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tags/tag22.xml" ContentType="application/vnd.openxmlformats-officedocument.presentationml.tags+xml"/>
  <Override PartName="/ppt/notesSlides/notesSlide21.xml" ContentType="application/vnd.openxmlformats-officedocument.presentationml.notesSlid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tags/tag28.xml" ContentType="application/vnd.openxmlformats-officedocument.presentationml.tags+xml"/>
  <Override PartName="/ppt/notesSlides/notesSlide27.xml" ContentType="application/vnd.openxmlformats-officedocument.presentationml.notesSlide+xml"/>
  <Override PartName="/ppt/tags/tag29.xml" ContentType="application/vnd.openxmlformats-officedocument.presentationml.tags+xml"/>
  <Override PartName="/ppt/notesSlides/notesSlide28.xml" ContentType="application/vnd.openxmlformats-officedocument.presentationml.notesSlide+xml"/>
  <Override PartName="/ppt/tags/tag30.xml" ContentType="application/vnd.openxmlformats-officedocument.presentationml.tags+xml"/>
  <Override PartName="/ppt/notesSlides/notesSlide29.xml" ContentType="application/vnd.openxmlformats-officedocument.presentationml.notesSlide+xml"/>
  <Override PartName="/ppt/tags/tag31.xml" ContentType="application/vnd.openxmlformats-officedocument.presentationml.tags+xml"/>
  <Override PartName="/ppt/notesSlides/notesSlide30.xml" ContentType="application/vnd.openxmlformats-officedocument.presentationml.notesSlide+xml"/>
  <Override PartName="/ppt/tags/tag32.xml" ContentType="application/vnd.openxmlformats-officedocument.presentationml.tags+xml"/>
  <Override PartName="/ppt/notesSlides/notesSlide31.xml" ContentType="application/vnd.openxmlformats-officedocument.presentationml.notesSlide+xml"/>
  <Override PartName="/ppt/tags/tag33.xml" ContentType="application/vnd.openxmlformats-officedocument.presentationml.tags+xml"/>
  <Override PartName="/ppt/notesSlides/notesSlide32.xml" ContentType="application/vnd.openxmlformats-officedocument.presentationml.notesSlide+xml"/>
  <Override PartName="/ppt/tags/tag34.xml" ContentType="application/vnd.openxmlformats-officedocument.presentationml.tags+xml"/>
  <Override PartName="/ppt/notesSlides/notesSlide33.xml" ContentType="application/vnd.openxmlformats-officedocument.presentationml.notesSlide+xml"/>
  <Override PartName="/ppt/tags/tag35.xml" ContentType="application/vnd.openxmlformats-officedocument.presentationml.tags+xml"/>
  <Override PartName="/ppt/notesSlides/notesSlide34.xml" ContentType="application/vnd.openxmlformats-officedocument.presentationml.notesSlide+xml"/>
  <Override PartName="/ppt/tags/tag36.xml" ContentType="application/vnd.openxmlformats-officedocument.presentationml.tags+xml"/>
  <Override PartName="/ppt/notesSlides/notesSlide35.xml" ContentType="application/vnd.openxmlformats-officedocument.presentationml.notesSlide+xml"/>
  <Override PartName="/ppt/tags/tag37.xml" ContentType="application/vnd.openxmlformats-officedocument.presentationml.tags+xml"/>
  <Override PartName="/ppt/notesSlides/notesSlide36.xml" ContentType="application/vnd.openxmlformats-officedocument.presentationml.notesSlide+xml"/>
  <Override PartName="/ppt/tags/tag38.xml" ContentType="application/vnd.openxmlformats-officedocument.presentationml.tags+xml"/>
  <Override PartName="/ppt/notesSlides/notesSlide37.xml" ContentType="application/vnd.openxmlformats-officedocument.presentationml.notesSlide+xml"/>
  <Override PartName="/ppt/tags/tag39.xml" ContentType="application/vnd.openxmlformats-officedocument.presentationml.tags+xml"/>
  <Override PartName="/ppt/notesSlides/notesSlide38.xml" ContentType="application/vnd.openxmlformats-officedocument.presentationml.notesSlide+xml"/>
  <Override PartName="/ppt/tags/tag40.xml" ContentType="application/vnd.openxmlformats-officedocument.presentationml.tags+xml"/>
  <Override PartName="/ppt/notesSlides/notesSlide39.xml" ContentType="application/vnd.openxmlformats-officedocument.presentationml.notesSlide+xml"/>
  <Override PartName="/ppt/tags/tag41.xml" ContentType="application/vnd.openxmlformats-officedocument.presentationml.tags+xml"/>
  <Override PartName="/ppt/notesSlides/notesSlide40.xml" ContentType="application/vnd.openxmlformats-officedocument.presentationml.notesSlide+xml"/>
  <Override PartName="/ppt/tags/tag42.xml" ContentType="application/vnd.openxmlformats-officedocument.presentationml.tags+xml"/>
  <Override PartName="/ppt/notesSlides/notesSlide41.xml" ContentType="application/vnd.openxmlformats-officedocument.presentationml.notesSlide+xml"/>
  <Override PartName="/ppt/tags/tag43.xml" ContentType="application/vnd.openxmlformats-officedocument.presentationml.tags+xml"/>
  <Override PartName="/ppt/notesSlides/notesSlide42.xml" ContentType="application/vnd.openxmlformats-officedocument.presentationml.notesSlide+xml"/>
  <Override PartName="/ppt/tags/tag44.xml" ContentType="application/vnd.openxmlformats-officedocument.presentationml.tags+xml"/>
  <Override PartName="/ppt/notesSlides/notesSlide43.xml" ContentType="application/vnd.openxmlformats-officedocument.presentationml.notesSlide+xml"/>
  <Override PartName="/ppt/tags/tag45.xml" ContentType="application/vnd.openxmlformats-officedocument.presentationml.tags+xml"/>
  <Override PartName="/ppt/notesSlides/notesSlide44.xml" ContentType="application/vnd.openxmlformats-officedocument.presentationml.notesSlide+xml"/>
  <Override PartName="/ppt/tags/tag46.xml" ContentType="application/vnd.openxmlformats-officedocument.presentationml.tags+xml"/>
  <Override PartName="/ppt/notesSlides/notesSlide45.xml" ContentType="application/vnd.openxmlformats-officedocument.presentationml.notesSlide+xml"/>
  <Override PartName="/ppt/tags/tag47.xml" ContentType="application/vnd.openxmlformats-officedocument.presentationml.tags+xml"/>
  <Override PartName="/ppt/notesSlides/notesSlide46.xml" ContentType="application/vnd.openxmlformats-officedocument.presentationml.notesSlide+xml"/>
  <Override PartName="/ppt/tags/tag48.xml" ContentType="application/vnd.openxmlformats-officedocument.presentationml.tags+xml"/>
  <Override PartName="/ppt/notesSlides/notesSlide47.xml" ContentType="application/vnd.openxmlformats-officedocument.presentationml.notesSlide+xml"/>
  <Override PartName="/ppt/tags/tag49.xml" ContentType="application/vnd.openxmlformats-officedocument.presentationml.tags+xml"/>
  <Override PartName="/ppt/notesSlides/notesSlide48.xml" ContentType="application/vnd.openxmlformats-officedocument.presentationml.notesSlide+xml"/>
  <Override PartName="/ppt/tags/tag50.xml" ContentType="application/vnd.openxmlformats-officedocument.presentationml.tags+xml"/>
  <Override PartName="/ppt/notesSlides/notesSlide49.xml" ContentType="application/vnd.openxmlformats-officedocument.presentationml.notesSlide+xml"/>
  <Override PartName="/ppt/tags/tag51.xml" ContentType="application/vnd.openxmlformats-officedocument.presentationml.tags+xml"/>
  <Override PartName="/ppt/notesSlides/notesSlide50.xml" ContentType="application/vnd.openxmlformats-officedocument.presentationml.notesSlide+xml"/>
  <Override PartName="/ppt/tags/tag52.xml" ContentType="application/vnd.openxmlformats-officedocument.presentationml.tags+xml"/>
  <Override PartName="/ppt/notesSlides/notesSlide51.xml" ContentType="application/vnd.openxmlformats-officedocument.presentationml.notesSlide+xml"/>
  <Override PartName="/ppt/tags/tag53.xml" ContentType="application/vnd.openxmlformats-officedocument.presentationml.tags+xml"/>
  <Override PartName="/ppt/notesSlides/notesSlide52.xml" ContentType="application/vnd.openxmlformats-officedocument.presentationml.notesSlide+xml"/>
  <Override PartName="/ppt/tags/tag54.xml" ContentType="application/vnd.openxmlformats-officedocument.presentationml.tags+xml"/>
  <Override PartName="/ppt/notesSlides/notesSlide53.xml" ContentType="application/vnd.openxmlformats-officedocument.presentationml.notesSlide+xml"/>
  <Override PartName="/ppt/tags/tag55.xml" ContentType="application/vnd.openxmlformats-officedocument.presentationml.tags+xml"/>
  <Override PartName="/ppt/notesSlides/notesSlide54.xml" ContentType="application/vnd.openxmlformats-officedocument.presentationml.notesSlide+xml"/>
  <Override PartName="/ppt/tags/tag56.xml" ContentType="application/vnd.openxmlformats-officedocument.presentationml.tags+xml"/>
  <Override PartName="/ppt/notesSlides/notesSlide55.xml" ContentType="application/vnd.openxmlformats-officedocument.presentationml.notesSlide+xml"/>
  <Override PartName="/ppt/tags/tag57.xml" ContentType="application/vnd.openxmlformats-officedocument.presentationml.tags+xml"/>
  <Override PartName="/ppt/notesSlides/notesSlide56.xml" ContentType="application/vnd.openxmlformats-officedocument.presentationml.notesSlide+xml"/>
  <Override PartName="/ppt/tags/tag58.xml" ContentType="application/vnd.openxmlformats-officedocument.presentationml.tags+xml"/>
  <Override PartName="/ppt/notesSlides/notesSlide57.xml" ContentType="application/vnd.openxmlformats-officedocument.presentationml.notesSlide+xml"/>
  <Override PartName="/ppt/tags/tag59.xml" ContentType="application/vnd.openxmlformats-officedocument.presentationml.tags+xml"/>
  <Override PartName="/ppt/notesSlides/notesSlide58.xml" ContentType="application/vnd.openxmlformats-officedocument.presentationml.notesSlide+xml"/>
  <Override PartName="/ppt/tags/tag60.xml" ContentType="application/vnd.openxmlformats-officedocument.presentationml.tags+xml"/>
  <Override PartName="/ppt/notesSlides/notesSlide59.xml" ContentType="application/vnd.openxmlformats-officedocument.presentationml.notesSlide+xml"/>
  <Override PartName="/ppt/tags/tag61.xml" ContentType="application/vnd.openxmlformats-officedocument.presentationml.tags+xml"/>
  <Override PartName="/ppt/notesSlides/notesSlide60.xml" ContentType="application/vnd.openxmlformats-officedocument.presentationml.notesSlide+xml"/>
  <Override PartName="/ppt/tags/tag62.xml" ContentType="application/vnd.openxmlformats-officedocument.presentationml.tags+xml"/>
  <Override PartName="/ppt/notesSlides/notesSlide61.xml" ContentType="application/vnd.openxmlformats-officedocument.presentationml.notesSlide+xml"/>
  <Override PartName="/ppt/tags/tag63.xml" ContentType="application/vnd.openxmlformats-officedocument.presentationml.tags+xml"/>
  <Override PartName="/ppt/notesSlides/notesSlide62.xml" ContentType="application/vnd.openxmlformats-officedocument.presentationml.notesSlide+xml"/>
  <Override PartName="/ppt/tags/tag64.xml" ContentType="application/vnd.openxmlformats-officedocument.presentationml.tags+xml"/>
  <Override PartName="/ppt/notesSlides/notesSlide63.xml" ContentType="application/vnd.openxmlformats-officedocument.presentationml.notesSlide+xml"/>
  <Override PartName="/ppt/tags/tag65.xml" ContentType="application/vnd.openxmlformats-officedocument.presentationml.tags+xml"/>
  <Override PartName="/ppt/notesSlides/notesSlide64.xml" ContentType="application/vnd.openxmlformats-officedocument.presentationml.notesSlide+xml"/>
  <Override PartName="/ppt/tags/tag66.xml" ContentType="application/vnd.openxmlformats-officedocument.presentationml.tags+xml"/>
  <Override PartName="/ppt/notesSlides/notesSlide65.xml" ContentType="application/vnd.openxmlformats-officedocument.presentationml.notesSlide+xml"/>
  <Override PartName="/ppt/tags/tag67.xml" ContentType="application/vnd.openxmlformats-officedocument.presentationml.tags+xml"/>
  <Override PartName="/ppt/notesSlides/notesSlide66.xml" ContentType="application/vnd.openxmlformats-officedocument.presentationml.notesSlide+xml"/>
  <Override PartName="/ppt/tags/tag68.xml" ContentType="application/vnd.openxmlformats-officedocument.presentationml.tags+xml"/>
  <Override PartName="/ppt/notesSlides/notesSlide67.xml" ContentType="application/vnd.openxmlformats-officedocument.presentationml.notesSlide+xml"/>
  <Override PartName="/ppt/tags/tag69.xml" ContentType="application/vnd.openxmlformats-officedocument.presentationml.tags+xml"/>
  <Override PartName="/ppt/notesSlides/notesSlide68.xml" ContentType="application/vnd.openxmlformats-officedocument.presentationml.notesSlide+xml"/>
  <Override PartName="/ppt/tags/tag70.xml" ContentType="application/vnd.openxmlformats-officedocument.presentationml.tags+xml"/>
  <Override PartName="/ppt/notesSlides/notesSlide69.xml" ContentType="application/vnd.openxmlformats-officedocument.presentationml.notesSlide+xml"/>
  <Override PartName="/ppt/tags/tag71.xml" ContentType="application/vnd.openxmlformats-officedocument.presentationml.tags+xml"/>
  <Override PartName="/ppt/notesSlides/notesSlide70.xml" ContentType="application/vnd.openxmlformats-officedocument.presentationml.notesSlide+xml"/>
  <Override PartName="/ppt/tags/tag72.xml" ContentType="application/vnd.openxmlformats-officedocument.presentationml.tags+xml"/>
  <Override PartName="/ppt/notesSlides/notesSlide71.xml" ContentType="application/vnd.openxmlformats-officedocument.presentationml.notesSlide+xml"/>
  <Override PartName="/ppt/tags/tag73.xml" ContentType="application/vnd.openxmlformats-officedocument.presentationml.tags+xml"/>
  <Override PartName="/ppt/notesSlides/notesSlide72.xml" ContentType="application/vnd.openxmlformats-officedocument.presentationml.notesSlide+xml"/>
  <Override PartName="/ppt/tags/tag74.xml" ContentType="application/vnd.openxmlformats-officedocument.presentationml.tags+xml"/>
  <Override PartName="/ppt/notesSlides/notesSlide73.xml" ContentType="application/vnd.openxmlformats-officedocument.presentationml.notesSlide+xml"/>
  <Override PartName="/ppt/tags/tag75.xml" ContentType="application/vnd.openxmlformats-officedocument.presentationml.tags+xml"/>
  <Override PartName="/ppt/notesSlides/notesSlide74.xml" ContentType="application/vnd.openxmlformats-officedocument.presentationml.notesSlide+xml"/>
  <Override PartName="/ppt/tags/tag76.xml" ContentType="application/vnd.openxmlformats-officedocument.presentationml.tags+xml"/>
  <Override PartName="/ppt/notesSlides/notesSlide75.xml" ContentType="application/vnd.openxmlformats-officedocument.presentationml.notesSlide+xml"/>
  <Override PartName="/ppt/tags/tag77.xml" ContentType="application/vnd.openxmlformats-officedocument.presentationml.tags+xml"/>
  <Override PartName="/ppt/notesSlides/notesSlide76.xml" ContentType="application/vnd.openxmlformats-officedocument.presentationml.notesSlide+xml"/>
  <Override PartName="/ppt/tags/tag78.xml" ContentType="application/vnd.openxmlformats-officedocument.presentationml.tags+xml"/>
  <Override PartName="/ppt/notesSlides/notesSlide77.xml" ContentType="application/vnd.openxmlformats-officedocument.presentationml.notesSlide+xml"/>
  <Override PartName="/ppt/tags/tag79.xml" ContentType="application/vnd.openxmlformats-officedocument.presentationml.tags+xml"/>
  <Override PartName="/ppt/notesSlides/notesSlide78.xml" ContentType="application/vnd.openxmlformats-officedocument.presentationml.notesSlide+xml"/>
  <Override PartName="/ppt/tags/tag80.xml" ContentType="application/vnd.openxmlformats-officedocument.presentationml.tags+xml"/>
  <Override PartName="/ppt/notesSlides/notesSlide79.xml" ContentType="application/vnd.openxmlformats-officedocument.presentationml.notesSlide+xml"/>
  <Override PartName="/ppt/tags/tag81.xml" ContentType="application/vnd.openxmlformats-officedocument.presentationml.tags+xml"/>
  <Override PartName="/ppt/notesSlides/notesSlide80.xml" ContentType="application/vnd.openxmlformats-officedocument.presentationml.notesSlide+xml"/>
  <Override PartName="/ppt/tags/tag82.xml" ContentType="application/vnd.openxmlformats-officedocument.presentationml.tags+xml"/>
  <Override PartName="/ppt/notesSlides/notesSlide81.xml" ContentType="application/vnd.openxmlformats-officedocument.presentationml.notesSlide+xml"/>
  <Override PartName="/ppt/tags/tag83.xml" ContentType="application/vnd.openxmlformats-officedocument.presentationml.tags+xml"/>
  <Override PartName="/ppt/notesSlides/notesSlide82.xml" ContentType="application/vnd.openxmlformats-officedocument.presentationml.notesSlide+xml"/>
  <Override PartName="/ppt/tags/tag84.xml" ContentType="application/vnd.openxmlformats-officedocument.presentationml.tags+xml"/>
  <Override PartName="/ppt/notesSlides/notesSlide83.xml" ContentType="application/vnd.openxmlformats-officedocument.presentationml.notesSlide+xml"/>
  <Override PartName="/ppt/tags/tag85.xml" ContentType="application/vnd.openxmlformats-officedocument.presentationml.tags+xml"/>
  <Override PartName="/ppt/notesSlides/notesSlide84.xml" ContentType="application/vnd.openxmlformats-officedocument.presentationml.notesSlide+xml"/>
  <Override PartName="/ppt/tags/tag86.xml" ContentType="application/vnd.openxmlformats-officedocument.presentationml.tags+xml"/>
  <Override PartName="/ppt/activeX/activeX1.xml" ContentType="application/vnd.ms-office.activeX+xml"/>
  <Override PartName="/ppt/activeX/activeX1.bin" ContentType="application/vnd.ms-office.activeX"/>
  <Override PartName="/ppt/tags/tag87.xml" ContentType="application/vnd.openxmlformats-officedocument.presentationml.tags+xml"/>
  <Override PartName="/ppt/notesSlides/notesSlide85.xml" ContentType="application/vnd.openxmlformats-officedocument.presentationml.notesSlide+xml"/>
  <Override PartName="/ppt/tags/tag88.xml" ContentType="application/vnd.openxmlformats-officedocument.presentationml.tags+xml"/>
  <Override PartName="/ppt/activeX/activeX2.xml" ContentType="application/vnd.ms-office.activeX+xml"/>
  <Override PartName="/ppt/activeX/activeX2.bin" ContentType="application/vnd.ms-office.activeX"/>
  <Override PartName="/ppt/tags/tag89.xml" ContentType="application/vnd.openxmlformats-officedocument.presentationml.tags+xml"/>
  <Override PartName="/ppt/notesSlides/notesSlide86.xml" ContentType="application/vnd.openxmlformats-officedocument.presentationml.notesSlide+xml"/>
  <Override PartName="/ppt/tags/tag90.xml" ContentType="application/vnd.openxmlformats-officedocument.presentationml.tags+xml"/>
  <Override PartName="/ppt/notesSlides/notesSlide87.xml" ContentType="application/vnd.openxmlformats-officedocument.presentationml.notesSlide+xml"/>
  <Override PartName="/ppt/tags/tag91.xml" ContentType="application/vnd.openxmlformats-officedocument.presentationml.tags+xml"/>
  <Override PartName="/ppt/notesSlides/notesSlide88.xml" ContentType="application/vnd.openxmlformats-officedocument.presentationml.notesSlide+xml"/>
  <Override PartName="/ppt/tags/tag92.xml" ContentType="application/vnd.openxmlformats-officedocument.presentationml.tags+xml"/>
  <Override PartName="/ppt/notesSlides/notesSlide89.xml" ContentType="application/vnd.openxmlformats-officedocument.presentationml.notesSlide+xml"/>
  <Override PartName="/ppt/tags/tag93.xml" ContentType="application/vnd.openxmlformats-officedocument.presentationml.tags+xml"/>
  <Override PartName="/ppt/notesSlides/notesSlide90.xml" ContentType="application/vnd.openxmlformats-officedocument.presentationml.notesSlide+xml"/>
  <Override PartName="/ppt/tags/tag94.xml" ContentType="application/vnd.openxmlformats-officedocument.presentationml.tags+xml"/>
  <Override PartName="/ppt/notesSlides/notesSlide91.xml" ContentType="application/vnd.openxmlformats-officedocument.presentationml.notesSlide+xml"/>
  <Override PartName="/ppt/tags/tag95.xml" ContentType="application/vnd.openxmlformats-officedocument.presentationml.tags+xml"/>
  <Override PartName="/ppt/notesSlides/notesSlide92.xml" ContentType="application/vnd.openxmlformats-officedocument.presentationml.notesSlide+xml"/>
  <Override PartName="/ppt/tags/tag96.xml" ContentType="application/vnd.openxmlformats-officedocument.presentationml.tags+xml"/>
  <Override PartName="/ppt/notesSlides/notesSlide93.xml" ContentType="application/vnd.openxmlformats-officedocument.presentationml.notesSlide+xml"/>
  <Override PartName="/ppt/tags/tag97.xml" ContentType="application/vnd.openxmlformats-officedocument.presentationml.tags+xml"/>
  <Override PartName="/ppt/notesSlides/notesSlide94.xml" ContentType="application/vnd.openxmlformats-officedocument.presentationml.notesSlide+xml"/>
  <Override PartName="/ppt/tags/tag98.xml" ContentType="application/vnd.openxmlformats-officedocument.presentationml.tags+xml"/>
  <Override PartName="/ppt/notesSlides/notesSlide95.xml" ContentType="application/vnd.openxmlformats-officedocument.presentationml.notesSlide+xml"/>
  <Override PartName="/ppt/tags/tag99.xml" ContentType="application/vnd.openxmlformats-officedocument.presentationml.tags+xml"/>
  <Override PartName="/ppt/notesSlides/notesSlide96.xml" ContentType="application/vnd.openxmlformats-officedocument.presentationml.notesSlide+xml"/>
  <Override PartName="/ppt/tags/tag100.xml" ContentType="application/vnd.openxmlformats-officedocument.presentationml.tags+xml"/>
  <Override PartName="/ppt/notesSlides/notesSlide97.xml" ContentType="application/vnd.openxmlformats-officedocument.presentationml.notesSlide+xml"/>
  <Override PartName="/ppt/tags/tag101.xml" ContentType="application/vnd.openxmlformats-officedocument.presentationml.tags+xml"/>
  <Override PartName="/ppt/notesSlides/notesSlide98.xml" ContentType="application/vnd.openxmlformats-officedocument.presentationml.notesSlide+xml"/>
  <Override PartName="/ppt/tags/tag102.xml" ContentType="application/vnd.openxmlformats-officedocument.presentationml.tags+xml"/>
  <Override PartName="/ppt/notesSlides/notesSlide99.xml" ContentType="application/vnd.openxmlformats-officedocument.presentationml.notesSlide+xml"/>
  <Override PartName="/ppt/tags/tag103.xml" ContentType="application/vnd.openxmlformats-officedocument.presentationml.tags+xml"/>
  <Override PartName="/ppt/notesSlides/notesSlide100.xml" ContentType="application/vnd.openxmlformats-officedocument.presentationml.notesSlide+xml"/>
  <Override PartName="/ppt/tags/tag104.xml" ContentType="application/vnd.openxmlformats-officedocument.presentationml.tags+xml"/>
  <Override PartName="/ppt/notesSlides/notesSlide101.xml" ContentType="application/vnd.openxmlformats-officedocument.presentationml.notesSlide+xml"/>
  <Override PartName="/ppt/tags/tag105.xml" ContentType="application/vnd.openxmlformats-officedocument.presentationml.tags+xml"/>
  <Override PartName="/ppt/notesSlides/notesSlide102.xml" ContentType="application/vnd.openxmlformats-officedocument.presentationml.notesSlide+xml"/>
  <Override PartName="/ppt/tags/tag106.xml" ContentType="application/vnd.openxmlformats-officedocument.presentationml.tags+xml"/>
  <Override PartName="/ppt/notesSlides/notesSlide103.xml" ContentType="application/vnd.openxmlformats-officedocument.presentationml.notesSlide+xml"/>
  <Override PartName="/ppt/tags/tag107.xml" ContentType="application/vnd.openxmlformats-officedocument.presentationml.tags+xml"/>
  <Override PartName="/ppt/notesSlides/notesSlide104.xml" ContentType="application/vnd.openxmlformats-officedocument.presentationml.notesSlide+xml"/>
  <Override PartName="/ppt/tags/tag108.xml" ContentType="application/vnd.openxmlformats-officedocument.presentationml.tags+xml"/>
  <Override PartName="/ppt/notesSlides/notesSlide105.xml" ContentType="application/vnd.openxmlformats-officedocument.presentationml.notesSlide+xml"/>
  <Override PartName="/ppt/tags/tag109.xml" ContentType="application/vnd.openxmlformats-officedocument.presentationml.tags+xml"/>
  <Override PartName="/ppt/notesSlides/notesSlide106.xml" ContentType="application/vnd.openxmlformats-officedocument.presentationml.notesSlide+xml"/>
  <Override PartName="/ppt/tags/tag110.xml" ContentType="application/vnd.openxmlformats-officedocument.presentationml.tags+xml"/>
  <Override PartName="/ppt/notesSlides/notesSlide107.xml" ContentType="application/vnd.openxmlformats-officedocument.presentationml.notesSlide+xml"/>
  <Override PartName="/ppt/tags/tag111.xml" ContentType="application/vnd.openxmlformats-officedocument.presentationml.tags+xml"/>
  <Override PartName="/ppt/notesSlides/notesSlide108.xml" ContentType="application/vnd.openxmlformats-officedocument.presentationml.notesSlide+xml"/>
  <Override PartName="/ppt/tags/tag112.xml" ContentType="application/vnd.openxmlformats-officedocument.presentationml.tags+xml"/>
  <Override PartName="/ppt/notesSlides/notesSlide109.xml" ContentType="application/vnd.openxmlformats-officedocument.presentationml.notesSlide+xml"/>
  <Override PartName="/ppt/tags/tag113.xml" ContentType="application/vnd.openxmlformats-officedocument.presentationml.tags+xml"/>
  <Override PartName="/ppt/notesSlides/notesSlide110.xml" ContentType="application/vnd.openxmlformats-officedocument.presentationml.notesSlide+xml"/>
  <Override PartName="/ppt/tags/tag114.xml" ContentType="application/vnd.openxmlformats-officedocument.presentationml.tags+xml"/>
  <Override PartName="/ppt/notesSlides/notesSlide111.xml" ContentType="application/vnd.openxmlformats-officedocument.presentationml.notesSlide+xml"/>
  <Override PartName="/ppt/tags/tag115.xml" ContentType="application/vnd.openxmlformats-officedocument.presentationml.tags+xml"/>
  <Override PartName="/ppt/notesSlides/notesSlide112.xml" ContentType="application/vnd.openxmlformats-officedocument.presentationml.notesSlide+xml"/>
  <Override PartName="/ppt/tags/tag116.xml" ContentType="application/vnd.openxmlformats-officedocument.presentationml.tags+xml"/>
  <Override PartName="/ppt/notesSlides/notesSlide113.xml" ContentType="application/vnd.openxmlformats-officedocument.presentationml.notesSlide+xml"/>
  <Override PartName="/ppt/tags/tag117.xml" ContentType="application/vnd.openxmlformats-officedocument.presentationml.tags+xml"/>
  <Override PartName="/ppt/notesSlides/notesSlide114.xml" ContentType="application/vnd.openxmlformats-officedocument.presentationml.notesSlide+xml"/>
  <Override PartName="/ppt/tags/tag118.xml" ContentType="application/vnd.openxmlformats-officedocument.presentationml.tags+xml"/>
  <Override PartName="/ppt/notesSlides/notesSlide115.xml" ContentType="application/vnd.openxmlformats-officedocument.presentationml.notesSlide+xml"/>
  <Override PartName="/ppt/tags/tag119.xml" ContentType="application/vnd.openxmlformats-officedocument.presentationml.tags+xml"/>
  <Override PartName="/ppt/notesSlides/notesSlide116.xml" ContentType="application/vnd.openxmlformats-officedocument.presentationml.notesSlide+xml"/>
  <Override PartName="/ppt/tags/tag120.xml" ContentType="application/vnd.openxmlformats-officedocument.presentationml.tags+xml"/>
  <Override PartName="/ppt/notesSlides/notesSlide117.xml" ContentType="application/vnd.openxmlformats-officedocument.presentationml.notesSlide+xml"/>
  <Override PartName="/ppt/tags/tag121.xml" ContentType="application/vnd.openxmlformats-officedocument.presentationml.tags+xml"/>
  <Override PartName="/ppt/notesSlides/notesSlide118.xml" ContentType="application/vnd.openxmlformats-officedocument.presentationml.notesSlide+xml"/>
  <Override PartName="/ppt/tags/tag122.xml" ContentType="application/vnd.openxmlformats-officedocument.presentationml.tags+xml"/>
  <Override PartName="/ppt/notesSlides/notesSlide119.xml" ContentType="application/vnd.openxmlformats-officedocument.presentationml.notesSlide+xml"/>
  <Override PartName="/ppt/tags/tag123.xml" ContentType="application/vnd.openxmlformats-officedocument.presentationml.tags+xml"/>
  <Override PartName="/ppt/notesSlides/notesSlide120.xml" ContentType="application/vnd.openxmlformats-officedocument.presentationml.notesSlide+xml"/>
  <Override PartName="/ppt/tags/tag124.xml" ContentType="application/vnd.openxmlformats-officedocument.presentationml.tags+xml"/>
  <Override PartName="/ppt/notesSlides/notesSlide121.xml" ContentType="application/vnd.openxmlformats-officedocument.presentationml.notesSlide+xml"/>
  <Override PartName="/ppt/tags/tag125.xml" ContentType="application/vnd.openxmlformats-officedocument.presentationml.tags+xml"/>
  <Override PartName="/ppt/notesSlides/notesSlide1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6" r:id="rId1"/>
  </p:sldMasterIdLst>
  <p:notesMasterIdLst>
    <p:notesMasterId r:id="rId124"/>
  </p:notesMasterIdLst>
  <p:sldIdLst>
    <p:sldId id="256" r:id="rId2"/>
    <p:sldId id="640"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335"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351" r:id="rId35"/>
    <p:sldId id="352" r:id="rId36"/>
    <p:sldId id="632" r:id="rId37"/>
    <p:sldId id="633" r:id="rId38"/>
    <p:sldId id="257" r:id="rId39"/>
    <p:sldId id="634" r:id="rId40"/>
    <p:sldId id="635" r:id="rId41"/>
    <p:sldId id="636" r:id="rId42"/>
    <p:sldId id="637" r:id="rId43"/>
    <p:sldId id="638" r:id="rId44"/>
    <p:sldId id="639" r:id="rId45"/>
    <p:sldId id="353" r:id="rId46"/>
    <p:sldId id="354" r:id="rId47"/>
    <p:sldId id="355" r:id="rId48"/>
    <p:sldId id="356" r:id="rId49"/>
    <p:sldId id="357" r:id="rId50"/>
    <p:sldId id="358" r:id="rId51"/>
    <p:sldId id="359" r:id="rId52"/>
    <p:sldId id="403" r:id="rId53"/>
    <p:sldId id="360" r:id="rId54"/>
    <p:sldId id="361" r:id="rId55"/>
    <p:sldId id="404" r:id="rId56"/>
    <p:sldId id="362" r:id="rId57"/>
    <p:sldId id="363" r:id="rId58"/>
    <p:sldId id="364" r:id="rId59"/>
    <p:sldId id="365" r:id="rId60"/>
    <p:sldId id="366" r:id="rId61"/>
    <p:sldId id="367" r:id="rId62"/>
    <p:sldId id="350" r:id="rId63"/>
    <p:sldId id="292" r:id="rId64"/>
    <p:sldId id="345" r:id="rId65"/>
    <p:sldId id="293" r:id="rId66"/>
    <p:sldId id="413" r:id="rId67"/>
    <p:sldId id="347" r:id="rId68"/>
    <p:sldId id="294" r:id="rId69"/>
    <p:sldId id="295" r:id="rId70"/>
    <p:sldId id="348" r:id="rId71"/>
    <p:sldId id="296" r:id="rId72"/>
    <p:sldId id="618" r:id="rId73"/>
    <p:sldId id="617" r:id="rId74"/>
    <p:sldId id="380" r:id="rId75"/>
    <p:sldId id="368" r:id="rId76"/>
    <p:sldId id="369" r:id="rId77"/>
    <p:sldId id="370" r:id="rId78"/>
    <p:sldId id="371" r:id="rId79"/>
    <p:sldId id="372" r:id="rId80"/>
    <p:sldId id="373" r:id="rId81"/>
    <p:sldId id="411" r:id="rId82"/>
    <p:sldId id="378" r:id="rId83"/>
    <p:sldId id="379" r:id="rId84"/>
    <p:sldId id="374" r:id="rId85"/>
    <p:sldId id="376" r:id="rId86"/>
    <p:sldId id="377" r:id="rId87"/>
    <p:sldId id="336" r:id="rId88"/>
    <p:sldId id="433" r:id="rId89"/>
    <p:sldId id="434" r:id="rId90"/>
    <p:sldId id="435" r:id="rId91"/>
    <p:sldId id="382" r:id="rId92"/>
    <p:sldId id="408" r:id="rId93"/>
    <p:sldId id="410" r:id="rId94"/>
    <p:sldId id="337" r:id="rId95"/>
    <p:sldId id="431" r:id="rId96"/>
    <p:sldId id="432" r:id="rId97"/>
    <p:sldId id="426" r:id="rId98"/>
    <p:sldId id="427" r:id="rId99"/>
    <p:sldId id="428" r:id="rId100"/>
    <p:sldId id="429" r:id="rId101"/>
    <p:sldId id="344" r:id="rId102"/>
    <p:sldId id="381" r:id="rId103"/>
    <p:sldId id="400" r:id="rId104"/>
    <p:sldId id="392" r:id="rId105"/>
    <p:sldId id="419" r:id="rId106"/>
    <p:sldId id="420" r:id="rId107"/>
    <p:sldId id="421" r:id="rId108"/>
    <p:sldId id="422" r:id="rId109"/>
    <p:sldId id="414" r:id="rId110"/>
    <p:sldId id="425" r:id="rId111"/>
    <p:sldId id="415" r:id="rId112"/>
    <p:sldId id="424" r:id="rId113"/>
    <p:sldId id="416" r:id="rId114"/>
    <p:sldId id="417" r:id="rId115"/>
    <p:sldId id="399" r:id="rId116"/>
    <p:sldId id="405" r:id="rId117"/>
    <p:sldId id="395" r:id="rId118"/>
    <p:sldId id="396" r:id="rId119"/>
    <p:sldId id="406" r:id="rId120"/>
    <p:sldId id="398" r:id="rId121"/>
    <p:sldId id="407" r:id="rId122"/>
    <p:sldId id="625" r:id="rId123"/>
  </p:sldIdLst>
  <p:sldSz cx="9144000" cy="6858000" type="screen4x3"/>
  <p:notesSz cx="6858000" cy="9144000"/>
  <p:custDataLst>
    <p:tags r:id="rId125"/>
  </p:custDataLst>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FF99"/>
    <a:srgbClr val="996633"/>
    <a:srgbClr val="CC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9" autoAdjust="0"/>
    <p:restoredTop sz="94660"/>
  </p:normalViewPr>
  <p:slideViewPr>
    <p:cSldViewPr>
      <p:cViewPr varScale="1">
        <p:scale>
          <a:sx n="100" d="100"/>
          <a:sy n="100" d="100"/>
        </p:scale>
        <p:origin x="811" y="35"/>
      </p:cViewPr>
      <p:guideLst>
        <p:guide orient="horz" pos="2160"/>
        <p:guide pos="2880"/>
      </p:guideLst>
    </p:cSldViewPr>
  </p:slideViewPr>
  <p:notesTextViewPr>
    <p:cViewPr>
      <p:scale>
        <a:sx n="66" d="100"/>
        <a:sy n="66"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theme" Target="theme/theme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notesMaster" Target="notesMasters/notesMaster1.xml"/><Relationship Id="rId129" Type="http://schemas.openxmlformats.org/officeDocument/2006/relationships/tableStyles" Target="tableStyles.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tags" Target="tags/tag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s>
</file>

<file path=ppt/activeX/_rels/activeX1.xml.rels><?xml version="1.0" encoding="UTF-8" standalone="yes"?>
<Relationships xmlns="http://schemas.openxmlformats.org/package/2006/relationships"><Relationship Id="rId1" Type="http://schemas.microsoft.com/office/2006/relationships/activeXControlBinary" Target="activeX1.bin"/></Relationships>
</file>

<file path=ppt/activeX/_rels/activeX2.xml.rels><?xml version="1.0" encoding="UTF-8" standalone="yes"?>
<Relationships xmlns="http://schemas.openxmlformats.org/package/2006/relationships"><Relationship Id="rId1" Type="http://schemas.microsoft.com/office/2006/relationships/activeXControlBinary" Target="activeX2.bin"/></Relationships>
</file>

<file path=ppt/activeX/activeX1.xml><?xml version="1.0" encoding="utf-8"?>
<ax:ocx xmlns:ax="http://schemas.microsoft.com/office/2006/activeX" xmlns:r="http://schemas.openxmlformats.org/officeDocument/2006/relationships" ax:classid="{D27CDB6E-AE6D-11CF-96B8-444553540000}" ax:persistence="persistStorage" r:id="rId1"/>
</file>

<file path=ppt/activeX/activeX2.xml><?xml version="1.0" encoding="utf-8"?>
<ax:ocx xmlns:ax="http://schemas.microsoft.com/office/2006/activeX" xmlns:r="http://schemas.openxmlformats.org/officeDocument/2006/relationships" ax:classid="{D27CDB6E-AE6D-11CF-96B8-444553540000}" ax:persistence="persistStorage" r:id="rId1"/>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cs-CZ"/>
          </a:p>
        </p:txBody>
      </p:sp>
      <p:sp>
        <p:nvSpPr>
          <p:cNvPr id="3" name="Zástupný symbol pro datum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F5356D1-1AF7-413A-B57C-057F2F349D09}" type="datetimeFigureOut">
              <a:rPr lang="cs-CZ" smtClean="0"/>
              <a:pPr/>
              <a:t>19.01.2024</a:t>
            </a:fld>
            <a:endParaRPr lang="cs-CZ"/>
          </a:p>
        </p:txBody>
      </p:sp>
      <p:sp>
        <p:nvSpPr>
          <p:cNvPr id="4" name="Zástupný symbol pro obrázek snímku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cs-CZ"/>
          </a:p>
        </p:txBody>
      </p:sp>
      <p:sp>
        <p:nvSpPr>
          <p:cNvPr id="5" name="Zástupný symbol pro poznámky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cs-CZ"/>
              <a:t>Klepnutím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6" name="Zástupný symbol pro zápatí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cs-CZ"/>
          </a:p>
        </p:txBody>
      </p:sp>
      <p:sp>
        <p:nvSpPr>
          <p:cNvPr id="7" name="Zástupný symbol pro číslo snímku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FE794CB-E98A-4B92-B1BD-2C096320E5A3}" type="slidenum">
              <a:rPr lang="cs-CZ" smtClean="0"/>
              <a:pPr/>
              <a:t>‹#›</a:t>
            </a:fld>
            <a:endParaRPr lang="cs-CZ"/>
          </a:p>
        </p:txBody>
      </p:sp>
    </p:spTree>
    <p:extLst>
      <p:ext uri="{BB962C8B-B14F-4D97-AF65-F5344CB8AC3E}">
        <p14:creationId xmlns:p14="http://schemas.microsoft.com/office/powerpoint/2010/main" val="4914616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www.ncbi.nlm.nih.gov/pmc/articles/PMC7295302/#JR469-7" TargetMode="External"/><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s://www.ncbi.nlm.nih.gov/pmc/articles/PMC7295302/#JR469-7" TargetMode="External"/><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3" Type="http://schemas.openxmlformats.org/officeDocument/2006/relationships/hyperlink" Target="https://www.ncbi.nlm.nih.gov/pmc/articles/PMC7295302/#JR469-7" TargetMode="External"/><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3" Type="http://schemas.openxmlformats.org/officeDocument/2006/relationships/hyperlink" Target="https://www.ncbi.nlm.nih.gov/pmc/articles/PMC7295302/#JR469-7" TargetMode="External"/><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3" Type="http://schemas.openxmlformats.org/officeDocument/2006/relationships/hyperlink" Target="https://www.ncbi.nlm.nih.gov/pmc/articles/PMC7295302/#JR469-7" TargetMode="External"/><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3" Type="http://schemas.openxmlformats.org/officeDocument/2006/relationships/hyperlink" Target="https://elifesciences.org/articles/59177#fig2" TargetMode="External"/><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1</a:t>
            </a:fld>
            <a:endParaRPr lang="cs-CZ"/>
          </a:p>
        </p:txBody>
      </p:sp>
    </p:spTree>
    <p:extLst>
      <p:ext uri="{BB962C8B-B14F-4D97-AF65-F5344CB8AC3E}">
        <p14:creationId xmlns:p14="http://schemas.microsoft.com/office/powerpoint/2010/main" val="13198106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p:spPr>
        <p:txBody>
          <a:bodyPr/>
          <a:lstStyle/>
          <a:p>
            <a:fld id="{F9A16C7F-FE53-42A7-9094-392CA0AFA865}" type="slidenum">
              <a:rPr lang="cs-CZ" smtClean="0"/>
              <a:pPr/>
              <a:t>10</a:t>
            </a:fld>
            <a:endParaRPr lang="cs-CZ"/>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182892130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74795780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101</a:t>
            </a:fld>
            <a:endParaRPr lang="cs-CZ"/>
          </a:p>
        </p:txBody>
      </p:sp>
    </p:spTree>
    <p:extLst>
      <p:ext uri="{BB962C8B-B14F-4D97-AF65-F5344CB8AC3E}">
        <p14:creationId xmlns:p14="http://schemas.microsoft.com/office/powerpoint/2010/main" val="476768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102</a:t>
            </a:fld>
            <a:endParaRPr lang="cs-CZ"/>
          </a:p>
        </p:txBody>
      </p:sp>
    </p:spTree>
    <p:extLst>
      <p:ext uri="{BB962C8B-B14F-4D97-AF65-F5344CB8AC3E}">
        <p14:creationId xmlns:p14="http://schemas.microsoft.com/office/powerpoint/2010/main" val="95741481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103</a:t>
            </a:fld>
            <a:endParaRPr lang="cs-CZ"/>
          </a:p>
        </p:txBody>
      </p:sp>
    </p:spTree>
    <p:extLst>
      <p:ext uri="{BB962C8B-B14F-4D97-AF65-F5344CB8AC3E}">
        <p14:creationId xmlns:p14="http://schemas.microsoft.com/office/powerpoint/2010/main" val="254037888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104</a:t>
            </a:fld>
            <a:endParaRPr lang="cs-CZ"/>
          </a:p>
        </p:txBody>
      </p:sp>
    </p:spTree>
    <p:extLst>
      <p:ext uri="{BB962C8B-B14F-4D97-AF65-F5344CB8AC3E}">
        <p14:creationId xmlns:p14="http://schemas.microsoft.com/office/powerpoint/2010/main" val="98267226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Zástupný symbol pro obrázek snímku 1"/>
          <p:cNvSpPr>
            <a:spLocks noGrp="1" noRot="1" noChangeAspect="1" noTextEdit="1"/>
          </p:cNvSpPr>
          <p:nvPr>
            <p:ph type="sldImg"/>
          </p:nvPr>
        </p:nvSpPr>
        <p:spPr>
          <a:ln/>
        </p:spPr>
      </p:sp>
      <p:sp>
        <p:nvSpPr>
          <p:cNvPr id="294915" name="Zástupný symbol pro poznámky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
        <p:nvSpPr>
          <p:cNvPr id="294916" name="Zástupný symbol pro číslo snímku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126545BC-163D-4B1A-9027-A222849FD73F}" type="slidenum">
              <a:rPr lang="cs-CZ" altLang="cs-CZ"/>
              <a:pPr>
                <a:spcBef>
                  <a:spcPct val="0"/>
                </a:spcBef>
              </a:pPr>
              <a:t>105</a:t>
            </a:fld>
            <a:endParaRPr lang="cs-CZ" altLang="cs-CZ"/>
          </a:p>
        </p:txBody>
      </p:sp>
    </p:spTree>
    <p:extLst>
      <p:ext uri="{BB962C8B-B14F-4D97-AF65-F5344CB8AC3E}">
        <p14:creationId xmlns:p14="http://schemas.microsoft.com/office/powerpoint/2010/main" val="408413792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Zástupný symbol pro obrázek snímku 1"/>
          <p:cNvSpPr>
            <a:spLocks noGrp="1" noRot="1" noChangeAspect="1" noTextEdit="1"/>
          </p:cNvSpPr>
          <p:nvPr>
            <p:ph type="sldImg"/>
          </p:nvPr>
        </p:nvSpPr>
        <p:spPr>
          <a:ln/>
        </p:spPr>
      </p:sp>
      <p:sp>
        <p:nvSpPr>
          <p:cNvPr id="296963" name="Zástupný symbol pro poznámky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
        <p:nvSpPr>
          <p:cNvPr id="296964" name="Zástupný symbol pro číslo snímku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12EDE7A-497D-49A0-91CB-23A05C986869}" type="slidenum">
              <a:rPr lang="cs-CZ" altLang="cs-CZ"/>
              <a:pPr>
                <a:spcBef>
                  <a:spcPct val="0"/>
                </a:spcBef>
              </a:pPr>
              <a:t>106</a:t>
            </a:fld>
            <a:endParaRPr lang="cs-CZ" altLang="cs-CZ"/>
          </a:p>
        </p:txBody>
      </p:sp>
    </p:spTree>
    <p:extLst>
      <p:ext uri="{BB962C8B-B14F-4D97-AF65-F5344CB8AC3E}">
        <p14:creationId xmlns:p14="http://schemas.microsoft.com/office/powerpoint/2010/main" val="335205074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Zástupný symbol pro obrázek snímku 1"/>
          <p:cNvSpPr>
            <a:spLocks noGrp="1" noRot="1" noChangeAspect="1" noTextEdit="1"/>
          </p:cNvSpPr>
          <p:nvPr>
            <p:ph type="sldImg"/>
          </p:nvPr>
        </p:nvSpPr>
        <p:spPr>
          <a:ln/>
        </p:spPr>
      </p:sp>
      <p:sp>
        <p:nvSpPr>
          <p:cNvPr id="299011" name="Zástupný symbol pro poznámky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
        <p:nvSpPr>
          <p:cNvPr id="299012" name="Zástupný symbol pro číslo snímku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2BCB0A72-0552-4BC3-AD86-E9DCA2A8BFC4}" type="slidenum">
              <a:rPr lang="cs-CZ" altLang="cs-CZ"/>
              <a:pPr>
                <a:spcBef>
                  <a:spcPct val="0"/>
                </a:spcBef>
              </a:pPr>
              <a:t>107</a:t>
            </a:fld>
            <a:endParaRPr lang="cs-CZ" altLang="cs-CZ"/>
          </a:p>
        </p:txBody>
      </p:sp>
    </p:spTree>
    <p:extLst>
      <p:ext uri="{BB962C8B-B14F-4D97-AF65-F5344CB8AC3E}">
        <p14:creationId xmlns:p14="http://schemas.microsoft.com/office/powerpoint/2010/main" val="139361793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F65E45AD-676A-498F-9EBC-2B36B65C3205}" type="slidenum">
              <a:rPr lang="cs-CZ" altLang="cs-CZ"/>
              <a:pPr>
                <a:spcBef>
                  <a:spcPct val="0"/>
                </a:spcBef>
              </a:pPr>
              <a:t>108</a:t>
            </a:fld>
            <a:endParaRPr lang="cs-CZ" altLang="cs-CZ"/>
          </a:p>
        </p:txBody>
      </p:sp>
      <p:sp>
        <p:nvSpPr>
          <p:cNvPr id="301059" name="Rectangle 2"/>
          <p:cNvSpPr>
            <a:spLocks noGrp="1" noRot="1" noChangeAspect="1" noChangeArrowheads="1" noTextEdit="1"/>
          </p:cNvSpPr>
          <p:nvPr>
            <p:ph type="sldImg"/>
          </p:nvPr>
        </p:nvSpPr>
        <p:spPr>
          <a:xfrm>
            <a:off x="1166813" y="712788"/>
            <a:ext cx="4562475" cy="3421062"/>
          </a:xfrm>
          <a:solidFill>
            <a:srgbClr val="FFFFFF"/>
          </a:solidFill>
          <a:ln/>
        </p:spPr>
      </p:sp>
      <p:sp>
        <p:nvSpPr>
          <p:cNvPr id="301060" name="Rectangle 3"/>
          <p:cNvSpPr>
            <a:spLocks noGrp="1" noChangeArrowheads="1"/>
          </p:cNvSpPr>
          <p:nvPr>
            <p:ph type="body" idx="1"/>
          </p:nvPr>
        </p:nvSpPr>
        <p:spPr>
          <a:xfrm>
            <a:off x="939800" y="4348163"/>
            <a:ext cx="5014913" cy="4135437"/>
          </a:xfrm>
          <a:solidFill>
            <a:srgbClr val="FFFFFF"/>
          </a:solidFill>
          <a:ln>
            <a:solidFill>
              <a:srgbClr val="000000"/>
            </a:solidFill>
          </a:ln>
        </p:spPr>
        <p:txBody>
          <a:bodyPr/>
          <a:lstStyle/>
          <a:p>
            <a:r>
              <a:rPr lang="cs-CZ" altLang="cs-CZ"/>
              <a:t>obr. 13.42  Patogeneze vzniku paradoxní acidifikace moči a deplece</a:t>
            </a:r>
            <a:r>
              <a:rPr lang="cs-CZ" altLang="cs-CZ" b="1" u="sng"/>
              <a:t> </a:t>
            </a:r>
            <a:r>
              <a:rPr lang="cs-CZ" altLang="cs-CZ"/>
              <a:t>draslíku po ztrátách chloridů při těžkém zvracení.</a:t>
            </a:r>
          </a:p>
        </p:txBody>
      </p:sp>
    </p:spTree>
    <p:extLst>
      <p:ext uri="{BB962C8B-B14F-4D97-AF65-F5344CB8AC3E}">
        <p14:creationId xmlns:p14="http://schemas.microsoft.com/office/powerpoint/2010/main" val="8319698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Zástupný symbol pro obrázek snímku 1"/>
          <p:cNvSpPr>
            <a:spLocks noGrp="1" noRot="1" noChangeAspect="1" noTextEdit="1"/>
          </p:cNvSpPr>
          <p:nvPr>
            <p:ph type="sldImg"/>
          </p:nvPr>
        </p:nvSpPr>
        <p:spPr>
          <a:ln/>
        </p:spPr>
      </p:sp>
      <p:sp>
        <p:nvSpPr>
          <p:cNvPr id="272387" name="Zástupný symbol pro poznámky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
        <p:nvSpPr>
          <p:cNvPr id="272388" name="Zástupný symbol pro číslo snímku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155F3214-5AB4-4C89-BF72-F99C15C20BA4}" type="slidenum">
              <a:rPr lang="cs-CZ" altLang="cs-CZ"/>
              <a:pPr>
                <a:spcBef>
                  <a:spcPct val="0"/>
                </a:spcBef>
              </a:pPr>
              <a:t>109</a:t>
            </a:fld>
            <a:endParaRPr lang="cs-CZ" altLang="cs-CZ"/>
          </a:p>
        </p:txBody>
      </p:sp>
    </p:spTree>
    <p:extLst>
      <p:ext uri="{BB962C8B-B14F-4D97-AF65-F5344CB8AC3E}">
        <p14:creationId xmlns:p14="http://schemas.microsoft.com/office/powerpoint/2010/main" val="6267655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p:spPr>
        <p:txBody>
          <a:bodyPr/>
          <a:lstStyle/>
          <a:p>
            <a:fld id="{1EB7952A-8E95-43E6-A2B1-CBB4E3521F72}" type="slidenum">
              <a:rPr lang="cs-CZ" smtClean="0"/>
              <a:pPr/>
              <a:t>11</a:t>
            </a:fld>
            <a:endParaRPr lang="cs-CZ"/>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407276711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Zástupný symbol pro obrázek snímku 1"/>
          <p:cNvSpPr>
            <a:spLocks noGrp="1" noRot="1" noChangeAspect="1" noTextEdit="1"/>
          </p:cNvSpPr>
          <p:nvPr>
            <p:ph type="sldImg"/>
          </p:nvPr>
        </p:nvSpPr>
        <p:spPr>
          <a:ln/>
        </p:spPr>
      </p:sp>
      <p:sp>
        <p:nvSpPr>
          <p:cNvPr id="274435" name="Zástupný symbol pro poznámky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
        <p:nvSpPr>
          <p:cNvPr id="274436" name="Zástupný symbol pro číslo snímku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80E2D5C-072D-4AED-A3AA-9652CA6CF147}" type="slidenum">
              <a:rPr lang="cs-CZ" altLang="cs-CZ"/>
              <a:pPr>
                <a:spcBef>
                  <a:spcPct val="0"/>
                </a:spcBef>
              </a:pPr>
              <a:t>110</a:t>
            </a:fld>
            <a:endParaRPr lang="cs-CZ" altLang="cs-CZ"/>
          </a:p>
        </p:txBody>
      </p:sp>
    </p:spTree>
    <p:extLst>
      <p:ext uri="{BB962C8B-B14F-4D97-AF65-F5344CB8AC3E}">
        <p14:creationId xmlns:p14="http://schemas.microsoft.com/office/powerpoint/2010/main" val="191290933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Zástupný symbol pro obrázek snímku 1"/>
          <p:cNvSpPr>
            <a:spLocks noGrp="1" noRot="1" noChangeAspect="1" noTextEdit="1"/>
          </p:cNvSpPr>
          <p:nvPr>
            <p:ph type="sldImg"/>
          </p:nvPr>
        </p:nvSpPr>
        <p:spPr>
          <a:ln/>
        </p:spPr>
      </p:sp>
      <p:sp>
        <p:nvSpPr>
          <p:cNvPr id="274435" name="Zástupný symbol pro poznámky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
        <p:nvSpPr>
          <p:cNvPr id="274436" name="Zástupný symbol pro číslo snímku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80E2D5C-072D-4AED-A3AA-9652CA6CF147}" type="slidenum">
              <a:rPr lang="cs-CZ" altLang="cs-CZ"/>
              <a:pPr>
                <a:spcBef>
                  <a:spcPct val="0"/>
                </a:spcBef>
              </a:pPr>
              <a:t>111</a:t>
            </a:fld>
            <a:endParaRPr lang="cs-CZ" altLang="cs-CZ"/>
          </a:p>
        </p:txBody>
      </p:sp>
    </p:spTree>
    <p:extLst>
      <p:ext uri="{BB962C8B-B14F-4D97-AF65-F5344CB8AC3E}">
        <p14:creationId xmlns:p14="http://schemas.microsoft.com/office/powerpoint/2010/main" val="145682603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Zástupný symbol pro obrázek snímku 1"/>
          <p:cNvSpPr>
            <a:spLocks noGrp="1" noRot="1" noChangeAspect="1" noTextEdit="1"/>
          </p:cNvSpPr>
          <p:nvPr>
            <p:ph type="sldImg"/>
          </p:nvPr>
        </p:nvSpPr>
        <p:spPr>
          <a:ln/>
        </p:spPr>
      </p:sp>
      <p:sp>
        <p:nvSpPr>
          <p:cNvPr id="274435" name="Zástupný symbol pro poznámky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
        <p:nvSpPr>
          <p:cNvPr id="274436" name="Zástupný symbol pro číslo snímku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80E2D5C-072D-4AED-A3AA-9652CA6CF147}" type="slidenum">
              <a:rPr lang="cs-CZ" altLang="cs-CZ"/>
              <a:pPr>
                <a:spcBef>
                  <a:spcPct val="0"/>
                </a:spcBef>
              </a:pPr>
              <a:t>112</a:t>
            </a:fld>
            <a:endParaRPr lang="cs-CZ" altLang="cs-CZ"/>
          </a:p>
        </p:txBody>
      </p:sp>
    </p:spTree>
    <p:extLst>
      <p:ext uri="{BB962C8B-B14F-4D97-AF65-F5344CB8AC3E}">
        <p14:creationId xmlns:p14="http://schemas.microsoft.com/office/powerpoint/2010/main" val="244255953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Zástupný symbol pro obrázek snímku 1"/>
          <p:cNvSpPr>
            <a:spLocks noGrp="1" noRot="1" noChangeAspect="1" noTextEdit="1"/>
          </p:cNvSpPr>
          <p:nvPr>
            <p:ph type="sldImg"/>
          </p:nvPr>
        </p:nvSpPr>
        <p:spPr>
          <a:ln/>
        </p:spPr>
      </p:sp>
      <p:sp>
        <p:nvSpPr>
          <p:cNvPr id="276483" name="Zástupný symbol pro poznámky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
        <p:nvSpPr>
          <p:cNvPr id="276484" name="Zástupný symbol pro číslo snímku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2C37218-FB34-4995-B9C9-50901DF56C57}" type="slidenum">
              <a:rPr lang="cs-CZ" altLang="cs-CZ"/>
              <a:pPr>
                <a:spcBef>
                  <a:spcPct val="0"/>
                </a:spcBef>
              </a:pPr>
              <a:t>113</a:t>
            </a:fld>
            <a:endParaRPr lang="cs-CZ" altLang="cs-CZ"/>
          </a:p>
        </p:txBody>
      </p:sp>
    </p:spTree>
    <p:extLst>
      <p:ext uri="{BB962C8B-B14F-4D97-AF65-F5344CB8AC3E}">
        <p14:creationId xmlns:p14="http://schemas.microsoft.com/office/powerpoint/2010/main" val="148196753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Zástupný symbol pro obrázek snímku 1"/>
          <p:cNvSpPr>
            <a:spLocks noGrp="1" noRot="1" noChangeAspect="1" noTextEdit="1"/>
          </p:cNvSpPr>
          <p:nvPr>
            <p:ph type="sldImg"/>
          </p:nvPr>
        </p:nvSpPr>
        <p:spPr>
          <a:ln/>
        </p:spPr>
      </p:sp>
      <p:sp>
        <p:nvSpPr>
          <p:cNvPr id="278531" name="Zástupný symbol pro poznámky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
        <p:nvSpPr>
          <p:cNvPr id="278532" name="Zástupný symbol pro číslo snímku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CD09B10D-9A1D-4AE1-937B-BD49DC0D13F9}" type="slidenum">
              <a:rPr lang="cs-CZ" altLang="cs-CZ"/>
              <a:pPr>
                <a:spcBef>
                  <a:spcPct val="0"/>
                </a:spcBef>
              </a:pPr>
              <a:t>114</a:t>
            </a:fld>
            <a:endParaRPr lang="cs-CZ" altLang="cs-CZ"/>
          </a:p>
        </p:txBody>
      </p:sp>
    </p:spTree>
    <p:extLst>
      <p:ext uri="{BB962C8B-B14F-4D97-AF65-F5344CB8AC3E}">
        <p14:creationId xmlns:p14="http://schemas.microsoft.com/office/powerpoint/2010/main" val="86815145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115</a:t>
            </a:fld>
            <a:endParaRPr lang="cs-CZ"/>
          </a:p>
        </p:txBody>
      </p:sp>
    </p:spTree>
    <p:extLst>
      <p:ext uri="{BB962C8B-B14F-4D97-AF65-F5344CB8AC3E}">
        <p14:creationId xmlns:p14="http://schemas.microsoft.com/office/powerpoint/2010/main" val="311021487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p:spPr>
        <p:txBody>
          <a:bodyPr/>
          <a:lstStyle/>
          <a:p>
            <a:fld id="{31E9CCF0-3168-47E8-96BD-CB4256A455E9}" type="slidenum">
              <a:rPr lang="cs-CZ" smtClean="0"/>
              <a:pPr/>
              <a:t>116</a:t>
            </a:fld>
            <a:endParaRPr lang="cs-CZ"/>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73741675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p:spPr>
        <p:txBody>
          <a:bodyPr/>
          <a:lstStyle/>
          <a:p>
            <a:fld id="{64093993-0F3D-49F1-8FCB-5FF223F47A19}" type="slidenum">
              <a:rPr lang="cs-CZ" smtClean="0"/>
              <a:pPr/>
              <a:t>117</a:t>
            </a:fld>
            <a:endParaRPr lang="cs-CZ"/>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397773424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p:spPr>
        <p:txBody>
          <a:bodyPr/>
          <a:lstStyle/>
          <a:p>
            <a:fld id="{B86DDAB7-DF14-4A90-9335-25C694BF23CA}" type="slidenum">
              <a:rPr lang="cs-CZ" smtClean="0"/>
              <a:pPr/>
              <a:t>118</a:t>
            </a:fld>
            <a:endParaRPr lang="cs-CZ"/>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295805625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p:spPr>
        <p:txBody>
          <a:bodyPr/>
          <a:lstStyle/>
          <a:p>
            <a:fld id="{31E9CCF0-3168-47E8-96BD-CB4256A455E9}" type="slidenum">
              <a:rPr lang="cs-CZ" smtClean="0"/>
              <a:pPr/>
              <a:t>119</a:t>
            </a:fld>
            <a:endParaRPr lang="cs-CZ"/>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24647259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p:spPr>
        <p:txBody>
          <a:bodyPr/>
          <a:lstStyle/>
          <a:p>
            <a:fld id="{597438E9-BAFF-4CD1-8913-61C291CEB7E6}" type="slidenum">
              <a:rPr lang="cs-CZ" smtClean="0"/>
              <a:pPr/>
              <a:t>12</a:t>
            </a:fld>
            <a:endParaRPr lang="cs-CZ"/>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a:ln/>
        </p:spPr>
        <p:txBody>
          <a:bodyPr/>
          <a:lstStyle/>
          <a:p>
            <a:pPr eaLnBrk="1" hangingPunct="1">
              <a:lnSpc>
                <a:spcPct val="80000"/>
              </a:lnSpc>
            </a:pPr>
            <a:r>
              <a:rPr lang="cs-CZ" sz="900"/>
              <a:t>Voda tvoři v organismu základní prostředí, v němž je rozpuštěno množství dalších solutů - zhruba na 200 molekul vody připadá jedna molekula solutu. </a:t>
            </a:r>
          </a:p>
          <a:p>
            <a:pPr eaLnBrk="1" hangingPunct="1">
              <a:lnSpc>
                <a:spcPct val="80000"/>
              </a:lnSpc>
            </a:pPr>
            <a:r>
              <a:rPr lang="cs-CZ" sz="900"/>
              <a:t>S celkovou koncentrací rozpuštěných částic souvisí osmotický tlak. </a:t>
            </a:r>
          </a:p>
          <a:p>
            <a:pPr eaLnBrk="1" hangingPunct="1">
              <a:lnSpc>
                <a:spcPct val="80000"/>
              </a:lnSpc>
            </a:pPr>
            <a:r>
              <a:rPr lang="cs-CZ" sz="900"/>
              <a:t>Jeho podstatu si demonstrujme na jednoduchém příkladě. Uvažujme dva prostory oddělené polopropustnou mebránou, která nepropouští soluty, ale ochotně propouští vodu.</a:t>
            </a:r>
          </a:p>
          <a:p>
            <a:pPr eaLnBrk="1" hangingPunct="1">
              <a:lnSpc>
                <a:spcPct val="80000"/>
              </a:lnSpc>
            </a:pPr>
            <a:r>
              <a:rPr lang="cs-CZ" sz="900"/>
              <a:t> </a:t>
            </a:r>
          </a:p>
          <a:p>
            <a:pPr eaLnBrk="1" hangingPunct="1">
              <a:lnSpc>
                <a:spcPct val="80000"/>
              </a:lnSpc>
            </a:pPr>
            <a:r>
              <a:rPr lang="cs-CZ" sz="900"/>
              <a:t>V prvním z nich je celková koncentrace solutů (C1) vyšší, než v druhém (C2).  </a:t>
            </a:r>
          </a:p>
          <a:p>
            <a:pPr eaLnBrk="1" hangingPunct="1">
              <a:lnSpc>
                <a:spcPct val="80000"/>
              </a:lnSpc>
            </a:pPr>
            <a:endParaRPr lang="cs-CZ" sz="900"/>
          </a:p>
          <a:p>
            <a:pPr eaLnBrk="1" hangingPunct="1">
              <a:lnSpc>
                <a:spcPct val="80000"/>
              </a:lnSpc>
            </a:pPr>
            <a:r>
              <a:rPr lang="cs-CZ" sz="900"/>
              <a:t>Čím větší je koncentrace rozpuštěných částic, tím na daný objem připadá relativně méně molekul vody. V prostoru s celkovou koncentrací solutů C1 je tedy nižší koncentrace vody (vyjádřená v molech/litr roztoku) než v prostoru s celkovou koncentrací solutů C2. V druhém prostoru bude tedy koncetrace vody vyšší. </a:t>
            </a:r>
          </a:p>
          <a:p>
            <a:pPr eaLnBrk="1" hangingPunct="1">
              <a:lnSpc>
                <a:spcPct val="80000"/>
              </a:lnSpc>
            </a:pPr>
            <a:endParaRPr lang="cs-CZ" sz="900"/>
          </a:p>
          <a:p>
            <a:pPr eaLnBrk="1" hangingPunct="1">
              <a:lnSpc>
                <a:spcPct val="80000"/>
              </a:lnSpc>
            </a:pPr>
            <a:r>
              <a:rPr lang="cs-CZ" sz="900"/>
              <a:t>Znamená to tedy, že voda bude mít tendenci difundovat zkrze pro vodu propustné kanálky z tohoto  prostředí do prvního prostředí, kde je koncentrace vody nižší - a celková koncentrace solutů vyšší. Přes polopropustnou membránu voda tedy difunduje směrem k prostoru z vyšší celkovou koncentrací solutů a snaží se tak koncentrace solutů v obou prostředích vyrovnat.</a:t>
            </a:r>
          </a:p>
          <a:p>
            <a:pPr eaLnBrk="1" hangingPunct="1">
              <a:lnSpc>
                <a:spcPct val="80000"/>
              </a:lnSpc>
            </a:pPr>
            <a:endParaRPr lang="cs-CZ" sz="900"/>
          </a:p>
          <a:p>
            <a:pPr eaLnBrk="1" hangingPunct="1">
              <a:lnSpc>
                <a:spcPct val="80000"/>
              </a:lnSpc>
            </a:pPr>
            <a:r>
              <a:rPr lang="cs-CZ" sz="900"/>
              <a:t>To je podstata vzniku osmotických tlaků. Osmotický tlak v prostředí s vyšší celkovou koncentrací rozpuštěných látek bude tedy vyšší, než v prostředí s nižší celkovou koncentrací.</a:t>
            </a:r>
          </a:p>
          <a:p>
            <a:pPr eaLnBrk="1" hangingPunct="1">
              <a:lnSpc>
                <a:spcPct val="80000"/>
              </a:lnSpc>
            </a:pPr>
            <a:endParaRPr lang="cs-CZ" sz="900"/>
          </a:p>
          <a:p>
            <a:pPr eaLnBrk="1" hangingPunct="1">
              <a:lnSpc>
                <a:spcPct val="80000"/>
              </a:lnSpc>
            </a:pPr>
            <a:r>
              <a:rPr lang="cs-CZ" sz="900"/>
              <a:t>V našem virtuálním experimentu stoupající tlak v prvním prostoru postupně vytlačuje píst směrem doleva.</a:t>
            </a:r>
          </a:p>
          <a:p>
            <a:pPr eaLnBrk="1" hangingPunct="1">
              <a:lnSpc>
                <a:spcPct val="80000"/>
              </a:lnSpc>
            </a:pPr>
            <a:endParaRPr lang="cs-CZ" sz="900"/>
          </a:p>
          <a:p>
            <a:pPr eaLnBrk="1" hangingPunct="1">
              <a:lnSpc>
                <a:spcPct val="80000"/>
              </a:lnSpc>
            </a:pPr>
            <a:r>
              <a:rPr lang="cs-CZ" sz="900"/>
              <a:t>Přesunem vody do prvního prostoru se však postupně celková koncentrace solutů v tomto prostoru snižuje.</a:t>
            </a:r>
          </a:p>
          <a:p>
            <a:pPr eaLnBrk="1" hangingPunct="1">
              <a:lnSpc>
                <a:spcPct val="80000"/>
              </a:lnSpc>
            </a:pPr>
            <a:endParaRPr lang="cs-CZ" sz="900"/>
          </a:p>
          <a:p>
            <a:pPr eaLnBrk="1" hangingPunct="1">
              <a:lnSpc>
                <a:spcPct val="80000"/>
              </a:lnSpc>
            </a:pPr>
            <a:r>
              <a:rPr lang="cs-CZ" sz="900"/>
              <a:t>V okamžiku, kdy se obě koncentrace solutů vyrovnají, ustane i rozdíl osmotických tlaků, který přesun vody zkrze polopropustnou memebránu pohání.</a:t>
            </a:r>
          </a:p>
        </p:txBody>
      </p:sp>
    </p:spTree>
    <p:extLst>
      <p:ext uri="{BB962C8B-B14F-4D97-AF65-F5344CB8AC3E}">
        <p14:creationId xmlns:p14="http://schemas.microsoft.com/office/powerpoint/2010/main" val="411708685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p:spPr>
        <p:txBody>
          <a:bodyPr/>
          <a:lstStyle/>
          <a:p>
            <a:fld id="{A9EADBD9-7A1C-4679-AFE0-D184F9456923}" type="slidenum">
              <a:rPr lang="cs-CZ" smtClean="0"/>
              <a:pPr/>
              <a:t>120</a:t>
            </a:fld>
            <a:endParaRPr lang="cs-CZ"/>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162376769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p:spPr>
        <p:txBody>
          <a:bodyPr/>
          <a:lstStyle/>
          <a:p>
            <a:fld id="{A9EADBD9-7A1C-4679-AFE0-D184F9456923}" type="slidenum">
              <a:rPr lang="cs-CZ" smtClean="0"/>
              <a:pPr/>
              <a:t>121</a:t>
            </a:fld>
            <a:endParaRPr lang="cs-CZ"/>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141575715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solidFill>
                  <a:srgbClr val="000000"/>
                </a:solidFill>
                <a:sym typeface="Arial" panose="020B0604020202020204" pitchFamily="34" charset="0"/>
              </a:rPr>
              <a:t>Důležité je pochopení vzájemných souvislostí mezi poruchami objemové, osmotické, iontové, plynné, acidobazické rovnováhy, regulací glykémie i nakonec také i termoregulace. Poruchy </a:t>
            </a:r>
            <a:r>
              <a:rPr lang="cs-CZ" dirty="0" err="1">
                <a:solidFill>
                  <a:srgbClr val="000000"/>
                </a:solidFill>
                <a:sym typeface="Arial" panose="020B0604020202020204" pitchFamily="34" charset="0"/>
              </a:rPr>
              <a:t>homestázy</a:t>
            </a:r>
            <a:r>
              <a:rPr lang="cs-CZ" dirty="0">
                <a:solidFill>
                  <a:srgbClr val="000000"/>
                </a:solidFill>
                <a:sym typeface="Arial" panose="020B0604020202020204" pitchFamily="34" charset="0"/>
              </a:rPr>
              <a:t> jsou projevem poruch různých subsystémů  cirkulace, respirace, ledvin, </a:t>
            </a:r>
            <a:r>
              <a:rPr lang="cs-CZ" dirty="0" err="1">
                <a:solidFill>
                  <a:srgbClr val="000000"/>
                </a:solidFill>
                <a:sym typeface="Arial" panose="020B0604020202020204" pitchFamily="34" charset="0"/>
              </a:rPr>
              <a:t>gastroinstestinálního</a:t>
            </a:r>
            <a:r>
              <a:rPr lang="cs-CZ" dirty="0">
                <a:solidFill>
                  <a:srgbClr val="000000"/>
                </a:solidFill>
                <a:sym typeface="Arial" panose="020B0604020202020204" pitchFamily="34" charset="0"/>
              </a:rPr>
              <a:t> traktu a poruch nervové a </a:t>
            </a:r>
            <a:r>
              <a:rPr lang="cs-CZ" dirty="0" err="1">
                <a:solidFill>
                  <a:srgbClr val="000000"/>
                </a:solidFill>
                <a:sym typeface="Arial" panose="020B0604020202020204" pitchFamily="34" charset="0"/>
              </a:rPr>
              <a:t>endokrínní</a:t>
            </a:r>
            <a:r>
              <a:rPr lang="cs-CZ" dirty="0">
                <a:solidFill>
                  <a:srgbClr val="000000"/>
                </a:solidFill>
                <a:sym typeface="Arial" panose="020B0604020202020204" pitchFamily="34" charset="0"/>
              </a:rPr>
              <a:t> regulace.  V klinice časti dochází ke kombinace jednotlivých poruch. Pro správné diagnostické a terapeutické rozhodování v klinice je proto velmi důležité porozumět vzájemným souvislostem a mechanismům poruch jednotlivých fyziologických subsystémů a chápat organismus jako jeden integrovaný celek.</a:t>
            </a:r>
          </a:p>
          <a:p>
            <a:r>
              <a:rPr lang="cs-CZ" dirty="0">
                <a:solidFill>
                  <a:srgbClr val="000000"/>
                </a:solidFill>
                <a:sym typeface="Arial" panose="020B0604020202020204" pitchFamily="34" charset="0"/>
              </a:rPr>
              <a:t>V této přednášce se budu věnovat mechanismu poruch objemové a osmotické homeostázy.</a:t>
            </a:r>
            <a:endParaRPr lang="en-US" dirty="0">
              <a:solidFill>
                <a:srgbClr val="000000"/>
              </a:solidFill>
              <a:sym typeface="Arial" panose="020B0604020202020204" pitchFamily="34" charset="0"/>
            </a:endParaRPr>
          </a:p>
          <a:p>
            <a:endParaRPr lang="cs-CZ" dirty="0">
              <a:solidFill>
                <a:srgbClr val="000000"/>
              </a:solidFill>
              <a:sym typeface="Arial" panose="020B0604020202020204" pitchFamily="34" charset="0"/>
            </a:endParaRPr>
          </a:p>
          <a:p>
            <a:endParaRPr lang="cs-CZ" dirty="0">
              <a:solidFill>
                <a:srgbClr val="000000"/>
              </a:solidFill>
              <a:sym typeface="Arial" panose="020B06040202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cs-CZ" dirty="0">
                <a:solidFill>
                  <a:srgbClr val="000000"/>
                </a:solidFill>
                <a:sym typeface="Arial" panose="020B0604020202020204" pitchFamily="34" charset="0"/>
              </a:rPr>
              <a:t>Pro správné diagnostické a terapeutické rozhodování v klinice je proto velmi důležité snažit se porozumět vzájemným souvislostem a mechanismům poruch jednotlivých fyziologických subsystémů a chápat organismus jako jeden integrovaný celek.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cs-CZ" dirty="0">
              <a:solidFill>
                <a:srgbClr val="000000"/>
              </a:solidFill>
              <a:sym typeface="Arial" panose="020B0604020202020204" pitchFamily="34" charset="0"/>
            </a:endParaRPr>
          </a:p>
          <a:p>
            <a:endParaRPr lang="en-US" dirty="0">
              <a:solidFill>
                <a:srgbClr val="000000"/>
              </a:solidFill>
              <a:sym typeface="Arial" panose="020B0604020202020204" pitchFamily="34" charset="0"/>
            </a:endParaRPr>
          </a:p>
        </p:txBody>
      </p:sp>
      <p:sp>
        <p:nvSpPr>
          <p:cNvPr id="4" name="Zástupný symbol pro číslo snímku 3"/>
          <p:cNvSpPr>
            <a:spLocks noGrp="1"/>
          </p:cNvSpPr>
          <p:nvPr>
            <p:ph type="sldNum" sz="quarter" idx="5"/>
          </p:nvPr>
        </p:nvSpPr>
        <p:spPr/>
        <p:txBody>
          <a:bodyPr/>
          <a:lstStyle/>
          <a:p>
            <a:fld id="{F1ACA957-3376-46E5-BB2A-C370FC50ABC8}" type="slidenum">
              <a:rPr lang="en-US" smtClean="0"/>
              <a:t>122</a:t>
            </a:fld>
            <a:endParaRPr lang="en-US"/>
          </a:p>
        </p:txBody>
      </p:sp>
    </p:spTree>
    <p:extLst>
      <p:ext uri="{BB962C8B-B14F-4D97-AF65-F5344CB8AC3E}">
        <p14:creationId xmlns:p14="http://schemas.microsoft.com/office/powerpoint/2010/main" val="15000930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p:spPr>
        <p:txBody>
          <a:bodyPr/>
          <a:lstStyle/>
          <a:p>
            <a:fld id="{2B3CC0C8-C26F-4229-BAF3-5959B52562B8}" type="slidenum">
              <a:rPr lang="cs-CZ" smtClean="0"/>
              <a:pPr/>
              <a:t>13</a:t>
            </a:fld>
            <a:endParaRPr lang="cs-CZ"/>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p:spPr>
        <p:txBody>
          <a:bodyPr/>
          <a:lstStyle/>
          <a:p>
            <a:pPr eaLnBrk="1" hangingPunct="1"/>
            <a:r>
              <a:rPr lang="cs-CZ"/>
              <a:t>Osmotický tlak tedy souvisí s koncentrací všech rozpuštěných částic vztažených na hmotnost  rozpouštědla nebo objem roztoku.</a:t>
            </a:r>
          </a:p>
          <a:p>
            <a:pPr eaLnBrk="1" hangingPunct="1"/>
            <a:endParaRPr lang="cs-CZ"/>
          </a:p>
          <a:p>
            <a:pPr eaLnBrk="1" hangingPunct="1"/>
            <a:r>
              <a:rPr lang="cs-CZ"/>
              <a:t>Pokud hovoříme o celkové koncentraci solutů na hmotnost rozpoštědla - hovoříme o osmolalitě. </a:t>
            </a:r>
          </a:p>
          <a:p>
            <a:pPr eaLnBrk="1" hangingPunct="1"/>
            <a:endParaRPr lang="cs-CZ"/>
          </a:p>
          <a:p>
            <a:pPr eaLnBrk="1" hangingPunct="1"/>
            <a:r>
              <a:rPr lang="cs-CZ"/>
              <a:t>Při relativním porovnávání pak mluvíme o hyperosmolalitě či hypoosmolalitě.</a:t>
            </a:r>
          </a:p>
          <a:p>
            <a:pPr eaLnBrk="1" hangingPunct="1"/>
            <a:endParaRPr lang="cs-CZ"/>
          </a:p>
          <a:p>
            <a:pPr eaLnBrk="1" hangingPunct="1"/>
            <a:r>
              <a:rPr lang="cs-CZ"/>
              <a:t>Vyjadřujeme-li celkovou koncentraci vyjádřenou na objem roztoku, pak mluvíme o osmolaritě, případně o hyper a hypo osmolaritě.</a:t>
            </a:r>
          </a:p>
          <a:p>
            <a:pPr eaLnBrk="1" hangingPunct="1"/>
            <a:endParaRPr lang="cs-CZ"/>
          </a:p>
          <a:p>
            <a:pPr eaLnBrk="1" hangingPunct="1"/>
            <a:r>
              <a:rPr lang="cs-CZ"/>
              <a:t>Pojmy osmolalita a osmolartita je nutno rozlišovat, nic to však nemění na podstatě osmotických procesů: voda zkrz membránu, která je propustná pro vodu a nikoli pro soluty, se snaží přecházet z prostředí s nižší osmolalitou, resp. osmolaritou do prostředí s vyšší osmolalitou, resp. osmolaritou. </a:t>
            </a:r>
          </a:p>
        </p:txBody>
      </p:sp>
    </p:spTree>
    <p:extLst>
      <p:ext uri="{BB962C8B-B14F-4D97-AF65-F5344CB8AC3E}">
        <p14:creationId xmlns:p14="http://schemas.microsoft.com/office/powerpoint/2010/main" val="369513046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p:spPr>
        <p:txBody>
          <a:bodyPr/>
          <a:lstStyle/>
          <a:p>
            <a:fld id="{C6F4CC6B-7189-47F3-B80D-83A719CE6C6F}" type="slidenum">
              <a:rPr lang="cs-CZ" smtClean="0"/>
              <a:pPr/>
              <a:t>14</a:t>
            </a:fld>
            <a:endParaRPr lang="cs-CZ"/>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a:ln/>
        </p:spPr>
        <p:txBody>
          <a:bodyPr/>
          <a:lstStyle/>
          <a:p>
            <a:pPr eaLnBrk="1" hangingPunct="1"/>
            <a:r>
              <a:rPr lang="cs-CZ"/>
              <a:t>Osmolarita jednotlivých prostorů tělních tekutin se za normálních okolností pohybuje v rozmezí 290 ± 10 mmol/l.</a:t>
            </a:r>
          </a:p>
          <a:p>
            <a:pPr eaLnBrk="1" hangingPunct="1"/>
            <a:endParaRPr lang="cs-CZ"/>
          </a:p>
          <a:p>
            <a:pPr eaLnBrk="1" hangingPunct="1"/>
            <a:r>
              <a:rPr lang="cs-CZ"/>
              <a:t>Díky dobré permeabilitě biologických membrán pro vodu se výkyvy v osmolaritě jednotlivých prostorů tělních tekutin vyrovnávají. </a:t>
            </a:r>
          </a:p>
          <a:p>
            <a:pPr eaLnBrk="1" hangingPunct="1"/>
            <a:endParaRPr lang="cs-CZ"/>
          </a:p>
          <a:p>
            <a:pPr eaLnBrk="1" hangingPunct="1"/>
            <a:r>
              <a:rPr lang="cs-CZ"/>
              <a:t>Osmolarita plazmy, intersiciální tekutiny a buněk je proto zhruba stejná.</a:t>
            </a:r>
          </a:p>
          <a:p>
            <a:pPr eaLnBrk="1" hangingPunct="1"/>
            <a:endParaRPr lang="cs-CZ"/>
          </a:p>
          <a:p>
            <a:pPr eaLnBrk="1" hangingPunct="1"/>
            <a:r>
              <a:rPr lang="cs-CZ"/>
              <a:t>Osmolarita jednotlivých prostorů tělních tekutin se za normálních okolností pohybuje v rozmezí 290 ± 10 mmol/l.</a:t>
            </a:r>
          </a:p>
          <a:p>
            <a:pPr eaLnBrk="1" hangingPunct="1"/>
            <a:endParaRPr lang="cs-CZ"/>
          </a:p>
          <a:p>
            <a:pPr eaLnBrk="1" hangingPunct="1"/>
            <a:r>
              <a:rPr lang="cs-CZ"/>
              <a:t>Díky dobré permeabilitě biologických membrán pro vodu se výkyvy v osmolaritě jednotlivých prostorů tělních tekutin vyrovnávají. </a:t>
            </a:r>
          </a:p>
          <a:p>
            <a:pPr eaLnBrk="1" hangingPunct="1"/>
            <a:endParaRPr lang="cs-CZ"/>
          </a:p>
          <a:p>
            <a:pPr eaLnBrk="1" hangingPunct="1"/>
            <a:r>
              <a:rPr lang="cs-CZ"/>
              <a:t>Osmolarita plazmy, intersiciální tekutiny a buněk je proto zhruba stejná.</a:t>
            </a:r>
          </a:p>
        </p:txBody>
      </p:sp>
    </p:spTree>
    <p:extLst>
      <p:ext uri="{BB962C8B-B14F-4D97-AF65-F5344CB8AC3E}">
        <p14:creationId xmlns:p14="http://schemas.microsoft.com/office/powerpoint/2010/main" val="391750810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p:spPr>
        <p:txBody>
          <a:bodyPr/>
          <a:lstStyle/>
          <a:p>
            <a:fld id="{160AFAE3-006A-4083-8385-363A1D89E012}" type="slidenum">
              <a:rPr lang="cs-CZ" smtClean="0"/>
              <a:pPr/>
              <a:t>15</a:t>
            </a:fld>
            <a:endParaRPr lang="cs-CZ"/>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p:spPr>
        <p:txBody>
          <a:bodyPr/>
          <a:lstStyle/>
          <a:p>
            <a:pPr eaLnBrk="1" hangingPunct="1"/>
            <a:r>
              <a:rPr lang="cs-CZ"/>
              <a:t>Cévní stěna je pro nízkomolekulární soluty a vodu dobře propustná. Stoupne-li osmolarita, stoupne jak v plazmě, tak i v intersticiální tekutině. </a:t>
            </a:r>
          </a:p>
          <a:p>
            <a:pPr eaLnBrk="1" hangingPunct="1"/>
            <a:r>
              <a:rPr lang="cs-CZ"/>
              <a:t>Přes buněčnou membránu však soluty tak snadno difundovat nemohou. Po vzestupu osmolarity v intersticiální tekutině se proto mezi intersticiem a intracelulární tekutinou vytvoří osmotický gradient.</a:t>
            </a:r>
          </a:p>
          <a:p>
            <a:pPr eaLnBrk="1" hangingPunct="1"/>
            <a:endParaRPr lang="cs-CZ"/>
          </a:p>
          <a:p>
            <a:pPr eaLnBrk="1" hangingPunct="1"/>
            <a:r>
              <a:rPr lang="cs-CZ"/>
              <a:t>Tento gradient donutí vodu vystupovat z buněk do intersticiální tekutiny.</a:t>
            </a:r>
          </a:p>
          <a:p>
            <a:pPr eaLnBrk="1" hangingPunct="1"/>
            <a:endParaRPr lang="cs-CZ"/>
          </a:p>
          <a:p>
            <a:pPr eaLnBrk="1" hangingPunct="1"/>
            <a:r>
              <a:rPr lang="cs-CZ"/>
              <a:t>Cévní stěna je pro nízkomolekulární soluty a vodu dobře propustná. Stoupne-li osmolarita, stoupne jak v plazmě, tak i v intersticiální tekutině. </a:t>
            </a:r>
          </a:p>
          <a:p>
            <a:pPr eaLnBrk="1" hangingPunct="1"/>
            <a:r>
              <a:rPr lang="cs-CZ"/>
              <a:t>Přes buněčnou membránu však soluty tak snadno difundovat nemohou. Po vzestupu osmolarity v intersticiální tekutině se proto mezi intersticiem a intracelulární tekutinou vytvoří osmotický gradient.</a:t>
            </a:r>
          </a:p>
          <a:p>
            <a:pPr eaLnBrk="1" hangingPunct="1"/>
            <a:endParaRPr lang="cs-CZ"/>
          </a:p>
          <a:p>
            <a:pPr eaLnBrk="1" hangingPunct="1"/>
            <a:r>
              <a:rPr lang="cs-CZ"/>
              <a:t>Tento gradient donutí vodu vystupovat z buněk do intersticiální tekutiny.</a:t>
            </a:r>
          </a:p>
        </p:txBody>
      </p:sp>
    </p:spTree>
    <p:extLst>
      <p:ext uri="{BB962C8B-B14F-4D97-AF65-F5344CB8AC3E}">
        <p14:creationId xmlns:p14="http://schemas.microsoft.com/office/powerpoint/2010/main" val="25343286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p:spPr>
        <p:txBody>
          <a:bodyPr/>
          <a:lstStyle/>
          <a:p>
            <a:fld id="{46CE8638-176B-40AB-B7DE-95E32A0132E1}" type="slidenum">
              <a:rPr lang="cs-CZ" smtClean="0"/>
              <a:pPr/>
              <a:t>16</a:t>
            </a:fld>
            <a:endParaRPr lang="cs-CZ"/>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p:spPr>
        <p:txBody>
          <a:bodyPr/>
          <a:lstStyle/>
          <a:p>
            <a:pPr eaLnBrk="1" hangingPunct="1"/>
            <a:r>
              <a:rPr lang="cs-CZ"/>
              <a:t>Následkem toho buňka zmenší svůj objem. </a:t>
            </a:r>
          </a:p>
        </p:txBody>
      </p:sp>
    </p:spTree>
    <p:extLst>
      <p:ext uri="{BB962C8B-B14F-4D97-AF65-F5344CB8AC3E}">
        <p14:creationId xmlns:p14="http://schemas.microsoft.com/office/powerpoint/2010/main" val="39947258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p:spPr>
        <p:txBody>
          <a:bodyPr/>
          <a:lstStyle/>
          <a:p>
            <a:fld id="{C6F4CC6B-7189-47F3-B80D-83A719CE6C6F}" type="slidenum">
              <a:rPr lang="cs-CZ" smtClean="0"/>
              <a:pPr/>
              <a:t>17</a:t>
            </a:fld>
            <a:endParaRPr lang="cs-CZ"/>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a:ln/>
        </p:spPr>
        <p:txBody>
          <a:bodyPr/>
          <a:lstStyle/>
          <a:p>
            <a:pPr eaLnBrk="1" hangingPunct="1"/>
            <a:r>
              <a:rPr lang="cs-CZ"/>
              <a:t>Osmolarita jednotlivých prostorů tělních tekutin se za normálních okolností pohybuje v rozmezí 290 ± 10 mmol/l.</a:t>
            </a:r>
          </a:p>
          <a:p>
            <a:pPr eaLnBrk="1" hangingPunct="1"/>
            <a:endParaRPr lang="cs-CZ"/>
          </a:p>
          <a:p>
            <a:pPr eaLnBrk="1" hangingPunct="1"/>
            <a:r>
              <a:rPr lang="cs-CZ"/>
              <a:t>Díky dobré permeabilitě biologických membrán pro vodu se výkyvy v osmolaritě jednotlivých prostorů tělních tekutin vyrovnávají. </a:t>
            </a:r>
          </a:p>
          <a:p>
            <a:pPr eaLnBrk="1" hangingPunct="1"/>
            <a:endParaRPr lang="cs-CZ"/>
          </a:p>
          <a:p>
            <a:pPr eaLnBrk="1" hangingPunct="1"/>
            <a:r>
              <a:rPr lang="cs-CZ"/>
              <a:t>Osmolarita plazmy, intersiciální tekutiny a buněk je proto zhruba stejná.</a:t>
            </a:r>
          </a:p>
          <a:p>
            <a:pPr eaLnBrk="1" hangingPunct="1"/>
            <a:endParaRPr lang="cs-CZ"/>
          </a:p>
          <a:p>
            <a:pPr eaLnBrk="1" hangingPunct="1"/>
            <a:r>
              <a:rPr lang="cs-CZ"/>
              <a:t>Osmolarita jednotlivých prostorů tělních tekutin se za normálních okolností pohybuje v rozmezí 290 ± 10 mmol/l.</a:t>
            </a:r>
          </a:p>
          <a:p>
            <a:pPr eaLnBrk="1" hangingPunct="1"/>
            <a:endParaRPr lang="cs-CZ"/>
          </a:p>
          <a:p>
            <a:pPr eaLnBrk="1" hangingPunct="1"/>
            <a:r>
              <a:rPr lang="cs-CZ"/>
              <a:t>Díky dobré permeabilitě biologických membrán pro vodu se výkyvy v osmolaritě jednotlivých prostorů tělních tekutin vyrovnávají. </a:t>
            </a:r>
          </a:p>
          <a:p>
            <a:pPr eaLnBrk="1" hangingPunct="1"/>
            <a:endParaRPr lang="cs-CZ"/>
          </a:p>
          <a:p>
            <a:pPr eaLnBrk="1" hangingPunct="1"/>
            <a:r>
              <a:rPr lang="cs-CZ"/>
              <a:t>Osmolarita plazmy, intersiciální tekutiny a buněk je proto zhruba stejná.</a:t>
            </a:r>
          </a:p>
        </p:txBody>
      </p:sp>
    </p:spTree>
    <p:extLst>
      <p:ext uri="{BB962C8B-B14F-4D97-AF65-F5344CB8AC3E}">
        <p14:creationId xmlns:p14="http://schemas.microsoft.com/office/powerpoint/2010/main" val="158549114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p:spPr>
        <p:txBody>
          <a:bodyPr/>
          <a:lstStyle/>
          <a:p>
            <a:fld id="{9E8260B2-51ED-4A2B-A67A-A1996246C872}" type="slidenum">
              <a:rPr lang="cs-CZ" smtClean="0"/>
              <a:pPr/>
              <a:t>18</a:t>
            </a:fld>
            <a:endParaRPr lang="cs-CZ"/>
          </a:p>
        </p:txBody>
      </p:sp>
      <p:sp>
        <p:nvSpPr>
          <p:cNvPr id="206851" name="Rectangle 2"/>
          <p:cNvSpPr>
            <a:spLocks noGrp="1" noRot="1" noChangeAspect="1" noChangeArrowheads="1" noTextEdit="1"/>
          </p:cNvSpPr>
          <p:nvPr>
            <p:ph type="sldImg"/>
          </p:nvPr>
        </p:nvSpPr>
        <p:spPr>
          <a:ln/>
        </p:spPr>
      </p:sp>
      <p:sp>
        <p:nvSpPr>
          <p:cNvPr id="206852" name="Rectangle 3"/>
          <p:cNvSpPr>
            <a:spLocks noGrp="1" noChangeArrowheads="1"/>
          </p:cNvSpPr>
          <p:nvPr>
            <p:ph type="body" idx="1"/>
          </p:nvPr>
        </p:nvSpPr>
        <p:spPr>
          <a:noFill/>
          <a:ln/>
        </p:spPr>
        <p:txBody>
          <a:bodyPr/>
          <a:lstStyle/>
          <a:p>
            <a:pPr eaLnBrk="1" hangingPunct="1"/>
            <a:r>
              <a:rPr lang="cs-CZ"/>
              <a:t>... bude nitro buňky mít osmolaritu vyšší než intersticium.  </a:t>
            </a:r>
          </a:p>
          <a:p>
            <a:pPr eaLnBrk="1" hangingPunct="1"/>
            <a:endParaRPr lang="cs-CZ"/>
          </a:p>
          <a:p>
            <a:pPr eaLnBrk="1" hangingPunct="1"/>
            <a:r>
              <a:rPr lang="cs-CZ"/>
              <a:t>To donutí vodu přesunout se směrem do buňky.</a:t>
            </a:r>
          </a:p>
        </p:txBody>
      </p:sp>
    </p:spTree>
    <p:extLst>
      <p:ext uri="{BB962C8B-B14F-4D97-AF65-F5344CB8AC3E}">
        <p14:creationId xmlns:p14="http://schemas.microsoft.com/office/powerpoint/2010/main" val="241998223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p:spPr>
        <p:txBody>
          <a:bodyPr/>
          <a:lstStyle/>
          <a:p>
            <a:fld id="{0813C138-CB6E-4C27-9970-9E558CB87BD8}" type="slidenum">
              <a:rPr lang="cs-CZ" smtClean="0"/>
              <a:pPr/>
              <a:t>19</a:t>
            </a:fld>
            <a:endParaRPr lang="cs-CZ"/>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p:spPr>
        <p:txBody>
          <a:bodyPr/>
          <a:lstStyle/>
          <a:p>
            <a:pPr eaLnBrk="1" hangingPunct="1"/>
            <a:r>
              <a:rPr lang="cs-CZ"/>
              <a:t>Buňka díky tomu zvětší svůj objem.</a:t>
            </a:r>
          </a:p>
          <a:p>
            <a:pPr eaLnBrk="1" hangingPunct="1"/>
            <a:endParaRPr lang="cs-CZ"/>
          </a:p>
          <a:p>
            <a:pPr eaLnBrk="1" hangingPunct="1"/>
            <a:endParaRPr lang="cs-CZ"/>
          </a:p>
        </p:txBody>
      </p:sp>
    </p:spTree>
    <p:extLst>
      <p:ext uri="{BB962C8B-B14F-4D97-AF65-F5344CB8AC3E}">
        <p14:creationId xmlns:p14="http://schemas.microsoft.com/office/powerpoint/2010/main" val="40097903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solidFill>
                  <a:srgbClr val="000000"/>
                </a:solidFill>
                <a:sym typeface="Arial" panose="020B0604020202020204" pitchFamily="34" charset="0"/>
              </a:rPr>
              <a:t>Důležité je pochopení vzájemných souvislostí mezi poruchami objemové, osmotické, iontové, plynné, acidobazické rovnováhy, regulací glykémie i nakonec také i termoregulace. Poruchy </a:t>
            </a:r>
            <a:r>
              <a:rPr lang="cs-CZ" dirty="0" err="1">
                <a:solidFill>
                  <a:srgbClr val="000000"/>
                </a:solidFill>
                <a:sym typeface="Arial" panose="020B0604020202020204" pitchFamily="34" charset="0"/>
              </a:rPr>
              <a:t>homestázy</a:t>
            </a:r>
            <a:r>
              <a:rPr lang="cs-CZ" dirty="0">
                <a:solidFill>
                  <a:srgbClr val="000000"/>
                </a:solidFill>
                <a:sym typeface="Arial" panose="020B0604020202020204" pitchFamily="34" charset="0"/>
              </a:rPr>
              <a:t> jsou projevem poruch různých subsystémů  cirkulace, respirace, ledvin, </a:t>
            </a:r>
            <a:r>
              <a:rPr lang="cs-CZ" dirty="0" err="1">
                <a:solidFill>
                  <a:srgbClr val="000000"/>
                </a:solidFill>
                <a:sym typeface="Arial" panose="020B0604020202020204" pitchFamily="34" charset="0"/>
              </a:rPr>
              <a:t>gastroinstestinálního</a:t>
            </a:r>
            <a:r>
              <a:rPr lang="cs-CZ" dirty="0">
                <a:solidFill>
                  <a:srgbClr val="000000"/>
                </a:solidFill>
                <a:sym typeface="Arial" panose="020B0604020202020204" pitchFamily="34" charset="0"/>
              </a:rPr>
              <a:t> traktu a poruch nervové a </a:t>
            </a:r>
            <a:r>
              <a:rPr lang="cs-CZ" dirty="0" err="1">
                <a:solidFill>
                  <a:srgbClr val="000000"/>
                </a:solidFill>
                <a:sym typeface="Arial" panose="020B0604020202020204" pitchFamily="34" charset="0"/>
              </a:rPr>
              <a:t>endokrínní</a:t>
            </a:r>
            <a:r>
              <a:rPr lang="cs-CZ" dirty="0">
                <a:solidFill>
                  <a:srgbClr val="000000"/>
                </a:solidFill>
                <a:sym typeface="Arial" panose="020B0604020202020204" pitchFamily="34" charset="0"/>
              </a:rPr>
              <a:t> regulace.  V klinice časti dochází ke kombinace jednotlivých poruch. Pro správné diagnostické a terapeutické rozhodování v klinice je proto velmi důležité porozumět vzájemným souvislostem a mechanismům poruch jednotlivých fyziologických subsystémů a chápat organismus jako jeden integrovaný celek.</a:t>
            </a:r>
          </a:p>
          <a:p>
            <a:r>
              <a:rPr lang="cs-CZ" dirty="0">
                <a:solidFill>
                  <a:srgbClr val="000000"/>
                </a:solidFill>
                <a:sym typeface="Arial" panose="020B0604020202020204" pitchFamily="34" charset="0"/>
              </a:rPr>
              <a:t>V této přednášce se budu věnovat mechanismu poruch objemové a osmotické homeostázy.</a:t>
            </a:r>
            <a:endParaRPr lang="en-US" dirty="0">
              <a:solidFill>
                <a:srgbClr val="000000"/>
              </a:solidFill>
              <a:sym typeface="Arial" panose="020B0604020202020204" pitchFamily="34" charset="0"/>
            </a:endParaRPr>
          </a:p>
          <a:p>
            <a:endParaRPr lang="cs-CZ" dirty="0">
              <a:solidFill>
                <a:srgbClr val="000000"/>
              </a:solidFill>
              <a:sym typeface="Arial" panose="020B0604020202020204" pitchFamily="34" charset="0"/>
            </a:endParaRPr>
          </a:p>
          <a:p>
            <a:endParaRPr lang="cs-CZ" dirty="0">
              <a:solidFill>
                <a:srgbClr val="000000"/>
              </a:solidFill>
              <a:sym typeface="Arial" panose="020B06040202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cs-CZ" dirty="0">
                <a:solidFill>
                  <a:srgbClr val="000000"/>
                </a:solidFill>
                <a:sym typeface="Arial" panose="020B0604020202020204" pitchFamily="34" charset="0"/>
              </a:rPr>
              <a:t>Pro správné diagnostické a terapeutické rozhodování v klinice je proto velmi důležité snažit se porozumět vzájemným souvislostem a mechanismům poruch jednotlivých fyziologických subsystémů a chápat organismus jako jeden integrovaný celek.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cs-CZ" dirty="0">
              <a:solidFill>
                <a:srgbClr val="000000"/>
              </a:solidFill>
              <a:sym typeface="Arial" panose="020B0604020202020204" pitchFamily="34" charset="0"/>
            </a:endParaRPr>
          </a:p>
          <a:p>
            <a:endParaRPr lang="en-US" dirty="0">
              <a:solidFill>
                <a:srgbClr val="000000"/>
              </a:solidFill>
              <a:sym typeface="Arial" panose="020B0604020202020204" pitchFamily="34" charset="0"/>
            </a:endParaRPr>
          </a:p>
        </p:txBody>
      </p:sp>
      <p:sp>
        <p:nvSpPr>
          <p:cNvPr id="4" name="Zástupný symbol pro číslo snímku 3"/>
          <p:cNvSpPr>
            <a:spLocks noGrp="1"/>
          </p:cNvSpPr>
          <p:nvPr>
            <p:ph type="sldNum" sz="quarter" idx="5"/>
          </p:nvPr>
        </p:nvSpPr>
        <p:spPr/>
        <p:txBody>
          <a:bodyPr/>
          <a:lstStyle/>
          <a:p>
            <a:fld id="{F1ACA957-3376-46E5-BB2A-C370FC50ABC8}" type="slidenum">
              <a:rPr lang="en-US" smtClean="0"/>
              <a:t>2</a:t>
            </a:fld>
            <a:endParaRPr lang="en-US"/>
          </a:p>
        </p:txBody>
      </p:sp>
    </p:spTree>
    <p:extLst>
      <p:ext uri="{BB962C8B-B14F-4D97-AF65-F5344CB8AC3E}">
        <p14:creationId xmlns:p14="http://schemas.microsoft.com/office/powerpoint/2010/main" val="397182466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p:spPr>
        <p:txBody>
          <a:bodyPr/>
          <a:lstStyle/>
          <a:p>
            <a:fld id="{044C97A8-A811-41F3-91E3-4DF3265FF941}" type="slidenum">
              <a:rPr lang="cs-CZ" smtClean="0"/>
              <a:pPr/>
              <a:t>20</a:t>
            </a:fld>
            <a:endParaRPr lang="cs-CZ"/>
          </a:p>
        </p:txBody>
      </p:sp>
      <p:sp>
        <p:nvSpPr>
          <p:cNvPr id="208899" name="Rectangle 2"/>
          <p:cNvSpPr>
            <a:spLocks noGrp="1" noRot="1" noChangeAspect="1" noChangeArrowheads="1" noTextEdit="1"/>
          </p:cNvSpPr>
          <p:nvPr>
            <p:ph type="sldImg"/>
          </p:nvPr>
        </p:nvSpPr>
        <p:spPr>
          <a:ln/>
        </p:spPr>
      </p:sp>
      <p:sp>
        <p:nvSpPr>
          <p:cNvPr id="208900" name="Rectangle 3"/>
          <p:cNvSpPr>
            <a:spLocks noGrp="1" noChangeArrowheads="1"/>
          </p:cNvSpPr>
          <p:nvPr>
            <p:ph type="body" idx="1"/>
          </p:nvPr>
        </p:nvSpPr>
        <p:spPr>
          <a:noFill/>
          <a:ln/>
        </p:spPr>
        <p:txBody>
          <a:bodyPr/>
          <a:lstStyle/>
          <a:p>
            <a:pPr eaLnBrk="1" hangingPunct="1">
              <a:lnSpc>
                <a:spcPct val="90000"/>
              </a:lnSpc>
            </a:pPr>
            <a:r>
              <a:rPr lang="cs-CZ"/>
              <a:t>Rostliné buňky jsou proti osmoticky vyvolaným změnám objemu chráněny pevnou celulózovou buněčnou stěnou. </a:t>
            </a:r>
          </a:p>
          <a:p>
            <a:pPr eaLnBrk="1" hangingPunct="1">
              <a:lnSpc>
                <a:spcPct val="90000"/>
              </a:lnSpc>
            </a:pPr>
            <a:r>
              <a:rPr lang="cs-CZ"/>
              <a:t>Živočišné buňky pevnou stěnu nemají a proto jsou na změny osmolarity citlivé. Osmolarita vnitřního prostředí je proto v organismu regulována.</a:t>
            </a:r>
          </a:p>
          <a:p>
            <a:pPr eaLnBrk="1" hangingPunct="1">
              <a:lnSpc>
                <a:spcPct val="90000"/>
              </a:lnSpc>
            </a:pPr>
            <a:endParaRPr lang="cs-CZ"/>
          </a:p>
          <a:p>
            <a:pPr eaLnBrk="1" hangingPunct="1">
              <a:lnSpc>
                <a:spcPct val="90000"/>
              </a:lnSpc>
            </a:pPr>
            <a:r>
              <a:rPr lang="cs-CZ"/>
              <a:t>V lidském organismu existuje nízkomolekulární látka, která poměrně snadno prochází buněčnou stěnou. Touto látkou je močovina.   </a:t>
            </a:r>
          </a:p>
          <a:p>
            <a:pPr eaLnBrk="1" hangingPunct="1">
              <a:lnSpc>
                <a:spcPct val="90000"/>
              </a:lnSpc>
            </a:pPr>
            <a:r>
              <a:rPr lang="cs-CZ"/>
              <a:t>Při posuzování osmolarity je proto potřeba její hladinu brát v úvahu. Za normálních okolností se pohybuje od 3 do 9 mmol/l. </a:t>
            </a:r>
          </a:p>
          <a:p>
            <a:pPr eaLnBrk="1" hangingPunct="1">
              <a:lnSpc>
                <a:spcPct val="90000"/>
              </a:lnSpc>
            </a:pPr>
            <a:endParaRPr lang="cs-CZ"/>
          </a:p>
          <a:p>
            <a:pPr eaLnBrk="1" hangingPunct="1">
              <a:lnSpc>
                <a:spcPct val="90000"/>
              </a:lnSpc>
            </a:pPr>
            <a:r>
              <a:rPr lang="cs-CZ"/>
              <a:t>Při ledvinném selhání její hladina může značně stoupnout. Ke osmoticky vyvolaným změnám objemu buněk však při tom nedochází protože močovina relativně dobře prochází skrze buněčnou membránu - a její koncentrace zvolna stoupne jak v intersticiální tekutině, tak i v buňkách. Gradient osmotických tlaků mezi buňkou a intersaticiální tekutinou se proto nevytvoří a k žádným přesunům vody tudíž nedojde.</a:t>
            </a:r>
          </a:p>
          <a:p>
            <a:pPr eaLnBrk="1" hangingPunct="1">
              <a:lnSpc>
                <a:spcPct val="90000"/>
              </a:lnSpc>
            </a:pPr>
            <a:endParaRPr lang="cs-CZ"/>
          </a:p>
          <a:p>
            <a:pPr eaLnBrk="1" hangingPunct="1">
              <a:lnSpc>
                <a:spcPct val="90000"/>
              </a:lnSpc>
            </a:pPr>
            <a:r>
              <a:rPr lang="cs-CZ"/>
              <a:t>Přesuny vody mezi buňkou a jejím okolím závisí na tzv. efektivní osmolaritě, což je celková osmolarita bez koncentrace močoviny, která dobře prochází buněčnou membránou.</a:t>
            </a:r>
          </a:p>
        </p:txBody>
      </p:sp>
    </p:spTree>
    <p:extLst>
      <p:ext uri="{BB962C8B-B14F-4D97-AF65-F5344CB8AC3E}">
        <p14:creationId xmlns:p14="http://schemas.microsoft.com/office/powerpoint/2010/main" val="423050478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p:spPr>
        <p:txBody>
          <a:bodyPr/>
          <a:lstStyle/>
          <a:p>
            <a:fld id="{6FFD997F-6679-44C0-8563-67411377F826}" type="slidenum">
              <a:rPr lang="cs-CZ" smtClean="0"/>
              <a:pPr/>
              <a:t>21</a:t>
            </a:fld>
            <a:endParaRPr lang="cs-CZ"/>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38514229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p:spPr>
        <p:txBody>
          <a:bodyPr/>
          <a:lstStyle/>
          <a:p>
            <a:fld id="{04C8AEC6-E490-4002-89C0-6BAD5E2FD8A2}" type="slidenum">
              <a:rPr lang="cs-CZ" smtClean="0"/>
              <a:pPr/>
              <a:t>22</a:t>
            </a:fld>
            <a:endParaRPr lang="cs-CZ"/>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29361415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p:spPr>
        <p:txBody>
          <a:bodyPr/>
          <a:lstStyle/>
          <a:p>
            <a:fld id="{38DA64C5-946B-4232-830C-B80640E6ACC3}" type="slidenum">
              <a:rPr lang="cs-CZ" smtClean="0"/>
              <a:pPr/>
              <a:t>23</a:t>
            </a:fld>
            <a:endParaRPr lang="cs-CZ"/>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39836103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p:spPr>
        <p:txBody>
          <a:bodyPr/>
          <a:lstStyle/>
          <a:p>
            <a:fld id="{04BF5CA9-3042-4225-95A1-A744F3352D32}" type="slidenum">
              <a:rPr lang="cs-CZ" smtClean="0"/>
              <a:pPr/>
              <a:t>24</a:t>
            </a:fld>
            <a:endParaRPr lang="cs-CZ"/>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121107135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p:spPr>
        <p:txBody>
          <a:bodyPr/>
          <a:lstStyle/>
          <a:p>
            <a:fld id="{308C8470-3BC2-45EF-9BC0-B9136FB42326}" type="slidenum">
              <a:rPr lang="cs-CZ" smtClean="0"/>
              <a:pPr/>
              <a:t>25</a:t>
            </a:fld>
            <a:endParaRPr lang="cs-CZ"/>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63687256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p:spPr>
        <p:txBody>
          <a:bodyPr/>
          <a:lstStyle/>
          <a:p>
            <a:fld id="{511988B6-186C-4485-8BAC-2D732ED740BB}" type="slidenum">
              <a:rPr lang="cs-CZ" smtClean="0"/>
              <a:pPr/>
              <a:t>26</a:t>
            </a:fld>
            <a:endParaRPr lang="cs-CZ"/>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198129453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p:spPr>
        <p:txBody>
          <a:bodyPr/>
          <a:lstStyle/>
          <a:p>
            <a:fld id="{61AA375F-F024-4159-99D8-F1EC9EEC2E2F}" type="slidenum">
              <a:rPr lang="cs-CZ" smtClean="0"/>
              <a:pPr/>
              <a:t>27</a:t>
            </a:fld>
            <a:endParaRPr lang="cs-CZ"/>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67523396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p:spPr>
        <p:txBody>
          <a:bodyPr/>
          <a:lstStyle/>
          <a:p>
            <a:fld id="{FE9EDCD5-0B7E-4CA7-88BA-ACC0B47FDB5C}" type="slidenum">
              <a:rPr lang="cs-CZ" smtClean="0"/>
              <a:pPr/>
              <a:t>28</a:t>
            </a:fld>
            <a:endParaRPr lang="cs-CZ"/>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381397230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p:spPr>
        <p:txBody>
          <a:bodyPr/>
          <a:lstStyle/>
          <a:p>
            <a:fld id="{F6E22225-A536-4355-BCAF-EAFD4DC4BBE1}" type="slidenum">
              <a:rPr lang="cs-CZ" smtClean="0"/>
              <a:pPr/>
              <a:t>29</a:t>
            </a:fld>
            <a:endParaRPr lang="cs-CZ"/>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352816990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p:spPr>
        <p:txBody>
          <a:bodyPr/>
          <a:lstStyle/>
          <a:p>
            <a:fld id="{8DCBF1F1-BF88-4C02-A53E-2CE9637CA11E}" type="slidenum">
              <a:rPr lang="cs-CZ" smtClean="0"/>
              <a:pPr/>
              <a:t>3</a:t>
            </a:fld>
            <a:endParaRPr lang="cs-CZ"/>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33143506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p:spPr>
        <p:txBody>
          <a:bodyPr/>
          <a:lstStyle/>
          <a:p>
            <a:fld id="{AFBFCBF5-3FAF-4FB2-9028-9254B427E347}" type="slidenum">
              <a:rPr lang="cs-CZ" smtClean="0"/>
              <a:pPr/>
              <a:t>30</a:t>
            </a:fld>
            <a:endParaRPr lang="cs-CZ"/>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354252448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p:spPr>
        <p:txBody>
          <a:bodyPr/>
          <a:lstStyle/>
          <a:p>
            <a:fld id="{D5B8CDB1-03F1-4541-B141-446F704208CC}" type="slidenum">
              <a:rPr lang="cs-CZ" smtClean="0"/>
              <a:pPr/>
              <a:t>31</a:t>
            </a:fld>
            <a:endParaRPr lang="cs-CZ"/>
          </a:p>
        </p:txBody>
      </p:sp>
      <p:sp>
        <p:nvSpPr>
          <p:cNvPr id="220163" name="Rectangle 2"/>
          <p:cNvSpPr>
            <a:spLocks noGrp="1" noRot="1" noChangeAspect="1" noChangeArrowheads="1" noTextEdit="1"/>
          </p:cNvSpPr>
          <p:nvPr>
            <p:ph type="sldImg"/>
          </p:nvPr>
        </p:nvSpPr>
        <p:spPr>
          <a:ln/>
        </p:spPr>
      </p:sp>
      <p:sp>
        <p:nvSpPr>
          <p:cNvPr id="220164"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319030084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p:spPr>
        <p:txBody>
          <a:bodyPr/>
          <a:lstStyle/>
          <a:p>
            <a:fld id="{1BD30134-AB76-4685-B508-B04B8EC0135A}" type="slidenum">
              <a:rPr lang="cs-CZ" smtClean="0"/>
              <a:pPr/>
              <a:t>32</a:t>
            </a:fld>
            <a:endParaRPr lang="cs-CZ"/>
          </a:p>
        </p:txBody>
      </p:sp>
      <p:sp>
        <p:nvSpPr>
          <p:cNvPr id="221187" name="Rectangle 2"/>
          <p:cNvSpPr>
            <a:spLocks noGrp="1" noRot="1" noChangeAspect="1" noChangeArrowheads="1" noTextEdit="1"/>
          </p:cNvSpPr>
          <p:nvPr>
            <p:ph type="sldImg"/>
          </p:nvPr>
        </p:nvSpPr>
        <p:spPr>
          <a:ln/>
        </p:spPr>
      </p:sp>
      <p:sp>
        <p:nvSpPr>
          <p:cNvPr id="221188"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247402045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p:spPr>
        <p:txBody>
          <a:bodyPr/>
          <a:lstStyle/>
          <a:p>
            <a:fld id="{1A79E3D6-26DB-41A8-AA44-338EA1BA6509}" type="slidenum">
              <a:rPr lang="cs-CZ" smtClean="0"/>
              <a:pPr/>
              <a:t>33</a:t>
            </a:fld>
            <a:endParaRPr lang="cs-CZ"/>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69378765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Zástupný symbol pro obrázek snímku 1"/>
          <p:cNvSpPr>
            <a:spLocks noGrp="1" noRot="1" noChangeAspect="1" noTextEdit="1"/>
          </p:cNvSpPr>
          <p:nvPr>
            <p:ph type="sldImg"/>
          </p:nvPr>
        </p:nvSpPr>
        <p:spPr>
          <a:ln/>
        </p:spPr>
      </p:sp>
      <p:sp>
        <p:nvSpPr>
          <p:cNvPr id="69635" name="Zástupný symbol pro poznámky 2"/>
          <p:cNvSpPr>
            <a:spLocks noGrp="1"/>
          </p:cNvSpPr>
          <p:nvPr>
            <p:ph type="body" idx="1"/>
          </p:nvPr>
        </p:nvSpPr>
        <p:spPr>
          <a:noFill/>
          <a:ln/>
        </p:spPr>
        <p:txBody>
          <a:bodyPr/>
          <a:lstStyle/>
          <a:p>
            <a:endParaRPr lang="cs-CZ"/>
          </a:p>
        </p:txBody>
      </p:sp>
      <p:sp>
        <p:nvSpPr>
          <p:cNvPr id="69636" name="Zástupný symbol pro číslo snímku 3"/>
          <p:cNvSpPr>
            <a:spLocks noGrp="1"/>
          </p:cNvSpPr>
          <p:nvPr>
            <p:ph type="sldNum" sz="quarter" idx="5"/>
          </p:nvPr>
        </p:nvSpPr>
        <p:spPr>
          <a:noFill/>
        </p:spPr>
        <p:txBody>
          <a:bodyPr/>
          <a:lstStyle/>
          <a:p>
            <a:fld id="{41903BEF-9C3D-431E-B15D-9CEF27B91E9F}" type="slidenum">
              <a:rPr lang="cs-CZ" smtClean="0"/>
              <a:pPr/>
              <a:t>34</a:t>
            </a:fld>
            <a:endParaRPr lang="cs-CZ"/>
          </a:p>
        </p:txBody>
      </p:sp>
    </p:spTree>
    <p:extLst>
      <p:ext uri="{BB962C8B-B14F-4D97-AF65-F5344CB8AC3E}">
        <p14:creationId xmlns:p14="http://schemas.microsoft.com/office/powerpoint/2010/main" val="598192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A5FCD670-EF4E-4583-9268-D25D7364DEF1}" type="slidenum">
              <a:rPr lang="cs-CZ" smtClean="0"/>
              <a:pPr/>
              <a:t>35</a:t>
            </a:fld>
            <a:endParaRPr lang="cs-CZ"/>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endParaRPr lang="cs-CZ"/>
          </a:p>
        </p:txBody>
      </p:sp>
    </p:spTree>
    <p:extLst>
      <p:ext uri="{BB962C8B-B14F-4D97-AF65-F5344CB8AC3E}">
        <p14:creationId xmlns:p14="http://schemas.microsoft.com/office/powerpoint/2010/main" val="167463032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cs-CZ" dirty="0"/>
              <a:t>Angiotenzin-konvertující enzym 2 (zpravidla uváděný zkratkou ACE 2) vede k vytvoření aktivních substancí angiotenzinu 1-9 a angiotenzin 1-7.</a:t>
            </a:r>
          </a:p>
          <a:p>
            <a:endParaRPr lang="cs-CZ" dirty="0"/>
          </a:p>
          <a:p>
            <a:r>
              <a:rPr lang="cs-CZ" dirty="0"/>
              <a:t>Renin-</a:t>
            </a:r>
            <a:r>
              <a:rPr lang="cs-CZ" dirty="0" err="1"/>
              <a:t>angiotenzinová</a:t>
            </a:r>
            <a:r>
              <a:rPr lang="cs-CZ" dirty="0"/>
              <a:t> systém totiž nemá vliv jen na reakci na udržování objemu a osmolarity působením na retenci sodíku, uvolňování aldosteronu a vazokonstrikci.</a:t>
            </a:r>
          </a:p>
          <a:p>
            <a:endParaRPr lang="cs-CZ" dirty="0"/>
          </a:p>
          <a:p>
            <a:r>
              <a:rPr lang="cs-CZ" dirty="0"/>
              <a:t>Renin-</a:t>
            </a:r>
            <a:r>
              <a:rPr lang="cs-CZ" dirty="0" err="1"/>
              <a:t>angiotenzinový</a:t>
            </a:r>
            <a:r>
              <a:rPr lang="cs-CZ" dirty="0"/>
              <a:t> systém má zásadní úlohu na ovlivňování zánětu a následnou </a:t>
            </a:r>
            <a:r>
              <a:rPr lang="cs-CZ" dirty="0" err="1"/>
              <a:t>pozánětové</a:t>
            </a:r>
            <a:r>
              <a:rPr lang="cs-CZ" dirty="0"/>
              <a:t> </a:t>
            </a:r>
            <a:r>
              <a:rPr lang="cs-CZ" dirty="0" err="1"/>
              <a:t>firbrotizaci</a:t>
            </a:r>
            <a:r>
              <a:rPr lang="cs-CZ" dirty="0"/>
              <a:t> tkání. </a:t>
            </a:r>
          </a:p>
          <a:p>
            <a:endParaRPr lang="cs-CZ" dirty="0"/>
          </a:p>
          <a:p>
            <a:r>
              <a:rPr lang="cs-CZ" dirty="0"/>
              <a:t>Angiotenzin 2 má výrazný </a:t>
            </a:r>
            <a:r>
              <a:rPr lang="cs-CZ" dirty="0" err="1"/>
              <a:t>prozánětový</a:t>
            </a:r>
            <a:r>
              <a:rPr lang="cs-CZ" dirty="0"/>
              <a:t> a pro </a:t>
            </a:r>
            <a:r>
              <a:rPr lang="cs-CZ" dirty="0" err="1"/>
              <a:t>fibrotizační</a:t>
            </a:r>
            <a:r>
              <a:rPr lang="cs-CZ" dirty="0"/>
              <a:t> účinek.</a:t>
            </a:r>
          </a:p>
          <a:p>
            <a:endParaRPr lang="cs-CZ" dirty="0"/>
          </a:p>
          <a:p>
            <a:r>
              <a:rPr lang="cs-CZ" dirty="0"/>
              <a:t>Naproti tomu </a:t>
            </a:r>
            <a:r>
              <a:rPr lang="cs-CZ" dirty="0" err="1"/>
              <a:t>protizánětový</a:t>
            </a:r>
            <a:r>
              <a:rPr lang="cs-CZ" dirty="0"/>
              <a:t> </a:t>
            </a:r>
            <a:r>
              <a:rPr lang="cs-CZ" dirty="0" err="1"/>
              <a:t>úšinek</a:t>
            </a:r>
            <a:r>
              <a:rPr lang="cs-CZ" dirty="0"/>
              <a:t> vyvolává vazba angiotenzinu 1-9 na  AT2 receptor a </a:t>
            </a:r>
            <a:r>
              <a:rPr lang="cs-CZ" dirty="0" err="1"/>
              <a:t>vazva</a:t>
            </a:r>
            <a:r>
              <a:rPr lang="cs-CZ" dirty="0"/>
              <a:t> angiotenzinu 1-7 na MAS receptory, která také brání následné </a:t>
            </a:r>
            <a:r>
              <a:rPr lang="cs-CZ" dirty="0" err="1"/>
              <a:t>fibrotizaci</a:t>
            </a:r>
            <a:r>
              <a:rPr lang="cs-CZ" dirty="0"/>
              <a:t> tkání.</a:t>
            </a:r>
          </a:p>
          <a:p>
            <a:endParaRPr lang="cs-CZ" dirty="0"/>
          </a:p>
          <a:p>
            <a:r>
              <a:rPr lang="cs-CZ" dirty="0"/>
              <a:t>Poruchou rovnováhy mezi pro-a proti zánětovými a pro-</a:t>
            </a:r>
            <a:r>
              <a:rPr lang="cs-CZ" dirty="0" err="1"/>
              <a:t>aproti</a:t>
            </a:r>
            <a:r>
              <a:rPr lang="cs-CZ" dirty="0"/>
              <a:t> </a:t>
            </a:r>
            <a:r>
              <a:rPr lang="cs-CZ" dirty="0" err="1"/>
              <a:t>fibrotizujícími</a:t>
            </a:r>
            <a:r>
              <a:rPr lang="cs-CZ" dirty="0"/>
              <a:t> faktory v tkáních je </a:t>
            </a:r>
            <a:r>
              <a:rPr lang="cs-CZ" dirty="0" err="1"/>
              <a:t>podladem</a:t>
            </a:r>
            <a:r>
              <a:rPr lang="cs-CZ" dirty="0"/>
              <a:t> patogenetických projevů nemoci Covid-19, v důsledku vazby viru na ACE 2 receptory.</a:t>
            </a:r>
          </a:p>
        </p:txBody>
      </p:sp>
      <p:sp>
        <p:nvSpPr>
          <p:cNvPr id="4" name="Zástupný symbol pro číslo snímku 3"/>
          <p:cNvSpPr>
            <a:spLocks noGrp="1"/>
          </p:cNvSpPr>
          <p:nvPr>
            <p:ph type="sldNum" sz="quarter" idx="5"/>
          </p:nvPr>
        </p:nvSpPr>
        <p:spPr/>
        <p:txBody>
          <a:bodyPr/>
          <a:lstStyle/>
          <a:p>
            <a:pPr>
              <a:defRPr/>
            </a:pPr>
            <a:fld id="{8D59F5BC-737E-4994-AFD5-948AD60E16F8}" type="slidenum">
              <a:rPr lang="cs-CZ" smtClean="0"/>
              <a:pPr>
                <a:defRPr/>
              </a:pPr>
              <a:t>36</a:t>
            </a:fld>
            <a:endParaRPr lang="cs-CZ"/>
          </a:p>
        </p:txBody>
      </p:sp>
    </p:spTree>
    <p:extLst>
      <p:ext uri="{BB962C8B-B14F-4D97-AF65-F5344CB8AC3E}">
        <p14:creationId xmlns:p14="http://schemas.microsoft.com/office/powerpoint/2010/main" val="92055827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fontScale="85000" lnSpcReduction="10000"/>
          </a:bodyPr>
          <a:lstStyle/>
          <a:p>
            <a:r>
              <a:rPr lang="en-US" b="0" i="0" dirty="0">
                <a:solidFill>
                  <a:srgbClr val="000000"/>
                </a:solidFill>
                <a:effectLst/>
                <a:latin typeface="Times New Roman" panose="02020603050405020304" pitchFamily="18" charset="0"/>
              </a:rPr>
              <a:t>Renin-</a:t>
            </a:r>
            <a:r>
              <a:rPr lang="en-US" b="0" i="0" dirty="0" err="1">
                <a:solidFill>
                  <a:srgbClr val="000000"/>
                </a:solidFill>
                <a:effectLst/>
                <a:latin typeface="Times New Roman" panose="02020603050405020304" pitchFamily="18" charset="0"/>
              </a:rPr>
              <a:t>angiotensinový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systém</a:t>
            </a:r>
            <a:r>
              <a:rPr lang="en-US" b="0" i="0" dirty="0">
                <a:solidFill>
                  <a:srgbClr val="000000"/>
                </a:solidFill>
                <a:effectLst/>
                <a:latin typeface="Times New Roman" panose="02020603050405020304" pitchFamily="18" charset="0"/>
              </a:rPr>
              <a:t> (RAS)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kontextu</a:t>
            </a:r>
            <a:r>
              <a:rPr lang="en-US" b="0" i="0" dirty="0">
                <a:solidFill>
                  <a:srgbClr val="000000"/>
                </a:solidFill>
                <a:effectLst/>
                <a:latin typeface="Times New Roman" panose="02020603050405020304" pitchFamily="18" charset="0"/>
              </a:rPr>
              <a:t> COVID-19. Je </a:t>
            </a:r>
            <a:r>
              <a:rPr lang="en-US" b="0" i="0" dirty="0" err="1">
                <a:solidFill>
                  <a:srgbClr val="000000"/>
                </a:solidFill>
                <a:effectLst/>
                <a:latin typeface="Times New Roman" panose="02020603050405020304" pitchFamily="18" charset="0"/>
              </a:rPr>
              <a:t>ukázána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zvláštní</a:t>
            </a:r>
            <a:r>
              <a:rPr lang="en-US" b="0" i="0" dirty="0">
                <a:solidFill>
                  <a:srgbClr val="000000"/>
                </a:solidFill>
                <a:effectLst/>
                <a:latin typeface="Times New Roman" panose="02020603050405020304" pitchFamily="18" charset="0"/>
              </a:rPr>
              <a:t> role ACE2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klíčového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prvku</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kontraregulační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zelená</a:t>
            </a:r>
            <a:r>
              <a:rPr lang="en-US" b="0" i="0" dirty="0">
                <a:solidFill>
                  <a:srgbClr val="000000"/>
                </a:solidFill>
                <a:effectLst/>
                <a:latin typeface="Times New Roman" panose="02020603050405020304" pitchFamily="18" charset="0"/>
              </a:rPr>
              <a:t>) RAS. ACE2 </a:t>
            </a:r>
            <a:r>
              <a:rPr lang="en-US" b="0" i="0" dirty="0" err="1">
                <a:solidFill>
                  <a:srgbClr val="000000"/>
                </a:solidFill>
                <a:effectLst/>
                <a:latin typeface="Times New Roman" panose="02020603050405020304" pitchFamily="18" charset="0"/>
              </a:rPr>
              <a:t>působí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proti</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negativním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účinkům</a:t>
            </a:r>
            <a:r>
              <a:rPr lang="en-US" b="0" i="0" dirty="0">
                <a:solidFill>
                  <a:srgbClr val="000000"/>
                </a:solidFill>
                <a:effectLst/>
                <a:latin typeface="Times New Roman" panose="02020603050405020304" pitchFamily="18" charset="0"/>
              </a:rPr>
              <a:t> Ang II / AT </a:t>
            </a:r>
            <a:r>
              <a:rPr lang="en-US" b="0" i="0" baseline="-25000" dirty="0">
                <a:solidFill>
                  <a:srgbClr val="000000"/>
                </a:solidFill>
                <a:effectLst/>
                <a:latin typeface="Times New Roman" panose="02020603050405020304" pitchFamily="18" charset="0"/>
              </a:rPr>
              <a:t>1</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Osa</a:t>
            </a:r>
            <a:r>
              <a:rPr lang="en-US" b="0" i="0" dirty="0">
                <a:solidFill>
                  <a:srgbClr val="000000"/>
                </a:solidFill>
                <a:effectLst/>
                <a:latin typeface="Times New Roman" panose="02020603050405020304" pitchFamily="18" charset="0"/>
              </a:rPr>
              <a:t> R (</a:t>
            </a:r>
            <a:r>
              <a:rPr lang="en-US" b="0" i="0" dirty="0" err="1">
                <a:solidFill>
                  <a:srgbClr val="000000"/>
                </a:solidFill>
                <a:effectLst/>
                <a:latin typeface="Times New Roman" panose="02020603050405020304" pitchFamily="18" charset="0"/>
              </a:rPr>
              <a:t>červená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směrem</a:t>
            </a:r>
            <a:r>
              <a:rPr lang="en-US" b="0" i="0" dirty="0">
                <a:solidFill>
                  <a:srgbClr val="000000"/>
                </a:solidFill>
                <a:effectLst/>
                <a:latin typeface="Times New Roman" panose="02020603050405020304" pitchFamily="18" charset="0"/>
              </a:rPr>
              <a:t> k </a:t>
            </a:r>
            <a:r>
              <a:rPr lang="en-US" b="0" i="0" dirty="0" err="1">
                <a:solidFill>
                  <a:srgbClr val="000000"/>
                </a:solidFill>
                <a:effectLst/>
                <a:latin typeface="Times New Roman" panose="02020603050405020304" pitchFamily="18" charset="0"/>
              </a:rPr>
              <a:t>poškození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plic</a:t>
            </a:r>
            <a:r>
              <a:rPr lang="en-US" b="0" i="0" dirty="0">
                <a:solidFill>
                  <a:srgbClr val="000000"/>
                </a:solidFill>
                <a:effectLst/>
                <a:latin typeface="Times New Roman" panose="02020603050405020304" pitchFamily="18" charset="0"/>
              </a:rPr>
              <a:t>. ACE2 je </a:t>
            </a:r>
            <a:r>
              <a:rPr lang="en-US" b="0" i="0" dirty="0" err="1">
                <a:solidFill>
                  <a:srgbClr val="000000"/>
                </a:solidFill>
                <a:effectLst/>
                <a:latin typeface="Times New Roman" panose="02020603050405020304" pitchFamily="18" charset="0"/>
              </a:rPr>
              <a:t>produkován</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epiteliálních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buňkách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dýchacích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cest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včetně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alveolárních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epiteliálních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buněk</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typu</a:t>
            </a:r>
            <a:r>
              <a:rPr lang="en-US" b="0" i="0" dirty="0">
                <a:solidFill>
                  <a:srgbClr val="000000"/>
                </a:solidFill>
                <a:effectLst/>
                <a:latin typeface="Times New Roman" panose="02020603050405020304" pitchFamily="18" charset="0"/>
              </a:rPr>
              <a:t> II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SARS-CoV-2 se </a:t>
            </a:r>
            <a:r>
              <a:rPr lang="en-US" b="0" i="0" dirty="0" err="1">
                <a:solidFill>
                  <a:srgbClr val="000000"/>
                </a:solidFill>
                <a:effectLst/>
                <a:latin typeface="Times New Roman" panose="02020603050405020304" pitchFamily="18" charset="0"/>
              </a:rPr>
              <a:t>váže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membránově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vázaný</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hostitelské</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buňky</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prostřednictvím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virového</a:t>
            </a:r>
            <a:r>
              <a:rPr lang="en-US" b="0" i="0" dirty="0">
                <a:solidFill>
                  <a:srgbClr val="000000"/>
                </a:solidFill>
                <a:effectLst/>
                <a:latin typeface="Times New Roman" panose="02020603050405020304" pitchFamily="18" charset="0"/>
              </a:rPr>
              <a:t> spike </a:t>
            </a:r>
            <a:r>
              <a:rPr lang="en-US" b="0" i="0" dirty="0" err="1">
                <a:solidFill>
                  <a:srgbClr val="000000"/>
                </a:solidFill>
                <a:effectLst/>
                <a:latin typeface="Times New Roman" panose="02020603050405020304" pitchFamily="18" charset="0"/>
              </a:rPr>
              <a:t>proteinu</a:t>
            </a:r>
            <a:r>
              <a:rPr lang="en-US" b="0" i="0" dirty="0">
                <a:solidFill>
                  <a:srgbClr val="000000"/>
                </a:solidFill>
                <a:effectLst/>
                <a:latin typeface="Times New Roman" panose="02020603050405020304" pitchFamily="18" charset="0"/>
              </a:rPr>
              <a:t>. To </a:t>
            </a:r>
            <a:r>
              <a:rPr lang="en-US" b="0" i="0" dirty="0" err="1">
                <a:solidFill>
                  <a:srgbClr val="000000"/>
                </a:solidFill>
                <a:effectLst/>
                <a:latin typeface="Times New Roman" panose="02020603050405020304" pitchFamily="18" charset="0"/>
              </a:rPr>
              <a:t>umožňuje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vstoupit</a:t>
            </a:r>
            <a:r>
              <a:rPr lang="en-US" b="0" i="0" dirty="0">
                <a:solidFill>
                  <a:srgbClr val="000000"/>
                </a:solidFill>
                <a:effectLst/>
                <a:latin typeface="Times New Roman" panose="02020603050405020304" pitchFamily="18" charset="0"/>
              </a:rPr>
              <a:t> do </a:t>
            </a:r>
            <a:r>
              <a:rPr lang="en-US" b="0" i="0" dirty="0" err="1">
                <a:solidFill>
                  <a:srgbClr val="000000"/>
                </a:solidFill>
                <a:effectLst/>
                <a:latin typeface="Times New Roman" panose="02020603050405020304" pitchFamily="18" charset="0"/>
              </a:rPr>
              <a:t>buňky</a:t>
            </a:r>
            <a:r>
              <a:rPr lang="en-US" b="0" i="0" dirty="0">
                <a:solidFill>
                  <a:srgbClr val="000000"/>
                </a:solidFill>
                <a:effectLst/>
                <a:latin typeface="Times New Roman" panose="02020603050405020304" pitchFamily="18" charset="0"/>
              </a:rPr>
              <a:t> a </a:t>
            </a:r>
            <a:r>
              <a:rPr lang="en-US" b="0" i="0" dirty="0" err="1">
                <a:solidFill>
                  <a:srgbClr val="000000"/>
                </a:solidFill>
                <a:effectLst/>
                <a:latin typeface="Times New Roman" panose="02020603050405020304" pitchFamily="18" charset="0"/>
              </a:rPr>
              <a:t>poté</a:t>
            </a:r>
            <a:r>
              <a:rPr lang="en-US" b="0" i="0" dirty="0">
                <a:solidFill>
                  <a:srgbClr val="000000"/>
                </a:solidFill>
                <a:effectLst/>
                <a:latin typeface="Times New Roman" panose="02020603050405020304" pitchFamily="18" charset="0"/>
              </a:rPr>
              <a:t> se </a:t>
            </a:r>
            <a:r>
              <a:rPr lang="en-US" b="0" i="0" dirty="0" err="1">
                <a:solidFill>
                  <a:srgbClr val="000000"/>
                </a:solidFill>
                <a:effectLst/>
                <a:latin typeface="Times New Roman" panose="02020603050405020304" pitchFamily="18" charset="0"/>
              </a:rPr>
              <a:t>replikovat</a:t>
            </a:r>
            <a:r>
              <a:rPr lang="en-US" b="0" i="0" dirty="0">
                <a:solidFill>
                  <a:srgbClr val="000000"/>
                </a:solidFill>
                <a:effectLst/>
                <a:latin typeface="Times New Roman" panose="02020603050405020304" pitchFamily="18" charset="0"/>
              </a:rPr>
              <a:t>. SARS-CoV-2 </a:t>
            </a:r>
            <a:r>
              <a:rPr lang="en-US" b="0" i="0" dirty="0" err="1">
                <a:solidFill>
                  <a:srgbClr val="000000"/>
                </a:solidFill>
                <a:effectLst/>
                <a:latin typeface="Times New Roman" panose="02020603050405020304" pitchFamily="18" charset="0"/>
              </a:rPr>
              <a:t>také</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vyžaduje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buněčnou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serinovou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proteázu</a:t>
            </a:r>
            <a:r>
              <a:rPr lang="en-US" b="0" i="0" dirty="0">
                <a:solidFill>
                  <a:srgbClr val="000000"/>
                </a:solidFill>
                <a:effectLst/>
                <a:latin typeface="Times New Roman" panose="02020603050405020304" pitchFamily="18" charset="0"/>
              </a:rPr>
              <a:t> TMPRSS2 pro </a:t>
            </a:r>
            <a:r>
              <a:rPr lang="en-US" b="0" i="0" dirty="0" err="1">
                <a:solidFill>
                  <a:srgbClr val="000000"/>
                </a:solidFill>
                <a:effectLst/>
                <a:latin typeface="Times New Roman" panose="02020603050405020304" pitchFamily="18" charset="0"/>
              </a:rPr>
              <a:t>buněčnou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absorpci</a:t>
            </a:r>
            <a:r>
              <a:rPr lang="en-US" b="0" i="0" dirty="0">
                <a:solidFill>
                  <a:srgbClr val="000000"/>
                </a:solidFill>
                <a:effectLst/>
                <a:latin typeface="Times New Roman" panose="02020603050405020304" pitchFamily="18" charset="0"/>
              </a:rPr>
              <a:t>. Down-</a:t>
            </a:r>
            <a:r>
              <a:rPr lang="en-US" b="0" i="0" dirty="0" err="1">
                <a:solidFill>
                  <a:srgbClr val="000000"/>
                </a:solidFill>
                <a:effectLst/>
                <a:latin typeface="Times New Roman" panose="02020603050405020304" pitchFamily="18" charset="0"/>
              </a:rPr>
              <a:t>regulace</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pomocí</a:t>
            </a:r>
            <a:r>
              <a:rPr lang="en-US" b="0" i="0" dirty="0">
                <a:solidFill>
                  <a:srgbClr val="000000"/>
                </a:solidFill>
                <a:effectLst/>
                <a:latin typeface="Times New Roman" panose="02020603050405020304" pitchFamily="18" charset="0"/>
              </a:rPr>
              <a:t> SARS-CoV-2, jak </a:t>
            </a:r>
            <a:r>
              <a:rPr lang="en-US" b="0" i="0" dirty="0" err="1">
                <a:solidFill>
                  <a:srgbClr val="000000"/>
                </a:solidFill>
                <a:effectLst/>
                <a:latin typeface="Times New Roman" panose="02020603050405020304" pitchFamily="18" charset="0"/>
              </a:rPr>
              <a:t>bylo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prokázáno</a:t>
            </a:r>
            <a:r>
              <a:rPr lang="en-US" b="0" i="0" dirty="0">
                <a:solidFill>
                  <a:srgbClr val="000000"/>
                </a:solidFill>
                <a:effectLst/>
                <a:latin typeface="Times New Roman" panose="02020603050405020304" pitchFamily="18" charset="0"/>
              </a:rPr>
              <a:t> u </a:t>
            </a:r>
            <a:r>
              <a:rPr lang="en-US" b="0" i="0" dirty="0" err="1">
                <a:solidFill>
                  <a:srgbClr val="000000"/>
                </a:solidFill>
                <a:effectLst/>
                <a:latin typeface="Times New Roman" panose="02020603050405020304" pitchFamily="18" charset="0"/>
              </a:rPr>
              <a:t>infekce</a:t>
            </a:r>
            <a:r>
              <a:rPr lang="en-US" b="0" i="0" dirty="0">
                <a:solidFill>
                  <a:srgbClr val="000000"/>
                </a:solidFill>
                <a:effectLst/>
                <a:latin typeface="Times New Roman" panose="02020603050405020304" pitchFamily="18" charset="0"/>
              </a:rPr>
              <a:t> SARS-</a:t>
            </a:r>
            <a:r>
              <a:rPr lang="en-US" b="0" i="0" dirty="0" err="1">
                <a:solidFill>
                  <a:srgbClr val="000000"/>
                </a:solidFill>
                <a:effectLst/>
                <a:latin typeface="Times New Roman" panose="02020603050405020304" pitchFamily="18" charset="0"/>
              </a:rPr>
              <a:t>CoV</a:t>
            </a:r>
            <a:r>
              <a:rPr lang="en-US" b="0" i="0" dirty="0">
                <a:solidFill>
                  <a:srgbClr val="000000"/>
                </a:solidFill>
                <a:effectLst/>
                <a:latin typeface="Times New Roman" panose="02020603050405020304" pitchFamily="18" charset="0"/>
              </a:rPr>
              <a:t>, by </a:t>
            </a:r>
            <a:r>
              <a:rPr lang="en-US" b="0" i="0" dirty="0" err="1">
                <a:solidFill>
                  <a:srgbClr val="000000"/>
                </a:solidFill>
                <a:effectLst/>
                <a:latin typeface="Times New Roman" panose="02020603050405020304" pitchFamily="18" charset="0"/>
              </a:rPr>
              <a:t>mohlo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posunout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rovnováhu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mezi</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osami</a:t>
            </a:r>
            <a:r>
              <a:rPr lang="en-US" b="0" i="0" dirty="0">
                <a:solidFill>
                  <a:srgbClr val="000000"/>
                </a:solidFill>
                <a:effectLst/>
                <a:latin typeface="Times New Roman" panose="02020603050405020304" pitchFamily="18" charset="0"/>
              </a:rPr>
              <a:t> v RAS </a:t>
            </a:r>
            <a:r>
              <a:rPr lang="en-US" b="0" i="0" dirty="0" err="1">
                <a:solidFill>
                  <a:srgbClr val="000000"/>
                </a:solidFill>
                <a:effectLst/>
                <a:latin typeface="Times New Roman" panose="02020603050405020304" pitchFamily="18" charset="0"/>
              </a:rPr>
              <a:t>ve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prospěch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škodlivého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účinku</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převážně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membránově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vázaný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enzym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lze</a:t>
            </a:r>
            <a:r>
              <a:rPr lang="en-US" b="0" i="0" dirty="0">
                <a:solidFill>
                  <a:srgbClr val="000000"/>
                </a:solidFill>
                <a:effectLst/>
                <a:latin typeface="Times New Roman" panose="02020603050405020304" pitchFamily="18" charset="0"/>
              </a:rPr>
              <a:t> in vivo </a:t>
            </a:r>
            <a:r>
              <a:rPr lang="en-US" b="0" i="0" dirty="0" err="1">
                <a:solidFill>
                  <a:srgbClr val="000000"/>
                </a:solidFill>
                <a:effectLst/>
                <a:latin typeface="Times New Roman" panose="02020603050405020304" pitchFamily="18" charset="0"/>
              </a:rPr>
              <a:t>rozložit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rozpustnou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formu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která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cirkuluje</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tělesných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tekutinách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Zkoumá</a:t>
            </a:r>
            <a:r>
              <a:rPr lang="en-US" b="0" i="0" dirty="0">
                <a:solidFill>
                  <a:srgbClr val="000000"/>
                </a:solidFill>
                <a:effectLst/>
                <a:latin typeface="Times New Roman" panose="02020603050405020304" pitchFamily="18" charset="0"/>
              </a:rPr>
              <a:t> se, </a:t>
            </a:r>
            <a:r>
              <a:rPr lang="en-US" b="0" i="0" dirty="0" err="1">
                <a:solidFill>
                  <a:srgbClr val="000000"/>
                </a:solidFill>
                <a:effectLst/>
                <a:latin typeface="Times New Roman" panose="02020603050405020304" pitchFamily="18" charset="0"/>
              </a:rPr>
              <a:t>zda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terapie</a:t>
            </a:r>
            <a:r>
              <a:rPr lang="en-US" b="0" i="0" dirty="0">
                <a:solidFill>
                  <a:srgbClr val="000000"/>
                </a:solidFill>
                <a:effectLst/>
                <a:latin typeface="Times New Roman" panose="02020603050405020304" pitchFamily="18" charset="0"/>
              </a:rPr>
              <a:t> s </a:t>
            </a:r>
            <a:r>
              <a:rPr lang="en-US" b="0" i="0" dirty="0" err="1">
                <a:solidFill>
                  <a:srgbClr val="000000"/>
                </a:solidFill>
                <a:effectLst/>
                <a:latin typeface="Times New Roman" panose="02020603050405020304" pitchFamily="18" charset="0"/>
              </a:rPr>
              <a:t>rozpustnou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formou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je </a:t>
            </a:r>
            <a:r>
              <a:rPr lang="en-US" b="0" i="0" dirty="0" err="1">
                <a:solidFill>
                  <a:srgbClr val="000000"/>
                </a:solidFill>
                <a:effectLst/>
                <a:latin typeface="Times New Roman" panose="02020603050405020304" pitchFamily="18" charset="0"/>
              </a:rPr>
              <a:t>rekombinantní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lidský</a:t>
            </a:r>
            <a:r>
              <a:rPr lang="en-US" b="0" i="0" dirty="0">
                <a:solidFill>
                  <a:srgbClr val="000000"/>
                </a:solidFill>
                <a:effectLst/>
                <a:latin typeface="Times New Roman" panose="02020603050405020304" pitchFamily="18" charset="0"/>
              </a:rPr>
              <a:t> ACE2 (rhACE2) </a:t>
            </a:r>
            <a:r>
              <a:rPr lang="en-US" b="0" i="0" dirty="0" err="1">
                <a:solidFill>
                  <a:srgbClr val="000000"/>
                </a:solidFill>
                <a:effectLst/>
                <a:latin typeface="Times New Roman" panose="02020603050405020304" pitchFamily="18" charset="0"/>
              </a:rPr>
              <a:t>může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zpomalit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šíření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infekce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kompetitivní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vazbou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virus. </a:t>
            </a:r>
            <a:r>
              <a:rPr lang="en-US" b="0" i="0" dirty="0" err="1">
                <a:solidFill>
                  <a:srgbClr val="000000"/>
                </a:solidFill>
                <a:effectLst/>
                <a:latin typeface="Times New Roman" panose="02020603050405020304" pitchFamily="18" charset="0"/>
              </a:rPr>
              <a:t>Kromě</a:t>
            </a:r>
            <a:r>
              <a:rPr lang="en-US" b="0" i="0" dirty="0">
                <a:solidFill>
                  <a:srgbClr val="000000"/>
                </a:solidFill>
                <a:effectLst/>
                <a:latin typeface="Times New Roman" panose="02020603050405020304" pitchFamily="18" charset="0"/>
              </a:rPr>
              <a:t> toho by </a:t>
            </a:r>
            <a:r>
              <a:rPr lang="en-US" b="0" i="0" dirty="0" err="1">
                <a:solidFill>
                  <a:srgbClr val="000000"/>
                </a:solidFill>
                <a:effectLst/>
                <a:latin typeface="Times New Roman" panose="02020603050405020304" pitchFamily="18" charset="0"/>
              </a:rPr>
              <a:t>mohl</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být</a:t>
            </a:r>
            <a:r>
              <a:rPr lang="en-US" b="0" i="0" dirty="0">
                <a:solidFill>
                  <a:srgbClr val="000000"/>
                </a:solidFill>
                <a:effectLst/>
                <a:latin typeface="Times New Roman" panose="02020603050405020304" pitchFamily="18" charset="0"/>
              </a:rPr>
              <a:t> pro </a:t>
            </a:r>
            <a:r>
              <a:rPr lang="en-US" b="0" i="0" dirty="0" err="1">
                <a:solidFill>
                  <a:srgbClr val="000000"/>
                </a:solidFill>
                <a:effectLst/>
                <a:latin typeface="Times New Roman" panose="02020603050405020304" pitchFamily="18" charset="0"/>
              </a:rPr>
              <a:t>léčbu</a:t>
            </a:r>
            <a:r>
              <a:rPr lang="en-US" b="0" i="0" dirty="0">
                <a:solidFill>
                  <a:srgbClr val="000000"/>
                </a:solidFill>
                <a:effectLst/>
                <a:latin typeface="Times New Roman" panose="02020603050405020304" pitchFamily="18" charset="0"/>
              </a:rPr>
              <a:t> SARS-CoV-2 </a:t>
            </a:r>
            <a:r>
              <a:rPr lang="en-US" b="0" i="0" dirty="0" err="1">
                <a:solidFill>
                  <a:srgbClr val="000000"/>
                </a:solidFill>
                <a:effectLst/>
                <a:latin typeface="Times New Roman" panose="02020603050405020304" pitchFamily="18" charset="0"/>
              </a:rPr>
              <a:t>zvažován</a:t>
            </a:r>
            <a:r>
              <a:rPr lang="en-US" b="0" i="0" dirty="0">
                <a:solidFill>
                  <a:srgbClr val="000000"/>
                </a:solidFill>
                <a:effectLst/>
                <a:latin typeface="Times New Roman" panose="02020603050405020304" pitchFamily="18" charset="0"/>
              </a:rPr>
              <a:t> inhibitor TMPRSS2, </a:t>
            </a:r>
            <a:r>
              <a:rPr lang="en-US" b="0" i="0" dirty="0" err="1">
                <a:solidFill>
                  <a:srgbClr val="000000"/>
                </a:solidFill>
                <a:effectLst/>
                <a:latin typeface="Times New Roman" panose="02020603050405020304" pitchFamily="18" charset="0"/>
              </a:rPr>
              <a:t>který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již</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byl</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schválen</a:t>
            </a:r>
            <a:r>
              <a:rPr lang="en-US" b="0" i="0" dirty="0">
                <a:solidFill>
                  <a:srgbClr val="000000"/>
                </a:solidFill>
                <a:effectLst/>
                <a:latin typeface="Times New Roman" panose="02020603050405020304" pitchFamily="18" charset="0"/>
              </a:rPr>
              <a:t> pro </a:t>
            </a:r>
            <a:r>
              <a:rPr lang="en-US" b="0" i="0" dirty="0" err="1">
                <a:solidFill>
                  <a:srgbClr val="000000"/>
                </a:solidFill>
                <a:effectLst/>
                <a:latin typeface="Times New Roman" panose="02020603050405020304" pitchFamily="18" charset="0"/>
              </a:rPr>
              <a:t>jiná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onemocnění</a:t>
            </a:r>
            <a:r>
              <a:rPr lang="en-US" b="0" i="0" dirty="0">
                <a:solidFill>
                  <a:srgbClr val="000000"/>
                </a:solidFill>
                <a:effectLst/>
                <a:latin typeface="Times New Roman" panose="02020603050405020304" pitchFamily="18" charset="0"/>
              </a:rPr>
              <a:t>, a to </a:t>
            </a:r>
            <a:r>
              <a:rPr lang="en-US" b="0" i="0" dirty="0" err="1">
                <a:solidFill>
                  <a:srgbClr val="000000"/>
                </a:solidFill>
                <a:effectLst/>
                <a:latin typeface="Times New Roman" panose="02020603050405020304" pitchFamily="18" charset="0"/>
              </a:rPr>
              <a:t>inhibicí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vstupu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virových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buněk</a:t>
            </a:r>
            <a:r>
              <a:rPr lang="en-US" b="0" i="0" dirty="0">
                <a:solidFill>
                  <a:srgbClr val="000000"/>
                </a:solidFill>
                <a:effectLst/>
                <a:latin typeface="Times New Roman" panose="02020603050405020304" pitchFamily="18" charset="0"/>
              </a:rPr>
              <a:t>. </a:t>
            </a:r>
            <a:r>
              <a:rPr lang="en-US" b="0" i="0" dirty="0">
                <a:solidFill>
                  <a:srgbClr val="2F4A8B"/>
                </a:solidFill>
                <a:effectLst/>
                <a:latin typeface="Times New Roman" panose="02020603050405020304" pitchFamily="18" charset="0"/>
                <a:hlinkClick r:id="rId3"/>
              </a:rPr>
              <a:t>7</a:t>
            </a:r>
            <a:r>
              <a:rPr lang="en-US" b="0" i="0" dirty="0">
                <a:solidFill>
                  <a:srgbClr val="000000"/>
                </a:solidFill>
                <a:effectLst/>
                <a:latin typeface="Times New Roman" panose="02020603050405020304" pitchFamily="18" charset="0"/>
              </a:rPr>
              <a:t> .</a:t>
            </a:r>
            <a:endParaRPr lang="en-US" dirty="0"/>
          </a:p>
          <a:p>
            <a:endParaRPr lang="cs-CZ" dirty="0"/>
          </a:p>
          <a:p>
            <a:endParaRPr lang="cs-CZ" dirty="0"/>
          </a:p>
          <a:p>
            <a:r>
              <a:rPr lang="en-US" dirty="0"/>
              <a:t>The renin angiotensin system (RAS) in the lungs in the context of COVID-19. The special role of ACE2 as a key element in the counter-regulatory axis (green) of the RAS is shown. ACE2 counteracts the negative effects of the Ang II / AT 1 R axis (red) on lung damage. ACE2 is produced in airway epithelial cells, including type II alveolar epithelial cells in the lungs. SARS-CoV-2 binds to the membrane-bound ACE2 of the host cell via its viral spike protein. This allows the virus to enter the cell and then replicate. SARS-CoV-2 also requires the cellular serine protease TMPRSS2 for cellular uptake. A downregulation of ACE2 by SARS-CoV-2, as has been demonstrated for the SARS-</a:t>
            </a:r>
            <a:r>
              <a:rPr lang="en-US" dirty="0" err="1"/>
              <a:t>CoV</a:t>
            </a:r>
            <a:r>
              <a:rPr lang="en-US" dirty="0"/>
              <a:t> infection, could shift the balance between the axes in the RAS in favor of the damaging effect in the lungs. ACE2, as a predominantly membrane-bound enzyme, can be broken down in vivo into a soluble form that circulates in body fluids. Whether a therapy with the soluble form as recombinant human ACE2 (rhACE2) can slow down the spread of the infection by competitive binding to the virus is being investigated. In addition, an inhibitor of TMPRSS2 that has already been approved for other diseases could be considered for the treatment of SARS-CoV-2 by inhibiting viral cell entry.</a:t>
            </a:r>
          </a:p>
        </p:txBody>
      </p:sp>
      <p:sp>
        <p:nvSpPr>
          <p:cNvPr id="4" name="Zástupný symbol pro číslo snímku 3"/>
          <p:cNvSpPr>
            <a:spLocks noGrp="1"/>
          </p:cNvSpPr>
          <p:nvPr>
            <p:ph type="sldNum" sz="quarter" idx="5"/>
          </p:nvPr>
        </p:nvSpPr>
        <p:spPr/>
        <p:txBody>
          <a:bodyPr/>
          <a:lstStyle/>
          <a:p>
            <a:fld id="{7642CC84-23E4-4113-86DA-FD4D99E3E4C1}" type="slidenum">
              <a:rPr lang="en-US" smtClean="0"/>
              <a:t>37</a:t>
            </a:fld>
            <a:endParaRPr lang="en-US"/>
          </a:p>
        </p:txBody>
      </p:sp>
    </p:spTree>
    <p:extLst>
      <p:ext uri="{BB962C8B-B14F-4D97-AF65-F5344CB8AC3E}">
        <p14:creationId xmlns:p14="http://schemas.microsoft.com/office/powerpoint/2010/main" val="34930417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fontScale="85000" lnSpcReduction="10000"/>
          </a:bodyPr>
          <a:lstStyle/>
          <a:p>
            <a:r>
              <a:rPr lang="en-US" b="0" i="0" dirty="0">
                <a:solidFill>
                  <a:srgbClr val="000000"/>
                </a:solidFill>
                <a:effectLst/>
                <a:latin typeface="Times New Roman" panose="02020603050405020304" pitchFamily="18" charset="0"/>
              </a:rPr>
              <a:t>Renin-</a:t>
            </a:r>
            <a:r>
              <a:rPr lang="en-US" b="0" i="0" dirty="0" err="1">
                <a:solidFill>
                  <a:srgbClr val="000000"/>
                </a:solidFill>
                <a:effectLst/>
                <a:latin typeface="Times New Roman" panose="02020603050405020304" pitchFamily="18" charset="0"/>
              </a:rPr>
              <a:t>angiotensinový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systém</a:t>
            </a:r>
            <a:r>
              <a:rPr lang="en-US" b="0" i="0" dirty="0">
                <a:solidFill>
                  <a:srgbClr val="000000"/>
                </a:solidFill>
                <a:effectLst/>
                <a:latin typeface="Times New Roman" panose="02020603050405020304" pitchFamily="18" charset="0"/>
              </a:rPr>
              <a:t> (RAS)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kontextu</a:t>
            </a:r>
            <a:r>
              <a:rPr lang="en-US" b="0" i="0" dirty="0">
                <a:solidFill>
                  <a:srgbClr val="000000"/>
                </a:solidFill>
                <a:effectLst/>
                <a:latin typeface="Times New Roman" panose="02020603050405020304" pitchFamily="18" charset="0"/>
              </a:rPr>
              <a:t> COVID-19. Je </a:t>
            </a:r>
            <a:r>
              <a:rPr lang="en-US" b="0" i="0" dirty="0" err="1">
                <a:solidFill>
                  <a:srgbClr val="000000"/>
                </a:solidFill>
                <a:effectLst/>
                <a:latin typeface="Times New Roman" panose="02020603050405020304" pitchFamily="18" charset="0"/>
              </a:rPr>
              <a:t>ukázána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zvláštní</a:t>
            </a:r>
            <a:r>
              <a:rPr lang="en-US" b="0" i="0" dirty="0">
                <a:solidFill>
                  <a:srgbClr val="000000"/>
                </a:solidFill>
                <a:effectLst/>
                <a:latin typeface="Times New Roman" panose="02020603050405020304" pitchFamily="18" charset="0"/>
              </a:rPr>
              <a:t> role ACE2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klíčového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prvku</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kontraregulační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zelená</a:t>
            </a:r>
            <a:r>
              <a:rPr lang="en-US" b="0" i="0" dirty="0">
                <a:solidFill>
                  <a:srgbClr val="000000"/>
                </a:solidFill>
                <a:effectLst/>
                <a:latin typeface="Times New Roman" panose="02020603050405020304" pitchFamily="18" charset="0"/>
              </a:rPr>
              <a:t>) RAS. ACE2 </a:t>
            </a:r>
            <a:r>
              <a:rPr lang="en-US" b="0" i="0" dirty="0" err="1">
                <a:solidFill>
                  <a:srgbClr val="000000"/>
                </a:solidFill>
                <a:effectLst/>
                <a:latin typeface="Times New Roman" panose="02020603050405020304" pitchFamily="18" charset="0"/>
              </a:rPr>
              <a:t>působí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proti</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negativním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účinkům</a:t>
            </a:r>
            <a:r>
              <a:rPr lang="en-US" b="0" i="0" dirty="0">
                <a:solidFill>
                  <a:srgbClr val="000000"/>
                </a:solidFill>
                <a:effectLst/>
                <a:latin typeface="Times New Roman" panose="02020603050405020304" pitchFamily="18" charset="0"/>
              </a:rPr>
              <a:t> Ang II / AT </a:t>
            </a:r>
            <a:r>
              <a:rPr lang="en-US" b="0" i="0" baseline="-25000" dirty="0">
                <a:solidFill>
                  <a:srgbClr val="000000"/>
                </a:solidFill>
                <a:effectLst/>
                <a:latin typeface="Times New Roman" panose="02020603050405020304" pitchFamily="18" charset="0"/>
              </a:rPr>
              <a:t>1</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Osa</a:t>
            </a:r>
            <a:r>
              <a:rPr lang="en-US" b="0" i="0" dirty="0">
                <a:solidFill>
                  <a:srgbClr val="000000"/>
                </a:solidFill>
                <a:effectLst/>
                <a:latin typeface="Times New Roman" panose="02020603050405020304" pitchFamily="18" charset="0"/>
              </a:rPr>
              <a:t> R (</a:t>
            </a:r>
            <a:r>
              <a:rPr lang="en-US" b="0" i="0" dirty="0" err="1">
                <a:solidFill>
                  <a:srgbClr val="000000"/>
                </a:solidFill>
                <a:effectLst/>
                <a:latin typeface="Times New Roman" panose="02020603050405020304" pitchFamily="18" charset="0"/>
              </a:rPr>
              <a:t>červená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směrem</a:t>
            </a:r>
            <a:r>
              <a:rPr lang="en-US" b="0" i="0" dirty="0">
                <a:solidFill>
                  <a:srgbClr val="000000"/>
                </a:solidFill>
                <a:effectLst/>
                <a:latin typeface="Times New Roman" panose="02020603050405020304" pitchFamily="18" charset="0"/>
              </a:rPr>
              <a:t> k </a:t>
            </a:r>
            <a:r>
              <a:rPr lang="en-US" b="0" i="0" dirty="0" err="1">
                <a:solidFill>
                  <a:srgbClr val="000000"/>
                </a:solidFill>
                <a:effectLst/>
                <a:latin typeface="Times New Roman" panose="02020603050405020304" pitchFamily="18" charset="0"/>
              </a:rPr>
              <a:t>poškození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plic</a:t>
            </a:r>
            <a:r>
              <a:rPr lang="en-US" b="0" i="0" dirty="0">
                <a:solidFill>
                  <a:srgbClr val="000000"/>
                </a:solidFill>
                <a:effectLst/>
                <a:latin typeface="Times New Roman" panose="02020603050405020304" pitchFamily="18" charset="0"/>
              </a:rPr>
              <a:t>. ACE2 je </a:t>
            </a:r>
            <a:r>
              <a:rPr lang="en-US" b="0" i="0" dirty="0" err="1">
                <a:solidFill>
                  <a:srgbClr val="000000"/>
                </a:solidFill>
                <a:effectLst/>
                <a:latin typeface="Times New Roman" panose="02020603050405020304" pitchFamily="18" charset="0"/>
              </a:rPr>
              <a:t>produkován</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epiteliálních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buňkách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dýchacích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cest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včetně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alveolárních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epiteliálních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buněk</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typu</a:t>
            </a:r>
            <a:r>
              <a:rPr lang="en-US" b="0" i="0" dirty="0">
                <a:solidFill>
                  <a:srgbClr val="000000"/>
                </a:solidFill>
                <a:effectLst/>
                <a:latin typeface="Times New Roman" panose="02020603050405020304" pitchFamily="18" charset="0"/>
              </a:rPr>
              <a:t> II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SARS-CoV-2 se </a:t>
            </a:r>
            <a:r>
              <a:rPr lang="en-US" b="0" i="0" dirty="0" err="1">
                <a:solidFill>
                  <a:srgbClr val="000000"/>
                </a:solidFill>
                <a:effectLst/>
                <a:latin typeface="Times New Roman" panose="02020603050405020304" pitchFamily="18" charset="0"/>
              </a:rPr>
              <a:t>váže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membránově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vázaný</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hostitelské</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buňky</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prostřednictvím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virového</a:t>
            </a:r>
            <a:r>
              <a:rPr lang="en-US" b="0" i="0" dirty="0">
                <a:solidFill>
                  <a:srgbClr val="000000"/>
                </a:solidFill>
                <a:effectLst/>
                <a:latin typeface="Times New Roman" panose="02020603050405020304" pitchFamily="18" charset="0"/>
              </a:rPr>
              <a:t> spike </a:t>
            </a:r>
            <a:r>
              <a:rPr lang="en-US" b="0" i="0" dirty="0" err="1">
                <a:solidFill>
                  <a:srgbClr val="000000"/>
                </a:solidFill>
                <a:effectLst/>
                <a:latin typeface="Times New Roman" panose="02020603050405020304" pitchFamily="18" charset="0"/>
              </a:rPr>
              <a:t>proteinu</a:t>
            </a:r>
            <a:r>
              <a:rPr lang="en-US" b="0" i="0" dirty="0">
                <a:solidFill>
                  <a:srgbClr val="000000"/>
                </a:solidFill>
                <a:effectLst/>
                <a:latin typeface="Times New Roman" panose="02020603050405020304" pitchFamily="18" charset="0"/>
              </a:rPr>
              <a:t>. To </a:t>
            </a:r>
            <a:r>
              <a:rPr lang="en-US" b="0" i="0" dirty="0" err="1">
                <a:solidFill>
                  <a:srgbClr val="000000"/>
                </a:solidFill>
                <a:effectLst/>
                <a:latin typeface="Times New Roman" panose="02020603050405020304" pitchFamily="18" charset="0"/>
              </a:rPr>
              <a:t>umožňuje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vstoupit</a:t>
            </a:r>
            <a:r>
              <a:rPr lang="en-US" b="0" i="0" dirty="0">
                <a:solidFill>
                  <a:srgbClr val="000000"/>
                </a:solidFill>
                <a:effectLst/>
                <a:latin typeface="Times New Roman" panose="02020603050405020304" pitchFamily="18" charset="0"/>
              </a:rPr>
              <a:t> do </a:t>
            </a:r>
            <a:r>
              <a:rPr lang="en-US" b="0" i="0" dirty="0" err="1">
                <a:solidFill>
                  <a:srgbClr val="000000"/>
                </a:solidFill>
                <a:effectLst/>
                <a:latin typeface="Times New Roman" panose="02020603050405020304" pitchFamily="18" charset="0"/>
              </a:rPr>
              <a:t>buňky</a:t>
            </a:r>
            <a:r>
              <a:rPr lang="en-US" b="0" i="0" dirty="0">
                <a:solidFill>
                  <a:srgbClr val="000000"/>
                </a:solidFill>
                <a:effectLst/>
                <a:latin typeface="Times New Roman" panose="02020603050405020304" pitchFamily="18" charset="0"/>
              </a:rPr>
              <a:t> a </a:t>
            </a:r>
            <a:r>
              <a:rPr lang="en-US" b="0" i="0" dirty="0" err="1">
                <a:solidFill>
                  <a:srgbClr val="000000"/>
                </a:solidFill>
                <a:effectLst/>
                <a:latin typeface="Times New Roman" panose="02020603050405020304" pitchFamily="18" charset="0"/>
              </a:rPr>
              <a:t>poté</a:t>
            </a:r>
            <a:r>
              <a:rPr lang="en-US" b="0" i="0" dirty="0">
                <a:solidFill>
                  <a:srgbClr val="000000"/>
                </a:solidFill>
                <a:effectLst/>
                <a:latin typeface="Times New Roman" panose="02020603050405020304" pitchFamily="18" charset="0"/>
              </a:rPr>
              <a:t> se </a:t>
            </a:r>
            <a:r>
              <a:rPr lang="en-US" b="0" i="0" dirty="0" err="1">
                <a:solidFill>
                  <a:srgbClr val="000000"/>
                </a:solidFill>
                <a:effectLst/>
                <a:latin typeface="Times New Roman" panose="02020603050405020304" pitchFamily="18" charset="0"/>
              </a:rPr>
              <a:t>replikovat</a:t>
            </a:r>
            <a:r>
              <a:rPr lang="en-US" b="0" i="0" dirty="0">
                <a:solidFill>
                  <a:srgbClr val="000000"/>
                </a:solidFill>
                <a:effectLst/>
                <a:latin typeface="Times New Roman" panose="02020603050405020304" pitchFamily="18" charset="0"/>
              </a:rPr>
              <a:t>. SARS-CoV-2 </a:t>
            </a:r>
            <a:r>
              <a:rPr lang="en-US" b="0" i="0" dirty="0" err="1">
                <a:solidFill>
                  <a:srgbClr val="000000"/>
                </a:solidFill>
                <a:effectLst/>
                <a:latin typeface="Times New Roman" panose="02020603050405020304" pitchFamily="18" charset="0"/>
              </a:rPr>
              <a:t>také</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vyžaduje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buněčnou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serinovou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proteázu</a:t>
            </a:r>
            <a:r>
              <a:rPr lang="en-US" b="0" i="0" dirty="0">
                <a:solidFill>
                  <a:srgbClr val="000000"/>
                </a:solidFill>
                <a:effectLst/>
                <a:latin typeface="Times New Roman" panose="02020603050405020304" pitchFamily="18" charset="0"/>
              </a:rPr>
              <a:t> TMPRSS2 pro </a:t>
            </a:r>
            <a:r>
              <a:rPr lang="en-US" b="0" i="0" dirty="0" err="1">
                <a:solidFill>
                  <a:srgbClr val="000000"/>
                </a:solidFill>
                <a:effectLst/>
                <a:latin typeface="Times New Roman" panose="02020603050405020304" pitchFamily="18" charset="0"/>
              </a:rPr>
              <a:t>buněčnou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absorpci</a:t>
            </a:r>
            <a:r>
              <a:rPr lang="en-US" b="0" i="0" dirty="0">
                <a:solidFill>
                  <a:srgbClr val="000000"/>
                </a:solidFill>
                <a:effectLst/>
                <a:latin typeface="Times New Roman" panose="02020603050405020304" pitchFamily="18" charset="0"/>
              </a:rPr>
              <a:t>. Down-</a:t>
            </a:r>
            <a:r>
              <a:rPr lang="en-US" b="0" i="0" dirty="0" err="1">
                <a:solidFill>
                  <a:srgbClr val="000000"/>
                </a:solidFill>
                <a:effectLst/>
                <a:latin typeface="Times New Roman" panose="02020603050405020304" pitchFamily="18" charset="0"/>
              </a:rPr>
              <a:t>regulace</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pomocí</a:t>
            </a:r>
            <a:r>
              <a:rPr lang="en-US" b="0" i="0" dirty="0">
                <a:solidFill>
                  <a:srgbClr val="000000"/>
                </a:solidFill>
                <a:effectLst/>
                <a:latin typeface="Times New Roman" panose="02020603050405020304" pitchFamily="18" charset="0"/>
              </a:rPr>
              <a:t> SARS-CoV-2, jak </a:t>
            </a:r>
            <a:r>
              <a:rPr lang="en-US" b="0" i="0" dirty="0" err="1">
                <a:solidFill>
                  <a:srgbClr val="000000"/>
                </a:solidFill>
                <a:effectLst/>
                <a:latin typeface="Times New Roman" panose="02020603050405020304" pitchFamily="18" charset="0"/>
              </a:rPr>
              <a:t>bylo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prokázáno</a:t>
            </a:r>
            <a:r>
              <a:rPr lang="en-US" b="0" i="0" dirty="0">
                <a:solidFill>
                  <a:srgbClr val="000000"/>
                </a:solidFill>
                <a:effectLst/>
                <a:latin typeface="Times New Roman" panose="02020603050405020304" pitchFamily="18" charset="0"/>
              </a:rPr>
              <a:t> u </a:t>
            </a:r>
            <a:r>
              <a:rPr lang="en-US" b="0" i="0" dirty="0" err="1">
                <a:solidFill>
                  <a:srgbClr val="000000"/>
                </a:solidFill>
                <a:effectLst/>
                <a:latin typeface="Times New Roman" panose="02020603050405020304" pitchFamily="18" charset="0"/>
              </a:rPr>
              <a:t>infekce</a:t>
            </a:r>
            <a:r>
              <a:rPr lang="en-US" b="0" i="0" dirty="0">
                <a:solidFill>
                  <a:srgbClr val="000000"/>
                </a:solidFill>
                <a:effectLst/>
                <a:latin typeface="Times New Roman" panose="02020603050405020304" pitchFamily="18" charset="0"/>
              </a:rPr>
              <a:t> SARS-</a:t>
            </a:r>
            <a:r>
              <a:rPr lang="en-US" b="0" i="0" dirty="0" err="1">
                <a:solidFill>
                  <a:srgbClr val="000000"/>
                </a:solidFill>
                <a:effectLst/>
                <a:latin typeface="Times New Roman" panose="02020603050405020304" pitchFamily="18" charset="0"/>
              </a:rPr>
              <a:t>CoV</a:t>
            </a:r>
            <a:r>
              <a:rPr lang="en-US" b="0" i="0" dirty="0">
                <a:solidFill>
                  <a:srgbClr val="000000"/>
                </a:solidFill>
                <a:effectLst/>
                <a:latin typeface="Times New Roman" panose="02020603050405020304" pitchFamily="18" charset="0"/>
              </a:rPr>
              <a:t>, by </a:t>
            </a:r>
            <a:r>
              <a:rPr lang="en-US" b="0" i="0" dirty="0" err="1">
                <a:solidFill>
                  <a:srgbClr val="000000"/>
                </a:solidFill>
                <a:effectLst/>
                <a:latin typeface="Times New Roman" panose="02020603050405020304" pitchFamily="18" charset="0"/>
              </a:rPr>
              <a:t>mohlo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posunout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rovnováhu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mezi</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osami</a:t>
            </a:r>
            <a:r>
              <a:rPr lang="en-US" b="0" i="0" dirty="0">
                <a:solidFill>
                  <a:srgbClr val="000000"/>
                </a:solidFill>
                <a:effectLst/>
                <a:latin typeface="Times New Roman" panose="02020603050405020304" pitchFamily="18" charset="0"/>
              </a:rPr>
              <a:t> v RAS </a:t>
            </a:r>
            <a:r>
              <a:rPr lang="en-US" b="0" i="0" dirty="0" err="1">
                <a:solidFill>
                  <a:srgbClr val="000000"/>
                </a:solidFill>
                <a:effectLst/>
                <a:latin typeface="Times New Roman" panose="02020603050405020304" pitchFamily="18" charset="0"/>
              </a:rPr>
              <a:t>ve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prospěch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škodlivého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účinku</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převážně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membránově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vázaný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enzym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lze</a:t>
            </a:r>
            <a:r>
              <a:rPr lang="en-US" b="0" i="0" dirty="0">
                <a:solidFill>
                  <a:srgbClr val="000000"/>
                </a:solidFill>
                <a:effectLst/>
                <a:latin typeface="Times New Roman" panose="02020603050405020304" pitchFamily="18" charset="0"/>
              </a:rPr>
              <a:t> in vivo </a:t>
            </a:r>
            <a:r>
              <a:rPr lang="en-US" b="0" i="0" dirty="0" err="1">
                <a:solidFill>
                  <a:srgbClr val="000000"/>
                </a:solidFill>
                <a:effectLst/>
                <a:latin typeface="Times New Roman" panose="02020603050405020304" pitchFamily="18" charset="0"/>
              </a:rPr>
              <a:t>rozložit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rozpustnou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formu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která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cirkuluje</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tělesných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tekutinách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Zkoumá</a:t>
            </a:r>
            <a:r>
              <a:rPr lang="en-US" b="0" i="0" dirty="0">
                <a:solidFill>
                  <a:srgbClr val="000000"/>
                </a:solidFill>
                <a:effectLst/>
                <a:latin typeface="Times New Roman" panose="02020603050405020304" pitchFamily="18" charset="0"/>
              </a:rPr>
              <a:t> se, </a:t>
            </a:r>
            <a:r>
              <a:rPr lang="en-US" b="0" i="0" dirty="0" err="1">
                <a:solidFill>
                  <a:srgbClr val="000000"/>
                </a:solidFill>
                <a:effectLst/>
                <a:latin typeface="Times New Roman" panose="02020603050405020304" pitchFamily="18" charset="0"/>
              </a:rPr>
              <a:t>zda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terapie</a:t>
            </a:r>
            <a:r>
              <a:rPr lang="en-US" b="0" i="0" dirty="0">
                <a:solidFill>
                  <a:srgbClr val="000000"/>
                </a:solidFill>
                <a:effectLst/>
                <a:latin typeface="Times New Roman" panose="02020603050405020304" pitchFamily="18" charset="0"/>
              </a:rPr>
              <a:t> s </a:t>
            </a:r>
            <a:r>
              <a:rPr lang="en-US" b="0" i="0" dirty="0" err="1">
                <a:solidFill>
                  <a:srgbClr val="000000"/>
                </a:solidFill>
                <a:effectLst/>
                <a:latin typeface="Times New Roman" panose="02020603050405020304" pitchFamily="18" charset="0"/>
              </a:rPr>
              <a:t>rozpustnou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formou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je </a:t>
            </a:r>
            <a:r>
              <a:rPr lang="en-US" b="0" i="0" dirty="0" err="1">
                <a:solidFill>
                  <a:srgbClr val="000000"/>
                </a:solidFill>
                <a:effectLst/>
                <a:latin typeface="Times New Roman" panose="02020603050405020304" pitchFamily="18" charset="0"/>
              </a:rPr>
              <a:t>rekombinantní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lidský</a:t>
            </a:r>
            <a:r>
              <a:rPr lang="en-US" b="0" i="0" dirty="0">
                <a:solidFill>
                  <a:srgbClr val="000000"/>
                </a:solidFill>
                <a:effectLst/>
                <a:latin typeface="Times New Roman" panose="02020603050405020304" pitchFamily="18" charset="0"/>
              </a:rPr>
              <a:t> ACE2 (rhACE2) </a:t>
            </a:r>
            <a:r>
              <a:rPr lang="en-US" b="0" i="0" dirty="0" err="1">
                <a:solidFill>
                  <a:srgbClr val="000000"/>
                </a:solidFill>
                <a:effectLst/>
                <a:latin typeface="Times New Roman" panose="02020603050405020304" pitchFamily="18" charset="0"/>
              </a:rPr>
              <a:t>může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zpomalit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šíření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infekce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kompetitivní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vazbou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virus. </a:t>
            </a:r>
            <a:r>
              <a:rPr lang="en-US" b="0" i="0" dirty="0" err="1">
                <a:solidFill>
                  <a:srgbClr val="000000"/>
                </a:solidFill>
                <a:effectLst/>
                <a:latin typeface="Times New Roman" panose="02020603050405020304" pitchFamily="18" charset="0"/>
              </a:rPr>
              <a:t>Kromě</a:t>
            </a:r>
            <a:r>
              <a:rPr lang="en-US" b="0" i="0" dirty="0">
                <a:solidFill>
                  <a:srgbClr val="000000"/>
                </a:solidFill>
                <a:effectLst/>
                <a:latin typeface="Times New Roman" panose="02020603050405020304" pitchFamily="18" charset="0"/>
              </a:rPr>
              <a:t> toho by </a:t>
            </a:r>
            <a:r>
              <a:rPr lang="en-US" b="0" i="0" dirty="0" err="1">
                <a:solidFill>
                  <a:srgbClr val="000000"/>
                </a:solidFill>
                <a:effectLst/>
                <a:latin typeface="Times New Roman" panose="02020603050405020304" pitchFamily="18" charset="0"/>
              </a:rPr>
              <a:t>mohl</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být</a:t>
            </a:r>
            <a:r>
              <a:rPr lang="en-US" b="0" i="0" dirty="0">
                <a:solidFill>
                  <a:srgbClr val="000000"/>
                </a:solidFill>
                <a:effectLst/>
                <a:latin typeface="Times New Roman" panose="02020603050405020304" pitchFamily="18" charset="0"/>
              </a:rPr>
              <a:t> pro </a:t>
            </a:r>
            <a:r>
              <a:rPr lang="en-US" b="0" i="0" dirty="0" err="1">
                <a:solidFill>
                  <a:srgbClr val="000000"/>
                </a:solidFill>
                <a:effectLst/>
                <a:latin typeface="Times New Roman" panose="02020603050405020304" pitchFamily="18" charset="0"/>
              </a:rPr>
              <a:t>léčbu</a:t>
            </a:r>
            <a:r>
              <a:rPr lang="en-US" b="0" i="0" dirty="0">
                <a:solidFill>
                  <a:srgbClr val="000000"/>
                </a:solidFill>
                <a:effectLst/>
                <a:latin typeface="Times New Roman" panose="02020603050405020304" pitchFamily="18" charset="0"/>
              </a:rPr>
              <a:t> SARS-CoV-2 </a:t>
            </a:r>
            <a:r>
              <a:rPr lang="en-US" b="0" i="0" dirty="0" err="1">
                <a:solidFill>
                  <a:srgbClr val="000000"/>
                </a:solidFill>
                <a:effectLst/>
                <a:latin typeface="Times New Roman" panose="02020603050405020304" pitchFamily="18" charset="0"/>
              </a:rPr>
              <a:t>zvažován</a:t>
            </a:r>
            <a:r>
              <a:rPr lang="en-US" b="0" i="0" dirty="0">
                <a:solidFill>
                  <a:srgbClr val="000000"/>
                </a:solidFill>
                <a:effectLst/>
                <a:latin typeface="Times New Roman" panose="02020603050405020304" pitchFamily="18" charset="0"/>
              </a:rPr>
              <a:t> inhibitor TMPRSS2, </a:t>
            </a:r>
            <a:r>
              <a:rPr lang="en-US" b="0" i="0" dirty="0" err="1">
                <a:solidFill>
                  <a:srgbClr val="000000"/>
                </a:solidFill>
                <a:effectLst/>
                <a:latin typeface="Times New Roman" panose="02020603050405020304" pitchFamily="18" charset="0"/>
              </a:rPr>
              <a:t>který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již</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byl</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schválen</a:t>
            </a:r>
            <a:r>
              <a:rPr lang="en-US" b="0" i="0" dirty="0">
                <a:solidFill>
                  <a:srgbClr val="000000"/>
                </a:solidFill>
                <a:effectLst/>
                <a:latin typeface="Times New Roman" panose="02020603050405020304" pitchFamily="18" charset="0"/>
              </a:rPr>
              <a:t> pro </a:t>
            </a:r>
            <a:r>
              <a:rPr lang="en-US" b="0" i="0" dirty="0" err="1">
                <a:solidFill>
                  <a:srgbClr val="000000"/>
                </a:solidFill>
                <a:effectLst/>
                <a:latin typeface="Times New Roman" panose="02020603050405020304" pitchFamily="18" charset="0"/>
              </a:rPr>
              <a:t>jiná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onemocnění</a:t>
            </a:r>
            <a:r>
              <a:rPr lang="en-US" b="0" i="0" dirty="0">
                <a:solidFill>
                  <a:srgbClr val="000000"/>
                </a:solidFill>
                <a:effectLst/>
                <a:latin typeface="Times New Roman" panose="02020603050405020304" pitchFamily="18" charset="0"/>
              </a:rPr>
              <a:t>, a to </a:t>
            </a:r>
            <a:r>
              <a:rPr lang="en-US" b="0" i="0" dirty="0" err="1">
                <a:solidFill>
                  <a:srgbClr val="000000"/>
                </a:solidFill>
                <a:effectLst/>
                <a:latin typeface="Times New Roman" panose="02020603050405020304" pitchFamily="18" charset="0"/>
              </a:rPr>
              <a:t>inhibicí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vstupu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virových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buněk</a:t>
            </a:r>
            <a:r>
              <a:rPr lang="en-US" b="0" i="0" dirty="0">
                <a:solidFill>
                  <a:srgbClr val="000000"/>
                </a:solidFill>
                <a:effectLst/>
                <a:latin typeface="Times New Roman" panose="02020603050405020304" pitchFamily="18" charset="0"/>
              </a:rPr>
              <a:t>. </a:t>
            </a:r>
            <a:r>
              <a:rPr lang="en-US" b="0" i="0" dirty="0">
                <a:solidFill>
                  <a:srgbClr val="2F4A8B"/>
                </a:solidFill>
                <a:effectLst/>
                <a:latin typeface="Times New Roman" panose="02020603050405020304" pitchFamily="18" charset="0"/>
                <a:hlinkClick r:id="rId3"/>
              </a:rPr>
              <a:t>7</a:t>
            </a:r>
            <a:r>
              <a:rPr lang="en-US" b="0" i="0" dirty="0">
                <a:solidFill>
                  <a:srgbClr val="000000"/>
                </a:solidFill>
                <a:effectLst/>
                <a:latin typeface="Times New Roman" panose="02020603050405020304" pitchFamily="18" charset="0"/>
              </a:rPr>
              <a:t> .</a:t>
            </a:r>
            <a:endParaRPr lang="en-US" dirty="0"/>
          </a:p>
          <a:p>
            <a:endParaRPr lang="cs-CZ" dirty="0"/>
          </a:p>
          <a:p>
            <a:endParaRPr lang="cs-CZ" dirty="0"/>
          </a:p>
          <a:p>
            <a:r>
              <a:rPr lang="en-US" dirty="0"/>
              <a:t>The renin angiotensin system (RAS) in the lungs in the context of COVID-19. The special role of ACE2 as a key element in the counter-regulatory axis (green) of the RAS is shown. ACE2 counteracts the negative effects of the Ang II / AT 1 R axis (red) on lung damage. ACE2 is produced in airway epithelial cells, including type II alveolar epithelial cells in the lungs. SARS-CoV-2 binds to the membrane-bound ACE2 of the host cell via its viral spike protein. This allows the virus to enter the cell and then replicate. SARS-CoV-2 also requires the cellular serine protease TMPRSS2 for cellular uptake. A downregulation of ACE2 by SARS-CoV-2, as has been demonstrated for the SARS-</a:t>
            </a:r>
            <a:r>
              <a:rPr lang="en-US" dirty="0" err="1"/>
              <a:t>CoV</a:t>
            </a:r>
            <a:r>
              <a:rPr lang="en-US" dirty="0"/>
              <a:t> infection, could shift the balance between the axes in the RAS in favor of the damaging effect in the lungs. ACE2, as a predominantly membrane-bound enzyme, can be broken down in vivo into a soluble form that circulates in body fluids. Whether a therapy with the soluble form as recombinant human ACE2 (rhACE2) can slow down the spread of the infection by competitive binding to the virus is being investigated. In addition, an inhibitor of TMPRSS2 that has already been approved for other diseases could be considered for the treatment of SARS-CoV-2 by inhibiting viral cell entry.</a:t>
            </a:r>
          </a:p>
        </p:txBody>
      </p:sp>
      <p:sp>
        <p:nvSpPr>
          <p:cNvPr id="4" name="Zástupný symbol pro číslo snímku 3"/>
          <p:cNvSpPr>
            <a:spLocks noGrp="1"/>
          </p:cNvSpPr>
          <p:nvPr>
            <p:ph type="sldNum" sz="quarter" idx="5"/>
          </p:nvPr>
        </p:nvSpPr>
        <p:spPr/>
        <p:txBody>
          <a:bodyPr/>
          <a:lstStyle/>
          <a:p>
            <a:fld id="{7642CC84-23E4-4113-86DA-FD4D99E3E4C1}" type="slidenum">
              <a:rPr lang="en-US" smtClean="0"/>
              <a:t>38</a:t>
            </a:fld>
            <a:endParaRPr lang="en-US"/>
          </a:p>
        </p:txBody>
      </p:sp>
    </p:spTree>
    <p:extLst>
      <p:ext uri="{BB962C8B-B14F-4D97-AF65-F5344CB8AC3E}">
        <p14:creationId xmlns:p14="http://schemas.microsoft.com/office/powerpoint/2010/main" val="254437879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fontScale="85000" lnSpcReduction="10000"/>
          </a:bodyPr>
          <a:lstStyle/>
          <a:p>
            <a:r>
              <a:rPr lang="en-US" b="0" i="0" dirty="0">
                <a:solidFill>
                  <a:srgbClr val="000000"/>
                </a:solidFill>
                <a:effectLst/>
                <a:latin typeface="Times New Roman" panose="02020603050405020304" pitchFamily="18" charset="0"/>
              </a:rPr>
              <a:t>Renin-</a:t>
            </a:r>
            <a:r>
              <a:rPr lang="en-US" b="0" i="0" dirty="0" err="1">
                <a:solidFill>
                  <a:srgbClr val="000000"/>
                </a:solidFill>
                <a:effectLst/>
                <a:latin typeface="Times New Roman" panose="02020603050405020304" pitchFamily="18" charset="0"/>
              </a:rPr>
              <a:t>angiotensinový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systém</a:t>
            </a:r>
            <a:r>
              <a:rPr lang="en-US" b="0" i="0" dirty="0">
                <a:solidFill>
                  <a:srgbClr val="000000"/>
                </a:solidFill>
                <a:effectLst/>
                <a:latin typeface="Times New Roman" panose="02020603050405020304" pitchFamily="18" charset="0"/>
              </a:rPr>
              <a:t> (RAS)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kontextu</a:t>
            </a:r>
            <a:r>
              <a:rPr lang="en-US" b="0" i="0" dirty="0">
                <a:solidFill>
                  <a:srgbClr val="000000"/>
                </a:solidFill>
                <a:effectLst/>
                <a:latin typeface="Times New Roman" panose="02020603050405020304" pitchFamily="18" charset="0"/>
              </a:rPr>
              <a:t> COVID-19. Je </a:t>
            </a:r>
            <a:r>
              <a:rPr lang="en-US" b="0" i="0" dirty="0" err="1">
                <a:solidFill>
                  <a:srgbClr val="000000"/>
                </a:solidFill>
                <a:effectLst/>
                <a:latin typeface="Times New Roman" panose="02020603050405020304" pitchFamily="18" charset="0"/>
              </a:rPr>
              <a:t>ukázána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zvláštní</a:t>
            </a:r>
            <a:r>
              <a:rPr lang="en-US" b="0" i="0" dirty="0">
                <a:solidFill>
                  <a:srgbClr val="000000"/>
                </a:solidFill>
                <a:effectLst/>
                <a:latin typeface="Times New Roman" panose="02020603050405020304" pitchFamily="18" charset="0"/>
              </a:rPr>
              <a:t> role ACE2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klíčového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prvku</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kontraregulační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zelená</a:t>
            </a:r>
            <a:r>
              <a:rPr lang="en-US" b="0" i="0" dirty="0">
                <a:solidFill>
                  <a:srgbClr val="000000"/>
                </a:solidFill>
                <a:effectLst/>
                <a:latin typeface="Times New Roman" panose="02020603050405020304" pitchFamily="18" charset="0"/>
              </a:rPr>
              <a:t>) RAS. ACE2 </a:t>
            </a:r>
            <a:r>
              <a:rPr lang="en-US" b="0" i="0" dirty="0" err="1">
                <a:solidFill>
                  <a:srgbClr val="000000"/>
                </a:solidFill>
                <a:effectLst/>
                <a:latin typeface="Times New Roman" panose="02020603050405020304" pitchFamily="18" charset="0"/>
              </a:rPr>
              <a:t>působí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proti</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negativním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účinkům</a:t>
            </a:r>
            <a:r>
              <a:rPr lang="en-US" b="0" i="0" dirty="0">
                <a:solidFill>
                  <a:srgbClr val="000000"/>
                </a:solidFill>
                <a:effectLst/>
                <a:latin typeface="Times New Roman" panose="02020603050405020304" pitchFamily="18" charset="0"/>
              </a:rPr>
              <a:t> Ang II / AT </a:t>
            </a:r>
            <a:r>
              <a:rPr lang="en-US" b="0" i="0" baseline="-25000" dirty="0">
                <a:solidFill>
                  <a:srgbClr val="000000"/>
                </a:solidFill>
                <a:effectLst/>
                <a:latin typeface="Times New Roman" panose="02020603050405020304" pitchFamily="18" charset="0"/>
              </a:rPr>
              <a:t>1</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Osa</a:t>
            </a:r>
            <a:r>
              <a:rPr lang="en-US" b="0" i="0" dirty="0">
                <a:solidFill>
                  <a:srgbClr val="000000"/>
                </a:solidFill>
                <a:effectLst/>
                <a:latin typeface="Times New Roman" panose="02020603050405020304" pitchFamily="18" charset="0"/>
              </a:rPr>
              <a:t> R (</a:t>
            </a:r>
            <a:r>
              <a:rPr lang="en-US" b="0" i="0" dirty="0" err="1">
                <a:solidFill>
                  <a:srgbClr val="000000"/>
                </a:solidFill>
                <a:effectLst/>
                <a:latin typeface="Times New Roman" panose="02020603050405020304" pitchFamily="18" charset="0"/>
              </a:rPr>
              <a:t>červená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směrem</a:t>
            </a:r>
            <a:r>
              <a:rPr lang="en-US" b="0" i="0" dirty="0">
                <a:solidFill>
                  <a:srgbClr val="000000"/>
                </a:solidFill>
                <a:effectLst/>
                <a:latin typeface="Times New Roman" panose="02020603050405020304" pitchFamily="18" charset="0"/>
              </a:rPr>
              <a:t> k </a:t>
            </a:r>
            <a:r>
              <a:rPr lang="en-US" b="0" i="0" dirty="0" err="1">
                <a:solidFill>
                  <a:srgbClr val="000000"/>
                </a:solidFill>
                <a:effectLst/>
                <a:latin typeface="Times New Roman" panose="02020603050405020304" pitchFamily="18" charset="0"/>
              </a:rPr>
              <a:t>poškození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plic</a:t>
            </a:r>
            <a:r>
              <a:rPr lang="en-US" b="0" i="0" dirty="0">
                <a:solidFill>
                  <a:srgbClr val="000000"/>
                </a:solidFill>
                <a:effectLst/>
                <a:latin typeface="Times New Roman" panose="02020603050405020304" pitchFamily="18" charset="0"/>
              </a:rPr>
              <a:t>. ACE2 je </a:t>
            </a:r>
            <a:r>
              <a:rPr lang="en-US" b="0" i="0" dirty="0" err="1">
                <a:solidFill>
                  <a:srgbClr val="000000"/>
                </a:solidFill>
                <a:effectLst/>
                <a:latin typeface="Times New Roman" panose="02020603050405020304" pitchFamily="18" charset="0"/>
              </a:rPr>
              <a:t>produkován</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epiteliálních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buňkách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dýchacích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cest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včetně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alveolárních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epiteliálních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buněk</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typu</a:t>
            </a:r>
            <a:r>
              <a:rPr lang="en-US" b="0" i="0" dirty="0">
                <a:solidFill>
                  <a:srgbClr val="000000"/>
                </a:solidFill>
                <a:effectLst/>
                <a:latin typeface="Times New Roman" panose="02020603050405020304" pitchFamily="18" charset="0"/>
              </a:rPr>
              <a:t> II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SARS-CoV-2 se </a:t>
            </a:r>
            <a:r>
              <a:rPr lang="en-US" b="0" i="0" dirty="0" err="1">
                <a:solidFill>
                  <a:srgbClr val="000000"/>
                </a:solidFill>
                <a:effectLst/>
                <a:latin typeface="Times New Roman" panose="02020603050405020304" pitchFamily="18" charset="0"/>
              </a:rPr>
              <a:t>váže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membránově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vázaný</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hostitelské</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buňky</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prostřednictvím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virového</a:t>
            </a:r>
            <a:r>
              <a:rPr lang="en-US" b="0" i="0" dirty="0">
                <a:solidFill>
                  <a:srgbClr val="000000"/>
                </a:solidFill>
                <a:effectLst/>
                <a:latin typeface="Times New Roman" panose="02020603050405020304" pitchFamily="18" charset="0"/>
              </a:rPr>
              <a:t> spike </a:t>
            </a:r>
            <a:r>
              <a:rPr lang="en-US" b="0" i="0" dirty="0" err="1">
                <a:solidFill>
                  <a:srgbClr val="000000"/>
                </a:solidFill>
                <a:effectLst/>
                <a:latin typeface="Times New Roman" panose="02020603050405020304" pitchFamily="18" charset="0"/>
              </a:rPr>
              <a:t>proteinu</a:t>
            </a:r>
            <a:r>
              <a:rPr lang="en-US" b="0" i="0" dirty="0">
                <a:solidFill>
                  <a:srgbClr val="000000"/>
                </a:solidFill>
                <a:effectLst/>
                <a:latin typeface="Times New Roman" panose="02020603050405020304" pitchFamily="18" charset="0"/>
              </a:rPr>
              <a:t>. To </a:t>
            </a:r>
            <a:r>
              <a:rPr lang="en-US" b="0" i="0" dirty="0" err="1">
                <a:solidFill>
                  <a:srgbClr val="000000"/>
                </a:solidFill>
                <a:effectLst/>
                <a:latin typeface="Times New Roman" panose="02020603050405020304" pitchFamily="18" charset="0"/>
              </a:rPr>
              <a:t>umožňuje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vstoupit</a:t>
            </a:r>
            <a:r>
              <a:rPr lang="en-US" b="0" i="0" dirty="0">
                <a:solidFill>
                  <a:srgbClr val="000000"/>
                </a:solidFill>
                <a:effectLst/>
                <a:latin typeface="Times New Roman" panose="02020603050405020304" pitchFamily="18" charset="0"/>
              </a:rPr>
              <a:t> do </a:t>
            </a:r>
            <a:r>
              <a:rPr lang="en-US" b="0" i="0" dirty="0" err="1">
                <a:solidFill>
                  <a:srgbClr val="000000"/>
                </a:solidFill>
                <a:effectLst/>
                <a:latin typeface="Times New Roman" panose="02020603050405020304" pitchFamily="18" charset="0"/>
              </a:rPr>
              <a:t>buňky</a:t>
            </a:r>
            <a:r>
              <a:rPr lang="en-US" b="0" i="0" dirty="0">
                <a:solidFill>
                  <a:srgbClr val="000000"/>
                </a:solidFill>
                <a:effectLst/>
                <a:latin typeface="Times New Roman" panose="02020603050405020304" pitchFamily="18" charset="0"/>
              </a:rPr>
              <a:t> a </a:t>
            </a:r>
            <a:r>
              <a:rPr lang="en-US" b="0" i="0" dirty="0" err="1">
                <a:solidFill>
                  <a:srgbClr val="000000"/>
                </a:solidFill>
                <a:effectLst/>
                <a:latin typeface="Times New Roman" panose="02020603050405020304" pitchFamily="18" charset="0"/>
              </a:rPr>
              <a:t>poté</a:t>
            </a:r>
            <a:r>
              <a:rPr lang="en-US" b="0" i="0" dirty="0">
                <a:solidFill>
                  <a:srgbClr val="000000"/>
                </a:solidFill>
                <a:effectLst/>
                <a:latin typeface="Times New Roman" panose="02020603050405020304" pitchFamily="18" charset="0"/>
              </a:rPr>
              <a:t> se </a:t>
            </a:r>
            <a:r>
              <a:rPr lang="en-US" b="0" i="0" dirty="0" err="1">
                <a:solidFill>
                  <a:srgbClr val="000000"/>
                </a:solidFill>
                <a:effectLst/>
                <a:latin typeface="Times New Roman" panose="02020603050405020304" pitchFamily="18" charset="0"/>
              </a:rPr>
              <a:t>replikovat</a:t>
            </a:r>
            <a:r>
              <a:rPr lang="en-US" b="0" i="0" dirty="0">
                <a:solidFill>
                  <a:srgbClr val="000000"/>
                </a:solidFill>
                <a:effectLst/>
                <a:latin typeface="Times New Roman" panose="02020603050405020304" pitchFamily="18" charset="0"/>
              </a:rPr>
              <a:t>. SARS-CoV-2 </a:t>
            </a:r>
            <a:r>
              <a:rPr lang="en-US" b="0" i="0" dirty="0" err="1">
                <a:solidFill>
                  <a:srgbClr val="000000"/>
                </a:solidFill>
                <a:effectLst/>
                <a:latin typeface="Times New Roman" panose="02020603050405020304" pitchFamily="18" charset="0"/>
              </a:rPr>
              <a:t>také</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vyžaduje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buněčnou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serinovou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proteázu</a:t>
            </a:r>
            <a:r>
              <a:rPr lang="en-US" b="0" i="0" dirty="0">
                <a:solidFill>
                  <a:srgbClr val="000000"/>
                </a:solidFill>
                <a:effectLst/>
                <a:latin typeface="Times New Roman" panose="02020603050405020304" pitchFamily="18" charset="0"/>
              </a:rPr>
              <a:t> TMPRSS2 pro </a:t>
            </a:r>
            <a:r>
              <a:rPr lang="en-US" b="0" i="0" dirty="0" err="1">
                <a:solidFill>
                  <a:srgbClr val="000000"/>
                </a:solidFill>
                <a:effectLst/>
                <a:latin typeface="Times New Roman" panose="02020603050405020304" pitchFamily="18" charset="0"/>
              </a:rPr>
              <a:t>buněčnou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absorpci</a:t>
            </a:r>
            <a:r>
              <a:rPr lang="en-US" b="0" i="0" dirty="0">
                <a:solidFill>
                  <a:srgbClr val="000000"/>
                </a:solidFill>
                <a:effectLst/>
                <a:latin typeface="Times New Roman" panose="02020603050405020304" pitchFamily="18" charset="0"/>
              </a:rPr>
              <a:t>. Down-</a:t>
            </a:r>
            <a:r>
              <a:rPr lang="en-US" b="0" i="0" dirty="0" err="1">
                <a:solidFill>
                  <a:srgbClr val="000000"/>
                </a:solidFill>
                <a:effectLst/>
                <a:latin typeface="Times New Roman" panose="02020603050405020304" pitchFamily="18" charset="0"/>
              </a:rPr>
              <a:t>regulace</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pomocí</a:t>
            </a:r>
            <a:r>
              <a:rPr lang="en-US" b="0" i="0" dirty="0">
                <a:solidFill>
                  <a:srgbClr val="000000"/>
                </a:solidFill>
                <a:effectLst/>
                <a:latin typeface="Times New Roman" panose="02020603050405020304" pitchFamily="18" charset="0"/>
              </a:rPr>
              <a:t> SARS-CoV-2, jak </a:t>
            </a:r>
            <a:r>
              <a:rPr lang="en-US" b="0" i="0" dirty="0" err="1">
                <a:solidFill>
                  <a:srgbClr val="000000"/>
                </a:solidFill>
                <a:effectLst/>
                <a:latin typeface="Times New Roman" panose="02020603050405020304" pitchFamily="18" charset="0"/>
              </a:rPr>
              <a:t>bylo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prokázáno</a:t>
            </a:r>
            <a:r>
              <a:rPr lang="en-US" b="0" i="0" dirty="0">
                <a:solidFill>
                  <a:srgbClr val="000000"/>
                </a:solidFill>
                <a:effectLst/>
                <a:latin typeface="Times New Roman" panose="02020603050405020304" pitchFamily="18" charset="0"/>
              </a:rPr>
              <a:t> u </a:t>
            </a:r>
            <a:r>
              <a:rPr lang="en-US" b="0" i="0" dirty="0" err="1">
                <a:solidFill>
                  <a:srgbClr val="000000"/>
                </a:solidFill>
                <a:effectLst/>
                <a:latin typeface="Times New Roman" panose="02020603050405020304" pitchFamily="18" charset="0"/>
              </a:rPr>
              <a:t>infekce</a:t>
            </a:r>
            <a:r>
              <a:rPr lang="en-US" b="0" i="0" dirty="0">
                <a:solidFill>
                  <a:srgbClr val="000000"/>
                </a:solidFill>
                <a:effectLst/>
                <a:latin typeface="Times New Roman" panose="02020603050405020304" pitchFamily="18" charset="0"/>
              </a:rPr>
              <a:t> SARS-</a:t>
            </a:r>
            <a:r>
              <a:rPr lang="en-US" b="0" i="0" dirty="0" err="1">
                <a:solidFill>
                  <a:srgbClr val="000000"/>
                </a:solidFill>
                <a:effectLst/>
                <a:latin typeface="Times New Roman" panose="02020603050405020304" pitchFamily="18" charset="0"/>
              </a:rPr>
              <a:t>CoV</a:t>
            </a:r>
            <a:r>
              <a:rPr lang="en-US" b="0" i="0" dirty="0">
                <a:solidFill>
                  <a:srgbClr val="000000"/>
                </a:solidFill>
                <a:effectLst/>
                <a:latin typeface="Times New Roman" panose="02020603050405020304" pitchFamily="18" charset="0"/>
              </a:rPr>
              <a:t>, by </a:t>
            </a:r>
            <a:r>
              <a:rPr lang="en-US" b="0" i="0" dirty="0" err="1">
                <a:solidFill>
                  <a:srgbClr val="000000"/>
                </a:solidFill>
                <a:effectLst/>
                <a:latin typeface="Times New Roman" panose="02020603050405020304" pitchFamily="18" charset="0"/>
              </a:rPr>
              <a:t>mohlo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posunout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rovnováhu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mezi</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osami</a:t>
            </a:r>
            <a:r>
              <a:rPr lang="en-US" b="0" i="0" dirty="0">
                <a:solidFill>
                  <a:srgbClr val="000000"/>
                </a:solidFill>
                <a:effectLst/>
                <a:latin typeface="Times New Roman" panose="02020603050405020304" pitchFamily="18" charset="0"/>
              </a:rPr>
              <a:t> v RAS </a:t>
            </a:r>
            <a:r>
              <a:rPr lang="en-US" b="0" i="0" dirty="0" err="1">
                <a:solidFill>
                  <a:srgbClr val="000000"/>
                </a:solidFill>
                <a:effectLst/>
                <a:latin typeface="Times New Roman" panose="02020603050405020304" pitchFamily="18" charset="0"/>
              </a:rPr>
              <a:t>ve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prospěch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škodlivého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účinku</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převážně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membránově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vázaný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enzym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lze</a:t>
            </a:r>
            <a:r>
              <a:rPr lang="en-US" b="0" i="0" dirty="0">
                <a:solidFill>
                  <a:srgbClr val="000000"/>
                </a:solidFill>
                <a:effectLst/>
                <a:latin typeface="Times New Roman" panose="02020603050405020304" pitchFamily="18" charset="0"/>
              </a:rPr>
              <a:t> in vivo </a:t>
            </a:r>
            <a:r>
              <a:rPr lang="en-US" b="0" i="0" dirty="0" err="1">
                <a:solidFill>
                  <a:srgbClr val="000000"/>
                </a:solidFill>
                <a:effectLst/>
                <a:latin typeface="Times New Roman" panose="02020603050405020304" pitchFamily="18" charset="0"/>
              </a:rPr>
              <a:t>rozložit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rozpustnou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formu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která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cirkuluje</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tělesných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tekutinách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Zkoumá</a:t>
            </a:r>
            <a:r>
              <a:rPr lang="en-US" b="0" i="0" dirty="0">
                <a:solidFill>
                  <a:srgbClr val="000000"/>
                </a:solidFill>
                <a:effectLst/>
                <a:latin typeface="Times New Roman" panose="02020603050405020304" pitchFamily="18" charset="0"/>
              </a:rPr>
              <a:t> se, </a:t>
            </a:r>
            <a:r>
              <a:rPr lang="en-US" b="0" i="0" dirty="0" err="1">
                <a:solidFill>
                  <a:srgbClr val="000000"/>
                </a:solidFill>
                <a:effectLst/>
                <a:latin typeface="Times New Roman" panose="02020603050405020304" pitchFamily="18" charset="0"/>
              </a:rPr>
              <a:t>zda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terapie</a:t>
            </a:r>
            <a:r>
              <a:rPr lang="en-US" b="0" i="0" dirty="0">
                <a:solidFill>
                  <a:srgbClr val="000000"/>
                </a:solidFill>
                <a:effectLst/>
                <a:latin typeface="Times New Roman" panose="02020603050405020304" pitchFamily="18" charset="0"/>
              </a:rPr>
              <a:t> s </a:t>
            </a:r>
            <a:r>
              <a:rPr lang="en-US" b="0" i="0" dirty="0" err="1">
                <a:solidFill>
                  <a:srgbClr val="000000"/>
                </a:solidFill>
                <a:effectLst/>
                <a:latin typeface="Times New Roman" panose="02020603050405020304" pitchFamily="18" charset="0"/>
              </a:rPr>
              <a:t>rozpustnou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formou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je </a:t>
            </a:r>
            <a:r>
              <a:rPr lang="en-US" b="0" i="0" dirty="0" err="1">
                <a:solidFill>
                  <a:srgbClr val="000000"/>
                </a:solidFill>
                <a:effectLst/>
                <a:latin typeface="Times New Roman" panose="02020603050405020304" pitchFamily="18" charset="0"/>
              </a:rPr>
              <a:t>rekombinantní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lidský</a:t>
            </a:r>
            <a:r>
              <a:rPr lang="en-US" b="0" i="0" dirty="0">
                <a:solidFill>
                  <a:srgbClr val="000000"/>
                </a:solidFill>
                <a:effectLst/>
                <a:latin typeface="Times New Roman" panose="02020603050405020304" pitchFamily="18" charset="0"/>
              </a:rPr>
              <a:t> ACE2 (rhACE2) </a:t>
            </a:r>
            <a:r>
              <a:rPr lang="en-US" b="0" i="0" dirty="0" err="1">
                <a:solidFill>
                  <a:srgbClr val="000000"/>
                </a:solidFill>
                <a:effectLst/>
                <a:latin typeface="Times New Roman" panose="02020603050405020304" pitchFamily="18" charset="0"/>
              </a:rPr>
              <a:t>může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zpomalit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šíření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infekce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kompetitivní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vazbou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virus. </a:t>
            </a:r>
            <a:r>
              <a:rPr lang="en-US" b="0" i="0" dirty="0" err="1">
                <a:solidFill>
                  <a:srgbClr val="000000"/>
                </a:solidFill>
                <a:effectLst/>
                <a:latin typeface="Times New Roman" panose="02020603050405020304" pitchFamily="18" charset="0"/>
              </a:rPr>
              <a:t>Kromě</a:t>
            </a:r>
            <a:r>
              <a:rPr lang="en-US" b="0" i="0" dirty="0">
                <a:solidFill>
                  <a:srgbClr val="000000"/>
                </a:solidFill>
                <a:effectLst/>
                <a:latin typeface="Times New Roman" panose="02020603050405020304" pitchFamily="18" charset="0"/>
              </a:rPr>
              <a:t> toho by </a:t>
            </a:r>
            <a:r>
              <a:rPr lang="en-US" b="0" i="0" dirty="0" err="1">
                <a:solidFill>
                  <a:srgbClr val="000000"/>
                </a:solidFill>
                <a:effectLst/>
                <a:latin typeface="Times New Roman" panose="02020603050405020304" pitchFamily="18" charset="0"/>
              </a:rPr>
              <a:t>mohl</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být</a:t>
            </a:r>
            <a:r>
              <a:rPr lang="en-US" b="0" i="0" dirty="0">
                <a:solidFill>
                  <a:srgbClr val="000000"/>
                </a:solidFill>
                <a:effectLst/>
                <a:latin typeface="Times New Roman" panose="02020603050405020304" pitchFamily="18" charset="0"/>
              </a:rPr>
              <a:t> pro </a:t>
            </a:r>
            <a:r>
              <a:rPr lang="en-US" b="0" i="0" dirty="0" err="1">
                <a:solidFill>
                  <a:srgbClr val="000000"/>
                </a:solidFill>
                <a:effectLst/>
                <a:latin typeface="Times New Roman" panose="02020603050405020304" pitchFamily="18" charset="0"/>
              </a:rPr>
              <a:t>léčbu</a:t>
            </a:r>
            <a:r>
              <a:rPr lang="en-US" b="0" i="0" dirty="0">
                <a:solidFill>
                  <a:srgbClr val="000000"/>
                </a:solidFill>
                <a:effectLst/>
                <a:latin typeface="Times New Roman" panose="02020603050405020304" pitchFamily="18" charset="0"/>
              </a:rPr>
              <a:t> SARS-CoV-2 </a:t>
            </a:r>
            <a:r>
              <a:rPr lang="en-US" b="0" i="0" dirty="0" err="1">
                <a:solidFill>
                  <a:srgbClr val="000000"/>
                </a:solidFill>
                <a:effectLst/>
                <a:latin typeface="Times New Roman" panose="02020603050405020304" pitchFamily="18" charset="0"/>
              </a:rPr>
              <a:t>zvažován</a:t>
            </a:r>
            <a:r>
              <a:rPr lang="en-US" b="0" i="0" dirty="0">
                <a:solidFill>
                  <a:srgbClr val="000000"/>
                </a:solidFill>
                <a:effectLst/>
                <a:latin typeface="Times New Roman" panose="02020603050405020304" pitchFamily="18" charset="0"/>
              </a:rPr>
              <a:t> inhibitor TMPRSS2, </a:t>
            </a:r>
            <a:r>
              <a:rPr lang="en-US" b="0" i="0" dirty="0" err="1">
                <a:solidFill>
                  <a:srgbClr val="000000"/>
                </a:solidFill>
                <a:effectLst/>
                <a:latin typeface="Times New Roman" panose="02020603050405020304" pitchFamily="18" charset="0"/>
              </a:rPr>
              <a:t>který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již</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byl</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schválen</a:t>
            </a:r>
            <a:r>
              <a:rPr lang="en-US" b="0" i="0" dirty="0">
                <a:solidFill>
                  <a:srgbClr val="000000"/>
                </a:solidFill>
                <a:effectLst/>
                <a:latin typeface="Times New Roman" panose="02020603050405020304" pitchFamily="18" charset="0"/>
              </a:rPr>
              <a:t> pro </a:t>
            </a:r>
            <a:r>
              <a:rPr lang="en-US" b="0" i="0" dirty="0" err="1">
                <a:solidFill>
                  <a:srgbClr val="000000"/>
                </a:solidFill>
                <a:effectLst/>
                <a:latin typeface="Times New Roman" panose="02020603050405020304" pitchFamily="18" charset="0"/>
              </a:rPr>
              <a:t>jiná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onemocnění</a:t>
            </a:r>
            <a:r>
              <a:rPr lang="en-US" b="0" i="0" dirty="0">
                <a:solidFill>
                  <a:srgbClr val="000000"/>
                </a:solidFill>
                <a:effectLst/>
                <a:latin typeface="Times New Roman" panose="02020603050405020304" pitchFamily="18" charset="0"/>
              </a:rPr>
              <a:t>, a to </a:t>
            </a:r>
            <a:r>
              <a:rPr lang="en-US" b="0" i="0" dirty="0" err="1">
                <a:solidFill>
                  <a:srgbClr val="000000"/>
                </a:solidFill>
                <a:effectLst/>
                <a:latin typeface="Times New Roman" panose="02020603050405020304" pitchFamily="18" charset="0"/>
              </a:rPr>
              <a:t>inhibicí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vstupu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virových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buněk</a:t>
            </a:r>
            <a:r>
              <a:rPr lang="en-US" b="0" i="0" dirty="0">
                <a:solidFill>
                  <a:srgbClr val="000000"/>
                </a:solidFill>
                <a:effectLst/>
                <a:latin typeface="Times New Roman" panose="02020603050405020304" pitchFamily="18" charset="0"/>
              </a:rPr>
              <a:t>. </a:t>
            </a:r>
            <a:r>
              <a:rPr lang="en-US" b="0" i="0" dirty="0">
                <a:solidFill>
                  <a:srgbClr val="2F4A8B"/>
                </a:solidFill>
                <a:effectLst/>
                <a:latin typeface="Times New Roman" panose="02020603050405020304" pitchFamily="18" charset="0"/>
                <a:hlinkClick r:id="rId3"/>
              </a:rPr>
              <a:t>7</a:t>
            </a:r>
            <a:r>
              <a:rPr lang="en-US" b="0" i="0" dirty="0">
                <a:solidFill>
                  <a:srgbClr val="000000"/>
                </a:solidFill>
                <a:effectLst/>
                <a:latin typeface="Times New Roman" panose="02020603050405020304" pitchFamily="18" charset="0"/>
              </a:rPr>
              <a:t> .</a:t>
            </a:r>
            <a:endParaRPr lang="en-US" dirty="0"/>
          </a:p>
          <a:p>
            <a:endParaRPr lang="cs-CZ" dirty="0"/>
          </a:p>
          <a:p>
            <a:endParaRPr lang="cs-CZ" dirty="0"/>
          </a:p>
          <a:p>
            <a:r>
              <a:rPr lang="en-US" dirty="0"/>
              <a:t>The renin angiotensin system (RAS) in the lungs in the context of COVID-19. The special role of ACE2 as a key element in the counter-regulatory axis (green) of the RAS is shown. ACE2 counteracts the negative effects of the Ang II / AT 1 R axis (red) on lung damage. ACE2 is produced in airway epithelial cells, including type II alveolar epithelial cells in the lungs. SARS-CoV-2 binds to the membrane-bound ACE2 of the host cell via its viral spike protein. This allows the virus to enter the cell and then replicate. SARS-CoV-2 also requires the cellular serine protease TMPRSS2 for cellular uptake. A downregulation of ACE2 by SARS-CoV-2, as has been demonstrated for the SARS-</a:t>
            </a:r>
            <a:r>
              <a:rPr lang="en-US" dirty="0" err="1"/>
              <a:t>CoV</a:t>
            </a:r>
            <a:r>
              <a:rPr lang="en-US" dirty="0"/>
              <a:t> infection, could shift the balance between the axes in the RAS in favor of the damaging effect in the lungs. ACE2, as a predominantly membrane-bound enzyme, can be broken down in vivo into a soluble form that circulates in body fluids. Whether a therapy with the soluble form as recombinant human ACE2 (rhACE2) can slow down the spread of the infection by competitive binding to the virus is being investigated. In addition, an inhibitor of TMPRSS2 that has already been approved for other diseases could be considered for the treatment of SARS-CoV-2 by inhibiting viral cell entry.</a:t>
            </a:r>
          </a:p>
        </p:txBody>
      </p:sp>
      <p:sp>
        <p:nvSpPr>
          <p:cNvPr id="4" name="Zástupný symbol pro číslo snímku 3"/>
          <p:cNvSpPr>
            <a:spLocks noGrp="1"/>
          </p:cNvSpPr>
          <p:nvPr>
            <p:ph type="sldNum" sz="quarter" idx="5"/>
          </p:nvPr>
        </p:nvSpPr>
        <p:spPr/>
        <p:txBody>
          <a:bodyPr/>
          <a:lstStyle/>
          <a:p>
            <a:fld id="{7642CC84-23E4-4113-86DA-FD4D99E3E4C1}" type="slidenum">
              <a:rPr lang="en-US" smtClean="0"/>
              <a:t>39</a:t>
            </a:fld>
            <a:endParaRPr lang="en-US"/>
          </a:p>
        </p:txBody>
      </p:sp>
    </p:spTree>
    <p:extLst>
      <p:ext uri="{BB962C8B-B14F-4D97-AF65-F5344CB8AC3E}">
        <p14:creationId xmlns:p14="http://schemas.microsoft.com/office/powerpoint/2010/main" val="41368944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p:spPr>
        <p:txBody>
          <a:bodyPr/>
          <a:lstStyle/>
          <a:p>
            <a:fld id="{82BD0B96-FFC6-452A-8167-D92D75E9FFAF}" type="slidenum">
              <a:rPr lang="cs-CZ" smtClean="0"/>
              <a:pPr/>
              <a:t>4</a:t>
            </a:fld>
            <a:endParaRPr lang="cs-CZ"/>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83414870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fontScale="85000" lnSpcReduction="10000"/>
          </a:bodyPr>
          <a:lstStyle/>
          <a:p>
            <a:r>
              <a:rPr lang="en-US" b="0" i="0" dirty="0">
                <a:solidFill>
                  <a:srgbClr val="000000"/>
                </a:solidFill>
                <a:effectLst/>
                <a:latin typeface="Times New Roman" panose="02020603050405020304" pitchFamily="18" charset="0"/>
              </a:rPr>
              <a:t>Renin-</a:t>
            </a:r>
            <a:r>
              <a:rPr lang="en-US" b="0" i="0" dirty="0" err="1">
                <a:solidFill>
                  <a:srgbClr val="000000"/>
                </a:solidFill>
                <a:effectLst/>
                <a:latin typeface="Times New Roman" panose="02020603050405020304" pitchFamily="18" charset="0"/>
              </a:rPr>
              <a:t>angiotensinový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systém</a:t>
            </a:r>
            <a:r>
              <a:rPr lang="en-US" b="0" i="0" dirty="0">
                <a:solidFill>
                  <a:srgbClr val="000000"/>
                </a:solidFill>
                <a:effectLst/>
                <a:latin typeface="Times New Roman" panose="02020603050405020304" pitchFamily="18" charset="0"/>
              </a:rPr>
              <a:t> (RAS)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kontextu</a:t>
            </a:r>
            <a:r>
              <a:rPr lang="en-US" b="0" i="0" dirty="0">
                <a:solidFill>
                  <a:srgbClr val="000000"/>
                </a:solidFill>
                <a:effectLst/>
                <a:latin typeface="Times New Roman" panose="02020603050405020304" pitchFamily="18" charset="0"/>
              </a:rPr>
              <a:t> COVID-19. Je </a:t>
            </a:r>
            <a:r>
              <a:rPr lang="en-US" b="0" i="0" dirty="0" err="1">
                <a:solidFill>
                  <a:srgbClr val="000000"/>
                </a:solidFill>
                <a:effectLst/>
                <a:latin typeface="Times New Roman" panose="02020603050405020304" pitchFamily="18" charset="0"/>
              </a:rPr>
              <a:t>ukázána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zvláštní</a:t>
            </a:r>
            <a:r>
              <a:rPr lang="en-US" b="0" i="0" dirty="0">
                <a:solidFill>
                  <a:srgbClr val="000000"/>
                </a:solidFill>
                <a:effectLst/>
                <a:latin typeface="Times New Roman" panose="02020603050405020304" pitchFamily="18" charset="0"/>
              </a:rPr>
              <a:t> role ACE2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klíčového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prvku</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kontraregulační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zelená</a:t>
            </a:r>
            <a:r>
              <a:rPr lang="en-US" b="0" i="0" dirty="0">
                <a:solidFill>
                  <a:srgbClr val="000000"/>
                </a:solidFill>
                <a:effectLst/>
                <a:latin typeface="Times New Roman" panose="02020603050405020304" pitchFamily="18" charset="0"/>
              </a:rPr>
              <a:t>) RAS. ACE2 </a:t>
            </a:r>
            <a:r>
              <a:rPr lang="en-US" b="0" i="0" dirty="0" err="1">
                <a:solidFill>
                  <a:srgbClr val="000000"/>
                </a:solidFill>
                <a:effectLst/>
                <a:latin typeface="Times New Roman" panose="02020603050405020304" pitchFamily="18" charset="0"/>
              </a:rPr>
              <a:t>působí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proti</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negativním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účinkům</a:t>
            </a:r>
            <a:r>
              <a:rPr lang="en-US" b="0" i="0" dirty="0">
                <a:solidFill>
                  <a:srgbClr val="000000"/>
                </a:solidFill>
                <a:effectLst/>
                <a:latin typeface="Times New Roman" panose="02020603050405020304" pitchFamily="18" charset="0"/>
              </a:rPr>
              <a:t> Ang II / AT </a:t>
            </a:r>
            <a:r>
              <a:rPr lang="en-US" b="0" i="0" baseline="-25000" dirty="0">
                <a:solidFill>
                  <a:srgbClr val="000000"/>
                </a:solidFill>
                <a:effectLst/>
                <a:latin typeface="Times New Roman" panose="02020603050405020304" pitchFamily="18" charset="0"/>
              </a:rPr>
              <a:t>1</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Osa</a:t>
            </a:r>
            <a:r>
              <a:rPr lang="en-US" b="0" i="0" dirty="0">
                <a:solidFill>
                  <a:srgbClr val="000000"/>
                </a:solidFill>
                <a:effectLst/>
                <a:latin typeface="Times New Roman" panose="02020603050405020304" pitchFamily="18" charset="0"/>
              </a:rPr>
              <a:t> R (</a:t>
            </a:r>
            <a:r>
              <a:rPr lang="en-US" b="0" i="0" dirty="0" err="1">
                <a:solidFill>
                  <a:srgbClr val="000000"/>
                </a:solidFill>
                <a:effectLst/>
                <a:latin typeface="Times New Roman" panose="02020603050405020304" pitchFamily="18" charset="0"/>
              </a:rPr>
              <a:t>červená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směrem</a:t>
            </a:r>
            <a:r>
              <a:rPr lang="en-US" b="0" i="0" dirty="0">
                <a:solidFill>
                  <a:srgbClr val="000000"/>
                </a:solidFill>
                <a:effectLst/>
                <a:latin typeface="Times New Roman" panose="02020603050405020304" pitchFamily="18" charset="0"/>
              </a:rPr>
              <a:t> k </a:t>
            </a:r>
            <a:r>
              <a:rPr lang="en-US" b="0" i="0" dirty="0" err="1">
                <a:solidFill>
                  <a:srgbClr val="000000"/>
                </a:solidFill>
                <a:effectLst/>
                <a:latin typeface="Times New Roman" panose="02020603050405020304" pitchFamily="18" charset="0"/>
              </a:rPr>
              <a:t>poškození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plic</a:t>
            </a:r>
            <a:r>
              <a:rPr lang="en-US" b="0" i="0" dirty="0">
                <a:solidFill>
                  <a:srgbClr val="000000"/>
                </a:solidFill>
                <a:effectLst/>
                <a:latin typeface="Times New Roman" panose="02020603050405020304" pitchFamily="18" charset="0"/>
              </a:rPr>
              <a:t>. ACE2 je </a:t>
            </a:r>
            <a:r>
              <a:rPr lang="en-US" b="0" i="0" dirty="0" err="1">
                <a:solidFill>
                  <a:srgbClr val="000000"/>
                </a:solidFill>
                <a:effectLst/>
                <a:latin typeface="Times New Roman" panose="02020603050405020304" pitchFamily="18" charset="0"/>
              </a:rPr>
              <a:t>produkován</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epiteliálních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buňkách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dýchacích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cest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včetně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alveolárních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epiteliálních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buněk</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typu</a:t>
            </a:r>
            <a:r>
              <a:rPr lang="en-US" b="0" i="0" dirty="0">
                <a:solidFill>
                  <a:srgbClr val="000000"/>
                </a:solidFill>
                <a:effectLst/>
                <a:latin typeface="Times New Roman" panose="02020603050405020304" pitchFamily="18" charset="0"/>
              </a:rPr>
              <a:t> II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SARS-CoV-2 se </a:t>
            </a:r>
            <a:r>
              <a:rPr lang="en-US" b="0" i="0" dirty="0" err="1">
                <a:solidFill>
                  <a:srgbClr val="000000"/>
                </a:solidFill>
                <a:effectLst/>
                <a:latin typeface="Times New Roman" panose="02020603050405020304" pitchFamily="18" charset="0"/>
              </a:rPr>
              <a:t>váže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membránově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vázaný</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hostitelské</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buňky</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prostřednictvím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virového</a:t>
            </a:r>
            <a:r>
              <a:rPr lang="en-US" b="0" i="0" dirty="0">
                <a:solidFill>
                  <a:srgbClr val="000000"/>
                </a:solidFill>
                <a:effectLst/>
                <a:latin typeface="Times New Roman" panose="02020603050405020304" pitchFamily="18" charset="0"/>
              </a:rPr>
              <a:t> spike </a:t>
            </a:r>
            <a:r>
              <a:rPr lang="en-US" b="0" i="0" dirty="0" err="1">
                <a:solidFill>
                  <a:srgbClr val="000000"/>
                </a:solidFill>
                <a:effectLst/>
                <a:latin typeface="Times New Roman" panose="02020603050405020304" pitchFamily="18" charset="0"/>
              </a:rPr>
              <a:t>proteinu</a:t>
            </a:r>
            <a:r>
              <a:rPr lang="en-US" b="0" i="0" dirty="0">
                <a:solidFill>
                  <a:srgbClr val="000000"/>
                </a:solidFill>
                <a:effectLst/>
                <a:latin typeface="Times New Roman" panose="02020603050405020304" pitchFamily="18" charset="0"/>
              </a:rPr>
              <a:t>. To </a:t>
            </a:r>
            <a:r>
              <a:rPr lang="en-US" b="0" i="0" dirty="0" err="1">
                <a:solidFill>
                  <a:srgbClr val="000000"/>
                </a:solidFill>
                <a:effectLst/>
                <a:latin typeface="Times New Roman" panose="02020603050405020304" pitchFamily="18" charset="0"/>
              </a:rPr>
              <a:t>umožňuje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vstoupit</a:t>
            </a:r>
            <a:r>
              <a:rPr lang="en-US" b="0" i="0" dirty="0">
                <a:solidFill>
                  <a:srgbClr val="000000"/>
                </a:solidFill>
                <a:effectLst/>
                <a:latin typeface="Times New Roman" panose="02020603050405020304" pitchFamily="18" charset="0"/>
              </a:rPr>
              <a:t> do </a:t>
            </a:r>
            <a:r>
              <a:rPr lang="en-US" b="0" i="0" dirty="0" err="1">
                <a:solidFill>
                  <a:srgbClr val="000000"/>
                </a:solidFill>
                <a:effectLst/>
                <a:latin typeface="Times New Roman" panose="02020603050405020304" pitchFamily="18" charset="0"/>
              </a:rPr>
              <a:t>buňky</a:t>
            </a:r>
            <a:r>
              <a:rPr lang="en-US" b="0" i="0" dirty="0">
                <a:solidFill>
                  <a:srgbClr val="000000"/>
                </a:solidFill>
                <a:effectLst/>
                <a:latin typeface="Times New Roman" panose="02020603050405020304" pitchFamily="18" charset="0"/>
              </a:rPr>
              <a:t> a </a:t>
            </a:r>
            <a:r>
              <a:rPr lang="en-US" b="0" i="0" dirty="0" err="1">
                <a:solidFill>
                  <a:srgbClr val="000000"/>
                </a:solidFill>
                <a:effectLst/>
                <a:latin typeface="Times New Roman" panose="02020603050405020304" pitchFamily="18" charset="0"/>
              </a:rPr>
              <a:t>poté</a:t>
            </a:r>
            <a:r>
              <a:rPr lang="en-US" b="0" i="0" dirty="0">
                <a:solidFill>
                  <a:srgbClr val="000000"/>
                </a:solidFill>
                <a:effectLst/>
                <a:latin typeface="Times New Roman" panose="02020603050405020304" pitchFamily="18" charset="0"/>
              </a:rPr>
              <a:t> se </a:t>
            </a:r>
            <a:r>
              <a:rPr lang="en-US" b="0" i="0" dirty="0" err="1">
                <a:solidFill>
                  <a:srgbClr val="000000"/>
                </a:solidFill>
                <a:effectLst/>
                <a:latin typeface="Times New Roman" panose="02020603050405020304" pitchFamily="18" charset="0"/>
              </a:rPr>
              <a:t>replikovat</a:t>
            </a:r>
            <a:r>
              <a:rPr lang="en-US" b="0" i="0" dirty="0">
                <a:solidFill>
                  <a:srgbClr val="000000"/>
                </a:solidFill>
                <a:effectLst/>
                <a:latin typeface="Times New Roman" panose="02020603050405020304" pitchFamily="18" charset="0"/>
              </a:rPr>
              <a:t>. SARS-CoV-2 </a:t>
            </a:r>
            <a:r>
              <a:rPr lang="en-US" b="0" i="0" dirty="0" err="1">
                <a:solidFill>
                  <a:srgbClr val="000000"/>
                </a:solidFill>
                <a:effectLst/>
                <a:latin typeface="Times New Roman" panose="02020603050405020304" pitchFamily="18" charset="0"/>
              </a:rPr>
              <a:t>také</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vyžaduje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buněčnou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serinovou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proteázu</a:t>
            </a:r>
            <a:r>
              <a:rPr lang="en-US" b="0" i="0" dirty="0">
                <a:solidFill>
                  <a:srgbClr val="000000"/>
                </a:solidFill>
                <a:effectLst/>
                <a:latin typeface="Times New Roman" panose="02020603050405020304" pitchFamily="18" charset="0"/>
              </a:rPr>
              <a:t> TMPRSS2 pro </a:t>
            </a:r>
            <a:r>
              <a:rPr lang="en-US" b="0" i="0" dirty="0" err="1">
                <a:solidFill>
                  <a:srgbClr val="000000"/>
                </a:solidFill>
                <a:effectLst/>
                <a:latin typeface="Times New Roman" panose="02020603050405020304" pitchFamily="18" charset="0"/>
              </a:rPr>
              <a:t>buněčnou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absorpci</a:t>
            </a:r>
            <a:r>
              <a:rPr lang="en-US" b="0" i="0" dirty="0">
                <a:solidFill>
                  <a:srgbClr val="000000"/>
                </a:solidFill>
                <a:effectLst/>
                <a:latin typeface="Times New Roman" panose="02020603050405020304" pitchFamily="18" charset="0"/>
              </a:rPr>
              <a:t>. Down-</a:t>
            </a:r>
            <a:r>
              <a:rPr lang="en-US" b="0" i="0" dirty="0" err="1">
                <a:solidFill>
                  <a:srgbClr val="000000"/>
                </a:solidFill>
                <a:effectLst/>
                <a:latin typeface="Times New Roman" panose="02020603050405020304" pitchFamily="18" charset="0"/>
              </a:rPr>
              <a:t>regulace</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pomocí</a:t>
            </a:r>
            <a:r>
              <a:rPr lang="en-US" b="0" i="0" dirty="0">
                <a:solidFill>
                  <a:srgbClr val="000000"/>
                </a:solidFill>
                <a:effectLst/>
                <a:latin typeface="Times New Roman" panose="02020603050405020304" pitchFamily="18" charset="0"/>
              </a:rPr>
              <a:t> SARS-CoV-2, jak </a:t>
            </a:r>
            <a:r>
              <a:rPr lang="en-US" b="0" i="0" dirty="0" err="1">
                <a:solidFill>
                  <a:srgbClr val="000000"/>
                </a:solidFill>
                <a:effectLst/>
                <a:latin typeface="Times New Roman" panose="02020603050405020304" pitchFamily="18" charset="0"/>
              </a:rPr>
              <a:t>bylo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prokázáno</a:t>
            </a:r>
            <a:r>
              <a:rPr lang="en-US" b="0" i="0" dirty="0">
                <a:solidFill>
                  <a:srgbClr val="000000"/>
                </a:solidFill>
                <a:effectLst/>
                <a:latin typeface="Times New Roman" panose="02020603050405020304" pitchFamily="18" charset="0"/>
              </a:rPr>
              <a:t> u </a:t>
            </a:r>
            <a:r>
              <a:rPr lang="en-US" b="0" i="0" dirty="0" err="1">
                <a:solidFill>
                  <a:srgbClr val="000000"/>
                </a:solidFill>
                <a:effectLst/>
                <a:latin typeface="Times New Roman" panose="02020603050405020304" pitchFamily="18" charset="0"/>
              </a:rPr>
              <a:t>infekce</a:t>
            </a:r>
            <a:r>
              <a:rPr lang="en-US" b="0" i="0" dirty="0">
                <a:solidFill>
                  <a:srgbClr val="000000"/>
                </a:solidFill>
                <a:effectLst/>
                <a:latin typeface="Times New Roman" panose="02020603050405020304" pitchFamily="18" charset="0"/>
              </a:rPr>
              <a:t> SARS-</a:t>
            </a:r>
            <a:r>
              <a:rPr lang="en-US" b="0" i="0" dirty="0" err="1">
                <a:solidFill>
                  <a:srgbClr val="000000"/>
                </a:solidFill>
                <a:effectLst/>
                <a:latin typeface="Times New Roman" panose="02020603050405020304" pitchFamily="18" charset="0"/>
              </a:rPr>
              <a:t>CoV</a:t>
            </a:r>
            <a:r>
              <a:rPr lang="en-US" b="0" i="0" dirty="0">
                <a:solidFill>
                  <a:srgbClr val="000000"/>
                </a:solidFill>
                <a:effectLst/>
                <a:latin typeface="Times New Roman" panose="02020603050405020304" pitchFamily="18" charset="0"/>
              </a:rPr>
              <a:t>, by </a:t>
            </a:r>
            <a:r>
              <a:rPr lang="en-US" b="0" i="0" dirty="0" err="1">
                <a:solidFill>
                  <a:srgbClr val="000000"/>
                </a:solidFill>
                <a:effectLst/>
                <a:latin typeface="Times New Roman" panose="02020603050405020304" pitchFamily="18" charset="0"/>
              </a:rPr>
              <a:t>mohlo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posunout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rovnováhu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mezi</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osami</a:t>
            </a:r>
            <a:r>
              <a:rPr lang="en-US" b="0" i="0" dirty="0">
                <a:solidFill>
                  <a:srgbClr val="000000"/>
                </a:solidFill>
                <a:effectLst/>
                <a:latin typeface="Times New Roman" panose="02020603050405020304" pitchFamily="18" charset="0"/>
              </a:rPr>
              <a:t> v RAS </a:t>
            </a:r>
            <a:r>
              <a:rPr lang="en-US" b="0" i="0" dirty="0" err="1">
                <a:solidFill>
                  <a:srgbClr val="000000"/>
                </a:solidFill>
                <a:effectLst/>
                <a:latin typeface="Times New Roman" panose="02020603050405020304" pitchFamily="18" charset="0"/>
              </a:rPr>
              <a:t>ve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prospěch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škodlivého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účinku</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převážně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membránově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vázaný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enzym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lze</a:t>
            </a:r>
            <a:r>
              <a:rPr lang="en-US" b="0" i="0" dirty="0">
                <a:solidFill>
                  <a:srgbClr val="000000"/>
                </a:solidFill>
                <a:effectLst/>
                <a:latin typeface="Times New Roman" panose="02020603050405020304" pitchFamily="18" charset="0"/>
              </a:rPr>
              <a:t> in vivo </a:t>
            </a:r>
            <a:r>
              <a:rPr lang="en-US" b="0" i="0" dirty="0" err="1">
                <a:solidFill>
                  <a:srgbClr val="000000"/>
                </a:solidFill>
                <a:effectLst/>
                <a:latin typeface="Times New Roman" panose="02020603050405020304" pitchFamily="18" charset="0"/>
              </a:rPr>
              <a:t>rozložit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rozpustnou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formu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která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cirkuluje</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tělesných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tekutinách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Zkoumá</a:t>
            </a:r>
            <a:r>
              <a:rPr lang="en-US" b="0" i="0" dirty="0">
                <a:solidFill>
                  <a:srgbClr val="000000"/>
                </a:solidFill>
                <a:effectLst/>
                <a:latin typeface="Times New Roman" panose="02020603050405020304" pitchFamily="18" charset="0"/>
              </a:rPr>
              <a:t> se, </a:t>
            </a:r>
            <a:r>
              <a:rPr lang="en-US" b="0" i="0" dirty="0" err="1">
                <a:solidFill>
                  <a:srgbClr val="000000"/>
                </a:solidFill>
                <a:effectLst/>
                <a:latin typeface="Times New Roman" panose="02020603050405020304" pitchFamily="18" charset="0"/>
              </a:rPr>
              <a:t>zda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terapie</a:t>
            </a:r>
            <a:r>
              <a:rPr lang="en-US" b="0" i="0" dirty="0">
                <a:solidFill>
                  <a:srgbClr val="000000"/>
                </a:solidFill>
                <a:effectLst/>
                <a:latin typeface="Times New Roman" panose="02020603050405020304" pitchFamily="18" charset="0"/>
              </a:rPr>
              <a:t> s </a:t>
            </a:r>
            <a:r>
              <a:rPr lang="en-US" b="0" i="0" dirty="0" err="1">
                <a:solidFill>
                  <a:srgbClr val="000000"/>
                </a:solidFill>
                <a:effectLst/>
                <a:latin typeface="Times New Roman" panose="02020603050405020304" pitchFamily="18" charset="0"/>
              </a:rPr>
              <a:t>rozpustnou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formou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je </a:t>
            </a:r>
            <a:r>
              <a:rPr lang="en-US" b="0" i="0" dirty="0" err="1">
                <a:solidFill>
                  <a:srgbClr val="000000"/>
                </a:solidFill>
                <a:effectLst/>
                <a:latin typeface="Times New Roman" panose="02020603050405020304" pitchFamily="18" charset="0"/>
              </a:rPr>
              <a:t>rekombinantní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lidský</a:t>
            </a:r>
            <a:r>
              <a:rPr lang="en-US" b="0" i="0" dirty="0">
                <a:solidFill>
                  <a:srgbClr val="000000"/>
                </a:solidFill>
                <a:effectLst/>
                <a:latin typeface="Times New Roman" panose="02020603050405020304" pitchFamily="18" charset="0"/>
              </a:rPr>
              <a:t> ACE2 (rhACE2) </a:t>
            </a:r>
            <a:r>
              <a:rPr lang="en-US" b="0" i="0" dirty="0" err="1">
                <a:solidFill>
                  <a:srgbClr val="000000"/>
                </a:solidFill>
                <a:effectLst/>
                <a:latin typeface="Times New Roman" panose="02020603050405020304" pitchFamily="18" charset="0"/>
              </a:rPr>
              <a:t>může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zpomalit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šíření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infekce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kompetitivní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vazbou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virus. </a:t>
            </a:r>
            <a:r>
              <a:rPr lang="en-US" b="0" i="0" dirty="0" err="1">
                <a:solidFill>
                  <a:srgbClr val="000000"/>
                </a:solidFill>
                <a:effectLst/>
                <a:latin typeface="Times New Roman" panose="02020603050405020304" pitchFamily="18" charset="0"/>
              </a:rPr>
              <a:t>Kromě</a:t>
            </a:r>
            <a:r>
              <a:rPr lang="en-US" b="0" i="0" dirty="0">
                <a:solidFill>
                  <a:srgbClr val="000000"/>
                </a:solidFill>
                <a:effectLst/>
                <a:latin typeface="Times New Roman" panose="02020603050405020304" pitchFamily="18" charset="0"/>
              </a:rPr>
              <a:t> toho by </a:t>
            </a:r>
            <a:r>
              <a:rPr lang="en-US" b="0" i="0" dirty="0" err="1">
                <a:solidFill>
                  <a:srgbClr val="000000"/>
                </a:solidFill>
                <a:effectLst/>
                <a:latin typeface="Times New Roman" panose="02020603050405020304" pitchFamily="18" charset="0"/>
              </a:rPr>
              <a:t>mohl</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být</a:t>
            </a:r>
            <a:r>
              <a:rPr lang="en-US" b="0" i="0" dirty="0">
                <a:solidFill>
                  <a:srgbClr val="000000"/>
                </a:solidFill>
                <a:effectLst/>
                <a:latin typeface="Times New Roman" panose="02020603050405020304" pitchFamily="18" charset="0"/>
              </a:rPr>
              <a:t> pro </a:t>
            </a:r>
            <a:r>
              <a:rPr lang="en-US" b="0" i="0" dirty="0" err="1">
                <a:solidFill>
                  <a:srgbClr val="000000"/>
                </a:solidFill>
                <a:effectLst/>
                <a:latin typeface="Times New Roman" panose="02020603050405020304" pitchFamily="18" charset="0"/>
              </a:rPr>
              <a:t>léčbu</a:t>
            </a:r>
            <a:r>
              <a:rPr lang="en-US" b="0" i="0" dirty="0">
                <a:solidFill>
                  <a:srgbClr val="000000"/>
                </a:solidFill>
                <a:effectLst/>
                <a:latin typeface="Times New Roman" panose="02020603050405020304" pitchFamily="18" charset="0"/>
              </a:rPr>
              <a:t> SARS-CoV-2 </a:t>
            </a:r>
            <a:r>
              <a:rPr lang="en-US" b="0" i="0" dirty="0" err="1">
                <a:solidFill>
                  <a:srgbClr val="000000"/>
                </a:solidFill>
                <a:effectLst/>
                <a:latin typeface="Times New Roman" panose="02020603050405020304" pitchFamily="18" charset="0"/>
              </a:rPr>
              <a:t>zvažován</a:t>
            </a:r>
            <a:r>
              <a:rPr lang="en-US" b="0" i="0" dirty="0">
                <a:solidFill>
                  <a:srgbClr val="000000"/>
                </a:solidFill>
                <a:effectLst/>
                <a:latin typeface="Times New Roman" panose="02020603050405020304" pitchFamily="18" charset="0"/>
              </a:rPr>
              <a:t> inhibitor TMPRSS2, </a:t>
            </a:r>
            <a:r>
              <a:rPr lang="en-US" b="0" i="0" dirty="0" err="1">
                <a:solidFill>
                  <a:srgbClr val="000000"/>
                </a:solidFill>
                <a:effectLst/>
                <a:latin typeface="Times New Roman" panose="02020603050405020304" pitchFamily="18" charset="0"/>
              </a:rPr>
              <a:t>který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již</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byl</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schválen</a:t>
            </a:r>
            <a:r>
              <a:rPr lang="en-US" b="0" i="0" dirty="0">
                <a:solidFill>
                  <a:srgbClr val="000000"/>
                </a:solidFill>
                <a:effectLst/>
                <a:latin typeface="Times New Roman" panose="02020603050405020304" pitchFamily="18" charset="0"/>
              </a:rPr>
              <a:t> pro </a:t>
            </a:r>
            <a:r>
              <a:rPr lang="en-US" b="0" i="0" dirty="0" err="1">
                <a:solidFill>
                  <a:srgbClr val="000000"/>
                </a:solidFill>
                <a:effectLst/>
                <a:latin typeface="Times New Roman" panose="02020603050405020304" pitchFamily="18" charset="0"/>
              </a:rPr>
              <a:t>jiná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onemocnění</a:t>
            </a:r>
            <a:r>
              <a:rPr lang="en-US" b="0" i="0" dirty="0">
                <a:solidFill>
                  <a:srgbClr val="000000"/>
                </a:solidFill>
                <a:effectLst/>
                <a:latin typeface="Times New Roman" panose="02020603050405020304" pitchFamily="18" charset="0"/>
              </a:rPr>
              <a:t>, a to </a:t>
            </a:r>
            <a:r>
              <a:rPr lang="en-US" b="0" i="0" dirty="0" err="1">
                <a:solidFill>
                  <a:srgbClr val="000000"/>
                </a:solidFill>
                <a:effectLst/>
                <a:latin typeface="Times New Roman" panose="02020603050405020304" pitchFamily="18" charset="0"/>
              </a:rPr>
              <a:t>inhibicí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vstupu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virových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buněk</a:t>
            </a:r>
            <a:r>
              <a:rPr lang="en-US" b="0" i="0" dirty="0">
                <a:solidFill>
                  <a:srgbClr val="000000"/>
                </a:solidFill>
                <a:effectLst/>
                <a:latin typeface="Times New Roman" panose="02020603050405020304" pitchFamily="18" charset="0"/>
              </a:rPr>
              <a:t>. </a:t>
            </a:r>
            <a:r>
              <a:rPr lang="en-US" b="0" i="0" dirty="0">
                <a:solidFill>
                  <a:srgbClr val="2F4A8B"/>
                </a:solidFill>
                <a:effectLst/>
                <a:latin typeface="Times New Roman" panose="02020603050405020304" pitchFamily="18" charset="0"/>
                <a:hlinkClick r:id="rId3"/>
              </a:rPr>
              <a:t>7</a:t>
            </a:r>
            <a:r>
              <a:rPr lang="en-US" b="0" i="0" dirty="0">
                <a:solidFill>
                  <a:srgbClr val="000000"/>
                </a:solidFill>
                <a:effectLst/>
                <a:latin typeface="Times New Roman" panose="02020603050405020304" pitchFamily="18" charset="0"/>
              </a:rPr>
              <a:t> .</a:t>
            </a:r>
            <a:endParaRPr lang="en-US" dirty="0"/>
          </a:p>
          <a:p>
            <a:endParaRPr lang="cs-CZ" dirty="0"/>
          </a:p>
          <a:p>
            <a:endParaRPr lang="cs-CZ" dirty="0"/>
          </a:p>
          <a:p>
            <a:r>
              <a:rPr lang="en-US" dirty="0"/>
              <a:t>The renin angiotensin system (RAS) in the lungs in the context of COVID-19. The special role of ACE2 as a key element in the counter-regulatory axis (green) of the RAS is shown. ACE2 counteracts the negative effects of the Ang II / AT 1 R axis (red) on lung damage. ACE2 is produced in airway epithelial cells, including type II alveolar epithelial cells in the lungs. SARS-CoV-2 binds to the membrane-bound ACE2 of the host cell via its viral spike protein. This allows the virus to enter the cell and then replicate. SARS-CoV-2 also requires the cellular serine protease TMPRSS2 for cellular uptake. A downregulation of ACE2 by SARS-CoV-2, as has been demonstrated for the SARS-</a:t>
            </a:r>
            <a:r>
              <a:rPr lang="en-US" dirty="0" err="1"/>
              <a:t>CoV</a:t>
            </a:r>
            <a:r>
              <a:rPr lang="en-US" dirty="0"/>
              <a:t> infection, could shift the balance between the axes in the RAS in favor of the damaging effect in the lungs. ACE2, as a predominantly membrane-bound enzyme, can be broken down in vivo into a soluble form that circulates in body fluids. Whether a therapy with the soluble form as recombinant human ACE2 (rhACE2) can slow down the spread of the infection by competitive binding to the virus is being investigated. In addition, an inhibitor of TMPRSS2 that has already been approved for other diseases could be considered for the treatment of SARS-CoV-2 by inhibiting viral cell entry.</a:t>
            </a:r>
          </a:p>
        </p:txBody>
      </p:sp>
      <p:sp>
        <p:nvSpPr>
          <p:cNvPr id="4" name="Zástupný symbol pro číslo snímku 3"/>
          <p:cNvSpPr>
            <a:spLocks noGrp="1"/>
          </p:cNvSpPr>
          <p:nvPr>
            <p:ph type="sldNum" sz="quarter" idx="5"/>
          </p:nvPr>
        </p:nvSpPr>
        <p:spPr/>
        <p:txBody>
          <a:bodyPr/>
          <a:lstStyle/>
          <a:p>
            <a:fld id="{7642CC84-23E4-4113-86DA-FD4D99E3E4C1}" type="slidenum">
              <a:rPr lang="en-US" smtClean="0"/>
              <a:t>40</a:t>
            </a:fld>
            <a:endParaRPr lang="en-US"/>
          </a:p>
        </p:txBody>
      </p:sp>
    </p:spTree>
    <p:extLst>
      <p:ext uri="{BB962C8B-B14F-4D97-AF65-F5344CB8AC3E}">
        <p14:creationId xmlns:p14="http://schemas.microsoft.com/office/powerpoint/2010/main" val="368950117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fontScale="85000" lnSpcReduction="10000"/>
          </a:bodyPr>
          <a:lstStyle/>
          <a:p>
            <a:r>
              <a:rPr lang="en-US" b="0" i="0" dirty="0">
                <a:solidFill>
                  <a:srgbClr val="000000"/>
                </a:solidFill>
                <a:effectLst/>
                <a:latin typeface="Times New Roman" panose="02020603050405020304" pitchFamily="18" charset="0"/>
              </a:rPr>
              <a:t>Renin-</a:t>
            </a:r>
            <a:r>
              <a:rPr lang="en-US" b="0" i="0" dirty="0" err="1">
                <a:solidFill>
                  <a:srgbClr val="000000"/>
                </a:solidFill>
                <a:effectLst/>
                <a:latin typeface="Times New Roman" panose="02020603050405020304" pitchFamily="18" charset="0"/>
              </a:rPr>
              <a:t>angiotensinový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systém</a:t>
            </a:r>
            <a:r>
              <a:rPr lang="en-US" b="0" i="0" dirty="0">
                <a:solidFill>
                  <a:srgbClr val="000000"/>
                </a:solidFill>
                <a:effectLst/>
                <a:latin typeface="Times New Roman" panose="02020603050405020304" pitchFamily="18" charset="0"/>
              </a:rPr>
              <a:t> (RAS)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kontextu</a:t>
            </a:r>
            <a:r>
              <a:rPr lang="en-US" b="0" i="0" dirty="0">
                <a:solidFill>
                  <a:srgbClr val="000000"/>
                </a:solidFill>
                <a:effectLst/>
                <a:latin typeface="Times New Roman" panose="02020603050405020304" pitchFamily="18" charset="0"/>
              </a:rPr>
              <a:t> COVID-19. Je </a:t>
            </a:r>
            <a:r>
              <a:rPr lang="en-US" b="0" i="0" dirty="0" err="1">
                <a:solidFill>
                  <a:srgbClr val="000000"/>
                </a:solidFill>
                <a:effectLst/>
                <a:latin typeface="Times New Roman" panose="02020603050405020304" pitchFamily="18" charset="0"/>
              </a:rPr>
              <a:t>ukázána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zvláštní</a:t>
            </a:r>
            <a:r>
              <a:rPr lang="en-US" b="0" i="0" dirty="0">
                <a:solidFill>
                  <a:srgbClr val="000000"/>
                </a:solidFill>
                <a:effectLst/>
                <a:latin typeface="Times New Roman" panose="02020603050405020304" pitchFamily="18" charset="0"/>
              </a:rPr>
              <a:t> role ACE2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klíčového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prvku</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kontraregulační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zelená</a:t>
            </a:r>
            <a:r>
              <a:rPr lang="en-US" b="0" i="0" dirty="0">
                <a:solidFill>
                  <a:srgbClr val="000000"/>
                </a:solidFill>
                <a:effectLst/>
                <a:latin typeface="Times New Roman" panose="02020603050405020304" pitchFamily="18" charset="0"/>
              </a:rPr>
              <a:t>) RAS. ACE2 </a:t>
            </a:r>
            <a:r>
              <a:rPr lang="en-US" b="0" i="0" dirty="0" err="1">
                <a:solidFill>
                  <a:srgbClr val="000000"/>
                </a:solidFill>
                <a:effectLst/>
                <a:latin typeface="Times New Roman" panose="02020603050405020304" pitchFamily="18" charset="0"/>
              </a:rPr>
              <a:t>působí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proti</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negativním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účinkům</a:t>
            </a:r>
            <a:r>
              <a:rPr lang="en-US" b="0" i="0" dirty="0">
                <a:solidFill>
                  <a:srgbClr val="000000"/>
                </a:solidFill>
                <a:effectLst/>
                <a:latin typeface="Times New Roman" panose="02020603050405020304" pitchFamily="18" charset="0"/>
              </a:rPr>
              <a:t> Ang II / AT </a:t>
            </a:r>
            <a:r>
              <a:rPr lang="en-US" b="0" i="0" baseline="-25000" dirty="0">
                <a:solidFill>
                  <a:srgbClr val="000000"/>
                </a:solidFill>
                <a:effectLst/>
                <a:latin typeface="Times New Roman" panose="02020603050405020304" pitchFamily="18" charset="0"/>
              </a:rPr>
              <a:t>1</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Osa</a:t>
            </a:r>
            <a:r>
              <a:rPr lang="en-US" b="0" i="0" dirty="0">
                <a:solidFill>
                  <a:srgbClr val="000000"/>
                </a:solidFill>
                <a:effectLst/>
                <a:latin typeface="Times New Roman" panose="02020603050405020304" pitchFamily="18" charset="0"/>
              </a:rPr>
              <a:t> R (</a:t>
            </a:r>
            <a:r>
              <a:rPr lang="en-US" b="0" i="0" dirty="0" err="1">
                <a:solidFill>
                  <a:srgbClr val="000000"/>
                </a:solidFill>
                <a:effectLst/>
                <a:latin typeface="Times New Roman" panose="02020603050405020304" pitchFamily="18" charset="0"/>
              </a:rPr>
              <a:t>červená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směrem</a:t>
            </a:r>
            <a:r>
              <a:rPr lang="en-US" b="0" i="0" dirty="0">
                <a:solidFill>
                  <a:srgbClr val="000000"/>
                </a:solidFill>
                <a:effectLst/>
                <a:latin typeface="Times New Roman" panose="02020603050405020304" pitchFamily="18" charset="0"/>
              </a:rPr>
              <a:t> k </a:t>
            </a:r>
            <a:r>
              <a:rPr lang="en-US" b="0" i="0" dirty="0" err="1">
                <a:solidFill>
                  <a:srgbClr val="000000"/>
                </a:solidFill>
                <a:effectLst/>
                <a:latin typeface="Times New Roman" panose="02020603050405020304" pitchFamily="18" charset="0"/>
              </a:rPr>
              <a:t>poškození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plic</a:t>
            </a:r>
            <a:r>
              <a:rPr lang="en-US" b="0" i="0" dirty="0">
                <a:solidFill>
                  <a:srgbClr val="000000"/>
                </a:solidFill>
                <a:effectLst/>
                <a:latin typeface="Times New Roman" panose="02020603050405020304" pitchFamily="18" charset="0"/>
              </a:rPr>
              <a:t>. ACE2 je </a:t>
            </a:r>
            <a:r>
              <a:rPr lang="en-US" b="0" i="0" dirty="0" err="1">
                <a:solidFill>
                  <a:srgbClr val="000000"/>
                </a:solidFill>
                <a:effectLst/>
                <a:latin typeface="Times New Roman" panose="02020603050405020304" pitchFamily="18" charset="0"/>
              </a:rPr>
              <a:t>produkován</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epiteliálních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buňkách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dýchacích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cest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včetně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alveolárních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epiteliálních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buněk</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typu</a:t>
            </a:r>
            <a:r>
              <a:rPr lang="en-US" b="0" i="0" dirty="0">
                <a:solidFill>
                  <a:srgbClr val="000000"/>
                </a:solidFill>
                <a:effectLst/>
                <a:latin typeface="Times New Roman" panose="02020603050405020304" pitchFamily="18" charset="0"/>
              </a:rPr>
              <a:t> II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SARS-CoV-2 se </a:t>
            </a:r>
            <a:r>
              <a:rPr lang="en-US" b="0" i="0" dirty="0" err="1">
                <a:solidFill>
                  <a:srgbClr val="000000"/>
                </a:solidFill>
                <a:effectLst/>
                <a:latin typeface="Times New Roman" panose="02020603050405020304" pitchFamily="18" charset="0"/>
              </a:rPr>
              <a:t>váže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membránově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vázaný</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hostitelské</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buňky</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prostřednictvím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virového</a:t>
            </a:r>
            <a:r>
              <a:rPr lang="en-US" b="0" i="0" dirty="0">
                <a:solidFill>
                  <a:srgbClr val="000000"/>
                </a:solidFill>
                <a:effectLst/>
                <a:latin typeface="Times New Roman" panose="02020603050405020304" pitchFamily="18" charset="0"/>
              </a:rPr>
              <a:t> spike </a:t>
            </a:r>
            <a:r>
              <a:rPr lang="en-US" b="0" i="0" dirty="0" err="1">
                <a:solidFill>
                  <a:srgbClr val="000000"/>
                </a:solidFill>
                <a:effectLst/>
                <a:latin typeface="Times New Roman" panose="02020603050405020304" pitchFamily="18" charset="0"/>
              </a:rPr>
              <a:t>proteinu</a:t>
            </a:r>
            <a:r>
              <a:rPr lang="en-US" b="0" i="0" dirty="0">
                <a:solidFill>
                  <a:srgbClr val="000000"/>
                </a:solidFill>
                <a:effectLst/>
                <a:latin typeface="Times New Roman" panose="02020603050405020304" pitchFamily="18" charset="0"/>
              </a:rPr>
              <a:t>. To </a:t>
            </a:r>
            <a:r>
              <a:rPr lang="en-US" b="0" i="0" dirty="0" err="1">
                <a:solidFill>
                  <a:srgbClr val="000000"/>
                </a:solidFill>
                <a:effectLst/>
                <a:latin typeface="Times New Roman" panose="02020603050405020304" pitchFamily="18" charset="0"/>
              </a:rPr>
              <a:t>umožňuje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vstoupit</a:t>
            </a:r>
            <a:r>
              <a:rPr lang="en-US" b="0" i="0" dirty="0">
                <a:solidFill>
                  <a:srgbClr val="000000"/>
                </a:solidFill>
                <a:effectLst/>
                <a:latin typeface="Times New Roman" panose="02020603050405020304" pitchFamily="18" charset="0"/>
              </a:rPr>
              <a:t> do </a:t>
            </a:r>
            <a:r>
              <a:rPr lang="en-US" b="0" i="0" dirty="0" err="1">
                <a:solidFill>
                  <a:srgbClr val="000000"/>
                </a:solidFill>
                <a:effectLst/>
                <a:latin typeface="Times New Roman" panose="02020603050405020304" pitchFamily="18" charset="0"/>
              </a:rPr>
              <a:t>buňky</a:t>
            </a:r>
            <a:r>
              <a:rPr lang="en-US" b="0" i="0" dirty="0">
                <a:solidFill>
                  <a:srgbClr val="000000"/>
                </a:solidFill>
                <a:effectLst/>
                <a:latin typeface="Times New Roman" panose="02020603050405020304" pitchFamily="18" charset="0"/>
              </a:rPr>
              <a:t> a </a:t>
            </a:r>
            <a:r>
              <a:rPr lang="en-US" b="0" i="0" dirty="0" err="1">
                <a:solidFill>
                  <a:srgbClr val="000000"/>
                </a:solidFill>
                <a:effectLst/>
                <a:latin typeface="Times New Roman" panose="02020603050405020304" pitchFamily="18" charset="0"/>
              </a:rPr>
              <a:t>poté</a:t>
            </a:r>
            <a:r>
              <a:rPr lang="en-US" b="0" i="0" dirty="0">
                <a:solidFill>
                  <a:srgbClr val="000000"/>
                </a:solidFill>
                <a:effectLst/>
                <a:latin typeface="Times New Roman" panose="02020603050405020304" pitchFamily="18" charset="0"/>
              </a:rPr>
              <a:t> se </a:t>
            </a:r>
            <a:r>
              <a:rPr lang="en-US" b="0" i="0" dirty="0" err="1">
                <a:solidFill>
                  <a:srgbClr val="000000"/>
                </a:solidFill>
                <a:effectLst/>
                <a:latin typeface="Times New Roman" panose="02020603050405020304" pitchFamily="18" charset="0"/>
              </a:rPr>
              <a:t>replikovat</a:t>
            </a:r>
            <a:r>
              <a:rPr lang="en-US" b="0" i="0" dirty="0">
                <a:solidFill>
                  <a:srgbClr val="000000"/>
                </a:solidFill>
                <a:effectLst/>
                <a:latin typeface="Times New Roman" panose="02020603050405020304" pitchFamily="18" charset="0"/>
              </a:rPr>
              <a:t>. SARS-CoV-2 </a:t>
            </a:r>
            <a:r>
              <a:rPr lang="en-US" b="0" i="0" dirty="0" err="1">
                <a:solidFill>
                  <a:srgbClr val="000000"/>
                </a:solidFill>
                <a:effectLst/>
                <a:latin typeface="Times New Roman" panose="02020603050405020304" pitchFamily="18" charset="0"/>
              </a:rPr>
              <a:t>také</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vyžaduje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buněčnou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serinovou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proteázu</a:t>
            </a:r>
            <a:r>
              <a:rPr lang="en-US" b="0" i="0" dirty="0">
                <a:solidFill>
                  <a:srgbClr val="000000"/>
                </a:solidFill>
                <a:effectLst/>
                <a:latin typeface="Times New Roman" panose="02020603050405020304" pitchFamily="18" charset="0"/>
              </a:rPr>
              <a:t> TMPRSS2 pro </a:t>
            </a:r>
            <a:r>
              <a:rPr lang="en-US" b="0" i="0" dirty="0" err="1">
                <a:solidFill>
                  <a:srgbClr val="000000"/>
                </a:solidFill>
                <a:effectLst/>
                <a:latin typeface="Times New Roman" panose="02020603050405020304" pitchFamily="18" charset="0"/>
              </a:rPr>
              <a:t>buněčnou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absorpci</a:t>
            </a:r>
            <a:r>
              <a:rPr lang="en-US" b="0" i="0" dirty="0">
                <a:solidFill>
                  <a:srgbClr val="000000"/>
                </a:solidFill>
                <a:effectLst/>
                <a:latin typeface="Times New Roman" panose="02020603050405020304" pitchFamily="18" charset="0"/>
              </a:rPr>
              <a:t>. Down-</a:t>
            </a:r>
            <a:r>
              <a:rPr lang="en-US" b="0" i="0" dirty="0" err="1">
                <a:solidFill>
                  <a:srgbClr val="000000"/>
                </a:solidFill>
                <a:effectLst/>
                <a:latin typeface="Times New Roman" panose="02020603050405020304" pitchFamily="18" charset="0"/>
              </a:rPr>
              <a:t>regulace</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pomocí</a:t>
            </a:r>
            <a:r>
              <a:rPr lang="en-US" b="0" i="0" dirty="0">
                <a:solidFill>
                  <a:srgbClr val="000000"/>
                </a:solidFill>
                <a:effectLst/>
                <a:latin typeface="Times New Roman" panose="02020603050405020304" pitchFamily="18" charset="0"/>
              </a:rPr>
              <a:t> SARS-CoV-2, jak </a:t>
            </a:r>
            <a:r>
              <a:rPr lang="en-US" b="0" i="0" dirty="0" err="1">
                <a:solidFill>
                  <a:srgbClr val="000000"/>
                </a:solidFill>
                <a:effectLst/>
                <a:latin typeface="Times New Roman" panose="02020603050405020304" pitchFamily="18" charset="0"/>
              </a:rPr>
              <a:t>bylo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prokázáno</a:t>
            </a:r>
            <a:r>
              <a:rPr lang="en-US" b="0" i="0" dirty="0">
                <a:solidFill>
                  <a:srgbClr val="000000"/>
                </a:solidFill>
                <a:effectLst/>
                <a:latin typeface="Times New Roman" panose="02020603050405020304" pitchFamily="18" charset="0"/>
              </a:rPr>
              <a:t> u </a:t>
            </a:r>
            <a:r>
              <a:rPr lang="en-US" b="0" i="0" dirty="0" err="1">
                <a:solidFill>
                  <a:srgbClr val="000000"/>
                </a:solidFill>
                <a:effectLst/>
                <a:latin typeface="Times New Roman" panose="02020603050405020304" pitchFamily="18" charset="0"/>
              </a:rPr>
              <a:t>infekce</a:t>
            </a:r>
            <a:r>
              <a:rPr lang="en-US" b="0" i="0" dirty="0">
                <a:solidFill>
                  <a:srgbClr val="000000"/>
                </a:solidFill>
                <a:effectLst/>
                <a:latin typeface="Times New Roman" panose="02020603050405020304" pitchFamily="18" charset="0"/>
              </a:rPr>
              <a:t> SARS-</a:t>
            </a:r>
            <a:r>
              <a:rPr lang="en-US" b="0" i="0" dirty="0" err="1">
                <a:solidFill>
                  <a:srgbClr val="000000"/>
                </a:solidFill>
                <a:effectLst/>
                <a:latin typeface="Times New Roman" panose="02020603050405020304" pitchFamily="18" charset="0"/>
              </a:rPr>
              <a:t>CoV</a:t>
            </a:r>
            <a:r>
              <a:rPr lang="en-US" b="0" i="0" dirty="0">
                <a:solidFill>
                  <a:srgbClr val="000000"/>
                </a:solidFill>
                <a:effectLst/>
                <a:latin typeface="Times New Roman" panose="02020603050405020304" pitchFamily="18" charset="0"/>
              </a:rPr>
              <a:t>, by </a:t>
            </a:r>
            <a:r>
              <a:rPr lang="en-US" b="0" i="0" dirty="0" err="1">
                <a:solidFill>
                  <a:srgbClr val="000000"/>
                </a:solidFill>
                <a:effectLst/>
                <a:latin typeface="Times New Roman" panose="02020603050405020304" pitchFamily="18" charset="0"/>
              </a:rPr>
              <a:t>mohlo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posunout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rovnováhu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mezi</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osami</a:t>
            </a:r>
            <a:r>
              <a:rPr lang="en-US" b="0" i="0" dirty="0">
                <a:solidFill>
                  <a:srgbClr val="000000"/>
                </a:solidFill>
                <a:effectLst/>
                <a:latin typeface="Times New Roman" panose="02020603050405020304" pitchFamily="18" charset="0"/>
              </a:rPr>
              <a:t> v RAS </a:t>
            </a:r>
            <a:r>
              <a:rPr lang="en-US" b="0" i="0" dirty="0" err="1">
                <a:solidFill>
                  <a:srgbClr val="000000"/>
                </a:solidFill>
                <a:effectLst/>
                <a:latin typeface="Times New Roman" panose="02020603050405020304" pitchFamily="18" charset="0"/>
              </a:rPr>
              <a:t>ve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prospěch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škodlivého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účinku</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plicích</a:t>
            </a:r>
            <a:r>
              <a:rPr lang="en-US" b="0" i="0" dirty="0">
                <a:solidFill>
                  <a:srgbClr val="000000"/>
                </a:solidFill>
                <a:effectLst/>
                <a:latin typeface="Times New Roman" panose="02020603050405020304" pitchFamily="18" charset="0"/>
              </a:rPr>
              <a:t>. ACE2,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převážně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membránově</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vázaný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enzym</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lze</a:t>
            </a:r>
            <a:r>
              <a:rPr lang="en-US" b="0" i="0" dirty="0">
                <a:solidFill>
                  <a:srgbClr val="000000"/>
                </a:solidFill>
                <a:effectLst/>
                <a:latin typeface="Times New Roman" panose="02020603050405020304" pitchFamily="18" charset="0"/>
              </a:rPr>
              <a:t> in vivo </a:t>
            </a:r>
            <a:r>
              <a:rPr lang="en-US" b="0" i="0" dirty="0" err="1">
                <a:solidFill>
                  <a:srgbClr val="000000"/>
                </a:solidFill>
                <a:effectLst/>
                <a:latin typeface="Times New Roman" panose="02020603050405020304" pitchFamily="18" charset="0"/>
              </a:rPr>
              <a:t>rozložit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rozpustnou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formu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která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cirkuluje</a:t>
            </a:r>
            <a:r>
              <a:rPr lang="en-US" b="0" i="0" dirty="0">
                <a:solidFill>
                  <a:srgbClr val="000000"/>
                </a:solidFill>
                <a:effectLst/>
                <a:latin typeface="Times New Roman" panose="02020603050405020304" pitchFamily="18" charset="0"/>
              </a:rPr>
              <a:t> v </a:t>
            </a:r>
            <a:r>
              <a:rPr lang="en-US" b="0" i="0" dirty="0" err="1">
                <a:solidFill>
                  <a:srgbClr val="000000"/>
                </a:solidFill>
                <a:effectLst/>
                <a:latin typeface="Times New Roman" panose="02020603050405020304" pitchFamily="18" charset="0"/>
              </a:rPr>
              <a:t>tělesných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tekutinách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Zkoumá</a:t>
            </a:r>
            <a:r>
              <a:rPr lang="en-US" b="0" i="0" dirty="0">
                <a:solidFill>
                  <a:srgbClr val="000000"/>
                </a:solidFill>
                <a:effectLst/>
                <a:latin typeface="Times New Roman" panose="02020603050405020304" pitchFamily="18" charset="0"/>
              </a:rPr>
              <a:t> se, </a:t>
            </a:r>
            <a:r>
              <a:rPr lang="en-US" b="0" i="0" dirty="0" err="1">
                <a:solidFill>
                  <a:srgbClr val="000000"/>
                </a:solidFill>
                <a:effectLst/>
                <a:latin typeface="Times New Roman" panose="02020603050405020304" pitchFamily="18" charset="0"/>
              </a:rPr>
              <a:t>zda</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terapie</a:t>
            </a:r>
            <a:r>
              <a:rPr lang="en-US" b="0" i="0" dirty="0">
                <a:solidFill>
                  <a:srgbClr val="000000"/>
                </a:solidFill>
                <a:effectLst/>
                <a:latin typeface="Times New Roman" panose="02020603050405020304" pitchFamily="18" charset="0"/>
              </a:rPr>
              <a:t> s </a:t>
            </a:r>
            <a:r>
              <a:rPr lang="en-US" b="0" i="0" dirty="0" err="1">
                <a:solidFill>
                  <a:srgbClr val="000000"/>
                </a:solidFill>
                <a:effectLst/>
                <a:latin typeface="Times New Roman" panose="02020603050405020304" pitchFamily="18" charset="0"/>
              </a:rPr>
              <a:t>rozpustnou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formou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jako</a:t>
            </a:r>
            <a:r>
              <a:rPr lang="en-US" b="0" i="0" dirty="0">
                <a:solidFill>
                  <a:srgbClr val="000000"/>
                </a:solidFill>
                <a:effectLst/>
                <a:latin typeface="Times New Roman" panose="02020603050405020304" pitchFamily="18" charset="0"/>
              </a:rPr>
              <a:t> je </a:t>
            </a:r>
            <a:r>
              <a:rPr lang="en-US" b="0" i="0" dirty="0" err="1">
                <a:solidFill>
                  <a:srgbClr val="000000"/>
                </a:solidFill>
                <a:effectLst/>
                <a:latin typeface="Times New Roman" panose="02020603050405020304" pitchFamily="18" charset="0"/>
              </a:rPr>
              <a:t>rekombinantní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lidský</a:t>
            </a:r>
            <a:r>
              <a:rPr lang="en-US" b="0" i="0" dirty="0">
                <a:solidFill>
                  <a:srgbClr val="000000"/>
                </a:solidFill>
                <a:effectLst/>
                <a:latin typeface="Times New Roman" panose="02020603050405020304" pitchFamily="18" charset="0"/>
              </a:rPr>
              <a:t> ACE2 (rhACE2) </a:t>
            </a:r>
            <a:r>
              <a:rPr lang="en-US" b="0" i="0" dirty="0" err="1">
                <a:solidFill>
                  <a:srgbClr val="000000"/>
                </a:solidFill>
                <a:effectLst/>
                <a:latin typeface="Times New Roman" panose="02020603050405020304" pitchFamily="18" charset="0"/>
              </a:rPr>
              <a:t>může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zpomalit</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šíření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infekce</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kompetitivní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vazbou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na</a:t>
            </a:r>
            <a:r>
              <a:rPr lang="en-US" b="0" i="0" dirty="0">
                <a:solidFill>
                  <a:srgbClr val="000000"/>
                </a:solidFill>
                <a:effectLst/>
                <a:latin typeface="Times New Roman" panose="02020603050405020304" pitchFamily="18" charset="0"/>
              </a:rPr>
              <a:t> virus. </a:t>
            </a:r>
            <a:r>
              <a:rPr lang="en-US" b="0" i="0" dirty="0" err="1">
                <a:solidFill>
                  <a:srgbClr val="000000"/>
                </a:solidFill>
                <a:effectLst/>
                <a:latin typeface="Times New Roman" panose="02020603050405020304" pitchFamily="18" charset="0"/>
              </a:rPr>
              <a:t>Kromě</a:t>
            </a:r>
            <a:r>
              <a:rPr lang="en-US" b="0" i="0" dirty="0">
                <a:solidFill>
                  <a:srgbClr val="000000"/>
                </a:solidFill>
                <a:effectLst/>
                <a:latin typeface="Times New Roman" panose="02020603050405020304" pitchFamily="18" charset="0"/>
              </a:rPr>
              <a:t> toho by </a:t>
            </a:r>
            <a:r>
              <a:rPr lang="en-US" b="0" i="0" dirty="0" err="1">
                <a:solidFill>
                  <a:srgbClr val="000000"/>
                </a:solidFill>
                <a:effectLst/>
                <a:latin typeface="Times New Roman" panose="02020603050405020304" pitchFamily="18" charset="0"/>
              </a:rPr>
              <a:t>mohl</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být</a:t>
            </a:r>
            <a:r>
              <a:rPr lang="en-US" b="0" i="0" dirty="0">
                <a:solidFill>
                  <a:srgbClr val="000000"/>
                </a:solidFill>
                <a:effectLst/>
                <a:latin typeface="Times New Roman" panose="02020603050405020304" pitchFamily="18" charset="0"/>
              </a:rPr>
              <a:t> pro </a:t>
            </a:r>
            <a:r>
              <a:rPr lang="en-US" b="0" i="0" dirty="0" err="1">
                <a:solidFill>
                  <a:srgbClr val="000000"/>
                </a:solidFill>
                <a:effectLst/>
                <a:latin typeface="Times New Roman" panose="02020603050405020304" pitchFamily="18" charset="0"/>
              </a:rPr>
              <a:t>léčbu</a:t>
            </a:r>
            <a:r>
              <a:rPr lang="en-US" b="0" i="0" dirty="0">
                <a:solidFill>
                  <a:srgbClr val="000000"/>
                </a:solidFill>
                <a:effectLst/>
                <a:latin typeface="Times New Roman" panose="02020603050405020304" pitchFamily="18" charset="0"/>
              </a:rPr>
              <a:t> SARS-CoV-2 </a:t>
            </a:r>
            <a:r>
              <a:rPr lang="en-US" b="0" i="0" dirty="0" err="1">
                <a:solidFill>
                  <a:srgbClr val="000000"/>
                </a:solidFill>
                <a:effectLst/>
                <a:latin typeface="Times New Roman" panose="02020603050405020304" pitchFamily="18" charset="0"/>
              </a:rPr>
              <a:t>zvažován</a:t>
            </a:r>
            <a:r>
              <a:rPr lang="en-US" b="0" i="0" dirty="0">
                <a:solidFill>
                  <a:srgbClr val="000000"/>
                </a:solidFill>
                <a:effectLst/>
                <a:latin typeface="Times New Roman" panose="02020603050405020304" pitchFamily="18" charset="0"/>
              </a:rPr>
              <a:t> inhibitor TMPRSS2, </a:t>
            </a:r>
            <a:r>
              <a:rPr lang="en-US" b="0" i="0" dirty="0" err="1">
                <a:solidFill>
                  <a:srgbClr val="000000"/>
                </a:solidFill>
                <a:effectLst/>
                <a:latin typeface="Times New Roman" panose="02020603050405020304" pitchFamily="18" charset="0"/>
              </a:rPr>
              <a:t>který</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již</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byl</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schválen</a:t>
            </a:r>
            <a:r>
              <a:rPr lang="en-US" b="0" i="0" dirty="0">
                <a:solidFill>
                  <a:srgbClr val="000000"/>
                </a:solidFill>
                <a:effectLst/>
                <a:latin typeface="Times New Roman" panose="02020603050405020304" pitchFamily="18" charset="0"/>
              </a:rPr>
              <a:t> pro </a:t>
            </a:r>
            <a:r>
              <a:rPr lang="en-US" b="0" i="0" dirty="0" err="1">
                <a:solidFill>
                  <a:srgbClr val="000000"/>
                </a:solidFill>
                <a:effectLst/>
                <a:latin typeface="Times New Roman" panose="02020603050405020304" pitchFamily="18" charset="0"/>
              </a:rPr>
              <a:t>jiná</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onemocnění</a:t>
            </a:r>
            <a:r>
              <a:rPr lang="en-US" b="0" i="0" dirty="0">
                <a:solidFill>
                  <a:srgbClr val="000000"/>
                </a:solidFill>
                <a:effectLst/>
                <a:latin typeface="Times New Roman" panose="02020603050405020304" pitchFamily="18" charset="0"/>
              </a:rPr>
              <a:t>, a to </a:t>
            </a:r>
            <a:r>
              <a:rPr lang="en-US" b="0" i="0" dirty="0" err="1">
                <a:solidFill>
                  <a:srgbClr val="000000"/>
                </a:solidFill>
                <a:effectLst/>
                <a:latin typeface="Times New Roman" panose="02020603050405020304" pitchFamily="18" charset="0"/>
              </a:rPr>
              <a:t>inhibicí</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vstupu</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virových</a:t>
            </a:r>
            <a:r>
              <a:rPr lang="en-US" b="0" i="0" dirty="0">
                <a:solidFill>
                  <a:srgbClr val="000000"/>
                </a:solidFill>
                <a:effectLst/>
                <a:latin typeface="Times New Roman" panose="02020603050405020304" pitchFamily="18" charset="0"/>
              </a:rPr>
              <a:t> </a:t>
            </a:r>
            <a:r>
              <a:rPr lang="en-US" b="0" i="0" dirty="0" err="1">
                <a:solidFill>
                  <a:srgbClr val="000000"/>
                </a:solidFill>
                <a:effectLst/>
                <a:latin typeface="Times New Roman" panose="02020603050405020304" pitchFamily="18" charset="0"/>
              </a:rPr>
              <a:t>buněk</a:t>
            </a:r>
            <a:r>
              <a:rPr lang="en-US" b="0" i="0" dirty="0">
                <a:solidFill>
                  <a:srgbClr val="000000"/>
                </a:solidFill>
                <a:effectLst/>
                <a:latin typeface="Times New Roman" panose="02020603050405020304" pitchFamily="18" charset="0"/>
              </a:rPr>
              <a:t>. </a:t>
            </a:r>
            <a:r>
              <a:rPr lang="en-US" b="0" i="0" dirty="0">
                <a:solidFill>
                  <a:srgbClr val="2F4A8B"/>
                </a:solidFill>
                <a:effectLst/>
                <a:latin typeface="Times New Roman" panose="02020603050405020304" pitchFamily="18" charset="0"/>
                <a:hlinkClick r:id="rId3"/>
              </a:rPr>
              <a:t>7</a:t>
            </a:r>
            <a:r>
              <a:rPr lang="en-US" b="0" i="0" dirty="0">
                <a:solidFill>
                  <a:srgbClr val="000000"/>
                </a:solidFill>
                <a:effectLst/>
                <a:latin typeface="Times New Roman" panose="02020603050405020304" pitchFamily="18" charset="0"/>
              </a:rPr>
              <a:t> .</a:t>
            </a:r>
            <a:endParaRPr lang="en-US" dirty="0"/>
          </a:p>
          <a:p>
            <a:endParaRPr lang="cs-CZ" dirty="0"/>
          </a:p>
          <a:p>
            <a:endParaRPr lang="cs-CZ" dirty="0"/>
          </a:p>
          <a:p>
            <a:r>
              <a:rPr lang="en-US" dirty="0"/>
              <a:t>The renin angiotensin system (RAS) in the lungs in the context of COVID-19. The special role of ACE2 as a key element in the counter-regulatory axis (green) of the RAS is shown. ACE2 counteracts the negative effects of the Ang II / AT 1 R axis (red) on lung damage. ACE2 is produced in airway epithelial cells, including type II alveolar epithelial cells in the lungs. SARS-CoV-2 binds to the membrane-bound ACE2 of the host cell via its viral spike protein. This allows the virus to enter the cell and then replicate. SARS-CoV-2 also requires the cellular serine protease TMPRSS2 for cellular uptake. A downregulation of ACE2 by SARS-CoV-2, as has been demonstrated for the SARS-</a:t>
            </a:r>
            <a:r>
              <a:rPr lang="en-US" dirty="0" err="1"/>
              <a:t>CoV</a:t>
            </a:r>
            <a:r>
              <a:rPr lang="en-US" dirty="0"/>
              <a:t> infection, could shift the balance between the axes in the RAS in favor of the damaging effect in the lungs. ACE2, as a predominantly membrane-bound enzyme, can be broken down in vivo into a soluble form that circulates in body fluids. Whether a therapy with the soluble form as recombinant human ACE2 (rhACE2) can slow down the spread of the infection by competitive binding to the virus is being investigated. In addition, an inhibitor of TMPRSS2 that has already been approved for other diseases could be considered for the treatment of SARS-CoV-2 by inhibiting viral cell entry.</a:t>
            </a:r>
          </a:p>
        </p:txBody>
      </p:sp>
      <p:sp>
        <p:nvSpPr>
          <p:cNvPr id="4" name="Zástupný symbol pro číslo snímku 3"/>
          <p:cNvSpPr>
            <a:spLocks noGrp="1"/>
          </p:cNvSpPr>
          <p:nvPr>
            <p:ph type="sldNum" sz="quarter" idx="5"/>
          </p:nvPr>
        </p:nvSpPr>
        <p:spPr/>
        <p:txBody>
          <a:bodyPr/>
          <a:lstStyle/>
          <a:p>
            <a:fld id="{7642CC84-23E4-4113-86DA-FD4D99E3E4C1}" type="slidenum">
              <a:rPr lang="en-US" smtClean="0"/>
              <a:t>41</a:t>
            </a:fld>
            <a:endParaRPr lang="en-US"/>
          </a:p>
        </p:txBody>
      </p:sp>
    </p:spTree>
    <p:extLst>
      <p:ext uri="{BB962C8B-B14F-4D97-AF65-F5344CB8AC3E}">
        <p14:creationId xmlns:p14="http://schemas.microsoft.com/office/powerpoint/2010/main" val="205317550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fontScale="77500" lnSpcReduction="20000"/>
          </a:bodyPr>
          <a:lstStyle/>
          <a:p>
            <a:pPr algn="l"/>
            <a:r>
              <a:rPr lang="en-US" b="1" i="0" dirty="0">
                <a:solidFill>
                  <a:srgbClr val="212121"/>
                </a:solidFill>
                <a:effectLst/>
                <a:latin typeface="Noto Sans" panose="020B0502040504020204" pitchFamily="34" charset="0"/>
              </a:rPr>
              <a:t>Critically disrupted RAS and Bradykinin pathways in COVID-19 BAL samples.</a:t>
            </a:r>
          </a:p>
          <a:p>
            <a:pPr marL="228600" indent="-228600" algn="l">
              <a:buAutoNum type="alphaUcParenBoth"/>
            </a:pPr>
            <a:r>
              <a:rPr lang="en-US" b="0" i="0" u="none" strike="noStrike" dirty="0">
                <a:solidFill>
                  <a:srgbClr val="212121"/>
                </a:solidFill>
                <a:effectLst/>
                <a:latin typeface="Noto Sans" panose="020B0502040504020204" pitchFamily="34" charset="0"/>
              </a:rPr>
              <a:t>Significantly differentially expressed genes: red ovals indicate genes upregulated in COVID-19, blue are downregulated, colors are scaled to the log</a:t>
            </a:r>
            <a:r>
              <a:rPr lang="en-US" b="0" i="0" u="none" strike="noStrike" baseline="-25000" dirty="0">
                <a:solidFill>
                  <a:srgbClr val="212121"/>
                </a:solidFill>
                <a:effectLst/>
                <a:latin typeface="Noto Sans" panose="020B0502040504020204" pitchFamily="34" charset="0"/>
              </a:rPr>
              <a:t>2</a:t>
            </a:r>
            <a:r>
              <a:rPr lang="en-US" b="0" i="0" u="none" strike="noStrike" dirty="0">
                <a:solidFill>
                  <a:srgbClr val="212121"/>
                </a:solidFill>
                <a:effectLst/>
                <a:latin typeface="Noto Sans" panose="020B0502040504020204" pitchFamily="34" charset="0"/>
              </a:rPr>
              <a:t>-fold-change values for COVID-19. The overall effect is to shift the system to production of Ang</a:t>
            </a:r>
            <a:r>
              <a:rPr lang="en-US" b="0" i="0" u="none" strike="noStrike" baseline="-25000" dirty="0">
                <a:solidFill>
                  <a:srgbClr val="212121"/>
                </a:solidFill>
                <a:effectLst/>
                <a:latin typeface="Noto Sans" panose="020B0502040504020204" pitchFamily="34" charset="0"/>
              </a:rPr>
              <a:t>1-9</a:t>
            </a:r>
            <a:r>
              <a:rPr lang="en-US" b="0" i="0" u="none" strike="noStrike" dirty="0">
                <a:solidFill>
                  <a:srgbClr val="212121"/>
                </a:solidFill>
                <a:effectLst/>
                <a:latin typeface="Noto Sans" panose="020B0502040504020204" pitchFamily="34" charset="0"/>
              </a:rPr>
              <a:t> and AGTR2-driven sensitization of BK receptors involved in pain (BDKRB1) and NO-dependent vasodilation (BDKRB2). Several points of inhibition maintain this imbalance. The suppression of </a:t>
            </a:r>
            <a:r>
              <a:rPr lang="en-US" b="0" i="0" u="none" strike="noStrike" dirty="0" err="1">
                <a:solidFill>
                  <a:srgbClr val="212121"/>
                </a:solidFill>
                <a:effectLst/>
                <a:latin typeface="Noto Sans" panose="020B0502040504020204" pitchFamily="34" charset="0"/>
              </a:rPr>
              <a:t>NFkappaB</a:t>
            </a:r>
            <a:r>
              <a:rPr lang="en-US" b="0" i="0" u="none" strike="noStrike" dirty="0">
                <a:solidFill>
                  <a:srgbClr val="212121"/>
                </a:solidFill>
                <a:effectLst/>
                <a:latin typeface="Noto Sans" panose="020B0502040504020204" pitchFamily="34" charset="0"/>
              </a:rPr>
              <a:t> by the virus decreases its binding to the ACE promoter and subsequent transcription (lower left). Decrease in the activation of Vitamin D and its receptor (VDR), which normally inhibits REN production, in combination with the upregulation of ACE2, increases flux of angiotensin to Ang</a:t>
            </a:r>
            <a:r>
              <a:rPr lang="en-US" b="0" i="0" u="none" strike="noStrike" baseline="-25000" dirty="0">
                <a:solidFill>
                  <a:srgbClr val="212121"/>
                </a:solidFill>
                <a:effectLst/>
                <a:latin typeface="Noto Sans" panose="020B0502040504020204" pitchFamily="34" charset="0"/>
              </a:rPr>
              <a:t>1-9</a:t>
            </a:r>
            <a:r>
              <a:rPr lang="en-US" b="0" i="0" u="none" strike="noStrike" dirty="0">
                <a:solidFill>
                  <a:srgbClr val="212121"/>
                </a:solidFill>
                <a:effectLst/>
                <a:latin typeface="Noto Sans" panose="020B0502040504020204" pitchFamily="34" charset="0"/>
              </a:rPr>
              <a:t> (top left). Decrease in the expression of the SERPING1 gene, lifts suppression of FXII of the intrinsic coagulation cascade, resulting in further production of BK from kallikrein and KNG (both upregulated) (top right). BK levels are further increased because ACE, which normally degrades it, is decreased. A surge in Ang</a:t>
            </a:r>
            <a:r>
              <a:rPr lang="en-US" b="0" i="0" u="none" strike="noStrike" baseline="-25000" dirty="0">
                <a:solidFill>
                  <a:srgbClr val="212121"/>
                </a:solidFill>
                <a:effectLst/>
                <a:latin typeface="Noto Sans" panose="020B0502040504020204" pitchFamily="34" charset="0"/>
              </a:rPr>
              <a:t>1-9</a:t>
            </a:r>
            <a:r>
              <a:rPr lang="en-US" b="0" i="0" u="none" strike="noStrike" dirty="0">
                <a:solidFill>
                  <a:srgbClr val="212121"/>
                </a:solidFill>
                <a:effectLst/>
                <a:latin typeface="Noto Sans" panose="020B0502040504020204" pitchFamily="34" charset="0"/>
              </a:rPr>
              <a:t> further sensitizes the effects of bradykinin at BDKRB2. Other enzymes that degrade BK are also downregulated such as MME, which is meant to degrade Ang</a:t>
            </a:r>
            <a:r>
              <a:rPr lang="en-US" b="0" i="0" u="none" strike="noStrike" baseline="-25000" dirty="0">
                <a:solidFill>
                  <a:srgbClr val="212121"/>
                </a:solidFill>
                <a:effectLst/>
                <a:latin typeface="Noto Sans" panose="020B0502040504020204" pitchFamily="34" charset="0"/>
              </a:rPr>
              <a:t>1-9</a:t>
            </a:r>
            <a:r>
              <a:rPr lang="en-US" b="0" i="0" u="none" strike="noStrike" dirty="0">
                <a:solidFill>
                  <a:srgbClr val="212121"/>
                </a:solidFill>
                <a:effectLst/>
                <a:latin typeface="Noto Sans" panose="020B0502040504020204" pitchFamily="34" charset="0"/>
              </a:rPr>
              <a:t> , BK, and another important peptide Apelin (APLN). (</a:t>
            </a:r>
            <a:r>
              <a:rPr lang="en-US" b="1" i="0" u="none" strike="noStrike" dirty="0">
                <a:solidFill>
                  <a:srgbClr val="212121"/>
                </a:solidFill>
                <a:effectLst/>
                <a:latin typeface="Noto Sans" panose="020B0502040504020204" pitchFamily="34" charset="0"/>
              </a:rPr>
              <a:t>B</a:t>
            </a:r>
            <a:r>
              <a:rPr lang="en-US" b="0" i="0" u="none" strike="noStrike" dirty="0">
                <a:solidFill>
                  <a:srgbClr val="212121"/>
                </a:solidFill>
                <a:effectLst/>
                <a:latin typeface="Noto Sans" panose="020B0502040504020204" pitchFamily="34" charset="0"/>
              </a:rPr>
              <a:t>) The result of a hyperactive bradykinin system is vasodilation to the point of vascular leakage and infiltration of inflammatory cells.</a:t>
            </a:r>
            <a:endParaRPr lang="cs-CZ" b="0" i="0" u="none" strike="noStrike" dirty="0">
              <a:solidFill>
                <a:srgbClr val="212121"/>
              </a:solidFill>
              <a:effectLst/>
              <a:latin typeface="Noto Sans" panose="020B0502040504020204" pitchFamily="34" charset="0"/>
            </a:endParaRPr>
          </a:p>
          <a:p>
            <a:pPr marL="228600" indent="-228600" algn="l">
              <a:buAutoNum type="alphaUcParenBoth"/>
            </a:pPr>
            <a:endParaRPr lang="en-US" b="0" i="0" u="none" strike="noStrike" dirty="0">
              <a:solidFill>
                <a:srgbClr val="212121"/>
              </a:solidFill>
              <a:effectLst/>
              <a:latin typeface="Noto Sans" panose="020B0502040504020204" pitchFamily="34" charset="0"/>
            </a:endParaRPr>
          </a:p>
          <a:p>
            <a:r>
              <a:rPr lang="en-US" dirty="0" err="1"/>
              <a:t>Kriticky</a:t>
            </a:r>
            <a:r>
              <a:rPr lang="en-US" dirty="0"/>
              <a:t> </a:t>
            </a:r>
            <a:r>
              <a:rPr lang="en-US" dirty="0" err="1"/>
              <a:t>narušené</a:t>
            </a:r>
            <a:r>
              <a:rPr lang="en-US" dirty="0"/>
              <a:t> </a:t>
            </a:r>
            <a:r>
              <a:rPr lang="en-US" dirty="0" err="1"/>
              <a:t>dráhy</a:t>
            </a:r>
            <a:r>
              <a:rPr lang="en-US" dirty="0"/>
              <a:t> RAS a </a:t>
            </a:r>
            <a:r>
              <a:rPr lang="en-US" dirty="0" err="1"/>
              <a:t>Bradykininu</a:t>
            </a:r>
            <a:r>
              <a:rPr lang="en-US" dirty="0"/>
              <a:t> </a:t>
            </a:r>
            <a:r>
              <a:rPr lang="en-US" dirty="0" err="1"/>
              <a:t>ve</a:t>
            </a:r>
            <a:r>
              <a:rPr lang="en-US" dirty="0"/>
              <a:t> </a:t>
            </a:r>
            <a:r>
              <a:rPr lang="en-US" dirty="0" err="1"/>
              <a:t>vzorcích</a:t>
            </a:r>
            <a:r>
              <a:rPr lang="en-US" dirty="0"/>
              <a:t> COVID-19 BAL.(A) </a:t>
            </a:r>
            <a:r>
              <a:rPr lang="en-US" dirty="0" err="1"/>
              <a:t>Významně</a:t>
            </a:r>
            <a:r>
              <a:rPr lang="en-US" dirty="0"/>
              <a:t> </a:t>
            </a:r>
            <a:r>
              <a:rPr lang="en-US" dirty="0" err="1"/>
              <a:t>odlišně</a:t>
            </a:r>
            <a:r>
              <a:rPr lang="en-US" dirty="0"/>
              <a:t> </a:t>
            </a:r>
            <a:r>
              <a:rPr lang="en-US" dirty="0" err="1"/>
              <a:t>exprimované</a:t>
            </a:r>
            <a:r>
              <a:rPr lang="en-US" dirty="0"/>
              <a:t> </a:t>
            </a:r>
            <a:r>
              <a:rPr lang="en-US" dirty="0" err="1"/>
              <a:t>geny</a:t>
            </a:r>
            <a:r>
              <a:rPr lang="en-US" dirty="0"/>
              <a:t>: </a:t>
            </a:r>
            <a:r>
              <a:rPr lang="en-US" dirty="0" err="1"/>
              <a:t>červené</a:t>
            </a:r>
            <a:r>
              <a:rPr lang="en-US" dirty="0"/>
              <a:t> </a:t>
            </a:r>
            <a:r>
              <a:rPr lang="en-US" dirty="0" err="1"/>
              <a:t>ovály</a:t>
            </a:r>
            <a:r>
              <a:rPr lang="en-US" dirty="0"/>
              <a:t> </a:t>
            </a:r>
            <a:r>
              <a:rPr lang="en-US" dirty="0" err="1"/>
              <a:t>označují</a:t>
            </a:r>
            <a:r>
              <a:rPr lang="en-US" dirty="0"/>
              <a:t> </a:t>
            </a:r>
            <a:r>
              <a:rPr lang="en-US" dirty="0" err="1"/>
              <a:t>geny</a:t>
            </a:r>
            <a:r>
              <a:rPr lang="en-US" dirty="0"/>
              <a:t> </a:t>
            </a:r>
            <a:r>
              <a:rPr lang="en-US" dirty="0" err="1"/>
              <a:t>upregulované</a:t>
            </a:r>
            <a:r>
              <a:rPr lang="en-US" dirty="0"/>
              <a:t> v COVID-19, </a:t>
            </a:r>
            <a:r>
              <a:rPr lang="en-US" dirty="0" err="1"/>
              <a:t>modré</a:t>
            </a:r>
            <a:r>
              <a:rPr lang="en-US" dirty="0"/>
              <a:t> </a:t>
            </a:r>
            <a:r>
              <a:rPr lang="en-US" dirty="0" err="1"/>
              <a:t>jsou</a:t>
            </a:r>
            <a:r>
              <a:rPr lang="en-US" dirty="0"/>
              <a:t> </a:t>
            </a:r>
            <a:r>
              <a:rPr lang="en-US" dirty="0" err="1"/>
              <a:t>downregulované</a:t>
            </a:r>
            <a:r>
              <a:rPr lang="en-US" dirty="0"/>
              <a:t>, </a:t>
            </a:r>
            <a:r>
              <a:rPr lang="en-US" dirty="0" err="1"/>
              <a:t>barvy</a:t>
            </a:r>
            <a:r>
              <a:rPr lang="en-US" dirty="0"/>
              <a:t> </a:t>
            </a:r>
            <a:r>
              <a:rPr lang="en-US" dirty="0" err="1"/>
              <a:t>jsou</a:t>
            </a:r>
            <a:r>
              <a:rPr lang="en-US" dirty="0"/>
              <a:t> </a:t>
            </a:r>
            <a:r>
              <a:rPr lang="en-US" dirty="0" err="1"/>
              <a:t>zmenšeny</a:t>
            </a:r>
            <a:r>
              <a:rPr lang="en-US" dirty="0"/>
              <a:t> </a:t>
            </a:r>
            <a:r>
              <a:rPr lang="en-US" dirty="0" err="1"/>
              <a:t>na</a:t>
            </a:r>
            <a:r>
              <a:rPr lang="en-US" dirty="0"/>
              <a:t> </a:t>
            </a:r>
            <a:r>
              <a:rPr lang="en-US" dirty="0" err="1"/>
              <a:t>hodnoty</a:t>
            </a:r>
            <a:r>
              <a:rPr lang="en-US" dirty="0"/>
              <a:t> log2-násobné </a:t>
            </a:r>
            <a:r>
              <a:rPr lang="en-US" dirty="0" err="1"/>
              <a:t>změny</a:t>
            </a:r>
            <a:r>
              <a:rPr lang="en-US" dirty="0"/>
              <a:t> pro COVID-19. </a:t>
            </a:r>
            <a:r>
              <a:rPr lang="en-US" dirty="0" err="1"/>
              <a:t>Celkovým</a:t>
            </a:r>
            <a:r>
              <a:rPr lang="en-US" dirty="0"/>
              <a:t> </a:t>
            </a:r>
            <a:r>
              <a:rPr lang="en-US" dirty="0" err="1"/>
              <a:t>efektem</a:t>
            </a:r>
            <a:r>
              <a:rPr lang="en-US" dirty="0"/>
              <a:t> je </a:t>
            </a:r>
            <a:r>
              <a:rPr lang="en-US" dirty="0" err="1"/>
              <a:t>posun</a:t>
            </a:r>
            <a:r>
              <a:rPr lang="en-US" dirty="0"/>
              <a:t> </a:t>
            </a:r>
            <a:r>
              <a:rPr lang="en-US" dirty="0" err="1"/>
              <a:t>systému</a:t>
            </a:r>
            <a:r>
              <a:rPr lang="en-US" dirty="0"/>
              <a:t> k </a:t>
            </a:r>
            <a:r>
              <a:rPr lang="en-US" dirty="0" err="1"/>
              <a:t>produkci</a:t>
            </a:r>
            <a:r>
              <a:rPr lang="en-US" dirty="0"/>
              <a:t> Angl1-9 a AGTR2 </a:t>
            </a:r>
            <a:r>
              <a:rPr lang="en-US" dirty="0" err="1"/>
              <a:t>řízené</a:t>
            </a:r>
            <a:r>
              <a:rPr lang="en-US" dirty="0"/>
              <a:t> </a:t>
            </a:r>
            <a:r>
              <a:rPr lang="en-US" dirty="0" err="1"/>
              <a:t>senzibilizaci</a:t>
            </a:r>
            <a:r>
              <a:rPr lang="en-US" dirty="0"/>
              <a:t> BK </a:t>
            </a:r>
            <a:r>
              <a:rPr lang="en-US" dirty="0" err="1"/>
              <a:t>receptorů</a:t>
            </a:r>
            <a:r>
              <a:rPr lang="en-US" dirty="0"/>
              <a:t> </a:t>
            </a:r>
            <a:r>
              <a:rPr lang="en-US" dirty="0" err="1"/>
              <a:t>zapojených</a:t>
            </a:r>
            <a:r>
              <a:rPr lang="en-US" dirty="0"/>
              <a:t> do </a:t>
            </a:r>
            <a:r>
              <a:rPr lang="en-US" dirty="0" err="1"/>
              <a:t>bolesti</a:t>
            </a:r>
            <a:r>
              <a:rPr lang="en-US" dirty="0"/>
              <a:t> (BDKRB1) a NO-</a:t>
            </a:r>
            <a:r>
              <a:rPr lang="en-US" dirty="0" err="1"/>
              <a:t>dependentní</a:t>
            </a:r>
            <a:r>
              <a:rPr lang="en-US" dirty="0"/>
              <a:t> </a:t>
            </a:r>
            <a:r>
              <a:rPr lang="en-US" dirty="0" err="1"/>
              <a:t>vazodilatace</a:t>
            </a:r>
            <a:r>
              <a:rPr lang="en-US" dirty="0"/>
              <a:t> (BDKRB2). </a:t>
            </a:r>
            <a:r>
              <a:rPr lang="en-US" dirty="0" err="1"/>
              <a:t>Několik</a:t>
            </a:r>
            <a:r>
              <a:rPr lang="en-US" dirty="0"/>
              <a:t> </a:t>
            </a:r>
            <a:r>
              <a:rPr lang="en-US" dirty="0" err="1"/>
              <a:t>bodů</a:t>
            </a:r>
            <a:r>
              <a:rPr lang="en-US" dirty="0"/>
              <a:t> </a:t>
            </a:r>
            <a:r>
              <a:rPr lang="en-US" dirty="0" err="1"/>
              <a:t>inhibice</a:t>
            </a:r>
            <a:r>
              <a:rPr lang="en-US" dirty="0"/>
              <a:t> </a:t>
            </a:r>
            <a:r>
              <a:rPr lang="en-US" dirty="0" err="1"/>
              <a:t>udržuje</a:t>
            </a:r>
            <a:r>
              <a:rPr lang="en-US" dirty="0"/>
              <a:t> </a:t>
            </a:r>
            <a:r>
              <a:rPr lang="en-US" dirty="0" err="1"/>
              <a:t>tuto</a:t>
            </a:r>
            <a:r>
              <a:rPr lang="en-US" dirty="0"/>
              <a:t> </a:t>
            </a:r>
            <a:r>
              <a:rPr lang="en-US" dirty="0" err="1"/>
              <a:t>nerovnováhu</a:t>
            </a:r>
            <a:r>
              <a:rPr lang="en-US" dirty="0"/>
              <a:t>. </a:t>
            </a:r>
            <a:r>
              <a:rPr lang="en-US" dirty="0" err="1"/>
              <a:t>Potlačení</a:t>
            </a:r>
            <a:r>
              <a:rPr lang="en-US" dirty="0"/>
              <a:t> </a:t>
            </a:r>
            <a:r>
              <a:rPr lang="en-US" dirty="0" err="1"/>
              <a:t>NFkappaB</a:t>
            </a:r>
            <a:r>
              <a:rPr lang="en-US" dirty="0"/>
              <a:t> </a:t>
            </a:r>
            <a:r>
              <a:rPr lang="en-US" dirty="0" err="1"/>
              <a:t>virem</a:t>
            </a:r>
            <a:r>
              <a:rPr lang="en-US" dirty="0"/>
              <a:t> </a:t>
            </a:r>
            <a:r>
              <a:rPr lang="en-US" dirty="0" err="1"/>
              <a:t>snižuje</a:t>
            </a:r>
            <a:r>
              <a:rPr lang="en-US" dirty="0"/>
              <a:t> </a:t>
            </a:r>
            <a:r>
              <a:rPr lang="en-US" dirty="0" err="1"/>
              <a:t>jeho</a:t>
            </a:r>
            <a:r>
              <a:rPr lang="en-US" dirty="0"/>
              <a:t> </a:t>
            </a:r>
            <a:r>
              <a:rPr lang="en-US" dirty="0" err="1"/>
              <a:t>vazbu</a:t>
            </a:r>
            <a:r>
              <a:rPr lang="en-US" dirty="0"/>
              <a:t> </a:t>
            </a:r>
            <a:r>
              <a:rPr lang="en-US" dirty="0" err="1"/>
              <a:t>na</a:t>
            </a:r>
            <a:r>
              <a:rPr lang="en-US" dirty="0"/>
              <a:t> ACE promotor a </a:t>
            </a:r>
            <a:r>
              <a:rPr lang="en-US" dirty="0" err="1"/>
              <a:t>následnou</a:t>
            </a:r>
            <a:r>
              <a:rPr lang="en-US" dirty="0"/>
              <a:t> </a:t>
            </a:r>
            <a:r>
              <a:rPr lang="en-US" dirty="0" err="1"/>
              <a:t>transkripci</a:t>
            </a:r>
            <a:r>
              <a:rPr lang="en-US" dirty="0"/>
              <a:t> (</a:t>
            </a:r>
            <a:r>
              <a:rPr lang="en-US" dirty="0" err="1"/>
              <a:t>vlevo</a:t>
            </a:r>
            <a:r>
              <a:rPr lang="en-US" dirty="0"/>
              <a:t> dole). </a:t>
            </a:r>
            <a:r>
              <a:rPr lang="en-US" dirty="0" err="1"/>
              <a:t>Snížení</a:t>
            </a:r>
            <a:r>
              <a:rPr lang="en-US" dirty="0"/>
              <a:t> </a:t>
            </a:r>
            <a:r>
              <a:rPr lang="en-US" dirty="0" err="1"/>
              <a:t>aktivace</a:t>
            </a:r>
            <a:r>
              <a:rPr lang="en-US" dirty="0"/>
              <a:t> </a:t>
            </a:r>
            <a:r>
              <a:rPr lang="en-US" dirty="0" err="1"/>
              <a:t>vitaminu</a:t>
            </a:r>
            <a:r>
              <a:rPr lang="en-US" dirty="0"/>
              <a:t> D a </a:t>
            </a:r>
            <a:r>
              <a:rPr lang="en-US" dirty="0" err="1"/>
              <a:t>jeho</a:t>
            </a:r>
            <a:r>
              <a:rPr lang="en-US" dirty="0"/>
              <a:t> </a:t>
            </a:r>
            <a:r>
              <a:rPr lang="en-US" dirty="0" err="1"/>
              <a:t>receptoru</a:t>
            </a:r>
            <a:r>
              <a:rPr lang="en-US" dirty="0"/>
              <a:t> (VDR), </a:t>
            </a:r>
            <a:r>
              <a:rPr lang="en-US" dirty="0" err="1"/>
              <a:t>který</a:t>
            </a:r>
            <a:r>
              <a:rPr lang="en-US" dirty="0"/>
              <a:t> </a:t>
            </a:r>
            <a:r>
              <a:rPr lang="en-US" dirty="0" err="1"/>
              <a:t>normálně</a:t>
            </a:r>
            <a:r>
              <a:rPr lang="en-US" dirty="0"/>
              <a:t> </a:t>
            </a:r>
            <a:r>
              <a:rPr lang="en-US" dirty="0" err="1"/>
              <a:t>inhibuje</a:t>
            </a:r>
            <a:r>
              <a:rPr lang="en-US" dirty="0"/>
              <a:t> </a:t>
            </a:r>
            <a:r>
              <a:rPr lang="en-US" dirty="0" err="1"/>
              <a:t>produkci</a:t>
            </a:r>
            <a:r>
              <a:rPr lang="en-US" dirty="0"/>
              <a:t> REN, v </a:t>
            </a:r>
            <a:r>
              <a:rPr lang="en-US" dirty="0" err="1"/>
              <a:t>kombinaci</a:t>
            </a:r>
            <a:r>
              <a:rPr lang="en-US" dirty="0"/>
              <a:t> s </a:t>
            </a:r>
            <a:r>
              <a:rPr lang="en-US" dirty="0" err="1"/>
              <a:t>upregulací</a:t>
            </a:r>
            <a:r>
              <a:rPr lang="en-US" dirty="0"/>
              <a:t> ACE2 </a:t>
            </a:r>
            <a:r>
              <a:rPr lang="en-US" dirty="0" err="1"/>
              <a:t>zvyšuje</a:t>
            </a:r>
            <a:r>
              <a:rPr lang="en-US" dirty="0"/>
              <a:t> </a:t>
            </a:r>
            <a:r>
              <a:rPr lang="en-US" dirty="0" err="1"/>
              <a:t>tok</a:t>
            </a:r>
            <a:r>
              <a:rPr lang="en-US" dirty="0"/>
              <a:t> </a:t>
            </a:r>
            <a:r>
              <a:rPr lang="en-US" dirty="0" err="1"/>
              <a:t>angiotensinu</a:t>
            </a:r>
            <a:r>
              <a:rPr lang="en-US" dirty="0"/>
              <a:t> do Ang1-9 (</a:t>
            </a:r>
            <a:r>
              <a:rPr lang="en-US" dirty="0" err="1"/>
              <a:t>vlevo</a:t>
            </a:r>
            <a:r>
              <a:rPr lang="en-US" dirty="0"/>
              <a:t> </a:t>
            </a:r>
            <a:r>
              <a:rPr lang="en-US" dirty="0" err="1"/>
              <a:t>nahoře</a:t>
            </a:r>
            <a:r>
              <a:rPr lang="en-US" dirty="0"/>
              <a:t>). </a:t>
            </a:r>
            <a:r>
              <a:rPr lang="en-US" dirty="0" err="1"/>
              <a:t>Snížení</a:t>
            </a:r>
            <a:r>
              <a:rPr lang="en-US" dirty="0"/>
              <a:t> </a:t>
            </a:r>
            <a:r>
              <a:rPr lang="en-US" dirty="0" err="1"/>
              <a:t>exprese</a:t>
            </a:r>
            <a:r>
              <a:rPr lang="en-US" dirty="0"/>
              <a:t> genu SERPING1 </a:t>
            </a:r>
            <a:r>
              <a:rPr lang="en-US" dirty="0" err="1"/>
              <a:t>zvyšuje</a:t>
            </a:r>
            <a:r>
              <a:rPr lang="en-US" dirty="0"/>
              <a:t> </a:t>
            </a:r>
            <a:r>
              <a:rPr lang="en-US" dirty="0" err="1"/>
              <a:t>supresi</a:t>
            </a:r>
            <a:r>
              <a:rPr lang="en-US" dirty="0"/>
              <a:t> FXII </a:t>
            </a:r>
            <a:r>
              <a:rPr lang="en-US" dirty="0" err="1"/>
              <a:t>vnitřní</a:t>
            </a:r>
            <a:r>
              <a:rPr lang="en-US" dirty="0"/>
              <a:t> </a:t>
            </a:r>
            <a:r>
              <a:rPr lang="en-US" dirty="0" err="1"/>
              <a:t>koagulační</a:t>
            </a:r>
            <a:r>
              <a:rPr lang="en-US" dirty="0"/>
              <a:t> </a:t>
            </a:r>
            <a:r>
              <a:rPr lang="en-US" dirty="0" err="1"/>
              <a:t>kaskády</a:t>
            </a:r>
            <a:r>
              <a:rPr lang="en-US" dirty="0"/>
              <a:t>, </a:t>
            </a:r>
            <a:r>
              <a:rPr lang="en-US" dirty="0" err="1"/>
              <a:t>což</a:t>
            </a:r>
            <a:r>
              <a:rPr lang="en-US" dirty="0"/>
              <a:t> </a:t>
            </a:r>
            <a:r>
              <a:rPr lang="en-US" dirty="0" err="1"/>
              <a:t>vede</a:t>
            </a:r>
            <a:r>
              <a:rPr lang="en-US" dirty="0"/>
              <a:t> k </a:t>
            </a:r>
            <a:r>
              <a:rPr lang="en-US" dirty="0" err="1"/>
              <a:t>další</a:t>
            </a:r>
            <a:r>
              <a:rPr lang="en-US" dirty="0"/>
              <a:t> </a:t>
            </a:r>
            <a:r>
              <a:rPr lang="en-US" dirty="0" err="1"/>
              <a:t>produkci</a:t>
            </a:r>
            <a:r>
              <a:rPr lang="en-US" dirty="0"/>
              <a:t> BK z </a:t>
            </a:r>
            <a:r>
              <a:rPr lang="en-US" dirty="0" err="1"/>
              <a:t>kalikreinu</a:t>
            </a:r>
            <a:r>
              <a:rPr lang="en-US" dirty="0"/>
              <a:t> a KNG (</a:t>
            </a:r>
            <a:r>
              <a:rPr lang="en-US" dirty="0" err="1"/>
              <a:t>oba</a:t>
            </a:r>
            <a:r>
              <a:rPr lang="en-US" dirty="0"/>
              <a:t> </a:t>
            </a:r>
            <a:r>
              <a:rPr lang="en-US" dirty="0" err="1"/>
              <a:t>upregulované</a:t>
            </a:r>
            <a:r>
              <a:rPr lang="en-US" dirty="0"/>
              <a:t>) (</a:t>
            </a:r>
            <a:r>
              <a:rPr lang="en-US" dirty="0" err="1"/>
              <a:t>vpravo</a:t>
            </a:r>
            <a:r>
              <a:rPr lang="en-US" dirty="0"/>
              <a:t> </a:t>
            </a:r>
            <a:r>
              <a:rPr lang="en-US" dirty="0" err="1"/>
              <a:t>nahoře</a:t>
            </a:r>
            <a:r>
              <a:rPr lang="en-US" dirty="0"/>
              <a:t>). </a:t>
            </a:r>
            <a:r>
              <a:rPr lang="en-US" dirty="0" err="1"/>
              <a:t>Hladiny</a:t>
            </a:r>
            <a:r>
              <a:rPr lang="en-US" dirty="0"/>
              <a:t> BK </a:t>
            </a:r>
            <a:r>
              <a:rPr lang="en-US" dirty="0" err="1"/>
              <a:t>jsou</a:t>
            </a:r>
            <a:r>
              <a:rPr lang="en-US" dirty="0"/>
              <a:t> </a:t>
            </a:r>
            <a:r>
              <a:rPr lang="en-US" dirty="0" err="1"/>
              <a:t>dále</a:t>
            </a:r>
            <a:r>
              <a:rPr lang="en-US" dirty="0"/>
              <a:t> </a:t>
            </a:r>
            <a:r>
              <a:rPr lang="en-US" dirty="0" err="1"/>
              <a:t>zvýšeny</a:t>
            </a:r>
            <a:r>
              <a:rPr lang="en-US" dirty="0"/>
              <a:t>, </a:t>
            </a:r>
            <a:r>
              <a:rPr lang="en-US" dirty="0" err="1"/>
              <a:t>protože</a:t>
            </a:r>
            <a:r>
              <a:rPr lang="en-US" dirty="0"/>
              <a:t> ACE, </a:t>
            </a:r>
            <a:r>
              <a:rPr lang="en-US" dirty="0" err="1"/>
              <a:t>který</a:t>
            </a:r>
            <a:r>
              <a:rPr lang="en-US" dirty="0"/>
              <a:t> ji </a:t>
            </a:r>
            <a:r>
              <a:rPr lang="en-US" dirty="0" err="1"/>
              <a:t>normálně</a:t>
            </a:r>
            <a:r>
              <a:rPr lang="en-US" dirty="0"/>
              <a:t> </a:t>
            </a:r>
            <a:r>
              <a:rPr lang="en-US" dirty="0" err="1"/>
              <a:t>degraduje</a:t>
            </a:r>
            <a:r>
              <a:rPr lang="en-US" dirty="0"/>
              <a:t>, je </a:t>
            </a:r>
            <a:r>
              <a:rPr lang="en-US" dirty="0" err="1"/>
              <a:t>snížen</a:t>
            </a:r>
            <a:r>
              <a:rPr lang="en-US" dirty="0"/>
              <a:t>. </a:t>
            </a:r>
            <a:r>
              <a:rPr lang="en-US" dirty="0" err="1"/>
              <a:t>Nárůst</a:t>
            </a:r>
            <a:r>
              <a:rPr lang="en-US" dirty="0"/>
              <a:t> Ang1-9 </a:t>
            </a:r>
            <a:r>
              <a:rPr lang="en-US" dirty="0" err="1"/>
              <a:t>dále</a:t>
            </a:r>
            <a:r>
              <a:rPr lang="en-US" dirty="0"/>
              <a:t> </a:t>
            </a:r>
            <a:r>
              <a:rPr lang="en-US" dirty="0" err="1"/>
              <a:t>senzibilizuje</a:t>
            </a:r>
            <a:r>
              <a:rPr lang="en-US" dirty="0"/>
              <a:t> </a:t>
            </a:r>
            <a:r>
              <a:rPr lang="en-US" dirty="0" err="1"/>
              <a:t>účinky</a:t>
            </a:r>
            <a:r>
              <a:rPr lang="en-US" dirty="0"/>
              <a:t> </a:t>
            </a:r>
            <a:r>
              <a:rPr lang="en-US" dirty="0" err="1"/>
              <a:t>bradykininu</a:t>
            </a:r>
            <a:r>
              <a:rPr lang="en-US" dirty="0"/>
              <a:t> </a:t>
            </a:r>
            <a:r>
              <a:rPr lang="en-US" dirty="0" err="1"/>
              <a:t>na</a:t>
            </a:r>
            <a:r>
              <a:rPr lang="en-US" dirty="0"/>
              <a:t> BDKRB2. </a:t>
            </a:r>
            <a:r>
              <a:rPr lang="en-US" dirty="0" err="1"/>
              <a:t>Další</a:t>
            </a:r>
            <a:r>
              <a:rPr lang="en-US" dirty="0"/>
              <a:t> </a:t>
            </a:r>
            <a:r>
              <a:rPr lang="en-US" dirty="0" err="1"/>
              <a:t>enzymy</a:t>
            </a:r>
            <a:r>
              <a:rPr lang="en-US" dirty="0"/>
              <a:t>, </a:t>
            </a:r>
            <a:r>
              <a:rPr lang="en-US" dirty="0" err="1"/>
              <a:t>které</a:t>
            </a:r>
            <a:r>
              <a:rPr lang="en-US" dirty="0"/>
              <a:t> </a:t>
            </a:r>
            <a:r>
              <a:rPr lang="en-US" dirty="0" err="1"/>
              <a:t>degradují</a:t>
            </a:r>
            <a:r>
              <a:rPr lang="en-US" dirty="0"/>
              <a:t> BK, </a:t>
            </a:r>
            <a:r>
              <a:rPr lang="en-US" dirty="0" err="1"/>
              <a:t>jsou</a:t>
            </a:r>
            <a:r>
              <a:rPr lang="en-US" dirty="0"/>
              <a:t> </a:t>
            </a:r>
            <a:r>
              <a:rPr lang="en-US" dirty="0" err="1"/>
              <a:t>také</a:t>
            </a:r>
            <a:r>
              <a:rPr lang="en-US" dirty="0"/>
              <a:t> </a:t>
            </a:r>
            <a:r>
              <a:rPr lang="en-US" dirty="0" err="1"/>
              <a:t>downregulovány</a:t>
            </a:r>
            <a:r>
              <a:rPr lang="en-US" dirty="0"/>
              <a:t>, </a:t>
            </a:r>
            <a:r>
              <a:rPr lang="en-US" dirty="0" err="1"/>
              <a:t>jako</a:t>
            </a:r>
            <a:r>
              <a:rPr lang="en-US" dirty="0"/>
              <a:t> je MME, </a:t>
            </a:r>
            <a:r>
              <a:rPr lang="en-US" dirty="0" err="1"/>
              <a:t>který</a:t>
            </a:r>
            <a:r>
              <a:rPr lang="en-US" dirty="0"/>
              <a:t> </a:t>
            </a:r>
            <a:r>
              <a:rPr lang="en-US" dirty="0" err="1"/>
              <a:t>má</a:t>
            </a:r>
            <a:r>
              <a:rPr lang="en-US" dirty="0"/>
              <a:t> </a:t>
            </a:r>
            <a:r>
              <a:rPr lang="en-US" dirty="0" err="1"/>
              <a:t>degradovat</a:t>
            </a:r>
            <a:r>
              <a:rPr lang="en-US" dirty="0"/>
              <a:t> Angl-9, BK a </a:t>
            </a:r>
            <a:r>
              <a:rPr lang="en-US" dirty="0" err="1"/>
              <a:t>další</a:t>
            </a:r>
            <a:r>
              <a:rPr lang="en-US" dirty="0"/>
              <a:t> </a:t>
            </a:r>
            <a:r>
              <a:rPr lang="en-US" dirty="0" err="1"/>
              <a:t>důležitý</a:t>
            </a:r>
            <a:r>
              <a:rPr lang="en-US" dirty="0"/>
              <a:t> </a:t>
            </a:r>
            <a:r>
              <a:rPr lang="en-US" dirty="0" err="1"/>
              <a:t>peptid</a:t>
            </a:r>
            <a:r>
              <a:rPr lang="en-US" dirty="0"/>
              <a:t> Apelin (APLN). (B) </a:t>
            </a:r>
            <a:r>
              <a:rPr lang="en-US" dirty="0" err="1"/>
              <a:t>Výsledkem</a:t>
            </a:r>
            <a:r>
              <a:rPr lang="en-US" dirty="0"/>
              <a:t> </a:t>
            </a:r>
            <a:r>
              <a:rPr lang="en-US" dirty="0" err="1"/>
              <a:t>hyperaktivního</a:t>
            </a:r>
            <a:r>
              <a:rPr lang="en-US" dirty="0"/>
              <a:t> </a:t>
            </a:r>
            <a:r>
              <a:rPr lang="en-US" dirty="0" err="1"/>
              <a:t>bradykininového</a:t>
            </a:r>
            <a:r>
              <a:rPr lang="en-US" dirty="0"/>
              <a:t> </a:t>
            </a:r>
            <a:r>
              <a:rPr lang="en-US" dirty="0" err="1"/>
              <a:t>systému</a:t>
            </a:r>
            <a:r>
              <a:rPr lang="en-US" dirty="0"/>
              <a:t> je </a:t>
            </a:r>
            <a:r>
              <a:rPr lang="en-US" dirty="0" err="1"/>
              <a:t>vazodilatace</a:t>
            </a:r>
            <a:r>
              <a:rPr lang="en-US" dirty="0"/>
              <a:t> </a:t>
            </a:r>
            <a:r>
              <a:rPr lang="en-US" dirty="0" err="1"/>
              <a:t>až</a:t>
            </a:r>
            <a:r>
              <a:rPr lang="en-US" dirty="0"/>
              <a:t> k </a:t>
            </a:r>
            <a:r>
              <a:rPr lang="en-US" dirty="0" err="1"/>
              <a:t>prosakování</a:t>
            </a:r>
            <a:r>
              <a:rPr lang="en-US" dirty="0"/>
              <a:t> </a:t>
            </a:r>
            <a:r>
              <a:rPr lang="en-US" dirty="0" err="1"/>
              <a:t>cév</a:t>
            </a:r>
            <a:r>
              <a:rPr lang="en-US" dirty="0"/>
              <a:t> a </a:t>
            </a:r>
            <a:r>
              <a:rPr lang="en-US" dirty="0" err="1"/>
              <a:t>infiltraci</a:t>
            </a:r>
            <a:r>
              <a:rPr lang="en-US" dirty="0"/>
              <a:t> </a:t>
            </a:r>
            <a:r>
              <a:rPr lang="en-US" dirty="0" err="1"/>
              <a:t>zánětlivých</a:t>
            </a:r>
            <a:r>
              <a:rPr lang="en-US" dirty="0"/>
              <a:t> </a:t>
            </a:r>
            <a:r>
              <a:rPr lang="en-US" dirty="0" err="1"/>
              <a:t>buněk</a:t>
            </a:r>
            <a:r>
              <a:rPr lang="en-US" dirty="0"/>
              <a:t>.</a:t>
            </a:r>
          </a:p>
        </p:txBody>
      </p:sp>
      <p:sp>
        <p:nvSpPr>
          <p:cNvPr id="4" name="Zástupný symbol pro číslo snímku 3"/>
          <p:cNvSpPr>
            <a:spLocks noGrp="1"/>
          </p:cNvSpPr>
          <p:nvPr>
            <p:ph type="sldNum" sz="quarter" idx="5"/>
          </p:nvPr>
        </p:nvSpPr>
        <p:spPr/>
        <p:txBody>
          <a:bodyPr/>
          <a:lstStyle/>
          <a:p>
            <a:fld id="{7642CC84-23E4-4113-86DA-FD4D99E3E4C1}" type="slidenum">
              <a:rPr lang="en-US" smtClean="0"/>
              <a:t>42</a:t>
            </a:fld>
            <a:endParaRPr lang="en-US"/>
          </a:p>
        </p:txBody>
      </p:sp>
    </p:spTree>
    <p:extLst>
      <p:ext uri="{BB962C8B-B14F-4D97-AF65-F5344CB8AC3E}">
        <p14:creationId xmlns:p14="http://schemas.microsoft.com/office/powerpoint/2010/main" val="307901840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en-US"/>
          </a:p>
        </p:txBody>
      </p:sp>
      <p:sp>
        <p:nvSpPr>
          <p:cNvPr id="4" name="Zástupný symbol pro číslo snímku 3"/>
          <p:cNvSpPr>
            <a:spLocks noGrp="1"/>
          </p:cNvSpPr>
          <p:nvPr>
            <p:ph type="sldNum" sz="quarter" idx="5"/>
          </p:nvPr>
        </p:nvSpPr>
        <p:spPr/>
        <p:txBody>
          <a:bodyPr/>
          <a:lstStyle/>
          <a:p>
            <a:fld id="{AFE794CB-E98A-4B92-B1BD-2C096320E5A3}" type="slidenum">
              <a:rPr lang="cs-CZ" smtClean="0"/>
              <a:pPr/>
              <a:t>43</a:t>
            </a:fld>
            <a:endParaRPr lang="cs-CZ"/>
          </a:p>
        </p:txBody>
      </p:sp>
    </p:spTree>
    <p:extLst>
      <p:ext uri="{BB962C8B-B14F-4D97-AF65-F5344CB8AC3E}">
        <p14:creationId xmlns:p14="http://schemas.microsoft.com/office/powerpoint/2010/main" val="24757462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algn="l"/>
            <a:r>
              <a:rPr lang="en-US" b="1" i="0" dirty="0">
                <a:solidFill>
                  <a:srgbClr val="212121"/>
                </a:solidFill>
                <a:effectLst/>
                <a:latin typeface="Noto Sans" panose="020B0502040504020204" pitchFamily="34" charset="0"/>
              </a:rPr>
              <a:t>Systemic-level effects of critically imbalanced RAS and BK pathways.</a:t>
            </a:r>
          </a:p>
          <a:p>
            <a:pPr algn="l"/>
            <a:r>
              <a:rPr lang="en-US" b="0" i="0" u="none" strike="noStrike" dirty="0">
                <a:solidFill>
                  <a:srgbClr val="212121"/>
                </a:solidFill>
                <a:effectLst/>
                <a:latin typeface="Noto Sans" panose="020B0502040504020204" pitchFamily="34" charset="0"/>
              </a:rPr>
              <a:t>The gene expression patterns from COVID BAL samples reveal a RAS that is skewed toward low levels of ACE that result in higher levels of Ang</a:t>
            </a:r>
            <a:r>
              <a:rPr lang="en-US" b="0" i="0" u="none" strike="noStrike" baseline="-25000" dirty="0">
                <a:solidFill>
                  <a:srgbClr val="212121"/>
                </a:solidFill>
                <a:effectLst/>
                <a:latin typeface="Noto Sans" panose="020B0502040504020204" pitchFamily="34" charset="0"/>
              </a:rPr>
              <a:t>1-9</a:t>
            </a:r>
            <a:r>
              <a:rPr lang="en-US" b="0" i="0" u="none" strike="noStrike" dirty="0">
                <a:solidFill>
                  <a:srgbClr val="212121"/>
                </a:solidFill>
                <a:effectLst/>
                <a:latin typeface="Noto Sans" panose="020B0502040504020204" pitchFamily="34" charset="0"/>
              </a:rPr>
              <a:t> and BK. High levels of ACE normally present in the lungs are responsible for generating system-wide angiotensin-derived peptides. As detailed in </a:t>
            </a:r>
            <a:r>
              <a:rPr lang="en-US" b="0" i="0" u="none" strike="noStrike" dirty="0">
                <a:solidFill>
                  <a:srgbClr val="212121"/>
                </a:solidFill>
                <a:effectLst/>
                <a:latin typeface="Noto Sans" panose="020B0502040504020204" pitchFamily="34" charset="0"/>
                <a:hlinkClick r:id="rId3"/>
              </a:rPr>
              <a:t>Figure 2</a:t>
            </a:r>
            <a:r>
              <a:rPr lang="en-US" b="0" i="0" u="none" strike="noStrike" dirty="0">
                <a:solidFill>
                  <a:srgbClr val="212121"/>
                </a:solidFill>
                <a:effectLst/>
                <a:latin typeface="Noto Sans" panose="020B0502040504020204" pitchFamily="34" charset="0"/>
              </a:rPr>
              <a:t>, the Bradykinin-Storm is likely to affect major organs that are regulated by angiotensin derivatives. These include altered electrolyte balance from affected kidney and heart tissue, arrhythmia in dysregulated cardiac tissue, neurological disruptions in the brain, myalgia in muscles and severe alterations in oxygen uptake in the lung itself. Red colors indicate upregulation and blue downregulation.</a:t>
            </a:r>
          </a:p>
          <a:p>
            <a:endParaRPr lang="cs-CZ" dirty="0"/>
          </a:p>
          <a:p>
            <a:r>
              <a:rPr lang="cs-CZ" dirty="0"/>
              <a:t>Ú</a:t>
            </a:r>
            <a:r>
              <a:rPr lang="en-US" dirty="0" err="1"/>
              <a:t>činky</a:t>
            </a:r>
            <a:r>
              <a:rPr lang="en-US" dirty="0"/>
              <a:t> </a:t>
            </a:r>
            <a:r>
              <a:rPr lang="en-US" dirty="0" err="1"/>
              <a:t>kriticky</a:t>
            </a:r>
            <a:r>
              <a:rPr lang="en-US" dirty="0"/>
              <a:t> </a:t>
            </a:r>
            <a:r>
              <a:rPr lang="en-US" dirty="0" err="1"/>
              <a:t>nevyvážených</a:t>
            </a:r>
            <a:r>
              <a:rPr lang="en-US" dirty="0"/>
              <a:t> </a:t>
            </a:r>
            <a:r>
              <a:rPr lang="en-US" dirty="0" err="1"/>
              <a:t>drah</a:t>
            </a:r>
            <a:r>
              <a:rPr lang="en-US" dirty="0"/>
              <a:t> RAS a BK </a:t>
            </a:r>
            <a:r>
              <a:rPr lang="en-US" dirty="0" err="1"/>
              <a:t>na</a:t>
            </a:r>
            <a:r>
              <a:rPr lang="en-US" dirty="0"/>
              <a:t> </a:t>
            </a:r>
            <a:r>
              <a:rPr lang="en-US" dirty="0" err="1"/>
              <a:t>systémové</a:t>
            </a:r>
            <a:r>
              <a:rPr lang="en-US" dirty="0"/>
              <a:t> </a:t>
            </a:r>
            <a:r>
              <a:rPr lang="en-US" dirty="0" err="1"/>
              <a:t>úrovni.Vzorce</a:t>
            </a:r>
            <a:r>
              <a:rPr lang="en-US" dirty="0"/>
              <a:t> </a:t>
            </a:r>
            <a:r>
              <a:rPr lang="en-US" dirty="0" err="1"/>
              <a:t>genové</a:t>
            </a:r>
            <a:r>
              <a:rPr lang="en-US" dirty="0"/>
              <a:t> </a:t>
            </a:r>
            <a:r>
              <a:rPr lang="en-US" dirty="0" err="1"/>
              <a:t>exprese</a:t>
            </a:r>
            <a:r>
              <a:rPr lang="en-US" dirty="0"/>
              <a:t> </a:t>
            </a:r>
            <a:r>
              <a:rPr lang="en-US" dirty="0" err="1"/>
              <a:t>ze</a:t>
            </a:r>
            <a:r>
              <a:rPr lang="en-US" dirty="0"/>
              <a:t> </a:t>
            </a:r>
            <a:r>
              <a:rPr lang="en-US" dirty="0" err="1"/>
              <a:t>vzorků</a:t>
            </a:r>
            <a:r>
              <a:rPr lang="en-US" dirty="0"/>
              <a:t> COVID BAL </a:t>
            </a:r>
            <a:r>
              <a:rPr lang="en-US" dirty="0" err="1"/>
              <a:t>odhalují</a:t>
            </a:r>
            <a:r>
              <a:rPr lang="en-US" dirty="0"/>
              <a:t> RAS, </a:t>
            </a:r>
            <a:r>
              <a:rPr lang="en-US" dirty="0" err="1"/>
              <a:t>který</a:t>
            </a:r>
            <a:r>
              <a:rPr lang="en-US" dirty="0"/>
              <a:t> je </a:t>
            </a:r>
            <a:r>
              <a:rPr lang="en-US" dirty="0" err="1"/>
              <a:t>vychýlen</a:t>
            </a:r>
            <a:r>
              <a:rPr lang="en-US" dirty="0"/>
              <a:t> </a:t>
            </a:r>
            <a:r>
              <a:rPr lang="en-US" dirty="0" err="1"/>
              <a:t>směrem</a:t>
            </a:r>
            <a:r>
              <a:rPr lang="en-US" dirty="0"/>
              <a:t> k </a:t>
            </a:r>
            <a:r>
              <a:rPr lang="en-US" dirty="0" err="1"/>
              <a:t>nízkým</a:t>
            </a:r>
            <a:r>
              <a:rPr lang="en-US" dirty="0"/>
              <a:t> </a:t>
            </a:r>
            <a:r>
              <a:rPr lang="en-US" dirty="0" err="1"/>
              <a:t>hladinám</a:t>
            </a:r>
            <a:r>
              <a:rPr lang="en-US" dirty="0"/>
              <a:t> ACE, </a:t>
            </a:r>
            <a:r>
              <a:rPr lang="en-US" dirty="0" err="1"/>
              <a:t>které</a:t>
            </a:r>
            <a:r>
              <a:rPr lang="en-US" dirty="0"/>
              <a:t> </a:t>
            </a:r>
            <a:r>
              <a:rPr lang="en-US" dirty="0" err="1"/>
              <a:t>vedou</a:t>
            </a:r>
            <a:r>
              <a:rPr lang="en-US" dirty="0"/>
              <a:t> k </a:t>
            </a:r>
            <a:r>
              <a:rPr lang="en-US" dirty="0" err="1"/>
              <a:t>vyšším</a:t>
            </a:r>
            <a:r>
              <a:rPr lang="en-US" dirty="0"/>
              <a:t> </a:t>
            </a:r>
            <a:r>
              <a:rPr lang="en-US" dirty="0" err="1"/>
              <a:t>hladinám</a:t>
            </a:r>
            <a:r>
              <a:rPr lang="en-US" dirty="0"/>
              <a:t> Angl1-9 a BK. </a:t>
            </a:r>
            <a:r>
              <a:rPr lang="en-US" dirty="0" err="1"/>
              <a:t>Vysoké</a:t>
            </a:r>
            <a:r>
              <a:rPr lang="en-US" dirty="0"/>
              <a:t> </a:t>
            </a:r>
            <a:r>
              <a:rPr lang="en-US" dirty="0" err="1"/>
              <a:t>hladiny</a:t>
            </a:r>
            <a:r>
              <a:rPr lang="en-US" dirty="0"/>
              <a:t> ACE </a:t>
            </a:r>
            <a:r>
              <a:rPr lang="en-US" dirty="0" err="1"/>
              <a:t>normálně</a:t>
            </a:r>
            <a:r>
              <a:rPr lang="en-US" dirty="0"/>
              <a:t> </a:t>
            </a:r>
            <a:r>
              <a:rPr lang="en-US" dirty="0" err="1"/>
              <a:t>přítomné</a:t>
            </a:r>
            <a:r>
              <a:rPr lang="en-US" dirty="0"/>
              <a:t> v </a:t>
            </a:r>
            <a:r>
              <a:rPr lang="en-US" dirty="0" err="1"/>
              <a:t>plicích</a:t>
            </a:r>
            <a:r>
              <a:rPr lang="en-US" dirty="0"/>
              <a:t> </a:t>
            </a:r>
            <a:r>
              <a:rPr lang="en-US" dirty="0" err="1"/>
              <a:t>jsou</a:t>
            </a:r>
            <a:r>
              <a:rPr lang="en-US" dirty="0"/>
              <a:t> </a:t>
            </a:r>
            <a:r>
              <a:rPr lang="en-US" dirty="0" err="1"/>
              <a:t>zodpovědné</a:t>
            </a:r>
            <a:r>
              <a:rPr lang="en-US" dirty="0"/>
              <a:t> za </a:t>
            </a:r>
            <a:r>
              <a:rPr lang="en-US" dirty="0" err="1"/>
              <a:t>tvorbu</a:t>
            </a:r>
            <a:r>
              <a:rPr lang="en-US" dirty="0"/>
              <a:t> </a:t>
            </a:r>
            <a:r>
              <a:rPr lang="en-US" dirty="0" err="1"/>
              <a:t>celosystémových</a:t>
            </a:r>
            <a:r>
              <a:rPr lang="en-US" dirty="0"/>
              <a:t> </a:t>
            </a:r>
            <a:r>
              <a:rPr lang="en-US" dirty="0" err="1"/>
              <a:t>peptidů</a:t>
            </a:r>
            <a:r>
              <a:rPr lang="en-US" dirty="0"/>
              <a:t> </a:t>
            </a:r>
            <a:r>
              <a:rPr lang="en-US" dirty="0" err="1"/>
              <a:t>odvozených</a:t>
            </a:r>
            <a:r>
              <a:rPr lang="en-US" dirty="0"/>
              <a:t> od </a:t>
            </a:r>
            <a:r>
              <a:rPr lang="en-US" dirty="0" err="1"/>
              <a:t>angiotensinu</a:t>
            </a:r>
            <a:r>
              <a:rPr lang="en-US" dirty="0"/>
              <a:t>. Jak je </a:t>
            </a:r>
            <a:r>
              <a:rPr lang="en-US" dirty="0" err="1"/>
              <a:t>podrobně</a:t>
            </a:r>
            <a:r>
              <a:rPr lang="en-US" dirty="0"/>
              <a:t> </a:t>
            </a:r>
            <a:r>
              <a:rPr lang="en-US" dirty="0" err="1"/>
              <a:t>uvedeno</a:t>
            </a:r>
            <a:r>
              <a:rPr lang="en-US" dirty="0"/>
              <a:t> </a:t>
            </a:r>
            <a:r>
              <a:rPr lang="en-US" dirty="0" err="1"/>
              <a:t>na</a:t>
            </a:r>
            <a:r>
              <a:rPr lang="en-US" dirty="0"/>
              <a:t> </a:t>
            </a:r>
            <a:r>
              <a:rPr lang="en-US" dirty="0" err="1"/>
              <a:t>obrázku</a:t>
            </a:r>
            <a:r>
              <a:rPr lang="en-US" dirty="0"/>
              <a:t> 2, Bradykinin-Storm </a:t>
            </a:r>
            <a:r>
              <a:rPr lang="en-US" dirty="0" err="1"/>
              <a:t>pravděpodobně</a:t>
            </a:r>
            <a:r>
              <a:rPr lang="en-US" dirty="0"/>
              <a:t> </a:t>
            </a:r>
            <a:r>
              <a:rPr lang="en-US" dirty="0" err="1"/>
              <a:t>ovlivní</a:t>
            </a:r>
            <a:r>
              <a:rPr lang="en-US" dirty="0"/>
              <a:t> </a:t>
            </a:r>
            <a:r>
              <a:rPr lang="en-US" dirty="0" err="1"/>
              <a:t>hlavní</a:t>
            </a:r>
            <a:r>
              <a:rPr lang="en-US" dirty="0"/>
              <a:t> </a:t>
            </a:r>
            <a:r>
              <a:rPr lang="en-US" dirty="0" err="1"/>
              <a:t>orgány</a:t>
            </a:r>
            <a:r>
              <a:rPr lang="en-US" dirty="0"/>
              <a:t>, </a:t>
            </a:r>
            <a:r>
              <a:rPr lang="en-US" dirty="0" err="1"/>
              <a:t>které</a:t>
            </a:r>
            <a:r>
              <a:rPr lang="en-US" dirty="0"/>
              <a:t> </a:t>
            </a:r>
            <a:r>
              <a:rPr lang="en-US" dirty="0" err="1"/>
              <a:t>jsou</a:t>
            </a:r>
            <a:r>
              <a:rPr lang="en-US" dirty="0"/>
              <a:t> </a:t>
            </a:r>
            <a:r>
              <a:rPr lang="en-US" dirty="0" err="1"/>
              <a:t>regulovány</a:t>
            </a:r>
            <a:r>
              <a:rPr lang="en-US" dirty="0"/>
              <a:t> </a:t>
            </a:r>
            <a:r>
              <a:rPr lang="en-US" dirty="0" err="1"/>
              <a:t>deriváty</a:t>
            </a:r>
            <a:r>
              <a:rPr lang="en-US" dirty="0"/>
              <a:t> </a:t>
            </a:r>
            <a:r>
              <a:rPr lang="en-US" dirty="0" err="1"/>
              <a:t>angiotensinu</a:t>
            </a:r>
            <a:r>
              <a:rPr lang="en-US" dirty="0"/>
              <a:t>. </a:t>
            </a:r>
            <a:r>
              <a:rPr lang="en-US" dirty="0" err="1"/>
              <a:t>Patří</a:t>
            </a:r>
            <a:r>
              <a:rPr lang="en-US" dirty="0"/>
              <a:t> </a:t>
            </a:r>
            <a:r>
              <a:rPr lang="en-US" dirty="0" err="1"/>
              <a:t>mezi</a:t>
            </a:r>
            <a:r>
              <a:rPr lang="en-US" dirty="0"/>
              <a:t> </a:t>
            </a:r>
            <a:r>
              <a:rPr lang="en-US" dirty="0" err="1"/>
              <a:t>ně</a:t>
            </a:r>
            <a:r>
              <a:rPr lang="en-US" dirty="0"/>
              <a:t> </a:t>
            </a:r>
            <a:r>
              <a:rPr lang="en-US" dirty="0" err="1"/>
              <a:t>změněná</a:t>
            </a:r>
            <a:r>
              <a:rPr lang="en-US" dirty="0"/>
              <a:t> </a:t>
            </a:r>
            <a:r>
              <a:rPr lang="en-US" dirty="0" err="1"/>
              <a:t>rovnováha</a:t>
            </a:r>
            <a:r>
              <a:rPr lang="en-US" dirty="0"/>
              <a:t> </a:t>
            </a:r>
            <a:r>
              <a:rPr lang="en-US" dirty="0" err="1"/>
              <a:t>elektrolytů</a:t>
            </a:r>
            <a:r>
              <a:rPr lang="en-US" dirty="0"/>
              <a:t> z </a:t>
            </a:r>
            <a:r>
              <a:rPr lang="en-US" dirty="0" err="1"/>
              <a:t>postižených</a:t>
            </a:r>
            <a:r>
              <a:rPr lang="en-US" dirty="0"/>
              <a:t> </a:t>
            </a:r>
            <a:r>
              <a:rPr lang="en-US" dirty="0" err="1"/>
              <a:t>ledvin</a:t>
            </a:r>
            <a:r>
              <a:rPr lang="en-US" dirty="0"/>
              <a:t> a </a:t>
            </a:r>
            <a:r>
              <a:rPr lang="en-US" dirty="0" err="1"/>
              <a:t>srdeční</a:t>
            </a:r>
            <a:r>
              <a:rPr lang="en-US" dirty="0"/>
              <a:t> </a:t>
            </a:r>
            <a:r>
              <a:rPr lang="en-US" dirty="0" err="1"/>
              <a:t>tkáně</a:t>
            </a:r>
            <a:r>
              <a:rPr lang="en-US" dirty="0"/>
              <a:t>, </a:t>
            </a:r>
            <a:r>
              <a:rPr lang="en-US" dirty="0" err="1"/>
              <a:t>arytmie</a:t>
            </a:r>
            <a:r>
              <a:rPr lang="en-US" dirty="0"/>
              <a:t> v </a:t>
            </a:r>
            <a:r>
              <a:rPr lang="en-US" dirty="0" err="1"/>
              <a:t>dysregulované</a:t>
            </a:r>
            <a:r>
              <a:rPr lang="en-US" dirty="0"/>
              <a:t> </a:t>
            </a:r>
            <a:r>
              <a:rPr lang="en-US" dirty="0" err="1"/>
              <a:t>srdeční</a:t>
            </a:r>
            <a:r>
              <a:rPr lang="en-US" dirty="0"/>
              <a:t> </a:t>
            </a:r>
            <a:r>
              <a:rPr lang="en-US" dirty="0" err="1"/>
              <a:t>tkáni</a:t>
            </a:r>
            <a:r>
              <a:rPr lang="en-US" dirty="0"/>
              <a:t>, </a:t>
            </a:r>
            <a:r>
              <a:rPr lang="en-US" dirty="0" err="1"/>
              <a:t>neurologické</a:t>
            </a:r>
            <a:r>
              <a:rPr lang="en-US" dirty="0"/>
              <a:t> </a:t>
            </a:r>
            <a:r>
              <a:rPr lang="en-US" dirty="0" err="1"/>
              <a:t>poruchy</a:t>
            </a:r>
            <a:r>
              <a:rPr lang="en-US" dirty="0"/>
              <a:t> v </a:t>
            </a:r>
            <a:r>
              <a:rPr lang="en-US" dirty="0" err="1"/>
              <a:t>mozku</a:t>
            </a:r>
            <a:r>
              <a:rPr lang="en-US" dirty="0"/>
              <a:t>, </a:t>
            </a:r>
            <a:r>
              <a:rPr lang="en-US" dirty="0" err="1"/>
              <a:t>myalgie</a:t>
            </a:r>
            <a:r>
              <a:rPr lang="en-US" dirty="0"/>
              <a:t> </a:t>
            </a:r>
            <a:r>
              <a:rPr lang="en-US" dirty="0" err="1"/>
              <a:t>ve</a:t>
            </a:r>
            <a:r>
              <a:rPr lang="en-US" dirty="0"/>
              <a:t> </a:t>
            </a:r>
            <a:r>
              <a:rPr lang="en-US" dirty="0" err="1"/>
              <a:t>svalech</a:t>
            </a:r>
            <a:r>
              <a:rPr lang="en-US" dirty="0"/>
              <a:t> a </a:t>
            </a:r>
            <a:r>
              <a:rPr lang="en-US" dirty="0" err="1"/>
              <a:t>závažné</a:t>
            </a:r>
            <a:r>
              <a:rPr lang="en-US" dirty="0"/>
              <a:t> </a:t>
            </a:r>
            <a:r>
              <a:rPr lang="en-US" dirty="0" err="1"/>
              <a:t>změny</a:t>
            </a:r>
            <a:r>
              <a:rPr lang="en-US" dirty="0"/>
              <a:t> v </a:t>
            </a:r>
            <a:r>
              <a:rPr lang="en-US" dirty="0" err="1"/>
              <a:t>příjmu</a:t>
            </a:r>
            <a:r>
              <a:rPr lang="en-US" dirty="0"/>
              <a:t> </a:t>
            </a:r>
            <a:r>
              <a:rPr lang="en-US" dirty="0" err="1"/>
              <a:t>kyslíku</a:t>
            </a:r>
            <a:r>
              <a:rPr lang="en-US" dirty="0"/>
              <a:t> v </a:t>
            </a:r>
            <a:r>
              <a:rPr lang="en-US" dirty="0" err="1"/>
              <a:t>samotných</a:t>
            </a:r>
            <a:r>
              <a:rPr lang="en-US" dirty="0"/>
              <a:t> </a:t>
            </a:r>
            <a:r>
              <a:rPr lang="en-US" dirty="0" err="1"/>
              <a:t>plicích</a:t>
            </a:r>
            <a:r>
              <a:rPr lang="en-US" dirty="0"/>
              <a:t>. </a:t>
            </a:r>
            <a:r>
              <a:rPr lang="en-US" dirty="0" err="1"/>
              <a:t>Červené</a:t>
            </a:r>
            <a:r>
              <a:rPr lang="en-US" dirty="0"/>
              <a:t> </a:t>
            </a:r>
            <a:r>
              <a:rPr lang="en-US" dirty="0" err="1"/>
              <a:t>barvy</a:t>
            </a:r>
            <a:r>
              <a:rPr lang="en-US" dirty="0"/>
              <a:t> </a:t>
            </a:r>
            <a:r>
              <a:rPr lang="en-US" dirty="0" err="1"/>
              <a:t>označují</a:t>
            </a:r>
            <a:r>
              <a:rPr lang="en-US" dirty="0"/>
              <a:t> </a:t>
            </a:r>
            <a:r>
              <a:rPr lang="en-US" dirty="0" err="1"/>
              <a:t>upregulaci</a:t>
            </a:r>
            <a:r>
              <a:rPr lang="en-US" dirty="0"/>
              <a:t> a </a:t>
            </a:r>
            <a:r>
              <a:rPr lang="en-US" dirty="0" err="1"/>
              <a:t>modré</a:t>
            </a:r>
            <a:r>
              <a:rPr lang="en-US" dirty="0"/>
              <a:t> </a:t>
            </a:r>
            <a:r>
              <a:rPr lang="en-US" dirty="0" err="1"/>
              <a:t>downregulaci</a:t>
            </a:r>
            <a:r>
              <a:rPr lang="en-US" dirty="0"/>
              <a:t>.</a:t>
            </a:r>
          </a:p>
        </p:txBody>
      </p:sp>
      <p:sp>
        <p:nvSpPr>
          <p:cNvPr id="4" name="Zástupný symbol pro číslo snímku 3"/>
          <p:cNvSpPr>
            <a:spLocks noGrp="1"/>
          </p:cNvSpPr>
          <p:nvPr>
            <p:ph type="sldNum" sz="quarter" idx="5"/>
          </p:nvPr>
        </p:nvSpPr>
        <p:spPr/>
        <p:txBody>
          <a:bodyPr/>
          <a:lstStyle/>
          <a:p>
            <a:fld id="{7642CC84-23E4-4113-86DA-FD4D99E3E4C1}" type="slidenum">
              <a:rPr lang="en-US" smtClean="0"/>
              <a:t>44</a:t>
            </a:fld>
            <a:endParaRPr lang="en-US"/>
          </a:p>
        </p:txBody>
      </p:sp>
    </p:spTree>
    <p:extLst>
      <p:ext uri="{BB962C8B-B14F-4D97-AF65-F5344CB8AC3E}">
        <p14:creationId xmlns:p14="http://schemas.microsoft.com/office/powerpoint/2010/main" val="115466376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F34BC233-6E49-45A5-837B-B38901A6BC46}" type="slidenum">
              <a:rPr lang="cs-CZ" smtClean="0"/>
              <a:pPr/>
              <a:t>45</a:t>
            </a:fld>
            <a:endParaRPr lang="cs-CZ"/>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cs-CZ"/>
          </a:p>
        </p:txBody>
      </p:sp>
    </p:spTree>
    <p:extLst>
      <p:ext uri="{BB962C8B-B14F-4D97-AF65-F5344CB8AC3E}">
        <p14:creationId xmlns:p14="http://schemas.microsoft.com/office/powerpoint/2010/main" val="370547145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6766DC90-0219-4C95-8B07-76157723A119}" type="slidenum">
              <a:rPr lang="cs-CZ" smtClean="0"/>
              <a:pPr/>
              <a:t>46</a:t>
            </a:fld>
            <a:endParaRPr lang="cs-CZ"/>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cs-CZ"/>
          </a:p>
        </p:txBody>
      </p:sp>
    </p:spTree>
    <p:extLst>
      <p:ext uri="{BB962C8B-B14F-4D97-AF65-F5344CB8AC3E}">
        <p14:creationId xmlns:p14="http://schemas.microsoft.com/office/powerpoint/2010/main" val="377328062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09917B93-2753-434E-AD12-CA6273BDE026}" type="slidenum">
              <a:rPr lang="cs-CZ" smtClean="0"/>
              <a:pPr/>
              <a:t>47</a:t>
            </a:fld>
            <a:endParaRPr lang="cs-CZ"/>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endParaRPr lang="cs-CZ"/>
          </a:p>
        </p:txBody>
      </p:sp>
    </p:spTree>
    <p:extLst>
      <p:ext uri="{BB962C8B-B14F-4D97-AF65-F5344CB8AC3E}">
        <p14:creationId xmlns:p14="http://schemas.microsoft.com/office/powerpoint/2010/main" val="144142856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Zástupný symbol pro obrázek snímku 1"/>
          <p:cNvSpPr>
            <a:spLocks noGrp="1" noRot="1" noChangeAspect="1" noTextEdit="1"/>
          </p:cNvSpPr>
          <p:nvPr>
            <p:ph type="sldImg"/>
          </p:nvPr>
        </p:nvSpPr>
        <p:spPr>
          <a:ln/>
        </p:spPr>
      </p:sp>
      <p:sp>
        <p:nvSpPr>
          <p:cNvPr id="74755" name="Zástupný symbol pro poznámky 2"/>
          <p:cNvSpPr>
            <a:spLocks noGrp="1"/>
          </p:cNvSpPr>
          <p:nvPr>
            <p:ph type="body" idx="1"/>
          </p:nvPr>
        </p:nvSpPr>
        <p:spPr>
          <a:noFill/>
          <a:ln/>
        </p:spPr>
        <p:txBody>
          <a:bodyPr/>
          <a:lstStyle/>
          <a:p>
            <a:endParaRPr lang="cs-CZ"/>
          </a:p>
        </p:txBody>
      </p:sp>
      <p:sp>
        <p:nvSpPr>
          <p:cNvPr id="74756" name="Zástupný symbol pro číslo snímku 3"/>
          <p:cNvSpPr>
            <a:spLocks noGrp="1"/>
          </p:cNvSpPr>
          <p:nvPr>
            <p:ph type="sldNum" sz="quarter" idx="5"/>
          </p:nvPr>
        </p:nvSpPr>
        <p:spPr>
          <a:noFill/>
        </p:spPr>
        <p:txBody>
          <a:bodyPr/>
          <a:lstStyle/>
          <a:p>
            <a:fld id="{6C244C31-0E74-4123-BAE5-D3AF789D5C09}" type="slidenum">
              <a:rPr lang="cs-CZ" smtClean="0"/>
              <a:pPr/>
              <a:t>48</a:t>
            </a:fld>
            <a:endParaRPr lang="cs-CZ"/>
          </a:p>
        </p:txBody>
      </p:sp>
    </p:spTree>
    <p:extLst>
      <p:ext uri="{BB962C8B-B14F-4D97-AF65-F5344CB8AC3E}">
        <p14:creationId xmlns:p14="http://schemas.microsoft.com/office/powerpoint/2010/main" val="111807767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Zástupný symbol pro obrázek snímku 1"/>
          <p:cNvSpPr>
            <a:spLocks noGrp="1" noRot="1" noChangeAspect="1" noTextEdit="1"/>
          </p:cNvSpPr>
          <p:nvPr>
            <p:ph type="sldImg"/>
          </p:nvPr>
        </p:nvSpPr>
        <p:spPr>
          <a:ln/>
        </p:spPr>
      </p:sp>
      <p:sp>
        <p:nvSpPr>
          <p:cNvPr id="75779" name="Zástupný symbol pro poznámky 2"/>
          <p:cNvSpPr>
            <a:spLocks noGrp="1"/>
          </p:cNvSpPr>
          <p:nvPr>
            <p:ph type="body" idx="1"/>
          </p:nvPr>
        </p:nvSpPr>
        <p:spPr>
          <a:noFill/>
          <a:ln/>
        </p:spPr>
        <p:txBody>
          <a:bodyPr/>
          <a:lstStyle/>
          <a:p>
            <a:endParaRPr lang="cs-CZ"/>
          </a:p>
        </p:txBody>
      </p:sp>
      <p:sp>
        <p:nvSpPr>
          <p:cNvPr id="75780" name="Zástupný symbol pro číslo snímku 3"/>
          <p:cNvSpPr>
            <a:spLocks noGrp="1"/>
          </p:cNvSpPr>
          <p:nvPr>
            <p:ph type="sldNum" sz="quarter" idx="5"/>
          </p:nvPr>
        </p:nvSpPr>
        <p:spPr>
          <a:noFill/>
        </p:spPr>
        <p:txBody>
          <a:bodyPr/>
          <a:lstStyle/>
          <a:p>
            <a:fld id="{43400780-D747-47CA-9F66-14746012726A}" type="slidenum">
              <a:rPr lang="cs-CZ" smtClean="0"/>
              <a:pPr/>
              <a:t>49</a:t>
            </a:fld>
            <a:endParaRPr lang="cs-CZ"/>
          </a:p>
        </p:txBody>
      </p:sp>
    </p:spTree>
    <p:extLst>
      <p:ext uri="{BB962C8B-B14F-4D97-AF65-F5344CB8AC3E}">
        <p14:creationId xmlns:p14="http://schemas.microsoft.com/office/powerpoint/2010/main" val="36720446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p:spPr>
        <p:txBody>
          <a:bodyPr/>
          <a:lstStyle/>
          <a:p>
            <a:fld id="{6482FEA8-6C60-4F6E-B0F2-7802AF073290}" type="slidenum">
              <a:rPr lang="cs-CZ" smtClean="0"/>
              <a:pPr/>
              <a:t>5</a:t>
            </a:fld>
            <a:endParaRPr lang="cs-CZ"/>
          </a:p>
        </p:txBody>
      </p:sp>
      <p:sp>
        <p:nvSpPr>
          <p:cNvPr id="193539" name="Rectangle 2"/>
          <p:cNvSpPr>
            <a:spLocks noGrp="1" noRot="1" noChangeAspect="1" noChangeArrowheads="1" noTextEdit="1"/>
          </p:cNvSpPr>
          <p:nvPr>
            <p:ph type="sldImg"/>
          </p:nvPr>
        </p:nvSpPr>
        <p:spPr>
          <a:ln/>
        </p:spPr>
      </p:sp>
      <p:sp>
        <p:nvSpPr>
          <p:cNvPr id="193540"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19702400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Zástupný symbol pro obrázek snímku 1"/>
          <p:cNvSpPr>
            <a:spLocks noGrp="1" noRot="1" noChangeAspect="1" noTextEdit="1"/>
          </p:cNvSpPr>
          <p:nvPr>
            <p:ph type="sldImg"/>
          </p:nvPr>
        </p:nvSpPr>
        <p:spPr>
          <a:ln/>
        </p:spPr>
      </p:sp>
      <p:sp>
        <p:nvSpPr>
          <p:cNvPr id="76803" name="Zástupný symbol pro poznámky 2"/>
          <p:cNvSpPr>
            <a:spLocks noGrp="1"/>
          </p:cNvSpPr>
          <p:nvPr>
            <p:ph type="body" idx="1"/>
          </p:nvPr>
        </p:nvSpPr>
        <p:spPr>
          <a:noFill/>
          <a:ln/>
        </p:spPr>
        <p:txBody>
          <a:bodyPr/>
          <a:lstStyle/>
          <a:p>
            <a:endParaRPr lang="cs-CZ"/>
          </a:p>
        </p:txBody>
      </p:sp>
      <p:sp>
        <p:nvSpPr>
          <p:cNvPr id="76804" name="Zástupný symbol pro číslo snímku 3"/>
          <p:cNvSpPr>
            <a:spLocks noGrp="1"/>
          </p:cNvSpPr>
          <p:nvPr>
            <p:ph type="sldNum" sz="quarter" idx="5"/>
          </p:nvPr>
        </p:nvSpPr>
        <p:spPr>
          <a:noFill/>
        </p:spPr>
        <p:txBody>
          <a:bodyPr/>
          <a:lstStyle/>
          <a:p>
            <a:fld id="{F333343E-F629-45B9-A77E-66417AEDCBAD}" type="slidenum">
              <a:rPr lang="cs-CZ" smtClean="0"/>
              <a:pPr/>
              <a:t>50</a:t>
            </a:fld>
            <a:endParaRPr lang="cs-CZ"/>
          </a:p>
        </p:txBody>
      </p:sp>
    </p:spTree>
    <p:extLst>
      <p:ext uri="{BB962C8B-B14F-4D97-AF65-F5344CB8AC3E}">
        <p14:creationId xmlns:p14="http://schemas.microsoft.com/office/powerpoint/2010/main" val="370801624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Zástupný symbol pro obrázek snímku 1"/>
          <p:cNvSpPr>
            <a:spLocks noGrp="1" noRot="1" noChangeAspect="1" noTextEdit="1"/>
          </p:cNvSpPr>
          <p:nvPr>
            <p:ph type="sldImg"/>
          </p:nvPr>
        </p:nvSpPr>
        <p:spPr>
          <a:ln/>
        </p:spPr>
      </p:sp>
      <p:sp>
        <p:nvSpPr>
          <p:cNvPr id="77827" name="Zástupný symbol pro poznámky 2"/>
          <p:cNvSpPr>
            <a:spLocks noGrp="1"/>
          </p:cNvSpPr>
          <p:nvPr>
            <p:ph type="body" idx="1"/>
          </p:nvPr>
        </p:nvSpPr>
        <p:spPr>
          <a:noFill/>
          <a:ln/>
        </p:spPr>
        <p:txBody>
          <a:bodyPr/>
          <a:lstStyle/>
          <a:p>
            <a:endParaRPr lang="cs-CZ"/>
          </a:p>
        </p:txBody>
      </p:sp>
      <p:sp>
        <p:nvSpPr>
          <p:cNvPr id="77828" name="Zástupný symbol pro číslo snímku 3"/>
          <p:cNvSpPr>
            <a:spLocks noGrp="1"/>
          </p:cNvSpPr>
          <p:nvPr>
            <p:ph type="sldNum" sz="quarter" idx="5"/>
          </p:nvPr>
        </p:nvSpPr>
        <p:spPr>
          <a:noFill/>
        </p:spPr>
        <p:txBody>
          <a:bodyPr/>
          <a:lstStyle/>
          <a:p>
            <a:fld id="{92839E77-35B0-4FD4-A309-CADD88EF8D34}" type="slidenum">
              <a:rPr lang="cs-CZ" smtClean="0"/>
              <a:pPr/>
              <a:t>51</a:t>
            </a:fld>
            <a:endParaRPr lang="cs-CZ"/>
          </a:p>
        </p:txBody>
      </p:sp>
    </p:spTree>
    <p:extLst>
      <p:ext uri="{BB962C8B-B14F-4D97-AF65-F5344CB8AC3E}">
        <p14:creationId xmlns:p14="http://schemas.microsoft.com/office/powerpoint/2010/main" val="77842116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Zástupný symbol pro obrázek snímku 1"/>
          <p:cNvSpPr>
            <a:spLocks noGrp="1" noRot="1" noChangeAspect="1" noTextEdit="1"/>
          </p:cNvSpPr>
          <p:nvPr>
            <p:ph type="sldImg"/>
          </p:nvPr>
        </p:nvSpPr>
        <p:spPr>
          <a:ln/>
        </p:spPr>
      </p:sp>
      <p:sp>
        <p:nvSpPr>
          <p:cNvPr id="77827" name="Zástupný symbol pro poznámky 2"/>
          <p:cNvSpPr>
            <a:spLocks noGrp="1"/>
          </p:cNvSpPr>
          <p:nvPr>
            <p:ph type="body" idx="1"/>
          </p:nvPr>
        </p:nvSpPr>
        <p:spPr>
          <a:noFill/>
          <a:ln/>
        </p:spPr>
        <p:txBody>
          <a:bodyPr/>
          <a:lstStyle/>
          <a:p>
            <a:endParaRPr lang="cs-CZ"/>
          </a:p>
        </p:txBody>
      </p:sp>
      <p:sp>
        <p:nvSpPr>
          <p:cNvPr id="77828" name="Zástupný symbol pro číslo snímku 3"/>
          <p:cNvSpPr>
            <a:spLocks noGrp="1"/>
          </p:cNvSpPr>
          <p:nvPr>
            <p:ph type="sldNum" sz="quarter" idx="5"/>
          </p:nvPr>
        </p:nvSpPr>
        <p:spPr>
          <a:noFill/>
        </p:spPr>
        <p:txBody>
          <a:bodyPr/>
          <a:lstStyle/>
          <a:p>
            <a:fld id="{92839E77-35B0-4FD4-A309-CADD88EF8D34}" type="slidenum">
              <a:rPr lang="cs-CZ" smtClean="0"/>
              <a:pPr/>
              <a:t>52</a:t>
            </a:fld>
            <a:endParaRPr lang="cs-CZ"/>
          </a:p>
        </p:txBody>
      </p:sp>
    </p:spTree>
    <p:extLst>
      <p:ext uri="{BB962C8B-B14F-4D97-AF65-F5344CB8AC3E}">
        <p14:creationId xmlns:p14="http://schemas.microsoft.com/office/powerpoint/2010/main" val="240633115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Zástupný symbol pro obrázek snímku 1"/>
          <p:cNvSpPr>
            <a:spLocks noGrp="1" noRot="1" noChangeAspect="1" noTextEdit="1"/>
          </p:cNvSpPr>
          <p:nvPr>
            <p:ph type="sldImg"/>
          </p:nvPr>
        </p:nvSpPr>
        <p:spPr>
          <a:ln/>
        </p:spPr>
      </p:sp>
      <p:sp>
        <p:nvSpPr>
          <p:cNvPr id="78851" name="Zástupný symbol pro poznámky 2"/>
          <p:cNvSpPr>
            <a:spLocks noGrp="1"/>
          </p:cNvSpPr>
          <p:nvPr>
            <p:ph type="body" idx="1"/>
          </p:nvPr>
        </p:nvSpPr>
        <p:spPr>
          <a:noFill/>
          <a:ln/>
        </p:spPr>
        <p:txBody>
          <a:bodyPr/>
          <a:lstStyle/>
          <a:p>
            <a:endParaRPr lang="cs-CZ"/>
          </a:p>
        </p:txBody>
      </p:sp>
      <p:sp>
        <p:nvSpPr>
          <p:cNvPr id="78852" name="Zástupný symbol pro číslo snímku 3"/>
          <p:cNvSpPr>
            <a:spLocks noGrp="1"/>
          </p:cNvSpPr>
          <p:nvPr>
            <p:ph type="sldNum" sz="quarter" idx="5"/>
          </p:nvPr>
        </p:nvSpPr>
        <p:spPr>
          <a:noFill/>
        </p:spPr>
        <p:txBody>
          <a:bodyPr/>
          <a:lstStyle/>
          <a:p>
            <a:fld id="{03DA2535-8BBC-48F6-B2FC-E0949208A85D}" type="slidenum">
              <a:rPr lang="cs-CZ" smtClean="0"/>
              <a:pPr/>
              <a:t>53</a:t>
            </a:fld>
            <a:endParaRPr lang="cs-CZ"/>
          </a:p>
        </p:txBody>
      </p:sp>
    </p:spTree>
    <p:extLst>
      <p:ext uri="{BB962C8B-B14F-4D97-AF65-F5344CB8AC3E}">
        <p14:creationId xmlns:p14="http://schemas.microsoft.com/office/powerpoint/2010/main" val="238072429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Zástupný symbol pro obrázek snímku 1"/>
          <p:cNvSpPr>
            <a:spLocks noGrp="1" noRot="1" noChangeAspect="1" noTextEdit="1"/>
          </p:cNvSpPr>
          <p:nvPr>
            <p:ph type="sldImg"/>
          </p:nvPr>
        </p:nvSpPr>
        <p:spPr>
          <a:ln/>
        </p:spPr>
      </p:sp>
      <p:sp>
        <p:nvSpPr>
          <p:cNvPr id="79875" name="Zástupný symbol pro poznámky 2"/>
          <p:cNvSpPr>
            <a:spLocks noGrp="1"/>
          </p:cNvSpPr>
          <p:nvPr>
            <p:ph type="body" idx="1"/>
          </p:nvPr>
        </p:nvSpPr>
        <p:spPr>
          <a:noFill/>
          <a:ln/>
        </p:spPr>
        <p:txBody>
          <a:bodyPr/>
          <a:lstStyle/>
          <a:p>
            <a:endParaRPr lang="cs-CZ"/>
          </a:p>
        </p:txBody>
      </p:sp>
      <p:sp>
        <p:nvSpPr>
          <p:cNvPr id="79876" name="Zástupný symbol pro číslo snímku 3"/>
          <p:cNvSpPr>
            <a:spLocks noGrp="1"/>
          </p:cNvSpPr>
          <p:nvPr>
            <p:ph type="sldNum" sz="quarter" idx="5"/>
          </p:nvPr>
        </p:nvSpPr>
        <p:spPr>
          <a:noFill/>
        </p:spPr>
        <p:txBody>
          <a:bodyPr/>
          <a:lstStyle/>
          <a:p>
            <a:fld id="{3C6EFF82-6FC5-47B6-8D50-3CE206E3F218}" type="slidenum">
              <a:rPr lang="cs-CZ" smtClean="0"/>
              <a:pPr/>
              <a:t>54</a:t>
            </a:fld>
            <a:endParaRPr lang="cs-CZ"/>
          </a:p>
        </p:txBody>
      </p:sp>
    </p:spTree>
    <p:extLst>
      <p:ext uri="{BB962C8B-B14F-4D97-AF65-F5344CB8AC3E}">
        <p14:creationId xmlns:p14="http://schemas.microsoft.com/office/powerpoint/2010/main" val="104048479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Zástupný symbol pro obrázek snímku 1"/>
          <p:cNvSpPr>
            <a:spLocks noGrp="1" noRot="1" noChangeAspect="1" noTextEdit="1"/>
          </p:cNvSpPr>
          <p:nvPr>
            <p:ph type="sldImg"/>
          </p:nvPr>
        </p:nvSpPr>
        <p:spPr>
          <a:ln/>
        </p:spPr>
      </p:sp>
      <p:sp>
        <p:nvSpPr>
          <p:cNvPr id="79875" name="Zástupný symbol pro poznámky 2"/>
          <p:cNvSpPr>
            <a:spLocks noGrp="1"/>
          </p:cNvSpPr>
          <p:nvPr>
            <p:ph type="body" idx="1"/>
          </p:nvPr>
        </p:nvSpPr>
        <p:spPr>
          <a:noFill/>
          <a:ln/>
        </p:spPr>
        <p:txBody>
          <a:bodyPr/>
          <a:lstStyle/>
          <a:p>
            <a:endParaRPr lang="cs-CZ"/>
          </a:p>
        </p:txBody>
      </p:sp>
      <p:sp>
        <p:nvSpPr>
          <p:cNvPr id="79876" name="Zástupný symbol pro číslo snímku 3"/>
          <p:cNvSpPr>
            <a:spLocks noGrp="1"/>
          </p:cNvSpPr>
          <p:nvPr>
            <p:ph type="sldNum" sz="quarter" idx="5"/>
          </p:nvPr>
        </p:nvSpPr>
        <p:spPr>
          <a:noFill/>
        </p:spPr>
        <p:txBody>
          <a:bodyPr/>
          <a:lstStyle/>
          <a:p>
            <a:fld id="{3C6EFF82-6FC5-47B6-8D50-3CE206E3F218}" type="slidenum">
              <a:rPr lang="cs-CZ" smtClean="0"/>
              <a:pPr/>
              <a:t>55</a:t>
            </a:fld>
            <a:endParaRPr lang="cs-CZ"/>
          </a:p>
        </p:txBody>
      </p:sp>
    </p:spTree>
    <p:extLst>
      <p:ext uri="{BB962C8B-B14F-4D97-AF65-F5344CB8AC3E}">
        <p14:creationId xmlns:p14="http://schemas.microsoft.com/office/powerpoint/2010/main" val="11136313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p>
            <a:fld id="{9EA6F63F-7C50-405E-8133-0E98D0376D30}" type="slidenum">
              <a:rPr lang="cs-CZ" smtClean="0"/>
              <a:pPr/>
              <a:t>56</a:t>
            </a:fld>
            <a:endParaRPr lang="cs-CZ"/>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278881678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p:spPr>
        <p:txBody>
          <a:bodyPr/>
          <a:lstStyle/>
          <a:p>
            <a:fld id="{CF82EE78-2E24-417A-BA5A-0FCFD8EEE03E}" type="slidenum">
              <a:rPr lang="cs-CZ" smtClean="0"/>
              <a:pPr/>
              <a:t>57</a:t>
            </a:fld>
            <a:endParaRPr lang="cs-CZ"/>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121468501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p:spPr>
        <p:txBody>
          <a:bodyPr/>
          <a:lstStyle/>
          <a:p>
            <a:fld id="{F4BD0809-2A05-41E9-B8FC-D4BF25765153}" type="slidenum">
              <a:rPr lang="cs-CZ" smtClean="0"/>
              <a:pPr/>
              <a:t>58</a:t>
            </a:fld>
            <a:endParaRPr lang="cs-CZ"/>
          </a:p>
        </p:txBody>
      </p:sp>
      <p:sp>
        <p:nvSpPr>
          <p:cNvPr id="104451" name="Rectangle 2"/>
          <p:cNvSpPr>
            <a:spLocks noGrp="1" noRot="1" noChangeAspect="1" noChangeArrowheads="1" noTextEdit="1"/>
          </p:cNvSpPr>
          <p:nvPr>
            <p:ph type="sldImg"/>
          </p:nvPr>
        </p:nvSpPr>
        <p:spPr>
          <a:ln/>
        </p:spPr>
      </p:sp>
      <p:sp>
        <p:nvSpPr>
          <p:cNvPr id="104452"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180122354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p:spPr>
        <p:txBody>
          <a:bodyPr/>
          <a:lstStyle/>
          <a:p>
            <a:fld id="{C1CB74C7-948E-4A2A-B67E-710B80DA825A}" type="slidenum">
              <a:rPr lang="cs-CZ" smtClean="0"/>
              <a:pPr/>
              <a:t>59</a:t>
            </a:fld>
            <a:endParaRPr lang="cs-CZ"/>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19131287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p:spPr>
        <p:txBody>
          <a:bodyPr/>
          <a:lstStyle/>
          <a:p>
            <a:fld id="{12762B10-F883-4710-9532-67F9285D7D34}" type="slidenum">
              <a:rPr lang="cs-CZ" smtClean="0"/>
              <a:pPr/>
              <a:t>6</a:t>
            </a:fld>
            <a:endParaRPr lang="cs-CZ"/>
          </a:p>
        </p:txBody>
      </p:sp>
      <p:sp>
        <p:nvSpPr>
          <p:cNvPr id="194563" name="Rectangle 2"/>
          <p:cNvSpPr>
            <a:spLocks noGrp="1" noRot="1" noChangeAspect="1" noChangeArrowheads="1" noTextEdit="1"/>
          </p:cNvSpPr>
          <p:nvPr>
            <p:ph type="sldImg"/>
          </p:nvPr>
        </p:nvSpPr>
        <p:spPr>
          <a:ln/>
        </p:spPr>
      </p:sp>
      <p:sp>
        <p:nvSpPr>
          <p:cNvPr id="194564" name="Rectangle 3"/>
          <p:cNvSpPr>
            <a:spLocks noGrp="1" noChangeArrowheads="1"/>
          </p:cNvSpPr>
          <p:nvPr>
            <p:ph type="body" idx="1"/>
          </p:nvPr>
        </p:nvSpPr>
        <p:spPr>
          <a:noFill/>
          <a:ln/>
        </p:spPr>
        <p:txBody>
          <a:bodyPr/>
          <a:lstStyle/>
          <a:p>
            <a:pPr eaLnBrk="1" hangingPunct="1"/>
            <a:r>
              <a:rPr lang="cs-CZ"/>
              <a:t>Vodu nepřijímáme pouze při pití a v jídle – denně se zhruba půl litru tvoří v metabolismu. Stejné množství vody se za den odpaří v plicích při dýchání. Pitím a potravou přijímáme denně zhruba 2 litry. Potem a odpařováním z kůže ztrácíme, v závislosti na teplotě, více než půl litru vody denně. Stolicí odchází za normálních okolností zhruba desetina litru. Bilance se dorovnává díky ledvinám, které vyloučí 1-2 litry moči. V udržování vyrovnané bilance vody hrají ledviny klíčovou regulační úlohu – při nedostatku vody sníží její vylučování a při nadbytku jej zvýší. Neméně důležitou regulační úlohu má také centrální nervový systém – prostřednictvím pocitu žízně reguluje příjem vody do organismu.</a:t>
            </a:r>
          </a:p>
        </p:txBody>
      </p:sp>
    </p:spTree>
    <p:extLst>
      <p:ext uri="{BB962C8B-B14F-4D97-AF65-F5344CB8AC3E}">
        <p14:creationId xmlns:p14="http://schemas.microsoft.com/office/powerpoint/2010/main" val="328682500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p:spPr>
        <p:txBody>
          <a:bodyPr/>
          <a:lstStyle/>
          <a:p>
            <a:fld id="{B8A38B27-D93B-49C8-A1A6-2029E5EA6FB5}" type="slidenum">
              <a:rPr lang="cs-CZ" smtClean="0"/>
              <a:pPr/>
              <a:t>60</a:t>
            </a:fld>
            <a:endParaRPr lang="cs-CZ"/>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20805600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p:spPr>
        <p:txBody>
          <a:bodyPr/>
          <a:lstStyle/>
          <a:p>
            <a:fld id="{87130378-4305-49A9-933A-219F02E9EE48}" type="slidenum">
              <a:rPr lang="cs-CZ" smtClean="0"/>
              <a:pPr/>
              <a:t>61</a:t>
            </a:fld>
            <a:endParaRPr lang="cs-CZ"/>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52549112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62</a:t>
            </a:fld>
            <a:endParaRPr lang="cs-CZ"/>
          </a:p>
        </p:txBody>
      </p:sp>
    </p:spTree>
    <p:extLst>
      <p:ext uri="{BB962C8B-B14F-4D97-AF65-F5344CB8AC3E}">
        <p14:creationId xmlns:p14="http://schemas.microsoft.com/office/powerpoint/2010/main" val="156355264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p:spPr>
        <p:txBody>
          <a:bodyPr/>
          <a:lstStyle/>
          <a:p>
            <a:fld id="{5F7A35E2-E65F-4DC7-B0F6-6B5E9227BDC2}" type="slidenum">
              <a:rPr lang="cs-CZ" smtClean="0"/>
              <a:pPr/>
              <a:t>63</a:t>
            </a:fld>
            <a:endParaRPr lang="cs-CZ"/>
          </a:p>
        </p:txBody>
      </p:sp>
      <p:sp>
        <p:nvSpPr>
          <p:cNvPr id="225283" name="Rectangle 2"/>
          <p:cNvSpPr>
            <a:spLocks noGrp="1" noRot="1" noChangeAspect="1" noChangeArrowheads="1" noTextEdit="1"/>
          </p:cNvSpPr>
          <p:nvPr>
            <p:ph type="sldImg"/>
          </p:nvPr>
        </p:nvSpPr>
        <p:spPr>
          <a:ln/>
        </p:spPr>
      </p:sp>
      <p:sp>
        <p:nvSpPr>
          <p:cNvPr id="225284"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299253213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p:spPr>
        <p:txBody>
          <a:bodyPr/>
          <a:lstStyle/>
          <a:p>
            <a:fld id="{5F7A35E2-E65F-4DC7-B0F6-6B5E9227BDC2}" type="slidenum">
              <a:rPr lang="cs-CZ" smtClean="0"/>
              <a:pPr/>
              <a:t>64</a:t>
            </a:fld>
            <a:endParaRPr lang="cs-CZ"/>
          </a:p>
        </p:txBody>
      </p:sp>
      <p:sp>
        <p:nvSpPr>
          <p:cNvPr id="225283" name="Rectangle 2"/>
          <p:cNvSpPr>
            <a:spLocks noGrp="1" noRot="1" noChangeAspect="1" noChangeArrowheads="1" noTextEdit="1"/>
          </p:cNvSpPr>
          <p:nvPr>
            <p:ph type="sldImg"/>
          </p:nvPr>
        </p:nvSpPr>
        <p:spPr>
          <a:ln/>
        </p:spPr>
      </p:sp>
      <p:sp>
        <p:nvSpPr>
          <p:cNvPr id="225284"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376352686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p:spPr>
        <p:txBody>
          <a:bodyPr/>
          <a:lstStyle/>
          <a:p>
            <a:fld id="{45116F84-5902-4B43-A1EF-794B4E8CEAE7}" type="slidenum">
              <a:rPr lang="cs-CZ" smtClean="0"/>
              <a:pPr/>
              <a:t>65</a:t>
            </a:fld>
            <a:endParaRPr lang="cs-CZ"/>
          </a:p>
        </p:txBody>
      </p:sp>
      <p:sp>
        <p:nvSpPr>
          <p:cNvPr id="226307" name="Rectangle 2"/>
          <p:cNvSpPr>
            <a:spLocks noGrp="1" noRot="1" noChangeAspect="1" noChangeArrowheads="1" noTextEdit="1"/>
          </p:cNvSpPr>
          <p:nvPr>
            <p:ph type="sldImg"/>
          </p:nvPr>
        </p:nvSpPr>
        <p:spPr>
          <a:ln/>
        </p:spPr>
      </p:sp>
      <p:sp>
        <p:nvSpPr>
          <p:cNvPr id="226308"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394972765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66</a:t>
            </a:fld>
            <a:endParaRPr lang="cs-CZ"/>
          </a:p>
        </p:txBody>
      </p:sp>
    </p:spTree>
    <p:extLst>
      <p:ext uri="{BB962C8B-B14F-4D97-AF65-F5344CB8AC3E}">
        <p14:creationId xmlns:p14="http://schemas.microsoft.com/office/powerpoint/2010/main" val="129789348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p:spPr>
        <p:txBody>
          <a:bodyPr/>
          <a:lstStyle/>
          <a:p>
            <a:fld id="{4C7DF07D-58BE-496A-AE64-2F38FDC3A6F7}" type="slidenum">
              <a:rPr lang="cs-CZ" smtClean="0"/>
              <a:pPr/>
              <a:t>67</a:t>
            </a:fld>
            <a:endParaRPr lang="cs-CZ"/>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263176654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p:spPr>
        <p:txBody>
          <a:bodyPr/>
          <a:lstStyle/>
          <a:p>
            <a:fld id="{4C7DF07D-58BE-496A-AE64-2F38FDC3A6F7}" type="slidenum">
              <a:rPr lang="cs-CZ" smtClean="0"/>
              <a:pPr/>
              <a:t>68</a:t>
            </a:fld>
            <a:endParaRPr lang="cs-CZ"/>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417768573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p:spPr>
        <p:txBody>
          <a:bodyPr/>
          <a:lstStyle/>
          <a:p>
            <a:fld id="{35BB1F59-4E91-4BA3-BE75-773F855FD88F}" type="slidenum">
              <a:rPr lang="cs-CZ" smtClean="0"/>
              <a:pPr/>
              <a:t>69</a:t>
            </a:fld>
            <a:endParaRPr lang="cs-CZ"/>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27290871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p:spPr>
        <p:txBody>
          <a:bodyPr/>
          <a:lstStyle/>
          <a:p>
            <a:fld id="{A16DC43B-83E4-4F84-A047-F17FAA33C58E}" type="slidenum">
              <a:rPr lang="cs-CZ" smtClean="0"/>
              <a:pPr/>
              <a:t>7</a:t>
            </a:fld>
            <a:endParaRPr lang="cs-CZ"/>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23635067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70</a:t>
            </a:fld>
            <a:endParaRPr lang="cs-CZ"/>
          </a:p>
        </p:txBody>
      </p:sp>
    </p:spTree>
    <p:extLst>
      <p:ext uri="{BB962C8B-B14F-4D97-AF65-F5344CB8AC3E}">
        <p14:creationId xmlns:p14="http://schemas.microsoft.com/office/powerpoint/2010/main" val="224275623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71</a:t>
            </a:fld>
            <a:endParaRPr lang="cs-CZ"/>
          </a:p>
        </p:txBody>
      </p:sp>
    </p:spTree>
    <p:extLst>
      <p:ext uri="{BB962C8B-B14F-4D97-AF65-F5344CB8AC3E}">
        <p14:creationId xmlns:p14="http://schemas.microsoft.com/office/powerpoint/2010/main" val="7800074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Pro nepřímé posouzení objemu extracelulární tekutiny – zda se jedná o dehydrataci či </a:t>
            </a:r>
            <a:r>
              <a:rPr lang="cs-CZ" dirty="0" err="1"/>
              <a:t>hyperhydrataci</a:t>
            </a:r>
            <a:r>
              <a:rPr lang="cs-CZ" dirty="0"/>
              <a:t> slouží hematokrit, koncentrace hemoglobinu či koncentrace plazmatických proteinů.</a:t>
            </a:r>
          </a:p>
          <a:p>
            <a:r>
              <a:rPr lang="cs-CZ" dirty="0"/>
              <a:t>Zvýšení těchto hodnot svědčí o dehydrataci, snížení o zvětšení objemu ECT – o </a:t>
            </a:r>
            <a:r>
              <a:rPr lang="cs-CZ" dirty="0" err="1"/>
              <a:t>hyperhydrataci</a:t>
            </a:r>
            <a:r>
              <a:rPr lang="cs-CZ" dirty="0"/>
              <a:t>.</a:t>
            </a:r>
          </a:p>
          <a:p>
            <a:endParaRPr lang="cs-CZ" dirty="0"/>
          </a:p>
          <a:p>
            <a:r>
              <a:rPr lang="cs-CZ" dirty="0"/>
              <a:t>K nepřímému posouzení </a:t>
            </a:r>
            <a:r>
              <a:rPr lang="cs-CZ" dirty="0" err="1"/>
              <a:t>osmlarity</a:t>
            </a:r>
            <a:r>
              <a:rPr lang="cs-CZ" dirty="0"/>
              <a:t>, tedy </a:t>
            </a:r>
            <a:r>
              <a:rPr lang="cs-CZ" dirty="0" err="1"/>
              <a:t>poosoutzené</a:t>
            </a:r>
            <a:r>
              <a:rPr lang="cs-CZ" dirty="0"/>
              <a:t> zda se jedná </a:t>
            </a:r>
            <a:r>
              <a:rPr lang="cs-CZ" dirty="0" err="1"/>
              <a:t>odehydrataci</a:t>
            </a:r>
            <a:r>
              <a:rPr lang="cs-CZ" dirty="0"/>
              <a:t> či </a:t>
            </a:r>
            <a:r>
              <a:rPr lang="cs-CZ" dirty="0" err="1"/>
              <a:t>hyperhydrataci</a:t>
            </a:r>
            <a:r>
              <a:rPr lang="cs-CZ" dirty="0"/>
              <a:t> </a:t>
            </a:r>
            <a:r>
              <a:rPr lang="cs-CZ" dirty="0" err="1"/>
              <a:t>izoosmolární</a:t>
            </a:r>
            <a:r>
              <a:rPr lang="cs-CZ" dirty="0"/>
              <a:t>, hypoosmolární či </a:t>
            </a:r>
            <a:r>
              <a:rPr lang="cs-CZ" dirty="0" err="1"/>
              <a:t>hyperosmolární</a:t>
            </a:r>
            <a:r>
              <a:rPr lang="cs-CZ" dirty="0"/>
              <a:t> slouží hladina plazmatického sodíku a střední objem erytrocytu. </a:t>
            </a:r>
            <a:r>
              <a:rPr lang="cs-CZ" dirty="0" err="1"/>
              <a:t>Hypoosmolaritě</a:t>
            </a:r>
            <a:r>
              <a:rPr lang="cs-CZ" dirty="0"/>
              <a:t> </a:t>
            </a:r>
            <a:r>
              <a:rPr lang="cs-CZ" dirty="0" err="1"/>
              <a:t>jje</a:t>
            </a:r>
            <a:r>
              <a:rPr lang="cs-CZ" dirty="0"/>
              <a:t> hladina sodíku snížena a střední objem erytrocytu se díky nasávání vody di krvinek zvětšuje.</a:t>
            </a:r>
          </a:p>
          <a:p>
            <a:endParaRPr lang="cs-CZ" dirty="0"/>
          </a:p>
          <a:p>
            <a:r>
              <a:rPr lang="cs-CZ" dirty="0" err="1"/>
              <a:t>Hyperosmolarita</a:t>
            </a:r>
            <a:r>
              <a:rPr lang="cs-CZ" dirty="0"/>
              <a:t> má obvykle zvýšenou koncentraci </a:t>
            </a:r>
            <a:r>
              <a:rPr lang="cs-CZ" dirty="0" err="1"/>
              <a:t>sidíku</a:t>
            </a:r>
            <a:r>
              <a:rPr lang="cs-CZ" dirty="0"/>
              <a:t>, a snížený střední objem erytrocytu díky přesunům vody z krvinky do hypertonické extracelulární tekutiny.</a:t>
            </a:r>
            <a:endParaRPr lang="en-US" dirty="0"/>
          </a:p>
        </p:txBody>
      </p:sp>
      <p:sp>
        <p:nvSpPr>
          <p:cNvPr id="4" name="Zástupný symbol pro číslo snímku 3"/>
          <p:cNvSpPr>
            <a:spLocks noGrp="1"/>
          </p:cNvSpPr>
          <p:nvPr>
            <p:ph type="sldNum" sz="quarter" idx="5"/>
          </p:nvPr>
        </p:nvSpPr>
        <p:spPr/>
        <p:txBody>
          <a:bodyPr/>
          <a:lstStyle/>
          <a:p>
            <a:pPr>
              <a:defRPr/>
            </a:pPr>
            <a:fld id="{8D59F5BC-737E-4994-AFD5-948AD60E16F8}" type="slidenum">
              <a:rPr lang="cs-CZ" smtClean="0"/>
              <a:pPr>
                <a:defRPr/>
              </a:pPr>
              <a:t>72</a:t>
            </a:fld>
            <a:endParaRPr lang="cs-CZ"/>
          </a:p>
        </p:txBody>
      </p:sp>
    </p:spTree>
    <p:extLst>
      <p:ext uri="{BB962C8B-B14F-4D97-AF65-F5344CB8AC3E}">
        <p14:creationId xmlns:p14="http://schemas.microsoft.com/office/powerpoint/2010/main" val="91655239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Klinické </a:t>
            </a:r>
            <a:r>
              <a:rPr lang="cs-CZ"/>
              <a:t>laboratorní říznaky </a:t>
            </a:r>
            <a:r>
              <a:rPr lang="cs-CZ" dirty="0"/>
              <a:t>objemu a osmolarity </a:t>
            </a:r>
            <a:r>
              <a:rPr lang="cs-CZ" dirty="0" err="1"/>
              <a:t>sourhně</a:t>
            </a:r>
            <a:r>
              <a:rPr lang="cs-CZ" dirty="0"/>
              <a:t> uvádí tato tabulka.</a:t>
            </a:r>
            <a:endParaRPr lang="en-US" dirty="0"/>
          </a:p>
        </p:txBody>
      </p:sp>
      <p:sp>
        <p:nvSpPr>
          <p:cNvPr id="4" name="Zástupný symbol pro číslo snímku 3"/>
          <p:cNvSpPr>
            <a:spLocks noGrp="1"/>
          </p:cNvSpPr>
          <p:nvPr>
            <p:ph type="sldNum" sz="quarter" idx="5"/>
          </p:nvPr>
        </p:nvSpPr>
        <p:spPr/>
        <p:txBody>
          <a:bodyPr/>
          <a:lstStyle/>
          <a:p>
            <a:pPr>
              <a:defRPr/>
            </a:pPr>
            <a:fld id="{8D59F5BC-737E-4994-AFD5-948AD60E16F8}" type="slidenum">
              <a:rPr lang="cs-CZ" smtClean="0"/>
              <a:pPr>
                <a:defRPr/>
              </a:pPr>
              <a:t>73</a:t>
            </a:fld>
            <a:endParaRPr lang="cs-CZ"/>
          </a:p>
        </p:txBody>
      </p:sp>
    </p:spTree>
    <p:extLst>
      <p:ext uri="{BB962C8B-B14F-4D97-AF65-F5344CB8AC3E}">
        <p14:creationId xmlns:p14="http://schemas.microsoft.com/office/powerpoint/2010/main" val="402363733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74</a:t>
            </a:fld>
            <a:endParaRPr lang="cs-CZ"/>
          </a:p>
        </p:txBody>
      </p:sp>
    </p:spTree>
    <p:extLst>
      <p:ext uri="{BB962C8B-B14F-4D97-AF65-F5344CB8AC3E}">
        <p14:creationId xmlns:p14="http://schemas.microsoft.com/office/powerpoint/2010/main" val="294088473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p>
            <a:fld id="{E1B3FA64-5F51-4A3B-8930-3C4B686EC1E2}" type="slidenum">
              <a:rPr lang="cs-CZ" smtClean="0"/>
              <a:pPr/>
              <a:t>75</a:t>
            </a:fld>
            <a:endParaRPr lang="cs-CZ"/>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181996055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p:spPr>
        <p:txBody>
          <a:bodyPr/>
          <a:lstStyle/>
          <a:p>
            <a:fld id="{B21BDC89-0A47-4104-B6D5-E1C9F4741CBD}" type="slidenum">
              <a:rPr lang="cs-CZ" smtClean="0"/>
              <a:pPr/>
              <a:t>76</a:t>
            </a:fld>
            <a:endParaRPr lang="cs-CZ"/>
          </a:p>
        </p:txBody>
      </p:sp>
      <p:sp>
        <p:nvSpPr>
          <p:cNvPr id="81923" name="Rectangle 2"/>
          <p:cNvSpPr>
            <a:spLocks noGrp="1" noRot="1" noChangeAspect="1" noChangeArrowheads="1" noTextEdit="1"/>
          </p:cNvSpPr>
          <p:nvPr>
            <p:ph type="sldImg"/>
          </p:nvPr>
        </p:nvSpPr>
        <p:spPr>
          <a:ln/>
        </p:spPr>
      </p:sp>
      <p:sp>
        <p:nvSpPr>
          <p:cNvPr id="81924"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342614259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p:spPr>
        <p:txBody>
          <a:bodyPr/>
          <a:lstStyle/>
          <a:p>
            <a:fld id="{1406AEBB-B936-4E93-A3D4-188B95E8A4A0}" type="slidenum">
              <a:rPr lang="cs-CZ" smtClean="0"/>
              <a:pPr/>
              <a:t>77</a:t>
            </a:fld>
            <a:endParaRPr lang="cs-CZ"/>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348748161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p:spPr>
        <p:txBody>
          <a:bodyPr/>
          <a:lstStyle/>
          <a:p>
            <a:fld id="{667DFC13-1692-405E-B038-CDF295F1204B}" type="slidenum">
              <a:rPr lang="cs-CZ" smtClean="0"/>
              <a:pPr/>
              <a:t>78</a:t>
            </a:fld>
            <a:endParaRPr lang="cs-CZ"/>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314268289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p:spPr>
        <p:txBody>
          <a:bodyPr/>
          <a:lstStyle/>
          <a:p>
            <a:fld id="{4F68FE03-8749-48B3-B69E-13C1AE3E5C21}" type="slidenum">
              <a:rPr lang="cs-CZ" smtClean="0"/>
              <a:pPr/>
              <a:t>79</a:t>
            </a:fld>
            <a:endParaRPr lang="cs-CZ"/>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10294888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p:spPr>
        <p:txBody>
          <a:bodyPr/>
          <a:lstStyle/>
          <a:p>
            <a:fld id="{73A477CA-CED7-4524-A9A4-81FE7E89DE42}" type="slidenum">
              <a:rPr lang="cs-CZ" smtClean="0"/>
              <a:pPr/>
              <a:t>8</a:t>
            </a:fld>
            <a:endParaRPr lang="cs-CZ"/>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267150703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p:spPr>
        <p:txBody>
          <a:bodyPr/>
          <a:lstStyle/>
          <a:p>
            <a:fld id="{B82A50BA-0650-4AA7-B1A9-A971460EC36E}" type="slidenum">
              <a:rPr lang="cs-CZ" smtClean="0"/>
              <a:pPr/>
              <a:t>80</a:t>
            </a:fld>
            <a:endParaRPr lang="cs-CZ"/>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23869796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p:spPr>
        <p:txBody>
          <a:bodyPr/>
          <a:lstStyle/>
          <a:p>
            <a:fld id="{B82A50BA-0650-4AA7-B1A9-A971460EC36E}" type="slidenum">
              <a:rPr lang="cs-CZ" smtClean="0"/>
              <a:pPr/>
              <a:t>81</a:t>
            </a:fld>
            <a:endParaRPr lang="cs-CZ"/>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24468180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p:spPr>
        <p:txBody>
          <a:bodyPr/>
          <a:lstStyle/>
          <a:p>
            <a:fld id="{F3130B5F-2DE7-4A51-A0FB-3B8DD167543D}" type="slidenum">
              <a:rPr lang="cs-CZ" smtClean="0"/>
              <a:pPr/>
              <a:t>82</a:t>
            </a:fld>
            <a:endParaRPr lang="cs-CZ"/>
          </a:p>
        </p:txBody>
      </p:sp>
      <p:sp>
        <p:nvSpPr>
          <p:cNvPr id="260099" name="Rectangle 2"/>
          <p:cNvSpPr>
            <a:spLocks noGrp="1" noRot="1" noChangeAspect="1" noChangeArrowheads="1" noTextEdit="1"/>
          </p:cNvSpPr>
          <p:nvPr>
            <p:ph type="sldImg"/>
          </p:nvPr>
        </p:nvSpPr>
        <p:spPr>
          <a:ln/>
        </p:spPr>
      </p:sp>
      <p:sp>
        <p:nvSpPr>
          <p:cNvPr id="260100"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333060179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p:spPr>
        <p:txBody>
          <a:bodyPr/>
          <a:lstStyle/>
          <a:p>
            <a:fld id="{8FF32B42-5206-476A-AD6B-0B063D81B62A}" type="slidenum">
              <a:rPr lang="cs-CZ" smtClean="0"/>
              <a:pPr/>
              <a:t>83</a:t>
            </a:fld>
            <a:endParaRPr lang="cs-CZ"/>
          </a:p>
        </p:txBody>
      </p:sp>
      <p:sp>
        <p:nvSpPr>
          <p:cNvPr id="261123" name="Rectangle 2"/>
          <p:cNvSpPr>
            <a:spLocks noGrp="1" noRot="1" noChangeAspect="1" noChangeArrowheads="1" noTextEdit="1"/>
          </p:cNvSpPr>
          <p:nvPr>
            <p:ph type="sldImg"/>
          </p:nvPr>
        </p:nvSpPr>
        <p:spPr>
          <a:ln/>
        </p:spPr>
      </p:sp>
      <p:sp>
        <p:nvSpPr>
          <p:cNvPr id="261124"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175317521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p:spPr>
        <p:txBody>
          <a:bodyPr/>
          <a:lstStyle/>
          <a:p>
            <a:fld id="{8350C7C8-2BDE-4BBE-B995-ECB038CBDE09}" type="slidenum">
              <a:rPr lang="cs-CZ" smtClean="0"/>
              <a:pPr/>
              <a:t>84</a:t>
            </a:fld>
            <a:endParaRPr lang="cs-CZ"/>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359334783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p:spPr>
        <p:txBody>
          <a:bodyPr/>
          <a:lstStyle/>
          <a:p>
            <a:fld id="{4FAC7675-449C-498A-8E34-300F34D9CE99}" type="slidenum">
              <a:rPr lang="cs-CZ" smtClean="0"/>
              <a:pPr/>
              <a:t>85</a:t>
            </a:fld>
            <a:endParaRPr lang="cs-CZ"/>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xfrm>
            <a:off x="685800" y="4343400"/>
            <a:ext cx="5486400" cy="4114800"/>
          </a:xfrm>
          <a:noFill/>
          <a:ln/>
        </p:spPr>
        <p:txBody>
          <a:bodyPr/>
          <a:lstStyle/>
          <a:p>
            <a:endParaRPr lang="cs-CZ"/>
          </a:p>
        </p:txBody>
      </p:sp>
    </p:spTree>
    <p:extLst>
      <p:ext uri="{BB962C8B-B14F-4D97-AF65-F5344CB8AC3E}">
        <p14:creationId xmlns:p14="http://schemas.microsoft.com/office/powerpoint/2010/main" val="316697807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p:spPr>
        <p:txBody>
          <a:bodyPr/>
          <a:lstStyle/>
          <a:p>
            <a:fld id="{511B97B4-E02C-47B9-802F-5AB9B2076474}" type="slidenum">
              <a:rPr lang="cs-CZ" smtClean="0"/>
              <a:pPr/>
              <a:t>86</a:t>
            </a:fld>
            <a:endParaRPr lang="cs-CZ"/>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xfrm>
            <a:off x="685800" y="4343400"/>
            <a:ext cx="5486400" cy="4114800"/>
          </a:xfrm>
          <a:noFill/>
          <a:ln/>
        </p:spPr>
        <p:txBody>
          <a:bodyPr/>
          <a:lstStyle/>
          <a:p>
            <a:endParaRPr lang="cs-CZ"/>
          </a:p>
        </p:txBody>
      </p:sp>
    </p:spTree>
    <p:extLst>
      <p:ext uri="{BB962C8B-B14F-4D97-AF65-F5344CB8AC3E}">
        <p14:creationId xmlns:p14="http://schemas.microsoft.com/office/powerpoint/2010/main" val="351271173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87</a:t>
            </a:fld>
            <a:endParaRPr lang="cs-CZ"/>
          </a:p>
        </p:txBody>
      </p:sp>
    </p:spTree>
    <p:extLst>
      <p:ext uri="{BB962C8B-B14F-4D97-AF65-F5344CB8AC3E}">
        <p14:creationId xmlns:p14="http://schemas.microsoft.com/office/powerpoint/2010/main" val="328798001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Rot="1" noChangeAspect="1" noChangeArrowheads="1" noTextEdit="1"/>
          </p:cNvSpPr>
          <p:nvPr>
            <p:ph type="sldImg"/>
          </p:nvPr>
        </p:nvSpPr>
        <p:spPr>
          <a:ln/>
        </p:spPr>
      </p:sp>
      <p:sp>
        <p:nvSpPr>
          <p:cNvPr id="300035"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244858256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Rot="1" noChangeAspect="1" noChangeArrowheads="1" noTextEdit="1"/>
          </p:cNvSpPr>
          <p:nvPr>
            <p:ph type="sldImg"/>
          </p:nvPr>
        </p:nvSpPr>
        <p:spPr>
          <a:ln/>
        </p:spPr>
      </p:sp>
      <p:sp>
        <p:nvSpPr>
          <p:cNvPr id="300035"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6011484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p:spPr>
        <p:txBody>
          <a:bodyPr/>
          <a:lstStyle/>
          <a:p>
            <a:fld id="{365E84FA-9841-4082-B75F-28450B78EDAC}" type="slidenum">
              <a:rPr lang="cs-CZ" smtClean="0"/>
              <a:pPr/>
              <a:t>9</a:t>
            </a:fld>
            <a:endParaRPr lang="cs-CZ"/>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71264874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Rot="1" noChangeAspect="1" noChangeArrowheads="1" noTextEdit="1"/>
          </p:cNvSpPr>
          <p:nvPr>
            <p:ph type="sldImg"/>
          </p:nvPr>
        </p:nvSpPr>
        <p:spPr>
          <a:ln/>
        </p:spPr>
      </p:sp>
      <p:sp>
        <p:nvSpPr>
          <p:cNvPr id="300035"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141329380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Zástupný symbol pro obrázek snímku 1"/>
          <p:cNvSpPr>
            <a:spLocks noGrp="1" noRot="1" noChangeAspect="1" noTextEdit="1"/>
          </p:cNvSpPr>
          <p:nvPr>
            <p:ph type="sldImg"/>
          </p:nvPr>
        </p:nvSpPr>
        <p:spPr>
          <a:ln/>
        </p:spPr>
      </p:sp>
      <p:sp>
        <p:nvSpPr>
          <p:cNvPr id="118787" name="Zástupný symbol pro poznámky 2"/>
          <p:cNvSpPr>
            <a:spLocks noGrp="1"/>
          </p:cNvSpPr>
          <p:nvPr>
            <p:ph type="body" idx="1"/>
          </p:nvPr>
        </p:nvSpPr>
        <p:spPr>
          <a:noFill/>
          <a:ln/>
        </p:spPr>
        <p:txBody>
          <a:bodyPr/>
          <a:lstStyle/>
          <a:p>
            <a:endParaRPr lang="cs-CZ"/>
          </a:p>
        </p:txBody>
      </p:sp>
      <p:sp>
        <p:nvSpPr>
          <p:cNvPr id="118788" name="Zástupný symbol pro číslo snímku 3"/>
          <p:cNvSpPr>
            <a:spLocks noGrp="1"/>
          </p:cNvSpPr>
          <p:nvPr>
            <p:ph type="sldNum" sz="quarter" idx="5"/>
          </p:nvPr>
        </p:nvSpPr>
        <p:spPr>
          <a:noFill/>
        </p:spPr>
        <p:txBody>
          <a:bodyPr/>
          <a:lstStyle/>
          <a:p>
            <a:fld id="{BA4C8723-5528-4690-A9E2-4927B2CC9969}" type="slidenum">
              <a:rPr lang="cs-CZ" smtClean="0"/>
              <a:pPr/>
              <a:t>91</a:t>
            </a:fld>
            <a:endParaRPr lang="cs-CZ"/>
          </a:p>
        </p:txBody>
      </p:sp>
    </p:spTree>
    <p:extLst>
      <p:ext uri="{BB962C8B-B14F-4D97-AF65-F5344CB8AC3E}">
        <p14:creationId xmlns:p14="http://schemas.microsoft.com/office/powerpoint/2010/main" val="33375262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Zástupný symbol pro obrázek snímku 1"/>
          <p:cNvSpPr>
            <a:spLocks noGrp="1" noRot="1" noChangeAspect="1" noTextEdit="1"/>
          </p:cNvSpPr>
          <p:nvPr>
            <p:ph type="sldImg"/>
          </p:nvPr>
        </p:nvSpPr>
        <p:spPr>
          <a:ln/>
        </p:spPr>
      </p:sp>
      <p:sp>
        <p:nvSpPr>
          <p:cNvPr id="118787" name="Zástupný symbol pro poznámky 2"/>
          <p:cNvSpPr>
            <a:spLocks noGrp="1"/>
          </p:cNvSpPr>
          <p:nvPr>
            <p:ph type="body" idx="1"/>
          </p:nvPr>
        </p:nvSpPr>
        <p:spPr>
          <a:noFill/>
          <a:ln/>
        </p:spPr>
        <p:txBody>
          <a:bodyPr/>
          <a:lstStyle/>
          <a:p>
            <a:endParaRPr lang="cs-CZ"/>
          </a:p>
        </p:txBody>
      </p:sp>
      <p:sp>
        <p:nvSpPr>
          <p:cNvPr id="118788" name="Zástupný symbol pro číslo snímku 3"/>
          <p:cNvSpPr>
            <a:spLocks noGrp="1"/>
          </p:cNvSpPr>
          <p:nvPr>
            <p:ph type="sldNum" sz="quarter" idx="5"/>
          </p:nvPr>
        </p:nvSpPr>
        <p:spPr>
          <a:noFill/>
        </p:spPr>
        <p:txBody>
          <a:bodyPr/>
          <a:lstStyle/>
          <a:p>
            <a:fld id="{BA4C8723-5528-4690-A9E2-4927B2CC9969}" type="slidenum">
              <a:rPr lang="cs-CZ" smtClean="0"/>
              <a:pPr/>
              <a:t>92</a:t>
            </a:fld>
            <a:endParaRPr lang="cs-CZ"/>
          </a:p>
        </p:txBody>
      </p:sp>
    </p:spTree>
    <p:extLst>
      <p:ext uri="{BB962C8B-B14F-4D97-AF65-F5344CB8AC3E}">
        <p14:creationId xmlns:p14="http://schemas.microsoft.com/office/powerpoint/2010/main" val="321131392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p>
            <a:fld id="{9EA6F63F-7C50-405E-8133-0E98D0376D30}" type="slidenum">
              <a:rPr lang="cs-CZ" smtClean="0"/>
              <a:pPr/>
              <a:t>93</a:t>
            </a:fld>
            <a:endParaRPr lang="cs-CZ"/>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272515358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normAutofit/>
          </a:bodyPr>
          <a:lstStyle/>
          <a:p>
            <a:endParaRPr lang="cs-CZ"/>
          </a:p>
        </p:txBody>
      </p:sp>
      <p:sp>
        <p:nvSpPr>
          <p:cNvPr id="4" name="Zástupný symbol pro číslo snímku 3"/>
          <p:cNvSpPr>
            <a:spLocks noGrp="1"/>
          </p:cNvSpPr>
          <p:nvPr>
            <p:ph type="sldNum" sz="quarter" idx="10"/>
          </p:nvPr>
        </p:nvSpPr>
        <p:spPr/>
        <p:txBody>
          <a:bodyPr/>
          <a:lstStyle/>
          <a:p>
            <a:fld id="{AFE794CB-E98A-4B92-B1BD-2C096320E5A3}" type="slidenum">
              <a:rPr lang="cs-CZ" smtClean="0"/>
              <a:pPr/>
              <a:t>94</a:t>
            </a:fld>
            <a:endParaRPr lang="cs-CZ"/>
          </a:p>
        </p:txBody>
      </p:sp>
    </p:spTree>
    <p:extLst>
      <p:ext uri="{BB962C8B-B14F-4D97-AF65-F5344CB8AC3E}">
        <p14:creationId xmlns:p14="http://schemas.microsoft.com/office/powerpoint/2010/main" val="102306626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Rot="1" noChangeAspect="1" noChangeArrowheads="1" noTextEdit="1"/>
          </p:cNvSpPr>
          <p:nvPr>
            <p:ph type="sldImg"/>
          </p:nvPr>
        </p:nvSpPr>
        <p:spPr>
          <a:ln/>
        </p:spPr>
      </p:sp>
      <p:sp>
        <p:nvSpPr>
          <p:cNvPr id="300035"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72308327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Rot="1" noChangeAspect="1" noChangeArrowheads="1" noTextEdit="1"/>
          </p:cNvSpPr>
          <p:nvPr>
            <p:ph type="sldImg"/>
          </p:nvPr>
        </p:nvSpPr>
        <p:spPr>
          <a:ln/>
        </p:spPr>
      </p:sp>
      <p:sp>
        <p:nvSpPr>
          <p:cNvPr id="300035"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404436136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Rot="1" noChangeAspect="1" noChangeArrowheads="1" noTextEdit="1"/>
          </p:cNvSpPr>
          <p:nvPr>
            <p:ph type="sldImg"/>
          </p:nvPr>
        </p:nvSpPr>
        <p:spPr>
          <a:ln/>
        </p:spPr>
      </p:sp>
      <p:sp>
        <p:nvSpPr>
          <p:cNvPr id="300035"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37380749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327160566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2"/>
          <p:cNvSpPr>
            <a:spLocks noGrp="1" noRot="1" noChangeAspect="1" noChangeArrowheads="1" noTextEdit="1"/>
          </p:cNvSpPr>
          <p:nvPr>
            <p:ph type="sldImg"/>
          </p:nvPr>
        </p:nvSpPr>
        <p:spPr>
          <a:ln/>
        </p:spPr>
      </p:sp>
      <p:sp>
        <p:nvSpPr>
          <p:cNvPr id="309251" name="Rectangle 3"/>
          <p:cNvSpPr>
            <a:spLocks noGrp="1" noChangeArrowheads="1"/>
          </p:cNvSpPr>
          <p:nvPr>
            <p:ph type="body" idx="1"/>
          </p:nvPr>
        </p:nvSpPr>
        <p:spPr>
          <a:noFill/>
          <a:ln/>
        </p:spPr>
        <p:txBody>
          <a:bodyPr/>
          <a:lstStyle/>
          <a:p>
            <a:endParaRPr lang="cs-CZ"/>
          </a:p>
        </p:txBody>
      </p:sp>
    </p:spTree>
    <p:extLst>
      <p:ext uri="{BB962C8B-B14F-4D97-AF65-F5344CB8AC3E}">
        <p14:creationId xmlns:p14="http://schemas.microsoft.com/office/powerpoint/2010/main" val="34384936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p:cNvSpPr>
            <a:spLocks noGrp="1"/>
          </p:cNvSpPr>
          <p:nvPr>
            <p:ph type="ctrTitle"/>
          </p:nvPr>
        </p:nvSpPr>
        <p:spPr>
          <a:xfrm>
            <a:off x="685800" y="2130425"/>
            <a:ext cx="7772400" cy="1470025"/>
          </a:xfrm>
        </p:spPr>
        <p:txBody>
          <a:bodyPr/>
          <a:lstStyle/>
          <a:p>
            <a:r>
              <a:rPr lang="cs-CZ"/>
              <a:t>Klepnutím lze upravit styl předlohy nadpisů.</a:t>
            </a:r>
          </a:p>
        </p:txBody>
      </p:sp>
      <p:sp>
        <p:nvSpPr>
          <p:cNvPr id="3" name="Podnadpis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cs-CZ"/>
              <a:t>Klepnutím lze upravit styl předlohy podnadpisů.</a:t>
            </a:r>
          </a:p>
        </p:txBody>
      </p:sp>
      <p:sp>
        <p:nvSpPr>
          <p:cNvPr id="4" name="Zástupný symbol pro datum 3"/>
          <p:cNvSpPr>
            <a:spLocks noGrp="1"/>
          </p:cNvSpPr>
          <p:nvPr>
            <p:ph type="dt" sz="half" idx="10"/>
          </p:nvPr>
        </p:nvSpPr>
        <p:spPr/>
        <p:txBody>
          <a:bodyPr/>
          <a:lstStyle/>
          <a:p>
            <a:fld id="{81FB99F8-5033-474B-A83E-543A30D5B0AA}" type="datetimeFigureOut">
              <a:rPr lang="cs-CZ" smtClean="0"/>
              <a:pPr/>
              <a:t>19.01.2024</a:t>
            </a:fld>
            <a:endParaRPr lang="cs-CZ"/>
          </a:p>
        </p:txBody>
      </p:sp>
      <p:sp>
        <p:nvSpPr>
          <p:cNvPr id="5" name="Zástupný symbol pro zápatí 4"/>
          <p:cNvSpPr>
            <a:spLocks noGrp="1"/>
          </p:cNvSpPr>
          <p:nvPr>
            <p:ph type="ftr" sz="quarter" idx="11"/>
          </p:nvPr>
        </p:nvSpPr>
        <p:spPr/>
        <p:txBody>
          <a:bodyPr/>
          <a:lstStyle/>
          <a:p>
            <a:endParaRPr lang="cs-CZ"/>
          </a:p>
        </p:txBody>
      </p:sp>
      <p:sp>
        <p:nvSpPr>
          <p:cNvPr id="6" name="Zástupný symbol pro číslo snímku 5"/>
          <p:cNvSpPr>
            <a:spLocks noGrp="1"/>
          </p:cNvSpPr>
          <p:nvPr>
            <p:ph type="sldNum" sz="quarter" idx="12"/>
          </p:nvPr>
        </p:nvSpPr>
        <p:spPr/>
        <p:txBody>
          <a:bodyPr/>
          <a:lstStyle/>
          <a:p>
            <a:fld id="{FD2DB143-1389-470A-977A-E89665D19E9E}" type="slidenum">
              <a:rPr lang="cs-CZ" smtClean="0"/>
              <a:pPr/>
              <a:t>‹#›</a:t>
            </a:fld>
            <a:endParaRPr lang="cs-CZ"/>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Klepnutím lze upravit styl předlohy nadpisů.</a:t>
            </a:r>
          </a:p>
        </p:txBody>
      </p:sp>
      <p:sp>
        <p:nvSpPr>
          <p:cNvPr id="3" name="Zástupný symbol pro svislý text 2"/>
          <p:cNvSpPr>
            <a:spLocks noGrp="1"/>
          </p:cNvSpPr>
          <p:nvPr>
            <p:ph type="body" orient="vert" idx="1"/>
          </p:nvPr>
        </p:nvSpPr>
        <p:spPr/>
        <p:txBody>
          <a:bodyPr vert="eaVert"/>
          <a:lstStyle/>
          <a:p>
            <a:pPr lvl="0"/>
            <a:r>
              <a:rPr lang="cs-CZ"/>
              <a:t>Klepnutím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10"/>
          </p:nvPr>
        </p:nvSpPr>
        <p:spPr/>
        <p:txBody>
          <a:bodyPr/>
          <a:lstStyle/>
          <a:p>
            <a:fld id="{81FB99F8-5033-474B-A83E-543A30D5B0AA}" type="datetimeFigureOut">
              <a:rPr lang="cs-CZ" smtClean="0"/>
              <a:pPr/>
              <a:t>19.01.2024</a:t>
            </a:fld>
            <a:endParaRPr lang="cs-CZ"/>
          </a:p>
        </p:txBody>
      </p:sp>
      <p:sp>
        <p:nvSpPr>
          <p:cNvPr id="5" name="Zástupný symbol pro zápatí 4"/>
          <p:cNvSpPr>
            <a:spLocks noGrp="1"/>
          </p:cNvSpPr>
          <p:nvPr>
            <p:ph type="ftr" sz="quarter" idx="11"/>
          </p:nvPr>
        </p:nvSpPr>
        <p:spPr/>
        <p:txBody>
          <a:bodyPr/>
          <a:lstStyle/>
          <a:p>
            <a:endParaRPr lang="cs-CZ"/>
          </a:p>
        </p:txBody>
      </p:sp>
      <p:sp>
        <p:nvSpPr>
          <p:cNvPr id="6" name="Zástupný symbol pro číslo snímku 5"/>
          <p:cNvSpPr>
            <a:spLocks noGrp="1"/>
          </p:cNvSpPr>
          <p:nvPr>
            <p:ph type="sldNum" sz="quarter" idx="12"/>
          </p:nvPr>
        </p:nvSpPr>
        <p:spPr/>
        <p:txBody>
          <a:bodyPr/>
          <a:lstStyle/>
          <a:p>
            <a:fld id="{FD2DB143-1389-470A-977A-E89665D19E9E}" type="slidenum">
              <a:rPr lang="cs-CZ" smtClean="0"/>
              <a:pPr/>
              <a:t>‹#›</a:t>
            </a:fld>
            <a:endParaRPr lang="cs-CZ"/>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p:cNvSpPr>
            <a:spLocks noGrp="1"/>
          </p:cNvSpPr>
          <p:nvPr>
            <p:ph type="title" orient="vert"/>
          </p:nvPr>
        </p:nvSpPr>
        <p:spPr>
          <a:xfrm>
            <a:off x="6629400" y="274638"/>
            <a:ext cx="2057400" cy="5851525"/>
          </a:xfrm>
        </p:spPr>
        <p:txBody>
          <a:bodyPr vert="eaVert"/>
          <a:lstStyle/>
          <a:p>
            <a:r>
              <a:rPr lang="cs-CZ"/>
              <a:t>Klepnutím lze upravit styl předlohy nadpisů.</a:t>
            </a:r>
          </a:p>
        </p:txBody>
      </p:sp>
      <p:sp>
        <p:nvSpPr>
          <p:cNvPr id="3" name="Zástupný symbol pro svislý text 2"/>
          <p:cNvSpPr>
            <a:spLocks noGrp="1"/>
          </p:cNvSpPr>
          <p:nvPr>
            <p:ph type="body" orient="vert" idx="1"/>
          </p:nvPr>
        </p:nvSpPr>
        <p:spPr>
          <a:xfrm>
            <a:off x="457200" y="274638"/>
            <a:ext cx="6019800" cy="5851525"/>
          </a:xfrm>
        </p:spPr>
        <p:txBody>
          <a:bodyPr vert="eaVert"/>
          <a:lstStyle/>
          <a:p>
            <a:pPr lvl="0"/>
            <a:r>
              <a:rPr lang="cs-CZ"/>
              <a:t>Klepnutím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10"/>
          </p:nvPr>
        </p:nvSpPr>
        <p:spPr/>
        <p:txBody>
          <a:bodyPr/>
          <a:lstStyle/>
          <a:p>
            <a:fld id="{81FB99F8-5033-474B-A83E-543A30D5B0AA}" type="datetimeFigureOut">
              <a:rPr lang="cs-CZ" smtClean="0"/>
              <a:pPr/>
              <a:t>19.01.2024</a:t>
            </a:fld>
            <a:endParaRPr lang="cs-CZ"/>
          </a:p>
        </p:txBody>
      </p:sp>
      <p:sp>
        <p:nvSpPr>
          <p:cNvPr id="5" name="Zástupný symbol pro zápatí 4"/>
          <p:cNvSpPr>
            <a:spLocks noGrp="1"/>
          </p:cNvSpPr>
          <p:nvPr>
            <p:ph type="ftr" sz="quarter" idx="11"/>
          </p:nvPr>
        </p:nvSpPr>
        <p:spPr/>
        <p:txBody>
          <a:bodyPr/>
          <a:lstStyle/>
          <a:p>
            <a:endParaRPr lang="cs-CZ"/>
          </a:p>
        </p:txBody>
      </p:sp>
      <p:sp>
        <p:nvSpPr>
          <p:cNvPr id="6" name="Zástupný symbol pro číslo snímku 5"/>
          <p:cNvSpPr>
            <a:spLocks noGrp="1"/>
          </p:cNvSpPr>
          <p:nvPr>
            <p:ph type="sldNum" sz="quarter" idx="12"/>
          </p:nvPr>
        </p:nvSpPr>
        <p:spPr/>
        <p:txBody>
          <a:bodyPr/>
          <a:lstStyle/>
          <a:p>
            <a:fld id="{FD2DB143-1389-470A-977A-E89665D19E9E}" type="slidenum">
              <a:rPr lang="cs-CZ" smtClean="0"/>
              <a:pPr/>
              <a:t>‹#›</a:t>
            </a:fld>
            <a:endParaRPr lang="cs-CZ"/>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cSld name="Nadpis a tabulka">
    <p:spTree>
      <p:nvGrpSpPr>
        <p:cNvPr id="1" name=""/>
        <p:cNvGrpSpPr/>
        <p:nvPr/>
      </p:nvGrpSpPr>
      <p:grpSpPr>
        <a:xfrm>
          <a:off x="0" y="0"/>
          <a:ext cx="0" cy="0"/>
          <a:chOff x="0" y="0"/>
          <a:chExt cx="0" cy="0"/>
        </a:xfrm>
      </p:grpSpPr>
      <p:sp>
        <p:nvSpPr>
          <p:cNvPr id="2" name="Nadpis 1"/>
          <p:cNvSpPr>
            <a:spLocks noGrp="1"/>
          </p:cNvSpPr>
          <p:nvPr>
            <p:ph type="title"/>
          </p:nvPr>
        </p:nvSpPr>
        <p:spPr>
          <a:xfrm>
            <a:off x="457200" y="277813"/>
            <a:ext cx="8229600" cy="1143000"/>
          </a:xfrm>
        </p:spPr>
        <p:txBody>
          <a:bodyPr/>
          <a:lstStyle/>
          <a:p>
            <a:r>
              <a:rPr lang="cs-CZ"/>
              <a:t>Klepnutím lze upravit styl předlohy nadpisů.</a:t>
            </a:r>
            <a:endParaRPr lang="en-GB"/>
          </a:p>
        </p:txBody>
      </p:sp>
      <p:sp>
        <p:nvSpPr>
          <p:cNvPr id="3" name="Zástupný symbol pro tabulku 2"/>
          <p:cNvSpPr>
            <a:spLocks noGrp="1"/>
          </p:cNvSpPr>
          <p:nvPr>
            <p:ph type="tbl" idx="1"/>
          </p:nvPr>
        </p:nvSpPr>
        <p:spPr>
          <a:xfrm>
            <a:off x="457200" y="1600200"/>
            <a:ext cx="8229600" cy="4530725"/>
          </a:xfrm>
        </p:spPr>
        <p:txBody>
          <a:bodyPr/>
          <a:lstStyle/>
          <a:p>
            <a:pPr lvl="0"/>
            <a:endParaRPr lang="en-GB" noProof="0"/>
          </a:p>
        </p:txBody>
      </p:sp>
      <p:sp>
        <p:nvSpPr>
          <p:cNvPr id="4" name="Zástupný symbol pro datum 3"/>
          <p:cNvSpPr>
            <a:spLocks noGrp="1"/>
          </p:cNvSpPr>
          <p:nvPr>
            <p:ph type="dt" sz="half" idx="10"/>
          </p:nvPr>
        </p:nvSpPr>
        <p:spPr>
          <a:xfrm>
            <a:off x="457200" y="6278563"/>
            <a:ext cx="2133600" cy="457200"/>
          </a:xfrm>
        </p:spPr>
        <p:txBody>
          <a:bodyPr/>
          <a:lstStyle>
            <a:lvl1pPr>
              <a:defRPr/>
            </a:lvl1pPr>
          </a:lstStyle>
          <a:p>
            <a:pPr>
              <a:defRPr/>
            </a:pPr>
            <a:endParaRPr lang="cs-CZ"/>
          </a:p>
        </p:txBody>
      </p:sp>
      <p:sp>
        <p:nvSpPr>
          <p:cNvPr id="5" name="Zástupný symbol pro zápatí 4"/>
          <p:cNvSpPr>
            <a:spLocks noGrp="1"/>
          </p:cNvSpPr>
          <p:nvPr>
            <p:ph type="ftr" sz="quarter" idx="11"/>
          </p:nvPr>
        </p:nvSpPr>
        <p:spPr>
          <a:xfrm>
            <a:off x="3124200" y="6278563"/>
            <a:ext cx="2895600" cy="457200"/>
          </a:xfrm>
        </p:spPr>
        <p:txBody>
          <a:bodyPr/>
          <a:lstStyle>
            <a:lvl1pPr>
              <a:defRPr/>
            </a:lvl1pPr>
          </a:lstStyle>
          <a:p>
            <a:pPr>
              <a:defRPr/>
            </a:pPr>
            <a:endParaRPr lang="cs-CZ"/>
          </a:p>
        </p:txBody>
      </p:sp>
      <p:sp>
        <p:nvSpPr>
          <p:cNvPr id="6" name="Zástupný symbol pro číslo snímku 5"/>
          <p:cNvSpPr>
            <a:spLocks noGrp="1"/>
          </p:cNvSpPr>
          <p:nvPr>
            <p:ph type="sldNum" sz="quarter" idx="12"/>
          </p:nvPr>
        </p:nvSpPr>
        <p:spPr>
          <a:xfrm>
            <a:off x="6553200" y="6278563"/>
            <a:ext cx="2133600" cy="457200"/>
          </a:xfrm>
        </p:spPr>
        <p:txBody>
          <a:bodyPr/>
          <a:lstStyle>
            <a:lvl1pPr>
              <a:defRPr/>
            </a:lvl1pPr>
          </a:lstStyle>
          <a:p>
            <a:pPr>
              <a:defRPr/>
            </a:pPr>
            <a:fld id="{24972D0B-B7E3-4AB6-947B-4AF9567625DD}" type="slidenum">
              <a:rPr lang="cs-CZ"/>
              <a:pPr>
                <a:defRPr/>
              </a:pPr>
              <a:t>‹#›</a:t>
            </a:fld>
            <a:endParaRPr lang="cs-CZ"/>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Klepnutím lze upravit styl předlohy nadpisů.</a:t>
            </a:r>
          </a:p>
        </p:txBody>
      </p:sp>
      <p:sp>
        <p:nvSpPr>
          <p:cNvPr id="3" name="Zástupný symbol pro obsah 2"/>
          <p:cNvSpPr>
            <a:spLocks noGrp="1"/>
          </p:cNvSpPr>
          <p:nvPr>
            <p:ph idx="1"/>
          </p:nvPr>
        </p:nvSpPr>
        <p:spPr/>
        <p:txBody>
          <a:bodyPr/>
          <a:lstStyle/>
          <a:p>
            <a:pPr lvl="0"/>
            <a:r>
              <a:rPr lang="cs-CZ"/>
              <a:t>Klepnutím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10"/>
          </p:nvPr>
        </p:nvSpPr>
        <p:spPr/>
        <p:txBody>
          <a:bodyPr/>
          <a:lstStyle/>
          <a:p>
            <a:fld id="{81FB99F8-5033-474B-A83E-543A30D5B0AA}" type="datetimeFigureOut">
              <a:rPr lang="cs-CZ" smtClean="0"/>
              <a:pPr/>
              <a:t>19.01.2024</a:t>
            </a:fld>
            <a:endParaRPr lang="cs-CZ"/>
          </a:p>
        </p:txBody>
      </p:sp>
      <p:sp>
        <p:nvSpPr>
          <p:cNvPr id="5" name="Zástupný symbol pro zápatí 4"/>
          <p:cNvSpPr>
            <a:spLocks noGrp="1"/>
          </p:cNvSpPr>
          <p:nvPr>
            <p:ph type="ftr" sz="quarter" idx="11"/>
          </p:nvPr>
        </p:nvSpPr>
        <p:spPr/>
        <p:txBody>
          <a:bodyPr/>
          <a:lstStyle/>
          <a:p>
            <a:endParaRPr lang="cs-CZ"/>
          </a:p>
        </p:txBody>
      </p:sp>
      <p:sp>
        <p:nvSpPr>
          <p:cNvPr id="6" name="Zástupný symbol pro číslo snímku 5"/>
          <p:cNvSpPr>
            <a:spLocks noGrp="1"/>
          </p:cNvSpPr>
          <p:nvPr>
            <p:ph type="sldNum" sz="quarter" idx="12"/>
          </p:nvPr>
        </p:nvSpPr>
        <p:spPr/>
        <p:txBody>
          <a:bodyPr/>
          <a:lstStyle/>
          <a:p>
            <a:fld id="{FD2DB143-1389-470A-977A-E89665D19E9E}" type="slidenum">
              <a:rPr lang="cs-CZ" smtClean="0"/>
              <a:pPr/>
              <a:t>‹#›</a:t>
            </a:fld>
            <a:endParaRPr lang="cs-CZ"/>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Záhlaví části">
    <p:spTree>
      <p:nvGrpSpPr>
        <p:cNvPr id="1" name=""/>
        <p:cNvGrpSpPr/>
        <p:nvPr/>
      </p:nvGrpSpPr>
      <p:grpSpPr>
        <a:xfrm>
          <a:off x="0" y="0"/>
          <a:ext cx="0" cy="0"/>
          <a:chOff x="0" y="0"/>
          <a:chExt cx="0" cy="0"/>
        </a:xfrm>
      </p:grpSpPr>
      <p:sp>
        <p:nvSpPr>
          <p:cNvPr id="2" name="Nadpis 1"/>
          <p:cNvSpPr>
            <a:spLocks noGrp="1"/>
          </p:cNvSpPr>
          <p:nvPr>
            <p:ph type="title"/>
          </p:nvPr>
        </p:nvSpPr>
        <p:spPr>
          <a:xfrm>
            <a:off x="722313" y="4406900"/>
            <a:ext cx="7772400" cy="1362075"/>
          </a:xfrm>
        </p:spPr>
        <p:txBody>
          <a:bodyPr anchor="t"/>
          <a:lstStyle>
            <a:lvl1pPr algn="l">
              <a:defRPr sz="4000" b="1" cap="all"/>
            </a:lvl1pPr>
          </a:lstStyle>
          <a:p>
            <a:r>
              <a:rPr lang="cs-CZ"/>
              <a:t>Klepnutím lze upravit styl předlohy nadpisů.</a:t>
            </a:r>
          </a:p>
        </p:txBody>
      </p:sp>
      <p:sp>
        <p:nvSpPr>
          <p:cNvPr id="3" name="Zástupný symbol pro text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cs-CZ"/>
              <a:t>Klepnutím lze upravit styly předlohy textu.</a:t>
            </a:r>
          </a:p>
        </p:txBody>
      </p:sp>
      <p:sp>
        <p:nvSpPr>
          <p:cNvPr id="4" name="Zástupný symbol pro datum 3"/>
          <p:cNvSpPr>
            <a:spLocks noGrp="1"/>
          </p:cNvSpPr>
          <p:nvPr>
            <p:ph type="dt" sz="half" idx="10"/>
          </p:nvPr>
        </p:nvSpPr>
        <p:spPr/>
        <p:txBody>
          <a:bodyPr/>
          <a:lstStyle/>
          <a:p>
            <a:fld id="{81FB99F8-5033-474B-A83E-543A30D5B0AA}" type="datetimeFigureOut">
              <a:rPr lang="cs-CZ" smtClean="0"/>
              <a:pPr/>
              <a:t>19.01.2024</a:t>
            </a:fld>
            <a:endParaRPr lang="cs-CZ"/>
          </a:p>
        </p:txBody>
      </p:sp>
      <p:sp>
        <p:nvSpPr>
          <p:cNvPr id="5" name="Zástupný symbol pro zápatí 4"/>
          <p:cNvSpPr>
            <a:spLocks noGrp="1"/>
          </p:cNvSpPr>
          <p:nvPr>
            <p:ph type="ftr" sz="quarter" idx="11"/>
          </p:nvPr>
        </p:nvSpPr>
        <p:spPr/>
        <p:txBody>
          <a:bodyPr/>
          <a:lstStyle/>
          <a:p>
            <a:endParaRPr lang="cs-CZ"/>
          </a:p>
        </p:txBody>
      </p:sp>
      <p:sp>
        <p:nvSpPr>
          <p:cNvPr id="6" name="Zástupný symbol pro číslo snímku 5"/>
          <p:cNvSpPr>
            <a:spLocks noGrp="1"/>
          </p:cNvSpPr>
          <p:nvPr>
            <p:ph type="sldNum" sz="quarter" idx="12"/>
          </p:nvPr>
        </p:nvSpPr>
        <p:spPr/>
        <p:txBody>
          <a:bodyPr/>
          <a:lstStyle/>
          <a:p>
            <a:fld id="{FD2DB143-1389-470A-977A-E89665D19E9E}" type="slidenum">
              <a:rPr lang="cs-CZ" smtClean="0"/>
              <a:pPr/>
              <a:t>‹#›</a:t>
            </a:fld>
            <a:endParaRPr lang="cs-CZ"/>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Klepnutím lze upravit styl předlohy nadpisů.</a:t>
            </a:r>
          </a:p>
        </p:txBody>
      </p:sp>
      <p:sp>
        <p:nvSpPr>
          <p:cNvPr id="3" name="Zástupný symbol pro obsah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cs-CZ"/>
              <a:t>Klepnutím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obsah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cs-CZ"/>
              <a:t>Klepnutím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p:cNvSpPr>
            <a:spLocks noGrp="1"/>
          </p:cNvSpPr>
          <p:nvPr>
            <p:ph type="dt" sz="half" idx="10"/>
          </p:nvPr>
        </p:nvSpPr>
        <p:spPr/>
        <p:txBody>
          <a:bodyPr/>
          <a:lstStyle/>
          <a:p>
            <a:fld id="{81FB99F8-5033-474B-A83E-543A30D5B0AA}" type="datetimeFigureOut">
              <a:rPr lang="cs-CZ" smtClean="0"/>
              <a:pPr/>
              <a:t>19.01.2024</a:t>
            </a:fld>
            <a:endParaRPr lang="cs-CZ"/>
          </a:p>
        </p:txBody>
      </p:sp>
      <p:sp>
        <p:nvSpPr>
          <p:cNvPr id="6" name="Zástupný symbol pro zápatí 5"/>
          <p:cNvSpPr>
            <a:spLocks noGrp="1"/>
          </p:cNvSpPr>
          <p:nvPr>
            <p:ph type="ftr" sz="quarter" idx="11"/>
          </p:nvPr>
        </p:nvSpPr>
        <p:spPr/>
        <p:txBody>
          <a:bodyPr/>
          <a:lstStyle/>
          <a:p>
            <a:endParaRPr lang="cs-CZ"/>
          </a:p>
        </p:txBody>
      </p:sp>
      <p:sp>
        <p:nvSpPr>
          <p:cNvPr id="7" name="Zástupný symbol pro číslo snímku 6"/>
          <p:cNvSpPr>
            <a:spLocks noGrp="1"/>
          </p:cNvSpPr>
          <p:nvPr>
            <p:ph type="sldNum" sz="quarter" idx="12"/>
          </p:nvPr>
        </p:nvSpPr>
        <p:spPr/>
        <p:txBody>
          <a:bodyPr/>
          <a:lstStyle/>
          <a:p>
            <a:fld id="{FD2DB143-1389-470A-977A-E89665D19E9E}" type="slidenum">
              <a:rPr lang="cs-CZ" smtClean="0"/>
              <a:pPr/>
              <a:t>‹#›</a:t>
            </a:fld>
            <a:endParaRPr lang="cs-CZ"/>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lvl1pPr>
              <a:defRPr/>
            </a:lvl1pPr>
          </a:lstStyle>
          <a:p>
            <a:r>
              <a:rPr lang="cs-CZ"/>
              <a:t>Klepnutím lze upravit styl předlohy nadpisů.</a:t>
            </a:r>
          </a:p>
        </p:txBody>
      </p:sp>
      <p:sp>
        <p:nvSpPr>
          <p:cNvPr id="3" name="Zástupný symbol pro text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Klepnutím lze upravit styly předlohy textu.</a:t>
            </a:r>
          </a:p>
        </p:txBody>
      </p:sp>
      <p:sp>
        <p:nvSpPr>
          <p:cNvPr id="4" name="Zástupný symbol pro obsah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cs-CZ"/>
              <a:t>Klepnutím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text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Klepnutím lze upravit styly předlohy textu.</a:t>
            </a:r>
          </a:p>
        </p:txBody>
      </p:sp>
      <p:sp>
        <p:nvSpPr>
          <p:cNvPr id="6" name="Zástupný symbol pro obsah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cs-CZ"/>
              <a:t>Klepnutím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p:cNvSpPr>
            <a:spLocks noGrp="1"/>
          </p:cNvSpPr>
          <p:nvPr>
            <p:ph type="dt" sz="half" idx="10"/>
          </p:nvPr>
        </p:nvSpPr>
        <p:spPr/>
        <p:txBody>
          <a:bodyPr/>
          <a:lstStyle/>
          <a:p>
            <a:fld id="{81FB99F8-5033-474B-A83E-543A30D5B0AA}" type="datetimeFigureOut">
              <a:rPr lang="cs-CZ" smtClean="0"/>
              <a:pPr/>
              <a:t>19.01.2024</a:t>
            </a:fld>
            <a:endParaRPr lang="cs-CZ"/>
          </a:p>
        </p:txBody>
      </p:sp>
      <p:sp>
        <p:nvSpPr>
          <p:cNvPr id="8" name="Zástupný symbol pro zápatí 7"/>
          <p:cNvSpPr>
            <a:spLocks noGrp="1"/>
          </p:cNvSpPr>
          <p:nvPr>
            <p:ph type="ftr" sz="quarter" idx="11"/>
          </p:nvPr>
        </p:nvSpPr>
        <p:spPr/>
        <p:txBody>
          <a:bodyPr/>
          <a:lstStyle/>
          <a:p>
            <a:endParaRPr lang="cs-CZ"/>
          </a:p>
        </p:txBody>
      </p:sp>
      <p:sp>
        <p:nvSpPr>
          <p:cNvPr id="9" name="Zástupný symbol pro číslo snímku 8"/>
          <p:cNvSpPr>
            <a:spLocks noGrp="1"/>
          </p:cNvSpPr>
          <p:nvPr>
            <p:ph type="sldNum" sz="quarter" idx="12"/>
          </p:nvPr>
        </p:nvSpPr>
        <p:spPr/>
        <p:txBody>
          <a:bodyPr/>
          <a:lstStyle/>
          <a:p>
            <a:fld id="{FD2DB143-1389-470A-977A-E89665D19E9E}" type="slidenum">
              <a:rPr lang="cs-CZ" smtClean="0"/>
              <a:pPr/>
              <a:t>‹#›</a:t>
            </a:fld>
            <a:endParaRPr lang="cs-CZ"/>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Pouze nadpis">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a:t>Klepnutím lze upravit styl předlohy nadpisů.</a:t>
            </a:r>
          </a:p>
        </p:txBody>
      </p:sp>
      <p:sp>
        <p:nvSpPr>
          <p:cNvPr id="3" name="Zástupný symbol pro datum 2"/>
          <p:cNvSpPr>
            <a:spLocks noGrp="1"/>
          </p:cNvSpPr>
          <p:nvPr>
            <p:ph type="dt" sz="half" idx="10"/>
          </p:nvPr>
        </p:nvSpPr>
        <p:spPr/>
        <p:txBody>
          <a:bodyPr/>
          <a:lstStyle/>
          <a:p>
            <a:fld id="{81FB99F8-5033-474B-A83E-543A30D5B0AA}" type="datetimeFigureOut">
              <a:rPr lang="cs-CZ" smtClean="0"/>
              <a:pPr/>
              <a:t>19.01.2024</a:t>
            </a:fld>
            <a:endParaRPr lang="cs-CZ"/>
          </a:p>
        </p:txBody>
      </p:sp>
      <p:sp>
        <p:nvSpPr>
          <p:cNvPr id="4" name="Zástupný symbol pro zápatí 3"/>
          <p:cNvSpPr>
            <a:spLocks noGrp="1"/>
          </p:cNvSpPr>
          <p:nvPr>
            <p:ph type="ftr" sz="quarter" idx="11"/>
          </p:nvPr>
        </p:nvSpPr>
        <p:spPr/>
        <p:txBody>
          <a:bodyPr/>
          <a:lstStyle/>
          <a:p>
            <a:endParaRPr lang="cs-CZ"/>
          </a:p>
        </p:txBody>
      </p:sp>
      <p:sp>
        <p:nvSpPr>
          <p:cNvPr id="5" name="Zástupný symbol pro číslo snímku 4"/>
          <p:cNvSpPr>
            <a:spLocks noGrp="1"/>
          </p:cNvSpPr>
          <p:nvPr>
            <p:ph type="sldNum" sz="quarter" idx="12"/>
          </p:nvPr>
        </p:nvSpPr>
        <p:spPr/>
        <p:txBody>
          <a:bodyPr/>
          <a:lstStyle/>
          <a:p>
            <a:fld id="{FD2DB143-1389-470A-977A-E89665D19E9E}" type="slidenum">
              <a:rPr lang="cs-CZ" smtClean="0"/>
              <a:pPr/>
              <a:t>‹#›</a:t>
            </a:fld>
            <a:endParaRPr lang="cs-CZ"/>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p:cNvSpPr>
            <a:spLocks noGrp="1"/>
          </p:cNvSpPr>
          <p:nvPr>
            <p:ph type="dt" sz="half" idx="10"/>
          </p:nvPr>
        </p:nvSpPr>
        <p:spPr/>
        <p:txBody>
          <a:bodyPr/>
          <a:lstStyle/>
          <a:p>
            <a:fld id="{81FB99F8-5033-474B-A83E-543A30D5B0AA}" type="datetimeFigureOut">
              <a:rPr lang="cs-CZ" smtClean="0"/>
              <a:pPr/>
              <a:t>19.01.2024</a:t>
            </a:fld>
            <a:endParaRPr lang="cs-CZ"/>
          </a:p>
        </p:txBody>
      </p:sp>
      <p:sp>
        <p:nvSpPr>
          <p:cNvPr id="3" name="Zástupný symbol pro zápatí 2"/>
          <p:cNvSpPr>
            <a:spLocks noGrp="1"/>
          </p:cNvSpPr>
          <p:nvPr>
            <p:ph type="ftr" sz="quarter" idx="11"/>
          </p:nvPr>
        </p:nvSpPr>
        <p:spPr/>
        <p:txBody>
          <a:bodyPr/>
          <a:lstStyle/>
          <a:p>
            <a:endParaRPr lang="cs-CZ"/>
          </a:p>
        </p:txBody>
      </p:sp>
      <p:sp>
        <p:nvSpPr>
          <p:cNvPr id="4" name="Zástupný symbol pro číslo snímku 3"/>
          <p:cNvSpPr>
            <a:spLocks noGrp="1"/>
          </p:cNvSpPr>
          <p:nvPr>
            <p:ph type="sldNum" sz="quarter" idx="12"/>
          </p:nvPr>
        </p:nvSpPr>
        <p:spPr/>
        <p:txBody>
          <a:bodyPr/>
          <a:lstStyle/>
          <a:p>
            <a:fld id="{FD2DB143-1389-470A-977A-E89665D19E9E}" type="slidenum">
              <a:rPr lang="cs-CZ" smtClean="0"/>
              <a:pPr/>
              <a:t>‹#›</a:t>
            </a:fld>
            <a:endParaRPr lang="cs-CZ"/>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457200" y="273050"/>
            <a:ext cx="3008313" cy="1162050"/>
          </a:xfrm>
        </p:spPr>
        <p:txBody>
          <a:bodyPr anchor="b"/>
          <a:lstStyle>
            <a:lvl1pPr algn="l">
              <a:defRPr sz="2000" b="1"/>
            </a:lvl1pPr>
          </a:lstStyle>
          <a:p>
            <a:r>
              <a:rPr lang="cs-CZ"/>
              <a:t>Klepnutím lze upravit styl předlohy nadpisů.</a:t>
            </a:r>
          </a:p>
        </p:txBody>
      </p:sp>
      <p:sp>
        <p:nvSpPr>
          <p:cNvPr id="3" name="Zástupný symbol pro obsah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Klepnutím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text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Klepnutím lze upravit styly předlohy textu.</a:t>
            </a:r>
          </a:p>
        </p:txBody>
      </p:sp>
      <p:sp>
        <p:nvSpPr>
          <p:cNvPr id="5" name="Zástupný symbol pro datum 4"/>
          <p:cNvSpPr>
            <a:spLocks noGrp="1"/>
          </p:cNvSpPr>
          <p:nvPr>
            <p:ph type="dt" sz="half" idx="10"/>
          </p:nvPr>
        </p:nvSpPr>
        <p:spPr/>
        <p:txBody>
          <a:bodyPr/>
          <a:lstStyle/>
          <a:p>
            <a:fld id="{81FB99F8-5033-474B-A83E-543A30D5B0AA}" type="datetimeFigureOut">
              <a:rPr lang="cs-CZ" smtClean="0"/>
              <a:pPr/>
              <a:t>19.01.2024</a:t>
            </a:fld>
            <a:endParaRPr lang="cs-CZ"/>
          </a:p>
        </p:txBody>
      </p:sp>
      <p:sp>
        <p:nvSpPr>
          <p:cNvPr id="6" name="Zástupný symbol pro zápatí 5"/>
          <p:cNvSpPr>
            <a:spLocks noGrp="1"/>
          </p:cNvSpPr>
          <p:nvPr>
            <p:ph type="ftr" sz="quarter" idx="11"/>
          </p:nvPr>
        </p:nvSpPr>
        <p:spPr/>
        <p:txBody>
          <a:bodyPr/>
          <a:lstStyle/>
          <a:p>
            <a:endParaRPr lang="cs-CZ"/>
          </a:p>
        </p:txBody>
      </p:sp>
      <p:sp>
        <p:nvSpPr>
          <p:cNvPr id="7" name="Zástupný symbol pro číslo snímku 6"/>
          <p:cNvSpPr>
            <a:spLocks noGrp="1"/>
          </p:cNvSpPr>
          <p:nvPr>
            <p:ph type="sldNum" sz="quarter" idx="12"/>
          </p:nvPr>
        </p:nvSpPr>
        <p:spPr/>
        <p:txBody>
          <a:bodyPr/>
          <a:lstStyle/>
          <a:p>
            <a:fld id="{FD2DB143-1389-470A-977A-E89665D19E9E}" type="slidenum">
              <a:rPr lang="cs-CZ" smtClean="0"/>
              <a:pPr/>
              <a:t>‹#›</a:t>
            </a:fld>
            <a:endParaRPr lang="cs-CZ"/>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p:cNvSpPr>
            <a:spLocks noGrp="1"/>
          </p:cNvSpPr>
          <p:nvPr>
            <p:ph type="title"/>
          </p:nvPr>
        </p:nvSpPr>
        <p:spPr>
          <a:xfrm>
            <a:off x="1792288" y="4800600"/>
            <a:ext cx="5486400" cy="566738"/>
          </a:xfrm>
        </p:spPr>
        <p:txBody>
          <a:bodyPr anchor="b"/>
          <a:lstStyle>
            <a:lvl1pPr algn="l">
              <a:defRPr sz="2000" b="1"/>
            </a:lvl1pPr>
          </a:lstStyle>
          <a:p>
            <a:r>
              <a:rPr lang="cs-CZ"/>
              <a:t>Klepnutím lze upravit styl předlohy nadpisů.</a:t>
            </a:r>
          </a:p>
        </p:txBody>
      </p:sp>
      <p:sp>
        <p:nvSpPr>
          <p:cNvPr id="3" name="Zástupný symbol pro obrázek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symbol pro text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Klepnutím lze upravit styly předlohy textu.</a:t>
            </a:r>
          </a:p>
        </p:txBody>
      </p:sp>
      <p:sp>
        <p:nvSpPr>
          <p:cNvPr id="5" name="Zástupný symbol pro datum 4"/>
          <p:cNvSpPr>
            <a:spLocks noGrp="1"/>
          </p:cNvSpPr>
          <p:nvPr>
            <p:ph type="dt" sz="half" idx="10"/>
          </p:nvPr>
        </p:nvSpPr>
        <p:spPr/>
        <p:txBody>
          <a:bodyPr/>
          <a:lstStyle/>
          <a:p>
            <a:fld id="{81FB99F8-5033-474B-A83E-543A30D5B0AA}" type="datetimeFigureOut">
              <a:rPr lang="cs-CZ" smtClean="0"/>
              <a:pPr/>
              <a:t>19.01.2024</a:t>
            </a:fld>
            <a:endParaRPr lang="cs-CZ"/>
          </a:p>
        </p:txBody>
      </p:sp>
      <p:sp>
        <p:nvSpPr>
          <p:cNvPr id="6" name="Zástupný symbol pro zápatí 5"/>
          <p:cNvSpPr>
            <a:spLocks noGrp="1"/>
          </p:cNvSpPr>
          <p:nvPr>
            <p:ph type="ftr" sz="quarter" idx="11"/>
          </p:nvPr>
        </p:nvSpPr>
        <p:spPr/>
        <p:txBody>
          <a:bodyPr/>
          <a:lstStyle/>
          <a:p>
            <a:endParaRPr lang="cs-CZ"/>
          </a:p>
        </p:txBody>
      </p:sp>
      <p:sp>
        <p:nvSpPr>
          <p:cNvPr id="7" name="Zástupný symbol pro číslo snímku 6"/>
          <p:cNvSpPr>
            <a:spLocks noGrp="1"/>
          </p:cNvSpPr>
          <p:nvPr>
            <p:ph type="sldNum" sz="quarter" idx="12"/>
          </p:nvPr>
        </p:nvSpPr>
        <p:spPr/>
        <p:txBody>
          <a:bodyPr/>
          <a:lstStyle/>
          <a:p>
            <a:fld id="{FD2DB143-1389-470A-977A-E89665D19E9E}" type="slidenum">
              <a:rPr lang="cs-CZ" smtClean="0"/>
              <a:pPr/>
              <a:t>‹#›</a:t>
            </a:fld>
            <a:endParaRPr lang="cs-CZ"/>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nadpis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cs-CZ"/>
              <a:t>Klepnutím lze upravit styl předlohy nadpisů.</a:t>
            </a:r>
          </a:p>
        </p:txBody>
      </p:sp>
      <p:sp>
        <p:nvSpPr>
          <p:cNvPr id="3" name="Zástupný symbol pro text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cs-CZ"/>
              <a:t>Klepnutím lze upravit styly předlohy textu.</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1FB99F8-5033-474B-A83E-543A30D5B0AA}" type="datetimeFigureOut">
              <a:rPr lang="cs-CZ" smtClean="0"/>
              <a:pPr/>
              <a:t>19.01.2024</a:t>
            </a:fld>
            <a:endParaRPr lang="cs-CZ"/>
          </a:p>
        </p:txBody>
      </p:sp>
      <p:sp>
        <p:nvSpPr>
          <p:cNvPr id="5" name="Zástupný symbol pro zápatí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D2DB143-1389-470A-977A-E89665D19E9E}" type="slidenum">
              <a:rPr lang="cs-CZ" smtClean="0"/>
              <a:pPr/>
              <a:t>‹#›</a:t>
            </a:fld>
            <a:endParaRPr lang="cs-CZ"/>
          </a:p>
        </p:txBody>
      </p:sp>
    </p:spTree>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ags" Target="../tags/tag2.xml"/><Relationship Id="rId4" Type="http://schemas.openxmlformats.org/officeDocument/2006/relationships/image" Target="../media/image1.jpeg"/></Relationships>
</file>

<file path=ppt/slides/_rels/slide10.xml.rels><?xml version="1.0" encoding="UTF-8" standalone="yes"?>
<Relationships xmlns="http://schemas.openxmlformats.org/package/2006/relationships"><Relationship Id="rId8" Type="http://schemas.openxmlformats.org/officeDocument/2006/relationships/oleObject" Target="../embeddings/oleObject14.bin"/><Relationship Id="rId3" Type="http://schemas.openxmlformats.org/officeDocument/2006/relationships/notesSlide" Target="../notesSlides/notesSlide10.xml"/><Relationship Id="rId7" Type="http://schemas.openxmlformats.org/officeDocument/2006/relationships/oleObject" Target="../embeddings/oleObject13.bin"/><Relationship Id="rId2" Type="http://schemas.openxmlformats.org/officeDocument/2006/relationships/slideLayout" Target="../slideLayouts/slideLayout7.xml"/><Relationship Id="rId1" Type="http://schemas.openxmlformats.org/officeDocument/2006/relationships/tags" Target="../tags/tag11.xml"/><Relationship Id="rId6" Type="http://schemas.openxmlformats.org/officeDocument/2006/relationships/oleObject" Target="../embeddings/oleObject12.bin"/><Relationship Id="rId5" Type="http://schemas.openxmlformats.org/officeDocument/2006/relationships/image" Target="../media/image7.wmf"/><Relationship Id="rId4" Type="http://schemas.openxmlformats.org/officeDocument/2006/relationships/oleObject" Target="../embeddings/oleObject11.bin"/><Relationship Id="rId9" Type="http://schemas.openxmlformats.org/officeDocument/2006/relationships/image" Target="../media/image8.wmf"/></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7.xml"/><Relationship Id="rId1" Type="http://schemas.openxmlformats.org/officeDocument/2006/relationships/tags" Target="../tags/tag103.xml"/></Relationships>
</file>

<file path=ppt/slides/_rels/slide101.xml.rels><?xml version="1.0" encoding="UTF-8" standalone="yes"?>
<Relationships xmlns="http://schemas.openxmlformats.org/package/2006/relationships"><Relationship Id="rId8" Type="http://schemas.openxmlformats.org/officeDocument/2006/relationships/oleObject" Target="../embeddings/oleObject29.bin"/><Relationship Id="rId13" Type="http://schemas.openxmlformats.org/officeDocument/2006/relationships/oleObject" Target="../embeddings/oleObject32.bin"/><Relationship Id="rId3" Type="http://schemas.openxmlformats.org/officeDocument/2006/relationships/notesSlide" Target="../notesSlides/notesSlide101.xml"/><Relationship Id="rId7" Type="http://schemas.openxmlformats.org/officeDocument/2006/relationships/image" Target="../media/image35.wmf"/><Relationship Id="rId12" Type="http://schemas.openxmlformats.org/officeDocument/2006/relationships/image" Target="../media/image36.png"/><Relationship Id="rId2" Type="http://schemas.openxmlformats.org/officeDocument/2006/relationships/slideLayout" Target="../slideLayouts/slideLayout7.xml"/><Relationship Id="rId1" Type="http://schemas.openxmlformats.org/officeDocument/2006/relationships/tags" Target="../tags/tag104.xml"/><Relationship Id="rId6" Type="http://schemas.openxmlformats.org/officeDocument/2006/relationships/oleObject" Target="../embeddings/oleObject28.bin"/><Relationship Id="rId11" Type="http://schemas.openxmlformats.org/officeDocument/2006/relationships/oleObject" Target="../embeddings/oleObject31.bin"/><Relationship Id="rId5" Type="http://schemas.openxmlformats.org/officeDocument/2006/relationships/image" Target="../media/image34.wmf"/><Relationship Id="rId10" Type="http://schemas.openxmlformats.org/officeDocument/2006/relationships/oleObject" Target="../embeddings/oleObject30.bin"/><Relationship Id="rId4" Type="http://schemas.openxmlformats.org/officeDocument/2006/relationships/oleObject" Target="../embeddings/oleObject27.bin"/><Relationship Id="rId9" Type="http://schemas.openxmlformats.org/officeDocument/2006/relationships/image" Target="../media/image9.pn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7.xml"/><Relationship Id="rId1" Type="http://schemas.openxmlformats.org/officeDocument/2006/relationships/tags" Target="../tags/tag105.xml"/><Relationship Id="rId6" Type="http://schemas.openxmlformats.org/officeDocument/2006/relationships/image" Target="../media/image33.png"/><Relationship Id="rId5" Type="http://schemas.openxmlformats.org/officeDocument/2006/relationships/image" Target="../media/image9.png"/><Relationship Id="rId4" Type="http://schemas.openxmlformats.org/officeDocument/2006/relationships/oleObject" Target="../embeddings/oleObject33.bin"/></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2.xml"/><Relationship Id="rId1" Type="http://schemas.openxmlformats.org/officeDocument/2006/relationships/tags" Target="../tags/tag106.xml"/><Relationship Id="rId4" Type="http://schemas.openxmlformats.org/officeDocument/2006/relationships/image" Target="../media/image37.pn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7.xml"/><Relationship Id="rId1" Type="http://schemas.openxmlformats.org/officeDocument/2006/relationships/tags" Target="../tags/tag107.xml"/><Relationship Id="rId6" Type="http://schemas.openxmlformats.org/officeDocument/2006/relationships/image" Target="../media/image33.png"/><Relationship Id="rId5" Type="http://schemas.openxmlformats.org/officeDocument/2006/relationships/image" Target="../media/image9.png"/><Relationship Id="rId4" Type="http://schemas.openxmlformats.org/officeDocument/2006/relationships/oleObject" Target="../embeddings/oleObject34.bin"/></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7.xml"/><Relationship Id="rId1" Type="http://schemas.openxmlformats.org/officeDocument/2006/relationships/tags" Target="../tags/tag108.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7.xml"/><Relationship Id="rId1" Type="http://schemas.openxmlformats.org/officeDocument/2006/relationships/tags" Target="../tags/tag109.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7.xml"/><Relationship Id="rId1" Type="http://schemas.openxmlformats.org/officeDocument/2006/relationships/tags" Target="../tags/tag110.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7.xml"/><Relationship Id="rId1" Type="http://schemas.openxmlformats.org/officeDocument/2006/relationships/tags" Target="../tags/tag111.xml"/><Relationship Id="rId5" Type="http://schemas.openxmlformats.org/officeDocument/2006/relationships/image" Target="../media/image9.png"/><Relationship Id="rId4" Type="http://schemas.openxmlformats.org/officeDocument/2006/relationships/oleObject" Target="../embeddings/oleObject35.bin"/></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7.xml"/><Relationship Id="rId1" Type="http://schemas.openxmlformats.org/officeDocument/2006/relationships/tags" Target="../tags/tag11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6.xml"/><Relationship Id="rId1" Type="http://schemas.openxmlformats.org/officeDocument/2006/relationships/tags" Target="../tags/tag12.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7.xml"/><Relationship Id="rId1" Type="http://schemas.openxmlformats.org/officeDocument/2006/relationships/tags" Target="../tags/tag113.xml"/></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7.xml"/><Relationship Id="rId1" Type="http://schemas.openxmlformats.org/officeDocument/2006/relationships/tags" Target="../tags/tag114.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7.xml"/><Relationship Id="rId1" Type="http://schemas.openxmlformats.org/officeDocument/2006/relationships/tags" Target="../tags/tag115.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7.xml"/><Relationship Id="rId1" Type="http://schemas.openxmlformats.org/officeDocument/2006/relationships/tags" Target="../tags/tag116.xml"/><Relationship Id="rId4" Type="http://schemas.openxmlformats.org/officeDocument/2006/relationships/image" Target="../media/image38.png"/></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7.xml"/><Relationship Id="rId1" Type="http://schemas.openxmlformats.org/officeDocument/2006/relationships/tags" Target="../tags/tag117.xml"/><Relationship Id="rId4" Type="http://schemas.openxmlformats.org/officeDocument/2006/relationships/image" Target="../media/image39.png"/></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7.xml"/><Relationship Id="rId1" Type="http://schemas.openxmlformats.org/officeDocument/2006/relationships/tags" Target="../tags/tag118.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16.xml"/><Relationship Id="rId7" Type="http://schemas.openxmlformats.org/officeDocument/2006/relationships/image" Target="../media/image40.wmf"/><Relationship Id="rId2" Type="http://schemas.openxmlformats.org/officeDocument/2006/relationships/slideLayout" Target="../slideLayouts/slideLayout7.xml"/><Relationship Id="rId1" Type="http://schemas.openxmlformats.org/officeDocument/2006/relationships/tags" Target="../tags/tag119.xml"/><Relationship Id="rId6" Type="http://schemas.openxmlformats.org/officeDocument/2006/relationships/oleObject" Target="../embeddings/oleObject37.bin"/><Relationship Id="rId5" Type="http://schemas.openxmlformats.org/officeDocument/2006/relationships/image" Target="../media/image9.png"/><Relationship Id="rId4" Type="http://schemas.openxmlformats.org/officeDocument/2006/relationships/oleObject" Target="../embeddings/oleObject36.bin"/></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117.xml"/><Relationship Id="rId7" Type="http://schemas.openxmlformats.org/officeDocument/2006/relationships/image" Target="../media/image40.wmf"/><Relationship Id="rId2" Type="http://schemas.openxmlformats.org/officeDocument/2006/relationships/slideLayout" Target="../slideLayouts/slideLayout7.xml"/><Relationship Id="rId1" Type="http://schemas.openxmlformats.org/officeDocument/2006/relationships/tags" Target="../tags/tag120.xml"/><Relationship Id="rId6" Type="http://schemas.openxmlformats.org/officeDocument/2006/relationships/oleObject" Target="../embeddings/oleObject39.bin"/><Relationship Id="rId5" Type="http://schemas.openxmlformats.org/officeDocument/2006/relationships/image" Target="../media/image9.png"/><Relationship Id="rId4" Type="http://schemas.openxmlformats.org/officeDocument/2006/relationships/oleObject" Target="../embeddings/oleObject38.bin"/></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18.xml"/><Relationship Id="rId7" Type="http://schemas.openxmlformats.org/officeDocument/2006/relationships/image" Target="../media/image40.wmf"/><Relationship Id="rId2" Type="http://schemas.openxmlformats.org/officeDocument/2006/relationships/slideLayout" Target="../slideLayouts/slideLayout7.xml"/><Relationship Id="rId1" Type="http://schemas.openxmlformats.org/officeDocument/2006/relationships/tags" Target="../tags/tag121.xml"/><Relationship Id="rId6" Type="http://schemas.openxmlformats.org/officeDocument/2006/relationships/oleObject" Target="../embeddings/oleObject41.bin"/><Relationship Id="rId5" Type="http://schemas.openxmlformats.org/officeDocument/2006/relationships/image" Target="../media/image9.png"/><Relationship Id="rId4" Type="http://schemas.openxmlformats.org/officeDocument/2006/relationships/oleObject" Target="../embeddings/oleObject40.bin"/></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19.xml"/><Relationship Id="rId7" Type="http://schemas.openxmlformats.org/officeDocument/2006/relationships/image" Target="../media/image40.wmf"/><Relationship Id="rId2" Type="http://schemas.openxmlformats.org/officeDocument/2006/relationships/slideLayout" Target="../slideLayouts/slideLayout7.xml"/><Relationship Id="rId1" Type="http://schemas.openxmlformats.org/officeDocument/2006/relationships/tags" Target="../tags/tag122.xml"/><Relationship Id="rId6" Type="http://schemas.openxmlformats.org/officeDocument/2006/relationships/oleObject" Target="../embeddings/oleObject43.bin"/><Relationship Id="rId5" Type="http://schemas.openxmlformats.org/officeDocument/2006/relationships/image" Target="../media/image9.png"/><Relationship Id="rId4" Type="http://schemas.openxmlformats.org/officeDocument/2006/relationships/oleObject" Target="../embeddings/oleObject42.bin"/></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tags" Target="../tags/tag13.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20.xml"/><Relationship Id="rId7" Type="http://schemas.openxmlformats.org/officeDocument/2006/relationships/image" Target="../media/image40.wmf"/><Relationship Id="rId2" Type="http://schemas.openxmlformats.org/officeDocument/2006/relationships/slideLayout" Target="../slideLayouts/slideLayout7.xml"/><Relationship Id="rId1" Type="http://schemas.openxmlformats.org/officeDocument/2006/relationships/tags" Target="../tags/tag123.xml"/><Relationship Id="rId6" Type="http://schemas.openxmlformats.org/officeDocument/2006/relationships/oleObject" Target="../embeddings/oleObject45.bin"/><Relationship Id="rId5" Type="http://schemas.openxmlformats.org/officeDocument/2006/relationships/image" Target="../media/image9.png"/><Relationship Id="rId4" Type="http://schemas.openxmlformats.org/officeDocument/2006/relationships/oleObject" Target="../embeddings/oleObject44.bin"/></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21.xml"/><Relationship Id="rId7" Type="http://schemas.openxmlformats.org/officeDocument/2006/relationships/image" Target="../media/image40.wmf"/><Relationship Id="rId2" Type="http://schemas.openxmlformats.org/officeDocument/2006/relationships/slideLayout" Target="../slideLayouts/slideLayout7.xml"/><Relationship Id="rId1" Type="http://schemas.openxmlformats.org/officeDocument/2006/relationships/tags" Target="../tags/tag124.xml"/><Relationship Id="rId6" Type="http://schemas.openxmlformats.org/officeDocument/2006/relationships/oleObject" Target="../embeddings/oleObject47.bin"/><Relationship Id="rId5" Type="http://schemas.openxmlformats.org/officeDocument/2006/relationships/image" Target="../media/image9.png"/><Relationship Id="rId4" Type="http://schemas.openxmlformats.org/officeDocument/2006/relationships/oleObject" Target="../embeddings/oleObject46.bin"/></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2.xml"/><Relationship Id="rId1" Type="http://schemas.openxmlformats.org/officeDocument/2006/relationships/tags" Target="../tags/tag125.xml"/><Relationship Id="rId6" Type="http://schemas.openxmlformats.org/officeDocument/2006/relationships/image" Target="../media/image41.jpeg"/><Relationship Id="rId5" Type="http://schemas.openxmlformats.org/officeDocument/2006/relationships/hyperlink" Target="mailto:kofranek@gmail.com" TargetMode="External"/><Relationship Id="rId4" Type="http://schemas.openxmlformats.org/officeDocument/2006/relationships/image" Target="../media/image2.jpe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tags" Target="../tags/tag3.xml"/><Relationship Id="rId4" Type="http://schemas.openxmlformats.org/officeDocument/2006/relationships/image" Target="../media/image2.jpe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6.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7.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7.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7.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7.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7.xml"/><Relationship Id="rId1" Type="http://schemas.openxmlformats.org/officeDocument/2006/relationships/tags" Target="../tags/tag28.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7.xml"/><Relationship Id="rId1" Type="http://schemas.openxmlformats.org/officeDocument/2006/relationships/tags" Target="../tags/tag29.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7.xml"/><Relationship Id="rId1" Type="http://schemas.openxmlformats.org/officeDocument/2006/relationships/tags" Target="../tags/tag30.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6.xml"/><Relationship Id="rId1" Type="http://schemas.openxmlformats.org/officeDocument/2006/relationships/tags" Target="../tags/tag4.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7.xml"/><Relationship Id="rId1" Type="http://schemas.openxmlformats.org/officeDocument/2006/relationships/tags" Target="../tags/tag31.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7.xml"/><Relationship Id="rId1" Type="http://schemas.openxmlformats.org/officeDocument/2006/relationships/tags" Target="../tags/tag3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7.xml"/><Relationship Id="rId1" Type="http://schemas.openxmlformats.org/officeDocument/2006/relationships/tags" Target="../tags/tag33.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7.xml"/><Relationship Id="rId1" Type="http://schemas.openxmlformats.org/officeDocument/2006/relationships/tags" Target="../tags/tag34.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1.xml"/><Relationship Id="rId1" Type="http://schemas.openxmlformats.org/officeDocument/2006/relationships/tags" Target="../tags/tag35.xml"/></Relationships>
</file>

<file path=ppt/slides/_rels/slide35.xml.rels><?xml version="1.0" encoding="UTF-8" standalone="yes"?>
<Relationships xmlns="http://schemas.openxmlformats.org/package/2006/relationships"><Relationship Id="rId8" Type="http://schemas.openxmlformats.org/officeDocument/2006/relationships/image" Target="../media/image12.wmf"/><Relationship Id="rId3" Type="http://schemas.openxmlformats.org/officeDocument/2006/relationships/notesSlide" Target="../notesSlides/notesSlide35.xml"/><Relationship Id="rId7" Type="http://schemas.openxmlformats.org/officeDocument/2006/relationships/oleObject" Target="../embeddings/oleObject17.bin"/><Relationship Id="rId2" Type="http://schemas.openxmlformats.org/officeDocument/2006/relationships/slideLayout" Target="../slideLayouts/slideLayout7.xml"/><Relationship Id="rId1" Type="http://schemas.openxmlformats.org/officeDocument/2006/relationships/tags" Target="../tags/tag36.xml"/><Relationship Id="rId6" Type="http://schemas.openxmlformats.org/officeDocument/2006/relationships/oleObject" Target="../embeddings/oleObject16.bin"/><Relationship Id="rId5" Type="http://schemas.openxmlformats.org/officeDocument/2006/relationships/image" Target="../media/image11.png"/><Relationship Id="rId4" Type="http://schemas.openxmlformats.org/officeDocument/2006/relationships/oleObject" Target="../embeddings/oleObject15.bin"/></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7.xml"/><Relationship Id="rId1" Type="http://schemas.openxmlformats.org/officeDocument/2006/relationships/tags" Target="../tags/tag37.xml"/><Relationship Id="rId5" Type="http://schemas.openxmlformats.org/officeDocument/2006/relationships/image" Target="../media/image14.jpeg"/><Relationship Id="rId4" Type="http://schemas.openxmlformats.org/officeDocument/2006/relationships/image" Target="../media/image13.jpe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1.xml"/><Relationship Id="rId1" Type="http://schemas.openxmlformats.org/officeDocument/2006/relationships/tags" Target="../tags/tag38.xml"/><Relationship Id="rId5" Type="http://schemas.openxmlformats.org/officeDocument/2006/relationships/hyperlink" Target="https://doi.org/10.1055/a-1152-3469" TargetMode="External"/><Relationship Id="rId4" Type="http://schemas.openxmlformats.org/officeDocument/2006/relationships/image" Target="../media/image15.jpe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1.xml"/><Relationship Id="rId1" Type="http://schemas.openxmlformats.org/officeDocument/2006/relationships/tags" Target="../tags/tag39.xml"/><Relationship Id="rId4" Type="http://schemas.openxmlformats.org/officeDocument/2006/relationships/image" Target="../media/image15.jpeg"/></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1.xml"/><Relationship Id="rId1" Type="http://schemas.openxmlformats.org/officeDocument/2006/relationships/tags" Target="../tags/tag40.xml"/><Relationship Id="rId4" Type="http://schemas.openxmlformats.org/officeDocument/2006/relationships/image" Target="../media/image15.jpe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7" Type="http://schemas.openxmlformats.org/officeDocument/2006/relationships/image" Target="../media/image6.jpeg"/><Relationship Id="rId2" Type="http://schemas.openxmlformats.org/officeDocument/2006/relationships/slideLayout" Target="../slideLayouts/slideLayout2.xml"/><Relationship Id="rId1" Type="http://schemas.openxmlformats.org/officeDocument/2006/relationships/tags" Target="../tags/tag5.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wmf"/></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1.xml"/><Relationship Id="rId1" Type="http://schemas.openxmlformats.org/officeDocument/2006/relationships/tags" Target="../tags/tag41.xml"/><Relationship Id="rId4" Type="http://schemas.openxmlformats.org/officeDocument/2006/relationships/image" Target="../media/image15.jpeg"/></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xml"/><Relationship Id="rId1" Type="http://schemas.openxmlformats.org/officeDocument/2006/relationships/tags" Target="../tags/tag42.xml"/><Relationship Id="rId4" Type="http://schemas.openxmlformats.org/officeDocument/2006/relationships/image" Target="../media/image15.jpe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2.xml"/><Relationship Id="rId1" Type="http://schemas.openxmlformats.org/officeDocument/2006/relationships/tags" Target="../tags/tag43.xml"/><Relationship Id="rId4" Type="http://schemas.openxmlformats.org/officeDocument/2006/relationships/image" Target="../media/image16.jpeg"/></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2.xml"/><Relationship Id="rId1" Type="http://schemas.openxmlformats.org/officeDocument/2006/relationships/tags" Target="../tags/tag44.xml"/><Relationship Id="rId4" Type="http://schemas.openxmlformats.org/officeDocument/2006/relationships/image" Target="../media/image17.jpeg"/></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image" Target="../media/image18.jpe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7.xml"/><Relationship Id="rId1" Type="http://schemas.openxmlformats.org/officeDocument/2006/relationships/tags" Target="../tags/tag46.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7.xml"/><Relationship Id="rId1" Type="http://schemas.openxmlformats.org/officeDocument/2006/relationships/tags" Target="../tags/tag47.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7.xml"/><Relationship Id="rId1" Type="http://schemas.openxmlformats.org/officeDocument/2006/relationships/tags" Target="../tags/tag48.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1.xml"/><Relationship Id="rId1" Type="http://schemas.openxmlformats.org/officeDocument/2006/relationships/tags" Target="../tags/tag49.xml"/></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2.xml"/><Relationship Id="rId1" Type="http://schemas.openxmlformats.org/officeDocument/2006/relationships/tags" Target="../tags/tag50.xml"/><Relationship Id="rId4" Type="http://schemas.openxmlformats.org/officeDocument/2006/relationships/image" Target="../media/image19.jpe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xml"/><Relationship Id="rId1" Type="http://schemas.openxmlformats.org/officeDocument/2006/relationships/tags" Target="../tags/tag6.xm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7.xml"/><Relationship Id="rId1" Type="http://schemas.openxmlformats.org/officeDocument/2006/relationships/tags" Target="../tags/tag51.xml"/><Relationship Id="rId4" Type="http://schemas.openxmlformats.org/officeDocument/2006/relationships/image" Target="../media/image20.pn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7.xml"/><Relationship Id="rId1" Type="http://schemas.openxmlformats.org/officeDocument/2006/relationships/tags" Target="../tags/tag52.xml"/><Relationship Id="rId4" Type="http://schemas.openxmlformats.org/officeDocument/2006/relationships/image" Target="../media/image21.pn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7.xml"/><Relationship Id="rId1" Type="http://schemas.openxmlformats.org/officeDocument/2006/relationships/tags" Target="../tags/tag53.xml"/><Relationship Id="rId4" Type="http://schemas.openxmlformats.org/officeDocument/2006/relationships/image" Target="../media/image21.png"/></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7.xml"/><Relationship Id="rId1" Type="http://schemas.openxmlformats.org/officeDocument/2006/relationships/tags" Target="../tags/tag54.xml"/><Relationship Id="rId4" Type="http://schemas.openxmlformats.org/officeDocument/2006/relationships/image" Target="../media/image20.pn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xml"/><Relationship Id="rId1" Type="http://schemas.openxmlformats.org/officeDocument/2006/relationships/tags" Target="../tags/tag55.xml"/><Relationship Id="rId4" Type="http://schemas.openxmlformats.org/officeDocument/2006/relationships/image" Target="../media/image22.png"/></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7.xml"/><Relationship Id="rId1" Type="http://schemas.openxmlformats.org/officeDocument/2006/relationships/tags" Target="../tags/tag56.xml"/><Relationship Id="rId4" Type="http://schemas.openxmlformats.org/officeDocument/2006/relationships/image" Target="../media/image22.png"/></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7.xml"/><Relationship Id="rId1" Type="http://schemas.openxmlformats.org/officeDocument/2006/relationships/tags" Target="../tags/tag57.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7.xml"/><Relationship Id="rId1" Type="http://schemas.openxmlformats.org/officeDocument/2006/relationships/tags" Target="../tags/tag58.xml"/></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7.xml"/><Relationship Id="rId1" Type="http://schemas.openxmlformats.org/officeDocument/2006/relationships/tags" Target="../tags/tag59.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7.xml"/><Relationship Id="rId1" Type="http://schemas.openxmlformats.org/officeDocument/2006/relationships/tags" Target="../tags/tag60.xml"/></Relationships>
</file>

<file path=ppt/slides/_rels/slide6.xml.rels><?xml version="1.0" encoding="UTF-8" standalone="yes"?>
<Relationships xmlns="http://schemas.openxmlformats.org/package/2006/relationships"><Relationship Id="rId8" Type="http://schemas.openxmlformats.org/officeDocument/2006/relationships/oleObject" Target="../embeddings/oleObject4.bin"/><Relationship Id="rId13" Type="http://schemas.openxmlformats.org/officeDocument/2006/relationships/image" Target="../media/image10.wmf"/><Relationship Id="rId3" Type="http://schemas.openxmlformats.org/officeDocument/2006/relationships/notesSlide" Target="../notesSlides/notesSlide6.xml"/><Relationship Id="rId7" Type="http://schemas.openxmlformats.org/officeDocument/2006/relationships/oleObject" Target="../embeddings/oleObject3.bin"/><Relationship Id="rId12" Type="http://schemas.openxmlformats.org/officeDocument/2006/relationships/image" Target="../media/image9.png"/><Relationship Id="rId2" Type="http://schemas.openxmlformats.org/officeDocument/2006/relationships/slideLayout" Target="../slideLayouts/slideLayout7.xml"/><Relationship Id="rId1" Type="http://schemas.openxmlformats.org/officeDocument/2006/relationships/tags" Target="../tags/tag7.xml"/><Relationship Id="rId6" Type="http://schemas.openxmlformats.org/officeDocument/2006/relationships/oleObject" Target="../embeddings/oleObject2.bin"/><Relationship Id="rId11" Type="http://schemas.openxmlformats.org/officeDocument/2006/relationships/oleObject" Target="../embeddings/oleObject6.bin"/><Relationship Id="rId5" Type="http://schemas.openxmlformats.org/officeDocument/2006/relationships/image" Target="../media/image7.wmf"/><Relationship Id="rId10" Type="http://schemas.openxmlformats.org/officeDocument/2006/relationships/image" Target="../media/image8.wmf"/><Relationship Id="rId4" Type="http://schemas.openxmlformats.org/officeDocument/2006/relationships/oleObject" Target="../embeddings/oleObject1.bin"/><Relationship Id="rId9" Type="http://schemas.openxmlformats.org/officeDocument/2006/relationships/oleObject" Target="../embeddings/oleObject5.bin"/></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7.xml"/><Relationship Id="rId1" Type="http://schemas.openxmlformats.org/officeDocument/2006/relationships/tags" Target="../tags/tag61.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7.xml"/><Relationship Id="rId1" Type="http://schemas.openxmlformats.org/officeDocument/2006/relationships/tags" Target="../tags/tag62.xml"/><Relationship Id="rId5" Type="http://schemas.openxmlformats.org/officeDocument/2006/relationships/image" Target="../media/image11.png"/><Relationship Id="rId4" Type="http://schemas.openxmlformats.org/officeDocument/2006/relationships/oleObject" Target="../embeddings/oleObject18.bin"/></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7.xml"/><Relationship Id="rId1" Type="http://schemas.openxmlformats.org/officeDocument/2006/relationships/tags" Target="../tags/tag63.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7.xml"/><Relationship Id="rId1" Type="http://schemas.openxmlformats.org/officeDocument/2006/relationships/tags" Target="../tags/tag64.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7.xml"/><Relationship Id="rId1" Type="http://schemas.openxmlformats.org/officeDocument/2006/relationships/tags" Target="../tags/tag65.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7.xml"/><Relationship Id="rId1" Type="http://schemas.openxmlformats.org/officeDocument/2006/relationships/tags" Target="../tags/tag66.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7.xml"/><Relationship Id="rId1" Type="http://schemas.openxmlformats.org/officeDocument/2006/relationships/tags" Target="../tags/tag67.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7.xml"/><Relationship Id="rId1" Type="http://schemas.openxmlformats.org/officeDocument/2006/relationships/tags" Target="../tags/tag68.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7.xml"/><Relationship Id="rId1" Type="http://schemas.openxmlformats.org/officeDocument/2006/relationships/tags" Target="../tags/tag69.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7.xml"/><Relationship Id="rId1" Type="http://schemas.openxmlformats.org/officeDocument/2006/relationships/tags" Target="../tags/tag70.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tags" Target="../tags/tag8.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7.xml"/><Relationship Id="rId1" Type="http://schemas.openxmlformats.org/officeDocument/2006/relationships/tags" Target="../tags/tag71.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7.xml"/><Relationship Id="rId1" Type="http://schemas.openxmlformats.org/officeDocument/2006/relationships/tags" Target="../tags/tag72.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7.xml"/><Relationship Id="rId1" Type="http://schemas.openxmlformats.org/officeDocument/2006/relationships/tags" Target="../tags/tag73.xml"/><Relationship Id="rId5" Type="http://schemas.openxmlformats.org/officeDocument/2006/relationships/image" Target="../media/image24.png"/><Relationship Id="rId4" Type="http://schemas.openxmlformats.org/officeDocument/2006/relationships/image" Target="../media/image23.png"/></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12.xml"/><Relationship Id="rId1" Type="http://schemas.openxmlformats.org/officeDocument/2006/relationships/tags" Target="../tags/tag74.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3.png"/></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xml"/><Relationship Id="rId1" Type="http://schemas.openxmlformats.org/officeDocument/2006/relationships/tags" Target="../tags/tag75.xml"/><Relationship Id="rId4" Type="http://schemas.openxmlformats.org/officeDocument/2006/relationships/image" Target="../media/image27.jpeg"/></Relationships>
</file>

<file path=ppt/slides/_rels/slide75.xml.rels><?xml version="1.0" encoding="UTF-8" standalone="yes"?>
<Relationships xmlns="http://schemas.openxmlformats.org/package/2006/relationships"><Relationship Id="rId8" Type="http://schemas.openxmlformats.org/officeDocument/2006/relationships/image" Target="../media/image8.wmf"/><Relationship Id="rId3" Type="http://schemas.openxmlformats.org/officeDocument/2006/relationships/notesSlide" Target="../notesSlides/notesSlide75.xml"/><Relationship Id="rId7" Type="http://schemas.openxmlformats.org/officeDocument/2006/relationships/oleObject" Target="../embeddings/oleObject20.bin"/><Relationship Id="rId2" Type="http://schemas.openxmlformats.org/officeDocument/2006/relationships/slideLayout" Target="../slideLayouts/slideLayout7.xml"/><Relationship Id="rId1" Type="http://schemas.openxmlformats.org/officeDocument/2006/relationships/tags" Target="../tags/tag76.xml"/><Relationship Id="rId6" Type="http://schemas.openxmlformats.org/officeDocument/2006/relationships/image" Target="../media/image28.jpeg"/><Relationship Id="rId5" Type="http://schemas.openxmlformats.org/officeDocument/2006/relationships/image" Target="../media/image7.wmf"/><Relationship Id="rId10" Type="http://schemas.openxmlformats.org/officeDocument/2006/relationships/oleObject" Target="../embeddings/oleObject22.bin"/><Relationship Id="rId4" Type="http://schemas.openxmlformats.org/officeDocument/2006/relationships/oleObject" Target="../embeddings/oleObject19.bin"/><Relationship Id="rId9" Type="http://schemas.openxmlformats.org/officeDocument/2006/relationships/oleObject" Target="../embeddings/oleObject21.bin"/></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7.xml"/><Relationship Id="rId1" Type="http://schemas.openxmlformats.org/officeDocument/2006/relationships/tags" Target="../tags/tag77.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7.xml"/><Relationship Id="rId1" Type="http://schemas.openxmlformats.org/officeDocument/2006/relationships/tags" Target="../tags/tag78.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7.xml"/><Relationship Id="rId1" Type="http://schemas.openxmlformats.org/officeDocument/2006/relationships/tags" Target="../tags/tag79.xml"/></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7.xml"/><Relationship Id="rId1" Type="http://schemas.openxmlformats.org/officeDocument/2006/relationships/tags" Target="../tags/tag80.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6.xml"/><Relationship Id="rId1" Type="http://schemas.openxmlformats.org/officeDocument/2006/relationships/tags" Target="../tags/tag9.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7.xml"/><Relationship Id="rId1" Type="http://schemas.openxmlformats.org/officeDocument/2006/relationships/tags" Target="../tags/tag81.xml"/></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7.xml"/><Relationship Id="rId1" Type="http://schemas.openxmlformats.org/officeDocument/2006/relationships/tags" Target="../tags/tag82.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2.xml"/><Relationship Id="rId7" Type="http://schemas.openxmlformats.org/officeDocument/2006/relationships/image" Target="../media/image9.png"/><Relationship Id="rId2" Type="http://schemas.openxmlformats.org/officeDocument/2006/relationships/slideLayout" Target="../slideLayouts/slideLayout7.xml"/><Relationship Id="rId1" Type="http://schemas.openxmlformats.org/officeDocument/2006/relationships/tags" Target="../tags/tag83.xml"/><Relationship Id="rId6" Type="http://schemas.openxmlformats.org/officeDocument/2006/relationships/oleObject" Target="../embeddings/oleObject24.bin"/><Relationship Id="rId5" Type="http://schemas.openxmlformats.org/officeDocument/2006/relationships/image" Target="../media/image29.wmf"/><Relationship Id="rId4" Type="http://schemas.openxmlformats.org/officeDocument/2006/relationships/oleObject" Target="../embeddings/oleObject23.bin"/></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7" Type="http://schemas.openxmlformats.org/officeDocument/2006/relationships/image" Target="../media/image30.wmf"/><Relationship Id="rId2" Type="http://schemas.openxmlformats.org/officeDocument/2006/relationships/slideLayout" Target="../slideLayouts/slideLayout7.xml"/><Relationship Id="rId1" Type="http://schemas.openxmlformats.org/officeDocument/2006/relationships/tags" Target="../tags/tag84.xml"/><Relationship Id="rId6" Type="http://schemas.openxmlformats.org/officeDocument/2006/relationships/oleObject" Target="../embeddings/oleObject26.bin"/><Relationship Id="rId5" Type="http://schemas.openxmlformats.org/officeDocument/2006/relationships/image" Target="../media/image9.png"/><Relationship Id="rId4" Type="http://schemas.openxmlformats.org/officeDocument/2006/relationships/oleObject" Target="../embeddings/oleObject25.bin"/></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7.xml"/><Relationship Id="rId1" Type="http://schemas.openxmlformats.org/officeDocument/2006/relationships/tags" Target="../tags/tag85.xml"/><Relationship Id="rId4" Type="http://schemas.openxmlformats.org/officeDocument/2006/relationships/image" Target="../media/image28.jpeg"/></Relationships>
</file>

<file path=ppt/slides/_rels/slide85.xml.rels><?xml version="1.0" encoding="UTF-8" standalone="yes"?>
<Relationships xmlns="http://schemas.openxmlformats.org/package/2006/relationships"><Relationship Id="rId3" Type="http://schemas.openxmlformats.org/officeDocument/2006/relationships/tags" Target="../tags/tag87.xml"/><Relationship Id="rId2" Type="http://schemas.openxmlformats.org/officeDocument/2006/relationships/control" Target="../activeX/activeX1.xml"/><Relationship Id="rId1" Type="http://schemas.openxmlformats.org/officeDocument/2006/relationships/tags" Target="../tags/tag86.xml"/><Relationship Id="rId6" Type="http://schemas.openxmlformats.org/officeDocument/2006/relationships/image" Target="../media/image31.wmf"/><Relationship Id="rId5" Type="http://schemas.openxmlformats.org/officeDocument/2006/relationships/notesSlide" Target="../notesSlides/notesSlide85.xml"/><Relationship Id="rId4"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tags" Target="../tags/tag89.xml"/><Relationship Id="rId7" Type="http://schemas.openxmlformats.org/officeDocument/2006/relationships/image" Target="../media/image31.wmf"/><Relationship Id="rId2" Type="http://schemas.openxmlformats.org/officeDocument/2006/relationships/control" Target="../activeX/activeX2.xml"/><Relationship Id="rId1" Type="http://schemas.openxmlformats.org/officeDocument/2006/relationships/tags" Target="../tags/tag88.xml"/><Relationship Id="rId6" Type="http://schemas.openxmlformats.org/officeDocument/2006/relationships/image" Target="../media/image32.png"/><Relationship Id="rId5" Type="http://schemas.openxmlformats.org/officeDocument/2006/relationships/notesSlide" Target="../notesSlides/notesSlide86.xml"/><Relationship Id="rId4"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7.xml"/><Relationship Id="rId1" Type="http://schemas.openxmlformats.org/officeDocument/2006/relationships/tags" Target="../tags/tag90.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7.xml"/><Relationship Id="rId1" Type="http://schemas.openxmlformats.org/officeDocument/2006/relationships/tags" Target="../tags/tag91.xml"/></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7.xml"/><Relationship Id="rId1" Type="http://schemas.openxmlformats.org/officeDocument/2006/relationships/tags" Target="../tags/tag92.xml"/></Relationships>
</file>

<file path=ppt/slides/_rels/slide9.xml.rels><?xml version="1.0" encoding="UTF-8" standalone="yes"?>
<Relationships xmlns="http://schemas.openxmlformats.org/package/2006/relationships"><Relationship Id="rId8" Type="http://schemas.openxmlformats.org/officeDocument/2006/relationships/oleObject" Target="../embeddings/oleObject10.bin"/><Relationship Id="rId3" Type="http://schemas.openxmlformats.org/officeDocument/2006/relationships/notesSlide" Target="../notesSlides/notesSlide9.xml"/><Relationship Id="rId7" Type="http://schemas.openxmlformats.org/officeDocument/2006/relationships/oleObject" Target="../embeddings/oleObject9.bin"/><Relationship Id="rId2" Type="http://schemas.openxmlformats.org/officeDocument/2006/relationships/slideLayout" Target="../slideLayouts/slideLayout7.xml"/><Relationship Id="rId1" Type="http://schemas.openxmlformats.org/officeDocument/2006/relationships/tags" Target="../tags/tag10.xml"/><Relationship Id="rId6" Type="http://schemas.openxmlformats.org/officeDocument/2006/relationships/oleObject" Target="../embeddings/oleObject8.bin"/><Relationship Id="rId5" Type="http://schemas.openxmlformats.org/officeDocument/2006/relationships/image" Target="../media/image7.wmf"/><Relationship Id="rId4" Type="http://schemas.openxmlformats.org/officeDocument/2006/relationships/oleObject" Target="../embeddings/oleObject7.bin"/><Relationship Id="rId9" Type="http://schemas.openxmlformats.org/officeDocument/2006/relationships/image" Target="../media/image8.wmf"/></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7.xml"/><Relationship Id="rId1" Type="http://schemas.openxmlformats.org/officeDocument/2006/relationships/tags" Target="../tags/tag93.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2.xml"/><Relationship Id="rId1" Type="http://schemas.openxmlformats.org/officeDocument/2006/relationships/tags" Target="../tags/tag94.xml"/><Relationship Id="rId4" Type="http://schemas.openxmlformats.org/officeDocument/2006/relationships/image" Target="../media/image33.png"/></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xml"/><Relationship Id="rId1" Type="http://schemas.openxmlformats.org/officeDocument/2006/relationships/tags" Target="../tags/tag95.xml"/><Relationship Id="rId4" Type="http://schemas.openxmlformats.org/officeDocument/2006/relationships/image" Target="../media/image33.pn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7.xml"/><Relationship Id="rId1" Type="http://schemas.openxmlformats.org/officeDocument/2006/relationships/tags" Target="../tags/tag96.xml"/></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7.xml"/><Relationship Id="rId1" Type="http://schemas.openxmlformats.org/officeDocument/2006/relationships/tags" Target="../tags/tag97.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7.xml"/><Relationship Id="rId1" Type="http://schemas.openxmlformats.org/officeDocument/2006/relationships/tags" Target="../tags/tag98.xml"/></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7.xml"/><Relationship Id="rId1" Type="http://schemas.openxmlformats.org/officeDocument/2006/relationships/tags" Target="../tags/tag99.xml"/></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7.xml"/><Relationship Id="rId1" Type="http://schemas.openxmlformats.org/officeDocument/2006/relationships/tags" Target="../tags/tag100.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7.xml"/><Relationship Id="rId1" Type="http://schemas.openxmlformats.org/officeDocument/2006/relationships/tags" Target="../tags/tag101.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7.xml"/><Relationship Id="rId1" Type="http://schemas.openxmlformats.org/officeDocument/2006/relationships/tags" Target="../tags/tag10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ovéPole 3"/>
          <p:cNvSpPr txBox="1"/>
          <p:nvPr/>
        </p:nvSpPr>
        <p:spPr>
          <a:xfrm>
            <a:off x="683568" y="620688"/>
            <a:ext cx="7243227" cy="1200329"/>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cs-CZ" sz="3600" dirty="0" err="1"/>
              <a:t>Disturbances</a:t>
            </a:r>
            <a:r>
              <a:rPr lang="cs-CZ" sz="3600" dirty="0"/>
              <a:t> </a:t>
            </a:r>
            <a:r>
              <a:rPr lang="cs-CZ" sz="3600" dirty="0" err="1"/>
              <a:t>of</a:t>
            </a:r>
            <a:r>
              <a:rPr lang="cs-CZ" sz="3600" dirty="0"/>
              <a:t> </a:t>
            </a:r>
            <a:r>
              <a:rPr lang="cs-CZ" sz="3600" dirty="0" err="1"/>
              <a:t>water</a:t>
            </a:r>
            <a:r>
              <a:rPr lang="cs-CZ" sz="3600" dirty="0"/>
              <a:t> </a:t>
            </a:r>
            <a:r>
              <a:rPr lang="cs-CZ" sz="3600" dirty="0" err="1"/>
              <a:t>and</a:t>
            </a:r>
            <a:r>
              <a:rPr lang="cs-CZ" sz="3600" dirty="0"/>
              <a:t> </a:t>
            </a:r>
            <a:r>
              <a:rPr lang="cs-CZ" sz="3600" dirty="0" err="1"/>
              <a:t>mineral</a:t>
            </a:r>
            <a:r>
              <a:rPr lang="cs-CZ" sz="3600" dirty="0"/>
              <a:t> balance.  </a:t>
            </a:r>
            <a:r>
              <a:rPr lang="cs-CZ" sz="3600" dirty="0" err="1"/>
              <a:t>Edema</a:t>
            </a:r>
            <a:endParaRPr lang="cs-CZ" sz="3600" dirty="0"/>
          </a:p>
        </p:txBody>
      </p:sp>
      <p:sp>
        <p:nvSpPr>
          <p:cNvPr id="3" name="TextovéPole 2">
            <a:extLst>
              <a:ext uri="{FF2B5EF4-FFF2-40B4-BE49-F238E27FC236}">
                <a16:creationId xmlns:a16="http://schemas.microsoft.com/office/drawing/2014/main" id="{BA56F523-AEA6-473C-AF9D-AE2C2AFAA37E}"/>
              </a:ext>
            </a:extLst>
          </p:cNvPr>
          <p:cNvSpPr txBox="1"/>
          <p:nvPr/>
        </p:nvSpPr>
        <p:spPr>
          <a:xfrm>
            <a:off x="2411760" y="5229200"/>
            <a:ext cx="2427716" cy="323165"/>
          </a:xfrm>
          <a:prstGeom prst="rect">
            <a:avLst/>
          </a:prstGeom>
          <a:noFill/>
        </p:spPr>
        <p:txBody>
          <a:bodyPr wrap="none" rtlCol="0">
            <a:spAutoFit/>
          </a:bodyPr>
          <a:lstStyle/>
          <a:p>
            <a:r>
              <a:rPr lang="cs-CZ" sz="1500" dirty="0"/>
              <a:t>doc. MUDr. Jiří Kofránek, </a:t>
            </a:r>
            <a:r>
              <a:rPr lang="cs-CZ" sz="1500" dirty="0" err="1"/>
              <a:t>CSc</a:t>
            </a:r>
            <a:endParaRPr lang="en-US" sz="1500" dirty="0"/>
          </a:p>
        </p:txBody>
      </p:sp>
      <p:pic>
        <p:nvPicPr>
          <p:cNvPr id="5" name="Obrázek 4" descr="Obsah obrázku muž, brýle, osoba, nošení&#10;&#10;Popis byl vytvořen automaticky">
            <a:extLst>
              <a:ext uri="{FF2B5EF4-FFF2-40B4-BE49-F238E27FC236}">
                <a16:creationId xmlns:a16="http://schemas.microsoft.com/office/drawing/2014/main" id="{E9940B27-0FA2-400C-8753-159E4678EF6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71800" y="2780927"/>
            <a:ext cx="1728192" cy="1723839"/>
          </a:xfrm>
          <a:prstGeom prst="rect">
            <a:avLst/>
          </a:prstGeom>
        </p:spPr>
      </p:pic>
    </p:spTree>
    <p:custDataLst>
      <p:tags r:id="rId1"/>
    </p:custData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4" name="AutoShape 2"/>
          <p:cNvSpPr>
            <a:spLocks noChangeArrowheads="1"/>
          </p:cNvSpPr>
          <p:nvPr/>
        </p:nvSpPr>
        <p:spPr bwMode="auto">
          <a:xfrm>
            <a:off x="904875" y="2692400"/>
            <a:ext cx="5168900" cy="2830513"/>
          </a:xfrm>
          <a:prstGeom prst="can">
            <a:avLst>
              <a:gd name="adj" fmla="val 25000"/>
            </a:avLst>
          </a:prstGeom>
          <a:noFill/>
          <a:ln w="19050">
            <a:solidFill>
              <a:schemeClr val="tx1"/>
            </a:solidFill>
            <a:round/>
            <a:headEnd/>
            <a:tailEnd/>
          </a:ln>
        </p:spPr>
        <p:txBody>
          <a:bodyPr wrap="none" anchor="ctr"/>
          <a:lstStyle/>
          <a:p>
            <a:endParaRPr lang="en-US"/>
          </a:p>
        </p:txBody>
      </p:sp>
      <p:sp>
        <p:nvSpPr>
          <p:cNvPr id="7175" name="Rectangle 3"/>
          <p:cNvSpPr>
            <a:spLocks noChangeArrowheads="1"/>
          </p:cNvSpPr>
          <p:nvPr/>
        </p:nvSpPr>
        <p:spPr bwMode="auto">
          <a:xfrm>
            <a:off x="661988" y="3510136"/>
            <a:ext cx="5648325" cy="1143000"/>
          </a:xfrm>
          <a:prstGeom prst="rect">
            <a:avLst/>
          </a:prstGeom>
          <a:noFill/>
          <a:ln w="9525">
            <a:noFill/>
            <a:miter lim="800000"/>
            <a:headEnd/>
            <a:tailEnd/>
          </a:ln>
        </p:spPr>
        <p:txBody>
          <a:bodyPr anchor="ctr"/>
          <a:lstStyle/>
          <a:p>
            <a:pPr algn="ctr"/>
            <a:r>
              <a:rPr lang="cs-CZ" sz="4400" dirty="0" err="1">
                <a:solidFill>
                  <a:schemeClr val="tx2">
                    <a:lumMod val="75000"/>
                  </a:schemeClr>
                </a:solidFill>
              </a:rPr>
              <a:t>Daily</a:t>
            </a:r>
            <a:r>
              <a:rPr lang="cs-CZ" sz="4400" dirty="0">
                <a:solidFill>
                  <a:schemeClr val="tx2">
                    <a:lumMod val="75000"/>
                  </a:schemeClr>
                </a:solidFill>
              </a:rPr>
              <a:t> balance </a:t>
            </a:r>
            <a:r>
              <a:rPr lang="cs-CZ" sz="4400" dirty="0" err="1">
                <a:solidFill>
                  <a:schemeClr val="tx2">
                    <a:lumMod val="75000"/>
                  </a:schemeClr>
                </a:solidFill>
              </a:rPr>
              <a:t>of</a:t>
            </a:r>
            <a:r>
              <a:rPr lang="cs-CZ" sz="4400" dirty="0">
                <a:solidFill>
                  <a:schemeClr val="tx2">
                    <a:lumMod val="75000"/>
                  </a:schemeClr>
                </a:solidFill>
              </a:rPr>
              <a:t> chloride</a:t>
            </a:r>
          </a:p>
        </p:txBody>
      </p:sp>
      <p:sp>
        <p:nvSpPr>
          <p:cNvPr id="7176" name="Freeform 4"/>
          <p:cNvSpPr>
            <a:spLocks/>
          </p:cNvSpPr>
          <p:nvPr/>
        </p:nvSpPr>
        <p:spPr bwMode="auto">
          <a:xfrm>
            <a:off x="2867025" y="1716088"/>
            <a:ext cx="863600" cy="965200"/>
          </a:xfrm>
          <a:custGeom>
            <a:avLst/>
            <a:gdLst>
              <a:gd name="T0" fmla="*/ 0 w 2256"/>
              <a:gd name="T1" fmla="*/ 0 h 2295"/>
              <a:gd name="T2" fmla="*/ 137597958 w 2256"/>
              <a:gd name="T3" fmla="*/ 208713634 h 2295"/>
              <a:gd name="T4" fmla="*/ 143606024 w 2256"/>
              <a:gd name="T5" fmla="*/ 384705530 h 2295"/>
              <a:gd name="T6" fmla="*/ 144045862 w 2256"/>
              <a:gd name="T7" fmla="*/ 389481060 h 2295"/>
              <a:gd name="T8" fmla="*/ 145218000 w 2256"/>
              <a:gd name="T9" fmla="*/ 392841805 h 2295"/>
              <a:gd name="T10" fmla="*/ 146536750 w 2256"/>
              <a:gd name="T11" fmla="*/ 395318100 h 2295"/>
              <a:gd name="T12" fmla="*/ 148002113 w 2256"/>
              <a:gd name="T13" fmla="*/ 397263639 h 2295"/>
              <a:gd name="T14" fmla="*/ 150053928 w 2256"/>
              <a:gd name="T15" fmla="*/ 399739933 h 2295"/>
              <a:gd name="T16" fmla="*/ 152105360 w 2256"/>
              <a:gd name="T17" fmla="*/ 401155139 h 2295"/>
              <a:gd name="T18" fmla="*/ 155329312 w 2256"/>
              <a:gd name="T19" fmla="*/ 403454375 h 2295"/>
              <a:gd name="T20" fmla="*/ 158699494 w 2256"/>
              <a:gd name="T21" fmla="*/ 404515463 h 2295"/>
              <a:gd name="T22" fmla="*/ 162802358 w 2256"/>
              <a:gd name="T23" fmla="*/ 405576973 h 2295"/>
              <a:gd name="T24" fmla="*/ 165293629 w 2256"/>
              <a:gd name="T25" fmla="*/ 405930669 h 2295"/>
              <a:gd name="T26" fmla="*/ 167784899 w 2256"/>
              <a:gd name="T27" fmla="*/ 405930669 h 2295"/>
              <a:gd name="T28" fmla="*/ 170422400 w 2256"/>
              <a:gd name="T29" fmla="*/ 405399914 h 2295"/>
              <a:gd name="T30" fmla="*/ 173353126 w 2256"/>
              <a:gd name="T31" fmla="*/ 404338825 h 2295"/>
              <a:gd name="T32" fmla="*/ 176137240 w 2256"/>
              <a:gd name="T33" fmla="*/ 403100678 h 2295"/>
              <a:gd name="T34" fmla="*/ 178921736 w 2256"/>
              <a:gd name="T35" fmla="*/ 401155139 h 2295"/>
              <a:gd name="T36" fmla="*/ 180973168 w 2256"/>
              <a:gd name="T37" fmla="*/ 399563295 h 2295"/>
              <a:gd name="T38" fmla="*/ 183317826 w 2256"/>
              <a:gd name="T39" fmla="*/ 396733305 h 2295"/>
              <a:gd name="T40" fmla="*/ 184929419 w 2256"/>
              <a:gd name="T41" fmla="*/ 393902894 h 2295"/>
              <a:gd name="T42" fmla="*/ 186541395 w 2256"/>
              <a:gd name="T43" fmla="*/ 389658119 h 2295"/>
              <a:gd name="T44" fmla="*/ 186981234 w 2256"/>
              <a:gd name="T45" fmla="*/ 385766619 h 2295"/>
              <a:gd name="T46" fmla="*/ 195773413 w 2256"/>
              <a:gd name="T47" fmla="*/ 205353310 h 2295"/>
              <a:gd name="T48" fmla="*/ 330587258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w="9525">
            <a:noFill/>
            <a:round/>
            <a:headEnd/>
            <a:tailEnd/>
          </a:ln>
        </p:spPr>
        <p:txBody>
          <a:bodyPr/>
          <a:lstStyle/>
          <a:p>
            <a:endParaRPr lang="cs-CZ"/>
          </a:p>
        </p:txBody>
      </p:sp>
      <p:sp>
        <p:nvSpPr>
          <p:cNvPr id="7177" name="Oval 5"/>
          <p:cNvSpPr>
            <a:spLocks noChangeArrowheads="1"/>
          </p:cNvSpPr>
          <p:nvPr/>
        </p:nvSpPr>
        <p:spPr bwMode="auto">
          <a:xfrm>
            <a:off x="2859088" y="1609725"/>
            <a:ext cx="879475" cy="182563"/>
          </a:xfrm>
          <a:prstGeom prst="ellipse">
            <a:avLst/>
          </a:prstGeom>
          <a:solidFill>
            <a:srgbClr val="404040"/>
          </a:solidFill>
          <a:ln w="9525">
            <a:noFill/>
            <a:round/>
            <a:headEnd/>
            <a:tailEnd/>
          </a:ln>
        </p:spPr>
        <p:txBody>
          <a:bodyPr/>
          <a:lstStyle/>
          <a:p>
            <a:endParaRPr lang="en-US"/>
          </a:p>
        </p:txBody>
      </p:sp>
      <p:sp>
        <p:nvSpPr>
          <p:cNvPr id="7178" name="Freeform 6"/>
          <p:cNvSpPr>
            <a:spLocks/>
          </p:cNvSpPr>
          <p:nvPr/>
        </p:nvSpPr>
        <p:spPr bwMode="auto">
          <a:xfrm>
            <a:off x="2927350" y="1744663"/>
            <a:ext cx="749300" cy="906462"/>
          </a:xfrm>
          <a:custGeom>
            <a:avLst/>
            <a:gdLst>
              <a:gd name="T0" fmla="*/ 0 w 1956"/>
              <a:gd name="T1" fmla="*/ 3349164 h 2159"/>
              <a:gd name="T2" fmla="*/ 125763662 w 1956"/>
              <a:gd name="T3" fmla="*/ 187381492 h 2159"/>
              <a:gd name="T4" fmla="*/ 128991857 w 1956"/>
              <a:gd name="T5" fmla="*/ 368417332 h 2159"/>
              <a:gd name="T6" fmla="*/ 130165990 w 1956"/>
              <a:gd name="T7" fmla="*/ 371414239 h 2159"/>
              <a:gd name="T8" fmla="*/ 131633561 w 1956"/>
              <a:gd name="T9" fmla="*/ 374234389 h 2159"/>
              <a:gd name="T10" fmla="*/ 132954029 w 1956"/>
              <a:gd name="T11" fmla="*/ 376702282 h 2159"/>
              <a:gd name="T12" fmla="*/ 135302295 w 1956"/>
              <a:gd name="T13" fmla="*/ 378465243 h 2159"/>
              <a:gd name="T14" fmla="*/ 137796896 w 1956"/>
              <a:gd name="T15" fmla="*/ 380051445 h 2159"/>
              <a:gd name="T16" fmla="*/ 141172193 w 1956"/>
              <a:gd name="T17" fmla="*/ 380580460 h 2159"/>
              <a:gd name="T18" fmla="*/ 144253670 w 1956"/>
              <a:gd name="T19" fmla="*/ 380227784 h 2159"/>
              <a:gd name="T20" fmla="*/ 147482248 w 1956"/>
              <a:gd name="T21" fmla="*/ 379522851 h 2159"/>
              <a:gd name="T22" fmla="*/ 150564107 w 1956"/>
              <a:gd name="T23" fmla="*/ 377231296 h 2159"/>
              <a:gd name="T24" fmla="*/ 152618552 w 1956"/>
              <a:gd name="T25" fmla="*/ 374234389 h 2159"/>
              <a:gd name="T26" fmla="*/ 153792685 w 1956"/>
              <a:gd name="T27" fmla="*/ 371766496 h 2159"/>
              <a:gd name="T28" fmla="*/ 154966435 w 1956"/>
              <a:gd name="T29" fmla="*/ 368064656 h 2159"/>
              <a:gd name="T30" fmla="*/ 161423591 w 1956"/>
              <a:gd name="T31" fmla="*/ 184208666 h 2159"/>
              <a:gd name="T32" fmla="*/ 287040152 w 1956"/>
              <a:gd name="T33" fmla="*/ 0 h 2159"/>
              <a:gd name="T34" fmla="*/ 262679863 w 1956"/>
              <a:gd name="T35" fmla="*/ 7227345 h 2159"/>
              <a:gd name="T36" fmla="*/ 224672052 w 1956"/>
              <a:gd name="T37" fmla="*/ 13573415 h 2159"/>
              <a:gd name="T38" fmla="*/ 182995458 w 1956"/>
              <a:gd name="T39" fmla="*/ 17275258 h 2159"/>
              <a:gd name="T40" fmla="*/ 141172193 w 1956"/>
              <a:gd name="T41" fmla="*/ 19214137 h 2159"/>
              <a:gd name="T42" fmla="*/ 97147358 w 1956"/>
              <a:gd name="T43" fmla="*/ 17275258 h 2159"/>
              <a:gd name="T44" fmla="*/ 58405952 w 1956"/>
              <a:gd name="T45" fmla="*/ 13573415 h 2159"/>
              <a:gd name="T46" fmla="*/ 26121308 w 1956"/>
              <a:gd name="T47" fmla="*/ 9166223 h 2159"/>
              <a:gd name="T48" fmla="*/ 0 w 1956"/>
              <a:gd name="T49" fmla="*/ 3349164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w="9525">
            <a:noFill/>
            <a:round/>
            <a:headEnd/>
            <a:tailEnd/>
          </a:ln>
        </p:spPr>
        <p:txBody>
          <a:bodyPr/>
          <a:lstStyle/>
          <a:p>
            <a:endParaRPr lang="cs-CZ"/>
          </a:p>
        </p:txBody>
      </p:sp>
      <p:sp>
        <p:nvSpPr>
          <p:cNvPr id="7179" name="Freeform 7"/>
          <p:cNvSpPr>
            <a:spLocks/>
          </p:cNvSpPr>
          <p:nvPr/>
        </p:nvSpPr>
        <p:spPr bwMode="auto">
          <a:xfrm>
            <a:off x="3055938" y="1928813"/>
            <a:ext cx="484187" cy="725487"/>
          </a:xfrm>
          <a:custGeom>
            <a:avLst/>
            <a:gdLst>
              <a:gd name="T0" fmla="*/ 0 w 1264"/>
              <a:gd name="T1" fmla="*/ 0 h 1728"/>
              <a:gd name="T2" fmla="*/ 76301967 w 1264"/>
              <a:gd name="T3" fmla="*/ 109990626 h 1728"/>
              <a:gd name="T4" fmla="*/ 77916178 w 1264"/>
              <a:gd name="T5" fmla="*/ 292074875 h 1728"/>
              <a:gd name="T6" fmla="*/ 79383295 w 1264"/>
              <a:gd name="T7" fmla="*/ 295071706 h 1728"/>
              <a:gd name="T8" fmla="*/ 81144218 w 1264"/>
              <a:gd name="T9" fmla="*/ 297539117 h 1728"/>
              <a:gd name="T10" fmla="*/ 82758046 w 1264"/>
              <a:gd name="T11" fmla="*/ 299830614 h 1728"/>
              <a:gd name="T12" fmla="*/ 85105816 w 1264"/>
              <a:gd name="T13" fmla="*/ 302298445 h 1728"/>
              <a:gd name="T14" fmla="*/ 89214509 w 1264"/>
              <a:gd name="T15" fmla="*/ 303708694 h 1728"/>
              <a:gd name="T16" fmla="*/ 92736355 w 1264"/>
              <a:gd name="T17" fmla="*/ 304589942 h 1728"/>
              <a:gd name="T18" fmla="*/ 95524260 w 1264"/>
              <a:gd name="T19" fmla="*/ 304060941 h 1728"/>
              <a:gd name="T20" fmla="*/ 98752299 w 1264"/>
              <a:gd name="T21" fmla="*/ 303179693 h 1728"/>
              <a:gd name="T22" fmla="*/ 101833651 w 1264"/>
              <a:gd name="T23" fmla="*/ 301240863 h 1728"/>
              <a:gd name="T24" fmla="*/ 104328133 w 1264"/>
              <a:gd name="T25" fmla="*/ 298244452 h 1728"/>
              <a:gd name="T26" fmla="*/ 106089056 w 1264"/>
              <a:gd name="T27" fmla="*/ 294190038 h 1728"/>
              <a:gd name="T28" fmla="*/ 107116038 w 1264"/>
              <a:gd name="T29" fmla="*/ 292074875 h 1728"/>
              <a:gd name="T30" fmla="*/ 111664866 w 1264"/>
              <a:gd name="T31" fmla="*/ 106641547 h 1728"/>
              <a:gd name="T32" fmla="*/ 185472327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w="9525">
            <a:noFill/>
            <a:round/>
            <a:headEnd/>
            <a:tailEnd/>
          </a:ln>
        </p:spPr>
        <p:txBody>
          <a:bodyPr/>
          <a:lstStyle/>
          <a:p>
            <a:endParaRPr lang="cs-CZ"/>
          </a:p>
        </p:txBody>
      </p:sp>
      <p:sp>
        <p:nvSpPr>
          <p:cNvPr id="7180" name="Freeform 8"/>
          <p:cNvSpPr>
            <a:spLocks/>
          </p:cNvSpPr>
          <p:nvPr/>
        </p:nvSpPr>
        <p:spPr bwMode="auto">
          <a:xfrm>
            <a:off x="3260725" y="2693988"/>
            <a:ext cx="76200" cy="155575"/>
          </a:xfrm>
          <a:custGeom>
            <a:avLst/>
            <a:gdLst>
              <a:gd name="T0" fmla="*/ 14359036 w 196"/>
              <a:gd name="T1" fmla="*/ 0 h 370"/>
              <a:gd name="T2" fmla="*/ 15870206 w 196"/>
              <a:gd name="T3" fmla="*/ 10254074 h 370"/>
              <a:gd name="T4" fmla="*/ 16777219 w 196"/>
              <a:gd name="T5" fmla="*/ 15381323 h 370"/>
              <a:gd name="T6" fmla="*/ 18288778 w 196"/>
              <a:gd name="T7" fmla="*/ 21392403 h 370"/>
              <a:gd name="T8" fmla="*/ 19951181 w 196"/>
              <a:gd name="T9" fmla="*/ 24928579 h 370"/>
              <a:gd name="T10" fmla="*/ 22218520 w 196"/>
              <a:gd name="T11" fmla="*/ 29348596 h 370"/>
              <a:gd name="T12" fmla="*/ 25241637 w 196"/>
              <a:gd name="T13" fmla="*/ 34121804 h 370"/>
              <a:gd name="T14" fmla="*/ 27811060 w 196"/>
              <a:gd name="T15" fmla="*/ 38895432 h 370"/>
              <a:gd name="T16" fmla="*/ 29020151 w 196"/>
              <a:gd name="T17" fmla="*/ 43315443 h 370"/>
              <a:gd name="T18" fmla="*/ 29624697 w 196"/>
              <a:gd name="T19" fmla="*/ 49149503 h 370"/>
              <a:gd name="T20" fmla="*/ 28566839 w 196"/>
              <a:gd name="T21" fmla="*/ 54276749 h 370"/>
              <a:gd name="T22" fmla="*/ 26904047 w 196"/>
              <a:gd name="T23" fmla="*/ 57989537 h 370"/>
              <a:gd name="T24" fmla="*/ 24485858 w 196"/>
              <a:gd name="T25" fmla="*/ 60995077 h 370"/>
              <a:gd name="T26" fmla="*/ 21311507 w 196"/>
              <a:gd name="T27" fmla="*/ 63824018 h 370"/>
              <a:gd name="T28" fmla="*/ 18288778 w 196"/>
              <a:gd name="T29" fmla="*/ 64884871 h 370"/>
              <a:gd name="T30" fmla="*/ 14963582 w 196"/>
              <a:gd name="T31" fmla="*/ 65415087 h 370"/>
              <a:gd name="T32" fmla="*/ 11487149 w 196"/>
              <a:gd name="T33" fmla="*/ 64884871 h 370"/>
              <a:gd name="T34" fmla="*/ 8161954 w 196"/>
              <a:gd name="T35" fmla="*/ 64000617 h 370"/>
              <a:gd name="T36" fmla="*/ 5138835 w 196"/>
              <a:gd name="T37" fmla="*/ 61879331 h 370"/>
              <a:gd name="T38" fmla="*/ 2871885 w 196"/>
              <a:gd name="T39" fmla="*/ 59050390 h 370"/>
              <a:gd name="T40" fmla="*/ 1209092 w 196"/>
              <a:gd name="T41" fmla="*/ 55691233 h 370"/>
              <a:gd name="T42" fmla="*/ 453312 w 196"/>
              <a:gd name="T43" fmla="*/ 52332062 h 370"/>
              <a:gd name="T44" fmla="*/ 0 w 196"/>
              <a:gd name="T45" fmla="*/ 48089071 h 370"/>
              <a:gd name="T46" fmla="*/ 755780 w 196"/>
              <a:gd name="T47" fmla="*/ 42431609 h 370"/>
              <a:gd name="T48" fmla="*/ 1964872 w 196"/>
              <a:gd name="T49" fmla="*/ 38541815 h 370"/>
              <a:gd name="T50" fmla="*/ 4534289 w 196"/>
              <a:gd name="T51" fmla="*/ 33591588 h 370"/>
              <a:gd name="T52" fmla="*/ 7406174 w 196"/>
              <a:gd name="T53" fmla="*/ 29348596 h 370"/>
              <a:gd name="T54" fmla="*/ 9371045 w 196"/>
              <a:gd name="T55" fmla="*/ 24751560 h 370"/>
              <a:gd name="T56" fmla="*/ 10882604 w 196"/>
              <a:gd name="T57" fmla="*/ 21038785 h 370"/>
              <a:gd name="T58" fmla="*/ 12242929 w 196"/>
              <a:gd name="T59" fmla="*/ 15911960 h 370"/>
              <a:gd name="T60" fmla="*/ 12998711 w 196"/>
              <a:gd name="T61" fmla="*/ 10254074 h 370"/>
              <a:gd name="T62" fmla="*/ 14359036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7181" name="Oval 9"/>
          <p:cNvSpPr>
            <a:spLocks noChangeArrowheads="1"/>
          </p:cNvSpPr>
          <p:nvPr/>
        </p:nvSpPr>
        <p:spPr bwMode="auto">
          <a:xfrm>
            <a:off x="2901950" y="1627188"/>
            <a:ext cx="793750" cy="147637"/>
          </a:xfrm>
          <a:prstGeom prst="ellipse">
            <a:avLst/>
          </a:prstGeom>
          <a:solidFill>
            <a:schemeClr val="bg2"/>
          </a:solidFill>
          <a:ln w="9525">
            <a:noFill/>
            <a:round/>
            <a:headEnd/>
            <a:tailEnd/>
          </a:ln>
        </p:spPr>
        <p:txBody>
          <a:bodyPr/>
          <a:lstStyle/>
          <a:p>
            <a:endParaRPr lang="en-US"/>
          </a:p>
        </p:txBody>
      </p:sp>
      <p:sp>
        <p:nvSpPr>
          <p:cNvPr id="7182" name="Freeform 10"/>
          <p:cNvSpPr>
            <a:spLocks/>
          </p:cNvSpPr>
          <p:nvPr/>
        </p:nvSpPr>
        <p:spPr bwMode="auto">
          <a:xfrm>
            <a:off x="3260725" y="2859088"/>
            <a:ext cx="76200" cy="155575"/>
          </a:xfrm>
          <a:custGeom>
            <a:avLst/>
            <a:gdLst>
              <a:gd name="T0" fmla="*/ 14359036 w 196"/>
              <a:gd name="T1" fmla="*/ 0 h 372"/>
              <a:gd name="T2" fmla="*/ 15870206 w 196"/>
              <a:gd name="T3" fmla="*/ 10494203 h 372"/>
              <a:gd name="T4" fmla="*/ 16777219 w 196"/>
              <a:gd name="T5" fmla="*/ 15391471 h 372"/>
              <a:gd name="T6" fmla="*/ 18288778 w 196"/>
              <a:gd name="T7" fmla="*/ 21338031 h 372"/>
              <a:gd name="T8" fmla="*/ 19951181 w 196"/>
              <a:gd name="T9" fmla="*/ 25010771 h 372"/>
              <a:gd name="T10" fmla="*/ 22218520 w 196"/>
              <a:gd name="T11" fmla="*/ 29383604 h 372"/>
              <a:gd name="T12" fmla="*/ 25241637 w 196"/>
              <a:gd name="T13" fmla="*/ 34105639 h 372"/>
              <a:gd name="T14" fmla="*/ 27811060 w 196"/>
              <a:gd name="T15" fmla="*/ 38653278 h 372"/>
              <a:gd name="T16" fmla="*/ 29020151 w 196"/>
              <a:gd name="T17" fmla="*/ 43200500 h 372"/>
              <a:gd name="T18" fmla="*/ 29624697 w 196"/>
              <a:gd name="T19" fmla="*/ 48797434 h 372"/>
              <a:gd name="T20" fmla="*/ 28566839 w 196"/>
              <a:gd name="T21" fmla="*/ 53869512 h 372"/>
              <a:gd name="T22" fmla="*/ 26904047 w 196"/>
              <a:gd name="T23" fmla="*/ 57367870 h 372"/>
              <a:gd name="T24" fmla="*/ 24485858 w 196"/>
              <a:gd name="T25" fmla="*/ 60340941 h 372"/>
              <a:gd name="T26" fmla="*/ 21311507 w 196"/>
              <a:gd name="T27" fmla="*/ 63139617 h 372"/>
              <a:gd name="T28" fmla="*/ 18288778 w 196"/>
              <a:gd name="T29" fmla="*/ 64538537 h 372"/>
              <a:gd name="T30" fmla="*/ 14963582 w 196"/>
              <a:gd name="T31" fmla="*/ 65063394 h 372"/>
              <a:gd name="T32" fmla="*/ 11487149 w 196"/>
              <a:gd name="T33" fmla="*/ 64538537 h 372"/>
              <a:gd name="T34" fmla="*/ 8161954 w 196"/>
              <a:gd name="T35" fmla="*/ 63489243 h 372"/>
              <a:gd name="T36" fmla="*/ 5138835 w 196"/>
              <a:gd name="T37" fmla="*/ 61390654 h 372"/>
              <a:gd name="T38" fmla="*/ 2871885 w 196"/>
              <a:gd name="T39" fmla="*/ 58766790 h 372"/>
              <a:gd name="T40" fmla="*/ 1209092 w 196"/>
              <a:gd name="T41" fmla="*/ 55443676 h 372"/>
              <a:gd name="T42" fmla="*/ 453312 w 196"/>
              <a:gd name="T43" fmla="*/ 52120548 h 372"/>
              <a:gd name="T44" fmla="*/ 0 w 196"/>
              <a:gd name="T45" fmla="*/ 47573327 h 372"/>
              <a:gd name="T46" fmla="*/ 755780 w 196"/>
              <a:gd name="T47" fmla="*/ 42326018 h 372"/>
              <a:gd name="T48" fmla="*/ 1964872 w 196"/>
              <a:gd name="T49" fmla="*/ 38303653 h 372"/>
              <a:gd name="T50" fmla="*/ 4534289 w 196"/>
              <a:gd name="T51" fmla="*/ 33406388 h 372"/>
              <a:gd name="T52" fmla="*/ 7406174 w 196"/>
              <a:gd name="T53" fmla="*/ 29383604 h 372"/>
              <a:gd name="T54" fmla="*/ 9371045 w 196"/>
              <a:gd name="T55" fmla="*/ 24661145 h 372"/>
              <a:gd name="T56" fmla="*/ 10882604 w 196"/>
              <a:gd name="T57" fmla="*/ 20987987 h 372"/>
              <a:gd name="T58" fmla="*/ 12242929 w 196"/>
              <a:gd name="T59" fmla="*/ 15741097 h 372"/>
              <a:gd name="T60" fmla="*/ 12998711 w 196"/>
              <a:gd name="T61" fmla="*/ 10494203 h 372"/>
              <a:gd name="T62" fmla="*/ 1435903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w="9525">
            <a:noFill/>
            <a:round/>
            <a:headEnd/>
            <a:tailEnd/>
          </a:ln>
        </p:spPr>
        <p:txBody>
          <a:bodyPr/>
          <a:lstStyle/>
          <a:p>
            <a:endParaRPr lang="cs-CZ"/>
          </a:p>
        </p:txBody>
      </p:sp>
      <p:sp>
        <p:nvSpPr>
          <p:cNvPr id="7183" name="Oval 11"/>
          <p:cNvSpPr>
            <a:spLocks noChangeArrowheads="1"/>
          </p:cNvSpPr>
          <p:nvPr/>
        </p:nvSpPr>
        <p:spPr bwMode="auto">
          <a:xfrm>
            <a:off x="3052763" y="1870075"/>
            <a:ext cx="492125" cy="95250"/>
          </a:xfrm>
          <a:prstGeom prst="ellipse">
            <a:avLst/>
          </a:prstGeom>
          <a:solidFill>
            <a:srgbClr val="66FFFF"/>
          </a:solidFill>
          <a:ln w="9525">
            <a:noFill/>
            <a:round/>
            <a:headEnd/>
            <a:tailEnd/>
          </a:ln>
        </p:spPr>
        <p:txBody>
          <a:bodyPr/>
          <a:lstStyle/>
          <a:p>
            <a:endParaRPr lang="en-US"/>
          </a:p>
        </p:txBody>
      </p:sp>
      <p:sp>
        <p:nvSpPr>
          <p:cNvPr id="7184" name="Oval 12"/>
          <p:cNvSpPr>
            <a:spLocks noChangeArrowheads="1"/>
          </p:cNvSpPr>
          <p:nvPr/>
        </p:nvSpPr>
        <p:spPr bwMode="auto">
          <a:xfrm>
            <a:off x="3265488" y="2595563"/>
            <a:ext cx="65087" cy="73025"/>
          </a:xfrm>
          <a:prstGeom prst="ellipse">
            <a:avLst/>
          </a:prstGeom>
          <a:solidFill>
            <a:srgbClr val="009999"/>
          </a:solidFill>
          <a:ln w="17463">
            <a:solidFill>
              <a:srgbClr val="404040"/>
            </a:solidFill>
            <a:round/>
            <a:headEnd/>
            <a:tailEnd/>
          </a:ln>
        </p:spPr>
        <p:txBody>
          <a:bodyPr/>
          <a:lstStyle/>
          <a:p>
            <a:endParaRPr lang="en-US"/>
          </a:p>
        </p:txBody>
      </p:sp>
      <p:grpSp>
        <p:nvGrpSpPr>
          <p:cNvPr id="2" name="Group 13"/>
          <p:cNvGrpSpPr>
            <a:grpSpLocks/>
          </p:cNvGrpSpPr>
          <p:nvPr/>
        </p:nvGrpSpPr>
        <p:grpSpPr bwMode="auto">
          <a:xfrm>
            <a:off x="4919663" y="4600575"/>
            <a:ext cx="822325" cy="962025"/>
            <a:chOff x="2803" y="2695"/>
            <a:chExt cx="518" cy="606"/>
          </a:xfrm>
        </p:grpSpPr>
        <p:graphicFrame>
          <p:nvGraphicFramePr>
            <p:cNvPr id="7173" name="Object 14"/>
            <p:cNvGraphicFramePr>
              <a:graphicFrameLocks noChangeAspect="1"/>
            </p:cNvGraphicFramePr>
            <p:nvPr/>
          </p:nvGraphicFramePr>
          <p:xfrm>
            <a:off x="2803" y="2695"/>
            <a:ext cx="518" cy="451"/>
          </p:xfrm>
          <a:graphic>
            <a:graphicData uri="http://schemas.openxmlformats.org/presentationml/2006/ole">
              <mc:AlternateContent xmlns:mc="http://schemas.openxmlformats.org/markup-compatibility/2006">
                <mc:Choice xmlns:v="urn:schemas-microsoft-com:vml" Requires="v">
                  <p:oleObj name="Clip" r:id="rId4" imgW="9134280" imgH="6848280" progId="">
                    <p:embed/>
                  </p:oleObj>
                </mc:Choice>
                <mc:Fallback>
                  <p:oleObj name="Clip" r:id="rId4" imgW="9134280" imgH="6848280" progId="">
                    <p:embed/>
                    <p:pic>
                      <p:nvPicPr>
                        <p:cNvPr id="7173" name="Object 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03" y="2695"/>
                          <a:ext cx="518" cy="4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 name="Group 15"/>
            <p:cNvGrpSpPr>
              <a:grpSpLocks/>
            </p:cNvGrpSpPr>
            <p:nvPr/>
          </p:nvGrpSpPr>
          <p:grpSpPr bwMode="auto">
            <a:xfrm>
              <a:off x="3197" y="3099"/>
              <a:ext cx="47" cy="202"/>
              <a:chOff x="4076" y="3462"/>
              <a:chExt cx="66" cy="255"/>
            </a:xfrm>
          </p:grpSpPr>
          <p:sp>
            <p:nvSpPr>
              <p:cNvPr id="7199" name="Freeform 16"/>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7200" name="Freeform 17"/>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grpSp>
      <p:sp>
        <p:nvSpPr>
          <p:cNvPr id="7186" name="Text Box 18"/>
          <p:cNvSpPr txBox="1">
            <a:spLocks noChangeArrowheads="1"/>
          </p:cNvSpPr>
          <p:nvPr/>
        </p:nvSpPr>
        <p:spPr bwMode="auto">
          <a:xfrm>
            <a:off x="2353889" y="711627"/>
            <a:ext cx="1850185" cy="830997"/>
          </a:xfrm>
          <a:prstGeom prst="rect">
            <a:avLst/>
          </a:prstGeom>
          <a:noFill/>
          <a:ln w="12700">
            <a:noFill/>
            <a:miter lim="800000"/>
            <a:headEnd/>
            <a:tailEnd/>
          </a:ln>
        </p:spPr>
        <p:txBody>
          <a:bodyPr wrap="none" anchor="ctr">
            <a:spAutoFit/>
          </a:bodyPr>
          <a:lstStyle/>
          <a:p>
            <a:pPr algn="ctr" eaLnBrk="0" hangingPunct="0"/>
            <a:r>
              <a:rPr lang="cs-CZ" sz="2400" dirty="0" err="1">
                <a:latin typeface="Times New Roman" pitchFamily="18" charset="0"/>
              </a:rPr>
              <a:t>Food</a:t>
            </a:r>
            <a:endParaRPr lang="cs-CZ" sz="2400" dirty="0">
              <a:latin typeface="Times New Roman" pitchFamily="18" charset="0"/>
            </a:endParaRPr>
          </a:p>
          <a:p>
            <a:pPr algn="ctr" eaLnBrk="0" hangingPunct="0"/>
            <a:r>
              <a:rPr lang="cs-CZ" sz="2400" dirty="0">
                <a:latin typeface="Times New Roman" pitchFamily="18" charset="0"/>
              </a:rPr>
              <a:t>50-350 </a:t>
            </a:r>
            <a:r>
              <a:rPr lang="cs-CZ" sz="2400" dirty="0" err="1">
                <a:latin typeface="Times New Roman" pitchFamily="18" charset="0"/>
              </a:rPr>
              <a:t>mmol</a:t>
            </a:r>
            <a:endParaRPr lang="cs-CZ" sz="2400" dirty="0">
              <a:latin typeface="Times New Roman" pitchFamily="18" charset="0"/>
            </a:endParaRPr>
          </a:p>
        </p:txBody>
      </p:sp>
      <p:grpSp>
        <p:nvGrpSpPr>
          <p:cNvPr id="4" name="Group 19"/>
          <p:cNvGrpSpPr>
            <a:grpSpLocks/>
          </p:cNvGrpSpPr>
          <p:nvPr/>
        </p:nvGrpSpPr>
        <p:grpSpPr bwMode="auto">
          <a:xfrm>
            <a:off x="1265238" y="4638675"/>
            <a:ext cx="822325" cy="1022350"/>
            <a:chOff x="1064" y="3295"/>
            <a:chExt cx="518" cy="644"/>
          </a:xfrm>
        </p:grpSpPr>
        <p:graphicFrame>
          <p:nvGraphicFramePr>
            <p:cNvPr id="7172" name="Object 20"/>
            <p:cNvGraphicFramePr>
              <a:graphicFrameLocks noChangeAspect="1"/>
            </p:cNvGraphicFramePr>
            <p:nvPr/>
          </p:nvGraphicFramePr>
          <p:xfrm>
            <a:off x="1064" y="3295"/>
            <a:ext cx="518" cy="451"/>
          </p:xfrm>
          <a:graphic>
            <a:graphicData uri="http://schemas.openxmlformats.org/presentationml/2006/ole">
              <mc:AlternateContent xmlns:mc="http://schemas.openxmlformats.org/markup-compatibility/2006">
                <mc:Choice xmlns:v="urn:schemas-microsoft-com:vml" Requires="v">
                  <p:oleObj name="Clip" r:id="rId6" imgW="9134280" imgH="6848280" progId="">
                    <p:embed/>
                  </p:oleObj>
                </mc:Choice>
                <mc:Fallback>
                  <p:oleObj name="Clip" r:id="rId6" imgW="9134280" imgH="6848280" progId="">
                    <p:embed/>
                    <p:pic>
                      <p:nvPicPr>
                        <p:cNvPr id="7172" name="Object 2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4" y="3295"/>
                          <a:ext cx="518" cy="4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5" name="Group 21"/>
            <p:cNvGrpSpPr>
              <a:grpSpLocks/>
            </p:cNvGrpSpPr>
            <p:nvPr/>
          </p:nvGrpSpPr>
          <p:grpSpPr bwMode="auto">
            <a:xfrm>
              <a:off x="1468" y="3737"/>
              <a:ext cx="47" cy="202"/>
              <a:chOff x="4076" y="3462"/>
              <a:chExt cx="66" cy="255"/>
            </a:xfrm>
          </p:grpSpPr>
          <p:sp>
            <p:nvSpPr>
              <p:cNvPr id="7196" name="Freeform 22"/>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7197" name="Freeform 23"/>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grpSp>
      <p:grpSp>
        <p:nvGrpSpPr>
          <p:cNvPr id="6" name="Group 24"/>
          <p:cNvGrpSpPr>
            <a:grpSpLocks/>
          </p:cNvGrpSpPr>
          <p:nvPr/>
        </p:nvGrpSpPr>
        <p:grpSpPr bwMode="auto">
          <a:xfrm>
            <a:off x="3201988" y="4760913"/>
            <a:ext cx="822325" cy="1022350"/>
            <a:chOff x="1064" y="3295"/>
            <a:chExt cx="518" cy="644"/>
          </a:xfrm>
        </p:grpSpPr>
        <p:graphicFrame>
          <p:nvGraphicFramePr>
            <p:cNvPr id="7171" name="Object 25"/>
            <p:cNvGraphicFramePr>
              <a:graphicFrameLocks noChangeAspect="1"/>
            </p:cNvGraphicFramePr>
            <p:nvPr/>
          </p:nvGraphicFramePr>
          <p:xfrm>
            <a:off x="1064" y="3295"/>
            <a:ext cx="518" cy="451"/>
          </p:xfrm>
          <a:graphic>
            <a:graphicData uri="http://schemas.openxmlformats.org/presentationml/2006/ole">
              <mc:AlternateContent xmlns:mc="http://schemas.openxmlformats.org/markup-compatibility/2006">
                <mc:Choice xmlns:v="urn:schemas-microsoft-com:vml" Requires="v">
                  <p:oleObj name="Clip" r:id="rId7" imgW="9134280" imgH="6848280" progId="">
                    <p:embed/>
                  </p:oleObj>
                </mc:Choice>
                <mc:Fallback>
                  <p:oleObj name="Clip" r:id="rId7" imgW="9134280" imgH="6848280" progId="">
                    <p:embed/>
                    <p:pic>
                      <p:nvPicPr>
                        <p:cNvPr id="7171" name="Object 2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4" y="3295"/>
                          <a:ext cx="518" cy="4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7" name="Group 26"/>
            <p:cNvGrpSpPr>
              <a:grpSpLocks/>
            </p:cNvGrpSpPr>
            <p:nvPr/>
          </p:nvGrpSpPr>
          <p:grpSpPr bwMode="auto">
            <a:xfrm>
              <a:off x="1468" y="3737"/>
              <a:ext cx="47" cy="202"/>
              <a:chOff x="4076" y="3462"/>
              <a:chExt cx="66" cy="255"/>
            </a:xfrm>
          </p:grpSpPr>
          <p:sp>
            <p:nvSpPr>
              <p:cNvPr id="7193" name="Freeform 27"/>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7194" name="Freeform 28"/>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grpSp>
      <p:sp>
        <p:nvSpPr>
          <p:cNvPr id="7189" name="Text Box 29"/>
          <p:cNvSpPr txBox="1">
            <a:spLocks noChangeArrowheads="1"/>
          </p:cNvSpPr>
          <p:nvPr/>
        </p:nvSpPr>
        <p:spPr bwMode="auto">
          <a:xfrm>
            <a:off x="972764" y="5664627"/>
            <a:ext cx="1850186" cy="830997"/>
          </a:xfrm>
          <a:prstGeom prst="rect">
            <a:avLst/>
          </a:prstGeom>
          <a:noFill/>
          <a:ln w="12700">
            <a:noFill/>
            <a:miter lim="800000"/>
            <a:headEnd/>
            <a:tailEnd/>
          </a:ln>
        </p:spPr>
        <p:txBody>
          <a:bodyPr wrap="none" anchor="ctr">
            <a:spAutoFit/>
          </a:bodyPr>
          <a:lstStyle/>
          <a:p>
            <a:pPr algn="ctr" eaLnBrk="0" hangingPunct="0"/>
            <a:r>
              <a:rPr lang="cs-CZ" sz="2400" dirty="0">
                <a:latin typeface="Times New Roman" pitchFamily="18" charset="0"/>
              </a:rPr>
              <a:t>Urine</a:t>
            </a:r>
          </a:p>
          <a:p>
            <a:pPr algn="ctr" eaLnBrk="0" hangingPunct="0"/>
            <a:r>
              <a:rPr lang="cs-CZ" sz="2400" dirty="0">
                <a:latin typeface="Times New Roman" pitchFamily="18" charset="0"/>
              </a:rPr>
              <a:t>50-350 </a:t>
            </a:r>
            <a:r>
              <a:rPr lang="cs-CZ" sz="2400" dirty="0" err="1">
                <a:latin typeface="Times New Roman" pitchFamily="18" charset="0"/>
              </a:rPr>
              <a:t>mmol</a:t>
            </a:r>
            <a:endParaRPr lang="cs-CZ" sz="2400" dirty="0">
              <a:latin typeface="Times New Roman" pitchFamily="18" charset="0"/>
            </a:endParaRPr>
          </a:p>
        </p:txBody>
      </p:sp>
      <p:sp>
        <p:nvSpPr>
          <p:cNvPr id="7190" name="Text Box 30"/>
          <p:cNvSpPr txBox="1">
            <a:spLocks noChangeArrowheads="1"/>
          </p:cNvSpPr>
          <p:nvPr/>
        </p:nvSpPr>
        <p:spPr bwMode="auto">
          <a:xfrm>
            <a:off x="3234505" y="5824964"/>
            <a:ext cx="1285929" cy="830997"/>
          </a:xfrm>
          <a:prstGeom prst="rect">
            <a:avLst/>
          </a:prstGeom>
          <a:noFill/>
          <a:ln w="12700">
            <a:noFill/>
            <a:miter lim="800000"/>
            <a:headEnd/>
            <a:tailEnd/>
          </a:ln>
        </p:spPr>
        <p:txBody>
          <a:bodyPr wrap="none" anchor="ctr">
            <a:spAutoFit/>
          </a:bodyPr>
          <a:lstStyle/>
          <a:p>
            <a:pPr algn="ctr" eaLnBrk="0" hangingPunct="0"/>
            <a:r>
              <a:rPr lang="cs-CZ" sz="2400" dirty="0" err="1">
                <a:latin typeface="Times New Roman" pitchFamily="18" charset="0"/>
              </a:rPr>
              <a:t>Stool</a:t>
            </a:r>
            <a:endParaRPr lang="cs-CZ" sz="2400" dirty="0">
              <a:latin typeface="Times New Roman" pitchFamily="18" charset="0"/>
            </a:endParaRPr>
          </a:p>
          <a:p>
            <a:pPr algn="ctr" eaLnBrk="0" hangingPunct="0"/>
            <a:r>
              <a:rPr lang="cs-CZ" sz="2400" dirty="0">
                <a:latin typeface="Times New Roman" pitchFamily="18" charset="0"/>
              </a:rPr>
              <a:t>10 </a:t>
            </a:r>
            <a:r>
              <a:rPr lang="cs-CZ" sz="2400" dirty="0" err="1">
                <a:latin typeface="Times New Roman" pitchFamily="18" charset="0"/>
              </a:rPr>
              <a:t>mmol</a:t>
            </a:r>
            <a:endParaRPr lang="cs-CZ" sz="2400" dirty="0">
              <a:latin typeface="Times New Roman" pitchFamily="18" charset="0"/>
            </a:endParaRPr>
          </a:p>
        </p:txBody>
      </p:sp>
      <p:sp>
        <p:nvSpPr>
          <p:cNvPr id="7191" name="Text Box 31"/>
          <p:cNvSpPr txBox="1">
            <a:spLocks noChangeArrowheads="1"/>
          </p:cNvSpPr>
          <p:nvPr/>
        </p:nvSpPr>
        <p:spPr bwMode="auto">
          <a:xfrm>
            <a:off x="5020442" y="5623352"/>
            <a:ext cx="1285929" cy="830997"/>
          </a:xfrm>
          <a:prstGeom prst="rect">
            <a:avLst/>
          </a:prstGeom>
          <a:noFill/>
          <a:ln w="12700">
            <a:noFill/>
            <a:miter lim="800000"/>
            <a:headEnd/>
            <a:tailEnd/>
          </a:ln>
        </p:spPr>
        <p:txBody>
          <a:bodyPr wrap="none" anchor="ctr">
            <a:spAutoFit/>
          </a:bodyPr>
          <a:lstStyle/>
          <a:p>
            <a:pPr algn="ctr" eaLnBrk="0" hangingPunct="0"/>
            <a:r>
              <a:rPr lang="cs-CZ" sz="2400" dirty="0" err="1">
                <a:latin typeface="Times New Roman" pitchFamily="18" charset="0"/>
              </a:rPr>
              <a:t>Sweat</a:t>
            </a:r>
            <a:endParaRPr lang="cs-CZ" sz="2400" dirty="0">
              <a:latin typeface="Times New Roman" pitchFamily="18" charset="0"/>
            </a:endParaRPr>
          </a:p>
          <a:p>
            <a:pPr algn="ctr" eaLnBrk="0" hangingPunct="0"/>
            <a:r>
              <a:rPr lang="cs-CZ" sz="2400" dirty="0">
                <a:latin typeface="Times New Roman" pitchFamily="18" charset="0"/>
              </a:rPr>
              <a:t>10 </a:t>
            </a:r>
            <a:r>
              <a:rPr lang="cs-CZ" sz="2400" dirty="0" err="1">
                <a:latin typeface="Times New Roman" pitchFamily="18" charset="0"/>
              </a:rPr>
              <a:t>mmol</a:t>
            </a:r>
            <a:endParaRPr lang="cs-CZ" sz="2400" dirty="0">
              <a:latin typeface="Times New Roman" pitchFamily="18" charset="0"/>
            </a:endParaRPr>
          </a:p>
        </p:txBody>
      </p:sp>
      <p:graphicFrame>
        <p:nvGraphicFramePr>
          <p:cNvPr id="7170" name="Object 32"/>
          <p:cNvGraphicFramePr>
            <a:graphicFrameLocks noChangeAspect="1"/>
          </p:cNvGraphicFramePr>
          <p:nvPr/>
        </p:nvGraphicFramePr>
        <p:xfrm>
          <a:off x="6557963" y="260350"/>
          <a:ext cx="2155825" cy="1928813"/>
        </p:xfrm>
        <a:graphic>
          <a:graphicData uri="http://schemas.openxmlformats.org/presentationml/2006/ole">
            <mc:AlternateContent xmlns:mc="http://schemas.openxmlformats.org/markup-compatibility/2006">
              <mc:Choice xmlns:v="urn:schemas-microsoft-com:vml" Requires="v">
                <p:oleObj name="Clip" r:id="rId8" imgW="1785960" imgH="1429560" progId="">
                  <p:embed/>
                </p:oleObj>
              </mc:Choice>
              <mc:Fallback>
                <p:oleObj name="Clip" r:id="rId8" imgW="1785960" imgH="1429560" progId="">
                  <p:embed/>
                  <p:pic>
                    <p:nvPicPr>
                      <p:cNvPr id="7170" name="Object 3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557963" y="260350"/>
                        <a:ext cx="2155825" cy="19288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1"/>
    </p:custData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443" name="AutoShape 73"/>
          <p:cNvSpPr>
            <a:spLocks noChangeArrowheads="1"/>
          </p:cNvSpPr>
          <p:nvPr/>
        </p:nvSpPr>
        <p:spPr bwMode="auto">
          <a:xfrm>
            <a:off x="5784850" y="0"/>
            <a:ext cx="2632075" cy="2698750"/>
          </a:xfrm>
          <a:prstGeom prst="cloudCallout">
            <a:avLst>
              <a:gd name="adj1" fmla="val -38120"/>
              <a:gd name="adj2" fmla="val 67000"/>
            </a:avLst>
          </a:prstGeom>
          <a:solidFill>
            <a:srgbClr val="66FFFF"/>
          </a:solidFill>
          <a:ln w="12700">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4444" name="AutoShape 74"/>
          <p:cNvSpPr>
            <a:spLocks noChangeArrowheads="1"/>
          </p:cNvSpPr>
          <p:nvPr/>
        </p:nvSpPr>
        <p:spPr bwMode="auto">
          <a:xfrm>
            <a:off x="6197600" y="1031875"/>
            <a:ext cx="822325" cy="1104900"/>
          </a:xfrm>
          <a:prstGeom prst="roundRect">
            <a:avLst>
              <a:gd name="adj" fmla="val 16667"/>
            </a:avLst>
          </a:prstGeom>
          <a:solidFill>
            <a:srgbClr val="FFFF66"/>
          </a:solidFill>
          <a:ln w="38100">
            <a:solidFill>
              <a:srgbClr val="000000"/>
            </a:solidFill>
            <a:round/>
            <a:headEnd/>
            <a:tailEnd/>
          </a:ln>
        </p:spPr>
        <p:txBody>
          <a:bodyPr wrap="none" anchor="ctr"/>
          <a:lstStyle/>
          <a:p>
            <a:endParaRPr lang="en-US"/>
          </a:p>
        </p:txBody>
      </p:sp>
      <p:sp>
        <p:nvSpPr>
          <p:cNvPr id="144445" name="Text Box 75"/>
          <p:cNvSpPr txBox="1">
            <a:spLocks noChangeArrowheads="1"/>
          </p:cNvSpPr>
          <p:nvPr/>
        </p:nvSpPr>
        <p:spPr bwMode="auto">
          <a:xfrm>
            <a:off x="7192963" y="1652588"/>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sp>
        <p:nvSpPr>
          <p:cNvPr id="144446" name="Text Box 76"/>
          <p:cNvSpPr txBox="1">
            <a:spLocks noChangeArrowheads="1"/>
          </p:cNvSpPr>
          <p:nvPr/>
        </p:nvSpPr>
        <p:spPr bwMode="auto">
          <a:xfrm>
            <a:off x="7196138" y="1317625"/>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sp>
        <p:nvSpPr>
          <p:cNvPr id="162893" name="Line 77"/>
          <p:cNvSpPr>
            <a:spLocks noChangeShapeType="1"/>
          </p:cNvSpPr>
          <p:nvPr/>
        </p:nvSpPr>
        <p:spPr bwMode="auto">
          <a:xfrm flipH="1">
            <a:off x="6750050" y="1550988"/>
            <a:ext cx="514350" cy="1587"/>
          </a:xfrm>
          <a:prstGeom prst="line">
            <a:avLst/>
          </a:prstGeom>
          <a:noFill/>
          <a:ln w="28575">
            <a:solidFill>
              <a:srgbClr val="000000"/>
            </a:solidFill>
            <a:round/>
            <a:headEnd/>
            <a:tailEnd type="triangle" w="med" len="med"/>
          </a:ln>
        </p:spPr>
        <p:txBody>
          <a:bodyPr wrap="none" anchor="ctr"/>
          <a:lstStyle/>
          <a:p>
            <a:endParaRPr lang="cs-CZ"/>
          </a:p>
        </p:txBody>
      </p:sp>
      <p:sp>
        <p:nvSpPr>
          <p:cNvPr id="162894" name="Line 78"/>
          <p:cNvSpPr>
            <a:spLocks noChangeShapeType="1"/>
          </p:cNvSpPr>
          <p:nvPr/>
        </p:nvSpPr>
        <p:spPr bwMode="auto">
          <a:xfrm flipV="1">
            <a:off x="6813550" y="1835150"/>
            <a:ext cx="417513" cy="6350"/>
          </a:xfrm>
          <a:prstGeom prst="line">
            <a:avLst/>
          </a:prstGeom>
          <a:noFill/>
          <a:ln w="28575">
            <a:solidFill>
              <a:srgbClr val="000000"/>
            </a:solidFill>
            <a:round/>
            <a:headEnd/>
            <a:tailEnd type="triangle" w="med" len="med"/>
          </a:ln>
        </p:spPr>
        <p:txBody>
          <a:bodyPr wrap="none" anchor="ctr"/>
          <a:lstStyle/>
          <a:p>
            <a:endParaRPr lang="cs-CZ"/>
          </a:p>
        </p:txBody>
      </p:sp>
      <p:sp>
        <p:nvSpPr>
          <p:cNvPr id="144449" name="Text Box 79"/>
          <p:cNvSpPr txBox="1">
            <a:spLocks noChangeArrowheads="1"/>
          </p:cNvSpPr>
          <p:nvPr/>
        </p:nvSpPr>
        <p:spPr bwMode="auto">
          <a:xfrm>
            <a:off x="6357938" y="1639888"/>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sp>
        <p:nvSpPr>
          <p:cNvPr id="144450" name="Text Box 80"/>
          <p:cNvSpPr txBox="1">
            <a:spLocks noChangeArrowheads="1"/>
          </p:cNvSpPr>
          <p:nvPr/>
        </p:nvSpPr>
        <p:spPr bwMode="auto">
          <a:xfrm>
            <a:off x="6327775" y="1352550"/>
            <a:ext cx="519113"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sp>
        <p:nvSpPr>
          <p:cNvPr id="162897" name="Line 81"/>
          <p:cNvSpPr>
            <a:spLocks noChangeShapeType="1"/>
          </p:cNvSpPr>
          <p:nvPr/>
        </p:nvSpPr>
        <p:spPr bwMode="auto">
          <a:xfrm flipV="1">
            <a:off x="6359525" y="1441450"/>
            <a:ext cx="0" cy="180975"/>
          </a:xfrm>
          <a:prstGeom prst="line">
            <a:avLst/>
          </a:prstGeom>
          <a:noFill/>
          <a:ln w="12700">
            <a:solidFill>
              <a:schemeClr val="tx1"/>
            </a:solidFill>
            <a:round/>
            <a:headEnd/>
            <a:tailEnd type="triangle" w="med" len="med"/>
          </a:ln>
        </p:spPr>
        <p:txBody>
          <a:bodyPr wrap="none" anchor="ctr"/>
          <a:lstStyle/>
          <a:p>
            <a:endParaRPr lang="cs-CZ"/>
          </a:p>
        </p:txBody>
      </p:sp>
      <p:sp>
        <p:nvSpPr>
          <p:cNvPr id="162898" name="Line 82"/>
          <p:cNvSpPr>
            <a:spLocks noChangeShapeType="1"/>
          </p:cNvSpPr>
          <p:nvPr/>
        </p:nvSpPr>
        <p:spPr bwMode="auto">
          <a:xfrm flipV="1">
            <a:off x="6354763" y="1746250"/>
            <a:ext cx="0" cy="180975"/>
          </a:xfrm>
          <a:prstGeom prst="line">
            <a:avLst/>
          </a:prstGeom>
          <a:noFill/>
          <a:ln w="12700">
            <a:solidFill>
              <a:schemeClr val="tx1"/>
            </a:solidFill>
            <a:round/>
            <a:headEnd type="triangle" w="med" len="med"/>
            <a:tailEnd/>
          </a:ln>
        </p:spPr>
        <p:txBody>
          <a:bodyPr wrap="none" anchor="ctr"/>
          <a:lstStyle/>
          <a:p>
            <a:endParaRPr lang="cs-CZ"/>
          </a:p>
        </p:txBody>
      </p:sp>
      <p:sp>
        <p:nvSpPr>
          <p:cNvPr id="162899" name="Line 83"/>
          <p:cNvSpPr>
            <a:spLocks noChangeShapeType="1"/>
          </p:cNvSpPr>
          <p:nvPr/>
        </p:nvSpPr>
        <p:spPr bwMode="auto">
          <a:xfrm flipV="1">
            <a:off x="7693025" y="1458913"/>
            <a:ext cx="0" cy="180975"/>
          </a:xfrm>
          <a:prstGeom prst="line">
            <a:avLst/>
          </a:prstGeom>
          <a:noFill/>
          <a:ln w="12700">
            <a:solidFill>
              <a:schemeClr val="tx1"/>
            </a:solidFill>
            <a:round/>
            <a:headEnd type="triangle" w="med" len="med"/>
            <a:tailEnd/>
          </a:ln>
        </p:spPr>
        <p:txBody>
          <a:bodyPr wrap="none" anchor="ctr"/>
          <a:lstStyle/>
          <a:p>
            <a:endParaRPr lang="cs-CZ"/>
          </a:p>
        </p:txBody>
      </p:sp>
      <p:sp>
        <p:nvSpPr>
          <p:cNvPr id="144454" name="Text Box 84"/>
          <p:cNvSpPr txBox="1">
            <a:spLocks noChangeArrowheads="1"/>
          </p:cNvSpPr>
          <p:nvPr/>
        </p:nvSpPr>
        <p:spPr bwMode="auto">
          <a:xfrm>
            <a:off x="6084168" y="404664"/>
            <a:ext cx="2376264" cy="523220"/>
          </a:xfrm>
          <a:prstGeom prst="rect">
            <a:avLst/>
          </a:prstGeom>
          <a:noFill/>
          <a:ln w="12700">
            <a:noFill/>
            <a:miter lim="800000"/>
            <a:headEnd/>
            <a:tailEnd/>
          </a:ln>
        </p:spPr>
        <p:txBody>
          <a:bodyPr wrap="square" anchor="ctr">
            <a:spAutoFit/>
          </a:bodyPr>
          <a:lstStyle/>
          <a:p>
            <a:pPr algn="ctr" eaLnBrk="0" hangingPunct="0"/>
            <a:r>
              <a:rPr lang="cs-CZ" sz="1400" b="1" i="1" dirty="0">
                <a:latin typeface="Times New Roman" pitchFamily="18" charset="0"/>
              </a:rPr>
              <a:t>H</a:t>
            </a:r>
            <a:r>
              <a:rPr lang="cs-CZ" sz="1400" b="1" i="1" baseline="50000" dirty="0">
                <a:latin typeface="Times New Roman" pitchFamily="18" charset="0"/>
              </a:rPr>
              <a:t>+</a:t>
            </a:r>
            <a:r>
              <a:rPr lang="cs-CZ" sz="1400" b="1" i="1" dirty="0">
                <a:latin typeface="Times New Roman" pitchFamily="18" charset="0"/>
              </a:rPr>
              <a:t>/K</a:t>
            </a:r>
            <a:r>
              <a:rPr lang="cs-CZ" sz="1400" b="1" i="1" baseline="50000" dirty="0">
                <a:latin typeface="Times New Roman" pitchFamily="18" charset="0"/>
              </a:rPr>
              <a:t>+</a:t>
            </a:r>
            <a:r>
              <a:rPr lang="cs-CZ" sz="1400" b="1" i="1" dirty="0">
                <a:latin typeface="Times New Roman" pitchFamily="18" charset="0"/>
              </a:rPr>
              <a:t> a H</a:t>
            </a:r>
            <a:r>
              <a:rPr lang="cs-CZ" sz="1400" b="1" i="1" baseline="50000" dirty="0">
                <a:latin typeface="Times New Roman" pitchFamily="18" charset="0"/>
              </a:rPr>
              <a:t>+</a:t>
            </a:r>
            <a:r>
              <a:rPr lang="cs-CZ" sz="1400" b="1" i="1" dirty="0">
                <a:latin typeface="Times New Roman" pitchFamily="18" charset="0"/>
              </a:rPr>
              <a:t>/Na</a:t>
            </a:r>
            <a:r>
              <a:rPr lang="cs-CZ" sz="1400" b="1" i="1" baseline="50000" dirty="0">
                <a:latin typeface="Times New Roman" pitchFamily="18" charset="0"/>
              </a:rPr>
              <a:t>+</a:t>
            </a:r>
            <a:r>
              <a:rPr lang="cs-CZ" sz="1400" b="1" i="1" dirty="0">
                <a:latin typeface="Times New Roman" pitchFamily="18" charset="0"/>
              </a:rPr>
              <a:t> </a:t>
            </a:r>
            <a:r>
              <a:rPr lang="cs-CZ" sz="1400" b="1" i="1" dirty="0" err="1">
                <a:latin typeface="Times New Roman" pitchFamily="18" charset="0"/>
              </a:rPr>
              <a:t>exchange</a:t>
            </a:r>
            <a:r>
              <a:rPr lang="cs-CZ" sz="1400" b="1" i="1" dirty="0">
                <a:latin typeface="Times New Roman" pitchFamily="18" charset="0"/>
              </a:rPr>
              <a:t> as a </a:t>
            </a:r>
            <a:r>
              <a:rPr lang="cs-CZ" sz="1400" b="1" i="1" dirty="0" err="1">
                <a:latin typeface="Times New Roman" pitchFamily="18" charset="0"/>
              </a:rPr>
              <a:t>result</a:t>
            </a:r>
            <a:r>
              <a:rPr lang="cs-CZ" sz="1400" b="1" i="1" dirty="0">
                <a:latin typeface="Times New Roman" pitchFamily="18" charset="0"/>
              </a:rPr>
              <a:t> </a:t>
            </a:r>
            <a:r>
              <a:rPr lang="cs-CZ" sz="1400" b="1" i="1" dirty="0" err="1">
                <a:latin typeface="Times New Roman" pitchFamily="18" charset="0"/>
              </a:rPr>
              <a:t>of</a:t>
            </a:r>
            <a:r>
              <a:rPr lang="cs-CZ" sz="1400" b="1" i="1" dirty="0">
                <a:latin typeface="Times New Roman" pitchFamily="18" charset="0"/>
              </a:rPr>
              <a:t> kalium </a:t>
            </a:r>
            <a:r>
              <a:rPr lang="cs-CZ" sz="1400" b="1" i="1" dirty="0" err="1">
                <a:latin typeface="Times New Roman" pitchFamily="18" charset="0"/>
              </a:rPr>
              <a:t>depletion</a:t>
            </a:r>
            <a:endParaRPr lang="cs-CZ" sz="1400" b="1" i="1" dirty="0">
              <a:latin typeface="Times New Roman" pitchFamily="18" charset="0"/>
            </a:endParaRPr>
          </a:p>
        </p:txBody>
      </p:sp>
      <p:grpSp>
        <p:nvGrpSpPr>
          <p:cNvPr id="2" name="Group 85"/>
          <p:cNvGrpSpPr>
            <a:grpSpLocks/>
          </p:cNvGrpSpPr>
          <p:nvPr/>
        </p:nvGrpSpPr>
        <p:grpSpPr bwMode="auto">
          <a:xfrm>
            <a:off x="7626350" y="1728788"/>
            <a:ext cx="258763" cy="260350"/>
            <a:chOff x="3131" y="3812"/>
            <a:chExt cx="163" cy="164"/>
          </a:xfrm>
        </p:grpSpPr>
        <p:sp>
          <p:nvSpPr>
            <p:cNvPr id="144527" name="Oval 86"/>
            <p:cNvSpPr>
              <a:spLocks noChangeArrowheads="1"/>
            </p:cNvSpPr>
            <p:nvPr/>
          </p:nvSpPr>
          <p:spPr bwMode="auto">
            <a:xfrm>
              <a:off x="3131" y="3812"/>
              <a:ext cx="163" cy="164"/>
            </a:xfrm>
            <a:prstGeom prst="ellipse">
              <a:avLst/>
            </a:prstGeom>
            <a:solidFill>
              <a:srgbClr val="FFFF99"/>
            </a:solidFill>
            <a:ln w="28575">
              <a:solidFill>
                <a:schemeClr val="tx1"/>
              </a:solidFill>
              <a:round/>
              <a:headEnd/>
              <a:tailEnd/>
            </a:ln>
          </p:spPr>
          <p:txBody>
            <a:bodyPr wrap="none" anchor="ctr"/>
            <a:lstStyle/>
            <a:p>
              <a:endParaRPr lang="en-US"/>
            </a:p>
          </p:txBody>
        </p:sp>
        <p:sp>
          <p:nvSpPr>
            <p:cNvPr id="144528" name="Line 87"/>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sp>
        <p:nvSpPr>
          <p:cNvPr id="144456" name="Text Box 88"/>
          <p:cNvSpPr txBox="1">
            <a:spLocks noChangeArrowheads="1"/>
          </p:cNvSpPr>
          <p:nvPr/>
        </p:nvSpPr>
        <p:spPr bwMode="auto">
          <a:xfrm>
            <a:off x="4943475" y="4683125"/>
            <a:ext cx="360363" cy="274638"/>
          </a:xfrm>
          <a:prstGeom prst="rect">
            <a:avLst/>
          </a:prstGeom>
          <a:noFill/>
          <a:ln w="12700">
            <a:noFill/>
            <a:miter lim="800000"/>
            <a:headEnd/>
            <a:tailEnd/>
          </a:ln>
        </p:spPr>
        <p:txBody>
          <a:bodyPr wrap="none" anchor="ctr">
            <a:spAutoFit/>
          </a:bodyPr>
          <a:lstStyle/>
          <a:p>
            <a:pPr algn="ctr" eaLnBrk="0" hangingPunct="0"/>
            <a:r>
              <a:rPr lang="cs-CZ" sz="1200" b="1">
                <a:latin typeface="Times New Roman" pitchFamily="18" charset="0"/>
              </a:rPr>
              <a:t>H</a:t>
            </a:r>
            <a:r>
              <a:rPr lang="cs-CZ" sz="1200" b="1" baseline="50000">
                <a:latin typeface="Times New Roman" pitchFamily="18" charset="0"/>
              </a:rPr>
              <a:t>+</a:t>
            </a:r>
            <a:endParaRPr lang="cs-CZ" sz="2400">
              <a:latin typeface="Times New Roman" pitchFamily="18" charset="0"/>
            </a:endParaRPr>
          </a:p>
        </p:txBody>
      </p:sp>
      <p:sp>
        <p:nvSpPr>
          <p:cNvPr id="144457" name="AutoShape 89"/>
          <p:cNvSpPr>
            <a:spLocks noChangeArrowheads="1"/>
          </p:cNvSpPr>
          <p:nvPr/>
        </p:nvSpPr>
        <p:spPr bwMode="auto">
          <a:xfrm>
            <a:off x="5727700" y="3148013"/>
            <a:ext cx="2095500" cy="2640012"/>
          </a:xfrm>
          <a:prstGeom prst="roundRect">
            <a:avLst>
              <a:gd name="adj" fmla="val 16667"/>
            </a:avLst>
          </a:prstGeom>
          <a:solidFill>
            <a:srgbClr val="CCFF99"/>
          </a:solidFill>
          <a:ln w="28575">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4458" name="Oval 90"/>
          <p:cNvSpPr>
            <a:spLocks noChangeArrowheads="1"/>
          </p:cNvSpPr>
          <p:nvPr/>
        </p:nvSpPr>
        <p:spPr bwMode="auto">
          <a:xfrm>
            <a:off x="5516563" y="4824413"/>
            <a:ext cx="441325" cy="436562"/>
          </a:xfrm>
          <a:prstGeom prst="ellipse">
            <a:avLst/>
          </a:prstGeom>
          <a:solidFill>
            <a:srgbClr val="FF9900"/>
          </a:solidFill>
          <a:ln w="28575">
            <a:solidFill>
              <a:schemeClr val="tx1"/>
            </a:solidFill>
            <a:round/>
            <a:headEnd/>
            <a:tailEnd/>
          </a:ln>
        </p:spPr>
        <p:txBody>
          <a:bodyPr wrap="none" anchor="ctr"/>
          <a:lstStyle/>
          <a:p>
            <a:endParaRPr lang="en-US"/>
          </a:p>
        </p:txBody>
      </p:sp>
      <p:sp>
        <p:nvSpPr>
          <p:cNvPr id="144459" name="Line 91"/>
          <p:cNvSpPr>
            <a:spLocks noChangeShapeType="1"/>
          </p:cNvSpPr>
          <p:nvPr/>
        </p:nvSpPr>
        <p:spPr bwMode="auto">
          <a:xfrm>
            <a:off x="5299075" y="5278438"/>
            <a:ext cx="1171575" cy="7937"/>
          </a:xfrm>
          <a:prstGeom prst="line">
            <a:avLst/>
          </a:prstGeom>
          <a:noFill/>
          <a:ln w="19050">
            <a:solidFill>
              <a:srgbClr val="000000"/>
            </a:solidFill>
            <a:round/>
            <a:headEnd/>
            <a:tailEnd type="triangle" w="med" len="med"/>
          </a:ln>
        </p:spPr>
        <p:txBody>
          <a:bodyPr wrap="none" anchor="ctr"/>
          <a:lstStyle/>
          <a:p>
            <a:endParaRPr lang="cs-CZ"/>
          </a:p>
        </p:txBody>
      </p:sp>
      <p:sp>
        <p:nvSpPr>
          <p:cNvPr id="144460" name="Freeform 92"/>
          <p:cNvSpPr>
            <a:spLocks/>
          </p:cNvSpPr>
          <p:nvPr/>
        </p:nvSpPr>
        <p:spPr bwMode="auto">
          <a:xfrm>
            <a:off x="5248275" y="4356100"/>
            <a:ext cx="1119188" cy="506413"/>
          </a:xfrm>
          <a:custGeom>
            <a:avLst/>
            <a:gdLst>
              <a:gd name="T0" fmla="*/ 0 w 760"/>
              <a:gd name="T1" fmla="*/ 465550 h 347"/>
              <a:gd name="T2" fmla="*/ 942474 w 760"/>
              <a:gd name="T3" fmla="*/ 429065 h 347"/>
              <a:gd name="T4" fmla="*/ 1063229 w 760"/>
              <a:gd name="T5" fmla="*/ 0 h 347"/>
              <a:gd name="T6" fmla="*/ 0 60000 65536"/>
              <a:gd name="T7" fmla="*/ 0 60000 65536"/>
              <a:gd name="T8" fmla="*/ 0 60000 65536"/>
              <a:gd name="T9" fmla="*/ 0 w 760"/>
              <a:gd name="T10" fmla="*/ 0 h 347"/>
              <a:gd name="T11" fmla="*/ 760 w 760"/>
              <a:gd name="T12" fmla="*/ 347 h 347"/>
            </a:gdLst>
            <a:ahLst/>
            <a:cxnLst>
              <a:cxn ang="T6">
                <a:pos x="T0" y="T1"/>
              </a:cxn>
              <a:cxn ang="T7">
                <a:pos x="T2" y="T3"/>
              </a:cxn>
              <a:cxn ang="T8">
                <a:pos x="T4" y="T5"/>
              </a:cxn>
            </a:cxnLst>
            <a:rect l="T9" t="T10" r="T11" b="T12"/>
            <a:pathLst>
              <a:path w="760" h="347">
                <a:moveTo>
                  <a:pt x="0" y="319"/>
                </a:moveTo>
                <a:cubicBezTo>
                  <a:pt x="107" y="315"/>
                  <a:pt x="520" y="347"/>
                  <a:pt x="640" y="294"/>
                </a:cubicBezTo>
                <a:cubicBezTo>
                  <a:pt x="760" y="241"/>
                  <a:pt x="716" y="98"/>
                  <a:pt x="722" y="0"/>
                </a:cubicBezTo>
              </a:path>
            </a:pathLst>
          </a:custGeom>
          <a:noFill/>
          <a:ln w="19050">
            <a:solidFill>
              <a:srgbClr val="000000"/>
            </a:solidFill>
            <a:round/>
            <a:headEnd type="triangle" w="med" len="med"/>
            <a:tailEnd/>
          </a:ln>
        </p:spPr>
        <p:txBody>
          <a:bodyPr wrap="none" anchor="ctr"/>
          <a:lstStyle/>
          <a:p>
            <a:endParaRPr lang="en-US"/>
          </a:p>
        </p:txBody>
      </p:sp>
      <p:sp>
        <p:nvSpPr>
          <p:cNvPr id="144461" name="Text Box 93"/>
          <p:cNvSpPr txBox="1">
            <a:spLocks noChangeArrowheads="1"/>
          </p:cNvSpPr>
          <p:nvPr/>
        </p:nvSpPr>
        <p:spPr bwMode="auto">
          <a:xfrm>
            <a:off x="6399213" y="5057775"/>
            <a:ext cx="673100" cy="457200"/>
          </a:xfrm>
          <a:prstGeom prst="rect">
            <a:avLst/>
          </a:prstGeom>
          <a:noFill/>
          <a:ln w="12700">
            <a:noFill/>
            <a:miter lim="800000"/>
            <a:headEnd/>
            <a:tailEnd/>
          </a:ln>
        </p:spPr>
        <p:txBody>
          <a:bodyPr wrap="none" anchor="ctr">
            <a:spAutoFit/>
          </a:bodyPr>
          <a:lstStyle/>
          <a:p>
            <a:pPr algn="ctr" eaLnBrk="0" hangingPunct="0"/>
            <a:r>
              <a:rPr lang="cs-CZ" sz="2400" b="1">
                <a:latin typeface="Times New Roman" pitchFamily="18" charset="0"/>
              </a:rPr>
              <a:t>Na</a:t>
            </a:r>
            <a:r>
              <a:rPr lang="cs-CZ" sz="2400" b="1" baseline="50000">
                <a:latin typeface="Times New Roman" pitchFamily="18" charset="0"/>
              </a:rPr>
              <a:t>+</a:t>
            </a:r>
            <a:endParaRPr lang="cs-CZ" sz="2400">
              <a:latin typeface="Times New Roman" pitchFamily="18" charset="0"/>
            </a:endParaRPr>
          </a:p>
        </p:txBody>
      </p:sp>
      <p:sp>
        <p:nvSpPr>
          <p:cNvPr id="144462" name="Oval 94"/>
          <p:cNvSpPr>
            <a:spLocks noChangeArrowheads="1"/>
          </p:cNvSpPr>
          <p:nvPr/>
        </p:nvSpPr>
        <p:spPr bwMode="auto">
          <a:xfrm>
            <a:off x="7572375" y="4829175"/>
            <a:ext cx="441325" cy="436563"/>
          </a:xfrm>
          <a:prstGeom prst="ellipse">
            <a:avLst/>
          </a:prstGeom>
          <a:solidFill>
            <a:srgbClr val="FF3300"/>
          </a:solidFill>
          <a:ln w="28575">
            <a:solidFill>
              <a:schemeClr val="tx1"/>
            </a:solidFill>
            <a:round/>
            <a:headEnd/>
            <a:tailEnd/>
          </a:ln>
        </p:spPr>
        <p:txBody>
          <a:bodyPr wrap="none" anchor="ctr"/>
          <a:lstStyle/>
          <a:p>
            <a:endParaRPr lang="en-US"/>
          </a:p>
        </p:txBody>
      </p:sp>
      <p:sp>
        <p:nvSpPr>
          <p:cNvPr id="144463" name="Line 95"/>
          <p:cNvSpPr>
            <a:spLocks noChangeShapeType="1"/>
          </p:cNvSpPr>
          <p:nvPr/>
        </p:nvSpPr>
        <p:spPr bwMode="auto">
          <a:xfrm>
            <a:off x="7056438" y="5280025"/>
            <a:ext cx="1236662" cy="0"/>
          </a:xfrm>
          <a:prstGeom prst="line">
            <a:avLst/>
          </a:prstGeom>
          <a:noFill/>
          <a:ln w="19050">
            <a:solidFill>
              <a:srgbClr val="000000"/>
            </a:solidFill>
            <a:round/>
            <a:headEnd/>
            <a:tailEnd type="triangle" w="med" len="med"/>
          </a:ln>
        </p:spPr>
        <p:txBody>
          <a:bodyPr wrap="none" anchor="ctr"/>
          <a:lstStyle/>
          <a:p>
            <a:endParaRPr lang="cs-CZ"/>
          </a:p>
        </p:txBody>
      </p:sp>
      <p:sp>
        <p:nvSpPr>
          <p:cNvPr id="144464" name="Text Box 96"/>
          <p:cNvSpPr txBox="1">
            <a:spLocks noChangeArrowheads="1"/>
          </p:cNvSpPr>
          <p:nvPr/>
        </p:nvSpPr>
        <p:spPr bwMode="auto">
          <a:xfrm>
            <a:off x="6907213" y="4648200"/>
            <a:ext cx="474662" cy="396875"/>
          </a:xfrm>
          <a:prstGeom prst="rect">
            <a:avLst/>
          </a:prstGeom>
          <a:noFill/>
          <a:ln w="12700">
            <a:noFill/>
            <a:miter lim="800000"/>
            <a:headEnd/>
            <a:tailEnd/>
          </a:ln>
        </p:spPr>
        <p:txBody>
          <a:bodyPr wrap="none" anchor="ctr">
            <a:spAutoFit/>
          </a:bodyPr>
          <a:lstStyle/>
          <a:p>
            <a:pPr algn="ctr" eaLnBrk="0" hangingPunct="0"/>
            <a:r>
              <a:rPr lang="cs-CZ" sz="2000" b="1">
                <a:latin typeface="Times New Roman" pitchFamily="18" charset="0"/>
              </a:rPr>
              <a:t>K</a:t>
            </a:r>
            <a:r>
              <a:rPr lang="cs-CZ" sz="2000" b="1" baseline="50000">
                <a:latin typeface="Times New Roman" pitchFamily="18" charset="0"/>
              </a:rPr>
              <a:t>+</a:t>
            </a:r>
            <a:endParaRPr lang="cs-CZ" sz="2400">
              <a:latin typeface="Times New Roman" pitchFamily="18" charset="0"/>
            </a:endParaRPr>
          </a:p>
        </p:txBody>
      </p:sp>
      <p:sp>
        <p:nvSpPr>
          <p:cNvPr id="144465" name="Freeform 97"/>
          <p:cNvSpPr>
            <a:spLocks/>
          </p:cNvSpPr>
          <p:nvPr/>
        </p:nvSpPr>
        <p:spPr bwMode="auto">
          <a:xfrm>
            <a:off x="7024688" y="3992563"/>
            <a:ext cx="1335087" cy="631825"/>
          </a:xfrm>
          <a:custGeom>
            <a:avLst/>
            <a:gdLst>
              <a:gd name="T0" fmla="*/ 1335087 w 1098"/>
              <a:gd name="T1" fmla="*/ 46556 h 475"/>
              <a:gd name="T2" fmla="*/ 214003 w 1098"/>
              <a:gd name="T3" fmla="*/ 97102 h 475"/>
              <a:gd name="T4" fmla="*/ 53501 w 1098"/>
              <a:gd name="T5" fmla="*/ 631825 h 475"/>
              <a:gd name="T6" fmla="*/ 0 60000 65536"/>
              <a:gd name="T7" fmla="*/ 0 60000 65536"/>
              <a:gd name="T8" fmla="*/ 0 60000 65536"/>
              <a:gd name="T9" fmla="*/ 0 w 1098"/>
              <a:gd name="T10" fmla="*/ 0 h 475"/>
              <a:gd name="T11" fmla="*/ 1098 w 1098"/>
              <a:gd name="T12" fmla="*/ 475 h 475"/>
            </a:gdLst>
            <a:ahLst/>
            <a:cxnLst>
              <a:cxn ang="T6">
                <a:pos x="T0" y="T1"/>
              </a:cxn>
              <a:cxn ang="T7">
                <a:pos x="T2" y="T3"/>
              </a:cxn>
              <a:cxn ang="T8">
                <a:pos x="T4" y="T5"/>
              </a:cxn>
            </a:cxnLst>
            <a:rect l="T9" t="T10" r="T11" b="T12"/>
            <a:pathLst>
              <a:path w="1098" h="475">
                <a:moveTo>
                  <a:pt x="1098" y="35"/>
                </a:moveTo>
                <a:cubicBezTo>
                  <a:pt x="943" y="40"/>
                  <a:pt x="352" y="0"/>
                  <a:pt x="176" y="73"/>
                </a:cubicBezTo>
                <a:cubicBezTo>
                  <a:pt x="0" y="146"/>
                  <a:pt x="56" y="357"/>
                  <a:pt x="44" y="475"/>
                </a:cubicBezTo>
              </a:path>
            </a:pathLst>
          </a:custGeom>
          <a:noFill/>
          <a:ln w="38100">
            <a:solidFill>
              <a:srgbClr val="000000"/>
            </a:solidFill>
            <a:round/>
            <a:headEnd type="triangle" w="med" len="med"/>
            <a:tailEnd/>
          </a:ln>
        </p:spPr>
        <p:txBody>
          <a:bodyPr wrap="none" anchor="ctr"/>
          <a:lstStyle/>
          <a:p>
            <a:endParaRPr lang="en-US"/>
          </a:p>
        </p:txBody>
      </p:sp>
      <p:sp>
        <p:nvSpPr>
          <p:cNvPr id="144466" name="AutoShape 98"/>
          <p:cNvSpPr>
            <a:spLocks noChangeArrowheads="1"/>
          </p:cNvSpPr>
          <p:nvPr/>
        </p:nvSpPr>
        <p:spPr bwMode="auto">
          <a:xfrm rot="5475238">
            <a:off x="7686675" y="3746500"/>
            <a:ext cx="314325" cy="561975"/>
          </a:xfrm>
          <a:prstGeom prst="can">
            <a:avLst>
              <a:gd name="adj" fmla="val 36436"/>
            </a:avLst>
          </a:prstGeom>
          <a:solidFill>
            <a:srgbClr val="66FFFF"/>
          </a:solidFill>
          <a:ln w="28575">
            <a:solidFill>
              <a:schemeClr val="tx1"/>
            </a:solidFill>
            <a:round/>
            <a:headEnd/>
            <a:tailEnd/>
          </a:ln>
        </p:spPr>
        <p:txBody>
          <a:bodyPr wrap="none" anchor="ctr"/>
          <a:lstStyle/>
          <a:p>
            <a:endParaRPr lang="en-US"/>
          </a:p>
        </p:txBody>
      </p:sp>
      <p:sp>
        <p:nvSpPr>
          <p:cNvPr id="144467" name="Freeform 99"/>
          <p:cNvSpPr>
            <a:spLocks/>
          </p:cNvSpPr>
          <p:nvPr/>
        </p:nvSpPr>
        <p:spPr bwMode="auto">
          <a:xfrm>
            <a:off x="8023225" y="4037013"/>
            <a:ext cx="103188" cy="1587"/>
          </a:xfrm>
          <a:custGeom>
            <a:avLst/>
            <a:gdLst>
              <a:gd name="T0" fmla="*/ 0 w 70"/>
              <a:gd name="T1" fmla="*/ 0 h 1"/>
              <a:gd name="T2" fmla="*/ 103188 w 70"/>
              <a:gd name="T3" fmla="*/ 0 h 1"/>
              <a:gd name="T4" fmla="*/ 0 60000 65536"/>
              <a:gd name="T5" fmla="*/ 0 60000 65536"/>
              <a:gd name="T6" fmla="*/ 0 w 70"/>
              <a:gd name="T7" fmla="*/ 0 h 1"/>
              <a:gd name="T8" fmla="*/ 70 w 70"/>
              <a:gd name="T9" fmla="*/ 1 h 1"/>
            </a:gdLst>
            <a:ahLst/>
            <a:cxnLst>
              <a:cxn ang="T4">
                <a:pos x="T0" y="T1"/>
              </a:cxn>
              <a:cxn ang="T5">
                <a:pos x="T2" y="T3"/>
              </a:cxn>
            </a:cxnLst>
            <a:rect l="T6" t="T7" r="T8" b="T9"/>
            <a:pathLst>
              <a:path w="70" h="1">
                <a:moveTo>
                  <a:pt x="0" y="0"/>
                </a:moveTo>
                <a:lnTo>
                  <a:pt x="70" y="0"/>
                </a:lnTo>
              </a:path>
            </a:pathLst>
          </a:custGeom>
          <a:noFill/>
          <a:ln w="38100">
            <a:solidFill>
              <a:schemeClr val="tx1"/>
            </a:solidFill>
            <a:round/>
            <a:headEnd/>
            <a:tailEnd/>
          </a:ln>
        </p:spPr>
        <p:txBody>
          <a:bodyPr wrap="none" anchor="ctr"/>
          <a:lstStyle/>
          <a:p>
            <a:endParaRPr lang="en-US"/>
          </a:p>
        </p:txBody>
      </p:sp>
      <p:sp>
        <p:nvSpPr>
          <p:cNvPr id="144468" name="Freeform 100"/>
          <p:cNvSpPr>
            <a:spLocks/>
          </p:cNvSpPr>
          <p:nvPr/>
        </p:nvSpPr>
        <p:spPr bwMode="auto">
          <a:xfrm>
            <a:off x="7294563" y="4187825"/>
            <a:ext cx="1265237" cy="685800"/>
          </a:xfrm>
          <a:custGeom>
            <a:avLst/>
            <a:gdLst>
              <a:gd name="T0" fmla="*/ 0 w 1094"/>
              <a:gd name="T1" fmla="*/ 634838 h 471"/>
              <a:gd name="T2" fmla="*/ 1066315 w 1094"/>
              <a:gd name="T3" fmla="*/ 579508 h 471"/>
              <a:gd name="T4" fmla="*/ 1197002 w 1094"/>
              <a:gd name="T5" fmla="*/ 0 h 471"/>
              <a:gd name="T6" fmla="*/ 0 60000 65536"/>
              <a:gd name="T7" fmla="*/ 0 60000 65536"/>
              <a:gd name="T8" fmla="*/ 0 60000 65536"/>
              <a:gd name="T9" fmla="*/ 0 w 1094"/>
              <a:gd name="T10" fmla="*/ 0 h 471"/>
              <a:gd name="T11" fmla="*/ 1094 w 1094"/>
              <a:gd name="T12" fmla="*/ 471 h 471"/>
            </a:gdLst>
            <a:ahLst/>
            <a:cxnLst>
              <a:cxn ang="T6">
                <a:pos x="T0" y="T1"/>
              </a:cxn>
              <a:cxn ang="T7">
                <a:pos x="T2" y="T3"/>
              </a:cxn>
              <a:cxn ang="T8">
                <a:pos x="T4" y="T5"/>
              </a:cxn>
            </a:cxnLst>
            <a:rect l="T9" t="T10" r="T11" b="T12"/>
            <a:pathLst>
              <a:path w="1094" h="471">
                <a:moveTo>
                  <a:pt x="0" y="436"/>
                </a:moveTo>
                <a:cubicBezTo>
                  <a:pt x="155" y="431"/>
                  <a:pt x="750" y="471"/>
                  <a:pt x="922" y="398"/>
                </a:cubicBezTo>
                <a:cubicBezTo>
                  <a:pt x="1094" y="325"/>
                  <a:pt x="1024" y="92"/>
                  <a:pt x="1035" y="0"/>
                </a:cubicBezTo>
              </a:path>
            </a:pathLst>
          </a:custGeom>
          <a:noFill/>
          <a:ln w="19050">
            <a:solidFill>
              <a:srgbClr val="000000"/>
            </a:solidFill>
            <a:round/>
            <a:headEnd type="triangle" w="med" len="med"/>
            <a:tailEnd/>
          </a:ln>
        </p:spPr>
        <p:txBody>
          <a:bodyPr wrap="none" anchor="ctr"/>
          <a:lstStyle/>
          <a:p>
            <a:endParaRPr lang="en-US"/>
          </a:p>
        </p:txBody>
      </p:sp>
      <p:sp>
        <p:nvSpPr>
          <p:cNvPr id="144469" name="Text Box 101"/>
          <p:cNvSpPr txBox="1">
            <a:spLocks noChangeArrowheads="1"/>
          </p:cNvSpPr>
          <p:nvPr/>
        </p:nvSpPr>
        <p:spPr bwMode="auto">
          <a:xfrm>
            <a:off x="8329613" y="3889375"/>
            <a:ext cx="387350" cy="304800"/>
          </a:xfrm>
          <a:prstGeom prst="rect">
            <a:avLst/>
          </a:prstGeom>
          <a:noFill/>
          <a:ln w="12700">
            <a:noFill/>
            <a:miter lim="800000"/>
            <a:headEnd/>
            <a:tailEnd/>
          </a:ln>
        </p:spPr>
        <p:txBody>
          <a:bodyPr wrap="none" anchor="ctr">
            <a:spAutoFit/>
          </a:bodyPr>
          <a:lstStyle/>
          <a:p>
            <a:pPr algn="ctr" eaLnBrk="0" hangingPunct="0"/>
            <a:r>
              <a:rPr lang="cs-CZ" sz="1400" b="1">
                <a:latin typeface="Times New Roman" pitchFamily="18" charset="0"/>
              </a:rPr>
              <a:t>K</a:t>
            </a:r>
            <a:r>
              <a:rPr lang="cs-CZ" sz="1400" b="1" baseline="50000">
                <a:latin typeface="Times New Roman" pitchFamily="18" charset="0"/>
              </a:rPr>
              <a:t>+</a:t>
            </a:r>
            <a:endParaRPr lang="cs-CZ" sz="2400">
              <a:latin typeface="Times New Roman" pitchFamily="18" charset="0"/>
            </a:endParaRPr>
          </a:p>
        </p:txBody>
      </p:sp>
      <p:sp>
        <p:nvSpPr>
          <p:cNvPr id="144470" name="Text Box 102"/>
          <p:cNvSpPr txBox="1">
            <a:spLocks noChangeArrowheads="1"/>
          </p:cNvSpPr>
          <p:nvPr/>
        </p:nvSpPr>
        <p:spPr bwMode="auto">
          <a:xfrm>
            <a:off x="6064250" y="3962400"/>
            <a:ext cx="536575" cy="457200"/>
          </a:xfrm>
          <a:prstGeom prst="rect">
            <a:avLst/>
          </a:prstGeom>
          <a:noFill/>
          <a:ln w="12700">
            <a:noFill/>
            <a:miter lim="800000"/>
            <a:headEnd/>
            <a:tailEnd/>
          </a:ln>
        </p:spPr>
        <p:txBody>
          <a:bodyPr wrap="none" anchor="ctr">
            <a:spAutoFit/>
          </a:bodyPr>
          <a:lstStyle/>
          <a:p>
            <a:pPr algn="ctr" eaLnBrk="0" hangingPunct="0"/>
            <a:r>
              <a:rPr lang="cs-CZ" sz="2400" b="1">
                <a:latin typeface="Times New Roman" pitchFamily="18" charset="0"/>
              </a:rPr>
              <a:t>H</a:t>
            </a:r>
            <a:r>
              <a:rPr lang="cs-CZ" sz="2400" b="1" baseline="50000">
                <a:latin typeface="Times New Roman" pitchFamily="18" charset="0"/>
              </a:rPr>
              <a:t>+</a:t>
            </a:r>
            <a:endParaRPr lang="cs-CZ" sz="2400">
              <a:latin typeface="Times New Roman" pitchFamily="18" charset="0"/>
            </a:endParaRPr>
          </a:p>
        </p:txBody>
      </p:sp>
      <p:sp>
        <p:nvSpPr>
          <p:cNvPr id="144471" name="Freeform 103"/>
          <p:cNvSpPr>
            <a:spLocks/>
          </p:cNvSpPr>
          <p:nvPr/>
        </p:nvSpPr>
        <p:spPr bwMode="auto">
          <a:xfrm>
            <a:off x="6278563" y="3549650"/>
            <a:ext cx="458787" cy="473075"/>
          </a:xfrm>
          <a:custGeom>
            <a:avLst/>
            <a:gdLst>
              <a:gd name="T0" fmla="*/ 17646 w 312"/>
              <a:gd name="T1" fmla="*/ 473075 h 324"/>
              <a:gd name="T2" fmla="*/ 73524 w 312"/>
              <a:gd name="T3" fmla="*/ 74466 h 324"/>
              <a:gd name="T4" fmla="*/ 458787 w 312"/>
              <a:gd name="T5" fmla="*/ 26282 h 324"/>
              <a:gd name="T6" fmla="*/ 0 60000 65536"/>
              <a:gd name="T7" fmla="*/ 0 60000 65536"/>
              <a:gd name="T8" fmla="*/ 0 60000 65536"/>
              <a:gd name="T9" fmla="*/ 0 w 312"/>
              <a:gd name="T10" fmla="*/ 0 h 324"/>
              <a:gd name="T11" fmla="*/ 312 w 312"/>
              <a:gd name="T12" fmla="*/ 324 h 324"/>
            </a:gdLst>
            <a:ahLst/>
            <a:cxnLst>
              <a:cxn ang="T6">
                <a:pos x="T0" y="T1"/>
              </a:cxn>
              <a:cxn ang="T7">
                <a:pos x="T2" y="T3"/>
              </a:cxn>
              <a:cxn ang="T8">
                <a:pos x="T4" y="T5"/>
              </a:cxn>
            </a:cxnLst>
            <a:rect l="T9" t="T10" r="T11" b="T12"/>
            <a:pathLst>
              <a:path w="312" h="324">
                <a:moveTo>
                  <a:pt x="12" y="324"/>
                </a:moveTo>
                <a:cubicBezTo>
                  <a:pt x="18" y="279"/>
                  <a:pt x="0" y="102"/>
                  <a:pt x="50" y="51"/>
                </a:cubicBezTo>
                <a:cubicBezTo>
                  <a:pt x="100" y="0"/>
                  <a:pt x="149" y="18"/>
                  <a:pt x="312" y="18"/>
                </a:cubicBezTo>
              </a:path>
            </a:pathLst>
          </a:custGeom>
          <a:noFill/>
          <a:ln w="38100">
            <a:solidFill>
              <a:srgbClr val="000000"/>
            </a:solidFill>
            <a:round/>
            <a:headEnd type="triangle" w="med" len="med"/>
            <a:tailEnd/>
          </a:ln>
        </p:spPr>
        <p:txBody>
          <a:bodyPr wrap="none" anchor="ctr"/>
          <a:lstStyle/>
          <a:p>
            <a:endParaRPr lang="en-US"/>
          </a:p>
        </p:txBody>
      </p:sp>
      <p:sp>
        <p:nvSpPr>
          <p:cNvPr id="144472" name="Text Box 104"/>
          <p:cNvSpPr txBox="1">
            <a:spLocks noChangeArrowheads="1"/>
          </p:cNvSpPr>
          <p:nvPr/>
        </p:nvSpPr>
        <p:spPr bwMode="auto">
          <a:xfrm>
            <a:off x="6745691" y="3398937"/>
            <a:ext cx="1032655" cy="307777"/>
          </a:xfrm>
          <a:prstGeom prst="rect">
            <a:avLst/>
          </a:prstGeom>
          <a:noFill/>
          <a:ln w="12700">
            <a:noFill/>
            <a:miter lim="800000"/>
            <a:headEnd/>
            <a:tailEnd/>
          </a:ln>
        </p:spPr>
        <p:txBody>
          <a:bodyPr wrap="none" anchor="ctr">
            <a:spAutoFit/>
          </a:bodyPr>
          <a:lstStyle/>
          <a:p>
            <a:pPr algn="ctr" eaLnBrk="0" hangingPunct="0"/>
            <a:r>
              <a:rPr lang="cs-CZ" sz="1400" b="1" i="1" dirty="0" err="1">
                <a:latin typeface="Times New Roman" pitchFamily="18" charset="0"/>
              </a:rPr>
              <a:t>metabolism</a:t>
            </a:r>
            <a:endParaRPr lang="cs-CZ" sz="2400" dirty="0">
              <a:latin typeface="Times New Roman" pitchFamily="18" charset="0"/>
            </a:endParaRPr>
          </a:p>
        </p:txBody>
      </p:sp>
      <p:grpSp>
        <p:nvGrpSpPr>
          <p:cNvPr id="3" name="Group 105"/>
          <p:cNvGrpSpPr>
            <a:grpSpLocks/>
          </p:cNvGrpSpPr>
          <p:nvPr/>
        </p:nvGrpSpPr>
        <p:grpSpPr bwMode="auto">
          <a:xfrm>
            <a:off x="8607425" y="3941763"/>
            <a:ext cx="258763" cy="260350"/>
            <a:chOff x="3131" y="3812"/>
            <a:chExt cx="163" cy="164"/>
          </a:xfrm>
        </p:grpSpPr>
        <p:sp>
          <p:nvSpPr>
            <p:cNvPr id="144525" name="Oval 106"/>
            <p:cNvSpPr>
              <a:spLocks noChangeArrowheads="1"/>
            </p:cNvSpPr>
            <p:nvPr/>
          </p:nvSpPr>
          <p:spPr bwMode="auto">
            <a:xfrm>
              <a:off x="3131" y="3812"/>
              <a:ext cx="163" cy="164"/>
            </a:xfrm>
            <a:prstGeom prst="ellipse">
              <a:avLst/>
            </a:prstGeom>
            <a:solidFill>
              <a:srgbClr val="FFFF99"/>
            </a:solidFill>
            <a:ln w="28575">
              <a:solidFill>
                <a:schemeClr val="tx1"/>
              </a:solidFill>
              <a:round/>
              <a:headEnd/>
              <a:tailEnd/>
            </a:ln>
          </p:spPr>
          <p:txBody>
            <a:bodyPr wrap="none" anchor="ctr"/>
            <a:lstStyle/>
            <a:p>
              <a:endParaRPr lang="en-US"/>
            </a:p>
          </p:txBody>
        </p:sp>
        <p:sp>
          <p:nvSpPr>
            <p:cNvPr id="144526" name="Line 107"/>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grpSp>
        <p:nvGrpSpPr>
          <p:cNvPr id="4" name="Group 108"/>
          <p:cNvGrpSpPr>
            <a:grpSpLocks/>
          </p:cNvGrpSpPr>
          <p:nvPr/>
        </p:nvGrpSpPr>
        <p:grpSpPr bwMode="auto">
          <a:xfrm>
            <a:off x="7658100" y="4235450"/>
            <a:ext cx="1160463" cy="939800"/>
            <a:chOff x="4824" y="2668"/>
            <a:chExt cx="731" cy="592"/>
          </a:xfrm>
        </p:grpSpPr>
        <p:sp>
          <p:nvSpPr>
            <p:cNvPr id="144521" name="Text Box 109"/>
            <p:cNvSpPr txBox="1">
              <a:spLocks noChangeArrowheads="1"/>
            </p:cNvSpPr>
            <p:nvPr/>
          </p:nvSpPr>
          <p:spPr bwMode="auto">
            <a:xfrm>
              <a:off x="5338" y="2998"/>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1</a:t>
              </a:r>
              <a:endParaRPr lang="cs-CZ" sz="1000" i="1">
                <a:latin typeface="Times New Roman" pitchFamily="18" charset="0"/>
              </a:endParaRPr>
            </a:p>
          </p:txBody>
        </p:sp>
        <p:sp>
          <p:nvSpPr>
            <p:cNvPr id="144522" name="Freeform 110"/>
            <p:cNvSpPr>
              <a:spLocks/>
            </p:cNvSpPr>
            <p:nvPr/>
          </p:nvSpPr>
          <p:spPr bwMode="auto">
            <a:xfrm>
              <a:off x="5040" y="2668"/>
              <a:ext cx="515" cy="550"/>
            </a:xfrm>
            <a:custGeom>
              <a:avLst/>
              <a:gdLst>
                <a:gd name="T0" fmla="*/ 0 w 455"/>
                <a:gd name="T1" fmla="*/ 513 h 550"/>
                <a:gd name="T2" fmla="*/ 435 w 455"/>
                <a:gd name="T3" fmla="*/ 465 h 550"/>
                <a:gd name="T4" fmla="*/ 480 w 455"/>
                <a:gd name="T5" fmla="*/ 0 h 550"/>
                <a:gd name="T6" fmla="*/ 0 60000 65536"/>
                <a:gd name="T7" fmla="*/ 0 60000 65536"/>
                <a:gd name="T8" fmla="*/ 0 60000 65536"/>
                <a:gd name="T9" fmla="*/ 0 w 455"/>
                <a:gd name="T10" fmla="*/ 0 h 550"/>
                <a:gd name="T11" fmla="*/ 455 w 455"/>
                <a:gd name="T12" fmla="*/ 550 h 550"/>
              </a:gdLst>
              <a:ahLst/>
              <a:cxnLst>
                <a:cxn ang="T6">
                  <a:pos x="T0" y="T1"/>
                </a:cxn>
                <a:cxn ang="T7">
                  <a:pos x="T2" y="T3"/>
                </a:cxn>
                <a:cxn ang="T8">
                  <a:pos x="T4" y="T5"/>
                </a:cxn>
              </a:cxnLst>
              <a:rect l="T9" t="T10" r="T11" b="T12"/>
              <a:pathLst>
                <a:path w="455" h="550">
                  <a:moveTo>
                    <a:pt x="0" y="513"/>
                  </a:moveTo>
                  <a:cubicBezTo>
                    <a:pt x="64" y="505"/>
                    <a:pt x="313" y="550"/>
                    <a:pt x="384" y="465"/>
                  </a:cubicBezTo>
                  <a:cubicBezTo>
                    <a:pt x="455" y="380"/>
                    <a:pt x="416" y="97"/>
                    <a:pt x="424" y="0"/>
                  </a:cubicBezTo>
                </a:path>
              </a:pathLst>
            </a:custGeom>
            <a:noFill/>
            <a:ln w="19050" cap="rnd">
              <a:solidFill>
                <a:schemeClr val="tx1"/>
              </a:solidFill>
              <a:prstDash val="sysDot"/>
              <a:round/>
              <a:headEnd type="triangle" w="med" len="med"/>
              <a:tailEnd/>
            </a:ln>
          </p:spPr>
          <p:txBody>
            <a:bodyPr wrap="none" anchor="ctr"/>
            <a:lstStyle/>
            <a:p>
              <a:endParaRPr lang="en-US"/>
            </a:p>
          </p:txBody>
        </p:sp>
        <p:sp>
          <p:nvSpPr>
            <p:cNvPr id="144523" name="Oval 111"/>
            <p:cNvSpPr>
              <a:spLocks noChangeArrowheads="1"/>
            </p:cNvSpPr>
            <p:nvPr/>
          </p:nvSpPr>
          <p:spPr bwMode="auto">
            <a:xfrm>
              <a:off x="4824" y="3096"/>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4524" name="Line 112"/>
            <p:cNvSpPr>
              <a:spLocks noChangeShapeType="1"/>
            </p:cNvSpPr>
            <p:nvPr/>
          </p:nvSpPr>
          <p:spPr bwMode="auto">
            <a:xfrm>
              <a:off x="4913" y="3118"/>
              <a:ext cx="6" cy="120"/>
            </a:xfrm>
            <a:prstGeom prst="line">
              <a:avLst/>
            </a:prstGeom>
            <a:noFill/>
            <a:ln w="12700">
              <a:solidFill>
                <a:schemeClr val="tx1"/>
              </a:solidFill>
              <a:round/>
              <a:headEnd/>
              <a:tailEnd type="triangle" w="med" len="med"/>
            </a:ln>
          </p:spPr>
          <p:txBody>
            <a:bodyPr wrap="none" anchor="ctr"/>
            <a:lstStyle/>
            <a:p>
              <a:endParaRPr lang="cs-CZ"/>
            </a:p>
          </p:txBody>
        </p:sp>
      </p:grpSp>
      <p:grpSp>
        <p:nvGrpSpPr>
          <p:cNvPr id="5" name="Group 113"/>
          <p:cNvGrpSpPr>
            <a:grpSpLocks/>
          </p:cNvGrpSpPr>
          <p:nvPr/>
        </p:nvGrpSpPr>
        <p:grpSpPr bwMode="auto">
          <a:xfrm>
            <a:off x="6727825" y="4702175"/>
            <a:ext cx="812800" cy="422275"/>
            <a:chOff x="4238" y="2962"/>
            <a:chExt cx="512" cy="266"/>
          </a:xfrm>
        </p:grpSpPr>
        <p:sp>
          <p:nvSpPr>
            <p:cNvPr id="144516" name="Text Box 114"/>
            <p:cNvSpPr txBox="1">
              <a:spLocks noChangeArrowheads="1"/>
            </p:cNvSpPr>
            <p:nvPr/>
          </p:nvSpPr>
          <p:spPr bwMode="auto">
            <a:xfrm>
              <a:off x="4526" y="3074"/>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2</a:t>
              </a:r>
              <a:endParaRPr lang="cs-CZ" sz="1000" i="1">
                <a:latin typeface="Times New Roman" pitchFamily="18" charset="0"/>
              </a:endParaRPr>
            </a:p>
          </p:txBody>
        </p:sp>
        <p:grpSp>
          <p:nvGrpSpPr>
            <p:cNvPr id="6" name="Group 115"/>
            <p:cNvGrpSpPr>
              <a:grpSpLocks/>
            </p:cNvGrpSpPr>
            <p:nvPr/>
          </p:nvGrpSpPr>
          <p:grpSpPr bwMode="auto">
            <a:xfrm>
              <a:off x="4238" y="2962"/>
              <a:ext cx="163" cy="164"/>
              <a:chOff x="3131" y="3812"/>
              <a:chExt cx="163" cy="164"/>
            </a:xfrm>
          </p:grpSpPr>
          <p:sp>
            <p:nvSpPr>
              <p:cNvPr id="144519" name="Oval 116"/>
              <p:cNvSpPr>
                <a:spLocks noChangeArrowheads="1"/>
              </p:cNvSpPr>
              <p:nvPr/>
            </p:nvSpPr>
            <p:spPr bwMode="auto">
              <a:xfrm>
                <a:off x="3131" y="3812"/>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4520" name="Line 117"/>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sp>
          <p:nvSpPr>
            <p:cNvPr id="144518" name="Freeform 118"/>
            <p:cNvSpPr>
              <a:spLocks/>
            </p:cNvSpPr>
            <p:nvPr/>
          </p:nvSpPr>
          <p:spPr bwMode="auto">
            <a:xfrm>
              <a:off x="4368" y="3120"/>
              <a:ext cx="382" cy="86"/>
            </a:xfrm>
            <a:custGeom>
              <a:avLst/>
              <a:gdLst>
                <a:gd name="T0" fmla="*/ 382 w 382"/>
                <a:gd name="T1" fmla="*/ 55 h 86"/>
                <a:gd name="T2" fmla="*/ 153 w 382"/>
                <a:gd name="T3" fmla="*/ 77 h 86"/>
                <a:gd name="T4" fmla="*/ 0 w 382"/>
                <a:gd name="T5" fmla="*/ 0 h 86"/>
                <a:gd name="T6" fmla="*/ 0 60000 65536"/>
                <a:gd name="T7" fmla="*/ 0 60000 65536"/>
                <a:gd name="T8" fmla="*/ 0 60000 65536"/>
                <a:gd name="T9" fmla="*/ 0 w 382"/>
                <a:gd name="T10" fmla="*/ 0 h 86"/>
                <a:gd name="T11" fmla="*/ 382 w 382"/>
                <a:gd name="T12" fmla="*/ 86 h 86"/>
              </a:gdLst>
              <a:ahLst/>
              <a:cxnLst>
                <a:cxn ang="T6">
                  <a:pos x="T0" y="T1"/>
                </a:cxn>
                <a:cxn ang="T7">
                  <a:pos x="T2" y="T3"/>
                </a:cxn>
                <a:cxn ang="T8">
                  <a:pos x="T4" y="T5"/>
                </a:cxn>
              </a:cxnLst>
              <a:rect l="T9" t="T10" r="T11" b="T12"/>
              <a:pathLst>
                <a:path w="382" h="86">
                  <a:moveTo>
                    <a:pt x="382" y="55"/>
                  </a:moveTo>
                  <a:cubicBezTo>
                    <a:pt x="344" y="59"/>
                    <a:pt x="217" y="86"/>
                    <a:pt x="153" y="77"/>
                  </a:cubicBezTo>
                  <a:cubicBezTo>
                    <a:pt x="89" y="68"/>
                    <a:pt x="32" y="16"/>
                    <a:pt x="0" y="0"/>
                  </a:cubicBezTo>
                </a:path>
              </a:pathLst>
            </a:custGeom>
            <a:noFill/>
            <a:ln w="19050" cap="rnd">
              <a:solidFill>
                <a:schemeClr val="tx1"/>
              </a:solidFill>
              <a:prstDash val="sysDot"/>
              <a:round/>
              <a:headEnd/>
              <a:tailEnd type="triangle" w="med" len="med"/>
            </a:ln>
          </p:spPr>
          <p:txBody>
            <a:bodyPr wrap="none" anchor="ctr"/>
            <a:lstStyle/>
            <a:p>
              <a:endParaRPr lang="en-US"/>
            </a:p>
          </p:txBody>
        </p:sp>
      </p:grpSp>
      <p:grpSp>
        <p:nvGrpSpPr>
          <p:cNvPr id="7" name="Group 119"/>
          <p:cNvGrpSpPr>
            <a:grpSpLocks/>
          </p:cNvGrpSpPr>
          <p:nvPr/>
        </p:nvGrpSpPr>
        <p:grpSpPr bwMode="auto">
          <a:xfrm>
            <a:off x="5800725" y="4076700"/>
            <a:ext cx="354013" cy="755650"/>
            <a:chOff x="3654" y="2568"/>
            <a:chExt cx="223" cy="476"/>
          </a:xfrm>
        </p:grpSpPr>
        <p:sp>
          <p:nvSpPr>
            <p:cNvPr id="144510" name="Text Box 120"/>
            <p:cNvSpPr txBox="1">
              <a:spLocks noChangeArrowheads="1"/>
            </p:cNvSpPr>
            <p:nvPr/>
          </p:nvSpPr>
          <p:spPr bwMode="auto">
            <a:xfrm>
              <a:off x="3685" y="2826"/>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6</a:t>
              </a:r>
              <a:endParaRPr lang="cs-CZ" sz="1000" i="1">
                <a:latin typeface="Times New Roman" pitchFamily="18" charset="0"/>
              </a:endParaRPr>
            </a:p>
          </p:txBody>
        </p:sp>
        <p:grpSp>
          <p:nvGrpSpPr>
            <p:cNvPr id="8" name="Group 121"/>
            <p:cNvGrpSpPr>
              <a:grpSpLocks/>
            </p:cNvGrpSpPr>
            <p:nvPr/>
          </p:nvGrpSpPr>
          <p:grpSpPr bwMode="auto">
            <a:xfrm>
              <a:off x="3654" y="2568"/>
              <a:ext cx="223" cy="476"/>
              <a:chOff x="3654" y="2568"/>
              <a:chExt cx="223" cy="476"/>
            </a:xfrm>
          </p:grpSpPr>
          <p:grpSp>
            <p:nvGrpSpPr>
              <p:cNvPr id="9" name="Group 122"/>
              <p:cNvGrpSpPr>
                <a:grpSpLocks/>
              </p:cNvGrpSpPr>
              <p:nvPr/>
            </p:nvGrpSpPr>
            <p:grpSpPr bwMode="auto">
              <a:xfrm>
                <a:off x="3714" y="2568"/>
                <a:ext cx="163" cy="164"/>
                <a:chOff x="4818" y="3901"/>
                <a:chExt cx="163" cy="164"/>
              </a:xfrm>
            </p:grpSpPr>
            <p:sp>
              <p:nvSpPr>
                <p:cNvPr id="144514" name="Oval 123"/>
                <p:cNvSpPr>
                  <a:spLocks noChangeArrowheads="1"/>
                </p:cNvSpPr>
                <p:nvPr/>
              </p:nvSpPr>
              <p:spPr bwMode="auto">
                <a:xfrm>
                  <a:off x="4818" y="3901"/>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4515" name="Line 124"/>
                <p:cNvSpPr>
                  <a:spLocks noChangeShapeType="1"/>
                </p:cNvSpPr>
                <p:nvPr/>
              </p:nvSpPr>
              <p:spPr bwMode="auto">
                <a:xfrm>
                  <a:off x="4901" y="3919"/>
                  <a:ext cx="0" cy="125"/>
                </a:xfrm>
                <a:prstGeom prst="line">
                  <a:avLst/>
                </a:prstGeom>
                <a:noFill/>
                <a:ln w="12700">
                  <a:solidFill>
                    <a:schemeClr val="tx1"/>
                  </a:solidFill>
                  <a:round/>
                  <a:headEnd type="triangle" w="med" len="med"/>
                  <a:tailEnd/>
                </a:ln>
              </p:spPr>
              <p:txBody>
                <a:bodyPr wrap="none" anchor="ctr"/>
                <a:lstStyle/>
                <a:p>
                  <a:endParaRPr lang="cs-CZ"/>
                </a:p>
              </p:txBody>
            </p:sp>
          </p:grpSp>
          <p:sp>
            <p:nvSpPr>
              <p:cNvPr id="144513" name="Freeform 125"/>
              <p:cNvSpPr>
                <a:spLocks/>
              </p:cNvSpPr>
              <p:nvPr/>
            </p:nvSpPr>
            <p:spPr bwMode="auto">
              <a:xfrm>
                <a:off x="3654" y="2754"/>
                <a:ext cx="174" cy="290"/>
              </a:xfrm>
              <a:custGeom>
                <a:avLst/>
                <a:gdLst>
                  <a:gd name="T0" fmla="*/ 0 w 174"/>
                  <a:gd name="T1" fmla="*/ 290 h 290"/>
                  <a:gd name="T2" fmla="*/ 148 w 174"/>
                  <a:gd name="T3" fmla="*/ 197 h 290"/>
                  <a:gd name="T4" fmla="*/ 159 w 174"/>
                  <a:gd name="T5" fmla="*/ 0 h 290"/>
                  <a:gd name="T6" fmla="*/ 0 60000 65536"/>
                  <a:gd name="T7" fmla="*/ 0 60000 65536"/>
                  <a:gd name="T8" fmla="*/ 0 60000 65536"/>
                  <a:gd name="T9" fmla="*/ 0 w 174"/>
                  <a:gd name="T10" fmla="*/ 0 h 290"/>
                  <a:gd name="T11" fmla="*/ 174 w 174"/>
                  <a:gd name="T12" fmla="*/ 290 h 290"/>
                </a:gdLst>
                <a:ahLst/>
                <a:cxnLst>
                  <a:cxn ang="T6">
                    <a:pos x="T0" y="T1"/>
                  </a:cxn>
                  <a:cxn ang="T7">
                    <a:pos x="T2" y="T3"/>
                  </a:cxn>
                  <a:cxn ang="T8">
                    <a:pos x="T4" y="T5"/>
                  </a:cxn>
                </a:cxnLst>
                <a:rect l="T9" t="T10" r="T11" b="T12"/>
                <a:pathLst>
                  <a:path w="174" h="290">
                    <a:moveTo>
                      <a:pt x="0" y="290"/>
                    </a:moveTo>
                    <a:cubicBezTo>
                      <a:pt x="25" y="275"/>
                      <a:pt x="122" y="245"/>
                      <a:pt x="148" y="197"/>
                    </a:cubicBezTo>
                    <a:cubicBezTo>
                      <a:pt x="174" y="149"/>
                      <a:pt x="157" y="41"/>
                      <a:pt x="159" y="0"/>
                    </a:cubicBezTo>
                  </a:path>
                </a:pathLst>
              </a:custGeom>
              <a:noFill/>
              <a:ln w="19050" cap="rnd">
                <a:solidFill>
                  <a:schemeClr val="tx1"/>
                </a:solidFill>
                <a:prstDash val="sysDot"/>
                <a:round/>
                <a:headEnd/>
                <a:tailEnd type="triangle" w="med" len="med"/>
              </a:ln>
            </p:spPr>
            <p:txBody>
              <a:bodyPr wrap="none" anchor="ctr"/>
              <a:lstStyle/>
              <a:p>
                <a:endParaRPr lang="en-US"/>
              </a:p>
            </p:txBody>
          </p:sp>
        </p:grpSp>
      </p:grpSp>
      <p:grpSp>
        <p:nvGrpSpPr>
          <p:cNvPr id="10" name="Group 126"/>
          <p:cNvGrpSpPr>
            <a:grpSpLocks/>
          </p:cNvGrpSpPr>
          <p:nvPr/>
        </p:nvGrpSpPr>
        <p:grpSpPr bwMode="auto">
          <a:xfrm>
            <a:off x="4737100" y="4322763"/>
            <a:ext cx="950913" cy="639762"/>
            <a:chOff x="2984" y="2723"/>
            <a:chExt cx="599" cy="403"/>
          </a:xfrm>
        </p:grpSpPr>
        <p:grpSp>
          <p:nvGrpSpPr>
            <p:cNvPr id="11" name="Group 127"/>
            <p:cNvGrpSpPr>
              <a:grpSpLocks/>
            </p:cNvGrpSpPr>
            <p:nvPr/>
          </p:nvGrpSpPr>
          <p:grpSpPr bwMode="auto">
            <a:xfrm>
              <a:off x="2984" y="2962"/>
              <a:ext cx="163" cy="164"/>
              <a:chOff x="4214" y="3396"/>
              <a:chExt cx="163" cy="164"/>
            </a:xfrm>
          </p:grpSpPr>
          <p:sp>
            <p:nvSpPr>
              <p:cNvPr id="144508" name="Oval 128"/>
              <p:cNvSpPr>
                <a:spLocks noChangeArrowheads="1"/>
              </p:cNvSpPr>
              <p:nvPr/>
            </p:nvSpPr>
            <p:spPr bwMode="auto">
              <a:xfrm>
                <a:off x="4214" y="3396"/>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4509" name="Line 129"/>
              <p:cNvSpPr>
                <a:spLocks noChangeShapeType="1"/>
              </p:cNvSpPr>
              <p:nvPr/>
            </p:nvSpPr>
            <p:spPr bwMode="auto">
              <a:xfrm>
                <a:off x="4297" y="3425"/>
                <a:ext cx="0" cy="125"/>
              </a:xfrm>
              <a:prstGeom prst="line">
                <a:avLst/>
              </a:prstGeom>
              <a:noFill/>
              <a:ln w="12700">
                <a:solidFill>
                  <a:schemeClr val="tx1"/>
                </a:solidFill>
                <a:round/>
                <a:headEnd/>
                <a:tailEnd type="triangle" w="med" len="med"/>
              </a:ln>
            </p:spPr>
            <p:txBody>
              <a:bodyPr wrap="none" anchor="ctr"/>
              <a:lstStyle/>
              <a:p>
                <a:endParaRPr lang="cs-CZ"/>
              </a:p>
            </p:txBody>
          </p:sp>
        </p:grpSp>
        <p:sp>
          <p:nvSpPr>
            <p:cNvPr id="144506" name="Freeform 130"/>
            <p:cNvSpPr>
              <a:spLocks/>
            </p:cNvSpPr>
            <p:nvPr/>
          </p:nvSpPr>
          <p:spPr bwMode="auto">
            <a:xfrm>
              <a:off x="3120" y="2723"/>
              <a:ext cx="463" cy="320"/>
            </a:xfrm>
            <a:custGeom>
              <a:avLst/>
              <a:gdLst>
                <a:gd name="T0" fmla="*/ 463 w 463"/>
                <a:gd name="T1" fmla="*/ 320 h 320"/>
                <a:gd name="T2" fmla="*/ 365 w 463"/>
                <a:gd name="T3" fmla="*/ 129 h 320"/>
                <a:gd name="T4" fmla="*/ 224 w 463"/>
                <a:gd name="T5" fmla="*/ 20 h 320"/>
                <a:gd name="T6" fmla="*/ 0 w 463"/>
                <a:gd name="T7" fmla="*/ 249 h 320"/>
                <a:gd name="T8" fmla="*/ 0 60000 65536"/>
                <a:gd name="T9" fmla="*/ 0 60000 65536"/>
                <a:gd name="T10" fmla="*/ 0 60000 65536"/>
                <a:gd name="T11" fmla="*/ 0 60000 65536"/>
                <a:gd name="T12" fmla="*/ 0 w 463"/>
                <a:gd name="T13" fmla="*/ 0 h 320"/>
                <a:gd name="T14" fmla="*/ 463 w 463"/>
                <a:gd name="T15" fmla="*/ 320 h 320"/>
              </a:gdLst>
              <a:ahLst/>
              <a:cxnLst>
                <a:cxn ang="T8">
                  <a:pos x="T0" y="T1"/>
                </a:cxn>
                <a:cxn ang="T9">
                  <a:pos x="T2" y="T3"/>
                </a:cxn>
                <a:cxn ang="T10">
                  <a:pos x="T4" y="T5"/>
                </a:cxn>
                <a:cxn ang="T11">
                  <a:pos x="T6" y="T7"/>
                </a:cxn>
              </a:cxnLst>
              <a:rect l="T12" t="T13" r="T14" b="T15"/>
              <a:pathLst>
                <a:path w="463" h="320">
                  <a:moveTo>
                    <a:pt x="463" y="320"/>
                  </a:moveTo>
                  <a:cubicBezTo>
                    <a:pt x="447" y="287"/>
                    <a:pt x="405" y="179"/>
                    <a:pt x="365" y="129"/>
                  </a:cubicBezTo>
                  <a:cubicBezTo>
                    <a:pt x="325" y="79"/>
                    <a:pt x="285" y="0"/>
                    <a:pt x="224" y="20"/>
                  </a:cubicBezTo>
                  <a:cubicBezTo>
                    <a:pt x="163" y="40"/>
                    <a:pt x="46" y="202"/>
                    <a:pt x="0" y="249"/>
                  </a:cubicBezTo>
                </a:path>
              </a:pathLst>
            </a:custGeom>
            <a:noFill/>
            <a:ln w="19050" cap="rnd">
              <a:solidFill>
                <a:schemeClr val="tx1"/>
              </a:solidFill>
              <a:prstDash val="sysDot"/>
              <a:round/>
              <a:headEnd/>
              <a:tailEnd type="triangle" w="med" len="med"/>
            </a:ln>
          </p:spPr>
          <p:txBody>
            <a:bodyPr wrap="none" anchor="ctr"/>
            <a:lstStyle/>
            <a:p>
              <a:endParaRPr lang="en-US"/>
            </a:p>
          </p:txBody>
        </p:sp>
        <p:sp>
          <p:nvSpPr>
            <p:cNvPr id="144507" name="Text Box 131"/>
            <p:cNvSpPr txBox="1">
              <a:spLocks noChangeArrowheads="1"/>
            </p:cNvSpPr>
            <p:nvPr/>
          </p:nvSpPr>
          <p:spPr bwMode="auto">
            <a:xfrm>
              <a:off x="3269" y="2731"/>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7</a:t>
              </a:r>
              <a:endParaRPr lang="cs-CZ" sz="1000" i="1">
                <a:latin typeface="Times New Roman" pitchFamily="18" charset="0"/>
              </a:endParaRPr>
            </a:p>
          </p:txBody>
        </p:sp>
      </p:grpSp>
      <p:grpSp>
        <p:nvGrpSpPr>
          <p:cNvPr id="12" name="Group 133"/>
          <p:cNvGrpSpPr>
            <a:grpSpLocks/>
          </p:cNvGrpSpPr>
          <p:nvPr/>
        </p:nvGrpSpPr>
        <p:grpSpPr bwMode="auto">
          <a:xfrm>
            <a:off x="6946900" y="5030788"/>
            <a:ext cx="646113" cy="428625"/>
            <a:chOff x="4376" y="3169"/>
            <a:chExt cx="407" cy="270"/>
          </a:xfrm>
        </p:grpSpPr>
        <p:sp>
          <p:nvSpPr>
            <p:cNvPr id="144500" name="Text Box 134"/>
            <p:cNvSpPr txBox="1">
              <a:spLocks noChangeArrowheads="1"/>
            </p:cNvSpPr>
            <p:nvPr/>
          </p:nvSpPr>
          <p:spPr bwMode="auto">
            <a:xfrm>
              <a:off x="4581" y="3182"/>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3</a:t>
              </a:r>
              <a:endParaRPr lang="cs-CZ" sz="1000" i="1">
                <a:latin typeface="Times New Roman" pitchFamily="18" charset="0"/>
              </a:endParaRPr>
            </a:p>
          </p:txBody>
        </p:sp>
        <p:sp>
          <p:nvSpPr>
            <p:cNvPr id="144501" name="Freeform 135"/>
            <p:cNvSpPr>
              <a:spLocks/>
            </p:cNvSpPr>
            <p:nvPr/>
          </p:nvSpPr>
          <p:spPr bwMode="auto">
            <a:xfrm>
              <a:off x="4511" y="3169"/>
              <a:ext cx="272" cy="131"/>
            </a:xfrm>
            <a:custGeom>
              <a:avLst/>
              <a:gdLst>
                <a:gd name="T0" fmla="*/ 272 w 272"/>
                <a:gd name="T1" fmla="*/ 0 h 131"/>
                <a:gd name="T2" fmla="*/ 120 w 272"/>
                <a:gd name="T3" fmla="*/ 65 h 131"/>
                <a:gd name="T4" fmla="*/ 0 w 272"/>
                <a:gd name="T5" fmla="*/ 131 h 131"/>
                <a:gd name="T6" fmla="*/ 0 60000 65536"/>
                <a:gd name="T7" fmla="*/ 0 60000 65536"/>
                <a:gd name="T8" fmla="*/ 0 60000 65536"/>
                <a:gd name="T9" fmla="*/ 0 w 272"/>
                <a:gd name="T10" fmla="*/ 0 h 131"/>
                <a:gd name="T11" fmla="*/ 272 w 272"/>
                <a:gd name="T12" fmla="*/ 131 h 131"/>
              </a:gdLst>
              <a:ahLst/>
              <a:cxnLst>
                <a:cxn ang="T6">
                  <a:pos x="T0" y="T1"/>
                </a:cxn>
                <a:cxn ang="T7">
                  <a:pos x="T2" y="T3"/>
                </a:cxn>
                <a:cxn ang="T8">
                  <a:pos x="T4" y="T5"/>
                </a:cxn>
              </a:cxnLst>
              <a:rect l="T9" t="T10" r="T11" b="T12"/>
              <a:pathLst>
                <a:path w="272" h="131">
                  <a:moveTo>
                    <a:pt x="272" y="0"/>
                  </a:moveTo>
                  <a:cubicBezTo>
                    <a:pt x="246" y="8"/>
                    <a:pt x="165" y="43"/>
                    <a:pt x="120" y="65"/>
                  </a:cubicBezTo>
                  <a:cubicBezTo>
                    <a:pt x="75" y="87"/>
                    <a:pt x="25" y="117"/>
                    <a:pt x="0" y="131"/>
                  </a:cubicBezTo>
                </a:path>
              </a:pathLst>
            </a:custGeom>
            <a:noFill/>
            <a:ln w="19050" cap="rnd">
              <a:solidFill>
                <a:schemeClr val="tx1"/>
              </a:solidFill>
              <a:prstDash val="sysDot"/>
              <a:round/>
              <a:headEnd/>
              <a:tailEnd type="triangle" w="med" len="med"/>
            </a:ln>
          </p:spPr>
          <p:txBody>
            <a:bodyPr wrap="none" anchor="ctr"/>
            <a:lstStyle/>
            <a:p>
              <a:endParaRPr lang="en-US"/>
            </a:p>
          </p:txBody>
        </p:sp>
        <p:grpSp>
          <p:nvGrpSpPr>
            <p:cNvPr id="13" name="Group 136"/>
            <p:cNvGrpSpPr>
              <a:grpSpLocks/>
            </p:cNvGrpSpPr>
            <p:nvPr/>
          </p:nvGrpSpPr>
          <p:grpSpPr bwMode="auto">
            <a:xfrm>
              <a:off x="4376" y="3275"/>
              <a:ext cx="163" cy="164"/>
              <a:chOff x="4818" y="3901"/>
              <a:chExt cx="163" cy="164"/>
            </a:xfrm>
          </p:grpSpPr>
          <p:sp>
            <p:nvSpPr>
              <p:cNvPr id="144503" name="Oval 137"/>
              <p:cNvSpPr>
                <a:spLocks noChangeArrowheads="1"/>
              </p:cNvSpPr>
              <p:nvPr/>
            </p:nvSpPr>
            <p:spPr bwMode="auto">
              <a:xfrm>
                <a:off x="4818" y="3901"/>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4504" name="Line 138"/>
              <p:cNvSpPr>
                <a:spLocks noChangeShapeType="1"/>
              </p:cNvSpPr>
              <p:nvPr/>
            </p:nvSpPr>
            <p:spPr bwMode="auto">
              <a:xfrm>
                <a:off x="4901" y="3919"/>
                <a:ext cx="0" cy="125"/>
              </a:xfrm>
              <a:prstGeom prst="line">
                <a:avLst/>
              </a:prstGeom>
              <a:noFill/>
              <a:ln w="12700">
                <a:solidFill>
                  <a:schemeClr val="tx1"/>
                </a:solidFill>
                <a:round/>
                <a:headEnd type="triangle" w="med" len="med"/>
                <a:tailEnd/>
              </a:ln>
            </p:spPr>
            <p:txBody>
              <a:bodyPr wrap="none" anchor="ctr"/>
              <a:lstStyle/>
              <a:p>
                <a:endParaRPr lang="cs-CZ"/>
              </a:p>
            </p:txBody>
          </p:sp>
        </p:grpSp>
      </p:grpSp>
      <p:sp>
        <p:nvSpPr>
          <p:cNvPr id="144480" name="Text Box 139"/>
          <p:cNvSpPr txBox="1">
            <a:spLocks noChangeArrowheads="1"/>
          </p:cNvSpPr>
          <p:nvPr/>
        </p:nvSpPr>
        <p:spPr bwMode="auto">
          <a:xfrm>
            <a:off x="4594225" y="5006975"/>
            <a:ext cx="757238" cy="519113"/>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Na</a:t>
            </a:r>
            <a:r>
              <a:rPr lang="cs-CZ" sz="2800" b="1" baseline="50000">
                <a:latin typeface="Times New Roman" pitchFamily="18" charset="0"/>
              </a:rPr>
              <a:t>+</a:t>
            </a:r>
            <a:endParaRPr lang="cs-CZ" sz="2400">
              <a:latin typeface="Times New Roman" pitchFamily="18" charset="0"/>
            </a:endParaRPr>
          </a:p>
        </p:txBody>
      </p:sp>
      <p:sp>
        <p:nvSpPr>
          <p:cNvPr id="144481" name="Text Box 140"/>
          <p:cNvSpPr txBox="1">
            <a:spLocks noChangeArrowheads="1"/>
          </p:cNvSpPr>
          <p:nvPr/>
        </p:nvSpPr>
        <p:spPr bwMode="auto">
          <a:xfrm>
            <a:off x="7212013" y="1046163"/>
            <a:ext cx="636587"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Na</a:t>
            </a:r>
            <a:r>
              <a:rPr lang="cs-CZ" sz="2000" b="1" baseline="30000">
                <a:latin typeface="Times New Roman" pitchFamily="18" charset="0"/>
              </a:rPr>
              <a:t>+</a:t>
            </a:r>
            <a:endParaRPr lang="cs-CZ" sz="3200" b="1" baseline="-25000">
              <a:latin typeface="Times New Roman" pitchFamily="18" charset="0"/>
            </a:endParaRPr>
          </a:p>
        </p:txBody>
      </p:sp>
      <p:sp>
        <p:nvSpPr>
          <p:cNvPr id="144482" name="Text Box 141"/>
          <p:cNvSpPr txBox="1">
            <a:spLocks noChangeArrowheads="1"/>
          </p:cNvSpPr>
          <p:nvPr/>
        </p:nvSpPr>
        <p:spPr bwMode="auto">
          <a:xfrm>
            <a:off x="6297613" y="1052513"/>
            <a:ext cx="682625"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Na</a:t>
            </a:r>
            <a:r>
              <a:rPr lang="cs-CZ" sz="2000" b="1" baseline="30000">
                <a:latin typeface="Times New Roman" pitchFamily="18" charset="0"/>
              </a:rPr>
              <a:t>+</a:t>
            </a:r>
            <a:endParaRPr lang="cs-CZ" sz="3200" b="1" baseline="-25000">
              <a:latin typeface="Times New Roman" pitchFamily="18" charset="0"/>
            </a:endParaRPr>
          </a:p>
        </p:txBody>
      </p:sp>
      <p:grpSp>
        <p:nvGrpSpPr>
          <p:cNvPr id="14" name="Group 142"/>
          <p:cNvGrpSpPr>
            <a:grpSpLocks/>
          </p:cNvGrpSpPr>
          <p:nvPr/>
        </p:nvGrpSpPr>
        <p:grpSpPr bwMode="auto">
          <a:xfrm>
            <a:off x="6356350" y="1128713"/>
            <a:ext cx="1443038" cy="223837"/>
            <a:chOff x="4004" y="711"/>
            <a:chExt cx="909" cy="141"/>
          </a:xfrm>
        </p:grpSpPr>
        <p:sp>
          <p:nvSpPr>
            <p:cNvPr id="144497" name="Line 143"/>
            <p:cNvSpPr>
              <a:spLocks noChangeShapeType="1"/>
            </p:cNvSpPr>
            <p:nvPr/>
          </p:nvSpPr>
          <p:spPr bwMode="auto">
            <a:xfrm flipV="1">
              <a:off x="4287" y="808"/>
              <a:ext cx="252" cy="4"/>
            </a:xfrm>
            <a:prstGeom prst="line">
              <a:avLst/>
            </a:prstGeom>
            <a:noFill/>
            <a:ln w="28575">
              <a:solidFill>
                <a:srgbClr val="000000"/>
              </a:solidFill>
              <a:round/>
              <a:headEnd type="triangle" w="med" len="med"/>
              <a:tailEnd/>
            </a:ln>
          </p:spPr>
          <p:txBody>
            <a:bodyPr wrap="none" anchor="ctr"/>
            <a:lstStyle/>
            <a:p>
              <a:endParaRPr lang="cs-CZ"/>
            </a:p>
          </p:txBody>
        </p:sp>
        <p:sp>
          <p:nvSpPr>
            <p:cNvPr id="144498" name="Line 144"/>
            <p:cNvSpPr>
              <a:spLocks noChangeShapeType="1"/>
            </p:cNvSpPr>
            <p:nvPr/>
          </p:nvSpPr>
          <p:spPr bwMode="auto">
            <a:xfrm flipV="1">
              <a:off x="4004" y="738"/>
              <a:ext cx="0" cy="114"/>
            </a:xfrm>
            <a:prstGeom prst="line">
              <a:avLst/>
            </a:prstGeom>
            <a:noFill/>
            <a:ln w="12700">
              <a:solidFill>
                <a:schemeClr val="tx1"/>
              </a:solidFill>
              <a:round/>
              <a:headEnd/>
              <a:tailEnd type="triangle" w="med" len="med"/>
            </a:ln>
          </p:spPr>
          <p:txBody>
            <a:bodyPr wrap="none" anchor="ctr"/>
            <a:lstStyle/>
            <a:p>
              <a:endParaRPr lang="cs-CZ"/>
            </a:p>
          </p:txBody>
        </p:sp>
        <p:sp>
          <p:nvSpPr>
            <p:cNvPr id="144499" name="Line 145"/>
            <p:cNvSpPr>
              <a:spLocks noChangeShapeType="1"/>
            </p:cNvSpPr>
            <p:nvPr/>
          </p:nvSpPr>
          <p:spPr bwMode="auto">
            <a:xfrm flipV="1">
              <a:off x="4913" y="711"/>
              <a:ext cx="0" cy="114"/>
            </a:xfrm>
            <a:prstGeom prst="line">
              <a:avLst/>
            </a:prstGeom>
            <a:noFill/>
            <a:ln w="12700">
              <a:solidFill>
                <a:schemeClr val="tx1"/>
              </a:solidFill>
              <a:round/>
              <a:headEnd type="triangle" w="med" len="med"/>
              <a:tailEnd/>
            </a:ln>
          </p:spPr>
          <p:txBody>
            <a:bodyPr wrap="none" anchor="ctr"/>
            <a:lstStyle/>
            <a:p>
              <a:endParaRPr lang="cs-CZ"/>
            </a:p>
          </p:txBody>
        </p:sp>
      </p:grpSp>
      <p:grpSp>
        <p:nvGrpSpPr>
          <p:cNvPr id="15" name="Group 146"/>
          <p:cNvGrpSpPr>
            <a:grpSpLocks/>
          </p:cNvGrpSpPr>
          <p:nvPr/>
        </p:nvGrpSpPr>
        <p:grpSpPr bwMode="auto">
          <a:xfrm>
            <a:off x="4876800" y="4910138"/>
            <a:ext cx="2238375" cy="1552575"/>
            <a:chOff x="3072" y="3093"/>
            <a:chExt cx="1410" cy="978"/>
          </a:xfrm>
        </p:grpSpPr>
        <p:sp>
          <p:nvSpPr>
            <p:cNvPr id="144485" name="Text Box 147"/>
            <p:cNvSpPr txBox="1">
              <a:spLocks noChangeArrowheads="1"/>
            </p:cNvSpPr>
            <p:nvPr/>
          </p:nvSpPr>
          <p:spPr bwMode="auto">
            <a:xfrm>
              <a:off x="3372" y="3398"/>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5</a:t>
              </a:r>
              <a:endParaRPr lang="cs-CZ" sz="1000" i="1">
                <a:latin typeface="Times New Roman" pitchFamily="18" charset="0"/>
              </a:endParaRPr>
            </a:p>
          </p:txBody>
        </p:sp>
        <p:grpSp>
          <p:nvGrpSpPr>
            <p:cNvPr id="16" name="Group 148"/>
            <p:cNvGrpSpPr>
              <a:grpSpLocks/>
            </p:cNvGrpSpPr>
            <p:nvPr/>
          </p:nvGrpSpPr>
          <p:grpSpPr bwMode="auto">
            <a:xfrm>
              <a:off x="3072" y="3093"/>
              <a:ext cx="1410" cy="978"/>
              <a:chOff x="3072" y="3093"/>
              <a:chExt cx="1410" cy="978"/>
            </a:xfrm>
          </p:grpSpPr>
          <p:sp>
            <p:nvSpPr>
              <p:cNvPr id="144487" name="Freeform 149"/>
              <p:cNvSpPr>
                <a:spLocks/>
              </p:cNvSpPr>
              <p:nvPr/>
            </p:nvSpPr>
            <p:spPr bwMode="auto">
              <a:xfrm>
                <a:off x="3693" y="3452"/>
                <a:ext cx="789" cy="600"/>
              </a:xfrm>
              <a:custGeom>
                <a:avLst/>
                <a:gdLst>
                  <a:gd name="T0" fmla="*/ 752 w 789"/>
                  <a:gd name="T1" fmla="*/ 0 h 600"/>
                  <a:gd name="T2" fmla="*/ 692 w 789"/>
                  <a:gd name="T3" fmla="*/ 486 h 600"/>
                  <a:gd name="T4" fmla="*/ 169 w 789"/>
                  <a:gd name="T5" fmla="*/ 584 h 600"/>
                  <a:gd name="T6" fmla="*/ 0 w 789"/>
                  <a:gd name="T7" fmla="*/ 393 h 600"/>
                  <a:gd name="T8" fmla="*/ 0 60000 65536"/>
                  <a:gd name="T9" fmla="*/ 0 60000 65536"/>
                  <a:gd name="T10" fmla="*/ 0 60000 65536"/>
                  <a:gd name="T11" fmla="*/ 0 60000 65536"/>
                  <a:gd name="T12" fmla="*/ 0 w 789"/>
                  <a:gd name="T13" fmla="*/ 0 h 600"/>
                  <a:gd name="T14" fmla="*/ 789 w 789"/>
                  <a:gd name="T15" fmla="*/ 600 h 600"/>
                </a:gdLst>
                <a:ahLst/>
                <a:cxnLst>
                  <a:cxn ang="T8">
                    <a:pos x="T0" y="T1"/>
                  </a:cxn>
                  <a:cxn ang="T9">
                    <a:pos x="T2" y="T3"/>
                  </a:cxn>
                  <a:cxn ang="T10">
                    <a:pos x="T4" y="T5"/>
                  </a:cxn>
                  <a:cxn ang="T11">
                    <a:pos x="T6" y="T7"/>
                  </a:cxn>
                </a:cxnLst>
                <a:rect l="T12" t="T13" r="T14" b="T15"/>
                <a:pathLst>
                  <a:path w="789" h="600">
                    <a:moveTo>
                      <a:pt x="752" y="0"/>
                    </a:moveTo>
                    <a:cubicBezTo>
                      <a:pt x="741" y="81"/>
                      <a:pt x="789" y="389"/>
                      <a:pt x="692" y="486"/>
                    </a:cubicBezTo>
                    <a:cubicBezTo>
                      <a:pt x="595" y="583"/>
                      <a:pt x="284" y="600"/>
                      <a:pt x="169" y="584"/>
                    </a:cubicBezTo>
                    <a:cubicBezTo>
                      <a:pt x="54" y="568"/>
                      <a:pt x="35" y="433"/>
                      <a:pt x="0" y="393"/>
                    </a:cubicBezTo>
                  </a:path>
                </a:pathLst>
              </a:custGeom>
              <a:noFill/>
              <a:ln w="19050">
                <a:solidFill>
                  <a:schemeClr val="tx1"/>
                </a:solidFill>
                <a:prstDash val="sysDot"/>
                <a:round/>
                <a:headEnd/>
                <a:tailEnd type="triangle" w="med" len="med"/>
              </a:ln>
            </p:spPr>
            <p:txBody>
              <a:bodyPr wrap="none" anchor="ctr"/>
              <a:lstStyle/>
              <a:p>
                <a:endParaRPr lang="en-US"/>
              </a:p>
            </p:txBody>
          </p:sp>
          <p:sp>
            <p:nvSpPr>
              <p:cNvPr id="144488" name="Oval 150"/>
              <p:cNvSpPr>
                <a:spLocks noChangeArrowheads="1"/>
              </p:cNvSpPr>
              <p:nvPr/>
            </p:nvSpPr>
            <p:spPr bwMode="auto">
              <a:xfrm>
                <a:off x="3228" y="3615"/>
                <a:ext cx="618" cy="228"/>
              </a:xfrm>
              <a:prstGeom prst="ellipse">
                <a:avLst/>
              </a:prstGeom>
              <a:solidFill>
                <a:schemeClr val="bg1"/>
              </a:solidFill>
              <a:ln w="19050">
                <a:solidFill>
                  <a:schemeClr val="tx1"/>
                </a:solidFill>
                <a:round/>
                <a:headEnd/>
                <a:tailEnd/>
              </a:ln>
            </p:spPr>
            <p:txBody>
              <a:bodyPr wrap="none" anchor="ctr"/>
              <a:lstStyle/>
              <a:p>
                <a:pPr algn="ctr" eaLnBrk="0" hangingPunct="0"/>
                <a:r>
                  <a:rPr lang="cs-CZ" sz="1200" b="1">
                    <a:latin typeface="Times New Roman" pitchFamily="18" charset="0"/>
                  </a:rPr>
                  <a:t>[Na</a:t>
                </a:r>
                <a:r>
                  <a:rPr lang="cs-CZ" sz="1200" b="1" baseline="30000">
                    <a:latin typeface="Times New Roman" pitchFamily="18" charset="0"/>
                  </a:rPr>
                  <a:t>+</a:t>
                </a:r>
                <a:r>
                  <a:rPr lang="cs-CZ" sz="1200" b="1">
                    <a:latin typeface="Times New Roman" pitchFamily="18" charset="0"/>
                  </a:rPr>
                  <a:t>]</a:t>
                </a:r>
                <a:r>
                  <a:rPr lang="cs-CZ" sz="1200" b="1" baseline="-25000">
                    <a:latin typeface="Times New Roman" pitchFamily="18" charset="0"/>
                  </a:rPr>
                  <a:t>e</a:t>
                </a:r>
                <a:r>
                  <a:rPr lang="cs-CZ" sz="1200" b="1">
                    <a:latin typeface="Times New Roman" pitchFamily="18" charset="0"/>
                  </a:rPr>
                  <a:t>-[Na</a:t>
                </a:r>
                <a:r>
                  <a:rPr lang="cs-CZ" sz="1200" b="1" baseline="30000">
                    <a:latin typeface="Times New Roman" pitchFamily="18" charset="0"/>
                  </a:rPr>
                  <a:t>+</a:t>
                </a:r>
                <a:r>
                  <a:rPr lang="cs-CZ" sz="1200" b="1">
                    <a:latin typeface="Times New Roman" pitchFamily="18" charset="0"/>
                  </a:rPr>
                  <a:t>]</a:t>
                </a:r>
                <a:r>
                  <a:rPr lang="cs-CZ" sz="1200" b="1" baseline="-25000">
                    <a:latin typeface="Times New Roman" pitchFamily="18" charset="0"/>
                  </a:rPr>
                  <a:t>i</a:t>
                </a:r>
                <a:endParaRPr lang="cs-CZ" sz="2400">
                  <a:latin typeface="Times New Roman" pitchFamily="18" charset="0"/>
                </a:endParaRPr>
              </a:p>
            </p:txBody>
          </p:sp>
          <p:sp>
            <p:nvSpPr>
              <p:cNvPr id="144489" name="Freeform 151"/>
              <p:cNvSpPr>
                <a:spLocks/>
              </p:cNvSpPr>
              <p:nvPr/>
            </p:nvSpPr>
            <p:spPr bwMode="auto">
              <a:xfrm>
                <a:off x="3520" y="3332"/>
                <a:ext cx="47" cy="283"/>
              </a:xfrm>
              <a:custGeom>
                <a:avLst/>
                <a:gdLst>
                  <a:gd name="T0" fmla="*/ 0 w 27"/>
                  <a:gd name="T1" fmla="*/ 283 h 261"/>
                  <a:gd name="T2" fmla="*/ 47 w 27"/>
                  <a:gd name="T3" fmla="*/ 0 h 261"/>
                  <a:gd name="T4" fmla="*/ 0 60000 65536"/>
                  <a:gd name="T5" fmla="*/ 0 60000 65536"/>
                  <a:gd name="T6" fmla="*/ 0 w 27"/>
                  <a:gd name="T7" fmla="*/ 0 h 261"/>
                  <a:gd name="T8" fmla="*/ 27 w 27"/>
                  <a:gd name="T9" fmla="*/ 261 h 261"/>
                </a:gdLst>
                <a:ahLst/>
                <a:cxnLst>
                  <a:cxn ang="T4">
                    <a:pos x="T0" y="T1"/>
                  </a:cxn>
                  <a:cxn ang="T5">
                    <a:pos x="T2" y="T3"/>
                  </a:cxn>
                </a:cxnLst>
                <a:rect l="T6" t="T7" r="T8" b="T9"/>
                <a:pathLst>
                  <a:path w="27" h="261">
                    <a:moveTo>
                      <a:pt x="0" y="261"/>
                    </a:moveTo>
                    <a:lnTo>
                      <a:pt x="27" y="0"/>
                    </a:lnTo>
                  </a:path>
                </a:pathLst>
              </a:custGeom>
              <a:noFill/>
              <a:ln w="19050" cap="rnd">
                <a:solidFill>
                  <a:schemeClr val="tx1"/>
                </a:solidFill>
                <a:prstDash val="sysDot"/>
                <a:round/>
                <a:headEnd/>
                <a:tailEnd type="triangle" w="med" len="med"/>
              </a:ln>
            </p:spPr>
            <p:txBody>
              <a:bodyPr wrap="none" anchor="ctr"/>
              <a:lstStyle/>
              <a:p>
                <a:endParaRPr lang="en-US"/>
              </a:p>
            </p:txBody>
          </p:sp>
          <p:sp>
            <p:nvSpPr>
              <p:cNvPr id="144490" name="Text Box 152"/>
              <p:cNvSpPr txBox="1">
                <a:spLocks noChangeArrowheads="1"/>
              </p:cNvSpPr>
              <p:nvPr/>
            </p:nvSpPr>
            <p:spPr bwMode="auto">
              <a:xfrm>
                <a:off x="3963" y="3917"/>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4</a:t>
                </a:r>
                <a:endParaRPr lang="cs-CZ" sz="1000" i="1">
                  <a:latin typeface="Times New Roman" pitchFamily="18" charset="0"/>
                </a:endParaRPr>
              </a:p>
            </p:txBody>
          </p:sp>
          <p:grpSp>
            <p:nvGrpSpPr>
              <p:cNvPr id="17" name="Group 153"/>
              <p:cNvGrpSpPr>
                <a:grpSpLocks/>
              </p:cNvGrpSpPr>
              <p:nvPr/>
            </p:nvGrpSpPr>
            <p:grpSpPr bwMode="auto">
              <a:xfrm>
                <a:off x="3530" y="3093"/>
                <a:ext cx="163" cy="164"/>
                <a:chOff x="4214" y="3396"/>
                <a:chExt cx="163" cy="164"/>
              </a:xfrm>
            </p:grpSpPr>
            <p:sp>
              <p:nvSpPr>
                <p:cNvPr id="144495" name="Oval 154"/>
                <p:cNvSpPr>
                  <a:spLocks noChangeArrowheads="1"/>
                </p:cNvSpPr>
                <p:nvPr/>
              </p:nvSpPr>
              <p:spPr bwMode="auto">
                <a:xfrm>
                  <a:off x="4214" y="3396"/>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4496" name="Line 155"/>
                <p:cNvSpPr>
                  <a:spLocks noChangeShapeType="1"/>
                </p:cNvSpPr>
                <p:nvPr/>
              </p:nvSpPr>
              <p:spPr bwMode="auto">
                <a:xfrm>
                  <a:off x="4297" y="3425"/>
                  <a:ext cx="0" cy="125"/>
                </a:xfrm>
                <a:prstGeom prst="line">
                  <a:avLst/>
                </a:prstGeom>
                <a:noFill/>
                <a:ln w="12700">
                  <a:solidFill>
                    <a:schemeClr val="tx1"/>
                  </a:solidFill>
                  <a:round/>
                  <a:headEnd/>
                  <a:tailEnd type="triangle" w="med" len="med"/>
                </a:ln>
              </p:spPr>
              <p:txBody>
                <a:bodyPr wrap="none" anchor="ctr"/>
                <a:lstStyle/>
                <a:p>
                  <a:endParaRPr lang="cs-CZ"/>
                </a:p>
              </p:txBody>
            </p:sp>
          </p:grpSp>
          <p:grpSp>
            <p:nvGrpSpPr>
              <p:cNvPr id="18" name="Group 156"/>
              <p:cNvGrpSpPr>
                <a:grpSpLocks/>
              </p:cNvGrpSpPr>
              <p:nvPr/>
            </p:nvGrpSpPr>
            <p:grpSpPr bwMode="auto">
              <a:xfrm>
                <a:off x="3072" y="3648"/>
                <a:ext cx="163" cy="164"/>
                <a:chOff x="4214" y="3396"/>
                <a:chExt cx="163" cy="164"/>
              </a:xfrm>
            </p:grpSpPr>
            <p:sp>
              <p:nvSpPr>
                <p:cNvPr id="144493" name="Oval 157"/>
                <p:cNvSpPr>
                  <a:spLocks noChangeArrowheads="1"/>
                </p:cNvSpPr>
                <p:nvPr/>
              </p:nvSpPr>
              <p:spPr bwMode="auto">
                <a:xfrm>
                  <a:off x="4214" y="3396"/>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4494" name="Line 158"/>
                <p:cNvSpPr>
                  <a:spLocks noChangeShapeType="1"/>
                </p:cNvSpPr>
                <p:nvPr/>
              </p:nvSpPr>
              <p:spPr bwMode="auto">
                <a:xfrm>
                  <a:off x="4297" y="3425"/>
                  <a:ext cx="0" cy="125"/>
                </a:xfrm>
                <a:prstGeom prst="line">
                  <a:avLst/>
                </a:prstGeom>
                <a:noFill/>
                <a:ln w="12700">
                  <a:solidFill>
                    <a:schemeClr val="tx1"/>
                  </a:solidFill>
                  <a:round/>
                  <a:headEnd/>
                  <a:tailEnd type="triangle" w="med" len="med"/>
                </a:ln>
              </p:spPr>
              <p:txBody>
                <a:bodyPr wrap="none" anchor="ctr"/>
                <a:lstStyle/>
                <a:p>
                  <a:endParaRPr lang="cs-CZ"/>
                </a:p>
              </p:txBody>
            </p:sp>
          </p:grpSp>
        </p:grpSp>
      </p:grpSp>
      <p:sp>
        <p:nvSpPr>
          <p:cNvPr id="159" name="AutoShape 2"/>
          <p:cNvSpPr>
            <a:spLocks noChangeArrowheads="1"/>
          </p:cNvSpPr>
          <p:nvPr/>
        </p:nvSpPr>
        <p:spPr bwMode="auto">
          <a:xfrm>
            <a:off x="1165225" y="0"/>
            <a:ext cx="2632075" cy="2698750"/>
          </a:xfrm>
          <a:prstGeom prst="cloudCallout">
            <a:avLst>
              <a:gd name="adj1" fmla="val -33472"/>
              <a:gd name="adj2" fmla="val 68296"/>
            </a:avLst>
          </a:prstGeom>
          <a:solidFill>
            <a:srgbClr val="66FFFF"/>
          </a:solidFill>
          <a:ln w="12700">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60" name="AutoShape 3"/>
          <p:cNvSpPr>
            <a:spLocks noChangeArrowheads="1"/>
          </p:cNvSpPr>
          <p:nvPr/>
        </p:nvSpPr>
        <p:spPr bwMode="auto">
          <a:xfrm>
            <a:off x="1200150" y="3200400"/>
            <a:ext cx="2095500" cy="2640013"/>
          </a:xfrm>
          <a:prstGeom prst="roundRect">
            <a:avLst>
              <a:gd name="adj" fmla="val 16667"/>
            </a:avLst>
          </a:prstGeom>
          <a:solidFill>
            <a:srgbClr val="CCFF99"/>
          </a:solidFill>
          <a:ln w="28575">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61" name="Oval 4"/>
          <p:cNvSpPr>
            <a:spLocks noChangeArrowheads="1"/>
          </p:cNvSpPr>
          <p:nvPr/>
        </p:nvSpPr>
        <p:spPr bwMode="auto">
          <a:xfrm>
            <a:off x="989013" y="4886325"/>
            <a:ext cx="441325" cy="436563"/>
          </a:xfrm>
          <a:prstGeom prst="ellipse">
            <a:avLst/>
          </a:prstGeom>
          <a:solidFill>
            <a:srgbClr val="FF9900"/>
          </a:solidFill>
          <a:ln w="28575">
            <a:solidFill>
              <a:schemeClr val="tx1"/>
            </a:solidFill>
            <a:round/>
            <a:headEnd/>
            <a:tailEnd/>
          </a:ln>
        </p:spPr>
        <p:txBody>
          <a:bodyPr wrap="none" anchor="ctr"/>
          <a:lstStyle/>
          <a:p>
            <a:endParaRPr lang="en-US"/>
          </a:p>
        </p:txBody>
      </p:sp>
      <p:sp>
        <p:nvSpPr>
          <p:cNvPr id="162" name="Line 5"/>
          <p:cNvSpPr>
            <a:spLocks noChangeShapeType="1"/>
          </p:cNvSpPr>
          <p:nvPr/>
        </p:nvSpPr>
        <p:spPr bwMode="auto">
          <a:xfrm>
            <a:off x="771525" y="5330825"/>
            <a:ext cx="1171575" cy="7938"/>
          </a:xfrm>
          <a:prstGeom prst="line">
            <a:avLst/>
          </a:prstGeom>
          <a:noFill/>
          <a:ln w="76200">
            <a:solidFill>
              <a:srgbClr val="000000"/>
            </a:solidFill>
            <a:round/>
            <a:headEnd/>
            <a:tailEnd type="triangle" w="med" len="med"/>
          </a:ln>
        </p:spPr>
        <p:txBody>
          <a:bodyPr wrap="none" anchor="ctr"/>
          <a:lstStyle/>
          <a:p>
            <a:endParaRPr lang="cs-CZ"/>
          </a:p>
        </p:txBody>
      </p:sp>
      <p:sp>
        <p:nvSpPr>
          <p:cNvPr id="163" name="Freeform 6"/>
          <p:cNvSpPr>
            <a:spLocks/>
          </p:cNvSpPr>
          <p:nvPr/>
        </p:nvSpPr>
        <p:spPr bwMode="auto">
          <a:xfrm>
            <a:off x="720725" y="4408488"/>
            <a:ext cx="1119188" cy="506412"/>
          </a:xfrm>
          <a:custGeom>
            <a:avLst/>
            <a:gdLst>
              <a:gd name="T0" fmla="*/ 0 w 760"/>
              <a:gd name="T1" fmla="*/ 465549 h 347"/>
              <a:gd name="T2" fmla="*/ 942474 w 760"/>
              <a:gd name="T3" fmla="*/ 429064 h 347"/>
              <a:gd name="T4" fmla="*/ 1063229 w 760"/>
              <a:gd name="T5" fmla="*/ 0 h 347"/>
              <a:gd name="T6" fmla="*/ 0 60000 65536"/>
              <a:gd name="T7" fmla="*/ 0 60000 65536"/>
              <a:gd name="T8" fmla="*/ 0 60000 65536"/>
              <a:gd name="T9" fmla="*/ 0 w 760"/>
              <a:gd name="T10" fmla="*/ 0 h 347"/>
              <a:gd name="T11" fmla="*/ 760 w 760"/>
              <a:gd name="T12" fmla="*/ 347 h 347"/>
            </a:gdLst>
            <a:ahLst/>
            <a:cxnLst>
              <a:cxn ang="T6">
                <a:pos x="T0" y="T1"/>
              </a:cxn>
              <a:cxn ang="T7">
                <a:pos x="T2" y="T3"/>
              </a:cxn>
              <a:cxn ang="T8">
                <a:pos x="T4" y="T5"/>
              </a:cxn>
            </a:cxnLst>
            <a:rect l="T9" t="T10" r="T11" b="T12"/>
            <a:pathLst>
              <a:path w="760" h="347">
                <a:moveTo>
                  <a:pt x="0" y="319"/>
                </a:moveTo>
                <a:cubicBezTo>
                  <a:pt x="107" y="315"/>
                  <a:pt x="520" y="347"/>
                  <a:pt x="640" y="294"/>
                </a:cubicBezTo>
                <a:cubicBezTo>
                  <a:pt x="760" y="241"/>
                  <a:pt x="716" y="98"/>
                  <a:pt x="722" y="0"/>
                </a:cubicBezTo>
              </a:path>
            </a:pathLst>
          </a:custGeom>
          <a:noFill/>
          <a:ln w="57150">
            <a:solidFill>
              <a:srgbClr val="000000"/>
            </a:solidFill>
            <a:round/>
            <a:headEnd type="triangle" w="med" len="med"/>
            <a:tailEnd/>
          </a:ln>
        </p:spPr>
        <p:txBody>
          <a:bodyPr wrap="none" anchor="ctr"/>
          <a:lstStyle/>
          <a:p>
            <a:endParaRPr lang="en-US"/>
          </a:p>
        </p:txBody>
      </p:sp>
      <p:sp>
        <p:nvSpPr>
          <p:cNvPr id="164" name="Text Box 7"/>
          <p:cNvSpPr txBox="1">
            <a:spLocks noChangeArrowheads="1"/>
          </p:cNvSpPr>
          <p:nvPr/>
        </p:nvSpPr>
        <p:spPr bwMode="auto">
          <a:xfrm>
            <a:off x="1927225" y="5110163"/>
            <a:ext cx="673100" cy="457200"/>
          </a:xfrm>
          <a:prstGeom prst="rect">
            <a:avLst/>
          </a:prstGeom>
          <a:noFill/>
          <a:ln w="12700">
            <a:noFill/>
            <a:miter lim="800000"/>
            <a:headEnd/>
            <a:tailEnd/>
          </a:ln>
        </p:spPr>
        <p:txBody>
          <a:bodyPr wrap="none" anchor="ctr">
            <a:spAutoFit/>
          </a:bodyPr>
          <a:lstStyle/>
          <a:p>
            <a:pPr algn="ctr" eaLnBrk="0" hangingPunct="0"/>
            <a:r>
              <a:rPr lang="cs-CZ" sz="2400" b="1">
                <a:latin typeface="Times New Roman" pitchFamily="18" charset="0"/>
              </a:rPr>
              <a:t>Na</a:t>
            </a:r>
            <a:r>
              <a:rPr lang="cs-CZ" sz="2400" b="1" baseline="50000">
                <a:latin typeface="Times New Roman" pitchFamily="18" charset="0"/>
              </a:rPr>
              <a:t>+</a:t>
            </a:r>
            <a:endParaRPr lang="cs-CZ" sz="2400">
              <a:latin typeface="Times New Roman" pitchFamily="18" charset="0"/>
            </a:endParaRPr>
          </a:p>
        </p:txBody>
      </p:sp>
      <p:sp>
        <p:nvSpPr>
          <p:cNvPr id="165" name="Oval 8"/>
          <p:cNvSpPr>
            <a:spLocks noChangeArrowheads="1"/>
          </p:cNvSpPr>
          <p:nvPr/>
        </p:nvSpPr>
        <p:spPr bwMode="auto">
          <a:xfrm>
            <a:off x="3103563" y="4881563"/>
            <a:ext cx="442912" cy="436562"/>
          </a:xfrm>
          <a:prstGeom prst="ellipse">
            <a:avLst/>
          </a:prstGeom>
          <a:solidFill>
            <a:srgbClr val="FF3300"/>
          </a:solidFill>
          <a:ln w="28575">
            <a:solidFill>
              <a:schemeClr val="tx1"/>
            </a:solidFill>
            <a:round/>
            <a:headEnd/>
            <a:tailEnd/>
          </a:ln>
        </p:spPr>
        <p:txBody>
          <a:bodyPr wrap="none" anchor="ctr"/>
          <a:lstStyle/>
          <a:p>
            <a:endParaRPr lang="en-US"/>
          </a:p>
        </p:txBody>
      </p:sp>
      <p:sp>
        <p:nvSpPr>
          <p:cNvPr id="166" name="Line 9"/>
          <p:cNvSpPr>
            <a:spLocks noChangeShapeType="1"/>
          </p:cNvSpPr>
          <p:nvPr/>
        </p:nvSpPr>
        <p:spPr bwMode="auto">
          <a:xfrm>
            <a:off x="2546350" y="5324475"/>
            <a:ext cx="1236663" cy="0"/>
          </a:xfrm>
          <a:prstGeom prst="line">
            <a:avLst/>
          </a:prstGeom>
          <a:noFill/>
          <a:ln w="57150">
            <a:solidFill>
              <a:srgbClr val="000000"/>
            </a:solidFill>
            <a:round/>
            <a:headEnd/>
            <a:tailEnd type="triangle" w="med" len="med"/>
          </a:ln>
        </p:spPr>
        <p:txBody>
          <a:bodyPr wrap="none" anchor="ctr"/>
          <a:lstStyle/>
          <a:p>
            <a:endParaRPr lang="cs-CZ"/>
          </a:p>
        </p:txBody>
      </p:sp>
      <p:sp>
        <p:nvSpPr>
          <p:cNvPr id="167" name="Text Box 10"/>
          <p:cNvSpPr txBox="1">
            <a:spLocks noChangeArrowheads="1"/>
          </p:cNvSpPr>
          <p:nvPr/>
        </p:nvSpPr>
        <p:spPr bwMode="auto">
          <a:xfrm>
            <a:off x="2309813" y="4518025"/>
            <a:ext cx="598487" cy="519113"/>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K</a:t>
            </a:r>
            <a:r>
              <a:rPr lang="cs-CZ" sz="2800" b="1" baseline="50000">
                <a:latin typeface="Times New Roman" pitchFamily="18" charset="0"/>
              </a:rPr>
              <a:t>+</a:t>
            </a:r>
            <a:endParaRPr lang="cs-CZ" sz="2400">
              <a:latin typeface="Times New Roman" pitchFamily="18" charset="0"/>
            </a:endParaRPr>
          </a:p>
        </p:txBody>
      </p:sp>
      <p:sp>
        <p:nvSpPr>
          <p:cNvPr id="168" name="Freeform 11"/>
          <p:cNvSpPr>
            <a:spLocks/>
          </p:cNvSpPr>
          <p:nvPr/>
        </p:nvSpPr>
        <p:spPr bwMode="auto">
          <a:xfrm>
            <a:off x="2497138" y="4044950"/>
            <a:ext cx="1335087" cy="547688"/>
          </a:xfrm>
          <a:custGeom>
            <a:avLst/>
            <a:gdLst>
              <a:gd name="T0" fmla="*/ 1335087 w 1098"/>
              <a:gd name="T1" fmla="*/ 40356 h 475"/>
              <a:gd name="T2" fmla="*/ 214003 w 1098"/>
              <a:gd name="T3" fmla="*/ 84171 h 475"/>
              <a:gd name="T4" fmla="*/ 53501 w 1098"/>
              <a:gd name="T5" fmla="*/ 547688 h 475"/>
              <a:gd name="T6" fmla="*/ 0 60000 65536"/>
              <a:gd name="T7" fmla="*/ 0 60000 65536"/>
              <a:gd name="T8" fmla="*/ 0 60000 65536"/>
              <a:gd name="T9" fmla="*/ 0 w 1098"/>
              <a:gd name="T10" fmla="*/ 0 h 475"/>
              <a:gd name="T11" fmla="*/ 1098 w 1098"/>
              <a:gd name="T12" fmla="*/ 475 h 475"/>
            </a:gdLst>
            <a:ahLst/>
            <a:cxnLst>
              <a:cxn ang="T6">
                <a:pos x="T0" y="T1"/>
              </a:cxn>
              <a:cxn ang="T7">
                <a:pos x="T2" y="T3"/>
              </a:cxn>
              <a:cxn ang="T8">
                <a:pos x="T4" y="T5"/>
              </a:cxn>
            </a:cxnLst>
            <a:rect l="T9" t="T10" r="T11" b="T12"/>
            <a:pathLst>
              <a:path w="1098" h="475">
                <a:moveTo>
                  <a:pt x="1098" y="35"/>
                </a:moveTo>
                <a:cubicBezTo>
                  <a:pt x="943" y="40"/>
                  <a:pt x="352" y="0"/>
                  <a:pt x="176" y="73"/>
                </a:cubicBezTo>
                <a:cubicBezTo>
                  <a:pt x="0" y="146"/>
                  <a:pt x="56" y="357"/>
                  <a:pt x="44" y="475"/>
                </a:cubicBezTo>
              </a:path>
            </a:pathLst>
          </a:custGeom>
          <a:noFill/>
          <a:ln w="38100">
            <a:solidFill>
              <a:srgbClr val="000000"/>
            </a:solidFill>
            <a:round/>
            <a:headEnd type="triangle" w="med" len="med"/>
            <a:tailEnd/>
          </a:ln>
        </p:spPr>
        <p:txBody>
          <a:bodyPr wrap="none" anchor="ctr"/>
          <a:lstStyle/>
          <a:p>
            <a:endParaRPr lang="en-US"/>
          </a:p>
        </p:txBody>
      </p:sp>
      <p:sp>
        <p:nvSpPr>
          <p:cNvPr id="169" name="AutoShape 12"/>
          <p:cNvSpPr>
            <a:spLocks noChangeArrowheads="1"/>
          </p:cNvSpPr>
          <p:nvPr/>
        </p:nvSpPr>
        <p:spPr bwMode="auto">
          <a:xfrm rot="5475238">
            <a:off x="3159125" y="3798888"/>
            <a:ext cx="314325" cy="561975"/>
          </a:xfrm>
          <a:prstGeom prst="can">
            <a:avLst>
              <a:gd name="adj" fmla="val 36436"/>
            </a:avLst>
          </a:prstGeom>
          <a:solidFill>
            <a:srgbClr val="66FFFF"/>
          </a:solidFill>
          <a:ln w="28575">
            <a:solidFill>
              <a:schemeClr val="tx1"/>
            </a:solidFill>
            <a:round/>
            <a:headEnd/>
            <a:tailEnd/>
          </a:ln>
        </p:spPr>
        <p:txBody>
          <a:bodyPr wrap="none" anchor="ctr"/>
          <a:lstStyle/>
          <a:p>
            <a:endParaRPr lang="en-US"/>
          </a:p>
        </p:txBody>
      </p:sp>
      <p:sp>
        <p:nvSpPr>
          <p:cNvPr id="170" name="Freeform 13"/>
          <p:cNvSpPr>
            <a:spLocks/>
          </p:cNvSpPr>
          <p:nvPr/>
        </p:nvSpPr>
        <p:spPr bwMode="auto">
          <a:xfrm>
            <a:off x="3495675" y="4089400"/>
            <a:ext cx="103188" cy="1588"/>
          </a:xfrm>
          <a:custGeom>
            <a:avLst/>
            <a:gdLst>
              <a:gd name="T0" fmla="*/ 0 w 70"/>
              <a:gd name="T1" fmla="*/ 0 h 1"/>
              <a:gd name="T2" fmla="*/ 103188 w 70"/>
              <a:gd name="T3" fmla="*/ 0 h 1"/>
              <a:gd name="T4" fmla="*/ 0 60000 65536"/>
              <a:gd name="T5" fmla="*/ 0 60000 65536"/>
              <a:gd name="T6" fmla="*/ 0 w 70"/>
              <a:gd name="T7" fmla="*/ 0 h 1"/>
              <a:gd name="T8" fmla="*/ 70 w 70"/>
              <a:gd name="T9" fmla="*/ 1 h 1"/>
            </a:gdLst>
            <a:ahLst/>
            <a:cxnLst>
              <a:cxn ang="T4">
                <a:pos x="T0" y="T1"/>
              </a:cxn>
              <a:cxn ang="T5">
                <a:pos x="T2" y="T3"/>
              </a:cxn>
            </a:cxnLst>
            <a:rect l="T6" t="T7" r="T8" b="T9"/>
            <a:pathLst>
              <a:path w="70" h="1">
                <a:moveTo>
                  <a:pt x="0" y="0"/>
                </a:moveTo>
                <a:lnTo>
                  <a:pt x="70" y="0"/>
                </a:lnTo>
              </a:path>
            </a:pathLst>
          </a:custGeom>
          <a:noFill/>
          <a:ln w="38100">
            <a:solidFill>
              <a:schemeClr val="tx1"/>
            </a:solidFill>
            <a:round/>
            <a:headEnd/>
            <a:tailEnd/>
          </a:ln>
        </p:spPr>
        <p:txBody>
          <a:bodyPr wrap="none" anchor="ctr"/>
          <a:lstStyle/>
          <a:p>
            <a:endParaRPr lang="en-US"/>
          </a:p>
        </p:txBody>
      </p:sp>
      <p:sp>
        <p:nvSpPr>
          <p:cNvPr id="171" name="Freeform 14"/>
          <p:cNvSpPr>
            <a:spLocks/>
          </p:cNvSpPr>
          <p:nvPr/>
        </p:nvSpPr>
        <p:spPr bwMode="auto">
          <a:xfrm>
            <a:off x="2767013" y="4259263"/>
            <a:ext cx="1270000" cy="663575"/>
          </a:xfrm>
          <a:custGeom>
            <a:avLst/>
            <a:gdLst>
              <a:gd name="T0" fmla="*/ 0 w 800"/>
              <a:gd name="T1" fmla="*/ 615950 h 418"/>
              <a:gd name="T2" fmla="*/ 1066800 w 800"/>
              <a:gd name="T3" fmla="*/ 560388 h 418"/>
              <a:gd name="T4" fmla="*/ 1217613 w 800"/>
              <a:gd name="T5" fmla="*/ 0 h 418"/>
              <a:gd name="T6" fmla="*/ 0 60000 65536"/>
              <a:gd name="T7" fmla="*/ 0 60000 65536"/>
              <a:gd name="T8" fmla="*/ 0 60000 65536"/>
              <a:gd name="T9" fmla="*/ 0 w 800"/>
              <a:gd name="T10" fmla="*/ 0 h 418"/>
              <a:gd name="T11" fmla="*/ 800 w 800"/>
              <a:gd name="T12" fmla="*/ 418 h 418"/>
            </a:gdLst>
            <a:ahLst/>
            <a:cxnLst>
              <a:cxn ang="T6">
                <a:pos x="T0" y="T1"/>
              </a:cxn>
              <a:cxn ang="T7">
                <a:pos x="T2" y="T3"/>
              </a:cxn>
              <a:cxn ang="T8">
                <a:pos x="T4" y="T5"/>
              </a:cxn>
            </a:cxnLst>
            <a:rect l="T9" t="T10" r="T11" b="T12"/>
            <a:pathLst>
              <a:path w="800" h="418">
                <a:moveTo>
                  <a:pt x="0" y="388"/>
                </a:moveTo>
                <a:cubicBezTo>
                  <a:pt x="113" y="383"/>
                  <a:pt x="544" y="418"/>
                  <a:pt x="672" y="353"/>
                </a:cubicBezTo>
                <a:cubicBezTo>
                  <a:pt x="800" y="288"/>
                  <a:pt x="773" y="174"/>
                  <a:pt x="767" y="0"/>
                </a:cubicBezTo>
              </a:path>
            </a:pathLst>
          </a:custGeom>
          <a:noFill/>
          <a:ln w="57150">
            <a:solidFill>
              <a:srgbClr val="000000"/>
            </a:solidFill>
            <a:round/>
            <a:headEnd type="triangle" w="med" len="med"/>
            <a:tailEnd/>
          </a:ln>
        </p:spPr>
        <p:txBody>
          <a:bodyPr wrap="none" anchor="ctr"/>
          <a:lstStyle/>
          <a:p>
            <a:endParaRPr lang="en-US"/>
          </a:p>
        </p:txBody>
      </p:sp>
      <p:sp>
        <p:nvSpPr>
          <p:cNvPr id="172" name="Text Box 15"/>
          <p:cNvSpPr txBox="1">
            <a:spLocks noChangeArrowheads="1"/>
          </p:cNvSpPr>
          <p:nvPr/>
        </p:nvSpPr>
        <p:spPr bwMode="auto">
          <a:xfrm>
            <a:off x="3771900" y="3911600"/>
            <a:ext cx="449263" cy="366713"/>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K</a:t>
            </a:r>
            <a:r>
              <a:rPr lang="cs-CZ" b="1" baseline="50000">
                <a:latin typeface="Times New Roman" pitchFamily="18" charset="0"/>
              </a:rPr>
              <a:t>+</a:t>
            </a:r>
            <a:endParaRPr lang="cs-CZ" sz="2400" b="1">
              <a:latin typeface="Times New Roman" pitchFamily="18" charset="0"/>
            </a:endParaRPr>
          </a:p>
        </p:txBody>
      </p:sp>
      <p:sp>
        <p:nvSpPr>
          <p:cNvPr id="173" name="Text Box 16"/>
          <p:cNvSpPr txBox="1">
            <a:spLocks noChangeArrowheads="1"/>
          </p:cNvSpPr>
          <p:nvPr/>
        </p:nvSpPr>
        <p:spPr bwMode="auto">
          <a:xfrm>
            <a:off x="1636713" y="4121150"/>
            <a:ext cx="333375" cy="244475"/>
          </a:xfrm>
          <a:prstGeom prst="rect">
            <a:avLst/>
          </a:prstGeom>
          <a:noFill/>
          <a:ln w="12700">
            <a:noFill/>
            <a:miter lim="800000"/>
            <a:headEnd/>
            <a:tailEnd/>
          </a:ln>
        </p:spPr>
        <p:txBody>
          <a:bodyPr wrap="none" anchor="ctr">
            <a:spAutoFit/>
          </a:bodyPr>
          <a:lstStyle/>
          <a:p>
            <a:pPr algn="ctr" eaLnBrk="0" hangingPunct="0"/>
            <a:r>
              <a:rPr lang="cs-CZ" sz="1000" b="1">
                <a:latin typeface="Times New Roman" pitchFamily="18" charset="0"/>
              </a:rPr>
              <a:t>H</a:t>
            </a:r>
            <a:r>
              <a:rPr lang="cs-CZ" sz="1000" b="1" baseline="50000">
                <a:latin typeface="Times New Roman" pitchFamily="18" charset="0"/>
              </a:rPr>
              <a:t>+</a:t>
            </a:r>
            <a:endParaRPr lang="cs-CZ" sz="2400">
              <a:latin typeface="Times New Roman" pitchFamily="18" charset="0"/>
            </a:endParaRPr>
          </a:p>
        </p:txBody>
      </p:sp>
      <p:sp>
        <p:nvSpPr>
          <p:cNvPr id="174" name="Freeform 17"/>
          <p:cNvSpPr>
            <a:spLocks/>
          </p:cNvSpPr>
          <p:nvPr/>
        </p:nvSpPr>
        <p:spPr bwMode="auto">
          <a:xfrm>
            <a:off x="1751013" y="3602038"/>
            <a:ext cx="458787" cy="473075"/>
          </a:xfrm>
          <a:custGeom>
            <a:avLst/>
            <a:gdLst>
              <a:gd name="T0" fmla="*/ 17646 w 312"/>
              <a:gd name="T1" fmla="*/ 473075 h 324"/>
              <a:gd name="T2" fmla="*/ 73524 w 312"/>
              <a:gd name="T3" fmla="*/ 74466 h 324"/>
              <a:gd name="T4" fmla="*/ 458787 w 312"/>
              <a:gd name="T5" fmla="*/ 26282 h 324"/>
              <a:gd name="T6" fmla="*/ 0 60000 65536"/>
              <a:gd name="T7" fmla="*/ 0 60000 65536"/>
              <a:gd name="T8" fmla="*/ 0 60000 65536"/>
              <a:gd name="T9" fmla="*/ 0 w 312"/>
              <a:gd name="T10" fmla="*/ 0 h 324"/>
              <a:gd name="T11" fmla="*/ 312 w 312"/>
              <a:gd name="T12" fmla="*/ 324 h 324"/>
            </a:gdLst>
            <a:ahLst/>
            <a:cxnLst>
              <a:cxn ang="T6">
                <a:pos x="T0" y="T1"/>
              </a:cxn>
              <a:cxn ang="T7">
                <a:pos x="T2" y="T3"/>
              </a:cxn>
              <a:cxn ang="T8">
                <a:pos x="T4" y="T5"/>
              </a:cxn>
            </a:cxnLst>
            <a:rect l="T9" t="T10" r="T11" b="T12"/>
            <a:pathLst>
              <a:path w="312" h="324">
                <a:moveTo>
                  <a:pt x="12" y="324"/>
                </a:moveTo>
                <a:cubicBezTo>
                  <a:pt x="18" y="279"/>
                  <a:pt x="0" y="102"/>
                  <a:pt x="50" y="51"/>
                </a:cubicBezTo>
                <a:cubicBezTo>
                  <a:pt x="100" y="0"/>
                  <a:pt x="149" y="18"/>
                  <a:pt x="312" y="18"/>
                </a:cubicBezTo>
              </a:path>
            </a:pathLst>
          </a:custGeom>
          <a:noFill/>
          <a:ln w="38100">
            <a:solidFill>
              <a:srgbClr val="000000"/>
            </a:solidFill>
            <a:round/>
            <a:headEnd type="triangle" w="med" len="med"/>
            <a:tailEnd/>
          </a:ln>
        </p:spPr>
        <p:txBody>
          <a:bodyPr wrap="none" anchor="ctr"/>
          <a:lstStyle/>
          <a:p>
            <a:endParaRPr lang="en-US"/>
          </a:p>
        </p:txBody>
      </p:sp>
      <p:sp>
        <p:nvSpPr>
          <p:cNvPr id="175" name="Text Box 18"/>
          <p:cNvSpPr txBox="1">
            <a:spLocks noChangeArrowheads="1"/>
          </p:cNvSpPr>
          <p:nvPr/>
        </p:nvSpPr>
        <p:spPr bwMode="auto">
          <a:xfrm>
            <a:off x="2218141" y="3451325"/>
            <a:ext cx="1032655" cy="307777"/>
          </a:xfrm>
          <a:prstGeom prst="rect">
            <a:avLst/>
          </a:prstGeom>
          <a:noFill/>
          <a:ln w="12700">
            <a:noFill/>
            <a:miter lim="800000"/>
            <a:headEnd/>
            <a:tailEnd/>
          </a:ln>
        </p:spPr>
        <p:txBody>
          <a:bodyPr wrap="none" anchor="ctr">
            <a:spAutoFit/>
          </a:bodyPr>
          <a:lstStyle/>
          <a:p>
            <a:pPr algn="ctr" eaLnBrk="0" hangingPunct="0"/>
            <a:r>
              <a:rPr lang="cs-CZ" sz="1400" b="1" i="1" dirty="0" err="1">
                <a:latin typeface="Times New Roman" pitchFamily="18" charset="0"/>
              </a:rPr>
              <a:t>metabolism</a:t>
            </a:r>
            <a:endParaRPr lang="cs-CZ" sz="2400" dirty="0">
              <a:latin typeface="Times New Roman" pitchFamily="18" charset="0"/>
            </a:endParaRPr>
          </a:p>
        </p:txBody>
      </p:sp>
      <p:sp>
        <p:nvSpPr>
          <p:cNvPr id="176" name="Text Box 19"/>
          <p:cNvSpPr txBox="1">
            <a:spLocks noChangeArrowheads="1"/>
          </p:cNvSpPr>
          <p:nvPr/>
        </p:nvSpPr>
        <p:spPr bwMode="auto">
          <a:xfrm>
            <a:off x="327025" y="4760913"/>
            <a:ext cx="315913" cy="228600"/>
          </a:xfrm>
          <a:prstGeom prst="rect">
            <a:avLst/>
          </a:prstGeom>
          <a:noFill/>
          <a:ln w="12700">
            <a:noFill/>
            <a:miter lim="800000"/>
            <a:headEnd/>
            <a:tailEnd/>
          </a:ln>
        </p:spPr>
        <p:txBody>
          <a:bodyPr wrap="none" anchor="ctr">
            <a:spAutoFit/>
          </a:bodyPr>
          <a:lstStyle/>
          <a:p>
            <a:pPr algn="ctr" eaLnBrk="0" hangingPunct="0"/>
            <a:r>
              <a:rPr lang="cs-CZ" sz="900" b="1">
                <a:latin typeface="Times New Roman" pitchFamily="18" charset="0"/>
              </a:rPr>
              <a:t>H</a:t>
            </a:r>
            <a:r>
              <a:rPr lang="cs-CZ" sz="900" b="1" baseline="50000">
                <a:latin typeface="Times New Roman" pitchFamily="18" charset="0"/>
              </a:rPr>
              <a:t>+</a:t>
            </a:r>
            <a:endParaRPr lang="cs-CZ" sz="2400">
              <a:latin typeface="Times New Roman" pitchFamily="18" charset="0"/>
            </a:endParaRPr>
          </a:p>
        </p:txBody>
      </p:sp>
      <p:sp>
        <p:nvSpPr>
          <p:cNvPr id="177" name="AutoShape 20"/>
          <p:cNvSpPr>
            <a:spLocks noChangeArrowheads="1"/>
          </p:cNvSpPr>
          <p:nvPr/>
        </p:nvSpPr>
        <p:spPr bwMode="auto">
          <a:xfrm>
            <a:off x="1577975" y="977900"/>
            <a:ext cx="822325" cy="1158875"/>
          </a:xfrm>
          <a:prstGeom prst="roundRect">
            <a:avLst>
              <a:gd name="adj" fmla="val 16667"/>
            </a:avLst>
          </a:prstGeom>
          <a:solidFill>
            <a:srgbClr val="FFFF66"/>
          </a:solidFill>
          <a:ln w="38100">
            <a:solidFill>
              <a:srgbClr val="000000"/>
            </a:solidFill>
            <a:round/>
            <a:headEnd/>
            <a:tailEnd/>
          </a:ln>
        </p:spPr>
        <p:txBody>
          <a:bodyPr wrap="none" anchor="ctr"/>
          <a:lstStyle/>
          <a:p>
            <a:endParaRPr lang="en-US"/>
          </a:p>
        </p:txBody>
      </p:sp>
      <p:sp>
        <p:nvSpPr>
          <p:cNvPr id="178" name="Text Box 21"/>
          <p:cNvSpPr txBox="1">
            <a:spLocks noChangeArrowheads="1"/>
          </p:cNvSpPr>
          <p:nvPr/>
        </p:nvSpPr>
        <p:spPr bwMode="auto">
          <a:xfrm>
            <a:off x="2573338" y="1652588"/>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sp>
        <p:nvSpPr>
          <p:cNvPr id="179" name="Text Box 22"/>
          <p:cNvSpPr txBox="1">
            <a:spLocks noChangeArrowheads="1"/>
          </p:cNvSpPr>
          <p:nvPr/>
        </p:nvSpPr>
        <p:spPr bwMode="auto">
          <a:xfrm>
            <a:off x="2576513" y="1271588"/>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sp>
        <p:nvSpPr>
          <p:cNvPr id="180" name="Text Box 23"/>
          <p:cNvSpPr txBox="1">
            <a:spLocks noChangeArrowheads="1"/>
          </p:cNvSpPr>
          <p:nvPr/>
        </p:nvSpPr>
        <p:spPr bwMode="auto">
          <a:xfrm>
            <a:off x="1738313" y="1639888"/>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sp>
        <p:nvSpPr>
          <p:cNvPr id="181" name="Text Box 24"/>
          <p:cNvSpPr txBox="1">
            <a:spLocks noChangeArrowheads="1"/>
          </p:cNvSpPr>
          <p:nvPr/>
        </p:nvSpPr>
        <p:spPr bwMode="auto">
          <a:xfrm>
            <a:off x="1708150" y="1306513"/>
            <a:ext cx="519113"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grpSp>
        <p:nvGrpSpPr>
          <p:cNvPr id="19" name="Group 25"/>
          <p:cNvGrpSpPr>
            <a:grpSpLocks/>
          </p:cNvGrpSpPr>
          <p:nvPr/>
        </p:nvGrpSpPr>
        <p:grpSpPr bwMode="auto">
          <a:xfrm>
            <a:off x="1739900" y="1395413"/>
            <a:ext cx="904875" cy="180975"/>
            <a:chOff x="1096" y="879"/>
            <a:chExt cx="570" cy="114"/>
          </a:xfrm>
        </p:grpSpPr>
        <p:sp>
          <p:nvSpPr>
            <p:cNvPr id="183" name="Line 26"/>
            <p:cNvSpPr>
              <a:spLocks noChangeShapeType="1"/>
            </p:cNvSpPr>
            <p:nvPr/>
          </p:nvSpPr>
          <p:spPr bwMode="auto">
            <a:xfrm flipH="1">
              <a:off x="1342" y="948"/>
              <a:ext cx="324" cy="1"/>
            </a:xfrm>
            <a:prstGeom prst="line">
              <a:avLst/>
            </a:prstGeom>
            <a:noFill/>
            <a:ln w="28575">
              <a:solidFill>
                <a:srgbClr val="000000"/>
              </a:solidFill>
              <a:round/>
              <a:headEnd type="triangle" w="med" len="med"/>
              <a:tailEnd/>
            </a:ln>
          </p:spPr>
          <p:txBody>
            <a:bodyPr wrap="none" anchor="ctr"/>
            <a:lstStyle/>
            <a:p>
              <a:endParaRPr lang="cs-CZ"/>
            </a:p>
          </p:txBody>
        </p:sp>
        <p:sp>
          <p:nvSpPr>
            <p:cNvPr id="184" name="Line 27"/>
            <p:cNvSpPr>
              <a:spLocks noChangeShapeType="1"/>
            </p:cNvSpPr>
            <p:nvPr/>
          </p:nvSpPr>
          <p:spPr bwMode="auto">
            <a:xfrm flipV="1">
              <a:off x="1096" y="879"/>
              <a:ext cx="0" cy="114"/>
            </a:xfrm>
            <a:prstGeom prst="line">
              <a:avLst/>
            </a:prstGeom>
            <a:noFill/>
            <a:ln w="12700">
              <a:solidFill>
                <a:schemeClr val="tx1"/>
              </a:solidFill>
              <a:round/>
              <a:headEnd type="triangle" w="med" len="med"/>
              <a:tailEnd/>
            </a:ln>
          </p:spPr>
          <p:txBody>
            <a:bodyPr wrap="none" anchor="ctr"/>
            <a:lstStyle/>
            <a:p>
              <a:endParaRPr lang="cs-CZ"/>
            </a:p>
          </p:txBody>
        </p:sp>
      </p:grpSp>
      <p:grpSp>
        <p:nvGrpSpPr>
          <p:cNvPr id="20" name="Group 28"/>
          <p:cNvGrpSpPr>
            <a:grpSpLocks/>
          </p:cNvGrpSpPr>
          <p:nvPr/>
        </p:nvGrpSpPr>
        <p:grpSpPr bwMode="auto">
          <a:xfrm>
            <a:off x="1735138" y="1746250"/>
            <a:ext cx="1285875" cy="193675"/>
            <a:chOff x="1093" y="1100"/>
            <a:chExt cx="810" cy="122"/>
          </a:xfrm>
        </p:grpSpPr>
        <p:sp>
          <p:nvSpPr>
            <p:cNvPr id="186" name="Line 29"/>
            <p:cNvSpPr>
              <a:spLocks noChangeShapeType="1"/>
            </p:cNvSpPr>
            <p:nvPr/>
          </p:nvSpPr>
          <p:spPr bwMode="auto">
            <a:xfrm flipV="1">
              <a:off x="1382" y="1156"/>
              <a:ext cx="263" cy="4"/>
            </a:xfrm>
            <a:prstGeom prst="line">
              <a:avLst/>
            </a:prstGeom>
            <a:noFill/>
            <a:ln w="28575">
              <a:solidFill>
                <a:srgbClr val="000000"/>
              </a:solidFill>
              <a:round/>
              <a:headEnd type="triangle" w="med" len="med"/>
              <a:tailEnd/>
            </a:ln>
          </p:spPr>
          <p:txBody>
            <a:bodyPr wrap="none" anchor="ctr"/>
            <a:lstStyle/>
            <a:p>
              <a:endParaRPr lang="cs-CZ"/>
            </a:p>
          </p:txBody>
        </p:sp>
        <p:sp>
          <p:nvSpPr>
            <p:cNvPr id="187" name="Line 30"/>
            <p:cNvSpPr>
              <a:spLocks noChangeShapeType="1"/>
            </p:cNvSpPr>
            <p:nvPr/>
          </p:nvSpPr>
          <p:spPr bwMode="auto">
            <a:xfrm flipV="1">
              <a:off x="1093" y="1100"/>
              <a:ext cx="0" cy="114"/>
            </a:xfrm>
            <a:prstGeom prst="line">
              <a:avLst/>
            </a:prstGeom>
            <a:noFill/>
            <a:ln w="12700">
              <a:solidFill>
                <a:schemeClr val="tx1"/>
              </a:solidFill>
              <a:round/>
              <a:headEnd/>
              <a:tailEnd type="triangle" w="med" len="med"/>
            </a:ln>
          </p:spPr>
          <p:txBody>
            <a:bodyPr wrap="none" anchor="ctr"/>
            <a:lstStyle/>
            <a:p>
              <a:endParaRPr lang="cs-CZ"/>
            </a:p>
          </p:txBody>
        </p:sp>
        <p:sp>
          <p:nvSpPr>
            <p:cNvPr id="188" name="Line 31"/>
            <p:cNvSpPr>
              <a:spLocks noChangeShapeType="1"/>
            </p:cNvSpPr>
            <p:nvPr/>
          </p:nvSpPr>
          <p:spPr bwMode="auto">
            <a:xfrm flipV="1">
              <a:off x="1903" y="1108"/>
              <a:ext cx="0" cy="114"/>
            </a:xfrm>
            <a:prstGeom prst="line">
              <a:avLst/>
            </a:prstGeom>
            <a:noFill/>
            <a:ln w="12700">
              <a:solidFill>
                <a:schemeClr val="tx1"/>
              </a:solidFill>
              <a:round/>
              <a:headEnd type="triangle" w="med" len="med"/>
              <a:tailEnd/>
            </a:ln>
          </p:spPr>
          <p:txBody>
            <a:bodyPr wrap="none" anchor="ctr"/>
            <a:lstStyle/>
            <a:p>
              <a:endParaRPr lang="cs-CZ"/>
            </a:p>
          </p:txBody>
        </p:sp>
      </p:grpSp>
      <p:sp>
        <p:nvSpPr>
          <p:cNvPr id="189" name="Text Box 32"/>
          <p:cNvSpPr txBox="1">
            <a:spLocks noChangeArrowheads="1"/>
          </p:cNvSpPr>
          <p:nvPr/>
        </p:nvSpPr>
        <p:spPr bwMode="auto">
          <a:xfrm>
            <a:off x="1404948" y="448003"/>
            <a:ext cx="2230948" cy="523220"/>
          </a:xfrm>
          <a:prstGeom prst="rect">
            <a:avLst/>
          </a:prstGeom>
          <a:noFill/>
          <a:ln w="12700">
            <a:noFill/>
            <a:miter lim="800000"/>
            <a:headEnd/>
            <a:tailEnd/>
          </a:ln>
        </p:spPr>
        <p:txBody>
          <a:bodyPr wrap="square" anchor="ctr">
            <a:spAutoFit/>
          </a:bodyPr>
          <a:lstStyle/>
          <a:p>
            <a:pPr algn="ctr" eaLnBrk="0" hangingPunct="0"/>
            <a:r>
              <a:rPr lang="cs-CZ" sz="1400" b="1" i="1" dirty="0">
                <a:latin typeface="Times New Roman" pitchFamily="18" charset="0"/>
              </a:rPr>
              <a:t>H</a:t>
            </a:r>
            <a:r>
              <a:rPr lang="cs-CZ" sz="1400" b="1" i="1" baseline="50000" dirty="0">
                <a:latin typeface="Times New Roman" pitchFamily="18" charset="0"/>
              </a:rPr>
              <a:t>+</a:t>
            </a:r>
            <a:r>
              <a:rPr lang="cs-CZ" sz="1400" b="1" i="1" dirty="0">
                <a:latin typeface="Times New Roman" pitchFamily="18" charset="0"/>
              </a:rPr>
              <a:t>/K</a:t>
            </a:r>
            <a:r>
              <a:rPr lang="cs-CZ" sz="1400" b="1" i="1" baseline="50000" dirty="0">
                <a:latin typeface="Times New Roman" pitchFamily="18" charset="0"/>
              </a:rPr>
              <a:t>+ </a:t>
            </a:r>
            <a:r>
              <a:rPr lang="cs-CZ" sz="1400" b="1" i="1" dirty="0">
                <a:latin typeface="Times New Roman" pitchFamily="18" charset="0"/>
              </a:rPr>
              <a:t>a H</a:t>
            </a:r>
            <a:r>
              <a:rPr lang="cs-CZ" sz="1400" b="1" i="1" baseline="50000" dirty="0">
                <a:latin typeface="Times New Roman" pitchFamily="18" charset="0"/>
              </a:rPr>
              <a:t>+</a:t>
            </a:r>
            <a:r>
              <a:rPr lang="cs-CZ" sz="1400" b="1" i="1" dirty="0">
                <a:latin typeface="Times New Roman" pitchFamily="18" charset="0"/>
              </a:rPr>
              <a:t>/Na</a:t>
            </a:r>
            <a:r>
              <a:rPr lang="cs-CZ" sz="1400" b="1" i="1" baseline="50000" dirty="0">
                <a:latin typeface="Times New Roman" pitchFamily="18" charset="0"/>
              </a:rPr>
              <a:t>+</a:t>
            </a:r>
            <a:r>
              <a:rPr lang="cs-CZ" sz="1400" b="1" i="1" dirty="0">
                <a:latin typeface="Times New Roman" pitchFamily="18" charset="0"/>
              </a:rPr>
              <a:t>  </a:t>
            </a:r>
            <a:r>
              <a:rPr lang="cs-CZ" sz="1400" b="1" i="1" dirty="0" err="1">
                <a:latin typeface="Times New Roman" pitchFamily="18" charset="0"/>
              </a:rPr>
              <a:t>exchange</a:t>
            </a:r>
            <a:r>
              <a:rPr lang="cs-CZ" sz="1400" b="1" i="1" dirty="0">
                <a:latin typeface="Times New Roman" pitchFamily="18" charset="0"/>
              </a:rPr>
              <a:t> in </a:t>
            </a:r>
            <a:r>
              <a:rPr lang="cs-CZ" sz="1400" b="1" i="1" dirty="0" err="1">
                <a:latin typeface="Times New Roman" pitchFamily="18" charset="0"/>
              </a:rPr>
              <a:t>alkalemia</a:t>
            </a:r>
            <a:endParaRPr lang="cs-CZ" sz="1400" b="1" i="1" dirty="0">
              <a:latin typeface="Times New Roman" pitchFamily="18" charset="0"/>
            </a:endParaRPr>
          </a:p>
        </p:txBody>
      </p:sp>
      <p:grpSp>
        <p:nvGrpSpPr>
          <p:cNvPr id="21" name="Group 34"/>
          <p:cNvGrpSpPr>
            <a:grpSpLocks/>
          </p:cNvGrpSpPr>
          <p:nvPr/>
        </p:nvGrpSpPr>
        <p:grpSpPr bwMode="auto">
          <a:xfrm>
            <a:off x="112713" y="4770438"/>
            <a:ext cx="258762" cy="260350"/>
            <a:chOff x="3131" y="3812"/>
            <a:chExt cx="163" cy="164"/>
          </a:xfrm>
        </p:grpSpPr>
        <p:sp>
          <p:nvSpPr>
            <p:cNvPr id="191" name="Oval 35"/>
            <p:cNvSpPr>
              <a:spLocks noChangeArrowheads="1"/>
            </p:cNvSpPr>
            <p:nvPr/>
          </p:nvSpPr>
          <p:spPr bwMode="auto">
            <a:xfrm>
              <a:off x="3131" y="3812"/>
              <a:ext cx="163" cy="164"/>
            </a:xfrm>
            <a:prstGeom prst="ellipse">
              <a:avLst/>
            </a:prstGeom>
            <a:solidFill>
              <a:srgbClr val="FFFF99"/>
            </a:solidFill>
            <a:ln w="28575">
              <a:solidFill>
                <a:schemeClr val="tx1"/>
              </a:solidFill>
              <a:round/>
              <a:headEnd/>
              <a:tailEnd/>
            </a:ln>
          </p:spPr>
          <p:txBody>
            <a:bodyPr wrap="none" anchor="ctr"/>
            <a:lstStyle/>
            <a:p>
              <a:endParaRPr lang="en-US"/>
            </a:p>
          </p:txBody>
        </p:sp>
        <p:sp>
          <p:nvSpPr>
            <p:cNvPr id="192" name="Line 36"/>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grpSp>
        <p:nvGrpSpPr>
          <p:cNvPr id="22" name="Group 37"/>
          <p:cNvGrpSpPr>
            <a:grpSpLocks/>
          </p:cNvGrpSpPr>
          <p:nvPr/>
        </p:nvGrpSpPr>
        <p:grpSpPr bwMode="auto">
          <a:xfrm>
            <a:off x="2057400" y="5483225"/>
            <a:ext cx="258763" cy="260350"/>
            <a:chOff x="435" y="3478"/>
            <a:chExt cx="163" cy="164"/>
          </a:xfrm>
        </p:grpSpPr>
        <p:sp>
          <p:nvSpPr>
            <p:cNvPr id="194" name="Oval 38"/>
            <p:cNvSpPr>
              <a:spLocks noChangeArrowheads="1"/>
            </p:cNvSpPr>
            <p:nvPr/>
          </p:nvSpPr>
          <p:spPr bwMode="auto">
            <a:xfrm>
              <a:off x="435" y="3478"/>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95" name="Line 39"/>
            <p:cNvSpPr>
              <a:spLocks noChangeShapeType="1"/>
            </p:cNvSpPr>
            <p:nvPr/>
          </p:nvSpPr>
          <p:spPr bwMode="auto">
            <a:xfrm>
              <a:off x="516" y="3505"/>
              <a:ext cx="6" cy="120"/>
            </a:xfrm>
            <a:prstGeom prst="line">
              <a:avLst/>
            </a:prstGeom>
            <a:noFill/>
            <a:ln w="12700">
              <a:solidFill>
                <a:schemeClr val="tx1"/>
              </a:solidFill>
              <a:round/>
              <a:headEnd type="triangle" w="med" len="med"/>
              <a:tailEnd/>
            </a:ln>
          </p:spPr>
          <p:txBody>
            <a:bodyPr wrap="none" anchor="ctr"/>
            <a:lstStyle/>
            <a:p>
              <a:endParaRPr lang="cs-CZ"/>
            </a:p>
          </p:txBody>
        </p:sp>
      </p:grpSp>
      <p:sp>
        <p:nvSpPr>
          <p:cNvPr id="196" name="Freeform 40"/>
          <p:cNvSpPr>
            <a:spLocks/>
          </p:cNvSpPr>
          <p:nvPr/>
        </p:nvSpPr>
        <p:spPr bwMode="auto">
          <a:xfrm>
            <a:off x="1204913" y="5367338"/>
            <a:ext cx="839787" cy="323850"/>
          </a:xfrm>
          <a:custGeom>
            <a:avLst/>
            <a:gdLst>
              <a:gd name="T0" fmla="*/ 0 w 529"/>
              <a:gd name="T1" fmla="*/ 0 h 204"/>
              <a:gd name="T2" fmla="*/ 155575 w 529"/>
              <a:gd name="T3" fmla="*/ 207963 h 204"/>
              <a:gd name="T4" fmla="*/ 449262 w 529"/>
              <a:gd name="T5" fmla="*/ 311150 h 204"/>
              <a:gd name="T6" fmla="*/ 839787 w 529"/>
              <a:gd name="T7" fmla="*/ 285750 h 204"/>
              <a:gd name="T8" fmla="*/ 0 60000 65536"/>
              <a:gd name="T9" fmla="*/ 0 60000 65536"/>
              <a:gd name="T10" fmla="*/ 0 60000 65536"/>
              <a:gd name="T11" fmla="*/ 0 60000 65536"/>
              <a:gd name="T12" fmla="*/ 0 w 529"/>
              <a:gd name="T13" fmla="*/ 0 h 204"/>
              <a:gd name="T14" fmla="*/ 529 w 529"/>
              <a:gd name="T15" fmla="*/ 204 h 204"/>
            </a:gdLst>
            <a:ahLst/>
            <a:cxnLst>
              <a:cxn ang="T8">
                <a:pos x="T0" y="T1"/>
              </a:cxn>
              <a:cxn ang="T9">
                <a:pos x="T2" y="T3"/>
              </a:cxn>
              <a:cxn ang="T10">
                <a:pos x="T4" y="T5"/>
              </a:cxn>
              <a:cxn ang="T11">
                <a:pos x="T6" y="T7"/>
              </a:cxn>
            </a:cxnLst>
            <a:rect l="T12" t="T13" r="T14" b="T15"/>
            <a:pathLst>
              <a:path w="529" h="204">
                <a:moveTo>
                  <a:pt x="0" y="0"/>
                </a:moveTo>
                <a:cubicBezTo>
                  <a:pt x="16" y="22"/>
                  <a:pt x="51" y="98"/>
                  <a:pt x="98" y="131"/>
                </a:cubicBezTo>
                <a:cubicBezTo>
                  <a:pt x="145" y="164"/>
                  <a:pt x="211" y="188"/>
                  <a:pt x="283" y="196"/>
                </a:cubicBezTo>
                <a:cubicBezTo>
                  <a:pt x="355" y="204"/>
                  <a:pt x="478" y="183"/>
                  <a:pt x="529" y="180"/>
                </a:cubicBezTo>
              </a:path>
            </a:pathLst>
          </a:custGeom>
          <a:noFill/>
          <a:ln w="19050" cap="rnd">
            <a:solidFill>
              <a:schemeClr val="tx1"/>
            </a:solidFill>
            <a:prstDash val="sysDot"/>
            <a:round/>
            <a:headEnd/>
            <a:tailEnd type="triangle" w="med" len="med"/>
          </a:ln>
        </p:spPr>
        <p:txBody>
          <a:bodyPr wrap="none" anchor="ctr"/>
          <a:lstStyle/>
          <a:p>
            <a:endParaRPr lang="en-US"/>
          </a:p>
        </p:txBody>
      </p:sp>
      <p:grpSp>
        <p:nvGrpSpPr>
          <p:cNvPr id="23" name="Group 41"/>
          <p:cNvGrpSpPr>
            <a:grpSpLocks/>
          </p:cNvGrpSpPr>
          <p:nvPr/>
        </p:nvGrpSpPr>
        <p:grpSpPr bwMode="auto">
          <a:xfrm>
            <a:off x="422275" y="4943475"/>
            <a:ext cx="900113" cy="301625"/>
            <a:chOff x="266" y="3114"/>
            <a:chExt cx="567" cy="190"/>
          </a:xfrm>
        </p:grpSpPr>
        <p:grpSp>
          <p:nvGrpSpPr>
            <p:cNvPr id="24" name="Group 42"/>
            <p:cNvGrpSpPr>
              <a:grpSpLocks/>
            </p:cNvGrpSpPr>
            <p:nvPr/>
          </p:nvGrpSpPr>
          <p:grpSpPr bwMode="auto">
            <a:xfrm>
              <a:off x="670" y="3140"/>
              <a:ext cx="163" cy="164"/>
              <a:chOff x="435" y="3478"/>
              <a:chExt cx="163" cy="164"/>
            </a:xfrm>
          </p:grpSpPr>
          <p:sp>
            <p:nvSpPr>
              <p:cNvPr id="201" name="Oval 43"/>
              <p:cNvSpPr>
                <a:spLocks noChangeArrowheads="1"/>
              </p:cNvSpPr>
              <p:nvPr/>
            </p:nvSpPr>
            <p:spPr bwMode="auto">
              <a:xfrm>
                <a:off x="435" y="3478"/>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202" name="Line 44"/>
              <p:cNvSpPr>
                <a:spLocks noChangeShapeType="1"/>
              </p:cNvSpPr>
              <p:nvPr/>
            </p:nvSpPr>
            <p:spPr bwMode="auto">
              <a:xfrm>
                <a:off x="516" y="3505"/>
                <a:ext cx="6" cy="120"/>
              </a:xfrm>
              <a:prstGeom prst="line">
                <a:avLst/>
              </a:prstGeom>
              <a:noFill/>
              <a:ln w="12700">
                <a:solidFill>
                  <a:schemeClr val="tx1"/>
                </a:solidFill>
                <a:round/>
                <a:headEnd type="triangle" w="med" len="med"/>
                <a:tailEnd/>
              </a:ln>
            </p:spPr>
            <p:txBody>
              <a:bodyPr wrap="none" anchor="ctr"/>
              <a:lstStyle/>
              <a:p>
                <a:endParaRPr lang="cs-CZ"/>
              </a:p>
            </p:txBody>
          </p:sp>
        </p:grpSp>
        <p:sp>
          <p:nvSpPr>
            <p:cNvPr id="199" name="Freeform 45"/>
            <p:cNvSpPr>
              <a:spLocks/>
            </p:cNvSpPr>
            <p:nvPr/>
          </p:nvSpPr>
          <p:spPr bwMode="auto">
            <a:xfrm>
              <a:off x="266" y="3145"/>
              <a:ext cx="345" cy="116"/>
            </a:xfrm>
            <a:custGeom>
              <a:avLst/>
              <a:gdLst>
                <a:gd name="T0" fmla="*/ 0 w 345"/>
                <a:gd name="T1" fmla="*/ 0 h 116"/>
                <a:gd name="T2" fmla="*/ 24 w 345"/>
                <a:gd name="T3" fmla="*/ 83 h 116"/>
                <a:gd name="T4" fmla="*/ 144 w 345"/>
                <a:gd name="T5" fmla="*/ 105 h 116"/>
                <a:gd name="T6" fmla="*/ 345 w 345"/>
                <a:gd name="T7" fmla="*/ 116 h 116"/>
                <a:gd name="T8" fmla="*/ 0 60000 65536"/>
                <a:gd name="T9" fmla="*/ 0 60000 65536"/>
                <a:gd name="T10" fmla="*/ 0 60000 65536"/>
                <a:gd name="T11" fmla="*/ 0 60000 65536"/>
                <a:gd name="T12" fmla="*/ 0 w 345"/>
                <a:gd name="T13" fmla="*/ 0 h 116"/>
                <a:gd name="T14" fmla="*/ 345 w 345"/>
                <a:gd name="T15" fmla="*/ 116 h 116"/>
              </a:gdLst>
              <a:ahLst/>
              <a:cxnLst>
                <a:cxn ang="T8">
                  <a:pos x="T0" y="T1"/>
                </a:cxn>
                <a:cxn ang="T9">
                  <a:pos x="T2" y="T3"/>
                </a:cxn>
                <a:cxn ang="T10">
                  <a:pos x="T4" y="T5"/>
                </a:cxn>
                <a:cxn ang="T11">
                  <a:pos x="T6" y="T7"/>
                </a:cxn>
              </a:cxnLst>
              <a:rect l="T12" t="T13" r="T14" b="T15"/>
              <a:pathLst>
                <a:path w="345" h="116">
                  <a:moveTo>
                    <a:pt x="0" y="0"/>
                  </a:moveTo>
                  <a:cubicBezTo>
                    <a:pt x="4" y="14"/>
                    <a:pt x="0" y="66"/>
                    <a:pt x="24" y="83"/>
                  </a:cubicBezTo>
                  <a:cubicBezTo>
                    <a:pt x="36" y="96"/>
                    <a:pt x="95" y="101"/>
                    <a:pt x="144" y="105"/>
                  </a:cubicBezTo>
                  <a:cubicBezTo>
                    <a:pt x="197" y="110"/>
                    <a:pt x="303" y="114"/>
                    <a:pt x="345" y="116"/>
                  </a:cubicBezTo>
                </a:path>
              </a:pathLst>
            </a:custGeom>
            <a:noFill/>
            <a:ln w="19050">
              <a:solidFill>
                <a:schemeClr val="tx1"/>
              </a:solidFill>
              <a:prstDash val="sysDot"/>
              <a:round/>
              <a:headEnd/>
              <a:tailEnd type="triangle" w="med" len="med"/>
            </a:ln>
          </p:spPr>
          <p:txBody>
            <a:bodyPr wrap="none" anchor="ctr"/>
            <a:lstStyle/>
            <a:p>
              <a:endParaRPr lang="en-US"/>
            </a:p>
          </p:txBody>
        </p:sp>
        <p:sp>
          <p:nvSpPr>
            <p:cNvPr id="200" name="Text Box 46"/>
            <p:cNvSpPr txBox="1">
              <a:spLocks noChangeArrowheads="1"/>
            </p:cNvSpPr>
            <p:nvPr/>
          </p:nvSpPr>
          <p:spPr bwMode="auto">
            <a:xfrm>
              <a:off x="292" y="3114"/>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1</a:t>
              </a:r>
              <a:endParaRPr lang="cs-CZ" sz="1000" i="1">
                <a:latin typeface="Times New Roman" pitchFamily="18" charset="0"/>
              </a:endParaRPr>
            </a:p>
          </p:txBody>
        </p:sp>
      </p:grpSp>
      <p:grpSp>
        <p:nvGrpSpPr>
          <p:cNvPr id="25" name="Group 47"/>
          <p:cNvGrpSpPr>
            <a:grpSpLocks/>
          </p:cNvGrpSpPr>
          <p:nvPr/>
        </p:nvGrpSpPr>
        <p:grpSpPr bwMode="auto">
          <a:xfrm>
            <a:off x="1225550" y="4168775"/>
            <a:ext cx="457200" cy="785813"/>
            <a:chOff x="772" y="2626"/>
            <a:chExt cx="288" cy="495"/>
          </a:xfrm>
        </p:grpSpPr>
        <p:grpSp>
          <p:nvGrpSpPr>
            <p:cNvPr id="26" name="Group 48"/>
            <p:cNvGrpSpPr>
              <a:grpSpLocks/>
            </p:cNvGrpSpPr>
            <p:nvPr/>
          </p:nvGrpSpPr>
          <p:grpSpPr bwMode="auto">
            <a:xfrm>
              <a:off x="772" y="2626"/>
              <a:ext cx="288" cy="495"/>
              <a:chOff x="772" y="2626"/>
              <a:chExt cx="288" cy="495"/>
            </a:xfrm>
          </p:grpSpPr>
          <p:grpSp>
            <p:nvGrpSpPr>
              <p:cNvPr id="27" name="Group 49"/>
              <p:cNvGrpSpPr>
                <a:grpSpLocks/>
              </p:cNvGrpSpPr>
              <p:nvPr/>
            </p:nvGrpSpPr>
            <p:grpSpPr bwMode="auto">
              <a:xfrm>
                <a:off x="897" y="2626"/>
                <a:ext cx="163" cy="164"/>
                <a:chOff x="3131" y="3812"/>
                <a:chExt cx="163" cy="164"/>
              </a:xfrm>
            </p:grpSpPr>
            <p:sp>
              <p:nvSpPr>
                <p:cNvPr id="208" name="Oval 50"/>
                <p:cNvSpPr>
                  <a:spLocks noChangeArrowheads="1"/>
                </p:cNvSpPr>
                <p:nvPr/>
              </p:nvSpPr>
              <p:spPr bwMode="auto">
                <a:xfrm>
                  <a:off x="3131" y="3812"/>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209" name="Line 51"/>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sp>
            <p:nvSpPr>
              <p:cNvPr id="207" name="Freeform 52"/>
              <p:cNvSpPr>
                <a:spLocks/>
              </p:cNvSpPr>
              <p:nvPr/>
            </p:nvSpPr>
            <p:spPr bwMode="auto">
              <a:xfrm>
                <a:off x="772" y="2808"/>
                <a:ext cx="221" cy="313"/>
              </a:xfrm>
              <a:custGeom>
                <a:avLst/>
                <a:gdLst>
                  <a:gd name="T0" fmla="*/ 0 w 221"/>
                  <a:gd name="T1" fmla="*/ 313 h 313"/>
                  <a:gd name="T2" fmla="*/ 36 w 221"/>
                  <a:gd name="T3" fmla="*/ 174 h 313"/>
                  <a:gd name="T4" fmla="*/ 139 w 221"/>
                  <a:gd name="T5" fmla="*/ 159 h 313"/>
                  <a:gd name="T6" fmla="*/ 210 w 221"/>
                  <a:gd name="T7" fmla="*/ 148 h 313"/>
                  <a:gd name="T8" fmla="*/ 205 w 221"/>
                  <a:gd name="T9" fmla="*/ 0 h 313"/>
                  <a:gd name="T10" fmla="*/ 0 60000 65536"/>
                  <a:gd name="T11" fmla="*/ 0 60000 65536"/>
                  <a:gd name="T12" fmla="*/ 0 60000 65536"/>
                  <a:gd name="T13" fmla="*/ 0 60000 65536"/>
                  <a:gd name="T14" fmla="*/ 0 60000 65536"/>
                  <a:gd name="T15" fmla="*/ 0 w 221"/>
                  <a:gd name="T16" fmla="*/ 0 h 313"/>
                  <a:gd name="T17" fmla="*/ 221 w 221"/>
                  <a:gd name="T18" fmla="*/ 313 h 313"/>
                </a:gdLst>
                <a:ahLst/>
                <a:cxnLst>
                  <a:cxn ang="T10">
                    <a:pos x="T0" y="T1"/>
                  </a:cxn>
                  <a:cxn ang="T11">
                    <a:pos x="T2" y="T3"/>
                  </a:cxn>
                  <a:cxn ang="T12">
                    <a:pos x="T4" y="T5"/>
                  </a:cxn>
                  <a:cxn ang="T13">
                    <a:pos x="T6" y="T7"/>
                  </a:cxn>
                  <a:cxn ang="T14">
                    <a:pos x="T8" y="T9"/>
                  </a:cxn>
                </a:cxnLst>
                <a:rect l="T15" t="T16" r="T17" b="T18"/>
                <a:pathLst>
                  <a:path w="221" h="313">
                    <a:moveTo>
                      <a:pt x="0" y="313"/>
                    </a:moveTo>
                    <a:cubicBezTo>
                      <a:pt x="6" y="290"/>
                      <a:pt x="13" y="200"/>
                      <a:pt x="36" y="174"/>
                    </a:cubicBezTo>
                    <a:cubicBezTo>
                      <a:pt x="67" y="126"/>
                      <a:pt x="107" y="164"/>
                      <a:pt x="139" y="159"/>
                    </a:cubicBezTo>
                    <a:cubicBezTo>
                      <a:pt x="168" y="155"/>
                      <a:pt x="199" y="174"/>
                      <a:pt x="210" y="148"/>
                    </a:cubicBezTo>
                    <a:cubicBezTo>
                      <a:pt x="221" y="122"/>
                      <a:pt x="206" y="31"/>
                      <a:pt x="205" y="0"/>
                    </a:cubicBezTo>
                  </a:path>
                </a:pathLst>
              </a:custGeom>
              <a:noFill/>
              <a:ln w="19050" cap="rnd">
                <a:solidFill>
                  <a:schemeClr val="tx1"/>
                </a:solidFill>
                <a:prstDash val="sysDot"/>
                <a:round/>
                <a:headEnd/>
                <a:tailEnd type="triangle" w="med" len="med"/>
              </a:ln>
            </p:spPr>
            <p:txBody>
              <a:bodyPr wrap="none" anchor="ctr"/>
              <a:lstStyle/>
              <a:p>
                <a:endParaRPr lang="en-US"/>
              </a:p>
            </p:txBody>
          </p:sp>
        </p:grpSp>
        <p:sp>
          <p:nvSpPr>
            <p:cNvPr id="205" name="Text Box 53"/>
            <p:cNvSpPr txBox="1">
              <a:spLocks noChangeArrowheads="1"/>
            </p:cNvSpPr>
            <p:nvPr/>
          </p:nvSpPr>
          <p:spPr bwMode="auto">
            <a:xfrm>
              <a:off x="801" y="2812"/>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2</a:t>
              </a:r>
              <a:endParaRPr lang="cs-CZ" sz="1000" i="1">
                <a:latin typeface="Times New Roman" pitchFamily="18" charset="0"/>
              </a:endParaRPr>
            </a:p>
          </p:txBody>
        </p:sp>
      </p:grpSp>
      <p:sp>
        <p:nvSpPr>
          <p:cNvPr id="210" name="Text Box 54"/>
          <p:cNvSpPr txBox="1">
            <a:spLocks noChangeArrowheads="1"/>
          </p:cNvSpPr>
          <p:nvPr/>
        </p:nvSpPr>
        <p:spPr bwMode="auto">
          <a:xfrm>
            <a:off x="1609725" y="5467350"/>
            <a:ext cx="247650" cy="244475"/>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3</a:t>
            </a:r>
            <a:endParaRPr lang="cs-CZ" sz="1000" i="1">
              <a:latin typeface="Times New Roman" pitchFamily="18" charset="0"/>
            </a:endParaRPr>
          </a:p>
        </p:txBody>
      </p:sp>
      <p:grpSp>
        <p:nvGrpSpPr>
          <p:cNvPr id="28" name="Group 55"/>
          <p:cNvGrpSpPr>
            <a:grpSpLocks/>
          </p:cNvGrpSpPr>
          <p:nvPr/>
        </p:nvGrpSpPr>
        <p:grpSpPr bwMode="auto">
          <a:xfrm>
            <a:off x="2330450" y="4973638"/>
            <a:ext cx="1103313" cy="727075"/>
            <a:chOff x="1468" y="3133"/>
            <a:chExt cx="695" cy="458"/>
          </a:xfrm>
        </p:grpSpPr>
        <p:sp>
          <p:nvSpPr>
            <p:cNvPr id="212" name="Freeform 56"/>
            <p:cNvSpPr>
              <a:spLocks/>
            </p:cNvSpPr>
            <p:nvPr/>
          </p:nvSpPr>
          <p:spPr bwMode="auto">
            <a:xfrm>
              <a:off x="1468" y="3392"/>
              <a:ext cx="578" cy="199"/>
            </a:xfrm>
            <a:custGeom>
              <a:avLst/>
              <a:gdLst>
                <a:gd name="T0" fmla="*/ 0 w 578"/>
                <a:gd name="T1" fmla="*/ 180 h 199"/>
                <a:gd name="T2" fmla="*/ 382 w 578"/>
                <a:gd name="T3" fmla="*/ 169 h 199"/>
                <a:gd name="T4" fmla="*/ 578 w 578"/>
                <a:gd name="T5" fmla="*/ 0 h 199"/>
                <a:gd name="T6" fmla="*/ 0 60000 65536"/>
                <a:gd name="T7" fmla="*/ 0 60000 65536"/>
                <a:gd name="T8" fmla="*/ 0 60000 65536"/>
                <a:gd name="T9" fmla="*/ 0 w 578"/>
                <a:gd name="T10" fmla="*/ 0 h 199"/>
                <a:gd name="T11" fmla="*/ 578 w 578"/>
                <a:gd name="T12" fmla="*/ 199 h 199"/>
              </a:gdLst>
              <a:ahLst/>
              <a:cxnLst>
                <a:cxn ang="T6">
                  <a:pos x="T0" y="T1"/>
                </a:cxn>
                <a:cxn ang="T7">
                  <a:pos x="T2" y="T3"/>
                </a:cxn>
                <a:cxn ang="T8">
                  <a:pos x="T4" y="T5"/>
                </a:cxn>
              </a:cxnLst>
              <a:rect l="T9" t="T10" r="T11" b="T12"/>
              <a:pathLst>
                <a:path w="578" h="199">
                  <a:moveTo>
                    <a:pt x="0" y="180"/>
                  </a:moveTo>
                  <a:cubicBezTo>
                    <a:pt x="64" y="179"/>
                    <a:pt x="286" y="199"/>
                    <a:pt x="382" y="169"/>
                  </a:cubicBezTo>
                  <a:cubicBezTo>
                    <a:pt x="478" y="139"/>
                    <a:pt x="537" y="35"/>
                    <a:pt x="578" y="0"/>
                  </a:cubicBezTo>
                </a:path>
              </a:pathLst>
            </a:custGeom>
            <a:noFill/>
            <a:ln w="19050" cap="rnd">
              <a:solidFill>
                <a:schemeClr val="tx1"/>
              </a:solidFill>
              <a:prstDash val="sysDot"/>
              <a:round/>
              <a:headEnd/>
              <a:tailEnd type="triangle" w="med" len="med"/>
            </a:ln>
          </p:spPr>
          <p:txBody>
            <a:bodyPr wrap="none" anchor="ctr"/>
            <a:lstStyle/>
            <a:p>
              <a:endParaRPr lang="en-US"/>
            </a:p>
          </p:txBody>
        </p:sp>
        <p:sp>
          <p:nvSpPr>
            <p:cNvPr id="213" name="Oval 57"/>
            <p:cNvSpPr>
              <a:spLocks noChangeArrowheads="1"/>
            </p:cNvSpPr>
            <p:nvPr/>
          </p:nvSpPr>
          <p:spPr bwMode="auto">
            <a:xfrm>
              <a:off x="2000" y="3133"/>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214" name="Line 58"/>
            <p:cNvSpPr>
              <a:spLocks noChangeShapeType="1"/>
            </p:cNvSpPr>
            <p:nvPr/>
          </p:nvSpPr>
          <p:spPr bwMode="auto">
            <a:xfrm>
              <a:off x="2078" y="3160"/>
              <a:ext cx="6" cy="120"/>
            </a:xfrm>
            <a:prstGeom prst="line">
              <a:avLst/>
            </a:prstGeom>
            <a:noFill/>
            <a:ln w="12700">
              <a:solidFill>
                <a:schemeClr val="tx1"/>
              </a:solidFill>
              <a:round/>
              <a:headEnd type="triangle" w="med" len="med"/>
              <a:tailEnd/>
            </a:ln>
          </p:spPr>
          <p:txBody>
            <a:bodyPr wrap="none" anchor="ctr"/>
            <a:lstStyle/>
            <a:p>
              <a:endParaRPr lang="cs-CZ"/>
            </a:p>
          </p:txBody>
        </p:sp>
        <p:sp>
          <p:nvSpPr>
            <p:cNvPr id="215" name="Text Box 59"/>
            <p:cNvSpPr txBox="1">
              <a:spLocks noChangeArrowheads="1"/>
            </p:cNvSpPr>
            <p:nvPr/>
          </p:nvSpPr>
          <p:spPr bwMode="auto">
            <a:xfrm>
              <a:off x="1715" y="3426"/>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4</a:t>
              </a:r>
              <a:endParaRPr lang="cs-CZ" sz="1000" i="1">
                <a:latin typeface="Times New Roman" pitchFamily="18" charset="0"/>
              </a:endParaRPr>
            </a:p>
          </p:txBody>
        </p:sp>
      </p:grpSp>
      <p:grpSp>
        <p:nvGrpSpPr>
          <p:cNvPr id="29" name="Group 60"/>
          <p:cNvGrpSpPr>
            <a:grpSpLocks/>
          </p:cNvGrpSpPr>
          <p:nvPr/>
        </p:nvGrpSpPr>
        <p:grpSpPr bwMode="auto">
          <a:xfrm>
            <a:off x="3024188" y="1360488"/>
            <a:ext cx="258762" cy="260350"/>
            <a:chOff x="3131" y="3812"/>
            <a:chExt cx="163" cy="164"/>
          </a:xfrm>
        </p:grpSpPr>
        <p:sp>
          <p:nvSpPr>
            <p:cNvPr id="217" name="Oval 61"/>
            <p:cNvSpPr>
              <a:spLocks noChangeArrowheads="1"/>
            </p:cNvSpPr>
            <p:nvPr/>
          </p:nvSpPr>
          <p:spPr bwMode="auto">
            <a:xfrm>
              <a:off x="3131" y="3812"/>
              <a:ext cx="163" cy="164"/>
            </a:xfrm>
            <a:prstGeom prst="ellipse">
              <a:avLst/>
            </a:prstGeom>
            <a:solidFill>
              <a:srgbClr val="FFFF99"/>
            </a:solidFill>
            <a:ln w="28575">
              <a:solidFill>
                <a:schemeClr val="tx1"/>
              </a:solidFill>
              <a:round/>
              <a:headEnd/>
              <a:tailEnd/>
            </a:ln>
          </p:spPr>
          <p:txBody>
            <a:bodyPr wrap="none" anchor="ctr"/>
            <a:lstStyle/>
            <a:p>
              <a:endParaRPr lang="en-US"/>
            </a:p>
          </p:txBody>
        </p:sp>
        <p:sp>
          <p:nvSpPr>
            <p:cNvPr id="218" name="Line 62"/>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grpSp>
        <p:nvGrpSpPr>
          <p:cNvPr id="30" name="Group 63"/>
          <p:cNvGrpSpPr>
            <a:grpSpLocks/>
          </p:cNvGrpSpPr>
          <p:nvPr/>
        </p:nvGrpSpPr>
        <p:grpSpPr bwMode="auto">
          <a:xfrm>
            <a:off x="2143125" y="4005263"/>
            <a:ext cx="2233613" cy="1193800"/>
            <a:chOff x="1350" y="2523"/>
            <a:chExt cx="1407" cy="752"/>
          </a:xfrm>
        </p:grpSpPr>
        <p:sp>
          <p:nvSpPr>
            <p:cNvPr id="220" name="Freeform 64"/>
            <p:cNvSpPr>
              <a:spLocks/>
            </p:cNvSpPr>
            <p:nvPr/>
          </p:nvSpPr>
          <p:spPr bwMode="auto">
            <a:xfrm>
              <a:off x="1444" y="3095"/>
              <a:ext cx="503" cy="146"/>
            </a:xfrm>
            <a:custGeom>
              <a:avLst/>
              <a:gdLst>
                <a:gd name="T0" fmla="*/ 503 w 503"/>
                <a:gd name="T1" fmla="*/ 110 h 146"/>
                <a:gd name="T2" fmla="*/ 166 w 503"/>
                <a:gd name="T3" fmla="*/ 128 h 146"/>
                <a:gd name="T4" fmla="*/ 0 w 503"/>
                <a:gd name="T5" fmla="*/ 0 h 146"/>
                <a:gd name="T6" fmla="*/ 0 60000 65536"/>
                <a:gd name="T7" fmla="*/ 0 60000 65536"/>
                <a:gd name="T8" fmla="*/ 0 60000 65536"/>
                <a:gd name="T9" fmla="*/ 0 w 503"/>
                <a:gd name="T10" fmla="*/ 0 h 146"/>
                <a:gd name="T11" fmla="*/ 503 w 503"/>
                <a:gd name="T12" fmla="*/ 146 h 146"/>
              </a:gdLst>
              <a:ahLst/>
              <a:cxnLst>
                <a:cxn ang="T6">
                  <a:pos x="T0" y="T1"/>
                </a:cxn>
                <a:cxn ang="T7">
                  <a:pos x="T2" y="T3"/>
                </a:cxn>
                <a:cxn ang="T8">
                  <a:pos x="T4" y="T5"/>
                </a:cxn>
              </a:cxnLst>
              <a:rect l="T9" t="T10" r="T11" b="T12"/>
              <a:pathLst>
                <a:path w="503" h="146">
                  <a:moveTo>
                    <a:pt x="503" y="110"/>
                  </a:moveTo>
                  <a:cubicBezTo>
                    <a:pt x="447" y="113"/>
                    <a:pt x="250" y="146"/>
                    <a:pt x="166" y="128"/>
                  </a:cubicBezTo>
                  <a:cubicBezTo>
                    <a:pt x="82" y="110"/>
                    <a:pt x="35" y="27"/>
                    <a:pt x="0" y="0"/>
                  </a:cubicBezTo>
                </a:path>
              </a:pathLst>
            </a:custGeom>
            <a:noFill/>
            <a:ln w="19050" cap="rnd">
              <a:solidFill>
                <a:schemeClr val="tx1"/>
              </a:solidFill>
              <a:prstDash val="sysDot"/>
              <a:round/>
              <a:headEnd/>
              <a:tailEnd type="triangle" w="med" len="med"/>
            </a:ln>
          </p:spPr>
          <p:txBody>
            <a:bodyPr wrap="none" anchor="ctr"/>
            <a:lstStyle/>
            <a:p>
              <a:endParaRPr lang="en-US"/>
            </a:p>
          </p:txBody>
        </p:sp>
        <p:grpSp>
          <p:nvGrpSpPr>
            <p:cNvPr id="31" name="Group 65"/>
            <p:cNvGrpSpPr>
              <a:grpSpLocks/>
            </p:cNvGrpSpPr>
            <p:nvPr/>
          </p:nvGrpSpPr>
          <p:grpSpPr bwMode="auto">
            <a:xfrm>
              <a:off x="1350" y="2931"/>
              <a:ext cx="163" cy="164"/>
              <a:chOff x="435" y="3478"/>
              <a:chExt cx="163" cy="164"/>
            </a:xfrm>
          </p:grpSpPr>
          <p:sp>
            <p:nvSpPr>
              <p:cNvPr id="228" name="Oval 66"/>
              <p:cNvSpPr>
                <a:spLocks noChangeArrowheads="1"/>
              </p:cNvSpPr>
              <p:nvPr/>
            </p:nvSpPr>
            <p:spPr bwMode="auto">
              <a:xfrm>
                <a:off x="435" y="3478"/>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229" name="Line 67"/>
              <p:cNvSpPr>
                <a:spLocks noChangeShapeType="1"/>
              </p:cNvSpPr>
              <p:nvPr/>
            </p:nvSpPr>
            <p:spPr bwMode="auto">
              <a:xfrm>
                <a:off x="516" y="3505"/>
                <a:ext cx="6" cy="120"/>
              </a:xfrm>
              <a:prstGeom prst="line">
                <a:avLst/>
              </a:prstGeom>
              <a:noFill/>
              <a:ln w="12700">
                <a:solidFill>
                  <a:schemeClr val="tx1"/>
                </a:solidFill>
                <a:round/>
                <a:headEnd type="triangle" w="med" len="med"/>
                <a:tailEnd/>
              </a:ln>
            </p:spPr>
            <p:txBody>
              <a:bodyPr wrap="none" anchor="ctr"/>
              <a:lstStyle/>
              <a:p>
                <a:endParaRPr lang="cs-CZ"/>
              </a:p>
            </p:txBody>
          </p:sp>
        </p:grpSp>
        <p:sp>
          <p:nvSpPr>
            <p:cNvPr id="222" name="Text Box 68"/>
            <p:cNvSpPr txBox="1">
              <a:spLocks noChangeArrowheads="1"/>
            </p:cNvSpPr>
            <p:nvPr/>
          </p:nvSpPr>
          <p:spPr bwMode="auto">
            <a:xfrm>
              <a:off x="1589" y="3090"/>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5</a:t>
              </a:r>
              <a:endParaRPr lang="cs-CZ" sz="1000" i="1">
                <a:latin typeface="Times New Roman" pitchFamily="18" charset="0"/>
              </a:endParaRPr>
            </a:p>
          </p:txBody>
        </p:sp>
        <p:grpSp>
          <p:nvGrpSpPr>
            <p:cNvPr id="128" name="Group 69"/>
            <p:cNvGrpSpPr>
              <a:grpSpLocks/>
            </p:cNvGrpSpPr>
            <p:nvPr/>
          </p:nvGrpSpPr>
          <p:grpSpPr bwMode="auto">
            <a:xfrm>
              <a:off x="2594" y="2523"/>
              <a:ext cx="163" cy="164"/>
              <a:chOff x="3131" y="3812"/>
              <a:chExt cx="163" cy="164"/>
            </a:xfrm>
          </p:grpSpPr>
          <p:sp>
            <p:nvSpPr>
              <p:cNvPr id="226" name="Oval 70"/>
              <p:cNvSpPr>
                <a:spLocks noChangeArrowheads="1"/>
              </p:cNvSpPr>
              <p:nvPr/>
            </p:nvSpPr>
            <p:spPr bwMode="auto">
              <a:xfrm>
                <a:off x="3131" y="3812"/>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227" name="Line 71"/>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sp>
          <p:nvSpPr>
            <p:cNvPr id="224" name="Freeform 72"/>
            <p:cNvSpPr>
              <a:spLocks/>
            </p:cNvSpPr>
            <p:nvPr/>
          </p:nvSpPr>
          <p:spPr bwMode="auto">
            <a:xfrm>
              <a:off x="2240" y="2725"/>
              <a:ext cx="455" cy="550"/>
            </a:xfrm>
            <a:custGeom>
              <a:avLst/>
              <a:gdLst>
                <a:gd name="T0" fmla="*/ 0 w 455"/>
                <a:gd name="T1" fmla="*/ 513 h 550"/>
                <a:gd name="T2" fmla="*/ 384 w 455"/>
                <a:gd name="T3" fmla="*/ 465 h 550"/>
                <a:gd name="T4" fmla="*/ 424 w 455"/>
                <a:gd name="T5" fmla="*/ 0 h 550"/>
                <a:gd name="T6" fmla="*/ 0 60000 65536"/>
                <a:gd name="T7" fmla="*/ 0 60000 65536"/>
                <a:gd name="T8" fmla="*/ 0 60000 65536"/>
                <a:gd name="T9" fmla="*/ 0 w 455"/>
                <a:gd name="T10" fmla="*/ 0 h 550"/>
                <a:gd name="T11" fmla="*/ 455 w 455"/>
                <a:gd name="T12" fmla="*/ 550 h 550"/>
              </a:gdLst>
              <a:ahLst/>
              <a:cxnLst>
                <a:cxn ang="T6">
                  <a:pos x="T0" y="T1"/>
                </a:cxn>
                <a:cxn ang="T7">
                  <a:pos x="T2" y="T3"/>
                </a:cxn>
                <a:cxn ang="T8">
                  <a:pos x="T4" y="T5"/>
                </a:cxn>
              </a:cxnLst>
              <a:rect l="T9" t="T10" r="T11" b="T12"/>
              <a:pathLst>
                <a:path w="455" h="550">
                  <a:moveTo>
                    <a:pt x="0" y="513"/>
                  </a:moveTo>
                  <a:cubicBezTo>
                    <a:pt x="64" y="505"/>
                    <a:pt x="313" y="550"/>
                    <a:pt x="384" y="465"/>
                  </a:cubicBezTo>
                  <a:cubicBezTo>
                    <a:pt x="455" y="380"/>
                    <a:pt x="416" y="97"/>
                    <a:pt x="424" y="0"/>
                  </a:cubicBezTo>
                </a:path>
              </a:pathLst>
            </a:custGeom>
            <a:noFill/>
            <a:ln w="19050" cap="rnd">
              <a:solidFill>
                <a:schemeClr val="tx1"/>
              </a:solidFill>
              <a:prstDash val="sysDot"/>
              <a:round/>
              <a:headEnd/>
              <a:tailEnd type="triangle" w="med" len="med"/>
            </a:ln>
          </p:spPr>
          <p:txBody>
            <a:bodyPr wrap="none" anchor="ctr"/>
            <a:lstStyle/>
            <a:p>
              <a:endParaRPr lang="en-US"/>
            </a:p>
          </p:txBody>
        </p:sp>
        <p:sp>
          <p:nvSpPr>
            <p:cNvPr id="225" name="Text Box 73"/>
            <p:cNvSpPr txBox="1">
              <a:spLocks noChangeArrowheads="1"/>
            </p:cNvSpPr>
            <p:nvPr/>
          </p:nvSpPr>
          <p:spPr bwMode="auto">
            <a:xfrm>
              <a:off x="2449" y="3088"/>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6</a:t>
              </a:r>
              <a:endParaRPr lang="cs-CZ" sz="1000" i="1">
                <a:latin typeface="Times New Roman" pitchFamily="18" charset="0"/>
              </a:endParaRPr>
            </a:p>
          </p:txBody>
        </p:sp>
      </p:grpSp>
      <p:sp>
        <p:nvSpPr>
          <p:cNvPr id="230" name="Text Box 74"/>
          <p:cNvSpPr txBox="1">
            <a:spLocks noChangeArrowheads="1"/>
          </p:cNvSpPr>
          <p:nvPr/>
        </p:nvSpPr>
        <p:spPr bwMode="auto">
          <a:xfrm>
            <a:off x="0" y="5122863"/>
            <a:ext cx="757238" cy="519112"/>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Na</a:t>
            </a:r>
            <a:r>
              <a:rPr lang="cs-CZ" sz="2800" b="1" baseline="50000">
                <a:latin typeface="Times New Roman" pitchFamily="18" charset="0"/>
              </a:rPr>
              <a:t>+</a:t>
            </a:r>
            <a:endParaRPr lang="cs-CZ" sz="2400">
              <a:latin typeface="Times New Roman" pitchFamily="18" charset="0"/>
            </a:endParaRPr>
          </a:p>
        </p:txBody>
      </p:sp>
      <p:sp>
        <p:nvSpPr>
          <p:cNvPr id="231" name="Text Box 75"/>
          <p:cNvSpPr txBox="1">
            <a:spLocks noChangeArrowheads="1"/>
          </p:cNvSpPr>
          <p:nvPr/>
        </p:nvSpPr>
        <p:spPr bwMode="auto">
          <a:xfrm>
            <a:off x="2559050" y="1011238"/>
            <a:ext cx="636588"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Na</a:t>
            </a:r>
            <a:r>
              <a:rPr lang="cs-CZ" sz="2000" b="1" baseline="30000">
                <a:latin typeface="Times New Roman" pitchFamily="18" charset="0"/>
              </a:rPr>
              <a:t>+</a:t>
            </a:r>
            <a:endParaRPr lang="cs-CZ" sz="3200" b="1" baseline="-25000">
              <a:latin typeface="Times New Roman" pitchFamily="18" charset="0"/>
            </a:endParaRPr>
          </a:p>
        </p:txBody>
      </p:sp>
      <p:sp>
        <p:nvSpPr>
          <p:cNvPr id="232" name="Text Box 76"/>
          <p:cNvSpPr txBox="1">
            <a:spLocks noChangeArrowheads="1"/>
          </p:cNvSpPr>
          <p:nvPr/>
        </p:nvSpPr>
        <p:spPr bwMode="auto">
          <a:xfrm>
            <a:off x="1644650" y="1017588"/>
            <a:ext cx="682625"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Na</a:t>
            </a:r>
            <a:r>
              <a:rPr lang="cs-CZ" sz="2000" b="1" baseline="30000">
                <a:latin typeface="Times New Roman" pitchFamily="18" charset="0"/>
              </a:rPr>
              <a:t>+</a:t>
            </a:r>
            <a:endParaRPr lang="cs-CZ" sz="3200" b="1" baseline="-25000">
              <a:latin typeface="Times New Roman" pitchFamily="18" charset="0"/>
            </a:endParaRPr>
          </a:p>
        </p:txBody>
      </p:sp>
      <p:grpSp>
        <p:nvGrpSpPr>
          <p:cNvPr id="129" name="Group 77"/>
          <p:cNvGrpSpPr>
            <a:grpSpLocks/>
          </p:cNvGrpSpPr>
          <p:nvPr/>
        </p:nvGrpSpPr>
        <p:grpSpPr bwMode="auto">
          <a:xfrm>
            <a:off x="1703388" y="1093788"/>
            <a:ext cx="1443037" cy="223837"/>
            <a:chOff x="1073" y="689"/>
            <a:chExt cx="909" cy="141"/>
          </a:xfrm>
        </p:grpSpPr>
        <p:sp>
          <p:nvSpPr>
            <p:cNvPr id="234" name="Line 78"/>
            <p:cNvSpPr>
              <a:spLocks noChangeShapeType="1"/>
            </p:cNvSpPr>
            <p:nvPr/>
          </p:nvSpPr>
          <p:spPr bwMode="auto">
            <a:xfrm flipV="1">
              <a:off x="1379" y="781"/>
              <a:ext cx="252" cy="4"/>
            </a:xfrm>
            <a:prstGeom prst="line">
              <a:avLst/>
            </a:prstGeom>
            <a:noFill/>
            <a:ln w="28575">
              <a:solidFill>
                <a:srgbClr val="000000"/>
              </a:solidFill>
              <a:round/>
              <a:headEnd type="triangle" w="med" len="med"/>
              <a:tailEnd/>
            </a:ln>
          </p:spPr>
          <p:txBody>
            <a:bodyPr wrap="none" anchor="ctr"/>
            <a:lstStyle/>
            <a:p>
              <a:endParaRPr lang="cs-CZ"/>
            </a:p>
          </p:txBody>
        </p:sp>
        <p:sp>
          <p:nvSpPr>
            <p:cNvPr id="235" name="Line 79"/>
            <p:cNvSpPr>
              <a:spLocks noChangeShapeType="1"/>
            </p:cNvSpPr>
            <p:nvPr/>
          </p:nvSpPr>
          <p:spPr bwMode="auto">
            <a:xfrm flipV="1">
              <a:off x="1073" y="716"/>
              <a:ext cx="0" cy="114"/>
            </a:xfrm>
            <a:prstGeom prst="line">
              <a:avLst/>
            </a:prstGeom>
            <a:noFill/>
            <a:ln w="12700">
              <a:solidFill>
                <a:schemeClr val="tx1"/>
              </a:solidFill>
              <a:round/>
              <a:headEnd/>
              <a:tailEnd type="triangle" w="med" len="med"/>
            </a:ln>
          </p:spPr>
          <p:txBody>
            <a:bodyPr wrap="none" anchor="ctr"/>
            <a:lstStyle/>
            <a:p>
              <a:endParaRPr lang="cs-CZ"/>
            </a:p>
          </p:txBody>
        </p:sp>
        <p:sp>
          <p:nvSpPr>
            <p:cNvPr id="236" name="Line 80"/>
            <p:cNvSpPr>
              <a:spLocks noChangeShapeType="1"/>
            </p:cNvSpPr>
            <p:nvPr/>
          </p:nvSpPr>
          <p:spPr bwMode="auto">
            <a:xfrm flipV="1">
              <a:off x="1982" y="689"/>
              <a:ext cx="0" cy="114"/>
            </a:xfrm>
            <a:prstGeom prst="line">
              <a:avLst/>
            </a:prstGeom>
            <a:noFill/>
            <a:ln w="12700">
              <a:solidFill>
                <a:schemeClr val="tx1"/>
              </a:solidFill>
              <a:round/>
              <a:headEnd type="triangle" w="med" len="med"/>
              <a:tailEnd/>
            </a:ln>
          </p:spPr>
          <p:txBody>
            <a:bodyPr wrap="none" anchor="ctr"/>
            <a:lstStyle/>
            <a:p>
              <a:endParaRPr lang="cs-CZ"/>
            </a:p>
          </p:txBody>
        </p:sp>
      </p:grpSp>
      <p:sp>
        <p:nvSpPr>
          <p:cNvPr id="238" name="Text Box 33"/>
          <p:cNvSpPr txBox="1">
            <a:spLocks noChangeArrowheads="1"/>
          </p:cNvSpPr>
          <p:nvPr/>
        </p:nvSpPr>
        <p:spPr bwMode="auto">
          <a:xfrm>
            <a:off x="5266950" y="6434172"/>
            <a:ext cx="3329887" cy="523220"/>
          </a:xfrm>
          <a:prstGeom prst="rect">
            <a:avLst/>
          </a:prstGeom>
          <a:noFill/>
          <a:ln w="12700">
            <a:noFill/>
            <a:miter lim="800000"/>
            <a:headEnd/>
            <a:tailEnd/>
          </a:ln>
        </p:spPr>
        <p:txBody>
          <a:bodyPr wrap="none" anchor="ctr">
            <a:spAutoFit/>
          </a:bodyPr>
          <a:lstStyle/>
          <a:p>
            <a:pPr algn="ctr" eaLnBrk="0" hangingPunct="0"/>
            <a:r>
              <a:rPr lang="cs-CZ" sz="1400" b="1" i="1" dirty="0">
                <a:latin typeface="Times New Roman" pitchFamily="18" charset="0"/>
              </a:rPr>
              <a:t>a) </a:t>
            </a:r>
            <a:r>
              <a:rPr lang="cs-CZ" sz="1400" dirty="0" err="1"/>
              <a:t>Alkalemia</a:t>
            </a:r>
            <a:r>
              <a:rPr lang="cs-CZ" sz="1400" dirty="0"/>
              <a:t> as a </a:t>
            </a:r>
            <a:r>
              <a:rPr lang="cs-CZ" sz="1400" dirty="0" err="1"/>
              <a:t>result</a:t>
            </a:r>
            <a:r>
              <a:rPr lang="cs-CZ" sz="1400" dirty="0"/>
              <a:t> </a:t>
            </a:r>
            <a:r>
              <a:rPr lang="cs-CZ" sz="1400" dirty="0" err="1"/>
              <a:t>of</a:t>
            </a:r>
            <a:r>
              <a:rPr lang="cs-CZ" sz="1400" dirty="0"/>
              <a:t> kalium </a:t>
            </a:r>
            <a:r>
              <a:rPr lang="cs-CZ" sz="1400" dirty="0" err="1"/>
              <a:t>depletion</a:t>
            </a:r>
            <a:endParaRPr lang="cs-CZ" sz="1400" dirty="0"/>
          </a:p>
          <a:p>
            <a:pPr algn="ctr" eaLnBrk="0" hangingPunct="0"/>
            <a:endParaRPr lang="cs-CZ" sz="1400" b="1" i="1" dirty="0">
              <a:latin typeface="Times New Roman" pitchFamily="18" charset="0"/>
            </a:endParaRPr>
          </a:p>
        </p:txBody>
      </p:sp>
      <p:sp>
        <p:nvSpPr>
          <p:cNvPr id="182" name="Text Box 33">
            <a:extLst>
              <a:ext uri="{FF2B5EF4-FFF2-40B4-BE49-F238E27FC236}">
                <a16:creationId xmlns:a16="http://schemas.microsoft.com/office/drawing/2014/main" id="{6EECA33C-5737-4BEA-BD03-58768BDF650D}"/>
              </a:ext>
            </a:extLst>
          </p:cNvPr>
          <p:cNvSpPr txBox="1">
            <a:spLocks noChangeArrowheads="1"/>
          </p:cNvSpPr>
          <p:nvPr/>
        </p:nvSpPr>
        <p:spPr bwMode="auto">
          <a:xfrm>
            <a:off x="1047332" y="6165304"/>
            <a:ext cx="2984151" cy="523220"/>
          </a:xfrm>
          <a:prstGeom prst="rect">
            <a:avLst/>
          </a:prstGeom>
          <a:noFill/>
          <a:ln w="12700">
            <a:noFill/>
            <a:miter lim="800000"/>
            <a:headEnd/>
            <a:tailEnd/>
          </a:ln>
        </p:spPr>
        <p:txBody>
          <a:bodyPr wrap="none" anchor="ctr">
            <a:spAutoFit/>
          </a:bodyPr>
          <a:lstStyle/>
          <a:p>
            <a:pPr algn="ctr" eaLnBrk="0" hangingPunct="0"/>
            <a:r>
              <a:rPr lang="cs-CZ" sz="1400" b="1" i="1" dirty="0">
                <a:latin typeface="Times New Roman" pitchFamily="18" charset="0"/>
              </a:rPr>
              <a:t>a) </a:t>
            </a:r>
            <a:r>
              <a:rPr lang="cs-CZ" sz="1400" b="1" i="1" dirty="0" err="1">
                <a:latin typeface="Times New Roman" pitchFamily="18" charset="0"/>
              </a:rPr>
              <a:t>A</a:t>
            </a:r>
            <a:r>
              <a:rPr lang="cs-CZ" sz="1400" dirty="0" err="1"/>
              <a:t>lkalemia</a:t>
            </a:r>
            <a:r>
              <a:rPr lang="cs-CZ" sz="1400" dirty="0"/>
              <a:t> </a:t>
            </a:r>
            <a:r>
              <a:rPr lang="cs-CZ" sz="1400" dirty="0" err="1"/>
              <a:t>without</a:t>
            </a:r>
            <a:r>
              <a:rPr lang="cs-CZ" sz="1400" dirty="0"/>
              <a:t> kalium </a:t>
            </a:r>
            <a:r>
              <a:rPr lang="cs-CZ" sz="1400" dirty="0" err="1"/>
              <a:t>depletion</a:t>
            </a:r>
            <a:endParaRPr lang="cs-CZ" sz="1400" dirty="0"/>
          </a:p>
          <a:p>
            <a:pPr algn="ctr" eaLnBrk="0" hangingPunct="0"/>
            <a:endParaRPr lang="cs-CZ" sz="1400" b="1" i="1" dirty="0">
              <a:latin typeface="Times New Roman" pitchFamily="18" charset="0"/>
            </a:endParaRPr>
          </a:p>
        </p:txBody>
      </p:sp>
    </p:spTree>
    <p:custDataLst>
      <p:tags r:id="rId1"/>
    </p:custDataLst>
    <p:extLst>
      <p:ext uri="{BB962C8B-B14F-4D97-AF65-F5344CB8AC3E}">
        <p14:creationId xmlns:p14="http://schemas.microsoft.com/office/powerpoint/2010/main" val="496153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62894"/>
                                        </p:tgtEl>
                                        <p:attrNameLst>
                                          <p:attrName>style.visibility</p:attrName>
                                        </p:attrNameLst>
                                      </p:cBhvr>
                                      <p:to>
                                        <p:strVal val="visible"/>
                                      </p:to>
                                    </p:set>
                                    <p:animEffect transition="in" filter="dissolve">
                                      <p:cBhvr>
                                        <p:cTn id="17" dur="500"/>
                                        <p:tgtEl>
                                          <p:spTgt spid="162894"/>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62898"/>
                                        </p:tgtEl>
                                        <p:attrNameLst>
                                          <p:attrName>style.visibility</p:attrName>
                                        </p:attrNameLst>
                                      </p:cBhvr>
                                      <p:to>
                                        <p:strVal val="visible"/>
                                      </p:to>
                                    </p:set>
                                    <p:animEffect transition="in" filter="dissolve">
                                      <p:cBhvr>
                                        <p:cTn id="20" dur="500"/>
                                        <p:tgtEl>
                                          <p:spTgt spid="162898"/>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dissolv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dissolve">
                                      <p:cBhvr>
                                        <p:cTn id="35" dur="500"/>
                                        <p:tgtEl>
                                          <p:spTgt spid="1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dissolve">
                                      <p:cBhvr>
                                        <p:cTn id="40" dur="500"/>
                                        <p:tgtEl>
                                          <p:spTgt spid="7"/>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dissolve">
                                      <p:cBhvr>
                                        <p:cTn id="45" dur="500"/>
                                        <p:tgtEl>
                                          <p:spTgt spid="10"/>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grpId="0" nodeType="clickEffect">
                                  <p:stCondLst>
                                    <p:cond delay="0"/>
                                  </p:stCondLst>
                                  <p:childTnLst>
                                    <p:set>
                                      <p:cBhvr>
                                        <p:cTn id="49" dur="1" fill="hold">
                                          <p:stCondLst>
                                            <p:cond delay="0"/>
                                          </p:stCondLst>
                                        </p:cTn>
                                        <p:tgtEl>
                                          <p:spTgt spid="162893"/>
                                        </p:tgtEl>
                                        <p:attrNameLst>
                                          <p:attrName>style.visibility</p:attrName>
                                        </p:attrNameLst>
                                      </p:cBhvr>
                                      <p:to>
                                        <p:strVal val="visible"/>
                                      </p:to>
                                    </p:set>
                                    <p:animEffect transition="in" filter="dissolve">
                                      <p:cBhvr>
                                        <p:cTn id="50" dur="500"/>
                                        <p:tgtEl>
                                          <p:spTgt spid="162893"/>
                                        </p:tgtEl>
                                      </p:cBhvr>
                                    </p:animEffect>
                                  </p:childTnLst>
                                </p:cTn>
                              </p:par>
                              <p:par>
                                <p:cTn id="51" presetID="9" presetClass="entr" presetSubtype="0" fill="hold" grpId="0" nodeType="withEffect">
                                  <p:stCondLst>
                                    <p:cond delay="0"/>
                                  </p:stCondLst>
                                  <p:childTnLst>
                                    <p:set>
                                      <p:cBhvr>
                                        <p:cTn id="52" dur="1" fill="hold">
                                          <p:stCondLst>
                                            <p:cond delay="0"/>
                                          </p:stCondLst>
                                        </p:cTn>
                                        <p:tgtEl>
                                          <p:spTgt spid="162897"/>
                                        </p:tgtEl>
                                        <p:attrNameLst>
                                          <p:attrName>style.visibility</p:attrName>
                                        </p:attrNameLst>
                                      </p:cBhvr>
                                      <p:to>
                                        <p:strVal val="visible"/>
                                      </p:to>
                                    </p:set>
                                    <p:animEffect transition="in" filter="dissolve">
                                      <p:cBhvr>
                                        <p:cTn id="53" dur="500"/>
                                        <p:tgtEl>
                                          <p:spTgt spid="162897"/>
                                        </p:tgtEl>
                                      </p:cBhvr>
                                    </p:animEffect>
                                  </p:childTnLst>
                                </p:cTn>
                              </p:par>
                              <p:par>
                                <p:cTn id="54" presetID="9" presetClass="entr" presetSubtype="0" fill="hold" grpId="0" nodeType="withEffect">
                                  <p:stCondLst>
                                    <p:cond delay="0"/>
                                  </p:stCondLst>
                                  <p:childTnLst>
                                    <p:set>
                                      <p:cBhvr>
                                        <p:cTn id="55" dur="1" fill="hold">
                                          <p:stCondLst>
                                            <p:cond delay="0"/>
                                          </p:stCondLst>
                                        </p:cTn>
                                        <p:tgtEl>
                                          <p:spTgt spid="162899"/>
                                        </p:tgtEl>
                                        <p:attrNameLst>
                                          <p:attrName>style.visibility</p:attrName>
                                        </p:attrNameLst>
                                      </p:cBhvr>
                                      <p:to>
                                        <p:strVal val="visible"/>
                                      </p:to>
                                    </p:set>
                                    <p:animEffect transition="in" filter="dissolve">
                                      <p:cBhvr>
                                        <p:cTn id="56" dur="500"/>
                                        <p:tgtEl>
                                          <p:spTgt spid="162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93" grpId="0" animBg="1"/>
      <p:bldP spid="162894" grpId="0" animBg="1"/>
      <p:bldP spid="162897" grpId="0" animBg="1"/>
      <p:bldP spid="162898" grpId="0" animBg="1"/>
      <p:bldP spid="16289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0" name="Line 2"/>
          <p:cNvSpPr>
            <a:spLocks noChangeShapeType="1"/>
          </p:cNvSpPr>
          <p:nvPr/>
        </p:nvSpPr>
        <p:spPr bwMode="auto">
          <a:xfrm>
            <a:off x="935038" y="234950"/>
            <a:ext cx="0" cy="3189288"/>
          </a:xfrm>
          <a:prstGeom prst="line">
            <a:avLst/>
          </a:prstGeom>
          <a:noFill/>
          <a:ln w="19050">
            <a:solidFill>
              <a:srgbClr val="000000"/>
            </a:solidFill>
            <a:round/>
            <a:headEnd/>
            <a:tailEnd/>
          </a:ln>
        </p:spPr>
        <p:txBody>
          <a:bodyPr wrap="none" anchor="ctr"/>
          <a:lstStyle/>
          <a:p>
            <a:endParaRPr lang="cs-CZ"/>
          </a:p>
        </p:txBody>
      </p:sp>
      <p:sp>
        <p:nvSpPr>
          <p:cNvPr id="8201" name="Line 3"/>
          <p:cNvSpPr>
            <a:spLocks noChangeShapeType="1"/>
          </p:cNvSpPr>
          <p:nvPr/>
        </p:nvSpPr>
        <p:spPr bwMode="auto">
          <a:xfrm flipH="1" flipV="1">
            <a:off x="923925" y="3419475"/>
            <a:ext cx="4352925" cy="1588"/>
          </a:xfrm>
          <a:prstGeom prst="line">
            <a:avLst/>
          </a:prstGeom>
          <a:noFill/>
          <a:ln w="19050">
            <a:solidFill>
              <a:srgbClr val="000000"/>
            </a:solidFill>
            <a:round/>
            <a:headEnd/>
            <a:tailEnd/>
          </a:ln>
        </p:spPr>
        <p:txBody>
          <a:bodyPr wrap="none" anchor="ctr"/>
          <a:lstStyle/>
          <a:p>
            <a:endParaRPr lang="cs-CZ"/>
          </a:p>
        </p:txBody>
      </p:sp>
      <p:sp>
        <p:nvSpPr>
          <p:cNvPr id="8202" name="Line 4"/>
          <p:cNvSpPr>
            <a:spLocks noChangeShapeType="1"/>
          </p:cNvSpPr>
          <p:nvPr/>
        </p:nvSpPr>
        <p:spPr bwMode="auto">
          <a:xfrm>
            <a:off x="855663" y="3041650"/>
            <a:ext cx="184150" cy="1588"/>
          </a:xfrm>
          <a:prstGeom prst="line">
            <a:avLst/>
          </a:prstGeom>
          <a:noFill/>
          <a:ln w="9525">
            <a:solidFill>
              <a:srgbClr val="000000"/>
            </a:solidFill>
            <a:round/>
            <a:headEnd/>
            <a:tailEnd/>
          </a:ln>
        </p:spPr>
        <p:txBody>
          <a:bodyPr wrap="none" anchor="ctr"/>
          <a:lstStyle/>
          <a:p>
            <a:endParaRPr lang="cs-CZ"/>
          </a:p>
        </p:txBody>
      </p:sp>
      <p:sp>
        <p:nvSpPr>
          <p:cNvPr id="8203" name="Line 5"/>
          <p:cNvSpPr>
            <a:spLocks noChangeShapeType="1"/>
          </p:cNvSpPr>
          <p:nvPr/>
        </p:nvSpPr>
        <p:spPr bwMode="auto">
          <a:xfrm>
            <a:off x="833438" y="349250"/>
            <a:ext cx="184150" cy="1588"/>
          </a:xfrm>
          <a:prstGeom prst="line">
            <a:avLst/>
          </a:prstGeom>
          <a:noFill/>
          <a:ln w="9525">
            <a:solidFill>
              <a:srgbClr val="000000"/>
            </a:solidFill>
            <a:round/>
            <a:headEnd/>
            <a:tailEnd/>
          </a:ln>
        </p:spPr>
        <p:txBody>
          <a:bodyPr wrap="none" anchor="ctr"/>
          <a:lstStyle/>
          <a:p>
            <a:endParaRPr lang="cs-CZ"/>
          </a:p>
        </p:txBody>
      </p:sp>
      <p:sp>
        <p:nvSpPr>
          <p:cNvPr id="8204" name="Text Box 6"/>
          <p:cNvSpPr txBox="1">
            <a:spLocks noChangeArrowheads="1"/>
          </p:cNvSpPr>
          <p:nvPr/>
        </p:nvSpPr>
        <p:spPr bwMode="auto">
          <a:xfrm>
            <a:off x="290513" y="2857500"/>
            <a:ext cx="658812"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1</a:t>
            </a:r>
            <a:endParaRPr lang="cs-CZ" sz="2400" baseline="-25000">
              <a:latin typeface="Times New Roman" pitchFamily="18" charset="0"/>
            </a:endParaRPr>
          </a:p>
        </p:txBody>
      </p:sp>
      <p:sp>
        <p:nvSpPr>
          <p:cNvPr id="8205" name="Text Box 7"/>
          <p:cNvSpPr txBox="1">
            <a:spLocks noChangeArrowheads="1"/>
          </p:cNvSpPr>
          <p:nvPr/>
        </p:nvSpPr>
        <p:spPr bwMode="auto">
          <a:xfrm>
            <a:off x="-25400" y="-25400"/>
            <a:ext cx="1085850"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K</a:t>
            </a:r>
            <a:r>
              <a:rPr lang="cs-CZ" sz="1600" baseline="30000">
                <a:latin typeface="Times New Roman" pitchFamily="18" charset="0"/>
              </a:rPr>
              <a:t>+</a:t>
            </a:r>
            <a:r>
              <a:rPr lang="cs-CZ" sz="1600">
                <a:latin typeface="Times New Roman" pitchFamily="18" charset="0"/>
              </a:rPr>
              <a:t>mmol/l</a:t>
            </a:r>
            <a:endParaRPr lang="cs-CZ" sz="2400" baseline="-25000">
              <a:latin typeface="Times New Roman" pitchFamily="18" charset="0"/>
            </a:endParaRPr>
          </a:p>
        </p:txBody>
      </p:sp>
      <p:sp>
        <p:nvSpPr>
          <p:cNvPr id="8206" name="Line 8"/>
          <p:cNvSpPr>
            <a:spLocks noChangeShapeType="1"/>
          </p:cNvSpPr>
          <p:nvPr/>
        </p:nvSpPr>
        <p:spPr bwMode="auto">
          <a:xfrm>
            <a:off x="1309688" y="3303588"/>
            <a:ext cx="1587" cy="227012"/>
          </a:xfrm>
          <a:prstGeom prst="line">
            <a:avLst/>
          </a:prstGeom>
          <a:noFill/>
          <a:ln w="9525">
            <a:solidFill>
              <a:srgbClr val="000000"/>
            </a:solidFill>
            <a:round/>
            <a:headEnd/>
            <a:tailEnd/>
          </a:ln>
        </p:spPr>
        <p:txBody>
          <a:bodyPr wrap="none" anchor="ctr"/>
          <a:lstStyle/>
          <a:p>
            <a:endParaRPr lang="cs-CZ"/>
          </a:p>
        </p:txBody>
      </p:sp>
      <p:sp>
        <p:nvSpPr>
          <p:cNvPr id="8207" name="Text Box 9"/>
          <p:cNvSpPr txBox="1">
            <a:spLocks noChangeArrowheads="1"/>
          </p:cNvSpPr>
          <p:nvPr/>
        </p:nvSpPr>
        <p:spPr bwMode="auto">
          <a:xfrm>
            <a:off x="1069975" y="3543300"/>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6,9</a:t>
            </a:r>
            <a:endParaRPr lang="cs-CZ" sz="2400" baseline="-25000">
              <a:latin typeface="Times New Roman" pitchFamily="18" charset="0"/>
            </a:endParaRPr>
          </a:p>
        </p:txBody>
      </p:sp>
      <p:sp>
        <p:nvSpPr>
          <p:cNvPr id="8208" name="Line 10"/>
          <p:cNvSpPr>
            <a:spLocks noChangeShapeType="1"/>
          </p:cNvSpPr>
          <p:nvPr/>
        </p:nvSpPr>
        <p:spPr bwMode="auto">
          <a:xfrm>
            <a:off x="858838" y="2652713"/>
            <a:ext cx="184150" cy="1587"/>
          </a:xfrm>
          <a:prstGeom prst="line">
            <a:avLst/>
          </a:prstGeom>
          <a:noFill/>
          <a:ln w="9525">
            <a:solidFill>
              <a:srgbClr val="000000"/>
            </a:solidFill>
            <a:round/>
            <a:headEnd/>
            <a:tailEnd/>
          </a:ln>
        </p:spPr>
        <p:txBody>
          <a:bodyPr wrap="none" anchor="ctr"/>
          <a:lstStyle/>
          <a:p>
            <a:endParaRPr lang="cs-CZ"/>
          </a:p>
        </p:txBody>
      </p:sp>
      <p:sp>
        <p:nvSpPr>
          <p:cNvPr id="8209" name="Line 11"/>
          <p:cNvSpPr>
            <a:spLocks noChangeShapeType="1"/>
          </p:cNvSpPr>
          <p:nvPr/>
        </p:nvSpPr>
        <p:spPr bwMode="auto">
          <a:xfrm>
            <a:off x="819150" y="2271713"/>
            <a:ext cx="184150" cy="1587"/>
          </a:xfrm>
          <a:prstGeom prst="line">
            <a:avLst/>
          </a:prstGeom>
          <a:noFill/>
          <a:ln w="9525">
            <a:solidFill>
              <a:srgbClr val="000000"/>
            </a:solidFill>
            <a:round/>
            <a:headEnd/>
            <a:tailEnd/>
          </a:ln>
        </p:spPr>
        <p:txBody>
          <a:bodyPr wrap="none" anchor="ctr"/>
          <a:lstStyle/>
          <a:p>
            <a:endParaRPr lang="cs-CZ"/>
          </a:p>
        </p:txBody>
      </p:sp>
      <p:sp>
        <p:nvSpPr>
          <p:cNvPr id="8210" name="Line 12"/>
          <p:cNvSpPr>
            <a:spLocks noChangeShapeType="1"/>
          </p:cNvSpPr>
          <p:nvPr/>
        </p:nvSpPr>
        <p:spPr bwMode="auto">
          <a:xfrm>
            <a:off x="804863" y="1898650"/>
            <a:ext cx="184150" cy="1588"/>
          </a:xfrm>
          <a:prstGeom prst="line">
            <a:avLst/>
          </a:prstGeom>
          <a:noFill/>
          <a:ln w="9525">
            <a:solidFill>
              <a:srgbClr val="000000"/>
            </a:solidFill>
            <a:round/>
            <a:headEnd/>
            <a:tailEnd/>
          </a:ln>
        </p:spPr>
        <p:txBody>
          <a:bodyPr wrap="none" anchor="ctr"/>
          <a:lstStyle/>
          <a:p>
            <a:endParaRPr lang="cs-CZ"/>
          </a:p>
        </p:txBody>
      </p:sp>
      <p:sp>
        <p:nvSpPr>
          <p:cNvPr id="8211" name="Line 13"/>
          <p:cNvSpPr>
            <a:spLocks noChangeShapeType="1"/>
          </p:cNvSpPr>
          <p:nvPr/>
        </p:nvSpPr>
        <p:spPr bwMode="auto">
          <a:xfrm>
            <a:off x="825500" y="1525588"/>
            <a:ext cx="184150" cy="1587"/>
          </a:xfrm>
          <a:prstGeom prst="line">
            <a:avLst/>
          </a:prstGeom>
          <a:noFill/>
          <a:ln w="9525">
            <a:solidFill>
              <a:srgbClr val="000000"/>
            </a:solidFill>
            <a:round/>
            <a:headEnd/>
            <a:tailEnd/>
          </a:ln>
        </p:spPr>
        <p:txBody>
          <a:bodyPr wrap="none" anchor="ctr"/>
          <a:lstStyle/>
          <a:p>
            <a:endParaRPr lang="cs-CZ"/>
          </a:p>
        </p:txBody>
      </p:sp>
      <p:sp>
        <p:nvSpPr>
          <p:cNvPr id="8212" name="Line 14"/>
          <p:cNvSpPr>
            <a:spLocks noChangeShapeType="1"/>
          </p:cNvSpPr>
          <p:nvPr/>
        </p:nvSpPr>
        <p:spPr bwMode="auto">
          <a:xfrm>
            <a:off x="811213" y="1143000"/>
            <a:ext cx="184150" cy="1588"/>
          </a:xfrm>
          <a:prstGeom prst="line">
            <a:avLst/>
          </a:prstGeom>
          <a:noFill/>
          <a:ln w="9525">
            <a:solidFill>
              <a:srgbClr val="000000"/>
            </a:solidFill>
            <a:round/>
            <a:headEnd/>
            <a:tailEnd/>
          </a:ln>
        </p:spPr>
        <p:txBody>
          <a:bodyPr wrap="none" anchor="ctr"/>
          <a:lstStyle/>
          <a:p>
            <a:endParaRPr lang="cs-CZ"/>
          </a:p>
        </p:txBody>
      </p:sp>
      <p:sp>
        <p:nvSpPr>
          <p:cNvPr id="8213" name="Line 15"/>
          <p:cNvSpPr>
            <a:spLocks noChangeShapeType="1"/>
          </p:cNvSpPr>
          <p:nvPr/>
        </p:nvSpPr>
        <p:spPr bwMode="auto">
          <a:xfrm>
            <a:off x="823913" y="727075"/>
            <a:ext cx="184150" cy="1588"/>
          </a:xfrm>
          <a:prstGeom prst="line">
            <a:avLst/>
          </a:prstGeom>
          <a:noFill/>
          <a:ln w="9525">
            <a:solidFill>
              <a:srgbClr val="000000"/>
            </a:solidFill>
            <a:round/>
            <a:headEnd/>
            <a:tailEnd/>
          </a:ln>
        </p:spPr>
        <p:txBody>
          <a:bodyPr wrap="none" anchor="ctr"/>
          <a:lstStyle/>
          <a:p>
            <a:endParaRPr lang="cs-CZ"/>
          </a:p>
        </p:txBody>
      </p:sp>
      <p:sp>
        <p:nvSpPr>
          <p:cNvPr id="8214" name="Text Box 16"/>
          <p:cNvSpPr txBox="1">
            <a:spLocks noChangeArrowheads="1"/>
          </p:cNvSpPr>
          <p:nvPr/>
        </p:nvSpPr>
        <p:spPr bwMode="auto">
          <a:xfrm>
            <a:off x="285750" y="2476500"/>
            <a:ext cx="658813"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2</a:t>
            </a:r>
            <a:endParaRPr lang="cs-CZ" sz="2400" baseline="-25000">
              <a:latin typeface="Times New Roman" pitchFamily="18" charset="0"/>
            </a:endParaRPr>
          </a:p>
        </p:txBody>
      </p:sp>
      <p:sp>
        <p:nvSpPr>
          <p:cNvPr id="8215" name="Text Box 17"/>
          <p:cNvSpPr txBox="1">
            <a:spLocks noChangeArrowheads="1"/>
          </p:cNvSpPr>
          <p:nvPr/>
        </p:nvSpPr>
        <p:spPr bwMode="auto">
          <a:xfrm>
            <a:off x="280988" y="2114550"/>
            <a:ext cx="658812"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3</a:t>
            </a:r>
            <a:endParaRPr lang="cs-CZ" sz="2400" baseline="-25000">
              <a:latin typeface="Times New Roman" pitchFamily="18" charset="0"/>
            </a:endParaRPr>
          </a:p>
        </p:txBody>
      </p:sp>
      <p:sp>
        <p:nvSpPr>
          <p:cNvPr id="8216" name="Text Box 18"/>
          <p:cNvSpPr txBox="1">
            <a:spLocks noChangeArrowheads="1"/>
          </p:cNvSpPr>
          <p:nvPr/>
        </p:nvSpPr>
        <p:spPr bwMode="auto">
          <a:xfrm>
            <a:off x="301625" y="1700213"/>
            <a:ext cx="658813"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4</a:t>
            </a:r>
            <a:endParaRPr lang="cs-CZ" sz="2400" baseline="-25000">
              <a:latin typeface="Times New Roman" pitchFamily="18" charset="0"/>
            </a:endParaRPr>
          </a:p>
        </p:txBody>
      </p:sp>
      <p:sp>
        <p:nvSpPr>
          <p:cNvPr id="8217" name="Text Box 19"/>
          <p:cNvSpPr txBox="1">
            <a:spLocks noChangeArrowheads="1"/>
          </p:cNvSpPr>
          <p:nvPr/>
        </p:nvSpPr>
        <p:spPr bwMode="auto">
          <a:xfrm>
            <a:off x="279400" y="1371600"/>
            <a:ext cx="658813"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5</a:t>
            </a:r>
            <a:endParaRPr lang="cs-CZ" sz="2400" baseline="-25000">
              <a:latin typeface="Times New Roman" pitchFamily="18" charset="0"/>
            </a:endParaRPr>
          </a:p>
        </p:txBody>
      </p:sp>
      <p:sp>
        <p:nvSpPr>
          <p:cNvPr id="8218" name="Text Box 20"/>
          <p:cNvSpPr txBox="1">
            <a:spLocks noChangeArrowheads="1"/>
          </p:cNvSpPr>
          <p:nvPr/>
        </p:nvSpPr>
        <p:spPr bwMode="auto">
          <a:xfrm>
            <a:off x="274638" y="954088"/>
            <a:ext cx="658812"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6</a:t>
            </a:r>
            <a:endParaRPr lang="cs-CZ" sz="2400" baseline="-25000">
              <a:latin typeface="Times New Roman" pitchFamily="18" charset="0"/>
            </a:endParaRPr>
          </a:p>
        </p:txBody>
      </p:sp>
      <p:sp>
        <p:nvSpPr>
          <p:cNvPr id="8219" name="Text Box 21"/>
          <p:cNvSpPr txBox="1">
            <a:spLocks noChangeArrowheads="1"/>
          </p:cNvSpPr>
          <p:nvPr/>
        </p:nvSpPr>
        <p:spPr bwMode="auto">
          <a:xfrm>
            <a:off x="287338" y="573088"/>
            <a:ext cx="658812"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7</a:t>
            </a:r>
            <a:endParaRPr lang="cs-CZ" sz="2400" baseline="-25000">
              <a:latin typeface="Times New Roman" pitchFamily="18" charset="0"/>
            </a:endParaRPr>
          </a:p>
        </p:txBody>
      </p:sp>
      <p:sp>
        <p:nvSpPr>
          <p:cNvPr id="8220" name="Text Box 22"/>
          <p:cNvSpPr txBox="1">
            <a:spLocks noChangeArrowheads="1"/>
          </p:cNvSpPr>
          <p:nvPr/>
        </p:nvSpPr>
        <p:spPr bwMode="auto">
          <a:xfrm>
            <a:off x="292100" y="166688"/>
            <a:ext cx="658813"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8</a:t>
            </a:r>
            <a:endParaRPr lang="cs-CZ" sz="2400" baseline="-25000">
              <a:latin typeface="Times New Roman" pitchFamily="18" charset="0"/>
            </a:endParaRPr>
          </a:p>
        </p:txBody>
      </p:sp>
      <p:sp>
        <p:nvSpPr>
          <p:cNvPr id="8221" name="Line 23"/>
          <p:cNvSpPr>
            <a:spLocks noChangeShapeType="1"/>
          </p:cNvSpPr>
          <p:nvPr/>
        </p:nvSpPr>
        <p:spPr bwMode="auto">
          <a:xfrm flipH="1">
            <a:off x="1700213" y="3298825"/>
            <a:ext cx="7937" cy="209550"/>
          </a:xfrm>
          <a:prstGeom prst="line">
            <a:avLst/>
          </a:prstGeom>
          <a:noFill/>
          <a:ln w="9525">
            <a:solidFill>
              <a:srgbClr val="000000"/>
            </a:solidFill>
            <a:round/>
            <a:headEnd/>
            <a:tailEnd/>
          </a:ln>
        </p:spPr>
        <p:txBody>
          <a:bodyPr wrap="none" anchor="ctr"/>
          <a:lstStyle/>
          <a:p>
            <a:endParaRPr lang="cs-CZ"/>
          </a:p>
        </p:txBody>
      </p:sp>
      <p:sp>
        <p:nvSpPr>
          <p:cNvPr id="8222" name="Line 24"/>
          <p:cNvSpPr>
            <a:spLocks noChangeShapeType="1"/>
          </p:cNvSpPr>
          <p:nvPr/>
        </p:nvSpPr>
        <p:spPr bwMode="auto">
          <a:xfrm flipH="1">
            <a:off x="2078038" y="3313113"/>
            <a:ext cx="0" cy="227012"/>
          </a:xfrm>
          <a:prstGeom prst="line">
            <a:avLst/>
          </a:prstGeom>
          <a:noFill/>
          <a:ln w="9525">
            <a:solidFill>
              <a:srgbClr val="000000"/>
            </a:solidFill>
            <a:round/>
            <a:headEnd/>
            <a:tailEnd/>
          </a:ln>
        </p:spPr>
        <p:txBody>
          <a:bodyPr wrap="none" anchor="ctr"/>
          <a:lstStyle/>
          <a:p>
            <a:endParaRPr lang="cs-CZ"/>
          </a:p>
        </p:txBody>
      </p:sp>
      <p:sp>
        <p:nvSpPr>
          <p:cNvPr id="8223" name="Line 25"/>
          <p:cNvSpPr>
            <a:spLocks noChangeShapeType="1"/>
          </p:cNvSpPr>
          <p:nvPr/>
        </p:nvSpPr>
        <p:spPr bwMode="auto">
          <a:xfrm flipH="1">
            <a:off x="2465388" y="3316288"/>
            <a:ext cx="0" cy="227012"/>
          </a:xfrm>
          <a:prstGeom prst="line">
            <a:avLst/>
          </a:prstGeom>
          <a:noFill/>
          <a:ln w="9525">
            <a:solidFill>
              <a:srgbClr val="000000"/>
            </a:solidFill>
            <a:round/>
            <a:headEnd/>
            <a:tailEnd/>
          </a:ln>
        </p:spPr>
        <p:txBody>
          <a:bodyPr wrap="none" anchor="ctr"/>
          <a:lstStyle/>
          <a:p>
            <a:endParaRPr lang="cs-CZ"/>
          </a:p>
        </p:txBody>
      </p:sp>
      <p:sp>
        <p:nvSpPr>
          <p:cNvPr id="8224" name="Line 26"/>
          <p:cNvSpPr>
            <a:spLocks noChangeShapeType="1"/>
          </p:cNvSpPr>
          <p:nvPr/>
        </p:nvSpPr>
        <p:spPr bwMode="auto">
          <a:xfrm flipH="1">
            <a:off x="2852738" y="3319463"/>
            <a:ext cx="0" cy="227012"/>
          </a:xfrm>
          <a:prstGeom prst="line">
            <a:avLst/>
          </a:prstGeom>
          <a:noFill/>
          <a:ln w="9525">
            <a:solidFill>
              <a:srgbClr val="000000"/>
            </a:solidFill>
            <a:round/>
            <a:headEnd/>
            <a:tailEnd/>
          </a:ln>
        </p:spPr>
        <p:txBody>
          <a:bodyPr wrap="none" anchor="ctr"/>
          <a:lstStyle/>
          <a:p>
            <a:endParaRPr lang="cs-CZ"/>
          </a:p>
        </p:txBody>
      </p:sp>
      <p:sp>
        <p:nvSpPr>
          <p:cNvPr id="8225" name="Line 27"/>
          <p:cNvSpPr>
            <a:spLocks noChangeShapeType="1"/>
          </p:cNvSpPr>
          <p:nvPr/>
        </p:nvSpPr>
        <p:spPr bwMode="auto">
          <a:xfrm flipH="1">
            <a:off x="3240088" y="3322638"/>
            <a:ext cx="0" cy="227012"/>
          </a:xfrm>
          <a:prstGeom prst="line">
            <a:avLst/>
          </a:prstGeom>
          <a:noFill/>
          <a:ln w="9525">
            <a:solidFill>
              <a:srgbClr val="000000"/>
            </a:solidFill>
            <a:round/>
            <a:headEnd/>
            <a:tailEnd/>
          </a:ln>
        </p:spPr>
        <p:txBody>
          <a:bodyPr wrap="none" anchor="ctr"/>
          <a:lstStyle/>
          <a:p>
            <a:endParaRPr lang="cs-CZ"/>
          </a:p>
        </p:txBody>
      </p:sp>
      <p:sp>
        <p:nvSpPr>
          <p:cNvPr id="8226" name="Line 28"/>
          <p:cNvSpPr>
            <a:spLocks noChangeShapeType="1"/>
          </p:cNvSpPr>
          <p:nvPr/>
        </p:nvSpPr>
        <p:spPr bwMode="auto">
          <a:xfrm flipH="1">
            <a:off x="3627438" y="3325813"/>
            <a:ext cx="0" cy="227012"/>
          </a:xfrm>
          <a:prstGeom prst="line">
            <a:avLst/>
          </a:prstGeom>
          <a:noFill/>
          <a:ln w="9525">
            <a:solidFill>
              <a:srgbClr val="000000"/>
            </a:solidFill>
            <a:round/>
            <a:headEnd/>
            <a:tailEnd/>
          </a:ln>
        </p:spPr>
        <p:txBody>
          <a:bodyPr wrap="none" anchor="ctr"/>
          <a:lstStyle/>
          <a:p>
            <a:endParaRPr lang="cs-CZ"/>
          </a:p>
        </p:txBody>
      </p:sp>
      <p:sp>
        <p:nvSpPr>
          <p:cNvPr id="8227" name="Line 29"/>
          <p:cNvSpPr>
            <a:spLocks noChangeShapeType="1"/>
          </p:cNvSpPr>
          <p:nvPr/>
        </p:nvSpPr>
        <p:spPr bwMode="auto">
          <a:xfrm flipH="1">
            <a:off x="4014788" y="3328988"/>
            <a:ext cx="0" cy="227012"/>
          </a:xfrm>
          <a:prstGeom prst="line">
            <a:avLst/>
          </a:prstGeom>
          <a:noFill/>
          <a:ln w="9525">
            <a:solidFill>
              <a:srgbClr val="000000"/>
            </a:solidFill>
            <a:round/>
            <a:headEnd/>
            <a:tailEnd/>
          </a:ln>
        </p:spPr>
        <p:txBody>
          <a:bodyPr wrap="none" anchor="ctr"/>
          <a:lstStyle/>
          <a:p>
            <a:endParaRPr lang="cs-CZ"/>
          </a:p>
        </p:txBody>
      </p:sp>
      <p:sp>
        <p:nvSpPr>
          <p:cNvPr id="8228" name="Line 30"/>
          <p:cNvSpPr>
            <a:spLocks noChangeShapeType="1"/>
          </p:cNvSpPr>
          <p:nvPr/>
        </p:nvSpPr>
        <p:spPr bwMode="auto">
          <a:xfrm flipH="1">
            <a:off x="4402138" y="3332163"/>
            <a:ext cx="0" cy="227012"/>
          </a:xfrm>
          <a:prstGeom prst="line">
            <a:avLst/>
          </a:prstGeom>
          <a:noFill/>
          <a:ln w="9525">
            <a:solidFill>
              <a:srgbClr val="000000"/>
            </a:solidFill>
            <a:round/>
            <a:headEnd/>
            <a:tailEnd/>
          </a:ln>
        </p:spPr>
        <p:txBody>
          <a:bodyPr wrap="none" anchor="ctr"/>
          <a:lstStyle/>
          <a:p>
            <a:endParaRPr lang="cs-CZ"/>
          </a:p>
        </p:txBody>
      </p:sp>
      <p:sp>
        <p:nvSpPr>
          <p:cNvPr id="8229" name="Line 31"/>
          <p:cNvSpPr>
            <a:spLocks noChangeShapeType="1"/>
          </p:cNvSpPr>
          <p:nvPr/>
        </p:nvSpPr>
        <p:spPr bwMode="auto">
          <a:xfrm flipH="1">
            <a:off x="4789488" y="3335338"/>
            <a:ext cx="0" cy="227012"/>
          </a:xfrm>
          <a:prstGeom prst="line">
            <a:avLst/>
          </a:prstGeom>
          <a:noFill/>
          <a:ln w="9525">
            <a:solidFill>
              <a:srgbClr val="000000"/>
            </a:solidFill>
            <a:round/>
            <a:headEnd/>
            <a:tailEnd/>
          </a:ln>
        </p:spPr>
        <p:txBody>
          <a:bodyPr wrap="none" anchor="ctr"/>
          <a:lstStyle/>
          <a:p>
            <a:endParaRPr lang="cs-CZ"/>
          </a:p>
        </p:txBody>
      </p:sp>
      <p:sp>
        <p:nvSpPr>
          <p:cNvPr id="8230" name="Text Box 32"/>
          <p:cNvSpPr txBox="1">
            <a:spLocks noChangeArrowheads="1"/>
          </p:cNvSpPr>
          <p:nvPr/>
        </p:nvSpPr>
        <p:spPr bwMode="auto">
          <a:xfrm>
            <a:off x="1443038" y="3538538"/>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7,0</a:t>
            </a:r>
            <a:endParaRPr lang="cs-CZ" sz="2400" baseline="-25000">
              <a:latin typeface="Times New Roman" pitchFamily="18" charset="0"/>
            </a:endParaRPr>
          </a:p>
        </p:txBody>
      </p:sp>
      <p:sp>
        <p:nvSpPr>
          <p:cNvPr id="8231" name="Text Box 33"/>
          <p:cNvSpPr txBox="1">
            <a:spLocks noChangeArrowheads="1"/>
          </p:cNvSpPr>
          <p:nvPr/>
        </p:nvSpPr>
        <p:spPr bwMode="auto">
          <a:xfrm>
            <a:off x="1787525" y="3541713"/>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7,1</a:t>
            </a:r>
            <a:endParaRPr lang="cs-CZ" sz="2400" baseline="-25000">
              <a:latin typeface="Times New Roman" pitchFamily="18" charset="0"/>
            </a:endParaRPr>
          </a:p>
        </p:txBody>
      </p:sp>
      <p:sp>
        <p:nvSpPr>
          <p:cNvPr id="8232" name="Text Box 34"/>
          <p:cNvSpPr txBox="1">
            <a:spLocks noChangeArrowheads="1"/>
          </p:cNvSpPr>
          <p:nvPr/>
        </p:nvSpPr>
        <p:spPr bwMode="auto">
          <a:xfrm>
            <a:off x="2149475" y="3527425"/>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7,2</a:t>
            </a:r>
            <a:endParaRPr lang="cs-CZ" sz="2400" baseline="-25000">
              <a:latin typeface="Times New Roman" pitchFamily="18" charset="0"/>
            </a:endParaRPr>
          </a:p>
        </p:txBody>
      </p:sp>
      <p:sp>
        <p:nvSpPr>
          <p:cNvPr id="8233" name="Text Box 35"/>
          <p:cNvSpPr txBox="1">
            <a:spLocks noChangeArrowheads="1"/>
          </p:cNvSpPr>
          <p:nvPr/>
        </p:nvSpPr>
        <p:spPr bwMode="auto">
          <a:xfrm>
            <a:off x="2554288" y="3522663"/>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7,3</a:t>
            </a:r>
            <a:endParaRPr lang="cs-CZ" sz="2400" baseline="-25000">
              <a:latin typeface="Times New Roman" pitchFamily="18" charset="0"/>
            </a:endParaRPr>
          </a:p>
        </p:txBody>
      </p:sp>
      <p:sp>
        <p:nvSpPr>
          <p:cNvPr id="8234" name="Text Box 36"/>
          <p:cNvSpPr txBox="1">
            <a:spLocks noChangeArrowheads="1"/>
          </p:cNvSpPr>
          <p:nvPr/>
        </p:nvSpPr>
        <p:spPr bwMode="auto">
          <a:xfrm>
            <a:off x="2943225" y="3552825"/>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7,4</a:t>
            </a:r>
            <a:endParaRPr lang="cs-CZ" sz="2400" baseline="-25000">
              <a:latin typeface="Times New Roman" pitchFamily="18" charset="0"/>
            </a:endParaRPr>
          </a:p>
        </p:txBody>
      </p:sp>
      <p:sp>
        <p:nvSpPr>
          <p:cNvPr id="8235" name="Text Box 37"/>
          <p:cNvSpPr txBox="1">
            <a:spLocks noChangeArrowheads="1"/>
          </p:cNvSpPr>
          <p:nvPr/>
        </p:nvSpPr>
        <p:spPr bwMode="auto">
          <a:xfrm>
            <a:off x="3384550" y="3538538"/>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7,5</a:t>
            </a:r>
            <a:endParaRPr lang="cs-CZ" sz="2400" baseline="-25000">
              <a:latin typeface="Times New Roman" pitchFamily="18" charset="0"/>
            </a:endParaRPr>
          </a:p>
        </p:txBody>
      </p:sp>
      <p:sp>
        <p:nvSpPr>
          <p:cNvPr id="8236" name="Text Box 38"/>
          <p:cNvSpPr txBox="1">
            <a:spLocks noChangeArrowheads="1"/>
          </p:cNvSpPr>
          <p:nvPr/>
        </p:nvSpPr>
        <p:spPr bwMode="auto">
          <a:xfrm>
            <a:off x="3719513" y="3559175"/>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7,6</a:t>
            </a:r>
            <a:endParaRPr lang="cs-CZ" sz="2400" baseline="-25000">
              <a:latin typeface="Times New Roman" pitchFamily="18" charset="0"/>
            </a:endParaRPr>
          </a:p>
        </p:txBody>
      </p:sp>
      <p:sp>
        <p:nvSpPr>
          <p:cNvPr id="8237" name="Text Box 39"/>
          <p:cNvSpPr txBox="1">
            <a:spLocks noChangeArrowheads="1"/>
          </p:cNvSpPr>
          <p:nvPr/>
        </p:nvSpPr>
        <p:spPr bwMode="auto">
          <a:xfrm>
            <a:off x="4143375" y="3562350"/>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7,7</a:t>
            </a:r>
            <a:endParaRPr lang="cs-CZ" sz="2400" baseline="-25000">
              <a:latin typeface="Times New Roman" pitchFamily="18" charset="0"/>
            </a:endParaRPr>
          </a:p>
        </p:txBody>
      </p:sp>
      <p:sp>
        <p:nvSpPr>
          <p:cNvPr id="8238" name="Text Box 40"/>
          <p:cNvSpPr txBox="1">
            <a:spLocks noChangeArrowheads="1"/>
          </p:cNvSpPr>
          <p:nvPr/>
        </p:nvSpPr>
        <p:spPr bwMode="auto">
          <a:xfrm>
            <a:off x="4575175" y="3548063"/>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7,8</a:t>
            </a:r>
            <a:endParaRPr lang="cs-CZ" sz="2400" baseline="-25000">
              <a:latin typeface="Times New Roman" pitchFamily="18" charset="0"/>
            </a:endParaRPr>
          </a:p>
        </p:txBody>
      </p:sp>
      <p:sp>
        <p:nvSpPr>
          <p:cNvPr id="8239" name="Text Box 41"/>
          <p:cNvSpPr txBox="1">
            <a:spLocks noChangeArrowheads="1"/>
          </p:cNvSpPr>
          <p:nvPr/>
        </p:nvSpPr>
        <p:spPr bwMode="auto">
          <a:xfrm>
            <a:off x="5016500" y="3448050"/>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a:latin typeface="Times New Roman" pitchFamily="18" charset="0"/>
              </a:rPr>
              <a:t>pH</a:t>
            </a:r>
            <a:endParaRPr lang="cs-CZ" sz="2800" baseline="-25000">
              <a:latin typeface="Times New Roman" pitchFamily="18" charset="0"/>
            </a:endParaRPr>
          </a:p>
        </p:txBody>
      </p:sp>
      <p:sp>
        <p:nvSpPr>
          <p:cNvPr id="8240" name="Line 42"/>
          <p:cNvSpPr>
            <a:spLocks noChangeShapeType="1"/>
          </p:cNvSpPr>
          <p:nvPr/>
        </p:nvSpPr>
        <p:spPr bwMode="auto">
          <a:xfrm flipV="1">
            <a:off x="3048000" y="261938"/>
            <a:ext cx="0" cy="3163887"/>
          </a:xfrm>
          <a:prstGeom prst="line">
            <a:avLst/>
          </a:prstGeom>
          <a:noFill/>
          <a:ln w="9525" cap="rnd">
            <a:solidFill>
              <a:srgbClr val="000000"/>
            </a:solidFill>
            <a:prstDash val="sysDot"/>
            <a:round/>
            <a:headEnd/>
            <a:tailEnd/>
          </a:ln>
        </p:spPr>
        <p:txBody>
          <a:bodyPr wrap="none" anchor="ctr"/>
          <a:lstStyle/>
          <a:p>
            <a:endParaRPr lang="cs-CZ"/>
          </a:p>
        </p:txBody>
      </p:sp>
      <p:sp>
        <p:nvSpPr>
          <p:cNvPr id="8241" name="Line 43"/>
          <p:cNvSpPr>
            <a:spLocks noChangeShapeType="1"/>
          </p:cNvSpPr>
          <p:nvPr/>
        </p:nvSpPr>
        <p:spPr bwMode="auto">
          <a:xfrm flipV="1">
            <a:off x="3424238" y="261938"/>
            <a:ext cx="0" cy="3163887"/>
          </a:xfrm>
          <a:prstGeom prst="line">
            <a:avLst/>
          </a:prstGeom>
          <a:noFill/>
          <a:ln w="9525" cap="rnd">
            <a:solidFill>
              <a:srgbClr val="000000"/>
            </a:solidFill>
            <a:prstDash val="sysDot"/>
            <a:round/>
            <a:headEnd/>
            <a:tailEnd/>
          </a:ln>
        </p:spPr>
        <p:txBody>
          <a:bodyPr wrap="none" anchor="ctr"/>
          <a:lstStyle/>
          <a:p>
            <a:endParaRPr lang="cs-CZ"/>
          </a:p>
        </p:txBody>
      </p:sp>
      <p:sp>
        <p:nvSpPr>
          <p:cNvPr id="8242" name="Line 44"/>
          <p:cNvSpPr>
            <a:spLocks noChangeShapeType="1"/>
          </p:cNvSpPr>
          <p:nvPr/>
        </p:nvSpPr>
        <p:spPr bwMode="auto">
          <a:xfrm flipH="1" flipV="1">
            <a:off x="942975" y="1974850"/>
            <a:ext cx="4430713" cy="0"/>
          </a:xfrm>
          <a:prstGeom prst="line">
            <a:avLst/>
          </a:prstGeom>
          <a:noFill/>
          <a:ln w="9525" cap="rnd">
            <a:solidFill>
              <a:srgbClr val="000000"/>
            </a:solidFill>
            <a:prstDash val="sysDot"/>
            <a:round/>
            <a:headEnd/>
            <a:tailEnd/>
          </a:ln>
        </p:spPr>
        <p:txBody>
          <a:bodyPr wrap="none" anchor="ctr"/>
          <a:lstStyle/>
          <a:p>
            <a:endParaRPr lang="cs-CZ"/>
          </a:p>
        </p:txBody>
      </p:sp>
      <p:sp>
        <p:nvSpPr>
          <p:cNvPr id="8243" name="Line 45"/>
          <p:cNvSpPr>
            <a:spLocks noChangeShapeType="1"/>
          </p:cNvSpPr>
          <p:nvPr/>
        </p:nvSpPr>
        <p:spPr bwMode="auto">
          <a:xfrm flipH="1" flipV="1">
            <a:off x="915988" y="1371600"/>
            <a:ext cx="4430712" cy="0"/>
          </a:xfrm>
          <a:prstGeom prst="line">
            <a:avLst/>
          </a:prstGeom>
          <a:noFill/>
          <a:ln w="9525" cap="rnd">
            <a:solidFill>
              <a:srgbClr val="000000"/>
            </a:solidFill>
            <a:prstDash val="sysDot"/>
            <a:round/>
            <a:headEnd/>
            <a:tailEnd/>
          </a:ln>
        </p:spPr>
        <p:txBody>
          <a:bodyPr wrap="none" anchor="ctr"/>
          <a:lstStyle/>
          <a:p>
            <a:endParaRPr lang="cs-CZ"/>
          </a:p>
        </p:txBody>
      </p:sp>
      <p:sp>
        <p:nvSpPr>
          <p:cNvPr id="8244" name="Line 46"/>
          <p:cNvSpPr>
            <a:spLocks noChangeShapeType="1"/>
          </p:cNvSpPr>
          <p:nvPr/>
        </p:nvSpPr>
        <p:spPr bwMode="auto">
          <a:xfrm>
            <a:off x="1319213" y="488950"/>
            <a:ext cx="3470275" cy="1547813"/>
          </a:xfrm>
          <a:prstGeom prst="line">
            <a:avLst/>
          </a:prstGeom>
          <a:noFill/>
          <a:ln w="19050">
            <a:solidFill>
              <a:srgbClr val="000000"/>
            </a:solidFill>
            <a:round/>
            <a:headEnd/>
            <a:tailEnd/>
          </a:ln>
        </p:spPr>
        <p:txBody>
          <a:bodyPr wrap="none" anchor="ctr"/>
          <a:lstStyle/>
          <a:p>
            <a:endParaRPr lang="cs-CZ"/>
          </a:p>
        </p:txBody>
      </p:sp>
      <p:sp>
        <p:nvSpPr>
          <p:cNvPr id="8245" name="Line 47"/>
          <p:cNvSpPr>
            <a:spLocks noChangeShapeType="1"/>
          </p:cNvSpPr>
          <p:nvPr/>
        </p:nvSpPr>
        <p:spPr bwMode="auto">
          <a:xfrm>
            <a:off x="1363663" y="1449388"/>
            <a:ext cx="3478212" cy="1014412"/>
          </a:xfrm>
          <a:prstGeom prst="line">
            <a:avLst/>
          </a:prstGeom>
          <a:noFill/>
          <a:ln w="19050">
            <a:solidFill>
              <a:srgbClr val="000000"/>
            </a:solidFill>
            <a:round/>
            <a:headEnd/>
            <a:tailEnd/>
          </a:ln>
        </p:spPr>
        <p:txBody>
          <a:bodyPr wrap="none" anchor="ctr"/>
          <a:lstStyle/>
          <a:p>
            <a:endParaRPr lang="cs-CZ"/>
          </a:p>
        </p:txBody>
      </p:sp>
      <p:sp>
        <p:nvSpPr>
          <p:cNvPr id="8246" name="Text Box 48"/>
          <p:cNvSpPr txBox="1">
            <a:spLocks noChangeArrowheads="1"/>
          </p:cNvSpPr>
          <p:nvPr/>
        </p:nvSpPr>
        <p:spPr bwMode="auto">
          <a:xfrm rot="1428789">
            <a:off x="1311275" y="1112838"/>
            <a:ext cx="2903538" cy="336550"/>
          </a:xfrm>
          <a:prstGeom prst="rect">
            <a:avLst/>
          </a:prstGeom>
          <a:noFill/>
          <a:ln w="9525">
            <a:noFill/>
            <a:miter lim="800000"/>
            <a:headEnd/>
            <a:tailEnd/>
          </a:ln>
        </p:spPr>
        <p:txBody>
          <a:bodyPr anchor="ctr">
            <a:spAutoFit/>
          </a:bodyPr>
          <a:lstStyle/>
          <a:p>
            <a:pPr algn="ctr" eaLnBrk="0" hangingPunct="0">
              <a:spcBef>
                <a:spcPct val="50000"/>
              </a:spcBef>
            </a:pPr>
            <a:r>
              <a:rPr lang="cs-CZ" sz="1600" dirty="0">
                <a:latin typeface="Times New Roman" pitchFamily="18" charset="0"/>
              </a:rPr>
              <a:t>Normal </a:t>
            </a:r>
            <a:r>
              <a:rPr lang="cs-CZ" sz="1600" dirty="0" err="1">
                <a:latin typeface="Times New Roman" pitchFamily="18" charset="0"/>
              </a:rPr>
              <a:t>kalemia</a:t>
            </a:r>
            <a:r>
              <a:rPr lang="cs-CZ" sz="1600" dirty="0">
                <a:latin typeface="Times New Roman" pitchFamily="18" charset="0"/>
              </a:rPr>
              <a:t> </a:t>
            </a:r>
            <a:r>
              <a:rPr lang="cs-CZ" sz="1600" dirty="0" err="1">
                <a:latin typeface="Times New Roman" pitchFamily="18" charset="0"/>
              </a:rPr>
              <a:t>range</a:t>
            </a:r>
            <a:endParaRPr lang="cs-CZ" sz="2400" baseline="-25000" dirty="0">
              <a:latin typeface="Times New Roman" pitchFamily="18" charset="0"/>
            </a:endParaRPr>
          </a:p>
        </p:txBody>
      </p:sp>
      <p:graphicFrame>
        <p:nvGraphicFramePr>
          <p:cNvPr id="8194" name="Object 49"/>
          <p:cNvGraphicFramePr>
            <a:graphicFrameLocks noChangeAspect="1"/>
          </p:cNvGraphicFramePr>
          <p:nvPr/>
        </p:nvGraphicFramePr>
        <p:xfrm>
          <a:off x="1001713" y="1111250"/>
          <a:ext cx="361950" cy="758825"/>
        </p:xfrm>
        <a:graphic>
          <a:graphicData uri="http://schemas.openxmlformats.org/presentationml/2006/ole">
            <mc:AlternateContent xmlns:mc="http://schemas.openxmlformats.org/markup-compatibility/2006">
              <mc:Choice xmlns:v="urn:schemas-microsoft-com:vml" Requires="v">
                <p:oleObj name="Clip" r:id="rId4" imgW="1092960" imgH="2287440" progId="">
                  <p:embed/>
                </p:oleObj>
              </mc:Choice>
              <mc:Fallback>
                <p:oleObj name="Clip" r:id="rId4" imgW="1092960" imgH="2287440" progId="">
                  <p:embed/>
                  <p:pic>
                    <p:nvPicPr>
                      <p:cNvPr id="8194" name="Object 4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01713" y="1111250"/>
                        <a:ext cx="361950" cy="7588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195" name="Object 50"/>
          <p:cNvGraphicFramePr>
            <a:graphicFrameLocks noChangeAspect="1"/>
          </p:cNvGraphicFramePr>
          <p:nvPr/>
        </p:nvGraphicFramePr>
        <p:xfrm>
          <a:off x="1547813" y="2141538"/>
          <a:ext cx="679450" cy="854075"/>
        </p:xfrm>
        <a:graphic>
          <a:graphicData uri="http://schemas.openxmlformats.org/presentationml/2006/ole">
            <mc:AlternateContent xmlns:mc="http://schemas.openxmlformats.org/markup-compatibility/2006">
              <mc:Choice xmlns:v="urn:schemas-microsoft-com:vml" Requires="v">
                <p:oleObj name="Clip" r:id="rId6" imgW="2287080" imgH="1579680" progId="">
                  <p:embed/>
                </p:oleObj>
              </mc:Choice>
              <mc:Fallback>
                <p:oleObj name="Clip" r:id="rId6" imgW="2287080" imgH="1579680" progId="">
                  <p:embed/>
                  <p:pic>
                    <p:nvPicPr>
                      <p:cNvPr id="8195" name="Object 5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47813" y="2141538"/>
                        <a:ext cx="679450" cy="8540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47" name="Text Box 51"/>
          <p:cNvSpPr txBox="1">
            <a:spLocks noChangeArrowheads="1"/>
          </p:cNvSpPr>
          <p:nvPr/>
        </p:nvSpPr>
        <p:spPr bwMode="auto">
          <a:xfrm>
            <a:off x="3052763" y="1633538"/>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b="1" dirty="0">
                <a:latin typeface="Times New Roman" pitchFamily="18" charset="0"/>
              </a:rPr>
              <a:t>A</a:t>
            </a:r>
            <a:endParaRPr lang="cs-CZ" sz="2800" b="1" baseline="-25000" dirty="0">
              <a:latin typeface="Times New Roman" pitchFamily="18" charset="0"/>
            </a:endParaRPr>
          </a:p>
        </p:txBody>
      </p:sp>
      <p:graphicFrame>
        <p:nvGraphicFramePr>
          <p:cNvPr id="8196" name="Object 52"/>
          <p:cNvGraphicFramePr>
            <a:graphicFrameLocks noChangeAspect="1"/>
          </p:cNvGraphicFramePr>
          <p:nvPr/>
        </p:nvGraphicFramePr>
        <p:xfrm>
          <a:off x="7380288" y="908050"/>
          <a:ext cx="1457325" cy="1724025"/>
        </p:xfrm>
        <a:graphic>
          <a:graphicData uri="http://schemas.openxmlformats.org/presentationml/2006/ole">
            <mc:AlternateContent xmlns:mc="http://schemas.openxmlformats.org/markup-compatibility/2006">
              <mc:Choice xmlns:v="urn:schemas-microsoft-com:vml" Requires="v">
                <p:oleObj name="Rastrový obrázek" r:id="rId8" imgW="1495431" imgH="1771790" progId="PBrush">
                  <p:embed/>
                </p:oleObj>
              </mc:Choice>
              <mc:Fallback>
                <p:oleObj name="Rastrový obrázek" r:id="rId8" imgW="1495431" imgH="1771790" progId="PBrush">
                  <p:embed/>
                  <p:pic>
                    <p:nvPicPr>
                      <p:cNvPr id="8196" name="Object 5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80288" y="908050"/>
                        <a:ext cx="1457325" cy="1724025"/>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sp>
        <p:nvSpPr>
          <p:cNvPr id="8248" name="AutoShape 53"/>
          <p:cNvSpPr>
            <a:spLocks noChangeArrowheads="1"/>
          </p:cNvSpPr>
          <p:nvPr/>
        </p:nvSpPr>
        <p:spPr bwMode="auto">
          <a:xfrm>
            <a:off x="6100763" y="614363"/>
            <a:ext cx="822325" cy="1339850"/>
          </a:xfrm>
          <a:prstGeom prst="roundRect">
            <a:avLst>
              <a:gd name="adj" fmla="val 16667"/>
            </a:avLst>
          </a:prstGeom>
          <a:solidFill>
            <a:srgbClr val="FFFF66"/>
          </a:solidFill>
          <a:ln w="38100">
            <a:solidFill>
              <a:srgbClr val="000000"/>
            </a:solidFill>
            <a:round/>
            <a:headEnd/>
            <a:tailEnd/>
          </a:ln>
        </p:spPr>
        <p:txBody>
          <a:bodyPr wrap="none" anchor="ctr"/>
          <a:lstStyle/>
          <a:p>
            <a:endParaRPr lang="en-US"/>
          </a:p>
        </p:txBody>
      </p:sp>
      <p:sp>
        <p:nvSpPr>
          <p:cNvPr id="8249" name="Text Box 54"/>
          <p:cNvSpPr txBox="1">
            <a:spLocks noChangeArrowheads="1"/>
          </p:cNvSpPr>
          <p:nvPr/>
        </p:nvSpPr>
        <p:spPr bwMode="auto">
          <a:xfrm>
            <a:off x="7062788" y="1270000"/>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sp>
        <p:nvSpPr>
          <p:cNvPr id="8250" name="Text Box 55"/>
          <p:cNvSpPr txBox="1">
            <a:spLocks noChangeArrowheads="1"/>
          </p:cNvSpPr>
          <p:nvPr/>
        </p:nvSpPr>
        <p:spPr bwMode="auto">
          <a:xfrm>
            <a:off x="6265863" y="720725"/>
            <a:ext cx="519112" cy="336550"/>
          </a:xfrm>
          <a:prstGeom prst="rect">
            <a:avLst/>
          </a:prstGeom>
          <a:noFill/>
          <a:ln w="9525">
            <a:noFill/>
            <a:miter lim="800000"/>
            <a:headEnd/>
            <a:tailEnd/>
          </a:ln>
        </p:spPr>
        <p:txBody>
          <a:bodyPr anchor="ctr">
            <a:spAutoFit/>
          </a:bodyPr>
          <a:lstStyle/>
          <a:p>
            <a:pPr algn="ctr" eaLnBrk="0" hangingPunct="0">
              <a:spcBef>
                <a:spcPct val="50000"/>
              </a:spcBef>
            </a:pPr>
            <a:r>
              <a:rPr lang="cs-CZ" sz="1600" b="1">
                <a:latin typeface="Times New Roman" pitchFamily="18" charset="0"/>
              </a:rPr>
              <a:t>H</a:t>
            </a:r>
            <a:r>
              <a:rPr lang="cs-CZ" sz="1600" b="1" baseline="30000">
                <a:latin typeface="Times New Roman" pitchFamily="18" charset="0"/>
              </a:rPr>
              <a:t>+</a:t>
            </a:r>
            <a:endParaRPr lang="cs-CZ" sz="2400" b="1" baseline="-25000">
              <a:latin typeface="Times New Roman" pitchFamily="18" charset="0"/>
            </a:endParaRPr>
          </a:p>
        </p:txBody>
      </p:sp>
      <p:sp>
        <p:nvSpPr>
          <p:cNvPr id="8251" name="Text Box 56"/>
          <p:cNvSpPr txBox="1">
            <a:spLocks noChangeArrowheads="1"/>
          </p:cNvSpPr>
          <p:nvPr/>
        </p:nvSpPr>
        <p:spPr bwMode="auto">
          <a:xfrm>
            <a:off x="7081838" y="733425"/>
            <a:ext cx="519112" cy="274638"/>
          </a:xfrm>
          <a:prstGeom prst="rect">
            <a:avLst/>
          </a:prstGeom>
          <a:noFill/>
          <a:ln w="9525">
            <a:noFill/>
            <a:miter lim="800000"/>
            <a:headEnd/>
            <a:tailEnd/>
          </a:ln>
        </p:spPr>
        <p:txBody>
          <a:bodyPr anchor="ctr">
            <a:spAutoFit/>
          </a:bodyPr>
          <a:lstStyle/>
          <a:p>
            <a:pPr algn="ctr" eaLnBrk="0" hangingPunct="0">
              <a:spcBef>
                <a:spcPct val="50000"/>
              </a:spcBef>
            </a:pPr>
            <a:r>
              <a:rPr lang="cs-CZ" sz="1200" b="1">
                <a:latin typeface="Times New Roman" pitchFamily="18" charset="0"/>
              </a:rPr>
              <a:t>H</a:t>
            </a:r>
            <a:r>
              <a:rPr lang="cs-CZ" sz="1200" b="1" baseline="30000">
                <a:latin typeface="Times New Roman" pitchFamily="18" charset="0"/>
              </a:rPr>
              <a:t>+</a:t>
            </a:r>
            <a:endParaRPr lang="cs-CZ" sz="3200" b="1" baseline="-25000">
              <a:latin typeface="Times New Roman" pitchFamily="18" charset="0"/>
            </a:endParaRPr>
          </a:p>
        </p:txBody>
      </p:sp>
      <p:sp>
        <p:nvSpPr>
          <p:cNvPr id="8252" name="Text Box 57"/>
          <p:cNvSpPr txBox="1">
            <a:spLocks noChangeArrowheads="1"/>
          </p:cNvSpPr>
          <p:nvPr/>
        </p:nvSpPr>
        <p:spPr bwMode="auto">
          <a:xfrm>
            <a:off x="6086475" y="989013"/>
            <a:ext cx="863600" cy="762000"/>
          </a:xfrm>
          <a:prstGeom prst="rect">
            <a:avLst/>
          </a:prstGeom>
          <a:noFill/>
          <a:ln w="9525">
            <a:noFill/>
            <a:miter lim="800000"/>
            <a:headEnd/>
            <a:tailEnd/>
          </a:ln>
        </p:spPr>
        <p:txBody>
          <a:bodyPr anchor="ctr">
            <a:spAutoFit/>
          </a:bodyPr>
          <a:lstStyle/>
          <a:p>
            <a:pPr algn="ctr" eaLnBrk="0" hangingPunct="0">
              <a:spcBef>
                <a:spcPct val="50000"/>
              </a:spcBef>
            </a:pPr>
            <a:r>
              <a:rPr lang="cs-CZ" sz="4400" b="1">
                <a:latin typeface="Times New Roman" pitchFamily="18" charset="0"/>
              </a:rPr>
              <a:t>K</a:t>
            </a:r>
            <a:r>
              <a:rPr lang="cs-CZ" sz="4400" b="1" baseline="30000">
                <a:latin typeface="Times New Roman" pitchFamily="18" charset="0"/>
              </a:rPr>
              <a:t>+</a:t>
            </a:r>
            <a:endParaRPr lang="cs-CZ" sz="6000" b="1" baseline="-25000">
              <a:latin typeface="Times New Roman" pitchFamily="18" charset="0"/>
            </a:endParaRPr>
          </a:p>
        </p:txBody>
      </p:sp>
      <p:sp>
        <p:nvSpPr>
          <p:cNvPr id="8253" name="Text Box 58"/>
          <p:cNvSpPr txBox="1">
            <a:spLocks noChangeArrowheads="1"/>
          </p:cNvSpPr>
          <p:nvPr/>
        </p:nvSpPr>
        <p:spPr bwMode="auto">
          <a:xfrm>
            <a:off x="6683375" y="2924175"/>
            <a:ext cx="1085850" cy="336550"/>
          </a:xfrm>
          <a:prstGeom prst="rect">
            <a:avLst/>
          </a:prstGeom>
          <a:noFill/>
          <a:ln w="9525">
            <a:noFill/>
            <a:miter lim="800000"/>
            <a:headEnd/>
            <a:tailEnd/>
          </a:ln>
        </p:spPr>
        <p:txBody>
          <a:bodyPr anchor="ctr">
            <a:spAutoFit/>
          </a:bodyPr>
          <a:lstStyle/>
          <a:p>
            <a:pPr algn="ctr" eaLnBrk="0" hangingPunct="0">
              <a:spcBef>
                <a:spcPct val="50000"/>
              </a:spcBef>
            </a:pPr>
            <a:r>
              <a:rPr lang="cs-CZ" sz="1600" b="1" dirty="0">
                <a:latin typeface="Times New Roman" pitchFamily="18" charset="0"/>
              </a:rPr>
              <a:t>A:</a:t>
            </a:r>
            <a:r>
              <a:rPr lang="cs-CZ" sz="1600" dirty="0">
                <a:latin typeface="Times New Roman" pitchFamily="18" charset="0"/>
              </a:rPr>
              <a:t> </a:t>
            </a:r>
            <a:r>
              <a:rPr lang="cs-CZ" sz="1600" dirty="0" err="1">
                <a:latin typeface="Times New Roman" pitchFamily="18" charset="0"/>
              </a:rPr>
              <a:t>Norm</a:t>
            </a:r>
            <a:endParaRPr lang="cs-CZ" sz="2400" baseline="-25000" dirty="0">
              <a:latin typeface="Times New Roman" pitchFamily="18" charset="0"/>
            </a:endParaRPr>
          </a:p>
        </p:txBody>
      </p:sp>
      <p:sp>
        <p:nvSpPr>
          <p:cNvPr id="8319" name="Line 61"/>
          <p:cNvSpPr>
            <a:spLocks noChangeShapeType="1"/>
          </p:cNvSpPr>
          <p:nvPr/>
        </p:nvSpPr>
        <p:spPr bwMode="auto">
          <a:xfrm flipH="1" flipV="1">
            <a:off x="2498725" y="1608534"/>
            <a:ext cx="725487" cy="219075"/>
          </a:xfrm>
          <a:prstGeom prst="line">
            <a:avLst/>
          </a:prstGeom>
          <a:noFill/>
          <a:ln w="19050">
            <a:solidFill>
              <a:srgbClr val="000000"/>
            </a:solidFill>
            <a:round/>
            <a:headEnd/>
            <a:tailEnd type="triangle" w="med" len="med"/>
          </a:ln>
        </p:spPr>
        <p:txBody>
          <a:bodyPr wrap="none" anchor="ctr"/>
          <a:lstStyle/>
          <a:p>
            <a:endParaRPr lang="cs-CZ"/>
          </a:p>
        </p:txBody>
      </p:sp>
      <p:graphicFrame>
        <p:nvGraphicFramePr>
          <p:cNvPr id="8199" name="Object 62"/>
          <p:cNvGraphicFramePr>
            <a:graphicFrameLocks noChangeAspect="1"/>
          </p:cNvGraphicFramePr>
          <p:nvPr/>
        </p:nvGraphicFramePr>
        <p:xfrm>
          <a:off x="1828800" y="4464447"/>
          <a:ext cx="1457325" cy="1724025"/>
        </p:xfrm>
        <a:graphic>
          <a:graphicData uri="http://schemas.openxmlformats.org/presentationml/2006/ole">
            <mc:AlternateContent xmlns:mc="http://schemas.openxmlformats.org/markup-compatibility/2006">
              <mc:Choice xmlns:v="urn:schemas-microsoft-com:vml" Requires="v">
                <p:oleObj name="Rastrový obrázek" r:id="rId10" imgW="1495431" imgH="1771790" progId="PBrush">
                  <p:embed/>
                </p:oleObj>
              </mc:Choice>
              <mc:Fallback>
                <p:oleObj name="Rastrový obrázek" r:id="rId10" imgW="1495431" imgH="1771790" progId="PBrush">
                  <p:embed/>
                  <p:pic>
                    <p:nvPicPr>
                      <p:cNvPr id="8199" name="Object 6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28800" y="4464447"/>
                        <a:ext cx="1457325" cy="1724025"/>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sp>
        <p:nvSpPr>
          <p:cNvPr id="8320" name="Line 63"/>
          <p:cNvSpPr>
            <a:spLocks noChangeShapeType="1"/>
          </p:cNvSpPr>
          <p:nvPr/>
        </p:nvSpPr>
        <p:spPr bwMode="auto">
          <a:xfrm flipH="1" flipV="1">
            <a:off x="1992313" y="1476772"/>
            <a:ext cx="515937" cy="123825"/>
          </a:xfrm>
          <a:prstGeom prst="line">
            <a:avLst/>
          </a:prstGeom>
          <a:noFill/>
          <a:ln w="19050">
            <a:solidFill>
              <a:srgbClr val="000000"/>
            </a:solidFill>
            <a:round/>
            <a:headEnd/>
            <a:tailEnd type="triangle" w="med" len="med"/>
          </a:ln>
        </p:spPr>
        <p:txBody>
          <a:bodyPr wrap="none" anchor="ctr"/>
          <a:lstStyle/>
          <a:p>
            <a:endParaRPr lang="cs-CZ"/>
          </a:p>
        </p:txBody>
      </p:sp>
      <p:sp>
        <p:nvSpPr>
          <p:cNvPr id="8321" name="Line 64"/>
          <p:cNvSpPr>
            <a:spLocks noChangeShapeType="1"/>
          </p:cNvSpPr>
          <p:nvPr/>
        </p:nvSpPr>
        <p:spPr bwMode="auto">
          <a:xfrm flipH="1">
            <a:off x="1747838" y="1476772"/>
            <a:ext cx="236537" cy="0"/>
          </a:xfrm>
          <a:prstGeom prst="line">
            <a:avLst/>
          </a:prstGeom>
          <a:noFill/>
          <a:ln w="19050">
            <a:solidFill>
              <a:srgbClr val="000000"/>
            </a:solidFill>
            <a:round/>
            <a:headEnd/>
            <a:tailEnd type="triangle" w="med" len="med"/>
          </a:ln>
        </p:spPr>
        <p:txBody>
          <a:bodyPr wrap="none" anchor="ctr"/>
          <a:lstStyle/>
          <a:p>
            <a:endParaRPr lang="cs-CZ"/>
          </a:p>
        </p:txBody>
      </p:sp>
      <p:sp>
        <p:nvSpPr>
          <p:cNvPr id="8322" name="Line 65"/>
          <p:cNvSpPr>
            <a:spLocks noChangeShapeType="1"/>
          </p:cNvSpPr>
          <p:nvPr/>
        </p:nvSpPr>
        <p:spPr bwMode="auto">
          <a:xfrm flipH="1">
            <a:off x="1582738" y="1476772"/>
            <a:ext cx="217487" cy="0"/>
          </a:xfrm>
          <a:prstGeom prst="line">
            <a:avLst/>
          </a:prstGeom>
          <a:noFill/>
          <a:ln w="19050">
            <a:solidFill>
              <a:srgbClr val="000000"/>
            </a:solidFill>
            <a:round/>
            <a:headEnd/>
            <a:tailEnd type="triangle" w="med" len="med"/>
          </a:ln>
        </p:spPr>
        <p:txBody>
          <a:bodyPr wrap="none" anchor="ctr"/>
          <a:lstStyle/>
          <a:p>
            <a:endParaRPr lang="cs-CZ"/>
          </a:p>
        </p:txBody>
      </p:sp>
      <p:sp>
        <p:nvSpPr>
          <p:cNvPr id="8323" name="Text Box 66"/>
          <p:cNvSpPr txBox="1">
            <a:spLocks noChangeArrowheads="1"/>
          </p:cNvSpPr>
          <p:nvPr/>
        </p:nvSpPr>
        <p:spPr bwMode="auto">
          <a:xfrm>
            <a:off x="1299121" y="1196752"/>
            <a:ext cx="536575" cy="336550"/>
          </a:xfrm>
          <a:prstGeom prst="rect">
            <a:avLst/>
          </a:prstGeom>
          <a:noFill/>
          <a:ln w="9525">
            <a:noFill/>
            <a:miter lim="800000"/>
            <a:headEnd/>
            <a:tailEnd/>
          </a:ln>
        </p:spPr>
        <p:txBody>
          <a:bodyPr anchor="ctr">
            <a:spAutoFit/>
          </a:bodyPr>
          <a:lstStyle/>
          <a:p>
            <a:pPr algn="ctr" eaLnBrk="0" hangingPunct="0">
              <a:spcBef>
                <a:spcPct val="50000"/>
              </a:spcBef>
            </a:pPr>
            <a:r>
              <a:rPr lang="cs-CZ" sz="1600" b="1" dirty="0">
                <a:latin typeface="Times New Roman" pitchFamily="18" charset="0"/>
              </a:rPr>
              <a:t>B</a:t>
            </a:r>
            <a:endParaRPr lang="cs-CZ" sz="2800" b="1" baseline="-25000" dirty="0">
              <a:latin typeface="Times New Roman" pitchFamily="18" charset="0"/>
            </a:endParaRPr>
          </a:p>
        </p:txBody>
      </p:sp>
      <p:sp>
        <p:nvSpPr>
          <p:cNvPr id="8324" name="AutoShape 67"/>
          <p:cNvSpPr>
            <a:spLocks noChangeArrowheads="1"/>
          </p:cNvSpPr>
          <p:nvPr/>
        </p:nvSpPr>
        <p:spPr bwMode="auto">
          <a:xfrm>
            <a:off x="530225" y="4210447"/>
            <a:ext cx="822325" cy="1339850"/>
          </a:xfrm>
          <a:prstGeom prst="roundRect">
            <a:avLst>
              <a:gd name="adj" fmla="val 16667"/>
            </a:avLst>
          </a:prstGeom>
          <a:solidFill>
            <a:srgbClr val="FFFF66"/>
          </a:solidFill>
          <a:ln w="38100">
            <a:solidFill>
              <a:srgbClr val="000000"/>
            </a:solidFill>
            <a:round/>
            <a:headEnd/>
            <a:tailEnd/>
          </a:ln>
        </p:spPr>
        <p:txBody>
          <a:bodyPr wrap="none" anchor="ctr"/>
          <a:lstStyle/>
          <a:p>
            <a:endParaRPr lang="en-US"/>
          </a:p>
        </p:txBody>
      </p:sp>
      <p:sp>
        <p:nvSpPr>
          <p:cNvPr id="8325" name="Text Box 68"/>
          <p:cNvSpPr txBox="1">
            <a:spLocks noChangeArrowheads="1"/>
          </p:cNvSpPr>
          <p:nvPr/>
        </p:nvSpPr>
        <p:spPr bwMode="auto">
          <a:xfrm>
            <a:off x="1492250" y="4866084"/>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sp>
        <p:nvSpPr>
          <p:cNvPr id="8326" name="Text Box 69"/>
          <p:cNvSpPr txBox="1">
            <a:spLocks noChangeArrowheads="1"/>
          </p:cNvSpPr>
          <p:nvPr/>
        </p:nvSpPr>
        <p:spPr bwMode="auto">
          <a:xfrm>
            <a:off x="695325" y="4316809"/>
            <a:ext cx="519112" cy="336550"/>
          </a:xfrm>
          <a:prstGeom prst="rect">
            <a:avLst/>
          </a:prstGeom>
          <a:noFill/>
          <a:ln w="9525">
            <a:noFill/>
            <a:miter lim="800000"/>
            <a:headEnd/>
            <a:tailEnd/>
          </a:ln>
        </p:spPr>
        <p:txBody>
          <a:bodyPr anchor="ctr">
            <a:spAutoFit/>
          </a:bodyPr>
          <a:lstStyle/>
          <a:p>
            <a:pPr algn="ctr" eaLnBrk="0" hangingPunct="0">
              <a:spcBef>
                <a:spcPct val="50000"/>
              </a:spcBef>
            </a:pPr>
            <a:r>
              <a:rPr lang="cs-CZ" sz="1600" b="1">
                <a:latin typeface="Times New Roman" pitchFamily="18" charset="0"/>
              </a:rPr>
              <a:t>H</a:t>
            </a:r>
            <a:r>
              <a:rPr lang="cs-CZ" sz="1600" b="1" baseline="30000">
                <a:latin typeface="Times New Roman" pitchFamily="18" charset="0"/>
              </a:rPr>
              <a:t>+</a:t>
            </a:r>
            <a:endParaRPr lang="cs-CZ" sz="2400" b="1" baseline="-25000">
              <a:latin typeface="Times New Roman" pitchFamily="18" charset="0"/>
            </a:endParaRPr>
          </a:p>
        </p:txBody>
      </p:sp>
      <p:sp>
        <p:nvSpPr>
          <p:cNvPr id="8327" name="Text Box 70"/>
          <p:cNvSpPr txBox="1">
            <a:spLocks noChangeArrowheads="1"/>
          </p:cNvSpPr>
          <p:nvPr/>
        </p:nvSpPr>
        <p:spPr bwMode="auto">
          <a:xfrm>
            <a:off x="1511300" y="4270772"/>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sp>
        <p:nvSpPr>
          <p:cNvPr id="8328" name="Text Box 71"/>
          <p:cNvSpPr txBox="1">
            <a:spLocks noChangeArrowheads="1"/>
          </p:cNvSpPr>
          <p:nvPr/>
        </p:nvSpPr>
        <p:spPr bwMode="auto">
          <a:xfrm>
            <a:off x="515938" y="4585097"/>
            <a:ext cx="863600" cy="762000"/>
          </a:xfrm>
          <a:prstGeom prst="rect">
            <a:avLst/>
          </a:prstGeom>
          <a:noFill/>
          <a:ln w="9525">
            <a:noFill/>
            <a:miter lim="800000"/>
            <a:headEnd/>
            <a:tailEnd/>
          </a:ln>
        </p:spPr>
        <p:txBody>
          <a:bodyPr anchor="ctr">
            <a:spAutoFit/>
          </a:bodyPr>
          <a:lstStyle/>
          <a:p>
            <a:pPr algn="ctr" eaLnBrk="0" hangingPunct="0">
              <a:spcBef>
                <a:spcPct val="50000"/>
              </a:spcBef>
            </a:pPr>
            <a:r>
              <a:rPr lang="cs-CZ" sz="4400" b="1" dirty="0">
                <a:latin typeface="Times New Roman" pitchFamily="18" charset="0"/>
              </a:rPr>
              <a:t>K</a:t>
            </a:r>
            <a:r>
              <a:rPr lang="cs-CZ" sz="4400" b="1" baseline="30000" dirty="0">
                <a:latin typeface="Times New Roman" pitchFamily="18" charset="0"/>
              </a:rPr>
              <a:t>+</a:t>
            </a:r>
            <a:endParaRPr lang="cs-CZ" sz="6000" b="1" baseline="-25000" dirty="0">
              <a:latin typeface="Times New Roman" pitchFamily="18" charset="0"/>
            </a:endParaRPr>
          </a:p>
        </p:txBody>
      </p:sp>
      <p:sp>
        <p:nvSpPr>
          <p:cNvPr id="8329" name="Line 72"/>
          <p:cNvSpPr>
            <a:spLocks noChangeShapeType="1"/>
          </p:cNvSpPr>
          <p:nvPr/>
        </p:nvSpPr>
        <p:spPr bwMode="auto">
          <a:xfrm flipH="1">
            <a:off x="1160463" y="4494609"/>
            <a:ext cx="419100" cy="19050"/>
          </a:xfrm>
          <a:prstGeom prst="line">
            <a:avLst/>
          </a:prstGeom>
          <a:noFill/>
          <a:ln w="28575">
            <a:solidFill>
              <a:srgbClr val="000000"/>
            </a:solidFill>
            <a:round/>
            <a:headEnd/>
            <a:tailEnd type="triangle" w="med" len="med"/>
          </a:ln>
        </p:spPr>
        <p:txBody>
          <a:bodyPr wrap="none" anchor="ctr"/>
          <a:lstStyle/>
          <a:p>
            <a:endParaRPr lang="cs-CZ"/>
          </a:p>
        </p:txBody>
      </p:sp>
      <p:sp>
        <p:nvSpPr>
          <p:cNvPr id="8330" name="Line 73"/>
          <p:cNvSpPr>
            <a:spLocks noChangeShapeType="1"/>
          </p:cNvSpPr>
          <p:nvPr/>
        </p:nvSpPr>
        <p:spPr bwMode="auto">
          <a:xfrm flipV="1">
            <a:off x="1206500" y="5074047"/>
            <a:ext cx="400050" cy="6350"/>
          </a:xfrm>
          <a:prstGeom prst="line">
            <a:avLst/>
          </a:prstGeom>
          <a:noFill/>
          <a:ln w="28575">
            <a:solidFill>
              <a:srgbClr val="000000"/>
            </a:solidFill>
            <a:round/>
            <a:headEnd/>
            <a:tailEnd type="triangle" w="med" len="med"/>
          </a:ln>
        </p:spPr>
        <p:txBody>
          <a:bodyPr wrap="none" anchor="ctr"/>
          <a:lstStyle/>
          <a:p>
            <a:endParaRPr lang="cs-CZ"/>
          </a:p>
        </p:txBody>
      </p:sp>
      <p:sp>
        <p:nvSpPr>
          <p:cNvPr id="8331" name="Text Box 74"/>
          <p:cNvSpPr txBox="1">
            <a:spLocks noChangeArrowheads="1"/>
          </p:cNvSpPr>
          <p:nvPr/>
        </p:nvSpPr>
        <p:spPr bwMode="auto">
          <a:xfrm>
            <a:off x="303213" y="6171009"/>
            <a:ext cx="1855787" cy="581025"/>
          </a:xfrm>
          <a:prstGeom prst="rect">
            <a:avLst/>
          </a:prstGeom>
          <a:noFill/>
          <a:ln w="9525">
            <a:noFill/>
            <a:miter lim="800000"/>
            <a:headEnd/>
            <a:tailEnd/>
          </a:ln>
        </p:spPr>
        <p:txBody>
          <a:bodyPr anchor="ctr">
            <a:spAutoFit/>
          </a:bodyPr>
          <a:lstStyle/>
          <a:p>
            <a:pPr algn="ctr" eaLnBrk="0" hangingPunct="0">
              <a:spcBef>
                <a:spcPct val="50000"/>
              </a:spcBef>
            </a:pPr>
            <a:r>
              <a:rPr lang="cs-CZ" sz="1600" b="1" dirty="0">
                <a:latin typeface="Times New Roman" pitchFamily="18" charset="0"/>
              </a:rPr>
              <a:t>B:</a:t>
            </a:r>
            <a:r>
              <a:rPr lang="cs-CZ" sz="1600" dirty="0">
                <a:latin typeface="Times New Roman" pitchFamily="18" charset="0"/>
              </a:rPr>
              <a:t> </a:t>
            </a:r>
            <a:r>
              <a:rPr lang="cs-CZ" sz="1600" dirty="0" err="1">
                <a:latin typeface="Times New Roman" pitchFamily="18" charset="0"/>
              </a:rPr>
              <a:t>Acidemia</a:t>
            </a:r>
            <a:r>
              <a:rPr lang="cs-CZ" sz="1600" dirty="0">
                <a:latin typeface="Times New Roman" pitchFamily="18" charset="0"/>
              </a:rPr>
              <a:t> - </a:t>
            </a:r>
            <a:r>
              <a:rPr lang="cs-CZ" sz="1600" dirty="0" err="1">
                <a:latin typeface="Times New Roman" pitchFamily="18" charset="0"/>
              </a:rPr>
              <a:t>exchange</a:t>
            </a:r>
            <a:r>
              <a:rPr lang="cs-CZ" sz="1600" dirty="0">
                <a:latin typeface="Times New Roman" pitchFamily="18" charset="0"/>
              </a:rPr>
              <a:t> K</a:t>
            </a:r>
            <a:r>
              <a:rPr lang="cs-CZ" sz="1600" baseline="30000" dirty="0">
                <a:latin typeface="Times New Roman" pitchFamily="18" charset="0"/>
              </a:rPr>
              <a:t>+</a:t>
            </a:r>
            <a:r>
              <a:rPr lang="cs-CZ" sz="1600" dirty="0">
                <a:latin typeface="Times New Roman" pitchFamily="18" charset="0"/>
              </a:rPr>
              <a:t> / H</a:t>
            </a:r>
            <a:r>
              <a:rPr lang="cs-CZ" sz="1600" baseline="30000" dirty="0">
                <a:latin typeface="Times New Roman" pitchFamily="18" charset="0"/>
              </a:rPr>
              <a:t>+</a:t>
            </a:r>
            <a:endParaRPr lang="cs-CZ" sz="2400" baseline="-25000" dirty="0">
              <a:latin typeface="Times New Roman" pitchFamily="18" charset="0"/>
            </a:endParaRPr>
          </a:p>
        </p:txBody>
      </p:sp>
      <p:sp>
        <p:nvSpPr>
          <p:cNvPr id="8317" name="Freeform 75"/>
          <p:cNvSpPr>
            <a:spLocks/>
          </p:cNvSpPr>
          <p:nvPr/>
        </p:nvSpPr>
        <p:spPr bwMode="auto">
          <a:xfrm>
            <a:off x="1868488" y="5121672"/>
            <a:ext cx="809625" cy="1317625"/>
          </a:xfrm>
          <a:custGeom>
            <a:avLst/>
            <a:gdLst>
              <a:gd name="T0" fmla="*/ 20 w 510"/>
              <a:gd name="T1" fmla="*/ 0 h 830"/>
              <a:gd name="T2" fmla="*/ 506 w 510"/>
              <a:gd name="T3" fmla="*/ 90 h 830"/>
              <a:gd name="T4" fmla="*/ 50 w 510"/>
              <a:gd name="T5" fmla="*/ 210 h 830"/>
              <a:gd name="T6" fmla="*/ 237 w 510"/>
              <a:gd name="T7" fmla="*/ 830 h 830"/>
              <a:gd name="T8" fmla="*/ 0 60000 65536"/>
              <a:gd name="T9" fmla="*/ 0 60000 65536"/>
              <a:gd name="T10" fmla="*/ 0 60000 65536"/>
              <a:gd name="T11" fmla="*/ 0 60000 65536"/>
              <a:gd name="T12" fmla="*/ 0 w 510"/>
              <a:gd name="T13" fmla="*/ 0 h 830"/>
              <a:gd name="T14" fmla="*/ 510 w 510"/>
              <a:gd name="T15" fmla="*/ 830 h 830"/>
            </a:gdLst>
            <a:ahLst/>
            <a:cxnLst>
              <a:cxn ang="T8">
                <a:pos x="T0" y="T1"/>
              </a:cxn>
              <a:cxn ang="T9">
                <a:pos x="T2" y="T3"/>
              </a:cxn>
              <a:cxn ang="T10">
                <a:pos x="T4" y="T5"/>
              </a:cxn>
              <a:cxn ang="T11">
                <a:pos x="T6" y="T7"/>
              </a:cxn>
            </a:cxnLst>
            <a:rect l="T12" t="T13" r="T14" b="T15"/>
            <a:pathLst>
              <a:path w="510" h="830">
                <a:moveTo>
                  <a:pt x="20" y="0"/>
                </a:moveTo>
                <a:cubicBezTo>
                  <a:pt x="101" y="14"/>
                  <a:pt x="501" y="55"/>
                  <a:pt x="506" y="90"/>
                </a:cubicBezTo>
                <a:cubicBezTo>
                  <a:pt x="510" y="133"/>
                  <a:pt x="100" y="97"/>
                  <a:pt x="50" y="210"/>
                </a:cubicBezTo>
                <a:cubicBezTo>
                  <a:pt x="0" y="323"/>
                  <a:pt x="198" y="701"/>
                  <a:pt x="237" y="830"/>
                </a:cubicBezTo>
              </a:path>
            </a:pathLst>
          </a:custGeom>
          <a:noFill/>
          <a:ln w="38100">
            <a:solidFill>
              <a:schemeClr val="tx1"/>
            </a:solidFill>
            <a:round/>
            <a:headEnd/>
            <a:tailEnd type="triangle" w="med" len="med"/>
          </a:ln>
        </p:spPr>
        <p:txBody>
          <a:bodyPr/>
          <a:lstStyle/>
          <a:p>
            <a:endParaRPr lang="cs-CZ"/>
          </a:p>
        </p:txBody>
      </p:sp>
      <p:sp>
        <p:nvSpPr>
          <p:cNvPr id="8318" name="Text Box 76"/>
          <p:cNvSpPr txBox="1">
            <a:spLocks noChangeArrowheads="1"/>
          </p:cNvSpPr>
          <p:nvPr/>
        </p:nvSpPr>
        <p:spPr bwMode="auto">
          <a:xfrm>
            <a:off x="2268538" y="6488509"/>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grpSp>
        <p:nvGrpSpPr>
          <p:cNvPr id="4" name="Group 77"/>
          <p:cNvGrpSpPr>
            <a:grpSpLocks/>
          </p:cNvGrpSpPr>
          <p:nvPr/>
        </p:nvGrpSpPr>
        <p:grpSpPr bwMode="auto">
          <a:xfrm>
            <a:off x="1023938" y="1484784"/>
            <a:ext cx="5276850" cy="5310188"/>
            <a:chOff x="645" y="948"/>
            <a:chExt cx="3324" cy="3345"/>
          </a:xfrm>
        </p:grpSpPr>
        <p:grpSp>
          <p:nvGrpSpPr>
            <p:cNvPr id="5" name="Group 78"/>
            <p:cNvGrpSpPr>
              <a:grpSpLocks/>
            </p:cNvGrpSpPr>
            <p:nvPr/>
          </p:nvGrpSpPr>
          <p:grpSpPr bwMode="auto">
            <a:xfrm>
              <a:off x="645" y="948"/>
              <a:ext cx="3324" cy="3345"/>
              <a:chOff x="642" y="913"/>
              <a:chExt cx="3324" cy="3345"/>
            </a:xfrm>
          </p:grpSpPr>
          <p:sp>
            <p:nvSpPr>
              <p:cNvPr id="8300" name="Line 79"/>
              <p:cNvSpPr>
                <a:spLocks noChangeShapeType="1"/>
              </p:cNvSpPr>
              <p:nvPr/>
            </p:nvSpPr>
            <p:spPr bwMode="auto">
              <a:xfrm flipH="1">
                <a:off x="897" y="913"/>
                <a:ext cx="66" cy="0"/>
              </a:xfrm>
              <a:prstGeom prst="line">
                <a:avLst/>
              </a:prstGeom>
              <a:noFill/>
              <a:ln w="19050">
                <a:solidFill>
                  <a:srgbClr val="000000"/>
                </a:solidFill>
                <a:round/>
                <a:headEnd/>
                <a:tailEnd type="triangle" w="med" len="med"/>
              </a:ln>
            </p:spPr>
            <p:txBody>
              <a:bodyPr wrap="none" anchor="ctr"/>
              <a:lstStyle/>
              <a:p>
                <a:endParaRPr lang="cs-CZ"/>
              </a:p>
            </p:txBody>
          </p:sp>
          <p:sp>
            <p:nvSpPr>
              <p:cNvPr id="8301" name="Text Box 80"/>
              <p:cNvSpPr txBox="1">
                <a:spLocks noChangeArrowheads="1"/>
              </p:cNvSpPr>
              <p:nvPr/>
            </p:nvSpPr>
            <p:spPr bwMode="auto">
              <a:xfrm>
                <a:off x="642" y="1171"/>
                <a:ext cx="338" cy="212"/>
              </a:xfrm>
              <a:prstGeom prst="rect">
                <a:avLst/>
              </a:prstGeom>
              <a:noFill/>
              <a:ln w="9525">
                <a:noFill/>
                <a:miter lim="800000"/>
                <a:headEnd/>
                <a:tailEnd/>
              </a:ln>
            </p:spPr>
            <p:txBody>
              <a:bodyPr anchor="ctr">
                <a:spAutoFit/>
              </a:bodyPr>
              <a:lstStyle/>
              <a:p>
                <a:pPr algn="ctr" eaLnBrk="0" hangingPunct="0">
                  <a:spcBef>
                    <a:spcPct val="50000"/>
                  </a:spcBef>
                </a:pPr>
                <a:r>
                  <a:rPr lang="cs-CZ" sz="1600" b="1">
                    <a:latin typeface="Times New Roman" pitchFamily="18" charset="0"/>
                  </a:rPr>
                  <a:t>C</a:t>
                </a:r>
                <a:endParaRPr lang="cs-CZ" sz="2800" b="1" baseline="-25000">
                  <a:latin typeface="Times New Roman" pitchFamily="18" charset="0"/>
                </a:endParaRPr>
              </a:p>
            </p:txBody>
          </p:sp>
          <p:grpSp>
            <p:nvGrpSpPr>
              <p:cNvPr id="6" name="Group 81"/>
              <p:cNvGrpSpPr>
                <a:grpSpLocks/>
              </p:cNvGrpSpPr>
              <p:nvPr/>
            </p:nvGrpSpPr>
            <p:grpSpPr bwMode="auto">
              <a:xfrm>
                <a:off x="793" y="935"/>
                <a:ext cx="3173" cy="3323"/>
                <a:chOff x="826" y="913"/>
                <a:chExt cx="3173" cy="3323"/>
              </a:xfrm>
            </p:grpSpPr>
            <p:sp>
              <p:nvSpPr>
                <p:cNvPr id="8303" name="Line 82"/>
                <p:cNvSpPr>
                  <a:spLocks noChangeShapeType="1"/>
                </p:cNvSpPr>
                <p:nvPr/>
              </p:nvSpPr>
              <p:spPr bwMode="auto">
                <a:xfrm flipH="1">
                  <a:off x="826" y="913"/>
                  <a:ext cx="82" cy="72"/>
                </a:xfrm>
                <a:prstGeom prst="line">
                  <a:avLst/>
                </a:prstGeom>
                <a:noFill/>
                <a:ln w="19050">
                  <a:solidFill>
                    <a:srgbClr val="000000"/>
                  </a:solidFill>
                  <a:round/>
                  <a:headEnd/>
                  <a:tailEnd type="triangle" w="med" len="med"/>
                </a:ln>
              </p:spPr>
              <p:txBody>
                <a:bodyPr wrap="none" anchor="ctr"/>
                <a:lstStyle/>
                <a:p>
                  <a:endParaRPr lang="cs-CZ"/>
                </a:p>
              </p:txBody>
            </p:sp>
            <p:sp>
              <p:nvSpPr>
                <p:cNvPr id="8304" name="Line 83"/>
                <p:cNvSpPr>
                  <a:spLocks noChangeShapeType="1"/>
                </p:cNvSpPr>
                <p:nvPr/>
              </p:nvSpPr>
              <p:spPr bwMode="auto">
                <a:xfrm>
                  <a:off x="826" y="985"/>
                  <a:ext cx="0" cy="55"/>
                </a:xfrm>
                <a:prstGeom prst="line">
                  <a:avLst/>
                </a:prstGeom>
                <a:noFill/>
                <a:ln w="9525">
                  <a:solidFill>
                    <a:srgbClr val="000000"/>
                  </a:solidFill>
                  <a:round/>
                  <a:headEnd/>
                  <a:tailEnd type="triangle" w="med" len="med"/>
                </a:ln>
              </p:spPr>
              <p:txBody>
                <a:bodyPr wrap="none" anchor="ctr"/>
                <a:lstStyle/>
                <a:p>
                  <a:endParaRPr lang="cs-CZ"/>
                </a:p>
              </p:txBody>
            </p:sp>
            <p:sp>
              <p:nvSpPr>
                <p:cNvPr id="8305" name="Line 84"/>
                <p:cNvSpPr>
                  <a:spLocks noChangeShapeType="1"/>
                </p:cNvSpPr>
                <p:nvPr/>
              </p:nvSpPr>
              <p:spPr bwMode="auto">
                <a:xfrm>
                  <a:off x="826" y="1035"/>
                  <a:ext cx="0" cy="82"/>
                </a:xfrm>
                <a:prstGeom prst="line">
                  <a:avLst/>
                </a:prstGeom>
                <a:noFill/>
                <a:ln w="19050">
                  <a:solidFill>
                    <a:srgbClr val="000000"/>
                  </a:solidFill>
                  <a:round/>
                  <a:headEnd/>
                  <a:tailEnd type="triangle" w="med" len="med"/>
                </a:ln>
              </p:spPr>
              <p:txBody>
                <a:bodyPr wrap="none" anchor="ctr"/>
                <a:lstStyle/>
                <a:p>
                  <a:endParaRPr lang="cs-CZ"/>
                </a:p>
              </p:txBody>
            </p:sp>
            <p:sp>
              <p:nvSpPr>
                <p:cNvPr id="8306" name="Line 85"/>
                <p:cNvSpPr>
                  <a:spLocks noChangeShapeType="1"/>
                </p:cNvSpPr>
                <p:nvPr/>
              </p:nvSpPr>
              <p:spPr bwMode="auto">
                <a:xfrm>
                  <a:off x="826" y="1123"/>
                  <a:ext cx="0" cy="60"/>
                </a:xfrm>
                <a:prstGeom prst="line">
                  <a:avLst/>
                </a:prstGeom>
                <a:noFill/>
                <a:ln w="19050">
                  <a:solidFill>
                    <a:srgbClr val="000000"/>
                  </a:solidFill>
                  <a:round/>
                  <a:headEnd/>
                  <a:tailEnd type="triangle" w="med" len="med"/>
                </a:ln>
              </p:spPr>
              <p:txBody>
                <a:bodyPr wrap="none" anchor="ctr"/>
                <a:lstStyle/>
                <a:p>
                  <a:endParaRPr lang="cs-CZ"/>
                </a:p>
              </p:txBody>
            </p:sp>
            <p:grpSp>
              <p:nvGrpSpPr>
                <p:cNvPr id="7" name="Group 86"/>
                <p:cNvGrpSpPr>
                  <a:grpSpLocks/>
                </p:cNvGrpSpPr>
                <p:nvPr/>
              </p:nvGrpSpPr>
              <p:grpSpPr bwMode="auto">
                <a:xfrm>
                  <a:off x="2298" y="2589"/>
                  <a:ext cx="1701" cy="1647"/>
                  <a:chOff x="2298" y="2589"/>
                  <a:chExt cx="1701" cy="1647"/>
                </a:xfrm>
              </p:grpSpPr>
              <p:graphicFrame>
                <p:nvGraphicFramePr>
                  <p:cNvPr id="8198" name="Object 87"/>
                  <p:cNvGraphicFramePr>
                    <a:graphicFrameLocks noChangeAspect="1"/>
                  </p:cNvGraphicFramePr>
                  <p:nvPr/>
                </p:nvGraphicFramePr>
                <p:xfrm>
                  <a:off x="3081" y="2699"/>
                  <a:ext cx="918" cy="1086"/>
                </p:xfrm>
                <a:graphic>
                  <a:graphicData uri="http://schemas.openxmlformats.org/presentationml/2006/ole">
                    <mc:AlternateContent xmlns:mc="http://schemas.openxmlformats.org/markup-compatibility/2006">
                      <mc:Choice xmlns:v="urn:schemas-microsoft-com:vml" Requires="v">
                        <p:oleObj name="Bitmap Image" r:id="rId11" imgW="1143099" imgH="1364098" progId="PBrush">
                          <p:embed/>
                        </p:oleObj>
                      </mc:Choice>
                      <mc:Fallback>
                        <p:oleObj name="Bitmap Image" r:id="rId11" imgW="1143099" imgH="1364098" progId="PBrush">
                          <p:embed/>
                          <p:pic>
                            <p:nvPicPr>
                              <p:cNvPr id="8198" name="Object 8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081" y="2699"/>
                                <a:ext cx="918" cy="1086"/>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sp>
                <p:nvSpPr>
                  <p:cNvPr id="8308" name="AutoShape 88"/>
                  <p:cNvSpPr>
                    <a:spLocks noChangeArrowheads="1"/>
                  </p:cNvSpPr>
                  <p:nvPr/>
                </p:nvSpPr>
                <p:spPr bwMode="auto">
                  <a:xfrm>
                    <a:off x="2308" y="2589"/>
                    <a:ext cx="495" cy="844"/>
                  </a:xfrm>
                  <a:prstGeom prst="roundRect">
                    <a:avLst>
                      <a:gd name="adj" fmla="val 16667"/>
                    </a:avLst>
                  </a:prstGeom>
                  <a:solidFill>
                    <a:srgbClr val="FFFF66"/>
                  </a:solidFill>
                  <a:ln w="38100">
                    <a:solidFill>
                      <a:srgbClr val="000000"/>
                    </a:solidFill>
                    <a:round/>
                    <a:headEnd/>
                    <a:tailEnd/>
                  </a:ln>
                </p:spPr>
                <p:txBody>
                  <a:bodyPr wrap="none" anchor="ctr"/>
                  <a:lstStyle/>
                  <a:p>
                    <a:endParaRPr lang="en-US"/>
                  </a:p>
                </p:txBody>
              </p:sp>
              <p:sp>
                <p:nvSpPr>
                  <p:cNvPr id="8309" name="Text Box 89"/>
                  <p:cNvSpPr txBox="1">
                    <a:spLocks noChangeArrowheads="1"/>
                  </p:cNvSpPr>
                  <p:nvPr/>
                </p:nvSpPr>
                <p:spPr bwMode="auto">
                  <a:xfrm>
                    <a:off x="2886" y="3036"/>
                    <a:ext cx="327" cy="212"/>
                  </a:xfrm>
                  <a:prstGeom prst="rect">
                    <a:avLst/>
                  </a:prstGeom>
                  <a:noFill/>
                  <a:ln w="9525">
                    <a:noFill/>
                    <a:miter lim="800000"/>
                    <a:headEnd/>
                    <a:tailEnd/>
                  </a:ln>
                </p:spPr>
                <p:txBody>
                  <a:bodyPr anchor="ctr">
                    <a:spAutoFit/>
                  </a:bodyPr>
                  <a:lstStyle/>
                  <a:p>
                    <a:pPr algn="ctr" eaLnBrk="0" hangingPunct="0">
                      <a:spcBef>
                        <a:spcPct val="50000"/>
                      </a:spcBef>
                    </a:pPr>
                    <a:r>
                      <a:rPr lang="cs-CZ" sz="1600" b="1">
                        <a:latin typeface="Times New Roman" pitchFamily="18" charset="0"/>
                      </a:rPr>
                      <a:t>K</a:t>
                    </a:r>
                    <a:r>
                      <a:rPr lang="cs-CZ" sz="1600" b="1" baseline="30000">
                        <a:latin typeface="Times New Roman" pitchFamily="18" charset="0"/>
                      </a:rPr>
                      <a:t>+</a:t>
                    </a:r>
                    <a:endParaRPr lang="cs-CZ" sz="3200" b="1" baseline="-25000">
                      <a:latin typeface="Times New Roman" pitchFamily="18" charset="0"/>
                    </a:endParaRPr>
                  </a:p>
                </p:txBody>
              </p:sp>
              <p:sp>
                <p:nvSpPr>
                  <p:cNvPr id="8310" name="Text Box 90"/>
                  <p:cNvSpPr txBox="1">
                    <a:spLocks noChangeArrowheads="1"/>
                  </p:cNvSpPr>
                  <p:nvPr/>
                </p:nvSpPr>
                <p:spPr bwMode="auto">
                  <a:xfrm>
                    <a:off x="2384" y="2672"/>
                    <a:ext cx="327" cy="212"/>
                  </a:xfrm>
                  <a:prstGeom prst="rect">
                    <a:avLst/>
                  </a:prstGeom>
                  <a:noFill/>
                  <a:ln w="9525">
                    <a:noFill/>
                    <a:miter lim="800000"/>
                    <a:headEnd/>
                    <a:tailEnd/>
                  </a:ln>
                </p:spPr>
                <p:txBody>
                  <a:bodyPr anchor="ctr">
                    <a:spAutoFit/>
                  </a:bodyPr>
                  <a:lstStyle/>
                  <a:p>
                    <a:pPr algn="ctr" eaLnBrk="0" hangingPunct="0">
                      <a:spcBef>
                        <a:spcPct val="50000"/>
                      </a:spcBef>
                    </a:pPr>
                    <a:r>
                      <a:rPr lang="cs-CZ" sz="1600" b="1">
                        <a:latin typeface="Times New Roman" pitchFamily="18" charset="0"/>
                      </a:rPr>
                      <a:t>H</a:t>
                    </a:r>
                    <a:r>
                      <a:rPr lang="cs-CZ" sz="1600" b="1" baseline="30000">
                        <a:latin typeface="Times New Roman" pitchFamily="18" charset="0"/>
                      </a:rPr>
                      <a:t>+</a:t>
                    </a:r>
                    <a:endParaRPr lang="cs-CZ" sz="2400" b="1" baseline="-25000">
                      <a:latin typeface="Times New Roman" pitchFamily="18" charset="0"/>
                    </a:endParaRPr>
                  </a:p>
                </p:txBody>
              </p:sp>
              <p:sp>
                <p:nvSpPr>
                  <p:cNvPr id="8311" name="Text Box 91"/>
                  <p:cNvSpPr txBox="1">
                    <a:spLocks noChangeArrowheads="1"/>
                  </p:cNvSpPr>
                  <p:nvPr/>
                </p:nvSpPr>
                <p:spPr bwMode="auto">
                  <a:xfrm>
                    <a:off x="2898" y="2643"/>
                    <a:ext cx="327"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sp>
                <p:nvSpPr>
                  <p:cNvPr id="8312" name="Text Box 92"/>
                  <p:cNvSpPr txBox="1">
                    <a:spLocks noChangeArrowheads="1"/>
                  </p:cNvSpPr>
                  <p:nvPr/>
                </p:nvSpPr>
                <p:spPr bwMode="auto">
                  <a:xfrm>
                    <a:off x="2298" y="2987"/>
                    <a:ext cx="544" cy="288"/>
                  </a:xfrm>
                  <a:prstGeom prst="rect">
                    <a:avLst/>
                  </a:prstGeom>
                  <a:noFill/>
                  <a:ln w="9525">
                    <a:noFill/>
                    <a:miter lim="800000"/>
                    <a:headEnd/>
                    <a:tailEnd/>
                  </a:ln>
                </p:spPr>
                <p:txBody>
                  <a:bodyPr anchor="ctr">
                    <a:spAutoFit/>
                  </a:bodyPr>
                  <a:lstStyle/>
                  <a:p>
                    <a:pPr algn="ctr" eaLnBrk="0" hangingPunct="0">
                      <a:spcBef>
                        <a:spcPct val="50000"/>
                      </a:spcBef>
                    </a:pPr>
                    <a:r>
                      <a:rPr lang="cs-CZ" sz="2400" b="1">
                        <a:latin typeface="Times New Roman" pitchFamily="18" charset="0"/>
                      </a:rPr>
                      <a:t>K</a:t>
                    </a:r>
                    <a:r>
                      <a:rPr lang="cs-CZ" sz="2400" b="1" baseline="30000">
                        <a:latin typeface="Times New Roman" pitchFamily="18" charset="0"/>
                      </a:rPr>
                      <a:t>+</a:t>
                    </a:r>
                    <a:endParaRPr lang="cs-CZ" sz="6000" b="1" baseline="-25000">
                      <a:latin typeface="Times New Roman" pitchFamily="18" charset="0"/>
                    </a:endParaRPr>
                  </a:p>
                </p:txBody>
              </p:sp>
              <p:sp>
                <p:nvSpPr>
                  <p:cNvPr id="8313" name="Line 93"/>
                  <p:cNvSpPr>
                    <a:spLocks noChangeShapeType="1"/>
                  </p:cNvSpPr>
                  <p:nvPr/>
                </p:nvSpPr>
                <p:spPr bwMode="auto">
                  <a:xfrm flipH="1">
                    <a:off x="2677" y="2784"/>
                    <a:ext cx="264" cy="12"/>
                  </a:xfrm>
                  <a:prstGeom prst="line">
                    <a:avLst/>
                  </a:prstGeom>
                  <a:noFill/>
                  <a:ln w="28575">
                    <a:solidFill>
                      <a:srgbClr val="000000"/>
                    </a:solidFill>
                    <a:round/>
                    <a:headEnd/>
                    <a:tailEnd type="triangle" w="med" len="med"/>
                  </a:ln>
                </p:spPr>
                <p:txBody>
                  <a:bodyPr wrap="none" anchor="ctr"/>
                  <a:lstStyle/>
                  <a:p>
                    <a:endParaRPr lang="cs-CZ"/>
                  </a:p>
                </p:txBody>
              </p:sp>
              <p:sp>
                <p:nvSpPr>
                  <p:cNvPr id="8314" name="Line 94"/>
                  <p:cNvSpPr>
                    <a:spLocks noChangeShapeType="1"/>
                  </p:cNvSpPr>
                  <p:nvPr/>
                </p:nvSpPr>
                <p:spPr bwMode="auto">
                  <a:xfrm flipV="1">
                    <a:off x="2706" y="3149"/>
                    <a:ext cx="252" cy="4"/>
                  </a:xfrm>
                  <a:prstGeom prst="line">
                    <a:avLst/>
                  </a:prstGeom>
                  <a:noFill/>
                  <a:ln w="28575">
                    <a:solidFill>
                      <a:srgbClr val="000000"/>
                    </a:solidFill>
                    <a:round/>
                    <a:headEnd/>
                    <a:tailEnd type="triangle" w="med" len="med"/>
                  </a:ln>
                </p:spPr>
                <p:txBody>
                  <a:bodyPr wrap="none" anchor="ctr"/>
                  <a:lstStyle/>
                  <a:p>
                    <a:endParaRPr lang="cs-CZ"/>
                  </a:p>
                </p:txBody>
              </p:sp>
              <p:sp>
                <p:nvSpPr>
                  <p:cNvPr id="8315" name="Text Box 95"/>
                  <p:cNvSpPr txBox="1">
                    <a:spLocks noChangeArrowheads="1"/>
                  </p:cNvSpPr>
                  <p:nvPr/>
                </p:nvSpPr>
                <p:spPr bwMode="auto">
                  <a:xfrm>
                    <a:off x="2324" y="3868"/>
                    <a:ext cx="1587" cy="368"/>
                  </a:xfrm>
                  <a:prstGeom prst="rect">
                    <a:avLst/>
                  </a:prstGeom>
                  <a:noFill/>
                  <a:ln w="9525">
                    <a:noFill/>
                    <a:miter lim="800000"/>
                    <a:headEnd/>
                    <a:tailEnd/>
                  </a:ln>
                </p:spPr>
                <p:txBody>
                  <a:bodyPr anchor="ctr">
                    <a:spAutoFit/>
                  </a:bodyPr>
                  <a:lstStyle/>
                  <a:p>
                    <a:pPr algn="ctr" eaLnBrk="0" hangingPunct="0">
                      <a:spcBef>
                        <a:spcPct val="50000"/>
                      </a:spcBef>
                    </a:pPr>
                    <a:r>
                      <a:rPr lang="cs-CZ" sz="1600" b="1" dirty="0">
                        <a:latin typeface="Times New Roman" pitchFamily="18" charset="0"/>
                      </a:rPr>
                      <a:t>C:</a:t>
                    </a:r>
                    <a:r>
                      <a:rPr lang="cs-CZ" sz="1600" dirty="0">
                        <a:latin typeface="Times New Roman" pitchFamily="18" charset="0"/>
                      </a:rPr>
                      <a:t> </a:t>
                    </a:r>
                    <a:r>
                      <a:rPr lang="cs-CZ" sz="1600" dirty="0" err="1">
                        <a:latin typeface="Times New Roman" pitchFamily="18" charset="0"/>
                      </a:rPr>
                      <a:t>long</a:t>
                    </a:r>
                    <a:r>
                      <a:rPr lang="cs-CZ" sz="1600" dirty="0">
                        <a:latin typeface="Times New Roman" pitchFamily="18" charset="0"/>
                      </a:rPr>
                      <a:t> </a:t>
                    </a:r>
                    <a:r>
                      <a:rPr lang="cs-CZ" sz="1600" dirty="0" err="1">
                        <a:latin typeface="Times New Roman" pitchFamily="18" charset="0"/>
                      </a:rPr>
                      <a:t>lasting</a:t>
                    </a:r>
                    <a:r>
                      <a:rPr lang="cs-CZ" sz="1600" dirty="0">
                        <a:latin typeface="Times New Roman" pitchFamily="18" charset="0"/>
                      </a:rPr>
                      <a:t> </a:t>
                    </a:r>
                    <a:r>
                      <a:rPr lang="cs-CZ" sz="1600" dirty="0" err="1">
                        <a:latin typeface="Times New Roman" pitchFamily="18" charset="0"/>
                      </a:rPr>
                      <a:t>acidemia</a:t>
                    </a:r>
                    <a:r>
                      <a:rPr lang="cs-CZ" sz="1600" dirty="0">
                        <a:latin typeface="Times New Roman" pitchFamily="18" charset="0"/>
                      </a:rPr>
                      <a:t> -  K</a:t>
                    </a:r>
                    <a:r>
                      <a:rPr lang="cs-CZ" sz="1600" baseline="30000" dirty="0">
                        <a:latin typeface="Times New Roman" pitchFamily="18" charset="0"/>
                      </a:rPr>
                      <a:t>+ </a:t>
                    </a:r>
                    <a:r>
                      <a:rPr lang="cs-CZ" sz="1600" dirty="0">
                        <a:latin typeface="Times New Roman" pitchFamily="18" charset="0"/>
                      </a:rPr>
                      <a:t> </a:t>
                    </a:r>
                    <a:r>
                      <a:rPr lang="cs-CZ" sz="1600" dirty="0" err="1">
                        <a:latin typeface="Times New Roman" pitchFamily="18" charset="0"/>
                      </a:rPr>
                      <a:t>depletion</a:t>
                    </a:r>
                    <a:endParaRPr lang="cs-CZ" sz="2400" baseline="-25000" dirty="0">
                      <a:latin typeface="Times New Roman" pitchFamily="18" charset="0"/>
                    </a:endParaRPr>
                  </a:p>
                </p:txBody>
              </p:sp>
            </p:grpSp>
          </p:grpSp>
        </p:grpSp>
        <p:sp>
          <p:nvSpPr>
            <p:cNvPr id="8298" name="Freeform 96"/>
            <p:cNvSpPr>
              <a:spLocks/>
            </p:cNvSpPr>
            <p:nvPr/>
          </p:nvSpPr>
          <p:spPr bwMode="auto">
            <a:xfrm>
              <a:off x="3089" y="3148"/>
              <a:ext cx="510" cy="830"/>
            </a:xfrm>
            <a:custGeom>
              <a:avLst/>
              <a:gdLst>
                <a:gd name="T0" fmla="*/ 20 w 510"/>
                <a:gd name="T1" fmla="*/ 0 h 830"/>
                <a:gd name="T2" fmla="*/ 506 w 510"/>
                <a:gd name="T3" fmla="*/ 90 h 830"/>
                <a:gd name="T4" fmla="*/ 50 w 510"/>
                <a:gd name="T5" fmla="*/ 210 h 830"/>
                <a:gd name="T6" fmla="*/ 237 w 510"/>
                <a:gd name="T7" fmla="*/ 830 h 830"/>
                <a:gd name="T8" fmla="*/ 0 60000 65536"/>
                <a:gd name="T9" fmla="*/ 0 60000 65536"/>
                <a:gd name="T10" fmla="*/ 0 60000 65536"/>
                <a:gd name="T11" fmla="*/ 0 60000 65536"/>
                <a:gd name="T12" fmla="*/ 0 w 510"/>
                <a:gd name="T13" fmla="*/ 0 h 830"/>
                <a:gd name="T14" fmla="*/ 510 w 510"/>
                <a:gd name="T15" fmla="*/ 830 h 830"/>
              </a:gdLst>
              <a:ahLst/>
              <a:cxnLst>
                <a:cxn ang="T8">
                  <a:pos x="T0" y="T1"/>
                </a:cxn>
                <a:cxn ang="T9">
                  <a:pos x="T2" y="T3"/>
                </a:cxn>
                <a:cxn ang="T10">
                  <a:pos x="T4" y="T5"/>
                </a:cxn>
                <a:cxn ang="T11">
                  <a:pos x="T6" y="T7"/>
                </a:cxn>
              </a:cxnLst>
              <a:rect l="T12" t="T13" r="T14" b="T15"/>
              <a:pathLst>
                <a:path w="510" h="830">
                  <a:moveTo>
                    <a:pt x="20" y="0"/>
                  </a:moveTo>
                  <a:cubicBezTo>
                    <a:pt x="101" y="14"/>
                    <a:pt x="501" y="55"/>
                    <a:pt x="506" y="90"/>
                  </a:cubicBezTo>
                  <a:cubicBezTo>
                    <a:pt x="510" y="133"/>
                    <a:pt x="100" y="97"/>
                    <a:pt x="50" y="210"/>
                  </a:cubicBezTo>
                  <a:cubicBezTo>
                    <a:pt x="0" y="323"/>
                    <a:pt x="198" y="701"/>
                    <a:pt x="237" y="830"/>
                  </a:cubicBezTo>
                </a:path>
              </a:pathLst>
            </a:custGeom>
            <a:noFill/>
            <a:ln w="38100">
              <a:solidFill>
                <a:schemeClr val="tx1"/>
              </a:solidFill>
              <a:round/>
              <a:headEnd/>
              <a:tailEnd type="triangle" w="med" len="med"/>
            </a:ln>
          </p:spPr>
          <p:txBody>
            <a:bodyPr/>
            <a:lstStyle/>
            <a:p>
              <a:endParaRPr lang="cs-CZ"/>
            </a:p>
          </p:txBody>
        </p:sp>
        <p:sp>
          <p:nvSpPr>
            <p:cNvPr id="8299" name="Text Box 97"/>
            <p:cNvSpPr txBox="1">
              <a:spLocks noChangeArrowheads="1"/>
            </p:cNvSpPr>
            <p:nvPr/>
          </p:nvSpPr>
          <p:spPr bwMode="auto">
            <a:xfrm>
              <a:off x="3288" y="3793"/>
              <a:ext cx="327"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grpSp>
      <p:grpSp>
        <p:nvGrpSpPr>
          <p:cNvPr id="8" name="Group 98"/>
          <p:cNvGrpSpPr>
            <a:grpSpLocks/>
          </p:cNvGrpSpPr>
          <p:nvPr/>
        </p:nvGrpSpPr>
        <p:grpSpPr bwMode="auto">
          <a:xfrm>
            <a:off x="1380554" y="1870075"/>
            <a:ext cx="7727950" cy="5297488"/>
            <a:chOff x="826" y="1178"/>
            <a:chExt cx="4868" cy="3337"/>
          </a:xfrm>
        </p:grpSpPr>
        <p:grpSp>
          <p:nvGrpSpPr>
            <p:cNvPr id="9" name="Group 99"/>
            <p:cNvGrpSpPr>
              <a:grpSpLocks/>
            </p:cNvGrpSpPr>
            <p:nvPr/>
          </p:nvGrpSpPr>
          <p:grpSpPr bwMode="auto">
            <a:xfrm>
              <a:off x="826" y="1178"/>
              <a:ext cx="4868" cy="3337"/>
              <a:chOff x="826" y="1178"/>
              <a:chExt cx="4868" cy="3337"/>
            </a:xfrm>
          </p:grpSpPr>
          <p:grpSp>
            <p:nvGrpSpPr>
              <p:cNvPr id="10" name="Group 100"/>
              <p:cNvGrpSpPr>
                <a:grpSpLocks/>
              </p:cNvGrpSpPr>
              <p:nvPr/>
            </p:nvGrpSpPr>
            <p:grpSpPr bwMode="auto">
              <a:xfrm>
                <a:off x="2241" y="1486"/>
                <a:ext cx="369" cy="268"/>
                <a:chOff x="3657" y="2396"/>
                <a:chExt cx="678" cy="411"/>
              </a:xfrm>
            </p:grpSpPr>
            <p:grpSp>
              <p:nvGrpSpPr>
                <p:cNvPr id="11" name="Group 101"/>
                <p:cNvGrpSpPr>
                  <a:grpSpLocks/>
                </p:cNvGrpSpPr>
                <p:nvPr/>
              </p:nvGrpSpPr>
              <p:grpSpPr bwMode="auto">
                <a:xfrm>
                  <a:off x="3657" y="2396"/>
                  <a:ext cx="678" cy="411"/>
                  <a:chOff x="3657" y="2396"/>
                  <a:chExt cx="678" cy="411"/>
                </a:xfrm>
              </p:grpSpPr>
              <p:sp>
                <p:nvSpPr>
                  <p:cNvPr id="8295" name="Freeform 102"/>
                  <p:cNvSpPr>
                    <a:spLocks/>
                  </p:cNvSpPr>
                  <p:nvPr/>
                </p:nvSpPr>
                <p:spPr bwMode="auto">
                  <a:xfrm>
                    <a:off x="3669" y="2396"/>
                    <a:ext cx="666" cy="406"/>
                  </a:xfrm>
                  <a:custGeom>
                    <a:avLst/>
                    <a:gdLst>
                      <a:gd name="T0" fmla="*/ 310 w 1332"/>
                      <a:gd name="T1" fmla="*/ 160 h 813"/>
                      <a:gd name="T2" fmla="*/ 300 w 1332"/>
                      <a:gd name="T3" fmla="*/ 158 h 813"/>
                      <a:gd name="T4" fmla="*/ 54 w 1332"/>
                      <a:gd name="T5" fmla="*/ 34 h 813"/>
                      <a:gd name="T6" fmla="*/ 47 w 1332"/>
                      <a:gd name="T7" fmla="*/ 27 h 813"/>
                      <a:gd name="T8" fmla="*/ 42 w 1332"/>
                      <a:gd name="T9" fmla="*/ 20 h 813"/>
                      <a:gd name="T10" fmla="*/ 39 w 1332"/>
                      <a:gd name="T11" fmla="*/ 16 h 813"/>
                      <a:gd name="T12" fmla="*/ 36 w 1332"/>
                      <a:gd name="T13" fmla="*/ 12 h 813"/>
                      <a:gd name="T14" fmla="*/ 34 w 1332"/>
                      <a:gd name="T15" fmla="*/ 8 h 813"/>
                      <a:gd name="T16" fmla="*/ 30 w 1332"/>
                      <a:gd name="T17" fmla="*/ 4 h 813"/>
                      <a:gd name="T18" fmla="*/ 28 w 1332"/>
                      <a:gd name="T19" fmla="*/ 2 h 813"/>
                      <a:gd name="T20" fmla="*/ 22 w 1332"/>
                      <a:gd name="T21" fmla="*/ 0 h 813"/>
                      <a:gd name="T22" fmla="*/ 18 w 1332"/>
                      <a:gd name="T23" fmla="*/ 0 h 813"/>
                      <a:gd name="T24" fmla="*/ 13 w 1332"/>
                      <a:gd name="T25" fmla="*/ 1 h 813"/>
                      <a:gd name="T26" fmla="*/ 9 w 1332"/>
                      <a:gd name="T27" fmla="*/ 3 h 813"/>
                      <a:gd name="T28" fmla="*/ 5 w 1332"/>
                      <a:gd name="T29" fmla="*/ 9 h 813"/>
                      <a:gd name="T30" fmla="*/ 3 w 1332"/>
                      <a:gd name="T31" fmla="*/ 15 h 813"/>
                      <a:gd name="T32" fmla="*/ 3 w 1332"/>
                      <a:gd name="T33" fmla="*/ 19 h 813"/>
                      <a:gd name="T34" fmla="*/ 5 w 1332"/>
                      <a:gd name="T35" fmla="*/ 24 h 813"/>
                      <a:gd name="T36" fmla="*/ 2 w 1332"/>
                      <a:gd name="T37" fmla="*/ 27 h 813"/>
                      <a:gd name="T38" fmla="*/ 1 w 1332"/>
                      <a:gd name="T39" fmla="*/ 31 h 813"/>
                      <a:gd name="T40" fmla="*/ 0 w 1332"/>
                      <a:gd name="T41" fmla="*/ 36 h 813"/>
                      <a:gd name="T42" fmla="*/ 2 w 1332"/>
                      <a:gd name="T43" fmla="*/ 42 h 813"/>
                      <a:gd name="T44" fmla="*/ 5 w 1332"/>
                      <a:gd name="T45" fmla="*/ 45 h 813"/>
                      <a:gd name="T46" fmla="*/ 10 w 1332"/>
                      <a:gd name="T47" fmla="*/ 47 h 813"/>
                      <a:gd name="T48" fmla="*/ 18 w 1332"/>
                      <a:gd name="T49" fmla="*/ 48 h 813"/>
                      <a:gd name="T50" fmla="*/ 23 w 1332"/>
                      <a:gd name="T51" fmla="*/ 48 h 813"/>
                      <a:gd name="T52" fmla="*/ 35 w 1332"/>
                      <a:gd name="T53" fmla="*/ 51 h 813"/>
                      <a:gd name="T54" fmla="*/ 49 w 1332"/>
                      <a:gd name="T55" fmla="*/ 56 h 813"/>
                      <a:gd name="T56" fmla="*/ 283 w 1332"/>
                      <a:gd name="T57" fmla="*/ 174 h 813"/>
                      <a:gd name="T58" fmla="*/ 291 w 1332"/>
                      <a:gd name="T59" fmla="*/ 181 h 813"/>
                      <a:gd name="T60" fmla="*/ 300 w 1332"/>
                      <a:gd name="T61" fmla="*/ 191 h 813"/>
                      <a:gd name="T62" fmla="*/ 304 w 1332"/>
                      <a:gd name="T63" fmla="*/ 195 h 813"/>
                      <a:gd name="T64" fmla="*/ 308 w 1332"/>
                      <a:gd name="T65" fmla="*/ 199 h 813"/>
                      <a:gd name="T66" fmla="*/ 312 w 1332"/>
                      <a:gd name="T67" fmla="*/ 202 h 813"/>
                      <a:gd name="T68" fmla="*/ 317 w 1332"/>
                      <a:gd name="T69" fmla="*/ 203 h 813"/>
                      <a:gd name="T70" fmla="*/ 321 w 1332"/>
                      <a:gd name="T71" fmla="*/ 202 h 813"/>
                      <a:gd name="T72" fmla="*/ 325 w 1332"/>
                      <a:gd name="T73" fmla="*/ 199 h 813"/>
                      <a:gd name="T74" fmla="*/ 329 w 1332"/>
                      <a:gd name="T75" fmla="*/ 196 h 813"/>
                      <a:gd name="T76" fmla="*/ 330 w 1332"/>
                      <a:gd name="T77" fmla="*/ 191 h 813"/>
                      <a:gd name="T78" fmla="*/ 329 w 1332"/>
                      <a:gd name="T79" fmla="*/ 187 h 813"/>
                      <a:gd name="T80" fmla="*/ 329 w 1332"/>
                      <a:gd name="T81" fmla="*/ 184 h 813"/>
                      <a:gd name="T82" fmla="*/ 331 w 1332"/>
                      <a:gd name="T83" fmla="*/ 182 h 813"/>
                      <a:gd name="T84" fmla="*/ 333 w 1332"/>
                      <a:gd name="T85" fmla="*/ 177 h 813"/>
                      <a:gd name="T86" fmla="*/ 333 w 1332"/>
                      <a:gd name="T87" fmla="*/ 174 h 813"/>
                      <a:gd name="T88" fmla="*/ 332 w 1332"/>
                      <a:gd name="T89" fmla="*/ 169 h 813"/>
                      <a:gd name="T90" fmla="*/ 329 w 1332"/>
                      <a:gd name="T91" fmla="*/ 165 h 813"/>
                      <a:gd name="T92" fmla="*/ 325 w 1332"/>
                      <a:gd name="T93" fmla="*/ 163 h 813"/>
                      <a:gd name="T94" fmla="*/ 319 w 1332"/>
                      <a:gd name="T95" fmla="*/ 162 h 813"/>
                      <a:gd name="T96" fmla="*/ 310 w 1332"/>
                      <a:gd name="T97" fmla="*/ 160 h 8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2"/>
                      <a:gd name="T148" fmla="*/ 0 h 813"/>
                      <a:gd name="T149" fmla="*/ 1332 w 1332"/>
                      <a:gd name="T150" fmla="*/ 813 h 8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2" h="813">
                        <a:moveTo>
                          <a:pt x="1238" y="643"/>
                        </a:moveTo>
                        <a:lnTo>
                          <a:pt x="1199" y="632"/>
                        </a:lnTo>
                        <a:lnTo>
                          <a:pt x="217" y="138"/>
                        </a:lnTo>
                        <a:lnTo>
                          <a:pt x="188" y="111"/>
                        </a:lnTo>
                        <a:lnTo>
                          <a:pt x="167" y="83"/>
                        </a:lnTo>
                        <a:lnTo>
                          <a:pt x="154" y="66"/>
                        </a:lnTo>
                        <a:lnTo>
                          <a:pt x="141" y="48"/>
                        </a:lnTo>
                        <a:lnTo>
                          <a:pt x="134" y="33"/>
                        </a:lnTo>
                        <a:lnTo>
                          <a:pt x="123" y="19"/>
                        </a:lnTo>
                        <a:lnTo>
                          <a:pt x="114" y="11"/>
                        </a:lnTo>
                        <a:lnTo>
                          <a:pt x="91" y="0"/>
                        </a:lnTo>
                        <a:lnTo>
                          <a:pt x="69" y="0"/>
                        </a:lnTo>
                        <a:lnTo>
                          <a:pt x="52" y="5"/>
                        </a:lnTo>
                        <a:lnTo>
                          <a:pt x="36" y="15"/>
                        </a:lnTo>
                        <a:lnTo>
                          <a:pt x="19" y="36"/>
                        </a:lnTo>
                        <a:lnTo>
                          <a:pt x="12" y="62"/>
                        </a:lnTo>
                        <a:lnTo>
                          <a:pt x="14" y="78"/>
                        </a:lnTo>
                        <a:lnTo>
                          <a:pt x="21" y="97"/>
                        </a:lnTo>
                        <a:lnTo>
                          <a:pt x="8" y="110"/>
                        </a:lnTo>
                        <a:lnTo>
                          <a:pt x="1" y="125"/>
                        </a:lnTo>
                        <a:lnTo>
                          <a:pt x="0" y="145"/>
                        </a:lnTo>
                        <a:lnTo>
                          <a:pt x="8" y="168"/>
                        </a:lnTo>
                        <a:lnTo>
                          <a:pt x="23" y="182"/>
                        </a:lnTo>
                        <a:lnTo>
                          <a:pt x="43" y="190"/>
                        </a:lnTo>
                        <a:lnTo>
                          <a:pt x="70" y="193"/>
                        </a:lnTo>
                        <a:lnTo>
                          <a:pt x="95" y="193"/>
                        </a:lnTo>
                        <a:lnTo>
                          <a:pt x="139" y="204"/>
                        </a:lnTo>
                        <a:lnTo>
                          <a:pt x="199" y="227"/>
                        </a:lnTo>
                        <a:lnTo>
                          <a:pt x="1131" y="696"/>
                        </a:lnTo>
                        <a:lnTo>
                          <a:pt x="1162" y="724"/>
                        </a:lnTo>
                        <a:lnTo>
                          <a:pt x="1199" y="764"/>
                        </a:lnTo>
                        <a:lnTo>
                          <a:pt x="1215" y="783"/>
                        </a:lnTo>
                        <a:lnTo>
                          <a:pt x="1229" y="799"/>
                        </a:lnTo>
                        <a:lnTo>
                          <a:pt x="1245" y="810"/>
                        </a:lnTo>
                        <a:lnTo>
                          <a:pt x="1266" y="813"/>
                        </a:lnTo>
                        <a:lnTo>
                          <a:pt x="1284" y="809"/>
                        </a:lnTo>
                        <a:lnTo>
                          <a:pt x="1300" y="799"/>
                        </a:lnTo>
                        <a:lnTo>
                          <a:pt x="1313" y="785"/>
                        </a:lnTo>
                        <a:lnTo>
                          <a:pt x="1317" y="764"/>
                        </a:lnTo>
                        <a:lnTo>
                          <a:pt x="1315" y="748"/>
                        </a:lnTo>
                        <a:lnTo>
                          <a:pt x="1314" y="739"/>
                        </a:lnTo>
                        <a:lnTo>
                          <a:pt x="1323" y="729"/>
                        </a:lnTo>
                        <a:lnTo>
                          <a:pt x="1332" y="711"/>
                        </a:lnTo>
                        <a:lnTo>
                          <a:pt x="1332" y="699"/>
                        </a:lnTo>
                        <a:lnTo>
                          <a:pt x="1326" y="676"/>
                        </a:lnTo>
                        <a:lnTo>
                          <a:pt x="1315" y="662"/>
                        </a:lnTo>
                        <a:lnTo>
                          <a:pt x="1297" y="652"/>
                        </a:lnTo>
                        <a:lnTo>
                          <a:pt x="1275" y="651"/>
                        </a:lnTo>
                        <a:lnTo>
                          <a:pt x="1238" y="643"/>
                        </a:lnTo>
                        <a:close/>
                      </a:path>
                    </a:pathLst>
                  </a:custGeom>
                  <a:solidFill>
                    <a:srgbClr val="C0C0C0"/>
                  </a:solidFill>
                  <a:ln w="9525">
                    <a:noFill/>
                    <a:round/>
                    <a:headEnd/>
                    <a:tailEnd/>
                  </a:ln>
                </p:spPr>
                <p:txBody>
                  <a:bodyPr/>
                  <a:lstStyle/>
                  <a:p>
                    <a:endParaRPr lang="cs-CZ"/>
                  </a:p>
                </p:txBody>
              </p:sp>
              <p:sp>
                <p:nvSpPr>
                  <p:cNvPr id="8296" name="Freeform 103"/>
                  <p:cNvSpPr>
                    <a:spLocks/>
                  </p:cNvSpPr>
                  <p:nvPr/>
                </p:nvSpPr>
                <p:spPr bwMode="auto">
                  <a:xfrm>
                    <a:off x="3657" y="2399"/>
                    <a:ext cx="668" cy="408"/>
                  </a:xfrm>
                  <a:custGeom>
                    <a:avLst/>
                    <a:gdLst>
                      <a:gd name="T0" fmla="*/ 34 w 1336"/>
                      <a:gd name="T1" fmla="*/ 160 h 814"/>
                      <a:gd name="T2" fmla="*/ 279 w 1336"/>
                      <a:gd name="T3" fmla="*/ 36 h 814"/>
                      <a:gd name="T4" fmla="*/ 286 w 1336"/>
                      <a:gd name="T5" fmla="*/ 30 h 814"/>
                      <a:gd name="T6" fmla="*/ 292 w 1336"/>
                      <a:gd name="T7" fmla="*/ 23 h 814"/>
                      <a:gd name="T8" fmla="*/ 298 w 1336"/>
                      <a:gd name="T9" fmla="*/ 15 h 814"/>
                      <a:gd name="T10" fmla="*/ 301 w 1336"/>
                      <a:gd name="T11" fmla="*/ 9 h 814"/>
                      <a:gd name="T12" fmla="*/ 304 w 1336"/>
                      <a:gd name="T13" fmla="*/ 4 h 814"/>
                      <a:gd name="T14" fmla="*/ 309 w 1336"/>
                      <a:gd name="T15" fmla="*/ 1 h 814"/>
                      <a:gd name="T16" fmla="*/ 314 w 1336"/>
                      <a:gd name="T17" fmla="*/ 0 h 814"/>
                      <a:gd name="T18" fmla="*/ 320 w 1336"/>
                      <a:gd name="T19" fmla="*/ 1 h 814"/>
                      <a:gd name="T20" fmla="*/ 325 w 1336"/>
                      <a:gd name="T21" fmla="*/ 4 h 814"/>
                      <a:gd name="T22" fmla="*/ 329 w 1336"/>
                      <a:gd name="T23" fmla="*/ 8 h 814"/>
                      <a:gd name="T24" fmla="*/ 331 w 1336"/>
                      <a:gd name="T25" fmla="*/ 13 h 814"/>
                      <a:gd name="T26" fmla="*/ 331 w 1336"/>
                      <a:gd name="T27" fmla="*/ 17 h 814"/>
                      <a:gd name="T28" fmla="*/ 331 w 1336"/>
                      <a:gd name="T29" fmla="*/ 21 h 814"/>
                      <a:gd name="T30" fmla="*/ 329 w 1336"/>
                      <a:gd name="T31" fmla="*/ 25 h 814"/>
                      <a:gd name="T32" fmla="*/ 331 w 1336"/>
                      <a:gd name="T33" fmla="*/ 27 h 814"/>
                      <a:gd name="T34" fmla="*/ 333 w 1336"/>
                      <a:gd name="T35" fmla="*/ 30 h 814"/>
                      <a:gd name="T36" fmla="*/ 334 w 1336"/>
                      <a:gd name="T37" fmla="*/ 37 h 814"/>
                      <a:gd name="T38" fmla="*/ 333 w 1336"/>
                      <a:gd name="T39" fmla="*/ 42 h 814"/>
                      <a:gd name="T40" fmla="*/ 329 w 1336"/>
                      <a:gd name="T41" fmla="*/ 45 h 814"/>
                      <a:gd name="T42" fmla="*/ 326 w 1336"/>
                      <a:gd name="T43" fmla="*/ 47 h 814"/>
                      <a:gd name="T44" fmla="*/ 323 w 1336"/>
                      <a:gd name="T45" fmla="*/ 49 h 814"/>
                      <a:gd name="T46" fmla="*/ 316 w 1336"/>
                      <a:gd name="T47" fmla="*/ 49 h 814"/>
                      <a:gd name="T48" fmla="*/ 310 w 1336"/>
                      <a:gd name="T49" fmla="*/ 49 h 814"/>
                      <a:gd name="T50" fmla="*/ 305 w 1336"/>
                      <a:gd name="T51" fmla="*/ 50 h 814"/>
                      <a:gd name="T52" fmla="*/ 287 w 1336"/>
                      <a:gd name="T53" fmla="*/ 57 h 814"/>
                      <a:gd name="T54" fmla="*/ 53 w 1336"/>
                      <a:gd name="T55" fmla="*/ 174 h 814"/>
                      <a:gd name="T56" fmla="*/ 44 w 1336"/>
                      <a:gd name="T57" fmla="*/ 181 h 814"/>
                      <a:gd name="T58" fmla="*/ 38 w 1336"/>
                      <a:gd name="T59" fmla="*/ 188 h 814"/>
                      <a:gd name="T60" fmla="*/ 30 w 1336"/>
                      <a:gd name="T61" fmla="*/ 196 h 814"/>
                      <a:gd name="T62" fmla="*/ 28 w 1336"/>
                      <a:gd name="T63" fmla="*/ 199 h 814"/>
                      <a:gd name="T64" fmla="*/ 24 w 1336"/>
                      <a:gd name="T65" fmla="*/ 202 h 814"/>
                      <a:gd name="T66" fmla="*/ 21 w 1336"/>
                      <a:gd name="T67" fmla="*/ 204 h 814"/>
                      <a:gd name="T68" fmla="*/ 18 w 1336"/>
                      <a:gd name="T69" fmla="*/ 205 h 814"/>
                      <a:gd name="T70" fmla="*/ 14 w 1336"/>
                      <a:gd name="T71" fmla="*/ 204 h 814"/>
                      <a:gd name="T72" fmla="*/ 9 w 1336"/>
                      <a:gd name="T73" fmla="*/ 201 h 814"/>
                      <a:gd name="T74" fmla="*/ 5 w 1336"/>
                      <a:gd name="T75" fmla="*/ 196 h 814"/>
                      <a:gd name="T76" fmla="*/ 5 w 1336"/>
                      <a:gd name="T77" fmla="*/ 192 h 814"/>
                      <a:gd name="T78" fmla="*/ 5 w 1336"/>
                      <a:gd name="T79" fmla="*/ 189 h 814"/>
                      <a:gd name="T80" fmla="*/ 5 w 1336"/>
                      <a:gd name="T81" fmla="*/ 186 h 814"/>
                      <a:gd name="T82" fmla="*/ 2 w 1336"/>
                      <a:gd name="T83" fmla="*/ 183 h 814"/>
                      <a:gd name="T84" fmla="*/ 0 w 1336"/>
                      <a:gd name="T85" fmla="*/ 178 h 814"/>
                      <a:gd name="T86" fmla="*/ 1 w 1336"/>
                      <a:gd name="T87" fmla="*/ 173 h 814"/>
                      <a:gd name="T88" fmla="*/ 2 w 1336"/>
                      <a:gd name="T89" fmla="*/ 169 h 814"/>
                      <a:gd name="T90" fmla="*/ 5 w 1336"/>
                      <a:gd name="T91" fmla="*/ 166 h 814"/>
                      <a:gd name="T92" fmla="*/ 10 w 1336"/>
                      <a:gd name="T93" fmla="*/ 164 h 814"/>
                      <a:gd name="T94" fmla="*/ 14 w 1336"/>
                      <a:gd name="T95" fmla="*/ 164 h 814"/>
                      <a:gd name="T96" fmla="*/ 24 w 1336"/>
                      <a:gd name="T97" fmla="*/ 162 h 814"/>
                      <a:gd name="T98" fmla="*/ 34 w 1336"/>
                      <a:gd name="T99" fmla="*/ 160 h 81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36"/>
                      <a:gd name="T151" fmla="*/ 0 h 814"/>
                      <a:gd name="T152" fmla="*/ 1336 w 1336"/>
                      <a:gd name="T153" fmla="*/ 814 h 81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36" h="814">
                        <a:moveTo>
                          <a:pt x="133" y="636"/>
                        </a:moveTo>
                        <a:lnTo>
                          <a:pt x="1116" y="142"/>
                        </a:lnTo>
                        <a:lnTo>
                          <a:pt x="1141" y="119"/>
                        </a:lnTo>
                        <a:lnTo>
                          <a:pt x="1165" y="92"/>
                        </a:lnTo>
                        <a:lnTo>
                          <a:pt x="1192" y="57"/>
                        </a:lnTo>
                        <a:lnTo>
                          <a:pt x="1202" y="34"/>
                        </a:lnTo>
                        <a:lnTo>
                          <a:pt x="1215" y="15"/>
                        </a:lnTo>
                        <a:lnTo>
                          <a:pt x="1233" y="4"/>
                        </a:lnTo>
                        <a:lnTo>
                          <a:pt x="1253" y="0"/>
                        </a:lnTo>
                        <a:lnTo>
                          <a:pt x="1278" y="4"/>
                        </a:lnTo>
                        <a:lnTo>
                          <a:pt x="1298" y="16"/>
                        </a:lnTo>
                        <a:lnTo>
                          <a:pt x="1314" y="30"/>
                        </a:lnTo>
                        <a:lnTo>
                          <a:pt x="1322" y="50"/>
                        </a:lnTo>
                        <a:lnTo>
                          <a:pt x="1323" y="66"/>
                        </a:lnTo>
                        <a:lnTo>
                          <a:pt x="1322" y="82"/>
                        </a:lnTo>
                        <a:lnTo>
                          <a:pt x="1314" y="97"/>
                        </a:lnTo>
                        <a:lnTo>
                          <a:pt x="1323" y="107"/>
                        </a:lnTo>
                        <a:lnTo>
                          <a:pt x="1331" y="120"/>
                        </a:lnTo>
                        <a:lnTo>
                          <a:pt x="1336" y="146"/>
                        </a:lnTo>
                        <a:lnTo>
                          <a:pt x="1329" y="167"/>
                        </a:lnTo>
                        <a:lnTo>
                          <a:pt x="1316" y="179"/>
                        </a:lnTo>
                        <a:lnTo>
                          <a:pt x="1304" y="188"/>
                        </a:lnTo>
                        <a:lnTo>
                          <a:pt x="1289" y="194"/>
                        </a:lnTo>
                        <a:lnTo>
                          <a:pt x="1261" y="194"/>
                        </a:lnTo>
                        <a:lnTo>
                          <a:pt x="1238" y="196"/>
                        </a:lnTo>
                        <a:lnTo>
                          <a:pt x="1219" y="200"/>
                        </a:lnTo>
                        <a:lnTo>
                          <a:pt x="1145" y="226"/>
                        </a:lnTo>
                        <a:lnTo>
                          <a:pt x="212" y="693"/>
                        </a:lnTo>
                        <a:lnTo>
                          <a:pt x="178" y="722"/>
                        </a:lnTo>
                        <a:lnTo>
                          <a:pt x="149" y="750"/>
                        </a:lnTo>
                        <a:lnTo>
                          <a:pt x="122" y="783"/>
                        </a:lnTo>
                        <a:lnTo>
                          <a:pt x="112" y="795"/>
                        </a:lnTo>
                        <a:lnTo>
                          <a:pt x="97" y="807"/>
                        </a:lnTo>
                        <a:lnTo>
                          <a:pt x="83" y="813"/>
                        </a:lnTo>
                        <a:lnTo>
                          <a:pt x="71" y="814"/>
                        </a:lnTo>
                        <a:lnTo>
                          <a:pt x="56" y="813"/>
                        </a:lnTo>
                        <a:lnTo>
                          <a:pt x="35" y="802"/>
                        </a:lnTo>
                        <a:lnTo>
                          <a:pt x="22" y="783"/>
                        </a:lnTo>
                        <a:lnTo>
                          <a:pt x="18" y="766"/>
                        </a:lnTo>
                        <a:lnTo>
                          <a:pt x="19" y="754"/>
                        </a:lnTo>
                        <a:lnTo>
                          <a:pt x="23" y="741"/>
                        </a:lnTo>
                        <a:lnTo>
                          <a:pt x="8" y="729"/>
                        </a:lnTo>
                        <a:lnTo>
                          <a:pt x="0" y="709"/>
                        </a:lnTo>
                        <a:lnTo>
                          <a:pt x="1" y="691"/>
                        </a:lnTo>
                        <a:lnTo>
                          <a:pt x="8" y="674"/>
                        </a:lnTo>
                        <a:lnTo>
                          <a:pt x="20" y="661"/>
                        </a:lnTo>
                        <a:lnTo>
                          <a:pt x="39" y="652"/>
                        </a:lnTo>
                        <a:lnTo>
                          <a:pt x="57" y="652"/>
                        </a:lnTo>
                        <a:lnTo>
                          <a:pt x="96" y="644"/>
                        </a:lnTo>
                        <a:lnTo>
                          <a:pt x="133" y="636"/>
                        </a:lnTo>
                        <a:close/>
                      </a:path>
                    </a:pathLst>
                  </a:custGeom>
                  <a:solidFill>
                    <a:srgbClr val="C0C0C0"/>
                  </a:solidFill>
                  <a:ln w="9525">
                    <a:noFill/>
                    <a:round/>
                    <a:headEnd/>
                    <a:tailEnd/>
                  </a:ln>
                </p:spPr>
                <p:txBody>
                  <a:bodyPr/>
                  <a:lstStyle/>
                  <a:p>
                    <a:endParaRPr lang="cs-CZ"/>
                  </a:p>
                </p:txBody>
              </p:sp>
            </p:grpSp>
            <p:grpSp>
              <p:nvGrpSpPr>
                <p:cNvPr id="12" name="Group 104"/>
                <p:cNvGrpSpPr>
                  <a:grpSpLocks/>
                </p:cNvGrpSpPr>
                <p:nvPr/>
              </p:nvGrpSpPr>
              <p:grpSpPr bwMode="auto">
                <a:xfrm>
                  <a:off x="3882" y="2436"/>
                  <a:ext cx="233" cy="351"/>
                  <a:chOff x="3882" y="2436"/>
                  <a:chExt cx="233" cy="351"/>
                </a:xfrm>
              </p:grpSpPr>
              <p:grpSp>
                <p:nvGrpSpPr>
                  <p:cNvPr id="13" name="Group 105"/>
                  <p:cNvGrpSpPr>
                    <a:grpSpLocks/>
                  </p:cNvGrpSpPr>
                  <p:nvPr/>
                </p:nvGrpSpPr>
                <p:grpSpPr bwMode="auto">
                  <a:xfrm>
                    <a:off x="3882" y="2521"/>
                    <a:ext cx="233" cy="220"/>
                    <a:chOff x="3882" y="2521"/>
                    <a:chExt cx="233" cy="220"/>
                  </a:xfrm>
                </p:grpSpPr>
                <p:grpSp>
                  <p:nvGrpSpPr>
                    <p:cNvPr id="14" name="Group 106"/>
                    <p:cNvGrpSpPr>
                      <a:grpSpLocks/>
                    </p:cNvGrpSpPr>
                    <p:nvPr/>
                  </p:nvGrpSpPr>
                  <p:grpSpPr bwMode="auto">
                    <a:xfrm>
                      <a:off x="3882" y="2521"/>
                      <a:ext cx="233" cy="155"/>
                      <a:chOff x="3882" y="2521"/>
                      <a:chExt cx="233" cy="155"/>
                    </a:xfrm>
                  </p:grpSpPr>
                  <p:sp>
                    <p:nvSpPr>
                      <p:cNvPr id="8291" name="Freeform 107"/>
                      <p:cNvSpPr>
                        <a:spLocks/>
                      </p:cNvSpPr>
                      <p:nvPr/>
                    </p:nvSpPr>
                    <p:spPr bwMode="auto">
                      <a:xfrm>
                        <a:off x="3882" y="2633"/>
                        <a:ext cx="36" cy="43"/>
                      </a:xfrm>
                      <a:custGeom>
                        <a:avLst/>
                        <a:gdLst>
                          <a:gd name="T0" fmla="*/ 0 w 73"/>
                          <a:gd name="T1" fmla="*/ 3 h 85"/>
                          <a:gd name="T2" fmla="*/ 1 w 73"/>
                          <a:gd name="T3" fmla="*/ 7 h 85"/>
                          <a:gd name="T4" fmla="*/ 2 w 73"/>
                          <a:gd name="T5" fmla="*/ 11 h 85"/>
                          <a:gd name="T6" fmla="*/ 4 w 73"/>
                          <a:gd name="T7" fmla="*/ 14 h 85"/>
                          <a:gd name="T8" fmla="*/ 6 w 73"/>
                          <a:gd name="T9" fmla="*/ 17 h 85"/>
                          <a:gd name="T10" fmla="*/ 9 w 73"/>
                          <a:gd name="T11" fmla="*/ 20 h 85"/>
                          <a:gd name="T12" fmla="*/ 11 w 73"/>
                          <a:gd name="T13" fmla="*/ 22 h 85"/>
                          <a:gd name="T14" fmla="*/ 18 w 73"/>
                          <a:gd name="T15" fmla="*/ 18 h 85"/>
                          <a:gd name="T16" fmla="*/ 5 w 73"/>
                          <a:gd name="T17" fmla="*/ 0 h 85"/>
                          <a:gd name="T18" fmla="*/ 0 w 73"/>
                          <a:gd name="T19" fmla="*/ 3 h 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85"/>
                          <a:gd name="T32" fmla="*/ 73 w 73"/>
                          <a:gd name="T33" fmla="*/ 85 h 8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85">
                            <a:moveTo>
                              <a:pt x="0" y="11"/>
                            </a:moveTo>
                            <a:lnTo>
                              <a:pt x="6" y="28"/>
                            </a:lnTo>
                            <a:lnTo>
                              <a:pt x="11" y="43"/>
                            </a:lnTo>
                            <a:lnTo>
                              <a:pt x="18" y="55"/>
                            </a:lnTo>
                            <a:lnTo>
                              <a:pt x="26" y="66"/>
                            </a:lnTo>
                            <a:lnTo>
                              <a:pt x="36" y="77"/>
                            </a:lnTo>
                            <a:lnTo>
                              <a:pt x="44" y="85"/>
                            </a:lnTo>
                            <a:lnTo>
                              <a:pt x="73" y="70"/>
                            </a:lnTo>
                            <a:lnTo>
                              <a:pt x="22" y="0"/>
                            </a:lnTo>
                            <a:lnTo>
                              <a:pt x="0" y="11"/>
                            </a:lnTo>
                            <a:close/>
                          </a:path>
                        </a:pathLst>
                      </a:custGeom>
                      <a:solidFill>
                        <a:srgbClr val="A0A0A0"/>
                      </a:solidFill>
                      <a:ln w="9525">
                        <a:noFill/>
                        <a:round/>
                        <a:headEnd/>
                        <a:tailEnd/>
                      </a:ln>
                    </p:spPr>
                    <p:txBody>
                      <a:bodyPr/>
                      <a:lstStyle/>
                      <a:p>
                        <a:endParaRPr lang="cs-CZ"/>
                      </a:p>
                    </p:txBody>
                  </p:sp>
                  <p:sp>
                    <p:nvSpPr>
                      <p:cNvPr id="8292" name="Freeform 108"/>
                      <p:cNvSpPr>
                        <a:spLocks/>
                      </p:cNvSpPr>
                      <p:nvPr/>
                    </p:nvSpPr>
                    <p:spPr bwMode="auto">
                      <a:xfrm>
                        <a:off x="4080" y="2630"/>
                        <a:ext cx="35" cy="43"/>
                      </a:xfrm>
                      <a:custGeom>
                        <a:avLst/>
                        <a:gdLst>
                          <a:gd name="T0" fmla="*/ 18 w 70"/>
                          <a:gd name="T1" fmla="*/ 3 h 87"/>
                          <a:gd name="T2" fmla="*/ 16 w 70"/>
                          <a:gd name="T3" fmla="*/ 7 h 87"/>
                          <a:gd name="T4" fmla="*/ 14 w 70"/>
                          <a:gd name="T5" fmla="*/ 11 h 87"/>
                          <a:gd name="T6" fmla="*/ 13 w 70"/>
                          <a:gd name="T7" fmla="*/ 14 h 87"/>
                          <a:gd name="T8" fmla="*/ 11 w 70"/>
                          <a:gd name="T9" fmla="*/ 17 h 87"/>
                          <a:gd name="T10" fmla="*/ 9 w 70"/>
                          <a:gd name="T11" fmla="*/ 20 h 87"/>
                          <a:gd name="T12" fmla="*/ 6 w 70"/>
                          <a:gd name="T13" fmla="*/ 21 h 87"/>
                          <a:gd name="T14" fmla="*/ 0 w 70"/>
                          <a:gd name="T15" fmla="*/ 18 h 87"/>
                          <a:gd name="T16" fmla="*/ 11 w 70"/>
                          <a:gd name="T17" fmla="*/ 0 h 87"/>
                          <a:gd name="T18" fmla="*/ 18 w 70"/>
                          <a:gd name="T19" fmla="*/ 3 h 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87"/>
                          <a:gd name="T32" fmla="*/ 70 w 70"/>
                          <a:gd name="T33" fmla="*/ 87 h 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87">
                            <a:moveTo>
                              <a:pt x="70" y="14"/>
                            </a:moveTo>
                            <a:lnTo>
                              <a:pt x="64" y="31"/>
                            </a:lnTo>
                            <a:lnTo>
                              <a:pt x="59" y="46"/>
                            </a:lnTo>
                            <a:lnTo>
                              <a:pt x="52" y="58"/>
                            </a:lnTo>
                            <a:lnTo>
                              <a:pt x="44" y="69"/>
                            </a:lnTo>
                            <a:lnTo>
                              <a:pt x="34" y="80"/>
                            </a:lnTo>
                            <a:lnTo>
                              <a:pt x="26" y="87"/>
                            </a:lnTo>
                            <a:lnTo>
                              <a:pt x="0" y="73"/>
                            </a:lnTo>
                            <a:lnTo>
                              <a:pt x="44" y="0"/>
                            </a:lnTo>
                            <a:lnTo>
                              <a:pt x="70" y="14"/>
                            </a:lnTo>
                            <a:close/>
                          </a:path>
                        </a:pathLst>
                      </a:custGeom>
                      <a:solidFill>
                        <a:srgbClr val="A0A0A0"/>
                      </a:solidFill>
                      <a:ln w="9525">
                        <a:noFill/>
                        <a:round/>
                        <a:headEnd/>
                        <a:tailEnd/>
                      </a:ln>
                    </p:spPr>
                    <p:txBody>
                      <a:bodyPr/>
                      <a:lstStyle/>
                      <a:p>
                        <a:endParaRPr lang="cs-CZ"/>
                      </a:p>
                    </p:txBody>
                  </p:sp>
                  <p:sp>
                    <p:nvSpPr>
                      <p:cNvPr id="8293" name="Freeform 109"/>
                      <p:cNvSpPr>
                        <a:spLocks/>
                      </p:cNvSpPr>
                      <p:nvPr/>
                    </p:nvSpPr>
                    <p:spPr bwMode="auto">
                      <a:xfrm>
                        <a:off x="3884" y="2521"/>
                        <a:ext cx="16" cy="53"/>
                      </a:xfrm>
                      <a:custGeom>
                        <a:avLst/>
                        <a:gdLst>
                          <a:gd name="T0" fmla="*/ 2 w 33"/>
                          <a:gd name="T1" fmla="*/ 0 h 105"/>
                          <a:gd name="T2" fmla="*/ 1 w 33"/>
                          <a:gd name="T3" fmla="*/ 3 h 105"/>
                          <a:gd name="T4" fmla="*/ 1 w 33"/>
                          <a:gd name="T5" fmla="*/ 6 h 105"/>
                          <a:gd name="T6" fmla="*/ 1 w 33"/>
                          <a:gd name="T7" fmla="*/ 7 h 105"/>
                          <a:gd name="T8" fmla="*/ 1 w 33"/>
                          <a:gd name="T9" fmla="*/ 9 h 105"/>
                          <a:gd name="T10" fmla="*/ 2 w 33"/>
                          <a:gd name="T11" fmla="*/ 11 h 105"/>
                          <a:gd name="T12" fmla="*/ 2 w 33"/>
                          <a:gd name="T13" fmla="*/ 13 h 105"/>
                          <a:gd name="T14" fmla="*/ 2 w 33"/>
                          <a:gd name="T15" fmla="*/ 15 h 105"/>
                          <a:gd name="T16" fmla="*/ 2 w 33"/>
                          <a:gd name="T17" fmla="*/ 17 h 105"/>
                          <a:gd name="T18" fmla="*/ 1 w 33"/>
                          <a:gd name="T19" fmla="*/ 19 h 105"/>
                          <a:gd name="T20" fmla="*/ 0 w 33"/>
                          <a:gd name="T21" fmla="*/ 22 h 105"/>
                          <a:gd name="T22" fmla="*/ 0 w 33"/>
                          <a:gd name="T23" fmla="*/ 23 h 105"/>
                          <a:gd name="T24" fmla="*/ 6 w 33"/>
                          <a:gd name="T25" fmla="*/ 27 h 105"/>
                          <a:gd name="T26" fmla="*/ 8 w 33"/>
                          <a:gd name="T27" fmla="*/ 10 h 105"/>
                          <a:gd name="T28" fmla="*/ 8 w 33"/>
                          <a:gd name="T29" fmla="*/ 4 h 105"/>
                          <a:gd name="T30" fmla="*/ 2 w 33"/>
                          <a:gd name="T31" fmla="*/ 0 h 10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
                          <a:gd name="T49" fmla="*/ 0 h 105"/>
                          <a:gd name="T50" fmla="*/ 33 w 33"/>
                          <a:gd name="T51" fmla="*/ 105 h 10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 h="105">
                            <a:moveTo>
                              <a:pt x="9" y="0"/>
                            </a:moveTo>
                            <a:lnTo>
                              <a:pt x="6" y="11"/>
                            </a:lnTo>
                            <a:lnTo>
                              <a:pt x="6" y="22"/>
                            </a:lnTo>
                            <a:lnTo>
                              <a:pt x="6" y="27"/>
                            </a:lnTo>
                            <a:lnTo>
                              <a:pt x="7" y="33"/>
                            </a:lnTo>
                            <a:lnTo>
                              <a:pt x="9" y="42"/>
                            </a:lnTo>
                            <a:lnTo>
                              <a:pt x="9" y="50"/>
                            </a:lnTo>
                            <a:lnTo>
                              <a:pt x="10" y="59"/>
                            </a:lnTo>
                            <a:lnTo>
                              <a:pt x="9" y="67"/>
                            </a:lnTo>
                            <a:lnTo>
                              <a:pt x="7" y="75"/>
                            </a:lnTo>
                            <a:lnTo>
                              <a:pt x="3" y="85"/>
                            </a:lnTo>
                            <a:lnTo>
                              <a:pt x="0" y="92"/>
                            </a:lnTo>
                            <a:lnTo>
                              <a:pt x="25" y="105"/>
                            </a:lnTo>
                            <a:lnTo>
                              <a:pt x="33" y="37"/>
                            </a:lnTo>
                            <a:lnTo>
                              <a:pt x="33" y="13"/>
                            </a:lnTo>
                            <a:lnTo>
                              <a:pt x="9" y="0"/>
                            </a:lnTo>
                            <a:close/>
                          </a:path>
                        </a:pathLst>
                      </a:custGeom>
                      <a:solidFill>
                        <a:srgbClr val="A0A0A0"/>
                      </a:solidFill>
                      <a:ln w="9525">
                        <a:noFill/>
                        <a:round/>
                        <a:headEnd/>
                        <a:tailEnd/>
                      </a:ln>
                    </p:spPr>
                    <p:txBody>
                      <a:bodyPr/>
                      <a:lstStyle/>
                      <a:p>
                        <a:endParaRPr lang="cs-CZ"/>
                      </a:p>
                    </p:txBody>
                  </p:sp>
                  <p:sp>
                    <p:nvSpPr>
                      <p:cNvPr id="8294" name="Freeform 110"/>
                      <p:cNvSpPr>
                        <a:spLocks/>
                      </p:cNvSpPr>
                      <p:nvPr/>
                    </p:nvSpPr>
                    <p:spPr bwMode="auto">
                      <a:xfrm>
                        <a:off x="4095" y="2525"/>
                        <a:ext cx="16" cy="53"/>
                      </a:xfrm>
                      <a:custGeom>
                        <a:avLst/>
                        <a:gdLst>
                          <a:gd name="T0" fmla="*/ 6 w 33"/>
                          <a:gd name="T1" fmla="*/ 0 h 106"/>
                          <a:gd name="T2" fmla="*/ 6 w 33"/>
                          <a:gd name="T3" fmla="*/ 3 h 106"/>
                          <a:gd name="T4" fmla="*/ 6 w 33"/>
                          <a:gd name="T5" fmla="*/ 6 h 106"/>
                          <a:gd name="T6" fmla="*/ 6 w 33"/>
                          <a:gd name="T7" fmla="*/ 7 h 106"/>
                          <a:gd name="T8" fmla="*/ 6 w 33"/>
                          <a:gd name="T9" fmla="*/ 9 h 106"/>
                          <a:gd name="T10" fmla="*/ 6 w 33"/>
                          <a:gd name="T11" fmla="*/ 11 h 106"/>
                          <a:gd name="T12" fmla="*/ 6 w 33"/>
                          <a:gd name="T13" fmla="*/ 13 h 106"/>
                          <a:gd name="T14" fmla="*/ 5 w 33"/>
                          <a:gd name="T15" fmla="*/ 14 h 106"/>
                          <a:gd name="T16" fmla="*/ 6 w 33"/>
                          <a:gd name="T17" fmla="*/ 17 h 106"/>
                          <a:gd name="T18" fmla="*/ 6 w 33"/>
                          <a:gd name="T19" fmla="*/ 19 h 106"/>
                          <a:gd name="T20" fmla="*/ 7 w 33"/>
                          <a:gd name="T21" fmla="*/ 22 h 106"/>
                          <a:gd name="T22" fmla="*/ 8 w 33"/>
                          <a:gd name="T23" fmla="*/ 23 h 106"/>
                          <a:gd name="T24" fmla="*/ 2 w 33"/>
                          <a:gd name="T25" fmla="*/ 27 h 106"/>
                          <a:gd name="T26" fmla="*/ 0 w 33"/>
                          <a:gd name="T27" fmla="*/ 10 h 106"/>
                          <a:gd name="T28" fmla="*/ 0 w 33"/>
                          <a:gd name="T29" fmla="*/ 3 h 106"/>
                          <a:gd name="T30" fmla="*/ 6 w 33"/>
                          <a:gd name="T31" fmla="*/ 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
                          <a:gd name="T49" fmla="*/ 0 h 106"/>
                          <a:gd name="T50" fmla="*/ 33 w 33"/>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 h="106">
                            <a:moveTo>
                              <a:pt x="24" y="0"/>
                            </a:moveTo>
                            <a:lnTo>
                              <a:pt x="27" y="11"/>
                            </a:lnTo>
                            <a:lnTo>
                              <a:pt x="27" y="22"/>
                            </a:lnTo>
                            <a:lnTo>
                              <a:pt x="27" y="27"/>
                            </a:lnTo>
                            <a:lnTo>
                              <a:pt x="26" y="33"/>
                            </a:lnTo>
                            <a:lnTo>
                              <a:pt x="24" y="42"/>
                            </a:lnTo>
                            <a:lnTo>
                              <a:pt x="24" y="51"/>
                            </a:lnTo>
                            <a:lnTo>
                              <a:pt x="23" y="59"/>
                            </a:lnTo>
                            <a:lnTo>
                              <a:pt x="24" y="67"/>
                            </a:lnTo>
                            <a:lnTo>
                              <a:pt x="26" y="75"/>
                            </a:lnTo>
                            <a:lnTo>
                              <a:pt x="30" y="85"/>
                            </a:lnTo>
                            <a:lnTo>
                              <a:pt x="33" y="92"/>
                            </a:lnTo>
                            <a:lnTo>
                              <a:pt x="8" y="106"/>
                            </a:lnTo>
                            <a:lnTo>
                              <a:pt x="0" y="37"/>
                            </a:lnTo>
                            <a:lnTo>
                              <a:pt x="0" y="14"/>
                            </a:lnTo>
                            <a:lnTo>
                              <a:pt x="24" y="0"/>
                            </a:lnTo>
                            <a:close/>
                          </a:path>
                        </a:pathLst>
                      </a:custGeom>
                      <a:solidFill>
                        <a:srgbClr val="A0A0A0"/>
                      </a:solidFill>
                      <a:ln w="9525">
                        <a:noFill/>
                        <a:round/>
                        <a:headEnd/>
                        <a:tailEnd/>
                      </a:ln>
                    </p:spPr>
                    <p:txBody>
                      <a:bodyPr/>
                      <a:lstStyle/>
                      <a:p>
                        <a:endParaRPr lang="cs-CZ"/>
                      </a:p>
                    </p:txBody>
                  </p:sp>
                </p:grpSp>
                <p:grpSp>
                  <p:nvGrpSpPr>
                    <p:cNvPr id="15" name="Group 111"/>
                    <p:cNvGrpSpPr>
                      <a:grpSpLocks/>
                    </p:cNvGrpSpPr>
                    <p:nvPr/>
                  </p:nvGrpSpPr>
                  <p:grpSpPr bwMode="auto">
                    <a:xfrm>
                      <a:off x="3912" y="2669"/>
                      <a:ext cx="171" cy="72"/>
                      <a:chOff x="3912" y="2669"/>
                      <a:chExt cx="171" cy="72"/>
                    </a:xfrm>
                  </p:grpSpPr>
                  <p:sp>
                    <p:nvSpPr>
                      <p:cNvPr id="8289" name="Freeform 112"/>
                      <p:cNvSpPr>
                        <a:spLocks/>
                      </p:cNvSpPr>
                      <p:nvPr/>
                    </p:nvSpPr>
                    <p:spPr bwMode="auto">
                      <a:xfrm>
                        <a:off x="3912" y="2669"/>
                        <a:ext cx="24" cy="72"/>
                      </a:xfrm>
                      <a:custGeom>
                        <a:avLst/>
                        <a:gdLst>
                          <a:gd name="T0" fmla="*/ 0 w 47"/>
                          <a:gd name="T1" fmla="*/ 0 h 143"/>
                          <a:gd name="T2" fmla="*/ 2 w 47"/>
                          <a:gd name="T3" fmla="*/ 4 h 143"/>
                          <a:gd name="T4" fmla="*/ 2 w 47"/>
                          <a:gd name="T5" fmla="*/ 10 h 143"/>
                          <a:gd name="T6" fmla="*/ 3 w 47"/>
                          <a:gd name="T7" fmla="*/ 17 h 143"/>
                          <a:gd name="T8" fmla="*/ 3 w 47"/>
                          <a:gd name="T9" fmla="*/ 23 h 143"/>
                          <a:gd name="T10" fmla="*/ 3 w 47"/>
                          <a:gd name="T11" fmla="*/ 28 h 143"/>
                          <a:gd name="T12" fmla="*/ 4 w 47"/>
                          <a:gd name="T13" fmla="*/ 32 h 143"/>
                          <a:gd name="T14" fmla="*/ 6 w 47"/>
                          <a:gd name="T15" fmla="*/ 36 h 143"/>
                          <a:gd name="T16" fmla="*/ 6 w 47"/>
                          <a:gd name="T17" fmla="*/ 33 h 143"/>
                          <a:gd name="T18" fmla="*/ 7 w 47"/>
                          <a:gd name="T19" fmla="*/ 29 h 143"/>
                          <a:gd name="T20" fmla="*/ 8 w 47"/>
                          <a:gd name="T21" fmla="*/ 25 h 143"/>
                          <a:gd name="T22" fmla="*/ 9 w 47"/>
                          <a:gd name="T23" fmla="*/ 22 h 143"/>
                          <a:gd name="T24" fmla="*/ 10 w 47"/>
                          <a:gd name="T25" fmla="*/ 19 h 143"/>
                          <a:gd name="T26" fmla="*/ 11 w 47"/>
                          <a:gd name="T27" fmla="*/ 15 h 143"/>
                          <a:gd name="T28" fmla="*/ 12 w 47"/>
                          <a:gd name="T29" fmla="*/ 12 h 143"/>
                          <a:gd name="T30" fmla="*/ 12 w 47"/>
                          <a:gd name="T31" fmla="*/ 9 h 143"/>
                          <a:gd name="T32" fmla="*/ 11 w 47"/>
                          <a:gd name="T33" fmla="*/ 6 h 143"/>
                          <a:gd name="T34" fmla="*/ 10 w 47"/>
                          <a:gd name="T35" fmla="*/ 3 h 143"/>
                          <a:gd name="T36" fmla="*/ 8 w 47"/>
                          <a:gd name="T37" fmla="*/ 1 h 143"/>
                          <a:gd name="T38" fmla="*/ 5 w 47"/>
                          <a:gd name="T39" fmla="*/ 0 h 143"/>
                          <a:gd name="T40" fmla="*/ 0 w 47"/>
                          <a:gd name="T41" fmla="*/ 0 h 1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143"/>
                          <a:gd name="T65" fmla="*/ 47 w 47"/>
                          <a:gd name="T66" fmla="*/ 143 h 1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143">
                            <a:moveTo>
                              <a:pt x="0" y="0"/>
                            </a:moveTo>
                            <a:lnTo>
                              <a:pt x="5" y="15"/>
                            </a:lnTo>
                            <a:lnTo>
                              <a:pt x="8" y="37"/>
                            </a:lnTo>
                            <a:lnTo>
                              <a:pt x="9" y="68"/>
                            </a:lnTo>
                            <a:lnTo>
                              <a:pt x="11" y="90"/>
                            </a:lnTo>
                            <a:lnTo>
                              <a:pt x="12" y="110"/>
                            </a:lnTo>
                            <a:lnTo>
                              <a:pt x="16" y="127"/>
                            </a:lnTo>
                            <a:lnTo>
                              <a:pt x="23" y="143"/>
                            </a:lnTo>
                            <a:lnTo>
                              <a:pt x="23" y="130"/>
                            </a:lnTo>
                            <a:lnTo>
                              <a:pt x="26" y="114"/>
                            </a:lnTo>
                            <a:lnTo>
                              <a:pt x="30" y="99"/>
                            </a:lnTo>
                            <a:lnTo>
                              <a:pt x="36" y="85"/>
                            </a:lnTo>
                            <a:lnTo>
                              <a:pt x="38" y="73"/>
                            </a:lnTo>
                            <a:lnTo>
                              <a:pt x="42" y="60"/>
                            </a:lnTo>
                            <a:lnTo>
                              <a:pt x="45" y="48"/>
                            </a:lnTo>
                            <a:lnTo>
                              <a:pt x="47" y="33"/>
                            </a:lnTo>
                            <a:lnTo>
                              <a:pt x="42" y="22"/>
                            </a:lnTo>
                            <a:lnTo>
                              <a:pt x="37" y="10"/>
                            </a:lnTo>
                            <a:lnTo>
                              <a:pt x="31" y="3"/>
                            </a:lnTo>
                            <a:lnTo>
                              <a:pt x="20" y="0"/>
                            </a:lnTo>
                            <a:lnTo>
                              <a:pt x="0" y="0"/>
                            </a:lnTo>
                            <a:close/>
                          </a:path>
                        </a:pathLst>
                      </a:custGeom>
                      <a:solidFill>
                        <a:srgbClr val="808080"/>
                      </a:solidFill>
                      <a:ln w="9525">
                        <a:noFill/>
                        <a:round/>
                        <a:headEnd/>
                        <a:tailEnd/>
                      </a:ln>
                    </p:spPr>
                    <p:txBody>
                      <a:bodyPr/>
                      <a:lstStyle/>
                      <a:p>
                        <a:endParaRPr lang="cs-CZ"/>
                      </a:p>
                    </p:txBody>
                  </p:sp>
                  <p:sp>
                    <p:nvSpPr>
                      <p:cNvPr id="8290" name="Freeform 113"/>
                      <p:cNvSpPr>
                        <a:spLocks/>
                      </p:cNvSpPr>
                      <p:nvPr/>
                    </p:nvSpPr>
                    <p:spPr bwMode="auto">
                      <a:xfrm>
                        <a:off x="4061" y="2669"/>
                        <a:ext cx="22" cy="72"/>
                      </a:xfrm>
                      <a:custGeom>
                        <a:avLst/>
                        <a:gdLst>
                          <a:gd name="T0" fmla="*/ 11 w 44"/>
                          <a:gd name="T1" fmla="*/ 0 h 144"/>
                          <a:gd name="T2" fmla="*/ 10 w 44"/>
                          <a:gd name="T3" fmla="*/ 5 h 144"/>
                          <a:gd name="T4" fmla="*/ 9 w 44"/>
                          <a:gd name="T5" fmla="*/ 10 h 144"/>
                          <a:gd name="T6" fmla="*/ 9 w 44"/>
                          <a:gd name="T7" fmla="*/ 18 h 144"/>
                          <a:gd name="T8" fmla="*/ 9 w 44"/>
                          <a:gd name="T9" fmla="*/ 23 h 144"/>
                          <a:gd name="T10" fmla="*/ 7 w 44"/>
                          <a:gd name="T11" fmla="*/ 28 h 144"/>
                          <a:gd name="T12" fmla="*/ 6 w 44"/>
                          <a:gd name="T13" fmla="*/ 33 h 144"/>
                          <a:gd name="T14" fmla="*/ 6 w 44"/>
                          <a:gd name="T15" fmla="*/ 36 h 144"/>
                          <a:gd name="T16" fmla="*/ 6 w 44"/>
                          <a:gd name="T17" fmla="*/ 34 h 144"/>
                          <a:gd name="T18" fmla="*/ 5 w 44"/>
                          <a:gd name="T19" fmla="*/ 29 h 144"/>
                          <a:gd name="T20" fmla="*/ 3 w 44"/>
                          <a:gd name="T21" fmla="*/ 25 h 144"/>
                          <a:gd name="T22" fmla="*/ 3 w 44"/>
                          <a:gd name="T23" fmla="*/ 21 h 144"/>
                          <a:gd name="T24" fmla="*/ 1 w 44"/>
                          <a:gd name="T25" fmla="*/ 18 h 144"/>
                          <a:gd name="T26" fmla="*/ 1 w 44"/>
                          <a:gd name="T27" fmla="*/ 15 h 144"/>
                          <a:gd name="T28" fmla="*/ 1 w 44"/>
                          <a:gd name="T29" fmla="*/ 13 h 144"/>
                          <a:gd name="T30" fmla="*/ 1 w 44"/>
                          <a:gd name="T31" fmla="*/ 9 h 144"/>
                          <a:gd name="T32" fmla="*/ 0 w 44"/>
                          <a:gd name="T33" fmla="*/ 6 h 144"/>
                          <a:gd name="T34" fmla="*/ 1 w 44"/>
                          <a:gd name="T35" fmla="*/ 3 h 144"/>
                          <a:gd name="T36" fmla="*/ 3 w 44"/>
                          <a:gd name="T37" fmla="*/ 1 h 144"/>
                          <a:gd name="T38" fmla="*/ 6 w 44"/>
                          <a:gd name="T39" fmla="*/ 1 h 144"/>
                          <a:gd name="T40" fmla="*/ 11 w 44"/>
                          <a:gd name="T41" fmla="*/ 0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144"/>
                          <a:gd name="T65" fmla="*/ 44 w 44"/>
                          <a:gd name="T66" fmla="*/ 144 h 1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144">
                            <a:moveTo>
                              <a:pt x="44" y="0"/>
                            </a:moveTo>
                            <a:lnTo>
                              <a:pt x="37" y="19"/>
                            </a:lnTo>
                            <a:lnTo>
                              <a:pt x="34" y="41"/>
                            </a:lnTo>
                            <a:lnTo>
                              <a:pt x="33" y="72"/>
                            </a:lnTo>
                            <a:lnTo>
                              <a:pt x="33" y="94"/>
                            </a:lnTo>
                            <a:lnTo>
                              <a:pt x="30" y="113"/>
                            </a:lnTo>
                            <a:lnTo>
                              <a:pt x="26" y="131"/>
                            </a:lnTo>
                            <a:lnTo>
                              <a:pt x="21" y="144"/>
                            </a:lnTo>
                            <a:lnTo>
                              <a:pt x="22" y="133"/>
                            </a:lnTo>
                            <a:lnTo>
                              <a:pt x="19" y="116"/>
                            </a:lnTo>
                            <a:lnTo>
                              <a:pt x="14" y="101"/>
                            </a:lnTo>
                            <a:lnTo>
                              <a:pt x="11" y="87"/>
                            </a:lnTo>
                            <a:lnTo>
                              <a:pt x="7" y="74"/>
                            </a:lnTo>
                            <a:lnTo>
                              <a:pt x="6" y="63"/>
                            </a:lnTo>
                            <a:lnTo>
                              <a:pt x="3" y="52"/>
                            </a:lnTo>
                            <a:lnTo>
                              <a:pt x="1" y="35"/>
                            </a:lnTo>
                            <a:lnTo>
                              <a:pt x="0" y="26"/>
                            </a:lnTo>
                            <a:lnTo>
                              <a:pt x="6" y="13"/>
                            </a:lnTo>
                            <a:lnTo>
                              <a:pt x="11" y="6"/>
                            </a:lnTo>
                            <a:lnTo>
                              <a:pt x="26" y="4"/>
                            </a:lnTo>
                            <a:lnTo>
                              <a:pt x="44" y="0"/>
                            </a:lnTo>
                            <a:close/>
                          </a:path>
                        </a:pathLst>
                      </a:custGeom>
                      <a:solidFill>
                        <a:srgbClr val="808080"/>
                      </a:solidFill>
                      <a:ln w="9525">
                        <a:noFill/>
                        <a:round/>
                        <a:headEnd/>
                        <a:tailEnd/>
                      </a:ln>
                    </p:spPr>
                    <p:txBody>
                      <a:bodyPr/>
                      <a:lstStyle/>
                      <a:p>
                        <a:endParaRPr lang="cs-CZ"/>
                      </a:p>
                    </p:txBody>
                  </p:sp>
                </p:grpSp>
              </p:grpSp>
              <p:grpSp>
                <p:nvGrpSpPr>
                  <p:cNvPr id="16" name="Group 114"/>
                  <p:cNvGrpSpPr>
                    <a:grpSpLocks/>
                  </p:cNvGrpSpPr>
                  <p:nvPr/>
                </p:nvGrpSpPr>
                <p:grpSpPr bwMode="auto">
                  <a:xfrm>
                    <a:off x="3888" y="2436"/>
                    <a:ext cx="220" cy="351"/>
                    <a:chOff x="3888" y="2436"/>
                    <a:chExt cx="220" cy="351"/>
                  </a:xfrm>
                </p:grpSpPr>
                <p:sp>
                  <p:nvSpPr>
                    <p:cNvPr id="8274" name="Freeform 115"/>
                    <p:cNvSpPr>
                      <a:spLocks/>
                    </p:cNvSpPr>
                    <p:nvPr/>
                  </p:nvSpPr>
                  <p:spPr bwMode="auto">
                    <a:xfrm>
                      <a:off x="3888" y="2436"/>
                      <a:ext cx="220" cy="351"/>
                    </a:xfrm>
                    <a:custGeom>
                      <a:avLst/>
                      <a:gdLst>
                        <a:gd name="T0" fmla="*/ 106 w 440"/>
                        <a:gd name="T1" fmla="*/ 55 h 702"/>
                        <a:gd name="T2" fmla="*/ 105 w 440"/>
                        <a:gd name="T3" fmla="*/ 41 h 702"/>
                        <a:gd name="T4" fmla="*/ 99 w 440"/>
                        <a:gd name="T5" fmla="*/ 23 h 702"/>
                        <a:gd name="T6" fmla="*/ 87 w 440"/>
                        <a:gd name="T7" fmla="*/ 10 h 702"/>
                        <a:gd name="T8" fmla="*/ 73 w 440"/>
                        <a:gd name="T9" fmla="*/ 3 h 702"/>
                        <a:gd name="T10" fmla="*/ 55 w 440"/>
                        <a:gd name="T11" fmla="*/ 0 h 702"/>
                        <a:gd name="T12" fmla="*/ 38 w 440"/>
                        <a:gd name="T13" fmla="*/ 3 h 702"/>
                        <a:gd name="T14" fmla="*/ 23 w 440"/>
                        <a:gd name="T15" fmla="*/ 11 h 702"/>
                        <a:gd name="T16" fmla="*/ 12 w 440"/>
                        <a:gd name="T17" fmla="*/ 23 h 702"/>
                        <a:gd name="T18" fmla="*/ 5 w 440"/>
                        <a:gd name="T19" fmla="*/ 40 h 702"/>
                        <a:gd name="T20" fmla="*/ 5 w 440"/>
                        <a:gd name="T21" fmla="*/ 55 h 702"/>
                        <a:gd name="T22" fmla="*/ 4 w 440"/>
                        <a:gd name="T23" fmla="*/ 65 h 702"/>
                        <a:gd name="T24" fmla="*/ 1 w 440"/>
                        <a:gd name="T25" fmla="*/ 77 h 702"/>
                        <a:gd name="T26" fmla="*/ 1 w 440"/>
                        <a:gd name="T27" fmla="*/ 92 h 702"/>
                        <a:gd name="T28" fmla="*/ 5 w 440"/>
                        <a:gd name="T29" fmla="*/ 107 h 702"/>
                        <a:gd name="T30" fmla="*/ 13 w 440"/>
                        <a:gd name="T31" fmla="*/ 116 h 702"/>
                        <a:gd name="T32" fmla="*/ 20 w 440"/>
                        <a:gd name="T33" fmla="*/ 117 h 702"/>
                        <a:gd name="T34" fmla="*/ 24 w 440"/>
                        <a:gd name="T35" fmla="*/ 123 h 702"/>
                        <a:gd name="T36" fmla="*/ 23 w 440"/>
                        <a:gd name="T37" fmla="*/ 135 h 702"/>
                        <a:gd name="T38" fmla="*/ 20 w 440"/>
                        <a:gd name="T39" fmla="*/ 143 h 702"/>
                        <a:gd name="T40" fmla="*/ 19 w 440"/>
                        <a:gd name="T41" fmla="*/ 152 h 702"/>
                        <a:gd name="T42" fmla="*/ 22 w 440"/>
                        <a:gd name="T43" fmla="*/ 161 h 702"/>
                        <a:gd name="T44" fmla="*/ 30 w 440"/>
                        <a:gd name="T45" fmla="*/ 170 h 702"/>
                        <a:gd name="T46" fmla="*/ 47 w 440"/>
                        <a:gd name="T47" fmla="*/ 175 h 702"/>
                        <a:gd name="T48" fmla="*/ 64 w 440"/>
                        <a:gd name="T49" fmla="*/ 175 h 702"/>
                        <a:gd name="T50" fmla="*/ 80 w 440"/>
                        <a:gd name="T51" fmla="*/ 171 h 702"/>
                        <a:gd name="T52" fmla="*/ 88 w 440"/>
                        <a:gd name="T53" fmla="*/ 163 h 702"/>
                        <a:gd name="T54" fmla="*/ 92 w 440"/>
                        <a:gd name="T55" fmla="*/ 153 h 702"/>
                        <a:gd name="T56" fmla="*/ 91 w 440"/>
                        <a:gd name="T57" fmla="*/ 144 h 702"/>
                        <a:gd name="T58" fmla="*/ 89 w 440"/>
                        <a:gd name="T59" fmla="*/ 135 h 702"/>
                        <a:gd name="T60" fmla="*/ 87 w 440"/>
                        <a:gd name="T61" fmla="*/ 125 h 702"/>
                        <a:gd name="T62" fmla="*/ 88 w 440"/>
                        <a:gd name="T63" fmla="*/ 118 h 702"/>
                        <a:gd name="T64" fmla="*/ 95 w 440"/>
                        <a:gd name="T65" fmla="*/ 116 h 702"/>
                        <a:gd name="T66" fmla="*/ 101 w 440"/>
                        <a:gd name="T67" fmla="*/ 113 h 702"/>
                        <a:gd name="T68" fmla="*/ 106 w 440"/>
                        <a:gd name="T69" fmla="*/ 104 h 702"/>
                        <a:gd name="T70" fmla="*/ 110 w 440"/>
                        <a:gd name="T71" fmla="*/ 92 h 702"/>
                        <a:gd name="T72" fmla="*/ 110 w 440"/>
                        <a:gd name="T73" fmla="*/ 80 h 702"/>
                        <a:gd name="T74" fmla="*/ 108 w 440"/>
                        <a:gd name="T75" fmla="*/ 71 h 7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0"/>
                        <a:gd name="T115" fmla="*/ 0 h 702"/>
                        <a:gd name="T116" fmla="*/ 440 w 440"/>
                        <a:gd name="T117" fmla="*/ 702 h 7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0" h="702">
                          <a:moveTo>
                            <a:pt x="418" y="248"/>
                          </a:moveTo>
                          <a:lnTo>
                            <a:pt x="422" y="223"/>
                          </a:lnTo>
                          <a:lnTo>
                            <a:pt x="422" y="190"/>
                          </a:lnTo>
                          <a:lnTo>
                            <a:pt x="418" y="163"/>
                          </a:lnTo>
                          <a:lnTo>
                            <a:pt x="408" y="130"/>
                          </a:lnTo>
                          <a:lnTo>
                            <a:pt x="393" y="94"/>
                          </a:lnTo>
                          <a:lnTo>
                            <a:pt x="371" y="64"/>
                          </a:lnTo>
                          <a:lnTo>
                            <a:pt x="345" y="40"/>
                          </a:lnTo>
                          <a:lnTo>
                            <a:pt x="322" y="23"/>
                          </a:lnTo>
                          <a:lnTo>
                            <a:pt x="289" y="11"/>
                          </a:lnTo>
                          <a:lnTo>
                            <a:pt x="255" y="2"/>
                          </a:lnTo>
                          <a:lnTo>
                            <a:pt x="223" y="0"/>
                          </a:lnTo>
                          <a:lnTo>
                            <a:pt x="186" y="2"/>
                          </a:lnTo>
                          <a:lnTo>
                            <a:pt x="152" y="11"/>
                          </a:lnTo>
                          <a:lnTo>
                            <a:pt x="115" y="27"/>
                          </a:lnTo>
                          <a:lnTo>
                            <a:pt x="89" y="45"/>
                          </a:lnTo>
                          <a:lnTo>
                            <a:pt x="65" y="68"/>
                          </a:lnTo>
                          <a:lnTo>
                            <a:pt x="46" y="94"/>
                          </a:lnTo>
                          <a:lnTo>
                            <a:pt x="31" y="126"/>
                          </a:lnTo>
                          <a:lnTo>
                            <a:pt x="20" y="160"/>
                          </a:lnTo>
                          <a:lnTo>
                            <a:pt x="16" y="203"/>
                          </a:lnTo>
                          <a:lnTo>
                            <a:pt x="19" y="220"/>
                          </a:lnTo>
                          <a:lnTo>
                            <a:pt x="20" y="245"/>
                          </a:lnTo>
                          <a:lnTo>
                            <a:pt x="16" y="260"/>
                          </a:lnTo>
                          <a:lnTo>
                            <a:pt x="8" y="281"/>
                          </a:lnTo>
                          <a:lnTo>
                            <a:pt x="2" y="307"/>
                          </a:lnTo>
                          <a:lnTo>
                            <a:pt x="0" y="338"/>
                          </a:lnTo>
                          <a:lnTo>
                            <a:pt x="2" y="370"/>
                          </a:lnTo>
                          <a:lnTo>
                            <a:pt x="8" y="396"/>
                          </a:lnTo>
                          <a:lnTo>
                            <a:pt x="20" y="428"/>
                          </a:lnTo>
                          <a:lnTo>
                            <a:pt x="35" y="448"/>
                          </a:lnTo>
                          <a:lnTo>
                            <a:pt x="49" y="465"/>
                          </a:lnTo>
                          <a:lnTo>
                            <a:pt x="64" y="466"/>
                          </a:lnTo>
                          <a:lnTo>
                            <a:pt x="80" y="470"/>
                          </a:lnTo>
                          <a:lnTo>
                            <a:pt x="89" y="478"/>
                          </a:lnTo>
                          <a:lnTo>
                            <a:pt x="96" y="495"/>
                          </a:lnTo>
                          <a:lnTo>
                            <a:pt x="96" y="511"/>
                          </a:lnTo>
                          <a:lnTo>
                            <a:pt x="89" y="537"/>
                          </a:lnTo>
                          <a:lnTo>
                            <a:pt x="82" y="555"/>
                          </a:lnTo>
                          <a:lnTo>
                            <a:pt x="78" y="570"/>
                          </a:lnTo>
                          <a:lnTo>
                            <a:pt x="74" y="592"/>
                          </a:lnTo>
                          <a:lnTo>
                            <a:pt x="74" y="607"/>
                          </a:lnTo>
                          <a:lnTo>
                            <a:pt x="78" y="625"/>
                          </a:lnTo>
                          <a:lnTo>
                            <a:pt x="86" y="644"/>
                          </a:lnTo>
                          <a:lnTo>
                            <a:pt x="101" y="665"/>
                          </a:lnTo>
                          <a:lnTo>
                            <a:pt x="123" y="680"/>
                          </a:lnTo>
                          <a:lnTo>
                            <a:pt x="146" y="691"/>
                          </a:lnTo>
                          <a:lnTo>
                            <a:pt x="185" y="699"/>
                          </a:lnTo>
                          <a:lnTo>
                            <a:pt x="219" y="702"/>
                          </a:lnTo>
                          <a:lnTo>
                            <a:pt x="256" y="700"/>
                          </a:lnTo>
                          <a:lnTo>
                            <a:pt x="293" y="694"/>
                          </a:lnTo>
                          <a:lnTo>
                            <a:pt x="318" y="683"/>
                          </a:lnTo>
                          <a:lnTo>
                            <a:pt x="337" y="667"/>
                          </a:lnTo>
                          <a:lnTo>
                            <a:pt x="351" y="650"/>
                          </a:lnTo>
                          <a:lnTo>
                            <a:pt x="360" y="630"/>
                          </a:lnTo>
                          <a:lnTo>
                            <a:pt x="366" y="611"/>
                          </a:lnTo>
                          <a:lnTo>
                            <a:pt x="367" y="591"/>
                          </a:lnTo>
                          <a:lnTo>
                            <a:pt x="364" y="576"/>
                          </a:lnTo>
                          <a:lnTo>
                            <a:pt x="359" y="554"/>
                          </a:lnTo>
                          <a:lnTo>
                            <a:pt x="355" y="539"/>
                          </a:lnTo>
                          <a:lnTo>
                            <a:pt x="351" y="526"/>
                          </a:lnTo>
                          <a:lnTo>
                            <a:pt x="348" y="503"/>
                          </a:lnTo>
                          <a:lnTo>
                            <a:pt x="345" y="489"/>
                          </a:lnTo>
                          <a:lnTo>
                            <a:pt x="351" y="474"/>
                          </a:lnTo>
                          <a:lnTo>
                            <a:pt x="363" y="469"/>
                          </a:lnTo>
                          <a:lnTo>
                            <a:pt x="379" y="467"/>
                          </a:lnTo>
                          <a:lnTo>
                            <a:pt x="392" y="462"/>
                          </a:lnTo>
                          <a:lnTo>
                            <a:pt x="404" y="452"/>
                          </a:lnTo>
                          <a:lnTo>
                            <a:pt x="414" y="440"/>
                          </a:lnTo>
                          <a:lnTo>
                            <a:pt x="423" y="419"/>
                          </a:lnTo>
                          <a:lnTo>
                            <a:pt x="432" y="397"/>
                          </a:lnTo>
                          <a:lnTo>
                            <a:pt x="437" y="370"/>
                          </a:lnTo>
                          <a:lnTo>
                            <a:pt x="440" y="344"/>
                          </a:lnTo>
                          <a:lnTo>
                            <a:pt x="438" y="319"/>
                          </a:lnTo>
                          <a:lnTo>
                            <a:pt x="434" y="299"/>
                          </a:lnTo>
                          <a:lnTo>
                            <a:pt x="430" y="281"/>
                          </a:lnTo>
                          <a:lnTo>
                            <a:pt x="418" y="248"/>
                          </a:lnTo>
                          <a:close/>
                        </a:path>
                      </a:pathLst>
                    </a:custGeom>
                    <a:solidFill>
                      <a:srgbClr val="E0E0E0"/>
                    </a:solidFill>
                    <a:ln w="9525">
                      <a:noFill/>
                      <a:round/>
                      <a:headEnd/>
                      <a:tailEnd/>
                    </a:ln>
                  </p:spPr>
                  <p:txBody>
                    <a:bodyPr/>
                    <a:lstStyle/>
                    <a:p>
                      <a:endParaRPr lang="cs-CZ"/>
                    </a:p>
                  </p:txBody>
                </p:sp>
                <p:grpSp>
                  <p:nvGrpSpPr>
                    <p:cNvPr id="17" name="Group 116"/>
                    <p:cNvGrpSpPr>
                      <a:grpSpLocks/>
                    </p:cNvGrpSpPr>
                    <p:nvPr/>
                  </p:nvGrpSpPr>
                  <p:grpSpPr bwMode="auto">
                    <a:xfrm>
                      <a:off x="3972" y="2595"/>
                      <a:ext cx="49" cy="63"/>
                      <a:chOff x="3972" y="2595"/>
                      <a:chExt cx="49" cy="63"/>
                    </a:xfrm>
                  </p:grpSpPr>
                  <p:sp>
                    <p:nvSpPr>
                      <p:cNvPr id="8283" name="Freeform 117"/>
                      <p:cNvSpPr>
                        <a:spLocks/>
                      </p:cNvSpPr>
                      <p:nvPr/>
                    </p:nvSpPr>
                    <p:spPr bwMode="auto">
                      <a:xfrm>
                        <a:off x="3972" y="2595"/>
                        <a:ext cx="49" cy="63"/>
                      </a:xfrm>
                      <a:custGeom>
                        <a:avLst/>
                        <a:gdLst>
                          <a:gd name="T0" fmla="*/ 12 w 99"/>
                          <a:gd name="T1" fmla="*/ 0 h 127"/>
                          <a:gd name="T2" fmla="*/ 10 w 99"/>
                          <a:gd name="T3" fmla="*/ 0 h 127"/>
                          <a:gd name="T4" fmla="*/ 8 w 99"/>
                          <a:gd name="T5" fmla="*/ 2 h 127"/>
                          <a:gd name="T6" fmla="*/ 8 w 99"/>
                          <a:gd name="T7" fmla="*/ 4 h 127"/>
                          <a:gd name="T8" fmla="*/ 2 w 99"/>
                          <a:gd name="T9" fmla="*/ 22 h 127"/>
                          <a:gd name="T10" fmla="*/ 0 w 99"/>
                          <a:gd name="T11" fmla="*/ 24 h 127"/>
                          <a:gd name="T12" fmla="*/ 0 w 99"/>
                          <a:gd name="T13" fmla="*/ 27 h 127"/>
                          <a:gd name="T14" fmla="*/ 0 w 99"/>
                          <a:gd name="T15" fmla="*/ 30 h 127"/>
                          <a:gd name="T16" fmla="*/ 2 w 99"/>
                          <a:gd name="T17" fmla="*/ 31 h 127"/>
                          <a:gd name="T18" fmla="*/ 4 w 99"/>
                          <a:gd name="T19" fmla="*/ 31 h 127"/>
                          <a:gd name="T20" fmla="*/ 21 w 99"/>
                          <a:gd name="T21" fmla="*/ 31 h 127"/>
                          <a:gd name="T22" fmla="*/ 23 w 99"/>
                          <a:gd name="T23" fmla="*/ 31 h 127"/>
                          <a:gd name="T24" fmla="*/ 24 w 99"/>
                          <a:gd name="T25" fmla="*/ 29 h 127"/>
                          <a:gd name="T26" fmla="*/ 24 w 99"/>
                          <a:gd name="T27" fmla="*/ 26 h 127"/>
                          <a:gd name="T28" fmla="*/ 24 w 99"/>
                          <a:gd name="T29" fmla="*/ 24 h 127"/>
                          <a:gd name="T30" fmla="*/ 16 w 99"/>
                          <a:gd name="T31" fmla="*/ 3 h 127"/>
                          <a:gd name="T32" fmla="*/ 15 w 99"/>
                          <a:gd name="T33" fmla="*/ 1 h 127"/>
                          <a:gd name="T34" fmla="*/ 12 w 99"/>
                          <a:gd name="T35" fmla="*/ 0 h 1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127"/>
                          <a:gd name="T56" fmla="*/ 99 w 99"/>
                          <a:gd name="T57" fmla="*/ 127 h 1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127">
                            <a:moveTo>
                              <a:pt x="50" y="0"/>
                            </a:moveTo>
                            <a:lnTo>
                              <a:pt x="41" y="2"/>
                            </a:lnTo>
                            <a:lnTo>
                              <a:pt x="34" y="9"/>
                            </a:lnTo>
                            <a:lnTo>
                              <a:pt x="32" y="18"/>
                            </a:lnTo>
                            <a:lnTo>
                              <a:pt x="8" y="91"/>
                            </a:lnTo>
                            <a:lnTo>
                              <a:pt x="3" y="98"/>
                            </a:lnTo>
                            <a:lnTo>
                              <a:pt x="0" y="109"/>
                            </a:lnTo>
                            <a:lnTo>
                              <a:pt x="3" y="120"/>
                            </a:lnTo>
                            <a:lnTo>
                              <a:pt x="10" y="125"/>
                            </a:lnTo>
                            <a:lnTo>
                              <a:pt x="18" y="127"/>
                            </a:lnTo>
                            <a:lnTo>
                              <a:pt x="85" y="127"/>
                            </a:lnTo>
                            <a:lnTo>
                              <a:pt x="92" y="124"/>
                            </a:lnTo>
                            <a:lnTo>
                              <a:pt x="98" y="117"/>
                            </a:lnTo>
                            <a:lnTo>
                              <a:pt x="99" y="107"/>
                            </a:lnTo>
                            <a:lnTo>
                              <a:pt x="98" y="99"/>
                            </a:lnTo>
                            <a:lnTo>
                              <a:pt x="66" y="14"/>
                            </a:lnTo>
                            <a:lnTo>
                              <a:pt x="62" y="5"/>
                            </a:lnTo>
                            <a:lnTo>
                              <a:pt x="50" y="0"/>
                            </a:lnTo>
                            <a:close/>
                          </a:path>
                        </a:pathLst>
                      </a:custGeom>
                      <a:solidFill>
                        <a:srgbClr val="C0C0C0"/>
                      </a:solidFill>
                      <a:ln w="9525">
                        <a:noFill/>
                        <a:round/>
                        <a:headEnd/>
                        <a:tailEnd/>
                      </a:ln>
                    </p:spPr>
                    <p:txBody>
                      <a:bodyPr/>
                      <a:lstStyle/>
                      <a:p>
                        <a:endParaRPr lang="cs-CZ"/>
                      </a:p>
                    </p:txBody>
                  </p:sp>
                  <p:grpSp>
                    <p:nvGrpSpPr>
                      <p:cNvPr id="18" name="Group 118"/>
                      <p:cNvGrpSpPr>
                        <a:grpSpLocks/>
                      </p:cNvGrpSpPr>
                      <p:nvPr/>
                    </p:nvGrpSpPr>
                    <p:grpSpPr bwMode="auto">
                      <a:xfrm>
                        <a:off x="3978" y="2632"/>
                        <a:ext cx="38" cy="22"/>
                        <a:chOff x="3978" y="2632"/>
                        <a:chExt cx="38" cy="22"/>
                      </a:xfrm>
                    </p:grpSpPr>
                    <p:sp>
                      <p:nvSpPr>
                        <p:cNvPr id="8285" name="Freeform 119"/>
                        <p:cNvSpPr>
                          <a:spLocks/>
                        </p:cNvSpPr>
                        <p:nvPr/>
                      </p:nvSpPr>
                      <p:spPr bwMode="auto">
                        <a:xfrm>
                          <a:off x="3978" y="2632"/>
                          <a:ext cx="15" cy="21"/>
                        </a:xfrm>
                        <a:custGeom>
                          <a:avLst/>
                          <a:gdLst>
                            <a:gd name="T0" fmla="*/ 8 w 28"/>
                            <a:gd name="T1" fmla="*/ 1 h 41"/>
                            <a:gd name="T2" fmla="*/ 5 w 28"/>
                            <a:gd name="T3" fmla="*/ 0 h 41"/>
                            <a:gd name="T4" fmla="*/ 1 w 28"/>
                            <a:gd name="T5" fmla="*/ 5 h 41"/>
                            <a:gd name="T6" fmla="*/ 0 w 28"/>
                            <a:gd name="T7" fmla="*/ 8 h 41"/>
                            <a:gd name="T8" fmla="*/ 1 w 28"/>
                            <a:gd name="T9" fmla="*/ 10 h 41"/>
                            <a:gd name="T10" fmla="*/ 3 w 28"/>
                            <a:gd name="T11" fmla="*/ 11 h 41"/>
                            <a:gd name="T12" fmla="*/ 5 w 28"/>
                            <a:gd name="T13" fmla="*/ 11 h 41"/>
                            <a:gd name="T14" fmla="*/ 6 w 28"/>
                            <a:gd name="T15" fmla="*/ 10 h 41"/>
                            <a:gd name="T16" fmla="*/ 7 w 28"/>
                            <a:gd name="T17" fmla="*/ 8 h 41"/>
                            <a:gd name="T18" fmla="*/ 8 w 28"/>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1"/>
                            <a:gd name="T32" fmla="*/ 28 w 28"/>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1">
                              <a:moveTo>
                                <a:pt x="28" y="4"/>
                              </a:moveTo>
                              <a:lnTo>
                                <a:pt x="16" y="0"/>
                              </a:lnTo>
                              <a:lnTo>
                                <a:pt x="2" y="20"/>
                              </a:lnTo>
                              <a:lnTo>
                                <a:pt x="0" y="31"/>
                              </a:lnTo>
                              <a:lnTo>
                                <a:pt x="4" y="37"/>
                              </a:lnTo>
                              <a:lnTo>
                                <a:pt x="9" y="41"/>
                              </a:lnTo>
                              <a:lnTo>
                                <a:pt x="17" y="41"/>
                              </a:lnTo>
                              <a:lnTo>
                                <a:pt x="21" y="37"/>
                              </a:lnTo>
                              <a:lnTo>
                                <a:pt x="24" y="30"/>
                              </a:lnTo>
                              <a:lnTo>
                                <a:pt x="28" y="4"/>
                              </a:lnTo>
                              <a:close/>
                            </a:path>
                          </a:pathLst>
                        </a:custGeom>
                        <a:solidFill>
                          <a:srgbClr val="000000"/>
                        </a:solidFill>
                        <a:ln w="9525">
                          <a:noFill/>
                          <a:round/>
                          <a:headEnd/>
                          <a:tailEnd/>
                        </a:ln>
                      </p:spPr>
                      <p:txBody>
                        <a:bodyPr/>
                        <a:lstStyle/>
                        <a:p>
                          <a:endParaRPr lang="cs-CZ"/>
                        </a:p>
                      </p:txBody>
                    </p:sp>
                    <p:sp>
                      <p:nvSpPr>
                        <p:cNvPr id="8286" name="Freeform 120"/>
                        <p:cNvSpPr>
                          <a:spLocks/>
                        </p:cNvSpPr>
                        <p:nvPr/>
                      </p:nvSpPr>
                      <p:spPr bwMode="auto">
                        <a:xfrm>
                          <a:off x="4002" y="2633"/>
                          <a:ext cx="14" cy="21"/>
                        </a:xfrm>
                        <a:custGeom>
                          <a:avLst/>
                          <a:gdLst>
                            <a:gd name="T0" fmla="*/ 0 w 29"/>
                            <a:gd name="T1" fmla="*/ 1 h 41"/>
                            <a:gd name="T2" fmla="*/ 3 w 29"/>
                            <a:gd name="T3" fmla="*/ 0 h 41"/>
                            <a:gd name="T4" fmla="*/ 6 w 29"/>
                            <a:gd name="T5" fmla="*/ 6 h 41"/>
                            <a:gd name="T6" fmla="*/ 7 w 29"/>
                            <a:gd name="T7" fmla="*/ 8 h 41"/>
                            <a:gd name="T8" fmla="*/ 6 w 29"/>
                            <a:gd name="T9" fmla="*/ 10 h 41"/>
                            <a:gd name="T10" fmla="*/ 4 w 29"/>
                            <a:gd name="T11" fmla="*/ 11 h 41"/>
                            <a:gd name="T12" fmla="*/ 2 w 29"/>
                            <a:gd name="T13" fmla="*/ 11 h 41"/>
                            <a:gd name="T14" fmla="*/ 1 w 29"/>
                            <a:gd name="T15" fmla="*/ 10 h 41"/>
                            <a:gd name="T16" fmla="*/ 1 w 29"/>
                            <a:gd name="T17" fmla="*/ 8 h 41"/>
                            <a:gd name="T18" fmla="*/ 0 w 29"/>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41"/>
                            <a:gd name="T32" fmla="*/ 29 w 29"/>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41">
                              <a:moveTo>
                                <a:pt x="0" y="4"/>
                              </a:moveTo>
                              <a:lnTo>
                                <a:pt x="13" y="0"/>
                              </a:lnTo>
                              <a:lnTo>
                                <a:pt x="26" y="21"/>
                              </a:lnTo>
                              <a:lnTo>
                                <a:pt x="29" y="32"/>
                              </a:lnTo>
                              <a:lnTo>
                                <a:pt x="25" y="37"/>
                              </a:lnTo>
                              <a:lnTo>
                                <a:pt x="19" y="41"/>
                              </a:lnTo>
                              <a:lnTo>
                                <a:pt x="11" y="41"/>
                              </a:lnTo>
                              <a:lnTo>
                                <a:pt x="7" y="37"/>
                              </a:lnTo>
                              <a:lnTo>
                                <a:pt x="4" y="30"/>
                              </a:lnTo>
                              <a:lnTo>
                                <a:pt x="0" y="4"/>
                              </a:lnTo>
                              <a:close/>
                            </a:path>
                          </a:pathLst>
                        </a:custGeom>
                        <a:solidFill>
                          <a:srgbClr val="000000"/>
                        </a:solidFill>
                        <a:ln w="9525">
                          <a:noFill/>
                          <a:round/>
                          <a:headEnd/>
                          <a:tailEnd/>
                        </a:ln>
                      </p:spPr>
                      <p:txBody>
                        <a:bodyPr/>
                        <a:lstStyle/>
                        <a:p>
                          <a:endParaRPr lang="cs-CZ"/>
                        </a:p>
                      </p:txBody>
                    </p:sp>
                  </p:grpSp>
                </p:grpSp>
                <p:grpSp>
                  <p:nvGrpSpPr>
                    <p:cNvPr id="19" name="Group 121"/>
                    <p:cNvGrpSpPr>
                      <a:grpSpLocks/>
                    </p:cNvGrpSpPr>
                    <p:nvPr/>
                  </p:nvGrpSpPr>
                  <p:grpSpPr bwMode="auto">
                    <a:xfrm>
                      <a:off x="3917" y="2550"/>
                      <a:ext cx="163" cy="58"/>
                      <a:chOff x="3917" y="2550"/>
                      <a:chExt cx="163" cy="58"/>
                    </a:xfrm>
                  </p:grpSpPr>
                  <p:sp>
                    <p:nvSpPr>
                      <p:cNvPr id="8281" name="Freeform 122"/>
                      <p:cNvSpPr>
                        <a:spLocks/>
                      </p:cNvSpPr>
                      <p:nvPr/>
                    </p:nvSpPr>
                    <p:spPr bwMode="auto">
                      <a:xfrm>
                        <a:off x="4021" y="2551"/>
                        <a:ext cx="59" cy="57"/>
                      </a:xfrm>
                      <a:custGeom>
                        <a:avLst/>
                        <a:gdLst>
                          <a:gd name="T0" fmla="*/ 9 w 118"/>
                          <a:gd name="T1" fmla="*/ 1 h 115"/>
                          <a:gd name="T2" fmla="*/ 5 w 118"/>
                          <a:gd name="T3" fmla="*/ 5 h 115"/>
                          <a:gd name="T4" fmla="*/ 2 w 118"/>
                          <a:gd name="T5" fmla="*/ 10 h 115"/>
                          <a:gd name="T6" fmla="*/ 2 w 118"/>
                          <a:gd name="T7" fmla="*/ 15 h 115"/>
                          <a:gd name="T8" fmla="*/ 0 w 118"/>
                          <a:gd name="T9" fmla="*/ 17 h 115"/>
                          <a:gd name="T10" fmla="*/ 1 w 118"/>
                          <a:gd name="T11" fmla="*/ 21 h 115"/>
                          <a:gd name="T12" fmla="*/ 5 w 118"/>
                          <a:gd name="T13" fmla="*/ 25 h 115"/>
                          <a:gd name="T14" fmla="*/ 9 w 118"/>
                          <a:gd name="T15" fmla="*/ 27 h 115"/>
                          <a:gd name="T16" fmla="*/ 14 w 118"/>
                          <a:gd name="T17" fmla="*/ 28 h 115"/>
                          <a:gd name="T18" fmla="*/ 19 w 118"/>
                          <a:gd name="T19" fmla="*/ 28 h 115"/>
                          <a:gd name="T20" fmla="*/ 23 w 118"/>
                          <a:gd name="T21" fmla="*/ 28 h 115"/>
                          <a:gd name="T22" fmla="*/ 26 w 118"/>
                          <a:gd name="T23" fmla="*/ 26 h 115"/>
                          <a:gd name="T24" fmla="*/ 28 w 118"/>
                          <a:gd name="T25" fmla="*/ 21 h 115"/>
                          <a:gd name="T26" fmla="*/ 30 w 118"/>
                          <a:gd name="T27" fmla="*/ 17 h 115"/>
                          <a:gd name="T28" fmla="*/ 30 w 118"/>
                          <a:gd name="T29" fmla="*/ 11 h 115"/>
                          <a:gd name="T30" fmla="*/ 28 w 118"/>
                          <a:gd name="T31" fmla="*/ 7 h 115"/>
                          <a:gd name="T32" fmla="*/ 24 w 118"/>
                          <a:gd name="T33" fmla="*/ 3 h 115"/>
                          <a:gd name="T34" fmla="*/ 20 w 118"/>
                          <a:gd name="T35" fmla="*/ 1 h 115"/>
                          <a:gd name="T36" fmla="*/ 14 w 118"/>
                          <a:gd name="T37" fmla="*/ 0 h 115"/>
                          <a:gd name="T38" fmla="*/ 9 w 118"/>
                          <a:gd name="T39" fmla="*/ 1 h 1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115"/>
                          <a:gd name="T62" fmla="*/ 118 w 118"/>
                          <a:gd name="T63" fmla="*/ 115 h 1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115">
                            <a:moveTo>
                              <a:pt x="33" y="5"/>
                            </a:moveTo>
                            <a:lnTo>
                              <a:pt x="19" y="20"/>
                            </a:lnTo>
                            <a:lnTo>
                              <a:pt x="8" y="41"/>
                            </a:lnTo>
                            <a:lnTo>
                              <a:pt x="7" y="60"/>
                            </a:lnTo>
                            <a:lnTo>
                              <a:pt x="0" y="70"/>
                            </a:lnTo>
                            <a:lnTo>
                              <a:pt x="4" y="87"/>
                            </a:lnTo>
                            <a:lnTo>
                              <a:pt x="19" y="101"/>
                            </a:lnTo>
                            <a:lnTo>
                              <a:pt x="34" y="108"/>
                            </a:lnTo>
                            <a:lnTo>
                              <a:pt x="53" y="112"/>
                            </a:lnTo>
                            <a:lnTo>
                              <a:pt x="75" y="115"/>
                            </a:lnTo>
                            <a:lnTo>
                              <a:pt x="90" y="114"/>
                            </a:lnTo>
                            <a:lnTo>
                              <a:pt x="104" y="104"/>
                            </a:lnTo>
                            <a:lnTo>
                              <a:pt x="111" y="87"/>
                            </a:lnTo>
                            <a:lnTo>
                              <a:pt x="118" y="68"/>
                            </a:lnTo>
                            <a:lnTo>
                              <a:pt x="118" y="44"/>
                            </a:lnTo>
                            <a:lnTo>
                              <a:pt x="110" y="29"/>
                            </a:lnTo>
                            <a:lnTo>
                              <a:pt x="95" y="13"/>
                            </a:lnTo>
                            <a:lnTo>
                              <a:pt x="78" y="4"/>
                            </a:lnTo>
                            <a:lnTo>
                              <a:pt x="56" y="0"/>
                            </a:lnTo>
                            <a:lnTo>
                              <a:pt x="33" y="5"/>
                            </a:lnTo>
                            <a:close/>
                          </a:path>
                        </a:pathLst>
                      </a:custGeom>
                      <a:solidFill>
                        <a:srgbClr val="000000"/>
                      </a:solidFill>
                      <a:ln w="9525">
                        <a:noFill/>
                        <a:round/>
                        <a:headEnd/>
                        <a:tailEnd/>
                      </a:ln>
                    </p:spPr>
                    <p:txBody>
                      <a:bodyPr/>
                      <a:lstStyle/>
                      <a:p>
                        <a:endParaRPr lang="cs-CZ"/>
                      </a:p>
                    </p:txBody>
                  </p:sp>
                  <p:sp>
                    <p:nvSpPr>
                      <p:cNvPr id="8282" name="Freeform 123"/>
                      <p:cNvSpPr>
                        <a:spLocks/>
                      </p:cNvSpPr>
                      <p:nvPr/>
                    </p:nvSpPr>
                    <p:spPr bwMode="auto">
                      <a:xfrm>
                        <a:off x="3917" y="2550"/>
                        <a:ext cx="59" cy="56"/>
                      </a:xfrm>
                      <a:custGeom>
                        <a:avLst/>
                        <a:gdLst>
                          <a:gd name="T0" fmla="*/ 21 w 118"/>
                          <a:gd name="T1" fmla="*/ 0 h 113"/>
                          <a:gd name="T2" fmla="*/ 26 w 118"/>
                          <a:gd name="T3" fmla="*/ 5 h 113"/>
                          <a:gd name="T4" fmla="*/ 28 w 118"/>
                          <a:gd name="T5" fmla="*/ 10 h 113"/>
                          <a:gd name="T6" fmla="*/ 28 w 118"/>
                          <a:gd name="T7" fmla="*/ 14 h 113"/>
                          <a:gd name="T8" fmla="*/ 30 w 118"/>
                          <a:gd name="T9" fmla="*/ 17 h 113"/>
                          <a:gd name="T10" fmla="*/ 29 w 118"/>
                          <a:gd name="T11" fmla="*/ 21 h 113"/>
                          <a:gd name="T12" fmla="*/ 25 w 118"/>
                          <a:gd name="T13" fmla="*/ 24 h 113"/>
                          <a:gd name="T14" fmla="*/ 22 w 118"/>
                          <a:gd name="T15" fmla="*/ 26 h 113"/>
                          <a:gd name="T16" fmla="*/ 17 w 118"/>
                          <a:gd name="T17" fmla="*/ 27 h 113"/>
                          <a:gd name="T18" fmla="*/ 12 w 118"/>
                          <a:gd name="T19" fmla="*/ 28 h 113"/>
                          <a:gd name="T20" fmla="*/ 7 w 118"/>
                          <a:gd name="T21" fmla="*/ 28 h 113"/>
                          <a:gd name="T22" fmla="*/ 5 w 118"/>
                          <a:gd name="T23" fmla="*/ 26 h 113"/>
                          <a:gd name="T24" fmla="*/ 2 w 118"/>
                          <a:gd name="T25" fmla="*/ 22 h 113"/>
                          <a:gd name="T26" fmla="*/ 0 w 118"/>
                          <a:gd name="T27" fmla="*/ 17 h 113"/>
                          <a:gd name="T28" fmla="*/ 0 w 118"/>
                          <a:gd name="T29" fmla="*/ 10 h 113"/>
                          <a:gd name="T30" fmla="*/ 2 w 118"/>
                          <a:gd name="T31" fmla="*/ 6 h 113"/>
                          <a:gd name="T32" fmla="*/ 6 w 118"/>
                          <a:gd name="T33" fmla="*/ 3 h 113"/>
                          <a:gd name="T34" fmla="*/ 10 w 118"/>
                          <a:gd name="T35" fmla="*/ 1 h 113"/>
                          <a:gd name="T36" fmla="*/ 15 w 118"/>
                          <a:gd name="T37" fmla="*/ 0 h 113"/>
                          <a:gd name="T38" fmla="*/ 21 w 118"/>
                          <a:gd name="T39" fmla="*/ 0 h 1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113"/>
                          <a:gd name="T62" fmla="*/ 118 w 118"/>
                          <a:gd name="T63" fmla="*/ 113 h 1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113">
                            <a:moveTo>
                              <a:pt x="84" y="3"/>
                            </a:moveTo>
                            <a:lnTo>
                              <a:pt x="103" y="21"/>
                            </a:lnTo>
                            <a:lnTo>
                              <a:pt x="110" y="40"/>
                            </a:lnTo>
                            <a:lnTo>
                              <a:pt x="111" y="59"/>
                            </a:lnTo>
                            <a:lnTo>
                              <a:pt x="118" y="69"/>
                            </a:lnTo>
                            <a:lnTo>
                              <a:pt x="114" y="85"/>
                            </a:lnTo>
                            <a:lnTo>
                              <a:pt x="100" y="99"/>
                            </a:lnTo>
                            <a:lnTo>
                              <a:pt x="87" y="107"/>
                            </a:lnTo>
                            <a:lnTo>
                              <a:pt x="66" y="111"/>
                            </a:lnTo>
                            <a:lnTo>
                              <a:pt x="47" y="113"/>
                            </a:lnTo>
                            <a:lnTo>
                              <a:pt x="30" y="113"/>
                            </a:lnTo>
                            <a:lnTo>
                              <a:pt x="18" y="105"/>
                            </a:lnTo>
                            <a:lnTo>
                              <a:pt x="7" y="88"/>
                            </a:lnTo>
                            <a:lnTo>
                              <a:pt x="0" y="68"/>
                            </a:lnTo>
                            <a:lnTo>
                              <a:pt x="0" y="43"/>
                            </a:lnTo>
                            <a:lnTo>
                              <a:pt x="8" y="25"/>
                            </a:lnTo>
                            <a:lnTo>
                              <a:pt x="23" y="13"/>
                            </a:lnTo>
                            <a:lnTo>
                              <a:pt x="37" y="4"/>
                            </a:lnTo>
                            <a:lnTo>
                              <a:pt x="58" y="0"/>
                            </a:lnTo>
                            <a:lnTo>
                              <a:pt x="84" y="3"/>
                            </a:lnTo>
                            <a:close/>
                          </a:path>
                        </a:pathLst>
                      </a:custGeom>
                      <a:solidFill>
                        <a:srgbClr val="000000"/>
                      </a:solidFill>
                      <a:ln w="9525">
                        <a:noFill/>
                        <a:round/>
                        <a:headEnd/>
                        <a:tailEnd/>
                      </a:ln>
                    </p:spPr>
                    <p:txBody>
                      <a:bodyPr/>
                      <a:lstStyle/>
                      <a:p>
                        <a:endParaRPr lang="cs-CZ"/>
                      </a:p>
                    </p:txBody>
                  </p:sp>
                </p:grpSp>
                <p:grpSp>
                  <p:nvGrpSpPr>
                    <p:cNvPr id="20" name="Group 124"/>
                    <p:cNvGrpSpPr>
                      <a:grpSpLocks/>
                    </p:cNvGrpSpPr>
                    <p:nvPr/>
                  </p:nvGrpSpPr>
                  <p:grpSpPr bwMode="auto">
                    <a:xfrm>
                      <a:off x="3941" y="2672"/>
                      <a:ext cx="115" cy="43"/>
                      <a:chOff x="3941" y="2672"/>
                      <a:chExt cx="115" cy="43"/>
                    </a:xfrm>
                  </p:grpSpPr>
                  <p:sp>
                    <p:nvSpPr>
                      <p:cNvPr id="8278" name="Freeform 125"/>
                      <p:cNvSpPr>
                        <a:spLocks/>
                      </p:cNvSpPr>
                      <p:nvPr/>
                    </p:nvSpPr>
                    <p:spPr bwMode="auto">
                      <a:xfrm>
                        <a:off x="3941" y="2672"/>
                        <a:ext cx="114" cy="42"/>
                      </a:xfrm>
                      <a:custGeom>
                        <a:avLst/>
                        <a:gdLst>
                          <a:gd name="T0" fmla="*/ 2 w 228"/>
                          <a:gd name="T1" fmla="*/ 5 h 84"/>
                          <a:gd name="T2" fmla="*/ 5 w 228"/>
                          <a:gd name="T3" fmla="*/ 3 h 84"/>
                          <a:gd name="T4" fmla="*/ 10 w 228"/>
                          <a:gd name="T5" fmla="*/ 1 h 84"/>
                          <a:gd name="T6" fmla="*/ 14 w 228"/>
                          <a:gd name="T7" fmla="*/ 1 h 84"/>
                          <a:gd name="T8" fmla="*/ 20 w 228"/>
                          <a:gd name="T9" fmla="*/ 0 h 84"/>
                          <a:gd name="T10" fmla="*/ 25 w 228"/>
                          <a:gd name="T11" fmla="*/ 0 h 84"/>
                          <a:gd name="T12" fmla="*/ 33 w 228"/>
                          <a:gd name="T13" fmla="*/ 0 h 84"/>
                          <a:gd name="T14" fmla="*/ 39 w 228"/>
                          <a:gd name="T15" fmla="*/ 1 h 84"/>
                          <a:gd name="T16" fmla="*/ 45 w 228"/>
                          <a:gd name="T17" fmla="*/ 1 h 84"/>
                          <a:gd name="T18" fmla="*/ 50 w 228"/>
                          <a:gd name="T19" fmla="*/ 3 h 84"/>
                          <a:gd name="T20" fmla="*/ 55 w 228"/>
                          <a:gd name="T21" fmla="*/ 5 h 84"/>
                          <a:gd name="T22" fmla="*/ 57 w 228"/>
                          <a:gd name="T23" fmla="*/ 6 h 84"/>
                          <a:gd name="T24" fmla="*/ 57 w 228"/>
                          <a:gd name="T25" fmla="*/ 13 h 84"/>
                          <a:gd name="T26" fmla="*/ 57 w 228"/>
                          <a:gd name="T27" fmla="*/ 17 h 84"/>
                          <a:gd name="T28" fmla="*/ 56 w 228"/>
                          <a:gd name="T29" fmla="*/ 21 h 84"/>
                          <a:gd name="T30" fmla="*/ 52 w 228"/>
                          <a:gd name="T31" fmla="*/ 21 h 84"/>
                          <a:gd name="T32" fmla="*/ 43 w 228"/>
                          <a:gd name="T33" fmla="*/ 21 h 84"/>
                          <a:gd name="T34" fmla="*/ 35 w 228"/>
                          <a:gd name="T35" fmla="*/ 21 h 84"/>
                          <a:gd name="T36" fmla="*/ 26 w 228"/>
                          <a:gd name="T37" fmla="*/ 21 h 84"/>
                          <a:gd name="T38" fmla="*/ 4 w 228"/>
                          <a:gd name="T39" fmla="*/ 20 h 84"/>
                          <a:gd name="T40" fmla="*/ 3 w 228"/>
                          <a:gd name="T41" fmla="*/ 18 h 84"/>
                          <a:gd name="T42" fmla="*/ 1 w 228"/>
                          <a:gd name="T43" fmla="*/ 15 h 84"/>
                          <a:gd name="T44" fmla="*/ 1 w 228"/>
                          <a:gd name="T45" fmla="*/ 12 h 84"/>
                          <a:gd name="T46" fmla="*/ 0 w 228"/>
                          <a:gd name="T47" fmla="*/ 10 h 84"/>
                          <a:gd name="T48" fmla="*/ 2 w 228"/>
                          <a:gd name="T49" fmla="*/ 5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8"/>
                          <a:gd name="T76" fmla="*/ 0 h 84"/>
                          <a:gd name="T77" fmla="*/ 228 w 228"/>
                          <a:gd name="T78" fmla="*/ 84 h 8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8" h="84">
                            <a:moveTo>
                              <a:pt x="6" y="17"/>
                            </a:moveTo>
                            <a:lnTo>
                              <a:pt x="18" y="11"/>
                            </a:lnTo>
                            <a:lnTo>
                              <a:pt x="40" y="6"/>
                            </a:lnTo>
                            <a:lnTo>
                              <a:pt x="58" y="2"/>
                            </a:lnTo>
                            <a:lnTo>
                              <a:pt x="77" y="0"/>
                            </a:lnTo>
                            <a:lnTo>
                              <a:pt x="98" y="0"/>
                            </a:lnTo>
                            <a:lnTo>
                              <a:pt x="132" y="0"/>
                            </a:lnTo>
                            <a:lnTo>
                              <a:pt x="154" y="3"/>
                            </a:lnTo>
                            <a:lnTo>
                              <a:pt x="177" y="7"/>
                            </a:lnTo>
                            <a:lnTo>
                              <a:pt x="197" y="11"/>
                            </a:lnTo>
                            <a:lnTo>
                              <a:pt x="220" y="18"/>
                            </a:lnTo>
                            <a:lnTo>
                              <a:pt x="227" y="26"/>
                            </a:lnTo>
                            <a:lnTo>
                              <a:pt x="228" y="54"/>
                            </a:lnTo>
                            <a:lnTo>
                              <a:pt x="228" y="65"/>
                            </a:lnTo>
                            <a:lnTo>
                              <a:pt x="223" y="84"/>
                            </a:lnTo>
                            <a:lnTo>
                              <a:pt x="208" y="83"/>
                            </a:lnTo>
                            <a:lnTo>
                              <a:pt x="172" y="83"/>
                            </a:lnTo>
                            <a:lnTo>
                              <a:pt x="139" y="83"/>
                            </a:lnTo>
                            <a:lnTo>
                              <a:pt x="102" y="83"/>
                            </a:lnTo>
                            <a:lnTo>
                              <a:pt x="13" y="80"/>
                            </a:lnTo>
                            <a:lnTo>
                              <a:pt x="9" y="72"/>
                            </a:lnTo>
                            <a:lnTo>
                              <a:pt x="3" y="63"/>
                            </a:lnTo>
                            <a:lnTo>
                              <a:pt x="2" y="51"/>
                            </a:lnTo>
                            <a:lnTo>
                              <a:pt x="0" y="39"/>
                            </a:lnTo>
                            <a:lnTo>
                              <a:pt x="6" y="17"/>
                            </a:lnTo>
                            <a:close/>
                          </a:path>
                        </a:pathLst>
                      </a:custGeom>
                      <a:solidFill>
                        <a:srgbClr val="000000"/>
                      </a:solidFill>
                      <a:ln w="9525">
                        <a:noFill/>
                        <a:round/>
                        <a:headEnd/>
                        <a:tailEnd/>
                      </a:ln>
                    </p:spPr>
                    <p:txBody>
                      <a:bodyPr/>
                      <a:lstStyle/>
                      <a:p>
                        <a:endParaRPr lang="cs-CZ"/>
                      </a:p>
                    </p:txBody>
                  </p:sp>
                  <p:sp>
                    <p:nvSpPr>
                      <p:cNvPr id="8279" name="Freeform 126"/>
                      <p:cNvSpPr>
                        <a:spLocks/>
                      </p:cNvSpPr>
                      <p:nvPr/>
                    </p:nvSpPr>
                    <p:spPr bwMode="auto">
                      <a:xfrm>
                        <a:off x="3941" y="2672"/>
                        <a:ext cx="115" cy="27"/>
                      </a:xfrm>
                      <a:custGeom>
                        <a:avLst/>
                        <a:gdLst>
                          <a:gd name="T0" fmla="*/ 1 w 231"/>
                          <a:gd name="T1" fmla="*/ 3 h 55"/>
                          <a:gd name="T2" fmla="*/ 4 w 231"/>
                          <a:gd name="T3" fmla="*/ 2 h 55"/>
                          <a:gd name="T4" fmla="*/ 9 w 231"/>
                          <a:gd name="T5" fmla="*/ 1 h 55"/>
                          <a:gd name="T6" fmla="*/ 13 w 231"/>
                          <a:gd name="T7" fmla="*/ 0 h 55"/>
                          <a:gd name="T8" fmla="*/ 17 w 231"/>
                          <a:gd name="T9" fmla="*/ 0 h 55"/>
                          <a:gd name="T10" fmla="*/ 24 w 231"/>
                          <a:gd name="T11" fmla="*/ 0 h 55"/>
                          <a:gd name="T12" fmla="*/ 30 w 231"/>
                          <a:gd name="T13" fmla="*/ 0 h 55"/>
                          <a:gd name="T14" fmla="*/ 37 w 231"/>
                          <a:gd name="T15" fmla="*/ 0 h 55"/>
                          <a:gd name="T16" fmla="*/ 42 w 231"/>
                          <a:gd name="T17" fmla="*/ 1 h 55"/>
                          <a:gd name="T18" fmla="*/ 46 w 231"/>
                          <a:gd name="T19" fmla="*/ 2 h 55"/>
                          <a:gd name="T20" fmla="*/ 50 w 231"/>
                          <a:gd name="T21" fmla="*/ 3 h 55"/>
                          <a:gd name="T22" fmla="*/ 56 w 231"/>
                          <a:gd name="T23" fmla="*/ 4 h 55"/>
                          <a:gd name="T24" fmla="*/ 57 w 231"/>
                          <a:gd name="T25" fmla="*/ 7 h 55"/>
                          <a:gd name="T26" fmla="*/ 57 w 231"/>
                          <a:gd name="T27" fmla="*/ 9 h 55"/>
                          <a:gd name="T28" fmla="*/ 57 w 231"/>
                          <a:gd name="T29" fmla="*/ 13 h 55"/>
                          <a:gd name="T30" fmla="*/ 55 w 231"/>
                          <a:gd name="T31" fmla="*/ 13 h 55"/>
                          <a:gd name="T32" fmla="*/ 54 w 231"/>
                          <a:gd name="T33" fmla="*/ 11 h 55"/>
                          <a:gd name="T34" fmla="*/ 54 w 231"/>
                          <a:gd name="T35" fmla="*/ 13 h 55"/>
                          <a:gd name="T36" fmla="*/ 50 w 231"/>
                          <a:gd name="T37" fmla="*/ 13 h 55"/>
                          <a:gd name="T38" fmla="*/ 49 w 231"/>
                          <a:gd name="T39" fmla="*/ 10 h 55"/>
                          <a:gd name="T40" fmla="*/ 49 w 231"/>
                          <a:gd name="T41" fmla="*/ 12 h 55"/>
                          <a:gd name="T42" fmla="*/ 47 w 231"/>
                          <a:gd name="T43" fmla="*/ 12 h 55"/>
                          <a:gd name="T44" fmla="*/ 45 w 231"/>
                          <a:gd name="T45" fmla="*/ 7 h 55"/>
                          <a:gd name="T46" fmla="*/ 45 w 231"/>
                          <a:gd name="T47" fmla="*/ 12 h 55"/>
                          <a:gd name="T48" fmla="*/ 42 w 231"/>
                          <a:gd name="T49" fmla="*/ 12 h 55"/>
                          <a:gd name="T50" fmla="*/ 40 w 231"/>
                          <a:gd name="T51" fmla="*/ 10 h 55"/>
                          <a:gd name="T52" fmla="*/ 40 w 231"/>
                          <a:gd name="T53" fmla="*/ 12 h 55"/>
                          <a:gd name="T54" fmla="*/ 35 w 231"/>
                          <a:gd name="T55" fmla="*/ 12 h 55"/>
                          <a:gd name="T56" fmla="*/ 34 w 231"/>
                          <a:gd name="T57" fmla="*/ 8 h 55"/>
                          <a:gd name="T58" fmla="*/ 33 w 231"/>
                          <a:gd name="T59" fmla="*/ 12 h 55"/>
                          <a:gd name="T60" fmla="*/ 28 w 231"/>
                          <a:gd name="T61" fmla="*/ 11 h 55"/>
                          <a:gd name="T62" fmla="*/ 26 w 231"/>
                          <a:gd name="T63" fmla="*/ 6 h 55"/>
                          <a:gd name="T64" fmla="*/ 25 w 231"/>
                          <a:gd name="T65" fmla="*/ 11 h 55"/>
                          <a:gd name="T66" fmla="*/ 21 w 231"/>
                          <a:gd name="T67" fmla="*/ 10 h 55"/>
                          <a:gd name="T68" fmla="*/ 18 w 231"/>
                          <a:gd name="T69" fmla="*/ 11 h 55"/>
                          <a:gd name="T70" fmla="*/ 18 w 231"/>
                          <a:gd name="T71" fmla="*/ 6 h 55"/>
                          <a:gd name="T72" fmla="*/ 16 w 231"/>
                          <a:gd name="T73" fmla="*/ 11 h 55"/>
                          <a:gd name="T74" fmla="*/ 13 w 231"/>
                          <a:gd name="T75" fmla="*/ 11 h 55"/>
                          <a:gd name="T76" fmla="*/ 12 w 231"/>
                          <a:gd name="T77" fmla="*/ 8 h 55"/>
                          <a:gd name="T78" fmla="*/ 11 w 231"/>
                          <a:gd name="T79" fmla="*/ 11 h 55"/>
                          <a:gd name="T80" fmla="*/ 8 w 231"/>
                          <a:gd name="T81" fmla="*/ 11 h 55"/>
                          <a:gd name="T82" fmla="*/ 7 w 231"/>
                          <a:gd name="T83" fmla="*/ 9 h 55"/>
                          <a:gd name="T84" fmla="*/ 6 w 231"/>
                          <a:gd name="T85" fmla="*/ 11 h 55"/>
                          <a:gd name="T86" fmla="*/ 4 w 231"/>
                          <a:gd name="T87" fmla="*/ 11 h 55"/>
                          <a:gd name="T88" fmla="*/ 4 w 231"/>
                          <a:gd name="T89" fmla="*/ 9 h 55"/>
                          <a:gd name="T90" fmla="*/ 2 w 231"/>
                          <a:gd name="T91" fmla="*/ 11 h 55"/>
                          <a:gd name="T92" fmla="*/ 0 w 231"/>
                          <a:gd name="T93" fmla="*/ 11 h 55"/>
                          <a:gd name="T94" fmla="*/ 0 w 231"/>
                          <a:gd name="T95" fmla="*/ 9 h 55"/>
                          <a:gd name="T96" fmla="*/ 1 w 231"/>
                          <a:gd name="T97" fmla="*/ 3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1"/>
                          <a:gd name="T148" fmla="*/ 0 h 55"/>
                          <a:gd name="T149" fmla="*/ 231 w 231"/>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1" h="55">
                            <a:moveTo>
                              <a:pt x="5" y="15"/>
                            </a:moveTo>
                            <a:lnTo>
                              <a:pt x="18" y="10"/>
                            </a:lnTo>
                            <a:lnTo>
                              <a:pt x="38" y="6"/>
                            </a:lnTo>
                            <a:lnTo>
                              <a:pt x="53" y="1"/>
                            </a:lnTo>
                            <a:lnTo>
                              <a:pt x="69" y="0"/>
                            </a:lnTo>
                            <a:lnTo>
                              <a:pt x="99" y="0"/>
                            </a:lnTo>
                            <a:lnTo>
                              <a:pt x="123" y="0"/>
                            </a:lnTo>
                            <a:lnTo>
                              <a:pt x="149" y="1"/>
                            </a:lnTo>
                            <a:lnTo>
                              <a:pt x="171" y="4"/>
                            </a:lnTo>
                            <a:lnTo>
                              <a:pt x="187" y="8"/>
                            </a:lnTo>
                            <a:lnTo>
                              <a:pt x="203" y="12"/>
                            </a:lnTo>
                            <a:lnTo>
                              <a:pt x="224" y="16"/>
                            </a:lnTo>
                            <a:lnTo>
                              <a:pt x="231" y="29"/>
                            </a:lnTo>
                            <a:lnTo>
                              <a:pt x="230" y="37"/>
                            </a:lnTo>
                            <a:lnTo>
                              <a:pt x="230" y="55"/>
                            </a:lnTo>
                            <a:lnTo>
                              <a:pt x="220" y="55"/>
                            </a:lnTo>
                            <a:lnTo>
                              <a:pt x="219" y="44"/>
                            </a:lnTo>
                            <a:lnTo>
                              <a:pt x="216" y="53"/>
                            </a:lnTo>
                            <a:lnTo>
                              <a:pt x="203" y="53"/>
                            </a:lnTo>
                            <a:lnTo>
                              <a:pt x="199" y="40"/>
                            </a:lnTo>
                            <a:lnTo>
                              <a:pt x="198" y="49"/>
                            </a:lnTo>
                            <a:lnTo>
                              <a:pt x="188" y="48"/>
                            </a:lnTo>
                            <a:lnTo>
                              <a:pt x="182" y="30"/>
                            </a:lnTo>
                            <a:lnTo>
                              <a:pt x="183" y="51"/>
                            </a:lnTo>
                            <a:lnTo>
                              <a:pt x="168" y="49"/>
                            </a:lnTo>
                            <a:lnTo>
                              <a:pt x="161" y="41"/>
                            </a:lnTo>
                            <a:lnTo>
                              <a:pt x="160" y="49"/>
                            </a:lnTo>
                            <a:lnTo>
                              <a:pt x="143" y="49"/>
                            </a:lnTo>
                            <a:lnTo>
                              <a:pt x="139" y="32"/>
                            </a:lnTo>
                            <a:lnTo>
                              <a:pt x="134" y="48"/>
                            </a:lnTo>
                            <a:lnTo>
                              <a:pt x="113" y="47"/>
                            </a:lnTo>
                            <a:lnTo>
                              <a:pt x="106" y="26"/>
                            </a:lnTo>
                            <a:lnTo>
                              <a:pt x="102" y="47"/>
                            </a:lnTo>
                            <a:lnTo>
                              <a:pt x="86" y="41"/>
                            </a:lnTo>
                            <a:lnTo>
                              <a:pt x="75" y="45"/>
                            </a:lnTo>
                            <a:lnTo>
                              <a:pt x="73" y="25"/>
                            </a:lnTo>
                            <a:lnTo>
                              <a:pt x="65" y="44"/>
                            </a:lnTo>
                            <a:lnTo>
                              <a:pt x="53" y="44"/>
                            </a:lnTo>
                            <a:lnTo>
                              <a:pt x="50" y="33"/>
                            </a:lnTo>
                            <a:lnTo>
                              <a:pt x="47" y="45"/>
                            </a:lnTo>
                            <a:lnTo>
                              <a:pt x="33" y="44"/>
                            </a:lnTo>
                            <a:lnTo>
                              <a:pt x="29" y="36"/>
                            </a:lnTo>
                            <a:lnTo>
                              <a:pt x="27" y="44"/>
                            </a:lnTo>
                            <a:lnTo>
                              <a:pt x="17" y="44"/>
                            </a:lnTo>
                            <a:lnTo>
                              <a:pt x="16" y="37"/>
                            </a:lnTo>
                            <a:lnTo>
                              <a:pt x="11" y="44"/>
                            </a:lnTo>
                            <a:lnTo>
                              <a:pt x="3" y="44"/>
                            </a:lnTo>
                            <a:lnTo>
                              <a:pt x="0" y="37"/>
                            </a:lnTo>
                            <a:lnTo>
                              <a:pt x="5" y="15"/>
                            </a:lnTo>
                            <a:close/>
                          </a:path>
                        </a:pathLst>
                      </a:custGeom>
                      <a:solidFill>
                        <a:srgbClr val="C0C0C0"/>
                      </a:solidFill>
                      <a:ln w="9525">
                        <a:noFill/>
                        <a:round/>
                        <a:headEnd/>
                        <a:tailEnd/>
                      </a:ln>
                    </p:spPr>
                    <p:txBody>
                      <a:bodyPr/>
                      <a:lstStyle/>
                      <a:p>
                        <a:endParaRPr lang="cs-CZ"/>
                      </a:p>
                    </p:txBody>
                  </p:sp>
                  <p:sp>
                    <p:nvSpPr>
                      <p:cNvPr id="8280" name="Freeform 127"/>
                      <p:cNvSpPr>
                        <a:spLocks/>
                      </p:cNvSpPr>
                      <p:nvPr/>
                    </p:nvSpPr>
                    <p:spPr bwMode="auto">
                      <a:xfrm>
                        <a:off x="3942" y="2697"/>
                        <a:ext cx="113" cy="18"/>
                      </a:xfrm>
                      <a:custGeom>
                        <a:avLst/>
                        <a:gdLst>
                          <a:gd name="T0" fmla="*/ 0 w 226"/>
                          <a:gd name="T1" fmla="*/ 1 h 35"/>
                          <a:gd name="T2" fmla="*/ 0 w 226"/>
                          <a:gd name="T3" fmla="*/ 3 h 35"/>
                          <a:gd name="T4" fmla="*/ 1 w 226"/>
                          <a:gd name="T5" fmla="*/ 6 h 35"/>
                          <a:gd name="T6" fmla="*/ 3 w 226"/>
                          <a:gd name="T7" fmla="*/ 8 h 35"/>
                          <a:gd name="T8" fmla="*/ 6 w 226"/>
                          <a:gd name="T9" fmla="*/ 8 h 35"/>
                          <a:gd name="T10" fmla="*/ 10 w 226"/>
                          <a:gd name="T11" fmla="*/ 8 h 35"/>
                          <a:gd name="T12" fmla="*/ 11 w 226"/>
                          <a:gd name="T13" fmla="*/ 6 h 35"/>
                          <a:gd name="T14" fmla="*/ 13 w 226"/>
                          <a:gd name="T15" fmla="*/ 9 h 35"/>
                          <a:gd name="T16" fmla="*/ 15 w 226"/>
                          <a:gd name="T17" fmla="*/ 9 h 35"/>
                          <a:gd name="T18" fmla="*/ 21 w 226"/>
                          <a:gd name="T19" fmla="*/ 9 h 35"/>
                          <a:gd name="T20" fmla="*/ 22 w 226"/>
                          <a:gd name="T21" fmla="*/ 7 h 35"/>
                          <a:gd name="T22" fmla="*/ 24 w 226"/>
                          <a:gd name="T23" fmla="*/ 6 h 35"/>
                          <a:gd name="T24" fmla="*/ 26 w 226"/>
                          <a:gd name="T25" fmla="*/ 9 h 35"/>
                          <a:gd name="T26" fmla="*/ 28 w 226"/>
                          <a:gd name="T27" fmla="*/ 9 h 35"/>
                          <a:gd name="T28" fmla="*/ 30 w 226"/>
                          <a:gd name="T29" fmla="*/ 9 h 35"/>
                          <a:gd name="T30" fmla="*/ 33 w 226"/>
                          <a:gd name="T31" fmla="*/ 7 h 35"/>
                          <a:gd name="T32" fmla="*/ 34 w 226"/>
                          <a:gd name="T33" fmla="*/ 9 h 35"/>
                          <a:gd name="T34" fmla="*/ 36 w 226"/>
                          <a:gd name="T35" fmla="*/ 9 h 35"/>
                          <a:gd name="T36" fmla="*/ 38 w 226"/>
                          <a:gd name="T37" fmla="*/ 8 h 35"/>
                          <a:gd name="T38" fmla="*/ 40 w 226"/>
                          <a:gd name="T39" fmla="*/ 7 h 35"/>
                          <a:gd name="T40" fmla="*/ 41 w 226"/>
                          <a:gd name="T41" fmla="*/ 6 h 35"/>
                          <a:gd name="T42" fmla="*/ 43 w 226"/>
                          <a:gd name="T43" fmla="*/ 9 h 35"/>
                          <a:gd name="T44" fmla="*/ 44 w 226"/>
                          <a:gd name="T45" fmla="*/ 9 h 35"/>
                          <a:gd name="T46" fmla="*/ 48 w 226"/>
                          <a:gd name="T47" fmla="*/ 9 h 35"/>
                          <a:gd name="T48" fmla="*/ 51 w 226"/>
                          <a:gd name="T49" fmla="*/ 9 h 35"/>
                          <a:gd name="T50" fmla="*/ 52 w 226"/>
                          <a:gd name="T51" fmla="*/ 9 h 35"/>
                          <a:gd name="T52" fmla="*/ 54 w 226"/>
                          <a:gd name="T53" fmla="*/ 7 h 35"/>
                          <a:gd name="T54" fmla="*/ 56 w 226"/>
                          <a:gd name="T55" fmla="*/ 9 h 35"/>
                          <a:gd name="T56" fmla="*/ 56 w 226"/>
                          <a:gd name="T57" fmla="*/ 8 h 35"/>
                          <a:gd name="T58" fmla="*/ 57 w 226"/>
                          <a:gd name="T59" fmla="*/ 4 h 35"/>
                          <a:gd name="T60" fmla="*/ 55 w 226"/>
                          <a:gd name="T61" fmla="*/ 3 h 35"/>
                          <a:gd name="T62" fmla="*/ 53 w 226"/>
                          <a:gd name="T63" fmla="*/ 3 h 35"/>
                          <a:gd name="T64" fmla="*/ 52 w 226"/>
                          <a:gd name="T65" fmla="*/ 5 h 35"/>
                          <a:gd name="T66" fmla="*/ 52 w 226"/>
                          <a:gd name="T67" fmla="*/ 3 h 35"/>
                          <a:gd name="T68" fmla="*/ 49 w 226"/>
                          <a:gd name="T69" fmla="*/ 2 h 35"/>
                          <a:gd name="T70" fmla="*/ 48 w 226"/>
                          <a:gd name="T71" fmla="*/ 5 h 35"/>
                          <a:gd name="T72" fmla="*/ 47 w 226"/>
                          <a:gd name="T73" fmla="*/ 2 h 35"/>
                          <a:gd name="T74" fmla="*/ 43 w 226"/>
                          <a:gd name="T75" fmla="*/ 2 h 35"/>
                          <a:gd name="T76" fmla="*/ 43 w 226"/>
                          <a:gd name="T77" fmla="*/ 3 h 35"/>
                          <a:gd name="T78" fmla="*/ 41 w 226"/>
                          <a:gd name="T79" fmla="*/ 2 h 35"/>
                          <a:gd name="T80" fmla="*/ 36 w 226"/>
                          <a:gd name="T81" fmla="*/ 2 h 35"/>
                          <a:gd name="T82" fmla="*/ 36 w 226"/>
                          <a:gd name="T83" fmla="*/ 3 h 35"/>
                          <a:gd name="T84" fmla="*/ 31 w 226"/>
                          <a:gd name="T85" fmla="*/ 3 h 35"/>
                          <a:gd name="T86" fmla="*/ 30 w 226"/>
                          <a:gd name="T87" fmla="*/ 1 h 35"/>
                          <a:gd name="T88" fmla="*/ 27 w 226"/>
                          <a:gd name="T89" fmla="*/ 1 h 35"/>
                          <a:gd name="T90" fmla="*/ 26 w 226"/>
                          <a:gd name="T91" fmla="*/ 3 h 35"/>
                          <a:gd name="T92" fmla="*/ 24 w 226"/>
                          <a:gd name="T93" fmla="*/ 1 h 35"/>
                          <a:gd name="T94" fmla="*/ 19 w 226"/>
                          <a:gd name="T95" fmla="*/ 1 h 35"/>
                          <a:gd name="T96" fmla="*/ 17 w 226"/>
                          <a:gd name="T97" fmla="*/ 3 h 35"/>
                          <a:gd name="T98" fmla="*/ 14 w 226"/>
                          <a:gd name="T99" fmla="*/ 1 h 35"/>
                          <a:gd name="T100" fmla="*/ 13 w 226"/>
                          <a:gd name="T101" fmla="*/ 1 h 35"/>
                          <a:gd name="T102" fmla="*/ 11 w 226"/>
                          <a:gd name="T103" fmla="*/ 3 h 35"/>
                          <a:gd name="T104" fmla="*/ 10 w 226"/>
                          <a:gd name="T105" fmla="*/ 0 h 35"/>
                          <a:gd name="T106" fmla="*/ 9 w 226"/>
                          <a:gd name="T107" fmla="*/ 0 h 35"/>
                          <a:gd name="T108" fmla="*/ 7 w 226"/>
                          <a:gd name="T109" fmla="*/ 2 h 35"/>
                          <a:gd name="T110" fmla="*/ 5 w 226"/>
                          <a:gd name="T111" fmla="*/ 1 h 35"/>
                          <a:gd name="T112" fmla="*/ 4 w 226"/>
                          <a:gd name="T113" fmla="*/ 2 h 35"/>
                          <a:gd name="T114" fmla="*/ 0 w 226"/>
                          <a:gd name="T115" fmla="*/ 1 h 3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6"/>
                          <a:gd name="T175" fmla="*/ 0 h 35"/>
                          <a:gd name="T176" fmla="*/ 226 w 226"/>
                          <a:gd name="T177" fmla="*/ 35 h 3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6" h="35">
                            <a:moveTo>
                              <a:pt x="0" y="1"/>
                            </a:moveTo>
                            <a:lnTo>
                              <a:pt x="0" y="9"/>
                            </a:lnTo>
                            <a:lnTo>
                              <a:pt x="3" y="22"/>
                            </a:lnTo>
                            <a:lnTo>
                              <a:pt x="11" y="30"/>
                            </a:lnTo>
                            <a:lnTo>
                              <a:pt x="23" y="31"/>
                            </a:lnTo>
                            <a:lnTo>
                              <a:pt x="37" y="31"/>
                            </a:lnTo>
                            <a:lnTo>
                              <a:pt x="44" y="24"/>
                            </a:lnTo>
                            <a:lnTo>
                              <a:pt x="51" y="33"/>
                            </a:lnTo>
                            <a:lnTo>
                              <a:pt x="63" y="33"/>
                            </a:lnTo>
                            <a:lnTo>
                              <a:pt x="81" y="33"/>
                            </a:lnTo>
                            <a:lnTo>
                              <a:pt x="86" y="27"/>
                            </a:lnTo>
                            <a:lnTo>
                              <a:pt x="96" y="24"/>
                            </a:lnTo>
                            <a:lnTo>
                              <a:pt x="101" y="33"/>
                            </a:lnTo>
                            <a:lnTo>
                              <a:pt x="115" y="33"/>
                            </a:lnTo>
                            <a:lnTo>
                              <a:pt x="123" y="33"/>
                            </a:lnTo>
                            <a:lnTo>
                              <a:pt x="129" y="27"/>
                            </a:lnTo>
                            <a:lnTo>
                              <a:pt x="136" y="33"/>
                            </a:lnTo>
                            <a:lnTo>
                              <a:pt x="144" y="33"/>
                            </a:lnTo>
                            <a:lnTo>
                              <a:pt x="151" y="31"/>
                            </a:lnTo>
                            <a:lnTo>
                              <a:pt x="159" y="26"/>
                            </a:lnTo>
                            <a:lnTo>
                              <a:pt x="163" y="23"/>
                            </a:lnTo>
                            <a:lnTo>
                              <a:pt x="169" y="33"/>
                            </a:lnTo>
                            <a:lnTo>
                              <a:pt x="174" y="33"/>
                            </a:lnTo>
                            <a:lnTo>
                              <a:pt x="190" y="33"/>
                            </a:lnTo>
                            <a:lnTo>
                              <a:pt x="201" y="33"/>
                            </a:lnTo>
                            <a:lnTo>
                              <a:pt x="208" y="33"/>
                            </a:lnTo>
                            <a:lnTo>
                              <a:pt x="214" y="26"/>
                            </a:lnTo>
                            <a:lnTo>
                              <a:pt x="221" y="35"/>
                            </a:lnTo>
                            <a:lnTo>
                              <a:pt x="223" y="29"/>
                            </a:lnTo>
                            <a:lnTo>
                              <a:pt x="226" y="16"/>
                            </a:lnTo>
                            <a:lnTo>
                              <a:pt x="219" y="11"/>
                            </a:lnTo>
                            <a:lnTo>
                              <a:pt x="212" y="11"/>
                            </a:lnTo>
                            <a:lnTo>
                              <a:pt x="207" y="18"/>
                            </a:lnTo>
                            <a:lnTo>
                              <a:pt x="206" y="9"/>
                            </a:lnTo>
                            <a:lnTo>
                              <a:pt x="195" y="7"/>
                            </a:lnTo>
                            <a:lnTo>
                              <a:pt x="189" y="18"/>
                            </a:lnTo>
                            <a:lnTo>
                              <a:pt x="188" y="7"/>
                            </a:lnTo>
                            <a:lnTo>
                              <a:pt x="171" y="7"/>
                            </a:lnTo>
                            <a:lnTo>
                              <a:pt x="170" y="11"/>
                            </a:lnTo>
                            <a:lnTo>
                              <a:pt x="163" y="7"/>
                            </a:lnTo>
                            <a:lnTo>
                              <a:pt x="144" y="5"/>
                            </a:lnTo>
                            <a:lnTo>
                              <a:pt x="141" y="12"/>
                            </a:lnTo>
                            <a:lnTo>
                              <a:pt x="125" y="12"/>
                            </a:lnTo>
                            <a:lnTo>
                              <a:pt x="123" y="2"/>
                            </a:lnTo>
                            <a:lnTo>
                              <a:pt x="108" y="2"/>
                            </a:lnTo>
                            <a:lnTo>
                              <a:pt x="103" y="9"/>
                            </a:lnTo>
                            <a:lnTo>
                              <a:pt x="94" y="2"/>
                            </a:lnTo>
                            <a:lnTo>
                              <a:pt x="75" y="2"/>
                            </a:lnTo>
                            <a:lnTo>
                              <a:pt x="68" y="9"/>
                            </a:lnTo>
                            <a:lnTo>
                              <a:pt x="59" y="1"/>
                            </a:lnTo>
                            <a:lnTo>
                              <a:pt x="49" y="1"/>
                            </a:lnTo>
                            <a:lnTo>
                              <a:pt x="42" y="9"/>
                            </a:lnTo>
                            <a:lnTo>
                              <a:pt x="37" y="0"/>
                            </a:lnTo>
                            <a:lnTo>
                              <a:pt x="33" y="0"/>
                            </a:lnTo>
                            <a:lnTo>
                              <a:pt x="27" y="8"/>
                            </a:lnTo>
                            <a:lnTo>
                              <a:pt x="20" y="1"/>
                            </a:lnTo>
                            <a:lnTo>
                              <a:pt x="14" y="7"/>
                            </a:lnTo>
                            <a:lnTo>
                              <a:pt x="0" y="1"/>
                            </a:lnTo>
                            <a:close/>
                          </a:path>
                        </a:pathLst>
                      </a:custGeom>
                      <a:solidFill>
                        <a:srgbClr val="C0C0C0"/>
                      </a:solidFill>
                      <a:ln w="9525">
                        <a:noFill/>
                        <a:round/>
                        <a:headEnd/>
                        <a:tailEnd/>
                      </a:ln>
                    </p:spPr>
                    <p:txBody>
                      <a:bodyPr/>
                      <a:lstStyle/>
                      <a:p>
                        <a:endParaRPr lang="cs-CZ"/>
                      </a:p>
                    </p:txBody>
                  </p:sp>
                </p:grpSp>
              </p:grpSp>
            </p:grpSp>
          </p:grpSp>
          <p:sp>
            <p:nvSpPr>
              <p:cNvPr id="8260" name="Line 128"/>
              <p:cNvSpPr>
                <a:spLocks noChangeShapeType="1"/>
              </p:cNvSpPr>
              <p:nvPr/>
            </p:nvSpPr>
            <p:spPr bwMode="auto">
              <a:xfrm>
                <a:off x="826" y="1178"/>
                <a:ext cx="1293" cy="380"/>
              </a:xfrm>
              <a:prstGeom prst="line">
                <a:avLst/>
              </a:prstGeom>
              <a:noFill/>
              <a:ln w="19050">
                <a:solidFill>
                  <a:srgbClr val="000000"/>
                </a:solidFill>
                <a:round/>
                <a:headEnd/>
                <a:tailEnd type="triangle" w="med" len="med"/>
              </a:ln>
            </p:spPr>
            <p:txBody>
              <a:bodyPr wrap="none" anchor="ctr"/>
              <a:lstStyle/>
              <a:p>
                <a:endParaRPr lang="cs-CZ"/>
              </a:p>
            </p:txBody>
          </p:sp>
          <p:sp>
            <p:nvSpPr>
              <p:cNvPr id="8261" name="Text Box 129"/>
              <p:cNvSpPr txBox="1">
                <a:spLocks noChangeArrowheads="1"/>
              </p:cNvSpPr>
              <p:nvPr/>
            </p:nvSpPr>
            <p:spPr bwMode="auto">
              <a:xfrm>
                <a:off x="2043" y="1488"/>
                <a:ext cx="338" cy="212"/>
              </a:xfrm>
              <a:prstGeom prst="rect">
                <a:avLst/>
              </a:prstGeom>
              <a:noFill/>
              <a:ln w="9525">
                <a:noFill/>
                <a:miter lim="800000"/>
                <a:headEnd/>
                <a:tailEnd/>
              </a:ln>
            </p:spPr>
            <p:txBody>
              <a:bodyPr anchor="ctr">
                <a:spAutoFit/>
              </a:bodyPr>
              <a:lstStyle/>
              <a:p>
                <a:pPr algn="ctr" eaLnBrk="0" hangingPunct="0">
                  <a:spcBef>
                    <a:spcPct val="50000"/>
                  </a:spcBef>
                </a:pPr>
                <a:r>
                  <a:rPr lang="cs-CZ" sz="1600" b="1">
                    <a:latin typeface="Times New Roman" pitchFamily="18" charset="0"/>
                  </a:rPr>
                  <a:t>D</a:t>
                </a:r>
                <a:endParaRPr lang="cs-CZ" sz="2800" b="1" baseline="-25000">
                  <a:latin typeface="Times New Roman" pitchFamily="18" charset="0"/>
                </a:endParaRPr>
              </a:p>
            </p:txBody>
          </p:sp>
          <p:graphicFrame>
            <p:nvGraphicFramePr>
              <p:cNvPr id="8197" name="Object 130"/>
              <p:cNvGraphicFramePr>
                <a:graphicFrameLocks noChangeAspect="1"/>
              </p:cNvGraphicFramePr>
              <p:nvPr/>
            </p:nvGraphicFramePr>
            <p:xfrm>
              <a:off x="4776" y="2657"/>
              <a:ext cx="918" cy="1086"/>
            </p:xfrm>
            <a:graphic>
              <a:graphicData uri="http://schemas.openxmlformats.org/presentationml/2006/ole">
                <mc:AlternateContent xmlns:mc="http://schemas.openxmlformats.org/markup-compatibility/2006">
                  <mc:Choice xmlns:v="urn:schemas-microsoft-com:vml" Requires="v">
                    <p:oleObj name="Rastrový obrázek" r:id="rId13" imgW="1495431" imgH="1771790" progId="PBrush">
                      <p:embed/>
                    </p:oleObj>
                  </mc:Choice>
                  <mc:Fallback>
                    <p:oleObj name="Rastrový obrázek" r:id="rId13" imgW="1495431" imgH="1771790" progId="PBrush">
                      <p:embed/>
                      <p:pic>
                        <p:nvPicPr>
                          <p:cNvPr id="8197" name="Object 13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76" y="2657"/>
                            <a:ext cx="918" cy="1086"/>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sp>
            <p:nvSpPr>
              <p:cNvPr id="8262" name="AutoShape 131"/>
              <p:cNvSpPr>
                <a:spLocks noChangeArrowheads="1"/>
              </p:cNvSpPr>
              <p:nvPr/>
            </p:nvSpPr>
            <p:spPr bwMode="auto">
              <a:xfrm>
                <a:off x="4085" y="2578"/>
                <a:ext cx="468" cy="844"/>
              </a:xfrm>
              <a:prstGeom prst="roundRect">
                <a:avLst>
                  <a:gd name="adj" fmla="val 16667"/>
                </a:avLst>
              </a:prstGeom>
              <a:solidFill>
                <a:srgbClr val="FFFF66"/>
              </a:solidFill>
              <a:ln w="38100">
                <a:solidFill>
                  <a:srgbClr val="000000"/>
                </a:solidFill>
                <a:round/>
                <a:headEnd/>
                <a:tailEnd/>
              </a:ln>
            </p:spPr>
            <p:txBody>
              <a:bodyPr wrap="none" anchor="ctr"/>
              <a:lstStyle/>
              <a:p>
                <a:endParaRPr lang="en-US"/>
              </a:p>
            </p:txBody>
          </p:sp>
          <p:sp>
            <p:nvSpPr>
              <p:cNvPr id="8263" name="Text Box 132"/>
              <p:cNvSpPr txBox="1">
                <a:spLocks noChangeArrowheads="1"/>
              </p:cNvSpPr>
              <p:nvPr/>
            </p:nvSpPr>
            <p:spPr bwMode="auto">
              <a:xfrm>
                <a:off x="4602" y="3010"/>
                <a:ext cx="327" cy="154"/>
              </a:xfrm>
              <a:prstGeom prst="rect">
                <a:avLst/>
              </a:prstGeom>
              <a:noFill/>
              <a:ln w="9525">
                <a:noFill/>
                <a:miter lim="800000"/>
                <a:headEnd/>
                <a:tailEnd/>
              </a:ln>
            </p:spPr>
            <p:txBody>
              <a:bodyPr anchor="ctr">
                <a:spAutoFit/>
              </a:bodyPr>
              <a:lstStyle/>
              <a:p>
                <a:pPr algn="ctr" eaLnBrk="0" hangingPunct="0">
                  <a:spcBef>
                    <a:spcPct val="50000"/>
                  </a:spcBef>
                </a:pPr>
                <a:r>
                  <a:rPr lang="cs-CZ" sz="1000" b="1">
                    <a:latin typeface="Times New Roman" pitchFamily="18" charset="0"/>
                  </a:rPr>
                  <a:t>K</a:t>
                </a:r>
                <a:r>
                  <a:rPr lang="cs-CZ" sz="1000" b="1" baseline="30000">
                    <a:latin typeface="Times New Roman" pitchFamily="18" charset="0"/>
                  </a:rPr>
                  <a:t>+</a:t>
                </a:r>
                <a:endParaRPr lang="cs-CZ" sz="3200" b="1" baseline="-25000">
                  <a:latin typeface="Times New Roman" pitchFamily="18" charset="0"/>
                </a:endParaRPr>
              </a:p>
            </p:txBody>
          </p:sp>
          <p:sp>
            <p:nvSpPr>
              <p:cNvPr id="8264" name="Text Box 133"/>
              <p:cNvSpPr txBox="1">
                <a:spLocks noChangeArrowheads="1"/>
              </p:cNvSpPr>
              <p:nvPr/>
            </p:nvSpPr>
            <p:spPr bwMode="auto">
              <a:xfrm>
                <a:off x="4100" y="2618"/>
                <a:ext cx="327" cy="212"/>
              </a:xfrm>
              <a:prstGeom prst="rect">
                <a:avLst/>
              </a:prstGeom>
              <a:noFill/>
              <a:ln w="9525">
                <a:noFill/>
                <a:miter lim="800000"/>
                <a:headEnd/>
                <a:tailEnd/>
              </a:ln>
            </p:spPr>
            <p:txBody>
              <a:bodyPr anchor="ctr">
                <a:spAutoFit/>
              </a:bodyPr>
              <a:lstStyle/>
              <a:p>
                <a:pPr algn="ctr" eaLnBrk="0" hangingPunct="0">
                  <a:spcBef>
                    <a:spcPct val="50000"/>
                  </a:spcBef>
                </a:pPr>
                <a:r>
                  <a:rPr lang="cs-CZ" sz="1600" b="1">
                    <a:latin typeface="Times New Roman" pitchFamily="18" charset="0"/>
                  </a:rPr>
                  <a:t>H</a:t>
                </a:r>
                <a:r>
                  <a:rPr lang="cs-CZ" sz="1600" b="1" baseline="30000">
                    <a:latin typeface="Times New Roman" pitchFamily="18" charset="0"/>
                  </a:rPr>
                  <a:t>+</a:t>
                </a:r>
                <a:endParaRPr lang="cs-CZ" sz="2400" b="1" baseline="-25000">
                  <a:latin typeface="Times New Roman" pitchFamily="18" charset="0"/>
                </a:endParaRPr>
              </a:p>
            </p:txBody>
          </p:sp>
          <p:sp>
            <p:nvSpPr>
              <p:cNvPr id="8265" name="Text Box 134"/>
              <p:cNvSpPr txBox="1">
                <a:spLocks noChangeArrowheads="1"/>
              </p:cNvSpPr>
              <p:nvPr/>
            </p:nvSpPr>
            <p:spPr bwMode="auto">
              <a:xfrm>
                <a:off x="4615" y="2636"/>
                <a:ext cx="327" cy="173"/>
              </a:xfrm>
              <a:prstGeom prst="rect">
                <a:avLst/>
              </a:prstGeom>
              <a:noFill/>
              <a:ln w="9525">
                <a:noFill/>
                <a:miter lim="800000"/>
                <a:headEnd/>
                <a:tailEnd/>
              </a:ln>
            </p:spPr>
            <p:txBody>
              <a:bodyPr anchor="ctr">
                <a:spAutoFit/>
              </a:bodyPr>
              <a:lstStyle/>
              <a:p>
                <a:pPr algn="ctr" eaLnBrk="0" hangingPunct="0">
                  <a:spcBef>
                    <a:spcPct val="50000"/>
                  </a:spcBef>
                </a:pPr>
                <a:r>
                  <a:rPr lang="cs-CZ" sz="1200" b="1">
                    <a:latin typeface="Times New Roman" pitchFamily="18" charset="0"/>
                  </a:rPr>
                  <a:t>H</a:t>
                </a:r>
                <a:r>
                  <a:rPr lang="cs-CZ" sz="1200" b="1" baseline="30000">
                    <a:latin typeface="Times New Roman" pitchFamily="18" charset="0"/>
                  </a:rPr>
                  <a:t>+</a:t>
                </a:r>
                <a:endParaRPr lang="cs-CZ" sz="3200" b="1" baseline="-25000">
                  <a:latin typeface="Times New Roman" pitchFamily="18" charset="0"/>
                </a:endParaRPr>
              </a:p>
            </p:txBody>
          </p:sp>
          <p:sp>
            <p:nvSpPr>
              <p:cNvPr id="8266" name="Text Box 135"/>
              <p:cNvSpPr txBox="1">
                <a:spLocks noChangeArrowheads="1"/>
              </p:cNvSpPr>
              <p:nvPr/>
            </p:nvSpPr>
            <p:spPr bwMode="auto">
              <a:xfrm>
                <a:off x="3993" y="2966"/>
                <a:ext cx="544"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6000" b="1" baseline="-25000">
                  <a:latin typeface="Times New Roman" pitchFamily="18" charset="0"/>
                </a:endParaRPr>
              </a:p>
            </p:txBody>
          </p:sp>
          <p:sp>
            <p:nvSpPr>
              <p:cNvPr id="8267" name="Line 136"/>
              <p:cNvSpPr>
                <a:spLocks noChangeShapeType="1"/>
              </p:cNvSpPr>
              <p:nvPr/>
            </p:nvSpPr>
            <p:spPr bwMode="auto">
              <a:xfrm flipH="1">
                <a:off x="4393" y="2736"/>
                <a:ext cx="292" cy="6"/>
              </a:xfrm>
              <a:prstGeom prst="line">
                <a:avLst/>
              </a:prstGeom>
              <a:noFill/>
              <a:ln w="28575">
                <a:solidFill>
                  <a:srgbClr val="000000"/>
                </a:solidFill>
                <a:round/>
                <a:headEnd type="triangle" w="med" len="med"/>
                <a:tailEnd/>
              </a:ln>
            </p:spPr>
            <p:txBody>
              <a:bodyPr wrap="none" anchor="ctr"/>
              <a:lstStyle/>
              <a:p>
                <a:endParaRPr lang="cs-CZ"/>
              </a:p>
            </p:txBody>
          </p:sp>
          <p:sp>
            <p:nvSpPr>
              <p:cNvPr id="8268" name="Line 137"/>
              <p:cNvSpPr>
                <a:spLocks noChangeShapeType="1"/>
              </p:cNvSpPr>
              <p:nvPr/>
            </p:nvSpPr>
            <p:spPr bwMode="auto">
              <a:xfrm flipV="1">
                <a:off x="4422" y="3095"/>
                <a:ext cx="252" cy="4"/>
              </a:xfrm>
              <a:prstGeom prst="line">
                <a:avLst/>
              </a:prstGeom>
              <a:noFill/>
              <a:ln w="28575">
                <a:solidFill>
                  <a:srgbClr val="000000"/>
                </a:solidFill>
                <a:round/>
                <a:headEnd type="triangle" w="med" len="med"/>
                <a:tailEnd/>
              </a:ln>
            </p:spPr>
            <p:txBody>
              <a:bodyPr wrap="none" anchor="ctr"/>
              <a:lstStyle/>
              <a:p>
                <a:endParaRPr lang="cs-CZ"/>
              </a:p>
            </p:txBody>
          </p:sp>
          <p:sp>
            <p:nvSpPr>
              <p:cNvPr id="8269" name="Text Box 138"/>
              <p:cNvSpPr txBox="1">
                <a:spLocks noChangeArrowheads="1"/>
              </p:cNvSpPr>
              <p:nvPr/>
            </p:nvSpPr>
            <p:spPr bwMode="auto">
              <a:xfrm>
                <a:off x="4113" y="3604"/>
                <a:ext cx="1444" cy="911"/>
              </a:xfrm>
              <a:prstGeom prst="rect">
                <a:avLst/>
              </a:prstGeom>
              <a:noFill/>
              <a:ln w="9525">
                <a:noFill/>
                <a:miter lim="800000"/>
                <a:headEnd/>
                <a:tailEnd/>
              </a:ln>
            </p:spPr>
            <p:txBody>
              <a:bodyPr anchor="ctr">
                <a:spAutoFit/>
              </a:bodyPr>
              <a:lstStyle/>
              <a:p>
                <a:r>
                  <a:rPr lang="cs-CZ" sz="1600" b="1" dirty="0">
                    <a:latin typeface="Times New Roman" pitchFamily="18" charset="0"/>
                  </a:rPr>
                  <a:t>D:</a:t>
                </a:r>
                <a:r>
                  <a:rPr lang="cs-CZ" sz="1600" dirty="0">
                    <a:latin typeface="Times New Roman" pitchFamily="18" charset="0"/>
                  </a:rPr>
                  <a:t> </a:t>
                </a:r>
                <a:endParaRPr lang="cs-CZ" sz="1600" dirty="0"/>
              </a:p>
              <a:p>
                <a:r>
                  <a:rPr lang="cs-CZ" sz="1600" dirty="0"/>
                  <a:t>Rapid </a:t>
                </a:r>
                <a:r>
                  <a:rPr lang="cs-CZ" sz="1600" dirty="0" err="1"/>
                  <a:t>alkalinization</a:t>
                </a:r>
                <a:r>
                  <a:rPr lang="cs-CZ" sz="1600" dirty="0"/>
                  <a:t> - H</a:t>
                </a:r>
                <a:r>
                  <a:rPr lang="cs-CZ" sz="1600" baseline="30000" dirty="0"/>
                  <a:t>+</a:t>
                </a:r>
                <a:r>
                  <a:rPr lang="cs-CZ" sz="1600" dirty="0"/>
                  <a:t>/K</a:t>
                </a:r>
                <a:r>
                  <a:rPr lang="cs-CZ" sz="1600" baseline="30000" dirty="0"/>
                  <a:t>+</a:t>
                </a:r>
                <a:r>
                  <a:rPr lang="cs-CZ" sz="1600" dirty="0"/>
                  <a:t> - </a:t>
                </a:r>
                <a:r>
                  <a:rPr lang="cs-CZ" sz="1600" dirty="0" err="1"/>
                  <a:t>dangerous</a:t>
                </a:r>
                <a:r>
                  <a:rPr lang="cs-CZ" sz="1600" dirty="0"/>
                  <a:t> </a:t>
                </a:r>
                <a:r>
                  <a:rPr lang="cs-CZ" sz="1600" dirty="0" err="1"/>
                  <a:t>hypokalemia</a:t>
                </a:r>
                <a:endParaRPr lang="cs-CZ" sz="1600" dirty="0"/>
              </a:p>
              <a:p>
                <a:pPr algn="ctr" eaLnBrk="0" hangingPunct="0">
                  <a:spcBef>
                    <a:spcPct val="50000"/>
                  </a:spcBef>
                </a:pPr>
                <a:endParaRPr lang="cs-CZ" sz="2400" baseline="-25000" dirty="0">
                  <a:latin typeface="Times New Roman" pitchFamily="18" charset="0"/>
                </a:endParaRPr>
              </a:p>
            </p:txBody>
          </p:sp>
        </p:grpSp>
        <p:sp>
          <p:nvSpPr>
            <p:cNvPr id="8258" name="Text Box 139"/>
            <p:cNvSpPr txBox="1">
              <a:spLocks noChangeArrowheads="1"/>
            </p:cNvSpPr>
            <p:nvPr/>
          </p:nvSpPr>
          <p:spPr bwMode="auto">
            <a:xfrm>
              <a:off x="5012" y="3612"/>
              <a:ext cx="327"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322"/>
                                        </p:tgtEl>
                                        <p:attrNameLst>
                                          <p:attrName>style.visibility</p:attrName>
                                        </p:attrNameLst>
                                      </p:cBhvr>
                                      <p:to>
                                        <p:strVal val="visible"/>
                                      </p:to>
                                    </p:set>
                                    <p:animEffect transition="in" filter="checkerboard(across)">
                                      <p:cBhvr>
                                        <p:cTn id="7" dur="500"/>
                                        <p:tgtEl>
                                          <p:spTgt spid="832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321"/>
                                        </p:tgtEl>
                                        <p:attrNameLst>
                                          <p:attrName>style.visibility</p:attrName>
                                        </p:attrNameLst>
                                      </p:cBhvr>
                                      <p:to>
                                        <p:strVal val="visible"/>
                                      </p:to>
                                    </p:set>
                                    <p:animEffect transition="in" filter="checkerboard(across)">
                                      <p:cBhvr>
                                        <p:cTn id="10" dur="500"/>
                                        <p:tgtEl>
                                          <p:spTgt spid="8321"/>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8320"/>
                                        </p:tgtEl>
                                        <p:attrNameLst>
                                          <p:attrName>style.visibility</p:attrName>
                                        </p:attrNameLst>
                                      </p:cBhvr>
                                      <p:to>
                                        <p:strVal val="visible"/>
                                      </p:to>
                                    </p:set>
                                    <p:animEffect transition="in" filter="checkerboard(across)">
                                      <p:cBhvr>
                                        <p:cTn id="13" dur="500"/>
                                        <p:tgtEl>
                                          <p:spTgt spid="8320"/>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8319"/>
                                        </p:tgtEl>
                                        <p:attrNameLst>
                                          <p:attrName>style.visibility</p:attrName>
                                        </p:attrNameLst>
                                      </p:cBhvr>
                                      <p:to>
                                        <p:strVal val="visible"/>
                                      </p:to>
                                    </p:set>
                                    <p:animEffect transition="in" filter="checkerboard(across)">
                                      <p:cBhvr>
                                        <p:cTn id="16" dur="500"/>
                                        <p:tgtEl>
                                          <p:spTgt spid="8319"/>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8323"/>
                                        </p:tgtEl>
                                        <p:attrNameLst>
                                          <p:attrName>style.visibility</p:attrName>
                                        </p:attrNameLst>
                                      </p:cBhvr>
                                      <p:to>
                                        <p:strVal val="visible"/>
                                      </p:to>
                                    </p:set>
                                    <p:animEffect transition="in" filter="checkerboard(across)">
                                      <p:cBhvr>
                                        <p:cTn id="19" dur="500"/>
                                        <p:tgtEl>
                                          <p:spTgt spid="8323"/>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8324"/>
                                        </p:tgtEl>
                                        <p:attrNameLst>
                                          <p:attrName>style.visibility</p:attrName>
                                        </p:attrNameLst>
                                      </p:cBhvr>
                                      <p:to>
                                        <p:strVal val="visible"/>
                                      </p:to>
                                    </p:set>
                                    <p:animEffect transition="in" filter="checkerboard(across)">
                                      <p:cBhvr>
                                        <p:cTn id="22" dur="500"/>
                                        <p:tgtEl>
                                          <p:spTgt spid="8324"/>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8325"/>
                                        </p:tgtEl>
                                        <p:attrNameLst>
                                          <p:attrName>style.visibility</p:attrName>
                                        </p:attrNameLst>
                                      </p:cBhvr>
                                      <p:to>
                                        <p:strVal val="visible"/>
                                      </p:to>
                                    </p:set>
                                    <p:animEffect transition="in" filter="checkerboard(across)">
                                      <p:cBhvr>
                                        <p:cTn id="25" dur="500"/>
                                        <p:tgtEl>
                                          <p:spTgt spid="8325"/>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8326"/>
                                        </p:tgtEl>
                                        <p:attrNameLst>
                                          <p:attrName>style.visibility</p:attrName>
                                        </p:attrNameLst>
                                      </p:cBhvr>
                                      <p:to>
                                        <p:strVal val="visible"/>
                                      </p:to>
                                    </p:set>
                                    <p:animEffect transition="in" filter="checkerboard(across)">
                                      <p:cBhvr>
                                        <p:cTn id="28" dur="500"/>
                                        <p:tgtEl>
                                          <p:spTgt spid="8326"/>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8327"/>
                                        </p:tgtEl>
                                        <p:attrNameLst>
                                          <p:attrName>style.visibility</p:attrName>
                                        </p:attrNameLst>
                                      </p:cBhvr>
                                      <p:to>
                                        <p:strVal val="visible"/>
                                      </p:to>
                                    </p:set>
                                    <p:animEffect transition="in" filter="checkerboard(across)">
                                      <p:cBhvr>
                                        <p:cTn id="31" dur="500"/>
                                        <p:tgtEl>
                                          <p:spTgt spid="8327"/>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8328"/>
                                        </p:tgtEl>
                                        <p:attrNameLst>
                                          <p:attrName>style.visibility</p:attrName>
                                        </p:attrNameLst>
                                      </p:cBhvr>
                                      <p:to>
                                        <p:strVal val="visible"/>
                                      </p:to>
                                    </p:set>
                                    <p:animEffect transition="in" filter="checkerboard(across)">
                                      <p:cBhvr>
                                        <p:cTn id="34" dur="500"/>
                                        <p:tgtEl>
                                          <p:spTgt spid="8328"/>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8329"/>
                                        </p:tgtEl>
                                        <p:attrNameLst>
                                          <p:attrName>style.visibility</p:attrName>
                                        </p:attrNameLst>
                                      </p:cBhvr>
                                      <p:to>
                                        <p:strVal val="visible"/>
                                      </p:to>
                                    </p:set>
                                    <p:animEffect transition="in" filter="checkerboard(across)">
                                      <p:cBhvr>
                                        <p:cTn id="37" dur="500"/>
                                        <p:tgtEl>
                                          <p:spTgt spid="8329"/>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8330"/>
                                        </p:tgtEl>
                                        <p:attrNameLst>
                                          <p:attrName>style.visibility</p:attrName>
                                        </p:attrNameLst>
                                      </p:cBhvr>
                                      <p:to>
                                        <p:strVal val="visible"/>
                                      </p:to>
                                    </p:set>
                                    <p:animEffect transition="in" filter="checkerboard(across)">
                                      <p:cBhvr>
                                        <p:cTn id="40" dur="500"/>
                                        <p:tgtEl>
                                          <p:spTgt spid="8330"/>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8318"/>
                                        </p:tgtEl>
                                        <p:attrNameLst>
                                          <p:attrName>style.visibility</p:attrName>
                                        </p:attrNameLst>
                                      </p:cBhvr>
                                      <p:to>
                                        <p:strVal val="visible"/>
                                      </p:to>
                                    </p:set>
                                    <p:animEffect transition="in" filter="checkerboard(across)">
                                      <p:cBhvr>
                                        <p:cTn id="43" dur="500"/>
                                        <p:tgtEl>
                                          <p:spTgt spid="8318"/>
                                        </p:tgtEl>
                                      </p:cBhvr>
                                    </p:animEffect>
                                  </p:childTnLst>
                                </p:cTn>
                              </p:par>
                              <p:par>
                                <p:cTn id="44" presetID="5" presetClass="entr" presetSubtype="10" fill="hold" grpId="0" nodeType="withEffect">
                                  <p:stCondLst>
                                    <p:cond delay="0"/>
                                  </p:stCondLst>
                                  <p:childTnLst>
                                    <p:set>
                                      <p:cBhvr>
                                        <p:cTn id="45" dur="1" fill="hold">
                                          <p:stCondLst>
                                            <p:cond delay="0"/>
                                          </p:stCondLst>
                                        </p:cTn>
                                        <p:tgtEl>
                                          <p:spTgt spid="8317"/>
                                        </p:tgtEl>
                                        <p:attrNameLst>
                                          <p:attrName>style.visibility</p:attrName>
                                        </p:attrNameLst>
                                      </p:cBhvr>
                                      <p:to>
                                        <p:strVal val="visible"/>
                                      </p:to>
                                    </p:set>
                                    <p:animEffect transition="in" filter="checkerboard(across)">
                                      <p:cBhvr>
                                        <p:cTn id="46" dur="500"/>
                                        <p:tgtEl>
                                          <p:spTgt spid="8317"/>
                                        </p:tgtEl>
                                      </p:cBhvr>
                                    </p:animEffect>
                                  </p:childTnLst>
                                </p:cTn>
                              </p:par>
                              <p:par>
                                <p:cTn id="47" presetID="5" presetClass="entr" presetSubtype="10" fill="hold" nodeType="withEffect">
                                  <p:stCondLst>
                                    <p:cond delay="0"/>
                                  </p:stCondLst>
                                  <p:childTnLst>
                                    <p:set>
                                      <p:cBhvr>
                                        <p:cTn id="48" dur="1" fill="hold">
                                          <p:stCondLst>
                                            <p:cond delay="0"/>
                                          </p:stCondLst>
                                        </p:cTn>
                                        <p:tgtEl>
                                          <p:spTgt spid="8199"/>
                                        </p:tgtEl>
                                        <p:attrNameLst>
                                          <p:attrName>style.visibility</p:attrName>
                                        </p:attrNameLst>
                                      </p:cBhvr>
                                      <p:to>
                                        <p:strVal val="visible"/>
                                      </p:to>
                                    </p:set>
                                    <p:animEffect transition="in" filter="checkerboard(across)">
                                      <p:cBhvr>
                                        <p:cTn id="49" dur="500"/>
                                        <p:tgtEl>
                                          <p:spTgt spid="8199"/>
                                        </p:tgtEl>
                                      </p:cBhvr>
                                    </p:animEffect>
                                  </p:childTnLst>
                                </p:cTn>
                              </p:par>
                              <p:par>
                                <p:cTn id="50" presetID="5" presetClass="entr" presetSubtype="10" fill="hold" grpId="0" nodeType="withEffect">
                                  <p:stCondLst>
                                    <p:cond delay="0"/>
                                  </p:stCondLst>
                                  <p:childTnLst>
                                    <p:set>
                                      <p:cBhvr>
                                        <p:cTn id="51" dur="1" fill="hold">
                                          <p:stCondLst>
                                            <p:cond delay="0"/>
                                          </p:stCondLst>
                                        </p:cTn>
                                        <p:tgtEl>
                                          <p:spTgt spid="8331"/>
                                        </p:tgtEl>
                                        <p:attrNameLst>
                                          <p:attrName>style.visibility</p:attrName>
                                        </p:attrNameLst>
                                      </p:cBhvr>
                                      <p:to>
                                        <p:strVal val="visible"/>
                                      </p:to>
                                    </p:set>
                                    <p:animEffect transition="in" filter="checkerboard(across)">
                                      <p:cBhvr>
                                        <p:cTn id="52" dur="500"/>
                                        <p:tgtEl>
                                          <p:spTgt spid="8331"/>
                                        </p:tgtEl>
                                      </p:cBhvr>
                                    </p:animEffect>
                                  </p:childTnLst>
                                </p:cTn>
                              </p:par>
                            </p:childTnLst>
                          </p:cTn>
                        </p:par>
                      </p:childTnLst>
                    </p:cTn>
                  </p:par>
                  <p:par>
                    <p:cTn id="53" fill="hold">
                      <p:stCondLst>
                        <p:cond delay="indefinite"/>
                      </p:stCondLst>
                      <p:childTnLst>
                        <p:par>
                          <p:cTn id="54" fill="hold">
                            <p:stCondLst>
                              <p:cond delay="0"/>
                            </p:stCondLst>
                            <p:childTnLst>
                              <p:par>
                                <p:cTn id="55" presetID="5" presetClass="entr" presetSubtype="10" fill="hold" nodeType="click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checkerboard(across)">
                                      <p:cBhvr>
                                        <p:cTn id="57" dur="500"/>
                                        <p:tgtEl>
                                          <p:spTgt spid="4"/>
                                        </p:tgtEl>
                                      </p:cBhvr>
                                    </p:animEffect>
                                  </p:childTnLst>
                                </p:cTn>
                              </p:par>
                              <p:par>
                                <p:cTn id="58" presetID="5" presetClass="entr" presetSubtype="10" fill="hold" nodeType="withEffect">
                                  <p:stCondLst>
                                    <p:cond delay="0"/>
                                  </p:stCondLst>
                                  <p:childTnLst>
                                    <p:set>
                                      <p:cBhvr>
                                        <p:cTn id="59" dur="1" fill="hold">
                                          <p:stCondLst>
                                            <p:cond delay="0"/>
                                          </p:stCondLst>
                                        </p:cTn>
                                        <p:tgtEl>
                                          <p:spTgt spid="8194"/>
                                        </p:tgtEl>
                                        <p:attrNameLst>
                                          <p:attrName>style.visibility</p:attrName>
                                        </p:attrNameLst>
                                      </p:cBhvr>
                                      <p:to>
                                        <p:strVal val="visible"/>
                                      </p:to>
                                    </p:set>
                                    <p:animEffect transition="in" filter="checkerboard(across)">
                                      <p:cBhvr>
                                        <p:cTn id="60" dur="500"/>
                                        <p:tgtEl>
                                          <p:spTgt spid="8194"/>
                                        </p:tgtEl>
                                      </p:cBhvr>
                                    </p:animEffect>
                                  </p:childTnLst>
                                </p:cTn>
                              </p:par>
                            </p:childTnLst>
                          </p:cTn>
                        </p:par>
                      </p:childTnLst>
                    </p:cTn>
                  </p:par>
                  <p:par>
                    <p:cTn id="61" fill="hold">
                      <p:stCondLst>
                        <p:cond delay="indefinite"/>
                      </p:stCondLst>
                      <p:childTnLst>
                        <p:par>
                          <p:cTn id="62" fill="hold">
                            <p:stCondLst>
                              <p:cond delay="0"/>
                            </p:stCondLst>
                            <p:childTnLst>
                              <p:par>
                                <p:cTn id="63" presetID="5" presetClass="entr" presetSubtype="10" fill="hold" nodeType="clickEffect">
                                  <p:stCondLst>
                                    <p:cond delay="0"/>
                                  </p:stCondLst>
                                  <p:childTnLst>
                                    <p:set>
                                      <p:cBhvr>
                                        <p:cTn id="64" dur="1" fill="hold">
                                          <p:stCondLst>
                                            <p:cond delay="0"/>
                                          </p:stCondLst>
                                        </p:cTn>
                                        <p:tgtEl>
                                          <p:spTgt spid="8"/>
                                        </p:tgtEl>
                                        <p:attrNameLst>
                                          <p:attrName>style.visibility</p:attrName>
                                        </p:attrNameLst>
                                      </p:cBhvr>
                                      <p:to>
                                        <p:strVal val="visible"/>
                                      </p:to>
                                    </p:set>
                                    <p:animEffect transition="in" filter="checkerboard(across)">
                                      <p:cBhvr>
                                        <p:cTn id="6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19" grpId="0" animBg="1"/>
      <p:bldP spid="8320" grpId="0" animBg="1"/>
      <p:bldP spid="8321" grpId="0" animBg="1"/>
      <p:bldP spid="8322" grpId="0" animBg="1"/>
      <p:bldP spid="8323" grpId="0"/>
      <p:bldP spid="8324" grpId="0" animBg="1"/>
      <p:bldP spid="8325" grpId="0"/>
      <p:bldP spid="8326" grpId="0"/>
      <p:bldP spid="8327" grpId="0"/>
      <p:bldP spid="8328" grpId="0"/>
      <p:bldP spid="8329" grpId="0" animBg="1"/>
      <p:bldP spid="8330" grpId="0" animBg="1"/>
      <p:bldP spid="8331" grpId="0"/>
      <p:bldP spid="8317" grpId="0" animBg="1"/>
      <p:bldP spid="8318"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67"/>
          <p:cNvSpPr>
            <a:spLocks noChangeArrowheads="1"/>
          </p:cNvSpPr>
          <p:nvPr/>
        </p:nvSpPr>
        <p:spPr bwMode="auto">
          <a:xfrm>
            <a:off x="323528" y="4077072"/>
            <a:ext cx="1110357" cy="1728192"/>
          </a:xfrm>
          <a:prstGeom prst="roundRect">
            <a:avLst>
              <a:gd name="adj" fmla="val 16667"/>
            </a:avLst>
          </a:prstGeom>
          <a:solidFill>
            <a:srgbClr val="FFFF66"/>
          </a:solidFill>
          <a:ln w="38100">
            <a:solidFill>
              <a:srgbClr val="000000"/>
            </a:solidFill>
            <a:round/>
            <a:headEnd/>
            <a:tailEnd/>
          </a:ln>
        </p:spPr>
        <p:txBody>
          <a:bodyPr wrap="none" anchor="ctr"/>
          <a:lstStyle/>
          <a:p>
            <a:endParaRPr lang="en-US"/>
          </a:p>
        </p:txBody>
      </p:sp>
      <p:graphicFrame>
        <p:nvGraphicFramePr>
          <p:cNvPr id="3" name="Object 62"/>
          <p:cNvGraphicFramePr>
            <a:graphicFrameLocks noChangeAspect="1"/>
          </p:cNvGraphicFramePr>
          <p:nvPr/>
        </p:nvGraphicFramePr>
        <p:xfrm>
          <a:off x="1828800" y="4464447"/>
          <a:ext cx="1457325" cy="1724025"/>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PBrush">
                  <p:embed/>
                </p:oleObj>
              </mc:Choice>
              <mc:Fallback>
                <p:oleObj name="Rastrový obrázek" r:id="rId4" imgW="1495431" imgH="1771790" progId="PBrush">
                  <p:embed/>
                  <p:pic>
                    <p:nvPicPr>
                      <p:cNvPr id="3" name="Object 6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8800" y="4464447"/>
                        <a:ext cx="1457325" cy="1724025"/>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sp>
        <p:nvSpPr>
          <p:cNvPr id="4" name="Text Box 68"/>
          <p:cNvSpPr txBox="1">
            <a:spLocks noChangeArrowheads="1"/>
          </p:cNvSpPr>
          <p:nvPr/>
        </p:nvSpPr>
        <p:spPr bwMode="auto">
          <a:xfrm>
            <a:off x="1492250" y="4866084"/>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dirty="0">
                <a:latin typeface="Times New Roman" pitchFamily="18" charset="0"/>
              </a:rPr>
              <a:t>K</a:t>
            </a:r>
            <a:r>
              <a:rPr lang="cs-CZ" sz="2000" b="1" baseline="30000" dirty="0">
                <a:latin typeface="Times New Roman" pitchFamily="18" charset="0"/>
              </a:rPr>
              <a:t>+</a:t>
            </a:r>
            <a:endParaRPr lang="cs-CZ" sz="3200" b="1" baseline="-25000" dirty="0">
              <a:latin typeface="Times New Roman" pitchFamily="18" charset="0"/>
            </a:endParaRPr>
          </a:p>
        </p:txBody>
      </p:sp>
      <p:sp>
        <p:nvSpPr>
          <p:cNvPr id="5" name="Text Box 71"/>
          <p:cNvSpPr txBox="1">
            <a:spLocks noChangeArrowheads="1"/>
          </p:cNvSpPr>
          <p:nvPr/>
        </p:nvSpPr>
        <p:spPr bwMode="auto">
          <a:xfrm>
            <a:off x="515938" y="4585097"/>
            <a:ext cx="863600" cy="762000"/>
          </a:xfrm>
          <a:prstGeom prst="rect">
            <a:avLst/>
          </a:prstGeom>
          <a:noFill/>
          <a:ln w="9525">
            <a:noFill/>
            <a:miter lim="800000"/>
            <a:headEnd/>
            <a:tailEnd/>
          </a:ln>
        </p:spPr>
        <p:txBody>
          <a:bodyPr anchor="ctr">
            <a:spAutoFit/>
          </a:bodyPr>
          <a:lstStyle/>
          <a:p>
            <a:pPr algn="ctr" eaLnBrk="0" hangingPunct="0">
              <a:spcBef>
                <a:spcPct val="50000"/>
              </a:spcBef>
            </a:pPr>
            <a:r>
              <a:rPr lang="cs-CZ" sz="4400" b="1" dirty="0">
                <a:latin typeface="Times New Roman" pitchFamily="18" charset="0"/>
              </a:rPr>
              <a:t>K</a:t>
            </a:r>
            <a:r>
              <a:rPr lang="cs-CZ" sz="4400" b="1" baseline="30000" dirty="0">
                <a:latin typeface="Times New Roman" pitchFamily="18" charset="0"/>
              </a:rPr>
              <a:t>+</a:t>
            </a:r>
            <a:endParaRPr lang="cs-CZ" sz="6000" b="1" baseline="-25000" dirty="0">
              <a:latin typeface="Times New Roman" pitchFamily="18" charset="0"/>
            </a:endParaRPr>
          </a:p>
        </p:txBody>
      </p:sp>
      <p:sp>
        <p:nvSpPr>
          <p:cNvPr id="6" name="Line 73"/>
          <p:cNvSpPr>
            <a:spLocks noChangeShapeType="1"/>
          </p:cNvSpPr>
          <p:nvPr/>
        </p:nvSpPr>
        <p:spPr bwMode="auto">
          <a:xfrm flipV="1">
            <a:off x="1206500" y="5074047"/>
            <a:ext cx="400050" cy="6350"/>
          </a:xfrm>
          <a:prstGeom prst="line">
            <a:avLst/>
          </a:prstGeom>
          <a:noFill/>
          <a:ln w="28575">
            <a:solidFill>
              <a:srgbClr val="000000"/>
            </a:solidFill>
            <a:round/>
            <a:headEnd/>
            <a:tailEnd type="triangle" w="med" len="med"/>
          </a:ln>
        </p:spPr>
        <p:txBody>
          <a:bodyPr wrap="none" anchor="ctr"/>
          <a:lstStyle/>
          <a:p>
            <a:endParaRPr lang="cs-CZ"/>
          </a:p>
        </p:txBody>
      </p:sp>
      <p:sp>
        <p:nvSpPr>
          <p:cNvPr id="7" name="Freeform 75"/>
          <p:cNvSpPr>
            <a:spLocks/>
          </p:cNvSpPr>
          <p:nvPr/>
        </p:nvSpPr>
        <p:spPr bwMode="auto">
          <a:xfrm>
            <a:off x="1868488" y="5121672"/>
            <a:ext cx="809625" cy="1317625"/>
          </a:xfrm>
          <a:custGeom>
            <a:avLst/>
            <a:gdLst>
              <a:gd name="T0" fmla="*/ 20 w 510"/>
              <a:gd name="T1" fmla="*/ 0 h 830"/>
              <a:gd name="T2" fmla="*/ 506 w 510"/>
              <a:gd name="T3" fmla="*/ 90 h 830"/>
              <a:gd name="T4" fmla="*/ 50 w 510"/>
              <a:gd name="T5" fmla="*/ 210 h 830"/>
              <a:gd name="T6" fmla="*/ 237 w 510"/>
              <a:gd name="T7" fmla="*/ 830 h 830"/>
              <a:gd name="T8" fmla="*/ 0 60000 65536"/>
              <a:gd name="T9" fmla="*/ 0 60000 65536"/>
              <a:gd name="T10" fmla="*/ 0 60000 65536"/>
              <a:gd name="T11" fmla="*/ 0 60000 65536"/>
              <a:gd name="T12" fmla="*/ 0 w 510"/>
              <a:gd name="T13" fmla="*/ 0 h 830"/>
              <a:gd name="T14" fmla="*/ 510 w 510"/>
              <a:gd name="T15" fmla="*/ 830 h 830"/>
            </a:gdLst>
            <a:ahLst/>
            <a:cxnLst>
              <a:cxn ang="T8">
                <a:pos x="T0" y="T1"/>
              </a:cxn>
              <a:cxn ang="T9">
                <a:pos x="T2" y="T3"/>
              </a:cxn>
              <a:cxn ang="T10">
                <a:pos x="T4" y="T5"/>
              </a:cxn>
              <a:cxn ang="T11">
                <a:pos x="T6" y="T7"/>
              </a:cxn>
            </a:cxnLst>
            <a:rect l="T12" t="T13" r="T14" b="T15"/>
            <a:pathLst>
              <a:path w="510" h="830">
                <a:moveTo>
                  <a:pt x="20" y="0"/>
                </a:moveTo>
                <a:cubicBezTo>
                  <a:pt x="101" y="14"/>
                  <a:pt x="501" y="55"/>
                  <a:pt x="506" y="90"/>
                </a:cubicBezTo>
                <a:cubicBezTo>
                  <a:pt x="510" y="133"/>
                  <a:pt x="100" y="97"/>
                  <a:pt x="50" y="210"/>
                </a:cubicBezTo>
                <a:cubicBezTo>
                  <a:pt x="0" y="323"/>
                  <a:pt x="198" y="701"/>
                  <a:pt x="237" y="830"/>
                </a:cubicBezTo>
              </a:path>
            </a:pathLst>
          </a:custGeom>
          <a:noFill/>
          <a:ln w="38100">
            <a:solidFill>
              <a:schemeClr val="tx1"/>
            </a:solidFill>
            <a:round/>
            <a:headEnd/>
            <a:tailEnd type="triangle" w="med" len="med"/>
          </a:ln>
        </p:spPr>
        <p:txBody>
          <a:bodyPr/>
          <a:lstStyle/>
          <a:p>
            <a:endParaRPr lang="cs-CZ"/>
          </a:p>
        </p:txBody>
      </p:sp>
      <p:sp>
        <p:nvSpPr>
          <p:cNvPr id="8" name="Šipka doprava 7"/>
          <p:cNvSpPr/>
          <p:nvPr/>
        </p:nvSpPr>
        <p:spPr>
          <a:xfrm rot="5596003">
            <a:off x="356650" y="3530499"/>
            <a:ext cx="2474435" cy="384075"/>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sp>
        <p:nvSpPr>
          <p:cNvPr id="10" name="Šipka doprava 9"/>
          <p:cNvSpPr/>
          <p:nvPr/>
        </p:nvSpPr>
        <p:spPr>
          <a:xfrm rot="8144127">
            <a:off x="2185317" y="4132062"/>
            <a:ext cx="2539696" cy="384075"/>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pic>
        <p:nvPicPr>
          <p:cNvPr id="12" name="Picture 2" descr="sejmout005"/>
          <p:cNvPicPr>
            <a:picLocks noChangeAspect="1" noChangeArrowheads="1"/>
          </p:cNvPicPr>
          <p:nvPr/>
        </p:nvPicPr>
        <p:blipFill>
          <a:blip r:embed="rId6" cstate="print"/>
          <a:srcRect l="50202" t="11563" r="803"/>
          <a:stretch>
            <a:fillRect/>
          </a:stretch>
        </p:blipFill>
        <p:spPr bwMode="auto">
          <a:xfrm>
            <a:off x="4283968" y="942953"/>
            <a:ext cx="2376264" cy="2687905"/>
          </a:xfrm>
          <a:prstGeom prst="rect">
            <a:avLst/>
          </a:prstGeom>
          <a:noFill/>
          <a:ln w="9525">
            <a:noFill/>
            <a:miter lim="800000"/>
            <a:headEnd/>
            <a:tailEnd/>
          </a:ln>
        </p:spPr>
      </p:pic>
      <p:sp>
        <p:nvSpPr>
          <p:cNvPr id="14" name="Obdélník 13"/>
          <p:cNvSpPr/>
          <p:nvPr/>
        </p:nvSpPr>
        <p:spPr>
          <a:xfrm>
            <a:off x="5508104" y="2204864"/>
            <a:ext cx="72008" cy="576064"/>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TextovéPole 14"/>
          <p:cNvSpPr txBox="1"/>
          <p:nvPr/>
        </p:nvSpPr>
        <p:spPr>
          <a:xfrm>
            <a:off x="5076056" y="3861048"/>
            <a:ext cx="2194896" cy="369332"/>
          </a:xfrm>
          <a:prstGeom prst="rect">
            <a:avLst/>
          </a:prstGeom>
          <a:noFill/>
        </p:spPr>
        <p:txBody>
          <a:bodyPr wrap="none" rtlCol="0">
            <a:spAutoFit/>
          </a:bodyPr>
          <a:lstStyle/>
          <a:p>
            <a:r>
              <a:rPr lang="cs-CZ" dirty="0" err="1"/>
              <a:t>Diuretics</a:t>
            </a:r>
            <a:r>
              <a:rPr lang="cs-CZ" dirty="0"/>
              <a:t> (</a:t>
            </a:r>
            <a:r>
              <a:rPr lang="cs-CZ" dirty="0" err="1"/>
              <a:t>Furosemid</a:t>
            </a:r>
            <a:r>
              <a:rPr lang="cs-CZ" dirty="0"/>
              <a:t>)</a:t>
            </a:r>
          </a:p>
        </p:txBody>
      </p:sp>
      <p:cxnSp>
        <p:nvCxnSpPr>
          <p:cNvPr id="17" name="Přímá spojovací šipka 16"/>
          <p:cNvCxnSpPr/>
          <p:nvPr/>
        </p:nvCxnSpPr>
        <p:spPr>
          <a:xfrm rot="16200000" flipV="1">
            <a:off x="5148064" y="3284984"/>
            <a:ext cx="1008112" cy="14401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0" name="TextovéPole 19"/>
          <p:cNvSpPr txBox="1"/>
          <p:nvPr/>
        </p:nvSpPr>
        <p:spPr>
          <a:xfrm>
            <a:off x="5652120" y="44624"/>
            <a:ext cx="3152081" cy="923330"/>
          </a:xfrm>
          <a:prstGeom prst="rect">
            <a:avLst/>
          </a:prstGeom>
          <a:noFill/>
        </p:spPr>
        <p:txBody>
          <a:bodyPr wrap="none" rtlCol="0">
            <a:spAutoFit/>
          </a:bodyPr>
          <a:lstStyle/>
          <a:p>
            <a:r>
              <a:rPr lang="cs-CZ" dirty="0" err="1"/>
              <a:t>Large</a:t>
            </a:r>
            <a:r>
              <a:rPr lang="cs-CZ" dirty="0"/>
              <a:t> </a:t>
            </a:r>
            <a:r>
              <a:rPr lang="cs-CZ" dirty="0" err="1"/>
              <a:t>delivery</a:t>
            </a:r>
            <a:r>
              <a:rPr lang="cs-CZ" dirty="0"/>
              <a:t> </a:t>
            </a:r>
            <a:r>
              <a:rPr lang="cs-CZ" dirty="0" err="1"/>
              <a:t>of</a:t>
            </a:r>
            <a:r>
              <a:rPr lang="cs-CZ" dirty="0"/>
              <a:t> </a:t>
            </a:r>
            <a:r>
              <a:rPr lang="cs-CZ" dirty="0" err="1"/>
              <a:t>sodium</a:t>
            </a:r>
            <a:r>
              <a:rPr lang="cs-CZ" dirty="0"/>
              <a:t> in CCD</a:t>
            </a:r>
          </a:p>
          <a:p>
            <a:r>
              <a:rPr lang="cs-CZ" dirty="0"/>
              <a:t>    (</a:t>
            </a:r>
            <a:r>
              <a:rPr lang="cs-CZ" dirty="0" err="1"/>
              <a:t>e.g</a:t>
            </a:r>
            <a:r>
              <a:rPr lang="cs-CZ" dirty="0"/>
              <a:t>. in </a:t>
            </a:r>
            <a:r>
              <a:rPr lang="cs-CZ" dirty="0" err="1"/>
              <a:t>osmotic</a:t>
            </a:r>
            <a:r>
              <a:rPr lang="cs-CZ" dirty="0"/>
              <a:t> </a:t>
            </a:r>
            <a:r>
              <a:rPr lang="cs-CZ" dirty="0" err="1"/>
              <a:t>diuresis</a:t>
            </a:r>
            <a:r>
              <a:rPr lang="cs-CZ" dirty="0"/>
              <a:t>)</a:t>
            </a:r>
          </a:p>
          <a:p>
            <a:r>
              <a:rPr lang="cs-CZ" dirty="0"/>
              <a:t>     </a:t>
            </a:r>
            <a:r>
              <a:rPr lang="cs-CZ" dirty="0" err="1"/>
              <a:t>Low</a:t>
            </a:r>
            <a:r>
              <a:rPr lang="cs-CZ" dirty="0"/>
              <a:t> chloride in CCS</a:t>
            </a:r>
          </a:p>
        </p:txBody>
      </p:sp>
      <p:sp>
        <p:nvSpPr>
          <p:cNvPr id="21" name="TextovéPole 20"/>
          <p:cNvSpPr txBox="1"/>
          <p:nvPr/>
        </p:nvSpPr>
        <p:spPr>
          <a:xfrm>
            <a:off x="7020272" y="2924944"/>
            <a:ext cx="2077107" cy="369332"/>
          </a:xfrm>
          <a:prstGeom prst="rect">
            <a:avLst/>
          </a:prstGeom>
          <a:noFill/>
        </p:spPr>
        <p:txBody>
          <a:bodyPr wrap="none" rtlCol="0">
            <a:spAutoFit/>
          </a:bodyPr>
          <a:lstStyle/>
          <a:p>
            <a:r>
              <a:rPr lang="cs-CZ" dirty="0" err="1"/>
              <a:t>Hyperaldosteronism</a:t>
            </a:r>
            <a:endParaRPr lang="cs-CZ" dirty="0"/>
          </a:p>
        </p:txBody>
      </p:sp>
      <p:sp>
        <p:nvSpPr>
          <p:cNvPr id="23" name="Šipka doprava 22"/>
          <p:cNvSpPr/>
          <p:nvPr/>
        </p:nvSpPr>
        <p:spPr>
          <a:xfrm rot="10293368">
            <a:off x="6026222" y="2219320"/>
            <a:ext cx="565750" cy="233302"/>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5" name="Přímá spojovací šipka 24"/>
          <p:cNvCxnSpPr/>
          <p:nvPr/>
        </p:nvCxnSpPr>
        <p:spPr>
          <a:xfrm rot="16200000" flipV="1">
            <a:off x="6552220" y="2456892"/>
            <a:ext cx="648072" cy="57606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7" name="Přímá spojovací šipka 26"/>
          <p:cNvCxnSpPr/>
          <p:nvPr/>
        </p:nvCxnSpPr>
        <p:spPr>
          <a:xfrm rot="5400000">
            <a:off x="6120172" y="1304764"/>
            <a:ext cx="1296144" cy="50405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8" name="TextovéPole 27"/>
          <p:cNvSpPr txBox="1"/>
          <p:nvPr/>
        </p:nvSpPr>
        <p:spPr>
          <a:xfrm>
            <a:off x="179512" y="116632"/>
            <a:ext cx="3096344" cy="1077218"/>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pPr algn="ctr"/>
            <a:r>
              <a:rPr lang="cs-CZ" sz="3200" dirty="0" err="1"/>
              <a:t>Potassium</a:t>
            </a:r>
            <a:r>
              <a:rPr lang="cs-CZ" sz="3200" dirty="0"/>
              <a:t> </a:t>
            </a:r>
            <a:r>
              <a:rPr lang="cs-CZ" sz="3200" dirty="0" err="1"/>
              <a:t>depletion</a:t>
            </a:r>
            <a:endParaRPr lang="cs-CZ" sz="3200" dirty="0"/>
          </a:p>
        </p:txBody>
      </p:sp>
      <p:sp>
        <p:nvSpPr>
          <p:cNvPr id="29" name="TextovéPole 28"/>
          <p:cNvSpPr txBox="1"/>
          <p:nvPr/>
        </p:nvSpPr>
        <p:spPr>
          <a:xfrm>
            <a:off x="754825" y="2348880"/>
            <a:ext cx="1224887"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err="1"/>
              <a:t>Catabolism</a:t>
            </a:r>
            <a:endParaRPr lang="cs-CZ" dirty="0"/>
          </a:p>
        </p:txBody>
      </p:sp>
      <p:sp>
        <p:nvSpPr>
          <p:cNvPr id="30" name="Šipka doprava 29"/>
          <p:cNvSpPr/>
          <p:nvPr/>
        </p:nvSpPr>
        <p:spPr>
          <a:xfrm rot="6723695">
            <a:off x="832737" y="3737710"/>
            <a:ext cx="2168111" cy="384075"/>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sp>
        <p:nvSpPr>
          <p:cNvPr id="9" name="TextovéPole 8"/>
          <p:cNvSpPr txBox="1"/>
          <p:nvPr/>
        </p:nvSpPr>
        <p:spPr>
          <a:xfrm>
            <a:off x="2051720" y="2780928"/>
            <a:ext cx="2198679"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err="1"/>
              <a:t>Long</a:t>
            </a:r>
            <a:r>
              <a:rPr lang="cs-CZ" dirty="0"/>
              <a:t> </a:t>
            </a:r>
            <a:r>
              <a:rPr lang="cs-CZ" dirty="0" err="1"/>
              <a:t>lasting</a:t>
            </a:r>
            <a:r>
              <a:rPr lang="cs-CZ" dirty="0"/>
              <a:t> </a:t>
            </a:r>
            <a:r>
              <a:rPr lang="cs-CZ" dirty="0" err="1"/>
              <a:t>acidemia</a:t>
            </a:r>
            <a:endParaRPr lang="cs-CZ" dirty="0"/>
          </a:p>
        </p:txBody>
      </p:sp>
      <p:sp>
        <p:nvSpPr>
          <p:cNvPr id="32" name="Obdélník 31"/>
          <p:cNvSpPr/>
          <p:nvPr/>
        </p:nvSpPr>
        <p:spPr>
          <a:xfrm>
            <a:off x="4283968" y="72008"/>
            <a:ext cx="4752528" cy="4581128"/>
          </a:xfrm>
          <a:prstGeom prst="rect">
            <a:avLst/>
          </a:prstGeom>
          <a:noFill/>
        </p:spPr>
        <p:style>
          <a:lnRef idx="2">
            <a:schemeClr val="accent1"/>
          </a:lnRef>
          <a:fillRef idx="1">
            <a:schemeClr val="lt1"/>
          </a:fillRef>
          <a:effectRef idx="0">
            <a:schemeClr val="accent1"/>
          </a:effectRef>
          <a:fontRef idx="minor">
            <a:schemeClr val="dk1"/>
          </a:fontRef>
        </p:style>
        <p:txBody>
          <a:bodyPr rtlCol="0" anchor="ctr"/>
          <a:lstStyle/>
          <a:p>
            <a:pPr algn="ctr"/>
            <a:endParaRPr lang="cs-CZ"/>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checkerboard(across)">
                                      <p:cBhvr>
                                        <p:cTn id="7" dur="500"/>
                                        <p:tgtEl>
                                          <p:spTgt spid="29"/>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checkerboard(across)">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checkerboard(across)">
                                      <p:cBhvr>
                                        <p:cTn id="15" dur="500"/>
                                        <p:tgtEl>
                                          <p:spTgt spid="30"/>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checkerboard(across)">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checkerboard(across)">
                                      <p:cBhvr>
                                        <p:cTn id="23" dur="500"/>
                                        <p:tgtEl>
                                          <p:spTgt spid="10"/>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checkerboard(across)">
                                      <p:cBhvr>
                                        <p:cTn id="26" dur="500"/>
                                        <p:tgtEl>
                                          <p:spTgt spid="32"/>
                                        </p:tgtEl>
                                      </p:cBhvr>
                                    </p:animEffect>
                                  </p:childTnLst>
                                </p:cTn>
                              </p:par>
                              <p:par>
                                <p:cTn id="27" presetID="5" presetClass="entr" presetSubtype="10" fill="hold"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checkerboard(across)">
                                      <p:cBhvr>
                                        <p:cTn id="29" dur="500"/>
                                        <p:tgtEl>
                                          <p:spTgt spid="12"/>
                                        </p:tgtEl>
                                      </p:cBhvr>
                                    </p:animEffect>
                                  </p:childTnLst>
                                </p:cTn>
                              </p:par>
                            </p:childTnLst>
                          </p:cTn>
                        </p:par>
                      </p:childTnLst>
                    </p:cTn>
                  </p:par>
                  <p:par>
                    <p:cTn id="30" fill="hold">
                      <p:stCondLst>
                        <p:cond delay="indefinite"/>
                      </p:stCondLst>
                      <p:childTnLst>
                        <p:par>
                          <p:cTn id="31" fill="hold">
                            <p:stCondLst>
                              <p:cond delay="0"/>
                            </p:stCondLst>
                            <p:childTnLst>
                              <p:par>
                                <p:cTn id="32" presetID="5" presetClass="entr" presetSubtype="10" fill="hold" grpId="0" nodeType="click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checkerboard(across)">
                                      <p:cBhvr>
                                        <p:cTn id="34" dur="500"/>
                                        <p:tgtEl>
                                          <p:spTgt spid="15"/>
                                        </p:tgtEl>
                                      </p:cBhvr>
                                    </p:animEffect>
                                  </p:childTnLst>
                                </p:cTn>
                              </p:par>
                              <p:par>
                                <p:cTn id="35" presetID="5" presetClass="entr" presetSubtype="1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checkerboard(across)">
                                      <p:cBhvr>
                                        <p:cTn id="37" dur="500"/>
                                        <p:tgtEl>
                                          <p:spTgt spid="17"/>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checkerboard(across)">
                                      <p:cBhvr>
                                        <p:cTn id="40" dur="500"/>
                                        <p:tgtEl>
                                          <p:spTgt spid="14"/>
                                        </p:tgtEl>
                                      </p:cBhvr>
                                    </p:animEffect>
                                  </p:childTnLst>
                                </p:cTn>
                              </p:par>
                            </p:childTnLst>
                          </p:cTn>
                        </p:par>
                      </p:childTnLst>
                    </p:cTn>
                  </p:par>
                  <p:par>
                    <p:cTn id="41" fill="hold">
                      <p:stCondLst>
                        <p:cond delay="indefinite"/>
                      </p:stCondLst>
                      <p:childTnLst>
                        <p:par>
                          <p:cTn id="42" fill="hold">
                            <p:stCondLst>
                              <p:cond delay="0"/>
                            </p:stCondLst>
                            <p:childTnLst>
                              <p:par>
                                <p:cTn id="43" presetID="5" presetClass="entr" presetSubtype="10" fill="hold" nodeType="click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checkerboard(across)">
                                      <p:cBhvr>
                                        <p:cTn id="45" dur="500"/>
                                        <p:tgtEl>
                                          <p:spTgt spid="27"/>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Effect transition="in" filter="checkerboard(across)">
                                      <p:cBhvr>
                                        <p:cTn id="48" dur="500"/>
                                        <p:tgtEl>
                                          <p:spTgt spid="23"/>
                                        </p:tgtEl>
                                      </p:cBhvr>
                                    </p:animEffect>
                                  </p:childTnLst>
                                </p:cTn>
                              </p:par>
                              <p:par>
                                <p:cTn id="49" presetID="5" presetClass="entr" presetSubtype="10" fill="hold" grpId="0" nodeType="with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checkerboard(across)">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5" presetClass="entr" presetSubtype="10" fill="hold" grpId="0" nodeType="click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checkerboard(across)">
                                      <p:cBhvr>
                                        <p:cTn id="56" dur="500"/>
                                        <p:tgtEl>
                                          <p:spTgt spid="21"/>
                                        </p:tgtEl>
                                      </p:cBhvr>
                                    </p:animEffect>
                                  </p:childTnLst>
                                </p:cTn>
                              </p:par>
                              <p:par>
                                <p:cTn id="57" presetID="5" presetClass="entr" presetSubtype="10"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checkerboard(across)">
                                      <p:cBhvr>
                                        <p:cTn id="5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4" grpId="0" animBg="1"/>
      <p:bldP spid="15" grpId="0"/>
      <p:bldP spid="20" grpId="0"/>
      <p:bldP spid="21" grpId="0"/>
      <p:bldP spid="23" grpId="0" animBg="1"/>
      <p:bldP spid="29" grpId="0" animBg="1"/>
      <p:bldP spid="30" grpId="0" animBg="1"/>
      <p:bldP spid="9" grpId="0" animBg="1"/>
      <p:bldP spid="32"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Šipka doprava 14"/>
          <p:cNvSpPr/>
          <p:nvPr/>
        </p:nvSpPr>
        <p:spPr>
          <a:xfrm rot="5400000">
            <a:off x="1943708" y="584684"/>
            <a:ext cx="720080" cy="216024"/>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pic>
        <p:nvPicPr>
          <p:cNvPr id="390146" name="Picture 2"/>
          <p:cNvPicPr>
            <a:picLocks noChangeAspect="1" noChangeArrowheads="1"/>
          </p:cNvPicPr>
          <p:nvPr/>
        </p:nvPicPr>
        <p:blipFill>
          <a:blip r:embed="rId4" cstate="print"/>
          <a:srcRect/>
          <a:stretch>
            <a:fillRect/>
          </a:stretch>
        </p:blipFill>
        <p:spPr bwMode="auto">
          <a:xfrm>
            <a:off x="35496" y="1230857"/>
            <a:ext cx="8928992" cy="5267103"/>
          </a:xfrm>
          <a:prstGeom prst="rect">
            <a:avLst/>
          </a:prstGeom>
          <a:noFill/>
          <a:ln w="9525">
            <a:noFill/>
            <a:miter lim="800000"/>
            <a:headEnd/>
            <a:tailEnd/>
          </a:ln>
        </p:spPr>
      </p:pic>
      <p:sp>
        <p:nvSpPr>
          <p:cNvPr id="5" name="TextovéPole 4"/>
          <p:cNvSpPr txBox="1"/>
          <p:nvPr/>
        </p:nvSpPr>
        <p:spPr>
          <a:xfrm>
            <a:off x="1259632" y="0"/>
            <a:ext cx="2088233" cy="646331"/>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err="1"/>
              <a:t>Intracellular</a:t>
            </a:r>
            <a:r>
              <a:rPr lang="cs-CZ" dirty="0"/>
              <a:t> </a:t>
            </a:r>
            <a:r>
              <a:rPr lang="cs-CZ" dirty="0" err="1"/>
              <a:t>acidosis</a:t>
            </a:r>
            <a:r>
              <a:rPr lang="cs-CZ" dirty="0"/>
              <a:t> in </a:t>
            </a:r>
            <a:r>
              <a:rPr lang="cs-CZ" dirty="0" err="1"/>
              <a:t>proximal</a:t>
            </a:r>
            <a:r>
              <a:rPr lang="cs-CZ" dirty="0"/>
              <a:t> tubule</a:t>
            </a:r>
          </a:p>
        </p:txBody>
      </p:sp>
      <p:sp>
        <p:nvSpPr>
          <p:cNvPr id="7" name="Zaoblený obdélník 6"/>
          <p:cNvSpPr/>
          <p:nvPr/>
        </p:nvSpPr>
        <p:spPr>
          <a:xfrm>
            <a:off x="323528" y="260648"/>
            <a:ext cx="720080" cy="576064"/>
          </a:xfrm>
          <a:prstGeom prst="roundRect">
            <a:avLst/>
          </a:prstGeom>
          <a:ln w="28575"/>
        </p:spPr>
        <p:style>
          <a:lnRef idx="1">
            <a:schemeClr val="accent1"/>
          </a:lnRef>
          <a:fillRef idx="2">
            <a:schemeClr val="accent1"/>
          </a:fillRef>
          <a:effectRef idx="1">
            <a:schemeClr val="accent1"/>
          </a:effectRef>
          <a:fontRef idx="minor">
            <a:schemeClr val="dk1"/>
          </a:fontRef>
        </p:style>
        <p:txBody>
          <a:bodyPr rtlCol="0" anchor="ctr"/>
          <a:lstStyle/>
          <a:p>
            <a:pPr algn="ctr"/>
            <a:endParaRPr lang="cs-CZ"/>
          </a:p>
        </p:txBody>
      </p:sp>
      <p:sp>
        <p:nvSpPr>
          <p:cNvPr id="8" name="TextovéPole 7"/>
          <p:cNvSpPr txBox="1"/>
          <p:nvPr/>
        </p:nvSpPr>
        <p:spPr>
          <a:xfrm>
            <a:off x="395536" y="332656"/>
            <a:ext cx="381836" cy="369332"/>
          </a:xfrm>
          <a:prstGeom prst="rect">
            <a:avLst/>
          </a:prstGeom>
          <a:noFill/>
        </p:spPr>
        <p:txBody>
          <a:bodyPr wrap="none" rtlCol="0">
            <a:spAutoFit/>
          </a:bodyPr>
          <a:lstStyle/>
          <a:p>
            <a:r>
              <a:rPr lang="cs-CZ" dirty="0"/>
              <a:t>K</a:t>
            </a:r>
            <a:r>
              <a:rPr lang="cs-CZ" baseline="30000" dirty="0"/>
              <a:t>+</a:t>
            </a:r>
          </a:p>
        </p:txBody>
      </p:sp>
      <p:sp>
        <p:nvSpPr>
          <p:cNvPr id="9" name="TextovéPole 8"/>
          <p:cNvSpPr txBox="1"/>
          <p:nvPr/>
        </p:nvSpPr>
        <p:spPr>
          <a:xfrm>
            <a:off x="709736" y="908720"/>
            <a:ext cx="405880" cy="369332"/>
          </a:xfrm>
          <a:prstGeom prst="rect">
            <a:avLst/>
          </a:prstGeom>
          <a:noFill/>
        </p:spPr>
        <p:txBody>
          <a:bodyPr wrap="none" rtlCol="0">
            <a:spAutoFit/>
          </a:bodyPr>
          <a:lstStyle/>
          <a:p>
            <a:r>
              <a:rPr lang="cs-CZ" dirty="0"/>
              <a:t>H</a:t>
            </a:r>
            <a:r>
              <a:rPr lang="cs-CZ" baseline="30000" dirty="0"/>
              <a:t>+</a:t>
            </a:r>
          </a:p>
        </p:txBody>
      </p:sp>
      <p:cxnSp>
        <p:nvCxnSpPr>
          <p:cNvPr id="11" name="Přímá spojovací šipka 10"/>
          <p:cNvCxnSpPr/>
          <p:nvPr/>
        </p:nvCxnSpPr>
        <p:spPr>
          <a:xfrm rot="16200000" flipV="1">
            <a:off x="670774" y="777498"/>
            <a:ext cx="350748" cy="3712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3" name="Přímá spojovací šipka 12"/>
          <p:cNvCxnSpPr/>
          <p:nvPr/>
        </p:nvCxnSpPr>
        <p:spPr>
          <a:xfrm rot="16200000" flipH="1">
            <a:off x="268719" y="891521"/>
            <a:ext cx="566772" cy="2510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4" name="TextovéPole 13"/>
          <p:cNvSpPr txBox="1"/>
          <p:nvPr/>
        </p:nvSpPr>
        <p:spPr>
          <a:xfrm>
            <a:off x="637728" y="332656"/>
            <a:ext cx="405880" cy="369332"/>
          </a:xfrm>
          <a:prstGeom prst="rect">
            <a:avLst/>
          </a:prstGeom>
          <a:noFill/>
        </p:spPr>
        <p:txBody>
          <a:bodyPr wrap="none" rtlCol="0">
            <a:spAutoFit/>
          </a:bodyPr>
          <a:lstStyle/>
          <a:p>
            <a:r>
              <a:rPr lang="cs-CZ" dirty="0"/>
              <a:t>H</a:t>
            </a:r>
            <a:r>
              <a:rPr lang="cs-CZ" baseline="30000" dirty="0"/>
              <a:t>+</a:t>
            </a:r>
          </a:p>
        </p:txBody>
      </p:sp>
      <p:sp>
        <p:nvSpPr>
          <p:cNvPr id="16" name="Šipka doprava 15"/>
          <p:cNvSpPr/>
          <p:nvPr/>
        </p:nvSpPr>
        <p:spPr>
          <a:xfrm rot="5400000">
            <a:off x="1943708" y="1952836"/>
            <a:ext cx="720080" cy="216024"/>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sp>
        <p:nvSpPr>
          <p:cNvPr id="17" name="TextovéPole 16"/>
          <p:cNvSpPr txBox="1"/>
          <p:nvPr/>
        </p:nvSpPr>
        <p:spPr>
          <a:xfrm>
            <a:off x="4067944" y="1340768"/>
            <a:ext cx="1944216" cy="646331"/>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err="1"/>
              <a:t>Enhanced</a:t>
            </a:r>
            <a:r>
              <a:rPr lang="cs-CZ" dirty="0"/>
              <a:t> </a:t>
            </a:r>
            <a:r>
              <a:rPr lang="cs-CZ" dirty="0" err="1"/>
              <a:t>resorption</a:t>
            </a:r>
            <a:r>
              <a:rPr lang="cs-CZ" dirty="0"/>
              <a:t> Cl</a:t>
            </a:r>
            <a:r>
              <a:rPr lang="cs-CZ" baseline="30000" dirty="0"/>
              <a:t>-</a:t>
            </a:r>
          </a:p>
        </p:txBody>
      </p:sp>
      <p:sp>
        <p:nvSpPr>
          <p:cNvPr id="18" name="Šipka doprava 17"/>
          <p:cNvSpPr/>
          <p:nvPr/>
        </p:nvSpPr>
        <p:spPr>
          <a:xfrm rot="2077550">
            <a:off x="3175986" y="1319885"/>
            <a:ext cx="1007646" cy="216024"/>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sp>
        <p:nvSpPr>
          <p:cNvPr id="19" name="Šipka doprava 18"/>
          <p:cNvSpPr/>
          <p:nvPr/>
        </p:nvSpPr>
        <p:spPr>
          <a:xfrm rot="7019799">
            <a:off x="3385011" y="2234765"/>
            <a:ext cx="1007646" cy="216024"/>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sp>
        <p:nvSpPr>
          <p:cNvPr id="20" name="TextovéPole 19"/>
          <p:cNvSpPr txBox="1"/>
          <p:nvPr/>
        </p:nvSpPr>
        <p:spPr>
          <a:xfrm>
            <a:off x="6300192" y="4509120"/>
            <a:ext cx="1512168" cy="830997"/>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sz="1600" dirty="0" err="1"/>
              <a:t>Enhanced</a:t>
            </a:r>
            <a:r>
              <a:rPr lang="cs-CZ" sz="1600" dirty="0"/>
              <a:t> </a:t>
            </a:r>
            <a:r>
              <a:rPr lang="cs-CZ" sz="1600" dirty="0" err="1"/>
              <a:t>resabsorption</a:t>
            </a:r>
            <a:r>
              <a:rPr lang="cs-CZ" sz="1600" dirty="0"/>
              <a:t> Cl</a:t>
            </a:r>
            <a:r>
              <a:rPr lang="cs-CZ" sz="1600" baseline="30000" dirty="0"/>
              <a:t>-</a:t>
            </a:r>
          </a:p>
        </p:txBody>
      </p:sp>
      <p:sp>
        <p:nvSpPr>
          <p:cNvPr id="21" name="TextovéPole 20"/>
          <p:cNvSpPr txBox="1"/>
          <p:nvPr/>
        </p:nvSpPr>
        <p:spPr>
          <a:xfrm>
            <a:off x="6084168" y="0"/>
            <a:ext cx="3096344" cy="1569660"/>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pPr algn="ctr"/>
            <a:r>
              <a:rPr lang="cs-CZ" sz="3200" dirty="0" err="1"/>
              <a:t>Effect</a:t>
            </a:r>
            <a:r>
              <a:rPr lang="cs-CZ" sz="3200" dirty="0"/>
              <a:t> </a:t>
            </a:r>
            <a:r>
              <a:rPr lang="cs-CZ" sz="3200" dirty="0" err="1"/>
              <a:t>of</a:t>
            </a:r>
            <a:r>
              <a:rPr lang="cs-CZ" sz="3200" dirty="0"/>
              <a:t> </a:t>
            </a:r>
            <a:r>
              <a:rPr lang="cs-CZ" sz="3200" dirty="0" err="1"/>
              <a:t>hypokalemia</a:t>
            </a:r>
            <a:r>
              <a:rPr lang="cs-CZ" sz="3200" dirty="0"/>
              <a:t> on ECF volume</a:t>
            </a:r>
          </a:p>
        </p:txBody>
      </p:sp>
      <p:sp>
        <p:nvSpPr>
          <p:cNvPr id="22" name="Obdélník 21"/>
          <p:cNvSpPr/>
          <p:nvPr/>
        </p:nvSpPr>
        <p:spPr>
          <a:xfrm>
            <a:off x="6300192" y="1916832"/>
            <a:ext cx="2843808" cy="1080120"/>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cs-CZ"/>
          </a:p>
        </p:txBody>
      </p:sp>
      <p:sp>
        <p:nvSpPr>
          <p:cNvPr id="23" name="Obdélník 22"/>
          <p:cNvSpPr/>
          <p:nvPr/>
        </p:nvSpPr>
        <p:spPr>
          <a:xfrm>
            <a:off x="1475656" y="1628800"/>
            <a:ext cx="2520280" cy="1296144"/>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cs-CZ"/>
          </a:p>
        </p:txBody>
      </p:sp>
      <p:sp>
        <p:nvSpPr>
          <p:cNvPr id="25" name="Obdélník 24"/>
          <p:cNvSpPr/>
          <p:nvPr/>
        </p:nvSpPr>
        <p:spPr>
          <a:xfrm>
            <a:off x="0" y="1772816"/>
            <a:ext cx="3419872" cy="648072"/>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cs-CZ"/>
          </a:p>
        </p:txBody>
      </p:sp>
      <p:sp>
        <p:nvSpPr>
          <p:cNvPr id="26" name="Obdélník 25"/>
          <p:cNvSpPr/>
          <p:nvPr/>
        </p:nvSpPr>
        <p:spPr>
          <a:xfrm>
            <a:off x="899592" y="1196752"/>
            <a:ext cx="1584176" cy="648072"/>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cs-CZ"/>
          </a:p>
        </p:txBody>
      </p:sp>
      <p:sp>
        <p:nvSpPr>
          <p:cNvPr id="27" name="Obdélník 26"/>
          <p:cNvSpPr/>
          <p:nvPr/>
        </p:nvSpPr>
        <p:spPr>
          <a:xfrm>
            <a:off x="2987824" y="2276872"/>
            <a:ext cx="1656184" cy="864096"/>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cs-CZ"/>
          </a:p>
        </p:txBody>
      </p:sp>
      <p:sp>
        <p:nvSpPr>
          <p:cNvPr id="28" name="Obdélník 27"/>
          <p:cNvSpPr/>
          <p:nvPr/>
        </p:nvSpPr>
        <p:spPr>
          <a:xfrm>
            <a:off x="4067944" y="2060848"/>
            <a:ext cx="936104" cy="864096"/>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cs-CZ"/>
          </a:p>
        </p:txBody>
      </p:sp>
      <p:sp>
        <p:nvSpPr>
          <p:cNvPr id="29" name="Obdélník 28"/>
          <p:cNvSpPr/>
          <p:nvPr/>
        </p:nvSpPr>
        <p:spPr>
          <a:xfrm>
            <a:off x="6300192" y="2852936"/>
            <a:ext cx="2843808" cy="2952328"/>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cs-CZ"/>
          </a:p>
        </p:txBody>
      </p:sp>
      <p:sp>
        <p:nvSpPr>
          <p:cNvPr id="32" name="TextovéPole 31"/>
          <p:cNvSpPr txBox="1"/>
          <p:nvPr/>
        </p:nvSpPr>
        <p:spPr>
          <a:xfrm>
            <a:off x="6948264" y="1556792"/>
            <a:ext cx="1872208" cy="461665"/>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pPr algn="ctr"/>
            <a:r>
              <a:rPr lang="cs-CZ" sz="2400" b="1" dirty="0"/>
              <a:t>ECF</a:t>
            </a:r>
          </a:p>
        </p:txBody>
      </p:sp>
      <p:sp>
        <p:nvSpPr>
          <p:cNvPr id="30" name="Šipka doprava 29"/>
          <p:cNvSpPr/>
          <p:nvPr/>
        </p:nvSpPr>
        <p:spPr>
          <a:xfrm rot="20167579">
            <a:off x="4924491" y="2096609"/>
            <a:ext cx="2207230" cy="429306"/>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sp>
        <p:nvSpPr>
          <p:cNvPr id="31" name="Šipka doprava 30"/>
          <p:cNvSpPr/>
          <p:nvPr/>
        </p:nvSpPr>
        <p:spPr>
          <a:xfrm rot="15726041">
            <a:off x="7136271" y="2635714"/>
            <a:ext cx="1740245" cy="429306"/>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sp>
        <p:nvSpPr>
          <p:cNvPr id="6" name="TextovéPole 5"/>
          <p:cNvSpPr txBox="1"/>
          <p:nvPr/>
        </p:nvSpPr>
        <p:spPr>
          <a:xfrm>
            <a:off x="1403648" y="1052736"/>
            <a:ext cx="1944216" cy="646331"/>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err="1"/>
              <a:t>Enhanced</a:t>
            </a:r>
            <a:r>
              <a:rPr lang="cs-CZ" dirty="0"/>
              <a:t> </a:t>
            </a:r>
            <a:r>
              <a:rPr lang="cs-CZ" dirty="0" err="1"/>
              <a:t>resorption</a:t>
            </a:r>
            <a:r>
              <a:rPr lang="cs-CZ" dirty="0"/>
              <a:t> HCO</a:t>
            </a:r>
            <a:r>
              <a:rPr lang="cs-CZ" baseline="-25000" dirty="0"/>
              <a:t>3</a:t>
            </a:r>
            <a:r>
              <a:rPr lang="cs-CZ" baseline="30000" dirty="0"/>
              <a:t>-</a:t>
            </a:r>
          </a:p>
        </p:txBody>
      </p:sp>
      <p:sp>
        <p:nvSpPr>
          <p:cNvPr id="33" name="Obdélník 32"/>
          <p:cNvSpPr/>
          <p:nvPr/>
        </p:nvSpPr>
        <p:spPr>
          <a:xfrm>
            <a:off x="0" y="0"/>
            <a:ext cx="1296144" cy="1844824"/>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cs-CZ"/>
          </a:p>
        </p:txBody>
      </p:sp>
      <p:sp>
        <p:nvSpPr>
          <p:cNvPr id="34" name="Šipka dolů 33"/>
          <p:cNvSpPr/>
          <p:nvPr/>
        </p:nvSpPr>
        <p:spPr>
          <a:xfrm flipV="1">
            <a:off x="7380312" y="1628800"/>
            <a:ext cx="216024" cy="288032"/>
          </a:xfrm>
          <a:prstGeom prst="down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33"/>
                                        </p:tgtEl>
                                      </p:cBhvr>
                                    </p:animEffect>
                                    <p:set>
                                      <p:cBhvr>
                                        <p:cTn id="7" dur="1" fill="hold">
                                          <p:stCondLst>
                                            <p:cond delay="499"/>
                                          </p:stCondLst>
                                        </p:cTn>
                                        <p:tgtEl>
                                          <p:spTgt spid="33"/>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heckerboard(across)">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checkerboard(across)">
                                      <p:cBhvr>
                                        <p:cTn id="17" dur="500"/>
                                        <p:tgtEl>
                                          <p:spTgt spid="15"/>
                                        </p:tgtEl>
                                      </p:cBhvr>
                                    </p:animEffect>
                                  </p:childTnLst>
                                </p:cTn>
                              </p:par>
                              <p:par>
                                <p:cTn id="18" presetID="5" presetClass="entr" presetSubtype="10"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checkerboard(across)">
                                      <p:cBhvr>
                                        <p:cTn id="20" dur="500"/>
                                        <p:tgtEl>
                                          <p:spTgt spid="6"/>
                                        </p:tgtEl>
                                      </p:cBhvr>
                                    </p:animEffect>
                                  </p:childTnLst>
                                </p:cTn>
                              </p:par>
                              <p:par>
                                <p:cTn id="21" presetID="5" presetClass="entr" presetSubtype="1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checkerboard(across)">
                                      <p:cBhvr>
                                        <p:cTn id="23" dur="500"/>
                                        <p:tgtEl>
                                          <p:spTgt spid="16"/>
                                        </p:tgtEl>
                                      </p:cBhvr>
                                    </p:animEffect>
                                  </p:childTnLst>
                                </p:cTn>
                              </p:par>
                            </p:childTnLst>
                          </p:cTn>
                        </p:par>
                      </p:childTnLst>
                    </p:cTn>
                  </p:par>
                  <p:par>
                    <p:cTn id="24" fill="hold">
                      <p:stCondLst>
                        <p:cond delay="indefinite"/>
                      </p:stCondLst>
                      <p:childTnLst>
                        <p:par>
                          <p:cTn id="25" fill="hold">
                            <p:stCondLst>
                              <p:cond delay="0"/>
                            </p:stCondLst>
                            <p:childTnLst>
                              <p:par>
                                <p:cTn id="26" presetID="5" presetClass="exit" presetSubtype="10" fill="hold" grpId="0" nodeType="clickEffect">
                                  <p:stCondLst>
                                    <p:cond delay="0"/>
                                  </p:stCondLst>
                                  <p:childTnLst>
                                    <p:animEffect transition="out" filter="checkerboard(across)">
                                      <p:cBhvr>
                                        <p:cTn id="27" dur="500"/>
                                        <p:tgtEl>
                                          <p:spTgt spid="23"/>
                                        </p:tgtEl>
                                      </p:cBhvr>
                                    </p:animEffect>
                                    <p:set>
                                      <p:cBhvr>
                                        <p:cTn id="28" dur="1" fill="hold">
                                          <p:stCondLst>
                                            <p:cond delay="499"/>
                                          </p:stCondLst>
                                        </p:cTn>
                                        <p:tgtEl>
                                          <p:spTgt spid="23"/>
                                        </p:tgtEl>
                                        <p:attrNameLst>
                                          <p:attrName>style.visibility</p:attrName>
                                        </p:attrNameLst>
                                      </p:cBhvr>
                                      <p:to>
                                        <p:strVal val="hidden"/>
                                      </p:to>
                                    </p:set>
                                  </p:childTnLst>
                                </p:cTn>
                              </p:par>
                              <p:par>
                                <p:cTn id="29" presetID="5" presetClass="exit" presetSubtype="10" fill="hold" grpId="0" nodeType="withEffect">
                                  <p:stCondLst>
                                    <p:cond delay="0"/>
                                  </p:stCondLst>
                                  <p:childTnLst>
                                    <p:animEffect transition="out" filter="checkerboard(across)">
                                      <p:cBhvr>
                                        <p:cTn id="30" dur="500"/>
                                        <p:tgtEl>
                                          <p:spTgt spid="25"/>
                                        </p:tgtEl>
                                      </p:cBhvr>
                                    </p:animEffect>
                                    <p:set>
                                      <p:cBhvr>
                                        <p:cTn id="31" dur="1" fill="hold">
                                          <p:stCondLst>
                                            <p:cond delay="499"/>
                                          </p:stCondLst>
                                        </p:cTn>
                                        <p:tgtEl>
                                          <p:spTgt spid="25"/>
                                        </p:tgtEl>
                                        <p:attrNameLst>
                                          <p:attrName>style.visibility</p:attrName>
                                        </p:attrNameLst>
                                      </p:cBhvr>
                                      <p:to>
                                        <p:strVal val="hidden"/>
                                      </p:to>
                                    </p:set>
                                  </p:childTnLst>
                                </p:cTn>
                              </p:par>
                              <p:par>
                                <p:cTn id="32" presetID="5" presetClass="exit" presetSubtype="10" fill="hold" grpId="0" nodeType="withEffect">
                                  <p:stCondLst>
                                    <p:cond delay="0"/>
                                  </p:stCondLst>
                                  <p:childTnLst>
                                    <p:animEffect transition="out" filter="checkerboard(across)">
                                      <p:cBhvr>
                                        <p:cTn id="33" dur="500"/>
                                        <p:tgtEl>
                                          <p:spTgt spid="26"/>
                                        </p:tgtEl>
                                      </p:cBhvr>
                                    </p:animEffect>
                                    <p:set>
                                      <p:cBhvr>
                                        <p:cTn id="34" dur="1" fill="hold">
                                          <p:stCondLst>
                                            <p:cond delay="499"/>
                                          </p:stCondLst>
                                        </p:cTn>
                                        <p:tgtEl>
                                          <p:spTgt spid="26"/>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5" presetClass="entr" presetSubtype="10" fill="hold" grpId="0" nodeType="click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checkerboard(across)">
                                      <p:cBhvr>
                                        <p:cTn id="39" dur="500"/>
                                        <p:tgtEl>
                                          <p:spTgt spid="18"/>
                                        </p:tgtEl>
                                      </p:cBhvr>
                                    </p:animEffect>
                                  </p:childTnLst>
                                </p:cTn>
                              </p:par>
                              <p:par>
                                <p:cTn id="40" presetID="5" presetClass="entr" presetSubtype="10" fill="hold" grpId="0"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checkerboard(across)">
                                      <p:cBhvr>
                                        <p:cTn id="42" dur="500"/>
                                        <p:tgtEl>
                                          <p:spTgt spid="17"/>
                                        </p:tgtEl>
                                      </p:cBhvr>
                                    </p:animEffect>
                                  </p:childTnLst>
                                </p:cTn>
                              </p:par>
                              <p:par>
                                <p:cTn id="43" presetID="5" presetClass="entr" presetSubtype="1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checkerboard(across)">
                                      <p:cBhvr>
                                        <p:cTn id="45" dur="500"/>
                                        <p:tgtEl>
                                          <p:spTgt spid="19"/>
                                        </p:tgtEl>
                                      </p:cBhvr>
                                    </p:animEffect>
                                  </p:childTnLst>
                                </p:cTn>
                              </p:par>
                              <p:par>
                                <p:cTn id="46" presetID="5" presetClass="exit" presetSubtype="10" fill="hold" grpId="0" nodeType="withEffect">
                                  <p:stCondLst>
                                    <p:cond delay="0"/>
                                  </p:stCondLst>
                                  <p:childTnLst>
                                    <p:animEffect transition="out" filter="checkerboard(across)">
                                      <p:cBhvr>
                                        <p:cTn id="47" dur="500"/>
                                        <p:tgtEl>
                                          <p:spTgt spid="27"/>
                                        </p:tgtEl>
                                      </p:cBhvr>
                                    </p:animEffect>
                                    <p:set>
                                      <p:cBhvr>
                                        <p:cTn id="48" dur="1" fill="hold">
                                          <p:stCondLst>
                                            <p:cond delay="499"/>
                                          </p:stCondLst>
                                        </p:cTn>
                                        <p:tgtEl>
                                          <p:spTgt spid="27"/>
                                        </p:tgtEl>
                                        <p:attrNameLst>
                                          <p:attrName>style.visibility</p:attrName>
                                        </p:attrNameLst>
                                      </p:cBhvr>
                                      <p:to>
                                        <p:strVal val="hidden"/>
                                      </p:to>
                                    </p:set>
                                  </p:childTnLst>
                                </p:cTn>
                              </p:par>
                              <p:par>
                                <p:cTn id="49" presetID="5" presetClass="exit" presetSubtype="10" fill="hold" grpId="0" nodeType="withEffect">
                                  <p:stCondLst>
                                    <p:cond delay="0"/>
                                  </p:stCondLst>
                                  <p:childTnLst>
                                    <p:animEffect transition="out" filter="checkerboard(across)">
                                      <p:cBhvr>
                                        <p:cTn id="50" dur="500"/>
                                        <p:tgtEl>
                                          <p:spTgt spid="28"/>
                                        </p:tgtEl>
                                      </p:cBhvr>
                                    </p:animEffect>
                                    <p:set>
                                      <p:cBhvr>
                                        <p:cTn id="51" dur="1" fill="hold">
                                          <p:stCondLst>
                                            <p:cond delay="499"/>
                                          </p:stCondLst>
                                        </p:cTn>
                                        <p:tgtEl>
                                          <p:spTgt spid="28"/>
                                        </p:tgtEl>
                                        <p:attrNameLst>
                                          <p:attrName>style.visibility</p:attrName>
                                        </p:attrNameLst>
                                      </p:cBhvr>
                                      <p:to>
                                        <p:strVal val="hidden"/>
                                      </p:to>
                                    </p:set>
                                  </p:childTnLst>
                                </p:cTn>
                              </p:par>
                            </p:childTnLst>
                          </p:cTn>
                        </p:par>
                      </p:childTnLst>
                    </p:cTn>
                  </p:par>
                  <p:par>
                    <p:cTn id="52" fill="hold">
                      <p:stCondLst>
                        <p:cond delay="indefinite"/>
                      </p:stCondLst>
                      <p:childTnLst>
                        <p:par>
                          <p:cTn id="53" fill="hold">
                            <p:stCondLst>
                              <p:cond delay="0"/>
                            </p:stCondLst>
                            <p:childTnLst>
                              <p:par>
                                <p:cTn id="54" presetID="5" presetClass="exit" presetSubtype="10" fill="hold" grpId="0" nodeType="clickEffect">
                                  <p:stCondLst>
                                    <p:cond delay="0"/>
                                  </p:stCondLst>
                                  <p:childTnLst>
                                    <p:animEffect transition="out" filter="checkerboard(across)">
                                      <p:cBhvr>
                                        <p:cTn id="55" dur="500"/>
                                        <p:tgtEl>
                                          <p:spTgt spid="22"/>
                                        </p:tgtEl>
                                      </p:cBhvr>
                                    </p:animEffect>
                                    <p:set>
                                      <p:cBhvr>
                                        <p:cTn id="56" dur="1" fill="hold">
                                          <p:stCondLst>
                                            <p:cond delay="499"/>
                                          </p:stCondLst>
                                        </p:cTn>
                                        <p:tgtEl>
                                          <p:spTgt spid="22"/>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5" presetClass="exit" presetSubtype="10" fill="hold" grpId="0" nodeType="clickEffect">
                                  <p:stCondLst>
                                    <p:cond delay="0"/>
                                  </p:stCondLst>
                                  <p:childTnLst>
                                    <p:animEffect transition="out" filter="checkerboard(across)">
                                      <p:cBhvr>
                                        <p:cTn id="60" dur="500"/>
                                        <p:tgtEl>
                                          <p:spTgt spid="29"/>
                                        </p:tgtEl>
                                      </p:cBhvr>
                                    </p:animEffect>
                                    <p:set>
                                      <p:cBhvr>
                                        <p:cTn id="61" dur="1" fill="hold">
                                          <p:stCondLst>
                                            <p:cond delay="499"/>
                                          </p:stCondLst>
                                        </p:cTn>
                                        <p:tgtEl>
                                          <p:spTgt spid="29"/>
                                        </p:tgtEl>
                                        <p:attrNameLst>
                                          <p:attrName>style.visibility</p:attrName>
                                        </p:attrNameLst>
                                      </p:cBhvr>
                                      <p:to>
                                        <p:strVal val="hidden"/>
                                      </p:to>
                                    </p:set>
                                  </p:childTnLst>
                                </p:cTn>
                              </p:par>
                            </p:childTnLst>
                          </p:cTn>
                        </p:par>
                      </p:childTnLst>
                    </p:cTn>
                  </p:par>
                  <p:par>
                    <p:cTn id="62" fill="hold">
                      <p:stCondLst>
                        <p:cond delay="indefinite"/>
                      </p:stCondLst>
                      <p:childTnLst>
                        <p:par>
                          <p:cTn id="63" fill="hold">
                            <p:stCondLst>
                              <p:cond delay="0"/>
                            </p:stCondLst>
                            <p:childTnLst>
                              <p:par>
                                <p:cTn id="64" presetID="5" presetClass="entr" presetSubtype="10" fill="hold" grpId="0" nodeType="clickEffect">
                                  <p:stCondLst>
                                    <p:cond delay="0"/>
                                  </p:stCondLst>
                                  <p:childTnLst>
                                    <p:set>
                                      <p:cBhvr>
                                        <p:cTn id="65" dur="1" fill="hold">
                                          <p:stCondLst>
                                            <p:cond delay="0"/>
                                          </p:stCondLst>
                                        </p:cTn>
                                        <p:tgtEl>
                                          <p:spTgt spid="31"/>
                                        </p:tgtEl>
                                        <p:attrNameLst>
                                          <p:attrName>style.visibility</p:attrName>
                                        </p:attrNameLst>
                                      </p:cBhvr>
                                      <p:to>
                                        <p:strVal val="visible"/>
                                      </p:to>
                                    </p:set>
                                    <p:animEffect transition="in" filter="checkerboard(across)">
                                      <p:cBhvr>
                                        <p:cTn id="66" dur="500"/>
                                        <p:tgtEl>
                                          <p:spTgt spid="31"/>
                                        </p:tgtEl>
                                      </p:cBhvr>
                                    </p:animEffect>
                                  </p:childTnLst>
                                </p:cTn>
                              </p:par>
                              <p:par>
                                <p:cTn id="67" presetID="5" presetClass="entr" presetSubtype="10" fill="hold" grpId="0" nodeType="with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checkerboard(across)">
                                      <p:cBhvr>
                                        <p:cTn id="69" dur="500"/>
                                        <p:tgtEl>
                                          <p:spTgt spid="30"/>
                                        </p:tgtEl>
                                      </p:cBhvr>
                                    </p:animEffect>
                                  </p:childTnLst>
                                </p:cTn>
                              </p:par>
                              <p:par>
                                <p:cTn id="70" presetID="5" presetClass="entr" presetSubtype="10" fill="hold" grpId="0" nodeType="with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checkerboard(across)">
                                      <p:cBhvr>
                                        <p:cTn id="72" dur="500"/>
                                        <p:tgtEl>
                                          <p:spTgt spid="32"/>
                                        </p:tgtEl>
                                      </p:cBhvr>
                                    </p:animEffect>
                                  </p:childTnLst>
                                </p:cTn>
                              </p:par>
                              <p:par>
                                <p:cTn id="73" presetID="5" presetClass="entr" presetSubtype="1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checkerboard(across)">
                                      <p:cBhvr>
                                        <p:cTn id="7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5" grpId="0" animBg="1"/>
      <p:bldP spid="16" grpId="0" animBg="1"/>
      <p:bldP spid="17" grpId="0" animBg="1"/>
      <p:bldP spid="18" grpId="0" animBg="1"/>
      <p:bldP spid="19" grpId="0" animBg="1"/>
      <p:bldP spid="22" grpId="0" animBg="1"/>
      <p:bldP spid="23" grpId="0" animBg="1"/>
      <p:bldP spid="25" grpId="0" animBg="1"/>
      <p:bldP spid="26" grpId="0" animBg="1"/>
      <p:bldP spid="27" grpId="0" animBg="1"/>
      <p:bldP spid="28" grpId="0" animBg="1"/>
      <p:bldP spid="29" grpId="0" animBg="1"/>
      <p:bldP spid="32" grpId="0" animBg="1"/>
      <p:bldP spid="30" grpId="0" animBg="1"/>
      <p:bldP spid="31" grpId="0" animBg="1"/>
      <p:bldP spid="6" grpId="0" animBg="1"/>
      <p:bldP spid="33" grpId="0" animBg="1"/>
      <p:bldP spid="34"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67"/>
          <p:cNvSpPr>
            <a:spLocks noChangeArrowheads="1"/>
          </p:cNvSpPr>
          <p:nvPr/>
        </p:nvSpPr>
        <p:spPr bwMode="auto">
          <a:xfrm>
            <a:off x="323528" y="4077072"/>
            <a:ext cx="1110357" cy="1728192"/>
          </a:xfrm>
          <a:prstGeom prst="roundRect">
            <a:avLst>
              <a:gd name="adj" fmla="val 16667"/>
            </a:avLst>
          </a:prstGeom>
          <a:solidFill>
            <a:srgbClr val="FFFF66"/>
          </a:solidFill>
          <a:ln w="38100">
            <a:solidFill>
              <a:srgbClr val="000000"/>
            </a:solidFill>
            <a:round/>
            <a:headEnd/>
            <a:tailEnd/>
          </a:ln>
        </p:spPr>
        <p:txBody>
          <a:bodyPr wrap="none" anchor="ctr"/>
          <a:lstStyle/>
          <a:p>
            <a:endParaRPr lang="en-US"/>
          </a:p>
        </p:txBody>
      </p:sp>
      <p:graphicFrame>
        <p:nvGraphicFramePr>
          <p:cNvPr id="3" name="Object 62"/>
          <p:cNvGraphicFramePr>
            <a:graphicFrameLocks noChangeAspect="1"/>
          </p:cNvGraphicFramePr>
          <p:nvPr/>
        </p:nvGraphicFramePr>
        <p:xfrm>
          <a:off x="1828800" y="4464447"/>
          <a:ext cx="1457325" cy="1724025"/>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PBrush">
                  <p:embed/>
                </p:oleObj>
              </mc:Choice>
              <mc:Fallback>
                <p:oleObj name="Rastrový obrázek" r:id="rId4" imgW="1495431" imgH="1771790" progId="PBrush">
                  <p:embed/>
                  <p:pic>
                    <p:nvPicPr>
                      <p:cNvPr id="3" name="Object 6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8800" y="4464447"/>
                        <a:ext cx="1457325" cy="1724025"/>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sp>
        <p:nvSpPr>
          <p:cNvPr id="4" name="Text Box 68"/>
          <p:cNvSpPr txBox="1">
            <a:spLocks noChangeArrowheads="1"/>
          </p:cNvSpPr>
          <p:nvPr/>
        </p:nvSpPr>
        <p:spPr bwMode="auto">
          <a:xfrm>
            <a:off x="1532608" y="4901098"/>
            <a:ext cx="519112" cy="400110"/>
          </a:xfrm>
          <a:prstGeom prst="rect">
            <a:avLst/>
          </a:prstGeom>
          <a:noFill/>
          <a:ln w="9525">
            <a:noFill/>
            <a:miter lim="800000"/>
            <a:headEnd/>
            <a:tailEnd/>
          </a:ln>
        </p:spPr>
        <p:txBody>
          <a:bodyPr wrap="square" anchor="ctr">
            <a:spAutoFit/>
          </a:bodyPr>
          <a:lstStyle/>
          <a:p>
            <a:pPr algn="ctr" eaLnBrk="0" hangingPunct="0">
              <a:spcBef>
                <a:spcPct val="50000"/>
              </a:spcBef>
            </a:pPr>
            <a:r>
              <a:rPr lang="cs-CZ" sz="2000" b="1" dirty="0">
                <a:latin typeface="Times New Roman" pitchFamily="18" charset="0"/>
              </a:rPr>
              <a:t>K</a:t>
            </a:r>
            <a:r>
              <a:rPr lang="cs-CZ" sz="2000" b="1" baseline="30000" dirty="0">
                <a:latin typeface="Times New Roman" pitchFamily="18" charset="0"/>
              </a:rPr>
              <a:t>+</a:t>
            </a:r>
            <a:endParaRPr lang="cs-CZ" sz="3200" b="1" baseline="-25000" dirty="0">
              <a:latin typeface="Times New Roman" pitchFamily="18" charset="0"/>
            </a:endParaRPr>
          </a:p>
        </p:txBody>
      </p:sp>
      <p:sp>
        <p:nvSpPr>
          <p:cNvPr id="5" name="Text Box 71"/>
          <p:cNvSpPr txBox="1">
            <a:spLocks noChangeArrowheads="1"/>
          </p:cNvSpPr>
          <p:nvPr/>
        </p:nvSpPr>
        <p:spPr bwMode="auto">
          <a:xfrm>
            <a:off x="515938" y="4585097"/>
            <a:ext cx="863600" cy="762000"/>
          </a:xfrm>
          <a:prstGeom prst="rect">
            <a:avLst/>
          </a:prstGeom>
          <a:noFill/>
          <a:ln w="9525">
            <a:noFill/>
            <a:miter lim="800000"/>
            <a:headEnd/>
            <a:tailEnd/>
          </a:ln>
        </p:spPr>
        <p:txBody>
          <a:bodyPr anchor="ctr">
            <a:spAutoFit/>
          </a:bodyPr>
          <a:lstStyle/>
          <a:p>
            <a:pPr algn="ctr" eaLnBrk="0" hangingPunct="0">
              <a:spcBef>
                <a:spcPct val="50000"/>
              </a:spcBef>
            </a:pPr>
            <a:r>
              <a:rPr lang="cs-CZ" sz="4400" b="1" dirty="0">
                <a:latin typeface="Times New Roman" pitchFamily="18" charset="0"/>
              </a:rPr>
              <a:t>K</a:t>
            </a:r>
            <a:r>
              <a:rPr lang="cs-CZ" sz="4400" b="1" baseline="30000" dirty="0">
                <a:latin typeface="Times New Roman" pitchFamily="18" charset="0"/>
              </a:rPr>
              <a:t>+</a:t>
            </a:r>
            <a:endParaRPr lang="cs-CZ" sz="6000" b="1" baseline="-25000" dirty="0">
              <a:latin typeface="Times New Roman" pitchFamily="18" charset="0"/>
            </a:endParaRPr>
          </a:p>
        </p:txBody>
      </p:sp>
      <p:sp>
        <p:nvSpPr>
          <p:cNvPr id="6" name="Line 73"/>
          <p:cNvSpPr>
            <a:spLocks noChangeShapeType="1"/>
          </p:cNvSpPr>
          <p:nvPr/>
        </p:nvSpPr>
        <p:spPr bwMode="auto">
          <a:xfrm flipV="1">
            <a:off x="1206500" y="5074047"/>
            <a:ext cx="400050" cy="6350"/>
          </a:xfrm>
          <a:prstGeom prst="line">
            <a:avLst/>
          </a:prstGeom>
          <a:noFill/>
          <a:ln w="28575">
            <a:solidFill>
              <a:srgbClr val="000000"/>
            </a:solidFill>
            <a:round/>
            <a:headEnd type="triangle" w="med" len="med"/>
            <a:tailEnd type="none" w="med" len="med"/>
          </a:ln>
        </p:spPr>
        <p:txBody>
          <a:bodyPr wrap="none" anchor="ctr"/>
          <a:lstStyle/>
          <a:p>
            <a:endParaRPr lang="cs-CZ"/>
          </a:p>
        </p:txBody>
      </p:sp>
      <p:sp>
        <p:nvSpPr>
          <p:cNvPr id="7" name="Freeform 75"/>
          <p:cNvSpPr>
            <a:spLocks/>
          </p:cNvSpPr>
          <p:nvPr/>
        </p:nvSpPr>
        <p:spPr bwMode="auto">
          <a:xfrm>
            <a:off x="1868488" y="5121672"/>
            <a:ext cx="809625" cy="1317625"/>
          </a:xfrm>
          <a:custGeom>
            <a:avLst/>
            <a:gdLst>
              <a:gd name="T0" fmla="*/ 20 w 510"/>
              <a:gd name="T1" fmla="*/ 0 h 830"/>
              <a:gd name="T2" fmla="*/ 506 w 510"/>
              <a:gd name="T3" fmla="*/ 90 h 830"/>
              <a:gd name="T4" fmla="*/ 50 w 510"/>
              <a:gd name="T5" fmla="*/ 210 h 830"/>
              <a:gd name="T6" fmla="*/ 237 w 510"/>
              <a:gd name="T7" fmla="*/ 830 h 830"/>
              <a:gd name="T8" fmla="*/ 0 60000 65536"/>
              <a:gd name="T9" fmla="*/ 0 60000 65536"/>
              <a:gd name="T10" fmla="*/ 0 60000 65536"/>
              <a:gd name="T11" fmla="*/ 0 60000 65536"/>
              <a:gd name="T12" fmla="*/ 0 w 510"/>
              <a:gd name="T13" fmla="*/ 0 h 830"/>
              <a:gd name="T14" fmla="*/ 510 w 510"/>
              <a:gd name="T15" fmla="*/ 830 h 830"/>
            </a:gdLst>
            <a:ahLst/>
            <a:cxnLst>
              <a:cxn ang="T8">
                <a:pos x="T0" y="T1"/>
              </a:cxn>
              <a:cxn ang="T9">
                <a:pos x="T2" y="T3"/>
              </a:cxn>
              <a:cxn ang="T10">
                <a:pos x="T4" y="T5"/>
              </a:cxn>
              <a:cxn ang="T11">
                <a:pos x="T6" y="T7"/>
              </a:cxn>
            </a:cxnLst>
            <a:rect l="T12" t="T13" r="T14" b="T15"/>
            <a:pathLst>
              <a:path w="510" h="830">
                <a:moveTo>
                  <a:pt x="20" y="0"/>
                </a:moveTo>
                <a:cubicBezTo>
                  <a:pt x="101" y="14"/>
                  <a:pt x="501" y="55"/>
                  <a:pt x="506" y="90"/>
                </a:cubicBezTo>
                <a:cubicBezTo>
                  <a:pt x="510" y="133"/>
                  <a:pt x="100" y="97"/>
                  <a:pt x="50" y="210"/>
                </a:cubicBezTo>
                <a:cubicBezTo>
                  <a:pt x="0" y="323"/>
                  <a:pt x="198" y="701"/>
                  <a:pt x="237" y="830"/>
                </a:cubicBezTo>
              </a:path>
            </a:pathLst>
          </a:custGeom>
          <a:noFill/>
          <a:ln w="38100">
            <a:solidFill>
              <a:schemeClr val="tx1"/>
            </a:solidFill>
            <a:round/>
            <a:headEnd/>
            <a:tailEnd type="triangle" w="med" len="med"/>
          </a:ln>
        </p:spPr>
        <p:txBody>
          <a:bodyPr/>
          <a:lstStyle/>
          <a:p>
            <a:endParaRPr lang="cs-CZ"/>
          </a:p>
        </p:txBody>
      </p:sp>
      <p:sp>
        <p:nvSpPr>
          <p:cNvPr id="10" name="Šipka doprava 9"/>
          <p:cNvSpPr/>
          <p:nvPr/>
        </p:nvSpPr>
        <p:spPr>
          <a:xfrm rot="8144127">
            <a:off x="2185317" y="4132062"/>
            <a:ext cx="2539696" cy="384075"/>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pic>
        <p:nvPicPr>
          <p:cNvPr id="12" name="Picture 2" descr="sejmout005"/>
          <p:cNvPicPr>
            <a:picLocks noChangeAspect="1" noChangeArrowheads="1"/>
          </p:cNvPicPr>
          <p:nvPr/>
        </p:nvPicPr>
        <p:blipFill>
          <a:blip r:embed="rId6" cstate="print"/>
          <a:srcRect l="50202" t="11563" r="803"/>
          <a:stretch>
            <a:fillRect/>
          </a:stretch>
        </p:blipFill>
        <p:spPr bwMode="auto">
          <a:xfrm>
            <a:off x="4283968" y="980728"/>
            <a:ext cx="2376264" cy="2687905"/>
          </a:xfrm>
          <a:prstGeom prst="rect">
            <a:avLst/>
          </a:prstGeom>
          <a:noFill/>
          <a:ln w="9525">
            <a:noFill/>
            <a:miter lim="800000"/>
            <a:headEnd/>
            <a:tailEnd/>
          </a:ln>
        </p:spPr>
      </p:pic>
      <p:sp>
        <p:nvSpPr>
          <p:cNvPr id="20" name="TextovéPole 19"/>
          <p:cNvSpPr txBox="1"/>
          <p:nvPr/>
        </p:nvSpPr>
        <p:spPr>
          <a:xfrm>
            <a:off x="4788024" y="179348"/>
            <a:ext cx="3627724" cy="369332"/>
          </a:xfrm>
          <a:prstGeom prst="rect">
            <a:avLst/>
          </a:prstGeom>
          <a:noFill/>
        </p:spPr>
        <p:txBody>
          <a:bodyPr wrap="square" rtlCol="0">
            <a:spAutoFit/>
          </a:bodyPr>
          <a:lstStyle/>
          <a:p>
            <a:r>
              <a:rPr lang="cs-CZ" dirty="0" err="1"/>
              <a:t>Oliguric</a:t>
            </a:r>
            <a:r>
              <a:rPr lang="cs-CZ" dirty="0"/>
              <a:t> </a:t>
            </a:r>
            <a:r>
              <a:rPr lang="en-US" dirty="0"/>
              <a:t>phase of acute renal failure</a:t>
            </a:r>
          </a:p>
        </p:txBody>
      </p:sp>
      <p:sp>
        <p:nvSpPr>
          <p:cNvPr id="21" name="TextovéPole 20"/>
          <p:cNvSpPr txBox="1"/>
          <p:nvPr/>
        </p:nvSpPr>
        <p:spPr>
          <a:xfrm>
            <a:off x="7020272" y="2924944"/>
            <a:ext cx="2008114" cy="646331"/>
          </a:xfrm>
          <a:prstGeom prst="rect">
            <a:avLst/>
          </a:prstGeom>
          <a:noFill/>
        </p:spPr>
        <p:txBody>
          <a:bodyPr wrap="none" rtlCol="0">
            <a:spAutoFit/>
          </a:bodyPr>
          <a:lstStyle/>
          <a:p>
            <a:r>
              <a:rPr lang="cs-CZ" dirty="0" err="1"/>
              <a:t>Hypoaldosteronism</a:t>
            </a:r>
            <a:endParaRPr lang="cs-CZ" dirty="0"/>
          </a:p>
          <a:p>
            <a:r>
              <a:rPr lang="cs-CZ" dirty="0"/>
              <a:t>(m. </a:t>
            </a:r>
            <a:r>
              <a:rPr lang="cs-CZ" dirty="0" err="1"/>
              <a:t>Addisoni</a:t>
            </a:r>
            <a:r>
              <a:rPr lang="cs-CZ" dirty="0"/>
              <a:t>)</a:t>
            </a:r>
          </a:p>
        </p:txBody>
      </p:sp>
      <p:cxnSp>
        <p:nvCxnSpPr>
          <p:cNvPr id="25" name="Přímá spojovací šipka 24"/>
          <p:cNvCxnSpPr/>
          <p:nvPr/>
        </p:nvCxnSpPr>
        <p:spPr>
          <a:xfrm rot="16200000" flipV="1">
            <a:off x="6264188" y="2384884"/>
            <a:ext cx="792088" cy="72008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7" name="Přímá spojovací šipka 26"/>
          <p:cNvCxnSpPr/>
          <p:nvPr/>
        </p:nvCxnSpPr>
        <p:spPr>
          <a:xfrm rot="5400000">
            <a:off x="5688124" y="944724"/>
            <a:ext cx="1296144" cy="50405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8" name="TextovéPole 27"/>
          <p:cNvSpPr txBox="1"/>
          <p:nvPr/>
        </p:nvSpPr>
        <p:spPr>
          <a:xfrm>
            <a:off x="179512" y="116632"/>
            <a:ext cx="3096344" cy="1077218"/>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pPr algn="ctr"/>
            <a:r>
              <a:rPr lang="cs-CZ" sz="3200" dirty="0" err="1"/>
              <a:t>Potassium</a:t>
            </a:r>
            <a:r>
              <a:rPr lang="cs-CZ" sz="3200" dirty="0"/>
              <a:t> </a:t>
            </a:r>
            <a:r>
              <a:rPr lang="cs-CZ" sz="3200" dirty="0" err="1"/>
              <a:t>retention</a:t>
            </a:r>
            <a:endParaRPr lang="cs-CZ" sz="3200" dirty="0"/>
          </a:p>
        </p:txBody>
      </p:sp>
      <p:sp>
        <p:nvSpPr>
          <p:cNvPr id="32" name="Obdélník 31"/>
          <p:cNvSpPr/>
          <p:nvPr/>
        </p:nvSpPr>
        <p:spPr>
          <a:xfrm>
            <a:off x="4283968" y="72008"/>
            <a:ext cx="4752528" cy="4581128"/>
          </a:xfrm>
          <a:prstGeom prst="rect">
            <a:avLst/>
          </a:prstGeom>
          <a:noFill/>
        </p:spPr>
        <p:style>
          <a:lnRef idx="2">
            <a:schemeClr val="accent1"/>
          </a:lnRef>
          <a:fillRef idx="1">
            <a:schemeClr val="lt1"/>
          </a:fillRef>
          <a:effectRef idx="0">
            <a:schemeClr val="accent1"/>
          </a:effectRef>
          <a:fontRef idx="minor">
            <a:schemeClr val="dk1"/>
          </a:fontRef>
        </p:style>
        <p:txBody>
          <a:bodyPr rtlCol="0" anchor="ctr"/>
          <a:lstStyle/>
          <a:p>
            <a:pPr algn="ctr"/>
            <a:endParaRPr lang="cs-CZ"/>
          </a:p>
        </p:txBody>
      </p:sp>
      <p:sp>
        <p:nvSpPr>
          <p:cNvPr id="31" name="Obdélník 30"/>
          <p:cNvSpPr/>
          <p:nvPr/>
        </p:nvSpPr>
        <p:spPr>
          <a:xfrm>
            <a:off x="6156176" y="1916832"/>
            <a:ext cx="72008" cy="576064"/>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4" name="TextovéPole 33"/>
          <p:cNvSpPr txBox="1"/>
          <p:nvPr/>
        </p:nvSpPr>
        <p:spPr>
          <a:xfrm>
            <a:off x="6479704" y="1196752"/>
            <a:ext cx="2664296" cy="923330"/>
          </a:xfrm>
          <a:prstGeom prst="rect">
            <a:avLst/>
          </a:prstGeom>
          <a:noFill/>
        </p:spPr>
        <p:txBody>
          <a:bodyPr wrap="square" rtlCol="0">
            <a:spAutoFit/>
          </a:bodyPr>
          <a:lstStyle/>
          <a:p>
            <a:r>
              <a:rPr lang="cs-CZ" dirty="0" err="1"/>
              <a:t>Tubular</a:t>
            </a:r>
            <a:r>
              <a:rPr lang="cs-CZ" dirty="0"/>
              <a:t> </a:t>
            </a:r>
            <a:r>
              <a:rPr lang="cs-CZ" dirty="0" err="1"/>
              <a:t>damage</a:t>
            </a:r>
            <a:endParaRPr lang="cs-CZ" dirty="0"/>
          </a:p>
          <a:p>
            <a:r>
              <a:rPr lang="cs-CZ" dirty="0"/>
              <a:t>(</a:t>
            </a:r>
            <a:r>
              <a:rPr lang="cs-CZ" dirty="0" err="1"/>
              <a:t>e.g</a:t>
            </a:r>
            <a:r>
              <a:rPr lang="cs-CZ" dirty="0"/>
              <a:t>. </a:t>
            </a:r>
            <a:r>
              <a:rPr lang="cs-CZ" dirty="0" err="1"/>
              <a:t>interstitial</a:t>
            </a:r>
            <a:r>
              <a:rPr lang="cs-CZ" dirty="0"/>
              <a:t> </a:t>
            </a:r>
            <a:r>
              <a:rPr lang="cs-CZ" dirty="0" err="1"/>
              <a:t>nephritis</a:t>
            </a:r>
            <a:r>
              <a:rPr lang="cs-CZ" dirty="0"/>
              <a:t>, </a:t>
            </a:r>
            <a:r>
              <a:rPr lang="cs-CZ" dirty="0" err="1"/>
              <a:t>diabetic</a:t>
            </a:r>
            <a:r>
              <a:rPr lang="cs-CZ" dirty="0"/>
              <a:t> </a:t>
            </a:r>
            <a:r>
              <a:rPr lang="cs-CZ" dirty="0" err="1"/>
              <a:t>nephropathy</a:t>
            </a:r>
            <a:r>
              <a:rPr lang="cs-CZ" dirty="0"/>
              <a:t>)</a:t>
            </a:r>
            <a:endParaRPr lang="en-US" dirty="0"/>
          </a:p>
        </p:txBody>
      </p:sp>
      <p:cxnSp>
        <p:nvCxnSpPr>
          <p:cNvPr id="36" name="Přímá spojovací šipka 35"/>
          <p:cNvCxnSpPr>
            <a:endCxn id="31" idx="0"/>
          </p:cNvCxnSpPr>
          <p:nvPr/>
        </p:nvCxnSpPr>
        <p:spPr>
          <a:xfrm rot="5400000">
            <a:off x="6174178" y="1646802"/>
            <a:ext cx="288032" cy="25202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8" name="Přímá spojovací šipka 37"/>
          <p:cNvCxnSpPr/>
          <p:nvPr/>
        </p:nvCxnSpPr>
        <p:spPr>
          <a:xfrm rot="5400000" flipH="1" flipV="1">
            <a:off x="1439652" y="5049180"/>
            <a:ext cx="36004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9" name="Přímá spojovací šipka 38"/>
          <p:cNvCxnSpPr/>
          <p:nvPr/>
        </p:nvCxnSpPr>
        <p:spPr>
          <a:xfrm rot="5400000" flipH="1" flipV="1">
            <a:off x="360326" y="4976378"/>
            <a:ext cx="36004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checkerboard(across)">
                                      <p:cBhvr>
                                        <p:cTn id="7" dur="500"/>
                                        <p:tgtEl>
                                          <p:spTgt spid="31"/>
                                        </p:tgtEl>
                                      </p:cBhvr>
                                    </p:animEffect>
                                  </p:childTnLst>
                                </p:cTn>
                              </p:par>
                              <p:par>
                                <p:cTn id="8" presetID="5" presetClass="entr" presetSubtype="10"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checkerboard(across)">
                                      <p:cBhvr>
                                        <p:cTn id="10" dur="500"/>
                                        <p:tgtEl>
                                          <p:spTgt spid="25"/>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checkerboard(across)">
                                      <p:cBhvr>
                                        <p:cTn id="13" dur="500"/>
                                        <p:tgtEl>
                                          <p:spTgt spid="21"/>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nodeType="click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checkerboard(across)">
                                      <p:cBhvr>
                                        <p:cTn id="18" dur="500"/>
                                        <p:tgtEl>
                                          <p:spTgt spid="36"/>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checkerboard(across)">
                                      <p:cBhvr>
                                        <p:cTn id="21" dur="500"/>
                                        <p:tgtEl>
                                          <p:spTgt spid="34"/>
                                        </p:tgtEl>
                                      </p:cBhvr>
                                    </p:animEffect>
                                  </p:childTnLst>
                                </p:cTn>
                              </p:par>
                            </p:childTnLst>
                          </p:cTn>
                        </p:par>
                      </p:childTnLst>
                    </p:cTn>
                  </p:par>
                  <p:par>
                    <p:cTn id="22" fill="hold">
                      <p:stCondLst>
                        <p:cond delay="indefinite"/>
                      </p:stCondLst>
                      <p:childTnLst>
                        <p:par>
                          <p:cTn id="23" fill="hold">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checkerboard(across)">
                                      <p:cBhvr>
                                        <p:cTn id="26" dur="500"/>
                                        <p:tgtEl>
                                          <p:spTgt spid="20"/>
                                        </p:tgtEl>
                                      </p:cBhvr>
                                    </p:animEffect>
                                  </p:childTnLst>
                                </p:cTn>
                              </p:par>
                              <p:par>
                                <p:cTn id="27" presetID="5" presetClass="entr" presetSubtype="10" fill="hold" nodeType="with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checkerboard(across)">
                                      <p:cBhvr>
                                        <p:cTn id="2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31" grpId="0" animBg="1"/>
      <p:bldP spid="34"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685800" y="2130425"/>
            <a:ext cx="7772400" cy="1470025"/>
          </a:xfrm>
          <a:prstGeom prst="rect">
            <a:avLst/>
          </a:prstGeom>
        </p:spPr>
        <p:style>
          <a:lnRef idx="1">
            <a:schemeClr val="accent2"/>
          </a:lnRef>
          <a:fillRef idx="2">
            <a:schemeClr val="accent2"/>
          </a:fillRef>
          <a:effectRef idx="1">
            <a:schemeClr val="accent2"/>
          </a:effectRef>
          <a:fontRef idx="minor">
            <a:schemeClr val="dk1"/>
          </a:fontRef>
        </p:style>
        <p:txBody>
          <a:bodyPr/>
          <a:lstStyle/>
          <a:p>
            <a:pPr algn="ctr" eaLnBrk="1" fontAlgn="auto" hangingPunct="1">
              <a:spcAft>
                <a:spcPts val="0"/>
              </a:spcAft>
              <a:defRPr/>
            </a:pPr>
            <a:r>
              <a:rPr lang="cs-CZ" sz="4400" dirty="0" err="1"/>
              <a:t>Vomiting</a:t>
            </a:r>
            <a:endParaRPr lang="cs-CZ" sz="4400" dirty="0"/>
          </a:p>
        </p:txBody>
      </p:sp>
    </p:spTree>
    <p:custDataLst>
      <p:tags r:id="rId1"/>
    </p:custDataLst>
    <p:extLst>
      <p:ext uri="{BB962C8B-B14F-4D97-AF65-F5344CB8AC3E}">
        <p14:creationId xmlns:p14="http://schemas.microsoft.com/office/powerpoint/2010/main" val="238952026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ývojový diagram: paměť s přímým přístupem 5"/>
          <p:cNvSpPr/>
          <p:nvPr/>
        </p:nvSpPr>
        <p:spPr>
          <a:xfrm rot="16200000">
            <a:off x="-591343" y="3883819"/>
            <a:ext cx="2312987" cy="1114425"/>
          </a:xfrm>
          <a:prstGeom prst="flowChartMagneticDrum">
            <a:avLst/>
          </a:prstGeom>
          <a:solidFill>
            <a:schemeClr val="tx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44" name="Šipka doprava 43"/>
          <p:cNvSpPr/>
          <p:nvPr/>
        </p:nvSpPr>
        <p:spPr>
          <a:xfrm rot="3679720">
            <a:off x="5618162" y="3101976"/>
            <a:ext cx="1152525" cy="431800"/>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a:defRPr/>
            </a:pPr>
            <a:endParaRPr lang="cs-CZ"/>
          </a:p>
        </p:txBody>
      </p:sp>
      <p:sp>
        <p:nvSpPr>
          <p:cNvPr id="45" name="TextovéPole 44"/>
          <p:cNvSpPr txBox="1"/>
          <p:nvPr/>
        </p:nvSpPr>
        <p:spPr>
          <a:xfrm>
            <a:off x="5795963" y="3860800"/>
            <a:ext cx="3168650" cy="831850"/>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algn="ctr">
              <a:defRPr/>
            </a:pPr>
            <a:r>
              <a:rPr lang="cs-CZ" b="1" i="1" dirty="0"/>
              <a:t>No </a:t>
            </a:r>
            <a:r>
              <a:rPr lang="cs-CZ" b="1" i="1" dirty="0" err="1"/>
              <a:t>acid</a:t>
            </a:r>
            <a:r>
              <a:rPr lang="cs-CZ" b="1" i="1" dirty="0"/>
              <a:t>-base </a:t>
            </a:r>
            <a:r>
              <a:rPr lang="cs-CZ" b="1" i="1" dirty="0" err="1"/>
              <a:t>changes</a:t>
            </a:r>
            <a:endParaRPr lang="cs-CZ" b="1" i="1" dirty="0"/>
          </a:p>
        </p:txBody>
      </p:sp>
      <p:sp>
        <p:nvSpPr>
          <p:cNvPr id="43" name="TextovéPole 42"/>
          <p:cNvSpPr txBox="1"/>
          <p:nvPr/>
        </p:nvSpPr>
        <p:spPr>
          <a:xfrm>
            <a:off x="-14288" y="1755775"/>
            <a:ext cx="1663701" cy="461963"/>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err="1"/>
              <a:t>Stomach</a:t>
            </a:r>
            <a:endParaRPr lang="cs-CZ" b="1" i="1" dirty="0"/>
          </a:p>
        </p:txBody>
      </p:sp>
      <p:sp>
        <p:nvSpPr>
          <p:cNvPr id="295942" name="Freeform 32"/>
          <p:cNvSpPr>
            <a:spLocks/>
          </p:cNvSpPr>
          <p:nvPr/>
        </p:nvSpPr>
        <p:spPr bwMode="auto">
          <a:xfrm>
            <a:off x="827088" y="1033463"/>
            <a:ext cx="1373187" cy="1674812"/>
          </a:xfrm>
          <a:custGeom>
            <a:avLst/>
            <a:gdLst>
              <a:gd name="T0" fmla="*/ 0 w 1845"/>
              <a:gd name="T1" fmla="*/ 2147483646 h 2066"/>
              <a:gd name="T2" fmla="*/ 2147483646 w 1845"/>
              <a:gd name="T3" fmla="*/ 2147483646 h 2066"/>
              <a:gd name="T4" fmla="*/ 2147483646 w 1845"/>
              <a:gd name="T5" fmla="*/ 2147483646 h 2066"/>
              <a:gd name="T6" fmla="*/ 2147483646 w 1845"/>
              <a:gd name="T7" fmla="*/ 2147483646 h 2066"/>
              <a:gd name="T8" fmla="*/ 2147483646 w 1845"/>
              <a:gd name="T9" fmla="*/ 2147483646 h 2066"/>
              <a:gd name="T10" fmla="*/ 2147483646 w 1845"/>
              <a:gd name="T11" fmla="*/ 2147483646 h 2066"/>
              <a:gd name="T12" fmla="*/ 2147483646 w 1845"/>
              <a:gd name="T13" fmla="*/ 2147483646 h 2066"/>
              <a:gd name="T14" fmla="*/ 2147483646 w 1845"/>
              <a:gd name="T15" fmla="*/ 2147483646 h 2066"/>
              <a:gd name="T16" fmla="*/ 2147483646 w 1845"/>
              <a:gd name="T17" fmla="*/ 2147483646 h 2066"/>
              <a:gd name="T18" fmla="*/ 2147483646 w 1845"/>
              <a:gd name="T19" fmla="*/ 2147483646 h 2066"/>
              <a:gd name="T20" fmla="*/ 2147483646 w 1845"/>
              <a:gd name="T21" fmla="*/ 2147483646 h 2066"/>
              <a:gd name="T22" fmla="*/ 2147483646 w 1845"/>
              <a:gd name="T23" fmla="*/ 2147483646 h 2066"/>
              <a:gd name="T24" fmla="*/ 2147483646 w 1845"/>
              <a:gd name="T25" fmla="*/ 2147483646 h 2066"/>
              <a:gd name="T26" fmla="*/ 2147483646 w 1845"/>
              <a:gd name="T27" fmla="*/ 2147483646 h 2066"/>
              <a:gd name="T28" fmla="*/ 2147483646 w 1845"/>
              <a:gd name="T29" fmla="*/ 2147483646 h 2066"/>
              <a:gd name="T30" fmla="*/ 2147483646 w 1845"/>
              <a:gd name="T31" fmla="*/ 2147483646 h 2066"/>
              <a:gd name="T32" fmla="*/ 2147483646 w 1845"/>
              <a:gd name="T33" fmla="*/ 2147483646 h 2066"/>
              <a:gd name="T34" fmla="*/ 2147483646 w 1845"/>
              <a:gd name="T35" fmla="*/ 2147483646 h 2066"/>
              <a:gd name="T36" fmla="*/ 2147483646 w 1845"/>
              <a:gd name="T37" fmla="*/ 2147483646 h 2066"/>
              <a:gd name="T38" fmla="*/ 2147483646 w 1845"/>
              <a:gd name="T39" fmla="*/ 2147483646 h 2066"/>
              <a:gd name="T40" fmla="*/ 2147483646 w 1845"/>
              <a:gd name="T41" fmla="*/ 2147483646 h 2066"/>
              <a:gd name="T42" fmla="*/ 2147483646 w 1845"/>
              <a:gd name="T43" fmla="*/ 2147483646 h 2066"/>
              <a:gd name="T44" fmla="*/ 2147483646 w 1845"/>
              <a:gd name="T45" fmla="*/ 2147483646 h 2066"/>
              <a:gd name="T46" fmla="*/ 2147483646 w 1845"/>
              <a:gd name="T47" fmla="*/ 2147483646 h 2066"/>
              <a:gd name="T48" fmla="*/ 2147483646 w 1845"/>
              <a:gd name="T49" fmla="*/ 2147483646 h 2066"/>
              <a:gd name="T50" fmla="*/ 2147483646 w 1845"/>
              <a:gd name="T51" fmla="*/ 2147483646 h 2066"/>
              <a:gd name="T52" fmla="*/ 2147483646 w 1845"/>
              <a:gd name="T53" fmla="*/ 2147483646 h 2066"/>
              <a:gd name="T54" fmla="*/ 2147483646 w 1845"/>
              <a:gd name="T55" fmla="*/ 2147483646 h 2066"/>
              <a:gd name="T56" fmla="*/ 2147483646 w 1845"/>
              <a:gd name="T57" fmla="*/ 2147483646 h 2066"/>
              <a:gd name="T58" fmla="*/ 2147483646 w 1845"/>
              <a:gd name="T59" fmla="*/ 2147483646 h 2066"/>
              <a:gd name="T60" fmla="*/ 2147483646 w 1845"/>
              <a:gd name="T61" fmla="*/ 2147483646 h 2066"/>
              <a:gd name="T62" fmla="*/ 2147483646 w 1845"/>
              <a:gd name="T63" fmla="*/ 2147483646 h 2066"/>
              <a:gd name="T64" fmla="*/ 2147483646 w 1845"/>
              <a:gd name="T65" fmla="*/ 2147483646 h 2066"/>
              <a:gd name="T66" fmla="*/ 2147483646 w 1845"/>
              <a:gd name="T67" fmla="*/ 2147483646 h 2066"/>
              <a:gd name="T68" fmla="*/ 2147483646 w 1845"/>
              <a:gd name="T69" fmla="*/ 2147483646 h 2066"/>
              <a:gd name="T70" fmla="*/ 2147483646 w 1845"/>
              <a:gd name="T71" fmla="*/ 2147483646 h 2066"/>
              <a:gd name="T72" fmla="*/ 2147483646 w 1845"/>
              <a:gd name="T73" fmla="*/ 2147483646 h 2066"/>
              <a:gd name="T74" fmla="*/ 2147483646 w 1845"/>
              <a:gd name="T75" fmla="*/ 2147483646 h 2066"/>
              <a:gd name="T76" fmla="*/ 2147483646 w 1845"/>
              <a:gd name="T77" fmla="*/ 2147483646 h 2066"/>
              <a:gd name="T78" fmla="*/ 2147483646 w 1845"/>
              <a:gd name="T79" fmla="*/ 2147483646 h 2066"/>
              <a:gd name="T80" fmla="*/ 2147483646 w 1845"/>
              <a:gd name="T81" fmla="*/ 2147483646 h 2066"/>
              <a:gd name="T82" fmla="*/ 2147483646 w 1845"/>
              <a:gd name="T83" fmla="*/ 2147483646 h 2066"/>
              <a:gd name="T84" fmla="*/ 2147483646 w 1845"/>
              <a:gd name="T85" fmla="*/ 2147483646 h 20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45"/>
              <a:gd name="T130" fmla="*/ 0 h 2066"/>
              <a:gd name="T131" fmla="*/ 1845 w 1845"/>
              <a:gd name="T132" fmla="*/ 2066 h 20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45" h="2066">
                <a:moveTo>
                  <a:pt x="13" y="1900"/>
                </a:moveTo>
                <a:lnTo>
                  <a:pt x="0" y="1824"/>
                </a:lnTo>
                <a:lnTo>
                  <a:pt x="0" y="1721"/>
                </a:lnTo>
                <a:lnTo>
                  <a:pt x="9" y="1669"/>
                </a:lnTo>
                <a:lnTo>
                  <a:pt x="21" y="1624"/>
                </a:lnTo>
                <a:lnTo>
                  <a:pt x="58" y="1581"/>
                </a:lnTo>
                <a:lnTo>
                  <a:pt x="90" y="1549"/>
                </a:lnTo>
                <a:lnTo>
                  <a:pt x="144" y="1521"/>
                </a:lnTo>
                <a:lnTo>
                  <a:pt x="193" y="1515"/>
                </a:lnTo>
                <a:lnTo>
                  <a:pt x="240" y="1515"/>
                </a:lnTo>
                <a:lnTo>
                  <a:pt x="295" y="1535"/>
                </a:lnTo>
                <a:lnTo>
                  <a:pt x="391" y="1570"/>
                </a:lnTo>
                <a:lnTo>
                  <a:pt x="446" y="1535"/>
                </a:lnTo>
                <a:lnTo>
                  <a:pt x="508" y="1501"/>
                </a:lnTo>
                <a:lnTo>
                  <a:pt x="590" y="1480"/>
                </a:lnTo>
                <a:lnTo>
                  <a:pt x="686" y="1473"/>
                </a:lnTo>
                <a:lnTo>
                  <a:pt x="755" y="1466"/>
                </a:lnTo>
                <a:lnTo>
                  <a:pt x="817" y="1424"/>
                </a:lnTo>
                <a:lnTo>
                  <a:pt x="877" y="1342"/>
                </a:lnTo>
                <a:lnTo>
                  <a:pt x="906" y="1259"/>
                </a:lnTo>
                <a:lnTo>
                  <a:pt x="912" y="1173"/>
                </a:lnTo>
                <a:lnTo>
                  <a:pt x="903" y="1131"/>
                </a:lnTo>
                <a:lnTo>
                  <a:pt x="892" y="1089"/>
                </a:lnTo>
                <a:lnTo>
                  <a:pt x="846" y="959"/>
                </a:lnTo>
                <a:lnTo>
                  <a:pt x="803" y="796"/>
                </a:lnTo>
                <a:lnTo>
                  <a:pt x="768" y="605"/>
                </a:lnTo>
                <a:lnTo>
                  <a:pt x="748" y="371"/>
                </a:lnTo>
                <a:lnTo>
                  <a:pt x="744" y="146"/>
                </a:lnTo>
                <a:lnTo>
                  <a:pt x="741" y="0"/>
                </a:lnTo>
                <a:lnTo>
                  <a:pt x="749" y="17"/>
                </a:lnTo>
                <a:lnTo>
                  <a:pt x="772" y="31"/>
                </a:lnTo>
                <a:lnTo>
                  <a:pt x="803" y="40"/>
                </a:lnTo>
                <a:lnTo>
                  <a:pt x="837" y="44"/>
                </a:lnTo>
                <a:lnTo>
                  <a:pt x="880" y="47"/>
                </a:lnTo>
                <a:lnTo>
                  <a:pt x="926" y="43"/>
                </a:lnTo>
                <a:lnTo>
                  <a:pt x="961" y="36"/>
                </a:lnTo>
                <a:lnTo>
                  <a:pt x="989" y="20"/>
                </a:lnTo>
                <a:lnTo>
                  <a:pt x="1008" y="1"/>
                </a:lnTo>
                <a:lnTo>
                  <a:pt x="1001" y="139"/>
                </a:lnTo>
                <a:lnTo>
                  <a:pt x="1004" y="350"/>
                </a:lnTo>
                <a:lnTo>
                  <a:pt x="1022" y="592"/>
                </a:lnTo>
                <a:lnTo>
                  <a:pt x="1051" y="786"/>
                </a:lnTo>
                <a:lnTo>
                  <a:pt x="1104" y="1053"/>
                </a:lnTo>
                <a:lnTo>
                  <a:pt x="1185" y="951"/>
                </a:lnTo>
                <a:lnTo>
                  <a:pt x="1241" y="894"/>
                </a:lnTo>
                <a:lnTo>
                  <a:pt x="1307" y="842"/>
                </a:lnTo>
                <a:lnTo>
                  <a:pt x="1392" y="793"/>
                </a:lnTo>
                <a:lnTo>
                  <a:pt x="1438" y="777"/>
                </a:lnTo>
                <a:lnTo>
                  <a:pt x="1477" y="770"/>
                </a:lnTo>
                <a:lnTo>
                  <a:pt x="1524" y="763"/>
                </a:lnTo>
                <a:lnTo>
                  <a:pt x="1574" y="766"/>
                </a:lnTo>
                <a:lnTo>
                  <a:pt x="1628" y="780"/>
                </a:lnTo>
                <a:lnTo>
                  <a:pt x="1678" y="812"/>
                </a:lnTo>
                <a:lnTo>
                  <a:pt x="1720" y="848"/>
                </a:lnTo>
                <a:lnTo>
                  <a:pt x="1748" y="888"/>
                </a:lnTo>
                <a:lnTo>
                  <a:pt x="1779" y="947"/>
                </a:lnTo>
                <a:lnTo>
                  <a:pt x="1803" y="1025"/>
                </a:lnTo>
                <a:lnTo>
                  <a:pt x="1826" y="1122"/>
                </a:lnTo>
                <a:lnTo>
                  <a:pt x="1845" y="1266"/>
                </a:lnTo>
                <a:lnTo>
                  <a:pt x="1838" y="1361"/>
                </a:lnTo>
                <a:lnTo>
                  <a:pt x="1803" y="1462"/>
                </a:lnTo>
                <a:lnTo>
                  <a:pt x="1760" y="1532"/>
                </a:lnTo>
                <a:lnTo>
                  <a:pt x="1717" y="1608"/>
                </a:lnTo>
                <a:lnTo>
                  <a:pt x="1659" y="1677"/>
                </a:lnTo>
                <a:lnTo>
                  <a:pt x="1619" y="1732"/>
                </a:lnTo>
                <a:lnTo>
                  <a:pt x="1562" y="1788"/>
                </a:lnTo>
                <a:lnTo>
                  <a:pt x="1503" y="1834"/>
                </a:lnTo>
                <a:lnTo>
                  <a:pt x="1419" y="1886"/>
                </a:lnTo>
                <a:lnTo>
                  <a:pt x="1329" y="1930"/>
                </a:lnTo>
                <a:lnTo>
                  <a:pt x="1275" y="1948"/>
                </a:lnTo>
                <a:lnTo>
                  <a:pt x="1178" y="1985"/>
                </a:lnTo>
                <a:lnTo>
                  <a:pt x="1077" y="2012"/>
                </a:lnTo>
                <a:lnTo>
                  <a:pt x="918" y="2047"/>
                </a:lnTo>
                <a:lnTo>
                  <a:pt x="741" y="2066"/>
                </a:lnTo>
                <a:lnTo>
                  <a:pt x="583" y="2051"/>
                </a:lnTo>
                <a:lnTo>
                  <a:pt x="511" y="2043"/>
                </a:lnTo>
                <a:lnTo>
                  <a:pt x="453" y="2024"/>
                </a:lnTo>
                <a:lnTo>
                  <a:pt x="364" y="1955"/>
                </a:lnTo>
                <a:lnTo>
                  <a:pt x="288" y="1851"/>
                </a:lnTo>
                <a:lnTo>
                  <a:pt x="261" y="1817"/>
                </a:lnTo>
                <a:lnTo>
                  <a:pt x="229" y="1815"/>
                </a:lnTo>
                <a:lnTo>
                  <a:pt x="199" y="1831"/>
                </a:lnTo>
                <a:lnTo>
                  <a:pt x="179" y="1907"/>
                </a:lnTo>
                <a:lnTo>
                  <a:pt x="117" y="1920"/>
                </a:lnTo>
                <a:lnTo>
                  <a:pt x="54" y="1916"/>
                </a:lnTo>
                <a:lnTo>
                  <a:pt x="13" y="1900"/>
                </a:lnTo>
                <a:close/>
              </a:path>
            </a:pathLst>
          </a:custGeom>
          <a:solidFill>
            <a:srgbClr val="40FFFF"/>
          </a:solidFill>
          <a:ln w="12700">
            <a:solidFill>
              <a:srgbClr val="000000"/>
            </a:solidFill>
            <a:round/>
            <a:headEnd/>
            <a:tailEnd/>
          </a:ln>
        </p:spPr>
        <p:txBody>
          <a:bodyPr/>
          <a:lstStyle/>
          <a:p>
            <a:endParaRPr lang="cs-CZ"/>
          </a:p>
        </p:txBody>
      </p:sp>
      <p:sp>
        <p:nvSpPr>
          <p:cNvPr id="295943" name="TextovéPole 4"/>
          <p:cNvSpPr txBox="1">
            <a:spLocks noChangeArrowheads="1"/>
          </p:cNvSpPr>
          <p:nvPr/>
        </p:nvSpPr>
        <p:spPr bwMode="auto">
          <a:xfrm>
            <a:off x="1803400" y="2987675"/>
            <a:ext cx="5365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CO</a:t>
            </a:r>
            <a:r>
              <a:rPr lang="cs-CZ" altLang="cs-CZ" sz="1600" baseline="-25000">
                <a:latin typeface="Times New Roman" panose="02020603050405020304" pitchFamily="18" charset="0"/>
              </a:rPr>
              <a:t>2</a:t>
            </a:r>
          </a:p>
        </p:txBody>
      </p:sp>
      <p:sp>
        <p:nvSpPr>
          <p:cNvPr id="295944" name="TextovéPole 5"/>
          <p:cNvSpPr txBox="1">
            <a:spLocks noChangeArrowheads="1"/>
          </p:cNvSpPr>
          <p:nvPr/>
        </p:nvSpPr>
        <p:spPr bwMode="auto">
          <a:xfrm>
            <a:off x="2555875" y="3059113"/>
            <a:ext cx="549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a:t>
            </a:r>
            <a:r>
              <a:rPr lang="cs-CZ" altLang="cs-CZ" sz="1600" baseline="-25000">
                <a:latin typeface="Times New Roman" panose="02020603050405020304" pitchFamily="18" charset="0"/>
              </a:rPr>
              <a:t>2</a:t>
            </a:r>
            <a:r>
              <a:rPr lang="cs-CZ" altLang="cs-CZ" sz="1600">
                <a:latin typeface="Times New Roman" panose="02020603050405020304" pitchFamily="18" charset="0"/>
              </a:rPr>
              <a:t>O</a:t>
            </a:r>
          </a:p>
        </p:txBody>
      </p:sp>
      <p:sp>
        <p:nvSpPr>
          <p:cNvPr id="295945" name="TextovéPole 7"/>
          <p:cNvSpPr txBox="1">
            <a:spLocks noChangeArrowheads="1"/>
          </p:cNvSpPr>
          <p:nvPr/>
        </p:nvSpPr>
        <p:spPr bwMode="auto">
          <a:xfrm>
            <a:off x="2484438" y="1550988"/>
            <a:ext cx="1042987"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000">
                <a:solidFill>
                  <a:srgbClr val="FF0000"/>
                </a:solidFill>
                <a:latin typeface="Times New Roman" panose="02020603050405020304" pitchFamily="18" charset="0"/>
              </a:rPr>
              <a:t>HCO</a:t>
            </a:r>
            <a:r>
              <a:rPr lang="cs-CZ" altLang="cs-CZ" sz="2000" baseline="-25000">
                <a:solidFill>
                  <a:srgbClr val="FF0000"/>
                </a:solidFill>
                <a:latin typeface="Times New Roman" panose="02020603050405020304" pitchFamily="18" charset="0"/>
              </a:rPr>
              <a:t>3</a:t>
            </a:r>
            <a:r>
              <a:rPr lang="cs-CZ" altLang="cs-CZ" sz="2000" baseline="30000">
                <a:solidFill>
                  <a:srgbClr val="FF0000"/>
                </a:solidFill>
                <a:latin typeface="Times New Roman" panose="02020603050405020304" pitchFamily="18" charset="0"/>
              </a:rPr>
              <a:t>-</a:t>
            </a:r>
            <a:endParaRPr lang="cs-CZ" altLang="cs-CZ" sz="2000">
              <a:solidFill>
                <a:srgbClr val="FF0000"/>
              </a:solidFill>
              <a:latin typeface="Times New Roman" panose="02020603050405020304" pitchFamily="18" charset="0"/>
            </a:endParaRPr>
          </a:p>
        </p:txBody>
      </p:sp>
      <p:sp>
        <p:nvSpPr>
          <p:cNvPr id="295946" name="TextovéPole 8"/>
          <p:cNvSpPr txBox="1">
            <a:spLocks noChangeArrowheads="1"/>
          </p:cNvSpPr>
          <p:nvPr/>
        </p:nvSpPr>
        <p:spPr bwMode="auto">
          <a:xfrm>
            <a:off x="1547813" y="1916113"/>
            <a:ext cx="4095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a:t>
            </a:r>
            <a:r>
              <a:rPr lang="cs-CZ" altLang="cs-CZ" sz="1600" baseline="30000">
                <a:latin typeface="Times New Roman" panose="02020603050405020304" pitchFamily="18" charset="0"/>
              </a:rPr>
              <a:t>+</a:t>
            </a:r>
          </a:p>
        </p:txBody>
      </p:sp>
      <p:sp>
        <p:nvSpPr>
          <p:cNvPr id="295947" name="TextovéPole 9"/>
          <p:cNvSpPr txBox="1">
            <a:spLocks noChangeArrowheads="1"/>
          </p:cNvSpPr>
          <p:nvPr/>
        </p:nvSpPr>
        <p:spPr bwMode="auto">
          <a:xfrm>
            <a:off x="1403350" y="2266950"/>
            <a:ext cx="4238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Cl</a:t>
            </a:r>
            <a:r>
              <a:rPr lang="cs-CZ" altLang="cs-CZ" sz="1600" baseline="30000">
                <a:latin typeface="Times New Roman" panose="02020603050405020304" pitchFamily="18" charset="0"/>
              </a:rPr>
              <a:t>-</a:t>
            </a:r>
          </a:p>
        </p:txBody>
      </p:sp>
      <p:sp>
        <p:nvSpPr>
          <p:cNvPr id="295948" name="TextovéPole 10"/>
          <p:cNvSpPr txBox="1">
            <a:spLocks noChangeArrowheads="1"/>
          </p:cNvSpPr>
          <p:nvPr/>
        </p:nvSpPr>
        <p:spPr bwMode="auto">
          <a:xfrm>
            <a:off x="1476375" y="3500438"/>
            <a:ext cx="42386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solidFill>
                  <a:srgbClr val="FF0000"/>
                </a:solidFill>
                <a:latin typeface="Times New Roman" panose="02020603050405020304" pitchFamily="18" charset="0"/>
              </a:rPr>
              <a:t>Cl</a:t>
            </a:r>
            <a:r>
              <a:rPr lang="cs-CZ" altLang="cs-CZ" sz="1600" baseline="30000">
                <a:solidFill>
                  <a:srgbClr val="FF0000"/>
                </a:solidFill>
                <a:latin typeface="Times New Roman" panose="02020603050405020304" pitchFamily="18" charset="0"/>
              </a:rPr>
              <a:t>-</a:t>
            </a:r>
          </a:p>
        </p:txBody>
      </p:sp>
      <p:cxnSp>
        <p:nvCxnSpPr>
          <p:cNvPr id="13" name="Přímá spojovací šipka 12"/>
          <p:cNvCxnSpPr>
            <a:endCxn id="295946" idx="3"/>
          </p:cNvCxnSpPr>
          <p:nvPr/>
        </p:nvCxnSpPr>
        <p:spPr>
          <a:xfrm flipH="1" flipV="1">
            <a:off x="1957388" y="2085975"/>
            <a:ext cx="469900" cy="40640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Přímá spojovací šipka 14"/>
          <p:cNvCxnSpPr/>
          <p:nvPr/>
        </p:nvCxnSpPr>
        <p:spPr>
          <a:xfrm flipV="1">
            <a:off x="2071688" y="2492375"/>
            <a:ext cx="339725" cy="576263"/>
          </a:xfrm>
          <a:prstGeom prst="straightConnector1">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Přímá spojovací šipka 16"/>
          <p:cNvCxnSpPr/>
          <p:nvPr/>
        </p:nvCxnSpPr>
        <p:spPr>
          <a:xfrm flipV="1">
            <a:off x="2427288" y="1989138"/>
            <a:ext cx="488950" cy="50323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Přímá spojovací šipka 19"/>
          <p:cNvCxnSpPr/>
          <p:nvPr/>
        </p:nvCxnSpPr>
        <p:spPr>
          <a:xfrm flipH="1" flipV="1">
            <a:off x="2411413" y="2489200"/>
            <a:ext cx="403225" cy="652463"/>
          </a:xfrm>
          <a:prstGeom prst="straightConnector1">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Přímá spojovací šipka 23"/>
          <p:cNvCxnSpPr>
            <a:stCxn id="295948" idx="0"/>
          </p:cNvCxnSpPr>
          <p:nvPr/>
        </p:nvCxnSpPr>
        <p:spPr>
          <a:xfrm flipH="1" flipV="1">
            <a:off x="1574800" y="2565400"/>
            <a:ext cx="112713" cy="93503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7474" name="TextovéPole 27"/>
          <p:cNvSpPr txBox="1">
            <a:spLocks noChangeArrowheads="1"/>
          </p:cNvSpPr>
          <p:nvPr/>
        </p:nvSpPr>
        <p:spPr bwMode="auto">
          <a:xfrm>
            <a:off x="1116013" y="5805488"/>
            <a:ext cx="5365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CO</a:t>
            </a:r>
            <a:r>
              <a:rPr lang="cs-CZ" altLang="cs-CZ" sz="1600" baseline="-25000">
                <a:latin typeface="Times New Roman" panose="02020603050405020304" pitchFamily="18" charset="0"/>
              </a:rPr>
              <a:t>2</a:t>
            </a:r>
          </a:p>
        </p:txBody>
      </p:sp>
      <p:sp>
        <p:nvSpPr>
          <p:cNvPr id="147475" name="TextovéPole 28"/>
          <p:cNvSpPr txBox="1">
            <a:spLocks noChangeArrowheads="1"/>
          </p:cNvSpPr>
          <p:nvPr/>
        </p:nvSpPr>
        <p:spPr bwMode="auto">
          <a:xfrm>
            <a:off x="1979613" y="5876925"/>
            <a:ext cx="549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a:t>
            </a:r>
            <a:r>
              <a:rPr lang="cs-CZ" altLang="cs-CZ" sz="1600" baseline="-25000">
                <a:latin typeface="Times New Roman" panose="02020603050405020304" pitchFamily="18" charset="0"/>
              </a:rPr>
              <a:t>2</a:t>
            </a:r>
            <a:r>
              <a:rPr lang="cs-CZ" altLang="cs-CZ" sz="1600">
                <a:latin typeface="Times New Roman" panose="02020603050405020304" pitchFamily="18" charset="0"/>
              </a:rPr>
              <a:t>O</a:t>
            </a:r>
          </a:p>
        </p:txBody>
      </p:sp>
      <p:sp>
        <p:nvSpPr>
          <p:cNvPr id="147477" name="TextovéPole 30"/>
          <p:cNvSpPr txBox="1">
            <a:spLocks noChangeArrowheads="1"/>
          </p:cNvSpPr>
          <p:nvPr/>
        </p:nvSpPr>
        <p:spPr bwMode="auto">
          <a:xfrm>
            <a:off x="179388" y="4581525"/>
            <a:ext cx="7302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HCO</a:t>
            </a:r>
            <a:r>
              <a:rPr lang="cs-CZ" altLang="cs-CZ" sz="1600" baseline="-25000">
                <a:latin typeface="Times New Roman" panose="02020603050405020304" pitchFamily="18" charset="0"/>
              </a:rPr>
              <a:t>3</a:t>
            </a:r>
            <a:r>
              <a:rPr lang="cs-CZ" altLang="cs-CZ" sz="1600" baseline="30000">
                <a:latin typeface="Times New Roman" panose="02020603050405020304" pitchFamily="18" charset="0"/>
              </a:rPr>
              <a:t>-</a:t>
            </a:r>
            <a:endParaRPr lang="cs-CZ" altLang="cs-CZ" sz="1600">
              <a:latin typeface="Times New Roman" panose="02020603050405020304" pitchFamily="18" charset="0"/>
            </a:endParaRPr>
          </a:p>
        </p:txBody>
      </p:sp>
      <p:sp>
        <p:nvSpPr>
          <p:cNvPr id="147478" name="TextovéPole 31"/>
          <p:cNvSpPr txBox="1">
            <a:spLocks noChangeArrowheads="1"/>
          </p:cNvSpPr>
          <p:nvPr/>
        </p:nvSpPr>
        <p:spPr bwMode="auto">
          <a:xfrm>
            <a:off x="1979613" y="4581525"/>
            <a:ext cx="4095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solidFill>
                  <a:srgbClr val="FF0000"/>
                </a:solidFill>
                <a:latin typeface="Times New Roman" panose="02020603050405020304" pitchFamily="18" charset="0"/>
              </a:rPr>
              <a:t>H</a:t>
            </a:r>
            <a:r>
              <a:rPr lang="cs-CZ" altLang="cs-CZ" sz="1600" baseline="30000">
                <a:solidFill>
                  <a:srgbClr val="FF0000"/>
                </a:solidFill>
                <a:latin typeface="Times New Roman" panose="02020603050405020304" pitchFamily="18" charset="0"/>
              </a:rPr>
              <a:t>+</a:t>
            </a:r>
          </a:p>
        </p:txBody>
      </p:sp>
      <p:sp>
        <p:nvSpPr>
          <p:cNvPr id="147479" name="TextovéPole 32"/>
          <p:cNvSpPr txBox="1">
            <a:spLocks noChangeArrowheads="1"/>
          </p:cNvSpPr>
          <p:nvPr/>
        </p:nvSpPr>
        <p:spPr bwMode="auto">
          <a:xfrm>
            <a:off x="395288" y="4221163"/>
            <a:ext cx="4238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Cl</a:t>
            </a:r>
            <a:r>
              <a:rPr lang="cs-CZ" altLang="cs-CZ" sz="1600" baseline="30000">
                <a:latin typeface="Times New Roman" panose="02020603050405020304" pitchFamily="18" charset="0"/>
              </a:rPr>
              <a:t>-</a:t>
            </a:r>
          </a:p>
        </p:txBody>
      </p:sp>
      <p:cxnSp>
        <p:nvCxnSpPr>
          <p:cNvPr id="35" name="Přímá spojovací šipka 34"/>
          <p:cNvCxnSpPr/>
          <p:nvPr/>
        </p:nvCxnSpPr>
        <p:spPr>
          <a:xfrm flipH="1" flipV="1">
            <a:off x="1512888" y="5165725"/>
            <a:ext cx="746125" cy="784225"/>
          </a:xfrm>
          <a:prstGeom prst="straightConnector1">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Přímá spojovací šipka 36"/>
          <p:cNvCxnSpPr/>
          <p:nvPr/>
        </p:nvCxnSpPr>
        <p:spPr>
          <a:xfrm flipV="1">
            <a:off x="1331913" y="5165725"/>
            <a:ext cx="180975" cy="711200"/>
          </a:xfrm>
          <a:prstGeom prst="straightConnector1">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9" name="Přímá spojovací šipka 38"/>
          <p:cNvCxnSpPr/>
          <p:nvPr/>
        </p:nvCxnSpPr>
        <p:spPr>
          <a:xfrm flipV="1">
            <a:off x="1530350" y="4868863"/>
            <a:ext cx="431800" cy="28733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Přímá spojovací šipka 41"/>
          <p:cNvCxnSpPr/>
          <p:nvPr/>
        </p:nvCxnSpPr>
        <p:spPr>
          <a:xfrm flipH="1" flipV="1">
            <a:off x="915988" y="4870450"/>
            <a:ext cx="592137" cy="295275"/>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6" name="Přímá spojovací šipka 45"/>
          <p:cNvCxnSpPr/>
          <p:nvPr/>
        </p:nvCxnSpPr>
        <p:spPr>
          <a:xfrm flipV="1">
            <a:off x="755650" y="3814763"/>
            <a:ext cx="869950" cy="55086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7" name="Volný tvar 46"/>
          <p:cNvSpPr/>
          <p:nvPr/>
        </p:nvSpPr>
        <p:spPr>
          <a:xfrm>
            <a:off x="311150" y="2398713"/>
            <a:ext cx="1147763" cy="1909762"/>
          </a:xfrm>
          <a:custGeom>
            <a:avLst/>
            <a:gdLst>
              <a:gd name="connsiteX0" fmla="*/ 1215325 w 1215325"/>
              <a:gd name="connsiteY0" fmla="*/ 120112 h 1910166"/>
              <a:gd name="connsiteX1" fmla="*/ 928606 w 1215325"/>
              <a:gd name="connsiteY1" fmla="*/ 27122 h 1910166"/>
              <a:gd name="connsiteX2" fmla="*/ 618640 w 1215325"/>
              <a:gd name="connsiteY2" fmla="*/ 50369 h 1910166"/>
              <a:gd name="connsiteX3" fmla="*/ 579895 w 1215325"/>
              <a:gd name="connsiteY3" fmla="*/ 329339 h 1910166"/>
              <a:gd name="connsiteX4" fmla="*/ 285427 w 1215325"/>
              <a:gd name="connsiteY4" fmla="*/ 724545 h 1910166"/>
              <a:gd name="connsiteX5" fmla="*/ 21956 w 1215325"/>
              <a:gd name="connsiteY5" fmla="*/ 1685440 h 1910166"/>
              <a:gd name="connsiteX6" fmla="*/ 153691 w 1215325"/>
              <a:gd name="connsiteY6" fmla="*/ 1910166 h 1910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325" h="1910166">
                <a:moveTo>
                  <a:pt x="1215325" y="120112"/>
                </a:moveTo>
                <a:cubicBezTo>
                  <a:pt x="1121689" y="79429"/>
                  <a:pt x="1028054" y="38746"/>
                  <a:pt x="928606" y="27122"/>
                </a:cubicBezTo>
                <a:cubicBezTo>
                  <a:pt x="829158" y="15498"/>
                  <a:pt x="676759" y="0"/>
                  <a:pt x="618640" y="50369"/>
                </a:cubicBezTo>
                <a:cubicBezTo>
                  <a:pt x="560522" y="100739"/>
                  <a:pt x="635430" y="216976"/>
                  <a:pt x="579895" y="329339"/>
                </a:cubicBezTo>
                <a:cubicBezTo>
                  <a:pt x="524360" y="441702"/>
                  <a:pt x="378417" y="498528"/>
                  <a:pt x="285427" y="724545"/>
                </a:cubicBezTo>
                <a:cubicBezTo>
                  <a:pt x="192437" y="950562"/>
                  <a:pt x="43912" y="1487836"/>
                  <a:pt x="21956" y="1685440"/>
                </a:cubicBezTo>
                <a:cubicBezTo>
                  <a:pt x="0" y="1883044"/>
                  <a:pt x="153691" y="1910166"/>
                  <a:pt x="153691" y="1910166"/>
                </a:cubicBezTo>
              </a:path>
            </a:pathLst>
          </a:cu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48" name="Volný tvar 47"/>
          <p:cNvSpPr/>
          <p:nvPr/>
        </p:nvSpPr>
        <p:spPr>
          <a:xfrm>
            <a:off x="174625" y="2162175"/>
            <a:ext cx="1460500" cy="2525713"/>
          </a:xfrm>
          <a:custGeom>
            <a:avLst/>
            <a:gdLst>
              <a:gd name="connsiteX0" fmla="*/ 1460715 w 1460715"/>
              <a:gd name="connsiteY0" fmla="*/ 0 h 2526223"/>
              <a:gd name="connsiteX1" fmla="*/ 1313481 w 1460715"/>
              <a:gd name="connsiteY1" fmla="*/ 139484 h 2526223"/>
              <a:gd name="connsiteX2" fmla="*/ 732295 w 1460715"/>
              <a:gd name="connsiteY2" fmla="*/ 224725 h 2526223"/>
              <a:gd name="connsiteX3" fmla="*/ 685800 w 1460715"/>
              <a:gd name="connsiteY3" fmla="*/ 550189 h 2526223"/>
              <a:gd name="connsiteX4" fmla="*/ 290593 w 1460715"/>
              <a:gd name="connsiteY4" fmla="*/ 953145 h 2526223"/>
              <a:gd name="connsiteX5" fmla="*/ 34871 w 1460715"/>
              <a:gd name="connsiteY5" fmla="*/ 2177511 h 2526223"/>
              <a:gd name="connsiteX6" fmla="*/ 81366 w 1460715"/>
              <a:gd name="connsiteY6" fmla="*/ 2464230 h 2526223"/>
              <a:gd name="connsiteX7" fmla="*/ 143359 w 1460715"/>
              <a:gd name="connsiteY7" fmla="*/ 2526223 h 252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715" h="2526223">
                <a:moveTo>
                  <a:pt x="1460715" y="0"/>
                </a:moveTo>
                <a:cubicBezTo>
                  <a:pt x="1447799" y="51015"/>
                  <a:pt x="1434884" y="102030"/>
                  <a:pt x="1313481" y="139484"/>
                </a:cubicBezTo>
                <a:cubicBezTo>
                  <a:pt x="1192078" y="176938"/>
                  <a:pt x="836909" y="156274"/>
                  <a:pt x="732295" y="224725"/>
                </a:cubicBezTo>
                <a:cubicBezTo>
                  <a:pt x="627682" y="293176"/>
                  <a:pt x="759417" y="428786"/>
                  <a:pt x="685800" y="550189"/>
                </a:cubicBezTo>
                <a:cubicBezTo>
                  <a:pt x="612183" y="671592"/>
                  <a:pt x="399081" y="681925"/>
                  <a:pt x="290593" y="953145"/>
                </a:cubicBezTo>
                <a:cubicBezTo>
                  <a:pt x="182105" y="1224365"/>
                  <a:pt x="69742" y="1925664"/>
                  <a:pt x="34871" y="2177511"/>
                </a:cubicBezTo>
                <a:cubicBezTo>
                  <a:pt x="0" y="2429358"/>
                  <a:pt x="63285" y="2406111"/>
                  <a:pt x="81366" y="2464230"/>
                </a:cubicBezTo>
                <a:cubicBezTo>
                  <a:pt x="99447" y="2522349"/>
                  <a:pt x="121403" y="2524286"/>
                  <a:pt x="143359" y="2526223"/>
                </a:cubicBezTo>
              </a:path>
            </a:pathLst>
          </a:custGeom>
          <a:ln>
            <a:no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49" name="Elipsa 48"/>
          <p:cNvSpPr/>
          <p:nvPr/>
        </p:nvSpPr>
        <p:spPr>
          <a:xfrm>
            <a:off x="1979613" y="4581525"/>
            <a:ext cx="431800" cy="360363"/>
          </a:xfrm>
          <a:prstGeom prst="ellipse">
            <a:avLst/>
          </a:prstGeom>
          <a:noFill/>
        </p:spPr>
        <p:style>
          <a:lnRef idx="2">
            <a:schemeClr val="dk1"/>
          </a:lnRef>
          <a:fillRef idx="1">
            <a:schemeClr val="lt1"/>
          </a:fillRef>
          <a:effectRef idx="0">
            <a:schemeClr val="dk1"/>
          </a:effectRef>
          <a:fontRef idx="minor">
            <a:schemeClr val="dk1"/>
          </a:fontRef>
        </p:style>
        <p:txBody>
          <a:bodyPr anchor="ctr"/>
          <a:lstStyle/>
          <a:p>
            <a:pPr algn="ctr">
              <a:defRPr/>
            </a:pPr>
            <a:endParaRPr lang="cs-CZ"/>
          </a:p>
        </p:txBody>
      </p:sp>
      <p:sp>
        <p:nvSpPr>
          <p:cNvPr id="50" name="Elipsa 49"/>
          <p:cNvSpPr/>
          <p:nvPr/>
        </p:nvSpPr>
        <p:spPr>
          <a:xfrm>
            <a:off x="2432050" y="1557338"/>
            <a:ext cx="915988" cy="431800"/>
          </a:xfrm>
          <a:prstGeom prst="ellipse">
            <a:avLst/>
          </a:prstGeom>
          <a:noFill/>
        </p:spPr>
        <p:style>
          <a:lnRef idx="2">
            <a:schemeClr val="dk1"/>
          </a:lnRef>
          <a:fillRef idx="1">
            <a:schemeClr val="lt1"/>
          </a:fillRef>
          <a:effectRef idx="0">
            <a:schemeClr val="dk1"/>
          </a:effectRef>
          <a:fontRef idx="minor">
            <a:schemeClr val="dk1"/>
          </a:fontRef>
        </p:style>
        <p:txBody>
          <a:bodyPr anchor="ctr"/>
          <a:lstStyle/>
          <a:p>
            <a:pPr algn="ctr">
              <a:defRPr/>
            </a:pPr>
            <a:endParaRPr lang="cs-CZ"/>
          </a:p>
        </p:txBody>
      </p:sp>
      <p:cxnSp>
        <p:nvCxnSpPr>
          <p:cNvPr id="52" name="Přímá spojovací šipka 51"/>
          <p:cNvCxnSpPr>
            <a:stCxn id="50" idx="5"/>
          </p:cNvCxnSpPr>
          <p:nvPr/>
        </p:nvCxnSpPr>
        <p:spPr>
          <a:xfrm>
            <a:off x="3214688" y="1925638"/>
            <a:ext cx="709612" cy="927100"/>
          </a:xfrm>
          <a:prstGeom prst="straightConnector1">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Přímá spojovací šipka 53"/>
          <p:cNvCxnSpPr/>
          <p:nvPr/>
        </p:nvCxnSpPr>
        <p:spPr>
          <a:xfrm flipV="1">
            <a:off x="2339975" y="2852738"/>
            <a:ext cx="1584325" cy="1800225"/>
          </a:xfrm>
          <a:prstGeom prst="straightConnector1">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492" name="TextovéPole 55"/>
          <p:cNvSpPr txBox="1">
            <a:spLocks noChangeArrowheads="1"/>
          </p:cNvSpPr>
          <p:nvPr/>
        </p:nvSpPr>
        <p:spPr bwMode="auto">
          <a:xfrm>
            <a:off x="4479925" y="1790700"/>
            <a:ext cx="5365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CO</a:t>
            </a:r>
            <a:r>
              <a:rPr lang="cs-CZ" altLang="cs-CZ" sz="1600" baseline="-25000">
                <a:latin typeface="Times New Roman" panose="02020603050405020304" pitchFamily="18" charset="0"/>
              </a:rPr>
              <a:t>2</a:t>
            </a:r>
          </a:p>
        </p:txBody>
      </p:sp>
      <p:sp>
        <p:nvSpPr>
          <p:cNvPr id="147493" name="TextovéPole 56"/>
          <p:cNvSpPr txBox="1">
            <a:spLocks noChangeArrowheads="1"/>
          </p:cNvSpPr>
          <p:nvPr/>
        </p:nvSpPr>
        <p:spPr bwMode="auto">
          <a:xfrm>
            <a:off x="4656138" y="3346450"/>
            <a:ext cx="549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a:t>
            </a:r>
            <a:r>
              <a:rPr lang="cs-CZ" altLang="cs-CZ" sz="1600" baseline="-25000">
                <a:latin typeface="Times New Roman" panose="02020603050405020304" pitchFamily="18" charset="0"/>
              </a:rPr>
              <a:t>2</a:t>
            </a:r>
            <a:r>
              <a:rPr lang="cs-CZ" altLang="cs-CZ" sz="1600">
                <a:latin typeface="Times New Roman" panose="02020603050405020304" pitchFamily="18" charset="0"/>
              </a:rPr>
              <a:t>O</a:t>
            </a:r>
          </a:p>
        </p:txBody>
      </p:sp>
      <p:cxnSp>
        <p:nvCxnSpPr>
          <p:cNvPr id="59" name="Přímá spojovací šipka 58"/>
          <p:cNvCxnSpPr/>
          <p:nvPr/>
        </p:nvCxnSpPr>
        <p:spPr>
          <a:xfrm>
            <a:off x="3924300" y="2852738"/>
            <a:ext cx="790575" cy="52070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1" name="Přímá spojovací šipka 60"/>
          <p:cNvCxnSpPr/>
          <p:nvPr/>
        </p:nvCxnSpPr>
        <p:spPr>
          <a:xfrm flipV="1">
            <a:off x="3924300" y="2108200"/>
            <a:ext cx="674688" cy="74453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TextovéPole 61"/>
          <p:cNvSpPr txBox="1"/>
          <p:nvPr/>
        </p:nvSpPr>
        <p:spPr>
          <a:xfrm>
            <a:off x="5003800" y="2565400"/>
            <a:ext cx="2160588" cy="461963"/>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err="1"/>
              <a:t>Balanced</a:t>
            </a:r>
            <a:endParaRPr lang="cs-CZ" b="1" i="1" dirty="0"/>
          </a:p>
        </p:txBody>
      </p:sp>
      <p:sp>
        <p:nvSpPr>
          <p:cNvPr id="41" name="TextovéPole 40"/>
          <p:cNvSpPr txBox="1"/>
          <p:nvPr/>
        </p:nvSpPr>
        <p:spPr>
          <a:xfrm>
            <a:off x="-7938" y="6407150"/>
            <a:ext cx="4421188" cy="461963"/>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a:t>Duodenum </a:t>
            </a:r>
            <a:r>
              <a:rPr lang="cs-CZ" b="1" i="1" dirty="0" err="1"/>
              <a:t>and</a:t>
            </a:r>
            <a:r>
              <a:rPr lang="cs-CZ" b="1" i="1" dirty="0"/>
              <a:t> </a:t>
            </a:r>
            <a:r>
              <a:rPr lang="cs-CZ" b="1" i="1" dirty="0" err="1"/>
              <a:t>pancreas</a:t>
            </a:r>
            <a:endParaRPr lang="cs-CZ" b="1" i="1" dirty="0"/>
          </a:p>
        </p:txBody>
      </p:sp>
      <p:sp>
        <p:nvSpPr>
          <p:cNvPr id="51" name="Rectangle 2"/>
          <p:cNvSpPr txBox="1">
            <a:spLocks noChangeArrowheads="1"/>
          </p:cNvSpPr>
          <p:nvPr/>
        </p:nvSpPr>
        <p:spPr>
          <a:xfrm>
            <a:off x="5651500" y="0"/>
            <a:ext cx="3492500" cy="793750"/>
          </a:xfrm>
          <a:prstGeom prst="rect">
            <a:avLst/>
          </a:prstGeom>
        </p:spPr>
        <p:style>
          <a:lnRef idx="1">
            <a:schemeClr val="accent2"/>
          </a:lnRef>
          <a:fillRef idx="2">
            <a:schemeClr val="accent2"/>
          </a:fillRef>
          <a:effectRef idx="1">
            <a:schemeClr val="accent2"/>
          </a:effectRef>
          <a:fontRef idx="minor">
            <a:schemeClr val="dk1"/>
          </a:fontRef>
        </p:style>
        <p:txBody>
          <a:bodyPr/>
          <a:lstStyle/>
          <a:p>
            <a:pPr algn="ctr" eaLnBrk="1" fontAlgn="auto" hangingPunct="1">
              <a:spcAft>
                <a:spcPts val="0"/>
              </a:spcAft>
              <a:defRPr/>
            </a:pPr>
            <a:r>
              <a:rPr lang="cs-CZ" sz="4400" dirty="0" err="1"/>
              <a:t>Normal</a:t>
            </a:r>
            <a:r>
              <a:rPr lang="cs-CZ" sz="4400" dirty="0"/>
              <a:t> </a:t>
            </a:r>
            <a:r>
              <a:rPr lang="cs-CZ" sz="4400" dirty="0" err="1"/>
              <a:t>state</a:t>
            </a:r>
            <a:endParaRPr lang="cs-CZ" sz="4400" dirty="0"/>
          </a:p>
        </p:txBody>
      </p:sp>
      <p:cxnSp>
        <p:nvCxnSpPr>
          <p:cNvPr id="8" name="Přímá spojnice se šipkou 7"/>
          <p:cNvCxnSpPr>
            <a:stCxn id="47" idx="5"/>
          </p:cNvCxnSpPr>
          <p:nvPr/>
        </p:nvCxnSpPr>
        <p:spPr>
          <a:xfrm flipH="1">
            <a:off x="155575" y="4083050"/>
            <a:ext cx="176213" cy="30321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5" name="TextovéPole 8"/>
          <p:cNvSpPr txBox="1">
            <a:spLocks noChangeArrowheads="1"/>
          </p:cNvSpPr>
          <p:nvPr/>
        </p:nvSpPr>
        <p:spPr bwMode="auto">
          <a:xfrm>
            <a:off x="-11113" y="4292600"/>
            <a:ext cx="409576"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a:t>
            </a:r>
            <a:r>
              <a:rPr lang="cs-CZ" altLang="cs-CZ" sz="1600" baseline="30000">
                <a:latin typeface="Times New Roman" panose="02020603050405020304" pitchFamily="18" charset="0"/>
              </a:rPr>
              <a:t>+</a:t>
            </a:r>
          </a:p>
        </p:txBody>
      </p:sp>
    </p:spTree>
    <p:custDataLst>
      <p:tags r:id="rId1"/>
    </p:custDataLst>
    <p:extLst>
      <p:ext uri="{BB962C8B-B14F-4D97-AF65-F5344CB8AC3E}">
        <p14:creationId xmlns:p14="http://schemas.microsoft.com/office/powerpoint/2010/main" val="30880813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747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747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4747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747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47478"/>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0"/>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54"/>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52"/>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61"/>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5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47492"/>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47493"/>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6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5" presetClass="entr" presetSubtype="10" fill="hold" grpId="0" nodeType="click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checkerboard(across)">
                                      <p:cBhvr>
                                        <p:cTn id="61" dur="500"/>
                                        <p:tgtEl>
                                          <p:spTgt spid="44"/>
                                        </p:tgtEl>
                                      </p:cBhvr>
                                    </p:animEffect>
                                  </p:childTnLst>
                                </p:cTn>
                              </p:par>
                              <p:par>
                                <p:cTn id="62" presetID="5" presetClass="entr" presetSubtype="10" fill="hold" grpId="0" nodeType="withEffect">
                                  <p:stCondLst>
                                    <p:cond delay="0"/>
                                  </p:stCondLst>
                                  <p:childTnLst>
                                    <p:set>
                                      <p:cBhvr>
                                        <p:cTn id="63" dur="1" fill="hold">
                                          <p:stCondLst>
                                            <p:cond delay="0"/>
                                          </p:stCondLst>
                                        </p:cTn>
                                        <p:tgtEl>
                                          <p:spTgt spid="45"/>
                                        </p:tgtEl>
                                        <p:attrNameLst>
                                          <p:attrName>style.visibility</p:attrName>
                                        </p:attrNameLst>
                                      </p:cBhvr>
                                      <p:to>
                                        <p:strVal val="visible"/>
                                      </p:to>
                                    </p:set>
                                    <p:animEffect transition="in" filter="checkerboard(across)">
                                      <p:cBhvr>
                                        <p:cTn id="64"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47474" grpId="0"/>
      <p:bldP spid="147475" grpId="0"/>
      <p:bldP spid="147477" grpId="0"/>
      <p:bldP spid="147478" grpId="0"/>
      <p:bldP spid="147479" grpId="0"/>
      <p:bldP spid="49" grpId="0" animBg="1"/>
      <p:bldP spid="50" grpId="0" animBg="1"/>
      <p:bldP spid="147492" grpId="0"/>
      <p:bldP spid="147493" grpId="0"/>
      <p:bldP spid="62" grpId="0" animBg="1"/>
      <p:bldP spid="55"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Šipka doprava 73"/>
          <p:cNvSpPr/>
          <p:nvPr/>
        </p:nvSpPr>
        <p:spPr>
          <a:xfrm rot="17862499">
            <a:off x="3059112" y="398463"/>
            <a:ext cx="600075" cy="431800"/>
          </a:xfrm>
          <a:prstGeom prst="rightArrow">
            <a:avLst/>
          </a:prstGeom>
          <a:solidFill>
            <a:schemeClr val="bg1">
              <a:lumMod val="85000"/>
            </a:schemeClr>
          </a:solidFill>
        </p:spPr>
        <p:style>
          <a:lnRef idx="1">
            <a:schemeClr val="dk1"/>
          </a:lnRef>
          <a:fillRef idx="2">
            <a:schemeClr val="dk1"/>
          </a:fillRef>
          <a:effectRef idx="1">
            <a:schemeClr val="dk1"/>
          </a:effectRef>
          <a:fontRef idx="minor">
            <a:schemeClr val="dk1"/>
          </a:fontRef>
        </p:style>
        <p:txBody>
          <a:bodyPr anchor="ctr"/>
          <a:lstStyle/>
          <a:p>
            <a:pPr algn="ctr">
              <a:defRPr/>
            </a:pPr>
            <a:endParaRPr lang="cs-CZ"/>
          </a:p>
        </p:txBody>
      </p:sp>
      <p:sp>
        <p:nvSpPr>
          <p:cNvPr id="71" name="TextovéPole 70"/>
          <p:cNvSpPr txBox="1"/>
          <p:nvPr/>
        </p:nvSpPr>
        <p:spPr>
          <a:xfrm>
            <a:off x="3851275" y="620713"/>
            <a:ext cx="2068513" cy="1077912"/>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lgn="ctr">
              <a:defRPr/>
            </a:pPr>
            <a:r>
              <a:rPr lang="cs-CZ" sz="1600" b="1" i="1" dirty="0"/>
              <a:t>HCO</a:t>
            </a:r>
            <a:r>
              <a:rPr lang="cs-CZ" sz="1600" b="1" i="1" baseline="-25000" dirty="0"/>
              <a:t>3</a:t>
            </a:r>
            <a:r>
              <a:rPr lang="cs-CZ" sz="1600" b="1" i="1" baseline="40000" dirty="0"/>
              <a:t>-</a:t>
            </a:r>
            <a:r>
              <a:rPr lang="cs-CZ" sz="1600" b="1" i="1" dirty="0"/>
              <a:t> </a:t>
            </a:r>
          </a:p>
          <a:p>
            <a:pPr algn="ctr">
              <a:defRPr/>
            </a:pPr>
            <a:r>
              <a:rPr lang="cs-CZ" sz="1600" b="1" i="1" dirty="0" err="1"/>
              <a:t>retention</a:t>
            </a:r>
            <a:endParaRPr lang="cs-CZ" sz="1600" b="1" i="1" dirty="0"/>
          </a:p>
          <a:p>
            <a:pPr algn="ctr">
              <a:defRPr/>
            </a:pPr>
            <a:endParaRPr lang="cs-CZ" sz="1600" b="1" i="1" dirty="0"/>
          </a:p>
          <a:p>
            <a:pPr algn="ctr">
              <a:defRPr/>
            </a:pPr>
            <a:endParaRPr lang="cs-CZ" sz="1600" b="1" i="1" dirty="0"/>
          </a:p>
        </p:txBody>
      </p:sp>
      <p:sp>
        <p:nvSpPr>
          <p:cNvPr id="60" name="TextovéPole 59"/>
          <p:cNvSpPr txBox="1"/>
          <p:nvPr/>
        </p:nvSpPr>
        <p:spPr>
          <a:xfrm>
            <a:off x="1487488" y="115888"/>
            <a:ext cx="1168400" cy="585787"/>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lgn="ctr">
              <a:defRPr/>
            </a:pPr>
            <a:r>
              <a:rPr lang="cs-CZ" sz="1600" b="1" i="1" dirty="0"/>
              <a:t>H</a:t>
            </a:r>
            <a:r>
              <a:rPr lang="cs-CZ" sz="1600" b="1" i="1" baseline="40000" dirty="0"/>
              <a:t>+</a:t>
            </a:r>
            <a:r>
              <a:rPr lang="cs-CZ" sz="1600" b="1" i="1" dirty="0"/>
              <a:t> </a:t>
            </a:r>
          </a:p>
          <a:p>
            <a:pPr algn="ctr">
              <a:defRPr/>
            </a:pPr>
            <a:r>
              <a:rPr lang="cs-CZ" sz="1600" b="1" i="1" dirty="0" err="1"/>
              <a:t>loss</a:t>
            </a:r>
            <a:endParaRPr lang="cs-CZ" sz="1600" b="1" i="1" dirty="0"/>
          </a:p>
        </p:txBody>
      </p:sp>
      <p:sp>
        <p:nvSpPr>
          <p:cNvPr id="58" name="TextovéPole 57"/>
          <p:cNvSpPr txBox="1"/>
          <p:nvPr/>
        </p:nvSpPr>
        <p:spPr>
          <a:xfrm>
            <a:off x="306388" y="107950"/>
            <a:ext cx="1169987" cy="584200"/>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lgn="ctr">
              <a:defRPr/>
            </a:pPr>
            <a:r>
              <a:rPr lang="cs-CZ" sz="1600" b="1" i="1" dirty="0"/>
              <a:t>Chloride </a:t>
            </a:r>
            <a:r>
              <a:rPr lang="cs-CZ" sz="1600" b="1" i="1" dirty="0" err="1"/>
              <a:t>loss</a:t>
            </a:r>
            <a:endParaRPr lang="cs-CZ" sz="1600" b="1" i="1" dirty="0"/>
          </a:p>
        </p:txBody>
      </p:sp>
      <p:sp>
        <p:nvSpPr>
          <p:cNvPr id="6" name="Vývojový diagram: paměť s přímým přístupem 5"/>
          <p:cNvSpPr/>
          <p:nvPr/>
        </p:nvSpPr>
        <p:spPr>
          <a:xfrm rot="16200000">
            <a:off x="-591343" y="3883819"/>
            <a:ext cx="2312987" cy="1114425"/>
          </a:xfrm>
          <a:prstGeom prst="flowChartMagneticDrum">
            <a:avLst/>
          </a:prstGeom>
          <a:solidFill>
            <a:schemeClr val="tx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44" name="Šipka doprava 43"/>
          <p:cNvSpPr/>
          <p:nvPr/>
        </p:nvSpPr>
        <p:spPr>
          <a:xfrm rot="3679720">
            <a:off x="5618162" y="3101976"/>
            <a:ext cx="1152525" cy="431800"/>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a:defRPr/>
            </a:pPr>
            <a:endParaRPr lang="cs-CZ"/>
          </a:p>
        </p:txBody>
      </p:sp>
      <p:sp>
        <p:nvSpPr>
          <p:cNvPr id="45" name="TextovéPole 44"/>
          <p:cNvSpPr txBox="1"/>
          <p:nvPr/>
        </p:nvSpPr>
        <p:spPr>
          <a:xfrm>
            <a:off x="5795963" y="3860800"/>
            <a:ext cx="3168650" cy="831850"/>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algn="ctr">
              <a:defRPr/>
            </a:pPr>
            <a:r>
              <a:rPr lang="cs-CZ" b="1" i="1" dirty="0" err="1"/>
              <a:t>Hypochloremic</a:t>
            </a:r>
            <a:r>
              <a:rPr lang="cs-CZ" b="1" i="1" dirty="0"/>
              <a:t> </a:t>
            </a:r>
            <a:r>
              <a:rPr lang="cs-CZ" b="1" i="1" dirty="0" err="1"/>
              <a:t>alkalosis</a:t>
            </a:r>
            <a:endParaRPr lang="cs-CZ" b="1" i="1" dirty="0"/>
          </a:p>
        </p:txBody>
      </p:sp>
      <p:sp>
        <p:nvSpPr>
          <p:cNvPr id="43" name="TextovéPole 42"/>
          <p:cNvSpPr txBox="1"/>
          <p:nvPr/>
        </p:nvSpPr>
        <p:spPr>
          <a:xfrm>
            <a:off x="-14288" y="1755775"/>
            <a:ext cx="1663701" cy="461963"/>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err="1"/>
              <a:t>Stomach</a:t>
            </a:r>
            <a:endParaRPr lang="cs-CZ" b="1" i="1" dirty="0"/>
          </a:p>
        </p:txBody>
      </p:sp>
      <p:sp>
        <p:nvSpPr>
          <p:cNvPr id="297994" name="Freeform 32"/>
          <p:cNvSpPr>
            <a:spLocks/>
          </p:cNvSpPr>
          <p:nvPr/>
        </p:nvSpPr>
        <p:spPr bwMode="auto">
          <a:xfrm>
            <a:off x="827088" y="1033463"/>
            <a:ext cx="1373187" cy="1674812"/>
          </a:xfrm>
          <a:custGeom>
            <a:avLst/>
            <a:gdLst>
              <a:gd name="T0" fmla="*/ 0 w 1845"/>
              <a:gd name="T1" fmla="*/ 2147483646 h 2066"/>
              <a:gd name="T2" fmla="*/ 2147483646 w 1845"/>
              <a:gd name="T3" fmla="*/ 2147483646 h 2066"/>
              <a:gd name="T4" fmla="*/ 2147483646 w 1845"/>
              <a:gd name="T5" fmla="*/ 2147483646 h 2066"/>
              <a:gd name="T6" fmla="*/ 2147483646 w 1845"/>
              <a:gd name="T7" fmla="*/ 2147483646 h 2066"/>
              <a:gd name="T8" fmla="*/ 2147483646 w 1845"/>
              <a:gd name="T9" fmla="*/ 2147483646 h 2066"/>
              <a:gd name="T10" fmla="*/ 2147483646 w 1845"/>
              <a:gd name="T11" fmla="*/ 2147483646 h 2066"/>
              <a:gd name="T12" fmla="*/ 2147483646 w 1845"/>
              <a:gd name="T13" fmla="*/ 2147483646 h 2066"/>
              <a:gd name="T14" fmla="*/ 2147483646 w 1845"/>
              <a:gd name="T15" fmla="*/ 2147483646 h 2066"/>
              <a:gd name="T16" fmla="*/ 2147483646 w 1845"/>
              <a:gd name="T17" fmla="*/ 2147483646 h 2066"/>
              <a:gd name="T18" fmla="*/ 2147483646 w 1845"/>
              <a:gd name="T19" fmla="*/ 2147483646 h 2066"/>
              <a:gd name="T20" fmla="*/ 2147483646 w 1845"/>
              <a:gd name="T21" fmla="*/ 2147483646 h 2066"/>
              <a:gd name="T22" fmla="*/ 2147483646 w 1845"/>
              <a:gd name="T23" fmla="*/ 2147483646 h 2066"/>
              <a:gd name="T24" fmla="*/ 2147483646 w 1845"/>
              <a:gd name="T25" fmla="*/ 2147483646 h 2066"/>
              <a:gd name="T26" fmla="*/ 2147483646 w 1845"/>
              <a:gd name="T27" fmla="*/ 2147483646 h 2066"/>
              <a:gd name="T28" fmla="*/ 2147483646 w 1845"/>
              <a:gd name="T29" fmla="*/ 2147483646 h 2066"/>
              <a:gd name="T30" fmla="*/ 2147483646 w 1845"/>
              <a:gd name="T31" fmla="*/ 2147483646 h 2066"/>
              <a:gd name="T32" fmla="*/ 2147483646 w 1845"/>
              <a:gd name="T33" fmla="*/ 2147483646 h 2066"/>
              <a:gd name="T34" fmla="*/ 2147483646 w 1845"/>
              <a:gd name="T35" fmla="*/ 2147483646 h 2066"/>
              <a:gd name="T36" fmla="*/ 2147483646 w 1845"/>
              <a:gd name="T37" fmla="*/ 2147483646 h 2066"/>
              <a:gd name="T38" fmla="*/ 2147483646 w 1845"/>
              <a:gd name="T39" fmla="*/ 2147483646 h 2066"/>
              <a:gd name="T40" fmla="*/ 2147483646 w 1845"/>
              <a:gd name="T41" fmla="*/ 2147483646 h 2066"/>
              <a:gd name="T42" fmla="*/ 2147483646 w 1845"/>
              <a:gd name="T43" fmla="*/ 2147483646 h 2066"/>
              <a:gd name="T44" fmla="*/ 2147483646 w 1845"/>
              <a:gd name="T45" fmla="*/ 2147483646 h 2066"/>
              <a:gd name="T46" fmla="*/ 2147483646 w 1845"/>
              <a:gd name="T47" fmla="*/ 2147483646 h 2066"/>
              <a:gd name="T48" fmla="*/ 2147483646 w 1845"/>
              <a:gd name="T49" fmla="*/ 2147483646 h 2066"/>
              <a:gd name="T50" fmla="*/ 2147483646 w 1845"/>
              <a:gd name="T51" fmla="*/ 2147483646 h 2066"/>
              <a:gd name="T52" fmla="*/ 2147483646 w 1845"/>
              <a:gd name="T53" fmla="*/ 2147483646 h 2066"/>
              <a:gd name="T54" fmla="*/ 2147483646 w 1845"/>
              <a:gd name="T55" fmla="*/ 2147483646 h 2066"/>
              <a:gd name="T56" fmla="*/ 2147483646 w 1845"/>
              <a:gd name="T57" fmla="*/ 2147483646 h 2066"/>
              <a:gd name="T58" fmla="*/ 2147483646 w 1845"/>
              <a:gd name="T59" fmla="*/ 2147483646 h 2066"/>
              <a:gd name="T60" fmla="*/ 2147483646 w 1845"/>
              <a:gd name="T61" fmla="*/ 2147483646 h 2066"/>
              <a:gd name="T62" fmla="*/ 2147483646 w 1845"/>
              <a:gd name="T63" fmla="*/ 2147483646 h 2066"/>
              <a:gd name="T64" fmla="*/ 2147483646 w 1845"/>
              <a:gd name="T65" fmla="*/ 2147483646 h 2066"/>
              <a:gd name="T66" fmla="*/ 2147483646 w 1845"/>
              <a:gd name="T67" fmla="*/ 2147483646 h 2066"/>
              <a:gd name="T68" fmla="*/ 2147483646 w 1845"/>
              <a:gd name="T69" fmla="*/ 2147483646 h 2066"/>
              <a:gd name="T70" fmla="*/ 2147483646 w 1845"/>
              <a:gd name="T71" fmla="*/ 2147483646 h 2066"/>
              <a:gd name="T72" fmla="*/ 2147483646 w 1845"/>
              <a:gd name="T73" fmla="*/ 2147483646 h 2066"/>
              <a:gd name="T74" fmla="*/ 2147483646 w 1845"/>
              <a:gd name="T75" fmla="*/ 2147483646 h 2066"/>
              <a:gd name="T76" fmla="*/ 2147483646 w 1845"/>
              <a:gd name="T77" fmla="*/ 2147483646 h 2066"/>
              <a:gd name="T78" fmla="*/ 2147483646 w 1845"/>
              <a:gd name="T79" fmla="*/ 2147483646 h 2066"/>
              <a:gd name="T80" fmla="*/ 2147483646 w 1845"/>
              <a:gd name="T81" fmla="*/ 2147483646 h 2066"/>
              <a:gd name="T82" fmla="*/ 2147483646 w 1845"/>
              <a:gd name="T83" fmla="*/ 2147483646 h 2066"/>
              <a:gd name="T84" fmla="*/ 2147483646 w 1845"/>
              <a:gd name="T85" fmla="*/ 2147483646 h 20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45"/>
              <a:gd name="T130" fmla="*/ 0 h 2066"/>
              <a:gd name="T131" fmla="*/ 1845 w 1845"/>
              <a:gd name="T132" fmla="*/ 2066 h 20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45" h="2066">
                <a:moveTo>
                  <a:pt x="13" y="1900"/>
                </a:moveTo>
                <a:lnTo>
                  <a:pt x="0" y="1824"/>
                </a:lnTo>
                <a:lnTo>
                  <a:pt x="0" y="1721"/>
                </a:lnTo>
                <a:lnTo>
                  <a:pt x="9" y="1669"/>
                </a:lnTo>
                <a:lnTo>
                  <a:pt x="21" y="1624"/>
                </a:lnTo>
                <a:lnTo>
                  <a:pt x="58" y="1581"/>
                </a:lnTo>
                <a:lnTo>
                  <a:pt x="90" y="1549"/>
                </a:lnTo>
                <a:lnTo>
                  <a:pt x="144" y="1521"/>
                </a:lnTo>
                <a:lnTo>
                  <a:pt x="193" y="1515"/>
                </a:lnTo>
                <a:lnTo>
                  <a:pt x="240" y="1515"/>
                </a:lnTo>
                <a:lnTo>
                  <a:pt x="295" y="1535"/>
                </a:lnTo>
                <a:lnTo>
                  <a:pt x="391" y="1570"/>
                </a:lnTo>
                <a:lnTo>
                  <a:pt x="446" y="1535"/>
                </a:lnTo>
                <a:lnTo>
                  <a:pt x="508" y="1501"/>
                </a:lnTo>
                <a:lnTo>
                  <a:pt x="590" y="1480"/>
                </a:lnTo>
                <a:lnTo>
                  <a:pt x="686" y="1473"/>
                </a:lnTo>
                <a:lnTo>
                  <a:pt x="755" y="1466"/>
                </a:lnTo>
                <a:lnTo>
                  <a:pt x="817" y="1424"/>
                </a:lnTo>
                <a:lnTo>
                  <a:pt x="877" y="1342"/>
                </a:lnTo>
                <a:lnTo>
                  <a:pt x="906" y="1259"/>
                </a:lnTo>
                <a:lnTo>
                  <a:pt x="912" y="1173"/>
                </a:lnTo>
                <a:lnTo>
                  <a:pt x="903" y="1131"/>
                </a:lnTo>
                <a:lnTo>
                  <a:pt x="892" y="1089"/>
                </a:lnTo>
                <a:lnTo>
                  <a:pt x="846" y="959"/>
                </a:lnTo>
                <a:lnTo>
                  <a:pt x="803" y="796"/>
                </a:lnTo>
                <a:lnTo>
                  <a:pt x="768" y="605"/>
                </a:lnTo>
                <a:lnTo>
                  <a:pt x="748" y="371"/>
                </a:lnTo>
                <a:lnTo>
                  <a:pt x="744" y="146"/>
                </a:lnTo>
                <a:lnTo>
                  <a:pt x="741" y="0"/>
                </a:lnTo>
                <a:lnTo>
                  <a:pt x="749" y="17"/>
                </a:lnTo>
                <a:lnTo>
                  <a:pt x="772" y="31"/>
                </a:lnTo>
                <a:lnTo>
                  <a:pt x="803" y="40"/>
                </a:lnTo>
                <a:lnTo>
                  <a:pt x="837" y="44"/>
                </a:lnTo>
                <a:lnTo>
                  <a:pt x="880" y="47"/>
                </a:lnTo>
                <a:lnTo>
                  <a:pt x="926" y="43"/>
                </a:lnTo>
                <a:lnTo>
                  <a:pt x="961" y="36"/>
                </a:lnTo>
                <a:lnTo>
                  <a:pt x="989" y="20"/>
                </a:lnTo>
                <a:lnTo>
                  <a:pt x="1008" y="1"/>
                </a:lnTo>
                <a:lnTo>
                  <a:pt x="1001" y="139"/>
                </a:lnTo>
                <a:lnTo>
                  <a:pt x="1004" y="350"/>
                </a:lnTo>
                <a:lnTo>
                  <a:pt x="1022" y="592"/>
                </a:lnTo>
                <a:lnTo>
                  <a:pt x="1051" y="786"/>
                </a:lnTo>
                <a:lnTo>
                  <a:pt x="1104" y="1053"/>
                </a:lnTo>
                <a:lnTo>
                  <a:pt x="1185" y="951"/>
                </a:lnTo>
                <a:lnTo>
                  <a:pt x="1241" y="894"/>
                </a:lnTo>
                <a:lnTo>
                  <a:pt x="1307" y="842"/>
                </a:lnTo>
                <a:lnTo>
                  <a:pt x="1392" y="793"/>
                </a:lnTo>
                <a:lnTo>
                  <a:pt x="1438" y="777"/>
                </a:lnTo>
                <a:lnTo>
                  <a:pt x="1477" y="770"/>
                </a:lnTo>
                <a:lnTo>
                  <a:pt x="1524" y="763"/>
                </a:lnTo>
                <a:lnTo>
                  <a:pt x="1574" y="766"/>
                </a:lnTo>
                <a:lnTo>
                  <a:pt x="1628" y="780"/>
                </a:lnTo>
                <a:lnTo>
                  <a:pt x="1678" y="812"/>
                </a:lnTo>
                <a:lnTo>
                  <a:pt x="1720" y="848"/>
                </a:lnTo>
                <a:lnTo>
                  <a:pt x="1748" y="888"/>
                </a:lnTo>
                <a:lnTo>
                  <a:pt x="1779" y="947"/>
                </a:lnTo>
                <a:lnTo>
                  <a:pt x="1803" y="1025"/>
                </a:lnTo>
                <a:lnTo>
                  <a:pt x="1826" y="1122"/>
                </a:lnTo>
                <a:lnTo>
                  <a:pt x="1845" y="1266"/>
                </a:lnTo>
                <a:lnTo>
                  <a:pt x="1838" y="1361"/>
                </a:lnTo>
                <a:lnTo>
                  <a:pt x="1803" y="1462"/>
                </a:lnTo>
                <a:lnTo>
                  <a:pt x="1760" y="1532"/>
                </a:lnTo>
                <a:lnTo>
                  <a:pt x="1717" y="1608"/>
                </a:lnTo>
                <a:lnTo>
                  <a:pt x="1659" y="1677"/>
                </a:lnTo>
                <a:lnTo>
                  <a:pt x="1619" y="1732"/>
                </a:lnTo>
                <a:lnTo>
                  <a:pt x="1562" y="1788"/>
                </a:lnTo>
                <a:lnTo>
                  <a:pt x="1503" y="1834"/>
                </a:lnTo>
                <a:lnTo>
                  <a:pt x="1419" y="1886"/>
                </a:lnTo>
                <a:lnTo>
                  <a:pt x="1329" y="1930"/>
                </a:lnTo>
                <a:lnTo>
                  <a:pt x="1275" y="1948"/>
                </a:lnTo>
                <a:lnTo>
                  <a:pt x="1178" y="1985"/>
                </a:lnTo>
                <a:lnTo>
                  <a:pt x="1077" y="2012"/>
                </a:lnTo>
                <a:lnTo>
                  <a:pt x="918" y="2047"/>
                </a:lnTo>
                <a:lnTo>
                  <a:pt x="741" y="2066"/>
                </a:lnTo>
                <a:lnTo>
                  <a:pt x="583" y="2051"/>
                </a:lnTo>
                <a:lnTo>
                  <a:pt x="511" y="2043"/>
                </a:lnTo>
                <a:lnTo>
                  <a:pt x="453" y="2024"/>
                </a:lnTo>
                <a:lnTo>
                  <a:pt x="364" y="1955"/>
                </a:lnTo>
                <a:lnTo>
                  <a:pt x="288" y="1851"/>
                </a:lnTo>
                <a:lnTo>
                  <a:pt x="261" y="1817"/>
                </a:lnTo>
                <a:lnTo>
                  <a:pt x="229" y="1815"/>
                </a:lnTo>
                <a:lnTo>
                  <a:pt x="199" y="1831"/>
                </a:lnTo>
                <a:lnTo>
                  <a:pt x="179" y="1907"/>
                </a:lnTo>
                <a:lnTo>
                  <a:pt x="117" y="1920"/>
                </a:lnTo>
                <a:lnTo>
                  <a:pt x="54" y="1916"/>
                </a:lnTo>
                <a:lnTo>
                  <a:pt x="13" y="1900"/>
                </a:lnTo>
                <a:close/>
              </a:path>
            </a:pathLst>
          </a:custGeom>
          <a:solidFill>
            <a:srgbClr val="40FFFF"/>
          </a:solidFill>
          <a:ln w="12700">
            <a:solidFill>
              <a:srgbClr val="000000"/>
            </a:solidFill>
            <a:round/>
            <a:headEnd/>
            <a:tailEnd/>
          </a:ln>
        </p:spPr>
        <p:txBody>
          <a:bodyPr/>
          <a:lstStyle/>
          <a:p>
            <a:endParaRPr lang="cs-CZ"/>
          </a:p>
        </p:txBody>
      </p:sp>
      <p:sp>
        <p:nvSpPr>
          <p:cNvPr id="297995" name="TextovéPole 4"/>
          <p:cNvSpPr txBox="1">
            <a:spLocks noChangeArrowheads="1"/>
          </p:cNvSpPr>
          <p:nvPr/>
        </p:nvSpPr>
        <p:spPr bwMode="auto">
          <a:xfrm>
            <a:off x="1803400" y="2987675"/>
            <a:ext cx="5365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CO</a:t>
            </a:r>
            <a:r>
              <a:rPr lang="cs-CZ" altLang="cs-CZ" sz="1600" baseline="-25000">
                <a:latin typeface="Times New Roman" panose="02020603050405020304" pitchFamily="18" charset="0"/>
              </a:rPr>
              <a:t>2</a:t>
            </a:r>
          </a:p>
        </p:txBody>
      </p:sp>
      <p:sp>
        <p:nvSpPr>
          <p:cNvPr id="297996" name="TextovéPole 5"/>
          <p:cNvSpPr txBox="1">
            <a:spLocks noChangeArrowheads="1"/>
          </p:cNvSpPr>
          <p:nvPr/>
        </p:nvSpPr>
        <p:spPr bwMode="auto">
          <a:xfrm>
            <a:off x="2555875" y="3059113"/>
            <a:ext cx="549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a:t>
            </a:r>
            <a:r>
              <a:rPr lang="cs-CZ" altLang="cs-CZ" sz="1600" baseline="-25000">
                <a:latin typeface="Times New Roman" panose="02020603050405020304" pitchFamily="18" charset="0"/>
              </a:rPr>
              <a:t>2</a:t>
            </a:r>
            <a:r>
              <a:rPr lang="cs-CZ" altLang="cs-CZ" sz="1600">
                <a:latin typeface="Times New Roman" panose="02020603050405020304" pitchFamily="18" charset="0"/>
              </a:rPr>
              <a:t>O</a:t>
            </a:r>
          </a:p>
        </p:txBody>
      </p:sp>
      <p:sp>
        <p:nvSpPr>
          <p:cNvPr id="297997" name="TextovéPole 7"/>
          <p:cNvSpPr txBox="1">
            <a:spLocks noChangeArrowheads="1"/>
          </p:cNvSpPr>
          <p:nvPr/>
        </p:nvSpPr>
        <p:spPr bwMode="auto">
          <a:xfrm>
            <a:off x="2484438" y="1550988"/>
            <a:ext cx="1042987"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000">
                <a:solidFill>
                  <a:srgbClr val="FF0000"/>
                </a:solidFill>
                <a:latin typeface="Times New Roman" panose="02020603050405020304" pitchFamily="18" charset="0"/>
              </a:rPr>
              <a:t>HCO</a:t>
            </a:r>
            <a:r>
              <a:rPr lang="cs-CZ" altLang="cs-CZ" sz="2000" baseline="-25000">
                <a:solidFill>
                  <a:srgbClr val="FF0000"/>
                </a:solidFill>
                <a:latin typeface="Times New Roman" panose="02020603050405020304" pitchFamily="18" charset="0"/>
              </a:rPr>
              <a:t>3</a:t>
            </a:r>
            <a:r>
              <a:rPr lang="cs-CZ" altLang="cs-CZ" sz="2000" baseline="30000">
                <a:solidFill>
                  <a:srgbClr val="FF0000"/>
                </a:solidFill>
                <a:latin typeface="Times New Roman" panose="02020603050405020304" pitchFamily="18" charset="0"/>
              </a:rPr>
              <a:t>-</a:t>
            </a:r>
            <a:endParaRPr lang="cs-CZ" altLang="cs-CZ" sz="2000">
              <a:solidFill>
                <a:srgbClr val="FF0000"/>
              </a:solidFill>
              <a:latin typeface="Times New Roman" panose="02020603050405020304" pitchFamily="18" charset="0"/>
            </a:endParaRPr>
          </a:p>
        </p:txBody>
      </p:sp>
      <p:sp>
        <p:nvSpPr>
          <p:cNvPr id="297998" name="TextovéPole 8"/>
          <p:cNvSpPr txBox="1">
            <a:spLocks noChangeArrowheads="1"/>
          </p:cNvSpPr>
          <p:nvPr/>
        </p:nvSpPr>
        <p:spPr bwMode="auto">
          <a:xfrm>
            <a:off x="1476375" y="2009775"/>
            <a:ext cx="407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a:t>
            </a:r>
            <a:r>
              <a:rPr lang="cs-CZ" altLang="cs-CZ" sz="1600" baseline="30000">
                <a:latin typeface="Times New Roman" panose="02020603050405020304" pitchFamily="18" charset="0"/>
              </a:rPr>
              <a:t>+</a:t>
            </a:r>
          </a:p>
        </p:txBody>
      </p:sp>
      <p:sp>
        <p:nvSpPr>
          <p:cNvPr id="297999" name="TextovéPole 9"/>
          <p:cNvSpPr txBox="1">
            <a:spLocks noChangeArrowheads="1"/>
          </p:cNvSpPr>
          <p:nvPr/>
        </p:nvSpPr>
        <p:spPr bwMode="auto">
          <a:xfrm>
            <a:off x="1403350" y="2266950"/>
            <a:ext cx="4238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Cl</a:t>
            </a:r>
            <a:r>
              <a:rPr lang="cs-CZ" altLang="cs-CZ" sz="1600" baseline="30000">
                <a:latin typeface="Times New Roman" panose="02020603050405020304" pitchFamily="18" charset="0"/>
              </a:rPr>
              <a:t>-</a:t>
            </a:r>
          </a:p>
        </p:txBody>
      </p:sp>
      <p:sp>
        <p:nvSpPr>
          <p:cNvPr id="298000" name="TextovéPole 10"/>
          <p:cNvSpPr txBox="1">
            <a:spLocks noChangeArrowheads="1"/>
          </p:cNvSpPr>
          <p:nvPr/>
        </p:nvSpPr>
        <p:spPr bwMode="auto">
          <a:xfrm>
            <a:off x="1476375" y="3500438"/>
            <a:ext cx="42386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solidFill>
                  <a:srgbClr val="FF0000"/>
                </a:solidFill>
                <a:latin typeface="Times New Roman" panose="02020603050405020304" pitchFamily="18" charset="0"/>
              </a:rPr>
              <a:t>Cl</a:t>
            </a:r>
            <a:r>
              <a:rPr lang="cs-CZ" altLang="cs-CZ" sz="1600" baseline="30000">
                <a:solidFill>
                  <a:srgbClr val="FF0000"/>
                </a:solidFill>
                <a:latin typeface="Times New Roman" panose="02020603050405020304" pitchFamily="18" charset="0"/>
              </a:rPr>
              <a:t>-</a:t>
            </a:r>
          </a:p>
        </p:txBody>
      </p:sp>
      <p:cxnSp>
        <p:nvCxnSpPr>
          <p:cNvPr id="13" name="Přímá spojovací šipka 12"/>
          <p:cNvCxnSpPr>
            <a:endCxn id="297998" idx="3"/>
          </p:cNvCxnSpPr>
          <p:nvPr/>
        </p:nvCxnSpPr>
        <p:spPr>
          <a:xfrm flipH="1" flipV="1">
            <a:off x="1884363" y="2179638"/>
            <a:ext cx="527050" cy="30956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Přímá spojovací šipka 14"/>
          <p:cNvCxnSpPr/>
          <p:nvPr/>
        </p:nvCxnSpPr>
        <p:spPr>
          <a:xfrm flipV="1">
            <a:off x="2071688" y="2492375"/>
            <a:ext cx="339725" cy="576263"/>
          </a:xfrm>
          <a:prstGeom prst="straightConnector1">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Přímá spojovací šipka 16"/>
          <p:cNvCxnSpPr/>
          <p:nvPr/>
        </p:nvCxnSpPr>
        <p:spPr>
          <a:xfrm flipV="1">
            <a:off x="2427288" y="1989138"/>
            <a:ext cx="488950" cy="50323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Přímá spojovací šipka 19"/>
          <p:cNvCxnSpPr/>
          <p:nvPr/>
        </p:nvCxnSpPr>
        <p:spPr>
          <a:xfrm flipH="1" flipV="1">
            <a:off x="2411413" y="2489200"/>
            <a:ext cx="403225" cy="652463"/>
          </a:xfrm>
          <a:prstGeom prst="straightConnector1">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Přímá spojovací šipka 23"/>
          <p:cNvCxnSpPr>
            <a:stCxn id="298000" idx="0"/>
          </p:cNvCxnSpPr>
          <p:nvPr/>
        </p:nvCxnSpPr>
        <p:spPr>
          <a:xfrm flipH="1" flipV="1">
            <a:off x="1574800" y="2565400"/>
            <a:ext cx="112713" cy="93503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8006" name="TextovéPole 27"/>
          <p:cNvSpPr txBox="1">
            <a:spLocks noChangeArrowheads="1"/>
          </p:cNvSpPr>
          <p:nvPr/>
        </p:nvSpPr>
        <p:spPr bwMode="auto">
          <a:xfrm>
            <a:off x="1116013" y="5805488"/>
            <a:ext cx="5365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CO</a:t>
            </a:r>
            <a:r>
              <a:rPr lang="cs-CZ" altLang="cs-CZ" sz="1600" baseline="-25000">
                <a:latin typeface="Times New Roman" panose="02020603050405020304" pitchFamily="18" charset="0"/>
              </a:rPr>
              <a:t>2</a:t>
            </a:r>
          </a:p>
        </p:txBody>
      </p:sp>
      <p:sp>
        <p:nvSpPr>
          <p:cNvPr id="298007" name="TextovéPole 28"/>
          <p:cNvSpPr txBox="1">
            <a:spLocks noChangeArrowheads="1"/>
          </p:cNvSpPr>
          <p:nvPr/>
        </p:nvSpPr>
        <p:spPr bwMode="auto">
          <a:xfrm>
            <a:off x="1979613" y="5876925"/>
            <a:ext cx="549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a:t>
            </a:r>
            <a:r>
              <a:rPr lang="cs-CZ" altLang="cs-CZ" sz="1600" baseline="-25000">
                <a:latin typeface="Times New Roman" panose="02020603050405020304" pitchFamily="18" charset="0"/>
              </a:rPr>
              <a:t>2</a:t>
            </a:r>
            <a:r>
              <a:rPr lang="cs-CZ" altLang="cs-CZ" sz="1600">
                <a:latin typeface="Times New Roman" panose="02020603050405020304" pitchFamily="18" charset="0"/>
              </a:rPr>
              <a:t>O</a:t>
            </a:r>
          </a:p>
        </p:txBody>
      </p:sp>
      <p:sp>
        <p:nvSpPr>
          <p:cNvPr id="298008" name="TextovéPole 30"/>
          <p:cNvSpPr txBox="1">
            <a:spLocks noChangeArrowheads="1"/>
          </p:cNvSpPr>
          <p:nvPr/>
        </p:nvSpPr>
        <p:spPr bwMode="auto">
          <a:xfrm>
            <a:off x="179388" y="4581525"/>
            <a:ext cx="7302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HCO</a:t>
            </a:r>
            <a:r>
              <a:rPr lang="cs-CZ" altLang="cs-CZ" sz="1600" baseline="-25000">
                <a:latin typeface="Times New Roman" panose="02020603050405020304" pitchFamily="18" charset="0"/>
              </a:rPr>
              <a:t>3</a:t>
            </a:r>
            <a:r>
              <a:rPr lang="cs-CZ" altLang="cs-CZ" sz="1600" baseline="30000">
                <a:latin typeface="Times New Roman" panose="02020603050405020304" pitchFamily="18" charset="0"/>
              </a:rPr>
              <a:t>-</a:t>
            </a:r>
            <a:endParaRPr lang="cs-CZ" altLang="cs-CZ" sz="1600">
              <a:latin typeface="Times New Roman" panose="02020603050405020304" pitchFamily="18" charset="0"/>
            </a:endParaRPr>
          </a:p>
        </p:txBody>
      </p:sp>
      <p:sp>
        <p:nvSpPr>
          <p:cNvPr id="298009" name="TextovéPole 31"/>
          <p:cNvSpPr txBox="1">
            <a:spLocks noChangeArrowheads="1"/>
          </p:cNvSpPr>
          <p:nvPr/>
        </p:nvSpPr>
        <p:spPr bwMode="auto">
          <a:xfrm>
            <a:off x="1979613" y="4581525"/>
            <a:ext cx="4095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solidFill>
                  <a:srgbClr val="FF0000"/>
                </a:solidFill>
                <a:latin typeface="Times New Roman" panose="02020603050405020304" pitchFamily="18" charset="0"/>
              </a:rPr>
              <a:t>H</a:t>
            </a:r>
            <a:r>
              <a:rPr lang="cs-CZ" altLang="cs-CZ" sz="1600" baseline="30000">
                <a:solidFill>
                  <a:srgbClr val="FF0000"/>
                </a:solidFill>
                <a:latin typeface="Times New Roman" panose="02020603050405020304" pitchFamily="18" charset="0"/>
              </a:rPr>
              <a:t>+</a:t>
            </a:r>
          </a:p>
        </p:txBody>
      </p:sp>
      <p:sp>
        <p:nvSpPr>
          <p:cNvPr id="298010" name="TextovéPole 32"/>
          <p:cNvSpPr txBox="1">
            <a:spLocks noChangeArrowheads="1"/>
          </p:cNvSpPr>
          <p:nvPr/>
        </p:nvSpPr>
        <p:spPr bwMode="auto">
          <a:xfrm>
            <a:off x="395288" y="4221163"/>
            <a:ext cx="4238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Cl</a:t>
            </a:r>
            <a:r>
              <a:rPr lang="cs-CZ" altLang="cs-CZ" sz="1600" baseline="30000">
                <a:latin typeface="Times New Roman" panose="02020603050405020304" pitchFamily="18" charset="0"/>
              </a:rPr>
              <a:t>-</a:t>
            </a:r>
          </a:p>
        </p:txBody>
      </p:sp>
      <p:cxnSp>
        <p:nvCxnSpPr>
          <p:cNvPr id="35" name="Přímá spojovací šipka 34"/>
          <p:cNvCxnSpPr/>
          <p:nvPr/>
        </p:nvCxnSpPr>
        <p:spPr>
          <a:xfrm flipH="1" flipV="1">
            <a:off x="1512888" y="5165725"/>
            <a:ext cx="746125" cy="784225"/>
          </a:xfrm>
          <a:prstGeom prst="straightConnector1">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Přímá spojovací šipka 36"/>
          <p:cNvCxnSpPr/>
          <p:nvPr/>
        </p:nvCxnSpPr>
        <p:spPr>
          <a:xfrm flipV="1">
            <a:off x="1331913" y="5165725"/>
            <a:ext cx="180975" cy="711200"/>
          </a:xfrm>
          <a:prstGeom prst="straightConnector1">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9" name="Přímá spojovací šipka 38"/>
          <p:cNvCxnSpPr/>
          <p:nvPr/>
        </p:nvCxnSpPr>
        <p:spPr>
          <a:xfrm flipV="1">
            <a:off x="1509713" y="4868863"/>
            <a:ext cx="469900" cy="29686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Přímá spojovací šipka 41"/>
          <p:cNvCxnSpPr/>
          <p:nvPr/>
        </p:nvCxnSpPr>
        <p:spPr>
          <a:xfrm flipH="1" flipV="1">
            <a:off x="885825" y="4862513"/>
            <a:ext cx="623888" cy="30321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6" name="Přímá spojovací šipka 45"/>
          <p:cNvCxnSpPr/>
          <p:nvPr/>
        </p:nvCxnSpPr>
        <p:spPr>
          <a:xfrm flipV="1">
            <a:off x="755650" y="3814763"/>
            <a:ext cx="869950" cy="55086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7" name="Volný tvar 46"/>
          <p:cNvSpPr/>
          <p:nvPr/>
        </p:nvSpPr>
        <p:spPr>
          <a:xfrm>
            <a:off x="311150" y="2398713"/>
            <a:ext cx="1147763" cy="1909762"/>
          </a:xfrm>
          <a:custGeom>
            <a:avLst/>
            <a:gdLst>
              <a:gd name="connsiteX0" fmla="*/ 1215325 w 1215325"/>
              <a:gd name="connsiteY0" fmla="*/ 120112 h 1910166"/>
              <a:gd name="connsiteX1" fmla="*/ 928606 w 1215325"/>
              <a:gd name="connsiteY1" fmla="*/ 27122 h 1910166"/>
              <a:gd name="connsiteX2" fmla="*/ 618640 w 1215325"/>
              <a:gd name="connsiteY2" fmla="*/ 50369 h 1910166"/>
              <a:gd name="connsiteX3" fmla="*/ 579895 w 1215325"/>
              <a:gd name="connsiteY3" fmla="*/ 329339 h 1910166"/>
              <a:gd name="connsiteX4" fmla="*/ 285427 w 1215325"/>
              <a:gd name="connsiteY4" fmla="*/ 724545 h 1910166"/>
              <a:gd name="connsiteX5" fmla="*/ 21956 w 1215325"/>
              <a:gd name="connsiteY5" fmla="*/ 1685440 h 1910166"/>
              <a:gd name="connsiteX6" fmla="*/ 153691 w 1215325"/>
              <a:gd name="connsiteY6" fmla="*/ 1910166 h 1910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325" h="1910166">
                <a:moveTo>
                  <a:pt x="1215325" y="120112"/>
                </a:moveTo>
                <a:cubicBezTo>
                  <a:pt x="1121689" y="79429"/>
                  <a:pt x="1028054" y="38746"/>
                  <a:pt x="928606" y="27122"/>
                </a:cubicBezTo>
                <a:cubicBezTo>
                  <a:pt x="829158" y="15498"/>
                  <a:pt x="676759" y="0"/>
                  <a:pt x="618640" y="50369"/>
                </a:cubicBezTo>
                <a:cubicBezTo>
                  <a:pt x="560522" y="100739"/>
                  <a:pt x="635430" y="216976"/>
                  <a:pt x="579895" y="329339"/>
                </a:cubicBezTo>
                <a:cubicBezTo>
                  <a:pt x="524360" y="441702"/>
                  <a:pt x="378417" y="498528"/>
                  <a:pt x="285427" y="724545"/>
                </a:cubicBezTo>
                <a:cubicBezTo>
                  <a:pt x="192437" y="950562"/>
                  <a:pt x="43912" y="1487836"/>
                  <a:pt x="21956" y="1685440"/>
                </a:cubicBezTo>
                <a:cubicBezTo>
                  <a:pt x="0" y="1883044"/>
                  <a:pt x="153691" y="1910166"/>
                  <a:pt x="153691" y="1910166"/>
                </a:cubicBezTo>
              </a:path>
            </a:pathLst>
          </a:cu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48" name="Volný tvar 47"/>
          <p:cNvSpPr/>
          <p:nvPr/>
        </p:nvSpPr>
        <p:spPr>
          <a:xfrm>
            <a:off x="174625" y="2162175"/>
            <a:ext cx="1460500" cy="2525713"/>
          </a:xfrm>
          <a:custGeom>
            <a:avLst/>
            <a:gdLst>
              <a:gd name="connsiteX0" fmla="*/ 1460715 w 1460715"/>
              <a:gd name="connsiteY0" fmla="*/ 0 h 2526223"/>
              <a:gd name="connsiteX1" fmla="*/ 1313481 w 1460715"/>
              <a:gd name="connsiteY1" fmla="*/ 139484 h 2526223"/>
              <a:gd name="connsiteX2" fmla="*/ 732295 w 1460715"/>
              <a:gd name="connsiteY2" fmla="*/ 224725 h 2526223"/>
              <a:gd name="connsiteX3" fmla="*/ 685800 w 1460715"/>
              <a:gd name="connsiteY3" fmla="*/ 550189 h 2526223"/>
              <a:gd name="connsiteX4" fmla="*/ 290593 w 1460715"/>
              <a:gd name="connsiteY4" fmla="*/ 953145 h 2526223"/>
              <a:gd name="connsiteX5" fmla="*/ 34871 w 1460715"/>
              <a:gd name="connsiteY5" fmla="*/ 2177511 h 2526223"/>
              <a:gd name="connsiteX6" fmla="*/ 81366 w 1460715"/>
              <a:gd name="connsiteY6" fmla="*/ 2464230 h 2526223"/>
              <a:gd name="connsiteX7" fmla="*/ 143359 w 1460715"/>
              <a:gd name="connsiteY7" fmla="*/ 2526223 h 252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715" h="2526223">
                <a:moveTo>
                  <a:pt x="1460715" y="0"/>
                </a:moveTo>
                <a:cubicBezTo>
                  <a:pt x="1447799" y="51015"/>
                  <a:pt x="1434884" y="102030"/>
                  <a:pt x="1313481" y="139484"/>
                </a:cubicBezTo>
                <a:cubicBezTo>
                  <a:pt x="1192078" y="176938"/>
                  <a:pt x="836909" y="156274"/>
                  <a:pt x="732295" y="224725"/>
                </a:cubicBezTo>
                <a:cubicBezTo>
                  <a:pt x="627682" y="293176"/>
                  <a:pt x="759417" y="428786"/>
                  <a:pt x="685800" y="550189"/>
                </a:cubicBezTo>
                <a:cubicBezTo>
                  <a:pt x="612183" y="671592"/>
                  <a:pt x="399081" y="681925"/>
                  <a:pt x="290593" y="953145"/>
                </a:cubicBezTo>
                <a:cubicBezTo>
                  <a:pt x="182105" y="1224365"/>
                  <a:pt x="69742" y="1925664"/>
                  <a:pt x="34871" y="2177511"/>
                </a:cubicBezTo>
                <a:cubicBezTo>
                  <a:pt x="0" y="2429358"/>
                  <a:pt x="63285" y="2406111"/>
                  <a:pt x="81366" y="2464230"/>
                </a:cubicBezTo>
                <a:cubicBezTo>
                  <a:pt x="99447" y="2522349"/>
                  <a:pt x="121403" y="2524286"/>
                  <a:pt x="143359" y="2526223"/>
                </a:cubicBezTo>
              </a:path>
            </a:pathLst>
          </a:custGeom>
          <a:ln>
            <a:no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49" name="Elipsa 48"/>
          <p:cNvSpPr/>
          <p:nvPr/>
        </p:nvSpPr>
        <p:spPr>
          <a:xfrm>
            <a:off x="1979613" y="4581525"/>
            <a:ext cx="431800" cy="360363"/>
          </a:xfrm>
          <a:prstGeom prst="ellipse">
            <a:avLst/>
          </a:prstGeom>
          <a:noFill/>
        </p:spPr>
        <p:style>
          <a:lnRef idx="2">
            <a:schemeClr val="dk1"/>
          </a:lnRef>
          <a:fillRef idx="1">
            <a:schemeClr val="lt1"/>
          </a:fillRef>
          <a:effectRef idx="0">
            <a:schemeClr val="dk1"/>
          </a:effectRef>
          <a:fontRef idx="minor">
            <a:schemeClr val="dk1"/>
          </a:fontRef>
        </p:style>
        <p:txBody>
          <a:bodyPr anchor="ctr"/>
          <a:lstStyle/>
          <a:p>
            <a:pPr algn="ctr">
              <a:defRPr/>
            </a:pPr>
            <a:endParaRPr lang="cs-CZ"/>
          </a:p>
        </p:txBody>
      </p:sp>
      <p:sp>
        <p:nvSpPr>
          <p:cNvPr id="50" name="Elipsa 49"/>
          <p:cNvSpPr/>
          <p:nvPr/>
        </p:nvSpPr>
        <p:spPr>
          <a:xfrm>
            <a:off x="2432050" y="1557338"/>
            <a:ext cx="915988" cy="431800"/>
          </a:xfrm>
          <a:prstGeom prst="ellipse">
            <a:avLst/>
          </a:prstGeom>
          <a:noFill/>
        </p:spPr>
        <p:style>
          <a:lnRef idx="2">
            <a:schemeClr val="dk1"/>
          </a:lnRef>
          <a:fillRef idx="1">
            <a:schemeClr val="lt1"/>
          </a:fillRef>
          <a:effectRef idx="0">
            <a:schemeClr val="dk1"/>
          </a:effectRef>
          <a:fontRef idx="minor">
            <a:schemeClr val="dk1"/>
          </a:fontRef>
        </p:style>
        <p:txBody>
          <a:bodyPr anchor="ctr"/>
          <a:lstStyle/>
          <a:p>
            <a:pPr algn="ctr">
              <a:defRPr/>
            </a:pPr>
            <a:endParaRPr lang="cs-CZ"/>
          </a:p>
        </p:txBody>
      </p:sp>
      <p:cxnSp>
        <p:nvCxnSpPr>
          <p:cNvPr id="52" name="Přímá spojovací šipka 51"/>
          <p:cNvCxnSpPr>
            <a:stCxn id="50" idx="6"/>
          </p:cNvCxnSpPr>
          <p:nvPr/>
        </p:nvCxnSpPr>
        <p:spPr>
          <a:xfrm>
            <a:off x="3348038" y="1773238"/>
            <a:ext cx="719137" cy="1079500"/>
          </a:xfrm>
          <a:prstGeom prst="straightConnector1">
            <a:avLst/>
          </a:prstGeom>
          <a:ln w="31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Přímá spojovací šipka 53"/>
          <p:cNvCxnSpPr/>
          <p:nvPr/>
        </p:nvCxnSpPr>
        <p:spPr>
          <a:xfrm flipV="1">
            <a:off x="2339975" y="2852738"/>
            <a:ext cx="1727200" cy="1800225"/>
          </a:xfrm>
          <a:prstGeom prst="straightConnector1">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98022" name="TextovéPole 55"/>
          <p:cNvSpPr txBox="1">
            <a:spLocks noChangeArrowheads="1"/>
          </p:cNvSpPr>
          <p:nvPr/>
        </p:nvSpPr>
        <p:spPr bwMode="auto">
          <a:xfrm>
            <a:off x="4479925" y="1790700"/>
            <a:ext cx="5365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CO</a:t>
            </a:r>
            <a:r>
              <a:rPr lang="cs-CZ" altLang="cs-CZ" sz="1600" baseline="-25000">
                <a:latin typeface="Times New Roman" panose="02020603050405020304" pitchFamily="18" charset="0"/>
              </a:rPr>
              <a:t>2</a:t>
            </a:r>
          </a:p>
        </p:txBody>
      </p:sp>
      <p:sp>
        <p:nvSpPr>
          <p:cNvPr id="298023" name="TextovéPole 56"/>
          <p:cNvSpPr txBox="1">
            <a:spLocks noChangeArrowheads="1"/>
          </p:cNvSpPr>
          <p:nvPr/>
        </p:nvSpPr>
        <p:spPr bwMode="auto">
          <a:xfrm>
            <a:off x="4656138" y="3346450"/>
            <a:ext cx="549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a:t>
            </a:r>
            <a:r>
              <a:rPr lang="cs-CZ" altLang="cs-CZ" sz="1600" baseline="-25000">
                <a:latin typeface="Times New Roman" panose="02020603050405020304" pitchFamily="18" charset="0"/>
              </a:rPr>
              <a:t>2</a:t>
            </a:r>
            <a:r>
              <a:rPr lang="cs-CZ" altLang="cs-CZ" sz="1600">
                <a:latin typeface="Times New Roman" panose="02020603050405020304" pitchFamily="18" charset="0"/>
              </a:rPr>
              <a:t>O</a:t>
            </a:r>
          </a:p>
        </p:txBody>
      </p:sp>
      <p:cxnSp>
        <p:nvCxnSpPr>
          <p:cNvPr id="59" name="Přímá spojovací šipka 58"/>
          <p:cNvCxnSpPr/>
          <p:nvPr/>
        </p:nvCxnSpPr>
        <p:spPr>
          <a:xfrm>
            <a:off x="4067175" y="2852738"/>
            <a:ext cx="647700" cy="5207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1" name="Přímá spojovací šipka 60"/>
          <p:cNvCxnSpPr/>
          <p:nvPr/>
        </p:nvCxnSpPr>
        <p:spPr>
          <a:xfrm flipV="1">
            <a:off x="4067175" y="2108200"/>
            <a:ext cx="531813" cy="7445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TextovéPole 61"/>
          <p:cNvSpPr txBox="1"/>
          <p:nvPr/>
        </p:nvSpPr>
        <p:spPr>
          <a:xfrm>
            <a:off x="5003800" y="2565400"/>
            <a:ext cx="2160588" cy="461963"/>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err="1"/>
              <a:t>Unbalanced</a:t>
            </a:r>
            <a:endParaRPr lang="cs-CZ" b="1" i="1" dirty="0"/>
          </a:p>
        </p:txBody>
      </p:sp>
      <p:sp>
        <p:nvSpPr>
          <p:cNvPr id="41" name="TextovéPole 40"/>
          <p:cNvSpPr txBox="1"/>
          <p:nvPr/>
        </p:nvSpPr>
        <p:spPr>
          <a:xfrm>
            <a:off x="-7938" y="6407150"/>
            <a:ext cx="4421188" cy="461963"/>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a:t>Duodenum </a:t>
            </a:r>
            <a:r>
              <a:rPr lang="cs-CZ" b="1" i="1" dirty="0" err="1"/>
              <a:t>and</a:t>
            </a:r>
            <a:r>
              <a:rPr lang="cs-CZ" b="1" i="1" dirty="0"/>
              <a:t> </a:t>
            </a:r>
            <a:r>
              <a:rPr lang="cs-CZ" b="1" i="1" dirty="0" err="1"/>
              <a:t>pancreas</a:t>
            </a:r>
            <a:endParaRPr lang="cs-CZ" b="1" i="1" dirty="0"/>
          </a:p>
        </p:txBody>
      </p:sp>
      <p:sp>
        <p:nvSpPr>
          <p:cNvPr id="51" name="Rectangle 2"/>
          <p:cNvSpPr txBox="1">
            <a:spLocks noChangeArrowheads="1"/>
          </p:cNvSpPr>
          <p:nvPr/>
        </p:nvSpPr>
        <p:spPr>
          <a:xfrm>
            <a:off x="5919788" y="0"/>
            <a:ext cx="3224212" cy="793750"/>
          </a:xfrm>
          <a:prstGeom prst="rect">
            <a:avLst/>
          </a:prstGeom>
        </p:spPr>
        <p:style>
          <a:lnRef idx="1">
            <a:schemeClr val="accent2"/>
          </a:lnRef>
          <a:fillRef idx="2">
            <a:schemeClr val="accent2"/>
          </a:fillRef>
          <a:effectRef idx="1">
            <a:schemeClr val="accent2"/>
          </a:effectRef>
          <a:fontRef idx="minor">
            <a:schemeClr val="dk1"/>
          </a:fontRef>
        </p:style>
        <p:txBody>
          <a:bodyPr/>
          <a:lstStyle/>
          <a:p>
            <a:pPr algn="ctr" eaLnBrk="1" fontAlgn="auto" hangingPunct="1">
              <a:spcAft>
                <a:spcPts val="0"/>
              </a:spcAft>
              <a:defRPr/>
            </a:pPr>
            <a:r>
              <a:rPr lang="cs-CZ" sz="4400" dirty="0" err="1"/>
              <a:t>Vomitoing</a:t>
            </a:r>
            <a:endParaRPr lang="cs-CZ" sz="4400" dirty="0"/>
          </a:p>
        </p:txBody>
      </p:sp>
      <p:cxnSp>
        <p:nvCxnSpPr>
          <p:cNvPr id="8" name="Přímá spojnice se šipkou 7"/>
          <p:cNvCxnSpPr>
            <a:stCxn id="47" idx="5"/>
          </p:cNvCxnSpPr>
          <p:nvPr/>
        </p:nvCxnSpPr>
        <p:spPr>
          <a:xfrm flipH="1">
            <a:off x="155575" y="4083050"/>
            <a:ext cx="176213" cy="30321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8030" name="TextovéPole 8"/>
          <p:cNvSpPr txBox="1">
            <a:spLocks noChangeArrowheads="1"/>
          </p:cNvSpPr>
          <p:nvPr/>
        </p:nvSpPr>
        <p:spPr bwMode="auto">
          <a:xfrm>
            <a:off x="-11113" y="4292600"/>
            <a:ext cx="409576"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a:t>
            </a:r>
            <a:r>
              <a:rPr lang="cs-CZ" altLang="cs-CZ" sz="1600" baseline="30000">
                <a:latin typeface="Times New Roman" panose="02020603050405020304" pitchFamily="18" charset="0"/>
              </a:rPr>
              <a:t>+</a:t>
            </a:r>
          </a:p>
        </p:txBody>
      </p:sp>
      <p:cxnSp>
        <p:nvCxnSpPr>
          <p:cNvPr id="3" name="Přímá spojnice se šipkou 2"/>
          <p:cNvCxnSpPr/>
          <p:nvPr/>
        </p:nvCxnSpPr>
        <p:spPr>
          <a:xfrm flipH="1" flipV="1">
            <a:off x="1509713" y="692150"/>
            <a:ext cx="71437" cy="139382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3" name="Přímá spojnice se šipkou 52"/>
          <p:cNvCxnSpPr/>
          <p:nvPr/>
        </p:nvCxnSpPr>
        <p:spPr>
          <a:xfrm flipH="1" flipV="1">
            <a:off x="1444625" y="666750"/>
            <a:ext cx="107950" cy="170656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8033" name="TextovéPole 9"/>
          <p:cNvSpPr txBox="1">
            <a:spLocks noChangeArrowheads="1"/>
          </p:cNvSpPr>
          <p:nvPr/>
        </p:nvSpPr>
        <p:spPr bwMode="auto">
          <a:xfrm>
            <a:off x="1136650" y="425450"/>
            <a:ext cx="4222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Cl</a:t>
            </a:r>
            <a:r>
              <a:rPr lang="cs-CZ" altLang="cs-CZ" sz="1600" baseline="30000">
                <a:latin typeface="Times New Roman" panose="02020603050405020304" pitchFamily="18" charset="0"/>
              </a:rPr>
              <a:t>-</a:t>
            </a:r>
          </a:p>
        </p:txBody>
      </p:sp>
      <p:sp>
        <p:nvSpPr>
          <p:cNvPr id="298034" name="TextovéPole 8"/>
          <p:cNvSpPr txBox="1">
            <a:spLocks noChangeArrowheads="1"/>
          </p:cNvSpPr>
          <p:nvPr/>
        </p:nvSpPr>
        <p:spPr bwMode="auto">
          <a:xfrm>
            <a:off x="1403350" y="434975"/>
            <a:ext cx="4095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H</a:t>
            </a:r>
            <a:r>
              <a:rPr lang="cs-CZ" altLang="cs-CZ" sz="1600" baseline="30000">
                <a:latin typeface="Times New Roman" panose="02020603050405020304" pitchFamily="18" charset="0"/>
              </a:rPr>
              <a:t>+</a:t>
            </a:r>
          </a:p>
        </p:txBody>
      </p:sp>
      <p:sp>
        <p:nvSpPr>
          <p:cNvPr id="298035" name="TextovéPole 7"/>
          <p:cNvSpPr txBox="1">
            <a:spLocks noChangeArrowheads="1"/>
          </p:cNvSpPr>
          <p:nvPr/>
        </p:nvSpPr>
        <p:spPr bwMode="auto">
          <a:xfrm>
            <a:off x="3992563" y="1160463"/>
            <a:ext cx="1042987"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000">
                <a:solidFill>
                  <a:srgbClr val="FF0000"/>
                </a:solidFill>
                <a:latin typeface="Times New Roman" panose="02020603050405020304" pitchFamily="18" charset="0"/>
              </a:rPr>
              <a:t>HCO</a:t>
            </a:r>
            <a:r>
              <a:rPr lang="cs-CZ" altLang="cs-CZ" sz="2000" baseline="-25000">
                <a:solidFill>
                  <a:srgbClr val="FF0000"/>
                </a:solidFill>
                <a:latin typeface="Times New Roman" panose="02020603050405020304" pitchFamily="18" charset="0"/>
              </a:rPr>
              <a:t>3</a:t>
            </a:r>
            <a:r>
              <a:rPr lang="cs-CZ" altLang="cs-CZ" sz="2000" baseline="30000">
                <a:solidFill>
                  <a:srgbClr val="FF0000"/>
                </a:solidFill>
                <a:latin typeface="Times New Roman" panose="02020603050405020304" pitchFamily="18" charset="0"/>
              </a:rPr>
              <a:t>-</a:t>
            </a:r>
            <a:endParaRPr lang="cs-CZ" altLang="cs-CZ" sz="2000">
              <a:solidFill>
                <a:srgbClr val="FF0000"/>
              </a:solidFill>
              <a:latin typeface="Times New Roman" panose="02020603050405020304" pitchFamily="18" charset="0"/>
            </a:endParaRPr>
          </a:p>
        </p:txBody>
      </p:sp>
      <p:sp>
        <p:nvSpPr>
          <p:cNvPr id="66" name="Elipsa 49"/>
          <p:cNvSpPr/>
          <p:nvPr/>
        </p:nvSpPr>
        <p:spPr>
          <a:xfrm>
            <a:off x="3941763" y="1190625"/>
            <a:ext cx="915987" cy="431800"/>
          </a:xfrm>
          <a:prstGeom prst="ellipse">
            <a:avLst/>
          </a:prstGeom>
          <a:noFill/>
        </p:spPr>
        <p:style>
          <a:lnRef idx="2">
            <a:schemeClr val="dk1"/>
          </a:lnRef>
          <a:fillRef idx="1">
            <a:schemeClr val="lt1"/>
          </a:fillRef>
          <a:effectRef idx="0">
            <a:schemeClr val="dk1"/>
          </a:effectRef>
          <a:fontRef idx="minor">
            <a:schemeClr val="dk1"/>
          </a:fontRef>
        </p:style>
        <p:txBody>
          <a:bodyPr anchor="ctr"/>
          <a:lstStyle/>
          <a:p>
            <a:pPr algn="ctr">
              <a:defRPr/>
            </a:pPr>
            <a:endParaRPr lang="cs-CZ"/>
          </a:p>
        </p:txBody>
      </p:sp>
      <p:cxnSp>
        <p:nvCxnSpPr>
          <p:cNvPr id="67" name="Přímá spojovací šipka 16"/>
          <p:cNvCxnSpPr/>
          <p:nvPr/>
        </p:nvCxnSpPr>
        <p:spPr>
          <a:xfrm flipV="1">
            <a:off x="3348038" y="1550988"/>
            <a:ext cx="719137" cy="2397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2" name="TextovéPole 71"/>
          <p:cNvSpPr txBox="1"/>
          <p:nvPr/>
        </p:nvSpPr>
        <p:spPr>
          <a:xfrm>
            <a:off x="1593850" y="722313"/>
            <a:ext cx="2022475" cy="646112"/>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sz="1800" b="1" i="1" dirty="0" err="1"/>
              <a:t>Hypotonic</a:t>
            </a:r>
            <a:r>
              <a:rPr lang="cs-CZ" sz="1800" b="1" i="1" dirty="0"/>
              <a:t> fluid </a:t>
            </a:r>
            <a:r>
              <a:rPr lang="cs-CZ" sz="1800" b="1" i="1" dirty="0" err="1"/>
              <a:t>loss</a:t>
            </a:r>
            <a:endParaRPr lang="cs-CZ" sz="1800" b="1" i="1" dirty="0"/>
          </a:p>
        </p:txBody>
      </p:sp>
      <p:sp>
        <p:nvSpPr>
          <p:cNvPr id="73" name="TextovéPole 72"/>
          <p:cNvSpPr txBox="1"/>
          <p:nvPr/>
        </p:nvSpPr>
        <p:spPr>
          <a:xfrm>
            <a:off x="2667000" y="-11113"/>
            <a:ext cx="3201988" cy="338138"/>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algn="ctr">
              <a:defRPr/>
            </a:pPr>
            <a:r>
              <a:rPr lang="cs-CZ" sz="1600" b="1" i="1" dirty="0" err="1"/>
              <a:t>Hypertonic</a:t>
            </a:r>
            <a:r>
              <a:rPr lang="cs-CZ" sz="1600" b="1" i="1" dirty="0"/>
              <a:t> </a:t>
            </a:r>
            <a:r>
              <a:rPr lang="cs-CZ" sz="1600" b="1" i="1" dirty="0" err="1"/>
              <a:t>dehydratation</a:t>
            </a:r>
            <a:endParaRPr lang="cs-CZ" sz="1600" b="1" i="1" dirty="0"/>
          </a:p>
        </p:txBody>
      </p:sp>
    </p:spTree>
    <p:custDataLst>
      <p:tags r:id="rId1"/>
    </p:custDataLst>
    <p:extLst>
      <p:ext uri="{BB962C8B-B14F-4D97-AF65-F5344CB8AC3E}">
        <p14:creationId xmlns:p14="http://schemas.microsoft.com/office/powerpoint/2010/main" val="33669644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1" grpId="0" animBg="1"/>
      <p:bldP spid="60" grpId="0" animBg="1"/>
      <p:bldP spid="58" grpId="0" animBg="1"/>
      <p:bldP spid="44" grpId="0" animBg="1"/>
      <p:bldP spid="45" grpId="0" animBg="1"/>
      <p:bldP spid="72" grpId="0" animBg="1"/>
      <p:bldP spid="7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0034" name="Object 100"/>
          <p:cNvGraphicFramePr>
            <a:graphicFrameLocks noChangeAspect="1"/>
          </p:cNvGraphicFramePr>
          <p:nvPr/>
        </p:nvGraphicFramePr>
        <p:xfrm>
          <a:off x="3948113" y="3998913"/>
          <a:ext cx="1312862" cy="1554162"/>
        </p:xfrm>
        <a:graphic>
          <a:graphicData uri="http://schemas.openxmlformats.org/presentationml/2006/ole">
            <mc:AlternateContent xmlns:mc="http://schemas.openxmlformats.org/markup-compatibility/2006">
              <mc:Choice xmlns:v="urn:schemas-microsoft-com:vml" Requires="v">
                <p:oleObj name="Rastrový obraz" r:id="rId4" imgW="1495431" imgH="1771790" progId="PBrush">
                  <p:embed/>
                </p:oleObj>
              </mc:Choice>
              <mc:Fallback>
                <p:oleObj name="Rastrový obraz" r:id="rId4" imgW="1495431" imgH="1771790" progId="PBrush">
                  <p:embed/>
                  <p:pic>
                    <p:nvPicPr>
                      <p:cNvPr id="300034" name="Object 10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48113" y="3998913"/>
                        <a:ext cx="1312862" cy="1554162"/>
                      </a:xfrm>
                      <a:prstGeom prst="rect">
                        <a:avLst/>
                      </a:prstGeom>
                      <a:noFill/>
                      <a:ln>
                        <a:noFill/>
                      </a:ln>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0035" name="Freeform 32"/>
          <p:cNvSpPr>
            <a:spLocks/>
          </p:cNvSpPr>
          <p:nvPr/>
        </p:nvSpPr>
        <p:spPr bwMode="auto">
          <a:xfrm>
            <a:off x="3595688" y="584200"/>
            <a:ext cx="1373187" cy="1674813"/>
          </a:xfrm>
          <a:custGeom>
            <a:avLst/>
            <a:gdLst>
              <a:gd name="T0" fmla="*/ 0 w 1845"/>
              <a:gd name="T1" fmla="*/ 2147483646 h 2066"/>
              <a:gd name="T2" fmla="*/ 2147483646 w 1845"/>
              <a:gd name="T3" fmla="*/ 2147483646 h 2066"/>
              <a:gd name="T4" fmla="*/ 2147483646 w 1845"/>
              <a:gd name="T5" fmla="*/ 2147483646 h 2066"/>
              <a:gd name="T6" fmla="*/ 2147483646 w 1845"/>
              <a:gd name="T7" fmla="*/ 2147483646 h 2066"/>
              <a:gd name="T8" fmla="*/ 2147483646 w 1845"/>
              <a:gd name="T9" fmla="*/ 2147483646 h 2066"/>
              <a:gd name="T10" fmla="*/ 2147483646 w 1845"/>
              <a:gd name="T11" fmla="*/ 2147483646 h 2066"/>
              <a:gd name="T12" fmla="*/ 2147483646 w 1845"/>
              <a:gd name="T13" fmla="*/ 2147483646 h 2066"/>
              <a:gd name="T14" fmla="*/ 2147483646 w 1845"/>
              <a:gd name="T15" fmla="*/ 2147483646 h 2066"/>
              <a:gd name="T16" fmla="*/ 2147483646 w 1845"/>
              <a:gd name="T17" fmla="*/ 2147483646 h 2066"/>
              <a:gd name="T18" fmla="*/ 2147483646 w 1845"/>
              <a:gd name="T19" fmla="*/ 2147483646 h 2066"/>
              <a:gd name="T20" fmla="*/ 2147483646 w 1845"/>
              <a:gd name="T21" fmla="*/ 2147483646 h 2066"/>
              <a:gd name="T22" fmla="*/ 2147483646 w 1845"/>
              <a:gd name="T23" fmla="*/ 2147483646 h 2066"/>
              <a:gd name="T24" fmla="*/ 2147483646 w 1845"/>
              <a:gd name="T25" fmla="*/ 2147483646 h 2066"/>
              <a:gd name="T26" fmla="*/ 2147483646 w 1845"/>
              <a:gd name="T27" fmla="*/ 2147483646 h 2066"/>
              <a:gd name="T28" fmla="*/ 2147483646 w 1845"/>
              <a:gd name="T29" fmla="*/ 2147483646 h 2066"/>
              <a:gd name="T30" fmla="*/ 2147483646 w 1845"/>
              <a:gd name="T31" fmla="*/ 2147483646 h 2066"/>
              <a:gd name="T32" fmla="*/ 2147483646 w 1845"/>
              <a:gd name="T33" fmla="*/ 2147483646 h 2066"/>
              <a:gd name="T34" fmla="*/ 2147483646 w 1845"/>
              <a:gd name="T35" fmla="*/ 2147483646 h 2066"/>
              <a:gd name="T36" fmla="*/ 2147483646 w 1845"/>
              <a:gd name="T37" fmla="*/ 2147483646 h 2066"/>
              <a:gd name="T38" fmla="*/ 2147483646 w 1845"/>
              <a:gd name="T39" fmla="*/ 2147483646 h 2066"/>
              <a:gd name="T40" fmla="*/ 2147483646 w 1845"/>
              <a:gd name="T41" fmla="*/ 2147483646 h 2066"/>
              <a:gd name="T42" fmla="*/ 2147483646 w 1845"/>
              <a:gd name="T43" fmla="*/ 2147483646 h 2066"/>
              <a:gd name="T44" fmla="*/ 2147483646 w 1845"/>
              <a:gd name="T45" fmla="*/ 2147483646 h 2066"/>
              <a:gd name="T46" fmla="*/ 2147483646 w 1845"/>
              <a:gd name="T47" fmla="*/ 2147483646 h 2066"/>
              <a:gd name="T48" fmla="*/ 2147483646 w 1845"/>
              <a:gd name="T49" fmla="*/ 2147483646 h 2066"/>
              <a:gd name="T50" fmla="*/ 2147483646 w 1845"/>
              <a:gd name="T51" fmla="*/ 2147483646 h 2066"/>
              <a:gd name="T52" fmla="*/ 2147483646 w 1845"/>
              <a:gd name="T53" fmla="*/ 2147483646 h 2066"/>
              <a:gd name="T54" fmla="*/ 2147483646 w 1845"/>
              <a:gd name="T55" fmla="*/ 2147483646 h 2066"/>
              <a:gd name="T56" fmla="*/ 2147483646 w 1845"/>
              <a:gd name="T57" fmla="*/ 2147483646 h 2066"/>
              <a:gd name="T58" fmla="*/ 2147483646 w 1845"/>
              <a:gd name="T59" fmla="*/ 2147483646 h 2066"/>
              <a:gd name="T60" fmla="*/ 2147483646 w 1845"/>
              <a:gd name="T61" fmla="*/ 2147483646 h 2066"/>
              <a:gd name="T62" fmla="*/ 2147483646 w 1845"/>
              <a:gd name="T63" fmla="*/ 2147483646 h 2066"/>
              <a:gd name="T64" fmla="*/ 2147483646 w 1845"/>
              <a:gd name="T65" fmla="*/ 2147483646 h 2066"/>
              <a:gd name="T66" fmla="*/ 2147483646 w 1845"/>
              <a:gd name="T67" fmla="*/ 2147483646 h 2066"/>
              <a:gd name="T68" fmla="*/ 2147483646 w 1845"/>
              <a:gd name="T69" fmla="*/ 2147483646 h 2066"/>
              <a:gd name="T70" fmla="*/ 2147483646 w 1845"/>
              <a:gd name="T71" fmla="*/ 2147483646 h 2066"/>
              <a:gd name="T72" fmla="*/ 2147483646 w 1845"/>
              <a:gd name="T73" fmla="*/ 2147483646 h 2066"/>
              <a:gd name="T74" fmla="*/ 2147483646 w 1845"/>
              <a:gd name="T75" fmla="*/ 2147483646 h 2066"/>
              <a:gd name="T76" fmla="*/ 2147483646 w 1845"/>
              <a:gd name="T77" fmla="*/ 2147483646 h 2066"/>
              <a:gd name="T78" fmla="*/ 2147483646 w 1845"/>
              <a:gd name="T79" fmla="*/ 2147483646 h 2066"/>
              <a:gd name="T80" fmla="*/ 2147483646 w 1845"/>
              <a:gd name="T81" fmla="*/ 2147483646 h 2066"/>
              <a:gd name="T82" fmla="*/ 2147483646 w 1845"/>
              <a:gd name="T83" fmla="*/ 2147483646 h 2066"/>
              <a:gd name="T84" fmla="*/ 2147483646 w 1845"/>
              <a:gd name="T85" fmla="*/ 2147483646 h 20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45"/>
              <a:gd name="T130" fmla="*/ 0 h 2066"/>
              <a:gd name="T131" fmla="*/ 1845 w 1845"/>
              <a:gd name="T132" fmla="*/ 2066 h 20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45" h="2066">
                <a:moveTo>
                  <a:pt x="13" y="1900"/>
                </a:moveTo>
                <a:lnTo>
                  <a:pt x="0" y="1824"/>
                </a:lnTo>
                <a:lnTo>
                  <a:pt x="0" y="1721"/>
                </a:lnTo>
                <a:lnTo>
                  <a:pt x="9" y="1669"/>
                </a:lnTo>
                <a:lnTo>
                  <a:pt x="21" y="1624"/>
                </a:lnTo>
                <a:lnTo>
                  <a:pt x="58" y="1581"/>
                </a:lnTo>
                <a:lnTo>
                  <a:pt x="90" y="1549"/>
                </a:lnTo>
                <a:lnTo>
                  <a:pt x="144" y="1521"/>
                </a:lnTo>
                <a:lnTo>
                  <a:pt x="193" y="1515"/>
                </a:lnTo>
                <a:lnTo>
                  <a:pt x="240" y="1515"/>
                </a:lnTo>
                <a:lnTo>
                  <a:pt x="295" y="1535"/>
                </a:lnTo>
                <a:lnTo>
                  <a:pt x="391" y="1570"/>
                </a:lnTo>
                <a:lnTo>
                  <a:pt x="446" y="1535"/>
                </a:lnTo>
                <a:lnTo>
                  <a:pt x="508" y="1501"/>
                </a:lnTo>
                <a:lnTo>
                  <a:pt x="590" y="1480"/>
                </a:lnTo>
                <a:lnTo>
                  <a:pt x="686" y="1473"/>
                </a:lnTo>
                <a:lnTo>
                  <a:pt x="755" y="1466"/>
                </a:lnTo>
                <a:lnTo>
                  <a:pt x="817" y="1424"/>
                </a:lnTo>
                <a:lnTo>
                  <a:pt x="877" y="1342"/>
                </a:lnTo>
                <a:lnTo>
                  <a:pt x="906" y="1259"/>
                </a:lnTo>
                <a:lnTo>
                  <a:pt x="912" y="1173"/>
                </a:lnTo>
                <a:lnTo>
                  <a:pt x="903" y="1131"/>
                </a:lnTo>
                <a:lnTo>
                  <a:pt x="892" y="1089"/>
                </a:lnTo>
                <a:lnTo>
                  <a:pt x="846" y="959"/>
                </a:lnTo>
                <a:lnTo>
                  <a:pt x="803" y="796"/>
                </a:lnTo>
                <a:lnTo>
                  <a:pt x="768" y="605"/>
                </a:lnTo>
                <a:lnTo>
                  <a:pt x="748" y="371"/>
                </a:lnTo>
                <a:lnTo>
                  <a:pt x="744" y="146"/>
                </a:lnTo>
                <a:lnTo>
                  <a:pt x="741" y="0"/>
                </a:lnTo>
                <a:lnTo>
                  <a:pt x="749" y="17"/>
                </a:lnTo>
                <a:lnTo>
                  <a:pt x="772" y="31"/>
                </a:lnTo>
                <a:lnTo>
                  <a:pt x="803" y="40"/>
                </a:lnTo>
                <a:lnTo>
                  <a:pt x="837" y="44"/>
                </a:lnTo>
                <a:lnTo>
                  <a:pt x="880" y="47"/>
                </a:lnTo>
                <a:lnTo>
                  <a:pt x="926" y="43"/>
                </a:lnTo>
                <a:lnTo>
                  <a:pt x="961" y="36"/>
                </a:lnTo>
                <a:lnTo>
                  <a:pt x="989" y="20"/>
                </a:lnTo>
                <a:lnTo>
                  <a:pt x="1008" y="1"/>
                </a:lnTo>
                <a:lnTo>
                  <a:pt x="1001" y="139"/>
                </a:lnTo>
                <a:lnTo>
                  <a:pt x="1004" y="350"/>
                </a:lnTo>
                <a:lnTo>
                  <a:pt x="1022" y="592"/>
                </a:lnTo>
                <a:lnTo>
                  <a:pt x="1051" y="786"/>
                </a:lnTo>
                <a:lnTo>
                  <a:pt x="1104" y="1053"/>
                </a:lnTo>
                <a:lnTo>
                  <a:pt x="1185" y="951"/>
                </a:lnTo>
                <a:lnTo>
                  <a:pt x="1241" y="894"/>
                </a:lnTo>
                <a:lnTo>
                  <a:pt x="1307" y="842"/>
                </a:lnTo>
                <a:lnTo>
                  <a:pt x="1392" y="793"/>
                </a:lnTo>
                <a:lnTo>
                  <a:pt x="1438" y="777"/>
                </a:lnTo>
                <a:lnTo>
                  <a:pt x="1477" y="770"/>
                </a:lnTo>
                <a:lnTo>
                  <a:pt x="1524" y="763"/>
                </a:lnTo>
                <a:lnTo>
                  <a:pt x="1574" y="766"/>
                </a:lnTo>
                <a:lnTo>
                  <a:pt x="1628" y="780"/>
                </a:lnTo>
                <a:lnTo>
                  <a:pt x="1678" y="812"/>
                </a:lnTo>
                <a:lnTo>
                  <a:pt x="1720" y="848"/>
                </a:lnTo>
                <a:lnTo>
                  <a:pt x="1748" y="888"/>
                </a:lnTo>
                <a:lnTo>
                  <a:pt x="1779" y="947"/>
                </a:lnTo>
                <a:lnTo>
                  <a:pt x="1803" y="1025"/>
                </a:lnTo>
                <a:lnTo>
                  <a:pt x="1826" y="1122"/>
                </a:lnTo>
                <a:lnTo>
                  <a:pt x="1845" y="1266"/>
                </a:lnTo>
                <a:lnTo>
                  <a:pt x="1838" y="1361"/>
                </a:lnTo>
                <a:lnTo>
                  <a:pt x="1803" y="1462"/>
                </a:lnTo>
                <a:lnTo>
                  <a:pt x="1760" y="1532"/>
                </a:lnTo>
                <a:lnTo>
                  <a:pt x="1717" y="1608"/>
                </a:lnTo>
                <a:lnTo>
                  <a:pt x="1659" y="1677"/>
                </a:lnTo>
                <a:lnTo>
                  <a:pt x="1619" y="1732"/>
                </a:lnTo>
                <a:lnTo>
                  <a:pt x="1562" y="1788"/>
                </a:lnTo>
                <a:lnTo>
                  <a:pt x="1503" y="1834"/>
                </a:lnTo>
                <a:lnTo>
                  <a:pt x="1419" y="1886"/>
                </a:lnTo>
                <a:lnTo>
                  <a:pt x="1329" y="1930"/>
                </a:lnTo>
                <a:lnTo>
                  <a:pt x="1275" y="1948"/>
                </a:lnTo>
                <a:lnTo>
                  <a:pt x="1178" y="1985"/>
                </a:lnTo>
                <a:lnTo>
                  <a:pt x="1077" y="2012"/>
                </a:lnTo>
                <a:lnTo>
                  <a:pt x="918" y="2047"/>
                </a:lnTo>
                <a:lnTo>
                  <a:pt x="741" y="2066"/>
                </a:lnTo>
                <a:lnTo>
                  <a:pt x="583" y="2051"/>
                </a:lnTo>
                <a:lnTo>
                  <a:pt x="511" y="2043"/>
                </a:lnTo>
                <a:lnTo>
                  <a:pt x="453" y="2024"/>
                </a:lnTo>
                <a:lnTo>
                  <a:pt x="364" y="1955"/>
                </a:lnTo>
                <a:lnTo>
                  <a:pt x="288" y="1851"/>
                </a:lnTo>
                <a:lnTo>
                  <a:pt x="261" y="1817"/>
                </a:lnTo>
                <a:lnTo>
                  <a:pt x="229" y="1815"/>
                </a:lnTo>
                <a:lnTo>
                  <a:pt x="199" y="1831"/>
                </a:lnTo>
                <a:lnTo>
                  <a:pt x="179" y="1907"/>
                </a:lnTo>
                <a:lnTo>
                  <a:pt x="117" y="1920"/>
                </a:lnTo>
                <a:lnTo>
                  <a:pt x="54" y="1916"/>
                </a:lnTo>
                <a:lnTo>
                  <a:pt x="13" y="1900"/>
                </a:lnTo>
                <a:close/>
              </a:path>
            </a:pathLst>
          </a:custGeom>
          <a:solidFill>
            <a:srgbClr val="40FFFF"/>
          </a:solidFill>
          <a:ln w="12700">
            <a:solidFill>
              <a:srgbClr val="000000"/>
            </a:solidFill>
            <a:round/>
            <a:headEnd/>
            <a:tailEnd/>
          </a:ln>
        </p:spPr>
        <p:txBody>
          <a:bodyPr/>
          <a:lstStyle/>
          <a:p>
            <a:endParaRPr lang="cs-CZ"/>
          </a:p>
        </p:txBody>
      </p:sp>
      <p:sp>
        <p:nvSpPr>
          <p:cNvPr id="300036" name="Oval 33"/>
          <p:cNvSpPr>
            <a:spLocks noChangeArrowheads="1"/>
          </p:cNvSpPr>
          <p:nvPr/>
        </p:nvSpPr>
        <p:spPr bwMode="auto">
          <a:xfrm>
            <a:off x="4146550" y="539750"/>
            <a:ext cx="200025" cy="80963"/>
          </a:xfrm>
          <a:prstGeom prst="ellipse">
            <a:avLst/>
          </a:prstGeom>
          <a:solidFill>
            <a:srgbClr val="00A0A0"/>
          </a:solidFill>
          <a:ln w="12700">
            <a:solidFill>
              <a:srgbClr val="00000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037" name="Text Box 34"/>
          <p:cNvSpPr txBox="1">
            <a:spLocks noChangeArrowheads="1"/>
          </p:cNvSpPr>
          <p:nvPr/>
        </p:nvSpPr>
        <p:spPr bwMode="auto">
          <a:xfrm>
            <a:off x="4114800" y="1697038"/>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300038" name="Text Box 35"/>
          <p:cNvSpPr txBox="1">
            <a:spLocks noChangeArrowheads="1"/>
          </p:cNvSpPr>
          <p:nvPr/>
        </p:nvSpPr>
        <p:spPr bwMode="auto">
          <a:xfrm>
            <a:off x="4360863" y="1343025"/>
            <a:ext cx="557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Cl</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621" name="Text Box 37"/>
          <p:cNvSpPr txBox="1">
            <a:spLocks noChangeArrowheads="1"/>
          </p:cNvSpPr>
          <p:nvPr/>
        </p:nvSpPr>
        <p:spPr bwMode="auto">
          <a:xfrm>
            <a:off x="4032250" y="596582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300040" name="Rectangle 38"/>
          <p:cNvSpPr>
            <a:spLocks noChangeArrowheads="1"/>
          </p:cNvSpPr>
          <p:nvPr/>
        </p:nvSpPr>
        <p:spPr bwMode="auto">
          <a:xfrm>
            <a:off x="5168900" y="2568575"/>
            <a:ext cx="1231900" cy="1509713"/>
          </a:xfrm>
          <a:prstGeom prst="rect">
            <a:avLst/>
          </a:prstGeom>
          <a:solidFill>
            <a:srgbClr val="FFFF66"/>
          </a:solidFill>
          <a:ln w="38100" cmpd="dbl">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67623" name="Text Box 39"/>
          <p:cNvSpPr txBox="1">
            <a:spLocks noChangeArrowheads="1"/>
          </p:cNvSpPr>
          <p:nvPr/>
        </p:nvSpPr>
        <p:spPr bwMode="auto">
          <a:xfrm>
            <a:off x="4443413" y="59848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K</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624" name="Text Box 40"/>
          <p:cNvSpPr txBox="1">
            <a:spLocks noChangeArrowheads="1"/>
          </p:cNvSpPr>
          <p:nvPr/>
        </p:nvSpPr>
        <p:spPr bwMode="auto">
          <a:xfrm>
            <a:off x="5491163" y="31273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K</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625" name="Text Box 41"/>
          <p:cNvSpPr txBox="1">
            <a:spLocks noChangeArrowheads="1"/>
          </p:cNvSpPr>
          <p:nvPr/>
        </p:nvSpPr>
        <p:spPr bwMode="auto">
          <a:xfrm>
            <a:off x="5491163" y="267176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626" name="Text Box 42"/>
          <p:cNvSpPr txBox="1">
            <a:spLocks noChangeArrowheads="1"/>
          </p:cNvSpPr>
          <p:nvPr/>
        </p:nvSpPr>
        <p:spPr bwMode="auto">
          <a:xfrm>
            <a:off x="4486275" y="315595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K</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300045" name="Text Box 43"/>
          <p:cNvSpPr txBox="1">
            <a:spLocks noChangeArrowheads="1"/>
          </p:cNvSpPr>
          <p:nvPr/>
        </p:nvSpPr>
        <p:spPr bwMode="auto">
          <a:xfrm>
            <a:off x="4470400" y="270510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628" name="Line 44"/>
          <p:cNvSpPr>
            <a:spLocks noChangeShapeType="1"/>
          </p:cNvSpPr>
          <p:nvPr/>
        </p:nvSpPr>
        <p:spPr bwMode="auto">
          <a:xfrm flipH="1" flipV="1">
            <a:off x="4884738" y="3359150"/>
            <a:ext cx="642937" cy="12700"/>
          </a:xfrm>
          <a:prstGeom prst="line">
            <a:avLst/>
          </a:prstGeom>
          <a:noFill/>
          <a:ln w="57150">
            <a:solidFill>
              <a:srgbClr val="6699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cs-CZ"/>
          </a:p>
        </p:txBody>
      </p:sp>
      <p:sp>
        <p:nvSpPr>
          <p:cNvPr id="67629" name="Line 45"/>
          <p:cNvSpPr>
            <a:spLocks noChangeShapeType="1"/>
          </p:cNvSpPr>
          <p:nvPr/>
        </p:nvSpPr>
        <p:spPr bwMode="auto">
          <a:xfrm>
            <a:off x="4651375" y="3584575"/>
            <a:ext cx="9525" cy="2422525"/>
          </a:xfrm>
          <a:prstGeom prst="line">
            <a:avLst/>
          </a:prstGeom>
          <a:noFill/>
          <a:ln w="57150">
            <a:solidFill>
              <a:srgbClr val="6699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cs-CZ"/>
          </a:p>
        </p:txBody>
      </p:sp>
      <p:sp>
        <p:nvSpPr>
          <p:cNvPr id="67630" name="Line 46"/>
          <p:cNvSpPr>
            <a:spLocks noChangeShapeType="1"/>
          </p:cNvSpPr>
          <p:nvPr/>
        </p:nvSpPr>
        <p:spPr bwMode="auto">
          <a:xfrm>
            <a:off x="4895850" y="2935288"/>
            <a:ext cx="615950" cy="0"/>
          </a:xfrm>
          <a:prstGeom prst="line">
            <a:avLst/>
          </a:prstGeom>
          <a:noFill/>
          <a:ln w="571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cs-CZ"/>
          </a:p>
        </p:txBody>
      </p:sp>
      <p:sp>
        <p:nvSpPr>
          <p:cNvPr id="300049" name="Freeform 47"/>
          <p:cNvSpPr>
            <a:spLocks/>
          </p:cNvSpPr>
          <p:nvPr/>
        </p:nvSpPr>
        <p:spPr bwMode="auto">
          <a:xfrm>
            <a:off x="4324350" y="2168525"/>
            <a:ext cx="225425" cy="757238"/>
          </a:xfrm>
          <a:custGeom>
            <a:avLst/>
            <a:gdLst>
              <a:gd name="T0" fmla="*/ 2147483646 w 142"/>
              <a:gd name="T1" fmla="*/ 2147483646 h 477"/>
              <a:gd name="T2" fmla="*/ 2147483646 w 142"/>
              <a:gd name="T3" fmla="*/ 2147483646 h 477"/>
              <a:gd name="T4" fmla="*/ 2147483646 w 142"/>
              <a:gd name="T5" fmla="*/ 2147483646 h 477"/>
              <a:gd name="T6" fmla="*/ 2147483646 w 142"/>
              <a:gd name="T7" fmla="*/ 0 h 477"/>
              <a:gd name="T8" fmla="*/ 0 60000 65536"/>
              <a:gd name="T9" fmla="*/ 0 60000 65536"/>
              <a:gd name="T10" fmla="*/ 0 60000 65536"/>
              <a:gd name="T11" fmla="*/ 0 60000 65536"/>
              <a:gd name="T12" fmla="*/ 0 w 142"/>
              <a:gd name="T13" fmla="*/ 0 h 477"/>
              <a:gd name="T14" fmla="*/ 142 w 142"/>
              <a:gd name="T15" fmla="*/ 477 h 477"/>
            </a:gdLst>
            <a:ahLst/>
            <a:cxnLst>
              <a:cxn ang="T8">
                <a:pos x="T0" y="T1"/>
              </a:cxn>
              <a:cxn ang="T9">
                <a:pos x="T2" y="T3"/>
              </a:cxn>
              <a:cxn ang="T10">
                <a:pos x="T4" y="T5"/>
              </a:cxn>
              <a:cxn ang="T11">
                <a:pos x="T6" y="T7"/>
              </a:cxn>
            </a:cxnLst>
            <a:rect l="T12" t="T13" r="T14" b="T15"/>
            <a:pathLst>
              <a:path w="142" h="477">
                <a:moveTo>
                  <a:pt x="142" y="477"/>
                </a:moveTo>
                <a:cubicBezTo>
                  <a:pt x="124" y="469"/>
                  <a:pt x="54" y="467"/>
                  <a:pt x="31" y="424"/>
                </a:cubicBezTo>
                <a:cubicBezTo>
                  <a:pt x="8" y="381"/>
                  <a:pt x="8" y="289"/>
                  <a:pt x="4" y="218"/>
                </a:cubicBezTo>
                <a:cubicBezTo>
                  <a:pt x="0" y="147"/>
                  <a:pt x="9" y="45"/>
                  <a:pt x="10" y="0"/>
                </a:cubicBezTo>
              </a:path>
            </a:pathLst>
          </a:custGeom>
          <a:noFill/>
          <a:ln w="571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cs-CZ"/>
          </a:p>
        </p:txBody>
      </p:sp>
      <p:sp>
        <p:nvSpPr>
          <p:cNvPr id="67632" name="Freeform 48"/>
          <p:cNvSpPr>
            <a:spLocks/>
          </p:cNvSpPr>
          <p:nvPr/>
        </p:nvSpPr>
        <p:spPr bwMode="auto">
          <a:xfrm>
            <a:off x="4181475" y="2876550"/>
            <a:ext cx="342900" cy="3117850"/>
          </a:xfrm>
          <a:custGeom>
            <a:avLst/>
            <a:gdLst>
              <a:gd name="T0" fmla="*/ 2147483646 w 216"/>
              <a:gd name="T1" fmla="*/ 2147483646 h 1964"/>
              <a:gd name="T2" fmla="*/ 2147483646 w 216"/>
              <a:gd name="T3" fmla="*/ 2147483646 h 1964"/>
              <a:gd name="T4" fmla="*/ 2147483646 w 216"/>
              <a:gd name="T5" fmla="*/ 2147483646 h 1964"/>
              <a:gd name="T6" fmla="*/ 0 60000 65536"/>
              <a:gd name="T7" fmla="*/ 0 60000 65536"/>
              <a:gd name="T8" fmla="*/ 0 60000 65536"/>
              <a:gd name="T9" fmla="*/ 0 w 216"/>
              <a:gd name="T10" fmla="*/ 0 h 1964"/>
              <a:gd name="T11" fmla="*/ 216 w 216"/>
              <a:gd name="T12" fmla="*/ 1964 h 1964"/>
            </a:gdLst>
            <a:ahLst/>
            <a:cxnLst>
              <a:cxn ang="T6">
                <a:pos x="T0" y="T1"/>
              </a:cxn>
              <a:cxn ang="T7">
                <a:pos x="T2" y="T3"/>
              </a:cxn>
              <a:cxn ang="T8">
                <a:pos x="T4" y="T5"/>
              </a:cxn>
            </a:cxnLst>
            <a:rect l="T9" t="T10" r="T11" b="T12"/>
            <a:pathLst>
              <a:path w="216" h="1964">
                <a:moveTo>
                  <a:pt x="216" y="20"/>
                </a:moveTo>
                <a:cubicBezTo>
                  <a:pt x="185" y="71"/>
                  <a:pt x="60" y="0"/>
                  <a:pt x="30" y="324"/>
                </a:cubicBezTo>
                <a:cubicBezTo>
                  <a:pt x="0" y="648"/>
                  <a:pt x="35" y="1622"/>
                  <a:pt x="36" y="1964"/>
                </a:cubicBezTo>
              </a:path>
            </a:pathLst>
          </a:custGeom>
          <a:noFill/>
          <a:ln w="571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cs-CZ"/>
          </a:p>
        </p:txBody>
      </p:sp>
      <p:sp>
        <p:nvSpPr>
          <p:cNvPr id="67633" name="Text Box 49"/>
          <p:cNvSpPr txBox="1">
            <a:spLocks noChangeArrowheads="1"/>
          </p:cNvSpPr>
          <p:nvPr/>
        </p:nvSpPr>
        <p:spPr bwMode="auto">
          <a:xfrm>
            <a:off x="2654300" y="6340475"/>
            <a:ext cx="1739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r">
              <a:spcBef>
                <a:spcPct val="0"/>
              </a:spcBef>
              <a:buClrTx/>
              <a:buFontTx/>
              <a:buNone/>
            </a:pPr>
            <a:r>
              <a:rPr lang="cs-CZ" altLang="cs-CZ" sz="1400" b="1">
                <a:latin typeface="Times New Roman" panose="02020603050405020304" pitchFamily="18" charset="0"/>
              </a:rPr>
              <a:t>Paradoxal urine acidification</a:t>
            </a:r>
          </a:p>
        </p:txBody>
      </p:sp>
      <p:sp>
        <p:nvSpPr>
          <p:cNvPr id="300052" name="Text Box 50"/>
          <p:cNvSpPr txBox="1">
            <a:spLocks noChangeArrowheads="1"/>
          </p:cNvSpPr>
          <p:nvPr/>
        </p:nvSpPr>
        <p:spPr bwMode="auto">
          <a:xfrm>
            <a:off x="4897438" y="4052888"/>
            <a:ext cx="1739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Potassium depletion</a:t>
            </a:r>
          </a:p>
        </p:txBody>
      </p:sp>
      <p:sp>
        <p:nvSpPr>
          <p:cNvPr id="67669" name="Text Box 85"/>
          <p:cNvSpPr txBox="1">
            <a:spLocks noChangeArrowheads="1"/>
          </p:cNvSpPr>
          <p:nvPr/>
        </p:nvSpPr>
        <p:spPr bwMode="auto">
          <a:xfrm>
            <a:off x="4537075" y="6340475"/>
            <a:ext cx="1739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Increases lossse ofn</a:t>
            </a:r>
          </a:p>
        </p:txBody>
      </p:sp>
      <p:sp>
        <p:nvSpPr>
          <p:cNvPr id="300054" name="Text Box 86"/>
          <p:cNvSpPr txBox="1">
            <a:spLocks noChangeArrowheads="1"/>
          </p:cNvSpPr>
          <p:nvPr/>
        </p:nvSpPr>
        <p:spPr bwMode="auto">
          <a:xfrm>
            <a:off x="5127625" y="3529013"/>
            <a:ext cx="126206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Intracellular fluid</a:t>
            </a:r>
          </a:p>
        </p:txBody>
      </p:sp>
      <p:sp>
        <p:nvSpPr>
          <p:cNvPr id="300055" name="Text Box 87"/>
          <p:cNvSpPr txBox="1">
            <a:spLocks noChangeArrowheads="1"/>
          </p:cNvSpPr>
          <p:nvPr/>
        </p:nvSpPr>
        <p:spPr bwMode="auto">
          <a:xfrm>
            <a:off x="3617913" y="26988"/>
            <a:ext cx="17399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r">
              <a:spcBef>
                <a:spcPct val="0"/>
              </a:spcBef>
              <a:buClrTx/>
              <a:buFontTx/>
              <a:buNone/>
            </a:pPr>
            <a:r>
              <a:rPr lang="cs-CZ" altLang="cs-CZ" sz="1400" b="1" u="sng">
                <a:latin typeface="Times New Roman" panose="02020603050405020304" pitchFamily="18" charset="0"/>
              </a:rPr>
              <a:t>Primary cause:</a:t>
            </a:r>
            <a:r>
              <a:rPr lang="cs-CZ" altLang="cs-CZ" sz="1400" b="1">
                <a:latin typeface="Times New Roman" panose="02020603050405020304" pitchFamily="18" charset="0"/>
              </a:rPr>
              <a:t> Losses of Cl</a:t>
            </a:r>
            <a:r>
              <a:rPr lang="cs-CZ" altLang="cs-CZ" sz="1800" b="1" baseline="36000">
                <a:latin typeface="Times New Roman" panose="02020603050405020304" pitchFamily="18" charset="0"/>
              </a:rPr>
              <a:t>-</a:t>
            </a:r>
            <a:r>
              <a:rPr lang="cs-CZ" altLang="cs-CZ" sz="1400" b="1">
                <a:latin typeface="Times New Roman" panose="02020603050405020304" pitchFamily="18" charset="0"/>
              </a:rPr>
              <a:t> a H</a:t>
            </a:r>
            <a:r>
              <a:rPr lang="cs-CZ" altLang="cs-CZ" sz="1600" b="1" baseline="38000">
                <a:latin typeface="Times New Roman" panose="02020603050405020304" pitchFamily="18" charset="0"/>
              </a:rPr>
              <a:t>+</a:t>
            </a:r>
            <a:r>
              <a:rPr lang="cs-CZ" altLang="cs-CZ" sz="1400" b="1">
                <a:latin typeface="Times New Roman" panose="02020603050405020304" pitchFamily="18" charset="0"/>
              </a:rPr>
              <a:t> by vomiting</a:t>
            </a:r>
          </a:p>
        </p:txBody>
      </p:sp>
      <p:sp>
        <p:nvSpPr>
          <p:cNvPr id="300056" name="Text Box 90"/>
          <p:cNvSpPr txBox="1">
            <a:spLocks noChangeArrowheads="1"/>
          </p:cNvSpPr>
          <p:nvPr/>
        </p:nvSpPr>
        <p:spPr bwMode="auto">
          <a:xfrm>
            <a:off x="4384675" y="2178050"/>
            <a:ext cx="12049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Metabolic alkalosis</a:t>
            </a:r>
          </a:p>
        </p:txBody>
      </p:sp>
      <p:sp>
        <p:nvSpPr>
          <p:cNvPr id="67709" name="Text Box 125"/>
          <p:cNvSpPr txBox="1">
            <a:spLocks noChangeArrowheads="1"/>
          </p:cNvSpPr>
          <p:nvPr/>
        </p:nvSpPr>
        <p:spPr bwMode="auto">
          <a:xfrm>
            <a:off x="6929438" y="620712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715" name="AutoShape 131"/>
          <p:cNvSpPr>
            <a:spLocks noChangeArrowheads="1"/>
          </p:cNvSpPr>
          <p:nvPr/>
        </p:nvSpPr>
        <p:spPr bwMode="auto">
          <a:xfrm rot="16200000" flipH="1">
            <a:off x="6657182" y="4155281"/>
            <a:ext cx="582612" cy="428625"/>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6699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67716" name="Rectangle 132"/>
          <p:cNvSpPr>
            <a:spLocks noChangeArrowheads="1"/>
          </p:cNvSpPr>
          <p:nvPr/>
        </p:nvSpPr>
        <p:spPr bwMode="auto">
          <a:xfrm>
            <a:off x="7132638" y="4076700"/>
            <a:ext cx="1222375" cy="176213"/>
          </a:xfrm>
          <a:prstGeom prst="rect">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67717" name="Rectangle 133"/>
          <p:cNvSpPr>
            <a:spLocks noChangeArrowheads="1"/>
          </p:cNvSpPr>
          <p:nvPr/>
        </p:nvSpPr>
        <p:spPr bwMode="auto">
          <a:xfrm>
            <a:off x="7331075" y="4808538"/>
            <a:ext cx="852488" cy="17621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67718" name="AutoShape 134"/>
          <p:cNvSpPr>
            <a:spLocks noChangeArrowheads="1"/>
          </p:cNvSpPr>
          <p:nvPr/>
        </p:nvSpPr>
        <p:spPr bwMode="auto">
          <a:xfrm rot="16200000" flipH="1">
            <a:off x="6964362" y="4819651"/>
            <a:ext cx="593725" cy="571500"/>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67719" name="Rectangle 135"/>
          <p:cNvSpPr>
            <a:spLocks noChangeArrowheads="1"/>
          </p:cNvSpPr>
          <p:nvPr/>
        </p:nvSpPr>
        <p:spPr bwMode="auto">
          <a:xfrm>
            <a:off x="7053263" y="5143500"/>
            <a:ext cx="160337" cy="8874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67720" name="Rectangle 136"/>
          <p:cNvSpPr>
            <a:spLocks noChangeArrowheads="1"/>
          </p:cNvSpPr>
          <p:nvPr/>
        </p:nvSpPr>
        <p:spPr bwMode="auto">
          <a:xfrm>
            <a:off x="6807200" y="4519613"/>
            <a:ext cx="117475" cy="1214437"/>
          </a:xfrm>
          <a:prstGeom prst="rect">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67721" name="AutoShape 137"/>
          <p:cNvSpPr>
            <a:spLocks noChangeArrowheads="1"/>
          </p:cNvSpPr>
          <p:nvPr/>
        </p:nvSpPr>
        <p:spPr bwMode="auto">
          <a:xfrm>
            <a:off x="6750050" y="5581650"/>
            <a:ext cx="230188" cy="368300"/>
          </a:xfrm>
          <a:prstGeom prst="downArrow">
            <a:avLst>
              <a:gd name="adj1" fmla="val 50000"/>
              <a:gd name="adj2" fmla="val 40000"/>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67722" name="AutoShape 138"/>
          <p:cNvSpPr>
            <a:spLocks noChangeArrowheads="1"/>
          </p:cNvSpPr>
          <p:nvPr/>
        </p:nvSpPr>
        <p:spPr bwMode="auto">
          <a:xfrm>
            <a:off x="6973888" y="5797550"/>
            <a:ext cx="315912" cy="376238"/>
          </a:xfrm>
          <a:prstGeom prst="downArrow">
            <a:avLst>
              <a:gd name="adj1" fmla="val 50000"/>
              <a:gd name="adj2" fmla="val 29774"/>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67727" name="Text Box 143"/>
          <p:cNvSpPr txBox="1">
            <a:spLocks noChangeArrowheads="1"/>
          </p:cNvSpPr>
          <p:nvPr/>
        </p:nvSpPr>
        <p:spPr bwMode="auto">
          <a:xfrm>
            <a:off x="5743575" y="947738"/>
            <a:ext cx="557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Cl</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728" name="Text Box 144"/>
          <p:cNvSpPr txBox="1">
            <a:spLocks noChangeArrowheads="1"/>
          </p:cNvSpPr>
          <p:nvPr/>
        </p:nvSpPr>
        <p:spPr bwMode="auto">
          <a:xfrm>
            <a:off x="8355013" y="39274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K</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729" name="Text Box 145"/>
          <p:cNvSpPr txBox="1">
            <a:spLocks noChangeArrowheads="1"/>
          </p:cNvSpPr>
          <p:nvPr/>
        </p:nvSpPr>
        <p:spPr bwMode="auto">
          <a:xfrm>
            <a:off x="6562725" y="594360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K</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730" name="Text Box 146"/>
          <p:cNvSpPr txBox="1">
            <a:spLocks noChangeArrowheads="1"/>
          </p:cNvSpPr>
          <p:nvPr/>
        </p:nvSpPr>
        <p:spPr bwMode="auto">
          <a:xfrm>
            <a:off x="8107363" y="47783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732" name="Text Box 148"/>
          <p:cNvSpPr txBox="1">
            <a:spLocks noChangeArrowheads="1"/>
          </p:cNvSpPr>
          <p:nvPr/>
        </p:nvSpPr>
        <p:spPr bwMode="auto">
          <a:xfrm>
            <a:off x="5508625" y="534988"/>
            <a:ext cx="809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Na</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735" name="Freeform 151"/>
          <p:cNvSpPr>
            <a:spLocks/>
          </p:cNvSpPr>
          <p:nvPr/>
        </p:nvSpPr>
        <p:spPr bwMode="auto">
          <a:xfrm>
            <a:off x="5003800" y="1381125"/>
            <a:ext cx="898525" cy="511175"/>
          </a:xfrm>
          <a:custGeom>
            <a:avLst/>
            <a:gdLst>
              <a:gd name="T0" fmla="*/ 2147483646 w 566"/>
              <a:gd name="T1" fmla="*/ 0 h 322"/>
              <a:gd name="T2" fmla="*/ 2147483646 w 566"/>
              <a:gd name="T3" fmla="*/ 2147483646 h 322"/>
              <a:gd name="T4" fmla="*/ 0 w 566"/>
              <a:gd name="T5" fmla="*/ 2147483646 h 322"/>
              <a:gd name="T6" fmla="*/ 0 60000 65536"/>
              <a:gd name="T7" fmla="*/ 0 60000 65536"/>
              <a:gd name="T8" fmla="*/ 0 60000 65536"/>
              <a:gd name="T9" fmla="*/ 0 w 566"/>
              <a:gd name="T10" fmla="*/ 0 h 322"/>
              <a:gd name="T11" fmla="*/ 566 w 566"/>
              <a:gd name="T12" fmla="*/ 322 h 322"/>
            </a:gdLst>
            <a:ahLst/>
            <a:cxnLst>
              <a:cxn ang="T6">
                <a:pos x="T0" y="T1"/>
              </a:cxn>
              <a:cxn ang="T7">
                <a:pos x="T2" y="T3"/>
              </a:cxn>
              <a:cxn ang="T8">
                <a:pos x="T4" y="T5"/>
              </a:cxn>
            </a:cxnLst>
            <a:rect l="T9" t="T10" r="T11" b="T12"/>
            <a:pathLst>
              <a:path w="566" h="322">
                <a:moveTo>
                  <a:pt x="531" y="0"/>
                </a:moveTo>
                <a:cubicBezTo>
                  <a:pt x="522" y="45"/>
                  <a:pt x="566" y="220"/>
                  <a:pt x="478" y="271"/>
                </a:cubicBezTo>
                <a:cubicBezTo>
                  <a:pt x="390" y="322"/>
                  <a:pt x="100" y="300"/>
                  <a:pt x="0" y="308"/>
                </a:cubicBezTo>
              </a:path>
            </a:pathLst>
          </a:custGeom>
          <a:noFill/>
          <a:ln w="76200">
            <a:pattFill prst="dkDnDiag">
              <a:fgClr>
                <a:srgbClr val="009999"/>
              </a:fgClr>
              <a:bgClr>
                <a:srgbClr val="FFFFFF"/>
              </a:bgClr>
            </a:patt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cs-CZ"/>
          </a:p>
        </p:txBody>
      </p:sp>
      <p:sp>
        <p:nvSpPr>
          <p:cNvPr id="300072" name="Text Box 152"/>
          <p:cNvSpPr txBox="1">
            <a:spLocks noChangeArrowheads="1"/>
          </p:cNvSpPr>
          <p:nvPr/>
        </p:nvSpPr>
        <p:spPr bwMode="auto">
          <a:xfrm>
            <a:off x="6859588" y="287338"/>
            <a:ext cx="1876425"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Glomerulal filtration (hypochloremic alkalosis)</a:t>
            </a:r>
          </a:p>
        </p:txBody>
      </p:sp>
      <p:sp>
        <p:nvSpPr>
          <p:cNvPr id="67738" name="Text Box 154"/>
          <p:cNvSpPr txBox="1">
            <a:spLocks noChangeArrowheads="1"/>
          </p:cNvSpPr>
          <p:nvPr/>
        </p:nvSpPr>
        <p:spPr bwMode="auto">
          <a:xfrm>
            <a:off x="7121525" y="3362325"/>
            <a:ext cx="19383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Increased exchange Na+ with K+ and Na+ with H+</a:t>
            </a:r>
          </a:p>
        </p:txBody>
      </p:sp>
      <p:sp>
        <p:nvSpPr>
          <p:cNvPr id="67739" name="Text Box 155"/>
          <p:cNvSpPr txBox="1">
            <a:spLocks noChangeArrowheads="1"/>
          </p:cNvSpPr>
          <p:nvPr/>
        </p:nvSpPr>
        <p:spPr bwMode="auto">
          <a:xfrm>
            <a:off x="7366000" y="5300663"/>
            <a:ext cx="1520825" cy="136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Excretion of potassium increases,</a:t>
            </a:r>
          </a:p>
          <a:p>
            <a:pPr>
              <a:spcBef>
                <a:spcPct val="0"/>
              </a:spcBef>
              <a:buClrTx/>
              <a:buFontTx/>
              <a:buNone/>
            </a:pPr>
            <a:r>
              <a:rPr lang="cs-CZ" altLang="cs-CZ" sz="1400" b="1">
                <a:latin typeface="Times New Roman" panose="02020603050405020304" pitchFamily="18" charset="0"/>
              </a:rPr>
              <a:t>acidification of urine regardless of alkalosis</a:t>
            </a:r>
          </a:p>
        </p:txBody>
      </p:sp>
      <p:sp>
        <p:nvSpPr>
          <p:cNvPr id="67900" name="Text Box 316"/>
          <p:cNvSpPr txBox="1">
            <a:spLocks noChangeArrowheads="1"/>
          </p:cNvSpPr>
          <p:nvPr/>
        </p:nvSpPr>
        <p:spPr bwMode="auto">
          <a:xfrm>
            <a:off x="-106363" y="341313"/>
            <a:ext cx="809626"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Na</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67902" name="Text Box 318"/>
          <p:cNvSpPr txBox="1">
            <a:spLocks noChangeArrowheads="1"/>
          </p:cNvSpPr>
          <p:nvPr/>
        </p:nvSpPr>
        <p:spPr bwMode="auto">
          <a:xfrm>
            <a:off x="1041400" y="150813"/>
            <a:ext cx="21113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Glomerular filtraton (norm)</a:t>
            </a:r>
          </a:p>
        </p:txBody>
      </p:sp>
      <p:sp>
        <p:nvSpPr>
          <p:cNvPr id="67903" name="Text Box 319"/>
          <p:cNvSpPr txBox="1">
            <a:spLocks noChangeArrowheads="1"/>
          </p:cNvSpPr>
          <p:nvPr/>
        </p:nvSpPr>
        <p:spPr bwMode="auto">
          <a:xfrm>
            <a:off x="1833563" y="1831975"/>
            <a:ext cx="1589087"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Readsorbtion of sodium and chlorides </a:t>
            </a:r>
          </a:p>
        </p:txBody>
      </p:sp>
      <p:sp>
        <p:nvSpPr>
          <p:cNvPr id="67635" name="Text Box 51"/>
          <p:cNvSpPr txBox="1">
            <a:spLocks noChangeArrowheads="1"/>
          </p:cNvSpPr>
          <p:nvPr/>
        </p:nvSpPr>
        <p:spPr bwMode="auto">
          <a:xfrm>
            <a:off x="4716463" y="966788"/>
            <a:ext cx="1223962"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Depletion of chlorides</a:t>
            </a:r>
          </a:p>
        </p:txBody>
      </p:sp>
      <p:sp>
        <p:nvSpPr>
          <p:cNvPr id="300079" name="Freeform 323"/>
          <p:cNvSpPr>
            <a:spLocks/>
          </p:cNvSpPr>
          <p:nvPr/>
        </p:nvSpPr>
        <p:spPr bwMode="auto">
          <a:xfrm>
            <a:off x="3400425" y="461963"/>
            <a:ext cx="936625" cy="1095375"/>
          </a:xfrm>
          <a:custGeom>
            <a:avLst/>
            <a:gdLst>
              <a:gd name="T0" fmla="*/ 2147483646 w 590"/>
              <a:gd name="T1" fmla="*/ 2147483646 h 690"/>
              <a:gd name="T2" fmla="*/ 2147483646 w 590"/>
              <a:gd name="T3" fmla="*/ 2147483646 h 690"/>
              <a:gd name="T4" fmla="*/ 0 w 590"/>
              <a:gd name="T5" fmla="*/ 2147483646 h 690"/>
              <a:gd name="T6" fmla="*/ 0 60000 65536"/>
              <a:gd name="T7" fmla="*/ 0 60000 65536"/>
              <a:gd name="T8" fmla="*/ 0 60000 65536"/>
              <a:gd name="T9" fmla="*/ 0 w 590"/>
              <a:gd name="T10" fmla="*/ 0 h 690"/>
              <a:gd name="T11" fmla="*/ 590 w 590"/>
              <a:gd name="T12" fmla="*/ 690 h 690"/>
            </a:gdLst>
            <a:ahLst/>
            <a:cxnLst>
              <a:cxn ang="T6">
                <a:pos x="T0" y="T1"/>
              </a:cxn>
              <a:cxn ang="T7">
                <a:pos x="T2" y="T3"/>
              </a:cxn>
              <a:cxn ang="T8">
                <a:pos x="T4" y="T5"/>
              </a:cxn>
            </a:cxnLst>
            <a:rect l="T9" t="T10" r="T11" b="T12"/>
            <a:pathLst>
              <a:path w="590" h="690">
                <a:moveTo>
                  <a:pt x="590" y="690"/>
                </a:moveTo>
                <a:cubicBezTo>
                  <a:pt x="572" y="589"/>
                  <a:pt x="577" y="166"/>
                  <a:pt x="479" y="83"/>
                </a:cubicBezTo>
                <a:cubicBezTo>
                  <a:pt x="381" y="0"/>
                  <a:pt x="100" y="169"/>
                  <a:pt x="0" y="191"/>
                </a:cubicBezTo>
              </a:path>
            </a:pathLst>
          </a:custGeom>
          <a:noFill/>
          <a:ln w="571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cs-CZ"/>
          </a:p>
        </p:txBody>
      </p:sp>
      <p:grpSp>
        <p:nvGrpSpPr>
          <p:cNvPr id="2" name="Group 397"/>
          <p:cNvGrpSpPr>
            <a:grpSpLocks/>
          </p:cNvGrpSpPr>
          <p:nvPr/>
        </p:nvGrpSpPr>
        <p:grpSpPr bwMode="auto">
          <a:xfrm>
            <a:off x="-31750" y="801688"/>
            <a:ext cx="2938463" cy="2671762"/>
            <a:chOff x="-20" y="505"/>
            <a:chExt cx="1851" cy="1683"/>
          </a:xfrm>
        </p:grpSpPr>
        <p:sp>
          <p:nvSpPr>
            <p:cNvPr id="300125" name="AutoShape 398" descr="Tmavý šikmo dolů"/>
            <p:cNvSpPr>
              <a:spLocks noChangeArrowheads="1"/>
            </p:cNvSpPr>
            <p:nvPr/>
          </p:nvSpPr>
          <p:spPr bwMode="auto">
            <a:xfrm rot="5400000">
              <a:off x="405" y="618"/>
              <a:ext cx="513" cy="518"/>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21 w 21600"/>
                <a:gd name="T13" fmla="*/ 2919 h 21600"/>
                <a:gd name="T14" fmla="*/ 18232 w 21600"/>
                <a:gd name="T15" fmla="*/ 9257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300126" name="AutoShape 399" descr="Tmavý šikmo dolů"/>
            <p:cNvSpPr>
              <a:spLocks noChangeArrowheads="1"/>
            </p:cNvSpPr>
            <p:nvPr/>
          </p:nvSpPr>
          <p:spPr bwMode="auto">
            <a:xfrm flipV="1">
              <a:off x="706" y="1647"/>
              <a:ext cx="504" cy="541"/>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29 w 21600"/>
                <a:gd name="T13" fmla="*/ 2915 h 21600"/>
                <a:gd name="T14" fmla="*/ 18214 w 21600"/>
                <a:gd name="T15" fmla="*/ 9263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300127" name="AutoShape 400" descr="Tmavý šikmo dolů"/>
            <p:cNvSpPr>
              <a:spLocks noChangeArrowheads="1"/>
            </p:cNvSpPr>
            <p:nvPr/>
          </p:nvSpPr>
          <p:spPr bwMode="auto">
            <a:xfrm>
              <a:off x="901" y="1888"/>
              <a:ext cx="615" cy="280"/>
            </a:xfrm>
            <a:prstGeom prst="rightArrow">
              <a:avLst>
                <a:gd name="adj1" fmla="val 50000"/>
                <a:gd name="adj2" fmla="val 54911"/>
              </a:avLst>
            </a:pr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28" name="Rectangle 401" descr="Tmavý šikmo dolů"/>
            <p:cNvSpPr>
              <a:spLocks noChangeArrowheads="1"/>
            </p:cNvSpPr>
            <p:nvPr/>
          </p:nvSpPr>
          <p:spPr bwMode="auto">
            <a:xfrm>
              <a:off x="707" y="878"/>
              <a:ext cx="150" cy="772"/>
            </a:xfrm>
            <a:prstGeom prst="rect">
              <a:avLst/>
            </a:pr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29" name="Text Box 402"/>
            <p:cNvSpPr txBox="1">
              <a:spLocks noChangeArrowheads="1"/>
            </p:cNvSpPr>
            <p:nvPr/>
          </p:nvSpPr>
          <p:spPr bwMode="auto">
            <a:xfrm>
              <a:off x="1480" y="1881"/>
              <a:ext cx="35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Cl</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300130" name="Text Box 403"/>
            <p:cNvSpPr txBox="1">
              <a:spLocks noChangeArrowheads="1"/>
            </p:cNvSpPr>
            <p:nvPr/>
          </p:nvSpPr>
          <p:spPr bwMode="auto">
            <a:xfrm>
              <a:off x="-20" y="505"/>
              <a:ext cx="35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Cl</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grpSp>
        <p:nvGrpSpPr>
          <p:cNvPr id="3" name="Group 404"/>
          <p:cNvGrpSpPr>
            <a:grpSpLocks/>
          </p:cNvGrpSpPr>
          <p:nvPr/>
        </p:nvGrpSpPr>
        <p:grpSpPr bwMode="auto">
          <a:xfrm>
            <a:off x="612775" y="407988"/>
            <a:ext cx="3184525" cy="4259262"/>
            <a:chOff x="386" y="257"/>
            <a:chExt cx="2006" cy="2683"/>
          </a:xfrm>
        </p:grpSpPr>
        <p:sp>
          <p:nvSpPr>
            <p:cNvPr id="300116" name="AutoShape 405"/>
            <p:cNvSpPr>
              <a:spLocks noChangeArrowheads="1"/>
            </p:cNvSpPr>
            <p:nvPr/>
          </p:nvSpPr>
          <p:spPr bwMode="auto">
            <a:xfrm flipV="1">
              <a:off x="989" y="1329"/>
              <a:ext cx="533" cy="570"/>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41 w 21600"/>
                <a:gd name="T13" fmla="*/ 2918 h 21600"/>
                <a:gd name="T14" fmla="*/ 18236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300117" name="AutoShape 406"/>
            <p:cNvSpPr>
              <a:spLocks noChangeArrowheads="1"/>
            </p:cNvSpPr>
            <p:nvPr/>
          </p:nvSpPr>
          <p:spPr bwMode="auto">
            <a:xfrm>
              <a:off x="1286" y="2738"/>
              <a:ext cx="674" cy="155"/>
            </a:xfrm>
            <a:prstGeom prst="rightArrow">
              <a:avLst>
                <a:gd name="adj1" fmla="val 50000"/>
                <a:gd name="adj2" fmla="val 108710"/>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18" name="Text Box 407"/>
            <p:cNvSpPr txBox="1">
              <a:spLocks noChangeArrowheads="1"/>
            </p:cNvSpPr>
            <p:nvPr/>
          </p:nvSpPr>
          <p:spPr bwMode="auto">
            <a:xfrm>
              <a:off x="1882" y="2652"/>
              <a:ext cx="5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Na</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300119" name="Rectangle 408"/>
            <p:cNvSpPr>
              <a:spLocks noChangeArrowheads="1"/>
            </p:cNvSpPr>
            <p:nvPr/>
          </p:nvSpPr>
          <p:spPr bwMode="auto">
            <a:xfrm>
              <a:off x="889" y="1557"/>
              <a:ext cx="96" cy="1079"/>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20" name="AutoShape 409"/>
            <p:cNvSpPr>
              <a:spLocks noChangeArrowheads="1"/>
            </p:cNvSpPr>
            <p:nvPr/>
          </p:nvSpPr>
          <p:spPr bwMode="auto">
            <a:xfrm flipV="1">
              <a:off x="889" y="2617"/>
              <a:ext cx="323" cy="274"/>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38 w 21600"/>
                <a:gd name="T13" fmla="*/ 2917 h 21600"/>
                <a:gd name="T14" fmla="*/ 18256 w 21600"/>
                <a:gd name="T15" fmla="*/ 9223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300121" name="Rectangle 410"/>
            <p:cNvSpPr>
              <a:spLocks noChangeArrowheads="1"/>
            </p:cNvSpPr>
            <p:nvPr/>
          </p:nvSpPr>
          <p:spPr bwMode="auto">
            <a:xfrm>
              <a:off x="1145" y="2776"/>
              <a:ext cx="447" cy="78"/>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22" name="Text Box 411"/>
            <p:cNvSpPr txBox="1">
              <a:spLocks noChangeArrowheads="1"/>
            </p:cNvSpPr>
            <p:nvPr/>
          </p:nvSpPr>
          <p:spPr bwMode="auto">
            <a:xfrm>
              <a:off x="1438" y="1596"/>
              <a:ext cx="5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Na</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300123" name="Rectangle 412"/>
            <p:cNvSpPr>
              <a:spLocks noChangeArrowheads="1"/>
            </p:cNvSpPr>
            <p:nvPr/>
          </p:nvSpPr>
          <p:spPr bwMode="auto">
            <a:xfrm>
              <a:off x="889" y="754"/>
              <a:ext cx="261" cy="833"/>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24" name="AutoShape 413"/>
            <p:cNvSpPr>
              <a:spLocks noChangeArrowheads="1"/>
            </p:cNvSpPr>
            <p:nvPr/>
          </p:nvSpPr>
          <p:spPr bwMode="auto">
            <a:xfrm rot="5400000">
              <a:off x="418" y="225"/>
              <a:ext cx="818" cy="882"/>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37 w 21600"/>
                <a:gd name="T13" fmla="*/ 2914 h 21600"/>
                <a:gd name="T14" fmla="*/ 18220 w 21600"/>
                <a:gd name="T15" fmla="*/ 9257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grpSp>
      <p:grpSp>
        <p:nvGrpSpPr>
          <p:cNvPr id="4" name="Group 439"/>
          <p:cNvGrpSpPr>
            <a:grpSpLocks/>
          </p:cNvGrpSpPr>
          <p:nvPr/>
        </p:nvGrpSpPr>
        <p:grpSpPr bwMode="auto">
          <a:xfrm>
            <a:off x="1052513" y="3284538"/>
            <a:ext cx="2160587" cy="3573462"/>
            <a:chOff x="663" y="2069"/>
            <a:chExt cx="1361" cy="2251"/>
          </a:xfrm>
        </p:grpSpPr>
        <p:grpSp>
          <p:nvGrpSpPr>
            <p:cNvPr id="300100" name="Group 440"/>
            <p:cNvGrpSpPr>
              <a:grpSpLocks/>
            </p:cNvGrpSpPr>
            <p:nvPr/>
          </p:nvGrpSpPr>
          <p:grpSpPr bwMode="auto">
            <a:xfrm>
              <a:off x="663" y="2069"/>
              <a:ext cx="1361" cy="2251"/>
              <a:chOff x="661" y="2069"/>
              <a:chExt cx="1361" cy="2251"/>
            </a:xfrm>
          </p:grpSpPr>
          <p:sp>
            <p:nvSpPr>
              <p:cNvPr id="300105" name="Rectangle 441"/>
              <p:cNvSpPr>
                <a:spLocks noChangeArrowheads="1"/>
              </p:cNvSpPr>
              <p:nvPr/>
            </p:nvSpPr>
            <p:spPr bwMode="auto">
              <a:xfrm>
                <a:off x="1085" y="2974"/>
                <a:ext cx="537" cy="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06" name="AutoShape 442"/>
              <p:cNvSpPr>
                <a:spLocks noChangeArrowheads="1"/>
              </p:cNvSpPr>
              <p:nvPr/>
            </p:nvSpPr>
            <p:spPr bwMode="auto">
              <a:xfrm rot="16200000" flipH="1">
                <a:off x="908" y="2963"/>
                <a:ext cx="167" cy="191"/>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17 w 21600"/>
                  <a:gd name="T13" fmla="*/ 2940 h 21600"/>
                  <a:gd name="T14" fmla="*/ 18237 w 21600"/>
                  <a:gd name="T15" fmla="*/ 9273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300107" name="Text Box 443"/>
              <p:cNvSpPr txBox="1">
                <a:spLocks noChangeArrowheads="1"/>
              </p:cNvSpPr>
              <p:nvPr/>
            </p:nvSpPr>
            <p:spPr bwMode="auto">
              <a:xfrm>
                <a:off x="1048" y="2069"/>
                <a:ext cx="879"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Remnant of sodium is exchanged with  and H</a:t>
                </a:r>
                <a:r>
                  <a:rPr lang="cs-CZ" altLang="cs-CZ" sz="1400" b="1" baseline="42000">
                    <a:latin typeface="Times New Roman" panose="02020603050405020304" pitchFamily="18" charset="0"/>
                  </a:rPr>
                  <a:t>+</a:t>
                </a:r>
                <a:endParaRPr lang="cs-CZ" altLang="cs-CZ" sz="1400" b="1">
                  <a:latin typeface="Times New Roman" panose="02020603050405020304" pitchFamily="18" charset="0"/>
                </a:endParaRPr>
              </a:p>
            </p:txBody>
          </p:sp>
          <p:sp>
            <p:nvSpPr>
              <p:cNvPr id="300108" name="Rectangle 444"/>
              <p:cNvSpPr>
                <a:spLocks noChangeArrowheads="1"/>
              </p:cNvSpPr>
              <p:nvPr/>
            </p:nvSpPr>
            <p:spPr bwMode="auto">
              <a:xfrm>
                <a:off x="923" y="3102"/>
                <a:ext cx="47" cy="52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09" name="Rectangle 445"/>
              <p:cNvSpPr>
                <a:spLocks noChangeArrowheads="1"/>
              </p:cNvSpPr>
              <p:nvPr/>
            </p:nvSpPr>
            <p:spPr bwMode="auto">
              <a:xfrm>
                <a:off x="837" y="2791"/>
                <a:ext cx="47" cy="812"/>
              </a:xfrm>
              <a:prstGeom prst="rect">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10" name="Text Box 446"/>
              <p:cNvSpPr txBox="1">
                <a:spLocks noChangeArrowheads="1"/>
              </p:cNvSpPr>
              <p:nvPr/>
            </p:nvSpPr>
            <p:spPr bwMode="auto">
              <a:xfrm>
                <a:off x="1692" y="2484"/>
                <a:ext cx="33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b="1">
                    <a:latin typeface="Arial" panose="020B0604020202020204" pitchFamily="34" charset="0"/>
                  </a:rPr>
                  <a:t>K</a:t>
                </a:r>
                <a:r>
                  <a:rPr lang="cs-CZ" altLang="cs-CZ" sz="1800" b="1" baseline="70000">
                    <a:latin typeface="Arial" panose="020B0604020202020204" pitchFamily="34" charset="0"/>
                  </a:rPr>
                  <a:t>+</a:t>
                </a:r>
                <a:endParaRPr lang="cs-CZ" altLang="cs-CZ" sz="2400" b="1">
                  <a:latin typeface="Times New Roman" panose="02020603050405020304" pitchFamily="18" charset="0"/>
                </a:endParaRPr>
              </a:p>
            </p:txBody>
          </p:sp>
          <p:sp>
            <p:nvSpPr>
              <p:cNvPr id="300111" name="Text Box 447"/>
              <p:cNvSpPr txBox="1">
                <a:spLocks noChangeArrowheads="1"/>
              </p:cNvSpPr>
              <p:nvPr/>
            </p:nvSpPr>
            <p:spPr bwMode="auto">
              <a:xfrm>
                <a:off x="661" y="3668"/>
                <a:ext cx="33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b="1">
                    <a:latin typeface="Arial" panose="020B0604020202020204" pitchFamily="34" charset="0"/>
                  </a:rPr>
                  <a:t>K</a:t>
                </a:r>
                <a:r>
                  <a:rPr lang="cs-CZ" altLang="cs-CZ" sz="2400" b="1" baseline="40000">
                    <a:latin typeface="Arial" panose="020B0604020202020204" pitchFamily="34" charset="0"/>
                  </a:rPr>
                  <a:t>+</a:t>
                </a:r>
                <a:endParaRPr lang="cs-CZ" altLang="cs-CZ" sz="2400" b="1">
                  <a:latin typeface="Times New Roman" panose="02020603050405020304" pitchFamily="18" charset="0"/>
                </a:endParaRPr>
              </a:p>
            </p:txBody>
          </p:sp>
          <p:sp>
            <p:nvSpPr>
              <p:cNvPr id="300112" name="Text Box 448"/>
              <p:cNvSpPr txBox="1">
                <a:spLocks noChangeArrowheads="1"/>
              </p:cNvSpPr>
              <p:nvPr/>
            </p:nvSpPr>
            <p:spPr bwMode="auto">
              <a:xfrm>
                <a:off x="1664" y="2888"/>
                <a:ext cx="33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300113" name="Text Box 449"/>
              <p:cNvSpPr txBox="1">
                <a:spLocks noChangeArrowheads="1"/>
              </p:cNvSpPr>
              <p:nvPr/>
            </p:nvSpPr>
            <p:spPr bwMode="auto">
              <a:xfrm>
                <a:off x="819" y="3784"/>
                <a:ext cx="33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b="1">
                    <a:latin typeface="Arial" panose="020B0604020202020204" pitchFamily="34" charset="0"/>
                  </a:rPr>
                  <a:t>H</a:t>
                </a:r>
                <a:r>
                  <a:rPr lang="cs-CZ" altLang="cs-CZ" sz="1800" b="1" baseline="70000">
                    <a:latin typeface="Arial" panose="020B0604020202020204" pitchFamily="34" charset="0"/>
                  </a:rPr>
                  <a:t>+</a:t>
                </a:r>
                <a:endParaRPr lang="cs-CZ" altLang="cs-CZ" sz="2400" b="1">
                  <a:latin typeface="Times New Roman" panose="02020603050405020304" pitchFamily="18" charset="0"/>
                </a:endParaRPr>
              </a:p>
            </p:txBody>
          </p:sp>
          <p:sp>
            <p:nvSpPr>
              <p:cNvPr id="300114" name="Text Box 450"/>
              <p:cNvSpPr txBox="1">
                <a:spLocks noChangeArrowheads="1"/>
              </p:cNvSpPr>
              <p:nvPr/>
            </p:nvSpPr>
            <p:spPr bwMode="auto">
              <a:xfrm>
                <a:off x="821" y="4108"/>
                <a:ext cx="40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600" b="1">
                    <a:latin typeface="Arial" panose="020B0604020202020204" pitchFamily="34" charset="0"/>
                  </a:rPr>
                  <a:t>NH</a:t>
                </a:r>
                <a:r>
                  <a:rPr lang="cs-CZ" altLang="cs-CZ" sz="1600" b="1" baseline="-25000">
                    <a:latin typeface="Arial" panose="020B0604020202020204" pitchFamily="34" charset="0"/>
                  </a:rPr>
                  <a:t>4</a:t>
                </a:r>
                <a:r>
                  <a:rPr lang="cs-CZ" altLang="cs-CZ" sz="1600" b="1" baseline="30000">
                    <a:latin typeface="Arial" panose="020B0604020202020204" pitchFamily="34" charset="0"/>
                  </a:rPr>
                  <a:t>+</a:t>
                </a:r>
                <a:endParaRPr lang="cs-CZ" altLang="cs-CZ" sz="2400" b="1">
                  <a:latin typeface="Times New Roman" panose="02020603050405020304" pitchFamily="18" charset="0"/>
                </a:endParaRPr>
              </a:p>
            </p:txBody>
          </p:sp>
          <p:sp>
            <p:nvSpPr>
              <p:cNvPr id="300115" name="Line 451"/>
              <p:cNvSpPr>
                <a:spLocks noChangeShapeType="1"/>
              </p:cNvSpPr>
              <p:nvPr/>
            </p:nvSpPr>
            <p:spPr bwMode="auto">
              <a:xfrm flipH="1">
                <a:off x="967" y="3983"/>
                <a:ext cx="5" cy="16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cs-CZ"/>
              </a:p>
            </p:txBody>
          </p:sp>
        </p:grpSp>
        <p:sp>
          <p:nvSpPr>
            <p:cNvPr id="300101" name="AutoShape 452"/>
            <p:cNvSpPr>
              <a:spLocks noChangeArrowheads="1"/>
            </p:cNvSpPr>
            <p:nvPr/>
          </p:nvSpPr>
          <p:spPr bwMode="auto">
            <a:xfrm rot="16200000" flipH="1">
              <a:off x="816" y="2656"/>
              <a:ext cx="167" cy="191"/>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17 w 21600"/>
                <a:gd name="T13" fmla="*/ 2940 h 21600"/>
                <a:gd name="T14" fmla="*/ 18237 w 21600"/>
                <a:gd name="T15" fmla="*/ 9273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6699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300102" name="Rectangle 453"/>
            <p:cNvSpPr>
              <a:spLocks noChangeArrowheads="1"/>
            </p:cNvSpPr>
            <p:nvPr/>
          </p:nvSpPr>
          <p:spPr bwMode="auto">
            <a:xfrm>
              <a:off x="986" y="2670"/>
              <a:ext cx="680" cy="50"/>
            </a:xfrm>
            <a:prstGeom prst="rect">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03" name="AutoShape 454"/>
            <p:cNvSpPr>
              <a:spLocks noChangeArrowheads="1"/>
            </p:cNvSpPr>
            <p:nvPr/>
          </p:nvSpPr>
          <p:spPr bwMode="auto">
            <a:xfrm>
              <a:off x="815" y="3479"/>
              <a:ext cx="90" cy="213"/>
            </a:xfrm>
            <a:prstGeom prst="downArrow">
              <a:avLst>
                <a:gd name="adj1" fmla="val 50000"/>
                <a:gd name="adj2" fmla="val 59167"/>
              </a:avLst>
            </a:prstGeom>
            <a:solidFill>
              <a:srgbClr val="66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104" name="AutoShape 455"/>
            <p:cNvSpPr>
              <a:spLocks noChangeArrowheads="1"/>
            </p:cNvSpPr>
            <p:nvPr/>
          </p:nvSpPr>
          <p:spPr bwMode="auto">
            <a:xfrm>
              <a:off x="909" y="3431"/>
              <a:ext cx="77" cy="371"/>
            </a:xfrm>
            <a:prstGeom prst="downArrow">
              <a:avLst>
                <a:gd name="adj1" fmla="val 28000"/>
                <a:gd name="adj2" fmla="val 405040"/>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68074" name="Text Box 490"/>
          <p:cNvSpPr txBox="1">
            <a:spLocks noChangeArrowheads="1"/>
          </p:cNvSpPr>
          <p:nvPr/>
        </p:nvSpPr>
        <p:spPr bwMode="auto">
          <a:xfrm>
            <a:off x="7292975" y="1747838"/>
            <a:ext cx="158908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Na+/Cl- reabsorbtion is diminished</a:t>
            </a:r>
          </a:p>
        </p:txBody>
      </p:sp>
      <p:grpSp>
        <p:nvGrpSpPr>
          <p:cNvPr id="6" name="Group 491"/>
          <p:cNvGrpSpPr>
            <a:grpSpLocks/>
          </p:cNvGrpSpPr>
          <p:nvPr/>
        </p:nvGrpSpPr>
        <p:grpSpPr bwMode="auto">
          <a:xfrm>
            <a:off x="6137275" y="1073150"/>
            <a:ext cx="2181225" cy="2255838"/>
            <a:chOff x="3866" y="676"/>
            <a:chExt cx="1374" cy="1421"/>
          </a:xfrm>
        </p:grpSpPr>
        <p:sp>
          <p:nvSpPr>
            <p:cNvPr id="300095" name="AutoShape 492" descr="Tmavý šikmo dolů"/>
            <p:cNvSpPr>
              <a:spLocks noChangeArrowheads="1"/>
            </p:cNvSpPr>
            <p:nvPr/>
          </p:nvSpPr>
          <p:spPr bwMode="auto">
            <a:xfrm rot="5400000">
              <a:off x="3891" y="651"/>
              <a:ext cx="318" cy="368"/>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30 w 21600"/>
                <a:gd name="T13" fmla="*/ 2935 h 21600"/>
                <a:gd name="T14" fmla="*/ 18204 w 21600"/>
                <a:gd name="T15" fmla="*/ 9274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300096" name="AutoShape 493" descr="Tmavý šikmo dolů"/>
            <p:cNvSpPr>
              <a:spLocks noChangeArrowheads="1"/>
            </p:cNvSpPr>
            <p:nvPr/>
          </p:nvSpPr>
          <p:spPr bwMode="auto">
            <a:xfrm flipV="1">
              <a:off x="4088" y="1717"/>
              <a:ext cx="326" cy="308"/>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56 w 21600"/>
                <a:gd name="T13" fmla="*/ 2945 h 21600"/>
                <a:gd name="T14" fmla="*/ 18221 w 21600"/>
                <a:gd name="T15" fmla="*/ 9257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300097" name="AutoShape 494" descr="Tmavý šikmo dolů"/>
            <p:cNvSpPr>
              <a:spLocks noChangeArrowheads="1"/>
            </p:cNvSpPr>
            <p:nvPr/>
          </p:nvSpPr>
          <p:spPr bwMode="auto">
            <a:xfrm>
              <a:off x="4294" y="1855"/>
              <a:ext cx="615" cy="170"/>
            </a:xfrm>
            <a:prstGeom prst="rightArrow">
              <a:avLst>
                <a:gd name="adj1" fmla="val 50000"/>
                <a:gd name="adj2" fmla="val 90441"/>
              </a:avLst>
            </a:pr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098" name="Rectangle 495" descr="Tmavý šikmo dolů"/>
            <p:cNvSpPr>
              <a:spLocks noChangeArrowheads="1"/>
            </p:cNvSpPr>
            <p:nvPr/>
          </p:nvSpPr>
          <p:spPr bwMode="auto">
            <a:xfrm>
              <a:off x="4087" y="841"/>
              <a:ext cx="100" cy="887"/>
            </a:xfrm>
            <a:prstGeom prst="rect">
              <a:avLst/>
            </a:prstGeom>
            <a:pattFill prst="dkDnDiag">
              <a:fgClr>
                <a:srgbClr val="009999"/>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099" name="Text Box 496"/>
            <p:cNvSpPr txBox="1">
              <a:spLocks noChangeArrowheads="1"/>
            </p:cNvSpPr>
            <p:nvPr/>
          </p:nvSpPr>
          <p:spPr bwMode="auto">
            <a:xfrm>
              <a:off x="4889" y="1809"/>
              <a:ext cx="35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Cl</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grpSp>
        <p:nvGrpSpPr>
          <p:cNvPr id="7" name="Group 497"/>
          <p:cNvGrpSpPr>
            <a:grpSpLocks/>
          </p:cNvGrpSpPr>
          <p:nvPr/>
        </p:nvGrpSpPr>
        <p:grpSpPr bwMode="auto">
          <a:xfrm>
            <a:off x="6119813" y="598488"/>
            <a:ext cx="3219450" cy="4197350"/>
            <a:chOff x="3855" y="377"/>
            <a:chExt cx="2028" cy="2644"/>
          </a:xfrm>
        </p:grpSpPr>
        <p:sp>
          <p:nvSpPr>
            <p:cNvPr id="300086" name="Text Box 498"/>
            <p:cNvSpPr txBox="1">
              <a:spLocks noChangeArrowheads="1"/>
            </p:cNvSpPr>
            <p:nvPr/>
          </p:nvSpPr>
          <p:spPr bwMode="auto">
            <a:xfrm>
              <a:off x="5373" y="2705"/>
              <a:ext cx="5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Na</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300087" name="Text Box 499"/>
            <p:cNvSpPr txBox="1">
              <a:spLocks noChangeArrowheads="1"/>
            </p:cNvSpPr>
            <p:nvPr/>
          </p:nvSpPr>
          <p:spPr bwMode="auto">
            <a:xfrm>
              <a:off x="4839" y="1527"/>
              <a:ext cx="51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Na</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300088" name="Group 500"/>
            <p:cNvGrpSpPr>
              <a:grpSpLocks/>
            </p:cNvGrpSpPr>
            <p:nvPr/>
          </p:nvGrpSpPr>
          <p:grpSpPr bwMode="auto">
            <a:xfrm>
              <a:off x="3855" y="377"/>
              <a:ext cx="1572" cy="2644"/>
              <a:chOff x="3855" y="377"/>
              <a:chExt cx="1572" cy="2644"/>
            </a:xfrm>
          </p:grpSpPr>
          <p:sp>
            <p:nvSpPr>
              <p:cNvPr id="300089" name="AutoShape 501"/>
              <p:cNvSpPr>
                <a:spLocks noChangeArrowheads="1"/>
              </p:cNvSpPr>
              <p:nvPr/>
            </p:nvSpPr>
            <p:spPr bwMode="auto">
              <a:xfrm flipV="1">
                <a:off x="4518" y="1530"/>
                <a:ext cx="342" cy="326"/>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42 w 21600"/>
                  <a:gd name="T13" fmla="*/ 2915 h 21600"/>
                  <a:gd name="T14" fmla="*/ 18253 w 21600"/>
                  <a:gd name="T15" fmla="*/ 927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300090" name="Rectangle 502"/>
              <p:cNvSpPr>
                <a:spLocks noChangeArrowheads="1"/>
              </p:cNvSpPr>
              <p:nvPr/>
            </p:nvSpPr>
            <p:spPr bwMode="auto">
              <a:xfrm>
                <a:off x="4358" y="1639"/>
                <a:ext cx="166" cy="1079"/>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091" name="AutoShape 503"/>
              <p:cNvSpPr>
                <a:spLocks noChangeArrowheads="1"/>
              </p:cNvSpPr>
              <p:nvPr/>
            </p:nvSpPr>
            <p:spPr bwMode="auto">
              <a:xfrm flipV="1">
                <a:off x="4361" y="2499"/>
                <a:ext cx="544" cy="522"/>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28 w 21600"/>
                  <a:gd name="T13" fmla="*/ 2897 h 21600"/>
                  <a:gd name="T14" fmla="*/ 18225 w 21600"/>
                  <a:gd name="T15" fmla="*/ 9228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sp>
            <p:nvSpPr>
              <p:cNvPr id="300092" name="AutoShape 504"/>
              <p:cNvSpPr>
                <a:spLocks noChangeArrowheads="1"/>
              </p:cNvSpPr>
              <p:nvPr/>
            </p:nvSpPr>
            <p:spPr bwMode="auto">
              <a:xfrm>
                <a:off x="4753" y="2722"/>
                <a:ext cx="674" cy="290"/>
              </a:xfrm>
              <a:prstGeom prst="rightArrow">
                <a:avLst>
                  <a:gd name="adj1" fmla="val 50000"/>
                  <a:gd name="adj2" fmla="val 58103"/>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093" name="Rectangle 505"/>
              <p:cNvSpPr>
                <a:spLocks noChangeArrowheads="1"/>
              </p:cNvSpPr>
              <p:nvPr/>
            </p:nvSpPr>
            <p:spPr bwMode="auto">
              <a:xfrm>
                <a:off x="4359" y="834"/>
                <a:ext cx="261" cy="833"/>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00094" name="AutoShape 506"/>
              <p:cNvSpPr>
                <a:spLocks noChangeArrowheads="1"/>
              </p:cNvSpPr>
              <p:nvPr/>
            </p:nvSpPr>
            <p:spPr bwMode="auto">
              <a:xfrm rot="5400000">
                <a:off x="3888" y="344"/>
                <a:ext cx="818" cy="883"/>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5898240 60000 65536"/>
                  <a:gd name="T10" fmla="*/ 5898240 60000 65536"/>
                  <a:gd name="T11" fmla="*/ 0 60000 65536"/>
                  <a:gd name="T12" fmla="*/ 12437 w 21600"/>
                  <a:gd name="T13" fmla="*/ 2911 h 21600"/>
                  <a:gd name="T14" fmla="*/ 18220 w 21600"/>
                  <a:gd name="T15" fmla="*/ 9247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cs-CZ"/>
              </a:p>
            </p:txBody>
          </p:sp>
        </p:grpSp>
      </p:grpSp>
    </p:spTree>
    <p:custDataLst>
      <p:tags r:id="rId1"/>
    </p:custDataLst>
    <p:extLst>
      <p:ext uri="{BB962C8B-B14F-4D97-AF65-F5344CB8AC3E}">
        <p14:creationId xmlns:p14="http://schemas.microsoft.com/office/powerpoint/2010/main" val="25528833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7735"/>
                                        </p:tgtEl>
                                        <p:attrNameLst>
                                          <p:attrName>style.visibility</p:attrName>
                                        </p:attrNameLst>
                                      </p:cBhvr>
                                      <p:to>
                                        <p:strVal val="visible"/>
                                      </p:to>
                                    </p:set>
                                    <p:animEffect transition="in" filter="checkerboard(across)">
                                      <p:cBhvr>
                                        <p:cTn id="7" dur="500"/>
                                        <p:tgtEl>
                                          <p:spTgt spid="67735"/>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67635"/>
                                        </p:tgtEl>
                                        <p:attrNameLst>
                                          <p:attrName>style.visibility</p:attrName>
                                        </p:attrNameLst>
                                      </p:cBhvr>
                                      <p:to>
                                        <p:strVal val="visible"/>
                                      </p:to>
                                    </p:set>
                                    <p:animEffect transition="in" filter="checkerboard(across)">
                                      <p:cBhvr>
                                        <p:cTn id="10" dur="500"/>
                                        <p:tgtEl>
                                          <p:spTgt spid="67635"/>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67732"/>
                                        </p:tgtEl>
                                        <p:attrNameLst>
                                          <p:attrName>style.visibility</p:attrName>
                                        </p:attrNameLst>
                                      </p:cBhvr>
                                      <p:to>
                                        <p:strVal val="visible"/>
                                      </p:to>
                                    </p:set>
                                    <p:animEffect transition="in" filter="checkerboard(across)">
                                      <p:cBhvr>
                                        <p:cTn id="13" dur="500"/>
                                        <p:tgtEl>
                                          <p:spTgt spid="67732"/>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67727"/>
                                        </p:tgtEl>
                                        <p:attrNameLst>
                                          <p:attrName>style.visibility</p:attrName>
                                        </p:attrNameLst>
                                      </p:cBhvr>
                                      <p:to>
                                        <p:strVal val="visible"/>
                                      </p:to>
                                    </p:set>
                                    <p:animEffect transition="in" filter="checkerboard(across)">
                                      <p:cBhvr>
                                        <p:cTn id="16" dur="500"/>
                                        <p:tgtEl>
                                          <p:spTgt spid="6772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checkerboard(across)">
                                      <p:cBhvr>
                                        <p:cTn id="21" dur="500"/>
                                        <p:tgtEl>
                                          <p:spTgt spid="2"/>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67902"/>
                                        </p:tgtEl>
                                        <p:attrNameLst>
                                          <p:attrName>style.visibility</p:attrName>
                                        </p:attrNameLst>
                                      </p:cBhvr>
                                      <p:to>
                                        <p:strVal val="visible"/>
                                      </p:to>
                                    </p:set>
                                    <p:animEffect transition="in" filter="checkerboard(across)">
                                      <p:cBhvr>
                                        <p:cTn id="24" dur="500"/>
                                        <p:tgtEl>
                                          <p:spTgt spid="67902"/>
                                        </p:tgtEl>
                                      </p:cBhvr>
                                    </p:animEffect>
                                  </p:childTnLst>
                                </p:cTn>
                              </p:par>
                              <p:par>
                                <p:cTn id="25" presetID="5" presetClass="entr" presetSubtype="10"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checkerboard(across)">
                                      <p:cBhvr>
                                        <p:cTn id="27" dur="500"/>
                                        <p:tgtEl>
                                          <p:spTgt spid="3"/>
                                        </p:tgtEl>
                                      </p:cBhvr>
                                    </p:animEffect>
                                  </p:childTnLst>
                                </p:cTn>
                              </p:par>
                              <p:par>
                                <p:cTn id="28" presetID="5" presetClass="entr" presetSubtype="10" fill="hold" grpId="0" nodeType="withEffect">
                                  <p:stCondLst>
                                    <p:cond delay="0"/>
                                  </p:stCondLst>
                                  <p:childTnLst>
                                    <p:set>
                                      <p:cBhvr>
                                        <p:cTn id="29" dur="1" fill="hold">
                                          <p:stCondLst>
                                            <p:cond delay="0"/>
                                          </p:stCondLst>
                                        </p:cTn>
                                        <p:tgtEl>
                                          <p:spTgt spid="67900"/>
                                        </p:tgtEl>
                                        <p:attrNameLst>
                                          <p:attrName>style.visibility</p:attrName>
                                        </p:attrNameLst>
                                      </p:cBhvr>
                                      <p:to>
                                        <p:strVal val="visible"/>
                                      </p:to>
                                    </p:set>
                                    <p:animEffect transition="in" filter="checkerboard(across)">
                                      <p:cBhvr>
                                        <p:cTn id="30" dur="500"/>
                                        <p:tgtEl>
                                          <p:spTgt spid="67900"/>
                                        </p:tgtEl>
                                      </p:cBhvr>
                                    </p:animEffect>
                                  </p:childTnLst>
                                </p:cTn>
                              </p:par>
                              <p:par>
                                <p:cTn id="31" presetID="5" presetClass="entr" presetSubtype="10" fill="hold" grpId="0" nodeType="withEffect">
                                  <p:stCondLst>
                                    <p:cond delay="0"/>
                                  </p:stCondLst>
                                  <p:childTnLst>
                                    <p:set>
                                      <p:cBhvr>
                                        <p:cTn id="32" dur="1" fill="hold">
                                          <p:stCondLst>
                                            <p:cond delay="0"/>
                                          </p:stCondLst>
                                        </p:cTn>
                                        <p:tgtEl>
                                          <p:spTgt spid="67903"/>
                                        </p:tgtEl>
                                        <p:attrNameLst>
                                          <p:attrName>style.visibility</p:attrName>
                                        </p:attrNameLst>
                                      </p:cBhvr>
                                      <p:to>
                                        <p:strVal val="visible"/>
                                      </p:to>
                                    </p:set>
                                    <p:animEffect transition="in" filter="checkerboard(across)">
                                      <p:cBhvr>
                                        <p:cTn id="33" dur="500"/>
                                        <p:tgtEl>
                                          <p:spTgt spid="6790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 presetClass="entr" presetSubtype="10" fill="hold" nodeType="click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checkerboard(across)">
                                      <p:cBhvr>
                                        <p:cTn id="38" dur="500"/>
                                        <p:tgtEl>
                                          <p:spTgt spid="4"/>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5" presetClass="entr" presetSubtype="10" fill="hold" grpId="0" nodeType="clickEffect">
                                  <p:stCondLst>
                                    <p:cond delay="0"/>
                                  </p:stCondLst>
                                  <p:childTnLst>
                                    <p:set>
                                      <p:cBhvr>
                                        <p:cTn id="42" dur="1" fill="hold">
                                          <p:stCondLst>
                                            <p:cond delay="0"/>
                                          </p:stCondLst>
                                        </p:cTn>
                                        <p:tgtEl>
                                          <p:spTgt spid="68074"/>
                                        </p:tgtEl>
                                        <p:attrNameLst>
                                          <p:attrName>style.visibility</p:attrName>
                                        </p:attrNameLst>
                                      </p:cBhvr>
                                      <p:to>
                                        <p:strVal val="visible"/>
                                      </p:to>
                                    </p:set>
                                    <p:animEffect transition="in" filter="checkerboard(across)">
                                      <p:cBhvr>
                                        <p:cTn id="43" dur="500"/>
                                        <p:tgtEl>
                                          <p:spTgt spid="68074"/>
                                        </p:tgtEl>
                                      </p:cBhvr>
                                    </p:animEffect>
                                  </p:childTnLst>
                                </p:cTn>
                              </p:par>
                              <p:par>
                                <p:cTn id="44" presetID="5" presetClass="entr" presetSubtype="1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checkerboard(across)">
                                      <p:cBhvr>
                                        <p:cTn id="46" dur="500"/>
                                        <p:tgtEl>
                                          <p:spTgt spid="6"/>
                                        </p:tgtEl>
                                      </p:cBhvr>
                                    </p:animEffect>
                                  </p:childTnLst>
                                </p:cTn>
                              </p:par>
                              <p:par>
                                <p:cTn id="47" presetID="5" presetClass="entr" presetSubtype="10" fill="hold" nodeType="with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checkerboard(across)">
                                      <p:cBhvr>
                                        <p:cTn id="49" dur="500"/>
                                        <p:tgtEl>
                                          <p:spTgt spid="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 presetClass="entr" presetSubtype="10" fill="hold" grpId="0" nodeType="clickEffect">
                                  <p:stCondLst>
                                    <p:cond delay="0"/>
                                  </p:stCondLst>
                                  <p:childTnLst>
                                    <p:set>
                                      <p:cBhvr>
                                        <p:cTn id="53" dur="1" fill="hold">
                                          <p:stCondLst>
                                            <p:cond delay="0"/>
                                          </p:stCondLst>
                                        </p:cTn>
                                        <p:tgtEl>
                                          <p:spTgt spid="67738"/>
                                        </p:tgtEl>
                                        <p:attrNameLst>
                                          <p:attrName>style.visibility</p:attrName>
                                        </p:attrNameLst>
                                      </p:cBhvr>
                                      <p:to>
                                        <p:strVal val="visible"/>
                                      </p:to>
                                    </p:set>
                                    <p:animEffect transition="in" filter="checkerboard(across)">
                                      <p:cBhvr>
                                        <p:cTn id="54" dur="500"/>
                                        <p:tgtEl>
                                          <p:spTgt spid="67738"/>
                                        </p:tgtEl>
                                      </p:cBhvr>
                                    </p:animEffect>
                                  </p:childTnLst>
                                </p:cTn>
                              </p:par>
                              <p:par>
                                <p:cTn id="55" presetID="5" presetClass="entr" presetSubtype="10" fill="hold" grpId="0" nodeType="withEffect">
                                  <p:stCondLst>
                                    <p:cond delay="0"/>
                                  </p:stCondLst>
                                  <p:childTnLst>
                                    <p:set>
                                      <p:cBhvr>
                                        <p:cTn id="56" dur="1" fill="hold">
                                          <p:stCondLst>
                                            <p:cond delay="0"/>
                                          </p:stCondLst>
                                        </p:cTn>
                                        <p:tgtEl>
                                          <p:spTgt spid="67715"/>
                                        </p:tgtEl>
                                        <p:attrNameLst>
                                          <p:attrName>style.visibility</p:attrName>
                                        </p:attrNameLst>
                                      </p:cBhvr>
                                      <p:to>
                                        <p:strVal val="visible"/>
                                      </p:to>
                                    </p:set>
                                    <p:animEffect transition="in" filter="checkerboard(across)">
                                      <p:cBhvr>
                                        <p:cTn id="57" dur="500"/>
                                        <p:tgtEl>
                                          <p:spTgt spid="67715"/>
                                        </p:tgtEl>
                                      </p:cBhvr>
                                    </p:animEffect>
                                  </p:childTnLst>
                                </p:cTn>
                              </p:par>
                              <p:par>
                                <p:cTn id="58" presetID="5" presetClass="entr" presetSubtype="10" fill="hold" grpId="0" nodeType="withEffect">
                                  <p:stCondLst>
                                    <p:cond delay="0"/>
                                  </p:stCondLst>
                                  <p:childTnLst>
                                    <p:set>
                                      <p:cBhvr>
                                        <p:cTn id="59" dur="1" fill="hold">
                                          <p:stCondLst>
                                            <p:cond delay="0"/>
                                          </p:stCondLst>
                                        </p:cTn>
                                        <p:tgtEl>
                                          <p:spTgt spid="67721"/>
                                        </p:tgtEl>
                                        <p:attrNameLst>
                                          <p:attrName>style.visibility</p:attrName>
                                        </p:attrNameLst>
                                      </p:cBhvr>
                                      <p:to>
                                        <p:strVal val="visible"/>
                                      </p:to>
                                    </p:set>
                                    <p:animEffect transition="in" filter="checkerboard(across)">
                                      <p:cBhvr>
                                        <p:cTn id="60" dur="500"/>
                                        <p:tgtEl>
                                          <p:spTgt spid="67721"/>
                                        </p:tgtEl>
                                      </p:cBhvr>
                                    </p:animEffect>
                                  </p:childTnLst>
                                </p:cTn>
                              </p:par>
                              <p:par>
                                <p:cTn id="61" presetID="5" presetClass="entr" presetSubtype="10" fill="hold" grpId="0" nodeType="withEffect">
                                  <p:stCondLst>
                                    <p:cond delay="0"/>
                                  </p:stCondLst>
                                  <p:childTnLst>
                                    <p:set>
                                      <p:cBhvr>
                                        <p:cTn id="62" dur="1" fill="hold">
                                          <p:stCondLst>
                                            <p:cond delay="0"/>
                                          </p:stCondLst>
                                        </p:cTn>
                                        <p:tgtEl>
                                          <p:spTgt spid="67720"/>
                                        </p:tgtEl>
                                        <p:attrNameLst>
                                          <p:attrName>style.visibility</p:attrName>
                                        </p:attrNameLst>
                                      </p:cBhvr>
                                      <p:to>
                                        <p:strVal val="visible"/>
                                      </p:to>
                                    </p:set>
                                    <p:animEffect transition="in" filter="checkerboard(across)">
                                      <p:cBhvr>
                                        <p:cTn id="63" dur="500"/>
                                        <p:tgtEl>
                                          <p:spTgt spid="67720"/>
                                        </p:tgtEl>
                                      </p:cBhvr>
                                    </p:animEffect>
                                  </p:childTnLst>
                                </p:cTn>
                              </p:par>
                              <p:par>
                                <p:cTn id="64" presetID="5" presetClass="entr" presetSubtype="10" fill="hold" grpId="0" nodeType="withEffect">
                                  <p:stCondLst>
                                    <p:cond delay="0"/>
                                  </p:stCondLst>
                                  <p:childTnLst>
                                    <p:set>
                                      <p:cBhvr>
                                        <p:cTn id="65" dur="1" fill="hold">
                                          <p:stCondLst>
                                            <p:cond delay="0"/>
                                          </p:stCondLst>
                                        </p:cTn>
                                        <p:tgtEl>
                                          <p:spTgt spid="67716"/>
                                        </p:tgtEl>
                                        <p:attrNameLst>
                                          <p:attrName>style.visibility</p:attrName>
                                        </p:attrNameLst>
                                      </p:cBhvr>
                                      <p:to>
                                        <p:strVal val="visible"/>
                                      </p:to>
                                    </p:set>
                                    <p:animEffect transition="in" filter="checkerboard(across)">
                                      <p:cBhvr>
                                        <p:cTn id="66" dur="500"/>
                                        <p:tgtEl>
                                          <p:spTgt spid="67716"/>
                                        </p:tgtEl>
                                      </p:cBhvr>
                                    </p:animEffect>
                                  </p:childTnLst>
                                </p:cTn>
                              </p:par>
                              <p:par>
                                <p:cTn id="67" presetID="5" presetClass="entr" presetSubtype="10" fill="hold" grpId="0" nodeType="withEffect">
                                  <p:stCondLst>
                                    <p:cond delay="0"/>
                                  </p:stCondLst>
                                  <p:childTnLst>
                                    <p:set>
                                      <p:cBhvr>
                                        <p:cTn id="68" dur="1" fill="hold">
                                          <p:stCondLst>
                                            <p:cond delay="0"/>
                                          </p:stCondLst>
                                        </p:cTn>
                                        <p:tgtEl>
                                          <p:spTgt spid="67728"/>
                                        </p:tgtEl>
                                        <p:attrNameLst>
                                          <p:attrName>style.visibility</p:attrName>
                                        </p:attrNameLst>
                                      </p:cBhvr>
                                      <p:to>
                                        <p:strVal val="visible"/>
                                      </p:to>
                                    </p:set>
                                    <p:animEffect transition="in" filter="checkerboard(across)">
                                      <p:cBhvr>
                                        <p:cTn id="69" dur="500"/>
                                        <p:tgtEl>
                                          <p:spTgt spid="67728"/>
                                        </p:tgtEl>
                                      </p:cBhvr>
                                    </p:animEffect>
                                  </p:childTnLst>
                                </p:cTn>
                              </p:par>
                              <p:par>
                                <p:cTn id="70" presetID="5" presetClass="entr" presetSubtype="10" fill="hold" grpId="0" nodeType="withEffect">
                                  <p:stCondLst>
                                    <p:cond delay="0"/>
                                  </p:stCondLst>
                                  <p:childTnLst>
                                    <p:set>
                                      <p:cBhvr>
                                        <p:cTn id="71" dur="1" fill="hold">
                                          <p:stCondLst>
                                            <p:cond delay="0"/>
                                          </p:stCondLst>
                                        </p:cTn>
                                        <p:tgtEl>
                                          <p:spTgt spid="67718"/>
                                        </p:tgtEl>
                                        <p:attrNameLst>
                                          <p:attrName>style.visibility</p:attrName>
                                        </p:attrNameLst>
                                      </p:cBhvr>
                                      <p:to>
                                        <p:strVal val="visible"/>
                                      </p:to>
                                    </p:set>
                                    <p:animEffect transition="in" filter="checkerboard(across)">
                                      <p:cBhvr>
                                        <p:cTn id="72" dur="500"/>
                                        <p:tgtEl>
                                          <p:spTgt spid="67718"/>
                                        </p:tgtEl>
                                      </p:cBhvr>
                                    </p:animEffect>
                                  </p:childTnLst>
                                </p:cTn>
                              </p:par>
                              <p:par>
                                <p:cTn id="73" presetID="5" presetClass="entr" presetSubtype="10" fill="hold" grpId="0" nodeType="withEffect">
                                  <p:stCondLst>
                                    <p:cond delay="0"/>
                                  </p:stCondLst>
                                  <p:childTnLst>
                                    <p:set>
                                      <p:cBhvr>
                                        <p:cTn id="74" dur="1" fill="hold">
                                          <p:stCondLst>
                                            <p:cond delay="0"/>
                                          </p:stCondLst>
                                        </p:cTn>
                                        <p:tgtEl>
                                          <p:spTgt spid="67717"/>
                                        </p:tgtEl>
                                        <p:attrNameLst>
                                          <p:attrName>style.visibility</p:attrName>
                                        </p:attrNameLst>
                                      </p:cBhvr>
                                      <p:to>
                                        <p:strVal val="visible"/>
                                      </p:to>
                                    </p:set>
                                    <p:animEffect transition="in" filter="checkerboard(across)">
                                      <p:cBhvr>
                                        <p:cTn id="75" dur="500"/>
                                        <p:tgtEl>
                                          <p:spTgt spid="67717"/>
                                        </p:tgtEl>
                                      </p:cBhvr>
                                    </p:animEffect>
                                  </p:childTnLst>
                                </p:cTn>
                              </p:par>
                              <p:par>
                                <p:cTn id="76" presetID="5" presetClass="entr" presetSubtype="10" fill="hold" grpId="0" nodeType="withEffect">
                                  <p:stCondLst>
                                    <p:cond delay="0"/>
                                  </p:stCondLst>
                                  <p:childTnLst>
                                    <p:set>
                                      <p:cBhvr>
                                        <p:cTn id="77" dur="1" fill="hold">
                                          <p:stCondLst>
                                            <p:cond delay="0"/>
                                          </p:stCondLst>
                                        </p:cTn>
                                        <p:tgtEl>
                                          <p:spTgt spid="67730"/>
                                        </p:tgtEl>
                                        <p:attrNameLst>
                                          <p:attrName>style.visibility</p:attrName>
                                        </p:attrNameLst>
                                      </p:cBhvr>
                                      <p:to>
                                        <p:strVal val="visible"/>
                                      </p:to>
                                    </p:set>
                                    <p:animEffect transition="in" filter="checkerboard(across)">
                                      <p:cBhvr>
                                        <p:cTn id="78" dur="500"/>
                                        <p:tgtEl>
                                          <p:spTgt spid="67730"/>
                                        </p:tgtEl>
                                      </p:cBhvr>
                                    </p:animEffect>
                                  </p:childTnLst>
                                </p:cTn>
                              </p:par>
                              <p:par>
                                <p:cTn id="79" presetID="5" presetClass="entr" presetSubtype="10" fill="hold" grpId="0" nodeType="withEffect">
                                  <p:stCondLst>
                                    <p:cond delay="0"/>
                                  </p:stCondLst>
                                  <p:childTnLst>
                                    <p:set>
                                      <p:cBhvr>
                                        <p:cTn id="80" dur="1" fill="hold">
                                          <p:stCondLst>
                                            <p:cond delay="0"/>
                                          </p:stCondLst>
                                        </p:cTn>
                                        <p:tgtEl>
                                          <p:spTgt spid="67729"/>
                                        </p:tgtEl>
                                        <p:attrNameLst>
                                          <p:attrName>style.visibility</p:attrName>
                                        </p:attrNameLst>
                                      </p:cBhvr>
                                      <p:to>
                                        <p:strVal val="visible"/>
                                      </p:to>
                                    </p:set>
                                    <p:animEffect transition="in" filter="checkerboard(across)">
                                      <p:cBhvr>
                                        <p:cTn id="81" dur="500"/>
                                        <p:tgtEl>
                                          <p:spTgt spid="67729"/>
                                        </p:tgtEl>
                                      </p:cBhvr>
                                    </p:animEffect>
                                  </p:childTnLst>
                                </p:cTn>
                              </p:par>
                              <p:par>
                                <p:cTn id="82" presetID="5" presetClass="entr" presetSubtype="10" fill="hold" grpId="0" nodeType="withEffect">
                                  <p:stCondLst>
                                    <p:cond delay="0"/>
                                  </p:stCondLst>
                                  <p:childTnLst>
                                    <p:set>
                                      <p:cBhvr>
                                        <p:cTn id="83" dur="1" fill="hold">
                                          <p:stCondLst>
                                            <p:cond delay="0"/>
                                          </p:stCondLst>
                                        </p:cTn>
                                        <p:tgtEl>
                                          <p:spTgt spid="67719"/>
                                        </p:tgtEl>
                                        <p:attrNameLst>
                                          <p:attrName>style.visibility</p:attrName>
                                        </p:attrNameLst>
                                      </p:cBhvr>
                                      <p:to>
                                        <p:strVal val="visible"/>
                                      </p:to>
                                    </p:set>
                                    <p:animEffect transition="in" filter="checkerboard(across)">
                                      <p:cBhvr>
                                        <p:cTn id="84" dur="500"/>
                                        <p:tgtEl>
                                          <p:spTgt spid="67719"/>
                                        </p:tgtEl>
                                      </p:cBhvr>
                                    </p:animEffect>
                                  </p:childTnLst>
                                </p:cTn>
                              </p:par>
                              <p:par>
                                <p:cTn id="85" presetID="5" presetClass="entr" presetSubtype="10" fill="hold" grpId="0" nodeType="withEffect">
                                  <p:stCondLst>
                                    <p:cond delay="0"/>
                                  </p:stCondLst>
                                  <p:childTnLst>
                                    <p:set>
                                      <p:cBhvr>
                                        <p:cTn id="86" dur="1" fill="hold">
                                          <p:stCondLst>
                                            <p:cond delay="0"/>
                                          </p:stCondLst>
                                        </p:cTn>
                                        <p:tgtEl>
                                          <p:spTgt spid="67709"/>
                                        </p:tgtEl>
                                        <p:attrNameLst>
                                          <p:attrName>style.visibility</p:attrName>
                                        </p:attrNameLst>
                                      </p:cBhvr>
                                      <p:to>
                                        <p:strVal val="visible"/>
                                      </p:to>
                                    </p:set>
                                    <p:animEffect transition="in" filter="checkerboard(across)">
                                      <p:cBhvr>
                                        <p:cTn id="87" dur="500"/>
                                        <p:tgtEl>
                                          <p:spTgt spid="67709"/>
                                        </p:tgtEl>
                                      </p:cBhvr>
                                    </p:animEffect>
                                  </p:childTnLst>
                                </p:cTn>
                              </p:par>
                              <p:par>
                                <p:cTn id="88" presetID="5" presetClass="entr" presetSubtype="10" fill="hold" grpId="0" nodeType="withEffect">
                                  <p:stCondLst>
                                    <p:cond delay="0"/>
                                  </p:stCondLst>
                                  <p:childTnLst>
                                    <p:set>
                                      <p:cBhvr>
                                        <p:cTn id="89" dur="1" fill="hold">
                                          <p:stCondLst>
                                            <p:cond delay="0"/>
                                          </p:stCondLst>
                                        </p:cTn>
                                        <p:tgtEl>
                                          <p:spTgt spid="67722"/>
                                        </p:tgtEl>
                                        <p:attrNameLst>
                                          <p:attrName>style.visibility</p:attrName>
                                        </p:attrNameLst>
                                      </p:cBhvr>
                                      <p:to>
                                        <p:strVal val="visible"/>
                                      </p:to>
                                    </p:set>
                                    <p:animEffect transition="in" filter="checkerboard(across)">
                                      <p:cBhvr>
                                        <p:cTn id="90" dur="500"/>
                                        <p:tgtEl>
                                          <p:spTgt spid="67722"/>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5" presetClass="entr" presetSubtype="10" fill="hold" grpId="0" nodeType="clickEffect">
                                  <p:stCondLst>
                                    <p:cond delay="0"/>
                                  </p:stCondLst>
                                  <p:childTnLst>
                                    <p:set>
                                      <p:cBhvr>
                                        <p:cTn id="94" dur="1" fill="hold">
                                          <p:stCondLst>
                                            <p:cond delay="0"/>
                                          </p:stCondLst>
                                        </p:cTn>
                                        <p:tgtEl>
                                          <p:spTgt spid="67739"/>
                                        </p:tgtEl>
                                        <p:attrNameLst>
                                          <p:attrName>style.visibility</p:attrName>
                                        </p:attrNameLst>
                                      </p:cBhvr>
                                      <p:to>
                                        <p:strVal val="visible"/>
                                      </p:to>
                                    </p:set>
                                    <p:animEffect transition="in" filter="checkerboard(across)">
                                      <p:cBhvr>
                                        <p:cTn id="95" dur="500"/>
                                        <p:tgtEl>
                                          <p:spTgt spid="67739"/>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5" presetClass="entr" presetSubtype="10" fill="hold" grpId="0" nodeType="clickEffect">
                                  <p:stCondLst>
                                    <p:cond delay="0"/>
                                  </p:stCondLst>
                                  <p:childTnLst>
                                    <p:set>
                                      <p:cBhvr>
                                        <p:cTn id="99" dur="1" fill="hold">
                                          <p:stCondLst>
                                            <p:cond delay="0"/>
                                          </p:stCondLst>
                                        </p:cTn>
                                        <p:tgtEl>
                                          <p:spTgt spid="67632"/>
                                        </p:tgtEl>
                                        <p:attrNameLst>
                                          <p:attrName>style.visibility</p:attrName>
                                        </p:attrNameLst>
                                      </p:cBhvr>
                                      <p:to>
                                        <p:strVal val="visible"/>
                                      </p:to>
                                    </p:set>
                                    <p:animEffect transition="in" filter="checkerboard(across)">
                                      <p:cBhvr>
                                        <p:cTn id="100" dur="500"/>
                                        <p:tgtEl>
                                          <p:spTgt spid="67632"/>
                                        </p:tgtEl>
                                      </p:cBhvr>
                                    </p:animEffect>
                                  </p:childTnLst>
                                </p:cTn>
                              </p:par>
                              <p:par>
                                <p:cTn id="101" presetID="5" presetClass="entr" presetSubtype="10" fill="hold" grpId="0" nodeType="withEffect">
                                  <p:stCondLst>
                                    <p:cond delay="0"/>
                                  </p:stCondLst>
                                  <p:childTnLst>
                                    <p:set>
                                      <p:cBhvr>
                                        <p:cTn id="102" dur="1" fill="hold">
                                          <p:stCondLst>
                                            <p:cond delay="0"/>
                                          </p:stCondLst>
                                        </p:cTn>
                                        <p:tgtEl>
                                          <p:spTgt spid="67621"/>
                                        </p:tgtEl>
                                        <p:attrNameLst>
                                          <p:attrName>style.visibility</p:attrName>
                                        </p:attrNameLst>
                                      </p:cBhvr>
                                      <p:to>
                                        <p:strVal val="visible"/>
                                      </p:to>
                                    </p:set>
                                    <p:animEffect transition="in" filter="checkerboard(across)">
                                      <p:cBhvr>
                                        <p:cTn id="103" dur="500"/>
                                        <p:tgtEl>
                                          <p:spTgt spid="67621"/>
                                        </p:tgtEl>
                                      </p:cBhvr>
                                    </p:animEffect>
                                  </p:childTnLst>
                                </p:cTn>
                              </p:par>
                              <p:par>
                                <p:cTn id="104" presetID="5" presetClass="entr" presetSubtype="10" fill="hold" grpId="0" nodeType="withEffect">
                                  <p:stCondLst>
                                    <p:cond delay="0"/>
                                  </p:stCondLst>
                                  <p:childTnLst>
                                    <p:set>
                                      <p:cBhvr>
                                        <p:cTn id="105" dur="1" fill="hold">
                                          <p:stCondLst>
                                            <p:cond delay="0"/>
                                          </p:stCondLst>
                                        </p:cTn>
                                        <p:tgtEl>
                                          <p:spTgt spid="67633"/>
                                        </p:tgtEl>
                                        <p:attrNameLst>
                                          <p:attrName>style.visibility</p:attrName>
                                        </p:attrNameLst>
                                      </p:cBhvr>
                                      <p:to>
                                        <p:strVal val="visible"/>
                                      </p:to>
                                    </p:set>
                                    <p:animEffect transition="in" filter="checkerboard(across)">
                                      <p:cBhvr>
                                        <p:cTn id="106" dur="500"/>
                                        <p:tgtEl>
                                          <p:spTgt spid="67633"/>
                                        </p:tgtEl>
                                      </p:cBhvr>
                                    </p:animEffect>
                                  </p:childTnLst>
                                </p:cTn>
                              </p:par>
                              <p:par>
                                <p:cTn id="107" presetID="5" presetClass="entr" presetSubtype="10" fill="hold" grpId="0" nodeType="withEffect">
                                  <p:stCondLst>
                                    <p:cond delay="0"/>
                                  </p:stCondLst>
                                  <p:childTnLst>
                                    <p:set>
                                      <p:cBhvr>
                                        <p:cTn id="108" dur="1" fill="hold">
                                          <p:stCondLst>
                                            <p:cond delay="0"/>
                                          </p:stCondLst>
                                        </p:cTn>
                                        <p:tgtEl>
                                          <p:spTgt spid="67626"/>
                                        </p:tgtEl>
                                        <p:attrNameLst>
                                          <p:attrName>style.visibility</p:attrName>
                                        </p:attrNameLst>
                                      </p:cBhvr>
                                      <p:to>
                                        <p:strVal val="visible"/>
                                      </p:to>
                                    </p:set>
                                    <p:animEffect transition="in" filter="checkerboard(across)">
                                      <p:cBhvr>
                                        <p:cTn id="109" dur="500"/>
                                        <p:tgtEl>
                                          <p:spTgt spid="67626"/>
                                        </p:tgtEl>
                                      </p:cBhvr>
                                    </p:animEffect>
                                  </p:childTnLst>
                                </p:cTn>
                              </p:par>
                              <p:par>
                                <p:cTn id="110" presetID="5" presetClass="entr" presetSubtype="10" fill="hold" grpId="0" nodeType="withEffect">
                                  <p:stCondLst>
                                    <p:cond delay="0"/>
                                  </p:stCondLst>
                                  <p:childTnLst>
                                    <p:set>
                                      <p:cBhvr>
                                        <p:cTn id="111" dur="1" fill="hold">
                                          <p:stCondLst>
                                            <p:cond delay="0"/>
                                          </p:stCondLst>
                                        </p:cTn>
                                        <p:tgtEl>
                                          <p:spTgt spid="67629"/>
                                        </p:tgtEl>
                                        <p:attrNameLst>
                                          <p:attrName>style.visibility</p:attrName>
                                        </p:attrNameLst>
                                      </p:cBhvr>
                                      <p:to>
                                        <p:strVal val="visible"/>
                                      </p:to>
                                    </p:set>
                                    <p:animEffect transition="in" filter="checkerboard(across)">
                                      <p:cBhvr>
                                        <p:cTn id="112" dur="500"/>
                                        <p:tgtEl>
                                          <p:spTgt spid="67629"/>
                                        </p:tgtEl>
                                      </p:cBhvr>
                                    </p:animEffect>
                                  </p:childTnLst>
                                </p:cTn>
                              </p:par>
                              <p:par>
                                <p:cTn id="113" presetID="5" presetClass="entr" presetSubtype="10" fill="hold" grpId="0" nodeType="withEffect">
                                  <p:stCondLst>
                                    <p:cond delay="0"/>
                                  </p:stCondLst>
                                  <p:childTnLst>
                                    <p:set>
                                      <p:cBhvr>
                                        <p:cTn id="114" dur="1" fill="hold">
                                          <p:stCondLst>
                                            <p:cond delay="0"/>
                                          </p:stCondLst>
                                        </p:cTn>
                                        <p:tgtEl>
                                          <p:spTgt spid="67669"/>
                                        </p:tgtEl>
                                        <p:attrNameLst>
                                          <p:attrName>style.visibility</p:attrName>
                                        </p:attrNameLst>
                                      </p:cBhvr>
                                      <p:to>
                                        <p:strVal val="visible"/>
                                      </p:to>
                                    </p:set>
                                    <p:animEffect transition="in" filter="checkerboard(across)">
                                      <p:cBhvr>
                                        <p:cTn id="115" dur="500"/>
                                        <p:tgtEl>
                                          <p:spTgt spid="67669"/>
                                        </p:tgtEl>
                                      </p:cBhvr>
                                    </p:animEffect>
                                  </p:childTnLst>
                                </p:cTn>
                              </p:par>
                              <p:par>
                                <p:cTn id="116" presetID="5" presetClass="entr" presetSubtype="10" fill="hold" grpId="0" nodeType="withEffect">
                                  <p:stCondLst>
                                    <p:cond delay="0"/>
                                  </p:stCondLst>
                                  <p:childTnLst>
                                    <p:set>
                                      <p:cBhvr>
                                        <p:cTn id="117" dur="1" fill="hold">
                                          <p:stCondLst>
                                            <p:cond delay="0"/>
                                          </p:stCondLst>
                                        </p:cTn>
                                        <p:tgtEl>
                                          <p:spTgt spid="67623"/>
                                        </p:tgtEl>
                                        <p:attrNameLst>
                                          <p:attrName>style.visibility</p:attrName>
                                        </p:attrNameLst>
                                      </p:cBhvr>
                                      <p:to>
                                        <p:strVal val="visible"/>
                                      </p:to>
                                    </p:set>
                                    <p:animEffect transition="in" filter="checkerboard(across)">
                                      <p:cBhvr>
                                        <p:cTn id="118" dur="500"/>
                                        <p:tgtEl>
                                          <p:spTgt spid="67623"/>
                                        </p:tgtEl>
                                      </p:cBhvr>
                                    </p:animEffec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5" presetClass="entr" presetSubtype="10" fill="hold" grpId="0" nodeType="clickEffect">
                                  <p:stCondLst>
                                    <p:cond delay="0"/>
                                  </p:stCondLst>
                                  <p:childTnLst>
                                    <p:set>
                                      <p:cBhvr>
                                        <p:cTn id="122" dur="1" fill="hold">
                                          <p:stCondLst>
                                            <p:cond delay="0"/>
                                          </p:stCondLst>
                                        </p:cTn>
                                        <p:tgtEl>
                                          <p:spTgt spid="67624"/>
                                        </p:tgtEl>
                                        <p:attrNameLst>
                                          <p:attrName>style.visibility</p:attrName>
                                        </p:attrNameLst>
                                      </p:cBhvr>
                                      <p:to>
                                        <p:strVal val="visible"/>
                                      </p:to>
                                    </p:set>
                                    <p:animEffect transition="in" filter="checkerboard(across)">
                                      <p:cBhvr>
                                        <p:cTn id="123" dur="500"/>
                                        <p:tgtEl>
                                          <p:spTgt spid="67624"/>
                                        </p:tgtEl>
                                      </p:cBhvr>
                                    </p:animEffect>
                                  </p:childTnLst>
                                </p:cTn>
                              </p:par>
                              <p:par>
                                <p:cTn id="124" presetID="5" presetClass="entr" presetSubtype="10" fill="hold" grpId="0" nodeType="withEffect">
                                  <p:stCondLst>
                                    <p:cond delay="0"/>
                                  </p:stCondLst>
                                  <p:childTnLst>
                                    <p:set>
                                      <p:cBhvr>
                                        <p:cTn id="125" dur="1" fill="hold">
                                          <p:stCondLst>
                                            <p:cond delay="0"/>
                                          </p:stCondLst>
                                        </p:cTn>
                                        <p:tgtEl>
                                          <p:spTgt spid="67628"/>
                                        </p:tgtEl>
                                        <p:attrNameLst>
                                          <p:attrName>style.visibility</p:attrName>
                                        </p:attrNameLst>
                                      </p:cBhvr>
                                      <p:to>
                                        <p:strVal val="visible"/>
                                      </p:to>
                                    </p:set>
                                    <p:animEffect transition="in" filter="checkerboard(across)">
                                      <p:cBhvr>
                                        <p:cTn id="126" dur="500"/>
                                        <p:tgtEl>
                                          <p:spTgt spid="67628"/>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5" presetClass="entr" presetSubtype="10" fill="hold" grpId="0" nodeType="clickEffect">
                                  <p:stCondLst>
                                    <p:cond delay="0"/>
                                  </p:stCondLst>
                                  <p:childTnLst>
                                    <p:set>
                                      <p:cBhvr>
                                        <p:cTn id="130" dur="1" fill="hold">
                                          <p:stCondLst>
                                            <p:cond delay="0"/>
                                          </p:stCondLst>
                                        </p:cTn>
                                        <p:tgtEl>
                                          <p:spTgt spid="67630"/>
                                        </p:tgtEl>
                                        <p:attrNameLst>
                                          <p:attrName>style.visibility</p:attrName>
                                        </p:attrNameLst>
                                      </p:cBhvr>
                                      <p:to>
                                        <p:strVal val="visible"/>
                                      </p:to>
                                    </p:set>
                                    <p:animEffect transition="in" filter="checkerboard(across)">
                                      <p:cBhvr>
                                        <p:cTn id="131" dur="500"/>
                                        <p:tgtEl>
                                          <p:spTgt spid="67630"/>
                                        </p:tgtEl>
                                      </p:cBhvr>
                                    </p:animEffect>
                                  </p:childTnLst>
                                </p:cTn>
                              </p:par>
                              <p:par>
                                <p:cTn id="132" presetID="5" presetClass="entr" presetSubtype="10" fill="hold" grpId="0" nodeType="withEffect">
                                  <p:stCondLst>
                                    <p:cond delay="0"/>
                                  </p:stCondLst>
                                  <p:childTnLst>
                                    <p:set>
                                      <p:cBhvr>
                                        <p:cTn id="133" dur="1" fill="hold">
                                          <p:stCondLst>
                                            <p:cond delay="0"/>
                                          </p:stCondLst>
                                        </p:cTn>
                                        <p:tgtEl>
                                          <p:spTgt spid="67625"/>
                                        </p:tgtEl>
                                        <p:attrNameLst>
                                          <p:attrName>style.visibility</p:attrName>
                                        </p:attrNameLst>
                                      </p:cBhvr>
                                      <p:to>
                                        <p:strVal val="visible"/>
                                      </p:to>
                                    </p:set>
                                    <p:animEffect transition="in" filter="checkerboard(across)">
                                      <p:cBhvr>
                                        <p:cTn id="134" dur="500"/>
                                        <p:tgtEl>
                                          <p:spTgt spid="676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21" grpId="0"/>
      <p:bldP spid="67623" grpId="0"/>
      <p:bldP spid="67624" grpId="0"/>
      <p:bldP spid="67625" grpId="0"/>
      <p:bldP spid="67626" grpId="0"/>
      <p:bldP spid="67628" grpId="0" animBg="1"/>
      <p:bldP spid="67629" grpId="0" animBg="1"/>
      <p:bldP spid="67630" grpId="0" animBg="1"/>
      <p:bldP spid="67632" grpId="0" animBg="1"/>
      <p:bldP spid="67633" grpId="0"/>
      <p:bldP spid="67669" grpId="0"/>
      <p:bldP spid="67709" grpId="0"/>
      <p:bldP spid="67715" grpId="0" animBg="1"/>
      <p:bldP spid="67716" grpId="0" animBg="1"/>
      <p:bldP spid="67717" grpId="0" animBg="1"/>
      <p:bldP spid="67718" grpId="0" animBg="1"/>
      <p:bldP spid="67719" grpId="0" animBg="1"/>
      <p:bldP spid="67720" grpId="0" animBg="1"/>
      <p:bldP spid="67721" grpId="0" animBg="1"/>
      <p:bldP spid="67722" grpId="0" animBg="1"/>
      <p:bldP spid="67727" grpId="0"/>
      <p:bldP spid="67728" grpId="0"/>
      <p:bldP spid="67729" grpId="0"/>
      <p:bldP spid="67730" grpId="0"/>
      <p:bldP spid="67732" grpId="0"/>
      <p:bldP spid="67735" grpId="0" animBg="1"/>
      <p:bldP spid="67738" grpId="0"/>
      <p:bldP spid="67739" grpId="0"/>
      <p:bldP spid="67900" grpId="0"/>
      <p:bldP spid="67902" grpId="0"/>
      <p:bldP spid="67903" grpId="0"/>
      <p:bldP spid="67635" grpId="0"/>
      <p:bldP spid="68074"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685800" y="2130425"/>
            <a:ext cx="7772400" cy="1470025"/>
          </a:xfrm>
          <a:prstGeom prst="rect">
            <a:avLst/>
          </a:prstGeom>
        </p:spPr>
        <p:style>
          <a:lnRef idx="1">
            <a:schemeClr val="accent2"/>
          </a:lnRef>
          <a:fillRef idx="2">
            <a:schemeClr val="accent2"/>
          </a:fillRef>
          <a:effectRef idx="1">
            <a:schemeClr val="accent2"/>
          </a:effectRef>
          <a:fontRef idx="minor">
            <a:schemeClr val="dk1"/>
          </a:fontRef>
        </p:style>
        <p:txBody>
          <a:bodyPr/>
          <a:lstStyle/>
          <a:p>
            <a:pPr algn="ctr">
              <a:defRPr/>
            </a:pPr>
            <a:r>
              <a:rPr lang="cs-CZ" sz="4400" dirty="0"/>
              <a:t>Diarrhoea</a:t>
            </a:r>
          </a:p>
        </p:txBody>
      </p:sp>
    </p:spTree>
    <p:custDataLst>
      <p:tags r:id="rId1"/>
    </p:custDataLst>
    <p:extLst>
      <p:ext uri="{BB962C8B-B14F-4D97-AF65-F5344CB8AC3E}">
        <p14:creationId xmlns:p14="http://schemas.microsoft.com/office/powerpoint/2010/main" val="295979819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p:txBody>
          <a:bodyPr>
            <a:normAutofit/>
          </a:bodyPr>
          <a:lstStyle/>
          <a:p>
            <a:r>
              <a:rPr lang="en-US" sz="4000" dirty="0">
                <a:solidFill>
                  <a:schemeClr val="accent6">
                    <a:lumMod val="75000"/>
                  </a:schemeClr>
                </a:solidFill>
              </a:rPr>
              <a:t>Osmotic balance in body fluids</a:t>
            </a:r>
          </a:p>
        </p:txBody>
      </p:sp>
    </p:spTree>
    <p:custDataLst>
      <p:tags r:id="rId1"/>
    </p:custData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Skupina 22"/>
          <p:cNvGrpSpPr/>
          <p:nvPr/>
        </p:nvGrpSpPr>
        <p:grpSpPr>
          <a:xfrm>
            <a:off x="1187624" y="457539"/>
            <a:ext cx="7200800" cy="2179372"/>
            <a:chOff x="1181919" y="457539"/>
            <a:chExt cx="5181572" cy="2179372"/>
          </a:xfrm>
        </p:grpSpPr>
        <p:sp>
          <p:nvSpPr>
            <p:cNvPr id="17" name="Ovál 16"/>
            <p:cNvSpPr/>
            <p:nvPr/>
          </p:nvSpPr>
          <p:spPr>
            <a:xfrm>
              <a:off x="6141761" y="457539"/>
              <a:ext cx="221730" cy="2170664"/>
            </a:xfrm>
            <a:prstGeom prst="ellipse">
              <a:avLst/>
            </a:prstGeom>
            <a:solidFill>
              <a:schemeClr val="bg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Obdélník 13"/>
            <p:cNvSpPr/>
            <p:nvPr/>
          </p:nvSpPr>
          <p:spPr>
            <a:xfrm>
              <a:off x="1259632" y="478433"/>
              <a:ext cx="4988145" cy="2158478"/>
            </a:xfrm>
            <a:prstGeom prst="rect">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Ovál 14"/>
            <p:cNvSpPr/>
            <p:nvPr/>
          </p:nvSpPr>
          <p:spPr>
            <a:xfrm>
              <a:off x="1181919" y="457539"/>
              <a:ext cx="221730" cy="2170664"/>
            </a:xfrm>
            <a:prstGeom prst="ellipse">
              <a:avLst/>
            </a:prstGeom>
            <a:solidFill>
              <a:schemeClr val="bg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2" name="Přímá spojnice 21"/>
            <p:cNvCxnSpPr>
              <a:stCxn id="15" idx="0"/>
            </p:cNvCxnSpPr>
            <p:nvPr/>
          </p:nvCxnSpPr>
          <p:spPr>
            <a:xfrm>
              <a:off x="1292784" y="457539"/>
              <a:ext cx="498120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4" name="Přímá spojnice 23"/>
            <p:cNvCxnSpPr/>
            <p:nvPr/>
          </p:nvCxnSpPr>
          <p:spPr>
            <a:xfrm>
              <a:off x="1292704" y="2628203"/>
              <a:ext cx="4981200" cy="0"/>
            </a:xfrm>
            <a:prstGeom prst="line">
              <a:avLst/>
            </a:prstGeom>
            <a:ln w="12700"/>
          </p:spPr>
          <p:style>
            <a:lnRef idx="1">
              <a:schemeClr val="accent1"/>
            </a:lnRef>
            <a:fillRef idx="0">
              <a:schemeClr val="accent1"/>
            </a:fillRef>
            <a:effectRef idx="0">
              <a:schemeClr val="accent1"/>
            </a:effectRef>
            <a:fontRef idx="minor">
              <a:schemeClr val="tx1"/>
            </a:fontRef>
          </p:style>
        </p:cxnSp>
      </p:grpSp>
      <p:sp>
        <p:nvSpPr>
          <p:cNvPr id="8" name="Obdélník 7"/>
          <p:cNvSpPr/>
          <p:nvPr/>
        </p:nvSpPr>
        <p:spPr>
          <a:xfrm>
            <a:off x="3779912" y="2649872"/>
            <a:ext cx="2088232" cy="1512168"/>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cs-CZ"/>
          </a:p>
        </p:txBody>
      </p:sp>
      <p:sp>
        <p:nvSpPr>
          <p:cNvPr id="4" name="Obdélník 3"/>
          <p:cNvSpPr/>
          <p:nvPr/>
        </p:nvSpPr>
        <p:spPr>
          <a:xfrm>
            <a:off x="1484926" y="2636912"/>
            <a:ext cx="2088232" cy="1512168"/>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cs-CZ"/>
          </a:p>
        </p:txBody>
      </p:sp>
      <p:sp>
        <p:nvSpPr>
          <p:cNvPr id="7" name="TextovéPole 6"/>
          <p:cNvSpPr txBox="1"/>
          <p:nvPr/>
        </p:nvSpPr>
        <p:spPr>
          <a:xfrm>
            <a:off x="1751032" y="5873698"/>
            <a:ext cx="521297"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Na</a:t>
            </a:r>
            <a:r>
              <a:rPr lang="cs-CZ" baseline="30000" dirty="0"/>
              <a:t>+</a:t>
            </a:r>
          </a:p>
        </p:txBody>
      </p:sp>
      <p:sp>
        <p:nvSpPr>
          <p:cNvPr id="10" name="TextovéPole 9"/>
          <p:cNvSpPr txBox="1"/>
          <p:nvPr/>
        </p:nvSpPr>
        <p:spPr>
          <a:xfrm>
            <a:off x="4448790" y="5873698"/>
            <a:ext cx="407484"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Cl</a:t>
            </a:r>
            <a:r>
              <a:rPr lang="cs-CZ" baseline="30000" dirty="0"/>
              <a:t>-</a:t>
            </a:r>
          </a:p>
        </p:txBody>
      </p:sp>
      <p:sp>
        <p:nvSpPr>
          <p:cNvPr id="11" name="TextovéPole 10"/>
          <p:cNvSpPr txBox="1"/>
          <p:nvPr/>
        </p:nvSpPr>
        <p:spPr>
          <a:xfrm>
            <a:off x="7520518" y="5877272"/>
            <a:ext cx="559769"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25000" dirty="0"/>
              <a:t>2</a:t>
            </a:r>
            <a:r>
              <a:rPr lang="cs-CZ" dirty="0"/>
              <a:t>O</a:t>
            </a:r>
            <a:endParaRPr lang="cs-CZ" baseline="30000" dirty="0"/>
          </a:p>
        </p:txBody>
      </p:sp>
      <p:sp>
        <p:nvSpPr>
          <p:cNvPr id="12" name="TextovéPole 11"/>
          <p:cNvSpPr txBox="1"/>
          <p:nvPr/>
        </p:nvSpPr>
        <p:spPr>
          <a:xfrm>
            <a:off x="4924485" y="3487944"/>
            <a:ext cx="72763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HCO</a:t>
            </a:r>
            <a:r>
              <a:rPr lang="cs-CZ" baseline="-25000" dirty="0"/>
              <a:t>3</a:t>
            </a:r>
            <a:r>
              <a:rPr lang="cs-CZ" baseline="46000" dirty="0"/>
              <a:t>-</a:t>
            </a:r>
          </a:p>
        </p:txBody>
      </p:sp>
      <p:sp>
        <p:nvSpPr>
          <p:cNvPr id="3" name="Ovál 2"/>
          <p:cNvSpPr/>
          <p:nvPr/>
        </p:nvSpPr>
        <p:spPr>
          <a:xfrm>
            <a:off x="2051720" y="2543739"/>
            <a:ext cx="738470" cy="298771"/>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cs-CZ" sz="1400" dirty="0"/>
              <a:t>NHE</a:t>
            </a:r>
          </a:p>
        </p:txBody>
      </p:sp>
      <p:sp>
        <p:nvSpPr>
          <p:cNvPr id="6" name="Ovál 5"/>
          <p:cNvSpPr/>
          <p:nvPr/>
        </p:nvSpPr>
        <p:spPr>
          <a:xfrm>
            <a:off x="4427984" y="2492896"/>
            <a:ext cx="756016" cy="305252"/>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cs-CZ" sz="1400" dirty="0"/>
              <a:t>AE</a:t>
            </a:r>
          </a:p>
        </p:txBody>
      </p:sp>
      <p:sp>
        <p:nvSpPr>
          <p:cNvPr id="26" name="TextovéPole 25"/>
          <p:cNvSpPr txBox="1"/>
          <p:nvPr/>
        </p:nvSpPr>
        <p:spPr>
          <a:xfrm>
            <a:off x="3386095" y="5122183"/>
            <a:ext cx="1115562"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CO</a:t>
            </a:r>
            <a:r>
              <a:rPr lang="cs-CZ" baseline="-25000" dirty="0"/>
              <a:t>2 </a:t>
            </a:r>
            <a:r>
              <a:rPr lang="cs-CZ" dirty="0"/>
              <a:t>+ H</a:t>
            </a:r>
            <a:r>
              <a:rPr lang="cs-CZ" baseline="-25000" dirty="0"/>
              <a:t>2</a:t>
            </a:r>
            <a:r>
              <a:rPr lang="cs-CZ" dirty="0"/>
              <a:t>O</a:t>
            </a:r>
          </a:p>
        </p:txBody>
      </p:sp>
      <p:sp>
        <p:nvSpPr>
          <p:cNvPr id="27" name="TextovéPole 26"/>
          <p:cNvSpPr txBox="1"/>
          <p:nvPr/>
        </p:nvSpPr>
        <p:spPr>
          <a:xfrm>
            <a:off x="2725960" y="3487944"/>
            <a:ext cx="405880"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30000" dirty="0"/>
              <a:t>+</a:t>
            </a:r>
          </a:p>
        </p:txBody>
      </p:sp>
      <p:sp>
        <p:nvSpPr>
          <p:cNvPr id="28" name="TextovéPole 27"/>
          <p:cNvSpPr txBox="1"/>
          <p:nvPr/>
        </p:nvSpPr>
        <p:spPr>
          <a:xfrm>
            <a:off x="4788024" y="4556041"/>
            <a:ext cx="72763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HCO</a:t>
            </a:r>
            <a:r>
              <a:rPr lang="cs-CZ" baseline="-25000" dirty="0"/>
              <a:t>3</a:t>
            </a:r>
            <a:r>
              <a:rPr lang="cs-CZ" baseline="46000" dirty="0"/>
              <a:t>-</a:t>
            </a:r>
          </a:p>
        </p:txBody>
      </p:sp>
      <p:sp>
        <p:nvSpPr>
          <p:cNvPr id="29" name="TextovéPole 28"/>
          <p:cNvSpPr txBox="1"/>
          <p:nvPr/>
        </p:nvSpPr>
        <p:spPr>
          <a:xfrm>
            <a:off x="2699792" y="4499828"/>
            <a:ext cx="405880"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30000" dirty="0"/>
              <a:t>+</a:t>
            </a:r>
          </a:p>
        </p:txBody>
      </p:sp>
      <p:sp>
        <p:nvSpPr>
          <p:cNvPr id="30" name="TextovéPole 29"/>
          <p:cNvSpPr txBox="1"/>
          <p:nvPr/>
        </p:nvSpPr>
        <p:spPr>
          <a:xfrm>
            <a:off x="3158008" y="1700808"/>
            <a:ext cx="405880"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30000" dirty="0"/>
              <a:t>+</a:t>
            </a:r>
          </a:p>
        </p:txBody>
      </p:sp>
      <p:sp>
        <p:nvSpPr>
          <p:cNvPr id="31" name="TextovéPole 30"/>
          <p:cNvSpPr txBox="1"/>
          <p:nvPr/>
        </p:nvSpPr>
        <p:spPr>
          <a:xfrm>
            <a:off x="5547360" y="1787665"/>
            <a:ext cx="72763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HCO</a:t>
            </a:r>
            <a:r>
              <a:rPr lang="cs-CZ" baseline="-25000" dirty="0"/>
              <a:t>3</a:t>
            </a:r>
            <a:r>
              <a:rPr lang="cs-CZ" baseline="46000" dirty="0"/>
              <a:t>-</a:t>
            </a:r>
          </a:p>
        </p:txBody>
      </p:sp>
      <p:sp>
        <p:nvSpPr>
          <p:cNvPr id="32" name="TextovéPole 31"/>
          <p:cNvSpPr txBox="1"/>
          <p:nvPr/>
        </p:nvSpPr>
        <p:spPr>
          <a:xfrm>
            <a:off x="5993846" y="940801"/>
            <a:ext cx="1115562"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CO</a:t>
            </a:r>
            <a:r>
              <a:rPr lang="cs-CZ" baseline="-25000" dirty="0"/>
              <a:t>2 </a:t>
            </a:r>
            <a:r>
              <a:rPr lang="cs-CZ" dirty="0"/>
              <a:t>+ H</a:t>
            </a:r>
            <a:r>
              <a:rPr lang="cs-CZ" baseline="-25000" dirty="0"/>
              <a:t>2</a:t>
            </a:r>
            <a:r>
              <a:rPr lang="cs-CZ" dirty="0"/>
              <a:t>O</a:t>
            </a:r>
          </a:p>
        </p:txBody>
      </p:sp>
      <p:sp>
        <p:nvSpPr>
          <p:cNvPr id="33" name="TextovéPole 32"/>
          <p:cNvSpPr txBox="1"/>
          <p:nvPr/>
        </p:nvSpPr>
        <p:spPr>
          <a:xfrm>
            <a:off x="1646281" y="3491716"/>
            <a:ext cx="521297"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Na</a:t>
            </a:r>
            <a:r>
              <a:rPr lang="cs-CZ" baseline="30000" dirty="0"/>
              <a:t>+</a:t>
            </a:r>
          </a:p>
        </p:txBody>
      </p:sp>
      <p:sp>
        <p:nvSpPr>
          <p:cNvPr id="34" name="TextovéPole 33"/>
          <p:cNvSpPr txBox="1"/>
          <p:nvPr/>
        </p:nvSpPr>
        <p:spPr>
          <a:xfrm>
            <a:off x="3948492" y="3448373"/>
            <a:ext cx="407484"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Cl</a:t>
            </a:r>
            <a:r>
              <a:rPr lang="cs-CZ" baseline="30000" dirty="0"/>
              <a:t>-</a:t>
            </a:r>
          </a:p>
        </p:txBody>
      </p:sp>
      <p:sp>
        <p:nvSpPr>
          <p:cNvPr id="35" name="TextovéPole 34"/>
          <p:cNvSpPr txBox="1"/>
          <p:nvPr/>
        </p:nvSpPr>
        <p:spPr>
          <a:xfrm>
            <a:off x="323528" y="1763524"/>
            <a:ext cx="521297"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Na</a:t>
            </a:r>
            <a:r>
              <a:rPr lang="cs-CZ" baseline="30000" dirty="0"/>
              <a:t>+</a:t>
            </a:r>
          </a:p>
        </p:txBody>
      </p:sp>
      <p:sp>
        <p:nvSpPr>
          <p:cNvPr id="36" name="TextovéPole 35"/>
          <p:cNvSpPr txBox="1"/>
          <p:nvPr/>
        </p:nvSpPr>
        <p:spPr>
          <a:xfrm>
            <a:off x="323528" y="1187460"/>
            <a:ext cx="407484"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Cl</a:t>
            </a:r>
            <a:r>
              <a:rPr lang="cs-CZ" baseline="30000" dirty="0"/>
              <a:t>-</a:t>
            </a:r>
          </a:p>
        </p:txBody>
      </p:sp>
      <p:sp>
        <p:nvSpPr>
          <p:cNvPr id="37" name="TextovéPole 36"/>
          <p:cNvSpPr txBox="1"/>
          <p:nvPr/>
        </p:nvSpPr>
        <p:spPr>
          <a:xfrm>
            <a:off x="268215" y="539388"/>
            <a:ext cx="559769"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25000" dirty="0"/>
              <a:t>2</a:t>
            </a:r>
            <a:r>
              <a:rPr lang="cs-CZ" dirty="0"/>
              <a:t>O</a:t>
            </a:r>
            <a:endParaRPr lang="cs-CZ" baseline="30000" dirty="0"/>
          </a:p>
        </p:txBody>
      </p:sp>
      <p:sp>
        <p:nvSpPr>
          <p:cNvPr id="25" name="Volný tvar 24"/>
          <p:cNvSpPr/>
          <p:nvPr/>
        </p:nvSpPr>
        <p:spPr>
          <a:xfrm>
            <a:off x="818606" y="1924556"/>
            <a:ext cx="1226487" cy="1541455"/>
          </a:xfrm>
          <a:custGeom>
            <a:avLst/>
            <a:gdLst>
              <a:gd name="connsiteX0" fmla="*/ 0 w 1218714"/>
              <a:gd name="connsiteY0" fmla="*/ 167 h 1541584"/>
              <a:gd name="connsiteX1" fmla="*/ 409303 w 1218714"/>
              <a:gd name="connsiteY1" fmla="*/ 52419 h 1541584"/>
              <a:gd name="connsiteX2" fmla="*/ 1166948 w 1218714"/>
              <a:gd name="connsiteY2" fmla="*/ 322384 h 1541584"/>
              <a:gd name="connsiteX3" fmla="*/ 1140823 w 1218714"/>
              <a:gd name="connsiteY3" fmla="*/ 827482 h 1541584"/>
              <a:gd name="connsiteX4" fmla="*/ 1053737 w 1218714"/>
              <a:gd name="connsiteY4" fmla="*/ 1541584 h 1541584"/>
              <a:gd name="connsiteX0" fmla="*/ 0 w 1145428"/>
              <a:gd name="connsiteY0" fmla="*/ 38 h 1541455"/>
              <a:gd name="connsiteX1" fmla="*/ 409303 w 1145428"/>
              <a:gd name="connsiteY1" fmla="*/ 52290 h 1541455"/>
              <a:gd name="connsiteX2" fmla="*/ 1053736 w 1145428"/>
              <a:gd name="connsiteY2" fmla="*/ 261295 h 1541455"/>
              <a:gd name="connsiteX3" fmla="*/ 1140823 w 1145428"/>
              <a:gd name="connsiteY3" fmla="*/ 827353 h 1541455"/>
              <a:gd name="connsiteX4" fmla="*/ 1053737 w 1145428"/>
              <a:gd name="connsiteY4" fmla="*/ 1541455 h 1541455"/>
              <a:gd name="connsiteX0" fmla="*/ 0 w 1193075"/>
              <a:gd name="connsiteY0" fmla="*/ 38 h 1541455"/>
              <a:gd name="connsiteX1" fmla="*/ 409303 w 1193075"/>
              <a:gd name="connsiteY1" fmla="*/ 52290 h 1541455"/>
              <a:gd name="connsiteX2" fmla="*/ 1053736 w 1193075"/>
              <a:gd name="connsiteY2" fmla="*/ 261295 h 1541455"/>
              <a:gd name="connsiteX3" fmla="*/ 1193075 w 1193075"/>
              <a:gd name="connsiteY3" fmla="*/ 836062 h 1541455"/>
              <a:gd name="connsiteX4" fmla="*/ 1053737 w 1193075"/>
              <a:gd name="connsiteY4" fmla="*/ 1541455 h 154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075" h="1541455">
                <a:moveTo>
                  <a:pt x="0" y="38"/>
                </a:moveTo>
                <a:cubicBezTo>
                  <a:pt x="107406" y="-688"/>
                  <a:pt x="233680" y="8747"/>
                  <a:pt x="409303" y="52290"/>
                </a:cubicBezTo>
                <a:cubicBezTo>
                  <a:pt x="584926" y="95833"/>
                  <a:pt x="923107" y="130666"/>
                  <a:pt x="1053736" y="261295"/>
                </a:cubicBezTo>
                <a:cubicBezTo>
                  <a:pt x="1184365" y="391924"/>
                  <a:pt x="1193075" y="622702"/>
                  <a:pt x="1193075" y="836062"/>
                </a:cubicBezTo>
                <a:cubicBezTo>
                  <a:pt x="1193075" y="1049422"/>
                  <a:pt x="1087846" y="1286004"/>
                  <a:pt x="1053737" y="1541455"/>
                </a:cubicBez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8" name="Volný tvar 37"/>
          <p:cNvSpPr/>
          <p:nvPr/>
        </p:nvSpPr>
        <p:spPr>
          <a:xfrm>
            <a:off x="2823728" y="1898469"/>
            <a:ext cx="354901" cy="1584960"/>
          </a:xfrm>
          <a:custGeom>
            <a:avLst/>
            <a:gdLst>
              <a:gd name="connsiteX0" fmla="*/ 41392 w 354901"/>
              <a:gd name="connsiteY0" fmla="*/ 1584960 h 1584960"/>
              <a:gd name="connsiteX1" fmla="*/ 6558 w 354901"/>
              <a:gd name="connsiteY1" fmla="*/ 1088571 h 1584960"/>
              <a:gd name="connsiteX2" fmla="*/ 15266 w 354901"/>
              <a:gd name="connsiteY2" fmla="*/ 687977 h 1584960"/>
              <a:gd name="connsiteX3" fmla="*/ 154603 w 354901"/>
              <a:gd name="connsiteY3" fmla="*/ 130628 h 1584960"/>
              <a:gd name="connsiteX4" fmla="*/ 354901 w 354901"/>
              <a:gd name="connsiteY4" fmla="*/ 0 h 158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901" h="1584960">
                <a:moveTo>
                  <a:pt x="41392" y="1584960"/>
                </a:moveTo>
                <a:cubicBezTo>
                  <a:pt x="26152" y="1411514"/>
                  <a:pt x="10912" y="1238068"/>
                  <a:pt x="6558" y="1088571"/>
                </a:cubicBezTo>
                <a:cubicBezTo>
                  <a:pt x="2204" y="939074"/>
                  <a:pt x="-9408" y="847634"/>
                  <a:pt x="15266" y="687977"/>
                </a:cubicBezTo>
                <a:cubicBezTo>
                  <a:pt x="39940" y="528320"/>
                  <a:pt x="97997" y="245291"/>
                  <a:pt x="154603" y="130628"/>
                </a:cubicBezTo>
                <a:cubicBezTo>
                  <a:pt x="211209" y="15965"/>
                  <a:pt x="283055" y="7982"/>
                  <a:pt x="354901" y="0"/>
                </a:cubicBez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9" name="Volný tvar 38"/>
          <p:cNvSpPr/>
          <p:nvPr/>
        </p:nvSpPr>
        <p:spPr>
          <a:xfrm>
            <a:off x="714103" y="1436914"/>
            <a:ext cx="3758689" cy="1994263"/>
          </a:xfrm>
          <a:custGeom>
            <a:avLst/>
            <a:gdLst>
              <a:gd name="connsiteX0" fmla="*/ 0 w 3749373"/>
              <a:gd name="connsiteY0" fmla="*/ 8709 h 1872343"/>
              <a:gd name="connsiteX1" fmla="*/ 2734491 w 3749373"/>
              <a:gd name="connsiteY1" fmla="*/ 0 h 1872343"/>
              <a:gd name="connsiteX2" fmla="*/ 3378926 w 3749373"/>
              <a:gd name="connsiteY2" fmla="*/ 78377 h 1872343"/>
              <a:gd name="connsiteX3" fmla="*/ 3727268 w 3749373"/>
              <a:gd name="connsiteY3" fmla="*/ 618309 h 1872343"/>
              <a:gd name="connsiteX4" fmla="*/ 3692434 w 3749373"/>
              <a:gd name="connsiteY4" fmla="*/ 1166949 h 1872343"/>
              <a:gd name="connsiteX5" fmla="*/ 3518263 w 3749373"/>
              <a:gd name="connsiteY5" fmla="*/ 1872343 h 1872343"/>
              <a:gd name="connsiteX0" fmla="*/ 0 w 3749373"/>
              <a:gd name="connsiteY0" fmla="*/ 8709 h 1994263"/>
              <a:gd name="connsiteX1" fmla="*/ 2734491 w 3749373"/>
              <a:gd name="connsiteY1" fmla="*/ 0 h 1994263"/>
              <a:gd name="connsiteX2" fmla="*/ 3378926 w 3749373"/>
              <a:gd name="connsiteY2" fmla="*/ 78377 h 1994263"/>
              <a:gd name="connsiteX3" fmla="*/ 3727268 w 3749373"/>
              <a:gd name="connsiteY3" fmla="*/ 618309 h 1994263"/>
              <a:gd name="connsiteX4" fmla="*/ 3692434 w 3749373"/>
              <a:gd name="connsiteY4" fmla="*/ 1166949 h 1994263"/>
              <a:gd name="connsiteX5" fmla="*/ 3518263 w 3749373"/>
              <a:gd name="connsiteY5" fmla="*/ 1994263 h 1994263"/>
              <a:gd name="connsiteX0" fmla="*/ 0 w 3741245"/>
              <a:gd name="connsiteY0" fmla="*/ 8709 h 1994263"/>
              <a:gd name="connsiteX1" fmla="*/ 2734491 w 3741245"/>
              <a:gd name="connsiteY1" fmla="*/ 0 h 1994263"/>
              <a:gd name="connsiteX2" fmla="*/ 3378926 w 3741245"/>
              <a:gd name="connsiteY2" fmla="*/ 78377 h 1994263"/>
              <a:gd name="connsiteX3" fmla="*/ 3727268 w 3741245"/>
              <a:gd name="connsiteY3" fmla="*/ 618309 h 1994263"/>
              <a:gd name="connsiteX4" fmla="*/ 3657600 w 3741245"/>
              <a:gd name="connsiteY4" fmla="*/ 1210492 h 1994263"/>
              <a:gd name="connsiteX5" fmla="*/ 3518263 w 3741245"/>
              <a:gd name="connsiteY5" fmla="*/ 1994263 h 1994263"/>
              <a:gd name="connsiteX0" fmla="*/ 0 w 3758689"/>
              <a:gd name="connsiteY0" fmla="*/ 8709 h 1994263"/>
              <a:gd name="connsiteX1" fmla="*/ 2734491 w 3758689"/>
              <a:gd name="connsiteY1" fmla="*/ 0 h 1994263"/>
              <a:gd name="connsiteX2" fmla="*/ 3378926 w 3758689"/>
              <a:gd name="connsiteY2" fmla="*/ 78377 h 1994263"/>
              <a:gd name="connsiteX3" fmla="*/ 3727268 w 3758689"/>
              <a:gd name="connsiteY3" fmla="*/ 618309 h 1994263"/>
              <a:gd name="connsiteX4" fmla="*/ 3718560 w 3758689"/>
              <a:gd name="connsiteY4" fmla="*/ 1271452 h 1994263"/>
              <a:gd name="connsiteX5" fmla="*/ 3518263 w 3758689"/>
              <a:gd name="connsiteY5" fmla="*/ 1994263 h 199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8689" h="1994263">
                <a:moveTo>
                  <a:pt x="0" y="8709"/>
                </a:moveTo>
                <a:lnTo>
                  <a:pt x="2734491" y="0"/>
                </a:lnTo>
                <a:cubicBezTo>
                  <a:pt x="3297645" y="11611"/>
                  <a:pt x="3213463" y="-24675"/>
                  <a:pt x="3378926" y="78377"/>
                </a:cubicBezTo>
                <a:cubicBezTo>
                  <a:pt x="3544389" y="181429"/>
                  <a:pt x="3670662" y="419463"/>
                  <a:pt x="3727268" y="618309"/>
                </a:cubicBezTo>
                <a:cubicBezTo>
                  <a:pt x="3783874" y="817155"/>
                  <a:pt x="3753394" y="1042126"/>
                  <a:pt x="3718560" y="1271452"/>
                </a:cubicBezTo>
                <a:cubicBezTo>
                  <a:pt x="3683726" y="1500778"/>
                  <a:pt x="3587931" y="1746069"/>
                  <a:pt x="3518263" y="1994263"/>
                </a:cubicBez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0" name="Volný tvar 39"/>
          <p:cNvSpPr/>
          <p:nvPr/>
        </p:nvSpPr>
        <p:spPr>
          <a:xfrm>
            <a:off x="5146411" y="1976846"/>
            <a:ext cx="400949" cy="1506583"/>
          </a:xfrm>
          <a:custGeom>
            <a:avLst/>
            <a:gdLst>
              <a:gd name="connsiteX0" fmla="*/ 43898 w 400949"/>
              <a:gd name="connsiteY0" fmla="*/ 1506583 h 1506583"/>
              <a:gd name="connsiteX1" fmla="*/ 355 w 400949"/>
              <a:gd name="connsiteY1" fmla="*/ 1079863 h 1506583"/>
              <a:gd name="connsiteX2" fmla="*/ 35189 w 400949"/>
              <a:gd name="connsiteY2" fmla="*/ 653143 h 1506583"/>
              <a:gd name="connsiteX3" fmla="*/ 209360 w 400949"/>
              <a:gd name="connsiteY3" fmla="*/ 121920 h 1506583"/>
              <a:gd name="connsiteX4" fmla="*/ 400949 w 400949"/>
              <a:gd name="connsiteY4" fmla="*/ 0 h 1506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949" h="1506583">
                <a:moveTo>
                  <a:pt x="43898" y="1506583"/>
                </a:moveTo>
                <a:cubicBezTo>
                  <a:pt x="22852" y="1364343"/>
                  <a:pt x="1806" y="1222103"/>
                  <a:pt x="355" y="1079863"/>
                </a:cubicBezTo>
                <a:cubicBezTo>
                  <a:pt x="-1097" y="937623"/>
                  <a:pt x="355" y="812800"/>
                  <a:pt x="35189" y="653143"/>
                </a:cubicBezTo>
                <a:cubicBezTo>
                  <a:pt x="70023" y="493486"/>
                  <a:pt x="148400" y="230777"/>
                  <a:pt x="209360" y="121920"/>
                </a:cubicBezTo>
                <a:cubicBezTo>
                  <a:pt x="270320" y="13063"/>
                  <a:pt x="335634" y="6531"/>
                  <a:pt x="400949" y="0"/>
                </a:cubicBez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1" name="Volný tvar 40"/>
          <p:cNvSpPr/>
          <p:nvPr/>
        </p:nvSpPr>
        <p:spPr>
          <a:xfrm>
            <a:off x="3570515" y="1154079"/>
            <a:ext cx="2429692" cy="700848"/>
          </a:xfrm>
          <a:custGeom>
            <a:avLst/>
            <a:gdLst>
              <a:gd name="connsiteX0" fmla="*/ 0 w 2360023"/>
              <a:gd name="connsiteY0" fmla="*/ 1001486 h 1010195"/>
              <a:gd name="connsiteX1" fmla="*/ 52252 w 2360023"/>
              <a:gd name="connsiteY1" fmla="*/ 1010195 h 1010195"/>
              <a:gd name="connsiteX2" fmla="*/ 1254035 w 2360023"/>
              <a:gd name="connsiteY2" fmla="*/ 888275 h 1010195"/>
              <a:gd name="connsiteX3" fmla="*/ 1793966 w 2360023"/>
              <a:gd name="connsiteY3" fmla="*/ 426720 h 1010195"/>
              <a:gd name="connsiteX4" fmla="*/ 1976846 w 2360023"/>
              <a:gd name="connsiteY4" fmla="*/ 78378 h 1010195"/>
              <a:gd name="connsiteX5" fmla="*/ 2360023 w 2360023"/>
              <a:gd name="connsiteY5" fmla="*/ 0 h 1010195"/>
              <a:gd name="connsiteX0" fmla="*/ 0 w 2464526"/>
              <a:gd name="connsiteY0" fmla="*/ 924282 h 932991"/>
              <a:gd name="connsiteX1" fmla="*/ 52252 w 2464526"/>
              <a:gd name="connsiteY1" fmla="*/ 932991 h 932991"/>
              <a:gd name="connsiteX2" fmla="*/ 1254035 w 2464526"/>
              <a:gd name="connsiteY2" fmla="*/ 811071 h 932991"/>
              <a:gd name="connsiteX3" fmla="*/ 1793966 w 2464526"/>
              <a:gd name="connsiteY3" fmla="*/ 349516 h 932991"/>
              <a:gd name="connsiteX4" fmla="*/ 1976846 w 2464526"/>
              <a:gd name="connsiteY4" fmla="*/ 1174 h 932991"/>
              <a:gd name="connsiteX5" fmla="*/ 2464526 w 2464526"/>
              <a:gd name="connsiteY5" fmla="*/ 227596 h 932991"/>
              <a:gd name="connsiteX0" fmla="*/ 0 w 2464526"/>
              <a:gd name="connsiteY0" fmla="*/ 696686 h 705395"/>
              <a:gd name="connsiteX1" fmla="*/ 52252 w 2464526"/>
              <a:gd name="connsiteY1" fmla="*/ 705395 h 705395"/>
              <a:gd name="connsiteX2" fmla="*/ 1254035 w 2464526"/>
              <a:gd name="connsiteY2" fmla="*/ 583475 h 705395"/>
              <a:gd name="connsiteX3" fmla="*/ 1793966 w 2464526"/>
              <a:gd name="connsiteY3" fmla="*/ 121920 h 705395"/>
              <a:gd name="connsiteX4" fmla="*/ 2020389 w 2464526"/>
              <a:gd name="connsiteY4" fmla="*/ 26127 h 705395"/>
              <a:gd name="connsiteX5" fmla="*/ 2464526 w 2464526"/>
              <a:gd name="connsiteY5" fmla="*/ 0 h 705395"/>
              <a:gd name="connsiteX0" fmla="*/ 0 w 2464526"/>
              <a:gd name="connsiteY0" fmla="*/ 700224 h 708933"/>
              <a:gd name="connsiteX1" fmla="*/ 52252 w 2464526"/>
              <a:gd name="connsiteY1" fmla="*/ 708933 h 708933"/>
              <a:gd name="connsiteX2" fmla="*/ 1254035 w 2464526"/>
              <a:gd name="connsiteY2" fmla="*/ 587013 h 708933"/>
              <a:gd name="connsiteX3" fmla="*/ 1672046 w 2464526"/>
              <a:gd name="connsiteY3" fmla="*/ 290921 h 708933"/>
              <a:gd name="connsiteX4" fmla="*/ 2020389 w 2464526"/>
              <a:gd name="connsiteY4" fmla="*/ 29665 h 708933"/>
              <a:gd name="connsiteX5" fmla="*/ 2464526 w 2464526"/>
              <a:gd name="connsiteY5" fmla="*/ 3538 h 708933"/>
              <a:gd name="connsiteX0" fmla="*/ 0 w 2429692"/>
              <a:gd name="connsiteY0" fmla="*/ 692139 h 700848"/>
              <a:gd name="connsiteX1" fmla="*/ 52252 w 2429692"/>
              <a:gd name="connsiteY1" fmla="*/ 700848 h 700848"/>
              <a:gd name="connsiteX2" fmla="*/ 1254035 w 2429692"/>
              <a:gd name="connsiteY2" fmla="*/ 578928 h 700848"/>
              <a:gd name="connsiteX3" fmla="*/ 1672046 w 2429692"/>
              <a:gd name="connsiteY3" fmla="*/ 282836 h 700848"/>
              <a:gd name="connsiteX4" fmla="*/ 2020389 w 2429692"/>
              <a:gd name="connsiteY4" fmla="*/ 21580 h 700848"/>
              <a:gd name="connsiteX5" fmla="*/ 2429692 w 2429692"/>
              <a:gd name="connsiteY5" fmla="*/ 12871 h 70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9692" h="700848">
                <a:moveTo>
                  <a:pt x="0" y="692139"/>
                </a:moveTo>
                <a:lnTo>
                  <a:pt x="52252" y="700848"/>
                </a:lnTo>
                <a:cubicBezTo>
                  <a:pt x="261258" y="681980"/>
                  <a:pt x="984069" y="648597"/>
                  <a:pt x="1254035" y="578928"/>
                </a:cubicBezTo>
                <a:cubicBezTo>
                  <a:pt x="1524001" y="509259"/>
                  <a:pt x="1544320" y="375727"/>
                  <a:pt x="1672046" y="282836"/>
                </a:cubicBezTo>
                <a:cubicBezTo>
                  <a:pt x="1799772" y="189945"/>
                  <a:pt x="1894115" y="66574"/>
                  <a:pt x="2020389" y="21580"/>
                </a:cubicBezTo>
                <a:cubicBezTo>
                  <a:pt x="2146663" y="-23414"/>
                  <a:pt x="2285275" y="16500"/>
                  <a:pt x="2429692" y="12871"/>
                </a:cubicBez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2" name="Volný tvar 41"/>
          <p:cNvSpPr/>
          <p:nvPr/>
        </p:nvSpPr>
        <p:spPr>
          <a:xfrm>
            <a:off x="5669610" y="1149531"/>
            <a:ext cx="330596" cy="644435"/>
          </a:xfrm>
          <a:custGeom>
            <a:avLst/>
            <a:gdLst>
              <a:gd name="connsiteX0" fmla="*/ 8379 w 330596"/>
              <a:gd name="connsiteY0" fmla="*/ 644435 h 644435"/>
              <a:gd name="connsiteX1" fmla="*/ 8379 w 330596"/>
              <a:gd name="connsiteY1" fmla="*/ 435429 h 644435"/>
              <a:gd name="connsiteX2" fmla="*/ 95464 w 330596"/>
              <a:gd name="connsiteY2" fmla="*/ 113212 h 644435"/>
              <a:gd name="connsiteX3" fmla="*/ 330596 w 330596"/>
              <a:gd name="connsiteY3" fmla="*/ 0 h 644435"/>
            </a:gdLst>
            <a:ahLst/>
            <a:cxnLst>
              <a:cxn ang="0">
                <a:pos x="connsiteX0" y="connsiteY0"/>
              </a:cxn>
              <a:cxn ang="0">
                <a:pos x="connsiteX1" y="connsiteY1"/>
              </a:cxn>
              <a:cxn ang="0">
                <a:pos x="connsiteX2" y="connsiteY2"/>
              </a:cxn>
              <a:cxn ang="0">
                <a:pos x="connsiteX3" y="connsiteY3"/>
              </a:cxn>
            </a:cxnLst>
            <a:rect l="l" t="t" r="r" b="b"/>
            <a:pathLst>
              <a:path w="330596" h="644435">
                <a:moveTo>
                  <a:pt x="8379" y="644435"/>
                </a:moveTo>
                <a:cubicBezTo>
                  <a:pt x="1122" y="584200"/>
                  <a:pt x="-6135" y="523966"/>
                  <a:pt x="8379" y="435429"/>
                </a:cubicBezTo>
                <a:cubicBezTo>
                  <a:pt x="22893" y="346892"/>
                  <a:pt x="41761" y="185783"/>
                  <a:pt x="95464" y="113212"/>
                </a:cubicBezTo>
                <a:cubicBezTo>
                  <a:pt x="149167" y="40640"/>
                  <a:pt x="239881" y="20320"/>
                  <a:pt x="330596" y="0"/>
                </a:cubicBez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3" name="Volný tvar 42"/>
          <p:cNvSpPr/>
          <p:nvPr/>
        </p:nvSpPr>
        <p:spPr>
          <a:xfrm>
            <a:off x="3100251" y="4667045"/>
            <a:ext cx="882867" cy="462303"/>
          </a:xfrm>
          <a:custGeom>
            <a:avLst/>
            <a:gdLst>
              <a:gd name="connsiteX0" fmla="*/ 853440 w 866532"/>
              <a:gd name="connsiteY0" fmla="*/ 444886 h 444886"/>
              <a:gd name="connsiteX1" fmla="*/ 862149 w 866532"/>
              <a:gd name="connsiteY1" fmla="*/ 305549 h 444886"/>
              <a:gd name="connsiteX2" fmla="*/ 792480 w 866532"/>
              <a:gd name="connsiteY2" fmla="*/ 122669 h 444886"/>
              <a:gd name="connsiteX3" fmla="*/ 426720 w 866532"/>
              <a:gd name="connsiteY3" fmla="*/ 18166 h 444886"/>
              <a:gd name="connsiteX4" fmla="*/ 0 w 866532"/>
              <a:gd name="connsiteY4" fmla="*/ 749 h 444886"/>
              <a:gd name="connsiteX0" fmla="*/ 879566 w 882867"/>
              <a:gd name="connsiteY0" fmla="*/ 462303 h 462303"/>
              <a:gd name="connsiteX1" fmla="*/ 862149 w 882867"/>
              <a:gd name="connsiteY1" fmla="*/ 305549 h 462303"/>
              <a:gd name="connsiteX2" fmla="*/ 792480 w 882867"/>
              <a:gd name="connsiteY2" fmla="*/ 122669 h 462303"/>
              <a:gd name="connsiteX3" fmla="*/ 426720 w 882867"/>
              <a:gd name="connsiteY3" fmla="*/ 18166 h 462303"/>
              <a:gd name="connsiteX4" fmla="*/ 0 w 882867"/>
              <a:gd name="connsiteY4" fmla="*/ 749 h 462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867" h="462303">
                <a:moveTo>
                  <a:pt x="879566" y="462303"/>
                </a:moveTo>
                <a:cubicBezTo>
                  <a:pt x="889000" y="419486"/>
                  <a:pt x="876663" y="362155"/>
                  <a:pt x="862149" y="305549"/>
                </a:cubicBezTo>
                <a:cubicBezTo>
                  <a:pt x="847635" y="248943"/>
                  <a:pt x="865051" y="170566"/>
                  <a:pt x="792480" y="122669"/>
                </a:cubicBezTo>
                <a:cubicBezTo>
                  <a:pt x="719909" y="74772"/>
                  <a:pt x="558800" y="38486"/>
                  <a:pt x="426720" y="18166"/>
                </a:cubicBezTo>
                <a:cubicBezTo>
                  <a:pt x="294640" y="-2154"/>
                  <a:pt x="147320" y="-703"/>
                  <a:pt x="0" y="749"/>
                </a:cubicBez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5" name="Volný tvar 44"/>
          <p:cNvSpPr/>
          <p:nvPr/>
        </p:nvSpPr>
        <p:spPr>
          <a:xfrm flipH="1">
            <a:off x="3975407" y="4749247"/>
            <a:ext cx="812617" cy="375644"/>
          </a:xfrm>
          <a:custGeom>
            <a:avLst/>
            <a:gdLst>
              <a:gd name="connsiteX0" fmla="*/ 853440 w 866532"/>
              <a:gd name="connsiteY0" fmla="*/ 444886 h 444886"/>
              <a:gd name="connsiteX1" fmla="*/ 862149 w 866532"/>
              <a:gd name="connsiteY1" fmla="*/ 305549 h 444886"/>
              <a:gd name="connsiteX2" fmla="*/ 792480 w 866532"/>
              <a:gd name="connsiteY2" fmla="*/ 122669 h 444886"/>
              <a:gd name="connsiteX3" fmla="*/ 426720 w 866532"/>
              <a:gd name="connsiteY3" fmla="*/ 18166 h 444886"/>
              <a:gd name="connsiteX4" fmla="*/ 0 w 866532"/>
              <a:gd name="connsiteY4" fmla="*/ 749 h 444886"/>
              <a:gd name="connsiteX0" fmla="*/ 853440 w 857432"/>
              <a:gd name="connsiteY0" fmla="*/ 444886 h 444886"/>
              <a:gd name="connsiteX1" fmla="*/ 843771 w 857432"/>
              <a:gd name="connsiteY1" fmla="*/ 336490 h 444886"/>
              <a:gd name="connsiteX2" fmla="*/ 792480 w 857432"/>
              <a:gd name="connsiteY2" fmla="*/ 122669 h 444886"/>
              <a:gd name="connsiteX3" fmla="*/ 426720 w 857432"/>
              <a:gd name="connsiteY3" fmla="*/ 18166 h 444886"/>
              <a:gd name="connsiteX4" fmla="*/ 0 w 857432"/>
              <a:gd name="connsiteY4" fmla="*/ 749 h 444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432" h="444886">
                <a:moveTo>
                  <a:pt x="853440" y="444886"/>
                </a:moveTo>
                <a:cubicBezTo>
                  <a:pt x="862874" y="402069"/>
                  <a:pt x="853931" y="390193"/>
                  <a:pt x="843771" y="336490"/>
                </a:cubicBezTo>
                <a:cubicBezTo>
                  <a:pt x="833611" y="282787"/>
                  <a:pt x="861988" y="175723"/>
                  <a:pt x="792480" y="122669"/>
                </a:cubicBezTo>
                <a:cubicBezTo>
                  <a:pt x="722972" y="69615"/>
                  <a:pt x="558800" y="38486"/>
                  <a:pt x="426720" y="18166"/>
                </a:cubicBezTo>
                <a:cubicBezTo>
                  <a:pt x="294640" y="-2154"/>
                  <a:pt x="147320" y="-703"/>
                  <a:pt x="0" y="749"/>
                </a:cubicBez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4" name="Volný tvar 43"/>
          <p:cNvSpPr/>
          <p:nvPr/>
        </p:nvSpPr>
        <p:spPr>
          <a:xfrm>
            <a:off x="5216434" y="3849189"/>
            <a:ext cx="0" cy="705394"/>
          </a:xfrm>
          <a:custGeom>
            <a:avLst/>
            <a:gdLst>
              <a:gd name="connsiteX0" fmla="*/ 0 w 0"/>
              <a:gd name="connsiteY0" fmla="*/ 705394 h 705394"/>
              <a:gd name="connsiteX1" fmla="*/ 0 w 0"/>
              <a:gd name="connsiteY1" fmla="*/ 0 h 705394"/>
              <a:gd name="connsiteX2" fmla="*/ 0 w 0"/>
              <a:gd name="connsiteY2" fmla="*/ 0 h 705394"/>
            </a:gdLst>
            <a:ahLst/>
            <a:cxnLst>
              <a:cxn ang="0">
                <a:pos x="connsiteX0" y="connsiteY0"/>
              </a:cxn>
              <a:cxn ang="0">
                <a:pos x="connsiteX1" y="connsiteY1"/>
              </a:cxn>
              <a:cxn ang="0">
                <a:pos x="connsiteX2" y="connsiteY2"/>
              </a:cxn>
            </a:cxnLst>
            <a:rect l="l" t="t" r="r" b="b"/>
            <a:pathLst>
              <a:path h="705394">
                <a:moveTo>
                  <a:pt x="0" y="705394"/>
                </a:moveTo>
                <a:lnTo>
                  <a:pt x="0" y="0"/>
                </a:lnTo>
                <a:lnTo>
                  <a:pt x="0" y="0"/>
                </a:ln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6" name="Volný tvar 45"/>
          <p:cNvSpPr/>
          <p:nvPr/>
        </p:nvSpPr>
        <p:spPr>
          <a:xfrm>
            <a:off x="2899954" y="3866606"/>
            <a:ext cx="0" cy="635725"/>
          </a:xfrm>
          <a:custGeom>
            <a:avLst/>
            <a:gdLst>
              <a:gd name="connsiteX0" fmla="*/ 0 w 0"/>
              <a:gd name="connsiteY0" fmla="*/ 635725 h 635725"/>
              <a:gd name="connsiteX1" fmla="*/ 0 w 0"/>
              <a:gd name="connsiteY1" fmla="*/ 0 h 635725"/>
              <a:gd name="connsiteX2" fmla="*/ 0 w 0"/>
              <a:gd name="connsiteY2" fmla="*/ 0 h 635725"/>
            </a:gdLst>
            <a:ahLst/>
            <a:cxnLst>
              <a:cxn ang="0">
                <a:pos x="connsiteX0" y="connsiteY0"/>
              </a:cxn>
              <a:cxn ang="0">
                <a:pos x="connsiteX1" y="connsiteY1"/>
              </a:cxn>
              <a:cxn ang="0">
                <a:pos x="connsiteX2" y="connsiteY2"/>
              </a:cxn>
            </a:cxnLst>
            <a:rect l="l" t="t" r="r" b="b"/>
            <a:pathLst>
              <a:path h="635725">
                <a:moveTo>
                  <a:pt x="0" y="635725"/>
                </a:moveTo>
                <a:lnTo>
                  <a:pt x="0" y="0"/>
                </a:lnTo>
                <a:lnTo>
                  <a:pt x="0" y="0"/>
                </a:ln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7" name="Volný tvar 46"/>
          <p:cNvSpPr/>
          <p:nvPr/>
        </p:nvSpPr>
        <p:spPr>
          <a:xfrm>
            <a:off x="1924594" y="3840480"/>
            <a:ext cx="26126" cy="2029097"/>
          </a:xfrm>
          <a:custGeom>
            <a:avLst/>
            <a:gdLst>
              <a:gd name="connsiteX0" fmla="*/ 0 w 26126"/>
              <a:gd name="connsiteY0" fmla="*/ 0 h 2029097"/>
              <a:gd name="connsiteX1" fmla="*/ 26126 w 26126"/>
              <a:gd name="connsiteY1" fmla="*/ 2029097 h 2029097"/>
              <a:gd name="connsiteX2" fmla="*/ 26126 w 26126"/>
              <a:gd name="connsiteY2" fmla="*/ 2029097 h 2029097"/>
              <a:gd name="connsiteX3" fmla="*/ 26126 w 26126"/>
              <a:gd name="connsiteY3" fmla="*/ 2029097 h 2029097"/>
            </a:gdLst>
            <a:ahLst/>
            <a:cxnLst>
              <a:cxn ang="0">
                <a:pos x="connsiteX0" y="connsiteY0"/>
              </a:cxn>
              <a:cxn ang="0">
                <a:pos x="connsiteX1" y="connsiteY1"/>
              </a:cxn>
              <a:cxn ang="0">
                <a:pos x="connsiteX2" y="connsiteY2"/>
              </a:cxn>
              <a:cxn ang="0">
                <a:pos x="connsiteX3" y="connsiteY3"/>
              </a:cxn>
            </a:cxnLst>
            <a:rect l="l" t="t" r="r" b="b"/>
            <a:pathLst>
              <a:path w="26126" h="2029097">
                <a:moveTo>
                  <a:pt x="0" y="0"/>
                </a:moveTo>
                <a:lnTo>
                  <a:pt x="26126" y="2029097"/>
                </a:lnTo>
                <a:lnTo>
                  <a:pt x="26126" y="2029097"/>
                </a:lnTo>
                <a:lnTo>
                  <a:pt x="26126" y="2029097"/>
                </a:ln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8" name="Volný tvar 47"/>
          <p:cNvSpPr/>
          <p:nvPr/>
        </p:nvSpPr>
        <p:spPr>
          <a:xfrm>
            <a:off x="4153989" y="3796937"/>
            <a:ext cx="582415" cy="2072640"/>
          </a:xfrm>
          <a:custGeom>
            <a:avLst/>
            <a:gdLst>
              <a:gd name="connsiteX0" fmla="*/ 0 w 582415"/>
              <a:gd name="connsiteY0" fmla="*/ 0 h 2072640"/>
              <a:gd name="connsiteX1" fmla="*/ 139337 w 582415"/>
              <a:gd name="connsiteY1" fmla="*/ 348343 h 2072640"/>
              <a:gd name="connsiteX2" fmla="*/ 531222 w 582415"/>
              <a:gd name="connsiteY2" fmla="*/ 1428206 h 2072640"/>
              <a:gd name="connsiteX3" fmla="*/ 566057 w 582415"/>
              <a:gd name="connsiteY3" fmla="*/ 2072640 h 2072640"/>
            </a:gdLst>
            <a:ahLst/>
            <a:cxnLst>
              <a:cxn ang="0">
                <a:pos x="connsiteX0" y="connsiteY0"/>
              </a:cxn>
              <a:cxn ang="0">
                <a:pos x="connsiteX1" y="connsiteY1"/>
              </a:cxn>
              <a:cxn ang="0">
                <a:pos x="connsiteX2" y="connsiteY2"/>
              </a:cxn>
              <a:cxn ang="0">
                <a:pos x="connsiteX3" y="connsiteY3"/>
              </a:cxn>
            </a:cxnLst>
            <a:rect l="l" t="t" r="r" b="b"/>
            <a:pathLst>
              <a:path w="582415" h="2072640">
                <a:moveTo>
                  <a:pt x="0" y="0"/>
                </a:moveTo>
                <a:cubicBezTo>
                  <a:pt x="25400" y="55154"/>
                  <a:pt x="50800" y="110309"/>
                  <a:pt x="139337" y="348343"/>
                </a:cubicBezTo>
                <a:cubicBezTo>
                  <a:pt x="227874" y="586377"/>
                  <a:pt x="460102" y="1140823"/>
                  <a:pt x="531222" y="1428206"/>
                </a:cubicBezTo>
                <a:cubicBezTo>
                  <a:pt x="602342" y="1715589"/>
                  <a:pt x="584199" y="1894114"/>
                  <a:pt x="566057" y="2072640"/>
                </a:cubicBez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2" name="Volný tvar 51"/>
          <p:cNvSpPr/>
          <p:nvPr/>
        </p:nvSpPr>
        <p:spPr>
          <a:xfrm>
            <a:off x="827314" y="668541"/>
            <a:ext cx="6939408" cy="5201036"/>
          </a:xfrm>
          <a:custGeom>
            <a:avLst/>
            <a:gdLst>
              <a:gd name="connsiteX0" fmla="*/ 0 w 6939408"/>
              <a:gd name="connsiteY0" fmla="*/ 45562 h 5201036"/>
              <a:gd name="connsiteX1" fmla="*/ 5564777 w 6939408"/>
              <a:gd name="connsiteY1" fmla="*/ 62979 h 5201036"/>
              <a:gd name="connsiteX2" fmla="*/ 6766560 w 6939408"/>
              <a:gd name="connsiteY2" fmla="*/ 655162 h 5201036"/>
              <a:gd name="connsiteX3" fmla="*/ 6905897 w 6939408"/>
              <a:gd name="connsiteY3" fmla="*/ 5201036 h 5201036"/>
            </a:gdLst>
            <a:ahLst/>
            <a:cxnLst>
              <a:cxn ang="0">
                <a:pos x="connsiteX0" y="connsiteY0"/>
              </a:cxn>
              <a:cxn ang="0">
                <a:pos x="connsiteX1" y="connsiteY1"/>
              </a:cxn>
              <a:cxn ang="0">
                <a:pos x="connsiteX2" y="connsiteY2"/>
              </a:cxn>
              <a:cxn ang="0">
                <a:pos x="connsiteX3" y="connsiteY3"/>
              </a:cxn>
            </a:cxnLst>
            <a:rect l="l" t="t" r="r" b="b"/>
            <a:pathLst>
              <a:path w="6939408" h="5201036">
                <a:moveTo>
                  <a:pt x="0" y="45562"/>
                </a:moveTo>
                <a:cubicBezTo>
                  <a:pt x="2218508" y="3470"/>
                  <a:pt x="4437017" y="-38621"/>
                  <a:pt x="5564777" y="62979"/>
                </a:cubicBezTo>
                <a:cubicBezTo>
                  <a:pt x="6692537" y="164579"/>
                  <a:pt x="6543040" y="-201181"/>
                  <a:pt x="6766560" y="655162"/>
                </a:cubicBezTo>
                <a:cubicBezTo>
                  <a:pt x="6990080" y="1511505"/>
                  <a:pt x="6947988" y="3356270"/>
                  <a:pt x="6905897" y="5201036"/>
                </a:cubicBezTo>
              </a:path>
            </a:pathLst>
          </a:custGeom>
          <a:noFill/>
          <a:ln w="1905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9" name="TextovéPole 48"/>
          <p:cNvSpPr txBox="1"/>
          <p:nvPr/>
        </p:nvSpPr>
        <p:spPr>
          <a:xfrm>
            <a:off x="214882" y="55987"/>
            <a:ext cx="6517358" cy="369332"/>
          </a:xfrm>
          <a:prstGeom prst="rect">
            <a:avLst/>
          </a:prstGeom>
          <a:solidFill>
            <a:srgbClr val="FFFF00"/>
          </a:solidFill>
        </p:spPr>
        <p:txBody>
          <a:bodyPr wrap="square" rtlCol="0">
            <a:spAutoFit/>
          </a:bodyPr>
          <a:lstStyle/>
          <a:p>
            <a:r>
              <a:rPr lang="cs-CZ" dirty="0" err="1"/>
              <a:t>Normal</a:t>
            </a:r>
            <a:r>
              <a:rPr lang="cs-CZ" dirty="0"/>
              <a:t> </a:t>
            </a:r>
            <a:r>
              <a:rPr lang="cs-CZ" dirty="0" err="1"/>
              <a:t>state</a:t>
            </a:r>
            <a:r>
              <a:rPr lang="cs-CZ" dirty="0"/>
              <a:t>: </a:t>
            </a:r>
            <a:r>
              <a:rPr lang="cs-CZ" dirty="0" err="1"/>
              <a:t>reabsorbiton</a:t>
            </a:r>
            <a:r>
              <a:rPr lang="cs-CZ" dirty="0"/>
              <a:t> </a:t>
            </a:r>
            <a:r>
              <a:rPr lang="cs-CZ" dirty="0" err="1"/>
              <a:t>NaCl</a:t>
            </a:r>
            <a:r>
              <a:rPr lang="cs-CZ" dirty="0"/>
              <a:t> + </a:t>
            </a:r>
            <a:r>
              <a:rPr lang="cs-CZ" dirty="0" err="1"/>
              <a:t>water</a:t>
            </a:r>
            <a:r>
              <a:rPr lang="cs-CZ" dirty="0"/>
              <a:t> in </a:t>
            </a:r>
            <a:r>
              <a:rPr lang="cs-CZ" dirty="0" err="1"/>
              <a:t>colon</a:t>
            </a:r>
            <a:endParaRPr lang="cs-CZ" dirty="0"/>
          </a:p>
        </p:txBody>
      </p:sp>
    </p:spTree>
    <p:custDataLst>
      <p:tags r:id="rId1"/>
    </p:custDataLst>
    <p:extLst>
      <p:ext uri="{BB962C8B-B14F-4D97-AF65-F5344CB8AC3E}">
        <p14:creationId xmlns:p14="http://schemas.microsoft.com/office/powerpoint/2010/main" val="258328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30"/>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29"/>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4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48"/>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4"/>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9"/>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childTnLst>
                                </p:cTn>
                              </p:par>
                            </p:childTnLst>
                          </p:cTn>
                        </p:par>
                        <p:par>
                          <p:cTn id="42" fill="hold">
                            <p:stCondLst>
                              <p:cond delay="0"/>
                            </p:stCondLst>
                            <p:childTnLst>
                              <p:par>
                                <p:cTn id="43" presetID="1"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52"/>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5"/>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11" grpId="0" animBg="1"/>
      <p:bldP spid="12" grpId="0" animBg="1"/>
      <p:bldP spid="3" grpId="0" animBg="1"/>
      <p:bldP spid="6" grpId="0" animBg="1"/>
      <p:bldP spid="26" grpId="0" animBg="1"/>
      <p:bldP spid="27" grpId="0" animBg="1"/>
      <p:bldP spid="28" grpId="0" animBg="1"/>
      <p:bldP spid="29" grpId="0" animBg="1"/>
      <p:bldP spid="30" grpId="0" animBg="1"/>
      <p:bldP spid="31" grpId="0" animBg="1"/>
      <p:bldP spid="32" grpId="0" animBg="1"/>
      <p:bldP spid="33" grpId="0" animBg="1"/>
      <p:bldP spid="34" grpId="0" animBg="1"/>
      <p:bldP spid="25" grpId="0" animBg="1"/>
      <p:bldP spid="38" grpId="0" animBg="1"/>
      <p:bldP spid="39" grpId="0" animBg="1"/>
      <p:bldP spid="40" grpId="0" animBg="1"/>
      <p:bldP spid="41" grpId="0" animBg="1"/>
      <p:bldP spid="42" grpId="0" animBg="1"/>
      <p:bldP spid="43" grpId="0" animBg="1"/>
      <p:bldP spid="45" grpId="0" animBg="1"/>
      <p:bldP spid="44" grpId="0" animBg="1"/>
      <p:bldP spid="46" grpId="0" animBg="1"/>
      <p:bldP spid="47" grpId="0" animBg="1"/>
      <p:bldP spid="48" grpId="0" animBg="1"/>
      <p:bldP spid="52"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Skupina 22"/>
          <p:cNvGrpSpPr/>
          <p:nvPr/>
        </p:nvGrpSpPr>
        <p:grpSpPr>
          <a:xfrm>
            <a:off x="1187624" y="457539"/>
            <a:ext cx="7200800" cy="2179372"/>
            <a:chOff x="1181919" y="457539"/>
            <a:chExt cx="5181572" cy="2179372"/>
          </a:xfrm>
        </p:grpSpPr>
        <p:sp>
          <p:nvSpPr>
            <p:cNvPr id="17" name="Ovál 16"/>
            <p:cNvSpPr/>
            <p:nvPr/>
          </p:nvSpPr>
          <p:spPr>
            <a:xfrm>
              <a:off x="6141761" y="457539"/>
              <a:ext cx="221730" cy="2170664"/>
            </a:xfrm>
            <a:prstGeom prst="ellipse">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Obdélník 13"/>
            <p:cNvSpPr/>
            <p:nvPr/>
          </p:nvSpPr>
          <p:spPr>
            <a:xfrm>
              <a:off x="1259632" y="478433"/>
              <a:ext cx="4988145" cy="215847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Ovál 14"/>
            <p:cNvSpPr/>
            <p:nvPr/>
          </p:nvSpPr>
          <p:spPr>
            <a:xfrm>
              <a:off x="1181919" y="457539"/>
              <a:ext cx="221730" cy="2170664"/>
            </a:xfrm>
            <a:prstGeom prst="ellipse">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2" name="Přímá spojnice 21"/>
            <p:cNvCxnSpPr>
              <a:stCxn id="15" idx="0"/>
            </p:cNvCxnSpPr>
            <p:nvPr/>
          </p:nvCxnSpPr>
          <p:spPr>
            <a:xfrm>
              <a:off x="1292784" y="457539"/>
              <a:ext cx="49812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 name="Přímá spojnice 23"/>
            <p:cNvCxnSpPr/>
            <p:nvPr/>
          </p:nvCxnSpPr>
          <p:spPr>
            <a:xfrm>
              <a:off x="1292704" y="2628203"/>
              <a:ext cx="4981200"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8" name="Obdélník 7"/>
          <p:cNvSpPr/>
          <p:nvPr/>
        </p:nvSpPr>
        <p:spPr>
          <a:xfrm>
            <a:off x="3779912" y="2649872"/>
            <a:ext cx="2088232" cy="1512168"/>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cs-CZ"/>
          </a:p>
        </p:txBody>
      </p:sp>
      <p:sp>
        <p:nvSpPr>
          <p:cNvPr id="4" name="Obdélník 3"/>
          <p:cNvSpPr/>
          <p:nvPr/>
        </p:nvSpPr>
        <p:spPr>
          <a:xfrm>
            <a:off x="1484926" y="2636912"/>
            <a:ext cx="2088232" cy="1512168"/>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cs-CZ"/>
          </a:p>
        </p:txBody>
      </p:sp>
      <p:sp>
        <p:nvSpPr>
          <p:cNvPr id="7" name="TextovéPole 6"/>
          <p:cNvSpPr txBox="1"/>
          <p:nvPr/>
        </p:nvSpPr>
        <p:spPr>
          <a:xfrm>
            <a:off x="1751032" y="5873698"/>
            <a:ext cx="521297"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Na</a:t>
            </a:r>
            <a:r>
              <a:rPr lang="cs-CZ" baseline="30000" dirty="0"/>
              <a:t>+</a:t>
            </a:r>
          </a:p>
        </p:txBody>
      </p:sp>
      <p:sp>
        <p:nvSpPr>
          <p:cNvPr id="10" name="TextovéPole 9"/>
          <p:cNvSpPr txBox="1"/>
          <p:nvPr/>
        </p:nvSpPr>
        <p:spPr>
          <a:xfrm>
            <a:off x="4448790" y="5873698"/>
            <a:ext cx="407484"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Cl</a:t>
            </a:r>
            <a:r>
              <a:rPr lang="cs-CZ" baseline="30000" dirty="0"/>
              <a:t>-</a:t>
            </a:r>
          </a:p>
        </p:txBody>
      </p:sp>
      <p:sp>
        <p:nvSpPr>
          <p:cNvPr id="11" name="TextovéPole 10"/>
          <p:cNvSpPr txBox="1"/>
          <p:nvPr/>
        </p:nvSpPr>
        <p:spPr>
          <a:xfrm>
            <a:off x="7520518" y="5877272"/>
            <a:ext cx="559769"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25000" dirty="0"/>
              <a:t>2</a:t>
            </a:r>
            <a:r>
              <a:rPr lang="cs-CZ" dirty="0"/>
              <a:t>O</a:t>
            </a:r>
            <a:endParaRPr lang="cs-CZ" baseline="30000" dirty="0"/>
          </a:p>
        </p:txBody>
      </p:sp>
      <p:sp>
        <p:nvSpPr>
          <p:cNvPr id="12" name="TextovéPole 11"/>
          <p:cNvSpPr txBox="1"/>
          <p:nvPr/>
        </p:nvSpPr>
        <p:spPr>
          <a:xfrm>
            <a:off x="4924485" y="3487944"/>
            <a:ext cx="72763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HCO</a:t>
            </a:r>
            <a:r>
              <a:rPr lang="cs-CZ" baseline="-25000" dirty="0"/>
              <a:t>3</a:t>
            </a:r>
            <a:r>
              <a:rPr lang="cs-CZ" baseline="46000" dirty="0"/>
              <a:t>-</a:t>
            </a:r>
          </a:p>
        </p:txBody>
      </p:sp>
      <p:sp>
        <p:nvSpPr>
          <p:cNvPr id="3" name="Ovál 2"/>
          <p:cNvSpPr/>
          <p:nvPr/>
        </p:nvSpPr>
        <p:spPr>
          <a:xfrm>
            <a:off x="1996953" y="2431311"/>
            <a:ext cx="864096" cy="411200"/>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cs-CZ" dirty="0"/>
              <a:t>NHE</a:t>
            </a:r>
          </a:p>
        </p:txBody>
      </p:sp>
      <p:sp>
        <p:nvSpPr>
          <p:cNvPr id="6" name="Ovál 5"/>
          <p:cNvSpPr/>
          <p:nvPr/>
        </p:nvSpPr>
        <p:spPr>
          <a:xfrm>
            <a:off x="4355976" y="2437792"/>
            <a:ext cx="864096" cy="411200"/>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cs-CZ" dirty="0"/>
              <a:t>AE</a:t>
            </a:r>
          </a:p>
        </p:txBody>
      </p:sp>
      <p:sp>
        <p:nvSpPr>
          <p:cNvPr id="26" name="TextovéPole 25"/>
          <p:cNvSpPr txBox="1"/>
          <p:nvPr/>
        </p:nvSpPr>
        <p:spPr>
          <a:xfrm>
            <a:off x="3386095" y="5122183"/>
            <a:ext cx="1115562"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CO</a:t>
            </a:r>
            <a:r>
              <a:rPr lang="cs-CZ" baseline="-25000" dirty="0"/>
              <a:t>2 </a:t>
            </a:r>
            <a:r>
              <a:rPr lang="cs-CZ" dirty="0"/>
              <a:t>+ H</a:t>
            </a:r>
            <a:r>
              <a:rPr lang="cs-CZ" baseline="-25000" dirty="0"/>
              <a:t>2</a:t>
            </a:r>
            <a:r>
              <a:rPr lang="cs-CZ" dirty="0"/>
              <a:t>O</a:t>
            </a:r>
          </a:p>
        </p:txBody>
      </p:sp>
      <p:sp>
        <p:nvSpPr>
          <p:cNvPr id="27" name="TextovéPole 26"/>
          <p:cNvSpPr txBox="1"/>
          <p:nvPr/>
        </p:nvSpPr>
        <p:spPr>
          <a:xfrm>
            <a:off x="2725960" y="3487944"/>
            <a:ext cx="405880"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30000" dirty="0"/>
              <a:t>+</a:t>
            </a:r>
          </a:p>
        </p:txBody>
      </p:sp>
      <p:sp>
        <p:nvSpPr>
          <p:cNvPr id="28" name="TextovéPole 27"/>
          <p:cNvSpPr txBox="1"/>
          <p:nvPr/>
        </p:nvSpPr>
        <p:spPr>
          <a:xfrm>
            <a:off x="4788024" y="4556041"/>
            <a:ext cx="72763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HCO</a:t>
            </a:r>
            <a:r>
              <a:rPr lang="cs-CZ" baseline="-25000" dirty="0"/>
              <a:t>3</a:t>
            </a:r>
            <a:r>
              <a:rPr lang="cs-CZ" baseline="46000" dirty="0"/>
              <a:t>-</a:t>
            </a:r>
          </a:p>
        </p:txBody>
      </p:sp>
      <p:sp>
        <p:nvSpPr>
          <p:cNvPr id="29" name="TextovéPole 28"/>
          <p:cNvSpPr txBox="1"/>
          <p:nvPr/>
        </p:nvSpPr>
        <p:spPr>
          <a:xfrm>
            <a:off x="2699792" y="4499828"/>
            <a:ext cx="405880"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30000" dirty="0"/>
              <a:t>+</a:t>
            </a:r>
          </a:p>
        </p:txBody>
      </p:sp>
      <p:sp>
        <p:nvSpPr>
          <p:cNvPr id="30" name="TextovéPole 29"/>
          <p:cNvSpPr txBox="1"/>
          <p:nvPr/>
        </p:nvSpPr>
        <p:spPr>
          <a:xfrm>
            <a:off x="3158008" y="1700808"/>
            <a:ext cx="405880"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30000" dirty="0"/>
              <a:t>+</a:t>
            </a:r>
          </a:p>
        </p:txBody>
      </p:sp>
      <p:sp>
        <p:nvSpPr>
          <p:cNvPr id="31" name="TextovéPole 30"/>
          <p:cNvSpPr txBox="1"/>
          <p:nvPr/>
        </p:nvSpPr>
        <p:spPr>
          <a:xfrm>
            <a:off x="5547360" y="1787665"/>
            <a:ext cx="72763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HCO</a:t>
            </a:r>
            <a:r>
              <a:rPr lang="cs-CZ" baseline="-25000" dirty="0"/>
              <a:t>3</a:t>
            </a:r>
            <a:r>
              <a:rPr lang="cs-CZ" baseline="46000" dirty="0"/>
              <a:t>-</a:t>
            </a:r>
          </a:p>
        </p:txBody>
      </p:sp>
      <p:sp>
        <p:nvSpPr>
          <p:cNvPr id="32" name="TextovéPole 31"/>
          <p:cNvSpPr txBox="1"/>
          <p:nvPr/>
        </p:nvSpPr>
        <p:spPr>
          <a:xfrm>
            <a:off x="5993846" y="940801"/>
            <a:ext cx="1115562"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CO</a:t>
            </a:r>
            <a:r>
              <a:rPr lang="cs-CZ" baseline="-25000" dirty="0"/>
              <a:t>2 </a:t>
            </a:r>
            <a:r>
              <a:rPr lang="cs-CZ" dirty="0"/>
              <a:t>+ H</a:t>
            </a:r>
            <a:r>
              <a:rPr lang="cs-CZ" baseline="-25000" dirty="0"/>
              <a:t>2</a:t>
            </a:r>
            <a:r>
              <a:rPr lang="cs-CZ" dirty="0"/>
              <a:t>O</a:t>
            </a:r>
          </a:p>
        </p:txBody>
      </p:sp>
      <p:sp>
        <p:nvSpPr>
          <p:cNvPr id="33" name="TextovéPole 32"/>
          <p:cNvSpPr txBox="1"/>
          <p:nvPr/>
        </p:nvSpPr>
        <p:spPr>
          <a:xfrm>
            <a:off x="1646281" y="3491716"/>
            <a:ext cx="521297"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Na</a:t>
            </a:r>
            <a:r>
              <a:rPr lang="cs-CZ" baseline="30000" dirty="0"/>
              <a:t>+</a:t>
            </a:r>
          </a:p>
        </p:txBody>
      </p:sp>
      <p:sp>
        <p:nvSpPr>
          <p:cNvPr id="34" name="TextovéPole 33"/>
          <p:cNvSpPr txBox="1"/>
          <p:nvPr/>
        </p:nvSpPr>
        <p:spPr>
          <a:xfrm>
            <a:off x="3948492" y="3448373"/>
            <a:ext cx="407484"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Cl</a:t>
            </a:r>
            <a:r>
              <a:rPr lang="cs-CZ" baseline="30000" dirty="0"/>
              <a:t>-</a:t>
            </a:r>
          </a:p>
        </p:txBody>
      </p:sp>
      <p:sp>
        <p:nvSpPr>
          <p:cNvPr id="35" name="TextovéPole 34"/>
          <p:cNvSpPr txBox="1"/>
          <p:nvPr/>
        </p:nvSpPr>
        <p:spPr>
          <a:xfrm>
            <a:off x="323528" y="1763524"/>
            <a:ext cx="521297"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Na</a:t>
            </a:r>
            <a:r>
              <a:rPr lang="cs-CZ" baseline="30000" dirty="0"/>
              <a:t>+</a:t>
            </a:r>
          </a:p>
        </p:txBody>
      </p:sp>
      <p:sp>
        <p:nvSpPr>
          <p:cNvPr id="36" name="TextovéPole 35"/>
          <p:cNvSpPr txBox="1"/>
          <p:nvPr/>
        </p:nvSpPr>
        <p:spPr>
          <a:xfrm>
            <a:off x="323528" y="1187460"/>
            <a:ext cx="407484"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Cl</a:t>
            </a:r>
            <a:r>
              <a:rPr lang="cs-CZ" baseline="30000" dirty="0"/>
              <a:t>-</a:t>
            </a:r>
          </a:p>
        </p:txBody>
      </p:sp>
      <p:sp>
        <p:nvSpPr>
          <p:cNvPr id="37" name="TextovéPole 36"/>
          <p:cNvSpPr txBox="1"/>
          <p:nvPr/>
        </p:nvSpPr>
        <p:spPr>
          <a:xfrm>
            <a:off x="268215" y="539388"/>
            <a:ext cx="559769"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25000" dirty="0"/>
              <a:t>2</a:t>
            </a:r>
            <a:r>
              <a:rPr lang="cs-CZ" dirty="0"/>
              <a:t>O</a:t>
            </a:r>
            <a:endParaRPr lang="cs-CZ" baseline="30000" dirty="0"/>
          </a:p>
        </p:txBody>
      </p:sp>
      <p:sp>
        <p:nvSpPr>
          <p:cNvPr id="25" name="Volný tvar 24"/>
          <p:cNvSpPr/>
          <p:nvPr/>
        </p:nvSpPr>
        <p:spPr>
          <a:xfrm>
            <a:off x="818606" y="1924556"/>
            <a:ext cx="1193075" cy="1541455"/>
          </a:xfrm>
          <a:custGeom>
            <a:avLst/>
            <a:gdLst>
              <a:gd name="connsiteX0" fmla="*/ 0 w 1218714"/>
              <a:gd name="connsiteY0" fmla="*/ 167 h 1541584"/>
              <a:gd name="connsiteX1" fmla="*/ 409303 w 1218714"/>
              <a:gd name="connsiteY1" fmla="*/ 52419 h 1541584"/>
              <a:gd name="connsiteX2" fmla="*/ 1166948 w 1218714"/>
              <a:gd name="connsiteY2" fmla="*/ 322384 h 1541584"/>
              <a:gd name="connsiteX3" fmla="*/ 1140823 w 1218714"/>
              <a:gd name="connsiteY3" fmla="*/ 827482 h 1541584"/>
              <a:gd name="connsiteX4" fmla="*/ 1053737 w 1218714"/>
              <a:gd name="connsiteY4" fmla="*/ 1541584 h 1541584"/>
              <a:gd name="connsiteX0" fmla="*/ 0 w 1145428"/>
              <a:gd name="connsiteY0" fmla="*/ 38 h 1541455"/>
              <a:gd name="connsiteX1" fmla="*/ 409303 w 1145428"/>
              <a:gd name="connsiteY1" fmla="*/ 52290 h 1541455"/>
              <a:gd name="connsiteX2" fmla="*/ 1053736 w 1145428"/>
              <a:gd name="connsiteY2" fmla="*/ 261295 h 1541455"/>
              <a:gd name="connsiteX3" fmla="*/ 1140823 w 1145428"/>
              <a:gd name="connsiteY3" fmla="*/ 827353 h 1541455"/>
              <a:gd name="connsiteX4" fmla="*/ 1053737 w 1145428"/>
              <a:gd name="connsiteY4" fmla="*/ 1541455 h 1541455"/>
              <a:gd name="connsiteX0" fmla="*/ 0 w 1193075"/>
              <a:gd name="connsiteY0" fmla="*/ 38 h 1541455"/>
              <a:gd name="connsiteX1" fmla="*/ 409303 w 1193075"/>
              <a:gd name="connsiteY1" fmla="*/ 52290 h 1541455"/>
              <a:gd name="connsiteX2" fmla="*/ 1053736 w 1193075"/>
              <a:gd name="connsiteY2" fmla="*/ 261295 h 1541455"/>
              <a:gd name="connsiteX3" fmla="*/ 1193075 w 1193075"/>
              <a:gd name="connsiteY3" fmla="*/ 836062 h 1541455"/>
              <a:gd name="connsiteX4" fmla="*/ 1053737 w 1193075"/>
              <a:gd name="connsiteY4" fmla="*/ 1541455 h 154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075" h="1541455">
                <a:moveTo>
                  <a:pt x="0" y="38"/>
                </a:moveTo>
                <a:cubicBezTo>
                  <a:pt x="107406" y="-688"/>
                  <a:pt x="233680" y="8747"/>
                  <a:pt x="409303" y="52290"/>
                </a:cubicBezTo>
                <a:cubicBezTo>
                  <a:pt x="584926" y="95833"/>
                  <a:pt x="923107" y="130666"/>
                  <a:pt x="1053736" y="261295"/>
                </a:cubicBezTo>
                <a:cubicBezTo>
                  <a:pt x="1184365" y="391924"/>
                  <a:pt x="1193075" y="622702"/>
                  <a:pt x="1193075" y="836062"/>
                </a:cubicBezTo>
                <a:cubicBezTo>
                  <a:pt x="1193075" y="1049422"/>
                  <a:pt x="1087846" y="1286004"/>
                  <a:pt x="1053737" y="1541455"/>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8" name="Volný tvar 37"/>
          <p:cNvSpPr/>
          <p:nvPr/>
        </p:nvSpPr>
        <p:spPr>
          <a:xfrm>
            <a:off x="2823728" y="1898469"/>
            <a:ext cx="354901" cy="1584960"/>
          </a:xfrm>
          <a:custGeom>
            <a:avLst/>
            <a:gdLst>
              <a:gd name="connsiteX0" fmla="*/ 41392 w 354901"/>
              <a:gd name="connsiteY0" fmla="*/ 1584960 h 1584960"/>
              <a:gd name="connsiteX1" fmla="*/ 6558 w 354901"/>
              <a:gd name="connsiteY1" fmla="*/ 1088571 h 1584960"/>
              <a:gd name="connsiteX2" fmla="*/ 15266 w 354901"/>
              <a:gd name="connsiteY2" fmla="*/ 687977 h 1584960"/>
              <a:gd name="connsiteX3" fmla="*/ 154603 w 354901"/>
              <a:gd name="connsiteY3" fmla="*/ 130628 h 1584960"/>
              <a:gd name="connsiteX4" fmla="*/ 354901 w 354901"/>
              <a:gd name="connsiteY4" fmla="*/ 0 h 158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901" h="1584960">
                <a:moveTo>
                  <a:pt x="41392" y="1584960"/>
                </a:moveTo>
                <a:cubicBezTo>
                  <a:pt x="26152" y="1411514"/>
                  <a:pt x="10912" y="1238068"/>
                  <a:pt x="6558" y="1088571"/>
                </a:cubicBezTo>
                <a:cubicBezTo>
                  <a:pt x="2204" y="939074"/>
                  <a:pt x="-9408" y="847634"/>
                  <a:pt x="15266" y="687977"/>
                </a:cubicBezTo>
                <a:cubicBezTo>
                  <a:pt x="39940" y="528320"/>
                  <a:pt x="97997" y="245291"/>
                  <a:pt x="154603" y="130628"/>
                </a:cubicBezTo>
                <a:cubicBezTo>
                  <a:pt x="211209" y="15965"/>
                  <a:pt x="283055" y="7982"/>
                  <a:pt x="354901" y="0"/>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9" name="Volný tvar 38"/>
          <p:cNvSpPr/>
          <p:nvPr/>
        </p:nvSpPr>
        <p:spPr>
          <a:xfrm>
            <a:off x="714103" y="1436914"/>
            <a:ext cx="3741245" cy="1994263"/>
          </a:xfrm>
          <a:custGeom>
            <a:avLst/>
            <a:gdLst>
              <a:gd name="connsiteX0" fmla="*/ 0 w 3749373"/>
              <a:gd name="connsiteY0" fmla="*/ 8709 h 1872343"/>
              <a:gd name="connsiteX1" fmla="*/ 2734491 w 3749373"/>
              <a:gd name="connsiteY1" fmla="*/ 0 h 1872343"/>
              <a:gd name="connsiteX2" fmla="*/ 3378926 w 3749373"/>
              <a:gd name="connsiteY2" fmla="*/ 78377 h 1872343"/>
              <a:gd name="connsiteX3" fmla="*/ 3727268 w 3749373"/>
              <a:gd name="connsiteY3" fmla="*/ 618309 h 1872343"/>
              <a:gd name="connsiteX4" fmla="*/ 3692434 w 3749373"/>
              <a:gd name="connsiteY4" fmla="*/ 1166949 h 1872343"/>
              <a:gd name="connsiteX5" fmla="*/ 3518263 w 3749373"/>
              <a:gd name="connsiteY5" fmla="*/ 1872343 h 1872343"/>
              <a:gd name="connsiteX0" fmla="*/ 0 w 3749373"/>
              <a:gd name="connsiteY0" fmla="*/ 8709 h 1994263"/>
              <a:gd name="connsiteX1" fmla="*/ 2734491 w 3749373"/>
              <a:gd name="connsiteY1" fmla="*/ 0 h 1994263"/>
              <a:gd name="connsiteX2" fmla="*/ 3378926 w 3749373"/>
              <a:gd name="connsiteY2" fmla="*/ 78377 h 1994263"/>
              <a:gd name="connsiteX3" fmla="*/ 3727268 w 3749373"/>
              <a:gd name="connsiteY3" fmla="*/ 618309 h 1994263"/>
              <a:gd name="connsiteX4" fmla="*/ 3692434 w 3749373"/>
              <a:gd name="connsiteY4" fmla="*/ 1166949 h 1994263"/>
              <a:gd name="connsiteX5" fmla="*/ 3518263 w 3749373"/>
              <a:gd name="connsiteY5" fmla="*/ 1994263 h 1994263"/>
              <a:gd name="connsiteX0" fmla="*/ 0 w 3741245"/>
              <a:gd name="connsiteY0" fmla="*/ 8709 h 1994263"/>
              <a:gd name="connsiteX1" fmla="*/ 2734491 w 3741245"/>
              <a:gd name="connsiteY1" fmla="*/ 0 h 1994263"/>
              <a:gd name="connsiteX2" fmla="*/ 3378926 w 3741245"/>
              <a:gd name="connsiteY2" fmla="*/ 78377 h 1994263"/>
              <a:gd name="connsiteX3" fmla="*/ 3727268 w 3741245"/>
              <a:gd name="connsiteY3" fmla="*/ 618309 h 1994263"/>
              <a:gd name="connsiteX4" fmla="*/ 3657600 w 3741245"/>
              <a:gd name="connsiteY4" fmla="*/ 1210492 h 1994263"/>
              <a:gd name="connsiteX5" fmla="*/ 3518263 w 3741245"/>
              <a:gd name="connsiteY5" fmla="*/ 1994263 h 199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1245" h="1994263">
                <a:moveTo>
                  <a:pt x="0" y="8709"/>
                </a:moveTo>
                <a:lnTo>
                  <a:pt x="2734491" y="0"/>
                </a:lnTo>
                <a:cubicBezTo>
                  <a:pt x="3297645" y="11611"/>
                  <a:pt x="3213463" y="-24675"/>
                  <a:pt x="3378926" y="78377"/>
                </a:cubicBezTo>
                <a:cubicBezTo>
                  <a:pt x="3544389" y="181429"/>
                  <a:pt x="3680822" y="429623"/>
                  <a:pt x="3727268" y="618309"/>
                </a:cubicBezTo>
                <a:cubicBezTo>
                  <a:pt x="3773714" y="806995"/>
                  <a:pt x="3692434" y="981166"/>
                  <a:pt x="3657600" y="1210492"/>
                </a:cubicBezTo>
                <a:cubicBezTo>
                  <a:pt x="3622766" y="1439818"/>
                  <a:pt x="3587931" y="1746069"/>
                  <a:pt x="3518263" y="1994263"/>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0" name="Volný tvar 39"/>
          <p:cNvSpPr/>
          <p:nvPr/>
        </p:nvSpPr>
        <p:spPr>
          <a:xfrm>
            <a:off x="5146411" y="1976846"/>
            <a:ext cx="400949" cy="1506583"/>
          </a:xfrm>
          <a:custGeom>
            <a:avLst/>
            <a:gdLst>
              <a:gd name="connsiteX0" fmla="*/ 43898 w 400949"/>
              <a:gd name="connsiteY0" fmla="*/ 1506583 h 1506583"/>
              <a:gd name="connsiteX1" fmla="*/ 355 w 400949"/>
              <a:gd name="connsiteY1" fmla="*/ 1079863 h 1506583"/>
              <a:gd name="connsiteX2" fmla="*/ 35189 w 400949"/>
              <a:gd name="connsiteY2" fmla="*/ 653143 h 1506583"/>
              <a:gd name="connsiteX3" fmla="*/ 209360 w 400949"/>
              <a:gd name="connsiteY3" fmla="*/ 121920 h 1506583"/>
              <a:gd name="connsiteX4" fmla="*/ 400949 w 400949"/>
              <a:gd name="connsiteY4" fmla="*/ 0 h 1506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949" h="1506583">
                <a:moveTo>
                  <a:pt x="43898" y="1506583"/>
                </a:moveTo>
                <a:cubicBezTo>
                  <a:pt x="22852" y="1364343"/>
                  <a:pt x="1806" y="1222103"/>
                  <a:pt x="355" y="1079863"/>
                </a:cubicBezTo>
                <a:cubicBezTo>
                  <a:pt x="-1097" y="937623"/>
                  <a:pt x="355" y="812800"/>
                  <a:pt x="35189" y="653143"/>
                </a:cubicBezTo>
                <a:cubicBezTo>
                  <a:pt x="70023" y="493486"/>
                  <a:pt x="148400" y="230777"/>
                  <a:pt x="209360" y="121920"/>
                </a:cubicBezTo>
                <a:cubicBezTo>
                  <a:pt x="270320" y="13063"/>
                  <a:pt x="335634" y="6531"/>
                  <a:pt x="400949" y="0"/>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1" name="Volný tvar 40"/>
          <p:cNvSpPr/>
          <p:nvPr/>
        </p:nvSpPr>
        <p:spPr>
          <a:xfrm>
            <a:off x="3570515" y="1154079"/>
            <a:ext cx="2429692" cy="700848"/>
          </a:xfrm>
          <a:custGeom>
            <a:avLst/>
            <a:gdLst>
              <a:gd name="connsiteX0" fmla="*/ 0 w 2360023"/>
              <a:gd name="connsiteY0" fmla="*/ 1001486 h 1010195"/>
              <a:gd name="connsiteX1" fmla="*/ 52252 w 2360023"/>
              <a:gd name="connsiteY1" fmla="*/ 1010195 h 1010195"/>
              <a:gd name="connsiteX2" fmla="*/ 1254035 w 2360023"/>
              <a:gd name="connsiteY2" fmla="*/ 888275 h 1010195"/>
              <a:gd name="connsiteX3" fmla="*/ 1793966 w 2360023"/>
              <a:gd name="connsiteY3" fmla="*/ 426720 h 1010195"/>
              <a:gd name="connsiteX4" fmla="*/ 1976846 w 2360023"/>
              <a:gd name="connsiteY4" fmla="*/ 78378 h 1010195"/>
              <a:gd name="connsiteX5" fmla="*/ 2360023 w 2360023"/>
              <a:gd name="connsiteY5" fmla="*/ 0 h 1010195"/>
              <a:gd name="connsiteX0" fmla="*/ 0 w 2464526"/>
              <a:gd name="connsiteY0" fmla="*/ 924282 h 932991"/>
              <a:gd name="connsiteX1" fmla="*/ 52252 w 2464526"/>
              <a:gd name="connsiteY1" fmla="*/ 932991 h 932991"/>
              <a:gd name="connsiteX2" fmla="*/ 1254035 w 2464526"/>
              <a:gd name="connsiteY2" fmla="*/ 811071 h 932991"/>
              <a:gd name="connsiteX3" fmla="*/ 1793966 w 2464526"/>
              <a:gd name="connsiteY3" fmla="*/ 349516 h 932991"/>
              <a:gd name="connsiteX4" fmla="*/ 1976846 w 2464526"/>
              <a:gd name="connsiteY4" fmla="*/ 1174 h 932991"/>
              <a:gd name="connsiteX5" fmla="*/ 2464526 w 2464526"/>
              <a:gd name="connsiteY5" fmla="*/ 227596 h 932991"/>
              <a:gd name="connsiteX0" fmla="*/ 0 w 2464526"/>
              <a:gd name="connsiteY0" fmla="*/ 696686 h 705395"/>
              <a:gd name="connsiteX1" fmla="*/ 52252 w 2464526"/>
              <a:gd name="connsiteY1" fmla="*/ 705395 h 705395"/>
              <a:gd name="connsiteX2" fmla="*/ 1254035 w 2464526"/>
              <a:gd name="connsiteY2" fmla="*/ 583475 h 705395"/>
              <a:gd name="connsiteX3" fmla="*/ 1793966 w 2464526"/>
              <a:gd name="connsiteY3" fmla="*/ 121920 h 705395"/>
              <a:gd name="connsiteX4" fmla="*/ 2020389 w 2464526"/>
              <a:gd name="connsiteY4" fmla="*/ 26127 h 705395"/>
              <a:gd name="connsiteX5" fmla="*/ 2464526 w 2464526"/>
              <a:gd name="connsiteY5" fmla="*/ 0 h 705395"/>
              <a:gd name="connsiteX0" fmla="*/ 0 w 2464526"/>
              <a:gd name="connsiteY0" fmla="*/ 700224 h 708933"/>
              <a:gd name="connsiteX1" fmla="*/ 52252 w 2464526"/>
              <a:gd name="connsiteY1" fmla="*/ 708933 h 708933"/>
              <a:gd name="connsiteX2" fmla="*/ 1254035 w 2464526"/>
              <a:gd name="connsiteY2" fmla="*/ 587013 h 708933"/>
              <a:gd name="connsiteX3" fmla="*/ 1672046 w 2464526"/>
              <a:gd name="connsiteY3" fmla="*/ 290921 h 708933"/>
              <a:gd name="connsiteX4" fmla="*/ 2020389 w 2464526"/>
              <a:gd name="connsiteY4" fmla="*/ 29665 h 708933"/>
              <a:gd name="connsiteX5" fmla="*/ 2464526 w 2464526"/>
              <a:gd name="connsiteY5" fmla="*/ 3538 h 708933"/>
              <a:gd name="connsiteX0" fmla="*/ 0 w 2429692"/>
              <a:gd name="connsiteY0" fmla="*/ 692139 h 700848"/>
              <a:gd name="connsiteX1" fmla="*/ 52252 w 2429692"/>
              <a:gd name="connsiteY1" fmla="*/ 700848 h 700848"/>
              <a:gd name="connsiteX2" fmla="*/ 1254035 w 2429692"/>
              <a:gd name="connsiteY2" fmla="*/ 578928 h 700848"/>
              <a:gd name="connsiteX3" fmla="*/ 1672046 w 2429692"/>
              <a:gd name="connsiteY3" fmla="*/ 282836 h 700848"/>
              <a:gd name="connsiteX4" fmla="*/ 2020389 w 2429692"/>
              <a:gd name="connsiteY4" fmla="*/ 21580 h 700848"/>
              <a:gd name="connsiteX5" fmla="*/ 2429692 w 2429692"/>
              <a:gd name="connsiteY5" fmla="*/ 12871 h 70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9692" h="700848">
                <a:moveTo>
                  <a:pt x="0" y="692139"/>
                </a:moveTo>
                <a:lnTo>
                  <a:pt x="52252" y="700848"/>
                </a:lnTo>
                <a:cubicBezTo>
                  <a:pt x="261258" y="681980"/>
                  <a:pt x="984069" y="648597"/>
                  <a:pt x="1254035" y="578928"/>
                </a:cubicBezTo>
                <a:cubicBezTo>
                  <a:pt x="1524001" y="509259"/>
                  <a:pt x="1544320" y="375727"/>
                  <a:pt x="1672046" y="282836"/>
                </a:cubicBezTo>
                <a:cubicBezTo>
                  <a:pt x="1799772" y="189945"/>
                  <a:pt x="1894115" y="66574"/>
                  <a:pt x="2020389" y="21580"/>
                </a:cubicBezTo>
                <a:cubicBezTo>
                  <a:pt x="2146663" y="-23414"/>
                  <a:pt x="2285275" y="16500"/>
                  <a:pt x="2429692" y="12871"/>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2" name="Volný tvar 41"/>
          <p:cNvSpPr/>
          <p:nvPr/>
        </p:nvSpPr>
        <p:spPr>
          <a:xfrm>
            <a:off x="5669610" y="1149531"/>
            <a:ext cx="330596" cy="644435"/>
          </a:xfrm>
          <a:custGeom>
            <a:avLst/>
            <a:gdLst>
              <a:gd name="connsiteX0" fmla="*/ 8379 w 330596"/>
              <a:gd name="connsiteY0" fmla="*/ 644435 h 644435"/>
              <a:gd name="connsiteX1" fmla="*/ 8379 w 330596"/>
              <a:gd name="connsiteY1" fmla="*/ 435429 h 644435"/>
              <a:gd name="connsiteX2" fmla="*/ 95464 w 330596"/>
              <a:gd name="connsiteY2" fmla="*/ 113212 h 644435"/>
              <a:gd name="connsiteX3" fmla="*/ 330596 w 330596"/>
              <a:gd name="connsiteY3" fmla="*/ 0 h 644435"/>
            </a:gdLst>
            <a:ahLst/>
            <a:cxnLst>
              <a:cxn ang="0">
                <a:pos x="connsiteX0" y="connsiteY0"/>
              </a:cxn>
              <a:cxn ang="0">
                <a:pos x="connsiteX1" y="connsiteY1"/>
              </a:cxn>
              <a:cxn ang="0">
                <a:pos x="connsiteX2" y="connsiteY2"/>
              </a:cxn>
              <a:cxn ang="0">
                <a:pos x="connsiteX3" y="connsiteY3"/>
              </a:cxn>
            </a:cxnLst>
            <a:rect l="l" t="t" r="r" b="b"/>
            <a:pathLst>
              <a:path w="330596" h="644435">
                <a:moveTo>
                  <a:pt x="8379" y="644435"/>
                </a:moveTo>
                <a:cubicBezTo>
                  <a:pt x="1122" y="584200"/>
                  <a:pt x="-6135" y="523966"/>
                  <a:pt x="8379" y="435429"/>
                </a:cubicBezTo>
                <a:cubicBezTo>
                  <a:pt x="22893" y="346892"/>
                  <a:pt x="41761" y="185783"/>
                  <a:pt x="95464" y="113212"/>
                </a:cubicBezTo>
                <a:cubicBezTo>
                  <a:pt x="149167" y="40640"/>
                  <a:pt x="239881" y="20320"/>
                  <a:pt x="330596" y="0"/>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3" name="Volný tvar 42"/>
          <p:cNvSpPr/>
          <p:nvPr/>
        </p:nvSpPr>
        <p:spPr>
          <a:xfrm>
            <a:off x="3100251" y="4667045"/>
            <a:ext cx="882867" cy="462303"/>
          </a:xfrm>
          <a:custGeom>
            <a:avLst/>
            <a:gdLst>
              <a:gd name="connsiteX0" fmla="*/ 853440 w 866532"/>
              <a:gd name="connsiteY0" fmla="*/ 444886 h 444886"/>
              <a:gd name="connsiteX1" fmla="*/ 862149 w 866532"/>
              <a:gd name="connsiteY1" fmla="*/ 305549 h 444886"/>
              <a:gd name="connsiteX2" fmla="*/ 792480 w 866532"/>
              <a:gd name="connsiteY2" fmla="*/ 122669 h 444886"/>
              <a:gd name="connsiteX3" fmla="*/ 426720 w 866532"/>
              <a:gd name="connsiteY3" fmla="*/ 18166 h 444886"/>
              <a:gd name="connsiteX4" fmla="*/ 0 w 866532"/>
              <a:gd name="connsiteY4" fmla="*/ 749 h 444886"/>
              <a:gd name="connsiteX0" fmla="*/ 879566 w 882867"/>
              <a:gd name="connsiteY0" fmla="*/ 462303 h 462303"/>
              <a:gd name="connsiteX1" fmla="*/ 862149 w 882867"/>
              <a:gd name="connsiteY1" fmla="*/ 305549 h 462303"/>
              <a:gd name="connsiteX2" fmla="*/ 792480 w 882867"/>
              <a:gd name="connsiteY2" fmla="*/ 122669 h 462303"/>
              <a:gd name="connsiteX3" fmla="*/ 426720 w 882867"/>
              <a:gd name="connsiteY3" fmla="*/ 18166 h 462303"/>
              <a:gd name="connsiteX4" fmla="*/ 0 w 882867"/>
              <a:gd name="connsiteY4" fmla="*/ 749 h 462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867" h="462303">
                <a:moveTo>
                  <a:pt x="879566" y="462303"/>
                </a:moveTo>
                <a:cubicBezTo>
                  <a:pt x="889000" y="419486"/>
                  <a:pt x="876663" y="362155"/>
                  <a:pt x="862149" y="305549"/>
                </a:cubicBezTo>
                <a:cubicBezTo>
                  <a:pt x="847635" y="248943"/>
                  <a:pt x="865051" y="170566"/>
                  <a:pt x="792480" y="122669"/>
                </a:cubicBezTo>
                <a:cubicBezTo>
                  <a:pt x="719909" y="74772"/>
                  <a:pt x="558800" y="38486"/>
                  <a:pt x="426720" y="18166"/>
                </a:cubicBezTo>
                <a:cubicBezTo>
                  <a:pt x="294640" y="-2154"/>
                  <a:pt x="147320" y="-703"/>
                  <a:pt x="0" y="749"/>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5" name="Volný tvar 44"/>
          <p:cNvSpPr/>
          <p:nvPr/>
        </p:nvSpPr>
        <p:spPr>
          <a:xfrm flipH="1">
            <a:off x="3975407" y="4749247"/>
            <a:ext cx="812617" cy="375644"/>
          </a:xfrm>
          <a:custGeom>
            <a:avLst/>
            <a:gdLst>
              <a:gd name="connsiteX0" fmla="*/ 853440 w 866532"/>
              <a:gd name="connsiteY0" fmla="*/ 444886 h 444886"/>
              <a:gd name="connsiteX1" fmla="*/ 862149 w 866532"/>
              <a:gd name="connsiteY1" fmla="*/ 305549 h 444886"/>
              <a:gd name="connsiteX2" fmla="*/ 792480 w 866532"/>
              <a:gd name="connsiteY2" fmla="*/ 122669 h 444886"/>
              <a:gd name="connsiteX3" fmla="*/ 426720 w 866532"/>
              <a:gd name="connsiteY3" fmla="*/ 18166 h 444886"/>
              <a:gd name="connsiteX4" fmla="*/ 0 w 866532"/>
              <a:gd name="connsiteY4" fmla="*/ 749 h 444886"/>
              <a:gd name="connsiteX0" fmla="*/ 853440 w 857432"/>
              <a:gd name="connsiteY0" fmla="*/ 444886 h 444886"/>
              <a:gd name="connsiteX1" fmla="*/ 843771 w 857432"/>
              <a:gd name="connsiteY1" fmla="*/ 336490 h 444886"/>
              <a:gd name="connsiteX2" fmla="*/ 792480 w 857432"/>
              <a:gd name="connsiteY2" fmla="*/ 122669 h 444886"/>
              <a:gd name="connsiteX3" fmla="*/ 426720 w 857432"/>
              <a:gd name="connsiteY3" fmla="*/ 18166 h 444886"/>
              <a:gd name="connsiteX4" fmla="*/ 0 w 857432"/>
              <a:gd name="connsiteY4" fmla="*/ 749 h 444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432" h="444886">
                <a:moveTo>
                  <a:pt x="853440" y="444886"/>
                </a:moveTo>
                <a:cubicBezTo>
                  <a:pt x="862874" y="402069"/>
                  <a:pt x="853931" y="390193"/>
                  <a:pt x="843771" y="336490"/>
                </a:cubicBezTo>
                <a:cubicBezTo>
                  <a:pt x="833611" y="282787"/>
                  <a:pt x="861988" y="175723"/>
                  <a:pt x="792480" y="122669"/>
                </a:cubicBezTo>
                <a:cubicBezTo>
                  <a:pt x="722972" y="69615"/>
                  <a:pt x="558800" y="38486"/>
                  <a:pt x="426720" y="18166"/>
                </a:cubicBezTo>
                <a:cubicBezTo>
                  <a:pt x="294640" y="-2154"/>
                  <a:pt x="147320" y="-703"/>
                  <a:pt x="0" y="749"/>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4" name="Volný tvar 43"/>
          <p:cNvSpPr/>
          <p:nvPr/>
        </p:nvSpPr>
        <p:spPr>
          <a:xfrm>
            <a:off x="5216434" y="3849189"/>
            <a:ext cx="0" cy="705394"/>
          </a:xfrm>
          <a:custGeom>
            <a:avLst/>
            <a:gdLst>
              <a:gd name="connsiteX0" fmla="*/ 0 w 0"/>
              <a:gd name="connsiteY0" fmla="*/ 705394 h 705394"/>
              <a:gd name="connsiteX1" fmla="*/ 0 w 0"/>
              <a:gd name="connsiteY1" fmla="*/ 0 h 705394"/>
              <a:gd name="connsiteX2" fmla="*/ 0 w 0"/>
              <a:gd name="connsiteY2" fmla="*/ 0 h 705394"/>
            </a:gdLst>
            <a:ahLst/>
            <a:cxnLst>
              <a:cxn ang="0">
                <a:pos x="connsiteX0" y="connsiteY0"/>
              </a:cxn>
              <a:cxn ang="0">
                <a:pos x="connsiteX1" y="connsiteY1"/>
              </a:cxn>
              <a:cxn ang="0">
                <a:pos x="connsiteX2" y="connsiteY2"/>
              </a:cxn>
            </a:cxnLst>
            <a:rect l="l" t="t" r="r" b="b"/>
            <a:pathLst>
              <a:path h="705394">
                <a:moveTo>
                  <a:pt x="0" y="705394"/>
                </a:moveTo>
                <a:lnTo>
                  <a:pt x="0" y="0"/>
                </a:lnTo>
                <a:lnTo>
                  <a:pt x="0"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6" name="Volný tvar 45"/>
          <p:cNvSpPr/>
          <p:nvPr/>
        </p:nvSpPr>
        <p:spPr>
          <a:xfrm>
            <a:off x="2899954" y="3866606"/>
            <a:ext cx="0" cy="635725"/>
          </a:xfrm>
          <a:custGeom>
            <a:avLst/>
            <a:gdLst>
              <a:gd name="connsiteX0" fmla="*/ 0 w 0"/>
              <a:gd name="connsiteY0" fmla="*/ 635725 h 635725"/>
              <a:gd name="connsiteX1" fmla="*/ 0 w 0"/>
              <a:gd name="connsiteY1" fmla="*/ 0 h 635725"/>
              <a:gd name="connsiteX2" fmla="*/ 0 w 0"/>
              <a:gd name="connsiteY2" fmla="*/ 0 h 635725"/>
            </a:gdLst>
            <a:ahLst/>
            <a:cxnLst>
              <a:cxn ang="0">
                <a:pos x="connsiteX0" y="connsiteY0"/>
              </a:cxn>
              <a:cxn ang="0">
                <a:pos x="connsiteX1" y="connsiteY1"/>
              </a:cxn>
              <a:cxn ang="0">
                <a:pos x="connsiteX2" y="connsiteY2"/>
              </a:cxn>
            </a:cxnLst>
            <a:rect l="l" t="t" r="r" b="b"/>
            <a:pathLst>
              <a:path h="635725">
                <a:moveTo>
                  <a:pt x="0" y="635725"/>
                </a:moveTo>
                <a:lnTo>
                  <a:pt x="0" y="0"/>
                </a:lnTo>
                <a:lnTo>
                  <a:pt x="0"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7" name="Volný tvar 46"/>
          <p:cNvSpPr/>
          <p:nvPr/>
        </p:nvSpPr>
        <p:spPr>
          <a:xfrm>
            <a:off x="1924594" y="3840480"/>
            <a:ext cx="26126" cy="2029097"/>
          </a:xfrm>
          <a:custGeom>
            <a:avLst/>
            <a:gdLst>
              <a:gd name="connsiteX0" fmla="*/ 0 w 26126"/>
              <a:gd name="connsiteY0" fmla="*/ 0 h 2029097"/>
              <a:gd name="connsiteX1" fmla="*/ 26126 w 26126"/>
              <a:gd name="connsiteY1" fmla="*/ 2029097 h 2029097"/>
              <a:gd name="connsiteX2" fmla="*/ 26126 w 26126"/>
              <a:gd name="connsiteY2" fmla="*/ 2029097 h 2029097"/>
              <a:gd name="connsiteX3" fmla="*/ 26126 w 26126"/>
              <a:gd name="connsiteY3" fmla="*/ 2029097 h 2029097"/>
            </a:gdLst>
            <a:ahLst/>
            <a:cxnLst>
              <a:cxn ang="0">
                <a:pos x="connsiteX0" y="connsiteY0"/>
              </a:cxn>
              <a:cxn ang="0">
                <a:pos x="connsiteX1" y="connsiteY1"/>
              </a:cxn>
              <a:cxn ang="0">
                <a:pos x="connsiteX2" y="connsiteY2"/>
              </a:cxn>
              <a:cxn ang="0">
                <a:pos x="connsiteX3" y="connsiteY3"/>
              </a:cxn>
            </a:cxnLst>
            <a:rect l="l" t="t" r="r" b="b"/>
            <a:pathLst>
              <a:path w="26126" h="2029097">
                <a:moveTo>
                  <a:pt x="0" y="0"/>
                </a:moveTo>
                <a:lnTo>
                  <a:pt x="26126" y="2029097"/>
                </a:lnTo>
                <a:lnTo>
                  <a:pt x="26126" y="2029097"/>
                </a:lnTo>
                <a:lnTo>
                  <a:pt x="26126" y="2029097"/>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8" name="Volný tvar 47"/>
          <p:cNvSpPr/>
          <p:nvPr/>
        </p:nvSpPr>
        <p:spPr>
          <a:xfrm>
            <a:off x="4153989" y="3796937"/>
            <a:ext cx="582415" cy="2072640"/>
          </a:xfrm>
          <a:custGeom>
            <a:avLst/>
            <a:gdLst>
              <a:gd name="connsiteX0" fmla="*/ 0 w 582415"/>
              <a:gd name="connsiteY0" fmla="*/ 0 h 2072640"/>
              <a:gd name="connsiteX1" fmla="*/ 139337 w 582415"/>
              <a:gd name="connsiteY1" fmla="*/ 348343 h 2072640"/>
              <a:gd name="connsiteX2" fmla="*/ 531222 w 582415"/>
              <a:gd name="connsiteY2" fmla="*/ 1428206 h 2072640"/>
              <a:gd name="connsiteX3" fmla="*/ 566057 w 582415"/>
              <a:gd name="connsiteY3" fmla="*/ 2072640 h 2072640"/>
            </a:gdLst>
            <a:ahLst/>
            <a:cxnLst>
              <a:cxn ang="0">
                <a:pos x="connsiteX0" y="connsiteY0"/>
              </a:cxn>
              <a:cxn ang="0">
                <a:pos x="connsiteX1" y="connsiteY1"/>
              </a:cxn>
              <a:cxn ang="0">
                <a:pos x="connsiteX2" y="connsiteY2"/>
              </a:cxn>
              <a:cxn ang="0">
                <a:pos x="connsiteX3" y="connsiteY3"/>
              </a:cxn>
            </a:cxnLst>
            <a:rect l="l" t="t" r="r" b="b"/>
            <a:pathLst>
              <a:path w="582415" h="2072640">
                <a:moveTo>
                  <a:pt x="0" y="0"/>
                </a:moveTo>
                <a:cubicBezTo>
                  <a:pt x="25400" y="55154"/>
                  <a:pt x="50800" y="110309"/>
                  <a:pt x="139337" y="348343"/>
                </a:cubicBezTo>
                <a:cubicBezTo>
                  <a:pt x="227874" y="586377"/>
                  <a:pt x="460102" y="1140823"/>
                  <a:pt x="531222" y="1428206"/>
                </a:cubicBezTo>
                <a:cubicBezTo>
                  <a:pt x="602342" y="1715589"/>
                  <a:pt x="584199" y="1894114"/>
                  <a:pt x="566057" y="2072640"/>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2" name="Volný tvar 51"/>
          <p:cNvSpPr/>
          <p:nvPr/>
        </p:nvSpPr>
        <p:spPr>
          <a:xfrm>
            <a:off x="827314" y="668541"/>
            <a:ext cx="6939408" cy="5201036"/>
          </a:xfrm>
          <a:custGeom>
            <a:avLst/>
            <a:gdLst>
              <a:gd name="connsiteX0" fmla="*/ 0 w 6939408"/>
              <a:gd name="connsiteY0" fmla="*/ 45562 h 5201036"/>
              <a:gd name="connsiteX1" fmla="*/ 5564777 w 6939408"/>
              <a:gd name="connsiteY1" fmla="*/ 62979 h 5201036"/>
              <a:gd name="connsiteX2" fmla="*/ 6766560 w 6939408"/>
              <a:gd name="connsiteY2" fmla="*/ 655162 h 5201036"/>
              <a:gd name="connsiteX3" fmla="*/ 6905897 w 6939408"/>
              <a:gd name="connsiteY3" fmla="*/ 5201036 h 5201036"/>
            </a:gdLst>
            <a:ahLst/>
            <a:cxnLst>
              <a:cxn ang="0">
                <a:pos x="connsiteX0" y="connsiteY0"/>
              </a:cxn>
              <a:cxn ang="0">
                <a:pos x="connsiteX1" y="connsiteY1"/>
              </a:cxn>
              <a:cxn ang="0">
                <a:pos x="connsiteX2" y="connsiteY2"/>
              </a:cxn>
              <a:cxn ang="0">
                <a:pos x="connsiteX3" y="connsiteY3"/>
              </a:cxn>
            </a:cxnLst>
            <a:rect l="l" t="t" r="r" b="b"/>
            <a:pathLst>
              <a:path w="6939408" h="5201036">
                <a:moveTo>
                  <a:pt x="0" y="45562"/>
                </a:moveTo>
                <a:cubicBezTo>
                  <a:pt x="2218508" y="3470"/>
                  <a:pt x="4437017" y="-38621"/>
                  <a:pt x="5564777" y="62979"/>
                </a:cubicBezTo>
                <a:cubicBezTo>
                  <a:pt x="6692537" y="164579"/>
                  <a:pt x="6543040" y="-201181"/>
                  <a:pt x="6766560" y="655162"/>
                </a:cubicBezTo>
                <a:cubicBezTo>
                  <a:pt x="6990080" y="1511505"/>
                  <a:pt x="6947988" y="3356270"/>
                  <a:pt x="6905897" y="5201036"/>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4" name="TextovéPole 53"/>
          <p:cNvSpPr txBox="1"/>
          <p:nvPr/>
        </p:nvSpPr>
        <p:spPr>
          <a:xfrm>
            <a:off x="214882" y="55987"/>
            <a:ext cx="6517358" cy="369332"/>
          </a:xfrm>
          <a:prstGeom prst="rect">
            <a:avLst/>
          </a:prstGeom>
          <a:solidFill>
            <a:srgbClr val="FFFF00"/>
          </a:solidFill>
        </p:spPr>
        <p:txBody>
          <a:bodyPr wrap="square" rtlCol="0">
            <a:spAutoFit/>
          </a:bodyPr>
          <a:lstStyle/>
          <a:p>
            <a:r>
              <a:rPr lang="cs-CZ" dirty="0" err="1"/>
              <a:t>Increased</a:t>
            </a:r>
            <a:r>
              <a:rPr lang="cs-CZ" dirty="0"/>
              <a:t> </a:t>
            </a:r>
            <a:r>
              <a:rPr lang="cs-CZ" dirty="0" err="1"/>
              <a:t>delivery</a:t>
            </a:r>
            <a:r>
              <a:rPr lang="cs-CZ" dirty="0"/>
              <a:t> (H</a:t>
            </a:r>
            <a:r>
              <a:rPr lang="cs-CZ" baseline="-25000" dirty="0"/>
              <a:t>2</a:t>
            </a:r>
            <a:r>
              <a:rPr lang="cs-CZ" dirty="0"/>
              <a:t>O, Na</a:t>
            </a:r>
            <a:r>
              <a:rPr lang="cs-CZ" baseline="30000" dirty="0"/>
              <a:t>+</a:t>
            </a:r>
            <a:r>
              <a:rPr lang="cs-CZ" dirty="0"/>
              <a:t>, Cl</a:t>
            </a:r>
            <a:r>
              <a:rPr lang="cs-CZ" baseline="30000" dirty="0"/>
              <a:t>-</a:t>
            </a:r>
            <a:r>
              <a:rPr lang="cs-CZ" dirty="0"/>
              <a:t>) to </a:t>
            </a:r>
            <a:r>
              <a:rPr lang="cs-CZ" dirty="0" err="1"/>
              <a:t>colon</a:t>
            </a:r>
            <a:endParaRPr lang="cs-CZ" dirty="0"/>
          </a:p>
        </p:txBody>
      </p:sp>
      <p:sp>
        <p:nvSpPr>
          <p:cNvPr id="55" name="TextovéPole 54"/>
          <p:cNvSpPr txBox="1"/>
          <p:nvPr/>
        </p:nvSpPr>
        <p:spPr>
          <a:xfrm>
            <a:off x="5973500" y="2678225"/>
            <a:ext cx="1478820" cy="923330"/>
          </a:xfrm>
          <a:prstGeom prst="rect">
            <a:avLst/>
          </a:prstGeom>
          <a:solidFill>
            <a:srgbClr val="FFFF00"/>
          </a:solidFill>
        </p:spPr>
        <p:txBody>
          <a:bodyPr wrap="square" rtlCol="0">
            <a:spAutoFit/>
          </a:bodyPr>
          <a:lstStyle/>
          <a:p>
            <a:r>
              <a:rPr lang="cs-CZ" dirty="0" err="1"/>
              <a:t>Increased</a:t>
            </a:r>
            <a:r>
              <a:rPr lang="cs-CZ" dirty="0"/>
              <a:t> NHE and AE transport</a:t>
            </a:r>
          </a:p>
        </p:txBody>
      </p:sp>
    </p:spTree>
    <p:custDataLst>
      <p:tags r:id="rId1"/>
    </p:custDataLst>
    <p:extLst>
      <p:ext uri="{BB962C8B-B14F-4D97-AF65-F5344CB8AC3E}">
        <p14:creationId xmlns:p14="http://schemas.microsoft.com/office/powerpoint/2010/main" val="235349493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Vývojový diagram: alternativní postup 61"/>
          <p:cNvSpPr/>
          <p:nvPr/>
        </p:nvSpPr>
        <p:spPr>
          <a:xfrm>
            <a:off x="5197633" y="6243030"/>
            <a:ext cx="2013063" cy="642354"/>
          </a:xfrm>
          <a:prstGeom prst="flowChartAlternateProcess">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3" name="Skupina 22"/>
          <p:cNvGrpSpPr/>
          <p:nvPr/>
        </p:nvGrpSpPr>
        <p:grpSpPr>
          <a:xfrm>
            <a:off x="1016205" y="458258"/>
            <a:ext cx="7200800" cy="2179372"/>
            <a:chOff x="1181919" y="457539"/>
            <a:chExt cx="5181572" cy="2179372"/>
          </a:xfrm>
        </p:grpSpPr>
        <p:sp>
          <p:nvSpPr>
            <p:cNvPr id="17" name="Ovál 16"/>
            <p:cNvSpPr/>
            <p:nvPr/>
          </p:nvSpPr>
          <p:spPr>
            <a:xfrm>
              <a:off x="6141761" y="457539"/>
              <a:ext cx="221730" cy="2170664"/>
            </a:xfrm>
            <a:prstGeom prst="ellipse">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Obdélník 13"/>
            <p:cNvSpPr/>
            <p:nvPr/>
          </p:nvSpPr>
          <p:spPr>
            <a:xfrm>
              <a:off x="1259632" y="478433"/>
              <a:ext cx="4988145" cy="2158478"/>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Ovál 14"/>
            <p:cNvSpPr/>
            <p:nvPr/>
          </p:nvSpPr>
          <p:spPr>
            <a:xfrm>
              <a:off x="1181919" y="457539"/>
              <a:ext cx="221730" cy="2170664"/>
            </a:xfrm>
            <a:prstGeom prst="ellipse">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2" name="Přímá spojnice 21"/>
            <p:cNvCxnSpPr>
              <a:stCxn id="15" idx="0"/>
            </p:cNvCxnSpPr>
            <p:nvPr/>
          </p:nvCxnSpPr>
          <p:spPr>
            <a:xfrm>
              <a:off x="1292784" y="457539"/>
              <a:ext cx="49812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 name="Přímá spojnice 23"/>
            <p:cNvCxnSpPr/>
            <p:nvPr/>
          </p:nvCxnSpPr>
          <p:spPr>
            <a:xfrm>
              <a:off x="1292704" y="2628203"/>
              <a:ext cx="4981200"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8" name="Obdélník 7"/>
          <p:cNvSpPr/>
          <p:nvPr/>
        </p:nvSpPr>
        <p:spPr>
          <a:xfrm>
            <a:off x="3779912" y="2649872"/>
            <a:ext cx="2088232" cy="1512168"/>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cs-CZ"/>
          </a:p>
        </p:txBody>
      </p:sp>
      <p:sp>
        <p:nvSpPr>
          <p:cNvPr id="4" name="Obdélník 3"/>
          <p:cNvSpPr/>
          <p:nvPr/>
        </p:nvSpPr>
        <p:spPr>
          <a:xfrm>
            <a:off x="1484926" y="2636912"/>
            <a:ext cx="2088232" cy="1512168"/>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cs-CZ"/>
          </a:p>
        </p:txBody>
      </p:sp>
      <p:sp>
        <p:nvSpPr>
          <p:cNvPr id="7" name="TextovéPole 6"/>
          <p:cNvSpPr txBox="1"/>
          <p:nvPr/>
        </p:nvSpPr>
        <p:spPr>
          <a:xfrm>
            <a:off x="1751032" y="5873698"/>
            <a:ext cx="521297"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Na</a:t>
            </a:r>
            <a:r>
              <a:rPr lang="cs-CZ" baseline="30000" dirty="0"/>
              <a:t>+</a:t>
            </a:r>
          </a:p>
        </p:txBody>
      </p:sp>
      <p:sp>
        <p:nvSpPr>
          <p:cNvPr id="10" name="TextovéPole 9"/>
          <p:cNvSpPr txBox="1"/>
          <p:nvPr/>
        </p:nvSpPr>
        <p:spPr>
          <a:xfrm>
            <a:off x="4448790" y="5873698"/>
            <a:ext cx="407484"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Cl</a:t>
            </a:r>
            <a:r>
              <a:rPr lang="cs-CZ" baseline="30000" dirty="0"/>
              <a:t>-</a:t>
            </a:r>
          </a:p>
        </p:txBody>
      </p:sp>
      <p:sp>
        <p:nvSpPr>
          <p:cNvPr id="11" name="TextovéPole 10"/>
          <p:cNvSpPr txBox="1"/>
          <p:nvPr/>
        </p:nvSpPr>
        <p:spPr>
          <a:xfrm>
            <a:off x="7323910" y="5508955"/>
            <a:ext cx="559769"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25000" dirty="0"/>
              <a:t>2</a:t>
            </a:r>
            <a:r>
              <a:rPr lang="cs-CZ" dirty="0"/>
              <a:t>O</a:t>
            </a:r>
            <a:endParaRPr lang="cs-CZ" baseline="30000" dirty="0"/>
          </a:p>
        </p:txBody>
      </p:sp>
      <p:sp>
        <p:nvSpPr>
          <p:cNvPr id="12" name="TextovéPole 11"/>
          <p:cNvSpPr txBox="1"/>
          <p:nvPr/>
        </p:nvSpPr>
        <p:spPr>
          <a:xfrm>
            <a:off x="4924485" y="3487944"/>
            <a:ext cx="72763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HCO</a:t>
            </a:r>
            <a:r>
              <a:rPr lang="cs-CZ" baseline="-25000" dirty="0"/>
              <a:t>3</a:t>
            </a:r>
            <a:r>
              <a:rPr lang="cs-CZ" baseline="46000" dirty="0"/>
              <a:t>-</a:t>
            </a:r>
          </a:p>
        </p:txBody>
      </p:sp>
      <p:sp>
        <p:nvSpPr>
          <p:cNvPr id="6" name="Ovál 5"/>
          <p:cNvSpPr/>
          <p:nvPr/>
        </p:nvSpPr>
        <p:spPr>
          <a:xfrm>
            <a:off x="4448790" y="2089400"/>
            <a:ext cx="1098570" cy="759592"/>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cs-CZ" dirty="0"/>
              <a:t>AE</a:t>
            </a:r>
          </a:p>
        </p:txBody>
      </p:sp>
      <p:sp>
        <p:nvSpPr>
          <p:cNvPr id="26" name="TextovéPole 25"/>
          <p:cNvSpPr txBox="1"/>
          <p:nvPr/>
        </p:nvSpPr>
        <p:spPr>
          <a:xfrm>
            <a:off x="3386095" y="5122183"/>
            <a:ext cx="1115562"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CO</a:t>
            </a:r>
            <a:r>
              <a:rPr lang="cs-CZ" baseline="-25000" dirty="0"/>
              <a:t>2 </a:t>
            </a:r>
            <a:r>
              <a:rPr lang="cs-CZ" dirty="0"/>
              <a:t>+ H</a:t>
            </a:r>
            <a:r>
              <a:rPr lang="cs-CZ" baseline="-25000" dirty="0"/>
              <a:t>2</a:t>
            </a:r>
            <a:r>
              <a:rPr lang="cs-CZ" dirty="0"/>
              <a:t>O</a:t>
            </a:r>
          </a:p>
        </p:txBody>
      </p:sp>
      <p:sp>
        <p:nvSpPr>
          <p:cNvPr id="27" name="TextovéPole 26"/>
          <p:cNvSpPr txBox="1"/>
          <p:nvPr/>
        </p:nvSpPr>
        <p:spPr>
          <a:xfrm>
            <a:off x="2725960" y="3487944"/>
            <a:ext cx="405880"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30000" dirty="0"/>
              <a:t>+</a:t>
            </a:r>
          </a:p>
        </p:txBody>
      </p:sp>
      <p:sp>
        <p:nvSpPr>
          <p:cNvPr id="28" name="TextovéPole 27"/>
          <p:cNvSpPr txBox="1"/>
          <p:nvPr/>
        </p:nvSpPr>
        <p:spPr>
          <a:xfrm>
            <a:off x="4788024" y="4556041"/>
            <a:ext cx="72763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HCO</a:t>
            </a:r>
            <a:r>
              <a:rPr lang="cs-CZ" baseline="-25000" dirty="0"/>
              <a:t>3</a:t>
            </a:r>
            <a:r>
              <a:rPr lang="cs-CZ" baseline="46000" dirty="0"/>
              <a:t>-</a:t>
            </a:r>
          </a:p>
        </p:txBody>
      </p:sp>
      <p:sp>
        <p:nvSpPr>
          <p:cNvPr id="29" name="TextovéPole 28"/>
          <p:cNvSpPr txBox="1"/>
          <p:nvPr/>
        </p:nvSpPr>
        <p:spPr>
          <a:xfrm>
            <a:off x="2699792" y="4499828"/>
            <a:ext cx="405880"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30000" dirty="0"/>
              <a:t>+</a:t>
            </a:r>
          </a:p>
        </p:txBody>
      </p:sp>
      <p:sp>
        <p:nvSpPr>
          <p:cNvPr id="30" name="TextovéPole 29"/>
          <p:cNvSpPr txBox="1"/>
          <p:nvPr/>
        </p:nvSpPr>
        <p:spPr>
          <a:xfrm>
            <a:off x="3230016" y="1700808"/>
            <a:ext cx="405880"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30000" dirty="0"/>
              <a:t>+</a:t>
            </a:r>
          </a:p>
        </p:txBody>
      </p:sp>
      <p:sp>
        <p:nvSpPr>
          <p:cNvPr id="31" name="TextovéPole 30"/>
          <p:cNvSpPr txBox="1"/>
          <p:nvPr/>
        </p:nvSpPr>
        <p:spPr>
          <a:xfrm>
            <a:off x="5796136" y="1787665"/>
            <a:ext cx="72763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HCO</a:t>
            </a:r>
            <a:r>
              <a:rPr lang="cs-CZ" baseline="-25000" dirty="0"/>
              <a:t>3</a:t>
            </a:r>
            <a:r>
              <a:rPr lang="cs-CZ" baseline="46000" dirty="0"/>
              <a:t>-</a:t>
            </a:r>
          </a:p>
        </p:txBody>
      </p:sp>
      <p:sp>
        <p:nvSpPr>
          <p:cNvPr id="32" name="TextovéPole 31"/>
          <p:cNvSpPr txBox="1"/>
          <p:nvPr/>
        </p:nvSpPr>
        <p:spPr>
          <a:xfrm>
            <a:off x="5993846" y="940801"/>
            <a:ext cx="1115562"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CO</a:t>
            </a:r>
            <a:r>
              <a:rPr lang="cs-CZ" baseline="-25000" dirty="0"/>
              <a:t>2 </a:t>
            </a:r>
            <a:r>
              <a:rPr lang="cs-CZ" dirty="0"/>
              <a:t>+ H</a:t>
            </a:r>
            <a:r>
              <a:rPr lang="cs-CZ" baseline="-25000" dirty="0"/>
              <a:t>2</a:t>
            </a:r>
            <a:r>
              <a:rPr lang="cs-CZ" dirty="0"/>
              <a:t>O</a:t>
            </a:r>
          </a:p>
        </p:txBody>
      </p:sp>
      <p:sp>
        <p:nvSpPr>
          <p:cNvPr id="33" name="TextovéPole 32"/>
          <p:cNvSpPr txBox="1"/>
          <p:nvPr/>
        </p:nvSpPr>
        <p:spPr>
          <a:xfrm>
            <a:off x="1646281" y="3491716"/>
            <a:ext cx="521297"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Na</a:t>
            </a:r>
            <a:r>
              <a:rPr lang="cs-CZ" baseline="30000" dirty="0"/>
              <a:t>+</a:t>
            </a:r>
          </a:p>
        </p:txBody>
      </p:sp>
      <p:sp>
        <p:nvSpPr>
          <p:cNvPr id="34" name="TextovéPole 33"/>
          <p:cNvSpPr txBox="1"/>
          <p:nvPr/>
        </p:nvSpPr>
        <p:spPr>
          <a:xfrm>
            <a:off x="3948492" y="3448373"/>
            <a:ext cx="407484"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Cl</a:t>
            </a:r>
            <a:r>
              <a:rPr lang="cs-CZ" baseline="30000" dirty="0"/>
              <a:t>-</a:t>
            </a:r>
          </a:p>
        </p:txBody>
      </p:sp>
      <p:sp>
        <p:nvSpPr>
          <p:cNvPr id="35" name="TextovéPole 34"/>
          <p:cNvSpPr txBox="1"/>
          <p:nvPr/>
        </p:nvSpPr>
        <p:spPr>
          <a:xfrm>
            <a:off x="323528" y="1763524"/>
            <a:ext cx="521297"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Na</a:t>
            </a:r>
            <a:r>
              <a:rPr lang="cs-CZ" baseline="30000" dirty="0"/>
              <a:t>+</a:t>
            </a:r>
          </a:p>
        </p:txBody>
      </p:sp>
      <p:sp>
        <p:nvSpPr>
          <p:cNvPr id="36" name="TextovéPole 35"/>
          <p:cNvSpPr txBox="1"/>
          <p:nvPr/>
        </p:nvSpPr>
        <p:spPr>
          <a:xfrm>
            <a:off x="323528" y="1187460"/>
            <a:ext cx="407484"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Cl</a:t>
            </a:r>
            <a:r>
              <a:rPr lang="cs-CZ" baseline="30000" dirty="0"/>
              <a:t>-</a:t>
            </a:r>
          </a:p>
        </p:txBody>
      </p:sp>
      <p:sp>
        <p:nvSpPr>
          <p:cNvPr id="37" name="TextovéPole 36"/>
          <p:cNvSpPr txBox="1"/>
          <p:nvPr/>
        </p:nvSpPr>
        <p:spPr>
          <a:xfrm>
            <a:off x="268215" y="539388"/>
            <a:ext cx="559769"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25000" dirty="0"/>
              <a:t>2</a:t>
            </a:r>
            <a:r>
              <a:rPr lang="cs-CZ" dirty="0"/>
              <a:t>O</a:t>
            </a:r>
            <a:endParaRPr lang="cs-CZ" baseline="30000" dirty="0"/>
          </a:p>
        </p:txBody>
      </p:sp>
      <p:sp>
        <p:nvSpPr>
          <p:cNvPr id="25" name="Volný tvar 24"/>
          <p:cNvSpPr/>
          <p:nvPr/>
        </p:nvSpPr>
        <p:spPr>
          <a:xfrm>
            <a:off x="1611086" y="1985554"/>
            <a:ext cx="400595" cy="1480458"/>
          </a:xfrm>
          <a:custGeom>
            <a:avLst/>
            <a:gdLst>
              <a:gd name="connsiteX0" fmla="*/ 0 w 1218714"/>
              <a:gd name="connsiteY0" fmla="*/ 167 h 1541584"/>
              <a:gd name="connsiteX1" fmla="*/ 409303 w 1218714"/>
              <a:gd name="connsiteY1" fmla="*/ 52419 h 1541584"/>
              <a:gd name="connsiteX2" fmla="*/ 1166948 w 1218714"/>
              <a:gd name="connsiteY2" fmla="*/ 322384 h 1541584"/>
              <a:gd name="connsiteX3" fmla="*/ 1140823 w 1218714"/>
              <a:gd name="connsiteY3" fmla="*/ 827482 h 1541584"/>
              <a:gd name="connsiteX4" fmla="*/ 1053737 w 1218714"/>
              <a:gd name="connsiteY4" fmla="*/ 1541584 h 1541584"/>
              <a:gd name="connsiteX0" fmla="*/ 0 w 1145428"/>
              <a:gd name="connsiteY0" fmla="*/ 38 h 1541455"/>
              <a:gd name="connsiteX1" fmla="*/ 409303 w 1145428"/>
              <a:gd name="connsiteY1" fmla="*/ 52290 h 1541455"/>
              <a:gd name="connsiteX2" fmla="*/ 1053736 w 1145428"/>
              <a:gd name="connsiteY2" fmla="*/ 261295 h 1541455"/>
              <a:gd name="connsiteX3" fmla="*/ 1140823 w 1145428"/>
              <a:gd name="connsiteY3" fmla="*/ 827353 h 1541455"/>
              <a:gd name="connsiteX4" fmla="*/ 1053737 w 1145428"/>
              <a:gd name="connsiteY4" fmla="*/ 1541455 h 1541455"/>
              <a:gd name="connsiteX0" fmla="*/ 0 w 1193075"/>
              <a:gd name="connsiteY0" fmla="*/ 38 h 1541455"/>
              <a:gd name="connsiteX1" fmla="*/ 409303 w 1193075"/>
              <a:gd name="connsiteY1" fmla="*/ 52290 h 1541455"/>
              <a:gd name="connsiteX2" fmla="*/ 1053736 w 1193075"/>
              <a:gd name="connsiteY2" fmla="*/ 261295 h 1541455"/>
              <a:gd name="connsiteX3" fmla="*/ 1193075 w 1193075"/>
              <a:gd name="connsiteY3" fmla="*/ 836062 h 1541455"/>
              <a:gd name="connsiteX4" fmla="*/ 1053737 w 1193075"/>
              <a:gd name="connsiteY4" fmla="*/ 1541455 h 1541455"/>
              <a:gd name="connsiteX0" fmla="*/ 0 w 1278380"/>
              <a:gd name="connsiteY0" fmla="*/ 28271 h 1500019"/>
              <a:gd name="connsiteX1" fmla="*/ 494608 w 1278380"/>
              <a:gd name="connsiteY1" fmla="*/ 10854 h 1500019"/>
              <a:gd name="connsiteX2" fmla="*/ 1139041 w 1278380"/>
              <a:gd name="connsiteY2" fmla="*/ 219859 h 1500019"/>
              <a:gd name="connsiteX3" fmla="*/ 1278380 w 1278380"/>
              <a:gd name="connsiteY3" fmla="*/ 794626 h 1500019"/>
              <a:gd name="connsiteX4" fmla="*/ 1139042 w 1278380"/>
              <a:gd name="connsiteY4" fmla="*/ 1500019 h 1500019"/>
              <a:gd name="connsiteX0" fmla="*/ 0 w 1278380"/>
              <a:gd name="connsiteY0" fmla="*/ 3578 h 1475326"/>
              <a:gd name="connsiteX1" fmla="*/ 665216 w 1278380"/>
              <a:gd name="connsiteY1" fmla="*/ 20995 h 1475326"/>
              <a:gd name="connsiteX2" fmla="*/ 1139041 w 1278380"/>
              <a:gd name="connsiteY2" fmla="*/ 195166 h 1475326"/>
              <a:gd name="connsiteX3" fmla="*/ 1278380 w 1278380"/>
              <a:gd name="connsiteY3" fmla="*/ 769933 h 1475326"/>
              <a:gd name="connsiteX4" fmla="*/ 1139042 w 1278380"/>
              <a:gd name="connsiteY4" fmla="*/ 1475326 h 1475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8380" h="1475326">
                <a:moveTo>
                  <a:pt x="0" y="3578"/>
                </a:moveTo>
                <a:cubicBezTo>
                  <a:pt x="107406" y="2852"/>
                  <a:pt x="475376" y="-10936"/>
                  <a:pt x="665216" y="20995"/>
                </a:cubicBezTo>
                <a:cubicBezTo>
                  <a:pt x="855056" y="52926"/>
                  <a:pt x="1036847" y="70343"/>
                  <a:pt x="1139041" y="195166"/>
                </a:cubicBezTo>
                <a:cubicBezTo>
                  <a:pt x="1241235" y="319989"/>
                  <a:pt x="1278380" y="556573"/>
                  <a:pt x="1278380" y="769933"/>
                </a:cubicBezTo>
                <a:cubicBezTo>
                  <a:pt x="1278380" y="983293"/>
                  <a:pt x="1173151" y="1219875"/>
                  <a:pt x="1139042" y="1475326"/>
                </a:cubicBez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8" name="Volný tvar 37"/>
          <p:cNvSpPr/>
          <p:nvPr/>
        </p:nvSpPr>
        <p:spPr>
          <a:xfrm>
            <a:off x="2861049" y="1898469"/>
            <a:ext cx="414807" cy="1584960"/>
          </a:xfrm>
          <a:custGeom>
            <a:avLst/>
            <a:gdLst>
              <a:gd name="connsiteX0" fmla="*/ 41392 w 354901"/>
              <a:gd name="connsiteY0" fmla="*/ 1584960 h 1584960"/>
              <a:gd name="connsiteX1" fmla="*/ 6558 w 354901"/>
              <a:gd name="connsiteY1" fmla="*/ 1088571 h 1584960"/>
              <a:gd name="connsiteX2" fmla="*/ 15266 w 354901"/>
              <a:gd name="connsiteY2" fmla="*/ 687977 h 1584960"/>
              <a:gd name="connsiteX3" fmla="*/ 154603 w 354901"/>
              <a:gd name="connsiteY3" fmla="*/ 130628 h 1584960"/>
              <a:gd name="connsiteX4" fmla="*/ 354901 w 354901"/>
              <a:gd name="connsiteY4" fmla="*/ 0 h 158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901" h="1584960">
                <a:moveTo>
                  <a:pt x="41392" y="1584960"/>
                </a:moveTo>
                <a:cubicBezTo>
                  <a:pt x="26152" y="1411514"/>
                  <a:pt x="10912" y="1238068"/>
                  <a:pt x="6558" y="1088571"/>
                </a:cubicBezTo>
                <a:cubicBezTo>
                  <a:pt x="2204" y="939074"/>
                  <a:pt x="-9408" y="847634"/>
                  <a:pt x="15266" y="687977"/>
                </a:cubicBezTo>
                <a:cubicBezTo>
                  <a:pt x="39940" y="528320"/>
                  <a:pt x="97997" y="245291"/>
                  <a:pt x="154603" y="130628"/>
                </a:cubicBezTo>
                <a:cubicBezTo>
                  <a:pt x="211209" y="15965"/>
                  <a:pt x="283055" y="7982"/>
                  <a:pt x="354901" y="0"/>
                </a:cubicBez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9" name="Volný tvar 38"/>
          <p:cNvSpPr/>
          <p:nvPr/>
        </p:nvSpPr>
        <p:spPr>
          <a:xfrm>
            <a:off x="714103" y="1436914"/>
            <a:ext cx="3741245" cy="1994263"/>
          </a:xfrm>
          <a:custGeom>
            <a:avLst/>
            <a:gdLst>
              <a:gd name="connsiteX0" fmla="*/ 0 w 3749373"/>
              <a:gd name="connsiteY0" fmla="*/ 8709 h 1872343"/>
              <a:gd name="connsiteX1" fmla="*/ 2734491 w 3749373"/>
              <a:gd name="connsiteY1" fmla="*/ 0 h 1872343"/>
              <a:gd name="connsiteX2" fmla="*/ 3378926 w 3749373"/>
              <a:gd name="connsiteY2" fmla="*/ 78377 h 1872343"/>
              <a:gd name="connsiteX3" fmla="*/ 3727268 w 3749373"/>
              <a:gd name="connsiteY3" fmla="*/ 618309 h 1872343"/>
              <a:gd name="connsiteX4" fmla="*/ 3692434 w 3749373"/>
              <a:gd name="connsiteY4" fmla="*/ 1166949 h 1872343"/>
              <a:gd name="connsiteX5" fmla="*/ 3518263 w 3749373"/>
              <a:gd name="connsiteY5" fmla="*/ 1872343 h 1872343"/>
              <a:gd name="connsiteX0" fmla="*/ 0 w 3749373"/>
              <a:gd name="connsiteY0" fmla="*/ 8709 h 1994263"/>
              <a:gd name="connsiteX1" fmla="*/ 2734491 w 3749373"/>
              <a:gd name="connsiteY1" fmla="*/ 0 h 1994263"/>
              <a:gd name="connsiteX2" fmla="*/ 3378926 w 3749373"/>
              <a:gd name="connsiteY2" fmla="*/ 78377 h 1994263"/>
              <a:gd name="connsiteX3" fmla="*/ 3727268 w 3749373"/>
              <a:gd name="connsiteY3" fmla="*/ 618309 h 1994263"/>
              <a:gd name="connsiteX4" fmla="*/ 3692434 w 3749373"/>
              <a:gd name="connsiteY4" fmla="*/ 1166949 h 1994263"/>
              <a:gd name="connsiteX5" fmla="*/ 3518263 w 3749373"/>
              <a:gd name="connsiteY5" fmla="*/ 1994263 h 1994263"/>
              <a:gd name="connsiteX0" fmla="*/ 0 w 3741245"/>
              <a:gd name="connsiteY0" fmla="*/ 8709 h 1994263"/>
              <a:gd name="connsiteX1" fmla="*/ 2734491 w 3741245"/>
              <a:gd name="connsiteY1" fmla="*/ 0 h 1994263"/>
              <a:gd name="connsiteX2" fmla="*/ 3378926 w 3741245"/>
              <a:gd name="connsiteY2" fmla="*/ 78377 h 1994263"/>
              <a:gd name="connsiteX3" fmla="*/ 3727268 w 3741245"/>
              <a:gd name="connsiteY3" fmla="*/ 618309 h 1994263"/>
              <a:gd name="connsiteX4" fmla="*/ 3657600 w 3741245"/>
              <a:gd name="connsiteY4" fmla="*/ 1210492 h 1994263"/>
              <a:gd name="connsiteX5" fmla="*/ 3518263 w 3741245"/>
              <a:gd name="connsiteY5" fmla="*/ 1994263 h 199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1245" h="1994263">
                <a:moveTo>
                  <a:pt x="0" y="8709"/>
                </a:moveTo>
                <a:lnTo>
                  <a:pt x="2734491" y="0"/>
                </a:lnTo>
                <a:cubicBezTo>
                  <a:pt x="3297645" y="11611"/>
                  <a:pt x="3213463" y="-24675"/>
                  <a:pt x="3378926" y="78377"/>
                </a:cubicBezTo>
                <a:cubicBezTo>
                  <a:pt x="3544389" y="181429"/>
                  <a:pt x="3680822" y="429623"/>
                  <a:pt x="3727268" y="618309"/>
                </a:cubicBezTo>
                <a:cubicBezTo>
                  <a:pt x="3773714" y="806995"/>
                  <a:pt x="3692434" y="981166"/>
                  <a:pt x="3657600" y="1210492"/>
                </a:cubicBezTo>
                <a:cubicBezTo>
                  <a:pt x="3622766" y="1439818"/>
                  <a:pt x="3587931" y="1746069"/>
                  <a:pt x="3518263" y="1994263"/>
                </a:cubicBezTo>
              </a:path>
            </a:pathLst>
          </a:custGeom>
          <a:noFill/>
          <a:ln w="762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0" name="Volný tvar 39"/>
          <p:cNvSpPr/>
          <p:nvPr/>
        </p:nvSpPr>
        <p:spPr>
          <a:xfrm>
            <a:off x="5515659" y="1976846"/>
            <a:ext cx="280477" cy="1506583"/>
          </a:xfrm>
          <a:custGeom>
            <a:avLst/>
            <a:gdLst>
              <a:gd name="connsiteX0" fmla="*/ 43898 w 400949"/>
              <a:gd name="connsiteY0" fmla="*/ 1506583 h 1506583"/>
              <a:gd name="connsiteX1" fmla="*/ 355 w 400949"/>
              <a:gd name="connsiteY1" fmla="*/ 1079863 h 1506583"/>
              <a:gd name="connsiteX2" fmla="*/ 35189 w 400949"/>
              <a:gd name="connsiteY2" fmla="*/ 653143 h 1506583"/>
              <a:gd name="connsiteX3" fmla="*/ 209360 w 400949"/>
              <a:gd name="connsiteY3" fmla="*/ 121920 h 1506583"/>
              <a:gd name="connsiteX4" fmla="*/ 400949 w 400949"/>
              <a:gd name="connsiteY4" fmla="*/ 0 h 1506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949" h="1506583">
                <a:moveTo>
                  <a:pt x="43898" y="1506583"/>
                </a:moveTo>
                <a:cubicBezTo>
                  <a:pt x="22852" y="1364343"/>
                  <a:pt x="1806" y="1222103"/>
                  <a:pt x="355" y="1079863"/>
                </a:cubicBezTo>
                <a:cubicBezTo>
                  <a:pt x="-1097" y="937623"/>
                  <a:pt x="355" y="812800"/>
                  <a:pt x="35189" y="653143"/>
                </a:cubicBezTo>
                <a:cubicBezTo>
                  <a:pt x="70023" y="493486"/>
                  <a:pt x="148400" y="230777"/>
                  <a:pt x="209360" y="121920"/>
                </a:cubicBezTo>
                <a:cubicBezTo>
                  <a:pt x="270320" y="13063"/>
                  <a:pt x="335634" y="6531"/>
                  <a:pt x="400949" y="0"/>
                </a:cubicBezTo>
              </a:path>
            </a:pathLst>
          </a:custGeom>
          <a:noFill/>
          <a:ln w="762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1" name="Volný tvar 40"/>
          <p:cNvSpPr/>
          <p:nvPr/>
        </p:nvSpPr>
        <p:spPr>
          <a:xfrm>
            <a:off x="3570515" y="1154079"/>
            <a:ext cx="2429692" cy="700848"/>
          </a:xfrm>
          <a:custGeom>
            <a:avLst/>
            <a:gdLst>
              <a:gd name="connsiteX0" fmla="*/ 0 w 2360023"/>
              <a:gd name="connsiteY0" fmla="*/ 1001486 h 1010195"/>
              <a:gd name="connsiteX1" fmla="*/ 52252 w 2360023"/>
              <a:gd name="connsiteY1" fmla="*/ 1010195 h 1010195"/>
              <a:gd name="connsiteX2" fmla="*/ 1254035 w 2360023"/>
              <a:gd name="connsiteY2" fmla="*/ 888275 h 1010195"/>
              <a:gd name="connsiteX3" fmla="*/ 1793966 w 2360023"/>
              <a:gd name="connsiteY3" fmla="*/ 426720 h 1010195"/>
              <a:gd name="connsiteX4" fmla="*/ 1976846 w 2360023"/>
              <a:gd name="connsiteY4" fmla="*/ 78378 h 1010195"/>
              <a:gd name="connsiteX5" fmla="*/ 2360023 w 2360023"/>
              <a:gd name="connsiteY5" fmla="*/ 0 h 1010195"/>
              <a:gd name="connsiteX0" fmla="*/ 0 w 2464526"/>
              <a:gd name="connsiteY0" fmla="*/ 924282 h 932991"/>
              <a:gd name="connsiteX1" fmla="*/ 52252 w 2464526"/>
              <a:gd name="connsiteY1" fmla="*/ 932991 h 932991"/>
              <a:gd name="connsiteX2" fmla="*/ 1254035 w 2464526"/>
              <a:gd name="connsiteY2" fmla="*/ 811071 h 932991"/>
              <a:gd name="connsiteX3" fmla="*/ 1793966 w 2464526"/>
              <a:gd name="connsiteY3" fmla="*/ 349516 h 932991"/>
              <a:gd name="connsiteX4" fmla="*/ 1976846 w 2464526"/>
              <a:gd name="connsiteY4" fmla="*/ 1174 h 932991"/>
              <a:gd name="connsiteX5" fmla="*/ 2464526 w 2464526"/>
              <a:gd name="connsiteY5" fmla="*/ 227596 h 932991"/>
              <a:gd name="connsiteX0" fmla="*/ 0 w 2464526"/>
              <a:gd name="connsiteY0" fmla="*/ 696686 h 705395"/>
              <a:gd name="connsiteX1" fmla="*/ 52252 w 2464526"/>
              <a:gd name="connsiteY1" fmla="*/ 705395 h 705395"/>
              <a:gd name="connsiteX2" fmla="*/ 1254035 w 2464526"/>
              <a:gd name="connsiteY2" fmla="*/ 583475 h 705395"/>
              <a:gd name="connsiteX3" fmla="*/ 1793966 w 2464526"/>
              <a:gd name="connsiteY3" fmla="*/ 121920 h 705395"/>
              <a:gd name="connsiteX4" fmla="*/ 2020389 w 2464526"/>
              <a:gd name="connsiteY4" fmla="*/ 26127 h 705395"/>
              <a:gd name="connsiteX5" fmla="*/ 2464526 w 2464526"/>
              <a:gd name="connsiteY5" fmla="*/ 0 h 705395"/>
              <a:gd name="connsiteX0" fmla="*/ 0 w 2464526"/>
              <a:gd name="connsiteY0" fmla="*/ 700224 h 708933"/>
              <a:gd name="connsiteX1" fmla="*/ 52252 w 2464526"/>
              <a:gd name="connsiteY1" fmla="*/ 708933 h 708933"/>
              <a:gd name="connsiteX2" fmla="*/ 1254035 w 2464526"/>
              <a:gd name="connsiteY2" fmla="*/ 587013 h 708933"/>
              <a:gd name="connsiteX3" fmla="*/ 1672046 w 2464526"/>
              <a:gd name="connsiteY3" fmla="*/ 290921 h 708933"/>
              <a:gd name="connsiteX4" fmla="*/ 2020389 w 2464526"/>
              <a:gd name="connsiteY4" fmla="*/ 29665 h 708933"/>
              <a:gd name="connsiteX5" fmla="*/ 2464526 w 2464526"/>
              <a:gd name="connsiteY5" fmla="*/ 3538 h 708933"/>
              <a:gd name="connsiteX0" fmla="*/ 0 w 2429692"/>
              <a:gd name="connsiteY0" fmla="*/ 692139 h 700848"/>
              <a:gd name="connsiteX1" fmla="*/ 52252 w 2429692"/>
              <a:gd name="connsiteY1" fmla="*/ 700848 h 700848"/>
              <a:gd name="connsiteX2" fmla="*/ 1254035 w 2429692"/>
              <a:gd name="connsiteY2" fmla="*/ 578928 h 700848"/>
              <a:gd name="connsiteX3" fmla="*/ 1672046 w 2429692"/>
              <a:gd name="connsiteY3" fmla="*/ 282836 h 700848"/>
              <a:gd name="connsiteX4" fmla="*/ 2020389 w 2429692"/>
              <a:gd name="connsiteY4" fmla="*/ 21580 h 700848"/>
              <a:gd name="connsiteX5" fmla="*/ 2429692 w 2429692"/>
              <a:gd name="connsiteY5" fmla="*/ 12871 h 70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9692" h="700848">
                <a:moveTo>
                  <a:pt x="0" y="692139"/>
                </a:moveTo>
                <a:lnTo>
                  <a:pt x="52252" y="700848"/>
                </a:lnTo>
                <a:cubicBezTo>
                  <a:pt x="261258" y="681980"/>
                  <a:pt x="984069" y="648597"/>
                  <a:pt x="1254035" y="578928"/>
                </a:cubicBezTo>
                <a:cubicBezTo>
                  <a:pt x="1524001" y="509259"/>
                  <a:pt x="1544320" y="375727"/>
                  <a:pt x="1672046" y="282836"/>
                </a:cubicBezTo>
                <a:cubicBezTo>
                  <a:pt x="1799772" y="189945"/>
                  <a:pt x="1894115" y="66574"/>
                  <a:pt x="2020389" y="21580"/>
                </a:cubicBezTo>
                <a:cubicBezTo>
                  <a:pt x="2146663" y="-23414"/>
                  <a:pt x="2285275" y="16500"/>
                  <a:pt x="2429692" y="12871"/>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2" name="Volný tvar 41"/>
          <p:cNvSpPr/>
          <p:nvPr/>
        </p:nvSpPr>
        <p:spPr>
          <a:xfrm>
            <a:off x="5677418" y="1149532"/>
            <a:ext cx="322788" cy="722812"/>
          </a:xfrm>
          <a:custGeom>
            <a:avLst/>
            <a:gdLst>
              <a:gd name="connsiteX0" fmla="*/ 8379 w 330596"/>
              <a:gd name="connsiteY0" fmla="*/ 644435 h 644435"/>
              <a:gd name="connsiteX1" fmla="*/ 8379 w 330596"/>
              <a:gd name="connsiteY1" fmla="*/ 435429 h 644435"/>
              <a:gd name="connsiteX2" fmla="*/ 95464 w 330596"/>
              <a:gd name="connsiteY2" fmla="*/ 113212 h 644435"/>
              <a:gd name="connsiteX3" fmla="*/ 330596 w 330596"/>
              <a:gd name="connsiteY3" fmla="*/ 0 h 644435"/>
              <a:gd name="connsiteX0" fmla="*/ 122491 w 322788"/>
              <a:gd name="connsiteY0" fmla="*/ 722812 h 722812"/>
              <a:gd name="connsiteX1" fmla="*/ 571 w 322788"/>
              <a:gd name="connsiteY1" fmla="*/ 435429 h 722812"/>
              <a:gd name="connsiteX2" fmla="*/ 87656 w 322788"/>
              <a:gd name="connsiteY2" fmla="*/ 113212 h 722812"/>
              <a:gd name="connsiteX3" fmla="*/ 322788 w 322788"/>
              <a:gd name="connsiteY3" fmla="*/ 0 h 722812"/>
            </a:gdLst>
            <a:ahLst/>
            <a:cxnLst>
              <a:cxn ang="0">
                <a:pos x="connsiteX0" y="connsiteY0"/>
              </a:cxn>
              <a:cxn ang="0">
                <a:pos x="connsiteX1" y="connsiteY1"/>
              </a:cxn>
              <a:cxn ang="0">
                <a:pos x="connsiteX2" y="connsiteY2"/>
              </a:cxn>
              <a:cxn ang="0">
                <a:pos x="connsiteX3" y="connsiteY3"/>
              </a:cxn>
            </a:cxnLst>
            <a:rect l="l" t="t" r="r" b="b"/>
            <a:pathLst>
              <a:path w="322788" h="722812">
                <a:moveTo>
                  <a:pt x="122491" y="722812"/>
                </a:moveTo>
                <a:cubicBezTo>
                  <a:pt x="115234" y="662577"/>
                  <a:pt x="6377" y="537029"/>
                  <a:pt x="571" y="435429"/>
                </a:cubicBezTo>
                <a:cubicBezTo>
                  <a:pt x="-5235" y="333829"/>
                  <a:pt x="33953" y="185783"/>
                  <a:pt x="87656" y="113212"/>
                </a:cubicBezTo>
                <a:cubicBezTo>
                  <a:pt x="141359" y="40640"/>
                  <a:pt x="232073" y="20320"/>
                  <a:pt x="322788" y="0"/>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3" name="Volný tvar 42"/>
          <p:cNvSpPr/>
          <p:nvPr/>
        </p:nvSpPr>
        <p:spPr>
          <a:xfrm>
            <a:off x="3100251" y="4667045"/>
            <a:ext cx="882867" cy="462303"/>
          </a:xfrm>
          <a:custGeom>
            <a:avLst/>
            <a:gdLst>
              <a:gd name="connsiteX0" fmla="*/ 853440 w 866532"/>
              <a:gd name="connsiteY0" fmla="*/ 444886 h 444886"/>
              <a:gd name="connsiteX1" fmla="*/ 862149 w 866532"/>
              <a:gd name="connsiteY1" fmla="*/ 305549 h 444886"/>
              <a:gd name="connsiteX2" fmla="*/ 792480 w 866532"/>
              <a:gd name="connsiteY2" fmla="*/ 122669 h 444886"/>
              <a:gd name="connsiteX3" fmla="*/ 426720 w 866532"/>
              <a:gd name="connsiteY3" fmla="*/ 18166 h 444886"/>
              <a:gd name="connsiteX4" fmla="*/ 0 w 866532"/>
              <a:gd name="connsiteY4" fmla="*/ 749 h 444886"/>
              <a:gd name="connsiteX0" fmla="*/ 879566 w 882867"/>
              <a:gd name="connsiteY0" fmla="*/ 462303 h 462303"/>
              <a:gd name="connsiteX1" fmla="*/ 862149 w 882867"/>
              <a:gd name="connsiteY1" fmla="*/ 305549 h 462303"/>
              <a:gd name="connsiteX2" fmla="*/ 792480 w 882867"/>
              <a:gd name="connsiteY2" fmla="*/ 122669 h 462303"/>
              <a:gd name="connsiteX3" fmla="*/ 426720 w 882867"/>
              <a:gd name="connsiteY3" fmla="*/ 18166 h 462303"/>
              <a:gd name="connsiteX4" fmla="*/ 0 w 882867"/>
              <a:gd name="connsiteY4" fmla="*/ 749 h 462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867" h="462303">
                <a:moveTo>
                  <a:pt x="879566" y="462303"/>
                </a:moveTo>
                <a:cubicBezTo>
                  <a:pt x="889000" y="419486"/>
                  <a:pt x="876663" y="362155"/>
                  <a:pt x="862149" y="305549"/>
                </a:cubicBezTo>
                <a:cubicBezTo>
                  <a:pt x="847635" y="248943"/>
                  <a:pt x="865051" y="170566"/>
                  <a:pt x="792480" y="122669"/>
                </a:cubicBezTo>
                <a:cubicBezTo>
                  <a:pt x="719909" y="74772"/>
                  <a:pt x="558800" y="38486"/>
                  <a:pt x="426720" y="18166"/>
                </a:cubicBezTo>
                <a:cubicBezTo>
                  <a:pt x="294640" y="-2154"/>
                  <a:pt x="147320" y="-703"/>
                  <a:pt x="0" y="749"/>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5" name="Volný tvar 44"/>
          <p:cNvSpPr/>
          <p:nvPr/>
        </p:nvSpPr>
        <p:spPr>
          <a:xfrm flipH="1">
            <a:off x="3975407" y="4749247"/>
            <a:ext cx="812617" cy="375644"/>
          </a:xfrm>
          <a:custGeom>
            <a:avLst/>
            <a:gdLst>
              <a:gd name="connsiteX0" fmla="*/ 853440 w 866532"/>
              <a:gd name="connsiteY0" fmla="*/ 444886 h 444886"/>
              <a:gd name="connsiteX1" fmla="*/ 862149 w 866532"/>
              <a:gd name="connsiteY1" fmla="*/ 305549 h 444886"/>
              <a:gd name="connsiteX2" fmla="*/ 792480 w 866532"/>
              <a:gd name="connsiteY2" fmla="*/ 122669 h 444886"/>
              <a:gd name="connsiteX3" fmla="*/ 426720 w 866532"/>
              <a:gd name="connsiteY3" fmla="*/ 18166 h 444886"/>
              <a:gd name="connsiteX4" fmla="*/ 0 w 866532"/>
              <a:gd name="connsiteY4" fmla="*/ 749 h 444886"/>
              <a:gd name="connsiteX0" fmla="*/ 853440 w 857432"/>
              <a:gd name="connsiteY0" fmla="*/ 444886 h 444886"/>
              <a:gd name="connsiteX1" fmla="*/ 843771 w 857432"/>
              <a:gd name="connsiteY1" fmla="*/ 336490 h 444886"/>
              <a:gd name="connsiteX2" fmla="*/ 792480 w 857432"/>
              <a:gd name="connsiteY2" fmla="*/ 122669 h 444886"/>
              <a:gd name="connsiteX3" fmla="*/ 426720 w 857432"/>
              <a:gd name="connsiteY3" fmla="*/ 18166 h 444886"/>
              <a:gd name="connsiteX4" fmla="*/ 0 w 857432"/>
              <a:gd name="connsiteY4" fmla="*/ 749 h 444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432" h="444886">
                <a:moveTo>
                  <a:pt x="853440" y="444886"/>
                </a:moveTo>
                <a:cubicBezTo>
                  <a:pt x="862874" y="402069"/>
                  <a:pt x="853931" y="390193"/>
                  <a:pt x="843771" y="336490"/>
                </a:cubicBezTo>
                <a:cubicBezTo>
                  <a:pt x="833611" y="282787"/>
                  <a:pt x="861988" y="175723"/>
                  <a:pt x="792480" y="122669"/>
                </a:cubicBezTo>
                <a:cubicBezTo>
                  <a:pt x="722972" y="69615"/>
                  <a:pt x="558800" y="38486"/>
                  <a:pt x="426720" y="18166"/>
                </a:cubicBezTo>
                <a:cubicBezTo>
                  <a:pt x="294640" y="-2154"/>
                  <a:pt x="147320" y="-703"/>
                  <a:pt x="0" y="749"/>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4" name="Volný tvar 43"/>
          <p:cNvSpPr/>
          <p:nvPr/>
        </p:nvSpPr>
        <p:spPr>
          <a:xfrm>
            <a:off x="5216434" y="3849189"/>
            <a:ext cx="0" cy="705394"/>
          </a:xfrm>
          <a:custGeom>
            <a:avLst/>
            <a:gdLst>
              <a:gd name="connsiteX0" fmla="*/ 0 w 0"/>
              <a:gd name="connsiteY0" fmla="*/ 705394 h 705394"/>
              <a:gd name="connsiteX1" fmla="*/ 0 w 0"/>
              <a:gd name="connsiteY1" fmla="*/ 0 h 705394"/>
              <a:gd name="connsiteX2" fmla="*/ 0 w 0"/>
              <a:gd name="connsiteY2" fmla="*/ 0 h 705394"/>
            </a:gdLst>
            <a:ahLst/>
            <a:cxnLst>
              <a:cxn ang="0">
                <a:pos x="connsiteX0" y="connsiteY0"/>
              </a:cxn>
              <a:cxn ang="0">
                <a:pos x="connsiteX1" y="connsiteY1"/>
              </a:cxn>
              <a:cxn ang="0">
                <a:pos x="connsiteX2" y="connsiteY2"/>
              </a:cxn>
            </a:cxnLst>
            <a:rect l="l" t="t" r="r" b="b"/>
            <a:pathLst>
              <a:path h="705394">
                <a:moveTo>
                  <a:pt x="0" y="705394"/>
                </a:moveTo>
                <a:lnTo>
                  <a:pt x="0" y="0"/>
                </a:lnTo>
                <a:lnTo>
                  <a:pt x="0" y="0"/>
                </a:lnTo>
              </a:path>
            </a:pathLst>
          </a:custGeom>
          <a:noFill/>
          <a:ln w="762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6" name="Volný tvar 45"/>
          <p:cNvSpPr/>
          <p:nvPr/>
        </p:nvSpPr>
        <p:spPr>
          <a:xfrm>
            <a:off x="2899954" y="3866606"/>
            <a:ext cx="0" cy="635725"/>
          </a:xfrm>
          <a:custGeom>
            <a:avLst/>
            <a:gdLst>
              <a:gd name="connsiteX0" fmla="*/ 0 w 0"/>
              <a:gd name="connsiteY0" fmla="*/ 635725 h 635725"/>
              <a:gd name="connsiteX1" fmla="*/ 0 w 0"/>
              <a:gd name="connsiteY1" fmla="*/ 0 h 635725"/>
              <a:gd name="connsiteX2" fmla="*/ 0 w 0"/>
              <a:gd name="connsiteY2" fmla="*/ 0 h 635725"/>
            </a:gdLst>
            <a:ahLst/>
            <a:cxnLst>
              <a:cxn ang="0">
                <a:pos x="connsiteX0" y="connsiteY0"/>
              </a:cxn>
              <a:cxn ang="0">
                <a:pos x="connsiteX1" y="connsiteY1"/>
              </a:cxn>
              <a:cxn ang="0">
                <a:pos x="connsiteX2" y="connsiteY2"/>
              </a:cxn>
            </a:cxnLst>
            <a:rect l="l" t="t" r="r" b="b"/>
            <a:pathLst>
              <a:path h="635725">
                <a:moveTo>
                  <a:pt x="0" y="635725"/>
                </a:moveTo>
                <a:lnTo>
                  <a:pt x="0" y="0"/>
                </a:lnTo>
                <a:lnTo>
                  <a:pt x="0" y="0"/>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7" name="Volný tvar 46"/>
          <p:cNvSpPr/>
          <p:nvPr/>
        </p:nvSpPr>
        <p:spPr>
          <a:xfrm>
            <a:off x="1924594" y="3840480"/>
            <a:ext cx="26126" cy="2029097"/>
          </a:xfrm>
          <a:custGeom>
            <a:avLst/>
            <a:gdLst>
              <a:gd name="connsiteX0" fmla="*/ 0 w 26126"/>
              <a:gd name="connsiteY0" fmla="*/ 0 h 2029097"/>
              <a:gd name="connsiteX1" fmla="*/ 26126 w 26126"/>
              <a:gd name="connsiteY1" fmla="*/ 2029097 h 2029097"/>
              <a:gd name="connsiteX2" fmla="*/ 26126 w 26126"/>
              <a:gd name="connsiteY2" fmla="*/ 2029097 h 2029097"/>
              <a:gd name="connsiteX3" fmla="*/ 26126 w 26126"/>
              <a:gd name="connsiteY3" fmla="*/ 2029097 h 2029097"/>
            </a:gdLst>
            <a:ahLst/>
            <a:cxnLst>
              <a:cxn ang="0">
                <a:pos x="connsiteX0" y="connsiteY0"/>
              </a:cxn>
              <a:cxn ang="0">
                <a:pos x="connsiteX1" y="connsiteY1"/>
              </a:cxn>
              <a:cxn ang="0">
                <a:pos x="connsiteX2" y="connsiteY2"/>
              </a:cxn>
              <a:cxn ang="0">
                <a:pos x="connsiteX3" y="connsiteY3"/>
              </a:cxn>
            </a:cxnLst>
            <a:rect l="l" t="t" r="r" b="b"/>
            <a:pathLst>
              <a:path w="26126" h="2029097">
                <a:moveTo>
                  <a:pt x="0" y="0"/>
                </a:moveTo>
                <a:lnTo>
                  <a:pt x="26126" y="2029097"/>
                </a:lnTo>
                <a:lnTo>
                  <a:pt x="26126" y="2029097"/>
                </a:lnTo>
                <a:lnTo>
                  <a:pt x="26126" y="2029097"/>
                </a:ln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Volný tvar 1"/>
          <p:cNvSpPr/>
          <p:nvPr/>
        </p:nvSpPr>
        <p:spPr>
          <a:xfrm>
            <a:off x="862149" y="1950720"/>
            <a:ext cx="766354" cy="0"/>
          </a:xfrm>
          <a:custGeom>
            <a:avLst/>
            <a:gdLst>
              <a:gd name="connsiteX0" fmla="*/ 0 w 766354"/>
              <a:gd name="connsiteY0" fmla="*/ 0 h 0"/>
              <a:gd name="connsiteX1" fmla="*/ 766354 w 766354"/>
              <a:gd name="connsiteY1" fmla="*/ 0 h 0"/>
              <a:gd name="connsiteX2" fmla="*/ 766354 w 766354"/>
              <a:gd name="connsiteY2" fmla="*/ 0 h 0"/>
            </a:gdLst>
            <a:ahLst/>
            <a:cxnLst>
              <a:cxn ang="0">
                <a:pos x="connsiteX0" y="connsiteY0"/>
              </a:cxn>
              <a:cxn ang="0">
                <a:pos x="connsiteX1" y="connsiteY1"/>
              </a:cxn>
              <a:cxn ang="0">
                <a:pos x="connsiteX2" y="connsiteY2"/>
              </a:cxn>
            </a:cxnLst>
            <a:rect l="l" t="t" r="r" b="b"/>
            <a:pathLst>
              <a:path w="766354">
                <a:moveTo>
                  <a:pt x="0" y="0"/>
                </a:moveTo>
                <a:lnTo>
                  <a:pt x="766354" y="0"/>
                </a:lnTo>
                <a:lnTo>
                  <a:pt x="766354" y="0"/>
                </a:ln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Volný tvar 4"/>
          <p:cNvSpPr/>
          <p:nvPr/>
        </p:nvSpPr>
        <p:spPr>
          <a:xfrm>
            <a:off x="1611086" y="801189"/>
            <a:ext cx="7053943" cy="1152225"/>
          </a:xfrm>
          <a:custGeom>
            <a:avLst/>
            <a:gdLst>
              <a:gd name="connsiteX0" fmla="*/ 0 w 7053943"/>
              <a:gd name="connsiteY0" fmla="*/ 1132114 h 1152225"/>
              <a:gd name="connsiteX1" fmla="*/ 409303 w 7053943"/>
              <a:gd name="connsiteY1" fmla="*/ 1132114 h 1152225"/>
              <a:gd name="connsiteX2" fmla="*/ 1166948 w 7053943"/>
              <a:gd name="connsiteY2" fmla="*/ 923108 h 1152225"/>
              <a:gd name="connsiteX3" fmla="*/ 1463040 w 7053943"/>
              <a:gd name="connsiteY3" fmla="*/ 357051 h 1152225"/>
              <a:gd name="connsiteX4" fmla="*/ 2290354 w 7053943"/>
              <a:gd name="connsiteY4" fmla="*/ 104502 h 1152225"/>
              <a:gd name="connsiteX5" fmla="*/ 3483428 w 7053943"/>
              <a:gd name="connsiteY5" fmla="*/ 17417 h 1152225"/>
              <a:gd name="connsiteX6" fmla="*/ 5808617 w 7053943"/>
              <a:gd name="connsiteY6" fmla="*/ 17417 h 1152225"/>
              <a:gd name="connsiteX7" fmla="*/ 7053943 w 7053943"/>
              <a:gd name="connsiteY7" fmla="*/ 0 h 11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3943" h="1152225">
                <a:moveTo>
                  <a:pt x="0" y="1132114"/>
                </a:moveTo>
                <a:cubicBezTo>
                  <a:pt x="107406" y="1149531"/>
                  <a:pt x="214812" y="1166948"/>
                  <a:pt x="409303" y="1132114"/>
                </a:cubicBezTo>
                <a:cubicBezTo>
                  <a:pt x="603794" y="1097280"/>
                  <a:pt x="991325" y="1052285"/>
                  <a:pt x="1166948" y="923108"/>
                </a:cubicBezTo>
                <a:cubicBezTo>
                  <a:pt x="1342571" y="793931"/>
                  <a:pt x="1275806" y="493485"/>
                  <a:pt x="1463040" y="357051"/>
                </a:cubicBezTo>
                <a:cubicBezTo>
                  <a:pt x="1650274" y="220617"/>
                  <a:pt x="1953623" y="161108"/>
                  <a:pt x="2290354" y="104502"/>
                </a:cubicBezTo>
                <a:cubicBezTo>
                  <a:pt x="2627085" y="47896"/>
                  <a:pt x="2897051" y="31931"/>
                  <a:pt x="3483428" y="17417"/>
                </a:cubicBezTo>
                <a:cubicBezTo>
                  <a:pt x="4069805" y="2903"/>
                  <a:pt x="5808617" y="17417"/>
                  <a:pt x="5808617" y="17417"/>
                </a:cubicBezTo>
                <a:lnTo>
                  <a:pt x="7053943" y="0"/>
                </a:ln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9" name="TextovéPole 48"/>
          <p:cNvSpPr txBox="1"/>
          <p:nvPr/>
        </p:nvSpPr>
        <p:spPr>
          <a:xfrm>
            <a:off x="8617736" y="619541"/>
            <a:ext cx="521297"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Na</a:t>
            </a:r>
            <a:r>
              <a:rPr lang="cs-CZ" baseline="30000" dirty="0"/>
              <a:t>+</a:t>
            </a:r>
          </a:p>
        </p:txBody>
      </p:sp>
      <p:sp>
        <p:nvSpPr>
          <p:cNvPr id="50" name="TextovéPole 49"/>
          <p:cNvSpPr txBox="1"/>
          <p:nvPr/>
        </p:nvSpPr>
        <p:spPr>
          <a:xfrm>
            <a:off x="8388424" y="1723921"/>
            <a:ext cx="72763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HCO</a:t>
            </a:r>
            <a:r>
              <a:rPr lang="cs-CZ" baseline="-25000" dirty="0"/>
              <a:t>3</a:t>
            </a:r>
            <a:r>
              <a:rPr lang="cs-CZ" baseline="46000" dirty="0"/>
              <a:t>-</a:t>
            </a:r>
          </a:p>
        </p:txBody>
      </p:sp>
      <p:sp>
        <p:nvSpPr>
          <p:cNvPr id="9" name="Volný tvar 8"/>
          <p:cNvSpPr/>
          <p:nvPr/>
        </p:nvSpPr>
        <p:spPr>
          <a:xfrm>
            <a:off x="6522720" y="1942011"/>
            <a:ext cx="1881051" cy="26126"/>
          </a:xfrm>
          <a:custGeom>
            <a:avLst/>
            <a:gdLst>
              <a:gd name="connsiteX0" fmla="*/ 0 w 1881051"/>
              <a:gd name="connsiteY0" fmla="*/ 26126 h 26126"/>
              <a:gd name="connsiteX1" fmla="*/ 1881051 w 1881051"/>
              <a:gd name="connsiteY1" fmla="*/ 0 h 26126"/>
              <a:gd name="connsiteX2" fmla="*/ 1881051 w 1881051"/>
              <a:gd name="connsiteY2" fmla="*/ 0 h 26126"/>
              <a:gd name="connsiteX3" fmla="*/ 1881051 w 1881051"/>
              <a:gd name="connsiteY3" fmla="*/ 0 h 26126"/>
            </a:gdLst>
            <a:ahLst/>
            <a:cxnLst>
              <a:cxn ang="0">
                <a:pos x="connsiteX0" y="connsiteY0"/>
              </a:cxn>
              <a:cxn ang="0">
                <a:pos x="connsiteX1" y="connsiteY1"/>
              </a:cxn>
              <a:cxn ang="0">
                <a:pos x="connsiteX2" y="connsiteY2"/>
              </a:cxn>
              <a:cxn ang="0">
                <a:pos x="connsiteX3" y="connsiteY3"/>
              </a:cxn>
            </a:cxnLst>
            <a:rect l="l" t="t" r="r" b="b"/>
            <a:pathLst>
              <a:path w="1881051" h="26126">
                <a:moveTo>
                  <a:pt x="0" y="26126"/>
                </a:moveTo>
                <a:lnTo>
                  <a:pt x="1881051" y="0"/>
                </a:lnTo>
                <a:lnTo>
                  <a:pt x="1881051" y="0"/>
                </a:lnTo>
                <a:lnTo>
                  <a:pt x="1881051" y="0"/>
                </a:ln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1" name="Ovál 50"/>
          <p:cNvSpPr/>
          <p:nvPr/>
        </p:nvSpPr>
        <p:spPr>
          <a:xfrm>
            <a:off x="1996953" y="2431311"/>
            <a:ext cx="864096" cy="411200"/>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cs-CZ" dirty="0"/>
              <a:t>NHE</a:t>
            </a:r>
          </a:p>
        </p:txBody>
      </p:sp>
      <p:sp>
        <p:nvSpPr>
          <p:cNvPr id="53" name="TextovéPole 52"/>
          <p:cNvSpPr txBox="1"/>
          <p:nvPr/>
        </p:nvSpPr>
        <p:spPr>
          <a:xfrm>
            <a:off x="5460660" y="6463509"/>
            <a:ext cx="407484"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Cl</a:t>
            </a:r>
            <a:r>
              <a:rPr lang="cs-CZ" baseline="30000" dirty="0"/>
              <a:t>-</a:t>
            </a:r>
          </a:p>
        </p:txBody>
      </p:sp>
      <p:sp>
        <p:nvSpPr>
          <p:cNvPr id="13" name="Volný tvar 12"/>
          <p:cNvSpPr/>
          <p:nvPr/>
        </p:nvSpPr>
        <p:spPr>
          <a:xfrm>
            <a:off x="4121272" y="3796937"/>
            <a:ext cx="537814" cy="1506583"/>
          </a:xfrm>
          <a:custGeom>
            <a:avLst/>
            <a:gdLst>
              <a:gd name="connsiteX0" fmla="*/ 15299 w 537814"/>
              <a:gd name="connsiteY0" fmla="*/ 0 h 1506583"/>
              <a:gd name="connsiteX1" fmla="*/ 24008 w 537814"/>
              <a:gd name="connsiteY1" fmla="*/ 566057 h 1506583"/>
              <a:gd name="connsiteX2" fmla="*/ 241722 w 537814"/>
              <a:gd name="connsiteY2" fmla="*/ 722812 h 1506583"/>
              <a:gd name="connsiteX3" fmla="*/ 450728 w 537814"/>
              <a:gd name="connsiteY3" fmla="*/ 879566 h 1506583"/>
              <a:gd name="connsiteX4" fmla="*/ 537814 w 537814"/>
              <a:gd name="connsiteY4" fmla="*/ 1506583 h 1506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814" h="1506583">
                <a:moveTo>
                  <a:pt x="15299" y="0"/>
                </a:moveTo>
                <a:cubicBezTo>
                  <a:pt x="785" y="222794"/>
                  <a:pt x="-13729" y="445588"/>
                  <a:pt x="24008" y="566057"/>
                </a:cubicBezTo>
                <a:cubicBezTo>
                  <a:pt x="61745" y="686526"/>
                  <a:pt x="170602" y="670561"/>
                  <a:pt x="241722" y="722812"/>
                </a:cubicBezTo>
                <a:cubicBezTo>
                  <a:pt x="312842" y="775064"/>
                  <a:pt x="401379" y="748938"/>
                  <a:pt x="450728" y="879566"/>
                </a:cubicBezTo>
                <a:cubicBezTo>
                  <a:pt x="500077" y="1010194"/>
                  <a:pt x="518945" y="1258388"/>
                  <a:pt x="537814" y="1506583"/>
                </a:cubicBez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Volný tvar 15"/>
          <p:cNvSpPr/>
          <p:nvPr/>
        </p:nvSpPr>
        <p:spPr>
          <a:xfrm>
            <a:off x="4624252" y="5225158"/>
            <a:ext cx="26126" cy="661835"/>
          </a:xfrm>
          <a:custGeom>
            <a:avLst/>
            <a:gdLst>
              <a:gd name="connsiteX0" fmla="*/ 8709 w 8709"/>
              <a:gd name="connsiteY0" fmla="*/ 0 h 583474"/>
              <a:gd name="connsiteX1" fmla="*/ 0 w 8709"/>
              <a:gd name="connsiteY1" fmla="*/ 583474 h 583474"/>
              <a:gd name="connsiteX2" fmla="*/ 0 w 8709"/>
              <a:gd name="connsiteY2" fmla="*/ 583474 h 583474"/>
              <a:gd name="connsiteX3" fmla="*/ 0 w 8709"/>
              <a:gd name="connsiteY3" fmla="*/ 566057 h 583474"/>
              <a:gd name="connsiteX0" fmla="*/ 29999 w 29999"/>
              <a:gd name="connsiteY0" fmla="*/ 0 h 11343"/>
              <a:gd name="connsiteX1" fmla="*/ 0 w 29999"/>
              <a:gd name="connsiteY1" fmla="*/ 11343 h 11343"/>
              <a:gd name="connsiteX2" fmla="*/ 0 w 29999"/>
              <a:gd name="connsiteY2" fmla="*/ 11343 h 11343"/>
              <a:gd name="connsiteX3" fmla="*/ 0 w 29999"/>
              <a:gd name="connsiteY3" fmla="*/ 11044 h 11343"/>
            </a:gdLst>
            <a:ahLst/>
            <a:cxnLst>
              <a:cxn ang="0">
                <a:pos x="connsiteX0" y="connsiteY0"/>
              </a:cxn>
              <a:cxn ang="0">
                <a:pos x="connsiteX1" y="connsiteY1"/>
              </a:cxn>
              <a:cxn ang="0">
                <a:pos x="connsiteX2" y="connsiteY2"/>
              </a:cxn>
              <a:cxn ang="0">
                <a:pos x="connsiteX3" y="connsiteY3"/>
              </a:cxn>
            </a:cxnLst>
            <a:rect l="l" t="t" r="r" b="b"/>
            <a:pathLst>
              <a:path w="29999" h="11343">
                <a:moveTo>
                  <a:pt x="29999" y="0"/>
                </a:moveTo>
                <a:lnTo>
                  <a:pt x="0" y="11343"/>
                </a:lnTo>
                <a:lnTo>
                  <a:pt x="0" y="11343"/>
                </a:lnTo>
                <a:lnTo>
                  <a:pt x="0" y="11044"/>
                </a:ln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 name="Volný tvar 17"/>
          <p:cNvSpPr/>
          <p:nvPr/>
        </p:nvSpPr>
        <p:spPr>
          <a:xfrm>
            <a:off x="4685211" y="5312231"/>
            <a:ext cx="981144" cy="1132112"/>
          </a:xfrm>
          <a:custGeom>
            <a:avLst/>
            <a:gdLst>
              <a:gd name="connsiteX0" fmla="*/ 49519 w 1053117"/>
              <a:gd name="connsiteY0" fmla="*/ 0 h 923108"/>
              <a:gd name="connsiteX1" fmla="*/ 58227 w 1053117"/>
              <a:gd name="connsiteY1" fmla="*/ 182880 h 923108"/>
              <a:gd name="connsiteX2" fmla="*/ 632993 w 1053117"/>
              <a:gd name="connsiteY2" fmla="*/ 296091 h 923108"/>
              <a:gd name="connsiteX3" fmla="*/ 990045 w 1053117"/>
              <a:gd name="connsiteY3" fmla="*/ 426720 h 923108"/>
              <a:gd name="connsiteX4" fmla="*/ 1051005 w 1053117"/>
              <a:gd name="connsiteY4" fmla="*/ 923108 h 923108"/>
              <a:gd name="connsiteX0" fmla="*/ 17457 w 1021055"/>
              <a:gd name="connsiteY0" fmla="*/ 0 h 923108"/>
              <a:gd name="connsiteX1" fmla="*/ 113251 w 1021055"/>
              <a:gd name="connsiteY1" fmla="*/ 226423 h 923108"/>
              <a:gd name="connsiteX2" fmla="*/ 600931 w 1021055"/>
              <a:gd name="connsiteY2" fmla="*/ 296091 h 923108"/>
              <a:gd name="connsiteX3" fmla="*/ 957983 w 1021055"/>
              <a:gd name="connsiteY3" fmla="*/ 426720 h 923108"/>
              <a:gd name="connsiteX4" fmla="*/ 1018943 w 1021055"/>
              <a:gd name="connsiteY4" fmla="*/ 923108 h 923108"/>
              <a:gd name="connsiteX0" fmla="*/ 20443 w 1006624"/>
              <a:gd name="connsiteY0" fmla="*/ 0 h 914399"/>
              <a:gd name="connsiteX1" fmla="*/ 98820 w 1006624"/>
              <a:gd name="connsiteY1" fmla="*/ 217714 h 914399"/>
              <a:gd name="connsiteX2" fmla="*/ 586500 w 1006624"/>
              <a:gd name="connsiteY2" fmla="*/ 287382 h 914399"/>
              <a:gd name="connsiteX3" fmla="*/ 943552 w 1006624"/>
              <a:gd name="connsiteY3" fmla="*/ 418011 h 914399"/>
              <a:gd name="connsiteX4" fmla="*/ 1004512 w 1006624"/>
              <a:gd name="connsiteY4" fmla="*/ 914399 h 914399"/>
              <a:gd name="connsiteX0" fmla="*/ 14176 w 1043900"/>
              <a:gd name="connsiteY0" fmla="*/ 0 h 992776"/>
              <a:gd name="connsiteX1" fmla="*/ 136096 w 1043900"/>
              <a:gd name="connsiteY1" fmla="*/ 296091 h 992776"/>
              <a:gd name="connsiteX2" fmla="*/ 623776 w 1043900"/>
              <a:gd name="connsiteY2" fmla="*/ 365759 h 992776"/>
              <a:gd name="connsiteX3" fmla="*/ 980828 w 1043900"/>
              <a:gd name="connsiteY3" fmla="*/ 496388 h 992776"/>
              <a:gd name="connsiteX4" fmla="*/ 1041788 w 1043900"/>
              <a:gd name="connsiteY4" fmla="*/ 992776 h 992776"/>
              <a:gd name="connsiteX0" fmla="*/ 0 w 1029724"/>
              <a:gd name="connsiteY0" fmla="*/ 0 h 992776"/>
              <a:gd name="connsiteX1" fmla="*/ 121920 w 1029724"/>
              <a:gd name="connsiteY1" fmla="*/ 296091 h 992776"/>
              <a:gd name="connsiteX2" fmla="*/ 609600 w 1029724"/>
              <a:gd name="connsiteY2" fmla="*/ 365759 h 992776"/>
              <a:gd name="connsiteX3" fmla="*/ 966652 w 1029724"/>
              <a:gd name="connsiteY3" fmla="*/ 496388 h 992776"/>
              <a:gd name="connsiteX4" fmla="*/ 1027612 w 1029724"/>
              <a:gd name="connsiteY4" fmla="*/ 992776 h 992776"/>
              <a:gd name="connsiteX0" fmla="*/ 0 w 977473"/>
              <a:gd name="connsiteY0" fmla="*/ 0 h 905690"/>
              <a:gd name="connsiteX1" fmla="*/ 69669 w 977473"/>
              <a:gd name="connsiteY1" fmla="*/ 209005 h 905690"/>
              <a:gd name="connsiteX2" fmla="*/ 557349 w 977473"/>
              <a:gd name="connsiteY2" fmla="*/ 278673 h 905690"/>
              <a:gd name="connsiteX3" fmla="*/ 914401 w 977473"/>
              <a:gd name="connsiteY3" fmla="*/ 409302 h 905690"/>
              <a:gd name="connsiteX4" fmla="*/ 975361 w 977473"/>
              <a:gd name="connsiteY4" fmla="*/ 905690 h 905690"/>
              <a:gd name="connsiteX0" fmla="*/ 0 w 1021016"/>
              <a:gd name="connsiteY0" fmla="*/ 0 h 905690"/>
              <a:gd name="connsiteX1" fmla="*/ 113212 w 1021016"/>
              <a:gd name="connsiteY1" fmla="*/ 209005 h 905690"/>
              <a:gd name="connsiteX2" fmla="*/ 600892 w 1021016"/>
              <a:gd name="connsiteY2" fmla="*/ 278673 h 905690"/>
              <a:gd name="connsiteX3" fmla="*/ 957944 w 1021016"/>
              <a:gd name="connsiteY3" fmla="*/ 409302 h 905690"/>
              <a:gd name="connsiteX4" fmla="*/ 1018904 w 1021016"/>
              <a:gd name="connsiteY4" fmla="*/ 905690 h 905690"/>
              <a:gd name="connsiteX0" fmla="*/ 0 w 994891"/>
              <a:gd name="connsiteY0" fmla="*/ 0 h 896981"/>
              <a:gd name="connsiteX1" fmla="*/ 87087 w 994891"/>
              <a:gd name="connsiteY1" fmla="*/ 200296 h 896981"/>
              <a:gd name="connsiteX2" fmla="*/ 574767 w 994891"/>
              <a:gd name="connsiteY2" fmla="*/ 269964 h 896981"/>
              <a:gd name="connsiteX3" fmla="*/ 931819 w 994891"/>
              <a:gd name="connsiteY3" fmla="*/ 400593 h 896981"/>
              <a:gd name="connsiteX4" fmla="*/ 992779 w 994891"/>
              <a:gd name="connsiteY4" fmla="*/ 896981 h 896981"/>
              <a:gd name="connsiteX0" fmla="*/ 0 w 981144"/>
              <a:gd name="connsiteY0" fmla="*/ 0 h 1132112"/>
              <a:gd name="connsiteX1" fmla="*/ 87087 w 981144"/>
              <a:gd name="connsiteY1" fmla="*/ 200296 h 1132112"/>
              <a:gd name="connsiteX2" fmla="*/ 574767 w 981144"/>
              <a:gd name="connsiteY2" fmla="*/ 269964 h 1132112"/>
              <a:gd name="connsiteX3" fmla="*/ 931819 w 981144"/>
              <a:gd name="connsiteY3" fmla="*/ 400593 h 1132112"/>
              <a:gd name="connsiteX4" fmla="*/ 975362 w 981144"/>
              <a:gd name="connsiteY4" fmla="*/ 1132112 h 113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144" h="1132112">
                <a:moveTo>
                  <a:pt x="0" y="0"/>
                </a:moveTo>
                <a:cubicBezTo>
                  <a:pt x="25400" y="179978"/>
                  <a:pt x="-8707" y="155302"/>
                  <a:pt x="87087" y="200296"/>
                </a:cubicBezTo>
                <a:cubicBezTo>
                  <a:pt x="182881" y="245290"/>
                  <a:pt x="433978" y="236581"/>
                  <a:pt x="574767" y="269964"/>
                </a:cubicBezTo>
                <a:cubicBezTo>
                  <a:pt x="715556" y="303347"/>
                  <a:pt x="865053" y="256902"/>
                  <a:pt x="931819" y="400593"/>
                </a:cubicBezTo>
                <a:cubicBezTo>
                  <a:pt x="998585" y="544284"/>
                  <a:pt x="979716" y="936169"/>
                  <a:pt x="975362" y="1132112"/>
                </a:cubicBez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4" name="TextovéPole 53"/>
          <p:cNvSpPr txBox="1"/>
          <p:nvPr/>
        </p:nvSpPr>
        <p:spPr>
          <a:xfrm>
            <a:off x="6187809" y="6456586"/>
            <a:ext cx="72763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HCO</a:t>
            </a:r>
            <a:r>
              <a:rPr lang="cs-CZ" baseline="-25000" dirty="0"/>
              <a:t>3</a:t>
            </a:r>
            <a:r>
              <a:rPr lang="cs-CZ" baseline="46000" dirty="0"/>
              <a:t>-</a:t>
            </a:r>
          </a:p>
        </p:txBody>
      </p:sp>
      <p:sp>
        <p:nvSpPr>
          <p:cNvPr id="19" name="Volný tvar 18"/>
          <p:cNvSpPr/>
          <p:nvPr/>
        </p:nvSpPr>
        <p:spPr>
          <a:xfrm>
            <a:off x="5129383" y="4929052"/>
            <a:ext cx="1421163" cy="1515292"/>
          </a:xfrm>
          <a:custGeom>
            <a:avLst/>
            <a:gdLst>
              <a:gd name="connsiteX0" fmla="*/ 1553881 w 1580885"/>
              <a:gd name="connsiteY0" fmla="*/ 1254035 h 1254035"/>
              <a:gd name="connsiteX1" fmla="*/ 1562590 w 1580885"/>
              <a:gd name="connsiteY1" fmla="*/ 923109 h 1254035"/>
              <a:gd name="connsiteX2" fmla="*/ 1344875 w 1580885"/>
              <a:gd name="connsiteY2" fmla="*/ 487680 h 1254035"/>
              <a:gd name="connsiteX3" fmla="*/ 334681 w 1580885"/>
              <a:gd name="connsiteY3" fmla="*/ 374469 h 1254035"/>
              <a:gd name="connsiteX4" fmla="*/ 38590 w 1580885"/>
              <a:gd name="connsiteY4" fmla="*/ 304800 h 1254035"/>
              <a:gd name="connsiteX5" fmla="*/ 12464 w 1580885"/>
              <a:gd name="connsiteY5" fmla="*/ 0 h 1254035"/>
              <a:gd name="connsiteX0" fmla="*/ 1516705 w 1570909"/>
              <a:gd name="connsiteY0" fmla="*/ 1515292 h 1515292"/>
              <a:gd name="connsiteX1" fmla="*/ 1562590 w 1570909"/>
              <a:gd name="connsiteY1" fmla="*/ 923109 h 1515292"/>
              <a:gd name="connsiteX2" fmla="*/ 1344875 w 1570909"/>
              <a:gd name="connsiteY2" fmla="*/ 487680 h 1515292"/>
              <a:gd name="connsiteX3" fmla="*/ 334681 w 1570909"/>
              <a:gd name="connsiteY3" fmla="*/ 374469 h 1515292"/>
              <a:gd name="connsiteX4" fmla="*/ 38590 w 1570909"/>
              <a:gd name="connsiteY4" fmla="*/ 304800 h 1515292"/>
              <a:gd name="connsiteX5" fmla="*/ 12464 w 1570909"/>
              <a:gd name="connsiteY5" fmla="*/ 0 h 1515292"/>
              <a:gd name="connsiteX0" fmla="*/ 1516705 w 1568260"/>
              <a:gd name="connsiteY0" fmla="*/ 1515292 h 1515292"/>
              <a:gd name="connsiteX1" fmla="*/ 1562590 w 1568260"/>
              <a:gd name="connsiteY1" fmla="*/ 923109 h 1515292"/>
              <a:gd name="connsiteX2" fmla="*/ 1344875 w 1568260"/>
              <a:gd name="connsiteY2" fmla="*/ 487680 h 1515292"/>
              <a:gd name="connsiteX3" fmla="*/ 334681 w 1568260"/>
              <a:gd name="connsiteY3" fmla="*/ 374469 h 1515292"/>
              <a:gd name="connsiteX4" fmla="*/ 38590 w 1568260"/>
              <a:gd name="connsiteY4" fmla="*/ 304800 h 1515292"/>
              <a:gd name="connsiteX5" fmla="*/ 12464 w 1568260"/>
              <a:gd name="connsiteY5" fmla="*/ 0 h 1515292"/>
              <a:gd name="connsiteX0" fmla="*/ 1516705 w 1516705"/>
              <a:gd name="connsiteY0" fmla="*/ 1515292 h 1515292"/>
              <a:gd name="connsiteX1" fmla="*/ 1497532 w 1516705"/>
              <a:gd name="connsiteY1" fmla="*/ 923109 h 1515292"/>
              <a:gd name="connsiteX2" fmla="*/ 1344875 w 1516705"/>
              <a:gd name="connsiteY2" fmla="*/ 487680 h 1515292"/>
              <a:gd name="connsiteX3" fmla="*/ 334681 w 1516705"/>
              <a:gd name="connsiteY3" fmla="*/ 374469 h 1515292"/>
              <a:gd name="connsiteX4" fmla="*/ 38590 w 1516705"/>
              <a:gd name="connsiteY4" fmla="*/ 304800 h 1515292"/>
              <a:gd name="connsiteX5" fmla="*/ 12464 w 1516705"/>
              <a:gd name="connsiteY5" fmla="*/ 0 h 151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6705" h="1515292">
                <a:moveTo>
                  <a:pt x="1516705" y="1515292"/>
                </a:moveTo>
                <a:cubicBezTo>
                  <a:pt x="1501300" y="1091475"/>
                  <a:pt x="1526170" y="1094378"/>
                  <a:pt x="1497532" y="923109"/>
                </a:cubicBezTo>
                <a:cubicBezTo>
                  <a:pt x="1468894" y="751840"/>
                  <a:pt x="1538683" y="579120"/>
                  <a:pt x="1344875" y="487680"/>
                </a:cubicBezTo>
                <a:cubicBezTo>
                  <a:pt x="1151067" y="396240"/>
                  <a:pt x="552395" y="404949"/>
                  <a:pt x="334681" y="374469"/>
                </a:cubicBezTo>
                <a:cubicBezTo>
                  <a:pt x="116967" y="343989"/>
                  <a:pt x="92293" y="367212"/>
                  <a:pt x="38590" y="304800"/>
                </a:cubicBezTo>
                <a:cubicBezTo>
                  <a:pt x="-15113" y="242388"/>
                  <a:pt x="-1325" y="121194"/>
                  <a:pt x="12464" y="0"/>
                </a:cubicBez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7" name="Volný tvar 56"/>
          <p:cNvSpPr/>
          <p:nvPr/>
        </p:nvSpPr>
        <p:spPr>
          <a:xfrm>
            <a:off x="818606" y="705394"/>
            <a:ext cx="6453051" cy="0"/>
          </a:xfrm>
          <a:custGeom>
            <a:avLst/>
            <a:gdLst>
              <a:gd name="connsiteX0" fmla="*/ 0 w 6453051"/>
              <a:gd name="connsiteY0" fmla="*/ 0 h 0"/>
              <a:gd name="connsiteX1" fmla="*/ 6453051 w 6453051"/>
              <a:gd name="connsiteY1" fmla="*/ 0 h 0"/>
              <a:gd name="connsiteX2" fmla="*/ 6453051 w 6453051"/>
              <a:gd name="connsiteY2" fmla="*/ 0 h 0"/>
            </a:gdLst>
            <a:ahLst/>
            <a:cxnLst>
              <a:cxn ang="0">
                <a:pos x="connsiteX0" y="connsiteY0"/>
              </a:cxn>
              <a:cxn ang="0">
                <a:pos x="connsiteX1" y="connsiteY1"/>
              </a:cxn>
              <a:cxn ang="0">
                <a:pos x="connsiteX2" y="connsiteY2"/>
              </a:cxn>
            </a:cxnLst>
            <a:rect l="l" t="t" r="r" b="b"/>
            <a:pathLst>
              <a:path w="6453051">
                <a:moveTo>
                  <a:pt x="0" y="0"/>
                </a:moveTo>
                <a:lnTo>
                  <a:pt x="6453051" y="0"/>
                </a:lnTo>
                <a:lnTo>
                  <a:pt x="6453051" y="0"/>
                </a:ln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9" name="Volný tvar 58"/>
          <p:cNvSpPr/>
          <p:nvPr/>
        </p:nvSpPr>
        <p:spPr>
          <a:xfrm>
            <a:off x="7210697" y="679270"/>
            <a:ext cx="453144" cy="4833257"/>
          </a:xfrm>
          <a:custGeom>
            <a:avLst/>
            <a:gdLst>
              <a:gd name="connsiteX0" fmla="*/ 0 w 452846"/>
              <a:gd name="connsiteY0" fmla="*/ 209143 h 4667931"/>
              <a:gd name="connsiteX1" fmla="*/ 148046 w 452846"/>
              <a:gd name="connsiteY1" fmla="*/ 217851 h 4667931"/>
              <a:gd name="connsiteX2" fmla="*/ 348343 w 452846"/>
              <a:gd name="connsiteY2" fmla="*/ 365897 h 4667931"/>
              <a:gd name="connsiteX3" fmla="*/ 452846 w 452846"/>
              <a:gd name="connsiteY3" fmla="*/ 4667931 h 4667931"/>
              <a:gd name="connsiteX0" fmla="*/ 0 w 452846"/>
              <a:gd name="connsiteY0" fmla="*/ 210831 h 4669619"/>
              <a:gd name="connsiteX1" fmla="*/ 348343 w 452846"/>
              <a:gd name="connsiteY1" fmla="*/ 367585 h 4669619"/>
              <a:gd name="connsiteX2" fmla="*/ 452846 w 452846"/>
              <a:gd name="connsiteY2" fmla="*/ 4669619 h 4669619"/>
              <a:gd name="connsiteX0" fmla="*/ 0 w 452846"/>
              <a:gd name="connsiteY0" fmla="*/ 88528 h 4547316"/>
              <a:gd name="connsiteX1" fmla="*/ 348343 w 452846"/>
              <a:gd name="connsiteY1" fmla="*/ 245282 h 4547316"/>
              <a:gd name="connsiteX2" fmla="*/ 452846 w 452846"/>
              <a:gd name="connsiteY2" fmla="*/ 4547316 h 4547316"/>
              <a:gd name="connsiteX0" fmla="*/ 0 w 456579"/>
              <a:gd name="connsiteY0" fmla="*/ 0 h 4458788"/>
              <a:gd name="connsiteX1" fmla="*/ 435429 w 456579"/>
              <a:gd name="connsiteY1" fmla="*/ 2142309 h 4458788"/>
              <a:gd name="connsiteX2" fmla="*/ 452846 w 456579"/>
              <a:gd name="connsiteY2" fmla="*/ 4458788 h 4458788"/>
              <a:gd name="connsiteX0" fmla="*/ 0 w 456579"/>
              <a:gd name="connsiteY0" fmla="*/ 0 h 4458788"/>
              <a:gd name="connsiteX1" fmla="*/ 435429 w 456579"/>
              <a:gd name="connsiteY1" fmla="*/ 2142309 h 4458788"/>
              <a:gd name="connsiteX2" fmla="*/ 452846 w 456579"/>
              <a:gd name="connsiteY2" fmla="*/ 4458788 h 4458788"/>
              <a:gd name="connsiteX0" fmla="*/ 0 w 452846"/>
              <a:gd name="connsiteY0" fmla="*/ 0 h 4458788"/>
              <a:gd name="connsiteX1" fmla="*/ 426720 w 452846"/>
              <a:gd name="connsiteY1" fmla="*/ 2151018 h 4458788"/>
              <a:gd name="connsiteX2" fmla="*/ 452846 w 452846"/>
              <a:gd name="connsiteY2" fmla="*/ 4458788 h 4458788"/>
              <a:gd name="connsiteX0" fmla="*/ 0 w 458734"/>
              <a:gd name="connsiteY0" fmla="*/ 0 h 4458788"/>
              <a:gd name="connsiteX1" fmla="*/ 426720 w 458734"/>
              <a:gd name="connsiteY1" fmla="*/ 2151018 h 4458788"/>
              <a:gd name="connsiteX2" fmla="*/ 452846 w 458734"/>
              <a:gd name="connsiteY2" fmla="*/ 4458788 h 4458788"/>
              <a:gd name="connsiteX0" fmla="*/ 0 w 461151"/>
              <a:gd name="connsiteY0" fmla="*/ 0 h 3535680"/>
              <a:gd name="connsiteX1" fmla="*/ 426720 w 461151"/>
              <a:gd name="connsiteY1" fmla="*/ 2151018 h 3535680"/>
              <a:gd name="connsiteX2" fmla="*/ 452846 w 461151"/>
              <a:gd name="connsiteY2" fmla="*/ 3535680 h 3535680"/>
              <a:gd name="connsiteX0" fmla="*/ 0 w 453144"/>
              <a:gd name="connsiteY0" fmla="*/ 0 h 4833257"/>
              <a:gd name="connsiteX1" fmla="*/ 426720 w 453144"/>
              <a:gd name="connsiteY1" fmla="*/ 2151018 h 4833257"/>
              <a:gd name="connsiteX2" fmla="*/ 426721 w 453144"/>
              <a:gd name="connsiteY2" fmla="*/ 4833257 h 4833257"/>
            </a:gdLst>
            <a:ahLst/>
            <a:cxnLst>
              <a:cxn ang="0">
                <a:pos x="connsiteX0" y="connsiteY0"/>
              </a:cxn>
              <a:cxn ang="0">
                <a:pos x="connsiteX1" y="connsiteY1"/>
              </a:cxn>
              <a:cxn ang="0">
                <a:pos x="connsiteX2" y="connsiteY2"/>
              </a:cxn>
            </a:cxnLst>
            <a:rect l="l" t="t" r="r" b="b"/>
            <a:pathLst>
              <a:path w="453144" h="4833257">
                <a:moveTo>
                  <a:pt x="0" y="0"/>
                </a:moveTo>
                <a:cubicBezTo>
                  <a:pt x="656046" y="267789"/>
                  <a:pt x="355600" y="1345475"/>
                  <a:pt x="426720" y="2151018"/>
                </a:cubicBezTo>
                <a:cubicBezTo>
                  <a:pt x="497840" y="2956561"/>
                  <a:pt x="399869" y="3053080"/>
                  <a:pt x="426721" y="4833257"/>
                </a:cubicBez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0" name="Volný tvar 59"/>
          <p:cNvSpPr/>
          <p:nvPr/>
        </p:nvSpPr>
        <p:spPr>
          <a:xfrm>
            <a:off x="7210697" y="513806"/>
            <a:ext cx="1297577" cy="174171"/>
          </a:xfrm>
          <a:custGeom>
            <a:avLst/>
            <a:gdLst>
              <a:gd name="connsiteX0" fmla="*/ 0 w 1297577"/>
              <a:gd name="connsiteY0" fmla="*/ 174171 h 174171"/>
              <a:gd name="connsiteX1" fmla="*/ 949234 w 1297577"/>
              <a:gd name="connsiteY1" fmla="*/ 156754 h 174171"/>
              <a:gd name="connsiteX2" fmla="*/ 1297577 w 1297577"/>
              <a:gd name="connsiteY2" fmla="*/ 0 h 174171"/>
              <a:gd name="connsiteX3" fmla="*/ 1297577 w 1297577"/>
              <a:gd name="connsiteY3" fmla="*/ 0 h 174171"/>
              <a:gd name="connsiteX4" fmla="*/ 1297577 w 1297577"/>
              <a:gd name="connsiteY4" fmla="*/ 0 h 174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577" h="174171">
                <a:moveTo>
                  <a:pt x="0" y="174171"/>
                </a:moveTo>
                <a:lnTo>
                  <a:pt x="949234" y="156754"/>
                </a:lnTo>
                <a:cubicBezTo>
                  <a:pt x="1165497" y="127726"/>
                  <a:pt x="1297577" y="0"/>
                  <a:pt x="1297577" y="0"/>
                </a:cubicBezTo>
                <a:lnTo>
                  <a:pt x="1297577" y="0"/>
                </a:lnTo>
                <a:lnTo>
                  <a:pt x="1297577" y="0"/>
                </a:ln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1" name="TextovéPole 60"/>
          <p:cNvSpPr txBox="1"/>
          <p:nvPr/>
        </p:nvSpPr>
        <p:spPr>
          <a:xfrm>
            <a:off x="8505026" y="190586"/>
            <a:ext cx="559769"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H</a:t>
            </a:r>
            <a:r>
              <a:rPr lang="cs-CZ" baseline="-25000" dirty="0"/>
              <a:t>2</a:t>
            </a:r>
            <a:r>
              <a:rPr lang="cs-CZ" dirty="0"/>
              <a:t>O</a:t>
            </a:r>
            <a:endParaRPr lang="cs-CZ" baseline="30000" dirty="0"/>
          </a:p>
        </p:txBody>
      </p:sp>
      <p:sp>
        <p:nvSpPr>
          <p:cNvPr id="63" name="TextovéPole 62"/>
          <p:cNvSpPr txBox="1"/>
          <p:nvPr/>
        </p:nvSpPr>
        <p:spPr>
          <a:xfrm>
            <a:off x="8582652" y="1043155"/>
            <a:ext cx="381836"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lang="cs-CZ" dirty="0"/>
              <a:t>K</a:t>
            </a:r>
            <a:r>
              <a:rPr lang="cs-CZ" baseline="30000" dirty="0"/>
              <a:t>+</a:t>
            </a:r>
          </a:p>
        </p:txBody>
      </p:sp>
      <p:cxnSp>
        <p:nvCxnSpPr>
          <p:cNvPr id="65" name="Přímá spojnice se šipkou 64"/>
          <p:cNvCxnSpPr/>
          <p:nvPr/>
        </p:nvCxnSpPr>
        <p:spPr>
          <a:xfrm>
            <a:off x="7020272" y="6518213"/>
            <a:ext cx="0" cy="259924"/>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Přímá spojnice se šipkou 66"/>
          <p:cNvCxnSpPr/>
          <p:nvPr/>
        </p:nvCxnSpPr>
        <p:spPr>
          <a:xfrm flipV="1">
            <a:off x="5940152" y="6525344"/>
            <a:ext cx="0" cy="244132"/>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69" name="TextovéPole 68"/>
          <p:cNvSpPr txBox="1"/>
          <p:nvPr/>
        </p:nvSpPr>
        <p:spPr>
          <a:xfrm>
            <a:off x="5973500" y="2678225"/>
            <a:ext cx="1478820" cy="923330"/>
          </a:xfrm>
          <a:prstGeom prst="rect">
            <a:avLst/>
          </a:prstGeom>
          <a:solidFill>
            <a:srgbClr val="FFFF00"/>
          </a:solidFill>
        </p:spPr>
        <p:txBody>
          <a:bodyPr wrap="square" rtlCol="0">
            <a:spAutoFit/>
          </a:bodyPr>
          <a:lstStyle/>
          <a:p>
            <a:r>
              <a:rPr lang="cs-CZ" dirty="0"/>
              <a:t>AE has a </a:t>
            </a:r>
            <a:r>
              <a:rPr lang="cs-CZ" dirty="0" err="1"/>
              <a:t>lager</a:t>
            </a:r>
            <a:r>
              <a:rPr lang="cs-CZ" dirty="0"/>
              <a:t> </a:t>
            </a:r>
            <a:r>
              <a:rPr lang="cs-CZ" dirty="0" err="1"/>
              <a:t>capacity</a:t>
            </a:r>
            <a:r>
              <a:rPr lang="cs-CZ" dirty="0"/>
              <a:t> </a:t>
            </a:r>
            <a:r>
              <a:rPr lang="cs-CZ" dirty="0" err="1"/>
              <a:t>then</a:t>
            </a:r>
            <a:r>
              <a:rPr lang="cs-CZ" dirty="0"/>
              <a:t> NHE</a:t>
            </a:r>
          </a:p>
        </p:txBody>
      </p:sp>
      <p:sp>
        <p:nvSpPr>
          <p:cNvPr id="70" name="TextovéPole 69"/>
          <p:cNvSpPr txBox="1"/>
          <p:nvPr/>
        </p:nvSpPr>
        <p:spPr>
          <a:xfrm>
            <a:off x="-36511" y="51116"/>
            <a:ext cx="8541538" cy="369332"/>
          </a:xfrm>
          <a:prstGeom prst="rect">
            <a:avLst/>
          </a:prstGeom>
          <a:solidFill>
            <a:srgbClr val="FFFF00"/>
          </a:solidFill>
        </p:spPr>
        <p:txBody>
          <a:bodyPr wrap="square" rtlCol="0">
            <a:spAutoFit/>
          </a:bodyPr>
          <a:lstStyle/>
          <a:p>
            <a:r>
              <a:rPr lang="cs-CZ" dirty="0" err="1"/>
              <a:t>Delivery</a:t>
            </a:r>
            <a:r>
              <a:rPr lang="cs-CZ" dirty="0"/>
              <a:t> (H</a:t>
            </a:r>
            <a:r>
              <a:rPr lang="cs-CZ" baseline="-25000" dirty="0"/>
              <a:t>2</a:t>
            </a:r>
            <a:r>
              <a:rPr lang="cs-CZ" dirty="0"/>
              <a:t>O, Na</a:t>
            </a:r>
            <a:r>
              <a:rPr lang="cs-CZ" baseline="30000" dirty="0"/>
              <a:t>+</a:t>
            </a:r>
            <a:r>
              <a:rPr lang="cs-CZ" dirty="0"/>
              <a:t>, Cl</a:t>
            </a:r>
            <a:r>
              <a:rPr lang="cs-CZ" baseline="30000" dirty="0"/>
              <a:t>-</a:t>
            </a:r>
            <a:r>
              <a:rPr lang="cs-CZ" dirty="0"/>
              <a:t>) to </a:t>
            </a:r>
            <a:r>
              <a:rPr lang="cs-CZ" dirty="0" err="1"/>
              <a:t>colon</a:t>
            </a:r>
            <a:r>
              <a:rPr lang="cs-CZ" dirty="0"/>
              <a:t> </a:t>
            </a:r>
            <a:r>
              <a:rPr lang="cs-CZ" dirty="0" err="1"/>
              <a:t>is</a:t>
            </a:r>
            <a:r>
              <a:rPr lang="cs-CZ" dirty="0"/>
              <a:t> </a:t>
            </a:r>
            <a:r>
              <a:rPr lang="cs-CZ" dirty="0" err="1"/>
              <a:t>higher</a:t>
            </a:r>
            <a:r>
              <a:rPr lang="cs-CZ" dirty="0"/>
              <a:t> </a:t>
            </a:r>
            <a:r>
              <a:rPr lang="cs-CZ" dirty="0" err="1"/>
              <a:t>then</a:t>
            </a:r>
            <a:r>
              <a:rPr lang="cs-CZ" dirty="0"/>
              <a:t> </a:t>
            </a:r>
            <a:r>
              <a:rPr lang="cs-CZ" dirty="0" err="1"/>
              <a:t>capacity</a:t>
            </a:r>
            <a:r>
              <a:rPr lang="cs-CZ" dirty="0"/>
              <a:t> </a:t>
            </a:r>
            <a:r>
              <a:rPr lang="cs-CZ" dirty="0" err="1"/>
              <a:t>of</a:t>
            </a:r>
            <a:r>
              <a:rPr lang="cs-CZ" dirty="0"/>
              <a:t> </a:t>
            </a:r>
            <a:r>
              <a:rPr lang="cs-CZ" dirty="0" err="1"/>
              <a:t>colon</a:t>
            </a:r>
            <a:r>
              <a:rPr lang="cs-CZ" dirty="0"/>
              <a:t> </a:t>
            </a:r>
            <a:r>
              <a:rPr lang="cs-CZ" dirty="0" err="1"/>
              <a:t>reabsorbtion</a:t>
            </a:r>
            <a:r>
              <a:rPr lang="cs-CZ" dirty="0"/>
              <a:t> -&gt; </a:t>
            </a:r>
            <a:r>
              <a:rPr lang="cs-CZ" dirty="0" err="1"/>
              <a:t>diarhoea</a:t>
            </a:r>
            <a:endParaRPr lang="cs-CZ" dirty="0"/>
          </a:p>
        </p:txBody>
      </p:sp>
    </p:spTree>
    <p:custDataLst>
      <p:tags r:id="rId1"/>
    </p:custDataLst>
    <p:extLst>
      <p:ext uri="{BB962C8B-B14F-4D97-AF65-F5344CB8AC3E}">
        <p14:creationId xmlns:p14="http://schemas.microsoft.com/office/powerpoint/2010/main" val="53776084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553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9" name="TextovéPole 3"/>
          <p:cNvSpPr txBox="1">
            <a:spLocks noChangeArrowheads="1"/>
          </p:cNvSpPr>
          <p:nvPr/>
        </p:nvSpPr>
        <p:spPr bwMode="auto">
          <a:xfrm>
            <a:off x="755650" y="6165850"/>
            <a:ext cx="23256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Alkalic diarrhoea</a:t>
            </a:r>
          </a:p>
        </p:txBody>
      </p:sp>
      <p:sp>
        <p:nvSpPr>
          <p:cNvPr id="4" name="Šipka doprava 3"/>
          <p:cNvSpPr/>
          <p:nvPr/>
        </p:nvSpPr>
        <p:spPr>
          <a:xfrm rot="2228523">
            <a:off x="7373938" y="4989513"/>
            <a:ext cx="1439862" cy="504825"/>
          </a:xfrm>
          <a:prstGeom prst="rightArrow">
            <a:avLst/>
          </a:prstGeom>
        </p:spPr>
        <p:style>
          <a:lnRef idx="1">
            <a:schemeClr val="dk1"/>
          </a:lnRef>
          <a:fillRef idx="2">
            <a:schemeClr val="dk1"/>
          </a:fillRef>
          <a:effectRef idx="1">
            <a:schemeClr val="dk1"/>
          </a:effectRef>
          <a:fontRef idx="minor">
            <a:schemeClr val="dk1"/>
          </a:fontRef>
        </p:style>
        <p:txBody>
          <a:bodyPr anchor="ctr"/>
          <a:lstStyle/>
          <a:p>
            <a:pPr algn="ctr">
              <a:defRPr/>
            </a:pPr>
            <a:endParaRPr lang="cs-CZ"/>
          </a:p>
        </p:txBody>
      </p:sp>
      <p:sp>
        <p:nvSpPr>
          <p:cNvPr id="5" name="TextovéPole 4"/>
          <p:cNvSpPr txBox="1"/>
          <p:nvPr/>
        </p:nvSpPr>
        <p:spPr>
          <a:xfrm>
            <a:off x="6769100" y="4292600"/>
            <a:ext cx="2374900" cy="831850"/>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err="1"/>
              <a:t>Hypotonic</a:t>
            </a:r>
            <a:r>
              <a:rPr lang="cs-CZ" b="1" i="1" dirty="0"/>
              <a:t> fluid </a:t>
            </a:r>
            <a:r>
              <a:rPr lang="cs-CZ" b="1" i="1" dirty="0" err="1"/>
              <a:t>loss</a:t>
            </a:r>
            <a:endParaRPr lang="cs-CZ" b="1" i="1" dirty="0"/>
          </a:p>
        </p:txBody>
      </p:sp>
      <p:sp>
        <p:nvSpPr>
          <p:cNvPr id="6" name="TextovéPole 5"/>
          <p:cNvSpPr txBox="1"/>
          <p:nvPr/>
        </p:nvSpPr>
        <p:spPr>
          <a:xfrm>
            <a:off x="6516688" y="5661025"/>
            <a:ext cx="2627312" cy="831850"/>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err="1"/>
              <a:t>Hypertonic</a:t>
            </a:r>
            <a:r>
              <a:rPr lang="cs-CZ" b="1" i="1" dirty="0"/>
              <a:t> </a:t>
            </a:r>
            <a:r>
              <a:rPr lang="cs-CZ" b="1" i="1" dirty="0" err="1"/>
              <a:t>dehydratation</a:t>
            </a:r>
            <a:endParaRPr lang="cs-CZ" b="1" i="1" dirty="0"/>
          </a:p>
        </p:txBody>
      </p:sp>
      <p:sp>
        <p:nvSpPr>
          <p:cNvPr id="7" name="TextovéPole 6"/>
          <p:cNvSpPr txBox="1"/>
          <p:nvPr/>
        </p:nvSpPr>
        <p:spPr>
          <a:xfrm>
            <a:off x="2051050" y="5545138"/>
            <a:ext cx="4587875" cy="461962"/>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err="1"/>
              <a:t>Hyperchloremic</a:t>
            </a:r>
            <a:r>
              <a:rPr lang="cs-CZ" b="1" i="1" dirty="0"/>
              <a:t> </a:t>
            </a:r>
            <a:r>
              <a:rPr lang="cs-CZ" b="1" i="1" dirty="0" err="1"/>
              <a:t>acidosis</a:t>
            </a:r>
            <a:endParaRPr lang="cs-CZ" b="1" i="1" dirty="0"/>
          </a:p>
        </p:txBody>
      </p:sp>
      <p:sp>
        <p:nvSpPr>
          <p:cNvPr id="8" name="TextovéPole 7"/>
          <p:cNvSpPr txBox="1"/>
          <p:nvPr/>
        </p:nvSpPr>
        <p:spPr>
          <a:xfrm>
            <a:off x="5724525" y="4724400"/>
            <a:ext cx="982663" cy="401638"/>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none">
            <a:spAutoFit/>
          </a:bodyPr>
          <a:lstStyle/>
          <a:p>
            <a:pPr>
              <a:defRPr/>
            </a:pPr>
            <a:r>
              <a:rPr lang="cs-CZ" sz="2000" b="1" dirty="0"/>
              <a:t>HCO</a:t>
            </a:r>
            <a:r>
              <a:rPr lang="cs-CZ" sz="2000" b="1" baseline="-25000" dirty="0"/>
              <a:t>3</a:t>
            </a:r>
            <a:r>
              <a:rPr lang="cs-CZ" sz="2000" b="1" baseline="30000" dirty="0"/>
              <a:t>-</a:t>
            </a:r>
            <a:endParaRPr lang="cs-CZ" sz="2000" b="1" dirty="0"/>
          </a:p>
        </p:txBody>
      </p:sp>
      <p:cxnSp>
        <p:nvCxnSpPr>
          <p:cNvPr id="10" name="Přímá spojovací šipka 9"/>
          <p:cNvCxnSpPr/>
          <p:nvPr/>
        </p:nvCxnSpPr>
        <p:spPr>
          <a:xfrm rot="16200000" flipV="1">
            <a:off x="5760244" y="4329906"/>
            <a:ext cx="863600" cy="71438"/>
          </a:xfrm>
          <a:prstGeom prst="straightConnector1">
            <a:avLst/>
          </a:prstGeom>
          <a:ln w="28575">
            <a:solidFill>
              <a:srgbClr val="002060"/>
            </a:solidFill>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6831091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TextovéPole 3"/>
          <p:cNvSpPr txBox="1">
            <a:spLocks noChangeArrowheads="1"/>
          </p:cNvSpPr>
          <p:nvPr/>
        </p:nvSpPr>
        <p:spPr bwMode="auto">
          <a:xfrm>
            <a:off x="755650" y="6165850"/>
            <a:ext cx="31527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Severe alkalic diarrhoea</a:t>
            </a:r>
          </a:p>
        </p:txBody>
      </p:sp>
      <p:pic>
        <p:nvPicPr>
          <p:cNvPr id="27750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925" y="692150"/>
            <a:ext cx="9086850" cy="410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ovéPole 6"/>
          <p:cNvSpPr txBox="1"/>
          <p:nvPr/>
        </p:nvSpPr>
        <p:spPr>
          <a:xfrm>
            <a:off x="1619250" y="5157788"/>
            <a:ext cx="4364038" cy="460375"/>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err="1"/>
              <a:t>Hyperchloremic</a:t>
            </a:r>
            <a:r>
              <a:rPr lang="cs-CZ" b="1" i="1" dirty="0"/>
              <a:t> </a:t>
            </a:r>
            <a:r>
              <a:rPr lang="cs-CZ" b="1" i="1" dirty="0" err="1"/>
              <a:t>acidosis</a:t>
            </a:r>
            <a:endParaRPr lang="cs-CZ" b="1" i="1" dirty="0"/>
          </a:p>
        </p:txBody>
      </p:sp>
      <p:sp>
        <p:nvSpPr>
          <p:cNvPr id="8" name="TextovéPole 7"/>
          <p:cNvSpPr txBox="1"/>
          <p:nvPr/>
        </p:nvSpPr>
        <p:spPr>
          <a:xfrm>
            <a:off x="5508625" y="4356100"/>
            <a:ext cx="900113" cy="368300"/>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a:defRPr/>
            </a:pPr>
            <a:r>
              <a:rPr lang="cs-CZ" sz="1800" b="1" dirty="0"/>
              <a:t>HCO</a:t>
            </a:r>
            <a:r>
              <a:rPr lang="cs-CZ" sz="1800" b="1" baseline="-25000" dirty="0"/>
              <a:t>3</a:t>
            </a:r>
            <a:r>
              <a:rPr lang="cs-CZ" sz="1800" b="1" baseline="30000" dirty="0"/>
              <a:t>-</a:t>
            </a:r>
            <a:endParaRPr lang="cs-CZ" sz="1800" b="1" dirty="0"/>
          </a:p>
        </p:txBody>
      </p:sp>
      <p:cxnSp>
        <p:nvCxnSpPr>
          <p:cNvPr id="10" name="Přímá spojovací šipka 9"/>
          <p:cNvCxnSpPr/>
          <p:nvPr/>
        </p:nvCxnSpPr>
        <p:spPr>
          <a:xfrm rot="16200000" flipV="1">
            <a:off x="5615781" y="3898107"/>
            <a:ext cx="720725" cy="71438"/>
          </a:xfrm>
          <a:prstGeom prst="straightConnector1">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2" name="TextovéPole 11"/>
          <p:cNvSpPr txBox="1"/>
          <p:nvPr/>
        </p:nvSpPr>
        <p:spPr>
          <a:xfrm>
            <a:off x="6335713" y="2244725"/>
            <a:ext cx="2952750" cy="460375"/>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lgn="ctr">
              <a:defRPr/>
            </a:pPr>
            <a:r>
              <a:rPr lang="cs-CZ" b="1" i="1" dirty="0" err="1"/>
              <a:t>Potassium</a:t>
            </a:r>
            <a:r>
              <a:rPr lang="cs-CZ" b="1" i="1" dirty="0"/>
              <a:t> </a:t>
            </a:r>
            <a:r>
              <a:rPr lang="cs-CZ" b="1" i="1" dirty="0" err="1"/>
              <a:t>loss</a:t>
            </a:r>
            <a:endParaRPr lang="cs-CZ" b="1" i="1" dirty="0"/>
          </a:p>
        </p:txBody>
      </p:sp>
      <p:sp>
        <p:nvSpPr>
          <p:cNvPr id="11" name="Šipka doprava 10"/>
          <p:cNvSpPr/>
          <p:nvPr/>
        </p:nvSpPr>
        <p:spPr>
          <a:xfrm rot="2228523">
            <a:off x="7373938" y="4989513"/>
            <a:ext cx="1439862" cy="504825"/>
          </a:xfrm>
          <a:prstGeom prst="rightArrow">
            <a:avLst/>
          </a:prstGeom>
        </p:spPr>
        <p:style>
          <a:lnRef idx="1">
            <a:schemeClr val="dk1"/>
          </a:lnRef>
          <a:fillRef idx="2">
            <a:schemeClr val="dk1"/>
          </a:fillRef>
          <a:effectRef idx="1">
            <a:schemeClr val="dk1"/>
          </a:effectRef>
          <a:fontRef idx="minor">
            <a:schemeClr val="dk1"/>
          </a:fontRef>
        </p:style>
        <p:txBody>
          <a:bodyPr anchor="ctr"/>
          <a:lstStyle/>
          <a:p>
            <a:pPr algn="ctr">
              <a:defRPr/>
            </a:pPr>
            <a:endParaRPr lang="cs-CZ"/>
          </a:p>
        </p:txBody>
      </p:sp>
      <p:sp>
        <p:nvSpPr>
          <p:cNvPr id="13" name="TextovéPole 12"/>
          <p:cNvSpPr txBox="1"/>
          <p:nvPr/>
        </p:nvSpPr>
        <p:spPr>
          <a:xfrm>
            <a:off x="6769100" y="4292600"/>
            <a:ext cx="2374900" cy="831850"/>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err="1"/>
              <a:t>Hypotonic</a:t>
            </a:r>
            <a:r>
              <a:rPr lang="cs-CZ" b="1" i="1" dirty="0"/>
              <a:t> fluid </a:t>
            </a:r>
            <a:r>
              <a:rPr lang="cs-CZ" b="1" i="1" dirty="0" err="1"/>
              <a:t>loss</a:t>
            </a:r>
            <a:endParaRPr lang="cs-CZ" b="1" i="1" dirty="0"/>
          </a:p>
        </p:txBody>
      </p:sp>
      <p:sp>
        <p:nvSpPr>
          <p:cNvPr id="14" name="TextovéPole 13"/>
          <p:cNvSpPr txBox="1"/>
          <p:nvPr/>
        </p:nvSpPr>
        <p:spPr>
          <a:xfrm>
            <a:off x="6516688" y="5661025"/>
            <a:ext cx="2627312" cy="831850"/>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b="1" i="1" dirty="0" err="1"/>
              <a:t>Hypertonic</a:t>
            </a:r>
            <a:r>
              <a:rPr lang="cs-CZ" b="1" i="1" dirty="0"/>
              <a:t> </a:t>
            </a:r>
            <a:r>
              <a:rPr lang="cs-CZ" b="1" i="1" dirty="0" err="1"/>
              <a:t>dehydratation</a:t>
            </a:r>
            <a:endParaRPr lang="cs-CZ" b="1" i="1" dirty="0"/>
          </a:p>
        </p:txBody>
      </p:sp>
    </p:spTree>
    <p:custDataLst>
      <p:tags r:id="rId1"/>
    </p:custDataLst>
    <p:extLst>
      <p:ext uri="{BB962C8B-B14F-4D97-AF65-F5344CB8AC3E}">
        <p14:creationId xmlns:p14="http://schemas.microsoft.com/office/powerpoint/2010/main" val="30802257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2123728" y="2130425"/>
            <a:ext cx="6334472" cy="1470025"/>
          </a:xfrm>
          <a:prstGeom prst="rect">
            <a:avLst/>
          </a:prstGeom>
        </p:spPr>
        <p:style>
          <a:lnRef idx="1">
            <a:schemeClr val="accent2"/>
          </a:lnRef>
          <a:fillRef idx="2">
            <a:schemeClr val="accent2"/>
          </a:fillRef>
          <a:effectRef idx="1">
            <a:schemeClr val="accent2"/>
          </a:effectRef>
          <a:fontRef idx="minor">
            <a:schemeClr val="dk1"/>
          </a:fontRef>
        </p:style>
        <p:txBody>
          <a:bodyPr/>
          <a:lstStyle/>
          <a:p>
            <a:pPr algn="ctr"/>
            <a:r>
              <a:rPr lang="cs-CZ" sz="4400" dirty="0" err="1"/>
              <a:t>Acute</a:t>
            </a:r>
            <a:r>
              <a:rPr lang="cs-CZ" sz="4400" dirty="0"/>
              <a:t> volume </a:t>
            </a:r>
            <a:r>
              <a:rPr lang="cs-CZ" sz="4400" dirty="0" err="1"/>
              <a:t>changes</a:t>
            </a:r>
            <a:r>
              <a:rPr lang="cs-CZ" sz="4400" dirty="0"/>
              <a:t> </a:t>
            </a:r>
            <a:r>
              <a:rPr lang="cs-CZ" sz="4400" dirty="0" err="1"/>
              <a:t>and</a:t>
            </a:r>
            <a:r>
              <a:rPr lang="cs-CZ" sz="4400" dirty="0"/>
              <a:t> </a:t>
            </a:r>
            <a:r>
              <a:rPr lang="cs-CZ" sz="4400" dirty="0" err="1"/>
              <a:t>acid</a:t>
            </a:r>
            <a:r>
              <a:rPr lang="cs-CZ" sz="4400" dirty="0"/>
              <a:t>-base </a:t>
            </a:r>
            <a:r>
              <a:rPr lang="cs-CZ" sz="4400" dirty="0" err="1"/>
              <a:t>disturbances</a:t>
            </a:r>
            <a:endParaRPr lang="cs-CZ" sz="4400" dirty="0"/>
          </a:p>
        </p:txBody>
      </p:sp>
    </p:spTree>
    <p:custDataLst>
      <p:tags r:id="rId1"/>
    </p:custData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flipH="1">
            <a:off x="1804988" y="1643063"/>
            <a:ext cx="1171575" cy="2038350"/>
            <a:chOff x="2575" y="781"/>
            <a:chExt cx="866" cy="1284"/>
          </a:xfrm>
        </p:grpSpPr>
        <p:sp>
          <p:nvSpPr>
            <p:cNvPr id="25640" name="Freeform 3"/>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5641" name="Freeform 4"/>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grpSp>
      <p:sp>
        <p:nvSpPr>
          <p:cNvPr id="25605" name="Rectangle 5"/>
          <p:cNvSpPr>
            <a:spLocks noChangeArrowheads="1"/>
          </p:cNvSpPr>
          <p:nvPr/>
        </p:nvSpPr>
        <p:spPr bwMode="auto">
          <a:xfrm>
            <a:off x="893763" y="1196975"/>
            <a:ext cx="927100" cy="78422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06" name="Freeform 6"/>
          <p:cNvSpPr>
            <a:spLocks/>
          </p:cNvSpPr>
          <p:nvPr/>
        </p:nvSpPr>
        <p:spPr bwMode="auto">
          <a:xfrm>
            <a:off x="5967413" y="3690938"/>
            <a:ext cx="1846262" cy="1039812"/>
          </a:xfrm>
          <a:custGeom>
            <a:avLst/>
            <a:gdLst>
              <a:gd name="T0" fmla="*/ 2147483647 w 1163"/>
              <a:gd name="T1" fmla="*/ 1650700538 h 655"/>
              <a:gd name="T2" fmla="*/ 1932958509 w 1163"/>
              <a:gd name="T3" fmla="*/ 1650700538 h 655"/>
              <a:gd name="T4" fmla="*/ 1769149259 w 1163"/>
              <a:gd name="T5" fmla="*/ 1381044843 h 655"/>
              <a:gd name="T6" fmla="*/ 1769149259 w 1163"/>
              <a:gd name="T7" fmla="*/ 254534869 h 655"/>
              <a:gd name="T8" fmla="*/ 1486891557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5607" name="Freeform 7"/>
          <p:cNvSpPr>
            <a:spLocks/>
          </p:cNvSpPr>
          <p:nvPr/>
        </p:nvSpPr>
        <p:spPr bwMode="auto">
          <a:xfrm flipH="1" flipV="1">
            <a:off x="6591300" y="4721225"/>
            <a:ext cx="1222375" cy="1023938"/>
          </a:xfrm>
          <a:custGeom>
            <a:avLst/>
            <a:gdLst>
              <a:gd name="T0" fmla="*/ 0 w 866"/>
              <a:gd name="T1" fmla="*/ 1625502150 h 645"/>
              <a:gd name="T2" fmla="*/ 880633778 w 866"/>
              <a:gd name="T3" fmla="*/ 1625502150 h 645"/>
              <a:gd name="T4" fmla="*/ 1026078012 w 866"/>
              <a:gd name="T5" fmla="*/ 1355844608 h 645"/>
              <a:gd name="T6" fmla="*/ 1026078012 w 866"/>
              <a:gd name="T7" fmla="*/ 229335137 h 645"/>
              <a:gd name="T8" fmla="*/ 1207384686 w 866"/>
              <a:gd name="T9" fmla="*/ 0 h 645"/>
              <a:gd name="T10" fmla="*/ 172540511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p:spPr>
        <p:txBody>
          <a:bodyPr wrap="none" anchor="ctr"/>
          <a:lstStyle/>
          <a:p>
            <a:endParaRPr lang="cs-CZ"/>
          </a:p>
        </p:txBody>
      </p:sp>
      <p:sp>
        <p:nvSpPr>
          <p:cNvPr id="25608" name="Rectangle 8"/>
          <p:cNvSpPr>
            <a:spLocks noChangeArrowheads="1"/>
          </p:cNvSpPr>
          <p:nvPr/>
        </p:nvSpPr>
        <p:spPr bwMode="auto">
          <a:xfrm>
            <a:off x="7812088" y="4337050"/>
            <a:ext cx="1111250" cy="741363"/>
          </a:xfrm>
          <a:prstGeom prst="rect">
            <a:avLst/>
          </a:prstGeom>
          <a:noFill/>
          <a:ln w="12700">
            <a:solidFill>
              <a:srgbClr val="000000"/>
            </a:solidFill>
            <a:prstDash val="sysDot"/>
            <a:miter lim="800000"/>
            <a:headEnd/>
            <a:tailEnd/>
          </a:ln>
        </p:spPr>
        <p:txBody>
          <a:bodyPr wrap="none" anchor="ctr"/>
          <a:lstStyle/>
          <a:p>
            <a:endParaRPr lang="en-GB"/>
          </a:p>
        </p:txBody>
      </p:sp>
      <p:sp>
        <p:nvSpPr>
          <p:cNvPr id="25609" name="Rectangle 9"/>
          <p:cNvSpPr>
            <a:spLocks noChangeArrowheads="1"/>
          </p:cNvSpPr>
          <p:nvPr/>
        </p:nvSpPr>
        <p:spPr bwMode="auto">
          <a:xfrm>
            <a:off x="5405438" y="3349625"/>
            <a:ext cx="558800" cy="674688"/>
          </a:xfrm>
          <a:prstGeom prst="rect">
            <a:avLst/>
          </a:prstGeom>
          <a:noFill/>
          <a:ln w="12700">
            <a:solidFill>
              <a:srgbClr val="000000"/>
            </a:solidFill>
            <a:prstDash val="sysDot"/>
            <a:miter lim="800000"/>
            <a:headEnd/>
            <a:tailEnd/>
          </a:ln>
        </p:spPr>
        <p:txBody>
          <a:bodyPr wrap="none" anchor="ctr"/>
          <a:lstStyle/>
          <a:p>
            <a:endParaRPr lang="en-GB"/>
          </a:p>
        </p:txBody>
      </p:sp>
      <p:sp>
        <p:nvSpPr>
          <p:cNvPr id="25610" name="Rectangle 10"/>
          <p:cNvSpPr>
            <a:spLocks noChangeArrowheads="1"/>
          </p:cNvSpPr>
          <p:nvPr/>
        </p:nvSpPr>
        <p:spPr bwMode="auto">
          <a:xfrm>
            <a:off x="5403850" y="1168400"/>
            <a:ext cx="1116013" cy="715963"/>
          </a:xfrm>
          <a:prstGeom prst="rect">
            <a:avLst/>
          </a:prstGeom>
          <a:solidFill>
            <a:srgbClr val="FF3300"/>
          </a:solidFill>
          <a:ln w="12700">
            <a:solidFill>
              <a:srgbClr val="000000"/>
            </a:solidFill>
            <a:miter lim="800000"/>
            <a:headEnd/>
            <a:tailEnd/>
          </a:ln>
        </p:spPr>
        <p:txBody>
          <a:bodyPr wrap="none" anchor="ctr"/>
          <a:lstStyle/>
          <a:p>
            <a:endParaRPr lang="en-GB"/>
          </a:p>
        </p:txBody>
      </p:sp>
      <p:sp>
        <p:nvSpPr>
          <p:cNvPr id="25611" name="Rectangle 11"/>
          <p:cNvSpPr>
            <a:spLocks noChangeArrowheads="1"/>
          </p:cNvSpPr>
          <p:nvPr/>
        </p:nvSpPr>
        <p:spPr bwMode="auto">
          <a:xfrm>
            <a:off x="5391150" y="3357563"/>
            <a:ext cx="579438" cy="66357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12" name="Rectangle 12"/>
          <p:cNvSpPr>
            <a:spLocks noChangeArrowheads="1"/>
          </p:cNvSpPr>
          <p:nvPr/>
        </p:nvSpPr>
        <p:spPr bwMode="auto">
          <a:xfrm>
            <a:off x="5430838" y="5167313"/>
            <a:ext cx="1106487" cy="857250"/>
          </a:xfrm>
          <a:prstGeom prst="rect">
            <a:avLst/>
          </a:prstGeom>
          <a:solidFill>
            <a:srgbClr val="FF3300"/>
          </a:solidFill>
          <a:ln w="12700">
            <a:solidFill>
              <a:srgbClr val="000000"/>
            </a:solidFill>
            <a:miter lim="800000"/>
            <a:headEnd/>
            <a:tailEnd/>
          </a:ln>
        </p:spPr>
        <p:txBody>
          <a:bodyPr wrap="none" anchor="ctr"/>
          <a:lstStyle/>
          <a:p>
            <a:endParaRPr lang="en-GB"/>
          </a:p>
        </p:txBody>
      </p:sp>
      <p:sp>
        <p:nvSpPr>
          <p:cNvPr id="25613" name="Rectangle 13"/>
          <p:cNvSpPr>
            <a:spLocks noChangeArrowheads="1"/>
          </p:cNvSpPr>
          <p:nvPr/>
        </p:nvSpPr>
        <p:spPr bwMode="auto">
          <a:xfrm>
            <a:off x="7816850" y="4292600"/>
            <a:ext cx="1111250" cy="795338"/>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14" name="Rectangle 14"/>
          <p:cNvSpPr>
            <a:spLocks noChangeArrowheads="1"/>
          </p:cNvSpPr>
          <p:nvPr/>
        </p:nvSpPr>
        <p:spPr bwMode="auto">
          <a:xfrm>
            <a:off x="5430838" y="5157788"/>
            <a:ext cx="1111250" cy="877887"/>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15" name="Rectangle 15"/>
          <p:cNvSpPr>
            <a:spLocks noChangeArrowheads="1"/>
          </p:cNvSpPr>
          <p:nvPr/>
        </p:nvSpPr>
        <p:spPr bwMode="auto">
          <a:xfrm>
            <a:off x="5405438" y="1125538"/>
            <a:ext cx="1120775" cy="957262"/>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16" name="Rectangle 16"/>
          <p:cNvSpPr>
            <a:spLocks noChangeArrowheads="1"/>
          </p:cNvSpPr>
          <p:nvPr/>
        </p:nvSpPr>
        <p:spPr bwMode="auto">
          <a:xfrm>
            <a:off x="2994025" y="2293938"/>
            <a:ext cx="1144588" cy="70802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17" name="Text Box 17"/>
          <p:cNvSpPr txBox="1">
            <a:spLocks noChangeArrowheads="1"/>
          </p:cNvSpPr>
          <p:nvPr/>
        </p:nvSpPr>
        <p:spPr bwMode="auto">
          <a:xfrm>
            <a:off x="989013" y="1395413"/>
            <a:ext cx="754062" cy="457200"/>
          </a:xfrm>
          <a:prstGeom prst="rect">
            <a:avLst/>
          </a:prstGeom>
          <a:noFill/>
          <a:ln w="9525">
            <a:noFill/>
            <a:miter lim="800000"/>
            <a:headEnd/>
            <a:tailEnd/>
          </a:ln>
        </p:spPr>
        <p:txBody>
          <a:bodyPr wrap="none">
            <a:spAutoFit/>
          </a:bodyPr>
          <a:lstStyle/>
          <a:p>
            <a:pPr algn="ctr"/>
            <a:r>
              <a:rPr lang="cs-CZ" b="1">
                <a:latin typeface="Arial" pitchFamily="34" charset="0"/>
              </a:rPr>
              <a:t>CO</a:t>
            </a:r>
            <a:r>
              <a:rPr lang="cs-CZ" b="1" baseline="-25000">
                <a:latin typeface="Arial" pitchFamily="34" charset="0"/>
              </a:rPr>
              <a:t>2</a:t>
            </a:r>
            <a:endParaRPr lang="cs-CZ"/>
          </a:p>
        </p:txBody>
      </p:sp>
      <p:sp>
        <p:nvSpPr>
          <p:cNvPr id="25618" name="Text Box 18"/>
          <p:cNvSpPr txBox="1">
            <a:spLocks noChangeArrowheads="1"/>
          </p:cNvSpPr>
          <p:nvPr/>
        </p:nvSpPr>
        <p:spPr bwMode="auto">
          <a:xfrm>
            <a:off x="1030288" y="3441700"/>
            <a:ext cx="754062" cy="457200"/>
          </a:xfrm>
          <a:prstGeom prst="rect">
            <a:avLst/>
          </a:prstGeom>
          <a:noFill/>
          <a:ln w="9525">
            <a:noFill/>
            <a:miter lim="800000"/>
            <a:headEnd/>
            <a:tailEnd/>
          </a:ln>
        </p:spPr>
        <p:txBody>
          <a:bodyPr wrap="none">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O</a:t>
            </a:r>
            <a:endParaRPr lang="cs-CZ"/>
          </a:p>
        </p:txBody>
      </p:sp>
      <p:sp>
        <p:nvSpPr>
          <p:cNvPr id="25619" name="Text Box 19"/>
          <p:cNvSpPr txBox="1">
            <a:spLocks noChangeArrowheads="1"/>
          </p:cNvSpPr>
          <p:nvPr/>
        </p:nvSpPr>
        <p:spPr bwMode="auto">
          <a:xfrm>
            <a:off x="3035300" y="2436813"/>
            <a:ext cx="1087438" cy="457200"/>
          </a:xfrm>
          <a:prstGeom prst="rect">
            <a:avLst/>
          </a:prstGeom>
          <a:noFill/>
          <a:ln w="9525">
            <a:noFill/>
            <a:miter lim="800000"/>
            <a:headEnd/>
            <a:tailEnd/>
          </a:ln>
        </p:spPr>
        <p:txBody>
          <a:bodyPr wrap="none">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CO</a:t>
            </a:r>
            <a:r>
              <a:rPr lang="cs-CZ" b="1" baseline="-25000">
                <a:latin typeface="Arial" pitchFamily="34" charset="0"/>
              </a:rPr>
              <a:t>3</a:t>
            </a:r>
            <a:endParaRPr lang="cs-CZ"/>
          </a:p>
        </p:txBody>
      </p:sp>
      <p:sp>
        <p:nvSpPr>
          <p:cNvPr id="25620" name="Text Box 20"/>
          <p:cNvSpPr txBox="1">
            <a:spLocks noChangeArrowheads="1"/>
          </p:cNvSpPr>
          <p:nvPr/>
        </p:nvSpPr>
        <p:spPr bwMode="auto">
          <a:xfrm>
            <a:off x="5572125" y="1462088"/>
            <a:ext cx="974725" cy="457200"/>
          </a:xfrm>
          <a:prstGeom prst="rect">
            <a:avLst/>
          </a:prstGeom>
          <a:noFill/>
          <a:ln w="9525">
            <a:noFill/>
            <a:miter lim="800000"/>
            <a:headEnd/>
            <a:tailEnd/>
          </a:ln>
        </p:spPr>
        <p:txBody>
          <a:bodyPr wrap="none">
            <a:spAutoFit/>
          </a:bodyPr>
          <a:lstStyle/>
          <a:p>
            <a:pPr algn="ctr"/>
            <a:r>
              <a:rPr lang="cs-CZ" b="1">
                <a:latin typeface="Arial" pitchFamily="34" charset="0"/>
              </a:rPr>
              <a:t>HCO</a:t>
            </a:r>
            <a:r>
              <a:rPr lang="cs-CZ" b="1" baseline="-25000">
                <a:latin typeface="Arial" pitchFamily="34" charset="0"/>
              </a:rPr>
              <a:t>3</a:t>
            </a:r>
            <a:endParaRPr lang="cs-CZ" b="1"/>
          </a:p>
        </p:txBody>
      </p:sp>
      <p:sp>
        <p:nvSpPr>
          <p:cNvPr id="25621" name="Text Box 21"/>
          <p:cNvSpPr txBox="1">
            <a:spLocks noChangeArrowheads="1"/>
          </p:cNvSpPr>
          <p:nvPr/>
        </p:nvSpPr>
        <p:spPr bwMode="auto">
          <a:xfrm>
            <a:off x="5540375" y="3516313"/>
            <a:ext cx="523875" cy="457200"/>
          </a:xfrm>
          <a:prstGeom prst="rect">
            <a:avLst/>
          </a:prstGeom>
          <a:noFill/>
          <a:ln w="9525">
            <a:noFill/>
            <a:miter lim="800000"/>
            <a:headEnd/>
            <a:tailEnd/>
          </a:ln>
        </p:spPr>
        <p:txBody>
          <a:bodyPr>
            <a:spAutoFit/>
          </a:bodyPr>
          <a:lstStyle/>
          <a:p>
            <a:pPr algn="ctr"/>
            <a:r>
              <a:rPr lang="cs-CZ" b="1">
                <a:latin typeface="Arial" pitchFamily="34" charset="0"/>
              </a:rPr>
              <a:t>H</a:t>
            </a:r>
            <a:r>
              <a:rPr lang="cs-CZ" b="1" baseline="70000">
                <a:latin typeface="Arial" pitchFamily="34" charset="0"/>
              </a:rPr>
              <a:t>+</a:t>
            </a:r>
            <a:endParaRPr lang="cs-CZ" b="1"/>
          </a:p>
        </p:txBody>
      </p:sp>
      <p:grpSp>
        <p:nvGrpSpPr>
          <p:cNvPr id="3" name="Group 22"/>
          <p:cNvGrpSpPr>
            <a:grpSpLocks/>
          </p:cNvGrpSpPr>
          <p:nvPr/>
        </p:nvGrpSpPr>
        <p:grpSpPr bwMode="auto">
          <a:xfrm>
            <a:off x="4132263" y="1644650"/>
            <a:ext cx="1273175" cy="2038350"/>
            <a:chOff x="2575" y="781"/>
            <a:chExt cx="866" cy="1284"/>
          </a:xfrm>
        </p:grpSpPr>
        <p:sp>
          <p:nvSpPr>
            <p:cNvPr id="25638" name="Freeform 23"/>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5639" name="Freeform 24"/>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grpSp>
      <p:sp>
        <p:nvSpPr>
          <p:cNvPr id="25623" name="Rectangle 25"/>
          <p:cNvSpPr>
            <a:spLocks noChangeArrowheads="1"/>
          </p:cNvSpPr>
          <p:nvPr/>
        </p:nvSpPr>
        <p:spPr bwMode="auto">
          <a:xfrm flipH="1">
            <a:off x="168275" y="1484313"/>
            <a:ext cx="723900" cy="717550"/>
          </a:xfrm>
          <a:prstGeom prst="rect">
            <a:avLst/>
          </a:prstGeom>
          <a:noFill/>
          <a:ln w="9525">
            <a:noFill/>
            <a:miter lim="800000"/>
            <a:headEnd/>
            <a:tailEnd/>
          </a:ln>
        </p:spPr>
        <p:txBody>
          <a:bodyPr/>
          <a:lstStyle/>
          <a:p>
            <a:endParaRPr lang="en-GB"/>
          </a:p>
        </p:txBody>
      </p:sp>
      <p:sp>
        <p:nvSpPr>
          <p:cNvPr id="25624" name="Text Box 26"/>
          <p:cNvSpPr txBox="1">
            <a:spLocks noChangeArrowheads="1"/>
          </p:cNvSpPr>
          <p:nvPr/>
        </p:nvSpPr>
        <p:spPr bwMode="auto">
          <a:xfrm>
            <a:off x="5600700" y="5464175"/>
            <a:ext cx="844550" cy="457200"/>
          </a:xfrm>
          <a:prstGeom prst="rect">
            <a:avLst/>
          </a:prstGeom>
          <a:noFill/>
          <a:ln w="9525">
            <a:noFill/>
            <a:miter lim="800000"/>
            <a:headEnd/>
            <a:tailEnd/>
          </a:ln>
        </p:spPr>
        <p:txBody>
          <a:bodyPr wrap="none">
            <a:spAutoFit/>
          </a:bodyPr>
          <a:lstStyle/>
          <a:p>
            <a:pPr algn="ctr"/>
            <a:r>
              <a:rPr lang="cs-CZ" b="1">
                <a:latin typeface="Arial" pitchFamily="34" charset="0"/>
              </a:rPr>
              <a:t>Buf </a:t>
            </a:r>
            <a:r>
              <a:rPr lang="cs-CZ" b="1" baseline="70000">
                <a:latin typeface="Arial" pitchFamily="34" charset="0"/>
              </a:rPr>
              <a:t>-</a:t>
            </a:r>
            <a:endParaRPr lang="cs-CZ" b="1"/>
          </a:p>
        </p:txBody>
      </p:sp>
      <p:sp>
        <p:nvSpPr>
          <p:cNvPr id="25625" name="Text Box 27"/>
          <p:cNvSpPr txBox="1">
            <a:spLocks noChangeArrowheads="1"/>
          </p:cNvSpPr>
          <p:nvPr/>
        </p:nvSpPr>
        <p:spPr bwMode="auto">
          <a:xfrm>
            <a:off x="7970838" y="4549775"/>
            <a:ext cx="912812" cy="457200"/>
          </a:xfrm>
          <a:prstGeom prst="rect">
            <a:avLst/>
          </a:prstGeom>
          <a:noFill/>
          <a:ln w="9525">
            <a:noFill/>
            <a:miter lim="800000"/>
            <a:headEnd/>
            <a:tailEnd/>
          </a:ln>
        </p:spPr>
        <p:txBody>
          <a:bodyPr wrap="none">
            <a:spAutoFit/>
          </a:bodyPr>
          <a:lstStyle/>
          <a:p>
            <a:pPr algn="ctr"/>
            <a:r>
              <a:rPr lang="cs-CZ" b="1">
                <a:latin typeface="Arial" pitchFamily="34" charset="0"/>
              </a:rPr>
              <a:t>HBuf</a:t>
            </a:r>
            <a:endParaRPr lang="cs-CZ" b="1"/>
          </a:p>
        </p:txBody>
      </p:sp>
      <p:sp>
        <p:nvSpPr>
          <p:cNvPr id="25626" name="Text Box 28"/>
          <p:cNvSpPr txBox="1">
            <a:spLocks noChangeArrowheads="1"/>
          </p:cNvSpPr>
          <p:nvPr/>
        </p:nvSpPr>
        <p:spPr bwMode="auto">
          <a:xfrm>
            <a:off x="6261100" y="1363663"/>
            <a:ext cx="285750" cy="457200"/>
          </a:xfrm>
          <a:prstGeom prst="rect">
            <a:avLst/>
          </a:prstGeom>
          <a:noFill/>
          <a:ln w="9525">
            <a:noFill/>
            <a:miter lim="800000"/>
            <a:headEnd/>
            <a:tailEnd/>
          </a:ln>
        </p:spPr>
        <p:txBody>
          <a:bodyPr wrap="none">
            <a:spAutoFit/>
          </a:bodyPr>
          <a:lstStyle/>
          <a:p>
            <a:pPr algn="ctr"/>
            <a:r>
              <a:rPr lang="cs-CZ"/>
              <a:t>-</a:t>
            </a:r>
          </a:p>
        </p:txBody>
      </p:sp>
      <p:graphicFrame>
        <p:nvGraphicFramePr>
          <p:cNvPr id="25602" name="Object 29"/>
          <p:cNvGraphicFramePr>
            <a:graphicFrameLocks noChangeAspect="1"/>
          </p:cNvGraphicFramePr>
          <p:nvPr/>
        </p:nvGraphicFramePr>
        <p:xfrm>
          <a:off x="7092950" y="260350"/>
          <a:ext cx="1457325" cy="1724025"/>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PBrush">
                  <p:embed/>
                </p:oleObj>
              </mc:Choice>
              <mc:Fallback>
                <p:oleObj name="Rastrový obrázek" r:id="rId4" imgW="1495431" imgH="1771790" progId="PBrush">
                  <p:embed/>
                  <p:pic>
                    <p:nvPicPr>
                      <p:cNvPr id="25602" name="Object 2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2950" y="260350"/>
                        <a:ext cx="1457325" cy="1724025"/>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graphicFrame>
        <p:nvGraphicFramePr>
          <p:cNvPr id="25603" name="Object 30"/>
          <p:cNvGraphicFramePr>
            <a:graphicFrameLocks noChangeAspect="1"/>
          </p:cNvGraphicFramePr>
          <p:nvPr/>
        </p:nvGraphicFramePr>
        <p:xfrm>
          <a:off x="250825" y="120650"/>
          <a:ext cx="939800" cy="931863"/>
        </p:xfrm>
        <a:graphic>
          <a:graphicData uri="http://schemas.openxmlformats.org/presentationml/2006/ole">
            <mc:AlternateContent xmlns:mc="http://schemas.openxmlformats.org/markup-compatibility/2006">
              <mc:Choice xmlns:v="urn:schemas-microsoft-com:vml" Requires="v">
                <p:oleObj name="Clip" r:id="rId6" imgW="2287440" imgH="1701720" progId="">
                  <p:embed/>
                </p:oleObj>
              </mc:Choice>
              <mc:Fallback>
                <p:oleObj name="Clip" r:id="rId6" imgW="2287440" imgH="1701720" progId="">
                  <p:embed/>
                  <p:pic>
                    <p:nvPicPr>
                      <p:cNvPr id="25603" name="Object 3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0825" y="120650"/>
                        <a:ext cx="939800" cy="931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5627" name="AutoShape 31"/>
          <p:cNvSpPr>
            <a:spLocks noChangeArrowheads="1"/>
          </p:cNvSpPr>
          <p:nvPr/>
        </p:nvSpPr>
        <p:spPr bwMode="auto">
          <a:xfrm>
            <a:off x="5580063" y="4005263"/>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p>
            <a:endParaRPr lang="en-GB"/>
          </a:p>
        </p:txBody>
      </p:sp>
      <p:sp>
        <p:nvSpPr>
          <p:cNvPr id="25628" name="AutoShape 32"/>
          <p:cNvSpPr>
            <a:spLocks noChangeArrowheads="1"/>
          </p:cNvSpPr>
          <p:nvPr/>
        </p:nvSpPr>
        <p:spPr bwMode="auto">
          <a:xfrm rot="10800000">
            <a:off x="5867400" y="6207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5629" name="AutoShape 33"/>
          <p:cNvSpPr>
            <a:spLocks noChangeArrowheads="1"/>
          </p:cNvSpPr>
          <p:nvPr/>
        </p:nvSpPr>
        <p:spPr bwMode="auto">
          <a:xfrm rot="10800000">
            <a:off x="7667625" y="17002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5630" name="Rectangle 34"/>
          <p:cNvSpPr>
            <a:spLocks noChangeArrowheads="1"/>
          </p:cNvSpPr>
          <p:nvPr/>
        </p:nvSpPr>
        <p:spPr bwMode="auto">
          <a:xfrm>
            <a:off x="5940425" y="476250"/>
            <a:ext cx="1655763" cy="144463"/>
          </a:xfrm>
          <a:prstGeom prst="rect">
            <a:avLst/>
          </a:prstGeom>
          <a:solidFill>
            <a:schemeClr val="accent2"/>
          </a:solidFill>
          <a:ln w="9525">
            <a:solidFill>
              <a:schemeClr val="tx1"/>
            </a:solidFill>
            <a:miter lim="800000"/>
            <a:headEnd/>
            <a:tailEnd/>
          </a:ln>
        </p:spPr>
        <p:txBody>
          <a:bodyPr wrap="none" anchor="ctr"/>
          <a:lstStyle/>
          <a:p>
            <a:endParaRPr lang="en-GB"/>
          </a:p>
        </p:txBody>
      </p:sp>
      <p:sp>
        <p:nvSpPr>
          <p:cNvPr id="25631" name="Text Box 35"/>
          <p:cNvSpPr txBox="1">
            <a:spLocks noChangeArrowheads="1"/>
          </p:cNvSpPr>
          <p:nvPr/>
        </p:nvSpPr>
        <p:spPr bwMode="auto">
          <a:xfrm>
            <a:off x="7380288" y="2225675"/>
            <a:ext cx="1571625" cy="457200"/>
          </a:xfrm>
          <a:prstGeom prst="rect">
            <a:avLst/>
          </a:prstGeom>
          <a:noFill/>
          <a:ln w="9525">
            <a:noFill/>
            <a:miter lim="800000"/>
            <a:headEnd/>
            <a:tailEnd/>
          </a:ln>
        </p:spPr>
        <p:txBody>
          <a:bodyPr wrap="none">
            <a:spAutoFit/>
          </a:bodyPr>
          <a:lstStyle/>
          <a:p>
            <a:r>
              <a:rPr lang="cs-CZ"/>
              <a:t>TA + NH</a:t>
            </a:r>
            <a:r>
              <a:rPr lang="cs-CZ" baseline="-25000"/>
              <a:t>4</a:t>
            </a:r>
            <a:r>
              <a:rPr lang="cs-CZ" baseline="30000"/>
              <a:t>+</a:t>
            </a:r>
          </a:p>
        </p:txBody>
      </p:sp>
      <p:sp>
        <p:nvSpPr>
          <p:cNvPr id="25632" name="AutoShape 36"/>
          <p:cNvSpPr>
            <a:spLocks noChangeArrowheads="1"/>
          </p:cNvSpPr>
          <p:nvPr/>
        </p:nvSpPr>
        <p:spPr bwMode="auto">
          <a:xfrm>
            <a:off x="1189038" y="1989138"/>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5633" name="AutoShape 37"/>
          <p:cNvSpPr>
            <a:spLocks noChangeArrowheads="1"/>
          </p:cNvSpPr>
          <p:nvPr/>
        </p:nvSpPr>
        <p:spPr bwMode="auto">
          <a:xfrm>
            <a:off x="1189038"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5635" name="Text Box 43"/>
          <p:cNvSpPr txBox="1">
            <a:spLocks noChangeArrowheads="1"/>
          </p:cNvSpPr>
          <p:nvPr/>
        </p:nvSpPr>
        <p:spPr bwMode="auto">
          <a:xfrm>
            <a:off x="179388" y="2997200"/>
            <a:ext cx="1965325" cy="457200"/>
          </a:xfrm>
          <a:prstGeom prst="rect">
            <a:avLst/>
          </a:prstGeom>
          <a:noFill/>
          <a:ln w="9525">
            <a:noFill/>
            <a:miter lim="800000"/>
            <a:headEnd/>
            <a:tailEnd/>
          </a:ln>
        </p:spPr>
        <p:txBody>
          <a:bodyPr>
            <a:spAutoFit/>
          </a:bodyPr>
          <a:lstStyle/>
          <a:p>
            <a:r>
              <a:rPr lang="cs-CZ" b="1">
                <a:solidFill>
                  <a:srgbClr val="FF9933"/>
                </a:solidFill>
              </a:rPr>
              <a:t> CO</a:t>
            </a:r>
            <a:r>
              <a:rPr lang="cs-CZ" b="1" baseline="-25000">
                <a:solidFill>
                  <a:srgbClr val="FF9933"/>
                </a:solidFill>
              </a:rPr>
              <a:t>2</a:t>
            </a:r>
            <a:r>
              <a:rPr lang="cs-CZ" b="1">
                <a:solidFill>
                  <a:srgbClr val="FF9933"/>
                </a:solidFill>
              </a:rPr>
              <a:t> balance</a:t>
            </a:r>
            <a:endParaRPr lang="cs-CZ" b="1" baseline="30000">
              <a:solidFill>
                <a:srgbClr val="FF9933"/>
              </a:solidFill>
            </a:endParaRPr>
          </a:p>
        </p:txBody>
      </p:sp>
      <p:sp>
        <p:nvSpPr>
          <p:cNvPr id="25636" name="Text Box 44"/>
          <p:cNvSpPr txBox="1">
            <a:spLocks noChangeArrowheads="1"/>
          </p:cNvSpPr>
          <p:nvPr/>
        </p:nvSpPr>
        <p:spPr bwMode="auto">
          <a:xfrm>
            <a:off x="4356100" y="4508500"/>
            <a:ext cx="1965325" cy="457200"/>
          </a:xfrm>
          <a:prstGeom prst="rect">
            <a:avLst/>
          </a:prstGeom>
          <a:noFill/>
          <a:ln w="9525">
            <a:noFill/>
            <a:miter lim="800000"/>
            <a:headEnd/>
            <a:tailEnd/>
          </a:ln>
        </p:spPr>
        <p:txBody>
          <a:bodyPr>
            <a:spAutoFit/>
          </a:bodyPr>
          <a:lstStyle/>
          <a:p>
            <a:r>
              <a:rPr lang="cs-CZ" b="1">
                <a:solidFill>
                  <a:schemeClr val="accent2"/>
                </a:solidFill>
              </a:rPr>
              <a:t>H</a:t>
            </a:r>
            <a:r>
              <a:rPr lang="cs-CZ" b="1" baseline="30000">
                <a:solidFill>
                  <a:schemeClr val="accent2"/>
                </a:solidFill>
              </a:rPr>
              <a:t>+</a:t>
            </a:r>
            <a:r>
              <a:rPr lang="cs-CZ" b="1">
                <a:solidFill>
                  <a:schemeClr val="accent2"/>
                </a:solidFill>
              </a:rPr>
              <a:t> balance</a:t>
            </a:r>
            <a:endParaRPr lang="cs-CZ" b="1" baseline="30000">
              <a:solidFill>
                <a:schemeClr val="accent2"/>
              </a:solidFill>
            </a:endParaRPr>
          </a:p>
        </p:txBody>
      </p:sp>
      <p:sp>
        <p:nvSpPr>
          <p:cNvPr id="43" name="Text Box 43"/>
          <p:cNvSpPr txBox="1">
            <a:spLocks noChangeArrowheads="1"/>
          </p:cNvSpPr>
          <p:nvPr/>
        </p:nvSpPr>
        <p:spPr bwMode="auto">
          <a:xfrm>
            <a:off x="2463800" y="136525"/>
            <a:ext cx="1396151" cy="369332"/>
          </a:xfrm>
          <a:prstGeom prst="rect">
            <a:avLst/>
          </a:prstGeom>
          <a:noFill/>
          <a:ln w="9525">
            <a:noFill/>
            <a:miter lim="800000"/>
            <a:headEnd/>
            <a:tailEnd/>
          </a:ln>
        </p:spPr>
        <p:txBody>
          <a:bodyPr wrap="none">
            <a:spAutoFit/>
          </a:bodyPr>
          <a:lstStyle/>
          <a:p>
            <a:r>
              <a:rPr lang="cs-CZ" dirty="0" err="1">
                <a:solidFill>
                  <a:srgbClr val="FF0066"/>
                </a:solidFill>
              </a:rPr>
              <a:t>Normal</a:t>
            </a:r>
            <a:r>
              <a:rPr lang="cs-CZ" dirty="0">
                <a:solidFill>
                  <a:srgbClr val="FF0066"/>
                </a:solidFill>
              </a:rPr>
              <a:t> </a:t>
            </a:r>
            <a:r>
              <a:rPr lang="cs-CZ" dirty="0" err="1">
                <a:solidFill>
                  <a:srgbClr val="FF0066"/>
                </a:solidFill>
              </a:rPr>
              <a:t>state</a:t>
            </a:r>
            <a:endParaRPr lang="cs-CZ" dirty="0">
              <a:solidFill>
                <a:srgbClr val="FF0066"/>
              </a:solidFill>
            </a:endParaRPr>
          </a:p>
        </p:txBody>
      </p:sp>
    </p:spTree>
    <p:custDataLst>
      <p:tags r:id="rId1"/>
    </p:custData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6" name="Rectangle 42"/>
          <p:cNvSpPr>
            <a:spLocks noChangeArrowheads="1"/>
          </p:cNvSpPr>
          <p:nvPr/>
        </p:nvSpPr>
        <p:spPr bwMode="auto">
          <a:xfrm>
            <a:off x="900113" y="1196975"/>
            <a:ext cx="927100" cy="784225"/>
          </a:xfrm>
          <a:prstGeom prst="rect">
            <a:avLst/>
          </a:prstGeom>
          <a:noFill/>
          <a:ln w="12700">
            <a:solidFill>
              <a:srgbClr val="000000"/>
            </a:solidFill>
            <a:miter lim="800000"/>
            <a:headEnd/>
            <a:tailEnd/>
          </a:ln>
        </p:spPr>
        <p:txBody>
          <a:bodyPr wrap="none" anchor="ctr"/>
          <a:lstStyle/>
          <a:p>
            <a:endParaRPr lang="en-GB"/>
          </a:p>
        </p:txBody>
      </p:sp>
      <p:sp>
        <p:nvSpPr>
          <p:cNvPr id="23557" name="Rectangle 41"/>
          <p:cNvSpPr>
            <a:spLocks noChangeArrowheads="1"/>
          </p:cNvSpPr>
          <p:nvPr/>
        </p:nvSpPr>
        <p:spPr bwMode="auto">
          <a:xfrm>
            <a:off x="2987675" y="2289175"/>
            <a:ext cx="1144588" cy="708025"/>
          </a:xfrm>
          <a:prstGeom prst="rect">
            <a:avLst/>
          </a:prstGeom>
          <a:noFill/>
          <a:ln w="12700">
            <a:solidFill>
              <a:srgbClr val="000000"/>
            </a:solidFill>
            <a:miter lim="800000"/>
            <a:headEnd/>
            <a:tailEnd/>
          </a:ln>
        </p:spPr>
        <p:txBody>
          <a:bodyPr wrap="none" anchor="ctr"/>
          <a:lstStyle/>
          <a:p>
            <a:endParaRPr lang="en-GB"/>
          </a:p>
        </p:txBody>
      </p:sp>
      <p:grpSp>
        <p:nvGrpSpPr>
          <p:cNvPr id="2" name="Group 2"/>
          <p:cNvGrpSpPr>
            <a:grpSpLocks/>
          </p:cNvGrpSpPr>
          <p:nvPr/>
        </p:nvGrpSpPr>
        <p:grpSpPr bwMode="auto">
          <a:xfrm flipH="1">
            <a:off x="1804988" y="1643063"/>
            <a:ext cx="1171575" cy="2038350"/>
            <a:chOff x="2575" y="781"/>
            <a:chExt cx="866" cy="1284"/>
          </a:xfrm>
        </p:grpSpPr>
        <p:sp>
          <p:nvSpPr>
            <p:cNvPr id="23594" name="Freeform 3"/>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3595" name="Freeform 4"/>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grpSp>
      <p:sp>
        <p:nvSpPr>
          <p:cNvPr id="23559" name="Rectangle 5"/>
          <p:cNvSpPr>
            <a:spLocks noChangeArrowheads="1"/>
          </p:cNvSpPr>
          <p:nvPr/>
        </p:nvSpPr>
        <p:spPr bwMode="auto">
          <a:xfrm>
            <a:off x="893763" y="1412875"/>
            <a:ext cx="927100" cy="56832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3560" name="Freeform 6"/>
          <p:cNvSpPr>
            <a:spLocks/>
          </p:cNvSpPr>
          <p:nvPr/>
        </p:nvSpPr>
        <p:spPr bwMode="auto">
          <a:xfrm>
            <a:off x="5967413" y="3690938"/>
            <a:ext cx="1846262" cy="1039812"/>
          </a:xfrm>
          <a:custGeom>
            <a:avLst/>
            <a:gdLst>
              <a:gd name="T0" fmla="*/ 2147483647 w 1163"/>
              <a:gd name="T1" fmla="*/ 1650700538 h 655"/>
              <a:gd name="T2" fmla="*/ 1932958509 w 1163"/>
              <a:gd name="T3" fmla="*/ 1650700538 h 655"/>
              <a:gd name="T4" fmla="*/ 1769149259 w 1163"/>
              <a:gd name="T5" fmla="*/ 1381044843 h 655"/>
              <a:gd name="T6" fmla="*/ 1769149259 w 1163"/>
              <a:gd name="T7" fmla="*/ 254534869 h 655"/>
              <a:gd name="T8" fmla="*/ 1486891557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3561" name="Freeform 7"/>
          <p:cNvSpPr>
            <a:spLocks/>
          </p:cNvSpPr>
          <p:nvPr/>
        </p:nvSpPr>
        <p:spPr bwMode="auto">
          <a:xfrm flipH="1" flipV="1">
            <a:off x="6591300" y="4721225"/>
            <a:ext cx="1222375" cy="1023938"/>
          </a:xfrm>
          <a:custGeom>
            <a:avLst/>
            <a:gdLst>
              <a:gd name="T0" fmla="*/ 0 w 866"/>
              <a:gd name="T1" fmla="*/ 1625502150 h 645"/>
              <a:gd name="T2" fmla="*/ 880633778 w 866"/>
              <a:gd name="T3" fmla="*/ 1625502150 h 645"/>
              <a:gd name="T4" fmla="*/ 1026078012 w 866"/>
              <a:gd name="T5" fmla="*/ 1355844608 h 645"/>
              <a:gd name="T6" fmla="*/ 1026078012 w 866"/>
              <a:gd name="T7" fmla="*/ 229335137 h 645"/>
              <a:gd name="T8" fmla="*/ 1207384686 w 866"/>
              <a:gd name="T9" fmla="*/ 0 h 645"/>
              <a:gd name="T10" fmla="*/ 172540511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p:spPr>
        <p:txBody>
          <a:bodyPr wrap="none" anchor="ctr"/>
          <a:lstStyle/>
          <a:p>
            <a:endParaRPr lang="cs-CZ"/>
          </a:p>
        </p:txBody>
      </p:sp>
      <p:sp>
        <p:nvSpPr>
          <p:cNvPr id="23562" name="Rectangle 8"/>
          <p:cNvSpPr>
            <a:spLocks noChangeArrowheads="1"/>
          </p:cNvSpPr>
          <p:nvPr/>
        </p:nvSpPr>
        <p:spPr bwMode="auto">
          <a:xfrm>
            <a:off x="7812088" y="4337050"/>
            <a:ext cx="1111250" cy="741363"/>
          </a:xfrm>
          <a:prstGeom prst="rect">
            <a:avLst/>
          </a:prstGeom>
          <a:noFill/>
          <a:ln w="12700">
            <a:solidFill>
              <a:srgbClr val="000000"/>
            </a:solidFill>
            <a:prstDash val="sysDot"/>
            <a:miter lim="800000"/>
            <a:headEnd/>
            <a:tailEnd/>
          </a:ln>
        </p:spPr>
        <p:txBody>
          <a:bodyPr wrap="none" anchor="ctr"/>
          <a:lstStyle/>
          <a:p>
            <a:endParaRPr lang="en-GB"/>
          </a:p>
        </p:txBody>
      </p:sp>
      <p:sp>
        <p:nvSpPr>
          <p:cNvPr id="23563" name="Rectangle 9"/>
          <p:cNvSpPr>
            <a:spLocks noChangeArrowheads="1"/>
          </p:cNvSpPr>
          <p:nvPr/>
        </p:nvSpPr>
        <p:spPr bwMode="auto">
          <a:xfrm>
            <a:off x="5405438" y="3349625"/>
            <a:ext cx="558800" cy="674688"/>
          </a:xfrm>
          <a:prstGeom prst="rect">
            <a:avLst/>
          </a:prstGeom>
          <a:noFill/>
          <a:ln w="12700">
            <a:solidFill>
              <a:srgbClr val="000000"/>
            </a:solidFill>
            <a:prstDash val="sysDot"/>
            <a:miter lim="800000"/>
            <a:headEnd/>
            <a:tailEnd/>
          </a:ln>
        </p:spPr>
        <p:txBody>
          <a:bodyPr wrap="none" anchor="ctr"/>
          <a:lstStyle/>
          <a:p>
            <a:endParaRPr lang="en-GB"/>
          </a:p>
        </p:txBody>
      </p:sp>
      <p:sp>
        <p:nvSpPr>
          <p:cNvPr id="23564" name="Rectangle 10"/>
          <p:cNvSpPr>
            <a:spLocks noChangeArrowheads="1"/>
          </p:cNvSpPr>
          <p:nvPr/>
        </p:nvSpPr>
        <p:spPr bwMode="auto">
          <a:xfrm>
            <a:off x="5403850" y="1168400"/>
            <a:ext cx="1116013" cy="715963"/>
          </a:xfrm>
          <a:prstGeom prst="rect">
            <a:avLst/>
          </a:prstGeom>
          <a:noFill/>
          <a:ln w="12700">
            <a:solidFill>
              <a:srgbClr val="000000"/>
            </a:solidFill>
            <a:miter lim="800000"/>
            <a:headEnd/>
            <a:tailEnd/>
          </a:ln>
        </p:spPr>
        <p:txBody>
          <a:bodyPr wrap="none" anchor="ctr"/>
          <a:lstStyle/>
          <a:p>
            <a:endParaRPr lang="en-GB"/>
          </a:p>
        </p:txBody>
      </p:sp>
      <p:sp>
        <p:nvSpPr>
          <p:cNvPr id="23565" name="Rectangle 11"/>
          <p:cNvSpPr>
            <a:spLocks noChangeArrowheads="1"/>
          </p:cNvSpPr>
          <p:nvPr/>
        </p:nvSpPr>
        <p:spPr bwMode="auto">
          <a:xfrm>
            <a:off x="5391150" y="3357563"/>
            <a:ext cx="579438" cy="66357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3566" name="Rectangle 12"/>
          <p:cNvSpPr>
            <a:spLocks noChangeArrowheads="1"/>
          </p:cNvSpPr>
          <p:nvPr/>
        </p:nvSpPr>
        <p:spPr bwMode="auto">
          <a:xfrm>
            <a:off x="5430838" y="5167313"/>
            <a:ext cx="1106487" cy="857250"/>
          </a:xfrm>
          <a:prstGeom prst="rect">
            <a:avLst/>
          </a:prstGeom>
          <a:noFill/>
          <a:ln w="12700">
            <a:solidFill>
              <a:srgbClr val="000000"/>
            </a:solidFill>
            <a:miter lim="800000"/>
            <a:headEnd/>
            <a:tailEnd/>
          </a:ln>
        </p:spPr>
        <p:txBody>
          <a:bodyPr wrap="none" anchor="ctr"/>
          <a:lstStyle/>
          <a:p>
            <a:endParaRPr lang="en-GB"/>
          </a:p>
        </p:txBody>
      </p:sp>
      <p:sp>
        <p:nvSpPr>
          <p:cNvPr id="23567" name="Rectangle 13"/>
          <p:cNvSpPr>
            <a:spLocks noChangeArrowheads="1"/>
          </p:cNvSpPr>
          <p:nvPr/>
        </p:nvSpPr>
        <p:spPr bwMode="auto">
          <a:xfrm>
            <a:off x="7816850" y="4508500"/>
            <a:ext cx="1111250" cy="579438"/>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3568" name="Rectangle 14"/>
          <p:cNvSpPr>
            <a:spLocks noChangeArrowheads="1"/>
          </p:cNvSpPr>
          <p:nvPr/>
        </p:nvSpPr>
        <p:spPr bwMode="auto">
          <a:xfrm>
            <a:off x="5430838" y="5445125"/>
            <a:ext cx="1111250" cy="590550"/>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3569" name="Rectangle 15"/>
          <p:cNvSpPr>
            <a:spLocks noChangeArrowheads="1"/>
          </p:cNvSpPr>
          <p:nvPr/>
        </p:nvSpPr>
        <p:spPr bwMode="auto">
          <a:xfrm>
            <a:off x="5405438" y="1484313"/>
            <a:ext cx="1120775" cy="598487"/>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3570" name="Rectangle 16"/>
          <p:cNvSpPr>
            <a:spLocks noChangeArrowheads="1"/>
          </p:cNvSpPr>
          <p:nvPr/>
        </p:nvSpPr>
        <p:spPr bwMode="auto">
          <a:xfrm>
            <a:off x="2994025" y="2420938"/>
            <a:ext cx="1144588" cy="58102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3571" name="Text Box 17"/>
          <p:cNvSpPr txBox="1">
            <a:spLocks noChangeArrowheads="1"/>
          </p:cNvSpPr>
          <p:nvPr/>
        </p:nvSpPr>
        <p:spPr bwMode="auto">
          <a:xfrm>
            <a:off x="989013" y="1395413"/>
            <a:ext cx="754062" cy="457200"/>
          </a:xfrm>
          <a:prstGeom prst="rect">
            <a:avLst/>
          </a:prstGeom>
          <a:noFill/>
          <a:ln w="9525">
            <a:noFill/>
            <a:miter lim="800000"/>
            <a:headEnd/>
            <a:tailEnd/>
          </a:ln>
        </p:spPr>
        <p:txBody>
          <a:bodyPr wrap="none">
            <a:spAutoFit/>
          </a:bodyPr>
          <a:lstStyle/>
          <a:p>
            <a:pPr algn="ctr"/>
            <a:r>
              <a:rPr lang="cs-CZ" b="1">
                <a:latin typeface="Arial" pitchFamily="34" charset="0"/>
              </a:rPr>
              <a:t>CO</a:t>
            </a:r>
            <a:r>
              <a:rPr lang="cs-CZ" b="1" baseline="-25000">
                <a:latin typeface="Arial" pitchFamily="34" charset="0"/>
              </a:rPr>
              <a:t>2</a:t>
            </a:r>
            <a:endParaRPr lang="cs-CZ"/>
          </a:p>
        </p:txBody>
      </p:sp>
      <p:sp>
        <p:nvSpPr>
          <p:cNvPr id="23572" name="Text Box 18"/>
          <p:cNvSpPr txBox="1">
            <a:spLocks noChangeArrowheads="1"/>
          </p:cNvSpPr>
          <p:nvPr/>
        </p:nvSpPr>
        <p:spPr bwMode="auto">
          <a:xfrm>
            <a:off x="1030288" y="3441700"/>
            <a:ext cx="754062" cy="457200"/>
          </a:xfrm>
          <a:prstGeom prst="rect">
            <a:avLst/>
          </a:prstGeom>
          <a:noFill/>
          <a:ln w="9525">
            <a:noFill/>
            <a:miter lim="800000"/>
            <a:headEnd/>
            <a:tailEnd/>
          </a:ln>
        </p:spPr>
        <p:txBody>
          <a:bodyPr wrap="none">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O</a:t>
            </a:r>
            <a:endParaRPr lang="cs-CZ"/>
          </a:p>
        </p:txBody>
      </p:sp>
      <p:sp>
        <p:nvSpPr>
          <p:cNvPr id="23573" name="Text Box 19"/>
          <p:cNvSpPr txBox="1">
            <a:spLocks noChangeArrowheads="1"/>
          </p:cNvSpPr>
          <p:nvPr/>
        </p:nvSpPr>
        <p:spPr bwMode="auto">
          <a:xfrm>
            <a:off x="3035300" y="2492375"/>
            <a:ext cx="1087438" cy="457200"/>
          </a:xfrm>
          <a:prstGeom prst="rect">
            <a:avLst/>
          </a:prstGeom>
          <a:noFill/>
          <a:ln w="9525">
            <a:noFill/>
            <a:miter lim="800000"/>
            <a:headEnd/>
            <a:tailEnd/>
          </a:ln>
        </p:spPr>
        <p:txBody>
          <a:bodyPr>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CO</a:t>
            </a:r>
            <a:r>
              <a:rPr lang="cs-CZ" b="1" baseline="-25000">
                <a:latin typeface="Arial" pitchFamily="34" charset="0"/>
              </a:rPr>
              <a:t>3</a:t>
            </a:r>
            <a:endParaRPr lang="cs-CZ"/>
          </a:p>
        </p:txBody>
      </p:sp>
      <p:sp>
        <p:nvSpPr>
          <p:cNvPr id="23574" name="Text Box 20"/>
          <p:cNvSpPr txBox="1">
            <a:spLocks noChangeArrowheads="1"/>
          </p:cNvSpPr>
          <p:nvPr/>
        </p:nvSpPr>
        <p:spPr bwMode="auto">
          <a:xfrm>
            <a:off x="5572125" y="1462088"/>
            <a:ext cx="974725" cy="457200"/>
          </a:xfrm>
          <a:prstGeom prst="rect">
            <a:avLst/>
          </a:prstGeom>
          <a:noFill/>
          <a:ln w="9525">
            <a:noFill/>
            <a:miter lim="800000"/>
            <a:headEnd/>
            <a:tailEnd/>
          </a:ln>
        </p:spPr>
        <p:txBody>
          <a:bodyPr wrap="none">
            <a:spAutoFit/>
          </a:bodyPr>
          <a:lstStyle/>
          <a:p>
            <a:pPr algn="ctr"/>
            <a:r>
              <a:rPr lang="cs-CZ" b="1">
                <a:latin typeface="Arial" pitchFamily="34" charset="0"/>
              </a:rPr>
              <a:t>HCO</a:t>
            </a:r>
            <a:r>
              <a:rPr lang="cs-CZ" b="1" baseline="-25000">
                <a:latin typeface="Arial" pitchFamily="34" charset="0"/>
              </a:rPr>
              <a:t>3</a:t>
            </a:r>
            <a:endParaRPr lang="cs-CZ" b="1"/>
          </a:p>
        </p:txBody>
      </p:sp>
      <p:sp>
        <p:nvSpPr>
          <p:cNvPr id="23575" name="Text Box 21"/>
          <p:cNvSpPr txBox="1">
            <a:spLocks noChangeArrowheads="1"/>
          </p:cNvSpPr>
          <p:nvPr/>
        </p:nvSpPr>
        <p:spPr bwMode="auto">
          <a:xfrm>
            <a:off x="5540375" y="3516313"/>
            <a:ext cx="523875" cy="457200"/>
          </a:xfrm>
          <a:prstGeom prst="rect">
            <a:avLst/>
          </a:prstGeom>
          <a:noFill/>
          <a:ln w="9525">
            <a:noFill/>
            <a:miter lim="800000"/>
            <a:headEnd/>
            <a:tailEnd/>
          </a:ln>
        </p:spPr>
        <p:txBody>
          <a:bodyPr>
            <a:spAutoFit/>
          </a:bodyPr>
          <a:lstStyle/>
          <a:p>
            <a:pPr algn="ctr"/>
            <a:r>
              <a:rPr lang="cs-CZ" b="1">
                <a:latin typeface="Arial" pitchFamily="34" charset="0"/>
              </a:rPr>
              <a:t>H</a:t>
            </a:r>
            <a:r>
              <a:rPr lang="cs-CZ" b="1" baseline="70000">
                <a:latin typeface="Arial" pitchFamily="34" charset="0"/>
              </a:rPr>
              <a:t>+</a:t>
            </a:r>
            <a:endParaRPr lang="cs-CZ" b="1"/>
          </a:p>
        </p:txBody>
      </p:sp>
      <p:grpSp>
        <p:nvGrpSpPr>
          <p:cNvPr id="3" name="Group 22"/>
          <p:cNvGrpSpPr>
            <a:grpSpLocks/>
          </p:cNvGrpSpPr>
          <p:nvPr/>
        </p:nvGrpSpPr>
        <p:grpSpPr bwMode="auto">
          <a:xfrm>
            <a:off x="4132263" y="1644650"/>
            <a:ext cx="1273175" cy="2038350"/>
            <a:chOff x="2575" y="781"/>
            <a:chExt cx="866" cy="1284"/>
          </a:xfrm>
        </p:grpSpPr>
        <p:sp>
          <p:nvSpPr>
            <p:cNvPr id="23592" name="Freeform 23"/>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3593" name="Freeform 24"/>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grpSp>
      <p:sp>
        <p:nvSpPr>
          <p:cNvPr id="23577" name="Rectangle 25"/>
          <p:cNvSpPr>
            <a:spLocks noChangeArrowheads="1"/>
          </p:cNvSpPr>
          <p:nvPr/>
        </p:nvSpPr>
        <p:spPr bwMode="auto">
          <a:xfrm flipH="1">
            <a:off x="168275" y="1484313"/>
            <a:ext cx="723900" cy="717550"/>
          </a:xfrm>
          <a:prstGeom prst="rect">
            <a:avLst/>
          </a:prstGeom>
          <a:noFill/>
          <a:ln w="9525">
            <a:noFill/>
            <a:miter lim="800000"/>
            <a:headEnd/>
            <a:tailEnd/>
          </a:ln>
        </p:spPr>
        <p:txBody>
          <a:bodyPr/>
          <a:lstStyle/>
          <a:p>
            <a:endParaRPr lang="en-GB"/>
          </a:p>
        </p:txBody>
      </p:sp>
      <p:sp>
        <p:nvSpPr>
          <p:cNvPr id="23578" name="Text Box 26"/>
          <p:cNvSpPr txBox="1">
            <a:spLocks noChangeArrowheads="1"/>
          </p:cNvSpPr>
          <p:nvPr/>
        </p:nvSpPr>
        <p:spPr bwMode="auto">
          <a:xfrm>
            <a:off x="5600700" y="5464175"/>
            <a:ext cx="844550" cy="457200"/>
          </a:xfrm>
          <a:prstGeom prst="rect">
            <a:avLst/>
          </a:prstGeom>
          <a:noFill/>
          <a:ln w="9525">
            <a:noFill/>
            <a:miter lim="800000"/>
            <a:headEnd/>
            <a:tailEnd/>
          </a:ln>
        </p:spPr>
        <p:txBody>
          <a:bodyPr wrap="none">
            <a:spAutoFit/>
          </a:bodyPr>
          <a:lstStyle/>
          <a:p>
            <a:pPr algn="ctr"/>
            <a:r>
              <a:rPr lang="cs-CZ" b="1">
                <a:latin typeface="Arial" pitchFamily="34" charset="0"/>
              </a:rPr>
              <a:t>Buf </a:t>
            </a:r>
            <a:r>
              <a:rPr lang="cs-CZ" b="1" baseline="70000">
                <a:latin typeface="Arial" pitchFamily="34" charset="0"/>
              </a:rPr>
              <a:t>-</a:t>
            </a:r>
            <a:endParaRPr lang="cs-CZ" b="1"/>
          </a:p>
        </p:txBody>
      </p:sp>
      <p:sp>
        <p:nvSpPr>
          <p:cNvPr id="23579" name="Text Box 27"/>
          <p:cNvSpPr txBox="1">
            <a:spLocks noChangeArrowheads="1"/>
          </p:cNvSpPr>
          <p:nvPr/>
        </p:nvSpPr>
        <p:spPr bwMode="auto">
          <a:xfrm>
            <a:off x="7970838" y="4549775"/>
            <a:ext cx="912812" cy="457200"/>
          </a:xfrm>
          <a:prstGeom prst="rect">
            <a:avLst/>
          </a:prstGeom>
          <a:noFill/>
          <a:ln w="9525">
            <a:noFill/>
            <a:miter lim="800000"/>
            <a:headEnd/>
            <a:tailEnd/>
          </a:ln>
        </p:spPr>
        <p:txBody>
          <a:bodyPr wrap="none">
            <a:spAutoFit/>
          </a:bodyPr>
          <a:lstStyle/>
          <a:p>
            <a:pPr algn="ctr"/>
            <a:r>
              <a:rPr lang="cs-CZ" b="1">
                <a:latin typeface="Arial" pitchFamily="34" charset="0"/>
              </a:rPr>
              <a:t>HBuf</a:t>
            </a:r>
            <a:endParaRPr lang="cs-CZ" b="1"/>
          </a:p>
        </p:txBody>
      </p:sp>
      <p:sp>
        <p:nvSpPr>
          <p:cNvPr id="23580" name="Text Box 28"/>
          <p:cNvSpPr txBox="1">
            <a:spLocks noChangeArrowheads="1"/>
          </p:cNvSpPr>
          <p:nvPr/>
        </p:nvSpPr>
        <p:spPr bwMode="auto">
          <a:xfrm>
            <a:off x="6261100" y="1363663"/>
            <a:ext cx="285750" cy="457200"/>
          </a:xfrm>
          <a:prstGeom prst="rect">
            <a:avLst/>
          </a:prstGeom>
          <a:noFill/>
          <a:ln w="9525">
            <a:noFill/>
            <a:miter lim="800000"/>
            <a:headEnd/>
            <a:tailEnd/>
          </a:ln>
        </p:spPr>
        <p:txBody>
          <a:bodyPr wrap="none">
            <a:spAutoFit/>
          </a:bodyPr>
          <a:lstStyle/>
          <a:p>
            <a:pPr algn="ctr"/>
            <a:r>
              <a:rPr lang="cs-CZ"/>
              <a:t>-</a:t>
            </a:r>
          </a:p>
        </p:txBody>
      </p:sp>
      <p:graphicFrame>
        <p:nvGraphicFramePr>
          <p:cNvPr id="23554" name="Object 29"/>
          <p:cNvGraphicFramePr>
            <a:graphicFrameLocks noChangeAspect="1"/>
          </p:cNvGraphicFramePr>
          <p:nvPr/>
        </p:nvGraphicFramePr>
        <p:xfrm>
          <a:off x="7092950" y="260350"/>
          <a:ext cx="1457325" cy="1724025"/>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PBrush">
                  <p:embed/>
                </p:oleObj>
              </mc:Choice>
              <mc:Fallback>
                <p:oleObj name="Rastrový obrázek" r:id="rId4" imgW="1495431" imgH="1771790" progId="PBrush">
                  <p:embed/>
                  <p:pic>
                    <p:nvPicPr>
                      <p:cNvPr id="23554" name="Object 2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2950" y="260350"/>
                        <a:ext cx="1457325" cy="1724025"/>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graphicFrame>
        <p:nvGraphicFramePr>
          <p:cNvPr id="23555" name="Object 30"/>
          <p:cNvGraphicFramePr>
            <a:graphicFrameLocks noChangeAspect="1"/>
          </p:cNvGraphicFramePr>
          <p:nvPr/>
        </p:nvGraphicFramePr>
        <p:xfrm>
          <a:off x="250825" y="120650"/>
          <a:ext cx="939800" cy="931863"/>
        </p:xfrm>
        <a:graphic>
          <a:graphicData uri="http://schemas.openxmlformats.org/presentationml/2006/ole">
            <mc:AlternateContent xmlns:mc="http://schemas.openxmlformats.org/markup-compatibility/2006">
              <mc:Choice xmlns:v="urn:schemas-microsoft-com:vml" Requires="v">
                <p:oleObj name="Clip" r:id="rId6" imgW="2287440" imgH="1701720" progId="">
                  <p:embed/>
                </p:oleObj>
              </mc:Choice>
              <mc:Fallback>
                <p:oleObj name="Clip" r:id="rId6" imgW="2287440" imgH="1701720" progId="">
                  <p:embed/>
                  <p:pic>
                    <p:nvPicPr>
                      <p:cNvPr id="23555" name="Object 3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0825" y="120650"/>
                        <a:ext cx="939800" cy="931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3581" name="AutoShape 31"/>
          <p:cNvSpPr>
            <a:spLocks noChangeArrowheads="1"/>
          </p:cNvSpPr>
          <p:nvPr/>
        </p:nvSpPr>
        <p:spPr bwMode="auto">
          <a:xfrm>
            <a:off x="5580063" y="4005263"/>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p>
            <a:endParaRPr lang="en-GB"/>
          </a:p>
        </p:txBody>
      </p:sp>
      <p:sp>
        <p:nvSpPr>
          <p:cNvPr id="23582" name="AutoShape 32"/>
          <p:cNvSpPr>
            <a:spLocks noChangeArrowheads="1"/>
          </p:cNvSpPr>
          <p:nvPr/>
        </p:nvSpPr>
        <p:spPr bwMode="auto">
          <a:xfrm rot="10800000">
            <a:off x="5867400" y="6207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3583" name="AutoShape 33"/>
          <p:cNvSpPr>
            <a:spLocks noChangeArrowheads="1"/>
          </p:cNvSpPr>
          <p:nvPr/>
        </p:nvSpPr>
        <p:spPr bwMode="auto">
          <a:xfrm rot="10800000">
            <a:off x="7667625" y="17002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3584" name="Rectangle 34"/>
          <p:cNvSpPr>
            <a:spLocks noChangeArrowheads="1"/>
          </p:cNvSpPr>
          <p:nvPr/>
        </p:nvSpPr>
        <p:spPr bwMode="auto">
          <a:xfrm>
            <a:off x="5940425" y="476250"/>
            <a:ext cx="1655763" cy="144463"/>
          </a:xfrm>
          <a:prstGeom prst="rect">
            <a:avLst/>
          </a:prstGeom>
          <a:solidFill>
            <a:schemeClr val="accent2"/>
          </a:solidFill>
          <a:ln w="9525">
            <a:solidFill>
              <a:schemeClr val="tx1"/>
            </a:solidFill>
            <a:miter lim="800000"/>
            <a:headEnd/>
            <a:tailEnd/>
          </a:ln>
        </p:spPr>
        <p:txBody>
          <a:bodyPr wrap="none" anchor="ctr"/>
          <a:lstStyle/>
          <a:p>
            <a:endParaRPr lang="en-GB"/>
          </a:p>
        </p:txBody>
      </p:sp>
      <p:sp>
        <p:nvSpPr>
          <p:cNvPr id="23585" name="Text Box 35"/>
          <p:cNvSpPr txBox="1">
            <a:spLocks noChangeArrowheads="1"/>
          </p:cNvSpPr>
          <p:nvPr/>
        </p:nvSpPr>
        <p:spPr bwMode="auto">
          <a:xfrm>
            <a:off x="7380288" y="2225675"/>
            <a:ext cx="1571625" cy="457200"/>
          </a:xfrm>
          <a:prstGeom prst="rect">
            <a:avLst/>
          </a:prstGeom>
          <a:noFill/>
          <a:ln w="9525">
            <a:noFill/>
            <a:miter lim="800000"/>
            <a:headEnd/>
            <a:tailEnd/>
          </a:ln>
        </p:spPr>
        <p:txBody>
          <a:bodyPr wrap="none">
            <a:spAutoFit/>
          </a:bodyPr>
          <a:lstStyle/>
          <a:p>
            <a:r>
              <a:rPr lang="cs-CZ"/>
              <a:t>TA + NH</a:t>
            </a:r>
            <a:r>
              <a:rPr lang="cs-CZ" baseline="-25000"/>
              <a:t>4</a:t>
            </a:r>
            <a:r>
              <a:rPr lang="cs-CZ" baseline="30000"/>
              <a:t>+</a:t>
            </a:r>
          </a:p>
        </p:txBody>
      </p:sp>
      <p:sp>
        <p:nvSpPr>
          <p:cNvPr id="23586" name="AutoShape 36"/>
          <p:cNvSpPr>
            <a:spLocks noChangeArrowheads="1"/>
          </p:cNvSpPr>
          <p:nvPr/>
        </p:nvSpPr>
        <p:spPr bwMode="auto">
          <a:xfrm>
            <a:off x="1189038" y="1989138"/>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3587" name="AutoShape 37"/>
          <p:cNvSpPr>
            <a:spLocks noChangeArrowheads="1"/>
          </p:cNvSpPr>
          <p:nvPr/>
        </p:nvSpPr>
        <p:spPr bwMode="auto">
          <a:xfrm>
            <a:off x="1189038"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3588" name="Text Box 40"/>
          <p:cNvSpPr txBox="1">
            <a:spLocks noChangeArrowheads="1"/>
          </p:cNvSpPr>
          <p:nvPr/>
        </p:nvSpPr>
        <p:spPr bwMode="auto">
          <a:xfrm>
            <a:off x="323850" y="5229225"/>
            <a:ext cx="4929188" cy="822325"/>
          </a:xfrm>
          <a:prstGeom prst="rect">
            <a:avLst/>
          </a:prstGeom>
          <a:noFill/>
          <a:ln w="9525">
            <a:noFill/>
            <a:miter lim="800000"/>
            <a:headEnd/>
            <a:tailEnd/>
          </a:ln>
        </p:spPr>
        <p:txBody>
          <a:bodyPr wrap="none">
            <a:spAutoFit/>
          </a:bodyPr>
          <a:lstStyle/>
          <a:p>
            <a:r>
              <a:rPr lang="cs-CZ">
                <a:solidFill>
                  <a:srgbClr val="008000"/>
                </a:solidFill>
              </a:rPr>
              <a:t>Buffers system acid-base disturbances:</a:t>
            </a:r>
            <a:endParaRPr lang="cs-CZ"/>
          </a:p>
          <a:p>
            <a:pPr lvl="1"/>
            <a:r>
              <a:rPr lang="cs-CZ"/>
              <a:t>Dilutional acidemia</a:t>
            </a:r>
          </a:p>
        </p:txBody>
      </p:sp>
      <p:sp>
        <p:nvSpPr>
          <p:cNvPr id="23589" name="Text Box 43"/>
          <p:cNvSpPr txBox="1">
            <a:spLocks noChangeArrowheads="1"/>
          </p:cNvSpPr>
          <p:nvPr/>
        </p:nvSpPr>
        <p:spPr bwMode="auto">
          <a:xfrm>
            <a:off x="2463800" y="136525"/>
            <a:ext cx="1198563" cy="457200"/>
          </a:xfrm>
          <a:prstGeom prst="rect">
            <a:avLst/>
          </a:prstGeom>
          <a:noFill/>
          <a:ln w="9525">
            <a:noFill/>
            <a:miter lim="800000"/>
            <a:headEnd/>
            <a:tailEnd/>
          </a:ln>
        </p:spPr>
        <p:txBody>
          <a:bodyPr wrap="none">
            <a:spAutoFit/>
          </a:bodyPr>
          <a:lstStyle/>
          <a:p>
            <a:r>
              <a:rPr lang="cs-CZ" dirty="0" err="1">
                <a:solidFill>
                  <a:srgbClr val="FF0066"/>
                </a:solidFill>
              </a:rPr>
              <a:t>Dilution</a:t>
            </a:r>
            <a:endParaRPr lang="cs-CZ" dirty="0">
              <a:solidFill>
                <a:srgbClr val="FF0066"/>
              </a:solidFill>
            </a:endParaRPr>
          </a:p>
        </p:txBody>
      </p:sp>
      <p:sp>
        <p:nvSpPr>
          <p:cNvPr id="23590" name="Text Box 46"/>
          <p:cNvSpPr txBox="1">
            <a:spLocks noChangeArrowheads="1"/>
          </p:cNvSpPr>
          <p:nvPr/>
        </p:nvSpPr>
        <p:spPr bwMode="auto">
          <a:xfrm>
            <a:off x="179388" y="2997200"/>
            <a:ext cx="1965325" cy="457200"/>
          </a:xfrm>
          <a:prstGeom prst="rect">
            <a:avLst/>
          </a:prstGeom>
          <a:noFill/>
          <a:ln w="9525">
            <a:noFill/>
            <a:miter lim="800000"/>
            <a:headEnd/>
            <a:tailEnd/>
          </a:ln>
        </p:spPr>
        <p:txBody>
          <a:bodyPr>
            <a:spAutoFit/>
          </a:bodyPr>
          <a:lstStyle/>
          <a:p>
            <a:r>
              <a:rPr lang="cs-CZ" b="1">
                <a:solidFill>
                  <a:srgbClr val="FF9933"/>
                </a:solidFill>
              </a:rPr>
              <a:t> CO</a:t>
            </a:r>
            <a:r>
              <a:rPr lang="cs-CZ" b="1" baseline="-25000">
                <a:solidFill>
                  <a:srgbClr val="FF9933"/>
                </a:solidFill>
              </a:rPr>
              <a:t>2</a:t>
            </a:r>
            <a:r>
              <a:rPr lang="cs-CZ" b="1">
                <a:solidFill>
                  <a:srgbClr val="FF9933"/>
                </a:solidFill>
              </a:rPr>
              <a:t> balance</a:t>
            </a:r>
            <a:endParaRPr lang="cs-CZ" b="1" baseline="30000">
              <a:solidFill>
                <a:srgbClr val="FF9933"/>
              </a:solidFill>
            </a:endParaRPr>
          </a:p>
        </p:txBody>
      </p:sp>
      <p:sp>
        <p:nvSpPr>
          <p:cNvPr id="23591" name="Text Box 47"/>
          <p:cNvSpPr txBox="1">
            <a:spLocks noChangeArrowheads="1"/>
          </p:cNvSpPr>
          <p:nvPr/>
        </p:nvSpPr>
        <p:spPr bwMode="auto">
          <a:xfrm>
            <a:off x="4356100" y="4508500"/>
            <a:ext cx="1965325" cy="457200"/>
          </a:xfrm>
          <a:prstGeom prst="rect">
            <a:avLst/>
          </a:prstGeom>
          <a:noFill/>
          <a:ln w="9525">
            <a:noFill/>
            <a:miter lim="800000"/>
            <a:headEnd/>
            <a:tailEnd/>
          </a:ln>
        </p:spPr>
        <p:txBody>
          <a:bodyPr>
            <a:spAutoFit/>
          </a:bodyPr>
          <a:lstStyle/>
          <a:p>
            <a:r>
              <a:rPr lang="cs-CZ" b="1">
                <a:solidFill>
                  <a:schemeClr val="accent2"/>
                </a:solidFill>
              </a:rPr>
              <a:t>H</a:t>
            </a:r>
            <a:r>
              <a:rPr lang="cs-CZ" b="1" baseline="30000">
                <a:solidFill>
                  <a:schemeClr val="accent2"/>
                </a:solidFill>
              </a:rPr>
              <a:t>+</a:t>
            </a:r>
            <a:r>
              <a:rPr lang="cs-CZ" b="1">
                <a:solidFill>
                  <a:schemeClr val="accent2"/>
                </a:solidFill>
              </a:rPr>
              <a:t> balance</a:t>
            </a:r>
            <a:endParaRPr lang="cs-CZ" b="1" baseline="30000">
              <a:solidFill>
                <a:schemeClr val="accent2"/>
              </a:solidFill>
            </a:endParaRPr>
          </a:p>
        </p:txBody>
      </p:sp>
    </p:spTree>
    <p:custDataLst>
      <p:tags r:id="rId1"/>
    </p:custData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50"/>
          <p:cNvSpPr>
            <a:spLocks noChangeArrowheads="1"/>
          </p:cNvSpPr>
          <p:nvPr/>
        </p:nvSpPr>
        <p:spPr bwMode="auto">
          <a:xfrm>
            <a:off x="7812088" y="4437063"/>
            <a:ext cx="1120775" cy="598487"/>
          </a:xfrm>
          <a:prstGeom prst="rect">
            <a:avLst/>
          </a:prstGeom>
          <a:solidFill>
            <a:srgbClr val="FF0066"/>
          </a:solidFill>
          <a:ln w="12700">
            <a:solidFill>
              <a:srgbClr val="000000"/>
            </a:solidFill>
            <a:miter lim="800000"/>
            <a:headEnd/>
            <a:tailEnd/>
          </a:ln>
        </p:spPr>
        <p:txBody>
          <a:bodyPr wrap="none" anchor="ctr"/>
          <a:lstStyle/>
          <a:p>
            <a:endParaRPr lang="en-GB"/>
          </a:p>
        </p:txBody>
      </p:sp>
      <p:sp>
        <p:nvSpPr>
          <p:cNvPr id="24581" name="Rectangle 49"/>
          <p:cNvSpPr>
            <a:spLocks noChangeArrowheads="1"/>
          </p:cNvSpPr>
          <p:nvPr/>
        </p:nvSpPr>
        <p:spPr bwMode="auto">
          <a:xfrm>
            <a:off x="5395913" y="1341438"/>
            <a:ext cx="1120775" cy="598487"/>
          </a:xfrm>
          <a:prstGeom prst="rect">
            <a:avLst/>
          </a:prstGeom>
          <a:solidFill>
            <a:srgbClr val="FF0066"/>
          </a:solidFill>
          <a:ln w="12700">
            <a:solidFill>
              <a:srgbClr val="000000"/>
            </a:solidFill>
            <a:miter lim="800000"/>
            <a:headEnd/>
            <a:tailEnd/>
          </a:ln>
        </p:spPr>
        <p:txBody>
          <a:bodyPr wrap="none" anchor="ctr"/>
          <a:lstStyle/>
          <a:p>
            <a:endParaRPr lang="en-GB"/>
          </a:p>
        </p:txBody>
      </p:sp>
      <p:sp>
        <p:nvSpPr>
          <p:cNvPr id="24582" name="Rectangle 2"/>
          <p:cNvSpPr>
            <a:spLocks noChangeArrowheads="1"/>
          </p:cNvSpPr>
          <p:nvPr/>
        </p:nvSpPr>
        <p:spPr bwMode="auto">
          <a:xfrm>
            <a:off x="900113" y="1196975"/>
            <a:ext cx="927100" cy="784225"/>
          </a:xfrm>
          <a:prstGeom prst="rect">
            <a:avLst/>
          </a:prstGeom>
          <a:noFill/>
          <a:ln w="12700">
            <a:solidFill>
              <a:srgbClr val="000000"/>
            </a:solidFill>
            <a:miter lim="800000"/>
            <a:headEnd/>
            <a:tailEnd/>
          </a:ln>
        </p:spPr>
        <p:txBody>
          <a:bodyPr wrap="none" anchor="ctr"/>
          <a:lstStyle/>
          <a:p>
            <a:endParaRPr lang="en-GB"/>
          </a:p>
        </p:txBody>
      </p:sp>
      <p:sp>
        <p:nvSpPr>
          <p:cNvPr id="24583" name="Rectangle 3"/>
          <p:cNvSpPr>
            <a:spLocks noChangeArrowheads="1"/>
          </p:cNvSpPr>
          <p:nvPr/>
        </p:nvSpPr>
        <p:spPr bwMode="auto">
          <a:xfrm>
            <a:off x="2987675" y="2289175"/>
            <a:ext cx="1144588" cy="708025"/>
          </a:xfrm>
          <a:prstGeom prst="rect">
            <a:avLst/>
          </a:prstGeom>
          <a:noFill/>
          <a:ln w="12700">
            <a:solidFill>
              <a:srgbClr val="000000"/>
            </a:solidFill>
            <a:miter lim="800000"/>
            <a:headEnd/>
            <a:tailEnd/>
          </a:ln>
        </p:spPr>
        <p:txBody>
          <a:bodyPr wrap="none" anchor="ctr"/>
          <a:lstStyle/>
          <a:p>
            <a:endParaRPr lang="en-GB"/>
          </a:p>
        </p:txBody>
      </p:sp>
      <p:grpSp>
        <p:nvGrpSpPr>
          <p:cNvPr id="2" name="Group 4"/>
          <p:cNvGrpSpPr>
            <a:grpSpLocks/>
          </p:cNvGrpSpPr>
          <p:nvPr/>
        </p:nvGrpSpPr>
        <p:grpSpPr bwMode="auto">
          <a:xfrm flipH="1">
            <a:off x="1804988" y="1643063"/>
            <a:ext cx="1171575" cy="2038350"/>
            <a:chOff x="2575" y="781"/>
            <a:chExt cx="866" cy="1284"/>
          </a:xfrm>
        </p:grpSpPr>
        <p:sp>
          <p:nvSpPr>
            <p:cNvPr id="24627" name="Freeform 5"/>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p:spPr>
          <p:txBody>
            <a:bodyPr wrap="none" anchor="ctr"/>
            <a:lstStyle/>
            <a:p>
              <a:endParaRPr lang="cs-CZ"/>
            </a:p>
          </p:txBody>
        </p:sp>
        <p:sp>
          <p:nvSpPr>
            <p:cNvPr id="24628" name="Freeform 6"/>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p:spPr>
          <p:txBody>
            <a:bodyPr wrap="none" anchor="ctr"/>
            <a:lstStyle/>
            <a:p>
              <a:endParaRPr lang="cs-CZ"/>
            </a:p>
          </p:txBody>
        </p:sp>
      </p:grpSp>
      <p:sp>
        <p:nvSpPr>
          <p:cNvPr id="24585" name="Rectangle 7"/>
          <p:cNvSpPr>
            <a:spLocks noChangeArrowheads="1"/>
          </p:cNvSpPr>
          <p:nvPr/>
        </p:nvSpPr>
        <p:spPr bwMode="auto">
          <a:xfrm>
            <a:off x="893763" y="1196975"/>
            <a:ext cx="927100" cy="78422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4586" name="Freeform 8"/>
          <p:cNvSpPr>
            <a:spLocks/>
          </p:cNvSpPr>
          <p:nvPr/>
        </p:nvSpPr>
        <p:spPr bwMode="auto">
          <a:xfrm>
            <a:off x="5967413" y="3690938"/>
            <a:ext cx="1846262" cy="1039812"/>
          </a:xfrm>
          <a:custGeom>
            <a:avLst/>
            <a:gdLst>
              <a:gd name="T0" fmla="*/ 2147483647 w 1163"/>
              <a:gd name="T1" fmla="*/ 1650700538 h 655"/>
              <a:gd name="T2" fmla="*/ 1932958509 w 1163"/>
              <a:gd name="T3" fmla="*/ 1650700538 h 655"/>
              <a:gd name="T4" fmla="*/ 1769149259 w 1163"/>
              <a:gd name="T5" fmla="*/ 1381044843 h 655"/>
              <a:gd name="T6" fmla="*/ 1769149259 w 1163"/>
              <a:gd name="T7" fmla="*/ 254534869 h 655"/>
              <a:gd name="T8" fmla="*/ 1486891557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a:ln>
        </p:spPr>
        <p:txBody>
          <a:bodyPr wrap="none" anchor="ctr"/>
          <a:lstStyle/>
          <a:p>
            <a:endParaRPr lang="cs-CZ"/>
          </a:p>
        </p:txBody>
      </p:sp>
      <p:sp>
        <p:nvSpPr>
          <p:cNvPr id="24587" name="Freeform 9"/>
          <p:cNvSpPr>
            <a:spLocks/>
          </p:cNvSpPr>
          <p:nvPr/>
        </p:nvSpPr>
        <p:spPr bwMode="auto">
          <a:xfrm flipH="1" flipV="1">
            <a:off x="6591300" y="4721225"/>
            <a:ext cx="1222375" cy="1023938"/>
          </a:xfrm>
          <a:custGeom>
            <a:avLst/>
            <a:gdLst>
              <a:gd name="T0" fmla="*/ 0 w 866"/>
              <a:gd name="T1" fmla="*/ 1625502150 h 645"/>
              <a:gd name="T2" fmla="*/ 880633778 w 866"/>
              <a:gd name="T3" fmla="*/ 1625502150 h 645"/>
              <a:gd name="T4" fmla="*/ 1026078012 w 866"/>
              <a:gd name="T5" fmla="*/ 1355844608 h 645"/>
              <a:gd name="T6" fmla="*/ 1026078012 w 866"/>
              <a:gd name="T7" fmla="*/ 229335137 h 645"/>
              <a:gd name="T8" fmla="*/ 1207384686 w 866"/>
              <a:gd name="T9" fmla="*/ 0 h 645"/>
              <a:gd name="T10" fmla="*/ 172540511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p:spPr>
        <p:txBody>
          <a:bodyPr wrap="none" anchor="ctr"/>
          <a:lstStyle/>
          <a:p>
            <a:endParaRPr lang="cs-CZ"/>
          </a:p>
        </p:txBody>
      </p:sp>
      <p:sp>
        <p:nvSpPr>
          <p:cNvPr id="24588" name="Rectangle 10"/>
          <p:cNvSpPr>
            <a:spLocks noChangeArrowheads="1"/>
          </p:cNvSpPr>
          <p:nvPr/>
        </p:nvSpPr>
        <p:spPr bwMode="auto">
          <a:xfrm>
            <a:off x="7812088" y="4337050"/>
            <a:ext cx="1111250" cy="741363"/>
          </a:xfrm>
          <a:prstGeom prst="rect">
            <a:avLst/>
          </a:prstGeom>
          <a:noFill/>
          <a:ln w="12700">
            <a:solidFill>
              <a:srgbClr val="000000"/>
            </a:solidFill>
            <a:prstDash val="sysDot"/>
            <a:miter lim="800000"/>
            <a:headEnd/>
            <a:tailEnd/>
          </a:ln>
        </p:spPr>
        <p:txBody>
          <a:bodyPr wrap="none" anchor="ctr"/>
          <a:lstStyle/>
          <a:p>
            <a:endParaRPr lang="en-GB"/>
          </a:p>
        </p:txBody>
      </p:sp>
      <p:sp>
        <p:nvSpPr>
          <p:cNvPr id="24589" name="Rectangle 11"/>
          <p:cNvSpPr>
            <a:spLocks noChangeArrowheads="1"/>
          </p:cNvSpPr>
          <p:nvPr/>
        </p:nvSpPr>
        <p:spPr bwMode="auto">
          <a:xfrm>
            <a:off x="5405438" y="3213100"/>
            <a:ext cx="558800" cy="811213"/>
          </a:xfrm>
          <a:prstGeom prst="rect">
            <a:avLst/>
          </a:prstGeom>
          <a:solidFill>
            <a:srgbClr val="FF0066"/>
          </a:solidFill>
          <a:ln w="12700">
            <a:solidFill>
              <a:srgbClr val="000000"/>
            </a:solidFill>
            <a:prstDash val="sysDot"/>
            <a:miter lim="800000"/>
            <a:headEnd/>
            <a:tailEnd/>
          </a:ln>
        </p:spPr>
        <p:txBody>
          <a:bodyPr wrap="none" anchor="ctr"/>
          <a:lstStyle/>
          <a:p>
            <a:endParaRPr lang="en-GB"/>
          </a:p>
        </p:txBody>
      </p:sp>
      <p:sp>
        <p:nvSpPr>
          <p:cNvPr id="24590" name="Rectangle 12"/>
          <p:cNvSpPr>
            <a:spLocks noChangeArrowheads="1"/>
          </p:cNvSpPr>
          <p:nvPr/>
        </p:nvSpPr>
        <p:spPr bwMode="auto">
          <a:xfrm>
            <a:off x="5403850" y="1168400"/>
            <a:ext cx="1116013" cy="715963"/>
          </a:xfrm>
          <a:prstGeom prst="rect">
            <a:avLst/>
          </a:prstGeom>
          <a:noFill/>
          <a:ln w="12700">
            <a:solidFill>
              <a:srgbClr val="000000"/>
            </a:solidFill>
            <a:miter lim="800000"/>
            <a:headEnd/>
            <a:tailEnd/>
          </a:ln>
        </p:spPr>
        <p:txBody>
          <a:bodyPr wrap="none" anchor="ctr"/>
          <a:lstStyle/>
          <a:p>
            <a:endParaRPr lang="en-GB"/>
          </a:p>
        </p:txBody>
      </p:sp>
      <p:sp>
        <p:nvSpPr>
          <p:cNvPr id="24591" name="Rectangle 13"/>
          <p:cNvSpPr>
            <a:spLocks noChangeArrowheads="1"/>
          </p:cNvSpPr>
          <p:nvPr/>
        </p:nvSpPr>
        <p:spPr bwMode="auto">
          <a:xfrm>
            <a:off x="5391150" y="3357563"/>
            <a:ext cx="579438" cy="66357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4592" name="Rectangle 14"/>
          <p:cNvSpPr>
            <a:spLocks noChangeArrowheads="1"/>
          </p:cNvSpPr>
          <p:nvPr/>
        </p:nvSpPr>
        <p:spPr bwMode="auto">
          <a:xfrm>
            <a:off x="5430838" y="5167313"/>
            <a:ext cx="1106487" cy="857250"/>
          </a:xfrm>
          <a:prstGeom prst="rect">
            <a:avLst/>
          </a:prstGeom>
          <a:noFill/>
          <a:ln w="12700">
            <a:solidFill>
              <a:srgbClr val="000000"/>
            </a:solidFill>
            <a:miter lim="800000"/>
            <a:headEnd/>
            <a:tailEnd/>
          </a:ln>
        </p:spPr>
        <p:txBody>
          <a:bodyPr wrap="none" anchor="ctr"/>
          <a:lstStyle/>
          <a:p>
            <a:endParaRPr lang="en-GB"/>
          </a:p>
        </p:txBody>
      </p:sp>
      <p:sp>
        <p:nvSpPr>
          <p:cNvPr id="24593" name="Rectangle 15"/>
          <p:cNvSpPr>
            <a:spLocks noChangeArrowheads="1"/>
          </p:cNvSpPr>
          <p:nvPr/>
        </p:nvSpPr>
        <p:spPr bwMode="auto">
          <a:xfrm>
            <a:off x="7816850" y="4508500"/>
            <a:ext cx="1111250" cy="579438"/>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4594" name="Rectangle 16"/>
          <p:cNvSpPr>
            <a:spLocks noChangeArrowheads="1"/>
          </p:cNvSpPr>
          <p:nvPr/>
        </p:nvSpPr>
        <p:spPr bwMode="auto">
          <a:xfrm>
            <a:off x="5430838" y="5589588"/>
            <a:ext cx="1111250" cy="446087"/>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4595" name="Rectangle 17"/>
          <p:cNvSpPr>
            <a:spLocks noChangeArrowheads="1"/>
          </p:cNvSpPr>
          <p:nvPr/>
        </p:nvSpPr>
        <p:spPr bwMode="auto">
          <a:xfrm>
            <a:off x="5405438" y="1484313"/>
            <a:ext cx="1120775" cy="598487"/>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4596" name="Rectangle 18"/>
          <p:cNvSpPr>
            <a:spLocks noChangeArrowheads="1"/>
          </p:cNvSpPr>
          <p:nvPr/>
        </p:nvSpPr>
        <p:spPr bwMode="auto">
          <a:xfrm>
            <a:off x="2994025" y="2276475"/>
            <a:ext cx="1144588" cy="725488"/>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4597" name="Text Box 19"/>
          <p:cNvSpPr txBox="1">
            <a:spLocks noChangeArrowheads="1"/>
          </p:cNvSpPr>
          <p:nvPr/>
        </p:nvSpPr>
        <p:spPr bwMode="auto">
          <a:xfrm>
            <a:off x="989013" y="1395413"/>
            <a:ext cx="754062" cy="457200"/>
          </a:xfrm>
          <a:prstGeom prst="rect">
            <a:avLst/>
          </a:prstGeom>
          <a:noFill/>
          <a:ln w="9525">
            <a:noFill/>
            <a:miter lim="800000"/>
            <a:headEnd/>
            <a:tailEnd/>
          </a:ln>
        </p:spPr>
        <p:txBody>
          <a:bodyPr wrap="none">
            <a:spAutoFit/>
          </a:bodyPr>
          <a:lstStyle/>
          <a:p>
            <a:pPr algn="ctr"/>
            <a:r>
              <a:rPr lang="cs-CZ" b="1">
                <a:latin typeface="Arial" pitchFamily="34" charset="0"/>
              </a:rPr>
              <a:t>CO</a:t>
            </a:r>
            <a:r>
              <a:rPr lang="cs-CZ" b="1" baseline="-25000">
                <a:latin typeface="Arial" pitchFamily="34" charset="0"/>
              </a:rPr>
              <a:t>2</a:t>
            </a:r>
            <a:endParaRPr lang="cs-CZ"/>
          </a:p>
        </p:txBody>
      </p:sp>
      <p:sp>
        <p:nvSpPr>
          <p:cNvPr id="24598" name="Text Box 20"/>
          <p:cNvSpPr txBox="1">
            <a:spLocks noChangeArrowheads="1"/>
          </p:cNvSpPr>
          <p:nvPr/>
        </p:nvSpPr>
        <p:spPr bwMode="auto">
          <a:xfrm>
            <a:off x="1030288" y="3441700"/>
            <a:ext cx="754062" cy="457200"/>
          </a:xfrm>
          <a:prstGeom prst="rect">
            <a:avLst/>
          </a:prstGeom>
          <a:noFill/>
          <a:ln w="9525">
            <a:noFill/>
            <a:miter lim="800000"/>
            <a:headEnd/>
            <a:tailEnd/>
          </a:ln>
        </p:spPr>
        <p:txBody>
          <a:bodyPr wrap="none">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O</a:t>
            </a:r>
            <a:endParaRPr lang="cs-CZ"/>
          </a:p>
        </p:txBody>
      </p:sp>
      <p:sp>
        <p:nvSpPr>
          <p:cNvPr id="24599" name="Text Box 21"/>
          <p:cNvSpPr txBox="1">
            <a:spLocks noChangeArrowheads="1"/>
          </p:cNvSpPr>
          <p:nvPr/>
        </p:nvSpPr>
        <p:spPr bwMode="auto">
          <a:xfrm>
            <a:off x="3035300" y="2492375"/>
            <a:ext cx="1087438" cy="457200"/>
          </a:xfrm>
          <a:prstGeom prst="rect">
            <a:avLst/>
          </a:prstGeom>
          <a:noFill/>
          <a:ln w="9525">
            <a:noFill/>
            <a:miter lim="800000"/>
            <a:headEnd/>
            <a:tailEnd/>
          </a:ln>
        </p:spPr>
        <p:txBody>
          <a:bodyPr>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CO</a:t>
            </a:r>
            <a:r>
              <a:rPr lang="cs-CZ" b="1" baseline="-25000">
                <a:latin typeface="Arial" pitchFamily="34" charset="0"/>
              </a:rPr>
              <a:t>3</a:t>
            </a:r>
            <a:endParaRPr lang="cs-CZ"/>
          </a:p>
        </p:txBody>
      </p:sp>
      <p:sp>
        <p:nvSpPr>
          <p:cNvPr id="24600" name="Text Box 22"/>
          <p:cNvSpPr txBox="1">
            <a:spLocks noChangeArrowheads="1"/>
          </p:cNvSpPr>
          <p:nvPr/>
        </p:nvSpPr>
        <p:spPr bwMode="auto">
          <a:xfrm>
            <a:off x="5572125" y="1462088"/>
            <a:ext cx="974725" cy="457200"/>
          </a:xfrm>
          <a:prstGeom prst="rect">
            <a:avLst/>
          </a:prstGeom>
          <a:noFill/>
          <a:ln w="9525">
            <a:noFill/>
            <a:miter lim="800000"/>
            <a:headEnd/>
            <a:tailEnd/>
          </a:ln>
        </p:spPr>
        <p:txBody>
          <a:bodyPr wrap="none">
            <a:spAutoFit/>
          </a:bodyPr>
          <a:lstStyle/>
          <a:p>
            <a:pPr algn="ctr"/>
            <a:r>
              <a:rPr lang="cs-CZ" b="1">
                <a:latin typeface="Arial" pitchFamily="34" charset="0"/>
              </a:rPr>
              <a:t>HCO</a:t>
            </a:r>
            <a:r>
              <a:rPr lang="cs-CZ" b="1" baseline="-25000">
                <a:latin typeface="Arial" pitchFamily="34" charset="0"/>
              </a:rPr>
              <a:t>3</a:t>
            </a:r>
            <a:endParaRPr lang="cs-CZ" b="1"/>
          </a:p>
        </p:txBody>
      </p:sp>
      <p:sp>
        <p:nvSpPr>
          <p:cNvPr id="24601" name="Text Box 23"/>
          <p:cNvSpPr txBox="1">
            <a:spLocks noChangeArrowheads="1"/>
          </p:cNvSpPr>
          <p:nvPr/>
        </p:nvSpPr>
        <p:spPr bwMode="auto">
          <a:xfrm>
            <a:off x="5540375" y="3516313"/>
            <a:ext cx="523875" cy="457200"/>
          </a:xfrm>
          <a:prstGeom prst="rect">
            <a:avLst/>
          </a:prstGeom>
          <a:noFill/>
          <a:ln w="9525">
            <a:noFill/>
            <a:miter lim="800000"/>
            <a:headEnd/>
            <a:tailEnd/>
          </a:ln>
        </p:spPr>
        <p:txBody>
          <a:bodyPr>
            <a:spAutoFit/>
          </a:bodyPr>
          <a:lstStyle/>
          <a:p>
            <a:pPr algn="ctr"/>
            <a:r>
              <a:rPr lang="cs-CZ" b="1">
                <a:latin typeface="Arial" pitchFamily="34" charset="0"/>
              </a:rPr>
              <a:t>H</a:t>
            </a:r>
            <a:r>
              <a:rPr lang="cs-CZ" b="1" baseline="70000">
                <a:latin typeface="Arial" pitchFamily="34" charset="0"/>
              </a:rPr>
              <a:t>+</a:t>
            </a:r>
            <a:endParaRPr lang="cs-CZ" b="1"/>
          </a:p>
        </p:txBody>
      </p:sp>
      <p:grpSp>
        <p:nvGrpSpPr>
          <p:cNvPr id="3" name="Group 24"/>
          <p:cNvGrpSpPr>
            <a:grpSpLocks/>
          </p:cNvGrpSpPr>
          <p:nvPr/>
        </p:nvGrpSpPr>
        <p:grpSpPr bwMode="auto">
          <a:xfrm>
            <a:off x="4132263" y="1644650"/>
            <a:ext cx="1273175" cy="2038350"/>
            <a:chOff x="2575" y="781"/>
            <a:chExt cx="866" cy="1284"/>
          </a:xfrm>
        </p:grpSpPr>
        <p:sp>
          <p:nvSpPr>
            <p:cNvPr id="24625" name="Freeform 25"/>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p:spPr>
          <p:txBody>
            <a:bodyPr wrap="none" anchor="ctr"/>
            <a:lstStyle/>
            <a:p>
              <a:endParaRPr lang="cs-CZ"/>
            </a:p>
          </p:txBody>
        </p:sp>
        <p:sp>
          <p:nvSpPr>
            <p:cNvPr id="24626" name="Freeform 26"/>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p:spPr>
          <p:txBody>
            <a:bodyPr wrap="none" anchor="ctr"/>
            <a:lstStyle/>
            <a:p>
              <a:endParaRPr lang="cs-CZ"/>
            </a:p>
          </p:txBody>
        </p:sp>
      </p:grpSp>
      <p:sp>
        <p:nvSpPr>
          <p:cNvPr id="24603" name="Rectangle 27"/>
          <p:cNvSpPr>
            <a:spLocks noChangeArrowheads="1"/>
          </p:cNvSpPr>
          <p:nvPr/>
        </p:nvSpPr>
        <p:spPr bwMode="auto">
          <a:xfrm flipH="1">
            <a:off x="168275" y="1484313"/>
            <a:ext cx="723900" cy="717550"/>
          </a:xfrm>
          <a:prstGeom prst="rect">
            <a:avLst/>
          </a:prstGeom>
          <a:noFill/>
          <a:ln w="9525">
            <a:noFill/>
            <a:miter lim="800000"/>
            <a:headEnd/>
            <a:tailEnd/>
          </a:ln>
        </p:spPr>
        <p:txBody>
          <a:bodyPr/>
          <a:lstStyle/>
          <a:p>
            <a:endParaRPr lang="en-GB"/>
          </a:p>
        </p:txBody>
      </p:sp>
      <p:sp>
        <p:nvSpPr>
          <p:cNvPr id="24604" name="Text Box 28"/>
          <p:cNvSpPr txBox="1">
            <a:spLocks noChangeArrowheads="1"/>
          </p:cNvSpPr>
          <p:nvPr/>
        </p:nvSpPr>
        <p:spPr bwMode="auto">
          <a:xfrm>
            <a:off x="5600700" y="5635625"/>
            <a:ext cx="844550" cy="457200"/>
          </a:xfrm>
          <a:prstGeom prst="rect">
            <a:avLst/>
          </a:prstGeom>
          <a:noFill/>
          <a:ln w="9525">
            <a:noFill/>
            <a:miter lim="800000"/>
            <a:headEnd/>
            <a:tailEnd/>
          </a:ln>
        </p:spPr>
        <p:txBody>
          <a:bodyPr wrap="none">
            <a:spAutoFit/>
          </a:bodyPr>
          <a:lstStyle/>
          <a:p>
            <a:pPr algn="ctr"/>
            <a:r>
              <a:rPr lang="cs-CZ" b="1">
                <a:latin typeface="Arial" pitchFamily="34" charset="0"/>
              </a:rPr>
              <a:t>Buf </a:t>
            </a:r>
            <a:r>
              <a:rPr lang="cs-CZ" b="1" baseline="70000">
                <a:latin typeface="Arial" pitchFamily="34" charset="0"/>
              </a:rPr>
              <a:t>-</a:t>
            </a:r>
            <a:endParaRPr lang="cs-CZ" b="1"/>
          </a:p>
        </p:txBody>
      </p:sp>
      <p:sp>
        <p:nvSpPr>
          <p:cNvPr id="24605" name="Text Box 29"/>
          <p:cNvSpPr txBox="1">
            <a:spLocks noChangeArrowheads="1"/>
          </p:cNvSpPr>
          <p:nvPr/>
        </p:nvSpPr>
        <p:spPr bwMode="auto">
          <a:xfrm>
            <a:off x="7970838" y="4549775"/>
            <a:ext cx="912812" cy="457200"/>
          </a:xfrm>
          <a:prstGeom prst="rect">
            <a:avLst/>
          </a:prstGeom>
          <a:noFill/>
          <a:ln w="9525">
            <a:noFill/>
            <a:miter lim="800000"/>
            <a:headEnd/>
            <a:tailEnd/>
          </a:ln>
        </p:spPr>
        <p:txBody>
          <a:bodyPr wrap="none">
            <a:spAutoFit/>
          </a:bodyPr>
          <a:lstStyle/>
          <a:p>
            <a:pPr algn="ctr"/>
            <a:r>
              <a:rPr lang="cs-CZ" b="1">
                <a:latin typeface="Arial" pitchFamily="34" charset="0"/>
              </a:rPr>
              <a:t>HBuf</a:t>
            </a:r>
            <a:endParaRPr lang="cs-CZ" b="1"/>
          </a:p>
        </p:txBody>
      </p:sp>
      <p:sp>
        <p:nvSpPr>
          <p:cNvPr id="24606" name="Text Box 30"/>
          <p:cNvSpPr txBox="1">
            <a:spLocks noChangeArrowheads="1"/>
          </p:cNvSpPr>
          <p:nvPr/>
        </p:nvSpPr>
        <p:spPr bwMode="auto">
          <a:xfrm>
            <a:off x="6261100" y="1363663"/>
            <a:ext cx="285750" cy="457200"/>
          </a:xfrm>
          <a:prstGeom prst="rect">
            <a:avLst/>
          </a:prstGeom>
          <a:noFill/>
          <a:ln w="9525">
            <a:noFill/>
            <a:miter lim="800000"/>
            <a:headEnd/>
            <a:tailEnd/>
          </a:ln>
        </p:spPr>
        <p:txBody>
          <a:bodyPr wrap="none">
            <a:spAutoFit/>
          </a:bodyPr>
          <a:lstStyle/>
          <a:p>
            <a:pPr algn="ctr"/>
            <a:r>
              <a:rPr lang="cs-CZ"/>
              <a:t>-</a:t>
            </a:r>
          </a:p>
        </p:txBody>
      </p:sp>
      <p:graphicFrame>
        <p:nvGraphicFramePr>
          <p:cNvPr id="24578" name="Object 31"/>
          <p:cNvGraphicFramePr>
            <a:graphicFrameLocks noChangeAspect="1"/>
          </p:cNvGraphicFramePr>
          <p:nvPr/>
        </p:nvGraphicFramePr>
        <p:xfrm>
          <a:off x="7092950" y="260350"/>
          <a:ext cx="1457325" cy="1724025"/>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PBrush">
                  <p:embed/>
                </p:oleObj>
              </mc:Choice>
              <mc:Fallback>
                <p:oleObj name="Rastrový obrázek" r:id="rId4" imgW="1495431" imgH="1771790" progId="PBrush">
                  <p:embed/>
                  <p:pic>
                    <p:nvPicPr>
                      <p:cNvPr id="24578" name="Object 3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2950" y="260350"/>
                        <a:ext cx="1457325" cy="1724025"/>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graphicFrame>
        <p:nvGraphicFramePr>
          <p:cNvPr id="24579" name="Object 32"/>
          <p:cNvGraphicFramePr>
            <a:graphicFrameLocks noChangeAspect="1"/>
          </p:cNvGraphicFramePr>
          <p:nvPr/>
        </p:nvGraphicFramePr>
        <p:xfrm>
          <a:off x="250825" y="120650"/>
          <a:ext cx="939800" cy="931863"/>
        </p:xfrm>
        <a:graphic>
          <a:graphicData uri="http://schemas.openxmlformats.org/presentationml/2006/ole">
            <mc:AlternateContent xmlns:mc="http://schemas.openxmlformats.org/markup-compatibility/2006">
              <mc:Choice xmlns:v="urn:schemas-microsoft-com:vml" Requires="v">
                <p:oleObj name="Clip" r:id="rId6" imgW="2287440" imgH="1701720" progId="">
                  <p:embed/>
                </p:oleObj>
              </mc:Choice>
              <mc:Fallback>
                <p:oleObj name="Clip" r:id="rId6" imgW="2287440" imgH="1701720" progId="">
                  <p:embed/>
                  <p:pic>
                    <p:nvPicPr>
                      <p:cNvPr id="24579" name="Object 3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0825" y="120650"/>
                        <a:ext cx="939800" cy="931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607" name="AutoShape 33"/>
          <p:cNvSpPr>
            <a:spLocks noChangeArrowheads="1"/>
          </p:cNvSpPr>
          <p:nvPr/>
        </p:nvSpPr>
        <p:spPr bwMode="auto">
          <a:xfrm>
            <a:off x="5580063" y="4005263"/>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p>
            <a:endParaRPr lang="en-GB"/>
          </a:p>
        </p:txBody>
      </p:sp>
      <p:sp>
        <p:nvSpPr>
          <p:cNvPr id="24608" name="AutoShape 34"/>
          <p:cNvSpPr>
            <a:spLocks noChangeArrowheads="1"/>
          </p:cNvSpPr>
          <p:nvPr/>
        </p:nvSpPr>
        <p:spPr bwMode="auto">
          <a:xfrm rot="10800000">
            <a:off x="5867400" y="6207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4609" name="AutoShape 35"/>
          <p:cNvSpPr>
            <a:spLocks noChangeArrowheads="1"/>
          </p:cNvSpPr>
          <p:nvPr/>
        </p:nvSpPr>
        <p:spPr bwMode="auto">
          <a:xfrm rot="10800000">
            <a:off x="7667625" y="17002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4610" name="Rectangle 36"/>
          <p:cNvSpPr>
            <a:spLocks noChangeArrowheads="1"/>
          </p:cNvSpPr>
          <p:nvPr/>
        </p:nvSpPr>
        <p:spPr bwMode="auto">
          <a:xfrm>
            <a:off x="5940425" y="476250"/>
            <a:ext cx="1655763" cy="144463"/>
          </a:xfrm>
          <a:prstGeom prst="rect">
            <a:avLst/>
          </a:prstGeom>
          <a:solidFill>
            <a:schemeClr val="accent2"/>
          </a:solidFill>
          <a:ln w="9525">
            <a:solidFill>
              <a:schemeClr val="tx1"/>
            </a:solidFill>
            <a:miter lim="800000"/>
            <a:headEnd/>
            <a:tailEnd/>
          </a:ln>
        </p:spPr>
        <p:txBody>
          <a:bodyPr wrap="none" anchor="ctr"/>
          <a:lstStyle/>
          <a:p>
            <a:endParaRPr lang="en-GB"/>
          </a:p>
        </p:txBody>
      </p:sp>
      <p:sp>
        <p:nvSpPr>
          <p:cNvPr id="24611" name="Text Box 37"/>
          <p:cNvSpPr txBox="1">
            <a:spLocks noChangeArrowheads="1"/>
          </p:cNvSpPr>
          <p:nvPr/>
        </p:nvSpPr>
        <p:spPr bwMode="auto">
          <a:xfrm>
            <a:off x="7380288" y="2225675"/>
            <a:ext cx="1571625" cy="457200"/>
          </a:xfrm>
          <a:prstGeom prst="rect">
            <a:avLst/>
          </a:prstGeom>
          <a:noFill/>
          <a:ln w="9525">
            <a:noFill/>
            <a:miter lim="800000"/>
            <a:headEnd/>
            <a:tailEnd/>
          </a:ln>
        </p:spPr>
        <p:txBody>
          <a:bodyPr wrap="none">
            <a:spAutoFit/>
          </a:bodyPr>
          <a:lstStyle/>
          <a:p>
            <a:r>
              <a:rPr lang="cs-CZ"/>
              <a:t>TA + NH</a:t>
            </a:r>
            <a:r>
              <a:rPr lang="cs-CZ" baseline="-25000"/>
              <a:t>4</a:t>
            </a:r>
            <a:r>
              <a:rPr lang="cs-CZ" baseline="30000"/>
              <a:t>+</a:t>
            </a:r>
          </a:p>
        </p:txBody>
      </p:sp>
      <p:sp>
        <p:nvSpPr>
          <p:cNvPr id="24612" name="AutoShape 38"/>
          <p:cNvSpPr>
            <a:spLocks noChangeArrowheads="1"/>
          </p:cNvSpPr>
          <p:nvPr/>
        </p:nvSpPr>
        <p:spPr bwMode="auto">
          <a:xfrm>
            <a:off x="1189038" y="1989138"/>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4613" name="AutoShape 39"/>
          <p:cNvSpPr>
            <a:spLocks noChangeArrowheads="1"/>
          </p:cNvSpPr>
          <p:nvPr/>
        </p:nvSpPr>
        <p:spPr bwMode="auto">
          <a:xfrm>
            <a:off x="1189038"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4614" name="Line 44"/>
          <p:cNvSpPr>
            <a:spLocks noChangeShapeType="1"/>
          </p:cNvSpPr>
          <p:nvPr/>
        </p:nvSpPr>
        <p:spPr bwMode="auto">
          <a:xfrm flipV="1">
            <a:off x="5508625" y="1555750"/>
            <a:ext cx="0" cy="360363"/>
          </a:xfrm>
          <a:prstGeom prst="line">
            <a:avLst/>
          </a:prstGeom>
          <a:noFill/>
          <a:ln w="38100">
            <a:solidFill>
              <a:schemeClr val="tx1"/>
            </a:solidFill>
            <a:round/>
            <a:headEnd/>
            <a:tailEnd type="triangle" w="med" len="med"/>
          </a:ln>
        </p:spPr>
        <p:txBody>
          <a:bodyPr/>
          <a:lstStyle/>
          <a:p>
            <a:endParaRPr lang="cs-CZ"/>
          </a:p>
        </p:txBody>
      </p:sp>
      <p:sp>
        <p:nvSpPr>
          <p:cNvPr id="24615" name="Line 45"/>
          <p:cNvSpPr>
            <a:spLocks noChangeShapeType="1"/>
          </p:cNvSpPr>
          <p:nvPr/>
        </p:nvSpPr>
        <p:spPr bwMode="auto">
          <a:xfrm flipV="1">
            <a:off x="7956550" y="4581525"/>
            <a:ext cx="0" cy="360363"/>
          </a:xfrm>
          <a:prstGeom prst="line">
            <a:avLst/>
          </a:prstGeom>
          <a:noFill/>
          <a:ln w="38100">
            <a:solidFill>
              <a:schemeClr val="tx1"/>
            </a:solidFill>
            <a:round/>
            <a:headEnd/>
            <a:tailEnd type="triangle" w="med" len="med"/>
          </a:ln>
        </p:spPr>
        <p:txBody>
          <a:bodyPr/>
          <a:lstStyle/>
          <a:p>
            <a:endParaRPr lang="cs-CZ"/>
          </a:p>
        </p:txBody>
      </p:sp>
      <p:sp>
        <p:nvSpPr>
          <p:cNvPr id="24616" name="Line 46"/>
          <p:cNvSpPr>
            <a:spLocks noChangeShapeType="1"/>
          </p:cNvSpPr>
          <p:nvPr/>
        </p:nvSpPr>
        <p:spPr bwMode="auto">
          <a:xfrm flipV="1">
            <a:off x="5580063" y="5661025"/>
            <a:ext cx="0" cy="360363"/>
          </a:xfrm>
          <a:prstGeom prst="line">
            <a:avLst/>
          </a:prstGeom>
          <a:noFill/>
          <a:ln w="38100">
            <a:solidFill>
              <a:schemeClr val="tx1"/>
            </a:solidFill>
            <a:round/>
            <a:headEnd type="triangle" w="med" len="med"/>
            <a:tailEnd/>
          </a:ln>
        </p:spPr>
        <p:txBody>
          <a:bodyPr/>
          <a:lstStyle/>
          <a:p>
            <a:endParaRPr lang="cs-CZ"/>
          </a:p>
        </p:txBody>
      </p:sp>
      <p:sp>
        <p:nvSpPr>
          <p:cNvPr id="24617" name="Line 47"/>
          <p:cNvSpPr>
            <a:spLocks noChangeShapeType="1"/>
          </p:cNvSpPr>
          <p:nvPr/>
        </p:nvSpPr>
        <p:spPr bwMode="auto">
          <a:xfrm flipV="1">
            <a:off x="984250" y="1412875"/>
            <a:ext cx="0" cy="360363"/>
          </a:xfrm>
          <a:prstGeom prst="line">
            <a:avLst/>
          </a:prstGeom>
          <a:noFill/>
          <a:ln w="38100">
            <a:solidFill>
              <a:schemeClr val="tx1"/>
            </a:solidFill>
            <a:round/>
            <a:headEnd/>
            <a:tailEnd type="triangle" w="med" len="med"/>
          </a:ln>
        </p:spPr>
        <p:txBody>
          <a:bodyPr/>
          <a:lstStyle/>
          <a:p>
            <a:endParaRPr lang="cs-CZ"/>
          </a:p>
        </p:txBody>
      </p:sp>
      <p:sp>
        <p:nvSpPr>
          <p:cNvPr id="24618" name="Line 48"/>
          <p:cNvSpPr>
            <a:spLocks noChangeShapeType="1"/>
          </p:cNvSpPr>
          <p:nvPr/>
        </p:nvSpPr>
        <p:spPr bwMode="auto">
          <a:xfrm flipV="1">
            <a:off x="3059113" y="2492375"/>
            <a:ext cx="0" cy="360363"/>
          </a:xfrm>
          <a:prstGeom prst="line">
            <a:avLst/>
          </a:prstGeom>
          <a:noFill/>
          <a:ln w="38100">
            <a:solidFill>
              <a:schemeClr val="tx1"/>
            </a:solidFill>
            <a:round/>
            <a:headEnd/>
            <a:tailEnd type="triangle" w="med" len="med"/>
          </a:ln>
        </p:spPr>
        <p:txBody>
          <a:bodyPr/>
          <a:lstStyle/>
          <a:p>
            <a:endParaRPr lang="cs-CZ"/>
          </a:p>
        </p:txBody>
      </p:sp>
      <p:sp>
        <p:nvSpPr>
          <p:cNvPr id="24619" name="Rectangle 51"/>
          <p:cNvSpPr>
            <a:spLocks noChangeArrowheads="1"/>
          </p:cNvSpPr>
          <p:nvPr/>
        </p:nvSpPr>
        <p:spPr bwMode="auto">
          <a:xfrm>
            <a:off x="5424488" y="5445125"/>
            <a:ext cx="1120775" cy="598488"/>
          </a:xfrm>
          <a:prstGeom prst="rect">
            <a:avLst/>
          </a:prstGeom>
          <a:noFill/>
          <a:ln w="12700">
            <a:solidFill>
              <a:srgbClr val="000000"/>
            </a:solidFill>
            <a:miter lim="800000"/>
            <a:headEnd/>
            <a:tailEnd/>
          </a:ln>
        </p:spPr>
        <p:txBody>
          <a:bodyPr wrap="none" anchor="ctr"/>
          <a:lstStyle/>
          <a:p>
            <a:endParaRPr lang="en-GB"/>
          </a:p>
        </p:txBody>
      </p:sp>
      <p:sp>
        <p:nvSpPr>
          <p:cNvPr id="24620" name="AutoShape 52"/>
          <p:cNvSpPr>
            <a:spLocks noChangeArrowheads="1"/>
          </p:cNvSpPr>
          <p:nvPr/>
        </p:nvSpPr>
        <p:spPr bwMode="auto">
          <a:xfrm>
            <a:off x="2339975" y="1268413"/>
            <a:ext cx="2447925" cy="431800"/>
          </a:xfrm>
          <a:prstGeom prst="rightArrow">
            <a:avLst>
              <a:gd name="adj1" fmla="val 50000"/>
              <a:gd name="adj2" fmla="val 141728"/>
            </a:avLst>
          </a:prstGeom>
          <a:noFill/>
          <a:ln w="9525">
            <a:solidFill>
              <a:schemeClr val="tx1"/>
            </a:solidFill>
            <a:miter lim="800000"/>
            <a:headEnd/>
            <a:tailEnd/>
          </a:ln>
        </p:spPr>
        <p:txBody>
          <a:bodyPr wrap="none" anchor="ctr"/>
          <a:lstStyle/>
          <a:p>
            <a:pPr algn="ctr"/>
            <a:r>
              <a:rPr lang="cs-CZ" sz="1800"/>
              <a:t>equilibrium shift</a:t>
            </a:r>
          </a:p>
        </p:txBody>
      </p:sp>
      <p:sp>
        <p:nvSpPr>
          <p:cNvPr id="24621" name="Text Box 53"/>
          <p:cNvSpPr txBox="1">
            <a:spLocks noChangeArrowheads="1"/>
          </p:cNvSpPr>
          <p:nvPr/>
        </p:nvSpPr>
        <p:spPr bwMode="auto">
          <a:xfrm>
            <a:off x="179388" y="2997200"/>
            <a:ext cx="1965325" cy="457200"/>
          </a:xfrm>
          <a:prstGeom prst="rect">
            <a:avLst/>
          </a:prstGeom>
          <a:noFill/>
          <a:ln w="9525">
            <a:noFill/>
            <a:miter lim="800000"/>
            <a:headEnd/>
            <a:tailEnd/>
          </a:ln>
        </p:spPr>
        <p:txBody>
          <a:bodyPr>
            <a:spAutoFit/>
          </a:bodyPr>
          <a:lstStyle/>
          <a:p>
            <a:r>
              <a:rPr lang="cs-CZ" b="1">
                <a:solidFill>
                  <a:srgbClr val="FF9933"/>
                </a:solidFill>
              </a:rPr>
              <a:t> CO</a:t>
            </a:r>
            <a:r>
              <a:rPr lang="cs-CZ" b="1" baseline="-25000">
                <a:solidFill>
                  <a:srgbClr val="FF9933"/>
                </a:solidFill>
              </a:rPr>
              <a:t>2</a:t>
            </a:r>
            <a:r>
              <a:rPr lang="cs-CZ" b="1">
                <a:solidFill>
                  <a:srgbClr val="FF9933"/>
                </a:solidFill>
              </a:rPr>
              <a:t> balance</a:t>
            </a:r>
            <a:endParaRPr lang="cs-CZ" b="1" baseline="30000">
              <a:solidFill>
                <a:srgbClr val="FF9933"/>
              </a:solidFill>
            </a:endParaRPr>
          </a:p>
        </p:txBody>
      </p:sp>
      <p:sp>
        <p:nvSpPr>
          <p:cNvPr id="24622" name="Text Box 54"/>
          <p:cNvSpPr txBox="1">
            <a:spLocks noChangeArrowheads="1"/>
          </p:cNvSpPr>
          <p:nvPr/>
        </p:nvSpPr>
        <p:spPr bwMode="auto">
          <a:xfrm>
            <a:off x="4356100" y="4508500"/>
            <a:ext cx="1965325" cy="457200"/>
          </a:xfrm>
          <a:prstGeom prst="rect">
            <a:avLst/>
          </a:prstGeom>
          <a:noFill/>
          <a:ln w="9525">
            <a:noFill/>
            <a:miter lim="800000"/>
            <a:headEnd/>
            <a:tailEnd/>
          </a:ln>
        </p:spPr>
        <p:txBody>
          <a:bodyPr>
            <a:spAutoFit/>
          </a:bodyPr>
          <a:lstStyle/>
          <a:p>
            <a:r>
              <a:rPr lang="cs-CZ" b="1">
                <a:solidFill>
                  <a:schemeClr val="accent2"/>
                </a:solidFill>
              </a:rPr>
              <a:t>H</a:t>
            </a:r>
            <a:r>
              <a:rPr lang="cs-CZ" b="1" baseline="30000">
                <a:solidFill>
                  <a:schemeClr val="accent2"/>
                </a:solidFill>
              </a:rPr>
              <a:t>+</a:t>
            </a:r>
            <a:r>
              <a:rPr lang="cs-CZ" b="1">
                <a:solidFill>
                  <a:schemeClr val="accent2"/>
                </a:solidFill>
              </a:rPr>
              <a:t> balance</a:t>
            </a:r>
            <a:endParaRPr lang="cs-CZ" b="1" baseline="30000">
              <a:solidFill>
                <a:schemeClr val="accent2"/>
              </a:solidFill>
            </a:endParaRPr>
          </a:p>
        </p:txBody>
      </p:sp>
      <p:sp>
        <p:nvSpPr>
          <p:cNvPr id="24623" name="Text Box 56"/>
          <p:cNvSpPr txBox="1">
            <a:spLocks noChangeArrowheads="1"/>
          </p:cNvSpPr>
          <p:nvPr/>
        </p:nvSpPr>
        <p:spPr bwMode="auto">
          <a:xfrm>
            <a:off x="323850" y="5229225"/>
            <a:ext cx="4929188" cy="822325"/>
          </a:xfrm>
          <a:prstGeom prst="rect">
            <a:avLst/>
          </a:prstGeom>
          <a:noFill/>
          <a:ln w="9525">
            <a:noFill/>
            <a:miter lim="800000"/>
            <a:headEnd/>
            <a:tailEnd/>
          </a:ln>
        </p:spPr>
        <p:txBody>
          <a:bodyPr wrap="none">
            <a:spAutoFit/>
          </a:bodyPr>
          <a:lstStyle/>
          <a:p>
            <a:r>
              <a:rPr lang="cs-CZ">
                <a:solidFill>
                  <a:srgbClr val="008000"/>
                </a:solidFill>
              </a:rPr>
              <a:t>Buffers system acid-base disturbances:</a:t>
            </a:r>
            <a:endParaRPr lang="cs-CZ"/>
          </a:p>
          <a:p>
            <a:pPr lvl="1"/>
            <a:r>
              <a:rPr lang="cs-CZ"/>
              <a:t>Dilutional acidemia</a:t>
            </a:r>
          </a:p>
        </p:txBody>
      </p:sp>
      <p:sp>
        <p:nvSpPr>
          <p:cNvPr id="24624" name="Text Box 57"/>
          <p:cNvSpPr txBox="1">
            <a:spLocks noChangeArrowheads="1"/>
          </p:cNvSpPr>
          <p:nvPr/>
        </p:nvSpPr>
        <p:spPr bwMode="auto">
          <a:xfrm>
            <a:off x="2463800" y="136525"/>
            <a:ext cx="1198563" cy="457200"/>
          </a:xfrm>
          <a:prstGeom prst="rect">
            <a:avLst/>
          </a:prstGeom>
          <a:noFill/>
          <a:ln w="9525">
            <a:noFill/>
            <a:miter lim="800000"/>
            <a:headEnd/>
            <a:tailEnd/>
          </a:ln>
        </p:spPr>
        <p:txBody>
          <a:bodyPr wrap="none">
            <a:spAutoFit/>
          </a:bodyPr>
          <a:lstStyle/>
          <a:p>
            <a:r>
              <a:rPr lang="cs-CZ">
                <a:solidFill>
                  <a:srgbClr val="FF0066"/>
                </a:solidFill>
              </a:rPr>
              <a:t>Dilution</a:t>
            </a:r>
          </a:p>
        </p:txBody>
      </p:sp>
    </p:spTree>
    <p:custDataLst>
      <p:tags r:id="rId1"/>
    </p:custData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flipH="1">
            <a:off x="1804988" y="1643063"/>
            <a:ext cx="1171575" cy="2038350"/>
            <a:chOff x="2575" y="781"/>
            <a:chExt cx="866" cy="1284"/>
          </a:xfrm>
        </p:grpSpPr>
        <p:sp>
          <p:nvSpPr>
            <p:cNvPr id="25640" name="Freeform 3"/>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5641" name="Freeform 4"/>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grpSp>
      <p:sp>
        <p:nvSpPr>
          <p:cNvPr id="25605" name="Rectangle 5"/>
          <p:cNvSpPr>
            <a:spLocks noChangeArrowheads="1"/>
          </p:cNvSpPr>
          <p:nvPr/>
        </p:nvSpPr>
        <p:spPr bwMode="auto">
          <a:xfrm>
            <a:off x="893763" y="1196975"/>
            <a:ext cx="927100" cy="78422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06" name="Freeform 6"/>
          <p:cNvSpPr>
            <a:spLocks/>
          </p:cNvSpPr>
          <p:nvPr/>
        </p:nvSpPr>
        <p:spPr bwMode="auto">
          <a:xfrm>
            <a:off x="5967413" y="3690938"/>
            <a:ext cx="1846262" cy="1039812"/>
          </a:xfrm>
          <a:custGeom>
            <a:avLst/>
            <a:gdLst>
              <a:gd name="T0" fmla="*/ 2147483647 w 1163"/>
              <a:gd name="T1" fmla="*/ 1650700538 h 655"/>
              <a:gd name="T2" fmla="*/ 1932958509 w 1163"/>
              <a:gd name="T3" fmla="*/ 1650700538 h 655"/>
              <a:gd name="T4" fmla="*/ 1769149259 w 1163"/>
              <a:gd name="T5" fmla="*/ 1381044843 h 655"/>
              <a:gd name="T6" fmla="*/ 1769149259 w 1163"/>
              <a:gd name="T7" fmla="*/ 254534869 h 655"/>
              <a:gd name="T8" fmla="*/ 1486891557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5607" name="Freeform 7"/>
          <p:cNvSpPr>
            <a:spLocks/>
          </p:cNvSpPr>
          <p:nvPr/>
        </p:nvSpPr>
        <p:spPr bwMode="auto">
          <a:xfrm flipH="1" flipV="1">
            <a:off x="6591300" y="4721225"/>
            <a:ext cx="1222375" cy="1023938"/>
          </a:xfrm>
          <a:custGeom>
            <a:avLst/>
            <a:gdLst>
              <a:gd name="T0" fmla="*/ 0 w 866"/>
              <a:gd name="T1" fmla="*/ 1625502150 h 645"/>
              <a:gd name="T2" fmla="*/ 880633778 w 866"/>
              <a:gd name="T3" fmla="*/ 1625502150 h 645"/>
              <a:gd name="T4" fmla="*/ 1026078012 w 866"/>
              <a:gd name="T5" fmla="*/ 1355844608 h 645"/>
              <a:gd name="T6" fmla="*/ 1026078012 w 866"/>
              <a:gd name="T7" fmla="*/ 229335137 h 645"/>
              <a:gd name="T8" fmla="*/ 1207384686 w 866"/>
              <a:gd name="T9" fmla="*/ 0 h 645"/>
              <a:gd name="T10" fmla="*/ 172540511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p:spPr>
        <p:txBody>
          <a:bodyPr wrap="none" anchor="ctr"/>
          <a:lstStyle/>
          <a:p>
            <a:endParaRPr lang="cs-CZ"/>
          </a:p>
        </p:txBody>
      </p:sp>
      <p:sp>
        <p:nvSpPr>
          <p:cNvPr id="25608" name="Rectangle 8"/>
          <p:cNvSpPr>
            <a:spLocks noChangeArrowheads="1"/>
          </p:cNvSpPr>
          <p:nvPr/>
        </p:nvSpPr>
        <p:spPr bwMode="auto">
          <a:xfrm>
            <a:off x="7812088" y="4337050"/>
            <a:ext cx="1111250" cy="741363"/>
          </a:xfrm>
          <a:prstGeom prst="rect">
            <a:avLst/>
          </a:prstGeom>
          <a:noFill/>
          <a:ln w="12700">
            <a:solidFill>
              <a:srgbClr val="000000"/>
            </a:solidFill>
            <a:prstDash val="sysDot"/>
            <a:miter lim="800000"/>
            <a:headEnd/>
            <a:tailEnd/>
          </a:ln>
        </p:spPr>
        <p:txBody>
          <a:bodyPr wrap="none" anchor="ctr"/>
          <a:lstStyle/>
          <a:p>
            <a:endParaRPr lang="en-GB"/>
          </a:p>
        </p:txBody>
      </p:sp>
      <p:sp>
        <p:nvSpPr>
          <p:cNvPr id="25609" name="Rectangle 9"/>
          <p:cNvSpPr>
            <a:spLocks noChangeArrowheads="1"/>
          </p:cNvSpPr>
          <p:nvPr/>
        </p:nvSpPr>
        <p:spPr bwMode="auto">
          <a:xfrm>
            <a:off x="5405438" y="3349625"/>
            <a:ext cx="558800" cy="674688"/>
          </a:xfrm>
          <a:prstGeom prst="rect">
            <a:avLst/>
          </a:prstGeom>
          <a:noFill/>
          <a:ln w="12700">
            <a:solidFill>
              <a:srgbClr val="000000"/>
            </a:solidFill>
            <a:prstDash val="sysDot"/>
            <a:miter lim="800000"/>
            <a:headEnd/>
            <a:tailEnd/>
          </a:ln>
        </p:spPr>
        <p:txBody>
          <a:bodyPr wrap="none" anchor="ctr"/>
          <a:lstStyle/>
          <a:p>
            <a:endParaRPr lang="en-GB"/>
          </a:p>
        </p:txBody>
      </p:sp>
      <p:sp>
        <p:nvSpPr>
          <p:cNvPr id="25610" name="Rectangle 10"/>
          <p:cNvSpPr>
            <a:spLocks noChangeArrowheads="1"/>
          </p:cNvSpPr>
          <p:nvPr/>
        </p:nvSpPr>
        <p:spPr bwMode="auto">
          <a:xfrm>
            <a:off x="5403850" y="1168400"/>
            <a:ext cx="1116013" cy="715963"/>
          </a:xfrm>
          <a:prstGeom prst="rect">
            <a:avLst/>
          </a:prstGeom>
          <a:solidFill>
            <a:srgbClr val="FF3300"/>
          </a:solidFill>
          <a:ln w="12700">
            <a:solidFill>
              <a:srgbClr val="000000"/>
            </a:solidFill>
            <a:miter lim="800000"/>
            <a:headEnd/>
            <a:tailEnd/>
          </a:ln>
        </p:spPr>
        <p:txBody>
          <a:bodyPr wrap="none" anchor="ctr"/>
          <a:lstStyle/>
          <a:p>
            <a:endParaRPr lang="en-GB"/>
          </a:p>
        </p:txBody>
      </p:sp>
      <p:sp>
        <p:nvSpPr>
          <p:cNvPr id="25611" name="Rectangle 11"/>
          <p:cNvSpPr>
            <a:spLocks noChangeArrowheads="1"/>
          </p:cNvSpPr>
          <p:nvPr/>
        </p:nvSpPr>
        <p:spPr bwMode="auto">
          <a:xfrm>
            <a:off x="5391150" y="3357563"/>
            <a:ext cx="579438" cy="66357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12" name="Rectangle 12"/>
          <p:cNvSpPr>
            <a:spLocks noChangeArrowheads="1"/>
          </p:cNvSpPr>
          <p:nvPr/>
        </p:nvSpPr>
        <p:spPr bwMode="auto">
          <a:xfrm>
            <a:off x="5430838" y="5167313"/>
            <a:ext cx="1106487" cy="857250"/>
          </a:xfrm>
          <a:prstGeom prst="rect">
            <a:avLst/>
          </a:prstGeom>
          <a:solidFill>
            <a:srgbClr val="FF3300"/>
          </a:solidFill>
          <a:ln w="12700">
            <a:solidFill>
              <a:srgbClr val="000000"/>
            </a:solidFill>
            <a:miter lim="800000"/>
            <a:headEnd/>
            <a:tailEnd/>
          </a:ln>
        </p:spPr>
        <p:txBody>
          <a:bodyPr wrap="none" anchor="ctr"/>
          <a:lstStyle/>
          <a:p>
            <a:endParaRPr lang="en-GB"/>
          </a:p>
        </p:txBody>
      </p:sp>
      <p:sp>
        <p:nvSpPr>
          <p:cNvPr id="25613" name="Rectangle 13"/>
          <p:cNvSpPr>
            <a:spLocks noChangeArrowheads="1"/>
          </p:cNvSpPr>
          <p:nvPr/>
        </p:nvSpPr>
        <p:spPr bwMode="auto">
          <a:xfrm>
            <a:off x="7816850" y="4292600"/>
            <a:ext cx="1111250" cy="795338"/>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14" name="Rectangle 14"/>
          <p:cNvSpPr>
            <a:spLocks noChangeArrowheads="1"/>
          </p:cNvSpPr>
          <p:nvPr/>
        </p:nvSpPr>
        <p:spPr bwMode="auto">
          <a:xfrm>
            <a:off x="5430838" y="5157788"/>
            <a:ext cx="1111250" cy="877887"/>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15" name="Rectangle 15"/>
          <p:cNvSpPr>
            <a:spLocks noChangeArrowheads="1"/>
          </p:cNvSpPr>
          <p:nvPr/>
        </p:nvSpPr>
        <p:spPr bwMode="auto">
          <a:xfrm>
            <a:off x="5405438" y="1125538"/>
            <a:ext cx="1120775" cy="957262"/>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16" name="Rectangle 16"/>
          <p:cNvSpPr>
            <a:spLocks noChangeArrowheads="1"/>
          </p:cNvSpPr>
          <p:nvPr/>
        </p:nvSpPr>
        <p:spPr bwMode="auto">
          <a:xfrm>
            <a:off x="2994025" y="2293938"/>
            <a:ext cx="1144588" cy="70802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5617" name="Text Box 17"/>
          <p:cNvSpPr txBox="1">
            <a:spLocks noChangeArrowheads="1"/>
          </p:cNvSpPr>
          <p:nvPr/>
        </p:nvSpPr>
        <p:spPr bwMode="auto">
          <a:xfrm>
            <a:off x="989013" y="1395413"/>
            <a:ext cx="754062" cy="457200"/>
          </a:xfrm>
          <a:prstGeom prst="rect">
            <a:avLst/>
          </a:prstGeom>
          <a:noFill/>
          <a:ln w="9525">
            <a:noFill/>
            <a:miter lim="800000"/>
            <a:headEnd/>
            <a:tailEnd/>
          </a:ln>
        </p:spPr>
        <p:txBody>
          <a:bodyPr wrap="none">
            <a:spAutoFit/>
          </a:bodyPr>
          <a:lstStyle/>
          <a:p>
            <a:pPr algn="ctr"/>
            <a:r>
              <a:rPr lang="cs-CZ" b="1">
                <a:latin typeface="Arial" pitchFamily="34" charset="0"/>
              </a:rPr>
              <a:t>CO</a:t>
            </a:r>
            <a:r>
              <a:rPr lang="cs-CZ" b="1" baseline="-25000">
                <a:latin typeface="Arial" pitchFamily="34" charset="0"/>
              </a:rPr>
              <a:t>2</a:t>
            </a:r>
            <a:endParaRPr lang="cs-CZ"/>
          </a:p>
        </p:txBody>
      </p:sp>
      <p:sp>
        <p:nvSpPr>
          <p:cNvPr id="25618" name="Text Box 18"/>
          <p:cNvSpPr txBox="1">
            <a:spLocks noChangeArrowheads="1"/>
          </p:cNvSpPr>
          <p:nvPr/>
        </p:nvSpPr>
        <p:spPr bwMode="auto">
          <a:xfrm>
            <a:off x="1030288" y="3441700"/>
            <a:ext cx="754062" cy="457200"/>
          </a:xfrm>
          <a:prstGeom prst="rect">
            <a:avLst/>
          </a:prstGeom>
          <a:noFill/>
          <a:ln w="9525">
            <a:noFill/>
            <a:miter lim="800000"/>
            <a:headEnd/>
            <a:tailEnd/>
          </a:ln>
        </p:spPr>
        <p:txBody>
          <a:bodyPr wrap="none">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O</a:t>
            </a:r>
            <a:endParaRPr lang="cs-CZ"/>
          </a:p>
        </p:txBody>
      </p:sp>
      <p:sp>
        <p:nvSpPr>
          <p:cNvPr id="25619" name="Text Box 19"/>
          <p:cNvSpPr txBox="1">
            <a:spLocks noChangeArrowheads="1"/>
          </p:cNvSpPr>
          <p:nvPr/>
        </p:nvSpPr>
        <p:spPr bwMode="auto">
          <a:xfrm>
            <a:off x="3035300" y="2436813"/>
            <a:ext cx="1087438" cy="457200"/>
          </a:xfrm>
          <a:prstGeom prst="rect">
            <a:avLst/>
          </a:prstGeom>
          <a:noFill/>
          <a:ln w="9525">
            <a:noFill/>
            <a:miter lim="800000"/>
            <a:headEnd/>
            <a:tailEnd/>
          </a:ln>
        </p:spPr>
        <p:txBody>
          <a:bodyPr wrap="none">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CO</a:t>
            </a:r>
            <a:r>
              <a:rPr lang="cs-CZ" b="1" baseline="-25000">
                <a:latin typeface="Arial" pitchFamily="34" charset="0"/>
              </a:rPr>
              <a:t>3</a:t>
            </a:r>
            <a:endParaRPr lang="cs-CZ"/>
          </a:p>
        </p:txBody>
      </p:sp>
      <p:sp>
        <p:nvSpPr>
          <p:cNvPr id="25620" name="Text Box 20"/>
          <p:cNvSpPr txBox="1">
            <a:spLocks noChangeArrowheads="1"/>
          </p:cNvSpPr>
          <p:nvPr/>
        </p:nvSpPr>
        <p:spPr bwMode="auto">
          <a:xfrm>
            <a:off x="5572125" y="1462088"/>
            <a:ext cx="974725" cy="457200"/>
          </a:xfrm>
          <a:prstGeom prst="rect">
            <a:avLst/>
          </a:prstGeom>
          <a:noFill/>
          <a:ln w="9525">
            <a:noFill/>
            <a:miter lim="800000"/>
            <a:headEnd/>
            <a:tailEnd/>
          </a:ln>
        </p:spPr>
        <p:txBody>
          <a:bodyPr wrap="none">
            <a:spAutoFit/>
          </a:bodyPr>
          <a:lstStyle/>
          <a:p>
            <a:pPr algn="ctr"/>
            <a:r>
              <a:rPr lang="cs-CZ" b="1">
                <a:latin typeface="Arial" pitchFamily="34" charset="0"/>
              </a:rPr>
              <a:t>HCO</a:t>
            </a:r>
            <a:r>
              <a:rPr lang="cs-CZ" b="1" baseline="-25000">
                <a:latin typeface="Arial" pitchFamily="34" charset="0"/>
              </a:rPr>
              <a:t>3</a:t>
            </a:r>
            <a:endParaRPr lang="cs-CZ" b="1"/>
          </a:p>
        </p:txBody>
      </p:sp>
      <p:sp>
        <p:nvSpPr>
          <p:cNvPr id="25621" name="Text Box 21"/>
          <p:cNvSpPr txBox="1">
            <a:spLocks noChangeArrowheads="1"/>
          </p:cNvSpPr>
          <p:nvPr/>
        </p:nvSpPr>
        <p:spPr bwMode="auto">
          <a:xfrm>
            <a:off x="5540375" y="3516313"/>
            <a:ext cx="523875" cy="457200"/>
          </a:xfrm>
          <a:prstGeom prst="rect">
            <a:avLst/>
          </a:prstGeom>
          <a:noFill/>
          <a:ln w="9525">
            <a:noFill/>
            <a:miter lim="800000"/>
            <a:headEnd/>
            <a:tailEnd/>
          </a:ln>
        </p:spPr>
        <p:txBody>
          <a:bodyPr>
            <a:spAutoFit/>
          </a:bodyPr>
          <a:lstStyle/>
          <a:p>
            <a:pPr algn="ctr"/>
            <a:r>
              <a:rPr lang="cs-CZ" b="1">
                <a:latin typeface="Arial" pitchFamily="34" charset="0"/>
              </a:rPr>
              <a:t>H</a:t>
            </a:r>
            <a:r>
              <a:rPr lang="cs-CZ" b="1" baseline="70000">
                <a:latin typeface="Arial" pitchFamily="34" charset="0"/>
              </a:rPr>
              <a:t>+</a:t>
            </a:r>
            <a:endParaRPr lang="cs-CZ" b="1"/>
          </a:p>
        </p:txBody>
      </p:sp>
      <p:grpSp>
        <p:nvGrpSpPr>
          <p:cNvPr id="3" name="Group 22"/>
          <p:cNvGrpSpPr>
            <a:grpSpLocks/>
          </p:cNvGrpSpPr>
          <p:nvPr/>
        </p:nvGrpSpPr>
        <p:grpSpPr bwMode="auto">
          <a:xfrm>
            <a:off x="4132263" y="1644650"/>
            <a:ext cx="1273175" cy="2038350"/>
            <a:chOff x="2575" y="781"/>
            <a:chExt cx="866" cy="1284"/>
          </a:xfrm>
        </p:grpSpPr>
        <p:sp>
          <p:nvSpPr>
            <p:cNvPr id="25638" name="Freeform 23"/>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5639" name="Freeform 24"/>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grpSp>
      <p:sp>
        <p:nvSpPr>
          <p:cNvPr id="25623" name="Rectangle 25"/>
          <p:cNvSpPr>
            <a:spLocks noChangeArrowheads="1"/>
          </p:cNvSpPr>
          <p:nvPr/>
        </p:nvSpPr>
        <p:spPr bwMode="auto">
          <a:xfrm flipH="1">
            <a:off x="168275" y="1484313"/>
            <a:ext cx="723900" cy="717550"/>
          </a:xfrm>
          <a:prstGeom prst="rect">
            <a:avLst/>
          </a:prstGeom>
          <a:noFill/>
          <a:ln w="9525">
            <a:noFill/>
            <a:miter lim="800000"/>
            <a:headEnd/>
            <a:tailEnd/>
          </a:ln>
        </p:spPr>
        <p:txBody>
          <a:bodyPr/>
          <a:lstStyle/>
          <a:p>
            <a:endParaRPr lang="en-GB"/>
          </a:p>
        </p:txBody>
      </p:sp>
      <p:sp>
        <p:nvSpPr>
          <p:cNvPr id="25624" name="Text Box 26"/>
          <p:cNvSpPr txBox="1">
            <a:spLocks noChangeArrowheads="1"/>
          </p:cNvSpPr>
          <p:nvPr/>
        </p:nvSpPr>
        <p:spPr bwMode="auto">
          <a:xfrm>
            <a:off x="5600700" y="5464175"/>
            <a:ext cx="844550" cy="457200"/>
          </a:xfrm>
          <a:prstGeom prst="rect">
            <a:avLst/>
          </a:prstGeom>
          <a:noFill/>
          <a:ln w="9525">
            <a:noFill/>
            <a:miter lim="800000"/>
            <a:headEnd/>
            <a:tailEnd/>
          </a:ln>
        </p:spPr>
        <p:txBody>
          <a:bodyPr wrap="none">
            <a:spAutoFit/>
          </a:bodyPr>
          <a:lstStyle/>
          <a:p>
            <a:pPr algn="ctr"/>
            <a:r>
              <a:rPr lang="cs-CZ" b="1">
                <a:latin typeface="Arial" pitchFamily="34" charset="0"/>
              </a:rPr>
              <a:t>Buf </a:t>
            </a:r>
            <a:r>
              <a:rPr lang="cs-CZ" b="1" baseline="70000">
                <a:latin typeface="Arial" pitchFamily="34" charset="0"/>
              </a:rPr>
              <a:t>-</a:t>
            </a:r>
            <a:endParaRPr lang="cs-CZ" b="1"/>
          </a:p>
        </p:txBody>
      </p:sp>
      <p:sp>
        <p:nvSpPr>
          <p:cNvPr id="25625" name="Text Box 27"/>
          <p:cNvSpPr txBox="1">
            <a:spLocks noChangeArrowheads="1"/>
          </p:cNvSpPr>
          <p:nvPr/>
        </p:nvSpPr>
        <p:spPr bwMode="auto">
          <a:xfrm>
            <a:off x="7970838" y="4549775"/>
            <a:ext cx="912812" cy="457200"/>
          </a:xfrm>
          <a:prstGeom prst="rect">
            <a:avLst/>
          </a:prstGeom>
          <a:noFill/>
          <a:ln w="9525">
            <a:noFill/>
            <a:miter lim="800000"/>
            <a:headEnd/>
            <a:tailEnd/>
          </a:ln>
        </p:spPr>
        <p:txBody>
          <a:bodyPr wrap="none">
            <a:spAutoFit/>
          </a:bodyPr>
          <a:lstStyle/>
          <a:p>
            <a:pPr algn="ctr"/>
            <a:r>
              <a:rPr lang="cs-CZ" b="1">
                <a:latin typeface="Arial" pitchFamily="34" charset="0"/>
              </a:rPr>
              <a:t>HBuf</a:t>
            </a:r>
            <a:endParaRPr lang="cs-CZ" b="1"/>
          </a:p>
        </p:txBody>
      </p:sp>
      <p:sp>
        <p:nvSpPr>
          <p:cNvPr id="25626" name="Text Box 28"/>
          <p:cNvSpPr txBox="1">
            <a:spLocks noChangeArrowheads="1"/>
          </p:cNvSpPr>
          <p:nvPr/>
        </p:nvSpPr>
        <p:spPr bwMode="auto">
          <a:xfrm>
            <a:off x="6261100" y="1363663"/>
            <a:ext cx="285750" cy="457200"/>
          </a:xfrm>
          <a:prstGeom prst="rect">
            <a:avLst/>
          </a:prstGeom>
          <a:noFill/>
          <a:ln w="9525">
            <a:noFill/>
            <a:miter lim="800000"/>
            <a:headEnd/>
            <a:tailEnd/>
          </a:ln>
        </p:spPr>
        <p:txBody>
          <a:bodyPr wrap="none">
            <a:spAutoFit/>
          </a:bodyPr>
          <a:lstStyle/>
          <a:p>
            <a:pPr algn="ctr"/>
            <a:r>
              <a:rPr lang="cs-CZ"/>
              <a:t>-</a:t>
            </a:r>
          </a:p>
        </p:txBody>
      </p:sp>
      <p:graphicFrame>
        <p:nvGraphicFramePr>
          <p:cNvPr id="25602" name="Object 29"/>
          <p:cNvGraphicFramePr>
            <a:graphicFrameLocks noChangeAspect="1"/>
          </p:cNvGraphicFramePr>
          <p:nvPr/>
        </p:nvGraphicFramePr>
        <p:xfrm>
          <a:off x="7092950" y="260350"/>
          <a:ext cx="1457325" cy="1724025"/>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PBrush">
                  <p:embed/>
                </p:oleObj>
              </mc:Choice>
              <mc:Fallback>
                <p:oleObj name="Rastrový obrázek" r:id="rId4" imgW="1495431" imgH="1771790" progId="PBrush">
                  <p:embed/>
                  <p:pic>
                    <p:nvPicPr>
                      <p:cNvPr id="25602" name="Object 2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2950" y="260350"/>
                        <a:ext cx="1457325" cy="1724025"/>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graphicFrame>
        <p:nvGraphicFramePr>
          <p:cNvPr id="25603" name="Object 30"/>
          <p:cNvGraphicFramePr>
            <a:graphicFrameLocks noChangeAspect="1"/>
          </p:cNvGraphicFramePr>
          <p:nvPr/>
        </p:nvGraphicFramePr>
        <p:xfrm>
          <a:off x="250825" y="120650"/>
          <a:ext cx="939800" cy="931863"/>
        </p:xfrm>
        <a:graphic>
          <a:graphicData uri="http://schemas.openxmlformats.org/presentationml/2006/ole">
            <mc:AlternateContent xmlns:mc="http://schemas.openxmlformats.org/markup-compatibility/2006">
              <mc:Choice xmlns:v="urn:schemas-microsoft-com:vml" Requires="v">
                <p:oleObj name="Clip" r:id="rId6" imgW="2287440" imgH="1701720" progId="">
                  <p:embed/>
                </p:oleObj>
              </mc:Choice>
              <mc:Fallback>
                <p:oleObj name="Clip" r:id="rId6" imgW="2287440" imgH="1701720" progId="">
                  <p:embed/>
                  <p:pic>
                    <p:nvPicPr>
                      <p:cNvPr id="25603" name="Object 3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0825" y="120650"/>
                        <a:ext cx="939800" cy="931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5627" name="AutoShape 31"/>
          <p:cNvSpPr>
            <a:spLocks noChangeArrowheads="1"/>
          </p:cNvSpPr>
          <p:nvPr/>
        </p:nvSpPr>
        <p:spPr bwMode="auto">
          <a:xfrm>
            <a:off x="5580063" y="4005263"/>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p>
            <a:endParaRPr lang="en-GB"/>
          </a:p>
        </p:txBody>
      </p:sp>
      <p:sp>
        <p:nvSpPr>
          <p:cNvPr id="25628" name="AutoShape 32"/>
          <p:cNvSpPr>
            <a:spLocks noChangeArrowheads="1"/>
          </p:cNvSpPr>
          <p:nvPr/>
        </p:nvSpPr>
        <p:spPr bwMode="auto">
          <a:xfrm rot="10800000">
            <a:off x="5867400" y="6207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5629" name="AutoShape 33"/>
          <p:cNvSpPr>
            <a:spLocks noChangeArrowheads="1"/>
          </p:cNvSpPr>
          <p:nvPr/>
        </p:nvSpPr>
        <p:spPr bwMode="auto">
          <a:xfrm rot="10800000">
            <a:off x="7667625" y="17002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5630" name="Rectangle 34"/>
          <p:cNvSpPr>
            <a:spLocks noChangeArrowheads="1"/>
          </p:cNvSpPr>
          <p:nvPr/>
        </p:nvSpPr>
        <p:spPr bwMode="auto">
          <a:xfrm>
            <a:off x="5940425" y="476250"/>
            <a:ext cx="1655763" cy="144463"/>
          </a:xfrm>
          <a:prstGeom prst="rect">
            <a:avLst/>
          </a:prstGeom>
          <a:solidFill>
            <a:schemeClr val="accent2"/>
          </a:solidFill>
          <a:ln w="9525">
            <a:solidFill>
              <a:schemeClr val="tx1"/>
            </a:solidFill>
            <a:miter lim="800000"/>
            <a:headEnd/>
            <a:tailEnd/>
          </a:ln>
        </p:spPr>
        <p:txBody>
          <a:bodyPr wrap="none" anchor="ctr"/>
          <a:lstStyle/>
          <a:p>
            <a:endParaRPr lang="en-GB"/>
          </a:p>
        </p:txBody>
      </p:sp>
      <p:sp>
        <p:nvSpPr>
          <p:cNvPr id="25631" name="Text Box 35"/>
          <p:cNvSpPr txBox="1">
            <a:spLocks noChangeArrowheads="1"/>
          </p:cNvSpPr>
          <p:nvPr/>
        </p:nvSpPr>
        <p:spPr bwMode="auto">
          <a:xfrm>
            <a:off x="7380288" y="2225675"/>
            <a:ext cx="1571625" cy="457200"/>
          </a:xfrm>
          <a:prstGeom prst="rect">
            <a:avLst/>
          </a:prstGeom>
          <a:noFill/>
          <a:ln w="9525">
            <a:noFill/>
            <a:miter lim="800000"/>
            <a:headEnd/>
            <a:tailEnd/>
          </a:ln>
        </p:spPr>
        <p:txBody>
          <a:bodyPr wrap="none">
            <a:spAutoFit/>
          </a:bodyPr>
          <a:lstStyle/>
          <a:p>
            <a:r>
              <a:rPr lang="cs-CZ"/>
              <a:t>TA + NH</a:t>
            </a:r>
            <a:r>
              <a:rPr lang="cs-CZ" baseline="-25000"/>
              <a:t>4</a:t>
            </a:r>
            <a:r>
              <a:rPr lang="cs-CZ" baseline="30000"/>
              <a:t>+</a:t>
            </a:r>
          </a:p>
        </p:txBody>
      </p:sp>
      <p:sp>
        <p:nvSpPr>
          <p:cNvPr id="25632" name="AutoShape 36"/>
          <p:cNvSpPr>
            <a:spLocks noChangeArrowheads="1"/>
          </p:cNvSpPr>
          <p:nvPr/>
        </p:nvSpPr>
        <p:spPr bwMode="auto">
          <a:xfrm>
            <a:off x="1189038" y="1989138"/>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5633" name="AutoShape 37"/>
          <p:cNvSpPr>
            <a:spLocks noChangeArrowheads="1"/>
          </p:cNvSpPr>
          <p:nvPr/>
        </p:nvSpPr>
        <p:spPr bwMode="auto">
          <a:xfrm>
            <a:off x="1189038"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5635" name="Text Box 43"/>
          <p:cNvSpPr txBox="1">
            <a:spLocks noChangeArrowheads="1"/>
          </p:cNvSpPr>
          <p:nvPr/>
        </p:nvSpPr>
        <p:spPr bwMode="auto">
          <a:xfrm>
            <a:off x="179388" y="2997200"/>
            <a:ext cx="1965325" cy="457200"/>
          </a:xfrm>
          <a:prstGeom prst="rect">
            <a:avLst/>
          </a:prstGeom>
          <a:noFill/>
          <a:ln w="9525">
            <a:noFill/>
            <a:miter lim="800000"/>
            <a:headEnd/>
            <a:tailEnd/>
          </a:ln>
        </p:spPr>
        <p:txBody>
          <a:bodyPr>
            <a:spAutoFit/>
          </a:bodyPr>
          <a:lstStyle/>
          <a:p>
            <a:r>
              <a:rPr lang="cs-CZ" b="1">
                <a:solidFill>
                  <a:srgbClr val="FF9933"/>
                </a:solidFill>
              </a:rPr>
              <a:t> CO</a:t>
            </a:r>
            <a:r>
              <a:rPr lang="cs-CZ" b="1" baseline="-25000">
                <a:solidFill>
                  <a:srgbClr val="FF9933"/>
                </a:solidFill>
              </a:rPr>
              <a:t>2</a:t>
            </a:r>
            <a:r>
              <a:rPr lang="cs-CZ" b="1">
                <a:solidFill>
                  <a:srgbClr val="FF9933"/>
                </a:solidFill>
              </a:rPr>
              <a:t> balance</a:t>
            </a:r>
            <a:endParaRPr lang="cs-CZ" b="1" baseline="30000">
              <a:solidFill>
                <a:srgbClr val="FF9933"/>
              </a:solidFill>
            </a:endParaRPr>
          </a:p>
        </p:txBody>
      </p:sp>
      <p:sp>
        <p:nvSpPr>
          <p:cNvPr id="25636" name="Text Box 44"/>
          <p:cNvSpPr txBox="1">
            <a:spLocks noChangeArrowheads="1"/>
          </p:cNvSpPr>
          <p:nvPr/>
        </p:nvSpPr>
        <p:spPr bwMode="auto">
          <a:xfrm>
            <a:off x="4356100" y="4508500"/>
            <a:ext cx="1965325" cy="457200"/>
          </a:xfrm>
          <a:prstGeom prst="rect">
            <a:avLst/>
          </a:prstGeom>
          <a:noFill/>
          <a:ln w="9525">
            <a:noFill/>
            <a:miter lim="800000"/>
            <a:headEnd/>
            <a:tailEnd/>
          </a:ln>
        </p:spPr>
        <p:txBody>
          <a:bodyPr>
            <a:spAutoFit/>
          </a:bodyPr>
          <a:lstStyle/>
          <a:p>
            <a:r>
              <a:rPr lang="cs-CZ" b="1">
                <a:solidFill>
                  <a:schemeClr val="accent2"/>
                </a:solidFill>
              </a:rPr>
              <a:t>H</a:t>
            </a:r>
            <a:r>
              <a:rPr lang="cs-CZ" b="1" baseline="30000">
                <a:solidFill>
                  <a:schemeClr val="accent2"/>
                </a:solidFill>
              </a:rPr>
              <a:t>+</a:t>
            </a:r>
            <a:r>
              <a:rPr lang="cs-CZ" b="1">
                <a:solidFill>
                  <a:schemeClr val="accent2"/>
                </a:solidFill>
              </a:rPr>
              <a:t> balance</a:t>
            </a:r>
            <a:endParaRPr lang="cs-CZ" b="1" baseline="30000">
              <a:solidFill>
                <a:schemeClr val="accent2"/>
              </a:solidFill>
            </a:endParaRPr>
          </a:p>
        </p:txBody>
      </p:sp>
      <p:sp>
        <p:nvSpPr>
          <p:cNvPr id="43" name="Text Box 43"/>
          <p:cNvSpPr txBox="1">
            <a:spLocks noChangeArrowheads="1"/>
          </p:cNvSpPr>
          <p:nvPr/>
        </p:nvSpPr>
        <p:spPr bwMode="auto">
          <a:xfrm>
            <a:off x="2463800" y="136525"/>
            <a:ext cx="1396151" cy="369332"/>
          </a:xfrm>
          <a:prstGeom prst="rect">
            <a:avLst/>
          </a:prstGeom>
          <a:noFill/>
          <a:ln w="9525">
            <a:noFill/>
            <a:miter lim="800000"/>
            <a:headEnd/>
            <a:tailEnd/>
          </a:ln>
        </p:spPr>
        <p:txBody>
          <a:bodyPr wrap="none">
            <a:spAutoFit/>
          </a:bodyPr>
          <a:lstStyle/>
          <a:p>
            <a:r>
              <a:rPr lang="cs-CZ" dirty="0" err="1">
                <a:solidFill>
                  <a:srgbClr val="FF0066"/>
                </a:solidFill>
              </a:rPr>
              <a:t>Normal</a:t>
            </a:r>
            <a:r>
              <a:rPr lang="cs-CZ" dirty="0">
                <a:solidFill>
                  <a:srgbClr val="FF0066"/>
                </a:solidFill>
              </a:rPr>
              <a:t> </a:t>
            </a:r>
            <a:r>
              <a:rPr lang="cs-CZ" dirty="0" err="1">
                <a:solidFill>
                  <a:srgbClr val="FF0066"/>
                </a:solidFill>
              </a:rPr>
              <a:t>state</a:t>
            </a:r>
            <a:endParaRPr lang="cs-CZ" dirty="0">
              <a:solidFill>
                <a:srgbClr val="FF0066"/>
              </a:solidFill>
            </a:endParaRPr>
          </a:p>
        </p:txBody>
      </p:sp>
    </p:spTree>
    <p:custDataLst>
      <p:tags r:id="rId1"/>
    </p:custData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Text Box 2"/>
          <p:cNvSpPr txBox="1">
            <a:spLocks noChangeArrowheads="1"/>
          </p:cNvSpPr>
          <p:nvPr/>
        </p:nvSpPr>
        <p:spPr bwMode="auto">
          <a:xfrm>
            <a:off x="4787900" y="6096000"/>
            <a:ext cx="666750" cy="762000"/>
          </a:xfrm>
          <a:prstGeom prst="rect">
            <a:avLst/>
          </a:prstGeom>
          <a:noFill/>
          <a:ln w="9525">
            <a:noFill/>
            <a:miter lim="800000"/>
            <a:headEnd/>
            <a:tailEnd/>
          </a:ln>
        </p:spPr>
        <p:txBody>
          <a:bodyPr>
            <a:spAutoFit/>
          </a:bodyPr>
          <a:lstStyle/>
          <a:p>
            <a:r>
              <a:rPr lang="cs-CZ" sz="4400"/>
              <a:t> &lt;</a:t>
            </a:r>
            <a:endParaRPr lang="cs-CZ" sz="4400" baseline="-25000"/>
          </a:p>
        </p:txBody>
      </p:sp>
      <p:sp>
        <p:nvSpPr>
          <p:cNvPr id="74755" name="Rectangle 3"/>
          <p:cNvSpPr>
            <a:spLocks noChangeArrowheads="1"/>
          </p:cNvSpPr>
          <p:nvPr/>
        </p:nvSpPr>
        <p:spPr bwMode="auto">
          <a:xfrm>
            <a:off x="5148263" y="3429000"/>
            <a:ext cx="3995737" cy="2663825"/>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endParaRPr lang="en-US"/>
          </a:p>
        </p:txBody>
      </p:sp>
      <p:sp>
        <p:nvSpPr>
          <p:cNvPr id="74756" name="Rectangle 4"/>
          <p:cNvSpPr>
            <a:spLocks noGrp="1" noChangeArrowheads="1"/>
          </p:cNvSpPr>
          <p:nvPr>
            <p:ph type="title"/>
          </p:nvPr>
        </p:nvSpPr>
        <p:spPr>
          <a:xfrm>
            <a:off x="457200" y="44450"/>
            <a:ext cx="8229600" cy="1143000"/>
          </a:xfrm>
        </p:spPr>
        <p:txBody>
          <a:bodyPr/>
          <a:lstStyle/>
          <a:p>
            <a:r>
              <a:rPr lang="cs-CZ" dirty="0" err="1"/>
              <a:t>Osmotic</a:t>
            </a:r>
            <a:r>
              <a:rPr lang="cs-CZ" dirty="0"/>
              <a:t> </a:t>
            </a:r>
            <a:r>
              <a:rPr lang="cs-CZ" dirty="0" err="1"/>
              <a:t>pressure</a:t>
            </a:r>
            <a:endParaRPr lang="cs-CZ" dirty="0"/>
          </a:p>
        </p:txBody>
      </p:sp>
      <p:grpSp>
        <p:nvGrpSpPr>
          <p:cNvPr id="2" name="Group 5"/>
          <p:cNvGrpSpPr>
            <a:grpSpLocks/>
          </p:cNvGrpSpPr>
          <p:nvPr/>
        </p:nvGrpSpPr>
        <p:grpSpPr bwMode="auto">
          <a:xfrm>
            <a:off x="1187450" y="3429000"/>
            <a:ext cx="3960813" cy="2663825"/>
            <a:chOff x="748" y="2160"/>
            <a:chExt cx="2495" cy="1678"/>
          </a:xfrm>
        </p:grpSpPr>
        <p:grpSp>
          <p:nvGrpSpPr>
            <p:cNvPr id="3" name="Group 6"/>
            <p:cNvGrpSpPr>
              <a:grpSpLocks/>
            </p:cNvGrpSpPr>
            <p:nvPr/>
          </p:nvGrpSpPr>
          <p:grpSpPr bwMode="auto">
            <a:xfrm>
              <a:off x="748" y="2160"/>
              <a:ext cx="2495" cy="1678"/>
              <a:chOff x="113" y="2160"/>
              <a:chExt cx="3130" cy="1678"/>
            </a:xfrm>
          </p:grpSpPr>
          <p:sp>
            <p:nvSpPr>
              <p:cNvPr id="75024" name="Rectangle 7"/>
              <p:cNvSpPr>
                <a:spLocks noChangeArrowheads="1"/>
              </p:cNvSpPr>
              <p:nvPr/>
            </p:nvSpPr>
            <p:spPr bwMode="auto">
              <a:xfrm>
                <a:off x="1292" y="2160"/>
                <a:ext cx="1951" cy="1678"/>
              </a:xfrm>
              <a:prstGeom prst="rect">
                <a:avLst/>
              </a:prstGeom>
              <a:solidFill>
                <a:schemeClr val="accent1"/>
              </a:solidFill>
              <a:ln w="9525">
                <a:noFill/>
                <a:miter lim="800000"/>
                <a:headEnd/>
                <a:tailEnd/>
              </a:ln>
            </p:spPr>
            <p:txBody>
              <a:bodyPr wrap="none" anchor="ctr"/>
              <a:lstStyle/>
              <a:p>
                <a:endParaRPr lang="en-US"/>
              </a:p>
            </p:txBody>
          </p:sp>
          <p:sp>
            <p:nvSpPr>
              <p:cNvPr id="75025" name="Rectangle 8"/>
              <p:cNvSpPr>
                <a:spLocks noChangeArrowheads="1"/>
              </p:cNvSpPr>
              <p:nvPr/>
            </p:nvSpPr>
            <p:spPr bwMode="auto">
              <a:xfrm>
                <a:off x="1065" y="2160"/>
                <a:ext cx="500" cy="1678"/>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75026" name="Rectangle 9"/>
              <p:cNvSpPr>
                <a:spLocks noChangeArrowheads="1"/>
              </p:cNvSpPr>
              <p:nvPr/>
            </p:nvSpPr>
            <p:spPr bwMode="auto">
              <a:xfrm>
                <a:off x="113" y="2750"/>
                <a:ext cx="976" cy="454"/>
              </a:xfrm>
              <a:prstGeom prst="rect">
                <a:avLst/>
              </a:prstGeom>
              <a:solidFill>
                <a:schemeClr val="accent2"/>
              </a:solidFill>
              <a:ln w="9525">
                <a:solidFill>
                  <a:schemeClr val="accent2"/>
                </a:solidFill>
                <a:miter lim="800000"/>
                <a:headEnd/>
                <a:tailEnd/>
              </a:ln>
            </p:spPr>
            <p:txBody>
              <a:bodyPr wrap="none" anchor="ctr"/>
              <a:lstStyle/>
              <a:p>
                <a:endParaRPr lang="en-US"/>
              </a:p>
            </p:txBody>
          </p:sp>
        </p:grpSp>
        <p:sp>
          <p:nvSpPr>
            <p:cNvPr id="74985" name="Oval 10"/>
            <p:cNvSpPr>
              <a:spLocks noChangeArrowheads="1"/>
            </p:cNvSpPr>
            <p:nvPr/>
          </p:nvSpPr>
          <p:spPr bwMode="auto">
            <a:xfrm>
              <a:off x="3005" y="2931"/>
              <a:ext cx="43"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86" name="Oval 11"/>
            <p:cNvSpPr>
              <a:spLocks noChangeArrowheads="1"/>
            </p:cNvSpPr>
            <p:nvPr/>
          </p:nvSpPr>
          <p:spPr bwMode="auto">
            <a:xfrm>
              <a:off x="2741" y="243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87" name="Oval 12"/>
            <p:cNvSpPr>
              <a:spLocks noChangeArrowheads="1"/>
            </p:cNvSpPr>
            <p:nvPr/>
          </p:nvSpPr>
          <p:spPr bwMode="auto">
            <a:xfrm>
              <a:off x="1948" y="288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88" name="Oval 13"/>
            <p:cNvSpPr>
              <a:spLocks noChangeArrowheads="1"/>
            </p:cNvSpPr>
            <p:nvPr/>
          </p:nvSpPr>
          <p:spPr bwMode="auto">
            <a:xfrm>
              <a:off x="2122" y="306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89" name="Oval 14"/>
            <p:cNvSpPr>
              <a:spLocks noChangeArrowheads="1"/>
            </p:cNvSpPr>
            <p:nvPr/>
          </p:nvSpPr>
          <p:spPr bwMode="auto">
            <a:xfrm>
              <a:off x="2252" y="320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90" name="Oval 15"/>
            <p:cNvSpPr>
              <a:spLocks noChangeArrowheads="1"/>
            </p:cNvSpPr>
            <p:nvPr/>
          </p:nvSpPr>
          <p:spPr bwMode="auto">
            <a:xfrm>
              <a:off x="2947" y="352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91" name="Oval 16"/>
            <p:cNvSpPr>
              <a:spLocks noChangeArrowheads="1"/>
            </p:cNvSpPr>
            <p:nvPr/>
          </p:nvSpPr>
          <p:spPr bwMode="auto">
            <a:xfrm>
              <a:off x="2463" y="293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92" name="Oval 17"/>
            <p:cNvSpPr>
              <a:spLocks noChangeArrowheads="1"/>
            </p:cNvSpPr>
            <p:nvPr/>
          </p:nvSpPr>
          <p:spPr bwMode="auto">
            <a:xfrm>
              <a:off x="2555" y="270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93" name="Oval 18"/>
            <p:cNvSpPr>
              <a:spLocks noChangeArrowheads="1"/>
            </p:cNvSpPr>
            <p:nvPr/>
          </p:nvSpPr>
          <p:spPr bwMode="auto">
            <a:xfrm>
              <a:off x="2512" y="243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94" name="Oval 19"/>
            <p:cNvSpPr>
              <a:spLocks noChangeArrowheads="1"/>
            </p:cNvSpPr>
            <p:nvPr/>
          </p:nvSpPr>
          <p:spPr bwMode="auto">
            <a:xfrm>
              <a:off x="2382" y="234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95" name="Oval 20"/>
            <p:cNvSpPr>
              <a:spLocks noChangeArrowheads="1"/>
            </p:cNvSpPr>
            <p:nvPr/>
          </p:nvSpPr>
          <p:spPr bwMode="auto">
            <a:xfrm>
              <a:off x="2252" y="243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96" name="Oval 21"/>
            <p:cNvSpPr>
              <a:spLocks noChangeArrowheads="1"/>
            </p:cNvSpPr>
            <p:nvPr/>
          </p:nvSpPr>
          <p:spPr bwMode="auto">
            <a:xfrm>
              <a:off x="2122" y="2614"/>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97" name="Oval 22"/>
            <p:cNvSpPr>
              <a:spLocks noChangeArrowheads="1"/>
            </p:cNvSpPr>
            <p:nvPr/>
          </p:nvSpPr>
          <p:spPr bwMode="auto">
            <a:xfrm>
              <a:off x="2165" y="279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98" name="Oval 23"/>
            <p:cNvSpPr>
              <a:spLocks noChangeArrowheads="1"/>
            </p:cNvSpPr>
            <p:nvPr/>
          </p:nvSpPr>
          <p:spPr bwMode="auto">
            <a:xfrm>
              <a:off x="2339" y="279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99" name="Oval 24"/>
            <p:cNvSpPr>
              <a:spLocks noChangeArrowheads="1"/>
            </p:cNvSpPr>
            <p:nvPr/>
          </p:nvSpPr>
          <p:spPr bwMode="auto">
            <a:xfrm>
              <a:off x="2698" y="270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00" name="Oval 25"/>
            <p:cNvSpPr>
              <a:spLocks noChangeArrowheads="1"/>
            </p:cNvSpPr>
            <p:nvPr/>
          </p:nvSpPr>
          <p:spPr bwMode="auto">
            <a:xfrm>
              <a:off x="2424" y="31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01" name="Oval 26"/>
            <p:cNvSpPr>
              <a:spLocks noChangeArrowheads="1"/>
            </p:cNvSpPr>
            <p:nvPr/>
          </p:nvSpPr>
          <p:spPr bwMode="auto">
            <a:xfrm>
              <a:off x="2741" y="352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02" name="Oval 27"/>
            <p:cNvSpPr>
              <a:spLocks noChangeArrowheads="1"/>
            </p:cNvSpPr>
            <p:nvPr/>
          </p:nvSpPr>
          <p:spPr bwMode="auto">
            <a:xfrm>
              <a:off x="2730" y="315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03" name="Oval 28"/>
            <p:cNvSpPr>
              <a:spLocks noChangeArrowheads="1"/>
            </p:cNvSpPr>
            <p:nvPr/>
          </p:nvSpPr>
          <p:spPr bwMode="auto">
            <a:xfrm>
              <a:off x="2817" y="329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04" name="Oval 29"/>
            <p:cNvSpPr>
              <a:spLocks noChangeArrowheads="1"/>
            </p:cNvSpPr>
            <p:nvPr/>
          </p:nvSpPr>
          <p:spPr bwMode="auto">
            <a:xfrm>
              <a:off x="2336" y="356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05" name="Oval 30"/>
            <p:cNvSpPr>
              <a:spLocks noChangeArrowheads="1"/>
            </p:cNvSpPr>
            <p:nvPr/>
          </p:nvSpPr>
          <p:spPr bwMode="auto">
            <a:xfrm>
              <a:off x="2424" y="370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06" name="Oval 31"/>
            <p:cNvSpPr>
              <a:spLocks noChangeArrowheads="1"/>
            </p:cNvSpPr>
            <p:nvPr/>
          </p:nvSpPr>
          <p:spPr bwMode="auto">
            <a:xfrm>
              <a:off x="2599" y="370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07" name="Oval 32"/>
            <p:cNvSpPr>
              <a:spLocks noChangeArrowheads="1"/>
            </p:cNvSpPr>
            <p:nvPr/>
          </p:nvSpPr>
          <p:spPr bwMode="auto">
            <a:xfrm>
              <a:off x="2773" y="369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08" name="Oval 33"/>
            <p:cNvSpPr>
              <a:spLocks noChangeArrowheads="1"/>
            </p:cNvSpPr>
            <p:nvPr/>
          </p:nvSpPr>
          <p:spPr bwMode="auto">
            <a:xfrm>
              <a:off x="1882" y="343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09" name="Oval 34"/>
            <p:cNvSpPr>
              <a:spLocks noChangeArrowheads="1"/>
            </p:cNvSpPr>
            <p:nvPr/>
          </p:nvSpPr>
          <p:spPr bwMode="auto">
            <a:xfrm>
              <a:off x="3014" y="324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10" name="Oval 35"/>
            <p:cNvSpPr>
              <a:spLocks noChangeArrowheads="1"/>
            </p:cNvSpPr>
            <p:nvPr/>
          </p:nvSpPr>
          <p:spPr bwMode="auto">
            <a:xfrm>
              <a:off x="2512" y="338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11" name="Oval 36"/>
            <p:cNvSpPr>
              <a:spLocks noChangeArrowheads="1"/>
            </p:cNvSpPr>
            <p:nvPr/>
          </p:nvSpPr>
          <p:spPr bwMode="auto">
            <a:xfrm>
              <a:off x="1948" y="317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12" name="Oval 37"/>
            <p:cNvSpPr>
              <a:spLocks noChangeArrowheads="1"/>
            </p:cNvSpPr>
            <p:nvPr/>
          </p:nvSpPr>
          <p:spPr bwMode="auto">
            <a:xfrm>
              <a:off x="2165" y="343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13" name="Oval 38"/>
            <p:cNvSpPr>
              <a:spLocks noChangeArrowheads="1"/>
            </p:cNvSpPr>
            <p:nvPr/>
          </p:nvSpPr>
          <p:spPr bwMode="auto">
            <a:xfrm>
              <a:off x="2035" y="352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14" name="Oval 39"/>
            <p:cNvSpPr>
              <a:spLocks noChangeArrowheads="1"/>
            </p:cNvSpPr>
            <p:nvPr/>
          </p:nvSpPr>
          <p:spPr bwMode="auto">
            <a:xfrm>
              <a:off x="1948" y="243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15" name="Oval 40"/>
            <p:cNvSpPr>
              <a:spLocks noChangeArrowheads="1"/>
            </p:cNvSpPr>
            <p:nvPr/>
          </p:nvSpPr>
          <p:spPr bwMode="auto">
            <a:xfrm>
              <a:off x="2381" y="2614"/>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16" name="Oval 41"/>
            <p:cNvSpPr>
              <a:spLocks noChangeArrowheads="1"/>
            </p:cNvSpPr>
            <p:nvPr/>
          </p:nvSpPr>
          <p:spPr bwMode="auto">
            <a:xfrm>
              <a:off x="2109" y="365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17" name="Oval 42"/>
            <p:cNvSpPr>
              <a:spLocks noChangeArrowheads="1"/>
            </p:cNvSpPr>
            <p:nvPr/>
          </p:nvSpPr>
          <p:spPr bwMode="auto">
            <a:xfrm>
              <a:off x="2990" y="370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18" name="Oval 43"/>
            <p:cNvSpPr>
              <a:spLocks noChangeArrowheads="1"/>
            </p:cNvSpPr>
            <p:nvPr/>
          </p:nvSpPr>
          <p:spPr bwMode="auto">
            <a:xfrm>
              <a:off x="3103" y="270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19" name="Oval 44"/>
            <p:cNvSpPr>
              <a:spLocks noChangeArrowheads="1"/>
            </p:cNvSpPr>
            <p:nvPr/>
          </p:nvSpPr>
          <p:spPr bwMode="auto">
            <a:xfrm>
              <a:off x="2925" y="234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20" name="Oval 45"/>
            <p:cNvSpPr>
              <a:spLocks noChangeArrowheads="1"/>
            </p:cNvSpPr>
            <p:nvPr/>
          </p:nvSpPr>
          <p:spPr bwMode="auto">
            <a:xfrm>
              <a:off x="2922" y="2524"/>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21" name="Oval 46"/>
            <p:cNvSpPr>
              <a:spLocks noChangeArrowheads="1"/>
            </p:cNvSpPr>
            <p:nvPr/>
          </p:nvSpPr>
          <p:spPr bwMode="auto">
            <a:xfrm>
              <a:off x="3149" y="2932"/>
              <a:ext cx="49" cy="45"/>
            </a:xfrm>
            <a:prstGeom prst="ellipse">
              <a:avLst/>
            </a:prstGeom>
            <a:solidFill>
              <a:schemeClr val="tx1"/>
            </a:solidFill>
            <a:ln w="9525">
              <a:solidFill>
                <a:schemeClr val="tx1"/>
              </a:solidFill>
              <a:round/>
              <a:headEnd/>
              <a:tailEnd/>
            </a:ln>
          </p:spPr>
          <p:txBody>
            <a:bodyPr wrap="none" anchor="ctr"/>
            <a:lstStyle/>
            <a:p>
              <a:pPr algn="ctr"/>
              <a:endParaRPr lang="en-US" b="1"/>
            </a:p>
          </p:txBody>
        </p:sp>
        <p:sp>
          <p:nvSpPr>
            <p:cNvPr id="75022" name="Oval 47"/>
            <p:cNvSpPr>
              <a:spLocks noChangeArrowheads="1"/>
            </p:cNvSpPr>
            <p:nvPr/>
          </p:nvSpPr>
          <p:spPr bwMode="auto">
            <a:xfrm>
              <a:off x="2784" y="2886"/>
              <a:ext cx="51"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5023" name="Oval 48"/>
            <p:cNvSpPr>
              <a:spLocks noChangeArrowheads="1"/>
            </p:cNvSpPr>
            <p:nvPr/>
          </p:nvSpPr>
          <p:spPr bwMode="auto">
            <a:xfrm>
              <a:off x="2923" y="3113"/>
              <a:ext cx="51" cy="45"/>
            </a:xfrm>
            <a:prstGeom prst="ellipse">
              <a:avLst/>
            </a:prstGeom>
            <a:solidFill>
              <a:schemeClr val="tx1"/>
            </a:solidFill>
            <a:ln w="9525">
              <a:solidFill>
                <a:schemeClr val="tx1"/>
              </a:solidFill>
              <a:round/>
              <a:headEnd/>
              <a:tailEnd/>
            </a:ln>
          </p:spPr>
          <p:txBody>
            <a:bodyPr wrap="none" anchor="ctr"/>
            <a:lstStyle/>
            <a:p>
              <a:endParaRPr lang="en-US"/>
            </a:p>
          </p:txBody>
        </p:sp>
      </p:grpSp>
      <p:grpSp>
        <p:nvGrpSpPr>
          <p:cNvPr id="4" name="Group 49"/>
          <p:cNvGrpSpPr>
            <a:grpSpLocks/>
          </p:cNvGrpSpPr>
          <p:nvPr/>
        </p:nvGrpSpPr>
        <p:grpSpPr bwMode="auto">
          <a:xfrm>
            <a:off x="466725" y="3429000"/>
            <a:ext cx="4610100" cy="2663825"/>
            <a:chOff x="294" y="2160"/>
            <a:chExt cx="2904" cy="1678"/>
          </a:xfrm>
        </p:grpSpPr>
        <p:grpSp>
          <p:nvGrpSpPr>
            <p:cNvPr id="5" name="Group 50"/>
            <p:cNvGrpSpPr>
              <a:grpSpLocks/>
            </p:cNvGrpSpPr>
            <p:nvPr/>
          </p:nvGrpSpPr>
          <p:grpSpPr bwMode="auto">
            <a:xfrm>
              <a:off x="294" y="2160"/>
              <a:ext cx="2904" cy="1678"/>
              <a:chOff x="294" y="2160"/>
              <a:chExt cx="2904" cy="1678"/>
            </a:xfrm>
          </p:grpSpPr>
          <p:sp>
            <p:nvSpPr>
              <p:cNvPr id="74981" name="Rectangle 51"/>
              <p:cNvSpPr>
                <a:spLocks noChangeArrowheads="1"/>
              </p:cNvSpPr>
              <p:nvPr/>
            </p:nvSpPr>
            <p:spPr bwMode="auto">
              <a:xfrm>
                <a:off x="1234" y="2160"/>
                <a:ext cx="1964" cy="1678"/>
              </a:xfrm>
              <a:prstGeom prst="rect">
                <a:avLst/>
              </a:prstGeom>
              <a:solidFill>
                <a:schemeClr val="accent1"/>
              </a:solidFill>
              <a:ln w="9525">
                <a:noFill/>
                <a:miter lim="800000"/>
                <a:headEnd/>
                <a:tailEnd/>
              </a:ln>
            </p:spPr>
            <p:txBody>
              <a:bodyPr wrap="none" anchor="ctr"/>
              <a:lstStyle/>
              <a:p>
                <a:endParaRPr lang="en-US"/>
              </a:p>
            </p:txBody>
          </p:sp>
          <p:sp>
            <p:nvSpPr>
              <p:cNvPr id="74982" name="Rectangle 52"/>
              <p:cNvSpPr>
                <a:spLocks noChangeArrowheads="1"/>
              </p:cNvSpPr>
              <p:nvPr/>
            </p:nvSpPr>
            <p:spPr bwMode="auto">
              <a:xfrm>
                <a:off x="1053" y="2160"/>
                <a:ext cx="398" cy="1678"/>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74983" name="Rectangle 53"/>
              <p:cNvSpPr>
                <a:spLocks noChangeArrowheads="1"/>
              </p:cNvSpPr>
              <p:nvPr/>
            </p:nvSpPr>
            <p:spPr bwMode="auto">
              <a:xfrm>
                <a:off x="294" y="2750"/>
                <a:ext cx="778" cy="454"/>
              </a:xfrm>
              <a:prstGeom prst="rect">
                <a:avLst/>
              </a:prstGeom>
              <a:solidFill>
                <a:schemeClr val="accent2"/>
              </a:solidFill>
              <a:ln w="9525">
                <a:solidFill>
                  <a:schemeClr val="accent2"/>
                </a:solidFill>
                <a:miter lim="800000"/>
                <a:headEnd/>
                <a:tailEnd/>
              </a:ln>
            </p:spPr>
            <p:txBody>
              <a:bodyPr wrap="none" anchor="ctr"/>
              <a:lstStyle/>
              <a:p>
                <a:endParaRPr lang="en-US"/>
              </a:p>
            </p:txBody>
          </p:sp>
        </p:grpSp>
        <p:sp>
          <p:nvSpPr>
            <p:cNvPr id="74943" name="Oval 54"/>
            <p:cNvSpPr>
              <a:spLocks noChangeArrowheads="1"/>
            </p:cNvSpPr>
            <p:nvPr/>
          </p:nvSpPr>
          <p:spPr bwMode="auto">
            <a:xfrm>
              <a:off x="2837" y="2931"/>
              <a:ext cx="43"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44" name="Oval 55"/>
            <p:cNvSpPr>
              <a:spLocks noChangeArrowheads="1"/>
            </p:cNvSpPr>
            <p:nvPr/>
          </p:nvSpPr>
          <p:spPr bwMode="auto">
            <a:xfrm>
              <a:off x="2740" y="234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45" name="Oval 56"/>
            <p:cNvSpPr>
              <a:spLocks noChangeArrowheads="1"/>
            </p:cNvSpPr>
            <p:nvPr/>
          </p:nvSpPr>
          <p:spPr bwMode="auto">
            <a:xfrm>
              <a:off x="1585" y="288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46" name="Oval 57"/>
            <p:cNvSpPr>
              <a:spLocks noChangeArrowheads="1"/>
            </p:cNvSpPr>
            <p:nvPr/>
          </p:nvSpPr>
          <p:spPr bwMode="auto">
            <a:xfrm>
              <a:off x="1759" y="306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47" name="Oval 58"/>
            <p:cNvSpPr>
              <a:spLocks noChangeArrowheads="1"/>
            </p:cNvSpPr>
            <p:nvPr/>
          </p:nvSpPr>
          <p:spPr bwMode="auto">
            <a:xfrm>
              <a:off x="1889" y="320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48" name="Oval 59"/>
            <p:cNvSpPr>
              <a:spLocks noChangeArrowheads="1"/>
            </p:cNvSpPr>
            <p:nvPr/>
          </p:nvSpPr>
          <p:spPr bwMode="auto">
            <a:xfrm>
              <a:off x="2967" y="352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49" name="Oval 60"/>
            <p:cNvSpPr>
              <a:spLocks noChangeArrowheads="1"/>
            </p:cNvSpPr>
            <p:nvPr/>
          </p:nvSpPr>
          <p:spPr bwMode="auto">
            <a:xfrm>
              <a:off x="2100" y="293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50" name="Oval 61"/>
            <p:cNvSpPr>
              <a:spLocks noChangeArrowheads="1"/>
            </p:cNvSpPr>
            <p:nvPr/>
          </p:nvSpPr>
          <p:spPr bwMode="auto">
            <a:xfrm>
              <a:off x="2192" y="270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51" name="Oval 62"/>
            <p:cNvSpPr>
              <a:spLocks noChangeArrowheads="1"/>
            </p:cNvSpPr>
            <p:nvPr/>
          </p:nvSpPr>
          <p:spPr bwMode="auto">
            <a:xfrm>
              <a:off x="2423" y="243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52" name="Oval 63"/>
            <p:cNvSpPr>
              <a:spLocks noChangeArrowheads="1"/>
            </p:cNvSpPr>
            <p:nvPr/>
          </p:nvSpPr>
          <p:spPr bwMode="auto">
            <a:xfrm>
              <a:off x="2019" y="234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53" name="Oval 64"/>
            <p:cNvSpPr>
              <a:spLocks noChangeArrowheads="1"/>
            </p:cNvSpPr>
            <p:nvPr/>
          </p:nvSpPr>
          <p:spPr bwMode="auto">
            <a:xfrm>
              <a:off x="1791" y="243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54" name="Oval 65"/>
            <p:cNvSpPr>
              <a:spLocks noChangeArrowheads="1"/>
            </p:cNvSpPr>
            <p:nvPr/>
          </p:nvSpPr>
          <p:spPr bwMode="auto">
            <a:xfrm>
              <a:off x="1759" y="2614"/>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55" name="Oval 66"/>
            <p:cNvSpPr>
              <a:spLocks noChangeArrowheads="1"/>
            </p:cNvSpPr>
            <p:nvPr/>
          </p:nvSpPr>
          <p:spPr bwMode="auto">
            <a:xfrm>
              <a:off x="1802" y="288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56" name="Oval 67"/>
            <p:cNvSpPr>
              <a:spLocks noChangeArrowheads="1"/>
            </p:cNvSpPr>
            <p:nvPr/>
          </p:nvSpPr>
          <p:spPr bwMode="auto">
            <a:xfrm>
              <a:off x="1976" y="279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57" name="Oval 68"/>
            <p:cNvSpPr>
              <a:spLocks noChangeArrowheads="1"/>
            </p:cNvSpPr>
            <p:nvPr/>
          </p:nvSpPr>
          <p:spPr bwMode="auto">
            <a:xfrm>
              <a:off x="2335" y="270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58" name="Oval 69"/>
            <p:cNvSpPr>
              <a:spLocks noChangeArrowheads="1"/>
            </p:cNvSpPr>
            <p:nvPr/>
          </p:nvSpPr>
          <p:spPr bwMode="auto">
            <a:xfrm>
              <a:off x="2061" y="31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59" name="Oval 70"/>
            <p:cNvSpPr>
              <a:spLocks noChangeArrowheads="1"/>
            </p:cNvSpPr>
            <p:nvPr/>
          </p:nvSpPr>
          <p:spPr bwMode="auto">
            <a:xfrm>
              <a:off x="2378" y="352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60" name="Oval 71"/>
            <p:cNvSpPr>
              <a:spLocks noChangeArrowheads="1"/>
            </p:cNvSpPr>
            <p:nvPr/>
          </p:nvSpPr>
          <p:spPr bwMode="auto">
            <a:xfrm>
              <a:off x="2367" y="315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61" name="Oval 72"/>
            <p:cNvSpPr>
              <a:spLocks noChangeArrowheads="1"/>
            </p:cNvSpPr>
            <p:nvPr/>
          </p:nvSpPr>
          <p:spPr bwMode="auto">
            <a:xfrm>
              <a:off x="2454" y="329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62" name="Oval 73"/>
            <p:cNvSpPr>
              <a:spLocks noChangeArrowheads="1"/>
            </p:cNvSpPr>
            <p:nvPr/>
          </p:nvSpPr>
          <p:spPr bwMode="auto">
            <a:xfrm>
              <a:off x="1973" y="343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63" name="Oval 74"/>
            <p:cNvSpPr>
              <a:spLocks noChangeArrowheads="1"/>
            </p:cNvSpPr>
            <p:nvPr/>
          </p:nvSpPr>
          <p:spPr bwMode="auto">
            <a:xfrm>
              <a:off x="2061" y="361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64" name="Oval 75"/>
            <p:cNvSpPr>
              <a:spLocks noChangeArrowheads="1"/>
            </p:cNvSpPr>
            <p:nvPr/>
          </p:nvSpPr>
          <p:spPr bwMode="auto">
            <a:xfrm>
              <a:off x="2236" y="370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65" name="Oval 76"/>
            <p:cNvSpPr>
              <a:spLocks noChangeArrowheads="1"/>
            </p:cNvSpPr>
            <p:nvPr/>
          </p:nvSpPr>
          <p:spPr bwMode="auto">
            <a:xfrm>
              <a:off x="2410" y="369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66" name="Oval 77"/>
            <p:cNvSpPr>
              <a:spLocks noChangeArrowheads="1"/>
            </p:cNvSpPr>
            <p:nvPr/>
          </p:nvSpPr>
          <p:spPr bwMode="auto">
            <a:xfrm>
              <a:off x="1519" y="343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67" name="Oval 78"/>
            <p:cNvSpPr>
              <a:spLocks noChangeArrowheads="1"/>
            </p:cNvSpPr>
            <p:nvPr/>
          </p:nvSpPr>
          <p:spPr bwMode="auto">
            <a:xfrm>
              <a:off x="3012" y="324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68" name="Oval 79"/>
            <p:cNvSpPr>
              <a:spLocks noChangeArrowheads="1"/>
            </p:cNvSpPr>
            <p:nvPr/>
          </p:nvSpPr>
          <p:spPr bwMode="auto">
            <a:xfrm>
              <a:off x="2241" y="338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69" name="Oval 80"/>
            <p:cNvSpPr>
              <a:spLocks noChangeArrowheads="1"/>
            </p:cNvSpPr>
            <p:nvPr/>
          </p:nvSpPr>
          <p:spPr bwMode="auto">
            <a:xfrm>
              <a:off x="1585" y="317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70" name="Oval 81"/>
            <p:cNvSpPr>
              <a:spLocks noChangeArrowheads="1"/>
            </p:cNvSpPr>
            <p:nvPr/>
          </p:nvSpPr>
          <p:spPr bwMode="auto">
            <a:xfrm>
              <a:off x="1802" y="343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71" name="Oval 82"/>
            <p:cNvSpPr>
              <a:spLocks noChangeArrowheads="1"/>
            </p:cNvSpPr>
            <p:nvPr/>
          </p:nvSpPr>
          <p:spPr bwMode="auto">
            <a:xfrm>
              <a:off x="1610" y="352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72" name="Oval 83"/>
            <p:cNvSpPr>
              <a:spLocks noChangeArrowheads="1"/>
            </p:cNvSpPr>
            <p:nvPr/>
          </p:nvSpPr>
          <p:spPr bwMode="auto">
            <a:xfrm>
              <a:off x="1585" y="243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73" name="Oval 84"/>
            <p:cNvSpPr>
              <a:spLocks noChangeArrowheads="1"/>
            </p:cNvSpPr>
            <p:nvPr/>
          </p:nvSpPr>
          <p:spPr bwMode="auto">
            <a:xfrm>
              <a:off x="2105" y="2614"/>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74" name="Oval 85"/>
            <p:cNvSpPr>
              <a:spLocks noChangeArrowheads="1"/>
            </p:cNvSpPr>
            <p:nvPr/>
          </p:nvSpPr>
          <p:spPr bwMode="auto">
            <a:xfrm>
              <a:off x="1746" y="365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75" name="Oval 86"/>
            <p:cNvSpPr>
              <a:spLocks noChangeArrowheads="1"/>
            </p:cNvSpPr>
            <p:nvPr/>
          </p:nvSpPr>
          <p:spPr bwMode="auto">
            <a:xfrm>
              <a:off x="2627" y="370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76" name="Oval 87"/>
            <p:cNvSpPr>
              <a:spLocks noChangeArrowheads="1"/>
            </p:cNvSpPr>
            <p:nvPr/>
          </p:nvSpPr>
          <p:spPr bwMode="auto">
            <a:xfrm>
              <a:off x="2876" y="270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77" name="Oval 88"/>
            <p:cNvSpPr>
              <a:spLocks noChangeArrowheads="1"/>
            </p:cNvSpPr>
            <p:nvPr/>
          </p:nvSpPr>
          <p:spPr bwMode="auto">
            <a:xfrm>
              <a:off x="2562" y="2614"/>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78" name="Oval 89"/>
            <p:cNvSpPr>
              <a:spLocks noChangeArrowheads="1"/>
            </p:cNvSpPr>
            <p:nvPr/>
          </p:nvSpPr>
          <p:spPr bwMode="auto">
            <a:xfrm>
              <a:off x="2971" y="252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79" name="Oval 90"/>
            <p:cNvSpPr>
              <a:spLocks noChangeArrowheads="1"/>
            </p:cNvSpPr>
            <p:nvPr/>
          </p:nvSpPr>
          <p:spPr bwMode="auto">
            <a:xfrm>
              <a:off x="2511" y="2886"/>
              <a:ext cx="51"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80" name="Oval 91"/>
            <p:cNvSpPr>
              <a:spLocks noChangeArrowheads="1"/>
            </p:cNvSpPr>
            <p:nvPr/>
          </p:nvSpPr>
          <p:spPr bwMode="auto">
            <a:xfrm>
              <a:off x="2693" y="3113"/>
              <a:ext cx="51" cy="45"/>
            </a:xfrm>
            <a:prstGeom prst="ellipse">
              <a:avLst/>
            </a:prstGeom>
            <a:solidFill>
              <a:schemeClr val="tx1"/>
            </a:solidFill>
            <a:ln w="9525">
              <a:solidFill>
                <a:schemeClr val="tx1"/>
              </a:solidFill>
              <a:round/>
              <a:headEnd/>
              <a:tailEnd/>
            </a:ln>
          </p:spPr>
          <p:txBody>
            <a:bodyPr wrap="none" anchor="ctr"/>
            <a:lstStyle/>
            <a:p>
              <a:endParaRPr lang="en-US"/>
            </a:p>
          </p:txBody>
        </p:sp>
      </p:grpSp>
      <p:sp>
        <p:nvSpPr>
          <p:cNvPr id="74759" name="Rectangle 92"/>
          <p:cNvSpPr>
            <a:spLocks noChangeArrowheads="1"/>
          </p:cNvSpPr>
          <p:nvPr/>
        </p:nvSpPr>
        <p:spPr bwMode="auto">
          <a:xfrm>
            <a:off x="-36513" y="4365625"/>
            <a:ext cx="1235076" cy="720725"/>
          </a:xfrm>
          <a:prstGeom prst="rect">
            <a:avLst/>
          </a:prstGeom>
          <a:solidFill>
            <a:schemeClr val="accent2"/>
          </a:solidFill>
          <a:ln w="9525">
            <a:solidFill>
              <a:schemeClr val="accent2"/>
            </a:solidFill>
            <a:miter lim="800000"/>
            <a:headEnd/>
            <a:tailEnd/>
          </a:ln>
        </p:spPr>
        <p:txBody>
          <a:bodyPr wrap="none" anchor="ctr"/>
          <a:lstStyle/>
          <a:p>
            <a:endParaRPr lang="en-US"/>
          </a:p>
        </p:txBody>
      </p:sp>
      <p:grpSp>
        <p:nvGrpSpPr>
          <p:cNvPr id="6" name="Group 93"/>
          <p:cNvGrpSpPr>
            <a:grpSpLocks/>
          </p:cNvGrpSpPr>
          <p:nvPr/>
        </p:nvGrpSpPr>
        <p:grpSpPr bwMode="auto">
          <a:xfrm>
            <a:off x="1168400" y="3429000"/>
            <a:ext cx="3908425" cy="2663825"/>
            <a:chOff x="736" y="2160"/>
            <a:chExt cx="2462" cy="1678"/>
          </a:xfrm>
        </p:grpSpPr>
        <p:sp>
          <p:nvSpPr>
            <p:cNvPr id="74901" name="Rectangle 94"/>
            <p:cNvSpPr>
              <a:spLocks noChangeArrowheads="1"/>
            </p:cNvSpPr>
            <p:nvPr/>
          </p:nvSpPr>
          <p:spPr bwMode="auto">
            <a:xfrm>
              <a:off x="917" y="2160"/>
              <a:ext cx="2281" cy="1678"/>
            </a:xfrm>
            <a:prstGeom prst="rect">
              <a:avLst/>
            </a:prstGeom>
            <a:solidFill>
              <a:schemeClr val="accent1"/>
            </a:solidFill>
            <a:ln w="9525">
              <a:noFill/>
              <a:miter lim="800000"/>
              <a:headEnd/>
              <a:tailEnd/>
            </a:ln>
          </p:spPr>
          <p:txBody>
            <a:bodyPr wrap="none" anchor="ctr"/>
            <a:lstStyle/>
            <a:p>
              <a:endParaRPr lang="en-US"/>
            </a:p>
          </p:txBody>
        </p:sp>
        <p:sp>
          <p:nvSpPr>
            <p:cNvPr id="74902" name="Rectangle 95"/>
            <p:cNvSpPr>
              <a:spLocks noChangeArrowheads="1"/>
            </p:cNvSpPr>
            <p:nvPr/>
          </p:nvSpPr>
          <p:spPr bwMode="auto">
            <a:xfrm>
              <a:off x="736" y="2160"/>
              <a:ext cx="398" cy="1678"/>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74903" name="Oval 96"/>
            <p:cNvSpPr>
              <a:spLocks noChangeArrowheads="1"/>
            </p:cNvSpPr>
            <p:nvPr/>
          </p:nvSpPr>
          <p:spPr bwMode="auto">
            <a:xfrm>
              <a:off x="2801" y="2885"/>
              <a:ext cx="43"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04" name="Oval 97"/>
            <p:cNvSpPr>
              <a:spLocks noChangeArrowheads="1"/>
            </p:cNvSpPr>
            <p:nvPr/>
          </p:nvSpPr>
          <p:spPr bwMode="auto">
            <a:xfrm>
              <a:off x="2537" y="238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05" name="Oval 98"/>
            <p:cNvSpPr>
              <a:spLocks noChangeArrowheads="1"/>
            </p:cNvSpPr>
            <p:nvPr/>
          </p:nvSpPr>
          <p:spPr bwMode="auto">
            <a:xfrm>
              <a:off x="1472" y="302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06" name="Oval 99"/>
            <p:cNvSpPr>
              <a:spLocks noChangeArrowheads="1"/>
            </p:cNvSpPr>
            <p:nvPr/>
          </p:nvSpPr>
          <p:spPr bwMode="auto">
            <a:xfrm>
              <a:off x="1782" y="320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07" name="Oval 100"/>
            <p:cNvSpPr>
              <a:spLocks noChangeArrowheads="1"/>
            </p:cNvSpPr>
            <p:nvPr/>
          </p:nvSpPr>
          <p:spPr bwMode="auto">
            <a:xfrm>
              <a:off x="2048" y="31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08" name="Oval 101"/>
            <p:cNvSpPr>
              <a:spLocks noChangeArrowheads="1"/>
            </p:cNvSpPr>
            <p:nvPr/>
          </p:nvSpPr>
          <p:spPr bwMode="auto">
            <a:xfrm>
              <a:off x="2743" y="347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09" name="Oval 102"/>
            <p:cNvSpPr>
              <a:spLocks noChangeArrowheads="1"/>
            </p:cNvSpPr>
            <p:nvPr/>
          </p:nvSpPr>
          <p:spPr bwMode="auto">
            <a:xfrm>
              <a:off x="2259" y="288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10" name="Oval 103"/>
            <p:cNvSpPr>
              <a:spLocks noChangeArrowheads="1"/>
            </p:cNvSpPr>
            <p:nvPr/>
          </p:nvSpPr>
          <p:spPr bwMode="auto">
            <a:xfrm>
              <a:off x="2351" y="26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11" name="Oval 104"/>
            <p:cNvSpPr>
              <a:spLocks noChangeArrowheads="1"/>
            </p:cNvSpPr>
            <p:nvPr/>
          </p:nvSpPr>
          <p:spPr bwMode="auto">
            <a:xfrm>
              <a:off x="2308" y="238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12" name="Oval 105"/>
            <p:cNvSpPr>
              <a:spLocks noChangeArrowheads="1"/>
            </p:cNvSpPr>
            <p:nvPr/>
          </p:nvSpPr>
          <p:spPr bwMode="auto">
            <a:xfrm>
              <a:off x="2178" y="229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13" name="Oval 106"/>
            <p:cNvSpPr>
              <a:spLocks noChangeArrowheads="1"/>
            </p:cNvSpPr>
            <p:nvPr/>
          </p:nvSpPr>
          <p:spPr bwMode="auto">
            <a:xfrm>
              <a:off x="2062" y="256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14" name="Oval 107"/>
            <p:cNvSpPr>
              <a:spLocks noChangeArrowheads="1"/>
            </p:cNvSpPr>
            <p:nvPr/>
          </p:nvSpPr>
          <p:spPr bwMode="auto">
            <a:xfrm>
              <a:off x="1782" y="284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15" name="Oval 108"/>
            <p:cNvSpPr>
              <a:spLocks noChangeArrowheads="1"/>
            </p:cNvSpPr>
            <p:nvPr/>
          </p:nvSpPr>
          <p:spPr bwMode="auto">
            <a:xfrm>
              <a:off x="1608" y="293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16" name="Oval 109"/>
            <p:cNvSpPr>
              <a:spLocks noChangeArrowheads="1"/>
            </p:cNvSpPr>
            <p:nvPr/>
          </p:nvSpPr>
          <p:spPr bwMode="auto">
            <a:xfrm>
              <a:off x="2135" y="284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17" name="Oval 110"/>
            <p:cNvSpPr>
              <a:spLocks noChangeArrowheads="1"/>
            </p:cNvSpPr>
            <p:nvPr/>
          </p:nvSpPr>
          <p:spPr bwMode="auto">
            <a:xfrm>
              <a:off x="2494" y="26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18" name="Oval 111"/>
            <p:cNvSpPr>
              <a:spLocks noChangeArrowheads="1"/>
            </p:cNvSpPr>
            <p:nvPr/>
          </p:nvSpPr>
          <p:spPr bwMode="auto">
            <a:xfrm>
              <a:off x="2220" y="311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19" name="Oval 112"/>
            <p:cNvSpPr>
              <a:spLocks noChangeArrowheads="1"/>
            </p:cNvSpPr>
            <p:nvPr/>
          </p:nvSpPr>
          <p:spPr bwMode="auto">
            <a:xfrm>
              <a:off x="2537" y="347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20" name="Oval 113"/>
            <p:cNvSpPr>
              <a:spLocks noChangeArrowheads="1"/>
            </p:cNvSpPr>
            <p:nvPr/>
          </p:nvSpPr>
          <p:spPr bwMode="auto">
            <a:xfrm>
              <a:off x="2526" y="311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21" name="Oval 114"/>
            <p:cNvSpPr>
              <a:spLocks noChangeArrowheads="1"/>
            </p:cNvSpPr>
            <p:nvPr/>
          </p:nvSpPr>
          <p:spPr bwMode="auto">
            <a:xfrm>
              <a:off x="2613" y="324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22" name="Oval 115"/>
            <p:cNvSpPr>
              <a:spLocks noChangeArrowheads="1"/>
            </p:cNvSpPr>
            <p:nvPr/>
          </p:nvSpPr>
          <p:spPr bwMode="auto">
            <a:xfrm>
              <a:off x="2132" y="352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23" name="Oval 116"/>
            <p:cNvSpPr>
              <a:spLocks noChangeArrowheads="1"/>
            </p:cNvSpPr>
            <p:nvPr/>
          </p:nvSpPr>
          <p:spPr bwMode="auto">
            <a:xfrm>
              <a:off x="2424" y="365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24" name="Oval 117"/>
            <p:cNvSpPr>
              <a:spLocks noChangeArrowheads="1"/>
            </p:cNvSpPr>
            <p:nvPr/>
          </p:nvSpPr>
          <p:spPr bwMode="auto">
            <a:xfrm>
              <a:off x="2599" y="365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25" name="Oval 118"/>
            <p:cNvSpPr>
              <a:spLocks noChangeArrowheads="1"/>
            </p:cNvSpPr>
            <p:nvPr/>
          </p:nvSpPr>
          <p:spPr bwMode="auto">
            <a:xfrm>
              <a:off x="2738" y="365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26" name="Oval 119"/>
            <p:cNvSpPr>
              <a:spLocks noChangeArrowheads="1"/>
            </p:cNvSpPr>
            <p:nvPr/>
          </p:nvSpPr>
          <p:spPr bwMode="auto">
            <a:xfrm>
              <a:off x="1423" y="3384"/>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27" name="Oval 120"/>
            <p:cNvSpPr>
              <a:spLocks noChangeArrowheads="1"/>
            </p:cNvSpPr>
            <p:nvPr/>
          </p:nvSpPr>
          <p:spPr bwMode="auto">
            <a:xfrm>
              <a:off x="2810" y="329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28" name="Oval 121"/>
            <p:cNvSpPr>
              <a:spLocks noChangeArrowheads="1"/>
            </p:cNvSpPr>
            <p:nvPr/>
          </p:nvSpPr>
          <p:spPr bwMode="auto">
            <a:xfrm>
              <a:off x="2308" y="333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29" name="Oval 122"/>
            <p:cNvSpPr>
              <a:spLocks noChangeArrowheads="1"/>
            </p:cNvSpPr>
            <p:nvPr/>
          </p:nvSpPr>
          <p:spPr bwMode="auto">
            <a:xfrm>
              <a:off x="1290" y="288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30" name="Oval 123"/>
            <p:cNvSpPr>
              <a:spLocks noChangeArrowheads="1"/>
            </p:cNvSpPr>
            <p:nvPr/>
          </p:nvSpPr>
          <p:spPr bwMode="auto">
            <a:xfrm>
              <a:off x="1961" y="338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31" name="Oval 124"/>
            <p:cNvSpPr>
              <a:spLocks noChangeArrowheads="1"/>
            </p:cNvSpPr>
            <p:nvPr/>
          </p:nvSpPr>
          <p:spPr bwMode="auto">
            <a:xfrm>
              <a:off x="1200" y="352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32" name="Oval 125"/>
            <p:cNvSpPr>
              <a:spLocks noChangeArrowheads="1"/>
            </p:cNvSpPr>
            <p:nvPr/>
          </p:nvSpPr>
          <p:spPr bwMode="auto">
            <a:xfrm>
              <a:off x="1744" y="238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33" name="Oval 126"/>
            <p:cNvSpPr>
              <a:spLocks noChangeArrowheads="1"/>
            </p:cNvSpPr>
            <p:nvPr/>
          </p:nvSpPr>
          <p:spPr bwMode="auto">
            <a:xfrm>
              <a:off x="2177" y="256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34" name="Oval 127"/>
            <p:cNvSpPr>
              <a:spLocks noChangeArrowheads="1"/>
            </p:cNvSpPr>
            <p:nvPr/>
          </p:nvSpPr>
          <p:spPr bwMode="auto">
            <a:xfrm>
              <a:off x="1905" y="361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35" name="Oval 128"/>
            <p:cNvSpPr>
              <a:spLocks noChangeArrowheads="1"/>
            </p:cNvSpPr>
            <p:nvPr/>
          </p:nvSpPr>
          <p:spPr bwMode="auto">
            <a:xfrm>
              <a:off x="2990" y="365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36" name="Oval 129"/>
            <p:cNvSpPr>
              <a:spLocks noChangeArrowheads="1"/>
            </p:cNvSpPr>
            <p:nvPr/>
          </p:nvSpPr>
          <p:spPr bwMode="auto">
            <a:xfrm>
              <a:off x="3103" y="26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37" name="Oval 130"/>
            <p:cNvSpPr>
              <a:spLocks noChangeArrowheads="1"/>
            </p:cNvSpPr>
            <p:nvPr/>
          </p:nvSpPr>
          <p:spPr bwMode="auto">
            <a:xfrm>
              <a:off x="2721" y="247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38" name="Oval 131"/>
            <p:cNvSpPr>
              <a:spLocks noChangeArrowheads="1"/>
            </p:cNvSpPr>
            <p:nvPr/>
          </p:nvSpPr>
          <p:spPr bwMode="auto">
            <a:xfrm>
              <a:off x="2718" y="265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39" name="Oval 132"/>
            <p:cNvSpPr>
              <a:spLocks noChangeArrowheads="1"/>
            </p:cNvSpPr>
            <p:nvPr/>
          </p:nvSpPr>
          <p:spPr bwMode="auto">
            <a:xfrm>
              <a:off x="3149" y="2886"/>
              <a:ext cx="49" cy="45"/>
            </a:xfrm>
            <a:prstGeom prst="ellipse">
              <a:avLst/>
            </a:prstGeom>
            <a:solidFill>
              <a:schemeClr val="tx1"/>
            </a:solidFill>
            <a:ln w="9525">
              <a:solidFill>
                <a:schemeClr val="tx1"/>
              </a:solidFill>
              <a:round/>
              <a:headEnd/>
              <a:tailEnd/>
            </a:ln>
          </p:spPr>
          <p:txBody>
            <a:bodyPr wrap="none" anchor="ctr"/>
            <a:lstStyle/>
            <a:p>
              <a:pPr algn="ctr"/>
              <a:endParaRPr lang="en-US" b="1"/>
            </a:p>
          </p:txBody>
        </p:sp>
        <p:sp>
          <p:nvSpPr>
            <p:cNvPr id="74940" name="Oval 133"/>
            <p:cNvSpPr>
              <a:spLocks noChangeArrowheads="1"/>
            </p:cNvSpPr>
            <p:nvPr/>
          </p:nvSpPr>
          <p:spPr bwMode="auto">
            <a:xfrm>
              <a:off x="2691" y="2839"/>
              <a:ext cx="51"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41" name="Oval 134"/>
            <p:cNvSpPr>
              <a:spLocks noChangeArrowheads="1"/>
            </p:cNvSpPr>
            <p:nvPr/>
          </p:nvSpPr>
          <p:spPr bwMode="auto">
            <a:xfrm>
              <a:off x="3008" y="3067"/>
              <a:ext cx="51" cy="45"/>
            </a:xfrm>
            <a:prstGeom prst="ellipse">
              <a:avLst/>
            </a:prstGeom>
            <a:solidFill>
              <a:schemeClr val="tx1"/>
            </a:solidFill>
            <a:ln w="9525">
              <a:solidFill>
                <a:schemeClr val="tx1"/>
              </a:solidFill>
              <a:round/>
              <a:headEnd/>
              <a:tailEnd/>
            </a:ln>
          </p:spPr>
          <p:txBody>
            <a:bodyPr wrap="none" anchor="ctr"/>
            <a:lstStyle/>
            <a:p>
              <a:endParaRPr lang="en-US"/>
            </a:p>
          </p:txBody>
        </p:sp>
      </p:grpSp>
      <p:grpSp>
        <p:nvGrpSpPr>
          <p:cNvPr id="7" name="Group 135"/>
          <p:cNvGrpSpPr>
            <a:grpSpLocks/>
          </p:cNvGrpSpPr>
          <p:nvPr/>
        </p:nvGrpSpPr>
        <p:grpSpPr bwMode="auto">
          <a:xfrm>
            <a:off x="-828675" y="3429000"/>
            <a:ext cx="5976938" cy="2663825"/>
            <a:chOff x="-567" y="2160"/>
            <a:chExt cx="3765" cy="1678"/>
          </a:xfrm>
        </p:grpSpPr>
        <p:sp>
          <p:nvSpPr>
            <p:cNvPr id="74859" name="Rectangle 136"/>
            <p:cNvSpPr>
              <a:spLocks noChangeArrowheads="1"/>
            </p:cNvSpPr>
            <p:nvPr/>
          </p:nvSpPr>
          <p:spPr bwMode="auto">
            <a:xfrm>
              <a:off x="-567" y="2750"/>
              <a:ext cx="778" cy="454"/>
            </a:xfrm>
            <a:prstGeom prst="rect">
              <a:avLst/>
            </a:prstGeom>
            <a:solidFill>
              <a:schemeClr val="accent2"/>
            </a:solidFill>
            <a:ln w="9525">
              <a:solidFill>
                <a:schemeClr val="accent2"/>
              </a:solidFill>
              <a:miter lim="800000"/>
              <a:headEnd/>
              <a:tailEnd/>
            </a:ln>
          </p:spPr>
          <p:txBody>
            <a:bodyPr wrap="none" anchor="ctr"/>
            <a:lstStyle/>
            <a:p>
              <a:endParaRPr lang="en-US"/>
            </a:p>
          </p:txBody>
        </p:sp>
        <p:sp>
          <p:nvSpPr>
            <p:cNvPr id="74860" name="Rectangle 137"/>
            <p:cNvSpPr>
              <a:spLocks noChangeArrowheads="1"/>
            </p:cNvSpPr>
            <p:nvPr/>
          </p:nvSpPr>
          <p:spPr bwMode="auto">
            <a:xfrm>
              <a:off x="327" y="2160"/>
              <a:ext cx="2871" cy="1678"/>
            </a:xfrm>
            <a:prstGeom prst="rect">
              <a:avLst/>
            </a:prstGeom>
            <a:solidFill>
              <a:schemeClr val="accent1"/>
            </a:solidFill>
            <a:ln w="9525">
              <a:noFill/>
              <a:miter lim="800000"/>
              <a:headEnd/>
              <a:tailEnd/>
            </a:ln>
          </p:spPr>
          <p:txBody>
            <a:bodyPr wrap="none" anchor="ctr"/>
            <a:lstStyle/>
            <a:p>
              <a:endParaRPr lang="en-US"/>
            </a:p>
          </p:txBody>
        </p:sp>
        <p:sp>
          <p:nvSpPr>
            <p:cNvPr id="74861" name="Rectangle 138"/>
            <p:cNvSpPr>
              <a:spLocks noChangeArrowheads="1"/>
            </p:cNvSpPr>
            <p:nvPr/>
          </p:nvSpPr>
          <p:spPr bwMode="auto">
            <a:xfrm>
              <a:off x="146" y="2160"/>
              <a:ext cx="398" cy="1678"/>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74862" name="Oval 139"/>
            <p:cNvSpPr>
              <a:spLocks noChangeArrowheads="1"/>
            </p:cNvSpPr>
            <p:nvPr/>
          </p:nvSpPr>
          <p:spPr bwMode="auto">
            <a:xfrm>
              <a:off x="2928" y="3521"/>
              <a:ext cx="43"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63" name="Oval 140"/>
            <p:cNvSpPr>
              <a:spLocks noChangeArrowheads="1"/>
            </p:cNvSpPr>
            <p:nvPr/>
          </p:nvSpPr>
          <p:spPr bwMode="auto">
            <a:xfrm>
              <a:off x="2221" y="229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64" name="Oval 141"/>
            <p:cNvSpPr>
              <a:spLocks noChangeArrowheads="1"/>
            </p:cNvSpPr>
            <p:nvPr/>
          </p:nvSpPr>
          <p:spPr bwMode="auto">
            <a:xfrm>
              <a:off x="793" y="324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65" name="Oval 142"/>
            <p:cNvSpPr>
              <a:spLocks noChangeArrowheads="1"/>
            </p:cNvSpPr>
            <p:nvPr/>
          </p:nvSpPr>
          <p:spPr bwMode="auto">
            <a:xfrm>
              <a:off x="1292" y="361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66" name="Oval 143"/>
            <p:cNvSpPr>
              <a:spLocks noChangeArrowheads="1"/>
            </p:cNvSpPr>
            <p:nvPr/>
          </p:nvSpPr>
          <p:spPr bwMode="auto">
            <a:xfrm>
              <a:off x="1338" y="31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67" name="Oval 144"/>
            <p:cNvSpPr>
              <a:spLocks noChangeArrowheads="1"/>
            </p:cNvSpPr>
            <p:nvPr/>
          </p:nvSpPr>
          <p:spPr bwMode="auto">
            <a:xfrm>
              <a:off x="1111" y="279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68" name="Oval 145"/>
            <p:cNvSpPr>
              <a:spLocks noChangeArrowheads="1"/>
            </p:cNvSpPr>
            <p:nvPr/>
          </p:nvSpPr>
          <p:spPr bwMode="auto">
            <a:xfrm>
              <a:off x="1837" y="288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69" name="Oval 146"/>
            <p:cNvSpPr>
              <a:spLocks noChangeArrowheads="1"/>
            </p:cNvSpPr>
            <p:nvPr/>
          </p:nvSpPr>
          <p:spPr bwMode="auto">
            <a:xfrm>
              <a:off x="2035" y="26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70" name="Oval 147"/>
            <p:cNvSpPr>
              <a:spLocks noChangeArrowheads="1"/>
            </p:cNvSpPr>
            <p:nvPr/>
          </p:nvSpPr>
          <p:spPr bwMode="auto">
            <a:xfrm>
              <a:off x="1992" y="238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71" name="Oval 148"/>
            <p:cNvSpPr>
              <a:spLocks noChangeArrowheads="1"/>
            </p:cNvSpPr>
            <p:nvPr/>
          </p:nvSpPr>
          <p:spPr bwMode="auto">
            <a:xfrm>
              <a:off x="975" y="238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72" name="Oval 149"/>
            <p:cNvSpPr>
              <a:spLocks noChangeArrowheads="1"/>
            </p:cNvSpPr>
            <p:nvPr/>
          </p:nvSpPr>
          <p:spPr bwMode="auto">
            <a:xfrm>
              <a:off x="1292" y="252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73" name="Oval 150"/>
            <p:cNvSpPr>
              <a:spLocks noChangeArrowheads="1"/>
            </p:cNvSpPr>
            <p:nvPr/>
          </p:nvSpPr>
          <p:spPr bwMode="auto">
            <a:xfrm>
              <a:off x="881" y="302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74" name="Oval 151"/>
            <p:cNvSpPr>
              <a:spLocks noChangeArrowheads="1"/>
            </p:cNvSpPr>
            <p:nvPr/>
          </p:nvSpPr>
          <p:spPr bwMode="auto">
            <a:xfrm>
              <a:off x="567" y="256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75" name="Oval 152"/>
            <p:cNvSpPr>
              <a:spLocks noChangeArrowheads="1"/>
            </p:cNvSpPr>
            <p:nvPr/>
          </p:nvSpPr>
          <p:spPr bwMode="auto">
            <a:xfrm>
              <a:off x="1474" y="284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76" name="Oval 153"/>
            <p:cNvSpPr>
              <a:spLocks noChangeArrowheads="1"/>
            </p:cNvSpPr>
            <p:nvPr/>
          </p:nvSpPr>
          <p:spPr bwMode="auto">
            <a:xfrm>
              <a:off x="2468" y="26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77" name="Oval 154"/>
            <p:cNvSpPr>
              <a:spLocks noChangeArrowheads="1"/>
            </p:cNvSpPr>
            <p:nvPr/>
          </p:nvSpPr>
          <p:spPr bwMode="auto">
            <a:xfrm>
              <a:off x="1904" y="311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78" name="Oval 155"/>
            <p:cNvSpPr>
              <a:spLocks noChangeArrowheads="1"/>
            </p:cNvSpPr>
            <p:nvPr/>
          </p:nvSpPr>
          <p:spPr bwMode="auto">
            <a:xfrm>
              <a:off x="2221" y="347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79" name="Oval 156"/>
            <p:cNvSpPr>
              <a:spLocks noChangeArrowheads="1"/>
            </p:cNvSpPr>
            <p:nvPr/>
          </p:nvSpPr>
          <p:spPr bwMode="auto">
            <a:xfrm>
              <a:off x="748" y="365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80" name="Oval 157"/>
            <p:cNvSpPr>
              <a:spLocks noChangeArrowheads="1"/>
            </p:cNvSpPr>
            <p:nvPr/>
          </p:nvSpPr>
          <p:spPr bwMode="auto">
            <a:xfrm>
              <a:off x="2297" y="324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81" name="Oval 158"/>
            <p:cNvSpPr>
              <a:spLocks noChangeArrowheads="1"/>
            </p:cNvSpPr>
            <p:nvPr/>
          </p:nvSpPr>
          <p:spPr bwMode="auto">
            <a:xfrm>
              <a:off x="1816" y="352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82" name="Oval 159"/>
            <p:cNvSpPr>
              <a:spLocks noChangeArrowheads="1"/>
            </p:cNvSpPr>
            <p:nvPr/>
          </p:nvSpPr>
          <p:spPr bwMode="auto">
            <a:xfrm>
              <a:off x="2108" y="365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83" name="Oval 160"/>
            <p:cNvSpPr>
              <a:spLocks noChangeArrowheads="1"/>
            </p:cNvSpPr>
            <p:nvPr/>
          </p:nvSpPr>
          <p:spPr bwMode="auto">
            <a:xfrm>
              <a:off x="2513" y="333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84" name="Oval 161"/>
            <p:cNvSpPr>
              <a:spLocks noChangeArrowheads="1"/>
            </p:cNvSpPr>
            <p:nvPr/>
          </p:nvSpPr>
          <p:spPr bwMode="auto">
            <a:xfrm>
              <a:off x="2422" y="365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85" name="Oval 162"/>
            <p:cNvSpPr>
              <a:spLocks noChangeArrowheads="1"/>
            </p:cNvSpPr>
            <p:nvPr/>
          </p:nvSpPr>
          <p:spPr bwMode="auto">
            <a:xfrm>
              <a:off x="1107" y="3384"/>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86" name="Oval 163"/>
            <p:cNvSpPr>
              <a:spLocks noChangeArrowheads="1"/>
            </p:cNvSpPr>
            <p:nvPr/>
          </p:nvSpPr>
          <p:spPr bwMode="auto">
            <a:xfrm>
              <a:off x="2922" y="329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87" name="Oval 164"/>
            <p:cNvSpPr>
              <a:spLocks noChangeArrowheads="1"/>
            </p:cNvSpPr>
            <p:nvPr/>
          </p:nvSpPr>
          <p:spPr bwMode="auto">
            <a:xfrm>
              <a:off x="1992" y="333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88" name="Oval 165"/>
            <p:cNvSpPr>
              <a:spLocks noChangeArrowheads="1"/>
            </p:cNvSpPr>
            <p:nvPr/>
          </p:nvSpPr>
          <p:spPr bwMode="auto">
            <a:xfrm>
              <a:off x="703" y="288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89" name="Oval 166"/>
            <p:cNvSpPr>
              <a:spLocks noChangeArrowheads="1"/>
            </p:cNvSpPr>
            <p:nvPr/>
          </p:nvSpPr>
          <p:spPr bwMode="auto">
            <a:xfrm>
              <a:off x="1645" y="338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90" name="Oval 167"/>
            <p:cNvSpPr>
              <a:spLocks noChangeArrowheads="1"/>
            </p:cNvSpPr>
            <p:nvPr/>
          </p:nvSpPr>
          <p:spPr bwMode="auto">
            <a:xfrm>
              <a:off x="884" y="352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91" name="Oval 168"/>
            <p:cNvSpPr>
              <a:spLocks noChangeArrowheads="1"/>
            </p:cNvSpPr>
            <p:nvPr/>
          </p:nvSpPr>
          <p:spPr bwMode="auto">
            <a:xfrm>
              <a:off x="1428" y="238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92" name="Oval 169"/>
            <p:cNvSpPr>
              <a:spLocks noChangeArrowheads="1"/>
            </p:cNvSpPr>
            <p:nvPr/>
          </p:nvSpPr>
          <p:spPr bwMode="auto">
            <a:xfrm>
              <a:off x="1861" y="256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93" name="Oval 170"/>
            <p:cNvSpPr>
              <a:spLocks noChangeArrowheads="1"/>
            </p:cNvSpPr>
            <p:nvPr/>
          </p:nvSpPr>
          <p:spPr bwMode="auto">
            <a:xfrm>
              <a:off x="1589" y="361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94" name="Oval 171"/>
            <p:cNvSpPr>
              <a:spLocks noChangeArrowheads="1"/>
            </p:cNvSpPr>
            <p:nvPr/>
          </p:nvSpPr>
          <p:spPr bwMode="auto">
            <a:xfrm>
              <a:off x="2674" y="365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95" name="Oval 172"/>
            <p:cNvSpPr>
              <a:spLocks noChangeArrowheads="1"/>
            </p:cNvSpPr>
            <p:nvPr/>
          </p:nvSpPr>
          <p:spPr bwMode="auto">
            <a:xfrm>
              <a:off x="2787" y="26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96" name="Oval 173"/>
            <p:cNvSpPr>
              <a:spLocks noChangeArrowheads="1"/>
            </p:cNvSpPr>
            <p:nvPr/>
          </p:nvSpPr>
          <p:spPr bwMode="auto">
            <a:xfrm>
              <a:off x="2405" y="247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97" name="Oval 174"/>
            <p:cNvSpPr>
              <a:spLocks noChangeArrowheads="1"/>
            </p:cNvSpPr>
            <p:nvPr/>
          </p:nvSpPr>
          <p:spPr bwMode="auto">
            <a:xfrm>
              <a:off x="2922" y="238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98" name="Oval 175"/>
            <p:cNvSpPr>
              <a:spLocks noChangeArrowheads="1"/>
            </p:cNvSpPr>
            <p:nvPr/>
          </p:nvSpPr>
          <p:spPr bwMode="auto">
            <a:xfrm>
              <a:off x="3058" y="3022"/>
              <a:ext cx="49" cy="45"/>
            </a:xfrm>
            <a:prstGeom prst="ellipse">
              <a:avLst/>
            </a:prstGeom>
            <a:solidFill>
              <a:schemeClr val="tx1"/>
            </a:solidFill>
            <a:ln w="9525">
              <a:solidFill>
                <a:schemeClr val="tx1"/>
              </a:solidFill>
              <a:round/>
              <a:headEnd/>
              <a:tailEnd/>
            </a:ln>
          </p:spPr>
          <p:txBody>
            <a:bodyPr wrap="none" anchor="ctr"/>
            <a:lstStyle/>
            <a:p>
              <a:pPr algn="ctr"/>
              <a:endParaRPr lang="en-US" b="1"/>
            </a:p>
          </p:txBody>
        </p:sp>
        <p:sp>
          <p:nvSpPr>
            <p:cNvPr id="74899" name="Oval 176"/>
            <p:cNvSpPr>
              <a:spLocks noChangeArrowheads="1"/>
            </p:cNvSpPr>
            <p:nvPr/>
          </p:nvSpPr>
          <p:spPr bwMode="auto">
            <a:xfrm>
              <a:off x="2375" y="2839"/>
              <a:ext cx="51"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900" name="Oval 177"/>
            <p:cNvSpPr>
              <a:spLocks noChangeArrowheads="1"/>
            </p:cNvSpPr>
            <p:nvPr/>
          </p:nvSpPr>
          <p:spPr bwMode="auto">
            <a:xfrm>
              <a:off x="2608" y="3067"/>
              <a:ext cx="51" cy="45"/>
            </a:xfrm>
            <a:prstGeom prst="ellipse">
              <a:avLst/>
            </a:prstGeom>
            <a:solidFill>
              <a:schemeClr val="tx1"/>
            </a:solidFill>
            <a:ln w="9525">
              <a:solidFill>
                <a:schemeClr val="tx1"/>
              </a:solidFill>
              <a:round/>
              <a:headEnd/>
              <a:tailEnd/>
            </a:ln>
          </p:spPr>
          <p:txBody>
            <a:bodyPr wrap="none" anchor="ctr"/>
            <a:lstStyle/>
            <a:p>
              <a:endParaRPr lang="en-US"/>
            </a:p>
          </p:txBody>
        </p:sp>
      </p:grpSp>
      <p:sp>
        <p:nvSpPr>
          <p:cNvPr id="74762" name="Rectangle 178"/>
          <p:cNvSpPr>
            <a:spLocks noChangeArrowheads="1"/>
          </p:cNvSpPr>
          <p:nvPr/>
        </p:nvSpPr>
        <p:spPr bwMode="auto">
          <a:xfrm>
            <a:off x="-1404938" y="4365625"/>
            <a:ext cx="1235075" cy="720725"/>
          </a:xfrm>
          <a:prstGeom prst="rect">
            <a:avLst/>
          </a:prstGeom>
          <a:solidFill>
            <a:schemeClr val="accent2"/>
          </a:solidFill>
          <a:ln w="9525">
            <a:solidFill>
              <a:schemeClr val="accent2"/>
            </a:solidFill>
            <a:miter lim="800000"/>
            <a:headEnd/>
            <a:tailEnd/>
          </a:ln>
        </p:spPr>
        <p:txBody>
          <a:bodyPr wrap="none" anchor="ctr"/>
          <a:lstStyle/>
          <a:p>
            <a:endParaRPr lang="en-US"/>
          </a:p>
        </p:txBody>
      </p:sp>
      <p:sp>
        <p:nvSpPr>
          <p:cNvPr id="74763" name="Oval 179"/>
          <p:cNvSpPr>
            <a:spLocks noChangeArrowheads="1"/>
          </p:cNvSpPr>
          <p:nvPr/>
        </p:nvSpPr>
        <p:spPr bwMode="auto">
          <a:xfrm>
            <a:off x="4710113" y="5662613"/>
            <a:ext cx="77787" cy="71437"/>
          </a:xfrm>
          <a:prstGeom prst="ellipse">
            <a:avLst/>
          </a:prstGeom>
          <a:solidFill>
            <a:schemeClr val="tx1"/>
          </a:solidFill>
          <a:ln w="9525">
            <a:solidFill>
              <a:schemeClr val="tx1"/>
            </a:solidFill>
            <a:round/>
            <a:headEnd/>
            <a:tailEnd/>
          </a:ln>
        </p:spPr>
        <p:txBody>
          <a:bodyPr wrap="none" anchor="ctr"/>
          <a:lstStyle/>
          <a:p>
            <a:pPr algn="ctr"/>
            <a:endParaRPr lang="en-US" b="1"/>
          </a:p>
        </p:txBody>
      </p:sp>
      <p:sp>
        <p:nvSpPr>
          <p:cNvPr id="74764" name="Oval 180"/>
          <p:cNvSpPr>
            <a:spLocks noChangeArrowheads="1"/>
          </p:cNvSpPr>
          <p:nvPr/>
        </p:nvSpPr>
        <p:spPr bwMode="auto">
          <a:xfrm>
            <a:off x="7235825" y="5445125"/>
            <a:ext cx="84138"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4765" name="Oval 181"/>
          <p:cNvSpPr>
            <a:spLocks noChangeArrowheads="1"/>
          </p:cNvSpPr>
          <p:nvPr/>
        </p:nvSpPr>
        <p:spPr bwMode="auto">
          <a:xfrm>
            <a:off x="7019925" y="4510088"/>
            <a:ext cx="79375"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4766" name="Oval 182"/>
          <p:cNvSpPr>
            <a:spLocks noChangeArrowheads="1"/>
          </p:cNvSpPr>
          <p:nvPr/>
        </p:nvSpPr>
        <p:spPr bwMode="auto">
          <a:xfrm>
            <a:off x="6348413" y="4294188"/>
            <a:ext cx="80962"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4767" name="Oval 183"/>
          <p:cNvSpPr>
            <a:spLocks noChangeArrowheads="1"/>
          </p:cNvSpPr>
          <p:nvPr/>
        </p:nvSpPr>
        <p:spPr bwMode="auto">
          <a:xfrm>
            <a:off x="5630863" y="5518150"/>
            <a:ext cx="80962"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4768" name="Oval 184"/>
          <p:cNvSpPr>
            <a:spLocks noChangeArrowheads="1"/>
          </p:cNvSpPr>
          <p:nvPr/>
        </p:nvSpPr>
        <p:spPr bwMode="auto">
          <a:xfrm>
            <a:off x="5538788" y="5013325"/>
            <a:ext cx="80962"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4769" name="Oval 185"/>
          <p:cNvSpPr>
            <a:spLocks noChangeArrowheads="1"/>
          </p:cNvSpPr>
          <p:nvPr/>
        </p:nvSpPr>
        <p:spPr bwMode="auto">
          <a:xfrm>
            <a:off x="5621338" y="4221163"/>
            <a:ext cx="80962"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4770" name="Oval 186"/>
          <p:cNvSpPr>
            <a:spLocks noChangeArrowheads="1"/>
          </p:cNvSpPr>
          <p:nvPr/>
        </p:nvSpPr>
        <p:spPr bwMode="auto">
          <a:xfrm>
            <a:off x="6026150" y="3717925"/>
            <a:ext cx="80963"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4771" name="Oval 187"/>
          <p:cNvSpPr>
            <a:spLocks noChangeArrowheads="1"/>
          </p:cNvSpPr>
          <p:nvPr/>
        </p:nvSpPr>
        <p:spPr bwMode="auto">
          <a:xfrm>
            <a:off x="6300788" y="5157788"/>
            <a:ext cx="80962"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4772" name="Oval 188"/>
          <p:cNvSpPr>
            <a:spLocks noChangeArrowheads="1"/>
          </p:cNvSpPr>
          <p:nvPr/>
        </p:nvSpPr>
        <p:spPr bwMode="auto">
          <a:xfrm>
            <a:off x="6588125" y="5805488"/>
            <a:ext cx="80963"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4773" name="Oval 189"/>
          <p:cNvSpPr>
            <a:spLocks noChangeArrowheads="1"/>
          </p:cNvSpPr>
          <p:nvPr/>
        </p:nvSpPr>
        <p:spPr bwMode="auto">
          <a:xfrm>
            <a:off x="7804150" y="4365625"/>
            <a:ext cx="80963"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4774" name="Oval 190"/>
          <p:cNvSpPr>
            <a:spLocks noChangeArrowheads="1"/>
          </p:cNvSpPr>
          <p:nvPr/>
        </p:nvSpPr>
        <p:spPr bwMode="auto">
          <a:xfrm>
            <a:off x="6834188" y="4076700"/>
            <a:ext cx="79375"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4775" name="Oval 191"/>
          <p:cNvSpPr>
            <a:spLocks noChangeArrowheads="1"/>
          </p:cNvSpPr>
          <p:nvPr/>
        </p:nvSpPr>
        <p:spPr bwMode="auto">
          <a:xfrm>
            <a:off x="5456238" y="3933825"/>
            <a:ext cx="80962"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4776" name="Line 192"/>
          <p:cNvSpPr>
            <a:spLocks noChangeShapeType="1"/>
          </p:cNvSpPr>
          <p:nvPr/>
        </p:nvSpPr>
        <p:spPr bwMode="auto">
          <a:xfrm>
            <a:off x="5154613" y="3429000"/>
            <a:ext cx="0" cy="2663825"/>
          </a:xfrm>
          <a:prstGeom prst="line">
            <a:avLst/>
          </a:prstGeom>
          <a:noFill/>
          <a:ln w="38100">
            <a:solidFill>
              <a:schemeClr val="tx1"/>
            </a:solidFill>
            <a:prstDash val="sysDot"/>
            <a:round/>
            <a:headEnd/>
            <a:tailEnd/>
          </a:ln>
        </p:spPr>
        <p:txBody>
          <a:bodyPr/>
          <a:lstStyle/>
          <a:p>
            <a:endParaRPr lang="cs-CZ"/>
          </a:p>
        </p:txBody>
      </p:sp>
      <p:sp>
        <p:nvSpPr>
          <p:cNvPr id="74777" name="Oval 193"/>
          <p:cNvSpPr>
            <a:spLocks noChangeArrowheads="1"/>
          </p:cNvSpPr>
          <p:nvPr/>
        </p:nvSpPr>
        <p:spPr bwMode="auto">
          <a:xfrm>
            <a:off x="7956550" y="4725988"/>
            <a:ext cx="80963"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4778" name="Oval 194"/>
          <p:cNvSpPr>
            <a:spLocks noChangeArrowheads="1"/>
          </p:cNvSpPr>
          <p:nvPr/>
        </p:nvSpPr>
        <p:spPr bwMode="auto">
          <a:xfrm>
            <a:off x="8108950" y="5445125"/>
            <a:ext cx="80963"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4779" name="Oval 195"/>
          <p:cNvSpPr>
            <a:spLocks noChangeArrowheads="1"/>
          </p:cNvSpPr>
          <p:nvPr/>
        </p:nvSpPr>
        <p:spPr bwMode="auto">
          <a:xfrm>
            <a:off x="8523288" y="4292600"/>
            <a:ext cx="80962"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4780" name="Oval 196"/>
          <p:cNvSpPr>
            <a:spLocks noChangeArrowheads="1"/>
          </p:cNvSpPr>
          <p:nvPr/>
        </p:nvSpPr>
        <p:spPr bwMode="auto">
          <a:xfrm>
            <a:off x="8675688" y="3716338"/>
            <a:ext cx="80962"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4781" name="Oval 197"/>
          <p:cNvSpPr>
            <a:spLocks noChangeArrowheads="1"/>
          </p:cNvSpPr>
          <p:nvPr/>
        </p:nvSpPr>
        <p:spPr bwMode="auto">
          <a:xfrm>
            <a:off x="7667625" y="3644900"/>
            <a:ext cx="80963"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4782" name="Oval 198"/>
          <p:cNvSpPr>
            <a:spLocks noChangeArrowheads="1"/>
          </p:cNvSpPr>
          <p:nvPr/>
        </p:nvSpPr>
        <p:spPr bwMode="auto">
          <a:xfrm>
            <a:off x="8523288" y="5805488"/>
            <a:ext cx="80962"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4783" name="Line 199"/>
          <p:cNvSpPr>
            <a:spLocks noChangeShapeType="1"/>
          </p:cNvSpPr>
          <p:nvPr/>
        </p:nvSpPr>
        <p:spPr bwMode="auto">
          <a:xfrm>
            <a:off x="-36513" y="3429000"/>
            <a:ext cx="9180513" cy="0"/>
          </a:xfrm>
          <a:prstGeom prst="line">
            <a:avLst/>
          </a:prstGeom>
          <a:noFill/>
          <a:ln w="38100">
            <a:solidFill>
              <a:schemeClr val="tx1"/>
            </a:solidFill>
            <a:round/>
            <a:headEnd/>
            <a:tailEnd/>
          </a:ln>
        </p:spPr>
        <p:txBody>
          <a:bodyPr/>
          <a:lstStyle/>
          <a:p>
            <a:endParaRPr lang="cs-CZ"/>
          </a:p>
        </p:txBody>
      </p:sp>
      <p:sp>
        <p:nvSpPr>
          <p:cNvPr id="74784" name="AutoShape 200"/>
          <p:cNvSpPr>
            <a:spLocks noChangeArrowheads="1"/>
          </p:cNvSpPr>
          <p:nvPr/>
        </p:nvSpPr>
        <p:spPr bwMode="auto">
          <a:xfrm>
            <a:off x="8388350" y="3500438"/>
            <a:ext cx="360363" cy="215900"/>
          </a:xfrm>
          <a:prstGeom prst="hexagon">
            <a:avLst>
              <a:gd name="adj" fmla="val 41728"/>
              <a:gd name="vf" fmla="val 115470"/>
            </a:avLst>
          </a:prstGeom>
          <a:solidFill>
            <a:schemeClr val="bg1"/>
          </a:solidFill>
          <a:ln w="9525">
            <a:noFill/>
            <a:miter lim="800000"/>
            <a:headEnd/>
            <a:tailEnd/>
          </a:ln>
        </p:spPr>
        <p:txBody>
          <a:bodyPr wrap="none" anchor="ctr"/>
          <a:lstStyle/>
          <a:p>
            <a:endParaRPr lang="en-US"/>
          </a:p>
        </p:txBody>
      </p:sp>
      <p:sp>
        <p:nvSpPr>
          <p:cNvPr id="74785" name="AutoShape 201"/>
          <p:cNvSpPr>
            <a:spLocks noChangeArrowheads="1"/>
          </p:cNvSpPr>
          <p:nvPr/>
        </p:nvSpPr>
        <p:spPr bwMode="auto">
          <a:xfrm>
            <a:off x="8388350" y="3933825"/>
            <a:ext cx="360363" cy="215900"/>
          </a:xfrm>
          <a:prstGeom prst="hexagon">
            <a:avLst>
              <a:gd name="adj" fmla="val 41728"/>
              <a:gd name="vf" fmla="val 115470"/>
            </a:avLst>
          </a:prstGeom>
          <a:solidFill>
            <a:schemeClr val="bg1"/>
          </a:solidFill>
          <a:ln w="9525">
            <a:noFill/>
            <a:miter lim="800000"/>
            <a:headEnd/>
            <a:tailEnd/>
          </a:ln>
        </p:spPr>
        <p:txBody>
          <a:bodyPr wrap="none" anchor="ctr"/>
          <a:lstStyle/>
          <a:p>
            <a:endParaRPr lang="en-US"/>
          </a:p>
        </p:txBody>
      </p:sp>
      <p:sp>
        <p:nvSpPr>
          <p:cNvPr id="74786" name="AutoShape 202"/>
          <p:cNvSpPr>
            <a:spLocks noChangeArrowheads="1"/>
          </p:cNvSpPr>
          <p:nvPr/>
        </p:nvSpPr>
        <p:spPr bwMode="auto">
          <a:xfrm>
            <a:off x="8388350" y="4367213"/>
            <a:ext cx="360363" cy="215900"/>
          </a:xfrm>
          <a:prstGeom prst="hexagon">
            <a:avLst>
              <a:gd name="adj" fmla="val 41728"/>
              <a:gd name="vf" fmla="val 115470"/>
            </a:avLst>
          </a:prstGeom>
          <a:solidFill>
            <a:schemeClr val="bg1"/>
          </a:solidFill>
          <a:ln w="9525">
            <a:noFill/>
            <a:miter lim="800000"/>
            <a:headEnd/>
            <a:tailEnd/>
          </a:ln>
        </p:spPr>
        <p:txBody>
          <a:bodyPr wrap="none" anchor="ctr"/>
          <a:lstStyle/>
          <a:p>
            <a:endParaRPr lang="en-US"/>
          </a:p>
        </p:txBody>
      </p:sp>
      <p:sp>
        <p:nvSpPr>
          <p:cNvPr id="74787" name="AutoShape 203"/>
          <p:cNvSpPr>
            <a:spLocks noChangeArrowheads="1"/>
          </p:cNvSpPr>
          <p:nvPr/>
        </p:nvSpPr>
        <p:spPr bwMode="auto">
          <a:xfrm>
            <a:off x="8388350" y="4800600"/>
            <a:ext cx="360363" cy="215900"/>
          </a:xfrm>
          <a:prstGeom prst="hexagon">
            <a:avLst>
              <a:gd name="adj" fmla="val 41728"/>
              <a:gd name="vf" fmla="val 115470"/>
            </a:avLst>
          </a:prstGeom>
          <a:solidFill>
            <a:schemeClr val="bg1"/>
          </a:solidFill>
          <a:ln w="9525">
            <a:noFill/>
            <a:miter lim="800000"/>
            <a:headEnd/>
            <a:tailEnd/>
          </a:ln>
        </p:spPr>
        <p:txBody>
          <a:bodyPr wrap="none" anchor="ctr"/>
          <a:lstStyle/>
          <a:p>
            <a:endParaRPr lang="en-US"/>
          </a:p>
        </p:txBody>
      </p:sp>
      <p:sp>
        <p:nvSpPr>
          <p:cNvPr id="74788" name="AutoShape 204"/>
          <p:cNvSpPr>
            <a:spLocks noChangeArrowheads="1"/>
          </p:cNvSpPr>
          <p:nvPr/>
        </p:nvSpPr>
        <p:spPr bwMode="auto">
          <a:xfrm>
            <a:off x="8388350" y="5233988"/>
            <a:ext cx="360363" cy="215900"/>
          </a:xfrm>
          <a:prstGeom prst="hexagon">
            <a:avLst>
              <a:gd name="adj" fmla="val 41728"/>
              <a:gd name="vf" fmla="val 115470"/>
            </a:avLst>
          </a:prstGeom>
          <a:solidFill>
            <a:schemeClr val="bg1"/>
          </a:solidFill>
          <a:ln w="9525">
            <a:noFill/>
            <a:miter lim="800000"/>
            <a:headEnd/>
            <a:tailEnd/>
          </a:ln>
        </p:spPr>
        <p:txBody>
          <a:bodyPr wrap="none" anchor="ctr"/>
          <a:lstStyle/>
          <a:p>
            <a:endParaRPr lang="en-US"/>
          </a:p>
        </p:txBody>
      </p:sp>
      <p:sp>
        <p:nvSpPr>
          <p:cNvPr id="74789" name="AutoShape 205"/>
          <p:cNvSpPr>
            <a:spLocks noChangeArrowheads="1"/>
          </p:cNvSpPr>
          <p:nvPr/>
        </p:nvSpPr>
        <p:spPr bwMode="auto">
          <a:xfrm>
            <a:off x="8388350" y="5667375"/>
            <a:ext cx="360363" cy="215900"/>
          </a:xfrm>
          <a:prstGeom prst="hexagon">
            <a:avLst>
              <a:gd name="adj" fmla="val 41728"/>
              <a:gd name="vf" fmla="val 115470"/>
            </a:avLst>
          </a:prstGeom>
          <a:solidFill>
            <a:schemeClr val="bg1"/>
          </a:solidFill>
          <a:ln w="9525">
            <a:noFill/>
            <a:miter lim="800000"/>
            <a:headEnd/>
            <a:tailEnd/>
          </a:ln>
        </p:spPr>
        <p:txBody>
          <a:bodyPr wrap="none" anchor="ctr"/>
          <a:lstStyle/>
          <a:p>
            <a:endParaRPr lang="en-US"/>
          </a:p>
        </p:txBody>
      </p:sp>
      <p:sp>
        <p:nvSpPr>
          <p:cNvPr id="104654" name="Text Box 206"/>
          <p:cNvSpPr txBox="1">
            <a:spLocks noChangeArrowheads="1"/>
          </p:cNvSpPr>
          <p:nvPr/>
        </p:nvSpPr>
        <p:spPr bwMode="auto">
          <a:xfrm>
            <a:off x="3851275" y="2387600"/>
            <a:ext cx="792163" cy="762000"/>
          </a:xfrm>
          <a:prstGeom prst="rect">
            <a:avLst/>
          </a:prstGeom>
          <a:noFill/>
          <a:ln w="9525">
            <a:noFill/>
            <a:miter lim="800000"/>
            <a:headEnd/>
            <a:tailEnd/>
          </a:ln>
        </p:spPr>
        <p:txBody>
          <a:bodyPr wrap="none">
            <a:spAutoFit/>
          </a:bodyPr>
          <a:lstStyle/>
          <a:p>
            <a:r>
              <a:rPr lang="cs-CZ" sz="4400"/>
              <a:t>C</a:t>
            </a:r>
            <a:r>
              <a:rPr lang="cs-CZ" sz="4400" baseline="-25000"/>
              <a:t>1</a:t>
            </a:r>
          </a:p>
        </p:txBody>
      </p:sp>
      <p:sp>
        <p:nvSpPr>
          <p:cNvPr id="104655" name="Text Box 207"/>
          <p:cNvSpPr txBox="1">
            <a:spLocks noChangeArrowheads="1"/>
          </p:cNvSpPr>
          <p:nvPr/>
        </p:nvSpPr>
        <p:spPr bwMode="auto">
          <a:xfrm>
            <a:off x="5292725" y="2379663"/>
            <a:ext cx="792163" cy="762000"/>
          </a:xfrm>
          <a:prstGeom prst="rect">
            <a:avLst/>
          </a:prstGeom>
          <a:noFill/>
          <a:ln w="9525">
            <a:noFill/>
            <a:miter lim="800000"/>
            <a:headEnd/>
            <a:tailEnd/>
          </a:ln>
        </p:spPr>
        <p:txBody>
          <a:bodyPr wrap="none">
            <a:spAutoFit/>
          </a:bodyPr>
          <a:lstStyle/>
          <a:p>
            <a:r>
              <a:rPr lang="cs-CZ" sz="4400"/>
              <a:t>C</a:t>
            </a:r>
            <a:r>
              <a:rPr lang="cs-CZ" sz="4400" baseline="-25000"/>
              <a:t>2</a:t>
            </a:r>
          </a:p>
        </p:txBody>
      </p:sp>
      <p:sp>
        <p:nvSpPr>
          <p:cNvPr id="104656" name="Text Box 208"/>
          <p:cNvSpPr txBox="1">
            <a:spLocks noChangeArrowheads="1"/>
          </p:cNvSpPr>
          <p:nvPr/>
        </p:nvSpPr>
        <p:spPr bwMode="auto">
          <a:xfrm>
            <a:off x="4572000" y="2349500"/>
            <a:ext cx="666750" cy="762000"/>
          </a:xfrm>
          <a:prstGeom prst="rect">
            <a:avLst/>
          </a:prstGeom>
          <a:noFill/>
          <a:ln w="9525">
            <a:noFill/>
            <a:miter lim="800000"/>
            <a:headEnd/>
            <a:tailEnd/>
          </a:ln>
        </p:spPr>
        <p:txBody>
          <a:bodyPr>
            <a:spAutoFit/>
          </a:bodyPr>
          <a:lstStyle/>
          <a:p>
            <a:r>
              <a:rPr lang="cs-CZ" sz="4400"/>
              <a:t> &gt;</a:t>
            </a:r>
            <a:endParaRPr lang="cs-CZ" sz="4400" baseline="-25000"/>
          </a:p>
        </p:txBody>
      </p:sp>
      <p:sp>
        <p:nvSpPr>
          <p:cNvPr id="104657" name="Text Box 209"/>
          <p:cNvSpPr txBox="1">
            <a:spLocks noChangeArrowheads="1"/>
          </p:cNvSpPr>
          <p:nvPr/>
        </p:nvSpPr>
        <p:spPr bwMode="auto">
          <a:xfrm>
            <a:off x="4572000" y="1916113"/>
            <a:ext cx="666750" cy="762000"/>
          </a:xfrm>
          <a:prstGeom prst="rect">
            <a:avLst/>
          </a:prstGeom>
          <a:solidFill>
            <a:schemeClr val="bg1"/>
          </a:solidFill>
          <a:ln w="9525">
            <a:noFill/>
            <a:miter lim="800000"/>
            <a:headEnd/>
            <a:tailEnd/>
          </a:ln>
        </p:spPr>
        <p:txBody>
          <a:bodyPr wrap="none">
            <a:spAutoFit/>
          </a:bodyPr>
          <a:lstStyle/>
          <a:p>
            <a:r>
              <a:rPr lang="cs-CZ" sz="4400"/>
              <a:t> =</a:t>
            </a:r>
            <a:endParaRPr lang="cs-CZ" sz="4400" baseline="-25000"/>
          </a:p>
        </p:txBody>
      </p:sp>
      <p:sp>
        <p:nvSpPr>
          <p:cNvPr id="104658" name="Text Box 210"/>
          <p:cNvSpPr txBox="1">
            <a:spLocks noChangeArrowheads="1"/>
          </p:cNvSpPr>
          <p:nvPr/>
        </p:nvSpPr>
        <p:spPr bwMode="auto">
          <a:xfrm>
            <a:off x="5795963" y="1628775"/>
            <a:ext cx="762000" cy="762000"/>
          </a:xfrm>
          <a:prstGeom prst="rect">
            <a:avLst/>
          </a:prstGeom>
          <a:noFill/>
          <a:ln w="9525">
            <a:noFill/>
            <a:miter lim="800000"/>
            <a:headEnd/>
            <a:tailEnd/>
          </a:ln>
        </p:spPr>
        <p:txBody>
          <a:bodyPr wrap="none">
            <a:spAutoFit/>
          </a:bodyPr>
          <a:lstStyle/>
          <a:p>
            <a:r>
              <a:rPr lang="cs-CZ" sz="4400"/>
              <a:t>P</a:t>
            </a:r>
            <a:r>
              <a:rPr lang="cs-CZ" sz="4400" baseline="-25000"/>
              <a:t>2</a:t>
            </a:r>
          </a:p>
        </p:txBody>
      </p:sp>
      <p:sp>
        <p:nvSpPr>
          <p:cNvPr id="104659" name="Text Box 211"/>
          <p:cNvSpPr txBox="1">
            <a:spLocks noChangeArrowheads="1"/>
          </p:cNvSpPr>
          <p:nvPr/>
        </p:nvSpPr>
        <p:spPr bwMode="auto">
          <a:xfrm>
            <a:off x="3321050" y="1671638"/>
            <a:ext cx="762000" cy="762000"/>
          </a:xfrm>
          <a:prstGeom prst="rect">
            <a:avLst/>
          </a:prstGeom>
          <a:noFill/>
          <a:ln w="9525">
            <a:noFill/>
            <a:miter lim="800000"/>
            <a:headEnd/>
            <a:tailEnd/>
          </a:ln>
        </p:spPr>
        <p:txBody>
          <a:bodyPr wrap="none">
            <a:spAutoFit/>
          </a:bodyPr>
          <a:lstStyle/>
          <a:p>
            <a:r>
              <a:rPr lang="cs-CZ" sz="4400"/>
              <a:t>P</a:t>
            </a:r>
            <a:r>
              <a:rPr lang="cs-CZ" sz="4400" baseline="-25000"/>
              <a:t>1</a:t>
            </a:r>
          </a:p>
        </p:txBody>
      </p:sp>
      <p:sp>
        <p:nvSpPr>
          <p:cNvPr id="104660" name="Text Box 212"/>
          <p:cNvSpPr txBox="1">
            <a:spLocks noChangeArrowheads="1"/>
          </p:cNvSpPr>
          <p:nvPr/>
        </p:nvSpPr>
        <p:spPr bwMode="auto">
          <a:xfrm>
            <a:off x="4481513" y="1730375"/>
            <a:ext cx="666750" cy="762000"/>
          </a:xfrm>
          <a:prstGeom prst="rect">
            <a:avLst/>
          </a:prstGeom>
          <a:solidFill>
            <a:schemeClr val="bg1"/>
          </a:solidFill>
          <a:ln w="9525">
            <a:noFill/>
            <a:miter lim="800000"/>
            <a:headEnd/>
            <a:tailEnd/>
          </a:ln>
        </p:spPr>
        <p:txBody>
          <a:bodyPr wrap="none">
            <a:spAutoFit/>
          </a:bodyPr>
          <a:lstStyle/>
          <a:p>
            <a:r>
              <a:rPr lang="cs-CZ" sz="4400"/>
              <a:t> &gt;</a:t>
            </a:r>
            <a:endParaRPr lang="cs-CZ" sz="4400" baseline="-25000"/>
          </a:p>
        </p:txBody>
      </p:sp>
      <p:sp>
        <p:nvSpPr>
          <p:cNvPr id="104661" name="Text Box 213"/>
          <p:cNvSpPr txBox="1">
            <a:spLocks noChangeArrowheads="1"/>
          </p:cNvSpPr>
          <p:nvPr/>
        </p:nvSpPr>
        <p:spPr bwMode="auto">
          <a:xfrm>
            <a:off x="4500563" y="1671638"/>
            <a:ext cx="666750" cy="762000"/>
          </a:xfrm>
          <a:prstGeom prst="rect">
            <a:avLst/>
          </a:prstGeom>
          <a:solidFill>
            <a:schemeClr val="bg1"/>
          </a:solidFill>
          <a:ln w="9525">
            <a:noFill/>
            <a:miter lim="800000"/>
            <a:headEnd/>
            <a:tailEnd/>
          </a:ln>
        </p:spPr>
        <p:txBody>
          <a:bodyPr wrap="none">
            <a:spAutoFit/>
          </a:bodyPr>
          <a:lstStyle/>
          <a:p>
            <a:r>
              <a:rPr lang="cs-CZ" sz="4400"/>
              <a:t> =</a:t>
            </a:r>
            <a:endParaRPr lang="cs-CZ" sz="4400" baseline="-25000"/>
          </a:p>
        </p:txBody>
      </p:sp>
      <p:sp>
        <p:nvSpPr>
          <p:cNvPr id="74798" name="Rectangle 214"/>
          <p:cNvSpPr>
            <a:spLocks noChangeArrowheads="1"/>
          </p:cNvSpPr>
          <p:nvPr/>
        </p:nvSpPr>
        <p:spPr bwMode="auto">
          <a:xfrm>
            <a:off x="1042988" y="1090613"/>
            <a:ext cx="6969985" cy="461665"/>
          </a:xfrm>
          <a:prstGeom prst="rect">
            <a:avLst/>
          </a:prstGeom>
          <a:noFill/>
          <a:ln w="9525">
            <a:noFill/>
            <a:miter lim="800000"/>
            <a:headEnd/>
            <a:tailEnd/>
          </a:ln>
        </p:spPr>
        <p:txBody>
          <a:bodyPr wrap="none">
            <a:spAutoFit/>
          </a:bodyPr>
          <a:lstStyle/>
          <a:p>
            <a:r>
              <a:rPr lang="en-US" sz="2400" i="1" dirty="0"/>
              <a:t>is related to the concentration of </a:t>
            </a:r>
            <a:r>
              <a:rPr lang="cs-CZ" sz="2400" i="1" dirty="0" err="1"/>
              <a:t>all</a:t>
            </a:r>
            <a:r>
              <a:rPr lang="cs-CZ" sz="2400" i="1" dirty="0"/>
              <a:t> </a:t>
            </a:r>
            <a:r>
              <a:rPr lang="en-US" sz="2400" i="1" dirty="0"/>
              <a:t>dissolved particles</a:t>
            </a:r>
          </a:p>
        </p:txBody>
      </p:sp>
      <p:grpSp>
        <p:nvGrpSpPr>
          <p:cNvPr id="8" name="Group 215"/>
          <p:cNvGrpSpPr>
            <a:grpSpLocks/>
          </p:cNvGrpSpPr>
          <p:nvPr/>
        </p:nvGrpSpPr>
        <p:grpSpPr bwMode="auto">
          <a:xfrm>
            <a:off x="4716463" y="3573463"/>
            <a:ext cx="1222375" cy="2527300"/>
            <a:chOff x="2972" y="2205"/>
            <a:chExt cx="770" cy="1592"/>
          </a:xfrm>
        </p:grpSpPr>
        <p:sp>
          <p:nvSpPr>
            <p:cNvPr id="74851" name="Rectangle 216"/>
            <p:cNvSpPr>
              <a:spLocks noChangeArrowheads="1"/>
            </p:cNvSpPr>
            <p:nvPr/>
          </p:nvSpPr>
          <p:spPr bwMode="auto">
            <a:xfrm>
              <a:off x="3357" y="2686"/>
              <a:ext cx="385" cy="231"/>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74852" name="Line 217"/>
            <p:cNvSpPr>
              <a:spLocks noChangeShapeType="1"/>
            </p:cNvSpPr>
            <p:nvPr/>
          </p:nvSpPr>
          <p:spPr bwMode="auto">
            <a:xfrm flipH="1">
              <a:off x="3026" y="2795"/>
              <a:ext cx="345" cy="1"/>
            </a:xfrm>
            <a:prstGeom prst="line">
              <a:avLst/>
            </a:prstGeom>
            <a:noFill/>
            <a:ln w="28575">
              <a:solidFill>
                <a:schemeClr val="accent2"/>
              </a:solidFill>
              <a:round/>
              <a:headEnd/>
              <a:tailEnd type="triangle" w="med" len="med"/>
            </a:ln>
          </p:spPr>
          <p:txBody>
            <a:bodyPr/>
            <a:lstStyle/>
            <a:p>
              <a:endParaRPr lang="cs-CZ"/>
            </a:p>
          </p:txBody>
        </p:sp>
        <p:sp>
          <p:nvSpPr>
            <p:cNvPr id="74853" name="Rectangle 218"/>
            <p:cNvSpPr>
              <a:spLocks noChangeArrowheads="1"/>
            </p:cNvSpPr>
            <p:nvPr/>
          </p:nvSpPr>
          <p:spPr bwMode="auto">
            <a:xfrm>
              <a:off x="3311" y="3249"/>
              <a:ext cx="385" cy="231"/>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74854" name="Rectangle 219"/>
            <p:cNvSpPr>
              <a:spLocks noChangeArrowheads="1"/>
            </p:cNvSpPr>
            <p:nvPr/>
          </p:nvSpPr>
          <p:spPr bwMode="auto">
            <a:xfrm>
              <a:off x="3311" y="3566"/>
              <a:ext cx="385" cy="231"/>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74855" name="Rectangle 220"/>
            <p:cNvSpPr>
              <a:spLocks noChangeArrowheads="1"/>
            </p:cNvSpPr>
            <p:nvPr/>
          </p:nvSpPr>
          <p:spPr bwMode="auto">
            <a:xfrm>
              <a:off x="3357" y="2205"/>
              <a:ext cx="385" cy="231"/>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74856" name="Line 221"/>
            <p:cNvSpPr>
              <a:spLocks noChangeShapeType="1"/>
            </p:cNvSpPr>
            <p:nvPr/>
          </p:nvSpPr>
          <p:spPr bwMode="auto">
            <a:xfrm flipH="1">
              <a:off x="3016" y="2341"/>
              <a:ext cx="345" cy="1"/>
            </a:xfrm>
            <a:prstGeom prst="line">
              <a:avLst/>
            </a:prstGeom>
            <a:noFill/>
            <a:ln w="28575">
              <a:solidFill>
                <a:schemeClr val="accent2"/>
              </a:solidFill>
              <a:round/>
              <a:headEnd/>
              <a:tailEnd type="triangle" w="med" len="med"/>
            </a:ln>
          </p:spPr>
          <p:txBody>
            <a:bodyPr/>
            <a:lstStyle/>
            <a:p>
              <a:endParaRPr lang="cs-CZ"/>
            </a:p>
          </p:txBody>
        </p:sp>
        <p:sp>
          <p:nvSpPr>
            <p:cNvPr id="74857" name="Line 222"/>
            <p:cNvSpPr>
              <a:spLocks noChangeShapeType="1"/>
            </p:cNvSpPr>
            <p:nvPr/>
          </p:nvSpPr>
          <p:spPr bwMode="auto">
            <a:xfrm flipH="1">
              <a:off x="2972" y="3385"/>
              <a:ext cx="345" cy="1"/>
            </a:xfrm>
            <a:prstGeom prst="line">
              <a:avLst/>
            </a:prstGeom>
            <a:noFill/>
            <a:ln w="28575">
              <a:solidFill>
                <a:schemeClr val="accent2"/>
              </a:solidFill>
              <a:round/>
              <a:headEnd/>
              <a:tailEnd type="triangle" w="med" len="med"/>
            </a:ln>
          </p:spPr>
          <p:txBody>
            <a:bodyPr/>
            <a:lstStyle/>
            <a:p>
              <a:endParaRPr lang="cs-CZ"/>
            </a:p>
          </p:txBody>
        </p:sp>
        <p:sp>
          <p:nvSpPr>
            <p:cNvPr id="74858" name="Line 223"/>
            <p:cNvSpPr>
              <a:spLocks noChangeShapeType="1"/>
            </p:cNvSpPr>
            <p:nvPr/>
          </p:nvSpPr>
          <p:spPr bwMode="auto">
            <a:xfrm flipH="1">
              <a:off x="2972" y="3702"/>
              <a:ext cx="362" cy="0"/>
            </a:xfrm>
            <a:prstGeom prst="line">
              <a:avLst/>
            </a:prstGeom>
            <a:noFill/>
            <a:ln w="28575">
              <a:solidFill>
                <a:schemeClr val="accent2"/>
              </a:solidFill>
              <a:round/>
              <a:headEnd/>
              <a:tailEnd type="triangle" w="med" len="med"/>
            </a:ln>
          </p:spPr>
          <p:txBody>
            <a:bodyPr/>
            <a:lstStyle/>
            <a:p>
              <a:endParaRPr lang="cs-CZ"/>
            </a:p>
          </p:txBody>
        </p:sp>
      </p:grpSp>
      <p:sp>
        <p:nvSpPr>
          <p:cNvPr id="104672" name="Line 224"/>
          <p:cNvSpPr>
            <a:spLocks noChangeShapeType="1"/>
          </p:cNvSpPr>
          <p:nvPr/>
        </p:nvSpPr>
        <p:spPr bwMode="auto">
          <a:xfrm>
            <a:off x="6154738" y="2246313"/>
            <a:ext cx="0" cy="1944687"/>
          </a:xfrm>
          <a:prstGeom prst="line">
            <a:avLst/>
          </a:prstGeom>
          <a:noFill/>
          <a:ln w="38100" cmpd="dbl">
            <a:solidFill>
              <a:schemeClr val="tx1"/>
            </a:solidFill>
            <a:round/>
            <a:headEnd/>
            <a:tailEnd type="triangle" w="med" len="med"/>
          </a:ln>
        </p:spPr>
        <p:txBody>
          <a:bodyPr/>
          <a:lstStyle/>
          <a:p>
            <a:endParaRPr lang="cs-CZ"/>
          </a:p>
        </p:txBody>
      </p:sp>
      <p:grpSp>
        <p:nvGrpSpPr>
          <p:cNvPr id="9" name="Group 225"/>
          <p:cNvGrpSpPr>
            <a:grpSpLocks/>
          </p:cNvGrpSpPr>
          <p:nvPr/>
        </p:nvGrpSpPr>
        <p:grpSpPr bwMode="auto">
          <a:xfrm>
            <a:off x="-273050" y="3429000"/>
            <a:ext cx="5637213" cy="2663825"/>
            <a:chOff x="-172" y="2160"/>
            <a:chExt cx="3551" cy="1678"/>
          </a:xfrm>
        </p:grpSpPr>
        <p:grpSp>
          <p:nvGrpSpPr>
            <p:cNvPr id="10" name="Group 226"/>
            <p:cNvGrpSpPr>
              <a:grpSpLocks/>
            </p:cNvGrpSpPr>
            <p:nvPr/>
          </p:nvGrpSpPr>
          <p:grpSpPr bwMode="auto">
            <a:xfrm>
              <a:off x="9" y="2160"/>
              <a:ext cx="3370" cy="1678"/>
              <a:chOff x="9" y="2160"/>
              <a:chExt cx="3370" cy="1678"/>
            </a:xfrm>
          </p:grpSpPr>
          <p:sp>
            <p:nvSpPr>
              <p:cNvPr id="74811" name="Rectangle 227"/>
              <p:cNvSpPr>
                <a:spLocks noChangeArrowheads="1"/>
              </p:cNvSpPr>
              <p:nvPr/>
            </p:nvSpPr>
            <p:spPr bwMode="auto">
              <a:xfrm>
                <a:off x="9" y="2160"/>
                <a:ext cx="3370" cy="1678"/>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74812" name="Oval 228"/>
              <p:cNvSpPr>
                <a:spLocks noChangeArrowheads="1"/>
              </p:cNvSpPr>
              <p:nvPr/>
            </p:nvSpPr>
            <p:spPr bwMode="auto">
              <a:xfrm>
                <a:off x="2610" y="3521"/>
                <a:ext cx="43"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13" name="Oval 229"/>
              <p:cNvSpPr>
                <a:spLocks noChangeArrowheads="1"/>
              </p:cNvSpPr>
              <p:nvPr/>
            </p:nvSpPr>
            <p:spPr bwMode="auto">
              <a:xfrm>
                <a:off x="1903" y="247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14" name="Oval 230"/>
              <p:cNvSpPr>
                <a:spLocks noChangeArrowheads="1"/>
              </p:cNvSpPr>
              <p:nvPr/>
            </p:nvSpPr>
            <p:spPr bwMode="auto">
              <a:xfrm>
                <a:off x="385" y="324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15" name="Oval 231"/>
              <p:cNvSpPr>
                <a:spLocks noChangeArrowheads="1"/>
              </p:cNvSpPr>
              <p:nvPr/>
            </p:nvSpPr>
            <p:spPr bwMode="auto">
              <a:xfrm>
                <a:off x="974" y="361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16" name="Oval 232"/>
              <p:cNvSpPr>
                <a:spLocks noChangeArrowheads="1"/>
              </p:cNvSpPr>
              <p:nvPr/>
            </p:nvSpPr>
            <p:spPr bwMode="auto">
              <a:xfrm>
                <a:off x="1020" y="31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17" name="Oval 233"/>
              <p:cNvSpPr>
                <a:spLocks noChangeArrowheads="1"/>
              </p:cNvSpPr>
              <p:nvPr/>
            </p:nvSpPr>
            <p:spPr bwMode="auto">
              <a:xfrm>
                <a:off x="793" y="279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18" name="Oval 234"/>
              <p:cNvSpPr>
                <a:spLocks noChangeArrowheads="1"/>
              </p:cNvSpPr>
              <p:nvPr/>
            </p:nvSpPr>
            <p:spPr bwMode="auto">
              <a:xfrm>
                <a:off x="1519" y="288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19" name="Oval 235"/>
              <p:cNvSpPr>
                <a:spLocks noChangeArrowheads="1"/>
              </p:cNvSpPr>
              <p:nvPr/>
            </p:nvSpPr>
            <p:spPr bwMode="auto">
              <a:xfrm>
                <a:off x="1717" y="26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20" name="Oval 236"/>
              <p:cNvSpPr>
                <a:spLocks noChangeArrowheads="1"/>
              </p:cNvSpPr>
              <p:nvPr/>
            </p:nvSpPr>
            <p:spPr bwMode="auto">
              <a:xfrm>
                <a:off x="1674" y="225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21" name="Oval 237"/>
              <p:cNvSpPr>
                <a:spLocks noChangeArrowheads="1"/>
              </p:cNvSpPr>
              <p:nvPr/>
            </p:nvSpPr>
            <p:spPr bwMode="auto">
              <a:xfrm>
                <a:off x="657" y="238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22" name="Oval 238"/>
              <p:cNvSpPr>
                <a:spLocks noChangeArrowheads="1"/>
              </p:cNvSpPr>
              <p:nvPr/>
            </p:nvSpPr>
            <p:spPr bwMode="auto">
              <a:xfrm>
                <a:off x="974" y="252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23" name="Oval 239"/>
              <p:cNvSpPr>
                <a:spLocks noChangeArrowheads="1"/>
              </p:cNvSpPr>
              <p:nvPr/>
            </p:nvSpPr>
            <p:spPr bwMode="auto">
              <a:xfrm>
                <a:off x="563" y="3022"/>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24" name="Oval 240"/>
              <p:cNvSpPr>
                <a:spLocks noChangeArrowheads="1"/>
              </p:cNvSpPr>
              <p:nvPr/>
            </p:nvSpPr>
            <p:spPr bwMode="auto">
              <a:xfrm>
                <a:off x="249" y="256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25" name="Oval 241"/>
              <p:cNvSpPr>
                <a:spLocks noChangeArrowheads="1"/>
              </p:cNvSpPr>
              <p:nvPr/>
            </p:nvSpPr>
            <p:spPr bwMode="auto">
              <a:xfrm>
                <a:off x="1156" y="284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26" name="Oval 242"/>
              <p:cNvSpPr>
                <a:spLocks noChangeArrowheads="1"/>
              </p:cNvSpPr>
              <p:nvPr/>
            </p:nvSpPr>
            <p:spPr bwMode="auto">
              <a:xfrm>
                <a:off x="2653" y="26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27" name="Oval 243"/>
              <p:cNvSpPr>
                <a:spLocks noChangeArrowheads="1"/>
              </p:cNvSpPr>
              <p:nvPr/>
            </p:nvSpPr>
            <p:spPr bwMode="auto">
              <a:xfrm>
                <a:off x="1833" y="3113"/>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28" name="Oval 244"/>
              <p:cNvSpPr>
                <a:spLocks noChangeArrowheads="1"/>
              </p:cNvSpPr>
              <p:nvPr/>
            </p:nvSpPr>
            <p:spPr bwMode="auto">
              <a:xfrm>
                <a:off x="1903" y="347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29" name="Oval 245"/>
              <p:cNvSpPr>
                <a:spLocks noChangeArrowheads="1"/>
              </p:cNvSpPr>
              <p:nvPr/>
            </p:nvSpPr>
            <p:spPr bwMode="auto">
              <a:xfrm>
                <a:off x="430" y="365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30" name="Oval 246"/>
              <p:cNvSpPr>
                <a:spLocks noChangeArrowheads="1"/>
              </p:cNvSpPr>
              <p:nvPr/>
            </p:nvSpPr>
            <p:spPr bwMode="auto">
              <a:xfrm>
                <a:off x="2831" y="324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31" name="Oval 247"/>
              <p:cNvSpPr>
                <a:spLocks noChangeArrowheads="1"/>
              </p:cNvSpPr>
              <p:nvPr/>
            </p:nvSpPr>
            <p:spPr bwMode="auto">
              <a:xfrm>
                <a:off x="1498" y="352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32" name="Oval 248"/>
              <p:cNvSpPr>
                <a:spLocks noChangeArrowheads="1"/>
              </p:cNvSpPr>
              <p:nvPr/>
            </p:nvSpPr>
            <p:spPr bwMode="auto">
              <a:xfrm>
                <a:off x="1790" y="3656"/>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33" name="Oval 249"/>
              <p:cNvSpPr>
                <a:spLocks noChangeArrowheads="1"/>
              </p:cNvSpPr>
              <p:nvPr/>
            </p:nvSpPr>
            <p:spPr bwMode="auto">
              <a:xfrm>
                <a:off x="2195" y="333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34" name="Oval 250"/>
              <p:cNvSpPr>
                <a:spLocks noChangeArrowheads="1"/>
              </p:cNvSpPr>
              <p:nvPr/>
            </p:nvSpPr>
            <p:spPr bwMode="auto">
              <a:xfrm>
                <a:off x="2104" y="365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35" name="Oval 251"/>
              <p:cNvSpPr>
                <a:spLocks noChangeArrowheads="1"/>
              </p:cNvSpPr>
              <p:nvPr/>
            </p:nvSpPr>
            <p:spPr bwMode="auto">
              <a:xfrm>
                <a:off x="789" y="3384"/>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36" name="Oval 252"/>
              <p:cNvSpPr>
                <a:spLocks noChangeArrowheads="1"/>
              </p:cNvSpPr>
              <p:nvPr/>
            </p:nvSpPr>
            <p:spPr bwMode="auto">
              <a:xfrm>
                <a:off x="2604" y="306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37" name="Oval 253"/>
              <p:cNvSpPr>
                <a:spLocks noChangeArrowheads="1"/>
              </p:cNvSpPr>
              <p:nvPr/>
            </p:nvSpPr>
            <p:spPr bwMode="auto">
              <a:xfrm>
                <a:off x="1674" y="333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38" name="Oval 254"/>
              <p:cNvSpPr>
                <a:spLocks noChangeArrowheads="1"/>
              </p:cNvSpPr>
              <p:nvPr/>
            </p:nvSpPr>
            <p:spPr bwMode="auto">
              <a:xfrm>
                <a:off x="385" y="288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39" name="Oval 255"/>
              <p:cNvSpPr>
                <a:spLocks noChangeArrowheads="1"/>
              </p:cNvSpPr>
              <p:nvPr/>
            </p:nvSpPr>
            <p:spPr bwMode="auto">
              <a:xfrm>
                <a:off x="1327" y="3385"/>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40" name="Oval 256"/>
              <p:cNvSpPr>
                <a:spLocks noChangeArrowheads="1"/>
              </p:cNvSpPr>
              <p:nvPr/>
            </p:nvSpPr>
            <p:spPr bwMode="auto">
              <a:xfrm>
                <a:off x="566" y="3520"/>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41" name="Oval 257"/>
              <p:cNvSpPr>
                <a:spLocks noChangeArrowheads="1"/>
              </p:cNvSpPr>
              <p:nvPr/>
            </p:nvSpPr>
            <p:spPr bwMode="auto">
              <a:xfrm>
                <a:off x="1110" y="238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42" name="Oval 258"/>
              <p:cNvSpPr>
                <a:spLocks noChangeArrowheads="1"/>
              </p:cNvSpPr>
              <p:nvPr/>
            </p:nvSpPr>
            <p:spPr bwMode="auto">
              <a:xfrm>
                <a:off x="1543" y="2568"/>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43" name="Oval 259"/>
              <p:cNvSpPr>
                <a:spLocks noChangeArrowheads="1"/>
              </p:cNvSpPr>
              <p:nvPr/>
            </p:nvSpPr>
            <p:spPr bwMode="auto">
              <a:xfrm>
                <a:off x="1271" y="361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44" name="Oval 260"/>
              <p:cNvSpPr>
                <a:spLocks noChangeArrowheads="1"/>
              </p:cNvSpPr>
              <p:nvPr/>
            </p:nvSpPr>
            <p:spPr bwMode="auto">
              <a:xfrm>
                <a:off x="2356" y="365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45" name="Oval 261"/>
              <p:cNvSpPr>
                <a:spLocks noChangeArrowheads="1"/>
              </p:cNvSpPr>
              <p:nvPr/>
            </p:nvSpPr>
            <p:spPr bwMode="auto">
              <a:xfrm>
                <a:off x="2925" y="2659"/>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46" name="Oval 262"/>
              <p:cNvSpPr>
                <a:spLocks noChangeArrowheads="1"/>
              </p:cNvSpPr>
              <p:nvPr/>
            </p:nvSpPr>
            <p:spPr bwMode="auto">
              <a:xfrm>
                <a:off x="2332" y="2477"/>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47" name="Oval 263"/>
              <p:cNvSpPr>
                <a:spLocks noChangeArrowheads="1"/>
              </p:cNvSpPr>
              <p:nvPr/>
            </p:nvSpPr>
            <p:spPr bwMode="auto">
              <a:xfrm>
                <a:off x="2876" y="2251"/>
                <a:ext cx="49"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48" name="Oval 264"/>
              <p:cNvSpPr>
                <a:spLocks noChangeArrowheads="1"/>
              </p:cNvSpPr>
              <p:nvPr/>
            </p:nvSpPr>
            <p:spPr bwMode="auto">
              <a:xfrm>
                <a:off x="2057" y="2839"/>
                <a:ext cx="51"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49" name="Oval 265"/>
              <p:cNvSpPr>
                <a:spLocks noChangeArrowheads="1"/>
              </p:cNvSpPr>
              <p:nvPr/>
            </p:nvSpPr>
            <p:spPr bwMode="auto">
              <a:xfrm>
                <a:off x="2290" y="3067"/>
                <a:ext cx="51" cy="45"/>
              </a:xfrm>
              <a:prstGeom prst="ellipse">
                <a:avLst/>
              </a:prstGeom>
              <a:solidFill>
                <a:schemeClr val="tx1"/>
              </a:solidFill>
              <a:ln w="9525">
                <a:solidFill>
                  <a:schemeClr val="tx1"/>
                </a:solidFill>
                <a:round/>
                <a:headEnd/>
                <a:tailEnd/>
              </a:ln>
            </p:spPr>
            <p:txBody>
              <a:bodyPr wrap="none" anchor="ctr"/>
              <a:lstStyle/>
              <a:p>
                <a:endParaRPr lang="en-US"/>
              </a:p>
            </p:txBody>
          </p:sp>
          <p:sp>
            <p:nvSpPr>
              <p:cNvPr id="74850" name="Line 266"/>
              <p:cNvSpPr>
                <a:spLocks noChangeShapeType="1"/>
              </p:cNvSpPr>
              <p:nvPr/>
            </p:nvSpPr>
            <p:spPr bwMode="auto">
              <a:xfrm>
                <a:off x="3243" y="2160"/>
                <a:ext cx="0" cy="1678"/>
              </a:xfrm>
              <a:prstGeom prst="line">
                <a:avLst/>
              </a:prstGeom>
              <a:noFill/>
              <a:ln w="38100">
                <a:solidFill>
                  <a:schemeClr val="tx1"/>
                </a:solidFill>
                <a:prstDash val="sysDot"/>
                <a:round/>
                <a:headEnd/>
                <a:tailEnd/>
              </a:ln>
            </p:spPr>
            <p:txBody>
              <a:bodyPr/>
              <a:lstStyle/>
              <a:p>
                <a:endParaRPr lang="cs-CZ"/>
              </a:p>
            </p:txBody>
          </p:sp>
        </p:grpSp>
        <p:sp>
          <p:nvSpPr>
            <p:cNvPr id="74810" name="Rectangle 267"/>
            <p:cNvSpPr>
              <a:spLocks noChangeArrowheads="1"/>
            </p:cNvSpPr>
            <p:nvPr/>
          </p:nvSpPr>
          <p:spPr bwMode="auto">
            <a:xfrm>
              <a:off x="-172" y="2160"/>
              <a:ext cx="398" cy="1678"/>
            </a:xfrm>
            <a:prstGeom prst="rect">
              <a:avLst/>
            </a:prstGeom>
            <a:solidFill>
              <a:schemeClr val="accent2"/>
            </a:solidFill>
            <a:ln w="9525">
              <a:solidFill>
                <a:schemeClr val="tx1"/>
              </a:solidFill>
              <a:miter lim="800000"/>
              <a:headEnd/>
              <a:tailEnd/>
            </a:ln>
          </p:spPr>
          <p:txBody>
            <a:bodyPr wrap="none" anchor="ctr"/>
            <a:lstStyle/>
            <a:p>
              <a:endParaRPr lang="en-US"/>
            </a:p>
          </p:txBody>
        </p:sp>
      </p:grpSp>
      <p:sp>
        <p:nvSpPr>
          <p:cNvPr id="104716" name="Line 268"/>
          <p:cNvSpPr>
            <a:spLocks noChangeShapeType="1"/>
          </p:cNvSpPr>
          <p:nvPr/>
        </p:nvSpPr>
        <p:spPr bwMode="auto">
          <a:xfrm>
            <a:off x="3679825" y="2289175"/>
            <a:ext cx="0" cy="1944688"/>
          </a:xfrm>
          <a:prstGeom prst="line">
            <a:avLst/>
          </a:prstGeom>
          <a:noFill/>
          <a:ln w="38100" cmpd="dbl">
            <a:solidFill>
              <a:schemeClr val="tx1"/>
            </a:solidFill>
            <a:round/>
            <a:headEnd/>
            <a:tailEnd type="triangle" w="med" len="med"/>
          </a:ln>
        </p:spPr>
        <p:txBody>
          <a:bodyPr/>
          <a:lstStyle/>
          <a:p>
            <a:endParaRPr lang="cs-CZ"/>
          </a:p>
        </p:txBody>
      </p:sp>
      <p:sp>
        <p:nvSpPr>
          <p:cNvPr id="74803" name="Line 269"/>
          <p:cNvSpPr>
            <a:spLocks noChangeShapeType="1"/>
          </p:cNvSpPr>
          <p:nvPr/>
        </p:nvSpPr>
        <p:spPr bwMode="auto">
          <a:xfrm>
            <a:off x="-36513" y="3429000"/>
            <a:ext cx="9144001" cy="0"/>
          </a:xfrm>
          <a:prstGeom prst="line">
            <a:avLst/>
          </a:prstGeom>
          <a:noFill/>
          <a:ln w="76200">
            <a:solidFill>
              <a:schemeClr val="tx1"/>
            </a:solidFill>
            <a:round/>
            <a:headEnd/>
            <a:tailEnd/>
          </a:ln>
        </p:spPr>
        <p:txBody>
          <a:bodyPr/>
          <a:lstStyle/>
          <a:p>
            <a:endParaRPr lang="cs-CZ"/>
          </a:p>
        </p:txBody>
      </p:sp>
      <p:sp>
        <p:nvSpPr>
          <p:cNvPr id="74804" name="Line 270"/>
          <p:cNvSpPr>
            <a:spLocks noChangeShapeType="1"/>
          </p:cNvSpPr>
          <p:nvPr/>
        </p:nvSpPr>
        <p:spPr bwMode="auto">
          <a:xfrm>
            <a:off x="0" y="6132513"/>
            <a:ext cx="9144000" cy="0"/>
          </a:xfrm>
          <a:prstGeom prst="line">
            <a:avLst/>
          </a:prstGeom>
          <a:noFill/>
          <a:ln w="76200">
            <a:solidFill>
              <a:schemeClr val="tx1"/>
            </a:solidFill>
            <a:round/>
            <a:headEnd/>
            <a:tailEnd/>
          </a:ln>
        </p:spPr>
        <p:txBody>
          <a:bodyPr/>
          <a:lstStyle/>
          <a:p>
            <a:endParaRPr lang="cs-CZ"/>
          </a:p>
        </p:txBody>
      </p:sp>
      <p:sp>
        <p:nvSpPr>
          <p:cNvPr id="74805" name="Rectangle 271"/>
          <p:cNvSpPr>
            <a:spLocks noChangeArrowheads="1"/>
          </p:cNvSpPr>
          <p:nvPr/>
        </p:nvSpPr>
        <p:spPr bwMode="auto">
          <a:xfrm>
            <a:off x="8497888" y="2492375"/>
            <a:ext cx="827087" cy="4249738"/>
          </a:xfrm>
          <a:prstGeom prst="rect">
            <a:avLst/>
          </a:prstGeom>
          <a:solidFill>
            <a:schemeClr val="bg1"/>
          </a:solidFill>
          <a:ln w="9525">
            <a:noFill/>
            <a:miter lim="800000"/>
            <a:headEnd/>
            <a:tailEnd/>
          </a:ln>
        </p:spPr>
        <p:txBody>
          <a:bodyPr wrap="none" anchor="ctr"/>
          <a:lstStyle/>
          <a:p>
            <a:endParaRPr lang="en-US"/>
          </a:p>
        </p:txBody>
      </p:sp>
      <p:sp>
        <p:nvSpPr>
          <p:cNvPr id="104720" name="Text Box 272"/>
          <p:cNvSpPr txBox="1">
            <a:spLocks noChangeArrowheads="1"/>
          </p:cNvSpPr>
          <p:nvPr/>
        </p:nvSpPr>
        <p:spPr bwMode="auto">
          <a:xfrm>
            <a:off x="3132138" y="6122988"/>
            <a:ext cx="1743075" cy="762000"/>
          </a:xfrm>
          <a:prstGeom prst="rect">
            <a:avLst/>
          </a:prstGeom>
          <a:noFill/>
          <a:ln w="9525">
            <a:noFill/>
            <a:miter lim="800000"/>
            <a:headEnd/>
            <a:tailEnd/>
          </a:ln>
        </p:spPr>
        <p:txBody>
          <a:bodyPr wrap="none">
            <a:spAutoFit/>
          </a:bodyPr>
          <a:lstStyle/>
          <a:p>
            <a:r>
              <a:rPr lang="cs-CZ" sz="4400"/>
              <a:t>[H</a:t>
            </a:r>
            <a:r>
              <a:rPr lang="cs-CZ" sz="4400" baseline="-25000"/>
              <a:t>2</a:t>
            </a:r>
            <a:r>
              <a:rPr lang="cs-CZ" sz="4400"/>
              <a:t>O]</a:t>
            </a:r>
            <a:r>
              <a:rPr lang="cs-CZ" sz="4400" baseline="-25000"/>
              <a:t>1</a:t>
            </a:r>
          </a:p>
        </p:txBody>
      </p:sp>
      <p:sp>
        <p:nvSpPr>
          <p:cNvPr id="104721" name="Text Box 273"/>
          <p:cNvSpPr txBox="1">
            <a:spLocks noChangeArrowheads="1"/>
          </p:cNvSpPr>
          <p:nvPr/>
        </p:nvSpPr>
        <p:spPr bwMode="auto">
          <a:xfrm>
            <a:off x="5508625" y="6115050"/>
            <a:ext cx="1844675" cy="762000"/>
          </a:xfrm>
          <a:prstGeom prst="rect">
            <a:avLst/>
          </a:prstGeom>
          <a:noFill/>
          <a:ln w="9525">
            <a:noFill/>
            <a:miter lim="800000"/>
            <a:headEnd/>
            <a:tailEnd/>
          </a:ln>
        </p:spPr>
        <p:txBody>
          <a:bodyPr wrap="none">
            <a:spAutoFit/>
          </a:bodyPr>
          <a:lstStyle/>
          <a:p>
            <a:r>
              <a:rPr lang="cs-CZ" sz="4400"/>
              <a:t>[H</a:t>
            </a:r>
            <a:r>
              <a:rPr lang="cs-CZ" sz="4400" baseline="-25000"/>
              <a:t>2</a:t>
            </a:r>
            <a:r>
              <a:rPr lang="cs-CZ" sz="4400"/>
              <a:t>O]</a:t>
            </a:r>
            <a:r>
              <a:rPr lang="cs-CZ" sz="4400" baseline="-25000"/>
              <a:t> 2</a:t>
            </a:r>
          </a:p>
        </p:txBody>
      </p:sp>
      <p:sp>
        <p:nvSpPr>
          <p:cNvPr id="104722" name="Text Box 274"/>
          <p:cNvSpPr txBox="1">
            <a:spLocks noChangeArrowheads="1"/>
          </p:cNvSpPr>
          <p:nvPr/>
        </p:nvSpPr>
        <p:spPr bwMode="auto">
          <a:xfrm>
            <a:off x="4787900" y="6196013"/>
            <a:ext cx="666750" cy="762000"/>
          </a:xfrm>
          <a:prstGeom prst="rect">
            <a:avLst/>
          </a:prstGeom>
          <a:solidFill>
            <a:schemeClr val="bg1"/>
          </a:solidFill>
          <a:ln w="9525">
            <a:noFill/>
            <a:miter lim="800000"/>
            <a:headEnd/>
            <a:tailEnd/>
          </a:ln>
        </p:spPr>
        <p:txBody>
          <a:bodyPr>
            <a:spAutoFit/>
          </a:bodyPr>
          <a:lstStyle/>
          <a:p>
            <a:r>
              <a:rPr lang="cs-CZ" sz="4400"/>
              <a:t> =</a:t>
            </a:r>
            <a:endParaRPr lang="cs-CZ" sz="4400" baseline="-2500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465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465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465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472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472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445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checkerboard(across)">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5" presetClass="entr" presetSubtype="10" fill="hold" grpId="0" nodeType="clickEffect">
                                  <p:stCondLst>
                                    <p:cond delay="0"/>
                                  </p:stCondLst>
                                  <p:childTnLst>
                                    <p:set>
                                      <p:cBhvr>
                                        <p:cTn id="27" dur="1" fill="hold">
                                          <p:stCondLst>
                                            <p:cond delay="0"/>
                                          </p:stCondLst>
                                        </p:cTn>
                                        <p:tgtEl>
                                          <p:spTgt spid="104659"/>
                                        </p:tgtEl>
                                        <p:attrNameLst>
                                          <p:attrName>style.visibility</p:attrName>
                                        </p:attrNameLst>
                                      </p:cBhvr>
                                      <p:to>
                                        <p:strVal val="visible"/>
                                      </p:to>
                                    </p:set>
                                    <p:animEffect transition="in" filter="checkerboard(across)">
                                      <p:cBhvr>
                                        <p:cTn id="28" dur="500"/>
                                        <p:tgtEl>
                                          <p:spTgt spid="104659"/>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104716"/>
                                        </p:tgtEl>
                                        <p:attrNameLst>
                                          <p:attrName>style.visibility</p:attrName>
                                        </p:attrNameLst>
                                      </p:cBhvr>
                                      <p:to>
                                        <p:strVal val="visible"/>
                                      </p:to>
                                    </p:set>
                                    <p:animEffect transition="in" filter="checkerboard(across)">
                                      <p:cBhvr>
                                        <p:cTn id="31" dur="500"/>
                                        <p:tgtEl>
                                          <p:spTgt spid="104716"/>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104672"/>
                                        </p:tgtEl>
                                        <p:attrNameLst>
                                          <p:attrName>style.visibility</p:attrName>
                                        </p:attrNameLst>
                                      </p:cBhvr>
                                      <p:to>
                                        <p:strVal val="visible"/>
                                      </p:to>
                                    </p:set>
                                    <p:animEffect transition="in" filter="checkerboard(across)">
                                      <p:cBhvr>
                                        <p:cTn id="34" dur="500"/>
                                        <p:tgtEl>
                                          <p:spTgt spid="104672"/>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104658"/>
                                        </p:tgtEl>
                                        <p:attrNameLst>
                                          <p:attrName>style.visibility</p:attrName>
                                        </p:attrNameLst>
                                      </p:cBhvr>
                                      <p:to>
                                        <p:strVal val="visible"/>
                                      </p:to>
                                    </p:set>
                                    <p:animEffect transition="in" filter="checkerboard(across)">
                                      <p:cBhvr>
                                        <p:cTn id="37" dur="500"/>
                                        <p:tgtEl>
                                          <p:spTgt spid="104658"/>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104660"/>
                                        </p:tgtEl>
                                        <p:attrNameLst>
                                          <p:attrName>style.visibility</p:attrName>
                                        </p:attrNameLst>
                                      </p:cBhvr>
                                      <p:to>
                                        <p:strVal val="visible"/>
                                      </p:to>
                                    </p:set>
                                    <p:animEffect transition="in" filter="checkerboard(across)">
                                      <p:cBhvr>
                                        <p:cTn id="40" dur="500"/>
                                        <p:tgtEl>
                                          <p:spTgt spid="104660"/>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4"/>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7"/>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04657"/>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4661"/>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047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0" grpId="0"/>
      <p:bldP spid="104654" grpId="0"/>
      <p:bldP spid="104655" grpId="0"/>
      <p:bldP spid="104656" grpId="0"/>
      <p:bldP spid="104657" grpId="0" animBg="1"/>
      <p:bldP spid="104658" grpId="0"/>
      <p:bldP spid="104659" grpId="0"/>
      <p:bldP spid="104660" grpId="0" animBg="1"/>
      <p:bldP spid="104661" grpId="0" animBg="1"/>
      <p:bldP spid="104672" grpId="0" animBg="1"/>
      <p:bldP spid="104716" grpId="0" animBg="1"/>
      <p:bldP spid="104720" grpId="0"/>
      <p:bldP spid="104721" grpId="0"/>
      <p:bldP spid="104722"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8" name="Rectangle 2"/>
          <p:cNvSpPr>
            <a:spLocks noChangeArrowheads="1"/>
          </p:cNvSpPr>
          <p:nvPr/>
        </p:nvSpPr>
        <p:spPr bwMode="auto">
          <a:xfrm>
            <a:off x="900113" y="989013"/>
            <a:ext cx="927100" cy="784225"/>
          </a:xfrm>
          <a:prstGeom prst="rect">
            <a:avLst/>
          </a:prstGeom>
          <a:solidFill>
            <a:srgbClr val="FF0066"/>
          </a:solidFill>
          <a:ln w="12700">
            <a:solidFill>
              <a:srgbClr val="000000"/>
            </a:solidFill>
            <a:miter lim="800000"/>
            <a:headEnd/>
            <a:tailEnd/>
          </a:ln>
        </p:spPr>
        <p:txBody>
          <a:bodyPr wrap="none" anchor="ctr"/>
          <a:lstStyle/>
          <a:p>
            <a:endParaRPr lang="en-GB"/>
          </a:p>
        </p:txBody>
      </p:sp>
      <p:sp>
        <p:nvSpPr>
          <p:cNvPr id="26629" name="Rectangle 3"/>
          <p:cNvSpPr>
            <a:spLocks noChangeArrowheads="1"/>
          </p:cNvSpPr>
          <p:nvPr/>
        </p:nvSpPr>
        <p:spPr bwMode="auto">
          <a:xfrm>
            <a:off x="2987675" y="2060575"/>
            <a:ext cx="1144588" cy="936625"/>
          </a:xfrm>
          <a:prstGeom prst="rect">
            <a:avLst/>
          </a:prstGeom>
          <a:solidFill>
            <a:srgbClr val="FF0066"/>
          </a:solidFill>
          <a:ln w="12700">
            <a:solidFill>
              <a:srgbClr val="000000"/>
            </a:solidFill>
            <a:miter lim="800000"/>
            <a:headEnd/>
            <a:tailEnd/>
          </a:ln>
        </p:spPr>
        <p:txBody>
          <a:bodyPr wrap="none" anchor="ctr"/>
          <a:lstStyle/>
          <a:p>
            <a:endParaRPr lang="en-GB"/>
          </a:p>
        </p:txBody>
      </p:sp>
      <p:grpSp>
        <p:nvGrpSpPr>
          <p:cNvPr id="2" name="Group 4"/>
          <p:cNvGrpSpPr>
            <a:grpSpLocks/>
          </p:cNvGrpSpPr>
          <p:nvPr/>
        </p:nvGrpSpPr>
        <p:grpSpPr bwMode="auto">
          <a:xfrm flipH="1">
            <a:off x="1804988" y="1643063"/>
            <a:ext cx="1171575" cy="2038350"/>
            <a:chOff x="2575" y="781"/>
            <a:chExt cx="866" cy="1284"/>
          </a:xfrm>
        </p:grpSpPr>
        <p:sp>
          <p:nvSpPr>
            <p:cNvPr id="26666" name="Freeform 5"/>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6667" name="Freeform 6"/>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grpSp>
      <p:sp>
        <p:nvSpPr>
          <p:cNvPr id="26631" name="Rectangle 7"/>
          <p:cNvSpPr>
            <a:spLocks noChangeArrowheads="1"/>
          </p:cNvSpPr>
          <p:nvPr/>
        </p:nvSpPr>
        <p:spPr bwMode="auto">
          <a:xfrm>
            <a:off x="893763" y="1196975"/>
            <a:ext cx="927100" cy="78422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32" name="Freeform 8"/>
          <p:cNvSpPr>
            <a:spLocks/>
          </p:cNvSpPr>
          <p:nvPr/>
        </p:nvSpPr>
        <p:spPr bwMode="auto">
          <a:xfrm>
            <a:off x="5967413" y="3690938"/>
            <a:ext cx="1846262" cy="1039812"/>
          </a:xfrm>
          <a:custGeom>
            <a:avLst/>
            <a:gdLst>
              <a:gd name="T0" fmla="*/ 2147483647 w 1163"/>
              <a:gd name="T1" fmla="*/ 1650700538 h 655"/>
              <a:gd name="T2" fmla="*/ 1932958509 w 1163"/>
              <a:gd name="T3" fmla="*/ 1650700538 h 655"/>
              <a:gd name="T4" fmla="*/ 1769149259 w 1163"/>
              <a:gd name="T5" fmla="*/ 1381044843 h 655"/>
              <a:gd name="T6" fmla="*/ 1769149259 w 1163"/>
              <a:gd name="T7" fmla="*/ 254534869 h 655"/>
              <a:gd name="T8" fmla="*/ 1486891557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6633" name="Freeform 9"/>
          <p:cNvSpPr>
            <a:spLocks/>
          </p:cNvSpPr>
          <p:nvPr/>
        </p:nvSpPr>
        <p:spPr bwMode="auto">
          <a:xfrm flipH="1" flipV="1">
            <a:off x="6591300" y="4721225"/>
            <a:ext cx="1222375" cy="1023938"/>
          </a:xfrm>
          <a:custGeom>
            <a:avLst/>
            <a:gdLst>
              <a:gd name="T0" fmla="*/ 0 w 866"/>
              <a:gd name="T1" fmla="*/ 1625502150 h 645"/>
              <a:gd name="T2" fmla="*/ 880633778 w 866"/>
              <a:gd name="T3" fmla="*/ 1625502150 h 645"/>
              <a:gd name="T4" fmla="*/ 1026078012 w 866"/>
              <a:gd name="T5" fmla="*/ 1355844608 h 645"/>
              <a:gd name="T6" fmla="*/ 1026078012 w 866"/>
              <a:gd name="T7" fmla="*/ 229335137 h 645"/>
              <a:gd name="T8" fmla="*/ 1207384686 w 866"/>
              <a:gd name="T9" fmla="*/ 0 h 645"/>
              <a:gd name="T10" fmla="*/ 172540511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p:spPr>
        <p:txBody>
          <a:bodyPr wrap="none" anchor="ctr"/>
          <a:lstStyle/>
          <a:p>
            <a:endParaRPr lang="cs-CZ"/>
          </a:p>
        </p:txBody>
      </p:sp>
      <p:sp>
        <p:nvSpPr>
          <p:cNvPr id="26634" name="Rectangle 10"/>
          <p:cNvSpPr>
            <a:spLocks noChangeArrowheads="1"/>
          </p:cNvSpPr>
          <p:nvPr/>
        </p:nvSpPr>
        <p:spPr bwMode="auto">
          <a:xfrm>
            <a:off x="7812088" y="4076700"/>
            <a:ext cx="1111250" cy="1001713"/>
          </a:xfrm>
          <a:prstGeom prst="rect">
            <a:avLst/>
          </a:prstGeom>
          <a:solidFill>
            <a:srgbClr val="FF0066"/>
          </a:solidFill>
          <a:ln w="12700">
            <a:solidFill>
              <a:srgbClr val="000000"/>
            </a:solidFill>
            <a:prstDash val="sysDot"/>
            <a:miter lim="800000"/>
            <a:headEnd/>
            <a:tailEnd/>
          </a:ln>
        </p:spPr>
        <p:txBody>
          <a:bodyPr wrap="none" anchor="ctr"/>
          <a:lstStyle/>
          <a:p>
            <a:endParaRPr lang="en-GB"/>
          </a:p>
        </p:txBody>
      </p:sp>
      <p:sp>
        <p:nvSpPr>
          <p:cNvPr id="26635" name="Rectangle 11"/>
          <p:cNvSpPr>
            <a:spLocks noChangeArrowheads="1"/>
          </p:cNvSpPr>
          <p:nvPr/>
        </p:nvSpPr>
        <p:spPr bwMode="auto">
          <a:xfrm>
            <a:off x="5405438" y="3349625"/>
            <a:ext cx="558800" cy="674688"/>
          </a:xfrm>
          <a:prstGeom prst="rect">
            <a:avLst/>
          </a:prstGeom>
          <a:noFill/>
          <a:ln w="12700">
            <a:solidFill>
              <a:srgbClr val="000000"/>
            </a:solidFill>
            <a:prstDash val="sysDot"/>
            <a:miter lim="800000"/>
            <a:headEnd/>
            <a:tailEnd/>
          </a:ln>
        </p:spPr>
        <p:txBody>
          <a:bodyPr wrap="none" anchor="ctr"/>
          <a:lstStyle/>
          <a:p>
            <a:endParaRPr lang="en-GB"/>
          </a:p>
        </p:txBody>
      </p:sp>
      <p:sp>
        <p:nvSpPr>
          <p:cNvPr id="26636" name="Rectangle 12"/>
          <p:cNvSpPr>
            <a:spLocks noChangeArrowheads="1"/>
          </p:cNvSpPr>
          <p:nvPr/>
        </p:nvSpPr>
        <p:spPr bwMode="auto">
          <a:xfrm>
            <a:off x="5403850" y="1052513"/>
            <a:ext cx="1116013" cy="831850"/>
          </a:xfrm>
          <a:prstGeom prst="rect">
            <a:avLst/>
          </a:prstGeom>
          <a:solidFill>
            <a:srgbClr val="FF0066"/>
          </a:solidFill>
          <a:ln w="12700">
            <a:solidFill>
              <a:srgbClr val="000000"/>
            </a:solidFill>
            <a:miter lim="800000"/>
            <a:headEnd/>
            <a:tailEnd/>
          </a:ln>
        </p:spPr>
        <p:txBody>
          <a:bodyPr wrap="none" anchor="ctr"/>
          <a:lstStyle/>
          <a:p>
            <a:endParaRPr lang="en-GB"/>
          </a:p>
        </p:txBody>
      </p:sp>
      <p:sp>
        <p:nvSpPr>
          <p:cNvPr id="26637" name="Rectangle 13"/>
          <p:cNvSpPr>
            <a:spLocks noChangeArrowheads="1"/>
          </p:cNvSpPr>
          <p:nvPr/>
        </p:nvSpPr>
        <p:spPr bwMode="auto">
          <a:xfrm>
            <a:off x="5391150" y="3357563"/>
            <a:ext cx="579438" cy="66357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38" name="Rectangle 14"/>
          <p:cNvSpPr>
            <a:spLocks noChangeArrowheads="1"/>
          </p:cNvSpPr>
          <p:nvPr/>
        </p:nvSpPr>
        <p:spPr bwMode="auto">
          <a:xfrm>
            <a:off x="5430838" y="5013325"/>
            <a:ext cx="1106487" cy="1011238"/>
          </a:xfrm>
          <a:prstGeom prst="rect">
            <a:avLst/>
          </a:prstGeom>
          <a:solidFill>
            <a:srgbClr val="FF0066"/>
          </a:solidFill>
          <a:ln w="12700">
            <a:solidFill>
              <a:srgbClr val="000000"/>
            </a:solidFill>
            <a:miter lim="800000"/>
            <a:headEnd/>
            <a:tailEnd/>
          </a:ln>
        </p:spPr>
        <p:txBody>
          <a:bodyPr wrap="none" anchor="ctr"/>
          <a:lstStyle/>
          <a:p>
            <a:endParaRPr lang="en-GB"/>
          </a:p>
        </p:txBody>
      </p:sp>
      <p:sp>
        <p:nvSpPr>
          <p:cNvPr id="26639" name="Rectangle 15"/>
          <p:cNvSpPr>
            <a:spLocks noChangeArrowheads="1"/>
          </p:cNvSpPr>
          <p:nvPr/>
        </p:nvSpPr>
        <p:spPr bwMode="auto">
          <a:xfrm>
            <a:off x="7812088" y="4292600"/>
            <a:ext cx="1111250" cy="792163"/>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40" name="Rectangle 16"/>
          <p:cNvSpPr>
            <a:spLocks noChangeArrowheads="1"/>
          </p:cNvSpPr>
          <p:nvPr/>
        </p:nvSpPr>
        <p:spPr bwMode="auto">
          <a:xfrm>
            <a:off x="5430838" y="5229225"/>
            <a:ext cx="1111250" cy="806450"/>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41" name="Rectangle 17"/>
          <p:cNvSpPr>
            <a:spLocks noChangeArrowheads="1"/>
          </p:cNvSpPr>
          <p:nvPr/>
        </p:nvSpPr>
        <p:spPr bwMode="auto">
          <a:xfrm>
            <a:off x="5405438" y="1268413"/>
            <a:ext cx="1120775" cy="814387"/>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42" name="Rectangle 18"/>
          <p:cNvSpPr>
            <a:spLocks noChangeArrowheads="1"/>
          </p:cNvSpPr>
          <p:nvPr/>
        </p:nvSpPr>
        <p:spPr bwMode="auto">
          <a:xfrm>
            <a:off x="2994025" y="2276475"/>
            <a:ext cx="1144588" cy="725488"/>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43" name="Text Box 19"/>
          <p:cNvSpPr txBox="1">
            <a:spLocks noChangeArrowheads="1"/>
          </p:cNvSpPr>
          <p:nvPr/>
        </p:nvSpPr>
        <p:spPr bwMode="auto">
          <a:xfrm>
            <a:off x="989013" y="1341438"/>
            <a:ext cx="754062" cy="457200"/>
          </a:xfrm>
          <a:prstGeom prst="rect">
            <a:avLst/>
          </a:prstGeom>
          <a:noFill/>
          <a:ln w="9525">
            <a:noFill/>
            <a:miter lim="800000"/>
            <a:headEnd/>
            <a:tailEnd/>
          </a:ln>
        </p:spPr>
        <p:txBody>
          <a:bodyPr wrap="none">
            <a:spAutoFit/>
          </a:bodyPr>
          <a:lstStyle/>
          <a:p>
            <a:pPr algn="ctr"/>
            <a:r>
              <a:rPr lang="cs-CZ" b="1">
                <a:latin typeface="Arial" pitchFamily="34" charset="0"/>
              </a:rPr>
              <a:t>CO</a:t>
            </a:r>
            <a:r>
              <a:rPr lang="cs-CZ" b="1" baseline="-25000">
                <a:latin typeface="Arial" pitchFamily="34" charset="0"/>
              </a:rPr>
              <a:t>2</a:t>
            </a:r>
            <a:endParaRPr lang="cs-CZ"/>
          </a:p>
        </p:txBody>
      </p:sp>
      <p:sp>
        <p:nvSpPr>
          <p:cNvPr id="26644" name="Text Box 20"/>
          <p:cNvSpPr txBox="1">
            <a:spLocks noChangeArrowheads="1"/>
          </p:cNvSpPr>
          <p:nvPr/>
        </p:nvSpPr>
        <p:spPr bwMode="auto">
          <a:xfrm>
            <a:off x="1030288" y="3441700"/>
            <a:ext cx="754062" cy="457200"/>
          </a:xfrm>
          <a:prstGeom prst="rect">
            <a:avLst/>
          </a:prstGeom>
          <a:noFill/>
          <a:ln w="9525">
            <a:noFill/>
            <a:miter lim="800000"/>
            <a:headEnd/>
            <a:tailEnd/>
          </a:ln>
        </p:spPr>
        <p:txBody>
          <a:bodyPr wrap="none">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O</a:t>
            </a:r>
            <a:endParaRPr lang="cs-CZ"/>
          </a:p>
        </p:txBody>
      </p:sp>
      <p:sp>
        <p:nvSpPr>
          <p:cNvPr id="26645" name="Text Box 21"/>
          <p:cNvSpPr txBox="1">
            <a:spLocks noChangeArrowheads="1"/>
          </p:cNvSpPr>
          <p:nvPr/>
        </p:nvSpPr>
        <p:spPr bwMode="auto">
          <a:xfrm>
            <a:off x="3035300" y="2492375"/>
            <a:ext cx="1087438" cy="457200"/>
          </a:xfrm>
          <a:prstGeom prst="rect">
            <a:avLst/>
          </a:prstGeom>
          <a:noFill/>
          <a:ln w="9525">
            <a:noFill/>
            <a:miter lim="800000"/>
            <a:headEnd/>
            <a:tailEnd/>
          </a:ln>
        </p:spPr>
        <p:txBody>
          <a:bodyPr>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CO</a:t>
            </a:r>
            <a:r>
              <a:rPr lang="cs-CZ" b="1" baseline="-25000">
                <a:latin typeface="Arial" pitchFamily="34" charset="0"/>
              </a:rPr>
              <a:t>3</a:t>
            </a:r>
            <a:endParaRPr lang="cs-CZ"/>
          </a:p>
        </p:txBody>
      </p:sp>
      <p:sp>
        <p:nvSpPr>
          <p:cNvPr id="26646" name="Text Box 22"/>
          <p:cNvSpPr txBox="1">
            <a:spLocks noChangeArrowheads="1"/>
          </p:cNvSpPr>
          <p:nvPr/>
        </p:nvSpPr>
        <p:spPr bwMode="auto">
          <a:xfrm>
            <a:off x="5572125" y="1462088"/>
            <a:ext cx="974725" cy="457200"/>
          </a:xfrm>
          <a:prstGeom prst="rect">
            <a:avLst/>
          </a:prstGeom>
          <a:noFill/>
          <a:ln w="9525">
            <a:noFill/>
            <a:miter lim="800000"/>
            <a:headEnd/>
            <a:tailEnd/>
          </a:ln>
        </p:spPr>
        <p:txBody>
          <a:bodyPr wrap="none">
            <a:spAutoFit/>
          </a:bodyPr>
          <a:lstStyle/>
          <a:p>
            <a:pPr algn="ctr"/>
            <a:r>
              <a:rPr lang="cs-CZ" b="1">
                <a:latin typeface="Arial" pitchFamily="34" charset="0"/>
              </a:rPr>
              <a:t>HCO</a:t>
            </a:r>
            <a:r>
              <a:rPr lang="cs-CZ" b="1" baseline="-25000">
                <a:latin typeface="Arial" pitchFamily="34" charset="0"/>
              </a:rPr>
              <a:t>3</a:t>
            </a:r>
            <a:endParaRPr lang="cs-CZ" b="1"/>
          </a:p>
        </p:txBody>
      </p:sp>
      <p:sp>
        <p:nvSpPr>
          <p:cNvPr id="26647" name="Text Box 23"/>
          <p:cNvSpPr txBox="1">
            <a:spLocks noChangeArrowheads="1"/>
          </p:cNvSpPr>
          <p:nvPr/>
        </p:nvSpPr>
        <p:spPr bwMode="auto">
          <a:xfrm>
            <a:off x="5540375" y="3516313"/>
            <a:ext cx="523875" cy="457200"/>
          </a:xfrm>
          <a:prstGeom prst="rect">
            <a:avLst/>
          </a:prstGeom>
          <a:noFill/>
          <a:ln w="9525">
            <a:noFill/>
            <a:miter lim="800000"/>
            <a:headEnd/>
            <a:tailEnd/>
          </a:ln>
        </p:spPr>
        <p:txBody>
          <a:bodyPr>
            <a:spAutoFit/>
          </a:bodyPr>
          <a:lstStyle/>
          <a:p>
            <a:pPr algn="ctr"/>
            <a:r>
              <a:rPr lang="cs-CZ" b="1">
                <a:latin typeface="Arial" pitchFamily="34" charset="0"/>
              </a:rPr>
              <a:t>H</a:t>
            </a:r>
            <a:r>
              <a:rPr lang="cs-CZ" b="1" baseline="70000">
                <a:latin typeface="Arial" pitchFamily="34" charset="0"/>
              </a:rPr>
              <a:t>+</a:t>
            </a:r>
            <a:endParaRPr lang="cs-CZ" b="1"/>
          </a:p>
        </p:txBody>
      </p:sp>
      <p:grpSp>
        <p:nvGrpSpPr>
          <p:cNvPr id="3" name="Group 24"/>
          <p:cNvGrpSpPr>
            <a:grpSpLocks/>
          </p:cNvGrpSpPr>
          <p:nvPr/>
        </p:nvGrpSpPr>
        <p:grpSpPr bwMode="auto">
          <a:xfrm>
            <a:off x="4132263" y="1644650"/>
            <a:ext cx="1273175" cy="2038350"/>
            <a:chOff x="2575" y="781"/>
            <a:chExt cx="866" cy="1284"/>
          </a:xfrm>
        </p:grpSpPr>
        <p:sp>
          <p:nvSpPr>
            <p:cNvPr id="26664" name="Freeform 25"/>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6665" name="Freeform 26"/>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grpSp>
      <p:sp>
        <p:nvSpPr>
          <p:cNvPr id="26649" name="Rectangle 27"/>
          <p:cNvSpPr>
            <a:spLocks noChangeArrowheads="1"/>
          </p:cNvSpPr>
          <p:nvPr/>
        </p:nvSpPr>
        <p:spPr bwMode="auto">
          <a:xfrm flipH="1">
            <a:off x="168275" y="1484313"/>
            <a:ext cx="723900" cy="717550"/>
          </a:xfrm>
          <a:prstGeom prst="rect">
            <a:avLst/>
          </a:prstGeom>
          <a:noFill/>
          <a:ln w="9525">
            <a:noFill/>
            <a:miter lim="800000"/>
            <a:headEnd/>
            <a:tailEnd/>
          </a:ln>
        </p:spPr>
        <p:txBody>
          <a:bodyPr/>
          <a:lstStyle/>
          <a:p>
            <a:endParaRPr lang="en-GB"/>
          </a:p>
        </p:txBody>
      </p:sp>
      <p:sp>
        <p:nvSpPr>
          <p:cNvPr id="26650" name="Text Box 28"/>
          <p:cNvSpPr txBox="1">
            <a:spLocks noChangeArrowheads="1"/>
          </p:cNvSpPr>
          <p:nvPr/>
        </p:nvSpPr>
        <p:spPr bwMode="auto">
          <a:xfrm>
            <a:off x="5600700" y="5464175"/>
            <a:ext cx="844550" cy="457200"/>
          </a:xfrm>
          <a:prstGeom prst="rect">
            <a:avLst/>
          </a:prstGeom>
          <a:noFill/>
          <a:ln w="9525">
            <a:noFill/>
            <a:miter lim="800000"/>
            <a:headEnd/>
            <a:tailEnd/>
          </a:ln>
        </p:spPr>
        <p:txBody>
          <a:bodyPr wrap="none">
            <a:spAutoFit/>
          </a:bodyPr>
          <a:lstStyle/>
          <a:p>
            <a:pPr algn="ctr"/>
            <a:r>
              <a:rPr lang="cs-CZ" b="1">
                <a:latin typeface="Arial" pitchFamily="34" charset="0"/>
              </a:rPr>
              <a:t>Buf </a:t>
            </a:r>
            <a:r>
              <a:rPr lang="cs-CZ" b="1" baseline="70000">
                <a:latin typeface="Arial" pitchFamily="34" charset="0"/>
              </a:rPr>
              <a:t>-</a:t>
            </a:r>
            <a:endParaRPr lang="cs-CZ" b="1"/>
          </a:p>
        </p:txBody>
      </p:sp>
      <p:sp>
        <p:nvSpPr>
          <p:cNvPr id="26651" name="Text Box 29"/>
          <p:cNvSpPr txBox="1">
            <a:spLocks noChangeArrowheads="1"/>
          </p:cNvSpPr>
          <p:nvPr/>
        </p:nvSpPr>
        <p:spPr bwMode="auto">
          <a:xfrm>
            <a:off x="7970838" y="4549775"/>
            <a:ext cx="912812" cy="457200"/>
          </a:xfrm>
          <a:prstGeom prst="rect">
            <a:avLst/>
          </a:prstGeom>
          <a:noFill/>
          <a:ln w="9525">
            <a:noFill/>
            <a:miter lim="800000"/>
            <a:headEnd/>
            <a:tailEnd/>
          </a:ln>
        </p:spPr>
        <p:txBody>
          <a:bodyPr wrap="none">
            <a:spAutoFit/>
          </a:bodyPr>
          <a:lstStyle/>
          <a:p>
            <a:pPr algn="ctr"/>
            <a:r>
              <a:rPr lang="cs-CZ" b="1">
                <a:latin typeface="Arial" pitchFamily="34" charset="0"/>
              </a:rPr>
              <a:t>HBuf</a:t>
            </a:r>
            <a:endParaRPr lang="cs-CZ" b="1"/>
          </a:p>
        </p:txBody>
      </p:sp>
      <p:sp>
        <p:nvSpPr>
          <p:cNvPr id="26652" name="Text Box 30"/>
          <p:cNvSpPr txBox="1">
            <a:spLocks noChangeArrowheads="1"/>
          </p:cNvSpPr>
          <p:nvPr/>
        </p:nvSpPr>
        <p:spPr bwMode="auto">
          <a:xfrm>
            <a:off x="6261100" y="1363663"/>
            <a:ext cx="285750" cy="457200"/>
          </a:xfrm>
          <a:prstGeom prst="rect">
            <a:avLst/>
          </a:prstGeom>
          <a:noFill/>
          <a:ln w="9525">
            <a:noFill/>
            <a:miter lim="800000"/>
            <a:headEnd/>
            <a:tailEnd/>
          </a:ln>
        </p:spPr>
        <p:txBody>
          <a:bodyPr wrap="none">
            <a:spAutoFit/>
          </a:bodyPr>
          <a:lstStyle/>
          <a:p>
            <a:pPr algn="ctr"/>
            <a:r>
              <a:rPr lang="cs-CZ"/>
              <a:t>-</a:t>
            </a:r>
          </a:p>
        </p:txBody>
      </p:sp>
      <p:graphicFrame>
        <p:nvGraphicFramePr>
          <p:cNvPr id="26626" name="Object 31"/>
          <p:cNvGraphicFramePr>
            <a:graphicFrameLocks noChangeAspect="1"/>
          </p:cNvGraphicFramePr>
          <p:nvPr/>
        </p:nvGraphicFramePr>
        <p:xfrm>
          <a:off x="7092950" y="260350"/>
          <a:ext cx="1457325" cy="1724025"/>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PBrush">
                  <p:embed/>
                </p:oleObj>
              </mc:Choice>
              <mc:Fallback>
                <p:oleObj name="Rastrový obrázek" r:id="rId4" imgW="1495431" imgH="1771790" progId="PBrush">
                  <p:embed/>
                  <p:pic>
                    <p:nvPicPr>
                      <p:cNvPr id="26626" name="Object 3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2950" y="260350"/>
                        <a:ext cx="1457325" cy="1724025"/>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graphicFrame>
        <p:nvGraphicFramePr>
          <p:cNvPr id="26627" name="Object 32"/>
          <p:cNvGraphicFramePr>
            <a:graphicFrameLocks noChangeAspect="1"/>
          </p:cNvGraphicFramePr>
          <p:nvPr/>
        </p:nvGraphicFramePr>
        <p:xfrm>
          <a:off x="250825" y="120650"/>
          <a:ext cx="939800" cy="931863"/>
        </p:xfrm>
        <a:graphic>
          <a:graphicData uri="http://schemas.openxmlformats.org/presentationml/2006/ole">
            <mc:AlternateContent xmlns:mc="http://schemas.openxmlformats.org/markup-compatibility/2006">
              <mc:Choice xmlns:v="urn:schemas-microsoft-com:vml" Requires="v">
                <p:oleObj name="Clip" r:id="rId6" imgW="2287440" imgH="1701720" progId="">
                  <p:embed/>
                </p:oleObj>
              </mc:Choice>
              <mc:Fallback>
                <p:oleObj name="Clip" r:id="rId6" imgW="2287440" imgH="1701720" progId="">
                  <p:embed/>
                  <p:pic>
                    <p:nvPicPr>
                      <p:cNvPr id="26627" name="Object 3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0825" y="120650"/>
                        <a:ext cx="939800" cy="931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6653" name="AutoShape 33"/>
          <p:cNvSpPr>
            <a:spLocks noChangeArrowheads="1"/>
          </p:cNvSpPr>
          <p:nvPr/>
        </p:nvSpPr>
        <p:spPr bwMode="auto">
          <a:xfrm>
            <a:off x="5580063" y="4005263"/>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p>
            <a:endParaRPr lang="en-GB"/>
          </a:p>
        </p:txBody>
      </p:sp>
      <p:sp>
        <p:nvSpPr>
          <p:cNvPr id="26654" name="AutoShape 34"/>
          <p:cNvSpPr>
            <a:spLocks noChangeArrowheads="1"/>
          </p:cNvSpPr>
          <p:nvPr/>
        </p:nvSpPr>
        <p:spPr bwMode="auto">
          <a:xfrm rot="10800000">
            <a:off x="5867400" y="6207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6655" name="AutoShape 35"/>
          <p:cNvSpPr>
            <a:spLocks noChangeArrowheads="1"/>
          </p:cNvSpPr>
          <p:nvPr/>
        </p:nvSpPr>
        <p:spPr bwMode="auto">
          <a:xfrm rot="10800000">
            <a:off x="7667625" y="17002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6656" name="Rectangle 36"/>
          <p:cNvSpPr>
            <a:spLocks noChangeArrowheads="1"/>
          </p:cNvSpPr>
          <p:nvPr/>
        </p:nvSpPr>
        <p:spPr bwMode="auto">
          <a:xfrm>
            <a:off x="5940425" y="476250"/>
            <a:ext cx="1655763" cy="144463"/>
          </a:xfrm>
          <a:prstGeom prst="rect">
            <a:avLst/>
          </a:prstGeom>
          <a:solidFill>
            <a:schemeClr val="accent2"/>
          </a:solidFill>
          <a:ln w="9525">
            <a:solidFill>
              <a:schemeClr val="tx1"/>
            </a:solidFill>
            <a:miter lim="800000"/>
            <a:headEnd/>
            <a:tailEnd/>
          </a:ln>
        </p:spPr>
        <p:txBody>
          <a:bodyPr wrap="none" anchor="ctr"/>
          <a:lstStyle/>
          <a:p>
            <a:endParaRPr lang="en-GB"/>
          </a:p>
        </p:txBody>
      </p:sp>
      <p:sp>
        <p:nvSpPr>
          <p:cNvPr id="26657" name="Text Box 37"/>
          <p:cNvSpPr txBox="1">
            <a:spLocks noChangeArrowheads="1"/>
          </p:cNvSpPr>
          <p:nvPr/>
        </p:nvSpPr>
        <p:spPr bwMode="auto">
          <a:xfrm>
            <a:off x="7380288" y="2225675"/>
            <a:ext cx="1571625" cy="457200"/>
          </a:xfrm>
          <a:prstGeom prst="rect">
            <a:avLst/>
          </a:prstGeom>
          <a:noFill/>
          <a:ln w="9525">
            <a:noFill/>
            <a:miter lim="800000"/>
            <a:headEnd/>
            <a:tailEnd/>
          </a:ln>
        </p:spPr>
        <p:txBody>
          <a:bodyPr wrap="none">
            <a:spAutoFit/>
          </a:bodyPr>
          <a:lstStyle/>
          <a:p>
            <a:r>
              <a:rPr lang="cs-CZ"/>
              <a:t>TA + NH</a:t>
            </a:r>
            <a:r>
              <a:rPr lang="cs-CZ" baseline="-25000"/>
              <a:t>4</a:t>
            </a:r>
            <a:r>
              <a:rPr lang="cs-CZ" baseline="30000"/>
              <a:t>+</a:t>
            </a:r>
          </a:p>
        </p:txBody>
      </p:sp>
      <p:sp>
        <p:nvSpPr>
          <p:cNvPr id="26658" name="AutoShape 38"/>
          <p:cNvSpPr>
            <a:spLocks noChangeArrowheads="1"/>
          </p:cNvSpPr>
          <p:nvPr/>
        </p:nvSpPr>
        <p:spPr bwMode="auto">
          <a:xfrm>
            <a:off x="1189038" y="1989138"/>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6659" name="AutoShape 39"/>
          <p:cNvSpPr>
            <a:spLocks noChangeArrowheads="1"/>
          </p:cNvSpPr>
          <p:nvPr/>
        </p:nvSpPr>
        <p:spPr bwMode="auto">
          <a:xfrm>
            <a:off x="1189038"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6660" name="Text Box 45"/>
          <p:cNvSpPr txBox="1">
            <a:spLocks noChangeArrowheads="1"/>
          </p:cNvSpPr>
          <p:nvPr/>
        </p:nvSpPr>
        <p:spPr bwMode="auto">
          <a:xfrm>
            <a:off x="179388" y="2997200"/>
            <a:ext cx="1965325" cy="457200"/>
          </a:xfrm>
          <a:prstGeom prst="rect">
            <a:avLst/>
          </a:prstGeom>
          <a:noFill/>
          <a:ln w="9525">
            <a:noFill/>
            <a:miter lim="800000"/>
            <a:headEnd/>
            <a:tailEnd/>
          </a:ln>
        </p:spPr>
        <p:txBody>
          <a:bodyPr>
            <a:spAutoFit/>
          </a:bodyPr>
          <a:lstStyle/>
          <a:p>
            <a:r>
              <a:rPr lang="cs-CZ" b="1">
                <a:solidFill>
                  <a:srgbClr val="FF9933"/>
                </a:solidFill>
              </a:rPr>
              <a:t> CO</a:t>
            </a:r>
            <a:r>
              <a:rPr lang="cs-CZ" b="1" baseline="-25000">
                <a:solidFill>
                  <a:srgbClr val="FF9933"/>
                </a:solidFill>
              </a:rPr>
              <a:t>2</a:t>
            </a:r>
            <a:r>
              <a:rPr lang="cs-CZ" b="1">
                <a:solidFill>
                  <a:srgbClr val="FF9933"/>
                </a:solidFill>
              </a:rPr>
              <a:t> balance</a:t>
            </a:r>
            <a:endParaRPr lang="cs-CZ" b="1" baseline="30000">
              <a:solidFill>
                <a:srgbClr val="FF9933"/>
              </a:solidFill>
            </a:endParaRPr>
          </a:p>
        </p:txBody>
      </p:sp>
      <p:sp>
        <p:nvSpPr>
          <p:cNvPr id="26661" name="Text Box 46"/>
          <p:cNvSpPr txBox="1">
            <a:spLocks noChangeArrowheads="1"/>
          </p:cNvSpPr>
          <p:nvPr/>
        </p:nvSpPr>
        <p:spPr bwMode="auto">
          <a:xfrm>
            <a:off x="4356100" y="4508500"/>
            <a:ext cx="1965325" cy="457200"/>
          </a:xfrm>
          <a:prstGeom prst="rect">
            <a:avLst/>
          </a:prstGeom>
          <a:noFill/>
          <a:ln w="9525">
            <a:noFill/>
            <a:miter lim="800000"/>
            <a:headEnd/>
            <a:tailEnd/>
          </a:ln>
        </p:spPr>
        <p:txBody>
          <a:bodyPr>
            <a:spAutoFit/>
          </a:bodyPr>
          <a:lstStyle/>
          <a:p>
            <a:r>
              <a:rPr lang="cs-CZ" b="1">
                <a:solidFill>
                  <a:schemeClr val="accent2"/>
                </a:solidFill>
              </a:rPr>
              <a:t>H</a:t>
            </a:r>
            <a:r>
              <a:rPr lang="cs-CZ" b="1" baseline="30000">
                <a:solidFill>
                  <a:schemeClr val="accent2"/>
                </a:solidFill>
              </a:rPr>
              <a:t>+</a:t>
            </a:r>
            <a:r>
              <a:rPr lang="cs-CZ" b="1">
                <a:solidFill>
                  <a:schemeClr val="accent2"/>
                </a:solidFill>
              </a:rPr>
              <a:t> balance</a:t>
            </a:r>
            <a:endParaRPr lang="cs-CZ" b="1" baseline="30000">
              <a:solidFill>
                <a:schemeClr val="accent2"/>
              </a:solidFill>
            </a:endParaRPr>
          </a:p>
        </p:txBody>
      </p:sp>
      <p:sp>
        <p:nvSpPr>
          <p:cNvPr id="26662" name="Text Box 47"/>
          <p:cNvSpPr txBox="1">
            <a:spLocks noChangeArrowheads="1"/>
          </p:cNvSpPr>
          <p:nvPr/>
        </p:nvSpPr>
        <p:spPr bwMode="auto">
          <a:xfrm>
            <a:off x="2463800" y="136525"/>
            <a:ext cx="2584450" cy="457200"/>
          </a:xfrm>
          <a:prstGeom prst="rect">
            <a:avLst/>
          </a:prstGeom>
          <a:noFill/>
          <a:ln w="9525">
            <a:noFill/>
            <a:miter lim="800000"/>
            <a:headEnd/>
            <a:tailEnd/>
          </a:ln>
        </p:spPr>
        <p:txBody>
          <a:bodyPr wrap="none">
            <a:spAutoFit/>
          </a:bodyPr>
          <a:lstStyle/>
          <a:p>
            <a:r>
              <a:rPr lang="cs-CZ">
                <a:solidFill>
                  <a:srgbClr val="FF0066"/>
                </a:solidFill>
              </a:rPr>
              <a:t>Hemoconcentration</a:t>
            </a:r>
          </a:p>
        </p:txBody>
      </p:sp>
      <p:sp>
        <p:nvSpPr>
          <p:cNvPr id="26663" name="Text Box 48"/>
          <p:cNvSpPr txBox="1">
            <a:spLocks noChangeArrowheads="1"/>
          </p:cNvSpPr>
          <p:nvPr/>
        </p:nvSpPr>
        <p:spPr bwMode="auto">
          <a:xfrm>
            <a:off x="323850" y="5229225"/>
            <a:ext cx="4929188" cy="1187450"/>
          </a:xfrm>
          <a:prstGeom prst="rect">
            <a:avLst/>
          </a:prstGeom>
          <a:noFill/>
          <a:ln w="9525">
            <a:noFill/>
            <a:miter lim="800000"/>
            <a:headEnd/>
            <a:tailEnd/>
          </a:ln>
        </p:spPr>
        <p:txBody>
          <a:bodyPr wrap="none">
            <a:spAutoFit/>
          </a:bodyPr>
          <a:lstStyle/>
          <a:p>
            <a:r>
              <a:rPr lang="cs-CZ">
                <a:solidFill>
                  <a:srgbClr val="008000"/>
                </a:solidFill>
              </a:rPr>
              <a:t>Buffers system acid-base disturbances:</a:t>
            </a:r>
            <a:endParaRPr lang="cs-CZ"/>
          </a:p>
          <a:p>
            <a:pPr lvl="1"/>
            <a:r>
              <a:rPr lang="cs-CZ"/>
              <a:t>Contractional alkalemia</a:t>
            </a:r>
          </a:p>
          <a:p>
            <a:pPr lvl="1"/>
            <a:endParaRPr lang="cs-CZ"/>
          </a:p>
        </p:txBody>
      </p:sp>
    </p:spTree>
    <p:custDataLst>
      <p:tags r:id="rId1"/>
    </p:custData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8" name="Rectangle 2"/>
          <p:cNvSpPr>
            <a:spLocks noChangeArrowheads="1"/>
          </p:cNvSpPr>
          <p:nvPr/>
        </p:nvSpPr>
        <p:spPr bwMode="auto">
          <a:xfrm>
            <a:off x="900113" y="1204615"/>
            <a:ext cx="927100" cy="784225"/>
          </a:xfrm>
          <a:prstGeom prst="rect">
            <a:avLst/>
          </a:prstGeom>
          <a:solidFill>
            <a:srgbClr val="FF0066"/>
          </a:solidFill>
          <a:ln w="12700">
            <a:solidFill>
              <a:srgbClr val="000000"/>
            </a:solidFill>
            <a:miter lim="800000"/>
            <a:headEnd/>
            <a:tailEnd/>
          </a:ln>
        </p:spPr>
        <p:txBody>
          <a:bodyPr wrap="none" anchor="ctr"/>
          <a:lstStyle/>
          <a:p>
            <a:endParaRPr lang="en-GB"/>
          </a:p>
        </p:txBody>
      </p:sp>
      <p:sp>
        <p:nvSpPr>
          <p:cNvPr id="26629" name="Rectangle 3"/>
          <p:cNvSpPr>
            <a:spLocks noChangeArrowheads="1"/>
          </p:cNvSpPr>
          <p:nvPr/>
        </p:nvSpPr>
        <p:spPr bwMode="auto">
          <a:xfrm>
            <a:off x="2987675" y="2132856"/>
            <a:ext cx="1144588" cy="864344"/>
          </a:xfrm>
          <a:prstGeom prst="rect">
            <a:avLst/>
          </a:prstGeom>
          <a:solidFill>
            <a:srgbClr val="FF0066"/>
          </a:solidFill>
          <a:ln w="12700">
            <a:solidFill>
              <a:srgbClr val="000000"/>
            </a:solidFill>
            <a:miter lim="800000"/>
            <a:headEnd/>
            <a:tailEnd/>
          </a:ln>
        </p:spPr>
        <p:txBody>
          <a:bodyPr wrap="none" anchor="ctr"/>
          <a:lstStyle/>
          <a:p>
            <a:endParaRPr lang="en-GB"/>
          </a:p>
        </p:txBody>
      </p:sp>
      <p:grpSp>
        <p:nvGrpSpPr>
          <p:cNvPr id="2" name="Group 4"/>
          <p:cNvGrpSpPr>
            <a:grpSpLocks/>
          </p:cNvGrpSpPr>
          <p:nvPr/>
        </p:nvGrpSpPr>
        <p:grpSpPr bwMode="auto">
          <a:xfrm flipH="1">
            <a:off x="1804988" y="1643063"/>
            <a:ext cx="1171575" cy="2038350"/>
            <a:chOff x="2575" y="781"/>
            <a:chExt cx="866" cy="1284"/>
          </a:xfrm>
        </p:grpSpPr>
        <p:sp>
          <p:nvSpPr>
            <p:cNvPr id="26666" name="Freeform 5"/>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6667" name="Freeform 6"/>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grpSp>
      <p:sp>
        <p:nvSpPr>
          <p:cNvPr id="26631" name="Rectangle 7"/>
          <p:cNvSpPr>
            <a:spLocks noChangeArrowheads="1"/>
          </p:cNvSpPr>
          <p:nvPr/>
        </p:nvSpPr>
        <p:spPr bwMode="auto">
          <a:xfrm>
            <a:off x="893763" y="1196975"/>
            <a:ext cx="927100" cy="784225"/>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32" name="Freeform 8"/>
          <p:cNvSpPr>
            <a:spLocks/>
          </p:cNvSpPr>
          <p:nvPr/>
        </p:nvSpPr>
        <p:spPr bwMode="auto">
          <a:xfrm>
            <a:off x="5967413" y="3690938"/>
            <a:ext cx="1846262" cy="1039812"/>
          </a:xfrm>
          <a:custGeom>
            <a:avLst/>
            <a:gdLst>
              <a:gd name="T0" fmla="*/ 2147483647 w 1163"/>
              <a:gd name="T1" fmla="*/ 1650700538 h 655"/>
              <a:gd name="T2" fmla="*/ 1932958509 w 1163"/>
              <a:gd name="T3" fmla="*/ 1650700538 h 655"/>
              <a:gd name="T4" fmla="*/ 1769149259 w 1163"/>
              <a:gd name="T5" fmla="*/ 1381044843 h 655"/>
              <a:gd name="T6" fmla="*/ 1769149259 w 1163"/>
              <a:gd name="T7" fmla="*/ 254534869 h 655"/>
              <a:gd name="T8" fmla="*/ 1486891557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6633" name="Freeform 9"/>
          <p:cNvSpPr>
            <a:spLocks/>
          </p:cNvSpPr>
          <p:nvPr/>
        </p:nvSpPr>
        <p:spPr bwMode="auto">
          <a:xfrm flipH="1" flipV="1">
            <a:off x="6591300" y="4721225"/>
            <a:ext cx="1222375" cy="1023938"/>
          </a:xfrm>
          <a:custGeom>
            <a:avLst/>
            <a:gdLst>
              <a:gd name="T0" fmla="*/ 0 w 866"/>
              <a:gd name="T1" fmla="*/ 1625502150 h 645"/>
              <a:gd name="T2" fmla="*/ 880633778 w 866"/>
              <a:gd name="T3" fmla="*/ 1625502150 h 645"/>
              <a:gd name="T4" fmla="*/ 1026078012 w 866"/>
              <a:gd name="T5" fmla="*/ 1355844608 h 645"/>
              <a:gd name="T6" fmla="*/ 1026078012 w 866"/>
              <a:gd name="T7" fmla="*/ 229335137 h 645"/>
              <a:gd name="T8" fmla="*/ 1207384686 w 866"/>
              <a:gd name="T9" fmla="*/ 0 h 645"/>
              <a:gd name="T10" fmla="*/ 172540511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p:spPr>
        <p:txBody>
          <a:bodyPr wrap="none" anchor="ctr"/>
          <a:lstStyle/>
          <a:p>
            <a:endParaRPr lang="cs-CZ"/>
          </a:p>
        </p:txBody>
      </p:sp>
      <p:sp>
        <p:nvSpPr>
          <p:cNvPr id="26634" name="Rectangle 10"/>
          <p:cNvSpPr>
            <a:spLocks noChangeArrowheads="1"/>
          </p:cNvSpPr>
          <p:nvPr/>
        </p:nvSpPr>
        <p:spPr bwMode="auto">
          <a:xfrm>
            <a:off x="7812088" y="4221088"/>
            <a:ext cx="1111250" cy="857325"/>
          </a:xfrm>
          <a:prstGeom prst="rect">
            <a:avLst/>
          </a:prstGeom>
          <a:solidFill>
            <a:srgbClr val="FF0066"/>
          </a:solidFill>
          <a:ln w="12700">
            <a:solidFill>
              <a:srgbClr val="000000"/>
            </a:solidFill>
            <a:prstDash val="sysDot"/>
            <a:miter lim="800000"/>
            <a:headEnd/>
            <a:tailEnd/>
          </a:ln>
        </p:spPr>
        <p:txBody>
          <a:bodyPr wrap="none" anchor="ctr"/>
          <a:lstStyle/>
          <a:p>
            <a:endParaRPr lang="en-GB"/>
          </a:p>
        </p:txBody>
      </p:sp>
      <p:sp>
        <p:nvSpPr>
          <p:cNvPr id="26635" name="Rectangle 11"/>
          <p:cNvSpPr>
            <a:spLocks noChangeArrowheads="1"/>
          </p:cNvSpPr>
          <p:nvPr/>
        </p:nvSpPr>
        <p:spPr bwMode="auto">
          <a:xfrm>
            <a:off x="5405438" y="3349625"/>
            <a:ext cx="558800" cy="674688"/>
          </a:xfrm>
          <a:prstGeom prst="rect">
            <a:avLst/>
          </a:prstGeom>
          <a:noFill/>
          <a:ln w="12700">
            <a:solidFill>
              <a:srgbClr val="000000"/>
            </a:solidFill>
            <a:prstDash val="sysDot"/>
            <a:miter lim="800000"/>
            <a:headEnd/>
            <a:tailEnd/>
          </a:ln>
        </p:spPr>
        <p:txBody>
          <a:bodyPr wrap="none" anchor="ctr"/>
          <a:lstStyle/>
          <a:p>
            <a:endParaRPr lang="en-GB"/>
          </a:p>
        </p:txBody>
      </p:sp>
      <p:sp>
        <p:nvSpPr>
          <p:cNvPr id="26636" name="Rectangle 12"/>
          <p:cNvSpPr>
            <a:spLocks noChangeArrowheads="1"/>
          </p:cNvSpPr>
          <p:nvPr/>
        </p:nvSpPr>
        <p:spPr bwMode="auto">
          <a:xfrm>
            <a:off x="5403850" y="1196751"/>
            <a:ext cx="1116013" cy="687611"/>
          </a:xfrm>
          <a:prstGeom prst="rect">
            <a:avLst/>
          </a:prstGeom>
          <a:solidFill>
            <a:srgbClr val="FF0066"/>
          </a:solidFill>
          <a:ln w="12700">
            <a:solidFill>
              <a:srgbClr val="000000"/>
            </a:solidFill>
            <a:miter lim="800000"/>
            <a:headEnd/>
            <a:tailEnd/>
          </a:ln>
        </p:spPr>
        <p:txBody>
          <a:bodyPr wrap="none" anchor="ctr"/>
          <a:lstStyle/>
          <a:p>
            <a:endParaRPr lang="en-GB"/>
          </a:p>
        </p:txBody>
      </p:sp>
      <p:sp>
        <p:nvSpPr>
          <p:cNvPr id="26637" name="Rectangle 13"/>
          <p:cNvSpPr>
            <a:spLocks noChangeArrowheads="1"/>
          </p:cNvSpPr>
          <p:nvPr/>
        </p:nvSpPr>
        <p:spPr bwMode="auto">
          <a:xfrm>
            <a:off x="5391150" y="3501008"/>
            <a:ext cx="579438" cy="520130"/>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38" name="Rectangle 14"/>
          <p:cNvSpPr>
            <a:spLocks noChangeArrowheads="1"/>
          </p:cNvSpPr>
          <p:nvPr/>
        </p:nvSpPr>
        <p:spPr bwMode="auto">
          <a:xfrm>
            <a:off x="5430838" y="5157191"/>
            <a:ext cx="1106487" cy="867371"/>
          </a:xfrm>
          <a:prstGeom prst="rect">
            <a:avLst/>
          </a:prstGeom>
          <a:solidFill>
            <a:srgbClr val="FF0066"/>
          </a:solidFill>
          <a:ln w="12700">
            <a:solidFill>
              <a:srgbClr val="000000"/>
            </a:solidFill>
            <a:miter lim="800000"/>
            <a:headEnd/>
            <a:tailEnd/>
          </a:ln>
        </p:spPr>
        <p:txBody>
          <a:bodyPr wrap="none" anchor="ctr"/>
          <a:lstStyle/>
          <a:p>
            <a:endParaRPr lang="en-GB"/>
          </a:p>
        </p:txBody>
      </p:sp>
      <p:sp>
        <p:nvSpPr>
          <p:cNvPr id="26639" name="Rectangle 15"/>
          <p:cNvSpPr>
            <a:spLocks noChangeArrowheads="1"/>
          </p:cNvSpPr>
          <p:nvPr/>
        </p:nvSpPr>
        <p:spPr bwMode="auto">
          <a:xfrm>
            <a:off x="7812088" y="4292600"/>
            <a:ext cx="1111250" cy="792163"/>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40" name="Rectangle 16"/>
          <p:cNvSpPr>
            <a:spLocks noChangeArrowheads="1"/>
          </p:cNvSpPr>
          <p:nvPr/>
        </p:nvSpPr>
        <p:spPr bwMode="auto">
          <a:xfrm>
            <a:off x="5430838" y="5229225"/>
            <a:ext cx="1111250" cy="806450"/>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41" name="Rectangle 17"/>
          <p:cNvSpPr>
            <a:spLocks noChangeArrowheads="1"/>
          </p:cNvSpPr>
          <p:nvPr/>
        </p:nvSpPr>
        <p:spPr bwMode="auto">
          <a:xfrm>
            <a:off x="5405438" y="1268413"/>
            <a:ext cx="1120775" cy="814387"/>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42" name="Rectangle 18"/>
          <p:cNvSpPr>
            <a:spLocks noChangeArrowheads="1"/>
          </p:cNvSpPr>
          <p:nvPr/>
        </p:nvSpPr>
        <p:spPr bwMode="auto">
          <a:xfrm>
            <a:off x="2994025" y="2276475"/>
            <a:ext cx="1144588" cy="725488"/>
          </a:xfrm>
          <a:prstGeom prst="rect">
            <a:avLst/>
          </a:prstGeom>
          <a:solidFill>
            <a:schemeClr val="accent1"/>
          </a:solidFill>
          <a:ln w="12700">
            <a:solidFill>
              <a:srgbClr val="000000"/>
            </a:solidFill>
            <a:miter lim="800000"/>
            <a:headEnd/>
            <a:tailEnd/>
          </a:ln>
        </p:spPr>
        <p:txBody>
          <a:bodyPr wrap="none" anchor="ctr"/>
          <a:lstStyle/>
          <a:p>
            <a:endParaRPr lang="en-GB"/>
          </a:p>
        </p:txBody>
      </p:sp>
      <p:sp>
        <p:nvSpPr>
          <p:cNvPr id="26643" name="Text Box 19"/>
          <p:cNvSpPr txBox="1">
            <a:spLocks noChangeArrowheads="1"/>
          </p:cNvSpPr>
          <p:nvPr/>
        </p:nvSpPr>
        <p:spPr bwMode="auto">
          <a:xfrm>
            <a:off x="989013" y="1341438"/>
            <a:ext cx="754062" cy="457200"/>
          </a:xfrm>
          <a:prstGeom prst="rect">
            <a:avLst/>
          </a:prstGeom>
          <a:noFill/>
          <a:ln w="9525">
            <a:noFill/>
            <a:miter lim="800000"/>
            <a:headEnd/>
            <a:tailEnd/>
          </a:ln>
        </p:spPr>
        <p:txBody>
          <a:bodyPr wrap="none">
            <a:spAutoFit/>
          </a:bodyPr>
          <a:lstStyle/>
          <a:p>
            <a:pPr algn="ctr"/>
            <a:r>
              <a:rPr lang="cs-CZ" b="1">
                <a:latin typeface="Arial" pitchFamily="34" charset="0"/>
              </a:rPr>
              <a:t>CO</a:t>
            </a:r>
            <a:r>
              <a:rPr lang="cs-CZ" b="1" baseline="-25000">
                <a:latin typeface="Arial" pitchFamily="34" charset="0"/>
              </a:rPr>
              <a:t>2</a:t>
            </a:r>
            <a:endParaRPr lang="cs-CZ"/>
          </a:p>
        </p:txBody>
      </p:sp>
      <p:sp>
        <p:nvSpPr>
          <p:cNvPr id="26644" name="Text Box 20"/>
          <p:cNvSpPr txBox="1">
            <a:spLocks noChangeArrowheads="1"/>
          </p:cNvSpPr>
          <p:nvPr/>
        </p:nvSpPr>
        <p:spPr bwMode="auto">
          <a:xfrm>
            <a:off x="1030288" y="3441700"/>
            <a:ext cx="754062" cy="457200"/>
          </a:xfrm>
          <a:prstGeom prst="rect">
            <a:avLst/>
          </a:prstGeom>
          <a:noFill/>
          <a:ln w="9525">
            <a:noFill/>
            <a:miter lim="800000"/>
            <a:headEnd/>
            <a:tailEnd/>
          </a:ln>
        </p:spPr>
        <p:txBody>
          <a:bodyPr wrap="none">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O</a:t>
            </a:r>
            <a:endParaRPr lang="cs-CZ"/>
          </a:p>
        </p:txBody>
      </p:sp>
      <p:sp>
        <p:nvSpPr>
          <p:cNvPr id="26645" name="Text Box 21"/>
          <p:cNvSpPr txBox="1">
            <a:spLocks noChangeArrowheads="1"/>
          </p:cNvSpPr>
          <p:nvPr/>
        </p:nvSpPr>
        <p:spPr bwMode="auto">
          <a:xfrm>
            <a:off x="3035300" y="2492375"/>
            <a:ext cx="1087438" cy="457200"/>
          </a:xfrm>
          <a:prstGeom prst="rect">
            <a:avLst/>
          </a:prstGeom>
          <a:noFill/>
          <a:ln w="9525">
            <a:noFill/>
            <a:miter lim="800000"/>
            <a:headEnd/>
            <a:tailEnd/>
          </a:ln>
        </p:spPr>
        <p:txBody>
          <a:bodyPr>
            <a:spAutoFit/>
          </a:bodyPr>
          <a:lstStyle/>
          <a:p>
            <a:pPr algn="ctr"/>
            <a:r>
              <a:rPr lang="cs-CZ" b="1">
                <a:latin typeface="Arial" pitchFamily="34" charset="0"/>
              </a:rPr>
              <a:t>H</a:t>
            </a:r>
            <a:r>
              <a:rPr lang="cs-CZ" b="1" baseline="-25000">
                <a:latin typeface="Arial" pitchFamily="34" charset="0"/>
              </a:rPr>
              <a:t>2</a:t>
            </a:r>
            <a:r>
              <a:rPr lang="cs-CZ" b="1">
                <a:latin typeface="Arial" pitchFamily="34" charset="0"/>
              </a:rPr>
              <a:t>CO</a:t>
            </a:r>
            <a:r>
              <a:rPr lang="cs-CZ" b="1" baseline="-25000">
                <a:latin typeface="Arial" pitchFamily="34" charset="0"/>
              </a:rPr>
              <a:t>3</a:t>
            </a:r>
            <a:endParaRPr lang="cs-CZ"/>
          </a:p>
        </p:txBody>
      </p:sp>
      <p:sp>
        <p:nvSpPr>
          <p:cNvPr id="26646" name="Text Box 22"/>
          <p:cNvSpPr txBox="1">
            <a:spLocks noChangeArrowheads="1"/>
          </p:cNvSpPr>
          <p:nvPr/>
        </p:nvSpPr>
        <p:spPr bwMode="auto">
          <a:xfrm>
            <a:off x="5572125" y="1462088"/>
            <a:ext cx="974725" cy="457200"/>
          </a:xfrm>
          <a:prstGeom prst="rect">
            <a:avLst/>
          </a:prstGeom>
          <a:noFill/>
          <a:ln w="9525">
            <a:noFill/>
            <a:miter lim="800000"/>
            <a:headEnd/>
            <a:tailEnd/>
          </a:ln>
        </p:spPr>
        <p:txBody>
          <a:bodyPr wrap="none">
            <a:spAutoFit/>
          </a:bodyPr>
          <a:lstStyle/>
          <a:p>
            <a:pPr algn="ctr"/>
            <a:r>
              <a:rPr lang="cs-CZ" b="1">
                <a:latin typeface="Arial" pitchFamily="34" charset="0"/>
              </a:rPr>
              <a:t>HCO</a:t>
            </a:r>
            <a:r>
              <a:rPr lang="cs-CZ" b="1" baseline="-25000">
                <a:latin typeface="Arial" pitchFamily="34" charset="0"/>
              </a:rPr>
              <a:t>3</a:t>
            </a:r>
            <a:endParaRPr lang="cs-CZ" b="1"/>
          </a:p>
        </p:txBody>
      </p:sp>
      <p:sp>
        <p:nvSpPr>
          <p:cNvPr id="26647" name="Text Box 23"/>
          <p:cNvSpPr txBox="1">
            <a:spLocks noChangeArrowheads="1"/>
          </p:cNvSpPr>
          <p:nvPr/>
        </p:nvSpPr>
        <p:spPr bwMode="auto">
          <a:xfrm>
            <a:off x="5540375" y="3516313"/>
            <a:ext cx="523875" cy="457200"/>
          </a:xfrm>
          <a:prstGeom prst="rect">
            <a:avLst/>
          </a:prstGeom>
          <a:noFill/>
          <a:ln w="9525">
            <a:noFill/>
            <a:miter lim="800000"/>
            <a:headEnd/>
            <a:tailEnd/>
          </a:ln>
        </p:spPr>
        <p:txBody>
          <a:bodyPr>
            <a:spAutoFit/>
          </a:bodyPr>
          <a:lstStyle/>
          <a:p>
            <a:pPr algn="ctr"/>
            <a:r>
              <a:rPr lang="cs-CZ" b="1">
                <a:latin typeface="Arial" pitchFamily="34" charset="0"/>
              </a:rPr>
              <a:t>H</a:t>
            </a:r>
            <a:r>
              <a:rPr lang="cs-CZ" b="1" baseline="70000">
                <a:latin typeface="Arial" pitchFamily="34" charset="0"/>
              </a:rPr>
              <a:t>+</a:t>
            </a:r>
            <a:endParaRPr lang="cs-CZ" b="1"/>
          </a:p>
        </p:txBody>
      </p:sp>
      <p:grpSp>
        <p:nvGrpSpPr>
          <p:cNvPr id="3" name="Group 24"/>
          <p:cNvGrpSpPr>
            <a:grpSpLocks/>
          </p:cNvGrpSpPr>
          <p:nvPr/>
        </p:nvGrpSpPr>
        <p:grpSpPr bwMode="auto">
          <a:xfrm>
            <a:off x="4132263" y="1644650"/>
            <a:ext cx="1273175" cy="2038350"/>
            <a:chOff x="2575" y="781"/>
            <a:chExt cx="866" cy="1284"/>
          </a:xfrm>
        </p:grpSpPr>
        <p:sp>
          <p:nvSpPr>
            <p:cNvPr id="26664" name="Freeform 25"/>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sp>
          <p:nvSpPr>
            <p:cNvPr id="26665" name="Freeform 26"/>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p:spPr>
          <p:txBody>
            <a:bodyPr wrap="none" anchor="ctr"/>
            <a:lstStyle/>
            <a:p>
              <a:endParaRPr lang="cs-CZ"/>
            </a:p>
          </p:txBody>
        </p:sp>
      </p:grpSp>
      <p:sp>
        <p:nvSpPr>
          <p:cNvPr id="26649" name="Rectangle 27"/>
          <p:cNvSpPr>
            <a:spLocks noChangeArrowheads="1"/>
          </p:cNvSpPr>
          <p:nvPr/>
        </p:nvSpPr>
        <p:spPr bwMode="auto">
          <a:xfrm flipH="1">
            <a:off x="168275" y="1484313"/>
            <a:ext cx="723900" cy="717550"/>
          </a:xfrm>
          <a:prstGeom prst="rect">
            <a:avLst/>
          </a:prstGeom>
          <a:noFill/>
          <a:ln w="9525">
            <a:noFill/>
            <a:miter lim="800000"/>
            <a:headEnd/>
            <a:tailEnd/>
          </a:ln>
        </p:spPr>
        <p:txBody>
          <a:bodyPr/>
          <a:lstStyle/>
          <a:p>
            <a:endParaRPr lang="en-GB"/>
          </a:p>
        </p:txBody>
      </p:sp>
      <p:sp>
        <p:nvSpPr>
          <p:cNvPr id="26650" name="Text Box 28"/>
          <p:cNvSpPr txBox="1">
            <a:spLocks noChangeArrowheads="1"/>
          </p:cNvSpPr>
          <p:nvPr/>
        </p:nvSpPr>
        <p:spPr bwMode="auto">
          <a:xfrm>
            <a:off x="5600700" y="5464175"/>
            <a:ext cx="844550" cy="457200"/>
          </a:xfrm>
          <a:prstGeom prst="rect">
            <a:avLst/>
          </a:prstGeom>
          <a:noFill/>
          <a:ln w="9525">
            <a:noFill/>
            <a:miter lim="800000"/>
            <a:headEnd/>
            <a:tailEnd/>
          </a:ln>
        </p:spPr>
        <p:txBody>
          <a:bodyPr wrap="none">
            <a:spAutoFit/>
          </a:bodyPr>
          <a:lstStyle/>
          <a:p>
            <a:pPr algn="ctr"/>
            <a:r>
              <a:rPr lang="cs-CZ" b="1">
                <a:latin typeface="Arial" pitchFamily="34" charset="0"/>
              </a:rPr>
              <a:t>Buf </a:t>
            </a:r>
            <a:r>
              <a:rPr lang="cs-CZ" b="1" baseline="70000">
                <a:latin typeface="Arial" pitchFamily="34" charset="0"/>
              </a:rPr>
              <a:t>-</a:t>
            </a:r>
            <a:endParaRPr lang="cs-CZ" b="1"/>
          </a:p>
        </p:txBody>
      </p:sp>
      <p:sp>
        <p:nvSpPr>
          <p:cNvPr id="26651" name="Text Box 29"/>
          <p:cNvSpPr txBox="1">
            <a:spLocks noChangeArrowheads="1"/>
          </p:cNvSpPr>
          <p:nvPr/>
        </p:nvSpPr>
        <p:spPr bwMode="auto">
          <a:xfrm>
            <a:off x="7970838" y="4549775"/>
            <a:ext cx="912812" cy="457200"/>
          </a:xfrm>
          <a:prstGeom prst="rect">
            <a:avLst/>
          </a:prstGeom>
          <a:noFill/>
          <a:ln w="9525">
            <a:noFill/>
            <a:miter lim="800000"/>
            <a:headEnd/>
            <a:tailEnd/>
          </a:ln>
        </p:spPr>
        <p:txBody>
          <a:bodyPr wrap="none">
            <a:spAutoFit/>
          </a:bodyPr>
          <a:lstStyle/>
          <a:p>
            <a:pPr algn="ctr"/>
            <a:r>
              <a:rPr lang="cs-CZ" b="1">
                <a:latin typeface="Arial" pitchFamily="34" charset="0"/>
              </a:rPr>
              <a:t>HBuf</a:t>
            </a:r>
            <a:endParaRPr lang="cs-CZ" b="1"/>
          </a:p>
        </p:txBody>
      </p:sp>
      <p:sp>
        <p:nvSpPr>
          <p:cNvPr id="26652" name="Text Box 30"/>
          <p:cNvSpPr txBox="1">
            <a:spLocks noChangeArrowheads="1"/>
          </p:cNvSpPr>
          <p:nvPr/>
        </p:nvSpPr>
        <p:spPr bwMode="auto">
          <a:xfrm>
            <a:off x="6261100" y="1363663"/>
            <a:ext cx="285750" cy="457200"/>
          </a:xfrm>
          <a:prstGeom prst="rect">
            <a:avLst/>
          </a:prstGeom>
          <a:noFill/>
          <a:ln w="9525">
            <a:noFill/>
            <a:miter lim="800000"/>
            <a:headEnd/>
            <a:tailEnd/>
          </a:ln>
        </p:spPr>
        <p:txBody>
          <a:bodyPr wrap="none">
            <a:spAutoFit/>
          </a:bodyPr>
          <a:lstStyle/>
          <a:p>
            <a:pPr algn="ctr"/>
            <a:r>
              <a:rPr lang="cs-CZ"/>
              <a:t>-</a:t>
            </a:r>
          </a:p>
        </p:txBody>
      </p:sp>
      <p:graphicFrame>
        <p:nvGraphicFramePr>
          <p:cNvPr id="26626" name="Object 31"/>
          <p:cNvGraphicFramePr>
            <a:graphicFrameLocks noChangeAspect="1"/>
          </p:cNvGraphicFramePr>
          <p:nvPr/>
        </p:nvGraphicFramePr>
        <p:xfrm>
          <a:off x="7092950" y="260350"/>
          <a:ext cx="1457325" cy="1724025"/>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PBrush">
                  <p:embed/>
                </p:oleObj>
              </mc:Choice>
              <mc:Fallback>
                <p:oleObj name="Rastrový obrázek" r:id="rId4" imgW="1495431" imgH="1771790" progId="PBrush">
                  <p:embed/>
                  <p:pic>
                    <p:nvPicPr>
                      <p:cNvPr id="26626" name="Object 3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2950" y="260350"/>
                        <a:ext cx="1457325" cy="1724025"/>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graphicFrame>
        <p:nvGraphicFramePr>
          <p:cNvPr id="26627" name="Object 32"/>
          <p:cNvGraphicFramePr>
            <a:graphicFrameLocks noChangeAspect="1"/>
          </p:cNvGraphicFramePr>
          <p:nvPr/>
        </p:nvGraphicFramePr>
        <p:xfrm>
          <a:off x="250825" y="120650"/>
          <a:ext cx="939800" cy="931863"/>
        </p:xfrm>
        <a:graphic>
          <a:graphicData uri="http://schemas.openxmlformats.org/presentationml/2006/ole">
            <mc:AlternateContent xmlns:mc="http://schemas.openxmlformats.org/markup-compatibility/2006">
              <mc:Choice xmlns:v="urn:schemas-microsoft-com:vml" Requires="v">
                <p:oleObj name="Clip" r:id="rId6" imgW="2287440" imgH="1701720" progId="">
                  <p:embed/>
                </p:oleObj>
              </mc:Choice>
              <mc:Fallback>
                <p:oleObj name="Clip" r:id="rId6" imgW="2287440" imgH="1701720" progId="">
                  <p:embed/>
                  <p:pic>
                    <p:nvPicPr>
                      <p:cNvPr id="26627" name="Object 3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0825" y="120650"/>
                        <a:ext cx="939800" cy="931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6653" name="AutoShape 33"/>
          <p:cNvSpPr>
            <a:spLocks noChangeArrowheads="1"/>
          </p:cNvSpPr>
          <p:nvPr/>
        </p:nvSpPr>
        <p:spPr bwMode="auto">
          <a:xfrm>
            <a:off x="5580063" y="4005263"/>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p>
            <a:endParaRPr lang="en-GB"/>
          </a:p>
        </p:txBody>
      </p:sp>
      <p:sp>
        <p:nvSpPr>
          <p:cNvPr id="26654" name="AutoShape 34"/>
          <p:cNvSpPr>
            <a:spLocks noChangeArrowheads="1"/>
          </p:cNvSpPr>
          <p:nvPr/>
        </p:nvSpPr>
        <p:spPr bwMode="auto">
          <a:xfrm rot="10800000">
            <a:off x="5867400" y="6207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6655" name="AutoShape 35"/>
          <p:cNvSpPr>
            <a:spLocks noChangeArrowheads="1"/>
          </p:cNvSpPr>
          <p:nvPr/>
        </p:nvSpPr>
        <p:spPr bwMode="auto">
          <a:xfrm rot="10800000">
            <a:off x="7667625" y="1700213"/>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p>
            <a:endParaRPr lang="en-GB"/>
          </a:p>
        </p:txBody>
      </p:sp>
      <p:sp>
        <p:nvSpPr>
          <p:cNvPr id="26656" name="Rectangle 36"/>
          <p:cNvSpPr>
            <a:spLocks noChangeArrowheads="1"/>
          </p:cNvSpPr>
          <p:nvPr/>
        </p:nvSpPr>
        <p:spPr bwMode="auto">
          <a:xfrm>
            <a:off x="5940425" y="476250"/>
            <a:ext cx="1655763" cy="144463"/>
          </a:xfrm>
          <a:prstGeom prst="rect">
            <a:avLst/>
          </a:prstGeom>
          <a:solidFill>
            <a:schemeClr val="accent2"/>
          </a:solidFill>
          <a:ln w="9525">
            <a:solidFill>
              <a:schemeClr val="tx1"/>
            </a:solidFill>
            <a:miter lim="800000"/>
            <a:headEnd/>
            <a:tailEnd/>
          </a:ln>
        </p:spPr>
        <p:txBody>
          <a:bodyPr wrap="none" anchor="ctr"/>
          <a:lstStyle/>
          <a:p>
            <a:endParaRPr lang="en-GB"/>
          </a:p>
        </p:txBody>
      </p:sp>
      <p:sp>
        <p:nvSpPr>
          <p:cNvPr id="26657" name="Text Box 37"/>
          <p:cNvSpPr txBox="1">
            <a:spLocks noChangeArrowheads="1"/>
          </p:cNvSpPr>
          <p:nvPr/>
        </p:nvSpPr>
        <p:spPr bwMode="auto">
          <a:xfrm>
            <a:off x="7380288" y="2225675"/>
            <a:ext cx="1571625" cy="457200"/>
          </a:xfrm>
          <a:prstGeom prst="rect">
            <a:avLst/>
          </a:prstGeom>
          <a:noFill/>
          <a:ln w="9525">
            <a:noFill/>
            <a:miter lim="800000"/>
            <a:headEnd/>
            <a:tailEnd/>
          </a:ln>
        </p:spPr>
        <p:txBody>
          <a:bodyPr wrap="none">
            <a:spAutoFit/>
          </a:bodyPr>
          <a:lstStyle/>
          <a:p>
            <a:r>
              <a:rPr lang="cs-CZ"/>
              <a:t>TA + NH</a:t>
            </a:r>
            <a:r>
              <a:rPr lang="cs-CZ" baseline="-25000"/>
              <a:t>4</a:t>
            </a:r>
            <a:r>
              <a:rPr lang="cs-CZ" baseline="30000"/>
              <a:t>+</a:t>
            </a:r>
          </a:p>
        </p:txBody>
      </p:sp>
      <p:sp>
        <p:nvSpPr>
          <p:cNvPr id="26658" name="AutoShape 38"/>
          <p:cNvSpPr>
            <a:spLocks noChangeArrowheads="1"/>
          </p:cNvSpPr>
          <p:nvPr/>
        </p:nvSpPr>
        <p:spPr bwMode="auto">
          <a:xfrm>
            <a:off x="1189038" y="1989138"/>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6659" name="AutoShape 39"/>
          <p:cNvSpPr>
            <a:spLocks noChangeArrowheads="1"/>
          </p:cNvSpPr>
          <p:nvPr/>
        </p:nvSpPr>
        <p:spPr bwMode="auto">
          <a:xfrm>
            <a:off x="1189038"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p>
            <a:endParaRPr lang="en-GB"/>
          </a:p>
        </p:txBody>
      </p:sp>
      <p:sp>
        <p:nvSpPr>
          <p:cNvPr id="26660" name="Text Box 45"/>
          <p:cNvSpPr txBox="1">
            <a:spLocks noChangeArrowheads="1"/>
          </p:cNvSpPr>
          <p:nvPr/>
        </p:nvSpPr>
        <p:spPr bwMode="auto">
          <a:xfrm>
            <a:off x="179388" y="2997200"/>
            <a:ext cx="1965325" cy="457200"/>
          </a:xfrm>
          <a:prstGeom prst="rect">
            <a:avLst/>
          </a:prstGeom>
          <a:noFill/>
          <a:ln w="9525">
            <a:noFill/>
            <a:miter lim="800000"/>
            <a:headEnd/>
            <a:tailEnd/>
          </a:ln>
        </p:spPr>
        <p:txBody>
          <a:bodyPr>
            <a:spAutoFit/>
          </a:bodyPr>
          <a:lstStyle/>
          <a:p>
            <a:r>
              <a:rPr lang="cs-CZ" b="1">
                <a:solidFill>
                  <a:srgbClr val="FF9933"/>
                </a:solidFill>
              </a:rPr>
              <a:t> CO</a:t>
            </a:r>
            <a:r>
              <a:rPr lang="cs-CZ" b="1" baseline="-25000">
                <a:solidFill>
                  <a:srgbClr val="FF9933"/>
                </a:solidFill>
              </a:rPr>
              <a:t>2</a:t>
            </a:r>
            <a:r>
              <a:rPr lang="cs-CZ" b="1">
                <a:solidFill>
                  <a:srgbClr val="FF9933"/>
                </a:solidFill>
              </a:rPr>
              <a:t> balance</a:t>
            </a:r>
            <a:endParaRPr lang="cs-CZ" b="1" baseline="30000">
              <a:solidFill>
                <a:srgbClr val="FF9933"/>
              </a:solidFill>
            </a:endParaRPr>
          </a:p>
        </p:txBody>
      </p:sp>
      <p:sp>
        <p:nvSpPr>
          <p:cNvPr id="26661" name="Text Box 46"/>
          <p:cNvSpPr txBox="1">
            <a:spLocks noChangeArrowheads="1"/>
          </p:cNvSpPr>
          <p:nvPr/>
        </p:nvSpPr>
        <p:spPr bwMode="auto">
          <a:xfrm>
            <a:off x="4356100" y="4508500"/>
            <a:ext cx="1965325" cy="457200"/>
          </a:xfrm>
          <a:prstGeom prst="rect">
            <a:avLst/>
          </a:prstGeom>
          <a:noFill/>
          <a:ln w="9525">
            <a:noFill/>
            <a:miter lim="800000"/>
            <a:headEnd/>
            <a:tailEnd/>
          </a:ln>
        </p:spPr>
        <p:txBody>
          <a:bodyPr>
            <a:spAutoFit/>
          </a:bodyPr>
          <a:lstStyle/>
          <a:p>
            <a:r>
              <a:rPr lang="cs-CZ" b="1">
                <a:solidFill>
                  <a:schemeClr val="accent2"/>
                </a:solidFill>
              </a:rPr>
              <a:t>H</a:t>
            </a:r>
            <a:r>
              <a:rPr lang="cs-CZ" b="1" baseline="30000">
                <a:solidFill>
                  <a:schemeClr val="accent2"/>
                </a:solidFill>
              </a:rPr>
              <a:t>+</a:t>
            </a:r>
            <a:r>
              <a:rPr lang="cs-CZ" b="1">
                <a:solidFill>
                  <a:schemeClr val="accent2"/>
                </a:solidFill>
              </a:rPr>
              <a:t> balance</a:t>
            </a:r>
            <a:endParaRPr lang="cs-CZ" b="1" baseline="30000">
              <a:solidFill>
                <a:schemeClr val="accent2"/>
              </a:solidFill>
            </a:endParaRPr>
          </a:p>
        </p:txBody>
      </p:sp>
      <p:sp>
        <p:nvSpPr>
          <p:cNvPr id="26662" name="Text Box 47"/>
          <p:cNvSpPr txBox="1">
            <a:spLocks noChangeArrowheads="1"/>
          </p:cNvSpPr>
          <p:nvPr/>
        </p:nvSpPr>
        <p:spPr bwMode="auto">
          <a:xfrm>
            <a:off x="2463800" y="136525"/>
            <a:ext cx="2584450" cy="457200"/>
          </a:xfrm>
          <a:prstGeom prst="rect">
            <a:avLst/>
          </a:prstGeom>
          <a:noFill/>
          <a:ln w="9525">
            <a:noFill/>
            <a:miter lim="800000"/>
            <a:headEnd/>
            <a:tailEnd/>
          </a:ln>
        </p:spPr>
        <p:txBody>
          <a:bodyPr wrap="none">
            <a:spAutoFit/>
          </a:bodyPr>
          <a:lstStyle/>
          <a:p>
            <a:r>
              <a:rPr lang="cs-CZ">
                <a:solidFill>
                  <a:srgbClr val="FF0066"/>
                </a:solidFill>
              </a:rPr>
              <a:t>Hemoconcentration</a:t>
            </a:r>
          </a:p>
        </p:txBody>
      </p:sp>
      <p:sp>
        <p:nvSpPr>
          <p:cNvPr id="26663" name="Text Box 48"/>
          <p:cNvSpPr txBox="1">
            <a:spLocks noChangeArrowheads="1"/>
          </p:cNvSpPr>
          <p:nvPr/>
        </p:nvSpPr>
        <p:spPr bwMode="auto">
          <a:xfrm>
            <a:off x="323850" y="5229225"/>
            <a:ext cx="4929188" cy="1187450"/>
          </a:xfrm>
          <a:prstGeom prst="rect">
            <a:avLst/>
          </a:prstGeom>
          <a:noFill/>
          <a:ln w="9525">
            <a:noFill/>
            <a:miter lim="800000"/>
            <a:headEnd/>
            <a:tailEnd/>
          </a:ln>
        </p:spPr>
        <p:txBody>
          <a:bodyPr wrap="none">
            <a:spAutoFit/>
          </a:bodyPr>
          <a:lstStyle/>
          <a:p>
            <a:r>
              <a:rPr lang="cs-CZ">
                <a:solidFill>
                  <a:srgbClr val="008000"/>
                </a:solidFill>
              </a:rPr>
              <a:t>Buffers system acid-base disturbances:</a:t>
            </a:r>
            <a:endParaRPr lang="cs-CZ"/>
          </a:p>
          <a:p>
            <a:pPr lvl="1"/>
            <a:r>
              <a:rPr lang="cs-CZ"/>
              <a:t>Contractional alkalemia</a:t>
            </a:r>
          </a:p>
          <a:p>
            <a:pPr lvl="1"/>
            <a:endParaRPr lang="cs-CZ"/>
          </a:p>
        </p:txBody>
      </p:sp>
      <p:sp>
        <p:nvSpPr>
          <p:cNvPr id="44" name="AutoShape 52"/>
          <p:cNvSpPr>
            <a:spLocks noChangeArrowheads="1"/>
          </p:cNvSpPr>
          <p:nvPr/>
        </p:nvSpPr>
        <p:spPr bwMode="auto">
          <a:xfrm flipH="1">
            <a:off x="2483768" y="1340768"/>
            <a:ext cx="2339975" cy="431800"/>
          </a:xfrm>
          <a:prstGeom prst="rightArrow">
            <a:avLst>
              <a:gd name="adj1" fmla="val 50000"/>
              <a:gd name="adj2" fmla="val 141728"/>
            </a:avLst>
          </a:prstGeom>
          <a:noFill/>
          <a:ln w="9525">
            <a:solidFill>
              <a:schemeClr val="tx1"/>
            </a:solidFill>
            <a:miter lim="800000"/>
            <a:headEnd/>
            <a:tailEnd/>
          </a:ln>
        </p:spPr>
        <p:txBody>
          <a:bodyPr wrap="none" anchor="ctr"/>
          <a:lstStyle/>
          <a:p>
            <a:pPr algn="ctr"/>
            <a:r>
              <a:rPr lang="cs-CZ" sz="1800"/>
              <a:t>equilibrium shift</a:t>
            </a:r>
          </a:p>
        </p:txBody>
      </p:sp>
      <p:sp>
        <p:nvSpPr>
          <p:cNvPr id="46" name="AutoShape 52"/>
          <p:cNvSpPr>
            <a:spLocks noChangeArrowheads="1"/>
          </p:cNvSpPr>
          <p:nvPr/>
        </p:nvSpPr>
        <p:spPr bwMode="auto">
          <a:xfrm flipH="1">
            <a:off x="5364088" y="2708920"/>
            <a:ext cx="2339975" cy="431800"/>
          </a:xfrm>
          <a:prstGeom prst="rightArrow">
            <a:avLst>
              <a:gd name="adj1" fmla="val 50000"/>
              <a:gd name="adj2" fmla="val 141728"/>
            </a:avLst>
          </a:prstGeom>
          <a:noFill/>
          <a:ln w="9525">
            <a:solidFill>
              <a:schemeClr val="tx1"/>
            </a:solidFill>
            <a:miter lim="800000"/>
            <a:headEnd/>
            <a:tailEnd/>
          </a:ln>
        </p:spPr>
        <p:txBody>
          <a:bodyPr wrap="none" anchor="ctr"/>
          <a:lstStyle/>
          <a:p>
            <a:pPr algn="ctr"/>
            <a:r>
              <a:rPr lang="cs-CZ" sz="1800"/>
              <a:t>equilibrium shift</a:t>
            </a:r>
          </a:p>
        </p:txBody>
      </p:sp>
    </p:spTree>
    <p:custDataLst>
      <p:tags r:id="rId1"/>
    </p:custData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4" name="Picture 2" descr="C:\Users\jirka\AppData\Local\Microsoft\Windows\Temporary Internet Files\Content.IE5\3QEVY6B9\MP900400454[1].jpg">
            <a:extLst>
              <a:ext uri="{FF2B5EF4-FFF2-40B4-BE49-F238E27FC236}">
                <a16:creationId xmlns:a16="http://schemas.microsoft.com/office/drawing/2014/main" id="{0A67208A-0A9B-412D-9513-738CE2B8696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43115" y="3041454"/>
            <a:ext cx="1619250" cy="1078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bousměrná svislá šipka 22">
            <a:extLst>
              <a:ext uri="{FF2B5EF4-FFF2-40B4-BE49-F238E27FC236}">
                <a16:creationId xmlns:a16="http://schemas.microsoft.com/office/drawing/2014/main" id="{7F9A5920-6C7B-4021-80AB-34CE3B18089A}"/>
              </a:ext>
            </a:extLst>
          </p:cNvPr>
          <p:cNvSpPr/>
          <p:nvPr/>
        </p:nvSpPr>
        <p:spPr>
          <a:xfrm rot="5400000">
            <a:off x="5246129" y="3213043"/>
            <a:ext cx="270272" cy="545819"/>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5" name="TextovéPole 24">
            <a:extLst>
              <a:ext uri="{FF2B5EF4-FFF2-40B4-BE49-F238E27FC236}">
                <a16:creationId xmlns:a16="http://schemas.microsoft.com/office/drawing/2014/main" id="{E0017784-1E4D-42F2-9E23-4A07DD1CC011}"/>
              </a:ext>
            </a:extLst>
          </p:cNvPr>
          <p:cNvSpPr txBox="1"/>
          <p:nvPr/>
        </p:nvSpPr>
        <p:spPr>
          <a:xfrm>
            <a:off x="5654175" y="3353249"/>
            <a:ext cx="3515189" cy="300082"/>
          </a:xfrm>
          <a:prstGeom prst="rect">
            <a:avLst/>
          </a:prstGeom>
          <a:solidFill>
            <a:srgbClr val="FFC000"/>
          </a:solidFill>
        </p:spPr>
        <p:style>
          <a:lnRef idx="1">
            <a:schemeClr val="accent2"/>
          </a:lnRef>
          <a:fillRef idx="2">
            <a:schemeClr val="accent2"/>
          </a:fillRef>
          <a:effectRef idx="1">
            <a:schemeClr val="accent2"/>
          </a:effectRef>
          <a:fontRef idx="minor">
            <a:schemeClr val="dk1"/>
          </a:fontRef>
        </p:style>
        <p:txBody>
          <a:bodyPr wrap="square">
            <a:spAutoFit/>
          </a:bodyPr>
          <a:lstStyle/>
          <a:p>
            <a:pPr eaLnBrk="1" hangingPunct="1">
              <a:defRPr/>
            </a:pPr>
            <a:r>
              <a:rPr lang="en-US" sz="1350" dirty="0"/>
              <a:t>Disorders of volume and osmotic homeostasis</a:t>
            </a:r>
            <a:endParaRPr lang="cs-CZ" sz="1350" dirty="0"/>
          </a:p>
        </p:txBody>
      </p:sp>
      <p:sp>
        <p:nvSpPr>
          <p:cNvPr id="26" name="Nadpis 1">
            <a:extLst>
              <a:ext uri="{FF2B5EF4-FFF2-40B4-BE49-F238E27FC236}">
                <a16:creationId xmlns:a16="http://schemas.microsoft.com/office/drawing/2014/main" id="{31434DDE-1862-4C78-A92F-1230FBB297B9}"/>
              </a:ext>
            </a:extLst>
          </p:cNvPr>
          <p:cNvSpPr txBox="1">
            <a:spLocks/>
          </p:cNvSpPr>
          <p:nvPr/>
        </p:nvSpPr>
        <p:spPr bwMode="auto">
          <a:xfrm>
            <a:off x="637503" y="363644"/>
            <a:ext cx="692058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defRPr/>
            </a:pPr>
            <a:r>
              <a:rPr lang="cs-CZ" sz="3300" kern="0" dirty="0" err="1"/>
              <a:t>Integrative</a:t>
            </a:r>
            <a:r>
              <a:rPr lang="cs-CZ" sz="3300" kern="0" dirty="0"/>
              <a:t> </a:t>
            </a:r>
            <a:r>
              <a:rPr lang="cs-CZ" sz="3300" kern="0" dirty="0" err="1"/>
              <a:t>pathophysiology</a:t>
            </a:r>
            <a:r>
              <a:rPr lang="cs-CZ" sz="3300" kern="0" dirty="0"/>
              <a:t> in </a:t>
            </a:r>
            <a:r>
              <a:rPr lang="cs-CZ" sz="3300" kern="0" dirty="0" err="1"/>
              <a:t>clinic</a:t>
            </a:r>
            <a:endParaRPr lang="cs-CZ" sz="3300" kern="0" dirty="0"/>
          </a:p>
        </p:txBody>
      </p:sp>
      <p:sp>
        <p:nvSpPr>
          <p:cNvPr id="4" name="TextovéPole 3">
            <a:hlinkClick r:id="" action="ppaction://noaction"/>
            <a:extLst>
              <a:ext uri="{FF2B5EF4-FFF2-40B4-BE49-F238E27FC236}">
                <a16:creationId xmlns:a16="http://schemas.microsoft.com/office/drawing/2014/main" id="{CAB6EFFD-0365-4046-91E0-A3345F6A3650}"/>
              </a:ext>
            </a:extLst>
          </p:cNvPr>
          <p:cNvSpPr txBox="1"/>
          <p:nvPr/>
        </p:nvSpPr>
        <p:spPr>
          <a:xfrm>
            <a:off x="859187" y="3379465"/>
            <a:ext cx="1898597" cy="300082"/>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algn="r" eaLnBrk="1" hangingPunct="1">
              <a:defRPr/>
            </a:pPr>
            <a:r>
              <a:rPr lang="cs-CZ" sz="1350" dirty="0" err="1"/>
              <a:t>Circulatory</a:t>
            </a:r>
            <a:r>
              <a:rPr lang="cs-CZ" sz="1350" dirty="0"/>
              <a:t> </a:t>
            </a:r>
            <a:r>
              <a:rPr lang="cs-CZ" sz="1350" dirty="0" err="1"/>
              <a:t>disorders</a:t>
            </a:r>
            <a:endParaRPr lang="cs-CZ" sz="1350" dirty="0"/>
          </a:p>
        </p:txBody>
      </p:sp>
      <p:sp>
        <p:nvSpPr>
          <p:cNvPr id="5" name="TextovéPole 4">
            <a:hlinkClick r:id="" action="ppaction://noaction"/>
            <a:extLst>
              <a:ext uri="{FF2B5EF4-FFF2-40B4-BE49-F238E27FC236}">
                <a16:creationId xmlns:a16="http://schemas.microsoft.com/office/drawing/2014/main" id="{6DF9ECF3-C87B-4239-B176-A198893FC309}"/>
              </a:ext>
            </a:extLst>
          </p:cNvPr>
          <p:cNvSpPr txBox="1"/>
          <p:nvPr/>
        </p:nvSpPr>
        <p:spPr>
          <a:xfrm>
            <a:off x="2195736" y="2063836"/>
            <a:ext cx="1454527" cy="300082"/>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eaLnBrk="1" hangingPunct="1">
              <a:defRPr/>
            </a:pPr>
            <a:r>
              <a:rPr lang="cs-CZ" sz="1350" dirty="0" err="1"/>
              <a:t>Kidney</a:t>
            </a:r>
            <a:r>
              <a:rPr lang="cs-CZ" sz="1350" dirty="0"/>
              <a:t> </a:t>
            </a:r>
            <a:r>
              <a:rPr lang="cs-CZ" sz="1350" dirty="0" err="1"/>
              <a:t>disorders</a:t>
            </a:r>
            <a:endParaRPr lang="cs-CZ" sz="1350" dirty="0"/>
          </a:p>
        </p:txBody>
      </p:sp>
      <p:sp>
        <p:nvSpPr>
          <p:cNvPr id="6" name="TextovéPole 5">
            <a:extLst>
              <a:ext uri="{FF2B5EF4-FFF2-40B4-BE49-F238E27FC236}">
                <a16:creationId xmlns:a16="http://schemas.microsoft.com/office/drawing/2014/main" id="{B8A1CF27-1A76-4F54-B601-924DDB22D75A}"/>
              </a:ext>
            </a:extLst>
          </p:cNvPr>
          <p:cNvSpPr txBox="1"/>
          <p:nvPr/>
        </p:nvSpPr>
        <p:spPr>
          <a:xfrm>
            <a:off x="3315255" y="4933418"/>
            <a:ext cx="2658356" cy="300082"/>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sz="1350" dirty="0" err="1"/>
              <a:t>Disorders</a:t>
            </a:r>
            <a:r>
              <a:rPr lang="cs-CZ" sz="1350" dirty="0"/>
              <a:t> </a:t>
            </a:r>
            <a:r>
              <a:rPr lang="cs-CZ" sz="1350" dirty="0" err="1"/>
              <a:t>of</a:t>
            </a:r>
            <a:r>
              <a:rPr lang="cs-CZ" sz="1350" dirty="0"/>
              <a:t> acid-base </a:t>
            </a:r>
            <a:r>
              <a:rPr lang="cs-CZ" sz="1350" dirty="0" err="1"/>
              <a:t>homeostasis</a:t>
            </a:r>
            <a:endParaRPr lang="cs-CZ" sz="1350" dirty="0"/>
          </a:p>
        </p:txBody>
      </p:sp>
      <p:sp>
        <p:nvSpPr>
          <p:cNvPr id="7" name="TextovéPole 6">
            <a:extLst>
              <a:ext uri="{FF2B5EF4-FFF2-40B4-BE49-F238E27FC236}">
                <a16:creationId xmlns:a16="http://schemas.microsoft.com/office/drawing/2014/main" id="{F8C998A1-51FC-43F1-B1CE-486045AE945C}"/>
              </a:ext>
            </a:extLst>
          </p:cNvPr>
          <p:cNvSpPr txBox="1"/>
          <p:nvPr/>
        </p:nvSpPr>
        <p:spPr>
          <a:xfrm>
            <a:off x="5704389" y="3996797"/>
            <a:ext cx="2324932" cy="300082"/>
          </a:xfrm>
          <a:prstGeom prst="rect">
            <a:avLst/>
          </a:prstGeom>
          <a:solidFill>
            <a:srgbClr val="FFC000"/>
          </a:solidFill>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sz="1350" dirty="0" err="1"/>
              <a:t>Disorders</a:t>
            </a:r>
            <a:r>
              <a:rPr lang="cs-CZ" sz="1350" dirty="0"/>
              <a:t> </a:t>
            </a:r>
            <a:r>
              <a:rPr lang="cs-CZ" sz="1350" dirty="0" err="1"/>
              <a:t>of</a:t>
            </a:r>
            <a:r>
              <a:rPr lang="cs-CZ" sz="1350" dirty="0"/>
              <a:t> </a:t>
            </a:r>
            <a:r>
              <a:rPr lang="cs-CZ" sz="1350" dirty="0" err="1"/>
              <a:t>ionic</a:t>
            </a:r>
            <a:r>
              <a:rPr lang="cs-CZ" sz="1350" dirty="0"/>
              <a:t> </a:t>
            </a:r>
            <a:r>
              <a:rPr lang="cs-CZ" sz="1350" dirty="0" err="1"/>
              <a:t>homeostasis</a:t>
            </a:r>
            <a:endParaRPr lang="cs-CZ" sz="1350" dirty="0"/>
          </a:p>
        </p:txBody>
      </p:sp>
      <p:sp>
        <p:nvSpPr>
          <p:cNvPr id="8" name="TextovéPole 7">
            <a:extLst>
              <a:ext uri="{FF2B5EF4-FFF2-40B4-BE49-F238E27FC236}">
                <a16:creationId xmlns:a16="http://schemas.microsoft.com/office/drawing/2014/main" id="{27050BBA-6A8C-4D2A-9EC1-D6924EA58283}"/>
              </a:ext>
            </a:extLst>
          </p:cNvPr>
          <p:cNvSpPr txBox="1"/>
          <p:nvPr/>
        </p:nvSpPr>
        <p:spPr>
          <a:xfrm>
            <a:off x="971600" y="2789345"/>
            <a:ext cx="1783636" cy="300082"/>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eaLnBrk="1" hangingPunct="1">
              <a:defRPr/>
            </a:pPr>
            <a:r>
              <a:rPr lang="cs-CZ" sz="1350" dirty="0" err="1"/>
              <a:t>Respiratory</a:t>
            </a:r>
            <a:r>
              <a:rPr lang="cs-CZ" sz="1350" dirty="0"/>
              <a:t> </a:t>
            </a:r>
            <a:r>
              <a:rPr lang="cs-CZ" sz="1350" dirty="0" err="1"/>
              <a:t>disorders</a:t>
            </a:r>
            <a:endParaRPr lang="cs-CZ" sz="1350" dirty="0"/>
          </a:p>
        </p:txBody>
      </p:sp>
      <p:sp>
        <p:nvSpPr>
          <p:cNvPr id="10" name="TextovéPole 9">
            <a:extLst>
              <a:ext uri="{FF2B5EF4-FFF2-40B4-BE49-F238E27FC236}">
                <a16:creationId xmlns:a16="http://schemas.microsoft.com/office/drawing/2014/main" id="{54F4793C-A017-47A8-B087-FE47BBBB7EB8}"/>
              </a:ext>
            </a:extLst>
          </p:cNvPr>
          <p:cNvSpPr txBox="1"/>
          <p:nvPr/>
        </p:nvSpPr>
        <p:spPr>
          <a:xfrm>
            <a:off x="1406422" y="4593110"/>
            <a:ext cx="2362122" cy="300082"/>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sz="1350" dirty="0" err="1"/>
              <a:t>Disorders</a:t>
            </a:r>
            <a:r>
              <a:rPr lang="cs-CZ" sz="1350" dirty="0"/>
              <a:t> </a:t>
            </a:r>
            <a:r>
              <a:rPr lang="cs-CZ" sz="1350" dirty="0" err="1"/>
              <a:t>of</a:t>
            </a:r>
            <a:r>
              <a:rPr lang="cs-CZ" sz="1350" dirty="0"/>
              <a:t> </a:t>
            </a:r>
            <a:r>
              <a:rPr lang="cs-CZ" sz="1350" dirty="0" err="1"/>
              <a:t>glucose</a:t>
            </a:r>
            <a:r>
              <a:rPr lang="cs-CZ" sz="1350" dirty="0"/>
              <a:t> </a:t>
            </a:r>
            <a:r>
              <a:rPr lang="cs-CZ" sz="1350" dirty="0" err="1"/>
              <a:t>regulation</a:t>
            </a:r>
            <a:endParaRPr lang="cs-CZ" sz="1350" dirty="0"/>
          </a:p>
        </p:txBody>
      </p:sp>
      <p:sp>
        <p:nvSpPr>
          <p:cNvPr id="11" name="TextovéPole 10">
            <a:extLst>
              <a:ext uri="{FF2B5EF4-FFF2-40B4-BE49-F238E27FC236}">
                <a16:creationId xmlns:a16="http://schemas.microsoft.com/office/drawing/2014/main" id="{03B777A5-6F99-432E-9232-92FB98471E6C}"/>
              </a:ext>
            </a:extLst>
          </p:cNvPr>
          <p:cNvSpPr txBox="1"/>
          <p:nvPr/>
        </p:nvSpPr>
        <p:spPr>
          <a:xfrm>
            <a:off x="3916304" y="1701476"/>
            <a:ext cx="2071916" cy="300082"/>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eaLnBrk="1" hangingPunct="1">
              <a:defRPr/>
            </a:pPr>
            <a:r>
              <a:rPr lang="cs-CZ" sz="1350" dirty="0" err="1"/>
              <a:t>Gastrointestinal</a:t>
            </a:r>
            <a:r>
              <a:rPr lang="cs-CZ" sz="1350" dirty="0"/>
              <a:t> </a:t>
            </a:r>
            <a:r>
              <a:rPr lang="cs-CZ" sz="1350" dirty="0" err="1"/>
              <a:t>disorders</a:t>
            </a:r>
            <a:endParaRPr lang="cs-CZ" sz="1350" dirty="0"/>
          </a:p>
        </p:txBody>
      </p:sp>
      <p:sp>
        <p:nvSpPr>
          <p:cNvPr id="12" name="TextovéPole 11">
            <a:extLst>
              <a:ext uri="{FF2B5EF4-FFF2-40B4-BE49-F238E27FC236}">
                <a16:creationId xmlns:a16="http://schemas.microsoft.com/office/drawing/2014/main" id="{B45FE300-E502-4CD5-B15B-838C6D6C96D1}"/>
              </a:ext>
            </a:extLst>
          </p:cNvPr>
          <p:cNvSpPr txBox="1"/>
          <p:nvPr/>
        </p:nvSpPr>
        <p:spPr>
          <a:xfrm>
            <a:off x="5088521" y="4454611"/>
            <a:ext cx="2248501" cy="300082"/>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sz="1350" dirty="0" err="1"/>
              <a:t>Blood</a:t>
            </a:r>
            <a:r>
              <a:rPr lang="cs-CZ" sz="1350" dirty="0"/>
              <a:t> </a:t>
            </a:r>
            <a:r>
              <a:rPr lang="cs-CZ" sz="1350" dirty="0" err="1"/>
              <a:t>gas</a:t>
            </a:r>
            <a:r>
              <a:rPr lang="cs-CZ" sz="1350" dirty="0"/>
              <a:t> transport </a:t>
            </a:r>
            <a:r>
              <a:rPr lang="cs-CZ" sz="1350" dirty="0" err="1"/>
              <a:t>disorders</a:t>
            </a:r>
            <a:endParaRPr lang="cs-CZ" sz="1350" dirty="0"/>
          </a:p>
        </p:txBody>
      </p:sp>
      <p:sp>
        <p:nvSpPr>
          <p:cNvPr id="16" name="Obousměrná svislá šipka 15">
            <a:extLst>
              <a:ext uri="{FF2B5EF4-FFF2-40B4-BE49-F238E27FC236}">
                <a16:creationId xmlns:a16="http://schemas.microsoft.com/office/drawing/2014/main" id="{D4BEAC97-3406-40E0-BE85-9189285FFAA4}"/>
              </a:ext>
            </a:extLst>
          </p:cNvPr>
          <p:cNvSpPr/>
          <p:nvPr/>
        </p:nvSpPr>
        <p:spPr>
          <a:xfrm rot="2605080">
            <a:off x="3430958" y="4008805"/>
            <a:ext cx="270272" cy="69735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17" name="Obousměrná svislá šipka 16">
            <a:extLst>
              <a:ext uri="{FF2B5EF4-FFF2-40B4-BE49-F238E27FC236}">
                <a16:creationId xmlns:a16="http://schemas.microsoft.com/office/drawing/2014/main" id="{9DC4AE32-8BBA-470A-9A54-9B971435491E}"/>
              </a:ext>
            </a:extLst>
          </p:cNvPr>
          <p:cNvSpPr/>
          <p:nvPr/>
        </p:nvSpPr>
        <p:spPr>
          <a:xfrm rot="6304119">
            <a:off x="2988454" y="3332614"/>
            <a:ext cx="270272" cy="6477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18" name="Obousměrná svislá šipka 17">
            <a:extLst>
              <a:ext uri="{FF2B5EF4-FFF2-40B4-BE49-F238E27FC236}">
                <a16:creationId xmlns:a16="http://schemas.microsoft.com/office/drawing/2014/main" id="{453AB525-717A-465C-951D-0EEF6449E6ED}"/>
              </a:ext>
            </a:extLst>
          </p:cNvPr>
          <p:cNvSpPr/>
          <p:nvPr/>
        </p:nvSpPr>
        <p:spPr>
          <a:xfrm rot="6573265">
            <a:off x="2969304" y="2756386"/>
            <a:ext cx="270272" cy="6477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19" name="Obousměrná svislá šipka 18">
            <a:extLst>
              <a:ext uri="{FF2B5EF4-FFF2-40B4-BE49-F238E27FC236}">
                <a16:creationId xmlns:a16="http://schemas.microsoft.com/office/drawing/2014/main" id="{7B731BD3-F687-4231-9280-FEB11A1EDBF6}"/>
              </a:ext>
            </a:extLst>
          </p:cNvPr>
          <p:cNvSpPr/>
          <p:nvPr/>
        </p:nvSpPr>
        <p:spPr>
          <a:xfrm rot="9214978">
            <a:off x="3416432" y="2340315"/>
            <a:ext cx="270272" cy="775032"/>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0" name="Obousměrná svislá šipka 19">
            <a:extLst>
              <a:ext uri="{FF2B5EF4-FFF2-40B4-BE49-F238E27FC236}">
                <a16:creationId xmlns:a16="http://schemas.microsoft.com/office/drawing/2014/main" id="{9CAB3383-67A7-40FD-87AC-796237EB6DBF}"/>
              </a:ext>
            </a:extLst>
          </p:cNvPr>
          <p:cNvSpPr/>
          <p:nvPr/>
        </p:nvSpPr>
        <p:spPr>
          <a:xfrm rot="10800000">
            <a:off x="4097796" y="4120562"/>
            <a:ext cx="270272" cy="825644"/>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1" name="Obousměrná svislá šipka 20">
            <a:extLst>
              <a:ext uri="{FF2B5EF4-FFF2-40B4-BE49-F238E27FC236}">
                <a16:creationId xmlns:a16="http://schemas.microsoft.com/office/drawing/2014/main" id="{F9E7DE2E-5EF7-4B3A-834E-7C63CE61EB46}"/>
              </a:ext>
            </a:extLst>
          </p:cNvPr>
          <p:cNvSpPr/>
          <p:nvPr/>
        </p:nvSpPr>
        <p:spPr>
          <a:xfrm rot="8024199">
            <a:off x="4686680" y="3999774"/>
            <a:ext cx="270272" cy="6477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2" name="Obousměrná svislá šipka 21">
            <a:extLst>
              <a:ext uri="{FF2B5EF4-FFF2-40B4-BE49-F238E27FC236}">
                <a16:creationId xmlns:a16="http://schemas.microsoft.com/office/drawing/2014/main" id="{25BBFF6B-DE2B-4177-94C8-BD4DF135181B}"/>
              </a:ext>
            </a:extLst>
          </p:cNvPr>
          <p:cNvSpPr/>
          <p:nvPr/>
        </p:nvSpPr>
        <p:spPr>
          <a:xfrm rot="1097872">
            <a:off x="4554770" y="2007989"/>
            <a:ext cx="270272" cy="104914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4" name="Obousměrná svislá šipka 23">
            <a:extLst>
              <a:ext uri="{FF2B5EF4-FFF2-40B4-BE49-F238E27FC236}">
                <a16:creationId xmlns:a16="http://schemas.microsoft.com/office/drawing/2014/main" id="{41FB6D17-A83C-4339-88B9-F7A76A62ACF4}"/>
              </a:ext>
            </a:extLst>
          </p:cNvPr>
          <p:cNvSpPr/>
          <p:nvPr/>
        </p:nvSpPr>
        <p:spPr>
          <a:xfrm rot="6483992">
            <a:off x="5270406" y="3660446"/>
            <a:ext cx="270272" cy="6477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7" name="TextovéPole 26">
            <a:extLst>
              <a:ext uri="{FF2B5EF4-FFF2-40B4-BE49-F238E27FC236}">
                <a16:creationId xmlns:a16="http://schemas.microsoft.com/office/drawing/2014/main" id="{D2245FCE-39BB-4A48-A846-CF91D8FDAC14}"/>
              </a:ext>
            </a:extLst>
          </p:cNvPr>
          <p:cNvSpPr txBox="1"/>
          <p:nvPr/>
        </p:nvSpPr>
        <p:spPr>
          <a:xfrm>
            <a:off x="5654175" y="2488422"/>
            <a:ext cx="3107598" cy="300082"/>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eaLnBrk="1" hangingPunct="1">
              <a:defRPr/>
            </a:pPr>
            <a:r>
              <a:rPr lang="cs-CZ" sz="1350" dirty="0" err="1"/>
              <a:t>Disorders</a:t>
            </a:r>
            <a:r>
              <a:rPr lang="cs-CZ" sz="1350" dirty="0"/>
              <a:t> </a:t>
            </a:r>
            <a:r>
              <a:rPr lang="cs-CZ" sz="1350" dirty="0" err="1"/>
              <a:t>of</a:t>
            </a:r>
            <a:r>
              <a:rPr lang="cs-CZ" sz="1350" dirty="0"/>
              <a:t> </a:t>
            </a:r>
            <a:r>
              <a:rPr lang="cs-CZ" sz="1350" dirty="0" err="1"/>
              <a:t>neuroendocrine</a:t>
            </a:r>
            <a:r>
              <a:rPr lang="cs-CZ" sz="1350" dirty="0"/>
              <a:t> </a:t>
            </a:r>
            <a:r>
              <a:rPr lang="cs-CZ" sz="1350" dirty="0" err="1"/>
              <a:t>regulation</a:t>
            </a:r>
            <a:endParaRPr lang="cs-CZ" sz="1350" dirty="0"/>
          </a:p>
        </p:txBody>
      </p:sp>
      <p:sp>
        <p:nvSpPr>
          <p:cNvPr id="28" name="Obousměrná svislá šipka 21">
            <a:extLst>
              <a:ext uri="{FF2B5EF4-FFF2-40B4-BE49-F238E27FC236}">
                <a16:creationId xmlns:a16="http://schemas.microsoft.com/office/drawing/2014/main" id="{38C1C591-0B0E-47FD-86DB-7920FC1EAF5A}"/>
              </a:ext>
            </a:extLst>
          </p:cNvPr>
          <p:cNvSpPr/>
          <p:nvPr/>
        </p:nvSpPr>
        <p:spPr>
          <a:xfrm rot="3618820">
            <a:off x="5220982" y="2551124"/>
            <a:ext cx="270272" cy="6477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9" name="TextovéPole 28">
            <a:extLst>
              <a:ext uri="{FF2B5EF4-FFF2-40B4-BE49-F238E27FC236}">
                <a16:creationId xmlns:a16="http://schemas.microsoft.com/office/drawing/2014/main" id="{6A301346-CA57-4117-B39F-0DBD086314AD}"/>
              </a:ext>
            </a:extLst>
          </p:cNvPr>
          <p:cNvSpPr txBox="1"/>
          <p:nvPr/>
        </p:nvSpPr>
        <p:spPr>
          <a:xfrm>
            <a:off x="368211" y="4011051"/>
            <a:ext cx="2308879" cy="300082"/>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square">
            <a:spAutoFit/>
          </a:bodyPr>
          <a:lstStyle/>
          <a:p>
            <a:pPr algn="r" eaLnBrk="1" hangingPunct="1">
              <a:defRPr/>
            </a:pPr>
            <a:r>
              <a:rPr lang="cs-CZ" sz="1350" dirty="0" err="1"/>
              <a:t>Thermoregulation</a:t>
            </a:r>
            <a:r>
              <a:rPr lang="cs-CZ" sz="1350" dirty="0"/>
              <a:t> </a:t>
            </a:r>
            <a:r>
              <a:rPr lang="cs-CZ" sz="1350" dirty="0" err="1"/>
              <a:t>disorders</a:t>
            </a:r>
            <a:endParaRPr lang="cs-CZ" sz="1350" dirty="0"/>
          </a:p>
        </p:txBody>
      </p:sp>
      <p:sp>
        <p:nvSpPr>
          <p:cNvPr id="30" name="Obousměrná svislá šipka 21">
            <a:extLst>
              <a:ext uri="{FF2B5EF4-FFF2-40B4-BE49-F238E27FC236}">
                <a16:creationId xmlns:a16="http://schemas.microsoft.com/office/drawing/2014/main" id="{612C1CCE-ECD2-4508-AB78-2A334CFE95F7}"/>
              </a:ext>
            </a:extLst>
          </p:cNvPr>
          <p:cNvSpPr/>
          <p:nvPr/>
        </p:nvSpPr>
        <p:spPr>
          <a:xfrm rot="4600854">
            <a:off x="2987513" y="3706733"/>
            <a:ext cx="270272" cy="811397"/>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 name="TextovéPole 1">
            <a:extLst>
              <a:ext uri="{FF2B5EF4-FFF2-40B4-BE49-F238E27FC236}">
                <a16:creationId xmlns:a16="http://schemas.microsoft.com/office/drawing/2014/main" id="{A4F7D545-919E-42D6-A2B0-19E35309421A}"/>
              </a:ext>
            </a:extLst>
          </p:cNvPr>
          <p:cNvSpPr txBox="1"/>
          <p:nvPr/>
        </p:nvSpPr>
        <p:spPr>
          <a:xfrm>
            <a:off x="3559710" y="3297705"/>
            <a:ext cx="1583260" cy="507831"/>
          </a:xfrm>
          <a:prstGeom prst="rect">
            <a:avLst/>
          </a:prstGeom>
          <a:solidFill>
            <a:srgbClr val="FFC000"/>
          </a:solidFill>
        </p:spPr>
        <p:txBody>
          <a:bodyPr wrap="square" rtlCol="0">
            <a:spAutoFit/>
          </a:bodyPr>
          <a:lstStyle/>
          <a:p>
            <a:pPr algn="ctr"/>
            <a:r>
              <a:rPr lang="cs-CZ" sz="1350" dirty="0" err="1"/>
              <a:t>Understanding</a:t>
            </a:r>
            <a:r>
              <a:rPr lang="cs-CZ" sz="1350" dirty="0"/>
              <a:t> </a:t>
            </a:r>
            <a:r>
              <a:rPr lang="cs-CZ" sz="1350" dirty="0" err="1"/>
              <a:t>the</a:t>
            </a:r>
            <a:r>
              <a:rPr lang="cs-CZ" sz="1350" dirty="0"/>
              <a:t> </a:t>
            </a:r>
            <a:r>
              <a:rPr lang="cs-CZ" sz="1350" dirty="0" err="1"/>
              <a:t>interrelationships</a:t>
            </a:r>
            <a:endParaRPr lang="en-US" sz="1350" dirty="0"/>
          </a:p>
        </p:txBody>
      </p:sp>
      <p:sp>
        <p:nvSpPr>
          <p:cNvPr id="13" name="TextovéPole 12">
            <a:extLst>
              <a:ext uri="{FF2B5EF4-FFF2-40B4-BE49-F238E27FC236}">
                <a16:creationId xmlns:a16="http://schemas.microsoft.com/office/drawing/2014/main" id="{B05A24C8-2662-4FEF-BA4C-6643224DB886}"/>
              </a:ext>
            </a:extLst>
          </p:cNvPr>
          <p:cNvSpPr txBox="1"/>
          <p:nvPr/>
        </p:nvSpPr>
        <p:spPr>
          <a:xfrm>
            <a:off x="386535" y="6207641"/>
            <a:ext cx="7985712" cy="323165"/>
          </a:xfrm>
          <a:prstGeom prst="rect">
            <a:avLst/>
          </a:prstGeom>
          <a:noFill/>
        </p:spPr>
        <p:txBody>
          <a:bodyPr wrap="none" rtlCol="0">
            <a:spAutoFit/>
          </a:bodyPr>
          <a:lstStyle/>
          <a:p>
            <a:r>
              <a:rPr lang="cs-CZ" sz="1500" dirty="0" err="1">
                <a:solidFill>
                  <a:srgbClr val="FF0000"/>
                </a:solidFill>
              </a:rPr>
              <a:t>Questions</a:t>
            </a:r>
            <a:r>
              <a:rPr lang="cs-CZ" sz="1500" dirty="0">
                <a:solidFill>
                  <a:srgbClr val="FF0000"/>
                </a:solidFill>
              </a:rPr>
              <a:t> and </a:t>
            </a:r>
            <a:r>
              <a:rPr lang="cs-CZ" sz="1500" dirty="0" err="1">
                <a:solidFill>
                  <a:srgbClr val="FF0000"/>
                </a:solidFill>
              </a:rPr>
              <a:t>consultations</a:t>
            </a:r>
            <a:r>
              <a:rPr lang="cs-CZ" sz="1500" dirty="0">
                <a:solidFill>
                  <a:srgbClr val="FF0000"/>
                </a:solidFill>
              </a:rPr>
              <a:t>:</a:t>
            </a:r>
            <a:r>
              <a:rPr lang="cs-CZ" sz="1500" dirty="0"/>
              <a:t>  doc. MUDr. Jiří Kofránek, CSc.,  </a:t>
            </a:r>
            <a:r>
              <a:rPr lang="cs-CZ" sz="1500" dirty="0">
                <a:hlinkClick r:id="rId5"/>
              </a:rPr>
              <a:t>kofranek@gmail.com</a:t>
            </a:r>
            <a:r>
              <a:rPr lang="cs-CZ" sz="1500" dirty="0"/>
              <a:t>, tel. 777-68-68-68</a:t>
            </a:r>
            <a:endParaRPr lang="en-US" sz="1500" dirty="0"/>
          </a:p>
        </p:txBody>
      </p:sp>
      <p:pic>
        <p:nvPicPr>
          <p:cNvPr id="31" name="Obrázek 30" descr="Obsah obrázku muž, brýle, osoba, nošení&#10;&#10;Popis byl vytvořen automaticky">
            <a:extLst>
              <a:ext uri="{FF2B5EF4-FFF2-40B4-BE49-F238E27FC236}">
                <a16:creationId xmlns:a16="http://schemas.microsoft.com/office/drawing/2014/main" id="{74DF23DD-B6BC-4CCD-9C66-08C9F099754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39417" y="5373303"/>
            <a:ext cx="848820" cy="846682"/>
          </a:xfrm>
          <a:prstGeom prst="rect">
            <a:avLst/>
          </a:prstGeom>
        </p:spPr>
      </p:pic>
    </p:spTree>
    <p:custDataLst>
      <p:tags r:id="rId1"/>
    </p:custDataLst>
    <p:extLst>
      <p:ext uri="{BB962C8B-B14F-4D97-AF65-F5344CB8AC3E}">
        <p14:creationId xmlns:p14="http://schemas.microsoft.com/office/powerpoint/2010/main" val="4161798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500"/>
                                        <p:tgtEl>
                                          <p:spTgt spid="2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500"/>
                                        <p:tgtEl>
                                          <p:spTgt spid="30"/>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500"/>
                                        <p:tgtEl>
                                          <p:spTgt spid="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500"/>
                                        <p:tgtEl>
                                          <p:spTgt spid="1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fade">
                                      <p:cBhvr>
                                        <p:cTn id="48" dur="500"/>
                                        <p:tgtEl>
                                          <p:spTgt spid="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fade">
                                      <p:cBhvr>
                                        <p:cTn id="51" dur="500"/>
                                        <p:tgtEl>
                                          <p:spTgt spid="2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500"/>
                                        <p:tgtEl>
                                          <p:spTgt spid="1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2"/>
                                        </p:tgtEl>
                                        <p:attrNameLst>
                                          <p:attrName>style.visibility</p:attrName>
                                        </p:attrNameLst>
                                      </p:cBhvr>
                                      <p:to>
                                        <p:strVal val="visible"/>
                                      </p:to>
                                    </p:set>
                                    <p:animEffect transition="in" filter="fade">
                                      <p:cBhvr>
                                        <p:cTn id="65" dur="500"/>
                                        <p:tgtEl>
                                          <p:spTgt spid="2"/>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500"/>
                                        <p:tgtEl>
                                          <p:spTgt spid="31"/>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fade">
                                      <p:cBhvr>
                                        <p:cTn id="7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animBg="1"/>
      <p:bldP spid="10" grpId="0" animBg="1"/>
      <p:bldP spid="11" grpId="0" animBg="1"/>
      <p:bldP spid="12" grpId="0" animBg="1"/>
      <p:bldP spid="16" grpId="0" animBg="1"/>
      <p:bldP spid="17" grpId="0" animBg="1"/>
      <p:bldP spid="18" grpId="0" animBg="1"/>
      <p:bldP spid="19" grpId="0" animBg="1"/>
      <p:bldP spid="20" grpId="0" animBg="1"/>
      <p:bldP spid="21" grpId="0" animBg="1"/>
      <p:bldP spid="22" grpId="0" animBg="1"/>
      <p:bldP spid="27" grpId="0" animBg="1"/>
      <p:bldP spid="28" grpId="0" animBg="1"/>
      <p:bldP spid="29" grpId="0" animBg="1"/>
      <p:bldP spid="30" grpId="0" animBg="1"/>
      <p:bldP spid="2" grpId="0" animBg="1"/>
      <p:bldP spid="1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a:xfrm>
            <a:off x="457200" y="44450"/>
            <a:ext cx="8229600" cy="1143000"/>
          </a:xfrm>
        </p:spPr>
        <p:txBody>
          <a:bodyPr/>
          <a:lstStyle/>
          <a:p>
            <a:r>
              <a:rPr lang="cs-CZ" dirty="0" err="1"/>
              <a:t>Osmotic</a:t>
            </a:r>
            <a:r>
              <a:rPr lang="cs-CZ" dirty="0"/>
              <a:t> </a:t>
            </a:r>
            <a:r>
              <a:rPr lang="cs-CZ" dirty="0" err="1"/>
              <a:t>pressure</a:t>
            </a:r>
            <a:endParaRPr lang="cs-CZ" dirty="0"/>
          </a:p>
        </p:txBody>
      </p:sp>
      <p:sp>
        <p:nvSpPr>
          <p:cNvPr id="75779" name="Rectangle 3"/>
          <p:cNvSpPr>
            <a:spLocks noChangeArrowheads="1"/>
          </p:cNvSpPr>
          <p:nvPr/>
        </p:nvSpPr>
        <p:spPr bwMode="auto">
          <a:xfrm>
            <a:off x="1042988" y="1090613"/>
            <a:ext cx="6755760" cy="461665"/>
          </a:xfrm>
          <a:prstGeom prst="rect">
            <a:avLst/>
          </a:prstGeom>
          <a:noFill/>
          <a:ln w="9525">
            <a:noFill/>
            <a:miter lim="800000"/>
            <a:headEnd/>
            <a:tailEnd/>
          </a:ln>
        </p:spPr>
        <p:txBody>
          <a:bodyPr wrap="none">
            <a:spAutoFit/>
          </a:bodyPr>
          <a:lstStyle/>
          <a:p>
            <a:r>
              <a:rPr lang="cs-CZ" sz="2400" b="1" i="1" dirty="0" err="1"/>
              <a:t>is</a:t>
            </a:r>
            <a:r>
              <a:rPr lang="cs-CZ" sz="2400" b="1" i="1" dirty="0"/>
              <a:t> </a:t>
            </a:r>
            <a:r>
              <a:rPr lang="en-US" sz="2400" b="1" i="1" dirty="0"/>
              <a:t>related to the concentration of dissolved particles</a:t>
            </a:r>
            <a:endParaRPr lang="cs-CZ" sz="2400" b="1" i="1" dirty="0"/>
          </a:p>
        </p:txBody>
      </p:sp>
      <p:sp>
        <p:nvSpPr>
          <p:cNvPr id="75780" name="Rectangle 4"/>
          <p:cNvSpPr>
            <a:spLocks noChangeArrowheads="1"/>
          </p:cNvSpPr>
          <p:nvPr/>
        </p:nvSpPr>
        <p:spPr bwMode="auto">
          <a:xfrm>
            <a:off x="1258888" y="4149725"/>
            <a:ext cx="3313112" cy="2663825"/>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75781" name="Rectangle 5"/>
          <p:cNvSpPr>
            <a:spLocks noChangeArrowheads="1"/>
          </p:cNvSpPr>
          <p:nvPr/>
        </p:nvSpPr>
        <p:spPr bwMode="auto">
          <a:xfrm>
            <a:off x="4572000" y="4149725"/>
            <a:ext cx="3384550" cy="2663825"/>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endParaRPr lang="en-US"/>
          </a:p>
        </p:txBody>
      </p:sp>
      <p:sp>
        <p:nvSpPr>
          <p:cNvPr id="75782" name="Line 6"/>
          <p:cNvSpPr>
            <a:spLocks noChangeShapeType="1"/>
          </p:cNvSpPr>
          <p:nvPr/>
        </p:nvSpPr>
        <p:spPr bwMode="auto">
          <a:xfrm>
            <a:off x="1258888" y="4149725"/>
            <a:ext cx="0" cy="2663825"/>
          </a:xfrm>
          <a:prstGeom prst="line">
            <a:avLst/>
          </a:prstGeom>
          <a:noFill/>
          <a:ln w="38100">
            <a:solidFill>
              <a:schemeClr val="tx1"/>
            </a:solidFill>
            <a:round/>
            <a:headEnd/>
            <a:tailEnd/>
          </a:ln>
        </p:spPr>
        <p:txBody>
          <a:bodyPr/>
          <a:lstStyle/>
          <a:p>
            <a:endParaRPr lang="cs-CZ"/>
          </a:p>
        </p:txBody>
      </p:sp>
      <p:sp>
        <p:nvSpPr>
          <p:cNvPr id="75783" name="Line 7"/>
          <p:cNvSpPr>
            <a:spLocks noChangeShapeType="1"/>
          </p:cNvSpPr>
          <p:nvPr/>
        </p:nvSpPr>
        <p:spPr bwMode="auto">
          <a:xfrm>
            <a:off x="7956550" y="4149725"/>
            <a:ext cx="0" cy="2663825"/>
          </a:xfrm>
          <a:prstGeom prst="line">
            <a:avLst/>
          </a:prstGeom>
          <a:noFill/>
          <a:ln w="38100">
            <a:solidFill>
              <a:schemeClr val="tx1"/>
            </a:solidFill>
            <a:round/>
            <a:headEnd/>
            <a:tailEnd/>
          </a:ln>
        </p:spPr>
        <p:txBody>
          <a:bodyPr/>
          <a:lstStyle/>
          <a:p>
            <a:endParaRPr lang="cs-CZ"/>
          </a:p>
        </p:txBody>
      </p:sp>
      <p:sp>
        <p:nvSpPr>
          <p:cNvPr id="75784" name="Line 8"/>
          <p:cNvSpPr>
            <a:spLocks noChangeShapeType="1"/>
          </p:cNvSpPr>
          <p:nvPr/>
        </p:nvSpPr>
        <p:spPr bwMode="auto">
          <a:xfrm>
            <a:off x="1258888" y="4149725"/>
            <a:ext cx="6697662" cy="0"/>
          </a:xfrm>
          <a:prstGeom prst="line">
            <a:avLst/>
          </a:prstGeom>
          <a:noFill/>
          <a:ln w="38100">
            <a:solidFill>
              <a:schemeClr val="tx1"/>
            </a:solidFill>
            <a:round/>
            <a:headEnd/>
            <a:tailEnd/>
          </a:ln>
        </p:spPr>
        <p:txBody>
          <a:bodyPr/>
          <a:lstStyle/>
          <a:p>
            <a:endParaRPr lang="cs-CZ"/>
          </a:p>
        </p:txBody>
      </p:sp>
      <p:sp>
        <p:nvSpPr>
          <p:cNvPr id="75785" name="Line 9"/>
          <p:cNvSpPr>
            <a:spLocks noChangeShapeType="1"/>
          </p:cNvSpPr>
          <p:nvPr/>
        </p:nvSpPr>
        <p:spPr bwMode="auto">
          <a:xfrm>
            <a:off x="1258888" y="6813550"/>
            <a:ext cx="6697662" cy="0"/>
          </a:xfrm>
          <a:prstGeom prst="line">
            <a:avLst/>
          </a:prstGeom>
          <a:noFill/>
          <a:ln w="38100">
            <a:solidFill>
              <a:schemeClr val="tx1"/>
            </a:solidFill>
            <a:round/>
            <a:headEnd/>
            <a:tailEnd/>
          </a:ln>
        </p:spPr>
        <p:txBody>
          <a:bodyPr/>
          <a:lstStyle/>
          <a:p>
            <a:endParaRPr lang="cs-CZ"/>
          </a:p>
        </p:txBody>
      </p:sp>
      <p:sp>
        <p:nvSpPr>
          <p:cNvPr id="75786" name="Line 10"/>
          <p:cNvSpPr>
            <a:spLocks noChangeShapeType="1"/>
          </p:cNvSpPr>
          <p:nvPr/>
        </p:nvSpPr>
        <p:spPr bwMode="auto">
          <a:xfrm>
            <a:off x="4572000" y="4149725"/>
            <a:ext cx="0" cy="2663825"/>
          </a:xfrm>
          <a:prstGeom prst="line">
            <a:avLst/>
          </a:prstGeom>
          <a:noFill/>
          <a:ln w="38100">
            <a:solidFill>
              <a:schemeClr val="tx1"/>
            </a:solidFill>
            <a:prstDash val="sysDot"/>
            <a:round/>
            <a:headEnd/>
            <a:tailEnd/>
          </a:ln>
        </p:spPr>
        <p:txBody>
          <a:bodyPr/>
          <a:lstStyle/>
          <a:p>
            <a:endParaRPr lang="cs-CZ"/>
          </a:p>
        </p:txBody>
      </p:sp>
      <p:sp>
        <p:nvSpPr>
          <p:cNvPr id="75787" name="Oval 11"/>
          <p:cNvSpPr>
            <a:spLocks noChangeArrowheads="1"/>
          </p:cNvSpPr>
          <p:nvPr/>
        </p:nvSpPr>
        <p:spPr bwMode="auto">
          <a:xfrm>
            <a:off x="1763713" y="5302250"/>
            <a:ext cx="71437" cy="71438"/>
          </a:xfrm>
          <a:prstGeom prst="ellipse">
            <a:avLst/>
          </a:prstGeom>
          <a:solidFill>
            <a:srgbClr val="FF0000"/>
          </a:solidFill>
          <a:ln w="9525">
            <a:solidFill>
              <a:schemeClr val="tx1"/>
            </a:solidFill>
            <a:round/>
            <a:headEnd/>
            <a:tailEnd/>
          </a:ln>
        </p:spPr>
        <p:txBody>
          <a:bodyPr wrap="none" anchor="ctr"/>
          <a:lstStyle/>
          <a:p>
            <a:endParaRPr lang="en-US"/>
          </a:p>
        </p:txBody>
      </p:sp>
      <p:sp>
        <p:nvSpPr>
          <p:cNvPr id="75788" name="Oval 12"/>
          <p:cNvSpPr>
            <a:spLocks noChangeArrowheads="1"/>
          </p:cNvSpPr>
          <p:nvPr/>
        </p:nvSpPr>
        <p:spPr bwMode="auto">
          <a:xfrm>
            <a:off x="1979613" y="5445125"/>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789" name="Oval 13"/>
          <p:cNvSpPr>
            <a:spLocks noChangeArrowheads="1"/>
          </p:cNvSpPr>
          <p:nvPr/>
        </p:nvSpPr>
        <p:spPr bwMode="auto">
          <a:xfrm>
            <a:off x="2195513" y="5373688"/>
            <a:ext cx="71437" cy="71437"/>
          </a:xfrm>
          <a:prstGeom prst="ellipse">
            <a:avLst/>
          </a:prstGeom>
          <a:solidFill>
            <a:srgbClr val="008000"/>
          </a:solidFill>
          <a:ln w="9525">
            <a:solidFill>
              <a:schemeClr val="tx1"/>
            </a:solidFill>
            <a:round/>
            <a:headEnd/>
            <a:tailEnd/>
          </a:ln>
        </p:spPr>
        <p:txBody>
          <a:bodyPr wrap="none" anchor="ctr"/>
          <a:lstStyle/>
          <a:p>
            <a:endParaRPr lang="en-US"/>
          </a:p>
        </p:txBody>
      </p:sp>
      <p:sp>
        <p:nvSpPr>
          <p:cNvPr id="75790" name="Oval 14"/>
          <p:cNvSpPr>
            <a:spLocks noChangeArrowheads="1"/>
          </p:cNvSpPr>
          <p:nvPr/>
        </p:nvSpPr>
        <p:spPr bwMode="auto">
          <a:xfrm>
            <a:off x="2195513" y="5157788"/>
            <a:ext cx="71437" cy="71437"/>
          </a:xfrm>
          <a:prstGeom prst="ellipse">
            <a:avLst/>
          </a:prstGeom>
          <a:solidFill>
            <a:srgbClr val="008000"/>
          </a:solidFill>
          <a:ln w="9525">
            <a:solidFill>
              <a:schemeClr val="tx1"/>
            </a:solidFill>
            <a:round/>
            <a:headEnd/>
            <a:tailEnd/>
          </a:ln>
        </p:spPr>
        <p:txBody>
          <a:bodyPr wrap="none" anchor="ctr"/>
          <a:lstStyle/>
          <a:p>
            <a:endParaRPr lang="en-US"/>
          </a:p>
        </p:txBody>
      </p:sp>
      <p:sp>
        <p:nvSpPr>
          <p:cNvPr id="75791" name="Oval 15"/>
          <p:cNvSpPr>
            <a:spLocks noChangeArrowheads="1"/>
          </p:cNvSpPr>
          <p:nvPr/>
        </p:nvSpPr>
        <p:spPr bwMode="auto">
          <a:xfrm>
            <a:off x="1979613" y="5014913"/>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792" name="Oval 16"/>
          <p:cNvSpPr>
            <a:spLocks noChangeArrowheads="1"/>
          </p:cNvSpPr>
          <p:nvPr/>
        </p:nvSpPr>
        <p:spPr bwMode="auto">
          <a:xfrm>
            <a:off x="1763713" y="4870450"/>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793" name="Oval 17"/>
          <p:cNvSpPr>
            <a:spLocks noChangeArrowheads="1"/>
          </p:cNvSpPr>
          <p:nvPr/>
        </p:nvSpPr>
        <p:spPr bwMode="auto">
          <a:xfrm>
            <a:off x="1979613" y="4725988"/>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794" name="Oval 18"/>
          <p:cNvSpPr>
            <a:spLocks noChangeArrowheads="1"/>
          </p:cNvSpPr>
          <p:nvPr/>
        </p:nvSpPr>
        <p:spPr bwMode="auto">
          <a:xfrm>
            <a:off x="2195513" y="4725988"/>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795" name="Oval 19"/>
          <p:cNvSpPr>
            <a:spLocks noChangeArrowheads="1"/>
          </p:cNvSpPr>
          <p:nvPr/>
        </p:nvSpPr>
        <p:spPr bwMode="auto">
          <a:xfrm>
            <a:off x="2411413" y="4941888"/>
            <a:ext cx="71437" cy="71437"/>
          </a:xfrm>
          <a:prstGeom prst="ellipse">
            <a:avLst/>
          </a:prstGeom>
          <a:solidFill>
            <a:srgbClr val="008000"/>
          </a:solidFill>
          <a:ln w="9525">
            <a:solidFill>
              <a:schemeClr val="tx1"/>
            </a:solidFill>
            <a:round/>
            <a:headEnd/>
            <a:tailEnd/>
          </a:ln>
        </p:spPr>
        <p:txBody>
          <a:bodyPr wrap="none" anchor="ctr"/>
          <a:lstStyle/>
          <a:p>
            <a:endParaRPr lang="en-US"/>
          </a:p>
        </p:txBody>
      </p:sp>
      <p:sp>
        <p:nvSpPr>
          <p:cNvPr id="75796" name="Oval 20"/>
          <p:cNvSpPr>
            <a:spLocks noChangeArrowheads="1"/>
          </p:cNvSpPr>
          <p:nvPr/>
        </p:nvSpPr>
        <p:spPr bwMode="auto">
          <a:xfrm>
            <a:off x="2627313" y="5157788"/>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797" name="Oval 21"/>
          <p:cNvSpPr>
            <a:spLocks noChangeArrowheads="1"/>
          </p:cNvSpPr>
          <p:nvPr/>
        </p:nvSpPr>
        <p:spPr bwMode="auto">
          <a:xfrm>
            <a:off x="2843213" y="5229225"/>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798" name="Oval 22"/>
          <p:cNvSpPr>
            <a:spLocks noChangeArrowheads="1"/>
          </p:cNvSpPr>
          <p:nvPr/>
        </p:nvSpPr>
        <p:spPr bwMode="auto">
          <a:xfrm>
            <a:off x="2916238" y="5446713"/>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799" name="Oval 23"/>
          <p:cNvSpPr>
            <a:spLocks noChangeArrowheads="1"/>
          </p:cNvSpPr>
          <p:nvPr/>
        </p:nvSpPr>
        <p:spPr bwMode="auto">
          <a:xfrm>
            <a:off x="3132138" y="5664200"/>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00" name="Oval 24"/>
          <p:cNvSpPr>
            <a:spLocks noChangeArrowheads="1"/>
          </p:cNvSpPr>
          <p:nvPr/>
        </p:nvSpPr>
        <p:spPr bwMode="auto">
          <a:xfrm>
            <a:off x="3348038" y="5589588"/>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01" name="Oval 25"/>
          <p:cNvSpPr>
            <a:spLocks noChangeArrowheads="1"/>
          </p:cNvSpPr>
          <p:nvPr/>
        </p:nvSpPr>
        <p:spPr bwMode="auto">
          <a:xfrm>
            <a:off x="3492500" y="5302250"/>
            <a:ext cx="71438"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02" name="Oval 26"/>
          <p:cNvSpPr>
            <a:spLocks noChangeArrowheads="1"/>
          </p:cNvSpPr>
          <p:nvPr/>
        </p:nvSpPr>
        <p:spPr bwMode="auto">
          <a:xfrm>
            <a:off x="3635375" y="4870450"/>
            <a:ext cx="71438"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03" name="Oval 27"/>
          <p:cNvSpPr>
            <a:spLocks noChangeArrowheads="1"/>
          </p:cNvSpPr>
          <p:nvPr/>
        </p:nvSpPr>
        <p:spPr bwMode="auto">
          <a:xfrm>
            <a:off x="3563938" y="4438650"/>
            <a:ext cx="71437" cy="71438"/>
          </a:xfrm>
          <a:prstGeom prst="ellipse">
            <a:avLst/>
          </a:prstGeom>
          <a:solidFill>
            <a:srgbClr val="008000"/>
          </a:solidFill>
          <a:ln w="9525">
            <a:solidFill>
              <a:schemeClr val="tx1"/>
            </a:solidFill>
            <a:round/>
            <a:headEnd/>
            <a:tailEnd/>
          </a:ln>
        </p:spPr>
        <p:txBody>
          <a:bodyPr wrap="none" anchor="ctr"/>
          <a:lstStyle/>
          <a:p>
            <a:endParaRPr lang="en-US"/>
          </a:p>
        </p:txBody>
      </p:sp>
      <p:sp>
        <p:nvSpPr>
          <p:cNvPr id="75804" name="Oval 28"/>
          <p:cNvSpPr>
            <a:spLocks noChangeArrowheads="1"/>
          </p:cNvSpPr>
          <p:nvPr/>
        </p:nvSpPr>
        <p:spPr bwMode="auto">
          <a:xfrm>
            <a:off x="3348038" y="4294188"/>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05" name="Oval 29"/>
          <p:cNvSpPr>
            <a:spLocks noChangeArrowheads="1"/>
          </p:cNvSpPr>
          <p:nvPr/>
        </p:nvSpPr>
        <p:spPr bwMode="auto">
          <a:xfrm>
            <a:off x="3132138" y="4438650"/>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06" name="Oval 30"/>
          <p:cNvSpPr>
            <a:spLocks noChangeArrowheads="1"/>
          </p:cNvSpPr>
          <p:nvPr/>
        </p:nvSpPr>
        <p:spPr bwMode="auto">
          <a:xfrm>
            <a:off x="2916238" y="4725988"/>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07" name="Oval 31"/>
          <p:cNvSpPr>
            <a:spLocks noChangeArrowheads="1"/>
          </p:cNvSpPr>
          <p:nvPr/>
        </p:nvSpPr>
        <p:spPr bwMode="auto">
          <a:xfrm>
            <a:off x="2987675" y="5013325"/>
            <a:ext cx="71438"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08" name="Oval 32"/>
          <p:cNvSpPr>
            <a:spLocks noChangeArrowheads="1"/>
          </p:cNvSpPr>
          <p:nvPr/>
        </p:nvSpPr>
        <p:spPr bwMode="auto">
          <a:xfrm>
            <a:off x="3132138" y="5300663"/>
            <a:ext cx="71437" cy="71437"/>
          </a:xfrm>
          <a:prstGeom prst="ellipse">
            <a:avLst/>
          </a:prstGeom>
          <a:solidFill>
            <a:srgbClr val="008000"/>
          </a:solidFill>
          <a:ln w="9525">
            <a:solidFill>
              <a:schemeClr val="tx1"/>
            </a:solidFill>
            <a:round/>
            <a:headEnd/>
            <a:tailEnd/>
          </a:ln>
        </p:spPr>
        <p:txBody>
          <a:bodyPr wrap="none" anchor="ctr"/>
          <a:lstStyle/>
          <a:p>
            <a:endParaRPr lang="en-US"/>
          </a:p>
        </p:txBody>
      </p:sp>
      <p:sp>
        <p:nvSpPr>
          <p:cNvPr id="75809" name="Oval 33"/>
          <p:cNvSpPr>
            <a:spLocks noChangeArrowheads="1"/>
          </p:cNvSpPr>
          <p:nvPr/>
        </p:nvSpPr>
        <p:spPr bwMode="auto">
          <a:xfrm>
            <a:off x="3276600" y="5013325"/>
            <a:ext cx="71438" cy="71438"/>
          </a:xfrm>
          <a:prstGeom prst="ellipse">
            <a:avLst/>
          </a:prstGeom>
          <a:solidFill>
            <a:srgbClr val="FF0000"/>
          </a:solidFill>
          <a:ln w="9525">
            <a:solidFill>
              <a:schemeClr val="tx1"/>
            </a:solidFill>
            <a:round/>
            <a:headEnd/>
            <a:tailEnd/>
          </a:ln>
        </p:spPr>
        <p:txBody>
          <a:bodyPr wrap="none" anchor="ctr"/>
          <a:lstStyle/>
          <a:p>
            <a:endParaRPr lang="en-US"/>
          </a:p>
        </p:txBody>
      </p:sp>
      <p:sp>
        <p:nvSpPr>
          <p:cNvPr id="75810" name="Oval 34"/>
          <p:cNvSpPr>
            <a:spLocks noChangeArrowheads="1"/>
          </p:cNvSpPr>
          <p:nvPr/>
        </p:nvSpPr>
        <p:spPr bwMode="auto">
          <a:xfrm>
            <a:off x="3852863" y="5086350"/>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11" name="Oval 35"/>
          <p:cNvSpPr>
            <a:spLocks noChangeArrowheads="1"/>
          </p:cNvSpPr>
          <p:nvPr/>
        </p:nvSpPr>
        <p:spPr bwMode="auto">
          <a:xfrm>
            <a:off x="4356100" y="5302250"/>
            <a:ext cx="71438"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12" name="Oval 36"/>
          <p:cNvSpPr>
            <a:spLocks noChangeArrowheads="1"/>
          </p:cNvSpPr>
          <p:nvPr/>
        </p:nvSpPr>
        <p:spPr bwMode="auto">
          <a:xfrm>
            <a:off x="4211638" y="5662613"/>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13" name="Oval 37"/>
          <p:cNvSpPr>
            <a:spLocks noChangeArrowheads="1"/>
          </p:cNvSpPr>
          <p:nvPr/>
        </p:nvSpPr>
        <p:spPr bwMode="auto">
          <a:xfrm>
            <a:off x="3924300" y="5589588"/>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14" name="Oval 38"/>
          <p:cNvSpPr>
            <a:spLocks noChangeArrowheads="1"/>
          </p:cNvSpPr>
          <p:nvPr/>
        </p:nvSpPr>
        <p:spPr bwMode="auto">
          <a:xfrm>
            <a:off x="3636963" y="5807075"/>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15" name="Oval 39"/>
          <p:cNvSpPr>
            <a:spLocks noChangeArrowheads="1"/>
          </p:cNvSpPr>
          <p:nvPr/>
        </p:nvSpPr>
        <p:spPr bwMode="auto">
          <a:xfrm>
            <a:off x="3421063" y="6165850"/>
            <a:ext cx="71437" cy="71438"/>
          </a:xfrm>
          <a:prstGeom prst="ellipse">
            <a:avLst/>
          </a:prstGeom>
          <a:solidFill>
            <a:srgbClr val="008000"/>
          </a:solidFill>
          <a:ln w="9525">
            <a:solidFill>
              <a:schemeClr val="tx1"/>
            </a:solidFill>
            <a:round/>
            <a:headEnd/>
            <a:tailEnd/>
          </a:ln>
        </p:spPr>
        <p:txBody>
          <a:bodyPr wrap="none" anchor="ctr"/>
          <a:lstStyle/>
          <a:p>
            <a:endParaRPr lang="en-US"/>
          </a:p>
        </p:txBody>
      </p:sp>
      <p:sp>
        <p:nvSpPr>
          <p:cNvPr id="75816" name="Oval 40"/>
          <p:cNvSpPr>
            <a:spLocks noChangeArrowheads="1"/>
          </p:cNvSpPr>
          <p:nvPr/>
        </p:nvSpPr>
        <p:spPr bwMode="auto">
          <a:xfrm>
            <a:off x="3421063" y="6524625"/>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17" name="Oval 41"/>
          <p:cNvSpPr>
            <a:spLocks noChangeArrowheads="1"/>
          </p:cNvSpPr>
          <p:nvPr/>
        </p:nvSpPr>
        <p:spPr bwMode="auto">
          <a:xfrm>
            <a:off x="3708400" y="6597650"/>
            <a:ext cx="71438"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18" name="Oval 42"/>
          <p:cNvSpPr>
            <a:spLocks noChangeArrowheads="1"/>
          </p:cNvSpPr>
          <p:nvPr/>
        </p:nvSpPr>
        <p:spPr bwMode="auto">
          <a:xfrm>
            <a:off x="3995738" y="6443663"/>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19" name="Oval 43"/>
          <p:cNvSpPr>
            <a:spLocks noChangeArrowheads="1"/>
          </p:cNvSpPr>
          <p:nvPr/>
        </p:nvSpPr>
        <p:spPr bwMode="auto">
          <a:xfrm>
            <a:off x="4283075" y="6237288"/>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20" name="Oval 44"/>
          <p:cNvSpPr>
            <a:spLocks noChangeArrowheads="1"/>
          </p:cNvSpPr>
          <p:nvPr/>
        </p:nvSpPr>
        <p:spPr bwMode="auto">
          <a:xfrm>
            <a:off x="4067175" y="6030913"/>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21" name="Oval 45"/>
          <p:cNvSpPr>
            <a:spLocks noChangeArrowheads="1"/>
          </p:cNvSpPr>
          <p:nvPr/>
        </p:nvSpPr>
        <p:spPr bwMode="auto">
          <a:xfrm>
            <a:off x="3419475" y="5824538"/>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22" name="Oval 46"/>
          <p:cNvSpPr>
            <a:spLocks noChangeArrowheads="1"/>
          </p:cNvSpPr>
          <p:nvPr/>
        </p:nvSpPr>
        <p:spPr bwMode="auto">
          <a:xfrm>
            <a:off x="2627313" y="5618163"/>
            <a:ext cx="71437" cy="71437"/>
          </a:xfrm>
          <a:prstGeom prst="ellipse">
            <a:avLst/>
          </a:prstGeom>
          <a:solidFill>
            <a:srgbClr val="008000"/>
          </a:solidFill>
          <a:ln w="9525">
            <a:solidFill>
              <a:schemeClr val="tx1"/>
            </a:solidFill>
            <a:round/>
            <a:headEnd/>
            <a:tailEnd/>
          </a:ln>
        </p:spPr>
        <p:txBody>
          <a:bodyPr wrap="none" anchor="ctr"/>
          <a:lstStyle/>
          <a:p>
            <a:endParaRPr lang="en-US"/>
          </a:p>
        </p:txBody>
      </p:sp>
      <p:sp>
        <p:nvSpPr>
          <p:cNvPr id="75823" name="Oval 47"/>
          <p:cNvSpPr>
            <a:spLocks noChangeArrowheads="1"/>
          </p:cNvSpPr>
          <p:nvPr/>
        </p:nvSpPr>
        <p:spPr bwMode="auto">
          <a:xfrm>
            <a:off x="1763713" y="5591175"/>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24" name="Oval 48"/>
          <p:cNvSpPr>
            <a:spLocks noChangeArrowheads="1"/>
          </p:cNvSpPr>
          <p:nvPr/>
        </p:nvSpPr>
        <p:spPr bwMode="auto">
          <a:xfrm>
            <a:off x="1404938" y="5734050"/>
            <a:ext cx="71437" cy="71438"/>
          </a:xfrm>
          <a:prstGeom prst="ellipse">
            <a:avLst/>
          </a:prstGeom>
          <a:solidFill>
            <a:srgbClr val="FF0000"/>
          </a:solidFill>
          <a:ln w="9525">
            <a:solidFill>
              <a:schemeClr val="tx1"/>
            </a:solidFill>
            <a:round/>
            <a:headEnd/>
            <a:tailEnd/>
          </a:ln>
        </p:spPr>
        <p:txBody>
          <a:bodyPr wrap="none" anchor="ctr"/>
          <a:lstStyle/>
          <a:p>
            <a:endParaRPr lang="en-US"/>
          </a:p>
        </p:txBody>
      </p:sp>
      <p:sp>
        <p:nvSpPr>
          <p:cNvPr id="75825" name="Oval 49"/>
          <p:cNvSpPr>
            <a:spLocks noChangeArrowheads="1"/>
          </p:cNvSpPr>
          <p:nvPr/>
        </p:nvSpPr>
        <p:spPr bwMode="auto">
          <a:xfrm>
            <a:off x="2197100" y="5878513"/>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26" name="Oval 50"/>
          <p:cNvSpPr>
            <a:spLocks noChangeArrowheads="1"/>
          </p:cNvSpPr>
          <p:nvPr/>
        </p:nvSpPr>
        <p:spPr bwMode="auto">
          <a:xfrm>
            <a:off x="2987675" y="6022975"/>
            <a:ext cx="71438"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27" name="Oval 51"/>
          <p:cNvSpPr>
            <a:spLocks noChangeArrowheads="1"/>
          </p:cNvSpPr>
          <p:nvPr/>
        </p:nvSpPr>
        <p:spPr bwMode="auto">
          <a:xfrm>
            <a:off x="2771775" y="6167438"/>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28" name="Oval 52"/>
          <p:cNvSpPr>
            <a:spLocks noChangeArrowheads="1"/>
          </p:cNvSpPr>
          <p:nvPr/>
        </p:nvSpPr>
        <p:spPr bwMode="auto">
          <a:xfrm>
            <a:off x="2555875" y="6021388"/>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29" name="Oval 53"/>
          <p:cNvSpPr>
            <a:spLocks noChangeArrowheads="1"/>
          </p:cNvSpPr>
          <p:nvPr/>
        </p:nvSpPr>
        <p:spPr bwMode="auto">
          <a:xfrm>
            <a:off x="2339975" y="6238875"/>
            <a:ext cx="71438" cy="71438"/>
          </a:xfrm>
          <a:prstGeom prst="ellipse">
            <a:avLst/>
          </a:prstGeom>
          <a:solidFill>
            <a:srgbClr val="FF0000"/>
          </a:solidFill>
          <a:ln w="9525">
            <a:solidFill>
              <a:schemeClr val="tx1"/>
            </a:solidFill>
            <a:round/>
            <a:headEnd/>
            <a:tailEnd/>
          </a:ln>
        </p:spPr>
        <p:txBody>
          <a:bodyPr wrap="none" anchor="ctr"/>
          <a:lstStyle/>
          <a:p>
            <a:endParaRPr lang="en-US"/>
          </a:p>
        </p:txBody>
      </p:sp>
      <p:sp>
        <p:nvSpPr>
          <p:cNvPr id="75830" name="Oval 54"/>
          <p:cNvSpPr>
            <a:spLocks noChangeArrowheads="1"/>
          </p:cNvSpPr>
          <p:nvPr/>
        </p:nvSpPr>
        <p:spPr bwMode="auto">
          <a:xfrm>
            <a:off x="1979613" y="6456363"/>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31" name="Oval 55"/>
          <p:cNvSpPr>
            <a:spLocks noChangeArrowheads="1"/>
          </p:cNvSpPr>
          <p:nvPr/>
        </p:nvSpPr>
        <p:spPr bwMode="auto">
          <a:xfrm>
            <a:off x="1619250" y="6526213"/>
            <a:ext cx="71438" cy="71437"/>
          </a:xfrm>
          <a:prstGeom prst="ellipse">
            <a:avLst/>
          </a:prstGeom>
          <a:solidFill>
            <a:srgbClr val="008000"/>
          </a:solidFill>
          <a:ln w="9525">
            <a:solidFill>
              <a:schemeClr val="tx1"/>
            </a:solidFill>
            <a:round/>
            <a:headEnd/>
            <a:tailEnd/>
          </a:ln>
        </p:spPr>
        <p:txBody>
          <a:bodyPr wrap="none" anchor="ctr"/>
          <a:lstStyle/>
          <a:p>
            <a:endParaRPr lang="en-US"/>
          </a:p>
        </p:txBody>
      </p:sp>
      <p:sp>
        <p:nvSpPr>
          <p:cNvPr id="75832" name="Oval 56"/>
          <p:cNvSpPr>
            <a:spLocks noChangeArrowheads="1"/>
          </p:cNvSpPr>
          <p:nvPr/>
        </p:nvSpPr>
        <p:spPr bwMode="auto">
          <a:xfrm>
            <a:off x="1331913" y="6381750"/>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33" name="Oval 57"/>
          <p:cNvSpPr>
            <a:spLocks noChangeArrowheads="1"/>
          </p:cNvSpPr>
          <p:nvPr/>
        </p:nvSpPr>
        <p:spPr bwMode="auto">
          <a:xfrm>
            <a:off x="1620838" y="6237288"/>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34" name="Oval 58"/>
          <p:cNvSpPr>
            <a:spLocks noChangeArrowheads="1"/>
          </p:cNvSpPr>
          <p:nvPr/>
        </p:nvSpPr>
        <p:spPr bwMode="auto">
          <a:xfrm>
            <a:off x="1908175" y="5949950"/>
            <a:ext cx="71438" cy="71438"/>
          </a:xfrm>
          <a:prstGeom prst="ellipse">
            <a:avLst/>
          </a:prstGeom>
          <a:solidFill>
            <a:srgbClr val="008000"/>
          </a:solidFill>
          <a:ln w="9525">
            <a:solidFill>
              <a:schemeClr val="tx1"/>
            </a:solidFill>
            <a:round/>
            <a:headEnd/>
            <a:tailEnd/>
          </a:ln>
        </p:spPr>
        <p:txBody>
          <a:bodyPr wrap="none" anchor="ctr"/>
          <a:lstStyle/>
          <a:p>
            <a:endParaRPr lang="en-US"/>
          </a:p>
        </p:txBody>
      </p:sp>
      <p:sp>
        <p:nvSpPr>
          <p:cNvPr id="75835" name="Oval 59"/>
          <p:cNvSpPr>
            <a:spLocks noChangeArrowheads="1"/>
          </p:cNvSpPr>
          <p:nvPr/>
        </p:nvSpPr>
        <p:spPr bwMode="auto">
          <a:xfrm>
            <a:off x="2195513" y="4437063"/>
            <a:ext cx="71437" cy="71437"/>
          </a:xfrm>
          <a:prstGeom prst="ellipse">
            <a:avLst/>
          </a:prstGeom>
          <a:solidFill>
            <a:srgbClr val="FF0000"/>
          </a:solidFill>
          <a:ln w="9525">
            <a:solidFill>
              <a:schemeClr val="tx1"/>
            </a:solidFill>
            <a:round/>
            <a:headEnd/>
            <a:tailEnd/>
          </a:ln>
        </p:spPr>
        <p:txBody>
          <a:bodyPr wrap="none" anchor="ctr"/>
          <a:lstStyle/>
          <a:p>
            <a:endParaRPr lang="en-US"/>
          </a:p>
        </p:txBody>
      </p:sp>
      <p:sp>
        <p:nvSpPr>
          <p:cNvPr id="75836" name="Oval 60"/>
          <p:cNvSpPr>
            <a:spLocks noChangeArrowheads="1"/>
          </p:cNvSpPr>
          <p:nvPr/>
        </p:nvSpPr>
        <p:spPr bwMode="auto">
          <a:xfrm>
            <a:off x="2484438" y="4294188"/>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37" name="Oval 61"/>
          <p:cNvSpPr>
            <a:spLocks noChangeArrowheads="1"/>
          </p:cNvSpPr>
          <p:nvPr/>
        </p:nvSpPr>
        <p:spPr bwMode="auto">
          <a:xfrm>
            <a:off x="2627313" y="4438650"/>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38" name="Oval 62"/>
          <p:cNvSpPr>
            <a:spLocks noChangeArrowheads="1"/>
          </p:cNvSpPr>
          <p:nvPr/>
        </p:nvSpPr>
        <p:spPr bwMode="auto">
          <a:xfrm>
            <a:off x="2555875" y="4725988"/>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39" name="Oval 63"/>
          <p:cNvSpPr>
            <a:spLocks noChangeArrowheads="1"/>
          </p:cNvSpPr>
          <p:nvPr/>
        </p:nvSpPr>
        <p:spPr bwMode="auto">
          <a:xfrm>
            <a:off x="1835150" y="4294188"/>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40" name="Oval 64"/>
          <p:cNvSpPr>
            <a:spLocks noChangeArrowheads="1"/>
          </p:cNvSpPr>
          <p:nvPr/>
        </p:nvSpPr>
        <p:spPr bwMode="auto">
          <a:xfrm>
            <a:off x="1476375" y="4510088"/>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41" name="Oval 65"/>
          <p:cNvSpPr>
            <a:spLocks noChangeArrowheads="1"/>
          </p:cNvSpPr>
          <p:nvPr/>
        </p:nvSpPr>
        <p:spPr bwMode="auto">
          <a:xfrm>
            <a:off x="1404938" y="5014913"/>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42" name="Oval 66"/>
          <p:cNvSpPr>
            <a:spLocks noChangeArrowheads="1"/>
          </p:cNvSpPr>
          <p:nvPr/>
        </p:nvSpPr>
        <p:spPr bwMode="auto">
          <a:xfrm>
            <a:off x="2700338" y="6454775"/>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43" name="Oval 67"/>
          <p:cNvSpPr>
            <a:spLocks noChangeArrowheads="1"/>
          </p:cNvSpPr>
          <p:nvPr/>
        </p:nvSpPr>
        <p:spPr bwMode="auto">
          <a:xfrm>
            <a:off x="4356100" y="6526213"/>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44" name="Oval 68"/>
          <p:cNvSpPr>
            <a:spLocks noChangeArrowheads="1"/>
          </p:cNvSpPr>
          <p:nvPr/>
        </p:nvSpPr>
        <p:spPr bwMode="auto">
          <a:xfrm>
            <a:off x="4284663" y="4870450"/>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45" name="Oval 69"/>
          <p:cNvSpPr>
            <a:spLocks noChangeArrowheads="1"/>
          </p:cNvSpPr>
          <p:nvPr/>
        </p:nvSpPr>
        <p:spPr bwMode="auto">
          <a:xfrm>
            <a:off x="4213225" y="4438650"/>
            <a:ext cx="71438"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46" name="Oval 70"/>
          <p:cNvSpPr>
            <a:spLocks noChangeArrowheads="1"/>
          </p:cNvSpPr>
          <p:nvPr/>
        </p:nvSpPr>
        <p:spPr bwMode="auto">
          <a:xfrm>
            <a:off x="4056063" y="4583113"/>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47" name="Oval 71"/>
          <p:cNvSpPr>
            <a:spLocks noChangeArrowheads="1"/>
          </p:cNvSpPr>
          <p:nvPr/>
        </p:nvSpPr>
        <p:spPr bwMode="auto">
          <a:xfrm>
            <a:off x="3995738" y="5230813"/>
            <a:ext cx="71437" cy="71437"/>
          </a:xfrm>
          <a:prstGeom prst="ellipse">
            <a:avLst/>
          </a:prstGeom>
          <a:solidFill>
            <a:schemeClr val="tx1"/>
          </a:solidFill>
          <a:ln w="9525">
            <a:solidFill>
              <a:schemeClr val="tx1"/>
            </a:solidFill>
            <a:round/>
            <a:headEnd/>
            <a:tailEnd/>
          </a:ln>
        </p:spPr>
        <p:txBody>
          <a:bodyPr wrap="none" anchor="ctr"/>
          <a:lstStyle/>
          <a:p>
            <a:pPr algn="ctr"/>
            <a:endParaRPr lang="en-US" b="1"/>
          </a:p>
        </p:txBody>
      </p:sp>
      <p:sp>
        <p:nvSpPr>
          <p:cNvPr id="75848" name="Oval 72"/>
          <p:cNvSpPr>
            <a:spLocks noChangeArrowheads="1"/>
          </p:cNvSpPr>
          <p:nvPr/>
        </p:nvSpPr>
        <p:spPr bwMode="auto">
          <a:xfrm>
            <a:off x="2411413" y="5373688"/>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49" name="Oval 73"/>
          <p:cNvSpPr>
            <a:spLocks noChangeArrowheads="1"/>
          </p:cNvSpPr>
          <p:nvPr/>
        </p:nvSpPr>
        <p:spPr bwMode="auto">
          <a:xfrm>
            <a:off x="5724525" y="6238875"/>
            <a:ext cx="71438"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50" name="Oval 74"/>
          <p:cNvSpPr>
            <a:spLocks noChangeArrowheads="1"/>
          </p:cNvSpPr>
          <p:nvPr/>
        </p:nvSpPr>
        <p:spPr bwMode="auto">
          <a:xfrm>
            <a:off x="4643438" y="5589588"/>
            <a:ext cx="71437" cy="71437"/>
          </a:xfrm>
          <a:prstGeom prst="ellipse">
            <a:avLst/>
          </a:prstGeom>
          <a:solidFill>
            <a:srgbClr val="008000"/>
          </a:solidFill>
          <a:ln w="9525">
            <a:solidFill>
              <a:schemeClr val="tx1"/>
            </a:solidFill>
            <a:round/>
            <a:headEnd/>
            <a:tailEnd/>
          </a:ln>
        </p:spPr>
        <p:txBody>
          <a:bodyPr wrap="none" anchor="ctr"/>
          <a:lstStyle/>
          <a:p>
            <a:endParaRPr lang="en-US"/>
          </a:p>
        </p:txBody>
      </p:sp>
      <p:sp>
        <p:nvSpPr>
          <p:cNvPr id="75851" name="Oval 75"/>
          <p:cNvSpPr>
            <a:spLocks noChangeArrowheads="1"/>
          </p:cNvSpPr>
          <p:nvPr/>
        </p:nvSpPr>
        <p:spPr bwMode="auto">
          <a:xfrm>
            <a:off x="5437188" y="4941888"/>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52" name="Oval 76"/>
          <p:cNvSpPr>
            <a:spLocks noChangeArrowheads="1"/>
          </p:cNvSpPr>
          <p:nvPr/>
        </p:nvSpPr>
        <p:spPr bwMode="auto">
          <a:xfrm>
            <a:off x="5797550" y="4438650"/>
            <a:ext cx="71438" cy="71438"/>
          </a:xfrm>
          <a:prstGeom prst="ellipse">
            <a:avLst/>
          </a:prstGeom>
          <a:solidFill>
            <a:srgbClr val="FF0000"/>
          </a:solidFill>
          <a:ln w="9525">
            <a:solidFill>
              <a:schemeClr val="tx1"/>
            </a:solidFill>
            <a:round/>
            <a:headEnd/>
            <a:tailEnd/>
          </a:ln>
        </p:spPr>
        <p:txBody>
          <a:bodyPr wrap="none" anchor="ctr"/>
          <a:lstStyle/>
          <a:p>
            <a:endParaRPr lang="en-US"/>
          </a:p>
        </p:txBody>
      </p:sp>
      <p:sp>
        <p:nvSpPr>
          <p:cNvPr id="75853" name="Oval 77"/>
          <p:cNvSpPr>
            <a:spLocks noChangeArrowheads="1"/>
          </p:cNvSpPr>
          <p:nvPr/>
        </p:nvSpPr>
        <p:spPr bwMode="auto">
          <a:xfrm>
            <a:off x="6157913" y="5591175"/>
            <a:ext cx="71437" cy="71438"/>
          </a:xfrm>
          <a:prstGeom prst="ellipse">
            <a:avLst/>
          </a:prstGeom>
          <a:solidFill>
            <a:srgbClr val="008000"/>
          </a:solidFill>
          <a:ln w="9525">
            <a:solidFill>
              <a:schemeClr val="tx1"/>
            </a:solidFill>
            <a:round/>
            <a:headEnd/>
            <a:tailEnd/>
          </a:ln>
        </p:spPr>
        <p:txBody>
          <a:bodyPr wrap="none" anchor="ctr"/>
          <a:lstStyle/>
          <a:p>
            <a:endParaRPr lang="en-US"/>
          </a:p>
        </p:txBody>
      </p:sp>
      <p:sp>
        <p:nvSpPr>
          <p:cNvPr id="75854" name="Oval 78"/>
          <p:cNvSpPr>
            <a:spLocks noChangeArrowheads="1"/>
          </p:cNvSpPr>
          <p:nvPr/>
        </p:nvSpPr>
        <p:spPr bwMode="auto">
          <a:xfrm>
            <a:off x="6518275" y="6526213"/>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55" name="Oval 79"/>
          <p:cNvSpPr>
            <a:spLocks noChangeArrowheads="1"/>
          </p:cNvSpPr>
          <p:nvPr/>
        </p:nvSpPr>
        <p:spPr bwMode="auto">
          <a:xfrm>
            <a:off x="7380288" y="5086350"/>
            <a:ext cx="71437" cy="71438"/>
          </a:xfrm>
          <a:prstGeom prst="ellipse">
            <a:avLst/>
          </a:prstGeom>
          <a:solidFill>
            <a:srgbClr val="008000"/>
          </a:solidFill>
          <a:ln w="9525">
            <a:solidFill>
              <a:schemeClr val="tx1"/>
            </a:solidFill>
            <a:round/>
            <a:headEnd/>
            <a:tailEnd/>
          </a:ln>
        </p:spPr>
        <p:txBody>
          <a:bodyPr wrap="none" anchor="ctr"/>
          <a:lstStyle/>
          <a:p>
            <a:endParaRPr lang="en-US"/>
          </a:p>
        </p:txBody>
      </p:sp>
      <p:sp>
        <p:nvSpPr>
          <p:cNvPr id="75856" name="Oval 80"/>
          <p:cNvSpPr>
            <a:spLocks noChangeArrowheads="1"/>
          </p:cNvSpPr>
          <p:nvPr/>
        </p:nvSpPr>
        <p:spPr bwMode="auto">
          <a:xfrm>
            <a:off x="6516688" y="4797425"/>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57" name="Oval 81"/>
          <p:cNvSpPr>
            <a:spLocks noChangeArrowheads="1"/>
          </p:cNvSpPr>
          <p:nvPr/>
        </p:nvSpPr>
        <p:spPr bwMode="auto">
          <a:xfrm>
            <a:off x="4787900" y="4510088"/>
            <a:ext cx="71438"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58" name="Rectangle 82"/>
          <p:cNvSpPr>
            <a:spLocks noChangeArrowheads="1"/>
          </p:cNvSpPr>
          <p:nvPr/>
        </p:nvSpPr>
        <p:spPr bwMode="auto">
          <a:xfrm>
            <a:off x="4810125" y="4930775"/>
            <a:ext cx="611188" cy="366713"/>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75859" name="Line 83"/>
          <p:cNvSpPr>
            <a:spLocks noChangeShapeType="1"/>
          </p:cNvSpPr>
          <p:nvPr/>
        </p:nvSpPr>
        <p:spPr bwMode="auto">
          <a:xfrm flipH="1">
            <a:off x="4284663" y="5108575"/>
            <a:ext cx="574675" cy="0"/>
          </a:xfrm>
          <a:prstGeom prst="line">
            <a:avLst/>
          </a:prstGeom>
          <a:noFill/>
          <a:ln w="28575">
            <a:solidFill>
              <a:schemeClr val="accent2"/>
            </a:solidFill>
            <a:round/>
            <a:headEnd/>
            <a:tailEnd type="triangle" w="med" len="med"/>
          </a:ln>
        </p:spPr>
        <p:txBody>
          <a:bodyPr/>
          <a:lstStyle/>
          <a:p>
            <a:endParaRPr lang="cs-CZ"/>
          </a:p>
        </p:txBody>
      </p:sp>
      <p:sp>
        <p:nvSpPr>
          <p:cNvPr id="106580" name="Rectangle 84"/>
          <p:cNvSpPr>
            <a:spLocks noChangeArrowheads="1"/>
          </p:cNvSpPr>
          <p:nvPr/>
        </p:nvSpPr>
        <p:spPr bwMode="auto">
          <a:xfrm>
            <a:off x="0" y="1520825"/>
            <a:ext cx="9324975" cy="892552"/>
          </a:xfrm>
          <a:prstGeom prst="rect">
            <a:avLst/>
          </a:prstGeom>
          <a:noFill/>
          <a:ln w="9525">
            <a:noFill/>
            <a:miter lim="800000"/>
            <a:headEnd/>
            <a:tailEnd/>
          </a:ln>
        </p:spPr>
        <p:txBody>
          <a:bodyPr>
            <a:spAutoFit/>
          </a:bodyPr>
          <a:lstStyle/>
          <a:p>
            <a:pPr algn="ctr"/>
            <a:r>
              <a:rPr lang="cs-CZ" sz="2400" b="1" i="1" dirty="0"/>
              <a:t>r</a:t>
            </a:r>
            <a:r>
              <a:rPr lang="en-US" sz="2400" b="1" i="1" dirty="0"/>
              <a:t>elative</a:t>
            </a:r>
            <a:r>
              <a:rPr lang="cs-CZ" sz="2400" b="1" i="1" dirty="0"/>
              <a:t> to</a:t>
            </a:r>
            <a:br>
              <a:rPr lang="en-US" sz="2400" b="1" i="1" dirty="0"/>
            </a:br>
            <a:r>
              <a:rPr lang="en-US" sz="2400" b="1" i="1" dirty="0"/>
              <a:t>the weight of the solvent:</a:t>
            </a:r>
            <a:r>
              <a:rPr lang="cs-CZ" sz="2400" b="1" i="1" dirty="0"/>
              <a:t> </a:t>
            </a:r>
            <a:r>
              <a:rPr lang="cs-CZ" sz="2800" b="1" i="1" dirty="0" err="1">
                <a:solidFill>
                  <a:srgbClr val="FF0000"/>
                </a:solidFill>
              </a:rPr>
              <a:t>osmolality</a:t>
            </a:r>
            <a:r>
              <a:rPr lang="cs-CZ" sz="2400" b="1" i="1" dirty="0">
                <a:solidFill>
                  <a:srgbClr val="FF0000"/>
                </a:solidFill>
              </a:rPr>
              <a:t> </a:t>
            </a:r>
            <a:r>
              <a:rPr lang="cs-CZ" sz="2400" dirty="0"/>
              <a:t>(</a:t>
            </a:r>
            <a:r>
              <a:rPr lang="cs-CZ" sz="2400" dirty="0" err="1"/>
              <a:t>mmol</a:t>
            </a:r>
            <a:r>
              <a:rPr lang="cs-CZ" sz="2400" dirty="0"/>
              <a:t>/kg </a:t>
            </a:r>
            <a:r>
              <a:rPr lang="cs-CZ" sz="2400" dirty="0" err="1"/>
              <a:t>solvent</a:t>
            </a:r>
            <a:r>
              <a:rPr lang="cs-CZ" sz="2400" dirty="0"/>
              <a:t>) </a:t>
            </a:r>
          </a:p>
        </p:txBody>
      </p:sp>
      <p:sp>
        <p:nvSpPr>
          <p:cNvPr id="75861" name="Rectangle 85"/>
          <p:cNvSpPr>
            <a:spLocks noChangeArrowheads="1"/>
          </p:cNvSpPr>
          <p:nvPr/>
        </p:nvSpPr>
        <p:spPr bwMode="auto">
          <a:xfrm>
            <a:off x="4824413" y="5295900"/>
            <a:ext cx="611187" cy="366713"/>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75862" name="Line 86"/>
          <p:cNvSpPr>
            <a:spLocks noChangeShapeType="1"/>
          </p:cNvSpPr>
          <p:nvPr/>
        </p:nvSpPr>
        <p:spPr bwMode="auto">
          <a:xfrm flipH="1">
            <a:off x="4298950" y="5473700"/>
            <a:ext cx="574675" cy="0"/>
          </a:xfrm>
          <a:prstGeom prst="line">
            <a:avLst/>
          </a:prstGeom>
          <a:noFill/>
          <a:ln w="28575">
            <a:solidFill>
              <a:schemeClr val="accent2"/>
            </a:solidFill>
            <a:round/>
            <a:headEnd/>
            <a:tailEnd type="triangle" w="med" len="med"/>
          </a:ln>
        </p:spPr>
        <p:txBody>
          <a:bodyPr/>
          <a:lstStyle/>
          <a:p>
            <a:endParaRPr lang="cs-CZ"/>
          </a:p>
        </p:txBody>
      </p:sp>
      <p:sp>
        <p:nvSpPr>
          <p:cNvPr id="75863" name="Rectangle 87"/>
          <p:cNvSpPr>
            <a:spLocks noChangeArrowheads="1"/>
          </p:cNvSpPr>
          <p:nvPr/>
        </p:nvSpPr>
        <p:spPr bwMode="auto">
          <a:xfrm>
            <a:off x="4824413" y="5661025"/>
            <a:ext cx="611187" cy="366713"/>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75864" name="Line 88"/>
          <p:cNvSpPr>
            <a:spLocks noChangeShapeType="1"/>
          </p:cNvSpPr>
          <p:nvPr/>
        </p:nvSpPr>
        <p:spPr bwMode="auto">
          <a:xfrm flipH="1">
            <a:off x="4313238" y="5838825"/>
            <a:ext cx="574675" cy="0"/>
          </a:xfrm>
          <a:prstGeom prst="line">
            <a:avLst/>
          </a:prstGeom>
          <a:noFill/>
          <a:ln w="28575">
            <a:solidFill>
              <a:schemeClr val="accent2"/>
            </a:solidFill>
            <a:round/>
            <a:headEnd/>
            <a:tailEnd type="triangle" w="med" len="med"/>
          </a:ln>
        </p:spPr>
        <p:txBody>
          <a:bodyPr/>
          <a:lstStyle/>
          <a:p>
            <a:endParaRPr lang="cs-CZ"/>
          </a:p>
        </p:txBody>
      </p:sp>
      <p:sp>
        <p:nvSpPr>
          <p:cNvPr id="75865" name="Rectangle 89"/>
          <p:cNvSpPr>
            <a:spLocks noChangeArrowheads="1"/>
          </p:cNvSpPr>
          <p:nvPr/>
        </p:nvSpPr>
        <p:spPr bwMode="auto">
          <a:xfrm>
            <a:off x="4852988" y="6026150"/>
            <a:ext cx="611187" cy="366713"/>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75866" name="Line 90"/>
          <p:cNvSpPr>
            <a:spLocks noChangeShapeType="1"/>
          </p:cNvSpPr>
          <p:nvPr/>
        </p:nvSpPr>
        <p:spPr bwMode="auto">
          <a:xfrm flipH="1">
            <a:off x="4327525" y="6203950"/>
            <a:ext cx="574675" cy="0"/>
          </a:xfrm>
          <a:prstGeom prst="line">
            <a:avLst/>
          </a:prstGeom>
          <a:noFill/>
          <a:ln w="28575">
            <a:solidFill>
              <a:schemeClr val="accent2"/>
            </a:solidFill>
            <a:round/>
            <a:headEnd/>
            <a:tailEnd type="triangle" w="med" len="med"/>
          </a:ln>
        </p:spPr>
        <p:txBody>
          <a:bodyPr/>
          <a:lstStyle/>
          <a:p>
            <a:endParaRPr lang="cs-CZ"/>
          </a:p>
        </p:txBody>
      </p:sp>
      <p:sp>
        <p:nvSpPr>
          <p:cNvPr id="75867" name="Rectangle 91"/>
          <p:cNvSpPr>
            <a:spLocks noChangeArrowheads="1"/>
          </p:cNvSpPr>
          <p:nvPr/>
        </p:nvSpPr>
        <p:spPr bwMode="auto">
          <a:xfrm>
            <a:off x="4867275" y="6391275"/>
            <a:ext cx="611188" cy="366713"/>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75868" name="Line 92"/>
          <p:cNvSpPr>
            <a:spLocks noChangeShapeType="1"/>
          </p:cNvSpPr>
          <p:nvPr/>
        </p:nvSpPr>
        <p:spPr bwMode="auto">
          <a:xfrm flipH="1">
            <a:off x="4341813" y="6569075"/>
            <a:ext cx="574675" cy="0"/>
          </a:xfrm>
          <a:prstGeom prst="line">
            <a:avLst/>
          </a:prstGeom>
          <a:noFill/>
          <a:ln w="28575">
            <a:solidFill>
              <a:schemeClr val="accent2"/>
            </a:solidFill>
            <a:round/>
            <a:headEnd/>
            <a:tailEnd type="triangle" w="med" len="med"/>
          </a:ln>
        </p:spPr>
        <p:txBody>
          <a:bodyPr/>
          <a:lstStyle/>
          <a:p>
            <a:endParaRPr lang="cs-CZ"/>
          </a:p>
        </p:txBody>
      </p:sp>
      <p:sp>
        <p:nvSpPr>
          <p:cNvPr id="75869" name="Rectangle 93"/>
          <p:cNvSpPr>
            <a:spLocks noChangeArrowheads="1"/>
          </p:cNvSpPr>
          <p:nvPr/>
        </p:nvSpPr>
        <p:spPr bwMode="auto">
          <a:xfrm>
            <a:off x="4824413" y="4581525"/>
            <a:ext cx="611187" cy="366713"/>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75870" name="Line 94"/>
          <p:cNvSpPr>
            <a:spLocks noChangeShapeType="1"/>
          </p:cNvSpPr>
          <p:nvPr/>
        </p:nvSpPr>
        <p:spPr bwMode="auto">
          <a:xfrm flipH="1">
            <a:off x="4284663" y="4759325"/>
            <a:ext cx="574675" cy="0"/>
          </a:xfrm>
          <a:prstGeom prst="line">
            <a:avLst/>
          </a:prstGeom>
          <a:noFill/>
          <a:ln w="28575">
            <a:solidFill>
              <a:schemeClr val="accent2"/>
            </a:solidFill>
            <a:round/>
            <a:headEnd/>
            <a:tailEnd type="triangle" w="med" len="med"/>
          </a:ln>
        </p:spPr>
        <p:txBody>
          <a:bodyPr/>
          <a:lstStyle/>
          <a:p>
            <a:endParaRPr lang="cs-CZ"/>
          </a:p>
        </p:txBody>
      </p:sp>
      <p:sp>
        <p:nvSpPr>
          <p:cNvPr id="75871" name="Rectangle 95"/>
          <p:cNvSpPr>
            <a:spLocks noChangeArrowheads="1"/>
          </p:cNvSpPr>
          <p:nvPr/>
        </p:nvSpPr>
        <p:spPr bwMode="auto">
          <a:xfrm>
            <a:off x="4824413" y="4214813"/>
            <a:ext cx="611187" cy="366712"/>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75872" name="Line 96"/>
          <p:cNvSpPr>
            <a:spLocks noChangeShapeType="1"/>
          </p:cNvSpPr>
          <p:nvPr/>
        </p:nvSpPr>
        <p:spPr bwMode="auto">
          <a:xfrm flipH="1">
            <a:off x="4284663" y="4392613"/>
            <a:ext cx="574675" cy="0"/>
          </a:xfrm>
          <a:prstGeom prst="line">
            <a:avLst/>
          </a:prstGeom>
          <a:noFill/>
          <a:ln w="28575">
            <a:solidFill>
              <a:schemeClr val="accent2"/>
            </a:solidFill>
            <a:round/>
            <a:headEnd/>
            <a:tailEnd type="triangle" w="med" len="med"/>
          </a:ln>
        </p:spPr>
        <p:txBody>
          <a:bodyPr/>
          <a:lstStyle/>
          <a:p>
            <a:endParaRPr lang="cs-CZ"/>
          </a:p>
        </p:txBody>
      </p:sp>
      <p:sp>
        <p:nvSpPr>
          <p:cNvPr id="75873" name="Oval 97"/>
          <p:cNvSpPr>
            <a:spLocks noChangeArrowheads="1"/>
          </p:cNvSpPr>
          <p:nvPr/>
        </p:nvSpPr>
        <p:spPr bwMode="auto">
          <a:xfrm>
            <a:off x="2916238" y="5878513"/>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74" name="Oval 98"/>
          <p:cNvSpPr>
            <a:spLocks noChangeArrowheads="1"/>
          </p:cNvSpPr>
          <p:nvPr/>
        </p:nvSpPr>
        <p:spPr bwMode="auto">
          <a:xfrm>
            <a:off x="3060700" y="6454775"/>
            <a:ext cx="71438"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75" name="Oval 99"/>
          <p:cNvSpPr>
            <a:spLocks noChangeArrowheads="1"/>
          </p:cNvSpPr>
          <p:nvPr/>
        </p:nvSpPr>
        <p:spPr bwMode="auto">
          <a:xfrm>
            <a:off x="2411413" y="6597650"/>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76" name="Oval 100"/>
          <p:cNvSpPr>
            <a:spLocks noChangeArrowheads="1"/>
          </p:cNvSpPr>
          <p:nvPr/>
        </p:nvSpPr>
        <p:spPr bwMode="auto">
          <a:xfrm>
            <a:off x="7237413" y="5949950"/>
            <a:ext cx="71437" cy="71438"/>
          </a:xfrm>
          <a:prstGeom prst="ellipse">
            <a:avLst/>
          </a:prstGeom>
          <a:solidFill>
            <a:schemeClr val="tx1"/>
          </a:solidFill>
          <a:ln w="9525">
            <a:solidFill>
              <a:schemeClr val="tx1"/>
            </a:solidFill>
            <a:round/>
            <a:headEnd/>
            <a:tailEnd/>
          </a:ln>
        </p:spPr>
        <p:txBody>
          <a:bodyPr wrap="none" anchor="ctr"/>
          <a:lstStyle/>
          <a:p>
            <a:endParaRPr lang="en-US"/>
          </a:p>
        </p:txBody>
      </p:sp>
      <p:sp>
        <p:nvSpPr>
          <p:cNvPr id="75877" name="Oval 101"/>
          <p:cNvSpPr>
            <a:spLocks noChangeArrowheads="1"/>
          </p:cNvSpPr>
          <p:nvPr/>
        </p:nvSpPr>
        <p:spPr bwMode="auto">
          <a:xfrm>
            <a:off x="3421063" y="4652963"/>
            <a:ext cx="71437" cy="71437"/>
          </a:xfrm>
          <a:prstGeom prst="ellipse">
            <a:avLst/>
          </a:prstGeom>
          <a:solidFill>
            <a:schemeClr val="tx1"/>
          </a:solidFill>
          <a:ln w="9525">
            <a:solidFill>
              <a:schemeClr val="tx1"/>
            </a:solidFill>
            <a:round/>
            <a:headEnd/>
            <a:tailEnd/>
          </a:ln>
        </p:spPr>
        <p:txBody>
          <a:bodyPr wrap="none" anchor="ctr"/>
          <a:lstStyle/>
          <a:p>
            <a:endParaRPr lang="en-US"/>
          </a:p>
        </p:txBody>
      </p:sp>
      <p:sp>
        <p:nvSpPr>
          <p:cNvPr id="75878" name="Oval 102"/>
          <p:cNvSpPr>
            <a:spLocks noChangeArrowheads="1"/>
          </p:cNvSpPr>
          <p:nvPr/>
        </p:nvSpPr>
        <p:spPr bwMode="auto">
          <a:xfrm>
            <a:off x="3852863" y="4365625"/>
            <a:ext cx="71437" cy="71438"/>
          </a:xfrm>
          <a:prstGeom prst="ellipse">
            <a:avLst/>
          </a:prstGeom>
          <a:solidFill>
            <a:srgbClr val="FF0000"/>
          </a:solidFill>
          <a:ln w="9525">
            <a:solidFill>
              <a:schemeClr val="tx1"/>
            </a:solidFill>
            <a:round/>
            <a:headEnd/>
            <a:tailEnd/>
          </a:ln>
        </p:spPr>
        <p:txBody>
          <a:bodyPr wrap="none" anchor="ctr"/>
          <a:lstStyle/>
          <a:p>
            <a:endParaRPr lang="en-US"/>
          </a:p>
        </p:txBody>
      </p:sp>
      <p:sp>
        <p:nvSpPr>
          <p:cNvPr id="106599" name="Text Box 103"/>
          <p:cNvSpPr txBox="1">
            <a:spLocks noChangeArrowheads="1"/>
          </p:cNvSpPr>
          <p:nvPr/>
        </p:nvSpPr>
        <p:spPr bwMode="auto">
          <a:xfrm>
            <a:off x="1187450" y="3429000"/>
            <a:ext cx="1935210" cy="400110"/>
          </a:xfrm>
          <a:prstGeom prst="rect">
            <a:avLst/>
          </a:prstGeom>
          <a:noFill/>
          <a:ln w="9525">
            <a:noFill/>
            <a:miter lim="800000"/>
            <a:headEnd/>
            <a:tailEnd/>
          </a:ln>
        </p:spPr>
        <p:txBody>
          <a:bodyPr wrap="none">
            <a:spAutoFit/>
          </a:bodyPr>
          <a:lstStyle/>
          <a:p>
            <a:r>
              <a:rPr lang="cs-CZ" sz="2000" b="1" dirty="0" err="1">
                <a:solidFill>
                  <a:srgbClr val="FF0000"/>
                </a:solidFill>
              </a:rPr>
              <a:t>Hyperosmolality</a:t>
            </a:r>
            <a:endParaRPr lang="cs-CZ" sz="2000" b="1" dirty="0">
              <a:solidFill>
                <a:srgbClr val="FF0000"/>
              </a:solidFill>
            </a:endParaRPr>
          </a:p>
        </p:txBody>
      </p:sp>
      <p:sp>
        <p:nvSpPr>
          <p:cNvPr id="106600" name="Text Box 104"/>
          <p:cNvSpPr txBox="1">
            <a:spLocks noChangeArrowheads="1"/>
          </p:cNvSpPr>
          <p:nvPr/>
        </p:nvSpPr>
        <p:spPr bwMode="auto">
          <a:xfrm>
            <a:off x="1187450" y="3716338"/>
            <a:ext cx="1964064" cy="400110"/>
          </a:xfrm>
          <a:prstGeom prst="rect">
            <a:avLst/>
          </a:prstGeom>
          <a:noFill/>
          <a:ln w="9525">
            <a:noFill/>
            <a:miter lim="800000"/>
            <a:headEnd/>
            <a:tailEnd/>
          </a:ln>
        </p:spPr>
        <p:txBody>
          <a:bodyPr wrap="none">
            <a:spAutoFit/>
          </a:bodyPr>
          <a:lstStyle/>
          <a:p>
            <a:r>
              <a:rPr lang="cs-CZ" sz="2000" b="1" dirty="0" err="1">
                <a:solidFill>
                  <a:srgbClr val="FF0000"/>
                </a:solidFill>
              </a:rPr>
              <a:t>Hyperosmolarity</a:t>
            </a:r>
            <a:endParaRPr lang="cs-CZ" sz="2000" b="1" dirty="0">
              <a:solidFill>
                <a:srgbClr val="FF0000"/>
              </a:solidFill>
            </a:endParaRPr>
          </a:p>
        </p:txBody>
      </p:sp>
      <p:sp>
        <p:nvSpPr>
          <p:cNvPr id="106601" name="Text Box 105"/>
          <p:cNvSpPr txBox="1">
            <a:spLocks noChangeArrowheads="1"/>
          </p:cNvSpPr>
          <p:nvPr/>
        </p:nvSpPr>
        <p:spPr bwMode="auto">
          <a:xfrm>
            <a:off x="5624513" y="3465513"/>
            <a:ext cx="1717137" cy="400110"/>
          </a:xfrm>
          <a:prstGeom prst="rect">
            <a:avLst/>
          </a:prstGeom>
          <a:noFill/>
          <a:ln w="9525">
            <a:noFill/>
            <a:miter lim="800000"/>
            <a:headEnd/>
            <a:tailEnd/>
          </a:ln>
        </p:spPr>
        <p:txBody>
          <a:bodyPr wrap="none">
            <a:spAutoFit/>
          </a:bodyPr>
          <a:lstStyle/>
          <a:p>
            <a:r>
              <a:rPr lang="cs-CZ" sz="2000" b="1" dirty="0" err="1">
                <a:solidFill>
                  <a:srgbClr val="FF0000"/>
                </a:solidFill>
              </a:rPr>
              <a:t>Hyposmolality</a:t>
            </a:r>
            <a:endParaRPr lang="cs-CZ" sz="2000" b="1" dirty="0">
              <a:solidFill>
                <a:srgbClr val="FF0000"/>
              </a:solidFill>
            </a:endParaRPr>
          </a:p>
        </p:txBody>
      </p:sp>
      <p:sp>
        <p:nvSpPr>
          <p:cNvPr id="106602" name="Text Box 106"/>
          <p:cNvSpPr txBox="1">
            <a:spLocks noChangeArrowheads="1"/>
          </p:cNvSpPr>
          <p:nvPr/>
        </p:nvSpPr>
        <p:spPr bwMode="auto">
          <a:xfrm>
            <a:off x="5624513" y="3752850"/>
            <a:ext cx="1745991" cy="400110"/>
          </a:xfrm>
          <a:prstGeom prst="rect">
            <a:avLst/>
          </a:prstGeom>
          <a:noFill/>
          <a:ln w="9525">
            <a:noFill/>
            <a:miter lim="800000"/>
            <a:headEnd/>
            <a:tailEnd/>
          </a:ln>
        </p:spPr>
        <p:txBody>
          <a:bodyPr wrap="none">
            <a:spAutoFit/>
          </a:bodyPr>
          <a:lstStyle/>
          <a:p>
            <a:r>
              <a:rPr lang="cs-CZ" sz="2000" b="1" dirty="0" err="1">
                <a:solidFill>
                  <a:srgbClr val="FF0000"/>
                </a:solidFill>
              </a:rPr>
              <a:t>Hyposmolarity</a:t>
            </a:r>
            <a:endParaRPr lang="cs-CZ" sz="2000" b="1" dirty="0">
              <a:solidFill>
                <a:srgbClr val="FF0000"/>
              </a:solidFill>
            </a:endParaRPr>
          </a:p>
        </p:txBody>
      </p:sp>
      <p:sp>
        <p:nvSpPr>
          <p:cNvPr id="106603" name="Rectangle 107"/>
          <p:cNvSpPr>
            <a:spLocks noChangeArrowheads="1"/>
          </p:cNvSpPr>
          <p:nvPr/>
        </p:nvSpPr>
        <p:spPr bwMode="auto">
          <a:xfrm>
            <a:off x="0" y="2693988"/>
            <a:ext cx="9324975" cy="523220"/>
          </a:xfrm>
          <a:prstGeom prst="rect">
            <a:avLst/>
          </a:prstGeom>
          <a:noFill/>
          <a:ln w="9525">
            <a:noFill/>
            <a:miter lim="800000"/>
            <a:headEnd/>
            <a:tailEnd/>
          </a:ln>
        </p:spPr>
        <p:txBody>
          <a:bodyPr>
            <a:spAutoFit/>
          </a:bodyPr>
          <a:lstStyle/>
          <a:p>
            <a:pPr lvl="1"/>
            <a:r>
              <a:rPr lang="cs-CZ" sz="2400" b="1" i="1" dirty="0" err="1"/>
              <a:t>the</a:t>
            </a:r>
            <a:r>
              <a:rPr lang="cs-CZ" sz="2400" b="1" i="1" dirty="0"/>
              <a:t> volume </a:t>
            </a:r>
            <a:r>
              <a:rPr lang="cs-CZ" sz="2400" b="1" i="1" dirty="0" err="1"/>
              <a:t>of</a:t>
            </a:r>
            <a:r>
              <a:rPr lang="cs-CZ" sz="2400" b="1" i="1" dirty="0"/>
              <a:t> </a:t>
            </a:r>
            <a:r>
              <a:rPr lang="cs-CZ" sz="2400" b="1" i="1" dirty="0" err="1"/>
              <a:t>solution</a:t>
            </a:r>
            <a:r>
              <a:rPr lang="cs-CZ" sz="2400" b="1" i="1" dirty="0"/>
              <a:t> : </a:t>
            </a:r>
            <a:r>
              <a:rPr lang="cs-CZ" sz="2800" b="1" i="1" dirty="0">
                <a:solidFill>
                  <a:srgbClr val="FF0000"/>
                </a:solidFill>
              </a:rPr>
              <a:t>osmolarity</a:t>
            </a:r>
            <a:r>
              <a:rPr lang="cs-CZ" sz="2800" dirty="0"/>
              <a:t> </a:t>
            </a:r>
            <a:r>
              <a:rPr lang="cs-CZ" sz="2400" dirty="0"/>
              <a:t> (</a:t>
            </a:r>
            <a:r>
              <a:rPr lang="cs-CZ" sz="2400" dirty="0" err="1"/>
              <a:t>mmol</a:t>
            </a:r>
            <a:r>
              <a:rPr lang="cs-CZ" sz="2400" dirty="0"/>
              <a:t>/l </a:t>
            </a:r>
            <a:r>
              <a:rPr lang="cs-CZ" sz="2400" dirty="0" err="1"/>
              <a:t>solution</a:t>
            </a:r>
            <a:r>
              <a:rPr lang="cs-CZ" sz="2400" dirty="0"/>
              <a:t>).</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06580"/>
                                        </p:tgtEl>
                                        <p:attrNameLst>
                                          <p:attrName>style.visibility</p:attrName>
                                        </p:attrNameLst>
                                      </p:cBhvr>
                                      <p:to>
                                        <p:strVal val="visible"/>
                                      </p:to>
                                    </p:set>
                                    <p:animEffect transition="in" filter="checkerboard(across)">
                                      <p:cBhvr>
                                        <p:cTn id="7" dur="500"/>
                                        <p:tgtEl>
                                          <p:spTgt spid="106580"/>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06599"/>
                                        </p:tgtEl>
                                        <p:attrNameLst>
                                          <p:attrName>style.visibility</p:attrName>
                                        </p:attrNameLst>
                                      </p:cBhvr>
                                      <p:to>
                                        <p:strVal val="visible"/>
                                      </p:to>
                                    </p:set>
                                    <p:animEffect transition="in" filter="checkerboard(across)">
                                      <p:cBhvr>
                                        <p:cTn id="12" dur="500"/>
                                        <p:tgtEl>
                                          <p:spTgt spid="106599"/>
                                        </p:tgtEl>
                                      </p:cBhvr>
                                    </p:animEffect>
                                  </p:childTnLst>
                                </p:cTn>
                              </p:par>
                              <p:par>
                                <p:cTn id="13" presetID="5" presetClass="entr" presetSubtype="10" fill="hold" grpId="0" nodeType="withEffect">
                                  <p:stCondLst>
                                    <p:cond delay="0"/>
                                  </p:stCondLst>
                                  <p:childTnLst>
                                    <p:set>
                                      <p:cBhvr>
                                        <p:cTn id="14" dur="1" fill="hold">
                                          <p:stCondLst>
                                            <p:cond delay="0"/>
                                          </p:stCondLst>
                                        </p:cTn>
                                        <p:tgtEl>
                                          <p:spTgt spid="106601"/>
                                        </p:tgtEl>
                                        <p:attrNameLst>
                                          <p:attrName>style.visibility</p:attrName>
                                        </p:attrNameLst>
                                      </p:cBhvr>
                                      <p:to>
                                        <p:strVal val="visible"/>
                                      </p:to>
                                    </p:set>
                                    <p:animEffect transition="in" filter="checkerboard(across)">
                                      <p:cBhvr>
                                        <p:cTn id="15" dur="500"/>
                                        <p:tgtEl>
                                          <p:spTgt spid="106601"/>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106603"/>
                                        </p:tgtEl>
                                        <p:attrNameLst>
                                          <p:attrName>style.visibility</p:attrName>
                                        </p:attrNameLst>
                                      </p:cBhvr>
                                      <p:to>
                                        <p:strVal val="visible"/>
                                      </p:to>
                                    </p:set>
                                    <p:animEffect transition="in" filter="checkerboard(across)">
                                      <p:cBhvr>
                                        <p:cTn id="20" dur="500"/>
                                        <p:tgtEl>
                                          <p:spTgt spid="106603"/>
                                        </p:tgtEl>
                                      </p:cBhvr>
                                    </p:animEffect>
                                  </p:childTnLst>
                                </p:cTn>
                              </p:par>
                            </p:childTnLst>
                          </p:cTn>
                        </p:par>
                      </p:childTnLst>
                    </p:cTn>
                  </p:par>
                  <p:par>
                    <p:cTn id="21" fill="hold">
                      <p:stCondLst>
                        <p:cond delay="indefinite"/>
                      </p:stCondLst>
                      <p:childTnLst>
                        <p:par>
                          <p:cTn id="22" fill="hold">
                            <p:stCondLst>
                              <p:cond delay="0"/>
                            </p:stCondLst>
                            <p:childTnLst>
                              <p:par>
                                <p:cTn id="23" presetID="5" presetClass="entr" presetSubtype="10" fill="hold" grpId="0" nodeType="clickEffect">
                                  <p:stCondLst>
                                    <p:cond delay="0"/>
                                  </p:stCondLst>
                                  <p:childTnLst>
                                    <p:set>
                                      <p:cBhvr>
                                        <p:cTn id="24" dur="1" fill="hold">
                                          <p:stCondLst>
                                            <p:cond delay="0"/>
                                          </p:stCondLst>
                                        </p:cTn>
                                        <p:tgtEl>
                                          <p:spTgt spid="106600"/>
                                        </p:tgtEl>
                                        <p:attrNameLst>
                                          <p:attrName>style.visibility</p:attrName>
                                        </p:attrNameLst>
                                      </p:cBhvr>
                                      <p:to>
                                        <p:strVal val="visible"/>
                                      </p:to>
                                    </p:set>
                                    <p:animEffect transition="in" filter="checkerboard(across)">
                                      <p:cBhvr>
                                        <p:cTn id="25" dur="500"/>
                                        <p:tgtEl>
                                          <p:spTgt spid="106600"/>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106602"/>
                                        </p:tgtEl>
                                        <p:attrNameLst>
                                          <p:attrName>style.visibility</p:attrName>
                                        </p:attrNameLst>
                                      </p:cBhvr>
                                      <p:to>
                                        <p:strVal val="visible"/>
                                      </p:to>
                                    </p:set>
                                    <p:animEffect transition="in" filter="checkerboard(across)">
                                      <p:cBhvr>
                                        <p:cTn id="28" dur="500"/>
                                        <p:tgtEl>
                                          <p:spTgt spid="106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80" grpId="0"/>
      <p:bldP spid="106599" grpId="0"/>
      <p:bldP spid="106600" grpId="0"/>
      <p:bldP spid="106601" grpId="0"/>
      <p:bldP spid="106602" grpId="0"/>
      <p:bldP spid="10660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ChangeArrowheads="1"/>
          </p:cNvSpPr>
          <p:nvPr/>
        </p:nvSpPr>
        <p:spPr bwMode="auto">
          <a:xfrm rot="-2214497">
            <a:off x="577850" y="3213100"/>
            <a:ext cx="10801350" cy="3952875"/>
          </a:xfrm>
          <a:prstGeom prst="rect">
            <a:avLst/>
          </a:prstGeom>
          <a:solidFill>
            <a:srgbClr val="FFFF99"/>
          </a:solidFill>
          <a:ln w="9525">
            <a:noFill/>
            <a:miter lim="800000"/>
            <a:headEnd/>
            <a:tailEnd/>
          </a:ln>
        </p:spPr>
        <p:txBody>
          <a:bodyPr wrap="none" anchor="ctr"/>
          <a:lstStyle/>
          <a:p>
            <a:endParaRPr lang="en-US"/>
          </a:p>
        </p:txBody>
      </p:sp>
      <p:grpSp>
        <p:nvGrpSpPr>
          <p:cNvPr id="2" name="Group 3"/>
          <p:cNvGrpSpPr>
            <a:grpSpLocks/>
          </p:cNvGrpSpPr>
          <p:nvPr/>
        </p:nvGrpSpPr>
        <p:grpSpPr bwMode="auto">
          <a:xfrm>
            <a:off x="-180975" y="-39688"/>
            <a:ext cx="9434513" cy="6924676"/>
            <a:chOff x="-114" y="-25"/>
            <a:chExt cx="5943" cy="4362"/>
          </a:xfrm>
        </p:grpSpPr>
        <p:sp>
          <p:nvSpPr>
            <p:cNvPr id="76882" name="Oval 4"/>
            <p:cNvSpPr>
              <a:spLocks noChangeArrowheads="1"/>
            </p:cNvSpPr>
            <p:nvPr/>
          </p:nvSpPr>
          <p:spPr bwMode="auto">
            <a:xfrm>
              <a:off x="138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3" name="Oval 5"/>
            <p:cNvSpPr>
              <a:spLocks noChangeArrowheads="1"/>
            </p:cNvSpPr>
            <p:nvPr/>
          </p:nvSpPr>
          <p:spPr bwMode="auto">
            <a:xfrm>
              <a:off x="138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4" name="Oval 6"/>
            <p:cNvSpPr>
              <a:spLocks noChangeArrowheads="1"/>
            </p:cNvSpPr>
            <p:nvPr/>
          </p:nvSpPr>
          <p:spPr bwMode="auto">
            <a:xfrm>
              <a:off x="1294"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5" name="Oval 7"/>
            <p:cNvSpPr>
              <a:spLocks noChangeArrowheads="1"/>
            </p:cNvSpPr>
            <p:nvPr/>
          </p:nvSpPr>
          <p:spPr bwMode="auto">
            <a:xfrm>
              <a:off x="115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6" name="Oval 8"/>
            <p:cNvSpPr>
              <a:spLocks noChangeArrowheads="1"/>
            </p:cNvSpPr>
            <p:nvPr/>
          </p:nvSpPr>
          <p:spPr bwMode="auto">
            <a:xfrm>
              <a:off x="97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7" name="Oval 9"/>
            <p:cNvSpPr>
              <a:spLocks noChangeArrowheads="1"/>
            </p:cNvSpPr>
            <p:nvPr/>
          </p:nvSpPr>
          <p:spPr bwMode="auto">
            <a:xfrm>
              <a:off x="1248"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8" name="Oval 10"/>
            <p:cNvSpPr>
              <a:spLocks noChangeArrowheads="1"/>
            </p:cNvSpPr>
            <p:nvPr/>
          </p:nvSpPr>
          <p:spPr bwMode="auto">
            <a:xfrm>
              <a:off x="1339" y="325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889" name="Oval 11"/>
            <p:cNvSpPr>
              <a:spLocks noChangeArrowheads="1"/>
            </p:cNvSpPr>
            <p:nvPr/>
          </p:nvSpPr>
          <p:spPr bwMode="auto">
            <a:xfrm>
              <a:off x="1339"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0" name="Oval 12"/>
            <p:cNvSpPr>
              <a:spLocks noChangeArrowheads="1"/>
            </p:cNvSpPr>
            <p:nvPr/>
          </p:nvSpPr>
          <p:spPr bwMode="auto">
            <a:xfrm>
              <a:off x="129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1" name="Oval 13"/>
            <p:cNvSpPr>
              <a:spLocks noChangeArrowheads="1"/>
            </p:cNvSpPr>
            <p:nvPr/>
          </p:nvSpPr>
          <p:spPr bwMode="auto">
            <a:xfrm>
              <a:off x="1339"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2" name="Oval 14"/>
            <p:cNvSpPr>
              <a:spLocks noChangeArrowheads="1"/>
            </p:cNvSpPr>
            <p:nvPr/>
          </p:nvSpPr>
          <p:spPr bwMode="auto">
            <a:xfrm>
              <a:off x="1475" y="374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893" name="Oval 15"/>
            <p:cNvSpPr>
              <a:spLocks noChangeArrowheads="1"/>
            </p:cNvSpPr>
            <p:nvPr/>
          </p:nvSpPr>
          <p:spPr bwMode="auto">
            <a:xfrm>
              <a:off x="1565" y="388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6894" name="Oval 16"/>
            <p:cNvSpPr>
              <a:spLocks noChangeArrowheads="1"/>
            </p:cNvSpPr>
            <p:nvPr/>
          </p:nvSpPr>
          <p:spPr bwMode="auto">
            <a:xfrm>
              <a:off x="1657"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5" name="Oval 17"/>
            <p:cNvSpPr>
              <a:spLocks noChangeArrowheads="1"/>
            </p:cNvSpPr>
            <p:nvPr/>
          </p:nvSpPr>
          <p:spPr bwMode="auto">
            <a:xfrm>
              <a:off x="1656"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6" name="Oval 18"/>
            <p:cNvSpPr>
              <a:spLocks noChangeArrowheads="1"/>
            </p:cNvSpPr>
            <p:nvPr/>
          </p:nvSpPr>
          <p:spPr bwMode="auto">
            <a:xfrm>
              <a:off x="165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7" name="Oval 19"/>
            <p:cNvSpPr>
              <a:spLocks noChangeArrowheads="1"/>
            </p:cNvSpPr>
            <p:nvPr/>
          </p:nvSpPr>
          <p:spPr bwMode="auto">
            <a:xfrm>
              <a:off x="156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8" name="Oval 20"/>
            <p:cNvSpPr>
              <a:spLocks noChangeArrowheads="1"/>
            </p:cNvSpPr>
            <p:nvPr/>
          </p:nvSpPr>
          <p:spPr bwMode="auto">
            <a:xfrm>
              <a:off x="1702"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9" name="Oval 21"/>
            <p:cNvSpPr>
              <a:spLocks noChangeArrowheads="1"/>
            </p:cNvSpPr>
            <p:nvPr/>
          </p:nvSpPr>
          <p:spPr bwMode="auto">
            <a:xfrm>
              <a:off x="1430"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0" name="Oval 22"/>
            <p:cNvSpPr>
              <a:spLocks noChangeArrowheads="1"/>
            </p:cNvSpPr>
            <p:nvPr/>
          </p:nvSpPr>
          <p:spPr bwMode="auto">
            <a:xfrm>
              <a:off x="3063"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1" name="Oval 23"/>
            <p:cNvSpPr>
              <a:spLocks noChangeArrowheads="1"/>
            </p:cNvSpPr>
            <p:nvPr/>
          </p:nvSpPr>
          <p:spPr bwMode="auto">
            <a:xfrm>
              <a:off x="1475"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2" name="Oval 24"/>
            <p:cNvSpPr>
              <a:spLocks noChangeArrowheads="1"/>
            </p:cNvSpPr>
            <p:nvPr/>
          </p:nvSpPr>
          <p:spPr bwMode="auto">
            <a:xfrm>
              <a:off x="1520" y="36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3" name="Oval 25"/>
            <p:cNvSpPr>
              <a:spLocks noChangeArrowheads="1"/>
            </p:cNvSpPr>
            <p:nvPr/>
          </p:nvSpPr>
          <p:spPr bwMode="auto">
            <a:xfrm>
              <a:off x="1248" y="379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6904" name="Oval 26"/>
            <p:cNvSpPr>
              <a:spLocks noChangeArrowheads="1"/>
            </p:cNvSpPr>
            <p:nvPr/>
          </p:nvSpPr>
          <p:spPr bwMode="auto">
            <a:xfrm>
              <a:off x="1566"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5" name="Oval 27"/>
            <p:cNvSpPr>
              <a:spLocks noChangeArrowheads="1"/>
            </p:cNvSpPr>
            <p:nvPr/>
          </p:nvSpPr>
          <p:spPr bwMode="auto">
            <a:xfrm>
              <a:off x="229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6" name="Oval 28"/>
            <p:cNvSpPr>
              <a:spLocks noChangeArrowheads="1"/>
            </p:cNvSpPr>
            <p:nvPr/>
          </p:nvSpPr>
          <p:spPr bwMode="auto">
            <a:xfrm>
              <a:off x="2291"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7" name="Oval 29"/>
            <p:cNvSpPr>
              <a:spLocks noChangeArrowheads="1"/>
            </p:cNvSpPr>
            <p:nvPr/>
          </p:nvSpPr>
          <p:spPr bwMode="auto">
            <a:xfrm>
              <a:off x="215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8" name="Oval 30"/>
            <p:cNvSpPr>
              <a:spLocks noChangeArrowheads="1"/>
            </p:cNvSpPr>
            <p:nvPr/>
          </p:nvSpPr>
          <p:spPr bwMode="auto">
            <a:xfrm>
              <a:off x="2246"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9" name="Oval 31"/>
            <p:cNvSpPr>
              <a:spLocks noChangeArrowheads="1"/>
            </p:cNvSpPr>
            <p:nvPr/>
          </p:nvSpPr>
          <p:spPr bwMode="auto">
            <a:xfrm>
              <a:off x="2382"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0" name="Oval 32"/>
            <p:cNvSpPr>
              <a:spLocks noChangeArrowheads="1"/>
            </p:cNvSpPr>
            <p:nvPr/>
          </p:nvSpPr>
          <p:spPr bwMode="auto">
            <a:xfrm>
              <a:off x="2473"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1" name="Oval 33"/>
            <p:cNvSpPr>
              <a:spLocks noChangeArrowheads="1"/>
            </p:cNvSpPr>
            <p:nvPr/>
          </p:nvSpPr>
          <p:spPr bwMode="auto">
            <a:xfrm>
              <a:off x="2564" y="33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2" name="Oval 34"/>
            <p:cNvSpPr>
              <a:spLocks noChangeArrowheads="1"/>
            </p:cNvSpPr>
            <p:nvPr/>
          </p:nvSpPr>
          <p:spPr bwMode="auto">
            <a:xfrm>
              <a:off x="2563"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3" name="Oval 35"/>
            <p:cNvSpPr>
              <a:spLocks noChangeArrowheads="1"/>
            </p:cNvSpPr>
            <p:nvPr/>
          </p:nvSpPr>
          <p:spPr bwMode="auto">
            <a:xfrm>
              <a:off x="2290"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4" name="Oval 36"/>
            <p:cNvSpPr>
              <a:spLocks noChangeArrowheads="1"/>
            </p:cNvSpPr>
            <p:nvPr/>
          </p:nvSpPr>
          <p:spPr bwMode="auto">
            <a:xfrm>
              <a:off x="2427" y="31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5" name="Oval 37"/>
            <p:cNvSpPr>
              <a:spLocks noChangeArrowheads="1"/>
            </p:cNvSpPr>
            <p:nvPr/>
          </p:nvSpPr>
          <p:spPr bwMode="auto">
            <a:xfrm>
              <a:off x="2790" y="324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6916" name="Oval 38"/>
            <p:cNvSpPr>
              <a:spLocks noChangeArrowheads="1"/>
            </p:cNvSpPr>
            <p:nvPr/>
          </p:nvSpPr>
          <p:spPr bwMode="auto">
            <a:xfrm>
              <a:off x="2881"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7" name="Oval 39"/>
            <p:cNvSpPr>
              <a:spLocks noChangeArrowheads="1"/>
            </p:cNvSpPr>
            <p:nvPr/>
          </p:nvSpPr>
          <p:spPr bwMode="auto">
            <a:xfrm>
              <a:off x="2201"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8" name="Oval 40"/>
            <p:cNvSpPr>
              <a:spLocks noChangeArrowheads="1"/>
            </p:cNvSpPr>
            <p:nvPr/>
          </p:nvSpPr>
          <p:spPr bwMode="auto">
            <a:xfrm>
              <a:off x="2200"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9" name="Oval 41"/>
            <p:cNvSpPr>
              <a:spLocks noChangeArrowheads="1"/>
            </p:cNvSpPr>
            <p:nvPr/>
          </p:nvSpPr>
          <p:spPr bwMode="auto">
            <a:xfrm>
              <a:off x="1974"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0" name="Oval 42"/>
            <p:cNvSpPr>
              <a:spLocks noChangeArrowheads="1"/>
            </p:cNvSpPr>
            <p:nvPr/>
          </p:nvSpPr>
          <p:spPr bwMode="auto">
            <a:xfrm>
              <a:off x="2155"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1" name="Oval 43"/>
            <p:cNvSpPr>
              <a:spLocks noChangeArrowheads="1"/>
            </p:cNvSpPr>
            <p:nvPr/>
          </p:nvSpPr>
          <p:spPr bwMode="auto">
            <a:xfrm>
              <a:off x="26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2" name="Oval 44"/>
            <p:cNvSpPr>
              <a:spLocks noChangeArrowheads="1"/>
            </p:cNvSpPr>
            <p:nvPr/>
          </p:nvSpPr>
          <p:spPr bwMode="auto">
            <a:xfrm>
              <a:off x="2382"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3" name="Oval 45"/>
            <p:cNvSpPr>
              <a:spLocks noChangeArrowheads="1"/>
            </p:cNvSpPr>
            <p:nvPr/>
          </p:nvSpPr>
          <p:spPr bwMode="auto">
            <a:xfrm>
              <a:off x="2473"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4" name="Oval 46"/>
            <p:cNvSpPr>
              <a:spLocks noChangeArrowheads="1"/>
            </p:cNvSpPr>
            <p:nvPr/>
          </p:nvSpPr>
          <p:spPr bwMode="auto">
            <a:xfrm>
              <a:off x="247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5" name="Oval 47"/>
            <p:cNvSpPr>
              <a:spLocks noChangeArrowheads="1"/>
            </p:cNvSpPr>
            <p:nvPr/>
          </p:nvSpPr>
          <p:spPr bwMode="auto">
            <a:xfrm>
              <a:off x="2199" y="3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6" name="Oval 48"/>
            <p:cNvSpPr>
              <a:spLocks noChangeArrowheads="1"/>
            </p:cNvSpPr>
            <p:nvPr/>
          </p:nvSpPr>
          <p:spPr bwMode="auto">
            <a:xfrm>
              <a:off x="2336" y="35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7" name="Oval 49"/>
            <p:cNvSpPr>
              <a:spLocks noChangeArrowheads="1"/>
            </p:cNvSpPr>
            <p:nvPr/>
          </p:nvSpPr>
          <p:spPr bwMode="auto">
            <a:xfrm>
              <a:off x="206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8" name="Oval 50"/>
            <p:cNvSpPr>
              <a:spLocks noChangeArrowheads="1"/>
            </p:cNvSpPr>
            <p:nvPr/>
          </p:nvSpPr>
          <p:spPr bwMode="auto">
            <a:xfrm>
              <a:off x="2382"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9" name="Oval 51"/>
            <p:cNvSpPr>
              <a:spLocks noChangeArrowheads="1"/>
            </p:cNvSpPr>
            <p:nvPr/>
          </p:nvSpPr>
          <p:spPr bwMode="auto">
            <a:xfrm>
              <a:off x="1929"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0" name="Oval 52"/>
            <p:cNvSpPr>
              <a:spLocks noChangeArrowheads="1"/>
            </p:cNvSpPr>
            <p:nvPr/>
          </p:nvSpPr>
          <p:spPr bwMode="auto">
            <a:xfrm>
              <a:off x="1747"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1" name="Oval 53"/>
            <p:cNvSpPr>
              <a:spLocks noChangeArrowheads="1"/>
            </p:cNvSpPr>
            <p:nvPr/>
          </p:nvSpPr>
          <p:spPr bwMode="auto">
            <a:xfrm>
              <a:off x="161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2" name="Oval 54"/>
            <p:cNvSpPr>
              <a:spLocks noChangeArrowheads="1"/>
            </p:cNvSpPr>
            <p:nvPr/>
          </p:nvSpPr>
          <p:spPr bwMode="auto">
            <a:xfrm>
              <a:off x="170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3" name="Oval 55"/>
            <p:cNvSpPr>
              <a:spLocks noChangeArrowheads="1"/>
            </p:cNvSpPr>
            <p:nvPr/>
          </p:nvSpPr>
          <p:spPr bwMode="auto">
            <a:xfrm>
              <a:off x="1838" y="30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934" name="Oval 56"/>
            <p:cNvSpPr>
              <a:spLocks noChangeArrowheads="1"/>
            </p:cNvSpPr>
            <p:nvPr/>
          </p:nvSpPr>
          <p:spPr bwMode="auto">
            <a:xfrm>
              <a:off x="1974" y="3385"/>
              <a:ext cx="45" cy="46"/>
            </a:xfrm>
            <a:prstGeom prst="ellipse">
              <a:avLst/>
            </a:prstGeom>
            <a:solidFill>
              <a:schemeClr val="tx1"/>
            </a:solidFill>
            <a:ln w="3175">
              <a:noFill/>
              <a:round/>
              <a:headEnd/>
              <a:tailEnd/>
            </a:ln>
          </p:spPr>
          <p:txBody>
            <a:bodyPr wrap="none" anchor="ctr"/>
            <a:lstStyle/>
            <a:p>
              <a:endParaRPr lang="en-US"/>
            </a:p>
          </p:txBody>
        </p:sp>
        <p:sp>
          <p:nvSpPr>
            <p:cNvPr id="76935" name="Oval 57"/>
            <p:cNvSpPr>
              <a:spLocks noChangeArrowheads="1"/>
            </p:cNvSpPr>
            <p:nvPr/>
          </p:nvSpPr>
          <p:spPr bwMode="auto">
            <a:xfrm>
              <a:off x="2020" y="31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6" name="Oval 58"/>
            <p:cNvSpPr>
              <a:spLocks noChangeArrowheads="1"/>
            </p:cNvSpPr>
            <p:nvPr/>
          </p:nvSpPr>
          <p:spPr bwMode="auto">
            <a:xfrm>
              <a:off x="2019"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7" name="Oval 59"/>
            <p:cNvSpPr>
              <a:spLocks noChangeArrowheads="1"/>
            </p:cNvSpPr>
            <p:nvPr/>
          </p:nvSpPr>
          <p:spPr bwMode="auto">
            <a:xfrm>
              <a:off x="174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8" name="Oval 60"/>
            <p:cNvSpPr>
              <a:spLocks noChangeArrowheads="1"/>
            </p:cNvSpPr>
            <p:nvPr/>
          </p:nvSpPr>
          <p:spPr bwMode="auto">
            <a:xfrm>
              <a:off x="1883" y="29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9" name="Oval 61"/>
            <p:cNvSpPr>
              <a:spLocks noChangeArrowheads="1"/>
            </p:cNvSpPr>
            <p:nvPr/>
          </p:nvSpPr>
          <p:spPr bwMode="auto">
            <a:xfrm>
              <a:off x="1883"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0" name="Oval 62"/>
            <p:cNvSpPr>
              <a:spLocks noChangeArrowheads="1"/>
            </p:cNvSpPr>
            <p:nvPr/>
          </p:nvSpPr>
          <p:spPr bwMode="auto">
            <a:xfrm>
              <a:off x="1929"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1" name="Oval 63"/>
            <p:cNvSpPr>
              <a:spLocks noChangeArrowheads="1"/>
            </p:cNvSpPr>
            <p:nvPr/>
          </p:nvSpPr>
          <p:spPr bwMode="auto">
            <a:xfrm>
              <a:off x="220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2" name="Oval 64"/>
            <p:cNvSpPr>
              <a:spLocks noChangeArrowheads="1"/>
            </p:cNvSpPr>
            <p:nvPr/>
          </p:nvSpPr>
          <p:spPr bwMode="auto">
            <a:xfrm>
              <a:off x="2200"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3" name="Oval 65"/>
            <p:cNvSpPr>
              <a:spLocks noChangeArrowheads="1"/>
            </p:cNvSpPr>
            <p:nvPr/>
          </p:nvSpPr>
          <p:spPr bwMode="auto">
            <a:xfrm>
              <a:off x="20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4" name="Oval 66"/>
            <p:cNvSpPr>
              <a:spLocks noChangeArrowheads="1"/>
            </p:cNvSpPr>
            <p:nvPr/>
          </p:nvSpPr>
          <p:spPr bwMode="auto">
            <a:xfrm>
              <a:off x="21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5" name="Oval 67"/>
            <p:cNvSpPr>
              <a:spLocks noChangeArrowheads="1"/>
            </p:cNvSpPr>
            <p:nvPr/>
          </p:nvSpPr>
          <p:spPr bwMode="auto">
            <a:xfrm>
              <a:off x="22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6" name="Oval 68"/>
            <p:cNvSpPr>
              <a:spLocks noChangeArrowheads="1"/>
            </p:cNvSpPr>
            <p:nvPr/>
          </p:nvSpPr>
          <p:spPr bwMode="auto">
            <a:xfrm>
              <a:off x="23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7" name="Oval 69"/>
            <p:cNvSpPr>
              <a:spLocks noChangeArrowheads="1"/>
            </p:cNvSpPr>
            <p:nvPr/>
          </p:nvSpPr>
          <p:spPr bwMode="auto">
            <a:xfrm>
              <a:off x="24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8" name="Oval 70"/>
            <p:cNvSpPr>
              <a:spLocks noChangeArrowheads="1"/>
            </p:cNvSpPr>
            <p:nvPr/>
          </p:nvSpPr>
          <p:spPr bwMode="auto">
            <a:xfrm>
              <a:off x="2472" y="283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949" name="Oval 71"/>
            <p:cNvSpPr>
              <a:spLocks noChangeArrowheads="1"/>
            </p:cNvSpPr>
            <p:nvPr/>
          </p:nvSpPr>
          <p:spPr bwMode="auto">
            <a:xfrm>
              <a:off x="2199" y="26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0" name="Oval 72"/>
            <p:cNvSpPr>
              <a:spLocks noChangeArrowheads="1"/>
            </p:cNvSpPr>
            <p:nvPr/>
          </p:nvSpPr>
          <p:spPr bwMode="auto">
            <a:xfrm>
              <a:off x="23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1" name="Oval 73"/>
            <p:cNvSpPr>
              <a:spLocks noChangeArrowheads="1"/>
            </p:cNvSpPr>
            <p:nvPr/>
          </p:nvSpPr>
          <p:spPr bwMode="auto">
            <a:xfrm>
              <a:off x="20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2" name="Oval 74"/>
            <p:cNvSpPr>
              <a:spLocks noChangeArrowheads="1"/>
            </p:cNvSpPr>
            <p:nvPr/>
          </p:nvSpPr>
          <p:spPr bwMode="auto">
            <a:xfrm>
              <a:off x="2382"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3" name="Oval 75"/>
            <p:cNvSpPr>
              <a:spLocks noChangeArrowheads="1"/>
            </p:cNvSpPr>
            <p:nvPr/>
          </p:nvSpPr>
          <p:spPr bwMode="auto">
            <a:xfrm>
              <a:off x="1656"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4" name="Oval 76"/>
            <p:cNvSpPr>
              <a:spLocks noChangeArrowheads="1"/>
            </p:cNvSpPr>
            <p:nvPr/>
          </p:nvSpPr>
          <p:spPr bwMode="auto">
            <a:xfrm>
              <a:off x="1294"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5" name="Oval 77"/>
            <p:cNvSpPr>
              <a:spLocks noChangeArrowheads="1"/>
            </p:cNvSpPr>
            <p:nvPr/>
          </p:nvSpPr>
          <p:spPr bwMode="auto">
            <a:xfrm>
              <a:off x="1430" y="3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6" name="Oval 78"/>
            <p:cNvSpPr>
              <a:spLocks noChangeArrowheads="1"/>
            </p:cNvSpPr>
            <p:nvPr/>
          </p:nvSpPr>
          <p:spPr bwMode="auto">
            <a:xfrm>
              <a:off x="1520"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7" name="Oval 79"/>
            <p:cNvSpPr>
              <a:spLocks noChangeArrowheads="1"/>
            </p:cNvSpPr>
            <p:nvPr/>
          </p:nvSpPr>
          <p:spPr bwMode="auto">
            <a:xfrm>
              <a:off x="1520"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8" name="Oval 80"/>
            <p:cNvSpPr>
              <a:spLocks noChangeArrowheads="1"/>
            </p:cNvSpPr>
            <p:nvPr/>
          </p:nvSpPr>
          <p:spPr bwMode="auto">
            <a:xfrm>
              <a:off x="1884"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9" name="Oval 81"/>
            <p:cNvSpPr>
              <a:spLocks noChangeArrowheads="1"/>
            </p:cNvSpPr>
            <p:nvPr/>
          </p:nvSpPr>
          <p:spPr bwMode="auto">
            <a:xfrm>
              <a:off x="206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0" name="Oval 82"/>
            <p:cNvSpPr>
              <a:spLocks noChangeArrowheads="1"/>
            </p:cNvSpPr>
            <p:nvPr/>
          </p:nvSpPr>
          <p:spPr bwMode="auto">
            <a:xfrm>
              <a:off x="1792"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1" name="Oval 83"/>
            <p:cNvSpPr>
              <a:spLocks noChangeArrowheads="1"/>
            </p:cNvSpPr>
            <p:nvPr/>
          </p:nvSpPr>
          <p:spPr bwMode="auto">
            <a:xfrm>
              <a:off x="1838"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2" name="Oval 84"/>
            <p:cNvSpPr>
              <a:spLocks noChangeArrowheads="1"/>
            </p:cNvSpPr>
            <p:nvPr/>
          </p:nvSpPr>
          <p:spPr bwMode="auto">
            <a:xfrm>
              <a:off x="1929" y="356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963" name="Oval 85"/>
            <p:cNvSpPr>
              <a:spLocks noChangeArrowheads="1"/>
            </p:cNvSpPr>
            <p:nvPr/>
          </p:nvSpPr>
          <p:spPr bwMode="auto">
            <a:xfrm>
              <a:off x="2655"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4" name="Oval 86"/>
            <p:cNvSpPr>
              <a:spLocks noChangeArrowheads="1"/>
            </p:cNvSpPr>
            <p:nvPr/>
          </p:nvSpPr>
          <p:spPr bwMode="auto">
            <a:xfrm>
              <a:off x="2518"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5" name="Oval 87"/>
            <p:cNvSpPr>
              <a:spLocks noChangeArrowheads="1"/>
            </p:cNvSpPr>
            <p:nvPr/>
          </p:nvSpPr>
          <p:spPr bwMode="auto">
            <a:xfrm>
              <a:off x="2383" y="3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6966" name="Oval 88"/>
            <p:cNvSpPr>
              <a:spLocks noChangeArrowheads="1"/>
            </p:cNvSpPr>
            <p:nvPr/>
          </p:nvSpPr>
          <p:spPr bwMode="auto">
            <a:xfrm>
              <a:off x="22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7" name="Oval 89"/>
            <p:cNvSpPr>
              <a:spLocks noChangeArrowheads="1"/>
            </p:cNvSpPr>
            <p:nvPr/>
          </p:nvSpPr>
          <p:spPr bwMode="auto">
            <a:xfrm>
              <a:off x="265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8" name="Oval 90"/>
            <p:cNvSpPr>
              <a:spLocks noChangeArrowheads="1"/>
            </p:cNvSpPr>
            <p:nvPr/>
          </p:nvSpPr>
          <p:spPr bwMode="auto">
            <a:xfrm>
              <a:off x="2700"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9" name="Oval 91"/>
            <p:cNvSpPr>
              <a:spLocks noChangeArrowheads="1"/>
            </p:cNvSpPr>
            <p:nvPr/>
          </p:nvSpPr>
          <p:spPr bwMode="auto">
            <a:xfrm>
              <a:off x="324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0" name="Oval 92"/>
            <p:cNvSpPr>
              <a:spLocks noChangeArrowheads="1"/>
            </p:cNvSpPr>
            <p:nvPr/>
          </p:nvSpPr>
          <p:spPr bwMode="auto">
            <a:xfrm>
              <a:off x="1565" y="234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971" name="Oval 93"/>
            <p:cNvSpPr>
              <a:spLocks noChangeArrowheads="1"/>
            </p:cNvSpPr>
            <p:nvPr/>
          </p:nvSpPr>
          <p:spPr bwMode="auto">
            <a:xfrm>
              <a:off x="3108" y="30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2" name="Oval 94"/>
            <p:cNvSpPr>
              <a:spLocks noChangeArrowheads="1"/>
            </p:cNvSpPr>
            <p:nvPr/>
          </p:nvSpPr>
          <p:spPr bwMode="auto">
            <a:xfrm>
              <a:off x="319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3" name="Oval 95"/>
            <p:cNvSpPr>
              <a:spLocks noChangeArrowheads="1"/>
            </p:cNvSpPr>
            <p:nvPr/>
          </p:nvSpPr>
          <p:spPr bwMode="auto">
            <a:xfrm>
              <a:off x="3335" y="31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4" name="Oval 96"/>
            <p:cNvSpPr>
              <a:spLocks noChangeArrowheads="1"/>
            </p:cNvSpPr>
            <p:nvPr/>
          </p:nvSpPr>
          <p:spPr bwMode="auto">
            <a:xfrm>
              <a:off x="3380" y="29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5" name="Oval 97"/>
            <p:cNvSpPr>
              <a:spLocks noChangeArrowheads="1"/>
            </p:cNvSpPr>
            <p:nvPr/>
          </p:nvSpPr>
          <p:spPr bwMode="auto">
            <a:xfrm>
              <a:off x="3108" y="311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976" name="Oval 98"/>
            <p:cNvSpPr>
              <a:spLocks noChangeArrowheads="1"/>
            </p:cNvSpPr>
            <p:nvPr/>
          </p:nvSpPr>
          <p:spPr bwMode="auto">
            <a:xfrm>
              <a:off x="3152" y="3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7" name="Oval 99"/>
            <p:cNvSpPr>
              <a:spLocks noChangeArrowheads="1"/>
            </p:cNvSpPr>
            <p:nvPr/>
          </p:nvSpPr>
          <p:spPr bwMode="auto">
            <a:xfrm>
              <a:off x="270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8" name="Oval 100"/>
            <p:cNvSpPr>
              <a:spLocks noChangeArrowheads="1"/>
            </p:cNvSpPr>
            <p:nvPr/>
          </p:nvSpPr>
          <p:spPr bwMode="auto">
            <a:xfrm>
              <a:off x="2700" y="28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6979" name="Oval 101"/>
            <p:cNvSpPr>
              <a:spLocks noChangeArrowheads="1"/>
            </p:cNvSpPr>
            <p:nvPr/>
          </p:nvSpPr>
          <p:spPr bwMode="auto">
            <a:xfrm>
              <a:off x="25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0" name="Oval 102"/>
            <p:cNvSpPr>
              <a:spLocks noChangeArrowheads="1"/>
            </p:cNvSpPr>
            <p:nvPr/>
          </p:nvSpPr>
          <p:spPr bwMode="auto">
            <a:xfrm>
              <a:off x="26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1" name="Oval 103"/>
            <p:cNvSpPr>
              <a:spLocks noChangeArrowheads="1"/>
            </p:cNvSpPr>
            <p:nvPr/>
          </p:nvSpPr>
          <p:spPr bwMode="auto">
            <a:xfrm>
              <a:off x="27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2" name="Oval 104"/>
            <p:cNvSpPr>
              <a:spLocks noChangeArrowheads="1"/>
            </p:cNvSpPr>
            <p:nvPr/>
          </p:nvSpPr>
          <p:spPr bwMode="auto">
            <a:xfrm>
              <a:off x="28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3" name="Oval 105"/>
            <p:cNvSpPr>
              <a:spLocks noChangeArrowheads="1"/>
            </p:cNvSpPr>
            <p:nvPr/>
          </p:nvSpPr>
          <p:spPr bwMode="auto">
            <a:xfrm>
              <a:off x="29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4" name="Oval 106"/>
            <p:cNvSpPr>
              <a:spLocks noChangeArrowheads="1"/>
            </p:cNvSpPr>
            <p:nvPr/>
          </p:nvSpPr>
          <p:spPr bwMode="auto">
            <a:xfrm>
              <a:off x="2972"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5" name="Oval 107"/>
            <p:cNvSpPr>
              <a:spLocks noChangeArrowheads="1"/>
            </p:cNvSpPr>
            <p:nvPr/>
          </p:nvSpPr>
          <p:spPr bwMode="auto">
            <a:xfrm>
              <a:off x="28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6" name="Oval 108"/>
            <p:cNvSpPr>
              <a:spLocks noChangeArrowheads="1"/>
            </p:cNvSpPr>
            <p:nvPr/>
          </p:nvSpPr>
          <p:spPr bwMode="auto">
            <a:xfrm>
              <a:off x="25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7" name="Oval 109"/>
            <p:cNvSpPr>
              <a:spLocks noChangeArrowheads="1"/>
            </p:cNvSpPr>
            <p:nvPr/>
          </p:nvSpPr>
          <p:spPr bwMode="auto">
            <a:xfrm>
              <a:off x="2882"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8" name="Oval 110"/>
            <p:cNvSpPr>
              <a:spLocks noChangeArrowheads="1"/>
            </p:cNvSpPr>
            <p:nvPr/>
          </p:nvSpPr>
          <p:spPr bwMode="auto">
            <a:xfrm>
              <a:off x="3154"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9" name="Oval 111"/>
            <p:cNvSpPr>
              <a:spLocks noChangeArrowheads="1"/>
            </p:cNvSpPr>
            <p:nvPr/>
          </p:nvSpPr>
          <p:spPr bwMode="auto">
            <a:xfrm>
              <a:off x="3017" y="26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0" name="Oval 112"/>
            <p:cNvSpPr>
              <a:spLocks noChangeArrowheads="1"/>
            </p:cNvSpPr>
            <p:nvPr/>
          </p:nvSpPr>
          <p:spPr bwMode="auto">
            <a:xfrm>
              <a:off x="324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1" name="Oval 113"/>
            <p:cNvSpPr>
              <a:spLocks noChangeArrowheads="1"/>
            </p:cNvSpPr>
            <p:nvPr/>
          </p:nvSpPr>
          <p:spPr bwMode="auto">
            <a:xfrm>
              <a:off x="34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2" name="Oval 114"/>
            <p:cNvSpPr>
              <a:spLocks noChangeArrowheads="1"/>
            </p:cNvSpPr>
            <p:nvPr/>
          </p:nvSpPr>
          <p:spPr bwMode="auto">
            <a:xfrm>
              <a:off x="3017" y="27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3" name="Oval 115"/>
            <p:cNvSpPr>
              <a:spLocks noChangeArrowheads="1"/>
            </p:cNvSpPr>
            <p:nvPr/>
          </p:nvSpPr>
          <p:spPr bwMode="auto">
            <a:xfrm>
              <a:off x="3335"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4" name="Oval 116"/>
            <p:cNvSpPr>
              <a:spLocks noChangeArrowheads="1"/>
            </p:cNvSpPr>
            <p:nvPr/>
          </p:nvSpPr>
          <p:spPr bwMode="auto">
            <a:xfrm>
              <a:off x="2609" y="30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5" name="Oval 117"/>
            <p:cNvSpPr>
              <a:spLocks noChangeArrowheads="1"/>
            </p:cNvSpPr>
            <p:nvPr/>
          </p:nvSpPr>
          <p:spPr bwMode="auto">
            <a:xfrm>
              <a:off x="3426"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6" name="Oval 118"/>
            <p:cNvSpPr>
              <a:spLocks noChangeArrowheads="1"/>
            </p:cNvSpPr>
            <p:nvPr/>
          </p:nvSpPr>
          <p:spPr bwMode="auto">
            <a:xfrm>
              <a:off x="3425"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7" name="Oval 119"/>
            <p:cNvSpPr>
              <a:spLocks noChangeArrowheads="1"/>
            </p:cNvSpPr>
            <p:nvPr/>
          </p:nvSpPr>
          <p:spPr bwMode="auto">
            <a:xfrm>
              <a:off x="3289"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8" name="Oval 120"/>
            <p:cNvSpPr>
              <a:spLocks noChangeArrowheads="1"/>
            </p:cNvSpPr>
            <p:nvPr/>
          </p:nvSpPr>
          <p:spPr bwMode="auto">
            <a:xfrm>
              <a:off x="338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9" name="Oval 121"/>
            <p:cNvSpPr>
              <a:spLocks noChangeArrowheads="1"/>
            </p:cNvSpPr>
            <p:nvPr/>
          </p:nvSpPr>
          <p:spPr bwMode="auto">
            <a:xfrm>
              <a:off x="3516"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0" name="Oval 122"/>
            <p:cNvSpPr>
              <a:spLocks noChangeArrowheads="1"/>
            </p:cNvSpPr>
            <p:nvPr/>
          </p:nvSpPr>
          <p:spPr bwMode="auto">
            <a:xfrm>
              <a:off x="3425" y="379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01" name="Oval 123"/>
            <p:cNvSpPr>
              <a:spLocks noChangeArrowheads="1"/>
            </p:cNvSpPr>
            <p:nvPr/>
          </p:nvSpPr>
          <p:spPr bwMode="auto">
            <a:xfrm>
              <a:off x="328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2" name="Oval 124"/>
            <p:cNvSpPr>
              <a:spLocks noChangeArrowheads="1"/>
            </p:cNvSpPr>
            <p:nvPr/>
          </p:nvSpPr>
          <p:spPr bwMode="auto">
            <a:xfrm>
              <a:off x="328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3" name="Oval 125"/>
            <p:cNvSpPr>
              <a:spLocks noChangeArrowheads="1"/>
            </p:cNvSpPr>
            <p:nvPr/>
          </p:nvSpPr>
          <p:spPr bwMode="auto">
            <a:xfrm>
              <a:off x="2882"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4" name="Oval 126"/>
            <p:cNvSpPr>
              <a:spLocks noChangeArrowheads="1"/>
            </p:cNvSpPr>
            <p:nvPr/>
          </p:nvSpPr>
          <p:spPr bwMode="auto">
            <a:xfrm>
              <a:off x="279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5" name="Oval 127"/>
            <p:cNvSpPr>
              <a:spLocks noChangeArrowheads="1"/>
            </p:cNvSpPr>
            <p:nvPr/>
          </p:nvSpPr>
          <p:spPr bwMode="auto">
            <a:xfrm>
              <a:off x="2745" y="3608"/>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006" name="Oval 128"/>
            <p:cNvSpPr>
              <a:spLocks noChangeArrowheads="1"/>
            </p:cNvSpPr>
            <p:nvPr/>
          </p:nvSpPr>
          <p:spPr bwMode="auto">
            <a:xfrm>
              <a:off x="2836"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7" name="Oval 129"/>
            <p:cNvSpPr>
              <a:spLocks noChangeArrowheads="1"/>
            </p:cNvSpPr>
            <p:nvPr/>
          </p:nvSpPr>
          <p:spPr bwMode="auto">
            <a:xfrm>
              <a:off x="2972"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8" name="Oval 130"/>
            <p:cNvSpPr>
              <a:spLocks noChangeArrowheads="1"/>
            </p:cNvSpPr>
            <p:nvPr/>
          </p:nvSpPr>
          <p:spPr bwMode="auto">
            <a:xfrm>
              <a:off x="3063"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9" name="Oval 131"/>
            <p:cNvSpPr>
              <a:spLocks noChangeArrowheads="1"/>
            </p:cNvSpPr>
            <p:nvPr/>
          </p:nvSpPr>
          <p:spPr bwMode="auto">
            <a:xfrm>
              <a:off x="315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0" name="Oval 132"/>
            <p:cNvSpPr>
              <a:spLocks noChangeArrowheads="1"/>
            </p:cNvSpPr>
            <p:nvPr/>
          </p:nvSpPr>
          <p:spPr bwMode="auto">
            <a:xfrm>
              <a:off x="3153"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1" name="Oval 133"/>
            <p:cNvSpPr>
              <a:spLocks noChangeArrowheads="1"/>
            </p:cNvSpPr>
            <p:nvPr/>
          </p:nvSpPr>
          <p:spPr bwMode="auto">
            <a:xfrm>
              <a:off x="3017"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2" name="Oval 134"/>
            <p:cNvSpPr>
              <a:spLocks noChangeArrowheads="1"/>
            </p:cNvSpPr>
            <p:nvPr/>
          </p:nvSpPr>
          <p:spPr bwMode="auto">
            <a:xfrm>
              <a:off x="260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3" name="Oval 135"/>
            <p:cNvSpPr>
              <a:spLocks noChangeArrowheads="1"/>
            </p:cNvSpPr>
            <p:nvPr/>
          </p:nvSpPr>
          <p:spPr bwMode="auto">
            <a:xfrm>
              <a:off x="3063" y="365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14" name="Oval 136"/>
            <p:cNvSpPr>
              <a:spLocks noChangeArrowheads="1"/>
            </p:cNvSpPr>
            <p:nvPr/>
          </p:nvSpPr>
          <p:spPr bwMode="auto">
            <a:xfrm>
              <a:off x="333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5" name="Oval 137"/>
            <p:cNvSpPr>
              <a:spLocks noChangeArrowheads="1"/>
            </p:cNvSpPr>
            <p:nvPr/>
          </p:nvSpPr>
          <p:spPr bwMode="auto">
            <a:xfrm>
              <a:off x="3198"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6" name="Oval 138"/>
            <p:cNvSpPr>
              <a:spLocks noChangeArrowheads="1"/>
            </p:cNvSpPr>
            <p:nvPr/>
          </p:nvSpPr>
          <p:spPr bwMode="auto">
            <a:xfrm>
              <a:off x="3289" y="33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17" name="Oval 139"/>
            <p:cNvSpPr>
              <a:spLocks noChangeArrowheads="1"/>
            </p:cNvSpPr>
            <p:nvPr/>
          </p:nvSpPr>
          <p:spPr bwMode="auto">
            <a:xfrm>
              <a:off x="3516"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8" name="Oval 140"/>
            <p:cNvSpPr>
              <a:spLocks noChangeArrowheads="1"/>
            </p:cNvSpPr>
            <p:nvPr/>
          </p:nvSpPr>
          <p:spPr bwMode="auto">
            <a:xfrm>
              <a:off x="3198"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9" name="Oval 141"/>
            <p:cNvSpPr>
              <a:spLocks noChangeArrowheads="1"/>
            </p:cNvSpPr>
            <p:nvPr/>
          </p:nvSpPr>
          <p:spPr bwMode="auto">
            <a:xfrm>
              <a:off x="3516" y="343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20" name="Oval 142"/>
            <p:cNvSpPr>
              <a:spLocks noChangeArrowheads="1"/>
            </p:cNvSpPr>
            <p:nvPr/>
          </p:nvSpPr>
          <p:spPr bwMode="auto">
            <a:xfrm>
              <a:off x="2790"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1" name="Oval 143"/>
            <p:cNvSpPr>
              <a:spLocks noChangeArrowheads="1"/>
            </p:cNvSpPr>
            <p:nvPr/>
          </p:nvSpPr>
          <p:spPr bwMode="auto">
            <a:xfrm>
              <a:off x="1068"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2" name="Oval 144"/>
            <p:cNvSpPr>
              <a:spLocks noChangeArrowheads="1"/>
            </p:cNvSpPr>
            <p:nvPr/>
          </p:nvSpPr>
          <p:spPr bwMode="auto">
            <a:xfrm>
              <a:off x="1067"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3" name="Oval 145"/>
            <p:cNvSpPr>
              <a:spLocks noChangeArrowheads="1"/>
            </p:cNvSpPr>
            <p:nvPr/>
          </p:nvSpPr>
          <p:spPr bwMode="auto">
            <a:xfrm>
              <a:off x="931"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4" name="Oval 146"/>
            <p:cNvSpPr>
              <a:spLocks noChangeArrowheads="1"/>
            </p:cNvSpPr>
            <p:nvPr/>
          </p:nvSpPr>
          <p:spPr bwMode="auto">
            <a:xfrm>
              <a:off x="1022" y="3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5" name="Oval 147"/>
            <p:cNvSpPr>
              <a:spLocks noChangeArrowheads="1"/>
            </p:cNvSpPr>
            <p:nvPr/>
          </p:nvSpPr>
          <p:spPr bwMode="auto">
            <a:xfrm>
              <a:off x="1157"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6" name="Oval 148"/>
            <p:cNvSpPr>
              <a:spLocks noChangeArrowheads="1"/>
            </p:cNvSpPr>
            <p:nvPr/>
          </p:nvSpPr>
          <p:spPr bwMode="auto">
            <a:xfrm>
              <a:off x="115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7" name="Oval 149"/>
            <p:cNvSpPr>
              <a:spLocks noChangeArrowheads="1"/>
            </p:cNvSpPr>
            <p:nvPr/>
          </p:nvSpPr>
          <p:spPr bwMode="auto">
            <a:xfrm>
              <a:off x="931"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8" name="Oval 150"/>
            <p:cNvSpPr>
              <a:spLocks noChangeArrowheads="1"/>
            </p:cNvSpPr>
            <p:nvPr/>
          </p:nvSpPr>
          <p:spPr bwMode="auto">
            <a:xfrm>
              <a:off x="975" y="3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9" name="Oval 151"/>
            <p:cNvSpPr>
              <a:spLocks noChangeArrowheads="1"/>
            </p:cNvSpPr>
            <p:nvPr/>
          </p:nvSpPr>
          <p:spPr bwMode="auto">
            <a:xfrm>
              <a:off x="52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0" name="Oval 152"/>
            <p:cNvSpPr>
              <a:spLocks noChangeArrowheads="1"/>
            </p:cNvSpPr>
            <p:nvPr/>
          </p:nvSpPr>
          <p:spPr bwMode="auto">
            <a:xfrm>
              <a:off x="523" y="360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31" name="Oval 153"/>
            <p:cNvSpPr>
              <a:spLocks noChangeArrowheads="1"/>
            </p:cNvSpPr>
            <p:nvPr/>
          </p:nvSpPr>
          <p:spPr bwMode="auto">
            <a:xfrm>
              <a:off x="387" y="356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032" name="Oval 154"/>
            <p:cNvSpPr>
              <a:spLocks noChangeArrowheads="1"/>
            </p:cNvSpPr>
            <p:nvPr/>
          </p:nvSpPr>
          <p:spPr bwMode="auto">
            <a:xfrm>
              <a:off x="478" y="34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3" name="Oval 155"/>
            <p:cNvSpPr>
              <a:spLocks noChangeArrowheads="1"/>
            </p:cNvSpPr>
            <p:nvPr/>
          </p:nvSpPr>
          <p:spPr bwMode="auto">
            <a:xfrm>
              <a:off x="614"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4" name="Oval 156"/>
            <p:cNvSpPr>
              <a:spLocks noChangeArrowheads="1"/>
            </p:cNvSpPr>
            <p:nvPr/>
          </p:nvSpPr>
          <p:spPr bwMode="auto">
            <a:xfrm>
              <a:off x="705" y="37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5" name="Oval 157"/>
            <p:cNvSpPr>
              <a:spLocks noChangeArrowheads="1"/>
            </p:cNvSpPr>
            <p:nvPr/>
          </p:nvSpPr>
          <p:spPr bwMode="auto">
            <a:xfrm>
              <a:off x="796"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6" name="Oval 158"/>
            <p:cNvSpPr>
              <a:spLocks noChangeArrowheads="1"/>
            </p:cNvSpPr>
            <p:nvPr/>
          </p:nvSpPr>
          <p:spPr bwMode="auto">
            <a:xfrm>
              <a:off x="795" y="35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37" name="Oval 159"/>
            <p:cNvSpPr>
              <a:spLocks noChangeArrowheads="1"/>
            </p:cNvSpPr>
            <p:nvPr/>
          </p:nvSpPr>
          <p:spPr bwMode="auto">
            <a:xfrm>
              <a:off x="659" y="34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8" name="Oval 160"/>
            <p:cNvSpPr>
              <a:spLocks noChangeArrowheads="1"/>
            </p:cNvSpPr>
            <p:nvPr/>
          </p:nvSpPr>
          <p:spPr bwMode="auto">
            <a:xfrm>
              <a:off x="387"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9" name="Oval 161"/>
            <p:cNvSpPr>
              <a:spLocks noChangeArrowheads="1"/>
            </p:cNvSpPr>
            <p:nvPr/>
          </p:nvSpPr>
          <p:spPr bwMode="auto">
            <a:xfrm>
              <a:off x="705"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0" name="Oval 162"/>
            <p:cNvSpPr>
              <a:spLocks noChangeArrowheads="1"/>
            </p:cNvSpPr>
            <p:nvPr/>
          </p:nvSpPr>
          <p:spPr bwMode="auto">
            <a:xfrm>
              <a:off x="977"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1" name="Oval 163"/>
            <p:cNvSpPr>
              <a:spLocks noChangeArrowheads="1"/>
            </p:cNvSpPr>
            <p:nvPr/>
          </p:nvSpPr>
          <p:spPr bwMode="auto">
            <a:xfrm>
              <a:off x="840" y="33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2" name="Oval 164"/>
            <p:cNvSpPr>
              <a:spLocks noChangeArrowheads="1"/>
            </p:cNvSpPr>
            <p:nvPr/>
          </p:nvSpPr>
          <p:spPr bwMode="auto">
            <a:xfrm>
              <a:off x="931" y="3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3" name="Oval 165"/>
            <p:cNvSpPr>
              <a:spLocks noChangeArrowheads="1"/>
            </p:cNvSpPr>
            <p:nvPr/>
          </p:nvSpPr>
          <p:spPr bwMode="auto">
            <a:xfrm>
              <a:off x="1112" y="32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4" name="Oval 166"/>
            <p:cNvSpPr>
              <a:spLocks noChangeArrowheads="1"/>
            </p:cNvSpPr>
            <p:nvPr/>
          </p:nvSpPr>
          <p:spPr bwMode="auto">
            <a:xfrm>
              <a:off x="840" y="34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45" name="Oval 167"/>
            <p:cNvSpPr>
              <a:spLocks noChangeArrowheads="1"/>
            </p:cNvSpPr>
            <p:nvPr/>
          </p:nvSpPr>
          <p:spPr bwMode="auto">
            <a:xfrm>
              <a:off x="1158"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6" name="Oval 168"/>
            <p:cNvSpPr>
              <a:spLocks noChangeArrowheads="1"/>
            </p:cNvSpPr>
            <p:nvPr/>
          </p:nvSpPr>
          <p:spPr bwMode="auto">
            <a:xfrm>
              <a:off x="432"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7" name="Oval 169"/>
            <p:cNvSpPr>
              <a:spLocks noChangeArrowheads="1"/>
            </p:cNvSpPr>
            <p:nvPr/>
          </p:nvSpPr>
          <p:spPr bwMode="auto">
            <a:xfrm>
              <a:off x="705" y="339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48" name="Oval 170"/>
            <p:cNvSpPr>
              <a:spLocks noChangeArrowheads="1"/>
            </p:cNvSpPr>
            <p:nvPr/>
          </p:nvSpPr>
          <p:spPr bwMode="auto">
            <a:xfrm>
              <a:off x="704"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9" name="Oval 171"/>
            <p:cNvSpPr>
              <a:spLocks noChangeArrowheads="1"/>
            </p:cNvSpPr>
            <p:nvPr/>
          </p:nvSpPr>
          <p:spPr bwMode="auto">
            <a:xfrm>
              <a:off x="568" y="3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0" name="Oval 172"/>
            <p:cNvSpPr>
              <a:spLocks noChangeArrowheads="1"/>
            </p:cNvSpPr>
            <p:nvPr/>
          </p:nvSpPr>
          <p:spPr bwMode="auto">
            <a:xfrm>
              <a:off x="659" y="3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1" name="Oval 173"/>
            <p:cNvSpPr>
              <a:spLocks noChangeArrowheads="1"/>
            </p:cNvSpPr>
            <p:nvPr/>
          </p:nvSpPr>
          <p:spPr bwMode="auto">
            <a:xfrm>
              <a:off x="795"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2" name="Oval 174"/>
            <p:cNvSpPr>
              <a:spLocks noChangeArrowheads="1"/>
            </p:cNvSpPr>
            <p:nvPr/>
          </p:nvSpPr>
          <p:spPr bwMode="auto">
            <a:xfrm>
              <a:off x="840" y="3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3" name="Oval 175"/>
            <p:cNvSpPr>
              <a:spLocks noChangeArrowheads="1"/>
            </p:cNvSpPr>
            <p:nvPr/>
          </p:nvSpPr>
          <p:spPr bwMode="auto">
            <a:xfrm>
              <a:off x="432"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4" name="Oval 176"/>
            <p:cNvSpPr>
              <a:spLocks noChangeArrowheads="1"/>
            </p:cNvSpPr>
            <p:nvPr/>
          </p:nvSpPr>
          <p:spPr bwMode="auto">
            <a:xfrm>
              <a:off x="612" y="33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5" name="Oval 177"/>
            <p:cNvSpPr>
              <a:spLocks noChangeArrowheads="1"/>
            </p:cNvSpPr>
            <p:nvPr/>
          </p:nvSpPr>
          <p:spPr bwMode="auto">
            <a:xfrm>
              <a:off x="161" y="3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56" name="Oval 178"/>
            <p:cNvSpPr>
              <a:spLocks noChangeArrowheads="1"/>
            </p:cNvSpPr>
            <p:nvPr/>
          </p:nvSpPr>
          <p:spPr bwMode="auto">
            <a:xfrm>
              <a:off x="160" y="3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057" name="Oval 179"/>
            <p:cNvSpPr>
              <a:spLocks noChangeArrowheads="1"/>
            </p:cNvSpPr>
            <p:nvPr/>
          </p:nvSpPr>
          <p:spPr bwMode="auto">
            <a:xfrm>
              <a:off x="24"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8" name="Oval 180"/>
            <p:cNvSpPr>
              <a:spLocks noChangeArrowheads="1"/>
            </p:cNvSpPr>
            <p:nvPr/>
          </p:nvSpPr>
          <p:spPr bwMode="auto">
            <a:xfrm>
              <a:off x="115" y="2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9" name="Oval 181"/>
            <p:cNvSpPr>
              <a:spLocks noChangeArrowheads="1"/>
            </p:cNvSpPr>
            <p:nvPr/>
          </p:nvSpPr>
          <p:spPr bwMode="auto">
            <a:xfrm>
              <a:off x="251"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0" name="Oval 182"/>
            <p:cNvSpPr>
              <a:spLocks noChangeArrowheads="1"/>
            </p:cNvSpPr>
            <p:nvPr/>
          </p:nvSpPr>
          <p:spPr bwMode="auto">
            <a:xfrm>
              <a:off x="342" y="3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1" name="Oval 183"/>
            <p:cNvSpPr>
              <a:spLocks noChangeArrowheads="1"/>
            </p:cNvSpPr>
            <p:nvPr/>
          </p:nvSpPr>
          <p:spPr bwMode="auto">
            <a:xfrm>
              <a:off x="433"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2" name="Oval 184"/>
            <p:cNvSpPr>
              <a:spLocks noChangeArrowheads="1"/>
            </p:cNvSpPr>
            <p:nvPr/>
          </p:nvSpPr>
          <p:spPr bwMode="auto">
            <a:xfrm>
              <a:off x="38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3" name="Oval 185"/>
            <p:cNvSpPr>
              <a:spLocks noChangeArrowheads="1"/>
            </p:cNvSpPr>
            <p:nvPr/>
          </p:nvSpPr>
          <p:spPr bwMode="auto">
            <a:xfrm>
              <a:off x="296"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4" name="Oval 186"/>
            <p:cNvSpPr>
              <a:spLocks noChangeArrowheads="1"/>
            </p:cNvSpPr>
            <p:nvPr/>
          </p:nvSpPr>
          <p:spPr bwMode="auto">
            <a:xfrm>
              <a:off x="24" y="3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5" name="Oval 187"/>
            <p:cNvSpPr>
              <a:spLocks noChangeArrowheads="1"/>
            </p:cNvSpPr>
            <p:nvPr/>
          </p:nvSpPr>
          <p:spPr bwMode="auto">
            <a:xfrm>
              <a:off x="342"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6" name="Oval 188"/>
            <p:cNvSpPr>
              <a:spLocks noChangeArrowheads="1"/>
            </p:cNvSpPr>
            <p:nvPr/>
          </p:nvSpPr>
          <p:spPr bwMode="auto">
            <a:xfrm>
              <a:off x="614" y="2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7" name="Oval 189"/>
            <p:cNvSpPr>
              <a:spLocks noChangeArrowheads="1"/>
            </p:cNvSpPr>
            <p:nvPr/>
          </p:nvSpPr>
          <p:spPr bwMode="auto">
            <a:xfrm>
              <a:off x="477"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8" name="Oval 190"/>
            <p:cNvSpPr>
              <a:spLocks noChangeArrowheads="1"/>
            </p:cNvSpPr>
            <p:nvPr/>
          </p:nvSpPr>
          <p:spPr bwMode="auto">
            <a:xfrm>
              <a:off x="568" y="2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69" name="Oval 191"/>
            <p:cNvSpPr>
              <a:spLocks noChangeArrowheads="1"/>
            </p:cNvSpPr>
            <p:nvPr/>
          </p:nvSpPr>
          <p:spPr bwMode="auto">
            <a:xfrm>
              <a:off x="749"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0" name="Oval 192"/>
            <p:cNvSpPr>
              <a:spLocks noChangeArrowheads="1"/>
            </p:cNvSpPr>
            <p:nvPr/>
          </p:nvSpPr>
          <p:spPr bwMode="auto">
            <a:xfrm>
              <a:off x="477"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1" name="Oval 193"/>
            <p:cNvSpPr>
              <a:spLocks noChangeArrowheads="1"/>
            </p:cNvSpPr>
            <p:nvPr/>
          </p:nvSpPr>
          <p:spPr bwMode="auto">
            <a:xfrm>
              <a:off x="795"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2" name="Oval 194"/>
            <p:cNvSpPr>
              <a:spLocks noChangeArrowheads="1"/>
            </p:cNvSpPr>
            <p:nvPr/>
          </p:nvSpPr>
          <p:spPr bwMode="auto">
            <a:xfrm>
              <a:off x="69"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3" name="Oval 195"/>
            <p:cNvSpPr>
              <a:spLocks noChangeArrowheads="1"/>
            </p:cNvSpPr>
            <p:nvPr/>
          </p:nvSpPr>
          <p:spPr bwMode="auto">
            <a:xfrm>
              <a:off x="1792"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4" name="Oval 196"/>
            <p:cNvSpPr>
              <a:spLocks noChangeArrowheads="1"/>
            </p:cNvSpPr>
            <p:nvPr/>
          </p:nvSpPr>
          <p:spPr bwMode="auto">
            <a:xfrm>
              <a:off x="1702"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5" name="Oval 197"/>
            <p:cNvSpPr>
              <a:spLocks noChangeArrowheads="1"/>
            </p:cNvSpPr>
            <p:nvPr/>
          </p:nvSpPr>
          <p:spPr bwMode="auto">
            <a:xfrm>
              <a:off x="1566"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6" name="Oval 198"/>
            <p:cNvSpPr>
              <a:spLocks noChangeArrowheads="1"/>
            </p:cNvSpPr>
            <p:nvPr/>
          </p:nvSpPr>
          <p:spPr bwMode="auto">
            <a:xfrm>
              <a:off x="1657" y="28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7" name="Oval 199"/>
            <p:cNvSpPr>
              <a:spLocks noChangeArrowheads="1"/>
            </p:cNvSpPr>
            <p:nvPr/>
          </p:nvSpPr>
          <p:spPr bwMode="auto">
            <a:xfrm>
              <a:off x="1793"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8" name="Oval 200"/>
            <p:cNvSpPr>
              <a:spLocks noChangeArrowheads="1"/>
            </p:cNvSpPr>
            <p:nvPr/>
          </p:nvSpPr>
          <p:spPr bwMode="auto">
            <a:xfrm>
              <a:off x="1656"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9" name="Oval 201"/>
            <p:cNvSpPr>
              <a:spLocks noChangeArrowheads="1"/>
            </p:cNvSpPr>
            <p:nvPr/>
          </p:nvSpPr>
          <p:spPr bwMode="auto">
            <a:xfrm>
              <a:off x="1294" y="302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080" name="Oval 202"/>
            <p:cNvSpPr>
              <a:spLocks noChangeArrowheads="1"/>
            </p:cNvSpPr>
            <p:nvPr/>
          </p:nvSpPr>
          <p:spPr bwMode="auto">
            <a:xfrm>
              <a:off x="174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1" name="Oval 203"/>
            <p:cNvSpPr>
              <a:spLocks noChangeArrowheads="1"/>
            </p:cNvSpPr>
            <p:nvPr/>
          </p:nvSpPr>
          <p:spPr bwMode="auto">
            <a:xfrm>
              <a:off x="1159"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2" name="Oval 204"/>
            <p:cNvSpPr>
              <a:spLocks noChangeArrowheads="1"/>
            </p:cNvSpPr>
            <p:nvPr/>
          </p:nvSpPr>
          <p:spPr bwMode="auto">
            <a:xfrm>
              <a:off x="1158"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3" name="Oval 205"/>
            <p:cNvSpPr>
              <a:spLocks noChangeArrowheads="1"/>
            </p:cNvSpPr>
            <p:nvPr/>
          </p:nvSpPr>
          <p:spPr bwMode="auto">
            <a:xfrm>
              <a:off x="1022"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4" name="Oval 206"/>
            <p:cNvSpPr>
              <a:spLocks noChangeArrowheads="1"/>
            </p:cNvSpPr>
            <p:nvPr/>
          </p:nvSpPr>
          <p:spPr bwMode="auto">
            <a:xfrm>
              <a:off x="1113" y="2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5" name="Oval 207"/>
            <p:cNvSpPr>
              <a:spLocks noChangeArrowheads="1"/>
            </p:cNvSpPr>
            <p:nvPr/>
          </p:nvSpPr>
          <p:spPr bwMode="auto">
            <a:xfrm>
              <a:off x="1249"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6" name="Oval 208"/>
            <p:cNvSpPr>
              <a:spLocks noChangeArrowheads="1"/>
            </p:cNvSpPr>
            <p:nvPr/>
          </p:nvSpPr>
          <p:spPr bwMode="auto">
            <a:xfrm>
              <a:off x="1340" y="289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87" name="Oval 209"/>
            <p:cNvSpPr>
              <a:spLocks noChangeArrowheads="1"/>
            </p:cNvSpPr>
            <p:nvPr/>
          </p:nvSpPr>
          <p:spPr bwMode="auto">
            <a:xfrm>
              <a:off x="1431"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8" name="Oval 210"/>
            <p:cNvSpPr>
              <a:spLocks noChangeArrowheads="1"/>
            </p:cNvSpPr>
            <p:nvPr/>
          </p:nvSpPr>
          <p:spPr bwMode="auto">
            <a:xfrm>
              <a:off x="1430"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9" name="Oval 211"/>
            <p:cNvSpPr>
              <a:spLocks noChangeArrowheads="1"/>
            </p:cNvSpPr>
            <p:nvPr/>
          </p:nvSpPr>
          <p:spPr bwMode="auto">
            <a:xfrm>
              <a:off x="129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0" name="Oval 212"/>
            <p:cNvSpPr>
              <a:spLocks noChangeArrowheads="1"/>
            </p:cNvSpPr>
            <p:nvPr/>
          </p:nvSpPr>
          <p:spPr bwMode="auto">
            <a:xfrm>
              <a:off x="1022" y="2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1" name="Oval 213"/>
            <p:cNvSpPr>
              <a:spLocks noChangeArrowheads="1"/>
            </p:cNvSpPr>
            <p:nvPr/>
          </p:nvSpPr>
          <p:spPr bwMode="auto">
            <a:xfrm>
              <a:off x="1340"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2" name="Oval 214"/>
            <p:cNvSpPr>
              <a:spLocks noChangeArrowheads="1"/>
            </p:cNvSpPr>
            <p:nvPr/>
          </p:nvSpPr>
          <p:spPr bwMode="auto">
            <a:xfrm>
              <a:off x="1612" y="26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3" name="Oval 215"/>
            <p:cNvSpPr>
              <a:spLocks noChangeArrowheads="1"/>
            </p:cNvSpPr>
            <p:nvPr/>
          </p:nvSpPr>
          <p:spPr bwMode="auto">
            <a:xfrm>
              <a:off x="885" y="297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094" name="Oval 216"/>
            <p:cNvSpPr>
              <a:spLocks noChangeArrowheads="1"/>
            </p:cNvSpPr>
            <p:nvPr/>
          </p:nvSpPr>
          <p:spPr bwMode="auto">
            <a:xfrm>
              <a:off x="1566" y="2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5" name="Oval 217"/>
            <p:cNvSpPr>
              <a:spLocks noChangeArrowheads="1"/>
            </p:cNvSpPr>
            <p:nvPr/>
          </p:nvSpPr>
          <p:spPr bwMode="auto">
            <a:xfrm>
              <a:off x="1927"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96" name="Oval 218"/>
            <p:cNvSpPr>
              <a:spLocks noChangeArrowheads="1"/>
            </p:cNvSpPr>
            <p:nvPr/>
          </p:nvSpPr>
          <p:spPr bwMode="auto">
            <a:xfrm>
              <a:off x="1475" y="2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97" name="Oval 219"/>
            <p:cNvSpPr>
              <a:spLocks noChangeArrowheads="1"/>
            </p:cNvSpPr>
            <p:nvPr/>
          </p:nvSpPr>
          <p:spPr bwMode="auto">
            <a:xfrm>
              <a:off x="1838"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8" name="Oval 220"/>
            <p:cNvSpPr>
              <a:spLocks noChangeArrowheads="1"/>
            </p:cNvSpPr>
            <p:nvPr/>
          </p:nvSpPr>
          <p:spPr bwMode="auto">
            <a:xfrm>
              <a:off x="1067"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9" name="Oval 221"/>
            <p:cNvSpPr>
              <a:spLocks noChangeArrowheads="1"/>
            </p:cNvSpPr>
            <p:nvPr/>
          </p:nvSpPr>
          <p:spPr bwMode="auto">
            <a:xfrm>
              <a:off x="1838"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0" name="Oval 222"/>
            <p:cNvSpPr>
              <a:spLocks noChangeArrowheads="1"/>
            </p:cNvSpPr>
            <p:nvPr/>
          </p:nvSpPr>
          <p:spPr bwMode="auto">
            <a:xfrm>
              <a:off x="197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1" name="Oval 223"/>
            <p:cNvSpPr>
              <a:spLocks noChangeArrowheads="1"/>
            </p:cNvSpPr>
            <p:nvPr/>
          </p:nvSpPr>
          <p:spPr bwMode="auto">
            <a:xfrm>
              <a:off x="211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2" name="Oval 224"/>
            <p:cNvSpPr>
              <a:spLocks noChangeArrowheads="1"/>
            </p:cNvSpPr>
            <p:nvPr/>
          </p:nvSpPr>
          <p:spPr bwMode="auto">
            <a:xfrm>
              <a:off x="2246"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3" name="Oval 225"/>
            <p:cNvSpPr>
              <a:spLocks noChangeArrowheads="1"/>
            </p:cNvSpPr>
            <p:nvPr/>
          </p:nvSpPr>
          <p:spPr bwMode="auto">
            <a:xfrm>
              <a:off x="2473" y="27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4" name="Oval 226"/>
            <p:cNvSpPr>
              <a:spLocks noChangeArrowheads="1"/>
            </p:cNvSpPr>
            <p:nvPr/>
          </p:nvSpPr>
          <p:spPr bwMode="auto">
            <a:xfrm>
              <a:off x="270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5" name="Oval 227"/>
            <p:cNvSpPr>
              <a:spLocks noChangeArrowheads="1"/>
            </p:cNvSpPr>
            <p:nvPr/>
          </p:nvSpPr>
          <p:spPr bwMode="auto">
            <a:xfrm>
              <a:off x="2382" y="2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106" name="Oval 228"/>
            <p:cNvSpPr>
              <a:spLocks noChangeArrowheads="1"/>
            </p:cNvSpPr>
            <p:nvPr/>
          </p:nvSpPr>
          <p:spPr bwMode="auto">
            <a:xfrm>
              <a:off x="2064" y="270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07" name="Oval 229"/>
            <p:cNvSpPr>
              <a:spLocks noChangeArrowheads="1"/>
            </p:cNvSpPr>
            <p:nvPr/>
          </p:nvSpPr>
          <p:spPr bwMode="auto">
            <a:xfrm>
              <a:off x="1747"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8" name="Oval 230"/>
            <p:cNvSpPr>
              <a:spLocks noChangeArrowheads="1"/>
            </p:cNvSpPr>
            <p:nvPr/>
          </p:nvSpPr>
          <p:spPr bwMode="auto">
            <a:xfrm>
              <a:off x="2700" y="3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09" name="Oval 231"/>
            <p:cNvSpPr>
              <a:spLocks noChangeArrowheads="1"/>
            </p:cNvSpPr>
            <p:nvPr/>
          </p:nvSpPr>
          <p:spPr bwMode="auto">
            <a:xfrm>
              <a:off x="3063"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0" name="Oval 232"/>
            <p:cNvSpPr>
              <a:spLocks noChangeArrowheads="1"/>
            </p:cNvSpPr>
            <p:nvPr/>
          </p:nvSpPr>
          <p:spPr bwMode="auto">
            <a:xfrm>
              <a:off x="3426"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1" name="Oval 233"/>
            <p:cNvSpPr>
              <a:spLocks noChangeArrowheads="1"/>
            </p:cNvSpPr>
            <p:nvPr/>
          </p:nvSpPr>
          <p:spPr bwMode="auto">
            <a:xfrm>
              <a:off x="3199"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2" name="Oval 234"/>
            <p:cNvSpPr>
              <a:spLocks noChangeArrowheads="1"/>
            </p:cNvSpPr>
            <p:nvPr/>
          </p:nvSpPr>
          <p:spPr bwMode="auto">
            <a:xfrm>
              <a:off x="2881"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3" name="Oval 235"/>
            <p:cNvSpPr>
              <a:spLocks noChangeArrowheads="1"/>
            </p:cNvSpPr>
            <p:nvPr/>
          </p:nvSpPr>
          <p:spPr bwMode="auto">
            <a:xfrm>
              <a:off x="215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4" name="Oval 236"/>
            <p:cNvSpPr>
              <a:spLocks noChangeArrowheads="1"/>
            </p:cNvSpPr>
            <p:nvPr/>
          </p:nvSpPr>
          <p:spPr bwMode="auto">
            <a:xfrm>
              <a:off x="1429"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5" name="Oval 237"/>
            <p:cNvSpPr>
              <a:spLocks noChangeArrowheads="1"/>
            </p:cNvSpPr>
            <p:nvPr/>
          </p:nvSpPr>
          <p:spPr bwMode="auto">
            <a:xfrm>
              <a:off x="156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6" name="Oval 238"/>
            <p:cNvSpPr>
              <a:spLocks noChangeArrowheads="1"/>
            </p:cNvSpPr>
            <p:nvPr/>
          </p:nvSpPr>
          <p:spPr bwMode="auto">
            <a:xfrm>
              <a:off x="1656" y="402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17" name="Oval 239"/>
            <p:cNvSpPr>
              <a:spLocks noChangeArrowheads="1"/>
            </p:cNvSpPr>
            <p:nvPr/>
          </p:nvSpPr>
          <p:spPr bwMode="auto">
            <a:xfrm>
              <a:off x="174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8" name="Oval 240"/>
            <p:cNvSpPr>
              <a:spLocks noChangeArrowheads="1"/>
            </p:cNvSpPr>
            <p:nvPr/>
          </p:nvSpPr>
          <p:spPr bwMode="auto">
            <a:xfrm>
              <a:off x="183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9" name="Oval 241"/>
            <p:cNvSpPr>
              <a:spLocks noChangeArrowheads="1"/>
            </p:cNvSpPr>
            <p:nvPr/>
          </p:nvSpPr>
          <p:spPr bwMode="auto">
            <a:xfrm>
              <a:off x="2065"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0" name="Oval 242"/>
            <p:cNvSpPr>
              <a:spLocks noChangeArrowheads="1"/>
            </p:cNvSpPr>
            <p:nvPr/>
          </p:nvSpPr>
          <p:spPr bwMode="auto">
            <a:xfrm>
              <a:off x="224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1" name="Oval 243"/>
            <p:cNvSpPr>
              <a:spLocks noChangeArrowheads="1"/>
            </p:cNvSpPr>
            <p:nvPr/>
          </p:nvSpPr>
          <p:spPr bwMode="auto">
            <a:xfrm>
              <a:off x="2338"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2" name="Oval 244"/>
            <p:cNvSpPr>
              <a:spLocks noChangeArrowheads="1"/>
            </p:cNvSpPr>
            <p:nvPr/>
          </p:nvSpPr>
          <p:spPr bwMode="auto">
            <a:xfrm>
              <a:off x="2428" y="3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23" name="Oval 245"/>
            <p:cNvSpPr>
              <a:spLocks noChangeArrowheads="1"/>
            </p:cNvSpPr>
            <p:nvPr/>
          </p:nvSpPr>
          <p:spPr bwMode="auto">
            <a:xfrm>
              <a:off x="2519" y="4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4" name="Oval 246"/>
            <p:cNvSpPr>
              <a:spLocks noChangeArrowheads="1"/>
            </p:cNvSpPr>
            <p:nvPr/>
          </p:nvSpPr>
          <p:spPr bwMode="auto">
            <a:xfrm>
              <a:off x="261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5" name="Oval 247"/>
            <p:cNvSpPr>
              <a:spLocks noChangeArrowheads="1"/>
            </p:cNvSpPr>
            <p:nvPr/>
          </p:nvSpPr>
          <p:spPr bwMode="auto">
            <a:xfrm>
              <a:off x="2837" y="406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126" name="Oval 248"/>
            <p:cNvSpPr>
              <a:spLocks noChangeArrowheads="1"/>
            </p:cNvSpPr>
            <p:nvPr/>
          </p:nvSpPr>
          <p:spPr bwMode="auto">
            <a:xfrm>
              <a:off x="3018" y="406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27" name="Oval 249"/>
            <p:cNvSpPr>
              <a:spLocks noChangeArrowheads="1"/>
            </p:cNvSpPr>
            <p:nvPr/>
          </p:nvSpPr>
          <p:spPr bwMode="auto">
            <a:xfrm>
              <a:off x="2927"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8" name="Oval 250"/>
            <p:cNvSpPr>
              <a:spLocks noChangeArrowheads="1"/>
            </p:cNvSpPr>
            <p:nvPr/>
          </p:nvSpPr>
          <p:spPr bwMode="auto">
            <a:xfrm>
              <a:off x="3154"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9" name="Oval 251"/>
            <p:cNvSpPr>
              <a:spLocks noChangeArrowheads="1"/>
            </p:cNvSpPr>
            <p:nvPr/>
          </p:nvSpPr>
          <p:spPr bwMode="auto">
            <a:xfrm>
              <a:off x="3380"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0" name="Oval 252"/>
            <p:cNvSpPr>
              <a:spLocks noChangeArrowheads="1"/>
            </p:cNvSpPr>
            <p:nvPr/>
          </p:nvSpPr>
          <p:spPr bwMode="auto">
            <a:xfrm>
              <a:off x="3425"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1" name="Oval 253"/>
            <p:cNvSpPr>
              <a:spLocks noChangeArrowheads="1"/>
            </p:cNvSpPr>
            <p:nvPr/>
          </p:nvSpPr>
          <p:spPr bwMode="auto">
            <a:xfrm>
              <a:off x="3380"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2" name="Oval 254"/>
            <p:cNvSpPr>
              <a:spLocks noChangeArrowheads="1"/>
            </p:cNvSpPr>
            <p:nvPr/>
          </p:nvSpPr>
          <p:spPr bwMode="auto">
            <a:xfrm>
              <a:off x="3471" y="361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133" name="Oval 255"/>
            <p:cNvSpPr>
              <a:spLocks noChangeArrowheads="1"/>
            </p:cNvSpPr>
            <p:nvPr/>
          </p:nvSpPr>
          <p:spPr bwMode="auto">
            <a:xfrm>
              <a:off x="3017"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4" name="Oval 256"/>
            <p:cNvSpPr>
              <a:spLocks noChangeArrowheads="1"/>
            </p:cNvSpPr>
            <p:nvPr/>
          </p:nvSpPr>
          <p:spPr bwMode="auto">
            <a:xfrm>
              <a:off x="3471"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5" name="Oval 257"/>
            <p:cNvSpPr>
              <a:spLocks noChangeArrowheads="1"/>
            </p:cNvSpPr>
            <p:nvPr/>
          </p:nvSpPr>
          <p:spPr bwMode="auto">
            <a:xfrm>
              <a:off x="338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6" name="Oval 258"/>
            <p:cNvSpPr>
              <a:spLocks noChangeArrowheads="1"/>
            </p:cNvSpPr>
            <p:nvPr/>
          </p:nvSpPr>
          <p:spPr bwMode="auto">
            <a:xfrm>
              <a:off x="315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7" name="Oval 259"/>
            <p:cNvSpPr>
              <a:spLocks noChangeArrowheads="1"/>
            </p:cNvSpPr>
            <p:nvPr/>
          </p:nvSpPr>
          <p:spPr bwMode="auto">
            <a:xfrm>
              <a:off x="2881"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8" name="Oval 260"/>
            <p:cNvSpPr>
              <a:spLocks noChangeArrowheads="1"/>
            </p:cNvSpPr>
            <p:nvPr/>
          </p:nvSpPr>
          <p:spPr bwMode="auto">
            <a:xfrm>
              <a:off x="260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9" name="Oval 261"/>
            <p:cNvSpPr>
              <a:spLocks noChangeArrowheads="1"/>
            </p:cNvSpPr>
            <p:nvPr/>
          </p:nvSpPr>
          <p:spPr bwMode="auto">
            <a:xfrm>
              <a:off x="2201"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0" name="Oval 262"/>
            <p:cNvSpPr>
              <a:spLocks noChangeArrowheads="1"/>
            </p:cNvSpPr>
            <p:nvPr/>
          </p:nvSpPr>
          <p:spPr bwMode="auto">
            <a:xfrm>
              <a:off x="179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1" name="Oval 263"/>
            <p:cNvSpPr>
              <a:spLocks noChangeArrowheads="1"/>
            </p:cNvSpPr>
            <p:nvPr/>
          </p:nvSpPr>
          <p:spPr bwMode="auto">
            <a:xfrm>
              <a:off x="129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2" name="Oval 264"/>
            <p:cNvSpPr>
              <a:spLocks noChangeArrowheads="1"/>
            </p:cNvSpPr>
            <p:nvPr/>
          </p:nvSpPr>
          <p:spPr bwMode="auto">
            <a:xfrm>
              <a:off x="79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3" name="Oval 265"/>
            <p:cNvSpPr>
              <a:spLocks noChangeArrowheads="1"/>
            </p:cNvSpPr>
            <p:nvPr/>
          </p:nvSpPr>
          <p:spPr bwMode="auto">
            <a:xfrm>
              <a:off x="29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4" name="Oval 266"/>
            <p:cNvSpPr>
              <a:spLocks noChangeArrowheads="1"/>
            </p:cNvSpPr>
            <p:nvPr/>
          </p:nvSpPr>
          <p:spPr bwMode="auto">
            <a:xfrm>
              <a:off x="659"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5" name="Oval 267"/>
            <p:cNvSpPr>
              <a:spLocks noChangeArrowheads="1"/>
            </p:cNvSpPr>
            <p:nvPr/>
          </p:nvSpPr>
          <p:spPr bwMode="auto">
            <a:xfrm>
              <a:off x="69"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6" name="Oval 268"/>
            <p:cNvSpPr>
              <a:spLocks noChangeArrowheads="1"/>
            </p:cNvSpPr>
            <p:nvPr/>
          </p:nvSpPr>
          <p:spPr bwMode="auto">
            <a:xfrm>
              <a:off x="338"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7" name="Oval 269"/>
            <p:cNvSpPr>
              <a:spLocks noChangeArrowheads="1"/>
            </p:cNvSpPr>
            <p:nvPr/>
          </p:nvSpPr>
          <p:spPr bwMode="auto">
            <a:xfrm>
              <a:off x="795"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8" name="Oval 270"/>
            <p:cNvSpPr>
              <a:spLocks noChangeArrowheads="1"/>
            </p:cNvSpPr>
            <p:nvPr/>
          </p:nvSpPr>
          <p:spPr bwMode="auto">
            <a:xfrm>
              <a:off x="1252"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9" name="Oval 271"/>
            <p:cNvSpPr>
              <a:spLocks noChangeArrowheads="1"/>
            </p:cNvSpPr>
            <p:nvPr/>
          </p:nvSpPr>
          <p:spPr bwMode="auto">
            <a:xfrm>
              <a:off x="296"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0" name="Oval 272"/>
            <p:cNvSpPr>
              <a:spLocks noChangeArrowheads="1"/>
            </p:cNvSpPr>
            <p:nvPr/>
          </p:nvSpPr>
          <p:spPr bwMode="auto">
            <a:xfrm>
              <a:off x="160"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1" name="Oval 273"/>
            <p:cNvSpPr>
              <a:spLocks noChangeArrowheads="1"/>
            </p:cNvSpPr>
            <p:nvPr/>
          </p:nvSpPr>
          <p:spPr bwMode="auto">
            <a:xfrm>
              <a:off x="23"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2" name="Oval 274"/>
            <p:cNvSpPr>
              <a:spLocks noChangeArrowheads="1"/>
            </p:cNvSpPr>
            <p:nvPr/>
          </p:nvSpPr>
          <p:spPr bwMode="auto">
            <a:xfrm>
              <a:off x="-67"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3" name="Oval 275"/>
            <p:cNvSpPr>
              <a:spLocks noChangeArrowheads="1"/>
            </p:cNvSpPr>
            <p:nvPr/>
          </p:nvSpPr>
          <p:spPr bwMode="auto">
            <a:xfrm>
              <a:off x="-22" y="2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4" name="Oval 276"/>
            <p:cNvSpPr>
              <a:spLocks noChangeArrowheads="1"/>
            </p:cNvSpPr>
            <p:nvPr/>
          </p:nvSpPr>
          <p:spPr bwMode="auto">
            <a:xfrm>
              <a:off x="115"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5" name="Oval 277"/>
            <p:cNvSpPr>
              <a:spLocks noChangeArrowheads="1"/>
            </p:cNvSpPr>
            <p:nvPr/>
          </p:nvSpPr>
          <p:spPr bwMode="auto">
            <a:xfrm>
              <a:off x="252"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6" name="Oval 278"/>
            <p:cNvSpPr>
              <a:spLocks noChangeArrowheads="1"/>
            </p:cNvSpPr>
            <p:nvPr/>
          </p:nvSpPr>
          <p:spPr bwMode="auto">
            <a:xfrm>
              <a:off x="389" y="30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57" name="Oval 279"/>
            <p:cNvSpPr>
              <a:spLocks noChangeArrowheads="1"/>
            </p:cNvSpPr>
            <p:nvPr/>
          </p:nvSpPr>
          <p:spPr bwMode="auto">
            <a:xfrm>
              <a:off x="-22"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8" name="Oval 280"/>
            <p:cNvSpPr>
              <a:spLocks noChangeArrowheads="1"/>
            </p:cNvSpPr>
            <p:nvPr/>
          </p:nvSpPr>
          <p:spPr bwMode="auto">
            <a:xfrm>
              <a:off x="-67"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9" name="Oval 281"/>
            <p:cNvSpPr>
              <a:spLocks noChangeArrowheads="1"/>
            </p:cNvSpPr>
            <p:nvPr/>
          </p:nvSpPr>
          <p:spPr bwMode="auto">
            <a:xfrm>
              <a:off x="16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0" name="Oval 282"/>
            <p:cNvSpPr>
              <a:spLocks noChangeArrowheads="1"/>
            </p:cNvSpPr>
            <p:nvPr/>
          </p:nvSpPr>
          <p:spPr bwMode="auto">
            <a:xfrm>
              <a:off x="205"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1" name="Oval 283"/>
            <p:cNvSpPr>
              <a:spLocks noChangeArrowheads="1"/>
            </p:cNvSpPr>
            <p:nvPr/>
          </p:nvSpPr>
          <p:spPr bwMode="auto">
            <a:xfrm>
              <a:off x="20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2" name="Oval 284"/>
            <p:cNvSpPr>
              <a:spLocks noChangeArrowheads="1"/>
            </p:cNvSpPr>
            <p:nvPr/>
          </p:nvSpPr>
          <p:spPr bwMode="auto">
            <a:xfrm>
              <a:off x="23"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3" name="Oval 285"/>
            <p:cNvSpPr>
              <a:spLocks noChangeArrowheads="1"/>
            </p:cNvSpPr>
            <p:nvPr/>
          </p:nvSpPr>
          <p:spPr bwMode="auto">
            <a:xfrm>
              <a:off x="-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4" name="Oval 286"/>
            <p:cNvSpPr>
              <a:spLocks noChangeArrowheads="1"/>
            </p:cNvSpPr>
            <p:nvPr/>
          </p:nvSpPr>
          <p:spPr bwMode="auto">
            <a:xfrm>
              <a:off x="-6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5" name="Oval 287"/>
            <p:cNvSpPr>
              <a:spLocks noChangeArrowheads="1"/>
            </p:cNvSpPr>
            <p:nvPr/>
          </p:nvSpPr>
          <p:spPr bwMode="auto">
            <a:xfrm>
              <a:off x="-67"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6" name="Oval 288"/>
            <p:cNvSpPr>
              <a:spLocks noChangeArrowheads="1"/>
            </p:cNvSpPr>
            <p:nvPr/>
          </p:nvSpPr>
          <p:spPr bwMode="auto">
            <a:xfrm>
              <a:off x="74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7" name="Oval 289"/>
            <p:cNvSpPr>
              <a:spLocks noChangeArrowheads="1"/>
            </p:cNvSpPr>
            <p:nvPr/>
          </p:nvSpPr>
          <p:spPr bwMode="auto">
            <a:xfrm>
              <a:off x="613" y="2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8" name="Oval 290"/>
            <p:cNvSpPr>
              <a:spLocks noChangeArrowheads="1"/>
            </p:cNvSpPr>
            <p:nvPr/>
          </p:nvSpPr>
          <p:spPr bwMode="auto">
            <a:xfrm>
              <a:off x="47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9" name="Oval 291"/>
            <p:cNvSpPr>
              <a:spLocks noChangeArrowheads="1"/>
            </p:cNvSpPr>
            <p:nvPr/>
          </p:nvSpPr>
          <p:spPr bwMode="auto">
            <a:xfrm>
              <a:off x="61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0" name="Oval 292"/>
            <p:cNvSpPr>
              <a:spLocks noChangeArrowheads="1"/>
            </p:cNvSpPr>
            <p:nvPr/>
          </p:nvSpPr>
          <p:spPr bwMode="auto">
            <a:xfrm>
              <a:off x="84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1" name="Oval 293"/>
            <p:cNvSpPr>
              <a:spLocks noChangeArrowheads="1"/>
            </p:cNvSpPr>
            <p:nvPr/>
          </p:nvSpPr>
          <p:spPr bwMode="auto">
            <a:xfrm>
              <a:off x="-2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2" name="Oval 294"/>
            <p:cNvSpPr>
              <a:spLocks noChangeArrowheads="1"/>
            </p:cNvSpPr>
            <p:nvPr/>
          </p:nvSpPr>
          <p:spPr bwMode="auto">
            <a:xfrm>
              <a:off x="10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3" name="Oval 295"/>
            <p:cNvSpPr>
              <a:spLocks noChangeArrowheads="1"/>
            </p:cNvSpPr>
            <p:nvPr/>
          </p:nvSpPr>
          <p:spPr bwMode="auto">
            <a:xfrm>
              <a:off x="205"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4" name="Oval 296"/>
            <p:cNvSpPr>
              <a:spLocks noChangeArrowheads="1"/>
            </p:cNvSpPr>
            <p:nvPr/>
          </p:nvSpPr>
          <p:spPr bwMode="auto">
            <a:xfrm>
              <a:off x="115"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5" name="Oval 297"/>
            <p:cNvSpPr>
              <a:spLocks noChangeArrowheads="1"/>
            </p:cNvSpPr>
            <p:nvPr/>
          </p:nvSpPr>
          <p:spPr bwMode="auto">
            <a:xfrm>
              <a:off x="2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6" name="Oval 298"/>
            <p:cNvSpPr>
              <a:spLocks noChangeArrowheads="1"/>
            </p:cNvSpPr>
            <p:nvPr/>
          </p:nvSpPr>
          <p:spPr bwMode="auto">
            <a:xfrm>
              <a:off x="-69"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7" name="Oval 299"/>
            <p:cNvSpPr>
              <a:spLocks noChangeArrowheads="1"/>
            </p:cNvSpPr>
            <p:nvPr/>
          </p:nvSpPr>
          <p:spPr bwMode="auto">
            <a:xfrm>
              <a:off x="56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8" name="Oval 300"/>
            <p:cNvSpPr>
              <a:spLocks noChangeArrowheads="1"/>
            </p:cNvSpPr>
            <p:nvPr/>
          </p:nvSpPr>
          <p:spPr bwMode="auto">
            <a:xfrm>
              <a:off x="477" y="3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179" name="Oval 301"/>
            <p:cNvSpPr>
              <a:spLocks noChangeArrowheads="1"/>
            </p:cNvSpPr>
            <p:nvPr/>
          </p:nvSpPr>
          <p:spPr bwMode="auto">
            <a:xfrm>
              <a:off x="296"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0" name="Oval 302"/>
            <p:cNvSpPr>
              <a:spLocks noChangeArrowheads="1"/>
            </p:cNvSpPr>
            <p:nvPr/>
          </p:nvSpPr>
          <p:spPr bwMode="auto">
            <a:xfrm>
              <a:off x="6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1" name="Oval 303"/>
            <p:cNvSpPr>
              <a:spLocks noChangeArrowheads="1"/>
            </p:cNvSpPr>
            <p:nvPr/>
          </p:nvSpPr>
          <p:spPr bwMode="auto">
            <a:xfrm>
              <a:off x="614"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2" name="Oval 304"/>
            <p:cNvSpPr>
              <a:spLocks noChangeArrowheads="1"/>
            </p:cNvSpPr>
            <p:nvPr/>
          </p:nvSpPr>
          <p:spPr bwMode="auto">
            <a:xfrm>
              <a:off x="106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3" name="Oval 305"/>
            <p:cNvSpPr>
              <a:spLocks noChangeArrowheads="1"/>
            </p:cNvSpPr>
            <p:nvPr/>
          </p:nvSpPr>
          <p:spPr bwMode="auto">
            <a:xfrm>
              <a:off x="477"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4" name="Oval 306"/>
            <p:cNvSpPr>
              <a:spLocks noChangeArrowheads="1"/>
            </p:cNvSpPr>
            <p:nvPr/>
          </p:nvSpPr>
          <p:spPr bwMode="auto">
            <a:xfrm>
              <a:off x="-114"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5" name="Oval 307"/>
            <p:cNvSpPr>
              <a:spLocks noChangeArrowheads="1"/>
            </p:cNvSpPr>
            <p:nvPr/>
          </p:nvSpPr>
          <p:spPr bwMode="auto">
            <a:xfrm>
              <a:off x="341"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6" name="Oval 308"/>
            <p:cNvSpPr>
              <a:spLocks noChangeArrowheads="1"/>
            </p:cNvSpPr>
            <p:nvPr/>
          </p:nvSpPr>
          <p:spPr bwMode="auto">
            <a:xfrm>
              <a:off x="796" y="397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187" name="Oval 309"/>
            <p:cNvSpPr>
              <a:spLocks noChangeArrowheads="1"/>
            </p:cNvSpPr>
            <p:nvPr/>
          </p:nvSpPr>
          <p:spPr bwMode="auto">
            <a:xfrm>
              <a:off x="125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8" name="Oval 310"/>
            <p:cNvSpPr>
              <a:spLocks noChangeArrowheads="1"/>
            </p:cNvSpPr>
            <p:nvPr/>
          </p:nvSpPr>
          <p:spPr bwMode="auto">
            <a:xfrm>
              <a:off x="143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9" name="Oval 311"/>
            <p:cNvSpPr>
              <a:spLocks noChangeArrowheads="1"/>
            </p:cNvSpPr>
            <p:nvPr/>
          </p:nvSpPr>
          <p:spPr bwMode="auto">
            <a:xfrm>
              <a:off x="931"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0" name="Oval 312"/>
            <p:cNvSpPr>
              <a:spLocks noChangeArrowheads="1"/>
            </p:cNvSpPr>
            <p:nvPr/>
          </p:nvSpPr>
          <p:spPr bwMode="auto">
            <a:xfrm>
              <a:off x="795"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1" name="Oval 313"/>
            <p:cNvSpPr>
              <a:spLocks noChangeArrowheads="1"/>
            </p:cNvSpPr>
            <p:nvPr/>
          </p:nvSpPr>
          <p:spPr bwMode="auto">
            <a:xfrm>
              <a:off x="2065"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2" name="Oval 314"/>
            <p:cNvSpPr>
              <a:spLocks noChangeArrowheads="1"/>
            </p:cNvSpPr>
            <p:nvPr/>
          </p:nvSpPr>
          <p:spPr bwMode="auto">
            <a:xfrm>
              <a:off x="202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3" name="Oval 315"/>
            <p:cNvSpPr>
              <a:spLocks noChangeArrowheads="1"/>
            </p:cNvSpPr>
            <p:nvPr/>
          </p:nvSpPr>
          <p:spPr bwMode="auto">
            <a:xfrm>
              <a:off x="1838"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4" name="Oval 316"/>
            <p:cNvSpPr>
              <a:spLocks noChangeArrowheads="1"/>
            </p:cNvSpPr>
            <p:nvPr/>
          </p:nvSpPr>
          <p:spPr bwMode="auto">
            <a:xfrm>
              <a:off x="3244"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5" name="Oval 317"/>
            <p:cNvSpPr>
              <a:spLocks noChangeArrowheads="1"/>
            </p:cNvSpPr>
            <p:nvPr/>
          </p:nvSpPr>
          <p:spPr bwMode="auto">
            <a:xfrm>
              <a:off x="3108" y="288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96" name="Oval 318"/>
            <p:cNvSpPr>
              <a:spLocks noChangeArrowheads="1"/>
            </p:cNvSpPr>
            <p:nvPr/>
          </p:nvSpPr>
          <p:spPr bwMode="auto">
            <a:xfrm>
              <a:off x="3154" y="26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97" name="Oval 319"/>
            <p:cNvSpPr>
              <a:spLocks noChangeArrowheads="1"/>
            </p:cNvSpPr>
            <p:nvPr/>
          </p:nvSpPr>
          <p:spPr bwMode="auto">
            <a:xfrm>
              <a:off x="3335"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8" name="Oval 320"/>
            <p:cNvSpPr>
              <a:spLocks noChangeArrowheads="1"/>
            </p:cNvSpPr>
            <p:nvPr/>
          </p:nvSpPr>
          <p:spPr bwMode="auto">
            <a:xfrm>
              <a:off x="2881"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199" name="Oval 321"/>
            <p:cNvSpPr>
              <a:spLocks noChangeArrowheads="1"/>
            </p:cNvSpPr>
            <p:nvPr/>
          </p:nvSpPr>
          <p:spPr bwMode="auto">
            <a:xfrm>
              <a:off x="242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0" name="Oval 322"/>
            <p:cNvSpPr>
              <a:spLocks noChangeArrowheads="1"/>
            </p:cNvSpPr>
            <p:nvPr/>
          </p:nvSpPr>
          <p:spPr bwMode="auto">
            <a:xfrm>
              <a:off x="197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1" name="Oval 323"/>
            <p:cNvSpPr>
              <a:spLocks noChangeArrowheads="1"/>
            </p:cNvSpPr>
            <p:nvPr/>
          </p:nvSpPr>
          <p:spPr bwMode="auto">
            <a:xfrm>
              <a:off x="329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2" name="Oval 324"/>
            <p:cNvSpPr>
              <a:spLocks noChangeArrowheads="1"/>
            </p:cNvSpPr>
            <p:nvPr/>
          </p:nvSpPr>
          <p:spPr bwMode="auto">
            <a:xfrm>
              <a:off x="288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3" name="Oval 325"/>
            <p:cNvSpPr>
              <a:spLocks noChangeArrowheads="1"/>
            </p:cNvSpPr>
            <p:nvPr/>
          </p:nvSpPr>
          <p:spPr bwMode="auto">
            <a:xfrm>
              <a:off x="251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4" name="Oval 326"/>
            <p:cNvSpPr>
              <a:spLocks noChangeArrowheads="1"/>
            </p:cNvSpPr>
            <p:nvPr/>
          </p:nvSpPr>
          <p:spPr bwMode="auto">
            <a:xfrm>
              <a:off x="2155" y="420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05" name="Oval 327"/>
            <p:cNvSpPr>
              <a:spLocks noChangeArrowheads="1"/>
            </p:cNvSpPr>
            <p:nvPr/>
          </p:nvSpPr>
          <p:spPr bwMode="auto">
            <a:xfrm>
              <a:off x="1747"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6" name="Oval 328"/>
            <p:cNvSpPr>
              <a:spLocks noChangeArrowheads="1"/>
            </p:cNvSpPr>
            <p:nvPr/>
          </p:nvSpPr>
          <p:spPr bwMode="auto">
            <a:xfrm>
              <a:off x="93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7" name="Oval 329"/>
            <p:cNvSpPr>
              <a:spLocks noChangeArrowheads="1"/>
            </p:cNvSpPr>
            <p:nvPr/>
          </p:nvSpPr>
          <p:spPr bwMode="auto">
            <a:xfrm>
              <a:off x="3471" y="297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208" name="Oval 330"/>
            <p:cNvSpPr>
              <a:spLocks noChangeArrowheads="1"/>
            </p:cNvSpPr>
            <p:nvPr/>
          </p:nvSpPr>
          <p:spPr bwMode="auto">
            <a:xfrm>
              <a:off x="3425"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9" name="Oval 331"/>
            <p:cNvSpPr>
              <a:spLocks noChangeArrowheads="1"/>
            </p:cNvSpPr>
            <p:nvPr/>
          </p:nvSpPr>
          <p:spPr bwMode="auto">
            <a:xfrm>
              <a:off x="347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0" name="Oval 332"/>
            <p:cNvSpPr>
              <a:spLocks noChangeArrowheads="1"/>
            </p:cNvSpPr>
            <p:nvPr/>
          </p:nvSpPr>
          <p:spPr bwMode="auto">
            <a:xfrm>
              <a:off x="2927"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1" name="Oval 333"/>
            <p:cNvSpPr>
              <a:spLocks noChangeArrowheads="1"/>
            </p:cNvSpPr>
            <p:nvPr/>
          </p:nvSpPr>
          <p:spPr bwMode="auto">
            <a:xfrm>
              <a:off x="31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2" name="Oval 334"/>
            <p:cNvSpPr>
              <a:spLocks noChangeArrowheads="1"/>
            </p:cNvSpPr>
            <p:nvPr/>
          </p:nvSpPr>
          <p:spPr bwMode="auto">
            <a:xfrm>
              <a:off x="143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3" name="Oval 335"/>
            <p:cNvSpPr>
              <a:spLocks noChangeArrowheads="1"/>
            </p:cNvSpPr>
            <p:nvPr/>
          </p:nvSpPr>
          <p:spPr bwMode="auto">
            <a:xfrm>
              <a:off x="143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4" name="Oval 336"/>
            <p:cNvSpPr>
              <a:spLocks noChangeArrowheads="1"/>
            </p:cNvSpPr>
            <p:nvPr/>
          </p:nvSpPr>
          <p:spPr bwMode="auto">
            <a:xfrm>
              <a:off x="1340"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5" name="Oval 337"/>
            <p:cNvSpPr>
              <a:spLocks noChangeArrowheads="1"/>
            </p:cNvSpPr>
            <p:nvPr/>
          </p:nvSpPr>
          <p:spPr bwMode="auto">
            <a:xfrm>
              <a:off x="120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6" name="Oval 338"/>
            <p:cNvSpPr>
              <a:spLocks noChangeArrowheads="1"/>
            </p:cNvSpPr>
            <p:nvPr/>
          </p:nvSpPr>
          <p:spPr bwMode="auto">
            <a:xfrm>
              <a:off x="102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7" name="Oval 339"/>
            <p:cNvSpPr>
              <a:spLocks noChangeArrowheads="1"/>
            </p:cNvSpPr>
            <p:nvPr/>
          </p:nvSpPr>
          <p:spPr bwMode="auto">
            <a:xfrm>
              <a:off x="1294"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8" name="Oval 340"/>
            <p:cNvSpPr>
              <a:spLocks noChangeArrowheads="1"/>
            </p:cNvSpPr>
            <p:nvPr/>
          </p:nvSpPr>
          <p:spPr bwMode="auto">
            <a:xfrm>
              <a:off x="1385" y="157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19" name="Oval 341"/>
            <p:cNvSpPr>
              <a:spLocks noChangeArrowheads="1"/>
            </p:cNvSpPr>
            <p:nvPr/>
          </p:nvSpPr>
          <p:spPr bwMode="auto">
            <a:xfrm>
              <a:off x="1385"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0" name="Oval 342"/>
            <p:cNvSpPr>
              <a:spLocks noChangeArrowheads="1"/>
            </p:cNvSpPr>
            <p:nvPr/>
          </p:nvSpPr>
          <p:spPr bwMode="auto">
            <a:xfrm>
              <a:off x="134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1" name="Oval 343"/>
            <p:cNvSpPr>
              <a:spLocks noChangeArrowheads="1"/>
            </p:cNvSpPr>
            <p:nvPr/>
          </p:nvSpPr>
          <p:spPr bwMode="auto">
            <a:xfrm>
              <a:off x="1385"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2" name="Oval 344"/>
            <p:cNvSpPr>
              <a:spLocks noChangeArrowheads="1"/>
            </p:cNvSpPr>
            <p:nvPr/>
          </p:nvSpPr>
          <p:spPr bwMode="auto">
            <a:xfrm>
              <a:off x="152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3" name="Oval 345"/>
            <p:cNvSpPr>
              <a:spLocks noChangeArrowheads="1"/>
            </p:cNvSpPr>
            <p:nvPr/>
          </p:nvSpPr>
          <p:spPr bwMode="auto">
            <a:xfrm>
              <a:off x="1612"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4" name="Oval 346"/>
            <p:cNvSpPr>
              <a:spLocks noChangeArrowheads="1"/>
            </p:cNvSpPr>
            <p:nvPr/>
          </p:nvSpPr>
          <p:spPr bwMode="auto">
            <a:xfrm>
              <a:off x="1703"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5" name="Oval 347"/>
            <p:cNvSpPr>
              <a:spLocks noChangeArrowheads="1"/>
            </p:cNvSpPr>
            <p:nvPr/>
          </p:nvSpPr>
          <p:spPr bwMode="auto">
            <a:xfrm>
              <a:off x="1702"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6" name="Oval 348"/>
            <p:cNvSpPr>
              <a:spLocks noChangeArrowheads="1"/>
            </p:cNvSpPr>
            <p:nvPr/>
          </p:nvSpPr>
          <p:spPr bwMode="auto">
            <a:xfrm>
              <a:off x="170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7" name="Oval 349"/>
            <p:cNvSpPr>
              <a:spLocks noChangeArrowheads="1"/>
            </p:cNvSpPr>
            <p:nvPr/>
          </p:nvSpPr>
          <p:spPr bwMode="auto">
            <a:xfrm>
              <a:off x="1612" y="1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28" name="Oval 350"/>
            <p:cNvSpPr>
              <a:spLocks noChangeArrowheads="1"/>
            </p:cNvSpPr>
            <p:nvPr/>
          </p:nvSpPr>
          <p:spPr bwMode="auto">
            <a:xfrm>
              <a:off x="1748"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9" name="Oval 351"/>
            <p:cNvSpPr>
              <a:spLocks noChangeArrowheads="1"/>
            </p:cNvSpPr>
            <p:nvPr/>
          </p:nvSpPr>
          <p:spPr bwMode="auto">
            <a:xfrm>
              <a:off x="1476"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0" name="Oval 352"/>
            <p:cNvSpPr>
              <a:spLocks noChangeArrowheads="1"/>
            </p:cNvSpPr>
            <p:nvPr/>
          </p:nvSpPr>
          <p:spPr bwMode="auto">
            <a:xfrm>
              <a:off x="3109"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1" name="Oval 353"/>
            <p:cNvSpPr>
              <a:spLocks noChangeArrowheads="1"/>
            </p:cNvSpPr>
            <p:nvPr/>
          </p:nvSpPr>
          <p:spPr bwMode="auto">
            <a:xfrm>
              <a:off x="1521" y="1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2" name="Oval 354"/>
            <p:cNvSpPr>
              <a:spLocks noChangeArrowheads="1"/>
            </p:cNvSpPr>
            <p:nvPr/>
          </p:nvSpPr>
          <p:spPr bwMode="auto">
            <a:xfrm>
              <a:off x="1566" y="1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3" name="Oval 355"/>
            <p:cNvSpPr>
              <a:spLocks noChangeArrowheads="1"/>
            </p:cNvSpPr>
            <p:nvPr/>
          </p:nvSpPr>
          <p:spPr bwMode="auto">
            <a:xfrm>
              <a:off x="129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4" name="Oval 356"/>
            <p:cNvSpPr>
              <a:spLocks noChangeArrowheads="1"/>
            </p:cNvSpPr>
            <p:nvPr/>
          </p:nvSpPr>
          <p:spPr bwMode="auto">
            <a:xfrm>
              <a:off x="1612" y="2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235" name="Oval 357"/>
            <p:cNvSpPr>
              <a:spLocks noChangeArrowheads="1"/>
            </p:cNvSpPr>
            <p:nvPr/>
          </p:nvSpPr>
          <p:spPr bwMode="auto">
            <a:xfrm>
              <a:off x="2338" y="170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36" name="Oval 358"/>
            <p:cNvSpPr>
              <a:spLocks noChangeArrowheads="1"/>
            </p:cNvSpPr>
            <p:nvPr/>
          </p:nvSpPr>
          <p:spPr bwMode="auto">
            <a:xfrm>
              <a:off x="2337"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7" name="Oval 359"/>
            <p:cNvSpPr>
              <a:spLocks noChangeArrowheads="1"/>
            </p:cNvSpPr>
            <p:nvPr/>
          </p:nvSpPr>
          <p:spPr bwMode="auto">
            <a:xfrm>
              <a:off x="220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8" name="Oval 360"/>
            <p:cNvSpPr>
              <a:spLocks noChangeArrowheads="1"/>
            </p:cNvSpPr>
            <p:nvPr/>
          </p:nvSpPr>
          <p:spPr bwMode="auto">
            <a:xfrm>
              <a:off x="2292"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9" name="Oval 361"/>
            <p:cNvSpPr>
              <a:spLocks noChangeArrowheads="1"/>
            </p:cNvSpPr>
            <p:nvPr/>
          </p:nvSpPr>
          <p:spPr bwMode="auto">
            <a:xfrm>
              <a:off x="2428" y="161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40" name="Oval 362"/>
            <p:cNvSpPr>
              <a:spLocks noChangeArrowheads="1"/>
            </p:cNvSpPr>
            <p:nvPr/>
          </p:nvSpPr>
          <p:spPr bwMode="auto">
            <a:xfrm>
              <a:off x="2519"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1" name="Oval 363"/>
            <p:cNvSpPr>
              <a:spLocks noChangeArrowheads="1"/>
            </p:cNvSpPr>
            <p:nvPr/>
          </p:nvSpPr>
          <p:spPr bwMode="auto">
            <a:xfrm>
              <a:off x="2610" y="17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42" name="Oval 364"/>
            <p:cNvSpPr>
              <a:spLocks noChangeArrowheads="1"/>
            </p:cNvSpPr>
            <p:nvPr/>
          </p:nvSpPr>
          <p:spPr bwMode="auto">
            <a:xfrm>
              <a:off x="2609"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3" name="Oval 365"/>
            <p:cNvSpPr>
              <a:spLocks noChangeArrowheads="1"/>
            </p:cNvSpPr>
            <p:nvPr/>
          </p:nvSpPr>
          <p:spPr bwMode="auto">
            <a:xfrm>
              <a:off x="2336"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4" name="Oval 366"/>
            <p:cNvSpPr>
              <a:spLocks noChangeArrowheads="1"/>
            </p:cNvSpPr>
            <p:nvPr/>
          </p:nvSpPr>
          <p:spPr bwMode="auto">
            <a:xfrm>
              <a:off x="2473" y="14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5" name="Oval 367"/>
            <p:cNvSpPr>
              <a:spLocks noChangeArrowheads="1"/>
            </p:cNvSpPr>
            <p:nvPr/>
          </p:nvSpPr>
          <p:spPr bwMode="auto">
            <a:xfrm>
              <a:off x="2836"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6" name="Oval 368"/>
            <p:cNvSpPr>
              <a:spLocks noChangeArrowheads="1"/>
            </p:cNvSpPr>
            <p:nvPr/>
          </p:nvSpPr>
          <p:spPr bwMode="auto">
            <a:xfrm>
              <a:off x="2927"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7" name="Oval 369"/>
            <p:cNvSpPr>
              <a:spLocks noChangeArrowheads="1"/>
            </p:cNvSpPr>
            <p:nvPr/>
          </p:nvSpPr>
          <p:spPr bwMode="auto">
            <a:xfrm>
              <a:off x="2247" y="216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248" name="Oval 370"/>
            <p:cNvSpPr>
              <a:spLocks noChangeArrowheads="1"/>
            </p:cNvSpPr>
            <p:nvPr/>
          </p:nvSpPr>
          <p:spPr bwMode="auto">
            <a:xfrm>
              <a:off x="2246"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9" name="Oval 371"/>
            <p:cNvSpPr>
              <a:spLocks noChangeArrowheads="1"/>
            </p:cNvSpPr>
            <p:nvPr/>
          </p:nvSpPr>
          <p:spPr bwMode="auto">
            <a:xfrm>
              <a:off x="2020" y="197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50" name="Oval 372"/>
            <p:cNvSpPr>
              <a:spLocks noChangeArrowheads="1"/>
            </p:cNvSpPr>
            <p:nvPr/>
          </p:nvSpPr>
          <p:spPr bwMode="auto">
            <a:xfrm>
              <a:off x="2201"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1" name="Oval 373"/>
            <p:cNvSpPr>
              <a:spLocks noChangeArrowheads="1"/>
            </p:cNvSpPr>
            <p:nvPr/>
          </p:nvSpPr>
          <p:spPr bwMode="auto">
            <a:xfrm>
              <a:off x="2700"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52" name="Oval 374"/>
            <p:cNvSpPr>
              <a:spLocks noChangeArrowheads="1"/>
            </p:cNvSpPr>
            <p:nvPr/>
          </p:nvSpPr>
          <p:spPr bwMode="auto">
            <a:xfrm>
              <a:off x="2428" y="216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53" name="Oval 375"/>
            <p:cNvSpPr>
              <a:spLocks noChangeArrowheads="1"/>
            </p:cNvSpPr>
            <p:nvPr/>
          </p:nvSpPr>
          <p:spPr bwMode="auto">
            <a:xfrm>
              <a:off x="2519"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4" name="Oval 376"/>
            <p:cNvSpPr>
              <a:spLocks noChangeArrowheads="1"/>
            </p:cNvSpPr>
            <p:nvPr/>
          </p:nvSpPr>
          <p:spPr bwMode="auto">
            <a:xfrm>
              <a:off x="2517" y="19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55" name="Oval 377"/>
            <p:cNvSpPr>
              <a:spLocks noChangeArrowheads="1"/>
            </p:cNvSpPr>
            <p:nvPr/>
          </p:nvSpPr>
          <p:spPr bwMode="auto">
            <a:xfrm>
              <a:off x="2245" y="16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6" name="Oval 378"/>
            <p:cNvSpPr>
              <a:spLocks noChangeArrowheads="1"/>
            </p:cNvSpPr>
            <p:nvPr/>
          </p:nvSpPr>
          <p:spPr bwMode="auto">
            <a:xfrm>
              <a:off x="2382" y="1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7" name="Oval 379"/>
            <p:cNvSpPr>
              <a:spLocks noChangeArrowheads="1"/>
            </p:cNvSpPr>
            <p:nvPr/>
          </p:nvSpPr>
          <p:spPr bwMode="auto">
            <a:xfrm>
              <a:off x="211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8" name="Oval 380"/>
            <p:cNvSpPr>
              <a:spLocks noChangeArrowheads="1"/>
            </p:cNvSpPr>
            <p:nvPr/>
          </p:nvSpPr>
          <p:spPr bwMode="auto">
            <a:xfrm>
              <a:off x="2428"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9" name="Oval 381"/>
            <p:cNvSpPr>
              <a:spLocks noChangeArrowheads="1"/>
            </p:cNvSpPr>
            <p:nvPr/>
          </p:nvSpPr>
          <p:spPr bwMode="auto">
            <a:xfrm>
              <a:off x="1975"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60" name="Oval 382"/>
            <p:cNvSpPr>
              <a:spLocks noChangeArrowheads="1"/>
            </p:cNvSpPr>
            <p:nvPr/>
          </p:nvSpPr>
          <p:spPr bwMode="auto">
            <a:xfrm>
              <a:off x="1793" y="13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261" name="Oval 383"/>
            <p:cNvSpPr>
              <a:spLocks noChangeArrowheads="1"/>
            </p:cNvSpPr>
            <p:nvPr/>
          </p:nvSpPr>
          <p:spPr bwMode="auto">
            <a:xfrm>
              <a:off x="1657"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62" name="Oval 384"/>
            <p:cNvSpPr>
              <a:spLocks noChangeArrowheads="1"/>
            </p:cNvSpPr>
            <p:nvPr/>
          </p:nvSpPr>
          <p:spPr bwMode="auto">
            <a:xfrm>
              <a:off x="1748"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63" name="Oval 385"/>
            <p:cNvSpPr>
              <a:spLocks noChangeArrowheads="1"/>
            </p:cNvSpPr>
            <p:nvPr/>
          </p:nvSpPr>
          <p:spPr bwMode="auto">
            <a:xfrm>
              <a:off x="1884"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64" name="Oval 386"/>
            <p:cNvSpPr>
              <a:spLocks noChangeArrowheads="1"/>
            </p:cNvSpPr>
            <p:nvPr/>
          </p:nvSpPr>
          <p:spPr bwMode="auto">
            <a:xfrm>
              <a:off x="2020" y="1707"/>
              <a:ext cx="45" cy="46"/>
            </a:xfrm>
            <a:prstGeom prst="ellipse">
              <a:avLst/>
            </a:prstGeom>
            <a:solidFill>
              <a:schemeClr val="tx1"/>
            </a:solidFill>
            <a:ln w="3175">
              <a:noFill/>
              <a:round/>
              <a:headEnd/>
              <a:tailEnd/>
            </a:ln>
          </p:spPr>
          <p:txBody>
            <a:bodyPr wrap="none" anchor="ctr"/>
            <a:lstStyle/>
            <a:p>
              <a:endParaRPr lang="en-US"/>
            </a:p>
          </p:txBody>
        </p:sp>
        <p:sp>
          <p:nvSpPr>
            <p:cNvPr id="77265" name="Oval 387"/>
            <p:cNvSpPr>
              <a:spLocks noChangeArrowheads="1"/>
            </p:cNvSpPr>
            <p:nvPr/>
          </p:nvSpPr>
          <p:spPr bwMode="auto">
            <a:xfrm>
              <a:off x="2066" y="1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66" name="Oval 388"/>
            <p:cNvSpPr>
              <a:spLocks noChangeArrowheads="1"/>
            </p:cNvSpPr>
            <p:nvPr/>
          </p:nvSpPr>
          <p:spPr bwMode="auto">
            <a:xfrm>
              <a:off x="2065"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67" name="Oval 389"/>
            <p:cNvSpPr>
              <a:spLocks noChangeArrowheads="1"/>
            </p:cNvSpPr>
            <p:nvPr/>
          </p:nvSpPr>
          <p:spPr bwMode="auto">
            <a:xfrm>
              <a:off x="1792" y="107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68" name="Oval 390"/>
            <p:cNvSpPr>
              <a:spLocks noChangeArrowheads="1"/>
            </p:cNvSpPr>
            <p:nvPr/>
          </p:nvSpPr>
          <p:spPr bwMode="auto">
            <a:xfrm>
              <a:off x="1929" y="124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69" name="Oval 391"/>
            <p:cNvSpPr>
              <a:spLocks noChangeArrowheads="1"/>
            </p:cNvSpPr>
            <p:nvPr/>
          </p:nvSpPr>
          <p:spPr bwMode="auto">
            <a:xfrm>
              <a:off x="1929"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0" name="Oval 392"/>
            <p:cNvSpPr>
              <a:spLocks noChangeArrowheads="1"/>
            </p:cNvSpPr>
            <p:nvPr/>
          </p:nvSpPr>
          <p:spPr bwMode="auto">
            <a:xfrm>
              <a:off x="1975"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1" name="Oval 393"/>
            <p:cNvSpPr>
              <a:spLocks noChangeArrowheads="1"/>
            </p:cNvSpPr>
            <p:nvPr/>
          </p:nvSpPr>
          <p:spPr bwMode="auto">
            <a:xfrm>
              <a:off x="2247"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2" name="Oval 394"/>
            <p:cNvSpPr>
              <a:spLocks noChangeArrowheads="1"/>
            </p:cNvSpPr>
            <p:nvPr/>
          </p:nvSpPr>
          <p:spPr bwMode="auto">
            <a:xfrm>
              <a:off x="2246"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3" name="Oval 395"/>
            <p:cNvSpPr>
              <a:spLocks noChangeArrowheads="1"/>
            </p:cNvSpPr>
            <p:nvPr/>
          </p:nvSpPr>
          <p:spPr bwMode="auto">
            <a:xfrm>
              <a:off x="211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4" name="Oval 396"/>
            <p:cNvSpPr>
              <a:spLocks noChangeArrowheads="1"/>
            </p:cNvSpPr>
            <p:nvPr/>
          </p:nvSpPr>
          <p:spPr bwMode="auto">
            <a:xfrm>
              <a:off x="2201"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5" name="Oval 397"/>
            <p:cNvSpPr>
              <a:spLocks noChangeArrowheads="1"/>
            </p:cNvSpPr>
            <p:nvPr/>
          </p:nvSpPr>
          <p:spPr bwMode="auto">
            <a:xfrm>
              <a:off x="2337" y="120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76" name="Oval 398"/>
            <p:cNvSpPr>
              <a:spLocks noChangeArrowheads="1"/>
            </p:cNvSpPr>
            <p:nvPr/>
          </p:nvSpPr>
          <p:spPr bwMode="auto">
            <a:xfrm>
              <a:off x="24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7" name="Oval 399"/>
            <p:cNvSpPr>
              <a:spLocks noChangeArrowheads="1"/>
            </p:cNvSpPr>
            <p:nvPr/>
          </p:nvSpPr>
          <p:spPr bwMode="auto">
            <a:xfrm>
              <a:off x="2519" y="129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278" name="Oval 400"/>
            <p:cNvSpPr>
              <a:spLocks noChangeArrowheads="1"/>
            </p:cNvSpPr>
            <p:nvPr/>
          </p:nvSpPr>
          <p:spPr bwMode="auto">
            <a:xfrm>
              <a:off x="2518"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9" name="Oval 401"/>
            <p:cNvSpPr>
              <a:spLocks noChangeArrowheads="1"/>
            </p:cNvSpPr>
            <p:nvPr/>
          </p:nvSpPr>
          <p:spPr bwMode="auto">
            <a:xfrm>
              <a:off x="2245"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0" name="Oval 402"/>
            <p:cNvSpPr>
              <a:spLocks noChangeArrowheads="1"/>
            </p:cNvSpPr>
            <p:nvPr/>
          </p:nvSpPr>
          <p:spPr bwMode="auto">
            <a:xfrm>
              <a:off x="23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1" name="Oval 403"/>
            <p:cNvSpPr>
              <a:spLocks noChangeArrowheads="1"/>
            </p:cNvSpPr>
            <p:nvPr/>
          </p:nvSpPr>
          <p:spPr bwMode="auto">
            <a:xfrm>
              <a:off x="3742" y="179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82" name="Oval 404"/>
            <p:cNvSpPr>
              <a:spLocks noChangeArrowheads="1"/>
            </p:cNvSpPr>
            <p:nvPr/>
          </p:nvSpPr>
          <p:spPr bwMode="auto">
            <a:xfrm>
              <a:off x="2428" y="11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3" name="Oval 405"/>
            <p:cNvSpPr>
              <a:spLocks noChangeArrowheads="1"/>
            </p:cNvSpPr>
            <p:nvPr/>
          </p:nvSpPr>
          <p:spPr bwMode="auto">
            <a:xfrm>
              <a:off x="1702"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4" name="Oval 406"/>
            <p:cNvSpPr>
              <a:spLocks noChangeArrowheads="1"/>
            </p:cNvSpPr>
            <p:nvPr/>
          </p:nvSpPr>
          <p:spPr bwMode="auto">
            <a:xfrm>
              <a:off x="1340"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5" name="Oval 407"/>
            <p:cNvSpPr>
              <a:spLocks noChangeArrowheads="1"/>
            </p:cNvSpPr>
            <p:nvPr/>
          </p:nvSpPr>
          <p:spPr bwMode="auto">
            <a:xfrm>
              <a:off x="1476" y="13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6" name="Oval 408"/>
            <p:cNvSpPr>
              <a:spLocks noChangeArrowheads="1"/>
            </p:cNvSpPr>
            <p:nvPr/>
          </p:nvSpPr>
          <p:spPr bwMode="auto">
            <a:xfrm>
              <a:off x="156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7" name="Oval 409"/>
            <p:cNvSpPr>
              <a:spLocks noChangeArrowheads="1"/>
            </p:cNvSpPr>
            <p:nvPr/>
          </p:nvSpPr>
          <p:spPr bwMode="auto">
            <a:xfrm>
              <a:off x="1566"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8" name="Oval 410"/>
            <p:cNvSpPr>
              <a:spLocks noChangeArrowheads="1"/>
            </p:cNvSpPr>
            <p:nvPr/>
          </p:nvSpPr>
          <p:spPr bwMode="auto">
            <a:xfrm>
              <a:off x="1930" y="220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289" name="Oval 411"/>
            <p:cNvSpPr>
              <a:spLocks noChangeArrowheads="1"/>
            </p:cNvSpPr>
            <p:nvPr/>
          </p:nvSpPr>
          <p:spPr bwMode="auto">
            <a:xfrm>
              <a:off x="211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0" name="Oval 412"/>
            <p:cNvSpPr>
              <a:spLocks noChangeArrowheads="1"/>
            </p:cNvSpPr>
            <p:nvPr/>
          </p:nvSpPr>
          <p:spPr bwMode="auto">
            <a:xfrm>
              <a:off x="1838"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1" name="Oval 413"/>
            <p:cNvSpPr>
              <a:spLocks noChangeArrowheads="1"/>
            </p:cNvSpPr>
            <p:nvPr/>
          </p:nvSpPr>
          <p:spPr bwMode="auto">
            <a:xfrm>
              <a:off x="188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2" name="Oval 414"/>
            <p:cNvSpPr>
              <a:spLocks noChangeArrowheads="1"/>
            </p:cNvSpPr>
            <p:nvPr/>
          </p:nvSpPr>
          <p:spPr bwMode="auto">
            <a:xfrm>
              <a:off x="1975" y="188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293" name="Oval 415"/>
            <p:cNvSpPr>
              <a:spLocks noChangeArrowheads="1"/>
            </p:cNvSpPr>
            <p:nvPr/>
          </p:nvSpPr>
          <p:spPr bwMode="auto">
            <a:xfrm>
              <a:off x="2701"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4" name="Oval 416"/>
            <p:cNvSpPr>
              <a:spLocks noChangeArrowheads="1"/>
            </p:cNvSpPr>
            <p:nvPr/>
          </p:nvSpPr>
          <p:spPr bwMode="auto">
            <a:xfrm>
              <a:off x="2564"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5" name="Oval 417"/>
            <p:cNvSpPr>
              <a:spLocks noChangeArrowheads="1"/>
            </p:cNvSpPr>
            <p:nvPr/>
          </p:nvSpPr>
          <p:spPr bwMode="auto">
            <a:xfrm>
              <a:off x="2429"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6" name="Oval 418"/>
            <p:cNvSpPr>
              <a:spLocks noChangeArrowheads="1"/>
            </p:cNvSpPr>
            <p:nvPr/>
          </p:nvSpPr>
          <p:spPr bwMode="auto">
            <a:xfrm>
              <a:off x="2294" y="188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97" name="Oval 419"/>
            <p:cNvSpPr>
              <a:spLocks noChangeArrowheads="1"/>
            </p:cNvSpPr>
            <p:nvPr/>
          </p:nvSpPr>
          <p:spPr bwMode="auto">
            <a:xfrm>
              <a:off x="270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8" name="Oval 420"/>
            <p:cNvSpPr>
              <a:spLocks noChangeArrowheads="1"/>
            </p:cNvSpPr>
            <p:nvPr/>
          </p:nvSpPr>
          <p:spPr bwMode="auto">
            <a:xfrm>
              <a:off x="2746"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9" name="Oval 421"/>
            <p:cNvSpPr>
              <a:spLocks noChangeArrowheads="1"/>
            </p:cNvSpPr>
            <p:nvPr/>
          </p:nvSpPr>
          <p:spPr bwMode="auto">
            <a:xfrm>
              <a:off x="329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0" name="Oval 422"/>
            <p:cNvSpPr>
              <a:spLocks noChangeArrowheads="1"/>
            </p:cNvSpPr>
            <p:nvPr/>
          </p:nvSpPr>
          <p:spPr bwMode="auto">
            <a:xfrm>
              <a:off x="329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1" name="Oval 423"/>
            <p:cNvSpPr>
              <a:spLocks noChangeArrowheads="1"/>
            </p:cNvSpPr>
            <p:nvPr/>
          </p:nvSpPr>
          <p:spPr bwMode="auto">
            <a:xfrm>
              <a:off x="3154" y="1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2" name="Oval 424"/>
            <p:cNvSpPr>
              <a:spLocks noChangeArrowheads="1"/>
            </p:cNvSpPr>
            <p:nvPr/>
          </p:nvSpPr>
          <p:spPr bwMode="auto">
            <a:xfrm>
              <a:off x="3245" y="125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303" name="Oval 425"/>
            <p:cNvSpPr>
              <a:spLocks noChangeArrowheads="1"/>
            </p:cNvSpPr>
            <p:nvPr/>
          </p:nvSpPr>
          <p:spPr bwMode="auto">
            <a:xfrm>
              <a:off x="3381" y="1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4" name="Oval 426"/>
            <p:cNvSpPr>
              <a:spLocks noChangeArrowheads="1"/>
            </p:cNvSpPr>
            <p:nvPr/>
          </p:nvSpPr>
          <p:spPr bwMode="auto">
            <a:xfrm>
              <a:off x="3426" y="1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5" name="Oval 427"/>
            <p:cNvSpPr>
              <a:spLocks noChangeArrowheads="1"/>
            </p:cNvSpPr>
            <p:nvPr/>
          </p:nvSpPr>
          <p:spPr bwMode="auto">
            <a:xfrm>
              <a:off x="3154" y="14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306" name="Oval 428"/>
            <p:cNvSpPr>
              <a:spLocks noChangeArrowheads="1"/>
            </p:cNvSpPr>
            <p:nvPr/>
          </p:nvSpPr>
          <p:spPr bwMode="auto">
            <a:xfrm>
              <a:off x="3198" y="14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7" name="Oval 429"/>
            <p:cNvSpPr>
              <a:spLocks noChangeArrowheads="1"/>
            </p:cNvSpPr>
            <p:nvPr/>
          </p:nvSpPr>
          <p:spPr bwMode="auto">
            <a:xfrm>
              <a:off x="2747"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8" name="Oval 430"/>
            <p:cNvSpPr>
              <a:spLocks noChangeArrowheads="1"/>
            </p:cNvSpPr>
            <p:nvPr/>
          </p:nvSpPr>
          <p:spPr bwMode="auto">
            <a:xfrm>
              <a:off x="2746" y="120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09" name="Oval 431"/>
            <p:cNvSpPr>
              <a:spLocks noChangeArrowheads="1"/>
            </p:cNvSpPr>
            <p:nvPr/>
          </p:nvSpPr>
          <p:spPr bwMode="auto">
            <a:xfrm>
              <a:off x="261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0" name="Oval 432"/>
            <p:cNvSpPr>
              <a:spLocks noChangeArrowheads="1"/>
            </p:cNvSpPr>
            <p:nvPr/>
          </p:nvSpPr>
          <p:spPr bwMode="auto">
            <a:xfrm>
              <a:off x="2701"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1" name="Oval 433"/>
            <p:cNvSpPr>
              <a:spLocks noChangeArrowheads="1"/>
            </p:cNvSpPr>
            <p:nvPr/>
          </p:nvSpPr>
          <p:spPr bwMode="auto">
            <a:xfrm>
              <a:off x="2837"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2" name="Oval 434"/>
            <p:cNvSpPr>
              <a:spLocks noChangeArrowheads="1"/>
            </p:cNvSpPr>
            <p:nvPr/>
          </p:nvSpPr>
          <p:spPr bwMode="auto">
            <a:xfrm>
              <a:off x="29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3" name="Oval 435"/>
            <p:cNvSpPr>
              <a:spLocks noChangeArrowheads="1"/>
            </p:cNvSpPr>
            <p:nvPr/>
          </p:nvSpPr>
          <p:spPr bwMode="auto">
            <a:xfrm>
              <a:off x="3019" y="129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14" name="Oval 436"/>
            <p:cNvSpPr>
              <a:spLocks noChangeArrowheads="1"/>
            </p:cNvSpPr>
            <p:nvPr/>
          </p:nvSpPr>
          <p:spPr bwMode="auto">
            <a:xfrm>
              <a:off x="3018" y="1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15" name="Oval 437"/>
            <p:cNvSpPr>
              <a:spLocks noChangeArrowheads="1"/>
            </p:cNvSpPr>
            <p:nvPr/>
          </p:nvSpPr>
          <p:spPr bwMode="auto">
            <a:xfrm>
              <a:off x="28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6" name="Oval 438"/>
            <p:cNvSpPr>
              <a:spLocks noChangeArrowheads="1"/>
            </p:cNvSpPr>
            <p:nvPr/>
          </p:nvSpPr>
          <p:spPr bwMode="auto">
            <a:xfrm>
              <a:off x="2610" y="12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7" name="Oval 439"/>
            <p:cNvSpPr>
              <a:spLocks noChangeArrowheads="1"/>
            </p:cNvSpPr>
            <p:nvPr/>
          </p:nvSpPr>
          <p:spPr bwMode="auto">
            <a:xfrm>
              <a:off x="2928"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8" name="Oval 440"/>
            <p:cNvSpPr>
              <a:spLocks noChangeArrowheads="1"/>
            </p:cNvSpPr>
            <p:nvPr/>
          </p:nvSpPr>
          <p:spPr bwMode="auto">
            <a:xfrm>
              <a:off x="3200"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9" name="Oval 441"/>
            <p:cNvSpPr>
              <a:spLocks noChangeArrowheads="1"/>
            </p:cNvSpPr>
            <p:nvPr/>
          </p:nvSpPr>
          <p:spPr bwMode="auto">
            <a:xfrm>
              <a:off x="3063" y="9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0" name="Oval 442"/>
            <p:cNvSpPr>
              <a:spLocks noChangeArrowheads="1"/>
            </p:cNvSpPr>
            <p:nvPr/>
          </p:nvSpPr>
          <p:spPr bwMode="auto">
            <a:xfrm>
              <a:off x="329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1" name="Oval 443"/>
            <p:cNvSpPr>
              <a:spLocks noChangeArrowheads="1"/>
            </p:cNvSpPr>
            <p:nvPr/>
          </p:nvSpPr>
          <p:spPr bwMode="auto">
            <a:xfrm>
              <a:off x="34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2" name="Oval 444"/>
            <p:cNvSpPr>
              <a:spLocks noChangeArrowheads="1"/>
            </p:cNvSpPr>
            <p:nvPr/>
          </p:nvSpPr>
          <p:spPr bwMode="auto">
            <a:xfrm>
              <a:off x="3063" y="1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3" name="Oval 445"/>
            <p:cNvSpPr>
              <a:spLocks noChangeArrowheads="1"/>
            </p:cNvSpPr>
            <p:nvPr/>
          </p:nvSpPr>
          <p:spPr bwMode="auto">
            <a:xfrm>
              <a:off x="3381"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4" name="Oval 446"/>
            <p:cNvSpPr>
              <a:spLocks noChangeArrowheads="1"/>
            </p:cNvSpPr>
            <p:nvPr/>
          </p:nvSpPr>
          <p:spPr bwMode="auto">
            <a:xfrm>
              <a:off x="2655" y="1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5" name="Oval 447"/>
            <p:cNvSpPr>
              <a:spLocks noChangeArrowheads="1"/>
            </p:cNvSpPr>
            <p:nvPr/>
          </p:nvSpPr>
          <p:spPr bwMode="auto">
            <a:xfrm>
              <a:off x="347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6" name="Oval 448"/>
            <p:cNvSpPr>
              <a:spLocks noChangeArrowheads="1"/>
            </p:cNvSpPr>
            <p:nvPr/>
          </p:nvSpPr>
          <p:spPr bwMode="auto">
            <a:xfrm>
              <a:off x="3471"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7" name="Oval 449"/>
            <p:cNvSpPr>
              <a:spLocks noChangeArrowheads="1"/>
            </p:cNvSpPr>
            <p:nvPr/>
          </p:nvSpPr>
          <p:spPr bwMode="auto">
            <a:xfrm>
              <a:off x="3335"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8" name="Oval 450"/>
            <p:cNvSpPr>
              <a:spLocks noChangeArrowheads="1"/>
            </p:cNvSpPr>
            <p:nvPr/>
          </p:nvSpPr>
          <p:spPr bwMode="auto">
            <a:xfrm>
              <a:off x="342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9" name="Oval 451"/>
            <p:cNvSpPr>
              <a:spLocks noChangeArrowheads="1"/>
            </p:cNvSpPr>
            <p:nvPr/>
          </p:nvSpPr>
          <p:spPr bwMode="auto">
            <a:xfrm>
              <a:off x="3562"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0" name="Oval 452"/>
            <p:cNvSpPr>
              <a:spLocks noChangeArrowheads="1"/>
            </p:cNvSpPr>
            <p:nvPr/>
          </p:nvSpPr>
          <p:spPr bwMode="auto">
            <a:xfrm>
              <a:off x="3471"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1" name="Oval 453"/>
            <p:cNvSpPr>
              <a:spLocks noChangeArrowheads="1"/>
            </p:cNvSpPr>
            <p:nvPr/>
          </p:nvSpPr>
          <p:spPr bwMode="auto">
            <a:xfrm>
              <a:off x="333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2" name="Oval 454"/>
            <p:cNvSpPr>
              <a:spLocks noChangeArrowheads="1"/>
            </p:cNvSpPr>
            <p:nvPr/>
          </p:nvSpPr>
          <p:spPr bwMode="auto">
            <a:xfrm>
              <a:off x="333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3" name="Oval 455"/>
            <p:cNvSpPr>
              <a:spLocks noChangeArrowheads="1"/>
            </p:cNvSpPr>
            <p:nvPr/>
          </p:nvSpPr>
          <p:spPr bwMode="auto">
            <a:xfrm>
              <a:off x="2928"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4" name="Oval 456"/>
            <p:cNvSpPr>
              <a:spLocks noChangeArrowheads="1"/>
            </p:cNvSpPr>
            <p:nvPr/>
          </p:nvSpPr>
          <p:spPr bwMode="auto">
            <a:xfrm>
              <a:off x="283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5" name="Oval 457"/>
            <p:cNvSpPr>
              <a:spLocks noChangeArrowheads="1"/>
            </p:cNvSpPr>
            <p:nvPr/>
          </p:nvSpPr>
          <p:spPr bwMode="auto">
            <a:xfrm>
              <a:off x="3878" y="25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36" name="Oval 458"/>
            <p:cNvSpPr>
              <a:spLocks noChangeArrowheads="1"/>
            </p:cNvSpPr>
            <p:nvPr/>
          </p:nvSpPr>
          <p:spPr bwMode="auto">
            <a:xfrm>
              <a:off x="2882"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7" name="Oval 459"/>
            <p:cNvSpPr>
              <a:spLocks noChangeArrowheads="1"/>
            </p:cNvSpPr>
            <p:nvPr/>
          </p:nvSpPr>
          <p:spPr bwMode="auto">
            <a:xfrm>
              <a:off x="3018"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8" name="Oval 460"/>
            <p:cNvSpPr>
              <a:spLocks noChangeArrowheads="1"/>
            </p:cNvSpPr>
            <p:nvPr/>
          </p:nvSpPr>
          <p:spPr bwMode="auto">
            <a:xfrm>
              <a:off x="3109"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9" name="Oval 461"/>
            <p:cNvSpPr>
              <a:spLocks noChangeArrowheads="1"/>
            </p:cNvSpPr>
            <p:nvPr/>
          </p:nvSpPr>
          <p:spPr bwMode="auto">
            <a:xfrm>
              <a:off x="320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0" name="Oval 462"/>
            <p:cNvSpPr>
              <a:spLocks noChangeArrowheads="1"/>
            </p:cNvSpPr>
            <p:nvPr/>
          </p:nvSpPr>
          <p:spPr bwMode="auto">
            <a:xfrm>
              <a:off x="319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1" name="Oval 463"/>
            <p:cNvSpPr>
              <a:spLocks noChangeArrowheads="1"/>
            </p:cNvSpPr>
            <p:nvPr/>
          </p:nvSpPr>
          <p:spPr bwMode="auto">
            <a:xfrm>
              <a:off x="3063"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2" name="Oval 464"/>
            <p:cNvSpPr>
              <a:spLocks noChangeArrowheads="1"/>
            </p:cNvSpPr>
            <p:nvPr/>
          </p:nvSpPr>
          <p:spPr bwMode="auto">
            <a:xfrm>
              <a:off x="265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3" name="Oval 465"/>
            <p:cNvSpPr>
              <a:spLocks noChangeArrowheads="1"/>
            </p:cNvSpPr>
            <p:nvPr/>
          </p:nvSpPr>
          <p:spPr bwMode="auto">
            <a:xfrm>
              <a:off x="3109" y="197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344" name="Oval 466"/>
            <p:cNvSpPr>
              <a:spLocks noChangeArrowheads="1"/>
            </p:cNvSpPr>
            <p:nvPr/>
          </p:nvSpPr>
          <p:spPr bwMode="auto">
            <a:xfrm>
              <a:off x="338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5" name="Oval 467"/>
            <p:cNvSpPr>
              <a:spLocks noChangeArrowheads="1"/>
            </p:cNvSpPr>
            <p:nvPr/>
          </p:nvSpPr>
          <p:spPr bwMode="auto">
            <a:xfrm>
              <a:off x="3244"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6" name="Oval 468"/>
            <p:cNvSpPr>
              <a:spLocks noChangeArrowheads="1"/>
            </p:cNvSpPr>
            <p:nvPr/>
          </p:nvSpPr>
          <p:spPr bwMode="auto">
            <a:xfrm>
              <a:off x="3335"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7" name="Oval 469"/>
            <p:cNvSpPr>
              <a:spLocks noChangeArrowheads="1"/>
            </p:cNvSpPr>
            <p:nvPr/>
          </p:nvSpPr>
          <p:spPr bwMode="auto">
            <a:xfrm>
              <a:off x="3562"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8" name="Oval 470"/>
            <p:cNvSpPr>
              <a:spLocks noChangeArrowheads="1"/>
            </p:cNvSpPr>
            <p:nvPr/>
          </p:nvSpPr>
          <p:spPr bwMode="auto">
            <a:xfrm>
              <a:off x="3244" y="1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349" name="Oval 471"/>
            <p:cNvSpPr>
              <a:spLocks noChangeArrowheads="1"/>
            </p:cNvSpPr>
            <p:nvPr/>
          </p:nvSpPr>
          <p:spPr bwMode="auto">
            <a:xfrm>
              <a:off x="356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0" name="Oval 472"/>
            <p:cNvSpPr>
              <a:spLocks noChangeArrowheads="1"/>
            </p:cNvSpPr>
            <p:nvPr/>
          </p:nvSpPr>
          <p:spPr bwMode="auto">
            <a:xfrm>
              <a:off x="2836" y="215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351" name="Oval 473"/>
            <p:cNvSpPr>
              <a:spLocks noChangeArrowheads="1"/>
            </p:cNvSpPr>
            <p:nvPr/>
          </p:nvSpPr>
          <p:spPr bwMode="auto">
            <a:xfrm>
              <a:off x="111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2" name="Oval 474"/>
            <p:cNvSpPr>
              <a:spLocks noChangeArrowheads="1"/>
            </p:cNvSpPr>
            <p:nvPr/>
          </p:nvSpPr>
          <p:spPr bwMode="auto">
            <a:xfrm>
              <a:off x="256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3" name="Oval 475"/>
            <p:cNvSpPr>
              <a:spLocks noChangeArrowheads="1"/>
            </p:cNvSpPr>
            <p:nvPr/>
          </p:nvSpPr>
          <p:spPr bwMode="auto">
            <a:xfrm>
              <a:off x="977" y="207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54" name="Oval 476"/>
            <p:cNvSpPr>
              <a:spLocks noChangeArrowheads="1"/>
            </p:cNvSpPr>
            <p:nvPr/>
          </p:nvSpPr>
          <p:spPr bwMode="auto">
            <a:xfrm>
              <a:off x="1068" y="198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355" name="Oval 477"/>
            <p:cNvSpPr>
              <a:spLocks noChangeArrowheads="1"/>
            </p:cNvSpPr>
            <p:nvPr/>
          </p:nvSpPr>
          <p:spPr bwMode="auto">
            <a:xfrm>
              <a:off x="1203"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6" name="Oval 478"/>
            <p:cNvSpPr>
              <a:spLocks noChangeArrowheads="1"/>
            </p:cNvSpPr>
            <p:nvPr/>
          </p:nvSpPr>
          <p:spPr bwMode="auto">
            <a:xfrm>
              <a:off x="120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7" name="Oval 479"/>
            <p:cNvSpPr>
              <a:spLocks noChangeArrowheads="1"/>
            </p:cNvSpPr>
            <p:nvPr/>
          </p:nvSpPr>
          <p:spPr bwMode="auto">
            <a:xfrm>
              <a:off x="977"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8" name="Oval 480"/>
            <p:cNvSpPr>
              <a:spLocks noChangeArrowheads="1"/>
            </p:cNvSpPr>
            <p:nvPr/>
          </p:nvSpPr>
          <p:spPr bwMode="auto">
            <a:xfrm>
              <a:off x="1021" y="2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59" name="Oval 481"/>
            <p:cNvSpPr>
              <a:spLocks noChangeArrowheads="1"/>
            </p:cNvSpPr>
            <p:nvPr/>
          </p:nvSpPr>
          <p:spPr bwMode="auto">
            <a:xfrm>
              <a:off x="57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0" name="Oval 482"/>
            <p:cNvSpPr>
              <a:spLocks noChangeArrowheads="1"/>
            </p:cNvSpPr>
            <p:nvPr/>
          </p:nvSpPr>
          <p:spPr bwMode="auto">
            <a:xfrm>
              <a:off x="56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1" name="Oval 483"/>
            <p:cNvSpPr>
              <a:spLocks noChangeArrowheads="1"/>
            </p:cNvSpPr>
            <p:nvPr/>
          </p:nvSpPr>
          <p:spPr bwMode="auto">
            <a:xfrm>
              <a:off x="433" y="188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62" name="Oval 484"/>
            <p:cNvSpPr>
              <a:spLocks noChangeArrowheads="1"/>
            </p:cNvSpPr>
            <p:nvPr/>
          </p:nvSpPr>
          <p:spPr bwMode="auto">
            <a:xfrm>
              <a:off x="524" y="1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3" name="Oval 485"/>
            <p:cNvSpPr>
              <a:spLocks noChangeArrowheads="1"/>
            </p:cNvSpPr>
            <p:nvPr/>
          </p:nvSpPr>
          <p:spPr bwMode="auto">
            <a:xfrm>
              <a:off x="660" y="1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64" name="Oval 486"/>
            <p:cNvSpPr>
              <a:spLocks noChangeArrowheads="1"/>
            </p:cNvSpPr>
            <p:nvPr/>
          </p:nvSpPr>
          <p:spPr bwMode="auto">
            <a:xfrm>
              <a:off x="751" y="2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5" name="Oval 487"/>
            <p:cNvSpPr>
              <a:spLocks noChangeArrowheads="1"/>
            </p:cNvSpPr>
            <p:nvPr/>
          </p:nvSpPr>
          <p:spPr bwMode="auto">
            <a:xfrm>
              <a:off x="842"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6" name="Oval 488"/>
            <p:cNvSpPr>
              <a:spLocks noChangeArrowheads="1"/>
            </p:cNvSpPr>
            <p:nvPr/>
          </p:nvSpPr>
          <p:spPr bwMode="auto">
            <a:xfrm>
              <a:off x="1111" y="184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67" name="Oval 489"/>
            <p:cNvSpPr>
              <a:spLocks noChangeArrowheads="1"/>
            </p:cNvSpPr>
            <p:nvPr/>
          </p:nvSpPr>
          <p:spPr bwMode="auto">
            <a:xfrm>
              <a:off x="705" y="17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68" name="Oval 490"/>
            <p:cNvSpPr>
              <a:spLocks noChangeArrowheads="1"/>
            </p:cNvSpPr>
            <p:nvPr/>
          </p:nvSpPr>
          <p:spPr bwMode="auto">
            <a:xfrm>
              <a:off x="433"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9" name="Oval 491"/>
            <p:cNvSpPr>
              <a:spLocks noChangeArrowheads="1"/>
            </p:cNvSpPr>
            <p:nvPr/>
          </p:nvSpPr>
          <p:spPr bwMode="auto">
            <a:xfrm>
              <a:off x="751"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0" name="Oval 492"/>
            <p:cNvSpPr>
              <a:spLocks noChangeArrowheads="1"/>
            </p:cNvSpPr>
            <p:nvPr/>
          </p:nvSpPr>
          <p:spPr bwMode="auto">
            <a:xfrm>
              <a:off x="1023" y="184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371" name="Oval 493"/>
            <p:cNvSpPr>
              <a:spLocks noChangeArrowheads="1"/>
            </p:cNvSpPr>
            <p:nvPr/>
          </p:nvSpPr>
          <p:spPr bwMode="auto">
            <a:xfrm>
              <a:off x="886" y="1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2" name="Oval 494"/>
            <p:cNvSpPr>
              <a:spLocks noChangeArrowheads="1"/>
            </p:cNvSpPr>
            <p:nvPr/>
          </p:nvSpPr>
          <p:spPr bwMode="auto">
            <a:xfrm>
              <a:off x="977" y="161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73" name="Oval 495"/>
            <p:cNvSpPr>
              <a:spLocks noChangeArrowheads="1"/>
            </p:cNvSpPr>
            <p:nvPr/>
          </p:nvSpPr>
          <p:spPr bwMode="auto">
            <a:xfrm>
              <a:off x="1158" y="16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4" name="Oval 496"/>
            <p:cNvSpPr>
              <a:spLocks noChangeArrowheads="1"/>
            </p:cNvSpPr>
            <p:nvPr/>
          </p:nvSpPr>
          <p:spPr bwMode="auto">
            <a:xfrm>
              <a:off x="886" y="1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5" name="Oval 497"/>
            <p:cNvSpPr>
              <a:spLocks noChangeArrowheads="1"/>
            </p:cNvSpPr>
            <p:nvPr/>
          </p:nvSpPr>
          <p:spPr bwMode="auto">
            <a:xfrm>
              <a:off x="120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6" name="Oval 498"/>
            <p:cNvSpPr>
              <a:spLocks noChangeArrowheads="1"/>
            </p:cNvSpPr>
            <p:nvPr/>
          </p:nvSpPr>
          <p:spPr bwMode="auto">
            <a:xfrm>
              <a:off x="478" y="211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377" name="Oval 499"/>
            <p:cNvSpPr>
              <a:spLocks noChangeArrowheads="1"/>
            </p:cNvSpPr>
            <p:nvPr/>
          </p:nvSpPr>
          <p:spPr bwMode="auto">
            <a:xfrm>
              <a:off x="751"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8" name="Oval 500"/>
            <p:cNvSpPr>
              <a:spLocks noChangeArrowheads="1"/>
            </p:cNvSpPr>
            <p:nvPr/>
          </p:nvSpPr>
          <p:spPr bwMode="auto">
            <a:xfrm>
              <a:off x="750" y="161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379" name="Oval 501"/>
            <p:cNvSpPr>
              <a:spLocks noChangeArrowheads="1"/>
            </p:cNvSpPr>
            <p:nvPr/>
          </p:nvSpPr>
          <p:spPr bwMode="auto">
            <a:xfrm>
              <a:off x="614" y="15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0" name="Oval 502"/>
            <p:cNvSpPr>
              <a:spLocks noChangeArrowheads="1"/>
            </p:cNvSpPr>
            <p:nvPr/>
          </p:nvSpPr>
          <p:spPr bwMode="auto">
            <a:xfrm>
              <a:off x="705" y="14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381" name="Oval 503"/>
            <p:cNvSpPr>
              <a:spLocks noChangeArrowheads="1"/>
            </p:cNvSpPr>
            <p:nvPr/>
          </p:nvSpPr>
          <p:spPr bwMode="auto">
            <a:xfrm>
              <a:off x="841"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2" name="Oval 504"/>
            <p:cNvSpPr>
              <a:spLocks noChangeArrowheads="1"/>
            </p:cNvSpPr>
            <p:nvPr/>
          </p:nvSpPr>
          <p:spPr bwMode="auto">
            <a:xfrm>
              <a:off x="886"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3" name="Oval 505"/>
            <p:cNvSpPr>
              <a:spLocks noChangeArrowheads="1"/>
            </p:cNvSpPr>
            <p:nvPr/>
          </p:nvSpPr>
          <p:spPr bwMode="auto">
            <a:xfrm>
              <a:off x="478"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4" name="Oval 506"/>
            <p:cNvSpPr>
              <a:spLocks noChangeArrowheads="1"/>
            </p:cNvSpPr>
            <p:nvPr/>
          </p:nvSpPr>
          <p:spPr bwMode="auto">
            <a:xfrm>
              <a:off x="658" y="16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5" name="Oval 507"/>
            <p:cNvSpPr>
              <a:spLocks noChangeArrowheads="1"/>
            </p:cNvSpPr>
            <p:nvPr/>
          </p:nvSpPr>
          <p:spPr bwMode="auto">
            <a:xfrm>
              <a:off x="207"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6" name="Oval 508"/>
            <p:cNvSpPr>
              <a:spLocks noChangeArrowheads="1"/>
            </p:cNvSpPr>
            <p:nvPr/>
          </p:nvSpPr>
          <p:spPr bwMode="auto">
            <a:xfrm>
              <a:off x="206"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7" name="Oval 509"/>
            <p:cNvSpPr>
              <a:spLocks noChangeArrowheads="1"/>
            </p:cNvSpPr>
            <p:nvPr/>
          </p:nvSpPr>
          <p:spPr bwMode="auto">
            <a:xfrm>
              <a:off x="70"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8" name="Oval 510"/>
            <p:cNvSpPr>
              <a:spLocks noChangeArrowheads="1"/>
            </p:cNvSpPr>
            <p:nvPr/>
          </p:nvSpPr>
          <p:spPr bwMode="auto">
            <a:xfrm>
              <a:off x="161" y="1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9" name="Oval 511"/>
            <p:cNvSpPr>
              <a:spLocks noChangeArrowheads="1"/>
            </p:cNvSpPr>
            <p:nvPr/>
          </p:nvSpPr>
          <p:spPr bwMode="auto">
            <a:xfrm>
              <a:off x="297" y="139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390" name="Oval 512"/>
            <p:cNvSpPr>
              <a:spLocks noChangeArrowheads="1"/>
            </p:cNvSpPr>
            <p:nvPr/>
          </p:nvSpPr>
          <p:spPr bwMode="auto">
            <a:xfrm>
              <a:off x="388" y="1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1" name="Oval 513"/>
            <p:cNvSpPr>
              <a:spLocks noChangeArrowheads="1"/>
            </p:cNvSpPr>
            <p:nvPr/>
          </p:nvSpPr>
          <p:spPr bwMode="auto">
            <a:xfrm>
              <a:off x="479"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2" name="Oval 514"/>
            <p:cNvSpPr>
              <a:spLocks noChangeArrowheads="1"/>
            </p:cNvSpPr>
            <p:nvPr/>
          </p:nvSpPr>
          <p:spPr bwMode="auto">
            <a:xfrm>
              <a:off x="432"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3" name="Oval 515"/>
            <p:cNvSpPr>
              <a:spLocks noChangeArrowheads="1"/>
            </p:cNvSpPr>
            <p:nvPr/>
          </p:nvSpPr>
          <p:spPr bwMode="auto">
            <a:xfrm>
              <a:off x="342"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4" name="Oval 516"/>
            <p:cNvSpPr>
              <a:spLocks noChangeArrowheads="1"/>
            </p:cNvSpPr>
            <p:nvPr/>
          </p:nvSpPr>
          <p:spPr bwMode="auto">
            <a:xfrm>
              <a:off x="70" y="1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5" name="Oval 517"/>
            <p:cNvSpPr>
              <a:spLocks noChangeArrowheads="1"/>
            </p:cNvSpPr>
            <p:nvPr/>
          </p:nvSpPr>
          <p:spPr bwMode="auto">
            <a:xfrm>
              <a:off x="388"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6" name="Oval 518"/>
            <p:cNvSpPr>
              <a:spLocks noChangeArrowheads="1"/>
            </p:cNvSpPr>
            <p:nvPr/>
          </p:nvSpPr>
          <p:spPr bwMode="auto">
            <a:xfrm>
              <a:off x="660"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7" name="Oval 519"/>
            <p:cNvSpPr>
              <a:spLocks noChangeArrowheads="1"/>
            </p:cNvSpPr>
            <p:nvPr/>
          </p:nvSpPr>
          <p:spPr bwMode="auto">
            <a:xfrm>
              <a:off x="523"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8" name="Oval 520"/>
            <p:cNvSpPr>
              <a:spLocks noChangeArrowheads="1"/>
            </p:cNvSpPr>
            <p:nvPr/>
          </p:nvSpPr>
          <p:spPr bwMode="auto">
            <a:xfrm>
              <a:off x="614"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9" name="Oval 521"/>
            <p:cNvSpPr>
              <a:spLocks noChangeArrowheads="1"/>
            </p:cNvSpPr>
            <p:nvPr/>
          </p:nvSpPr>
          <p:spPr bwMode="auto">
            <a:xfrm>
              <a:off x="795"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0" name="Oval 522"/>
            <p:cNvSpPr>
              <a:spLocks noChangeArrowheads="1"/>
            </p:cNvSpPr>
            <p:nvPr/>
          </p:nvSpPr>
          <p:spPr bwMode="auto">
            <a:xfrm>
              <a:off x="523"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1" name="Oval 523"/>
            <p:cNvSpPr>
              <a:spLocks noChangeArrowheads="1"/>
            </p:cNvSpPr>
            <p:nvPr/>
          </p:nvSpPr>
          <p:spPr bwMode="auto">
            <a:xfrm>
              <a:off x="841"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2" name="Oval 524"/>
            <p:cNvSpPr>
              <a:spLocks noChangeArrowheads="1"/>
            </p:cNvSpPr>
            <p:nvPr/>
          </p:nvSpPr>
          <p:spPr bwMode="auto">
            <a:xfrm>
              <a:off x="115"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3" name="Oval 525"/>
            <p:cNvSpPr>
              <a:spLocks noChangeArrowheads="1"/>
            </p:cNvSpPr>
            <p:nvPr/>
          </p:nvSpPr>
          <p:spPr bwMode="auto">
            <a:xfrm>
              <a:off x="1838"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4" name="Oval 526"/>
            <p:cNvSpPr>
              <a:spLocks noChangeArrowheads="1"/>
            </p:cNvSpPr>
            <p:nvPr/>
          </p:nvSpPr>
          <p:spPr bwMode="auto">
            <a:xfrm>
              <a:off x="1748"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5" name="Oval 527"/>
            <p:cNvSpPr>
              <a:spLocks noChangeArrowheads="1"/>
            </p:cNvSpPr>
            <p:nvPr/>
          </p:nvSpPr>
          <p:spPr bwMode="auto">
            <a:xfrm>
              <a:off x="1612"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6" name="Oval 528"/>
            <p:cNvSpPr>
              <a:spLocks noChangeArrowheads="1"/>
            </p:cNvSpPr>
            <p:nvPr/>
          </p:nvSpPr>
          <p:spPr bwMode="auto">
            <a:xfrm>
              <a:off x="1703"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7" name="Oval 529"/>
            <p:cNvSpPr>
              <a:spLocks noChangeArrowheads="1"/>
            </p:cNvSpPr>
            <p:nvPr/>
          </p:nvSpPr>
          <p:spPr bwMode="auto">
            <a:xfrm>
              <a:off x="1839"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8" name="Oval 530"/>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9" name="Oval 531"/>
            <p:cNvSpPr>
              <a:spLocks noChangeArrowheads="1"/>
            </p:cNvSpPr>
            <p:nvPr/>
          </p:nvSpPr>
          <p:spPr bwMode="auto">
            <a:xfrm>
              <a:off x="134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0" name="Oval 532"/>
            <p:cNvSpPr>
              <a:spLocks noChangeArrowheads="1"/>
            </p:cNvSpPr>
            <p:nvPr/>
          </p:nvSpPr>
          <p:spPr bwMode="auto">
            <a:xfrm>
              <a:off x="1793"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1" name="Oval 533"/>
            <p:cNvSpPr>
              <a:spLocks noChangeArrowheads="1"/>
            </p:cNvSpPr>
            <p:nvPr/>
          </p:nvSpPr>
          <p:spPr bwMode="auto">
            <a:xfrm>
              <a:off x="1205"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2" name="Oval 534"/>
            <p:cNvSpPr>
              <a:spLocks noChangeArrowheads="1"/>
            </p:cNvSpPr>
            <p:nvPr/>
          </p:nvSpPr>
          <p:spPr bwMode="auto">
            <a:xfrm>
              <a:off x="1204"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3" name="Oval 535"/>
            <p:cNvSpPr>
              <a:spLocks noChangeArrowheads="1"/>
            </p:cNvSpPr>
            <p:nvPr/>
          </p:nvSpPr>
          <p:spPr bwMode="auto">
            <a:xfrm>
              <a:off x="1068"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4" name="Oval 536"/>
            <p:cNvSpPr>
              <a:spLocks noChangeArrowheads="1"/>
            </p:cNvSpPr>
            <p:nvPr/>
          </p:nvSpPr>
          <p:spPr bwMode="auto">
            <a:xfrm>
              <a:off x="1159" y="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5" name="Oval 537"/>
            <p:cNvSpPr>
              <a:spLocks noChangeArrowheads="1"/>
            </p:cNvSpPr>
            <p:nvPr/>
          </p:nvSpPr>
          <p:spPr bwMode="auto">
            <a:xfrm>
              <a:off x="1295"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6" name="Oval 538"/>
            <p:cNvSpPr>
              <a:spLocks noChangeArrowheads="1"/>
            </p:cNvSpPr>
            <p:nvPr/>
          </p:nvSpPr>
          <p:spPr bwMode="auto">
            <a:xfrm>
              <a:off x="1386" y="1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7" name="Oval 539"/>
            <p:cNvSpPr>
              <a:spLocks noChangeArrowheads="1"/>
            </p:cNvSpPr>
            <p:nvPr/>
          </p:nvSpPr>
          <p:spPr bwMode="auto">
            <a:xfrm>
              <a:off x="1477"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8" name="Oval 540"/>
            <p:cNvSpPr>
              <a:spLocks noChangeArrowheads="1"/>
            </p:cNvSpPr>
            <p:nvPr/>
          </p:nvSpPr>
          <p:spPr bwMode="auto">
            <a:xfrm>
              <a:off x="1476"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9" name="Oval 541"/>
            <p:cNvSpPr>
              <a:spLocks noChangeArrowheads="1"/>
            </p:cNvSpPr>
            <p:nvPr/>
          </p:nvSpPr>
          <p:spPr bwMode="auto">
            <a:xfrm>
              <a:off x="134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0" name="Oval 542"/>
            <p:cNvSpPr>
              <a:spLocks noChangeArrowheads="1"/>
            </p:cNvSpPr>
            <p:nvPr/>
          </p:nvSpPr>
          <p:spPr bwMode="auto">
            <a:xfrm>
              <a:off x="1068" y="112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421" name="Oval 543"/>
            <p:cNvSpPr>
              <a:spLocks noChangeArrowheads="1"/>
            </p:cNvSpPr>
            <p:nvPr/>
          </p:nvSpPr>
          <p:spPr bwMode="auto">
            <a:xfrm>
              <a:off x="1386"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2" name="Oval 544"/>
            <p:cNvSpPr>
              <a:spLocks noChangeArrowheads="1"/>
            </p:cNvSpPr>
            <p:nvPr/>
          </p:nvSpPr>
          <p:spPr bwMode="auto">
            <a:xfrm>
              <a:off x="1658" y="9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3" name="Oval 545"/>
            <p:cNvSpPr>
              <a:spLocks noChangeArrowheads="1"/>
            </p:cNvSpPr>
            <p:nvPr/>
          </p:nvSpPr>
          <p:spPr bwMode="auto">
            <a:xfrm>
              <a:off x="93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4" name="Oval 546"/>
            <p:cNvSpPr>
              <a:spLocks noChangeArrowheads="1"/>
            </p:cNvSpPr>
            <p:nvPr/>
          </p:nvSpPr>
          <p:spPr bwMode="auto">
            <a:xfrm>
              <a:off x="1612" y="1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5" name="Oval 547"/>
            <p:cNvSpPr>
              <a:spLocks noChangeArrowheads="1"/>
            </p:cNvSpPr>
            <p:nvPr/>
          </p:nvSpPr>
          <p:spPr bwMode="auto">
            <a:xfrm>
              <a:off x="193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6" name="Oval 548"/>
            <p:cNvSpPr>
              <a:spLocks noChangeArrowheads="1"/>
            </p:cNvSpPr>
            <p:nvPr/>
          </p:nvSpPr>
          <p:spPr bwMode="auto">
            <a:xfrm>
              <a:off x="1521" y="9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427" name="Oval 549"/>
            <p:cNvSpPr>
              <a:spLocks noChangeArrowheads="1"/>
            </p:cNvSpPr>
            <p:nvPr/>
          </p:nvSpPr>
          <p:spPr bwMode="auto">
            <a:xfrm>
              <a:off x="1884"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8" name="Oval 550"/>
            <p:cNvSpPr>
              <a:spLocks noChangeArrowheads="1"/>
            </p:cNvSpPr>
            <p:nvPr/>
          </p:nvSpPr>
          <p:spPr bwMode="auto">
            <a:xfrm>
              <a:off x="1113"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9" name="Oval 551"/>
            <p:cNvSpPr>
              <a:spLocks noChangeArrowheads="1"/>
            </p:cNvSpPr>
            <p:nvPr/>
          </p:nvSpPr>
          <p:spPr bwMode="auto">
            <a:xfrm>
              <a:off x="1884"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0" name="Oval 552"/>
            <p:cNvSpPr>
              <a:spLocks noChangeArrowheads="1"/>
            </p:cNvSpPr>
            <p:nvPr/>
          </p:nvSpPr>
          <p:spPr bwMode="auto">
            <a:xfrm>
              <a:off x="202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1" name="Oval 553"/>
            <p:cNvSpPr>
              <a:spLocks noChangeArrowheads="1"/>
            </p:cNvSpPr>
            <p:nvPr/>
          </p:nvSpPr>
          <p:spPr bwMode="auto">
            <a:xfrm>
              <a:off x="2156"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2" name="Oval 554"/>
            <p:cNvSpPr>
              <a:spLocks noChangeArrowheads="1"/>
            </p:cNvSpPr>
            <p:nvPr/>
          </p:nvSpPr>
          <p:spPr bwMode="auto">
            <a:xfrm>
              <a:off x="2292" y="9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433" name="Oval 555"/>
            <p:cNvSpPr>
              <a:spLocks noChangeArrowheads="1"/>
            </p:cNvSpPr>
            <p:nvPr/>
          </p:nvSpPr>
          <p:spPr bwMode="auto">
            <a:xfrm>
              <a:off x="2519" y="1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4" name="Oval 556"/>
            <p:cNvSpPr>
              <a:spLocks noChangeArrowheads="1"/>
            </p:cNvSpPr>
            <p:nvPr/>
          </p:nvSpPr>
          <p:spPr bwMode="auto">
            <a:xfrm>
              <a:off x="2746"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5" name="Oval 557"/>
            <p:cNvSpPr>
              <a:spLocks noChangeArrowheads="1"/>
            </p:cNvSpPr>
            <p:nvPr/>
          </p:nvSpPr>
          <p:spPr bwMode="auto">
            <a:xfrm>
              <a:off x="2428"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6" name="Oval 558"/>
            <p:cNvSpPr>
              <a:spLocks noChangeArrowheads="1"/>
            </p:cNvSpPr>
            <p:nvPr/>
          </p:nvSpPr>
          <p:spPr bwMode="auto">
            <a:xfrm>
              <a:off x="211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7" name="Oval 559"/>
            <p:cNvSpPr>
              <a:spLocks noChangeArrowheads="1"/>
            </p:cNvSpPr>
            <p:nvPr/>
          </p:nvSpPr>
          <p:spPr bwMode="auto">
            <a:xfrm>
              <a:off x="1793"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8" name="Oval 560"/>
            <p:cNvSpPr>
              <a:spLocks noChangeArrowheads="1"/>
            </p:cNvSpPr>
            <p:nvPr/>
          </p:nvSpPr>
          <p:spPr bwMode="auto">
            <a:xfrm>
              <a:off x="274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9" name="Oval 561"/>
            <p:cNvSpPr>
              <a:spLocks noChangeArrowheads="1"/>
            </p:cNvSpPr>
            <p:nvPr/>
          </p:nvSpPr>
          <p:spPr bwMode="auto">
            <a:xfrm>
              <a:off x="3109" y="166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440" name="Oval 562"/>
            <p:cNvSpPr>
              <a:spLocks noChangeArrowheads="1"/>
            </p:cNvSpPr>
            <p:nvPr/>
          </p:nvSpPr>
          <p:spPr bwMode="auto">
            <a:xfrm>
              <a:off x="3472"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1" name="Oval 563"/>
            <p:cNvSpPr>
              <a:spLocks noChangeArrowheads="1"/>
            </p:cNvSpPr>
            <p:nvPr/>
          </p:nvSpPr>
          <p:spPr bwMode="auto">
            <a:xfrm>
              <a:off x="3245" y="2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442" name="Oval 564"/>
            <p:cNvSpPr>
              <a:spLocks noChangeArrowheads="1"/>
            </p:cNvSpPr>
            <p:nvPr/>
          </p:nvSpPr>
          <p:spPr bwMode="auto">
            <a:xfrm>
              <a:off x="2927"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3" name="Oval 565"/>
            <p:cNvSpPr>
              <a:spLocks noChangeArrowheads="1"/>
            </p:cNvSpPr>
            <p:nvPr/>
          </p:nvSpPr>
          <p:spPr bwMode="auto">
            <a:xfrm>
              <a:off x="220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4" name="Oval 566"/>
            <p:cNvSpPr>
              <a:spLocks noChangeArrowheads="1"/>
            </p:cNvSpPr>
            <p:nvPr/>
          </p:nvSpPr>
          <p:spPr bwMode="auto">
            <a:xfrm>
              <a:off x="1475"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5" name="Oval 567"/>
            <p:cNvSpPr>
              <a:spLocks noChangeArrowheads="1"/>
            </p:cNvSpPr>
            <p:nvPr/>
          </p:nvSpPr>
          <p:spPr bwMode="auto">
            <a:xfrm>
              <a:off x="161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6" name="Oval 568"/>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7" name="Oval 569"/>
            <p:cNvSpPr>
              <a:spLocks noChangeArrowheads="1"/>
            </p:cNvSpPr>
            <p:nvPr/>
          </p:nvSpPr>
          <p:spPr bwMode="auto">
            <a:xfrm>
              <a:off x="179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8" name="Oval 570"/>
            <p:cNvSpPr>
              <a:spLocks noChangeArrowheads="1"/>
            </p:cNvSpPr>
            <p:nvPr/>
          </p:nvSpPr>
          <p:spPr bwMode="auto">
            <a:xfrm>
              <a:off x="188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9" name="Oval 571"/>
            <p:cNvSpPr>
              <a:spLocks noChangeArrowheads="1"/>
            </p:cNvSpPr>
            <p:nvPr/>
          </p:nvSpPr>
          <p:spPr bwMode="auto">
            <a:xfrm>
              <a:off x="2111"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0" name="Oval 572"/>
            <p:cNvSpPr>
              <a:spLocks noChangeArrowheads="1"/>
            </p:cNvSpPr>
            <p:nvPr/>
          </p:nvSpPr>
          <p:spPr bwMode="auto">
            <a:xfrm>
              <a:off x="229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1" name="Oval 573"/>
            <p:cNvSpPr>
              <a:spLocks noChangeArrowheads="1"/>
            </p:cNvSpPr>
            <p:nvPr/>
          </p:nvSpPr>
          <p:spPr bwMode="auto">
            <a:xfrm>
              <a:off x="238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2" name="Oval 574"/>
            <p:cNvSpPr>
              <a:spLocks noChangeArrowheads="1"/>
            </p:cNvSpPr>
            <p:nvPr/>
          </p:nvSpPr>
          <p:spPr bwMode="auto">
            <a:xfrm>
              <a:off x="247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3" name="Oval 575"/>
            <p:cNvSpPr>
              <a:spLocks noChangeArrowheads="1"/>
            </p:cNvSpPr>
            <p:nvPr/>
          </p:nvSpPr>
          <p:spPr bwMode="auto">
            <a:xfrm>
              <a:off x="2565" y="2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4" name="Oval 576"/>
            <p:cNvSpPr>
              <a:spLocks noChangeArrowheads="1"/>
            </p:cNvSpPr>
            <p:nvPr/>
          </p:nvSpPr>
          <p:spPr bwMode="auto">
            <a:xfrm>
              <a:off x="265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5" name="Oval 577"/>
            <p:cNvSpPr>
              <a:spLocks noChangeArrowheads="1"/>
            </p:cNvSpPr>
            <p:nvPr/>
          </p:nvSpPr>
          <p:spPr bwMode="auto">
            <a:xfrm>
              <a:off x="2883"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6" name="Oval 578"/>
            <p:cNvSpPr>
              <a:spLocks noChangeArrowheads="1"/>
            </p:cNvSpPr>
            <p:nvPr/>
          </p:nvSpPr>
          <p:spPr bwMode="auto">
            <a:xfrm>
              <a:off x="306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7" name="Oval 579"/>
            <p:cNvSpPr>
              <a:spLocks noChangeArrowheads="1"/>
            </p:cNvSpPr>
            <p:nvPr/>
          </p:nvSpPr>
          <p:spPr bwMode="auto">
            <a:xfrm>
              <a:off x="2973"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8" name="Oval 580"/>
            <p:cNvSpPr>
              <a:spLocks noChangeArrowheads="1"/>
            </p:cNvSpPr>
            <p:nvPr/>
          </p:nvSpPr>
          <p:spPr bwMode="auto">
            <a:xfrm>
              <a:off x="3200"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9" name="Oval 581"/>
            <p:cNvSpPr>
              <a:spLocks noChangeArrowheads="1"/>
            </p:cNvSpPr>
            <p:nvPr/>
          </p:nvSpPr>
          <p:spPr bwMode="auto">
            <a:xfrm>
              <a:off x="3426"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0" name="Oval 582"/>
            <p:cNvSpPr>
              <a:spLocks noChangeArrowheads="1"/>
            </p:cNvSpPr>
            <p:nvPr/>
          </p:nvSpPr>
          <p:spPr bwMode="auto">
            <a:xfrm>
              <a:off x="3471" y="1163"/>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461" name="Oval 583"/>
            <p:cNvSpPr>
              <a:spLocks noChangeArrowheads="1"/>
            </p:cNvSpPr>
            <p:nvPr/>
          </p:nvSpPr>
          <p:spPr bwMode="auto">
            <a:xfrm>
              <a:off x="3426"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2" name="Oval 584"/>
            <p:cNvSpPr>
              <a:spLocks noChangeArrowheads="1"/>
            </p:cNvSpPr>
            <p:nvPr/>
          </p:nvSpPr>
          <p:spPr bwMode="auto">
            <a:xfrm>
              <a:off x="351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3" name="Oval 585"/>
            <p:cNvSpPr>
              <a:spLocks noChangeArrowheads="1"/>
            </p:cNvSpPr>
            <p:nvPr/>
          </p:nvSpPr>
          <p:spPr bwMode="auto">
            <a:xfrm>
              <a:off x="3063"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4" name="Oval 586"/>
            <p:cNvSpPr>
              <a:spLocks noChangeArrowheads="1"/>
            </p:cNvSpPr>
            <p:nvPr/>
          </p:nvSpPr>
          <p:spPr bwMode="auto">
            <a:xfrm>
              <a:off x="3517"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5" name="Oval 587"/>
            <p:cNvSpPr>
              <a:spLocks noChangeArrowheads="1"/>
            </p:cNvSpPr>
            <p:nvPr/>
          </p:nvSpPr>
          <p:spPr bwMode="auto">
            <a:xfrm>
              <a:off x="342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6" name="Oval 588"/>
            <p:cNvSpPr>
              <a:spLocks noChangeArrowheads="1"/>
            </p:cNvSpPr>
            <p:nvPr/>
          </p:nvSpPr>
          <p:spPr bwMode="auto">
            <a:xfrm>
              <a:off x="319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7" name="Oval 589"/>
            <p:cNvSpPr>
              <a:spLocks noChangeArrowheads="1"/>
            </p:cNvSpPr>
            <p:nvPr/>
          </p:nvSpPr>
          <p:spPr bwMode="auto">
            <a:xfrm>
              <a:off x="2927"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8" name="Oval 590"/>
            <p:cNvSpPr>
              <a:spLocks noChangeArrowheads="1"/>
            </p:cNvSpPr>
            <p:nvPr/>
          </p:nvSpPr>
          <p:spPr bwMode="auto">
            <a:xfrm>
              <a:off x="265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9" name="Oval 591"/>
            <p:cNvSpPr>
              <a:spLocks noChangeArrowheads="1"/>
            </p:cNvSpPr>
            <p:nvPr/>
          </p:nvSpPr>
          <p:spPr bwMode="auto">
            <a:xfrm>
              <a:off x="2247"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0" name="Oval 592"/>
            <p:cNvSpPr>
              <a:spLocks noChangeArrowheads="1"/>
            </p:cNvSpPr>
            <p:nvPr/>
          </p:nvSpPr>
          <p:spPr bwMode="auto">
            <a:xfrm>
              <a:off x="1838" y="25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471" name="Oval 593"/>
            <p:cNvSpPr>
              <a:spLocks noChangeArrowheads="1"/>
            </p:cNvSpPr>
            <p:nvPr/>
          </p:nvSpPr>
          <p:spPr bwMode="auto">
            <a:xfrm>
              <a:off x="134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2" name="Oval 594"/>
            <p:cNvSpPr>
              <a:spLocks noChangeArrowheads="1"/>
            </p:cNvSpPr>
            <p:nvPr/>
          </p:nvSpPr>
          <p:spPr bwMode="auto">
            <a:xfrm>
              <a:off x="84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3" name="Oval 595"/>
            <p:cNvSpPr>
              <a:spLocks noChangeArrowheads="1"/>
            </p:cNvSpPr>
            <p:nvPr/>
          </p:nvSpPr>
          <p:spPr bwMode="auto">
            <a:xfrm>
              <a:off x="34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4" name="Oval 596"/>
            <p:cNvSpPr>
              <a:spLocks noChangeArrowheads="1"/>
            </p:cNvSpPr>
            <p:nvPr/>
          </p:nvSpPr>
          <p:spPr bwMode="auto">
            <a:xfrm>
              <a:off x="705"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5" name="Oval 597"/>
            <p:cNvSpPr>
              <a:spLocks noChangeArrowheads="1"/>
            </p:cNvSpPr>
            <p:nvPr/>
          </p:nvSpPr>
          <p:spPr bwMode="auto">
            <a:xfrm>
              <a:off x="115"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6" name="Oval 598"/>
            <p:cNvSpPr>
              <a:spLocks noChangeArrowheads="1"/>
            </p:cNvSpPr>
            <p:nvPr/>
          </p:nvSpPr>
          <p:spPr bwMode="auto">
            <a:xfrm>
              <a:off x="384"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7" name="Oval 599"/>
            <p:cNvSpPr>
              <a:spLocks noChangeArrowheads="1"/>
            </p:cNvSpPr>
            <p:nvPr/>
          </p:nvSpPr>
          <p:spPr bwMode="auto">
            <a:xfrm>
              <a:off x="841"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8" name="Oval 600"/>
            <p:cNvSpPr>
              <a:spLocks noChangeArrowheads="1"/>
            </p:cNvSpPr>
            <p:nvPr/>
          </p:nvSpPr>
          <p:spPr bwMode="auto">
            <a:xfrm>
              <a:off x="1298" y="120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479" name="Oval 601"/>
            <p:cNvSpPr>
              <a:spLocks noChangeArrowheads="1"/>
            </p:cNvSpPr>
            <p:nvPr/>
          </p:nvSpPr>
          <p:spPr bwMode="auto">
            <a:xfrm>
              <a:off x="342"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480" name="Oval 602"/>
            <p:cNvSpPr>
              <a:spLocks noChangeArrowheads="1"/>
            </p:cNvSpPr>
            <p:nvPr/>
          </p:nvSpPr>
          <p:spPr bwMode="auto">
            <a:xfrm>
              <a:off x="206"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1" name="Oval 603"/>
            <p:cNvSpPr>
              <a:spLocks noChangeArrowheads="1"/>
            </p:cNvSpPr>
            <p:nvPr/>
          </p:nvSpPr>
          <p:spPr bwMode="auto">
            <a:xfrm>
              <a:off x="69"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2" name="Oval 604"/>
            <p:cNvSpPr>
              <a:spLocks noChangeArrowheads="1"/>
            </p:cNvSpPr>
            <p:nvPr/>
          </p:nvSpPr>
          <p:spPr bwMode="auto">
            <a:xfrm>
              <a:off x="-21"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3" name="Oval 605"/>
            <p:cNvSpPr>
              <a:spLocks noChangeArrowheads="1"/>
            </p:cNvSpPr>
            <p:nvPr/>
          </p:nvSpPr>
          <p:spPr bwMode="auto">
            <a:xfrm>
              <a:off x="24" y="1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4" name="Oval 606"/>
            <p:cNvSpPr>
              <a:spLocks noChangeArrowheads="1"/>
            </p:cNvSpPr>
            <p:nvPr/>
          </p:nvSpPr>
          <p:spPr bwMode="auto">
            <a:xfrm>
              <a:off x="161"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5" name="Oval 607"/>
            <p:cNvSpPr>
              <a:spLocks noChangeArrowheads="1"/>
            </p:cNvSpPr>
            <p:nvPr/>
          </p:nvSpPr>
          <p:spPr bwMode="auto">
            <a:xfrm>
              <a:off x="298"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6" name="Oval 608"/>
            <p:cNvSpPr>
              <a:spLocks noChangeArrowheads="1"/>
            </p:cNvSpPr>
            <p:nvPr/>
          </p:nvSpPr>
          <p:spPr bwMode="auto">
            <a:xfrm>
              <a:off x="435" y="13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487" name="Oval 609"/>
            <p:cNvSpPr>
              <a:spLocks noChangeArrowheads="1"/>
            </p:cNvSpPr>
            <p:nvPr/>
          </p:nvSpPr>
          <p:spPr bwMode="auto">
            <a:xfrm>
              <a:off x="2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8" name="Oval 610"/>
            <p:cNvSpPr>
              <a:spLocks noChangeArrowheads="1"/>
            </p:cNvSpPr>
            <p:nvPr/>
          </p:nvSpPr>
          <p:spPr bwMode="auto">
            <a:xfrm>
              <a:off x="-21" y="2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9" name="Oval 611"/>
            <p:cNvSpPr>
              <a:spLocks noChangeArrowheads="1"/>
            </p:cNvSpPr>
            <p:nvPr/>
          </p:nvSpPr>
          <p:spPr bwMode="auto">
            <a:xfrm>
              <a:off x="20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0" name="Oval 612"/>
            <p:cNvSpPr>
              <a:spLocks noChangeArrowheads="1"/>
            </p:cNvSpPr>
            <p:nvPr/>
          </p:nvSpPr>
          <p:spPr bwMode="auto">
            <a:xfrm>
              <a:off x="251"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1" name="Oval 613"/>
            <p:cNvSpPr>
              <a:spLocks noChangeArrowheads="1"/>
            </p:cNvSpPr>
            <p:nvPr/>
          </p:nvSpPr>
          <p:spPr bwMode="auto">
            <a:xfrm>
              <a:off x="25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2" name="Oval 614"/>
            <p:cNvSpPr>
              <a:spLocks noChangeArrowheads="1"/>
            </p:cNvSpPr>
            <p:nvPr/>
          </p:nvSpPr>
          <p:spPr bwMode="auto">
            <a:xfrm>
              <a:off x="69"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3" name="Oval 615"/>
            <p:cNvSpPr>
              <a:spLocks noChangeArrowheads="1"/>
            </p:cNvSpPr>
            <p:nvPr/>
          </p:nvSpPr>
          <p:spPr bwMode="auto">
            <a:xfrm>
              <a:off x="-21"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4" name="Oval 616"/>
            <p:cNvSpPr>
              <a:spLocks noChangeArrowheads="1"/>
            </p:cNvSpPr>
            <p:nvPr/>
          </p:nvSpPr>
          <p:spPr bwMode="auto">
            <a:xfrm>
              <a:off x="-21"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5" name="Oval 617"/>
            <p:cNvSpPr>
              <a:spLocks noChangeArrowheads="1"/>
            </p:cNvSpPr>
            <p:nvPr/>
          </p:nvSpPr>
          <p:spPr bwMode="auto">
            <a:xfrm>
              <a:off x="-2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6" name="Oval 618"/>
            <p:cNvSpPr>
              <a:spLocks noChangeArrowheads="1"/>
            </p:cNvSpPr>
            <p:nvPr/>
          </p:nvSpPr>
          <p:spPr bwMode="auto">
            <a:xfrm>
              <a:off x="795" y="125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497" name="Oval 619"/>
            <p:cNvSpPr>
              <a:spLocks noChangeArrowheads="1"/>
            </p:cNvSpPr>
            <p:nvPr/>
          </p:nvSpPr>
          <p:spPr bwMode="auto">
            <a:xfrm>
              <a:off x="659" y="120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498" name="Oval 620"/>
            <p:cNvSpPr>
              <a:spLocks noChangeArrowheads="1"/>
            </p:cNvSpPr>
            <p:nvPr/>
          </p:nvSpPr>
          <p:spPr bwMode="auto">
            <a:xfrm>
              <a:off x="523"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499" name="Oval 621"/>
            <p:cNvSpPr>
              <a:spLocks noChangeArrowheads="1"/>
            </p:cNvSpPr>
            <p:nvPr/>
          </p:nvSpPr>
          <p:spPr bwMode="auto">
            <a:xfrm>
              <a:off x="66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0" name="Oval 622"/>
            <p:cNvSpPr>
              <a:spLocks noChangeArrowheads="1"/>
            </p:cNvSpPr>
            <p:nvPr/>
          </p:nvSpPr>
          <p:spPr bwMode="auto">
            <a:xfrm>
              <a:off x="886" y="9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501" name="Oval 623"/>
            <p:cNvSpPr>
              <a:spLocks noChangeArrowheads="1"/>
            </p:cNvSpPr>
            <p:nvPr/>
          </p:nvSpPr>
          <p:spPr bwMode="auto">
            <a:xfrm>
              <a:off x="24"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2" name="Oval 624"/>
            <p:cNvSpPr>
              <a:spLocks noChangeArrowheads="1"/>
            </p:cNvSpPr>
            <p:nvPr/>
          </p:nvSpPr>
          <p:spPr bwMode="auto">
            <a:xfrm>
              <a:off x="1068" y="12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503" name="Oval 625"/>
            <p:cNvSpPr>
              <a:spLocks noChangeArrowheads="1"/>
            </p:cNvSpPr>
            <p:nvPr/>
          </p:nvSpPr>
          <p:spPr bwMode="auto">
            <a:xfrm>
              <a:off x="251"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4" name="Oval 626"/>
            <p:cNvSpPr>
              <a:spLocks noChangeArrowheads="1"/>
            </p:cNvSpPr>
            <p:nvPr/>
          </p:nvSpPr>
          <p:spPr bwMode="auto">
            <a:xfrm>
              <a:off x="161"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5" name="Oval 627"/>
            <p:cNvSpPr>
              <a:spLocks noChangeArrowheads="1"/>
            </p:cNvSpPr>
            <p:nvPr/>
          </p:nvSpPr>
          <p:spPr bwMode="auto">
            <a:xfrm>
              <a:off x="6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6" name="Oval 628"/>
            <p:cNvSpPr>
              <a:spLocks noChangeArrowheads="1"/>
            </p:cNvSpPr>
            <p:nvPr/>
          </p:nvSpPr>
          <p:spPr bwMode="auto">
            <a:xfrm>
              <a:off x="-2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7" name="Oval 629"/>
            <p:cNvSpPr>
              <a:spLocks noChangeArrowheads="1"/>
            </p:cNvSpPr>
            <p:nvPr/>
          </p:nvSpPr>
          <p:spPr bwMode="auto">
            <a:xfrm>
              <a:off x="61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8" name="Oval 630"/>
            <p:cNvSpPr>
              <a:spLocks noChangeArrowheads="1"/>
            </p:cNvSpPr>
            <p:nvPr/>
          </p:nvSpPr>
          <p:spPr bwMode="auto">
            <a:xfrm>
              <a:off x="523" y="225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509" name="Oval 631"/>
            <p:cNvSpPr>
              <a:spLocks noChangeArrowheads="1"/>
            </p:cNvSpPr>
            <p:nvPr/>
          </p:nvSpPr>
          <p:spPr bwMode="auto">
            <a:xfrm>
              <a:off x="34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0" name="Oval 632"/>
            <p:cNvSpPr>
              <a:spLocks noChangeArrowheads="1"/>
            </p:cNvSpPr>
            <p:nvPr/>
          </p:nvSpPr>
          <p:spPr bwMode="auto">
            <a:xfrm>
              <a:off x="11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1" name="Oval 633"/>
            <p:cNvSpPr>
              <a:spLocks noChangeArrowheads="1"/>
            </p:cNvSpPr>
            <p:nvPr/>
          </p:nvSpPr>
          <p:spPr bwMode="auto">
            <a:xfrm>
              <a:off x="660"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2" name="Oval 634"/>
            <p:cNvSpPr>
              <a:spLocks noChangeArrowheads="1"/>
            </p:cNvSpPr>
            <p:nvPr/>
          </p:nvSpPr>
          <p:spPr bwMode="auto">
            <a:xfrm>
              <a:off x="111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3" name="Oval 635"/>
            <p:cNvSpPr>
              <a:spLocks noChangeArrowheads="1"/>
            </p:cNvSpPr>
            <p:nvPr/>
          </p:nvSpPr>
          <p:spPr bwMode="auto">
            <a:xfrm>
              <a:off x="523"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4" name="Oval 636"/>
            <p:cNvSpPr>
              <a:spLocks noChangeArrowheads="1"/>
            </p:cNvSpPr>
            <p:nvPr/>
          </p:nvSpPr>
          <p:spPr bwMode="auto">
            <a:xfrm>
              <a:off x="-68"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5" name="Oval 637"/>
            <p:cNvSpPr>
              <a:spLocks noChangeArrowheads="1"/>
            </p:cNvSpPr>
            <p:nvPr/>
          </p:nvSpPr>
          <p:spPr bwMode="auto">
            <a:xfrm>
              <a:off x="387"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6" name="Oval 638"/>
            <p:cNvSpPr>
              <a:spLocks noChangeArrowheads="1"/>
            </p:cNvSpPr>
            <p:nvPr/>
          </p:nvSpPr>
          <p:spPr bwMode="auto">
            <a:xfrm>
              <a:off x="842" y="229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517" name="Oval 639"/>
            <p:cNvSpPr>
              <a:spLocks noChangeArrowheads="1"/>
            </p:cNvSpPr>
            <p:nvPr/>
          </p:nvSpPr>
          <p:spPr bwMode="auto">
            <a:xfrm>
              <a:off x="129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8" name="Oval 640"/>
            <p:cNvSpPr>
              <a:spLocks noChangeArrowheads="1"/>
            </p:cNvSpPr>
            <p:nvPr/>
          </p:nvSpPr>
          <p:spPr bwMode="auto">
            <a:xfrm>
              <a:off x="147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9" name="Oval 641"/>
            <p:cNvSpPr>
              <a:spLocks noChangeArrowheads="1"/>
            </p:cNvSpPr>
            <p:nvPr/>
          </p:nvSpPr>
          <p:spPr bwMode="auto">
            <a:xfrm>
              <a:off x="977"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0" name="Oval 642"/>
            <p:cNvSpPr>
              <a:spLocks noChangeArrowheads="1"/>
            </p:cNvSpPr>
            <p:nvPr/>
          </p:nvSpPr>
          <p:spPr bwMode="auto">
            <a:xfrm>
              <a:off x="841"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1" name="Oval 643"/>
            <p:cNvSpPr>
              <a:spLocks noChangeArrowheads="1"/>
            </p:cNvSpPr>
            <p:nvPr/>
          </p:nvSpPr>
          <p:spPr bwMode="auto">
            <a:xfrm>
              <a:off x="2111"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2" name="Oval 644"/>
            <p:cNvSpPr>
              <a:spLocks noChangeArrowheads="1"/>
            </p:cNvSpPr>
            <p:nvPr/>
          </p:nvSpPr>
          <p:spPr bwMode="auto">
            <a:xfrm>
              <a:off x="206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3" name="Oval 645"/>
            <p:cNvSpPr>
              <a:spLocks noChangeArrowheads="1"/>
            </p:cNvSpPr>
            <p:nvPr/>
          </p:nvSpPr>
          <p:spPr bwMode="auto">
            <a:xfrm>
              <a:off x="1884" y="1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4" name="Oval 646"/>
            <p:cNvSpPr>
              <a:spLocks noChangeArrowheads="1"/>
            </p:cNvSpPr>
            <p:nvPr/>
          </p:nvSpPr>
          <p:spPr bwMode="auto">
            <a:xfrm>
              <a:off x="3290"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5" name="Oval 647"/>
            <p:cNvSpPr>
              <a:spLocks noChangeArrowheads="1"/>
            </p:cNvSpPr>
            <p:nvPr/>
          </p:nvSpPr>
          <p:spPr bwMode="auto">
            <a:xfrm>
              <a:off x="3154" y="12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6" name="Oval 648"/>
            <p:cNvSpPr>
              <a:spLocks noChangeArrowheads="1"/>
            </p:cNvSpPr>
            <p:nvPr/>
          </p:nvSpPr>
          <p:spPr bwMode="auto">
            <a:xfrm>
              <a:off x="3200"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7" name="Oval 649"/>
            <p:cNvSpPr>
              <a:spLocks noChangeArrowheads="1"/>
            </p:cNvSpPr>
            <p:nvPr/>
          </p:nvSpPr>
          <p:spPr bwMode="auto">
            <a:xfrm>
              <a:off x="3381"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8" name="Oval 650"/>
            <p:cNvSpPr>
              <a:spLocks noChangeArrowheads="1"/>
            </p:cNvSpPr>
            <p:nvPr/>
          </p:nvSpPr>
          <p:spPr bwMode="auto">
            <a:xfrm>
              <a:off x="2927"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9" name="Oval 651"/>
            <p:cNvSpPr>
              <a:spLocks noChangeArrowheads="1"/>
            </p:cNvSpPr>
            <p:nvPr/>
          </p:nvSpPr>
          <p:spPr bwMode="auto">
            <a:xfrm>
              <a:off x="247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0" name="Oval 652"/>
            <p:cNvSpPr>
              <a:spLocks noChangeArrowheads="1"/>
            </p:cNvSpPr>
            <p:nvPr/>
          </p:nvSpPr>
          <p:spPr bwMode="auto">
            <a:xfrm>
              <a:off x="2019"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531" name="Oval 653"/>
            <p:cNvSpPr>
              <a:spLocks noChangeArrowheads="1"/>
            </p:cNvSpPr>
            <p:nvPr/>
          </p:nvSpPr>
          <p:spPr bwMode="auto">
            <a:xfrm>
              <a:off x="3336" y="234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532" name="Oval 654"/>
            <p:cNvSpPr>
              <a:spLocks noChangeArrowheads="1"/>
            </p:cNvSpPr>
            <p:nvPr/>
          </p:nvSpPr>
          <p:spPr bwMode="auto">
            <a:xfrm>
              <a:off x="2927"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3" name="Oval 655"/>
            <p:cNvSpPr>
              <a:spLocks noChangeArrowheads="1"/>
            </p:cNvSpPr>
            <p:nvPr/>
          </p:nvSpPr>
          <p:spPr bwMode="auto">
            <a:xfrm>
              <a:off x="256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4" name="Oval 656"/>
            <p:cNvSpPr>
              <a:spLocks noChangeArrowheads="1"/>
            </p:cNvSpPr>
            <p:nvPr/>
          </p:nvSpPr>
          <p:spPr bwMode="auto">
            <a:xfrm>
              <a:off x="2201"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5" name="Oval 657"/>
            <p:cNvSpPr>
              <a:spLocks noChangeArrowheads="1"/>
            </p:cNvSpPr>
            <p:nvPr/>
          </p:nvSpPr>
          <p:spPr bwMode="auto">
            <a:xfrm>
              <a:off x="1793"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6" name="Oval 658"/>
            <p:cNvSpPr>
              <a:spLocks noChangeArrowheads="1"/>
            </p:cNvSpPr>
            <p:nvPr/>
          </p:nvSpPr>
          <p:spPr bwMode="auto">
            <a:xfrm>
              <a:off x="977" y="252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537" name="Oval 659"/>
            <p:cNvSpPr>
              <a:spLocks noChangeArrowheads="1"/>
            </p:cNvSpPr>
            <p:nvPr/>
          </p:nvSpPr>
          <p:spPr bwMode="auto">
            <a:xfrm>
              <a:off x="3517" y="129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538" name="Oval 660"/>
            <p:cNvSpPr>
              <a:spLocks noChangeArrowheads="1"/>
            </p:cNvSpPr>
            <p:nvPr/>
          </p:nvSpPr>
          <p:spPr bwMode="auto">
            <a:xfrm>
              <a:off x="3471"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9" name="Oval 661"/>
            <p:cNvSpPr>
              <a:spLocks noChangeArrowheads="1"/>
            </p:cNvSpPr>
            <p:nvPr/>
          </p:nvSpPr>
          <p:spPr bwMode="auto">
            <a:xfrm>
              <a:off x="351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0" name="Oval 662"/>
            <p:cNvSpPr>
              <a:spLocks noChangeArrowheads="1"/>
            </p:cNvSpPr>
            <p:nvPr/>
          </p:nvSpPr>
          <p:spPr bwMode="auto">
            <a:xfrm>
              <a:off x="2973" y="234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541" name="Oval 663"/>
            <p:cNvSpPr>
              <a:spLocks noChangeArrowheads="1"/>
            </p:cNvSpPr>
            <p:nvPr/>
          </p:nvSpPr>
          <p:spPr bwMode="auto">
            <a:xfrm>
              <a:off x="3200"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2" name="Oval 664"/>
            <p:cNvSpPr>
              <a:spLocks noChangeArrowheads="1"/>
            </p:cNvSpPr>
            <p:nvPr/>
          </p:nvSpPr>
          <p:spPr bwMode="auto">
            <a:xfrm>
              <a:off x="505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3" name="Oval 665"/>
            <p:cNvSpPr>
              <a:spLocks noChangeArrowheads="1"/>
            </p:cNvSpPr>
            <p:nvPr/>
          </p:nvSpPr>
          <p:spPr bwMode="auto">
            <a:xfrm>
              <a:off x="505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4" name="Oval 666"/>
            <p:cNvSpPr>
              <a:spLocks noChangeArrowheads="1"/>
            </p:cNvSpPr>
            <p:nvPr/>
          </p:nvSpPr>
          <p:spPr bwMode="auto">
            <a:xfrm>
              <a:off x="496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5" name="Oval 667"/>
            <p:cNvSpPr>
              <a:spLocks noChangeArrowheads="1"/>
            </p:cNvSpPr>
            <p:nvPr/>
          </p:nvSpPr>
          <p:spPr bwMode="auto">
            <a:xfrm>
              <a:off x="4831"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6" name="Oval 668"/>
            <p:cNvSpPr>
              <a:spLocks noChangeArrowheads="1"/>
            </p:cNvSpPr>
            <p:nvPr/>
          </p:nvSpPr>
          <p:spPr bwMode="auto">
            <a:xfrm>
              <a:off x="464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7" name="Oval 669"/>
            <p:cNvSpPr>
              <a:spLocks noChangeArrowheads="1"/>
            </p:cNvSpPr>
            <p:nvPr/>
          </p:nvSpPr>
          <p:spPr bwMode="auto">
            <a:xfrm>
              <a:off x="492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8" name="Oval 670"/>
            <p:cNvSpPr>
              <a:spLocks noChangeArrowheads="1"/>
            </p:cNvSpPr>
            <p:nvPr/>
          </p:nvSpPr>
          <p:spPr bwMode="auto">
            <a:xfrm>
              <a:off x="5012"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9" name="Oval 671"/>
            <p:cNvSpPr>
              <a:spLocks noChangeArrowheads="1"/>
            </p:cNvSpPr>
            <p:nvPr/>
          </p:nvSpPr>
          <p:spPr bwMode="auto">
            <a:xfrm>
              <a:off x="501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0" name="Oval 672"/>
            <p:cNvSpPr>
              <a:spLocks noChangeArrowheads="1"/>
            </p:cNvSpPr>
            <p:nvPr/>
          </p:nvSpPr>
          <p:spPr bwMode="auto">
            <a:xfrm>
              <a:off x="49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1" name="Oval 673"/>
            <p:cNvSpPr>
              <a:spLocks noChangeArrowheads="1"/>
            </p:cNvSpPr>
            <p:nvPr/>
          </p:nvSpPr>
          <p:spPr bwMode="auto">
            <a:xfrm>
              <a:off x="501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2" name="Oval 674"/>
            <p:cNvSpPr>
              <a:spLocks noChangeArrowheads="1"/>
            </p:cNvSpPr>
            <p:nvPr/>
          </p:nvSpPr>
          <p:spPr bwMode="auto">
            <a:xfrm>
              <a:off x="514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3" name="Oval 675"/>
            <p:cNvSpPr>
              <a:spLocks noChangeArrowheads="1"/>
            </p:cNvSpPr>
            <p:nvPr/>
          </p:nvSpPr>
          <p:spPr bwMode="auto">
            <a:xfrm>
              <a:off x="5239"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4" name="Oval 676"/>
            <p:cNvSpPr>
              <a:spLocks noChangeArrowheads="1"/>
            </p:cNvSpPr>
            <p:nvPr/>
          </p:nvSpPr>
          <p:spPr bwMode="auto">
            <a:xfrm>
              <a:off x="5330"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5" name="Oval 677"/>
            <p:cNvSpPr>
              <a:spLocks noChangeArrowheads="1"/>
            </p:cNvSpPr>
            <p:nvPr/>
          </p:nvSpPr>
          <p:spPr bwMode="auto">
            <a:xfrm>
              <a:off x="532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6" name="Oval 678"/>
            <p:cNvSpPr>
              <a:spLocks noChangeArrowheads="1"/>
            </p:cNvSpPr>
            <p:nvPr/>
          </p:nvSpPr>
          <p:spPr bwMode="auto">
            <a:xfrm>
              <a:off x="5328"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7" name="Oval 679"/>
            <p:cNvSpPr>
              <a:spLocks noChangeArrowheads="1"/>
            </p:cNvSpPr>
            <p:nvPr/>
          </p:nvSpPr>
          <p:spPr bwMode="auto">
            <a:xfrm>
              <a:off x="523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8" name="Oval 680"/>
            <p:cNvSpPr>
              <a:spLocks noChangeArrowheads="1"/>
            </p:cNvSpPr>
            <p:nvPr/>
          </p:nvSpPr>
          <p:spPr bwMode="auto">
            <a:xfrm>
              <a:off x="5375"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9" name="Oval 681"/>
            <p:cNvSpPr>
              <a:spLocks noChangeArrowheads="1"/>
            </p:cNvSpPr>
            <p:nvPr/>
          </p:nvSpPr>
          <p:spPr bwMode="auto">
            <a:xfrm>
              <a:off x="5103"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0" name="Oval 682"/>
            <p:cNvSpPr>
              <a:spLocks noChangeArrowheads="1"/>
            </p:cNvSpPr>
            <p:nvPr/>
          </p:nvSpPr>
          <p:spPr bwMode="auto">
            <a:xfrm>
              <a:off x="51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1" name="Oval 683"/>
            <p:cNvSpPr>
              <a:spLocks noChangeArrowheads="1"/>
            </p:cNvSpPr>
            <p:nvPr/>
          </p:nvSpPr>
          <p:spPr bwMode="auto">
            <a:xfrm>
              <a:off x="5193"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2" name="Oval 684"/>
            <p:cNvSpPr>
              <a:spLocks noChangeArrowheads="1"/>
            </p:cNvSpPr>
            <p:nvPr/>
          </p:nvSpPr>
          <p:spPr bwMode="auto">
            <a:xfrm>
              <a:off x="492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3" name="Oval 685"/>
            <p:cNvSpPr>
              <a:spLocks noChangeArrowheads="1"/>
            </p:cNvSpPr>
            <p:nvPr/>
          </p:nvSpPr>
          <p:spPr bwMode="auto">
            <a:xfrm>
              <a:off x="5239" y="379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564" name="Oval 686"/>
            <p:cNvSpPr>
              <a:spLocks noChangeArrowheads="1"/>
            </p:cNvSpPr>
            <p:nvPr/>
          </p:nvSpPr>
          <p:spPr bwMode="auto">
            <a:xfrm>
              <a:off x="5647"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5" name="Oval 687"/>
            <p:cNvSpPr>
              <a:spLocks noChangeArrowheads="1"/>
            </p:cNvSpPr>
            <p:nvPr/>
          </p:nvSpPr>
          <p:spPr bwMode="auto">
            <a:xfrm>
              <a:off x="573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6" name="Oval 688"/>
            <p:cNvSpPr>
              <a:spLocks noChangeArrowheads="1"/>
            </p:cNvSpPr>
            <p:nvPr/>
          </p:nvSpPr>
          <p:spPr bwMode="auto">
            <a:xfrm>
              <a:off x="5602"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7" name="Oval 689"/>
            <p:cNvSpPr>
              <a:spLocks noChangeArrowheads="1"/>
            </p:cNvSpPr>
            <p:nvPr/>
          </p:nvSpPr>
          <p:spPr bwMode="auto">
            <a:xfrm>
              <a:off x="5420"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8" name="Oval 690"/>
            <p:cNvSpPr>
              <a:spLocks noChangeArrowheads="1"/>
            </p:cNvSpPr>
            <p:nvPr/>
          </p:nvSpPr>
          <p:spPr bwMode="auto">
            <a:xfrm>
              <a:off x="5284"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9" name="Oval 691"/>
            <p:cNvSpPr>
              <a:spLocks noChangeArrowheads="1"/>
            </p:cNvSpPr>
            <p:nvPr/>
          </p:nvSpPr>
          <p:spPr bwMode="auto">
            <a:xfrm>
              <a:off x="5375" y="2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570" name="Oval 692"/>
            <p:cNvSpPr>
              <a:spLocks noChangeArrowheads="1"/>
            </p:cNvSpPr>
            <p:nvPr/>
          </p:nvSpPr>
          <p:spPr bwMode="auto">
            <a:xfrm>
              <a:off x="5511"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1" name="Oval 693"/>
            <p:cNvSpPr>
              <a:spLocks noChangeArrowheads="1"/>
            </p:cNvSpPr>
            <p:nvPr/>
          </p:nvSpPr>
          <p:spPr bwMode="auto">
            <a:xfrm>
              <a:off x="5647" y="3430"/>
              <a:ext cx="45" cy="46"/>
            </a:xfrm>
            <a:prstGeom prst="ellipse">
              <a:avLst/>
            </a:prstGeom>
            <a:solidFill>
              <a:schemeClr val="tx1"/>
            </a:solidFill>
            <a:ln w="3175">
              <a:noFill/>
              <a:round/>
              <a:headEnd/>
              <a:tailEnd/>
            </a:ln>
          </p:spPr>
          <p:txBody>
            <a:bodyPr wrap="none" anchor="ctr"/>
            <a:lstStyle/>
            <a:p>
              <a:endParaRPr lang="en-US"/>
            </a:p>
          </p:txBody>
        </p:sp>
        <p:sp>
          <p:nvSpPr>
            <p:cNvPr id="77572" name="Oval 694"/>
            <p:cNvSpPr>
              <a:spLocks noChangeArrowheads="1"/>
            </p:cNvSpPr>
            <p:nvPr/>
          </p:nvSpPr>
          <p:spPr bwMode="auto">
            <a:xfrm>
              <a:off x="5693" y="31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3" name="Oval 695"/>
            <p:cNvSpPr>
              <a:spLocks noChangeArrowheads="1"/>
            </p:cNvSpPr>
            <p:nvPr/>
          </p:nvSpPr>
          <p:spPr bwMode="auto">
            <a:xfrm>
              <a:off x="5692"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4" name="Oval 696"/>
            <p:cNvSpPr>
              <a:spLocks noChangeArrowheads="1"/>
            </p:cNvSpPr>
            <p:nvPr/>
          </p:nvSpPr>
          <p:spPr bwMode="auto">
            <a:xfrm>
              <a:off x="541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5" name="Oval 697"/>
            <p:cNvSpPr>
              <a:spLocks noChangeArrowheads="1"/>
            </p:cNvSpPr>
            <p:nvPr/>
          </p:nvSpPr>
          <p:spPr bwMode="auto">
            <a:xfrm>
              <a:off x="5556" y="29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6" name="Oval 698"/>
            <p:cNvSpPr>
              <a:spLocks noChangeArrowheads="1"/>
            </p:cNvSpPr>
            <p:nvPr/>
          </p:nvSpPr>
          <p:spPr bwMode="auto">
            <a:xfrm>
              <a:off x="5556"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7" name="Oval 699"/>
            <p:cNvSpPr>
              <a:spLocks noChangeArrowheads="1"/>
            </p:cNvSpPr>
            <p:nvPr/>
          </p:nvSpPr>
          <p:spPr bwMode="auto">
            <a:xfrm>
              <a:off x="5602"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8" name="Oval 700"/>
            <p:cNvSpPr>
              <a:spLocks noChangeArrowheads="1"/>
            </p:cNvSpPr>
            <p:nvPr/>
          </p:nvSpPr>
          <p:spPr bwMode="auto">
            <a:xfrm>
              <a:off x="5737"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9" name="Oval 701"/>
            <p:cNvSpPr>
              <a:spLocks noChangeArrowheads="1"/>
            </p:cNvSpPr>
            <p:nvPr/>
          </p:nvSpPr>
          <p:spPr bwMode="auto">
            <a:xfrm>
              <a:off x="5737"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0" name="Oval 702"/>
            <p:cNvSpPr>
              <a:spLocks noChangeArrowheads="1"/>
            </p:cNvSpPr>
            <p:nvPr/>
          </p:nvSpPr>
          <p:spPr bwMode="auto">
            <a:xfrm>
              <a:off x="5329"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1" name="Oval 703"/>
            <p:cNvSpPr>
              <a:spLocks noChangeArrowheads="1"/>
            </p:cNvSpPr>
            <p:nvPr/>
          </p:nvSpPr>
          <p:spPr bwMode="auto">
            <a:xfrm>
              <a:off x="4967"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2" name="Oval 704"/>
            <p:cNvSpPr>
              <a:spLocks noChangeArrowheads="1"/>
            </p:cNvSpPr>
            <p:nvPr/>
          </p:nvSpPr>
          <p:spPr bwMode="auto">
            <a:xfrm>
              <a:off x="5103" y="3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3" name="Oval 705"/>
            <p:cNvSpPr>
              <a:spLocks noChangeArrowheads="1"/>
            </p:cNvSpPr>
            <p:nvPr/>
          </p:nvSpPr>
          <p:spPr bwMode="auto">
            <a:xfrm>
              <a:off x="5193"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4" name="Oval 706"/>
            <p:cNvSpPr>
              <a:spLocks noChangeArrowheads="1"/>
            </p:cNvSpPr>
            <p:nvPr/>
          </p:nvSpPr>
          <p:spPr bwMode="auto">
            <a:xfrm>
              <a:off x="5193"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5" name="Oval 707"/>
            <p:cNvSpPr>
              <a:spLocks noChangeArrowheads="1"/>
            </p:cNvSpPr>
            <p:nvPr/>
          </p:nvSpPr>
          <p:spPr bwMode="auto">
            <a:xfrm>
              <a:off x="5557"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6" name="Oval 708"/>
            <p:cNvSpPr>
              <a:spLocks noChangeArrowheads="1"/>
            </p:cNvSpPr>
            <p:nvPr/>
          </p:nvSpPr>
          <p:spPr bwMode="auto">
            <a:xfrm>
              <a:off x="573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7" name="Oval 709"/>
            <p:cNvSpPr>
              <a:spLocks noChangeArrowheads="1"/>
            </p:cNvSpPr>
            <p:nvPr/>
          </p:nvSpPr>
          <p:spPr bwMode="auto">
            <a:xfrm>
              <a:off x="546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8" name="Oval 710"/>
            <p:cNvSpPr>
              <a:spLocks noChangeArrowheads="1"/>
            </p:cNvSpPr>
            <p:nvPr/>
          </p:nvSpPr>
          <p:spPr bwMode="auto">
            <a:xfrm>
              <a:off x="551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9" name="Oval 711"/>
            <p:cNvSpPr>
              <a:spLocks noChangeArrowheads="1"/>
            </p:cNvSpPr>
            <p:nvPr/>
          </p:nvSpPr>
          <p:spPr bwMode="auto">
            <a:xfrm>
              <a:off x="5602"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0" name="Oval 712"/>
            <p:cNvSpPr>
              <a:spLocks noChangeArrowheads="1"/>
            </p:cNvSpPr>
            <p:nvPr/>
          </p:nvSpPr>
          <p:spPr bwMode="auto">
            <a:xfrm>
              <a:off x="474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1" name="Oval 713"/>
            <p:cNvSpPr>
              <a:spLocks noChangeArrowheads="1"/>
            </p:cNvSpPr>
            <p:nvPr/>
          </p:nvSpPr>
          <p:spPr bwMode="auto">
            <a:xfrm>
              <a:off x="4740"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2" name="Oval 714"/>
            <p:cNvSpPr>
              <a:spLocks noChangeArrowheads="1"/>
            </p:cNvSpPr>
            <p:nvPr/>
          </p:nvSpPr>
          <p:spPr bwMode="auto">
            <a:xfrm>
              <a:off x="4604"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3" name="Oval 715"/>
            <p:cNvSpPr>
              <a:spLocks noChangeArrowheads="1"/>
            </p:cNvSpPr>
            <p:nvPr/>
          </p:nvSpPr>
          <p:spPr bwMode="auto">
            <a:xfrm>
              <a:off x="4695"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4" name="Oval 716"/>
            <p:cNvSpPr>
              <a:spLocks noChangeArrowheads="1"/>
            </p:cNvSpPr>
            <p:nvPr/>
          </p:nvSpPr>
          <p:spPr bwMode="auto">
            <a:xfrm>
              <a:off x="4830"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5" name="Oval 717"/>
            <p:cNvSpPr>
              <a:spLocks noChangeArrowheads="1"/>
            </p:cNvSpPr>
            <p:nvPr/>
          </p:nvSpPr>
          <p:spPr bwMode="auto">
            <a:xfrm>
              <a:off x="4830"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6" name="Oval 718"/>
            <p:cNvSpPr>
              <a:spLocks noChangeArrowheads="1"/>
            </p:cNvSpPr>
            <p:nvPr/>
          </p:nvSpPr>
          <p:spPr bwMode="auto">
            <a:xfrm>
              <a:off x="4604" y="38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597" name="Oval 719"/>
            <p:cNvSpPr>
              <a:spLocks noChangeArrowheads="1"/>
            </p:cNvSpPr>
            <p:nvPr/>
          </p:nvSpPr>
          <p:spPr bwMode="auto">
            <a:xfrm>
              <a:off x="4648" y="39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8" name="Oval 720"/>
            <p:cNvSpPr>
              <a:spLocks noChangeArrowheads="1"/>
            </p:cNvSpPr>
            <p:nvPr/>
          </p:nvSpPr>
          <p:spPr bwMode="auto">
            <a:xfrm>
              <a:off x="4197"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9" name="Oval 721"/>
            <p:cNvSpPr>
              <a:spLocks noChangeArrowheads="1"/>
            </p:cNvSpPr>
            <p:nvPr/>
          </p:nvSpPr>
          <p:spPr bwMode="auto">
            <a:xfrm>
              <a:off x="4196"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0" name="Oval 722"/>
            <p:cNvSpPr>
              <a:spLocks noChangeArrowheads="1"/>
            </p:cNvSpPr>
            <p:nvPr/>
          </p:nvSpPr>
          <p:spPr bwMode="auto">
            <a:xfrm>
              <a:off x="4060"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1" name="Oval 723"/>
            <p:cNvSpPr>
              <a:spLocks noChangeArrowheads="1"/>
            </p:cNvSpPr>
            <p:nvPr/>
          </p:nvSpPr>
          <p:spPr bwMode="auto">
            <a:xfrm>
              <a:off x="4151"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2" name="Oval 724"/>
            <p:cNvSpPr>
              <a:spLocks noChangeArrowheads="1"/>
            </p:cNvSpPr>
            <p:nvPr/>
          </p:nvSpPr>
          <p:spPr bwMode="auto">
            <a:xfrm>
              <a:off x="4287"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3" name="Oval 725"/>
            <p:cNvSpPr>
              <a:spLocks noChangeArrowheads="1"/>
            </p:cNvSpPr>
            <p:nvPr/>
          </p:nvSpPr>
          <p:spPr bwMode="auto">
            <a:xfrm>
              <a:off x="4378"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4" name="Oval 726"/>
            <p:cNvSpPr>
              <a:spLocks noChangeArrowheads="1"/>
            </p:cNvSpPr>
            <p:nvPr/>
          </p:nvSpPr>
          <p:spPr bwMode="auto">
            <a:xfrm>
              <a:off x="4469"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5" name="Oval 727"/>
            <p:cNvSpPr>
              <a:spLocks noChangeArrowheads="1"/>
            </p:cNvSpPr>
            <p:nvPr/>
          </p:nvSpPr>
          <p:spPr bwMode="auto">
            <a:xfrm>
              <a:off x="4468"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6" name="Oval 728"/>
            <p:cNvSpPr>
              <a:spLocks noChangeArrowheads="1"/>
            </p:cNvSpPr>
            <p:nvPr/>
          </p:nvSpPr>
          <p:spPr bwMode="auto">
            <a:xfrm>
              <a:off x="4332"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7" name="Oval 729"/>
            <p:cNvSpPr>
              <a:spLocks noChangeArrowheads="1"/>
            </p:cNvSpPr>
            <p:nvPr/>
          </p:nvSpPr>
          <p:spPr bwMode="auto">
            <a:xfrm>
              <a:off x="4060"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8" name="Oval 730"/>
            <p:cNvSpPr>
              <a:spLocks noChangeArrowheads="1"/>
            </p:cNvSpPr>
            <p:nvPr/>
          </p:nvSpPr>
          <p:spPr bwMode="auto">
            <a:xfrm>
              <a:off x="4378"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9" name="Oval 731"/>
            <p:cNvSpPr>
              <a:spLocks noChangeArrowheads="1"/>
            </p:cNvSpPr>
            <p:nvPr/>
          </p:nvSpPr>
          <p:spPr bwMode="auto">
            <a:xfrm>
              <a:off x="4650"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0" name="Oval 732"/>
            <p:cNvSpPr>
              <a:spLocks noChangeArrowheads="1"/>
            </p:cNvSpPr>
            <p:nvPr/>
          </p:nvSpPr>
          <p:spPr bwMode="auto">
            <a:xfrm>
              <a:off x="4513"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1" name="Oval 733"/>
            <p:cNvSpPr>
              <a:spLocks noChangeArrowheads="1"/>
            </p:cNvSpPr>
            <p:nvPr/>
          </p:nvSpPr>
          <p:spPr bwMode="auto">
            <a:xfrm>
              <a:off x="4604" y="33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2" name="Oval 734"/>
            <p:cNvSpPr>
              <a:spLocks noChangeArrowheads="1"/>
            </p:cNvSpPr>
            <p:nvPr/>
          </p:nvSpPr>
          <p:spPr bwMode="auto">
            <a:xfrm>
              <a:off x="4785" y="333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613" name="Oval 735"/>
            <p:cNvSpPr>
              <a:spLocks noChangeArrowheads="1"/>
            </p:cNvSpPr>
            <p:nvPr/>
          </p:nvSpPr>
          <p:spPr bwMode="auto">
            <a:xfrm>
              <a:off x="4513"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4" name="Oval 736"/>
            <p:cNvSpPr>
              <a:spLocks noChangeArrowheads="1"/>
            </p:cNvSpPr>
            <p:nvPr/>
          </p:nvSpPr>
          <p:spPr bwMode="auto">
            <a:xfrm>
              <a:off x="483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5" name="Oval 737"/>
            <p:cNvSpPr>
              <a:spLocks noChangeArrowheads="1"/>
            </p:cNvSpPr>
            <p:nvPr/>
          </p:nvSpPr>
          <p:spPr bwMode="auto">
            <a:xfrm>
              <a:off x="4105"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6" name="Oval 738"/>
            <p:cNvSpPr>
              <a:spLocks noChangeArrowheads="1"/>
            </p:cNvSpPr>
            <p:nvPr/>
          </p:nvSpPr>
          <p:spPr bwMode="auto">
            <a:xfrm>
              <a:off x="4378" y="3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7" name="Oval 739"/>
            <p:cNvSpPr>
              <a:spLocks noChangeArrowheads="1"/>
            </p:cNvSpPr>
            <p:nvPr/>
          </p:nvSpPr>
          <p:spPr bwMode="auto">
            <a:xfrm>
              <a:off x="4377"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8" name="Oval 740"/>
            <p:cNvSpPr>
              <a:spLocks noChangeArrowheads="1"/>
            </p:cNvSpPr>
            <p:nvPr/>
          </p:nvSpPr>
          <p:spPr bwMode="auto">
            <a:xfrm>
              <a:off x="4241" y="3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9" name="Oval 741"/>
            <p:cNvSpPr>
              <a:spLocks noChangeArrowheads="1"/>
            </p:cNvSpPr>
            <p:nvPr/>
          </p:nvSpPr>
          <p:spPr bwMode="auto">
            <a:xfrm>
              <a:off x="4332" y="3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0" name="Oval 742"/>
            <p:cNvSpPr>
              <a:spLocks noChangeArrowheads="1"/>
            </p:cNvSpPr>
            <p:nvPr/>
          </p:nvSpPr>
          <p:spPr bwMode="auto">
            <a:xfrm>
              <a:off x="4468"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1" name="Oval 743"/>
            <p:cNvSpPr>
              <a:spLocks noChangeArrowheads="1"/>
            </p:cNvSpPr>
            <p:nvPr/>
          </p:nvSpPr>
          <p:spPr bwMode="auto">
            <a:xfrm>
              <a:off x="4513" y="32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2" name="Oval 744"/>
            <p:cNvSpPr>
              <a:spLocks noChangeArrowheads="1"/>
            </p:cNvSpPr>
            <p:nvPr/>
          </p:nvSpPr>
          <p:spPr bwMode="auto">
            <a:xfrm>
              <a:off x="4105"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3" name="Oval 745"/>
            <p:cNvSpPr>
              <a:spLocks noChangeArrowheads="1"/>
            </p:cNvSpPr>
            <p:nvPr/>
          </p:nvSpPr>
          <p:spPr bwMode="auto">
            <a:xfrm>
              <a:off x="4285" y="34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4" name="Oval 746"/>
            <p:cNvSpPr>
              <a:spLocks noChangeArrowheads="1"/>
            </p:cNvSpPr>
            <p:nvPr/>
          </p:nvSpPr>
          <p:spPr bwMode="auto">
            <a:xfrm>
              <a:off x="3834" y="3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5" name="Oval 747"/>
            <p:cNvSpPr>
              <a:spLocks noChangeArrowheads="1"/>
            </p:cNvSpPr>
            <p:nvPr/>
          </p:nvSpPr>
          <p:spPr bwMode="auto">
            <a:xfrm>
              <a:off x="3833"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6" name="Oval 748"/>
            <p:cNvSpPr>
              <a:spLocks noChangeArrowheads="1"/>
            </p:cNvSpPr>
            <p:nvPr/>
          </p:nvSpPr>
          <p:spPr bwMode="auto">
            <a:xfrm>
              <a:off x="3697"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7" name="Oval 749"/>
            <p:cNvSpPr>
              <a:spLocks noChangeArrowheads="1"/>
            </p:cNvSpPr>
            <p:nvPr/>
          </p:nvSpPr>
          <p:spPr bwMode="auto">
            <a:xfrm>
              <a:off x="3788" y="2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8" name="Oval 750"/>
            <p:cNvSpPr>
              <a:spLocks noChangeArrowheads="1"/>
            </p:cNvSpPr>
            <p:nvPr/>
          </p:nvSpPr>
          <p:spPr bwMode="auto">
            <a:xfrm>
              <a:off x="3924" y="31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629" name="Oval 751"/>
            <p:cNvSpPr>
              <a:spLocks noChangeArrowheads="1"/>
            </p:cNvSpPr>
            <p:nvPr/>
          </p:nvSpPr>
          <p:spPr bwMode="auto">
            <a:xfrm>
              <a:off x="4015"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0" name="Oval 752"/>
            <p:cNvSpPr>
              <a:spLocks noChangeArrowheads="1"/>
            </p:cNvSpPr>
            <p:nvPr/>
          </p:nvSpPr>
          <p:spPr bwMode="auto">
            <a:xfrm>
              <a:off x="4106" y="3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1" name="Oval 753"/>
            <p:cNvSpPr>
              <a:spLocks noChangeArrowheads="1"/>
            </p:cNvSpPr>
            <p:nvPr/>
          </p:nvSpPr>
          <p:spPr bwMode="auto">
            <a:xfrm>
              <a:off x="405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2" name="Oval 754"/>
            <p:cNvSpPr>
              <a:spLocks noChangeArrowheads="1"/>
            </p:cNvSpPr>
            <p:nvPr/>
          </p:nvSpPr>
          <p:spPr bwMode="auto">
            <a:xfrm>
              <a:off x="3969"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3" name="Oval 755"/>
            <p:cNvSpPr>
              <a:spLocks noChangeArrowheads="1"/>
            </p:cNvSpPr>
            <p:nvPr/>
          </p:nvSpPr>
          <p:spPr bwMode="auto">
            <a:xfrm>
              <a:off x="3697"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4" name="Oval 756"/>
            <p:cNvSpPr>
              <a:spLocks noChangeArrowheads="1"/>
            </p:cNvSpPr>
            <p:nvPr/>
          </p:nvSpPr>
          <p:spPr bwMode="auto">
            <a:xfrm>
              <a:off x="4015"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5" name="Oval 757"/>
            <p:cNvSpPr>
              <a:spLocks noChangeArrowheads="1"/>
            </p:cNvSpPr>
            <p:nvPr/>
          </p:nvSpPr>
          <p:spPr bwMode="auto">
            <a:xfrm>
              <a:off x="4287" y="302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636" name="Oval 758"/>
            <p:cNvSpPr>
              <a:spLocks noChangeArrowheads="1"/>
            </p:cNvSpPr>
            <p:nvPr/>
          </p:nvSpPr>
          <p:spPr bwMode="auto">
            <a:xfrm>
              <a:off x="4150"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7" name="Oval 759"/>
            <p:cNvSpPr>
              <a:spLocks noChangeArrowheads="1"/>
            </p:cNvSpPr>
            <p:nvPr/>
          </p:nvSpPr>
          <p:spPr bwMode="auto">
            <a:xfrm>
              <a:off x="4241"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8" name="Oval 760"/>
            <p:cNvSpPr>
              <a:spLocks noChangeArrowheads="1"/>
            </p:cNvSpPr>
            <p:nvPr/>
          </p:nvSpPr>
          <p:spPr bwMode="auto">
            <a:xfrm>
              <a:off x="4422" y="279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639" name="Oval 761"/>
            <p:cNvSpPr>
              <a:spLocks noChangeArrowheads="1"/>
            </p:cNvSpPr>
            <p:nvPr/>
          </p:nvSpPr>
          <p:spPr bwMode="auto">
            <a:xfrm>
              <a:off x="4150" y="298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640" name="Oval 762"/>
            <p:cNvSpPr>
              <a:spLocks noChangeArrowheads="1"/>
            </p:cNvSpPr>
            <p:nvPr/>
          </p:nvSpPr>
          <p:spPr bwMode="auto">
            <a:xfrm>
              <a:off x="4468" y="2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1" name="Oval 763"/>
            <p:cNvSpPr>
              <a:spLocks noChangeArrowheads="1"/>
            </p:cNvSpPr>
            <p:nvPr/>
          </p:nvSpPr>
          <p:spPr bwMode="auto">
            <a:xfrm>
              <a:off x="3742"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2" name="Oval 764"/>
            <p:cNvSpPr>
              <a:spLocks noChangeArrowheads="1"/>
            </p:cNvSpPr>
            <p:nvPr/>
          </p:nvSpPr>
          <p:spPr bwMode="auto">
            <a:xfrm>
              <a:off x="546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3" name="Oval 765"/>
            <p:cNvSpPr>
              <a:spLocks noChangeArrowheads="1"/>
            </p:cNvSpPr>
            <p:nvPr/>
          </p:nvSpPr>
          <p:spPr bwMode="auto">
            <a:xfrm>
              <a:off x="5375"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4" name="Oval 766"/>
            <p:cNvSpPr>
              <a:spLocks noChangeArrowheads="1"/>
            </p:cNvSpPr>
            <p:nvPr/>
          </p:nvSpPr>
          <p:spPr bwMode="auto">
            <a:xfrm>
              <a:off x="5239" y="2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5" name="Oval 767"/>
            <p:cNvSpPr>
              <a:spLocks noChangeArrowheads="1"/>
            </p:cNvSpPr>
            <p:nvPr/>
          </p:nvSpPr>
          <p:spPr bwMode="auto">
            <a:xfrm>
              <a:off x="5330"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6" name="Oval 768"/>
            <p:cNvSpPr>
              <a:spLocks noChangeArrowheads="1"/>
            </p:cNvSpPr>
            <p:nvPr/>
          </p:nvSpPr>
          <p:spPr bwMode="auto">
            <a:xfrm>
              <a:off x="5466"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7" name="Oval 769"/>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8" name="Oval 770"/>
            <p:cNvSpPr>
              <a:spLocks noChangeArrowheads="1"/>
            </p:cNvSpPr>
            <p:nvPr/>
          </p:nvSpPr>
          <p:spPr bwMode="auto">
            <a:xfrm>
              <a:off x="4967" y="3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9" name="Oval 771"/>
            <p:cNvSpPr>
              <a:spLocks noChangeArrowheads="1"/>
            </p:cNvSpPr>
            <p:nvPr/>
          </p:nvSpPr>
          <p:spPr bwMode="auto">
            <a:xfrm>
              <a:off x="5420"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0" name="Oval 772"/>
            <p:cNvSpPr>
              <a:spLocks noChangeArrowheads="1"/>
            </p:cNvSpPr>
            <p:nvPr/>
          </p:nvSpPr>
          <p:spPr bwMode="auto">
            <a:xfrm>
              <a:off x="4832"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1" name="Oval 773"/>
            <p:cNvSpPr>
              <a:spLocks noChangeArrowheads="1"/>
            </p:cNvSpPr>
            <p:nvPr/>
          </p:nvSpPr>
          <p:spPr bwMode="auto">
            <a:xfrm>
              <a:off x="483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2" name="Oval 774"/>
            <p:cNvSpPr>
              <a:spLocks noChangeArrowheads="1"/>
            </p:cNvSpPr>
            <p:nvPr/>
          </p:nvSpPr>
          <p:spPr bwMode="auto">
            <a:xfrm>
              <a:off x="4695"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3" name="Oval 775"/>
            <p:cNvSpPr>
              <a:spLocks noChangeArrowheads="1"/>
            </p:cNvSpPr>
            <p:nvPr/>
          </p:nvSpPr>
          <p:spPr bwMode="auto">
            <a:xfrm>
              <a:off x="4786" y="2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4" name="Oval 776"/>
            <p:cNvSpPr>
              <a:spLocks noChangeArrowheads="1"/>
            </p:cNvSpPr>
            <p:nvPr/>
          </p:nvSpPr>
          <p:spPr bwMode="auto">
            <a:xfrm>
              <a:off x="4922"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5" name="Oval 777"/>
            <p:cNvSpPr>
              <a:spLocks noChangeArrowheads="1"/>
            </p:cNvSpPr>
            <p:nvPr/>
          </p:nvSpPr>
          <p:spPr bwMode="auto">
            <a:xfrm>
              <a:off x="5013"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6" name="Oval 778"/>
            <p:cNvSpPr>
              <a:spLocks noChangeArrowheads="1"/>
            </p:cNvSpPr>
            <p:nvPr/>
          </p:nvSpPr>
          <p:spPr bwMode="auto">
            <a:xfrm>
              <a:off x="5104"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7" name="Oval 779"/>
            <p:cNvSpPr>
              <a:spLocks noChangeArrowheads="1"/>
            </p:cNvSpPr>
            <p:nvPr/>
          </p:nvSpPr>
          <p:spPr bwMode="auto">
            <a:xfrm>
              <a:off x="5103"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8" name="Oval 780"/>
            <p:cNvSpPr>
              <a:spLocks noChangeArrowheads="1"/>
            </p:cNvSpPr>
            <p:nvPr/>
          </p:nvSpPr>
          <p:spPr bwMode="auto">
            <a:xfrm>
              <a:off x="496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9" name="Oval 781"/>
            <p:cNvSpPr>
              <a:spLocks noChangeArrowheads="1"/>
            </p:cNvSpPr>
            <p:nvPr/>
          </p:nvSpPr>
          <p:spPr bwMode="auto">
            <a:xfrm>
              <a:off x="4695"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0" name="Oval 782"/>
            <p:cNvSpPr>
              <a:spLocks noChangeArrowheads="1"/>
            </p:cNvSpPr>
            <p:nvPr/>
          </p:nvSpPr>
          <p:spPr bwMode="auto">
            <a:xfrm>
              <a:off x="5013"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1" name="Oval 783"/>
            <p:cNvSpPr>
              <a:spLocks noChangeArrowheads="1"/>
            </p:cNvSpPr>
            <p:nvPr/>
          </p:nvSpPr>
          <p:spPr bwMode="auto">
            <a:xfrm>
              <a:off x="5285" y="27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2" name="Oval 784"/>
            <p:cNvSpPr>
              <a:spLocks noChangeArrowheads="1"/>
            </p:cNvSpPr>
            <p:nvPr/>
          </p:nvSpPr>
          <p:spPr bwMode="auto">
            <a:xfrm>
              <a:off x="4558"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3" name="Oval 785"/>
            <p:cNvSpPr>
              <a:spLocks noChangeArrowheads="1"/>
            </p:cNvSpPr>
            <p:nvPr/>
          </p:nvSpPr>
          <p:spPr bwMode="auto">
            <a:xfrm>
              <a:off x="5239"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4" name="Oval 786"/>
            <p:cNvSpPr>
              <a:spLocks noChangeArrowheads="1"/>
            </p:cNvSpPr>
            <p:nvPr/>
          </p:nvSpPr>
          <p:spPr bwMode="auto">
            <a:xfrm>
              <a:off x="555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5" name="Oval 787"/>
            <p:cNvSpPr>
              <a:spLocks noChangeArrowheads="1"/>
            </p:cNvSpPr>
            <p:nvPr/>
          </p:nvSpPr>
          <p:spPr bwMode="auto">
            <a:xfrm>
              <a:off x="5148" y="2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6" name="Oval 788"/>
            <p:cNvSpPr>
              <a:spLocks noChangeArrowheads="1"/>
            </p:cNvSpPr>
            <p:nvPr/>
          </p:nvSpPr>
          <p:spPr bwMode="auto">
            <a:xfrm>
              <a:off x="5511"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7" name="Oval 789"/>
            <p:cNvSpPr>
              <a:spLocks noChangeArrowheads="1"/>
            </p:cNvSpPr>
            <p:nvPr/>
          </p:nvSpPr>
          <p:spPr bwMode="auto">
            <a:xfrm>
              <a:off x="4740"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8" name="Oval 790"/>
            <p:cNvSpPr>
              <a:spLocks noChangeArrowheads="1"/>
            </p:cNvSpPr>
            <p:nvPr/>
          </p:nvSpPr>
          <p:spPr bwMode="auto">
            <a:xfrm>
              <a:off x="5511"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9" name="Oval 791"/>
            <p:cNvSpPr>
              <a:spLocks noChangeArrowheads="1"/>
            </p:cNvSpPr>
            <p:nvPr/>
          </p:nvSpPr>
          <p:spPr bwMode="auto">
            <a:xfrm>
              <a:off x="564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0" name="Oval 792"/>
            <p:cNvSpPr>
              <a:spLocks noChangeArrowheads="1"/>
            </p:cNvSpPr>
            <p:nvPr/>
          </p:nvSpPr>
          <p:spPr bwMode="auto">
            <a:xfrm>
              <a:off x="5783"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1" name="Oval 793"/>
            <p:cNvSpPr>
              <a:spLocks noChangeArrowheads="1"/>
            </p:cNvSpPr>
            <p:nvPr/>
          </p:nvSpPr>
          <p:spPr bwMode="auto">
            <a:xfrm>
              <a:off x="573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2" name="Oval 794"/>
            <p:cNvSpPr>
              <a:spLocks noChangeArrowheads="1"/>
            </p:cNvSpPr>
            <p:nvPr/>
          </p:nvSpPr>
          <p:spPr bwMode="auto">
            <a:xfrm>
              <a:off x="5420"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3" name="Oval 795"/>
            <p:cNvSpPr>
              <a:spLocks noChangeArrowheads="1"/>
            </p:cNvSpPr>
            <p:nvPr/>
          </p:nvSpPr>
          <p:spPr bwMode="auto">
            <a:xfrm>
              <a:off x="5102"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4" name="Oval 796"/>
            <p:cNvSpPr>
              <a:spLocks noChangeArrowheads="1"/>
            </p:cNvSpPr>
            <p:nvPr/>
          </p:nvSpPr>
          <p:spPr bwMode="auto">
            <a:xfrm>
              <a:off x="523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5" name="Oval 797"/>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6" name="Oval 798"/>
            <p:cNvSpPr>
              <a:spLocks noChangeArrowheads="1"/>
            </p:cNvSpPr>
            <p:nvPr/>
          </p:nvSpPr>
          <p:spPr bwMode="auto">
            <a:xfrm>
              <a:off x="542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7" name="Oval 799"/>
            <p:cNvSpPr>
              <a:spLocks noChangeArrowheads="1"/>
            </p:cNvSpPr>
            <p:nvPr/>
          </p:nvSpPr>
          <p:spPr bwMode="auto">
            <a:xfrm>
              <a:off x="551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8" name="Oval 800"/>
            <p:cNvSpPr>
              <a:spLocks noChangeArrowheads="1"/>
            </p:cNvSpPr>
            <p:nvPr/>
          </p:nvSpPr>
          <p:spPr bwMode="auto">
            <a:xfrm>
              <a:off x="5738"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9" name="Oval 801"/>
            <p:cNvSpPr>
              <a:spLocks noChangeArrowheads="1"/>
            </p:cNvSpPr>
            <p:nvPr/>
          </p:nvSpPr>
          <p:spPr bwMode="auto">
            <a:xfrm>
              <a:off x="5465" y="4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0" name="Oval 802"/>
            <p:cNvSpPr>
              <a:spLocks noChangeArrowheads="1"/>
            </p:cNvSpPr>
            <p:nvPr/>
          </p:nvSpPr>
          <p:spPr bwMode="auto">
            <a:xfrm>
              <a:off x="49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1" name="Oval 803"/>
            <p:cNvSpPr>
              <a:spLocks noChangeArrowheads="1"/>
            </p:cNvSpPr>
            <p:nvPr/>
          </p:nvSpPr>
          <p:spPr bwMode="auto">
            <a:xfrm>
              <a:off x="446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2" name="Oval 804"/>
            <p:cNvSpPr>
              <a:spLocks noChangeArrowheads="1"/>
            </p:cNvSpPr>
            <p:nvPr/>
          </p:nvSpPr>
          <p:spPr bwMode="auto">
            <a:xfrm>
              <a:off x="397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3" name="Oval 805"/>
            <p:cNvSpPr>
              <a:spLocks noChangeArrowheads="1"/>
            </p:cNvSpPr>
            <p:nvPr/>
          </p:nvSpPr>
          <p:spPr bwMode="auto">
            <a:xfrm>
              <a:off x="4332"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4" name="Oval 806"/>
            <p:cNvSpPr>
              <a:spLocks noChangeArrowheads="1"/>
            </p:cNvSpPr>
            <p:nvPr/>
          </p:nvSpPr>
          <p:spPr bwMode="auto">
            <a:xfrm>
              <a:off x="3742"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5" name="Oval 807"/>
            <p:cNvSpPr>
              <a:spLocks noChangeArrowheads="1"/>
            </p:cNvSpPr>
            <p:nvPr/>
          </p:nvSpPr>
          <p:spPr bwMode="auto">
            <a:xfrm>
              <a:off x="4011"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6" name="Oval 808"/>
            <p:cNvSpPr>
              <a:spLocks noChangeArrowheads="1"/>
            </p:cNvSpPr>
            <p:nvPr/>
          </p:nvSpPr>
          <p:spPr bwMode="auto">
            <a:xfrm>
              <a:off x="4468"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7" name="Oval 809"/>
            <p:cNvSpPr>
              <a:spLocks noChangeArrowheads="1"/>
            </p:cNvSpPr>
            <p:nvPr/>
          </p:nvSpPr>
          <p:spPr bwMode="auto">
            <a:xfrm>
              <a:off x="4925"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8" name="Oval 810"/>
            <p:cNvSpPr>
              <a:spLocks noChangeArrowheads="1"/>
            </p:cNvSpPr>
            <p:nvPr/>
          </p:nvSpPr>
          <p:spPr bwMode="auto">
            <a:xfrm>
              <a:off x="3969"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9" name="Oval 811"/>
            <p:cNvSpPr>
              <a:spLocks noChangeArrowheads="1"/>
            </p:cNvSpPr>
            <p:nvPr/>
          </p:nvSpPr>
          <p:spPr bwMode="auto">
            <a:xfrm>
              <a:off x="3833"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0" name="Oval 812"/>
            <p:cNvSpPr>
              <a:spLocks noChangeArrowheads="1"/>
            </p:cNvSpPr>
            <p:nvPr/>
          </p:nvSpPr>
          <p:spPr bwMode="auto">
            <a:xfrm>
              <a:off x="3696"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1" name="Oval 813"/>
            <p:cNvSpPr>
              <a:spLocks noChangeArrowheads="1"/>
            </p:cNvSpPr>
            <p:nvPr/>
          </p:nvSpPr>
          <p:spPr bwMode="auto">
            <a:xfrm>
              <a:off x="3606" y="2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692" name="Oval 814"/>
            <p:cNvSpPr>
              <a:spLocks noChangeArrowheads="1"/>
            </p:cNvSpPr>
            <p:nvPr/>
          </p:nvSpPr>
          <p:spPr bwMode="auto">
            <a:xfrm>
              <a:off x="3651" y="2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3" name="Oval 815"/>
            <p:cNvSpPr>
              <a:spLocks noChangeArrowheads="1"/>
            </p:cNvSpPr>
            <p:nvPr/>
          </p:nvSpPr>
          <p:spPr bwMode="auto">
            <a:xfrm>
              <a:off x="3788"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4" name="Oval 816"/>
            <p:cNvSpPr>
              <a:spLocks noChangeArrowheads="1"/>
            </p:cNvSpPr>
            <p:nvPr/>
          </p:nvSpPr>
          <p:spPr bwMode="auto">
            <a:xfrm>
              <a:off x="39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5" name="Oval 817"/>
            <p:cNvSpPr>
              <a:spLocks noChangeArrowheads="1"/>
            </p:cNvSpPr>
            <p:nvPr/>
          </p:nvSpPr>
          <p:spPr bwMode="auto">
            <a:xfrm>
              <a:off x="4062"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6" name="Oval 818"/>
            <p:cNvSpPr>
              <a:spLocks noChangeArrowheads="1"/>
            </p:cNvSpPr>
            <p:nvPr/>
          </p:nvSpPr>
          <p:spPr bwMode="auto">
            <a:xfrm>
              <a:off x="365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7" name="Oval 819"/>
            <p:cNvSpPr>
              <a:spLocks noChangeArrowheads="1"/>
            </p:cNvSpPr>
            <p:nvPr/>
          </p:nvSpPr>
          <p:spPr bwMode="auto">
            <a:xfrm>
              <a:off x="3606"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8" name="Oval 820"/>
            <p:cNvSpPr>
              <a:spLocks noChangeArrowheads="1"/>
            </p:cNvSpPr>
            <p:nvPr/>
          </p:nvSpPr>
          <p:spPr bwMode="auto">
            <a:xfrm>
              <a:off x="383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9" name="Oval 821"/>
            <p:cNvSpPr>
              <a:spLocks noChangeArrowheads="1"/>
            </p:cNvSpPr>
            <p:nvPr/>
          </p:nvSpPr>
          <p:spPr bwMode="auto">
            <a:xfrm>
              <a:off x="3878"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0" name="Oval 822"/>
            <p:cNvSpPr>
              <a:spLocks noChangeArrowheads="1"/>
            </p:cNvSpPr>
            <p:nvPr/>
          </p:nvSpPr>
          <p:spPr bwMode="auto">
            <a:xfrm>
              <a:off x="387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1" name="Oval 823"/>
            <p:cNvSpPr>
              <a:spLocks noChangeArrowheads="1"/>
            </p:cNvSpPr>
            <p:nvPr/>
          </p:nvSpPr>
          <p:spPr bwMode="auto">
            <a:xfrm>
              <a:off x="3696"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2" name="Oval 824"/>
            <p:cNvSpPr>
              <a:spLocks noChangeArrowheads="1"/>
            </p:cNvSpPr>
            <p:nvPr/>
          </p:nvSpPr>
          <p:spPr bwMode="auto">
            <a:xfrm>
              <a:off x="3606"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3" name="Oval 825"/>
            <p:cNvSpPr>
              <a:spLocks noChangeArrowheads="1"/>
            </p:cNvSpPr>
            <p:nvPr/>
          </p:nvSpPr>
          <p:spPr bwMode="auto">
            <a:xfrm>
              <a:off x="3606"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4" name="Oval 826"/>
            <p:cNvSpPr>
              <a:spLocks noChangeArrowheads="1"/>
            </p:cNvSpPr>
            <p:nvPr/>
          </p:nvSpPr>
          <p:spPr bwMode="auto">
            <a:xfrm>
              <a:off x="3606"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5" name="Oval 827"/>
            <p:cNvSpPr>
              <a:spLocks noChangeArrowheads="1"/>
            </p:cNvSpPr>
            <p:nvPr/>
          </p:nvSpPr>
          <p:spPr bwMode="auto">
            <a:xfrm>
              <a:off x="44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6" name="Oval 828"/>
            <p:cNvSpPr>
              <a:spLocks noChangeArrowheads="1"/>
            </p:cNvSpPr>
            <p:nvPr/>
          </p:nvSpPr>
          <p:spPr bwMode="auto">
            <a:xfrm>
              <a:off x="4286" y="29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7" name="Oval 829"/>
            <p:cNvSpPr>
              <a:spLocks noChangeArrowheads="1"/>
            </p:cNvSpPr>
            <p:nvPr/>
          </p:nvSpPr>
          <p:spPr bwMode="auto">
            <a:xfrm>
              <a:off x="4150"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8" name="Oval 830"/>
            <p:cNvSpPr>
              <a:spLocks noChangeArrowheads="1"/>
            </p:cNvSpPr>
            <p:nvPr/>
          </p:nvSpPr>
          <p:spPr bwMode="auto">
            <a:xfrm>
              <a:off x="428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9" name="Oval 831"/>
            <p:cNvSpPr>
              <a:spLocks noChangeArrowheads="1"/>
            </p:cNvSpPr>
            <p:nvPr/>
          </p:nvSpPr>
          <p:spPr bwMode="auto">
            <a:xfrm>
              <a:off x="4513"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0" name="Oval 832"/>
            <p:cNvSpPr>
              <a:spLocks noChangeArrowheads="1"/>
            </p:cNvSpPr>
            <p:nvPr/>
          </p:nvSpPr>
          <p:spPr bwMode="auto">
            <a:xfrm>
              <a:off x="3651"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1" name="Oval 833"/>
            <p:cNvSpPr>
              <a:spLocks noChangeArrowheads="1"/>
            </p:cNvSpPr>
            <p:nvPr/>
          </p:nvSpPr>
          <p:spPr bwMode="auto">
            <a:xfrm>
              <a:off x="4695"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2" name="Oval 834"/>
            <p:cNvSpPr>
              <a:spLocks noChangeArrowheads="1"/>
            </p:cNvSpPr>
            <p:nvPr/>
          </p:nvSpPr>
          <p:spPr bwMode="auto">
            <a:xfrm>
              <a:off x="3878"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3" name="Oval 835"/>
            <p:cNvSpPr>
              <a:spLocks noChangeArrowheads="1"/>
            </p:cNvSpPr>
            <p:nvPr/>
          </p:nvSpPr>
          <p:spPr bwMode="auto">
            <a:xfrm>
              <a:off x="3788"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4" name="Oval 836"/>
            <p:cNvSpPr>
              <a:spLocks noChangeArrowheads="1"/>
            </p:cNvSpPr>
            <p:nvPr/>
          </p:nvSpPr>
          <p:spPr bwMode="auto">
            <a:xfrm>
              <a:off x="369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5" name="Oval 837"/>
            <p:cNvSpPr>
              <a:spLocks noChangeArrowheads="1"/>
            </p:cNvSpPr>
            <p:nvPr/>
          </p:nvSpPr>
          <p:spPr bwMode="auto">
            <a:xfrm>
              <a:off x="3604"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6" name="Oval 838"/>
            <p:cNvSpPr>
              <a:spLocks noChangeArrowheads="1"/>
            </p:cNvSpPr>
            <p:nvPr/>
          </p:nvSpPr>
          <p:spPr bwMode="auto">
            <a:xfrm>
              <a:off x="424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7" name="Oval 839"/>
            <p:cNvSpPr>
              <a:spLocks noChangeArrowheads="1"/>
            </p:cNvSpPr>
            <p:nvPr/>
          </p:nvSpPr>
          <p:spPr bwMode="auto">
            <a:xfrm>
              <a:off x="4150" y="397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718" name="Oval 840"/>
            <p:cNvSpPr>
              <a:spLocks noChangeArrowheads="1"/>
            </p:cNvSpPr>
            <p:nvPr/>
          </p:nvSpPr>
          <p:spPr bwMode="auto">
            <a:xfrm>
              <a:off x="39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9" name="Oval 841"/>
            <p:cNvSpPr>
              <a:spLocks noChangeArrowheads="1"/>
            </p:cNvSpPr>
            <p:nvPr/>
          </p:nvSpPr>
          <p:spPr bwMode="auto">
            <a:xfrm>
              <a:off x="374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0" name="Oval 842"/>
            <p:cNvSpPr>
              <a:spLocks noChangeArrowheads="1"/>
            </p:cNvSpPr>
            <p:nvPr/>
          </p:nvSpPr>
          <p:spPr bwMode="auto">
            <a:xfrm>
              <a:off x="4287"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1" name="Oval 843"/>
            <p:cNvSpPr>
              <a:spLocks noChangeArrowheads="1"/>
            </p:cNvSpPr>
            <p:nvPr/>
          </p:nvSpPr>
          <p:spPr bwMode="auto">
            <a:xfrm>
              <a:off x="474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2" name="Oval 844"/>
            <p:cNvSpPr>
              <a:spLocks noChangeArrowheads="1"/>
            </p:cNvSpPr>
            <p:nvPr/>
          </p:nvSpPr>
          <p:spPr bwMode="auto">
            <a:xfrm>
              <a:off x="4150" y="41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3" name="Oval 845"/>
            <p:cNvSpPr>
              <a:spLocks noChangeArrowheads="1"/>
            </p:cNvSpPr>
            <p:nvPr/>
          </p:nvSpPr>
          <p:spPr bwMode="auto">
            <a:xfrm>
              <a:off x="355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4" name="Oval 846"/>
            <p:cNvSpPr>
              <a:spLocks noChangeArrowheads="1"/>
            </p:cNvSpPr>
            <p:nvPr/>
          </p:nvSpPr>
          <p:spPr bwMode="auto">
            <a:xfrm>
              <a:off x="401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5" name="Oval 847"/>
            <p:cNvSpPr>
              <a:spLocks noChangeArrowheads="1"/>
            </p:cNvSpPr>
            <p:nvPr/>
          </p:nvSpPr>
          <p:spPr bwMode="auto">
            <a:xfrm>
              <a:off x="44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6" name="Oval 848"/>
            <p:cNvSpPr>
              <a:spLocks noChangeArrowheads="1"/>
            </p:cNvSpPr>
            <p:nvPr/>
          </p:nvSpPr>
          <p:spPr bwMode="auto">
            <a:xfrm>
              <a:off x="4924"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7" name="Oval 849"/>
            <p:cNvSpPr>
              <a:spLocks noChangeArrowheads="1"/>
            </p:cNvSpPr>
            <p:nvPr/>
          </p:nvSpPr>
          <p:spPr bwMode="auto">
            <a:xfrm>
              <a:off x="5103"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8" name="Oval 850"/>
            <p:cNvSpPr>
              <a:spLocks noChangeArrowheads="1"/>
            </p:cNvSpPr>
            <p:nvPr/>
          </p:nvSpPr>
          <p:spPr bwMode="auto">
            <a:xfrm>
              <a:off x="4604"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9" name="Oval 851"/>
            <p:cNvSpPr>
              <a:spLocks noChangeArrowheads="1"/>
            </p:cNvSpPr>
            <p:nvPr/>
          </p:nvSpPr>
          <p:spPr bwMode="auto">
            <a:xfrm>
              <a:off x="4468"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0" name="Oval 852"/>
            <p:cNvSpPr>
              <a:spLocks noChangeArrowheads="1"/>
            </p:cNvSpPr>
            <p:nvPr/>
          </p:nvSpPr>
          <p:spPr bwMode="auto">
            <a:xfrm>
              <a:off x="5738"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1" name="Oval 853"/>
            <p:cNvSpPr>
              <a:spLocks noChangeArrowheads="1"/>
            </p:cNvSpPr>
            <p:nvPr/>
          </p:nvSpPr>
          <p:spPr bwMode="auto">
            <a:xfrm>
              <a:off x="569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2" name="Oval 854"/>
            <p:cNvSpPr>
              <a:spLocks noChangeArrowheads="1"/>
            </p:cNvSpPr>
            <p:nvPr/>
          </p:nvSpPr>
          <p:spPr bwMode="auto">
            <a:xfrm>
              <a:off x="5511"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3" name="Oval 855"/>
            <p:cNvSpPr>
              <a:spLocks noChangeArrowheads="1"/>
            </p:cNvSpPr>
            <p:nvPr/>
          </p:nvSpPr>
          <p:spPr bwMode="auto">
            <a:xfrm>
              <a:off x="564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4" name="Oval 856"/>
            <p:cNvSpPr>
              <a:spLocks noChangeArrowheads="1"/>
            </p:cNvSpPr>
            <p:nvPr/>
          </p:nvSpPr>
          <p:spPr bwMode="auto">
            <a:xfrm>
              <a:off x="5420"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5" name="Oval 857"/>
            <p:cNvSpPr>
              <a:spLocks noChangeArrowheads="1"/>
            </p:cNvSpPr>
            <p:nvPr/>
          </p:nvSpPr>
          <p:spPr bwMode="auto">
            <a:xfrm>
              <a:off x="4604"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6" name="Oval 858"/>
            <p:cNvSpPr>
              <a:spLocks noChangeArrowheads="1"/>
            </p:cNvSpPr>
            <p:nvPr/>
          </p:nvSpPr>
          <p:spPr bwMode="auto">
            <a:xfrm>
              <a:off x="5104"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7" name="Oval 859"/>
            <p:cNvSpPr>
              <a:spLocks noChangeArrowheads="1"/>
            </p:cNvSpPr>
            <p:nvPr/>
          </p:nvSpPr>
          <p:spPr bwMode="auto">
            <a:xfrm>
              <a:off x="5103"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8" name="Oval 860"/>
            <p:cNvSpPr>
              <a:spLocks noChangeArrowheads="1"/>
            </p:cNvSpPr>
            <p:nvPr/>
          </p:nvSpPr>
          <p:spPr bwMode="auto">
            <a:xfrm>
              <a:off x="501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9" name="Oval 861"/>
            <p:cNvSpPr>
              <a:spLocks noChangeArrowheads="1"/>
            </p:cNvSpPr>
            <p:nvPr/>
          </p:nvSpPr>
          <p:spPr bwMode="auto">
            <a:xfrm>
              <a:off x="487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0" name="Oval 862"/>
            <p:cNvSpPr>
              <a:spLocks noChangeArrowheads="1"/>
            </p:cNvSpPr>
            <p:nvPr/>
          </p:nvSpPr>
          <p:spPr bwMode="auto">
            <a:xfrm>
              <a:off x="4695"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1" name="Oval 863"/>
            <p:cNvSpPr>
              <a:spLocks noChangeArrowheads="1"/>
            </p:cNvSpPr>
            <p:nvPr/>
          </p:nvSpPr>
          <p:spPr bwMode="auto">
            <a:xfrm>
              <a:off x="496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2" name="Oval 864"/>
            <p:cNvSpPr>
              <a:spLocks noChangeArrowheads="1"/>
            </p:cNvSpPr>
            <p:nvPr/>
          </p:nvSpPr>
          <p:spPr bwMode="auto">
            <a:xfrm>
              <a:off x="5058" y="161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743" name="Oval 865"/>
            <p:cNvSpPr>
              <a:spLocks noChangeArrowheads="1"/>
            </p:cNvSpPr>
            <p:nvPr/>
          </p:nvSpPr>
          <p:spPr bwMode="auto">
            <a:xfrm>
              <a:off x="5058"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4" name="Oval 866"/>
            <p:cNvSpPr>
              <a:spLocks noChangeArrowheads="1"/>
            </p:cNvSpPr>
            <p:nvPr/>
          </p:nvSpPr>
          <p:spPr bwMode="auto">
            <a:xfrm>
              <a:off x="5013"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5" name="Oval 867"/>
            <p:cNvSpPr>
              <a:spLocks noChangeArrowheads="1"/>
            </p:cNvSpPr>
            <p:nvPr/>
          </p:nvSpPr>
          <p:spPr bwMode="auto">
            <a:xfrm>
              <a:off x="5058"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6" name="Oval 868"/>
            <p:cNvSpPr>
              <a:spLocks noChangeArrowheads="1"/>
            </p:cNvSpPr>
            <p:nvPr/>
          </p:nvSpPr>
          <p:spPr bwMode="auto">
            <a:xfrm>
              <a:off x="519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7" name="Oval 869"/>
            <p:cNvSpPr>
              <a:spLocks noChangeArrowheads="1"/>
            </p:cNvSpPr>
            <p:nvPr/>
          </p:nvSpPr>
          <p:spPr bwMode="auto">
            <a:xfrm>
              <a:off x="5285"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8" name="Oval 870"/>
            <p:cNvSpPr>
              <a:spLocks noChangeArrowheads="1"/>
            </p:cNvSpPr>
            <p:nvPr/>
          </p:nvSpPr>
          <p:spPr bwMode="auto">
            <a:xfrm>
              <a:off x="5376"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9" name="Oval 871"/>
            <p:cNvSpPr>
              <a:spLocks noChangeArrowheads="1"/>
            </p:cNvSpPr>
            <p:nvPr/>
          </p:nvSpPr>
          <p:spPr bwMode="auto">
            <a:xfrm>
              <a:off x="537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0" name="Oval 872"/>
            <p:cNvSpPr>
              <a:spLocks noChangeArrowheads="1"/>
            </p:cNvSpPr>
            <p:nvPr/>
          </p:nvSpPr>
          <p:spPr bwMode="auto">
            <a:xfrm>
              <a:off x="5374"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1" name="Oval 873"/>
            <p:cNvSpPr>
              <a:spLocks noChangeArrowheads="1"/>
            </p:cNvSpPr>
            <p:nvPr/>
          </p:nvSpPr>
          <p:spPr bwMode="auto">
            <a:xfrm>
              <a:off x="5285"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2" name="Oval 874"/>
            <p:cNvSpPr>
              <a:spLocks noChangeArrowheads="1"/>
            </p:cNvSpPr>
            <p:nvPr/>
          </p:nvSpPr>
          <p:spPr bwMode="auto">
            <a:xfrm>
              <a:off x="5421"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3" name="Oval 875"/>
            <p:cNvSpPr>
              <a:spLocks noChangeArrowheads="1"/>
            </p:cNvSpPr>
            <p:nvPr/>
          </p:nvSpPr>
          <p:spPr bwMode="auto">
            <a:xfrm>
              <a:off x="5149"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4" name="Oval 876"/>
            <p:cNvSpPr>
              <a:spLocks noChangeArrowheads="1"/>
            </p:cNvSpPr>
            <p:nvPr/>
          </p:nvSpPr>
          <p:spPr bwMode="auto">
            <a:xfrm>
              <a:off x="519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5" name="Oval 877"/>
            <p:cNvSpPr>
              <a:spLocks noChangeArrowheads="1"/>
            </p:cNvSpPr>
            <p:nvPr/>
          </p:nvSpPr>
          <p:spPr bwMode="auto">
            <a:xfrm>
              <a:off x="5239"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6" name="Oval 878"/>
            <p:cNvSpPr>
              <a:spLocks noChangeArrowheads="1"/>
            </p:cNvSpPr>
            <p:nvPr/>
          </p:nvSpPr>
          <p:spPr bwMode="auto">
            <a:xfrm>
              <a:off x="496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7" name="Oval 879"/>
            <p:cNvSpPr>
              <a:spLocks noChangeArrowheads="1"/>
            </p:cNvSpPr>
            <p:nvPr/>
          </p:nvSpPr>
          <p:spPr bwMode="auto">
            <a:xfrm>
              <a:off x="528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8" name="Oval 880"/>
            <p:cNvSpPr>
              <a:spLocks noChangeArrowheads="1"/>
            </p:cNvSpPr>
            <p:nvPr/>
          </p:nvSpPr>
          <p:spPr bwMode="auto">
            <a:xfrm>
              <a:off x="5693"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9" name="Oval 881"/>
            <p:cNvSpPr>
              <a:spLocks noChangeArrowheads="1"/>
            </p:cNvSpPr>
            <p:nvPr/>
          </p:nvSpPr>
          <p:spPr bwMode="auto">
            <a:xfrm>
              <a:off x="5783"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0" name="Oval 882"/>
            <p:cNvSpPr>
              <a:spLocks noChangeArrowheads="1"/>
            </p:cNvSpPr>
            <p:nvPr/>
          </p:nvSpPr>
          <p:spPr bwMode="auto">
            <a:xfrm>
              <a:off x="5648"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1" name="Oval 883"/>
            <p:cNvSpPr>
              <a:spLocks noChangeArrowheads="1"/>
            </p:cNvSpPr>
            <p:nvPr/>
          </p:nvSpPr>
          <p:spPr bwMode="auto">
            <a:xfrm>
              <a:off x="5466" y="1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762" name="Oval 884"/>
            <p:cNvSpPr>
              <a:spLocks noChangeArrowheads="1"/>
            </p:cNvSpPr>
            <p:nvPr/>
          </p:nvSpPr>
          <p:spPr bwMode="auto">
            <a:xfrm>
              <a:off x="5330"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3" name="Oval 885"/>
            <p:cNvSpPr>
              <a:spLocks noChangeArrowheads="1"/>
            </p:cNvSpPr>
            <p:nvPr/>
          </p:nvSpPr>
          <p:spPr bwMode="auto">
            <a:xfrm>
              <a:off x="5421"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4" name="Oval 886"/>
            <p:cNvSpPr>
              <a:spLocks noChangeArrowheads="1"/>
            </p:cNvSpPr>
            <p:nvPr/>
          </p:nvSpPr>
          <p:spPr bwMode="auto">
            <a:xfrm>
              <a:off x="5557"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5" name="Oval 887"/>
            <p:cNvSpPr>
              <a:spLocks noChangeArrowheads="1"/>
            </p:cNvSpPr>
            <p:nvPr/>
          </p:nvSpPr>
          <p:spPr bwMode="auto">
            <a:xfrm>
              <a:off x="5693" y="1752"/>
              <a:ext cx="45" cy="46"/>
            </a:xfrm>
            <a:prstGeom prst="ellipse">
              <a:avLst/>
            </a:prstGeom>
            <a:solidFill>
              <a:schemeClr val="tx1"/>
            </a:solidFill>
            <a:ln w="3175">
              <a:noFill/>
              <a:round/>
              <a:headEnd/>
              <a:tailEnd/>
            </a:ln>
          </p:spPr>
          <p:txBody>
            <a:bodyPr wrap="none" anchor="ctr"/>
            <a:lstStyle/>
            <a:p>
              <a:endParaRPr lang="en-US"/>
            </a:p>
          </p:txBody>
        </p:sp>
        <p:sp>
          <p:nvSpPr>
            <p:cNvPr id="77766" name="Oval 888"/>
            <p:cNvSpPr>
              <a:spLocks noChangeArrowheads="1"/>
            </p:cNvSpPr>
            <p:nvPr/>
          </p:nvSpPr>
          <p:spPr bwMode="auto">
            <a:xfrm>
              <a:off x="5739" y="1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7" name="Oval 889"/>
            <p:cNvSpPr>
              <a:spLocks noChangeArrowheads="1"/>
            </p:cNvSpPr>
            <p:nvPr/>
          </p:nvSpPr>
          <p:spPr bwMode="auto">
            <a:xfrm>
              <a:off x="5738"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8" name="Oval 890"/>
            <p:cNvSpPr>
              <a:spLocks noChangeArrowheads="1"/>
            </p:cNvSpPr>
            <p:nvPr/>
          </p:nvSpPr>
          <p:spPr bwMode="auto">
            <a:xfrm>
              <a:off x="5465"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9" name="Oval 891"/>
            <p:cNvSpPr>
              <a:spLocks noChangeArrowheads="1"/>
            </p:cNvSpPr>
            <p:nvPr/>
          </p:nvSpPr>
          <p:spPr bwMode="auto">
            <a:xfrm>
              <a:off x="5602" y="1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0" name="Oval 892"/>
            <p:cNvSpPr>
              <a:spLocks noChangeArrowheads="1"/>
            </p:cNvSpPr>
            <p:nvPr/>
          </p:nvSpPr>
          <p:spPr bwMode="auto">
            <a:xfrm>
              <a:off x="5602"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1" name="Oval 893"/>
            <p:cNvSpPr>
              <a:spLocks noChangeArrowheads="1"/>
            </p:cNvSpPr>
            <p:nvPr/>
          </p:nvSpPr>
          <p:spPr bwMode="auto">
            <a:xfrm>
              <a:off x="5648"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2" name="Oval 894"/>
            <p:cNvSpPr>
              <a:spLocks noChangeArrowheads="1"/>
            </p:cNvSpPr>
            <p:nvPr/>
          </p:nvSpPr>
          <p:spPr bwMode="auto">
            <a:xfrm>
              <a:off x="5783"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3" name="Oval 895"/>
            <p:cNvSpPr>
              <a:spLocks noChangeArrowheads="1"/>
            </p:cNvSpPr>
            <p:nvPr/>
          </p:nvSpPr>
          <p:spPr bwMode="auto">
            <a:xfrm>
              <a:off x="5783" y="1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4" name="Oval 896"/>
            <p:cNvSpPr>
              <a:spLocks noChangeArrowheads="1"/>
            </p:cNvSpPr>
            <p:nvPr/>
          </p:nvSpPr>
          <p:spPr bwMode="auto">
            <a:xfrm>
              <a:off x="5375"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5" name="Oval 897"/>
            <p:cNvSpPr>
              <a:spLocks noChangeArrowheads="1"/>
            </p:cNvSpPr>
            <p:nvPr/>
          </p:nvSpPr>
          <p:spPr bwMode="auto">
            <a:xfrm>
              <a:off x="5013"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6" name="Oval 898"/>
            <p:cNvSpPr>
              <a:spLocks noChangeArrowheads="1"/>
            </p:cNvSpPr>
            <p:nvPr/>
          </p:nvSpPr>
          <p:spPr bwMode="auto">
            <a:xfrm>
              <a:off x="5149" y="14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7" name="Oval 899"/>
            <p:cNvSpPr>
              <a:spLocks noChangeArrowheads="1"/>
            </p:cNvSpPr>
            <p:nvPr/>
          </p:nvSpPr>
          <p:spPr bwMode="auto">
            <a:xfrm>
              <a:off x="5239"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8" name="Oval 900"/>
            <p:cNvSpPr>
              <a:spLocks noChangeArrowheads="1"/>
            </p:cNvSpPr>
            <p:nvPr/>
          </p:nvSpPr>
          <p:spPr bwMode="auto">
            <a:xfrm>
              <a:off x="5239"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9" name="Oval 901"/>
            <p:cNvSpPr>
              <a:spLocks noChangeArrowheads="1"/>
            </p:cNvSpPr>
            <p:nvPr/>
          </p:nvSpPr>
          <p:spPr bwMode="auto">
            <a:xfrm>
              <a:off x="560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0" name="Oval 902"/>
            <p:cNvSpPr>
              <a:spLocks noChangeArrowheads="1"/>
            </p:cNvSpPr>
            <p:nvPr/>
          </p:nvSpPr>
          <p:spPr bwMode="auto">
            <a:xfrm>
              <a:off x="5784"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1" name="Oval 903"/>
            <p:cNvSpPr>
              <a:spLocks noChangeArrowheads="1"/>
            </p:cNvSpPr>
            <p:nvPr/>
          </p:nvSpPr>
          <p:spPr bwMode="auto">
            <a:xfrm>
              <a:off x="5511" y="207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782" name="Oval 904"/>
            <p:cNvSpPr>
              <a:spLocks noChangeArrowheads="1"/>
            </p:cNvSpPr>
            <p:nvPr/>
          </p:nvSpPr>
          <p:spPr bwMode="auto">
            <a:xfrm>
              <a:off x="555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3" name="Oval 905"/>
            <p:cNvSpPr>
              <a:spLocks noChangeArrowheads="1"/>
            </p:cNvSpPr>
            <p:nvPr/>
          </p:nvSpPr>
          <p:spPr bwMode="auto">
            <a:xfrm>
              <a:off x="5648"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4" name="Oval 906"/>
            <p:cNvSpPr>
              <a:spLocks noChangeArrowheads="1"/>
            </p:cNvSpPr>
            <p:nvPr/>
          </p:nvSpPr>
          <p:spPr bwMode="auto">
            <a:xfrm>
              <a:off x="478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5" name="Oval 907"/>
            <p:cNvSpPr>
              <a:spLocks noChangeArrowheads="1"/>
            </p:cNvSpPr>
            <p:nvPr/>
          </p:nvSpPr>
          <p:spPr bwMode="auto">
            <a:xfrm>
              <a:off x="4786"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6" name="Oval 908"/>
            <p:cNvSpPr>
              <a:spLocks noChangeArrowheads="1"/>
            </p:cNvSpPr>
            <p:nvPr/>
          </p:nvSpPr>
          <p:spPr bwMode="auto">
            <a:xfrm>
              <a:off x="4650" y="21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787" name="Oval 909"/>
            <p:cNvSpPr>
              <a:spLocks noChangeArrowheads="1"/>
            </p:cNvSpPr>
            <p:nvPr/>
          </p:nvSpPr>
          <p:spPr bwMode="auto">
            <a:xfrm>
              <a:off x="4741"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8" name="Oval 910"/>
            <p:cNvSpPr>
              <a:spLocks noChangeArrowheads="1"/>
            </p:cNvSpPr>
            <p:nvPr/>
          </p:nvSpPr>
          <p:spPr bwMode="auto">
            <a:xfrm>
              <a:off x="4876"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9" name="Oval 911"/>
            <p:cNvSpPr>
              <a:spLocks noChangeArrowheads="1"/>
            </p:cNvSpPr>
            <p:nvPr/>
          </p:nvSpPr>
          <p:spPr bwMode="auto">
            <a:xfrm>
              <a:off x="4876"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0" name="Oval 912"/>
            <p:cNvSpPr>
              <a:spLocks noChangeArrowheads="1"/>
            </p:cNvSpPr>
            <p:nvPr/>
          </p:nvSpPr>
          <p:spPr bwMode="auto">
            <a:xfrm>
              <a:off x="4650"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1" name="Oval 913"/>
            <p:cNvSpPr>
              <a:spLocks noChangeArrowheads="1"/>
            </p:cNvSpPr>
            <p:nvPr/>
          </p:nvSpPr>
          <p:spPr bwMode="auto">
            <a:xfrm>
              <a:off x="4694" y="226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792" name="Oval 914"/>
            <p:cNvSpPr>
              <a:spLocks noChangeArrowheads="1"/>
            </p:cNvSpPr>
            <p:nvPr/>
          </p:nvSpPr>
          <p:spPr bwMode="auto">
            <a:xfrm>
              <a:off x="4243"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3" name="Oval 915"/>
            <p:cNvSpPr>
              <a:spLocks noChangeArrowheads="1"/>
            </p:cNvSpPr>
            <p:nvPr/>
          </p:nvSpPr>
          <p:spPr bwMode="auto">
            <a:xfrm>
              <a:off x="4242"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4" name="Oval 916"/>
            <p:cNvSpPr>
              <a:spLocks noChangeArrowheads="1"/>
            </p:cNvSpPr>
            <p:nvPr/>
          </p:nvSpPr>
          <p:spPr bwMode="auto">
            <a:xfrm>
              <a:off x="4106" y="1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795" name="Oval 917"/>
            <p:cNvSpPr>
              <a:spLocks noChangeArrowheads="1"/>
            </p:cNvSpPr>
            <p:nvPr/>
          </p:nvSpPr>
          <p:spPr bwMode="auto">
            <a:xfrm>
              <a:off x="4197"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6" name="Oval 918"/>
            <p:cNvSpPr>
              <a:spLocks noChangeArrowheads="1"/>
            </p:cNvSpPr>
            <p:nvPr/>
          </p:nvSpPr>
          <p:spPr bwMode="auto">
            <a:xfrm>
              <a:off x="4333"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7" name="Oval 919"/>
            <p:cNvSpPr>
              <a:spLocks noChangeArrowheads="1"/>
            </p:cNvSpPr>
            <p:nvPr/>
          </p:nvSpPr>
          <p:spPr bwMode="auto">
            <a:xfrm>
              <a:off x="4424"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8" name="Oval 920"/>
            <p:cNvSpPr>
              <a:spLocks noChangeArrowheads="1"/>
            </p:cNvSpPr>
            <p:nvPr/>
          </p:nvSpPr>
          <p:spPr bwMode="auto">
            <a:xfrm>
              <a:off x="4515"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9" name="Oval 921"/>
            <p:cNvSpPr>
              <a:spLocks noChangeArrowheads="1"/>
            </p:cNvSpPr>
            <p:nvPr/>
          </p:nvSpPr>
          <p:spPr bwMode="auto">
            <a:xfrm>
              <a:off x="4514"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0" name="Oval 922"/>
            <p:cNvSpPr>
              <a:spLocks noChangeArrowheads="1"/>
            </p:cNvSpPr>
            <p:nvPr/>
          </p:nvSpPr>
          <p:spPr bwMode="auto">
            <a:xfrm>
              <a:off x="4378"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1" name="Oval 923"/>
            <p:cNvSpPr>
              <a:spLocks noChangeArrowheads="1"/>
            </p:cNvSpPr>
            <p:nvPr/>
          </p:nvSpPr>
          <p:spPr bwMode="auto">
            <a:xfrm>
              <a:off x="4106"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2" name="Oval 924"/>
            <p:cNvSpPr>
              <a:spLocks noChangeArrowheads="1"/>
            </p:cNvSpPr>
            <p:nvPr/>
          </p:nvSpPr>
          <p:spPr bwMode="auto">
            <a:xfrm>
              <a:off x="4424"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3" name="Oval 925"/>
            <p:cNvSpPr>
              <a:spLocks noChangeArrowheads="1"/>
            </p:cNvSpPr>
            <p:nvPr/>
          </p:nvSpPr>
          <p:spPr bwMode="auto">
            <a:xfrm>
              <a:off x="4696"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4" name="Oval 926"/>
            <p:cNvSpPr>
              <a:spLocks noChangeArrowheads="1"/>
            </p:cNvSpPr>
            <p:nvPr/>
          </p:nvSpPr>
          <p:spPr bwMode="auto">
            <a:xfrm>
              <a:off x="4559" y="174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805" name="Oval 927"/>
            <p:cNvSpPr>
              <a:spLocks noChangeArrowheads="1"/>
            </p:cNvSpPr>
            <p:nvPr/>
          </p:nvSpPr>
          <p:spPr bwMode="auto">
            <a:xfrm>
              <a:off x="4650"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6" name="Oval 928"/>
            <p:cNvSpPr>
              <a:spLocks noChangeArrowheads="1"/>
            </p:cNvSpPr>
            <p:nvPr/>
          </p:nvSpPr>
          <p:spPr bwMode="auto">
            <a:xfrm>
              <a:off x="4831" y="16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7" name="Oval 929"/>
            <p:cNvSpPr>
              <a:spLocks noChangeArrowheads="1"/>
            </p:cNvSpPr>
            <p:nvPr/>
          </p:nvSpPr>
          <p:spPr bwMode="auto">
            <a:xfrm>
              <a:off x="4559" y="1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8" name="Oval 930"/>
            <p:cNvSpPr>
              <a:spLocks noChangeArrowheads="1"/>
            </p:cNvSpPr>
            <p:nvPr/>
          </p:nvSpPr>
          <p:spPr bwMode="auto">
            <a:xfrm>
              <a:off x="487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9" name="Oval 931"/>
            <p:cNvSpPr>
              <a:spLocks noChangeArrowheads="1"/>
            </p:cNvSpPr>
            <p:nvPr/>
          </p:nvSpPr>
          <p:spPr bwMode="auto">
            <a:xfrm>
              <a:off x="4151" y="2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0" name="Oval 932"/>
            <p:cNvSpPr>
              <a:spLocks noChangeArrowheads="1"/>
            </p:cNvSpPr>
            <p:nvPr/>
          </p:nvSpPr>
          <p:spPr bwMode="auto">
            <a:xfrm>
              <a:off x="4424" y="17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1" name="Oval 933"/>
            <p:cNvSpPr>
              <a:spLocks noChangeArrowheads="1"/>
            </p:cNvSpPr>
            <p:nvPr/>
          </p:nvSpPr>
          <p:spPr bwMode="auto">
            <a:xfrm>
              <a:off x="4423"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2" name="Oval 934"/>
            <p:cNvSpPr>
              <a:spLocks noChangeArrowheads="1"/>
            </p:cNvSpPr>
            <p:nvPr/>
          </p:nvSpPr>
          <p:spPr bwMode="auto">
            <a:xfrm>
              <a:off x="4287" y="15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3" name="Oval 935"/>
            <p:cNvSpPr>
              <a:spLocks noChangeArrowheads="1"/>
            </p:cNvSpPr>
            <p:nvPr/>
          </p:nvSpPr>
          <p:spPr bwMode="auto">
            <a:xfrm>
              <a:off x="4378" y="14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4" name="Oval 936"/>
            <p:cNvSpPr>
              <a:spLocks noChangeArrowheads="1"/>
            </p:cNvSpPr>
            <p:nvPr/>
          </p:nvSpPr>
          <p:spPr bwMode="auto">
            <a:xfrm>
              <a:off x="4514"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5" name="Oval 937"/>
            <p:cNvSpPr>
              <a:spLocks noChangeArrowheads="1"/>
            </p:cNvSpPr>
            <p:nvPr/>
          </p:nvSpPr>
          <p:spPr bwMode="auto">
            <a:xfrm>
              <a:off x="4559"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6" name="Oval 938"/>
            <p:cNvSpPr>
              <a:spLocks noChangeArrowheads="1"/>
            </p:cNvSpPr>
            <p:nvPr/>
          </p:nvSpPr>
          <p:spPr bwMode="auto">
            <a:xfrm>
              <a:off x="4151"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7" name="Oval 939"/>
            <p:cNvSpPr>
              <a:spLocks noChangeArrowheads="1"/>
            </p:cNvSpPr>
            <p:nvPr/>
          </p:nvSpPr>
          <p:spPr bwMode="auto">
            <a:xfrm>
              <a:off x="4331" y="17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8" name="Oval 940"/>
            <p:cNvSpPr>
              <a:spLocks noChangeArrowheads="1"/>
            </p:cNvSpPr>
            <p:nvPr/>
          </p:nvSpPr>
          <p:spPr bwMode="auto">
            <a:xfrm>
              <a:off x="3880" y="1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9" name="Oval 941"/>
            <p:cNvSpPr>
              <a:spLocks noChangeArrowheads="1"/>
            </p:cNvSpPr>
            <p:nvPr/>
          </p:nvSpPr>
          <p:spPr bwMode="auto">
            <a:xfrm>
              <a:off x="3879"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0" name="Oval 942"/>
            <p:cNvSpPr>
              <a:spLocks noChangeArrowheads="1"/>
            </p:cNvSpPr>
            <p:nvPr/>
          </p:nvSpPr>
          <p:spPr bwMode="auto">
            <a:xfrm>
              <a:off x="3743"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1" name="Oval 943"/>
            <p:cNvSpPr>
              <a:spLocks noChangeArrowheads="1"/>
            </p:cNvSpPr>
            <p:nvPr/>
          </p:nvSpPr>
          <p:spPr bwMode="auto">
            <a:xfrm>
              <a:off x="3834" y="1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2" name="Oval 944"/>
            <p:cNvSpPr>
              <a:spLocks noChangeArrowheads="1"/>
            </p:cNvSpPr>
            <p:nvPr/>
          </p:nvSpPr>
          <p:spPr bwMode="auto">
            <a:xfrm>
              <a:off x="3970"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3" name="Oval 945"/>
            <p:cNvSpPr>
              <a:spLocks noChangeArrowheads="1"/>
            </p:cNvSpPr>
            <p:nvPr/>
          </p:nvSpPr>
          <p:spPr bwMode="auto">
            <a:xfrm>
              <a:off x="4061"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4" name="Oval 946"/>
            <p:cNvSpPr>
              <a:spLocks noChangeArrowheads="1"/>
            </p:cNvSpPr>
            <p:nvPr/>
          </p:nvSpPr>
          <p:spPr bwMode="auto">
            <a:xfrm>
              <a:off x="4152"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5" name="Oval 947"/>
            <p:cNvSpPr>
              <a:spLocks noChangeArrowheads="1"/>
            </p:cNvSpPr>
            <p:nvPr/>
          </p:nvSpPr>
          <p:spPr bwMode="auto">
            <a:xfrm>
              <a:off x="4105"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826" name="Oval 948"/>
            <p:cNvSpPr>
              <a:spLocks noChangeArrowheads="1"/>
            </p:cNvSpPr>
            <p:nvPr/>
          </p:nvSpPr>
          <p:spPr bwMode="auto">
            <a:xfrm>
              <a:off x="401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7" name="Oval 949"/>
            <p:cNvSpPr>
              <a:spLocks noChangeArrowheads="1"/>
            </p:cNvSpPr>
            <p:nvPr/>
          </p:nvSpPr>
          <p:spPr bwMode="auto">
            <a:xfrm>
              <a:off x="3743"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8" name="Oval 950"/>
            <p:cNvSpPr>
              <a:spLocks noChangeArrowheads="1"/>
            </p:cNvSpPr>
            <p:nvPr/>
          </p:nvSpPr>
          <p:spPr bwMode="auto">
            <a:xfrm>
              <a:off x="4061"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9" name="Oval 951"/>
            <p:cNvSpPr>
              <a:spLocks noChangeArrowheads="1"/>
            </p:cNvSpPr>
            <p:nvPr/>
          </p:nvSpPr>
          <p:spPr bwMode="auto">
            <a:xfrm>
              <a:off x="4333" y="135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830" name="Oval 952"/>
            <p:cNvSpPr>
              <a:spLocks noChangeArrowheads="1"/>
            </p:cNvSpPr>
            <p:nvPr/>
          </p:nvSpPr>
          <p:spPr bwMode="auto">
            <a:xfrm>
              <a:off x="4196" y="1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1" name="Oval 953"/>
            <p:cNvSpPr>
              <a:spLocks noChangeArrowheads="1"/>
            </p:cNvSpPr>
            <p:nvPr/>
          </p:nvSpPr>
          <p:spPr bwMode="auto">
            <a:xfrm>
              <a:off x="4287"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2" name="Oval 954"/>
            <p:cNvSpPr>
              <a:spLocks noChangeArrowheads="1"/>
            </p:cNvSpPr>
            <p:nvPr/>
          </p:nvSpPr>
          <p:spPr bwMode="auto">
            <a:xfrm>
              <a:off x="4468"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3" name="Oval 955"/>
            <p:cNvSpPr>
              <a:spLocks noChangeArrowheads="1"/>
            </p:cNvSpPr>
            <p:nvPr/>
          </p:nvSpPr>
          <p:spPr bwMode="auto">
            <a:xfrm>
              <a:off x="4196"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4" name="Oval 956"/>
            <p:cNvSpPr>
              <a:spLocks noChangeArrowheads="1"/>
            </p:cNvSpPr>
            <p:nvPr/>
          </p:nvSpPr>
          <p:spPr bwMode="auto">
            <a:xfrm>
              <a:off x="4514" y="1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835" name="Oval 957"/>
            <p:cNvSpPr>
              <a:spLocks noChangeArrowheads="1"/>
            </p:cNvSpPr>
            <p:nvPr/>
          </p:nvSpPr>
          <p:spPr bwMode="auto">
            <a:xfrm>
              <a:off x="3788"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6" name="Oval 958"/>
            <p:cNvSpPr>
              <a:spLocks noChangeArrowheads="1"/>
            </p:cNvSpPr>
            <p:nvPr/>
          </p:nvSpPr>
          <p:spPr bwMode="auto">
            <a:xfrm>
              <a:off x="551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7" name="Oval 959"/>
            <p:cNvSpPr>
              <a:spLocks noChangeArrowheads="1"/>
            </p:cNvSpPr>
            <p:nvPr/>
          </p:nvSpPr>
          <p:spPr bwMode="auto">
            <a:xfrm>
              <a:off x="5421"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8" name="Oval 960"/>
            <p:cNvSpPr>
              <a:spLocks noChangeArrowheads="1"/>
            </p:cNvSpPr>
            <p:nvPr/>
          </p:nvSpPr>
          <p:spPr bwMode="auto">
            <a:xfrm>
              <a:off x="5285" y="12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9" name="Oval 961"/>
            <p:cNvSpPr>
              <a:spLocks noChangeArrowheads="1"/>
            </p:cNvSpPr>
            <p:nvPr/>
          </p:nvSpPr>
          <p:spPr bwMode="auto">
            <a:xfrm>
              <a:off x="5376"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0" name="Oval 962"/>
            <p:cNvSpPr>
              <a:spLocks noChangeArrowheads="1"/>
            </p:cNvSpPr>
            <p:nvPr/>
          </p:nvSpPr>
          <p:spPr bwMode="auto">
            <a:xfrm>
              <a:off x="5512"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1" name="Oval 963"/>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2" name="Oval 964"/>
            <p:cNvSpPr>
              <a:spLocks noChangeArrowheads="1"/>
            </p:cNvSpPr>
            <p:nvPr/>
          </p:nvSpPr>
          <p:spPr bwMode="auto">
            <a:xfrm>
              <a:off x="5013"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3" name="Oval 965"/>
            <p:cNvSpPr>
              <a:spLocks noChangeArrowheads="1"/>
            </p:cNvSpPr>
            <p:nvPr/>
          </p:nvSpPr>
          <p:spPr bwMode="auto">
            <a:xfrm>
              <a:off x="5466"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4" name="Oval 966"/>
            <p:cNvSpPr>
              <a:spLocks noChangeArrowheads="1"/>
            </p:cNvSpPr>
            <p:nvPr/>
          </p:nvSpPr>
          <p:spPr bwMode="auto">
            <a:xfrm>
              <a:off x="4878"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5" name="Oval 967"/>
            <p:cNvSpPr>
              <a:spLocks noChangeArrowheads="1"/>
            </p:cNvSpPr>
            <p:nvPr/>
          </p:nvSpPr>
          <p:spPr bwMode="auto">
            <a:xfrm>
              <a:off x="4877"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6" name="Oval 968"/>
            <p:cNvSpPr>
              <a:spLocks noChangeArrowheads="1"/>
            </p:cNvSpPr>
            <p:nvPr/>
          </p:nvSpPr>
          <p:spPr bwMode="auto">
            <a:xfrm>
              <a:off x="4741"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7" name="Oval 969"/>
            <p:cNvSpPr>
              <a:spLocks noChangeArrowheads="1"/>
            </p:cNvSpPr>
            <p:nvPr/>
          </p:nvSpPr>
          <p:spPr bwMode="auto">
            <a:xfrm>
              <a:off x="4832" y="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8" name="Oval 970"/>
            <p:cNvSpPr>
              <a:spLocks noChangeArrowheads="1"/>
            </p:cNvSpPr>
            <p:nvPr/>
          </p:nvSpPr>
          <p:spPr bwMode="auto">
            <a:xfrm>
              <a:off x="4968"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9" name="Oval 971"/>
            <p:cNvSpPr>
              <a:spLocks noChangeArrowheads="1"/>
            </p:cNvSpPr>
            <p:nvPr/>
          </p:nvSpPr>
          <p:spPr bwMode="auto">
            <a:xfrm>
              <a:off x="5059"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0" name="Oval 972"/>
            <p:cNvSpPr>
              <a:spLocks noChangeArrowheads="1"/>
            </p:cNvSpPr>
            <p:nvPr/>
          </p:nvSpPr>
          <p:spPr bwMode="auto">
            <a:xfrm>
              <a:off x="5150" y="1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1" name="Oval 973"/>
            <p:cNvSpPr>
              <a:spLocks noChangeArrowheads="1"/>
            </p:cNvSpPr>
            <p:nvPr/>
          </p:nvSpPr>
          <p:spPr bwMode="auto">
            <a:xfrm>
              <a:off x="5149"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2" name="Oval 974"/>
            <p:cNvSpPr>
              <a:spLocks noChangeArrowheads="1"/>
            </p:cNvSpPr>
            <p:nvPr/>
          </p:nvSpPr>
          <p:spPr bwMode="auto">
            <a:xfrm>
              <a:off x="501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3" name="Oval 975"/>
            <p:cNvSpPr>
              <a:spLocks noChangeArrowheads="1"/>
            </p:cNvSpPr>
            <p:nvPr/>
          </p:nvSpPr>
          <p:spPr bwMode="auto">
            <a:xfrm>
              <a:off x="4741"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4" name="Oval 976"/>
            <p:cNvSpPr>
              <a:spLocks noChangeArrowheads="1"/>
            </p:cNvSpPr>
            <p:nvPr/>
          </p:nvSpPr>
          <p:spPr bwMode="auto">
            <a:xfrm>
              <a:off x="5059"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5" name="Oval 977"/>
            <p:cNvSpPr>
              <a:spLocks noChangeArrowheads="1"/>
            </p:cNvSpPr>
            <p:nvPr/>
          </p:nvSpPr>
          <p:spPr bwMode="auto">
            <a:xfrm>
              <a:off x="5331" y="10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6" name="Oval 978"/>
            <p:cNvSpPr>
              <a:spLocks noChangeArrowheads="1"/>
            </p:cNvSpPr>
            <p:nvPr/>
          </p:nvSpPr>
          <p:spPr bwMode="auto">
            <a:xfrm>
              <a:off x="4604"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7" name="Oval 979"/>
            <p:cNvSpPr>
              <a:spLocks noChangeArrowheads="1"/>
            </p:cNvSpPr>
            <p:nvPr/>
          </p:nvSpPr>
          <p:spPr bwMode="auto">
            <a:xfrm>
              <a:off x="5285"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8" name="Oval 980"/>
            <p:cNvSpPr>
              <a:spLocks noChangeArrowheads="1"/>
            </p:cNvSpPr>
            <p:nvPr/>
          </p:nvSpPr>
          <p:spPr bwMode="auto">
            <a:xfrm>
              <a:off x="5194" y="98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859" name="Oval 981"/>
            <p:cNvSpPr>
              <a:spLocks noChangeArrowheads="1"/>
            </p:cNvSpPr>
            <p:nvPr/>
          </p:nvSpPr>
          <p:spPr bwMode="auto">
            <a:xfrm>
              <a:off x="5557"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0" name="Oval 982"/>
            <p:cNvSpPr>
              <a:spLocks noChangeArrowheads="1"/>
            </p:cNvSpPr>
            <p:nvPr/>
          </p:nvSpPr>
          <p:spPr bwMode="auto">
            <a:xfrm>
              <a:off x="4786"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1" name="Oval 983"/>
            <p:cNvSpPr>
              <a:spLocks noChangeArrowheads="1"/>
            </p:cNvSpPr>
            <p:nvPr/>
          </p:nvSpPr>
          <p:spPr bwMode="auto">
            <a:xfrm>
              <a:off x="5557"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2" name="Oval 984"/>
            <p:cNvSpPr>
              <a:spLocks noChangeArrowheads="1"/>
            </p:cNvSpPr>
            <p:nvPr/>
          </p:nvSpPr>
          <p:spPr bwMode="auto">
            <a:xfrm>
              <a:off x="5693"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3" name="Oval 985"/>
            <p:cNvSpPr>
              <a:spLocks noChangeArrowheads="1"/>
            </p:cNvSpPr>
            <p:nvPr/>
          </p:nvSpPr>
          <p:spPr bwMode="auto">
            <a:xfrm>
              <a:off x="5783"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4" name="Oval 986"/>
            <p:cNvSpPr>
              <a:spLocks noChangeArrowheads="1"/>
            </p:cNvSpPr>
            <p:nvPr/>
          </p:nvSpPr>
          <p:spPr bwMode="auto">
            <a:xfrm>
              <a:off x="5466"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5" name="Oval 987"/>
            <p:cNvSpPr>
              <a:spLocks noChangeArrowheads="1"/>
            </p:cNvSpPr>
            <p:nvPr/>
          </p:nvSpPr>
          <p:spPr bwMode="auto">
            <a:xfrm>
              <a:off x="5148"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6" name="Oval 988"/>
            <p:cNvSpPr>
              <a:spLocks noChangeArrowheads="1"/>
            </p:cNvSpPr>
            <p:nvPr/>
          </p:nvSpPr>
          <p:spPr bwMode="auto">
            <a:xfrm>
              <a:off x="528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7" name="Oval 989"/>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8" name="Oval 990"/>
            <p:cNvSpPr>
              <a:spLocks noChangeArrowheads="1"/>
            </p:cNvSpPr>
            <p:nvPr/>
          </p:nvSpPr>
          <p:spPr bwMode="auto">
            <a:xfrm>
              <a:off x="546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9" name="Oval 991"/>
            <p:cNvSpPr>
              <a:spLocks noChangeArrowheads="1"/>
            </p:cNvSpPr>
            <p:nvPr/>
          </p:nvSpPr>
          <p:spPr bwMode="auto">
            <a:xfrm>
              <a:off x="5557"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0" name="Oval 992"/>
            <p:cNvSpPr>
              <a:spLocks noChangeArrowheads="1"/>
            </p:cNvSpPr>
            <p:nvPr/>
          </p:nvSpPr>
          <p:spPr bwMode="auto">
            <a:xfrm>
              <a:off x="5784"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1" name="Oval 993"/>
            <p:cNvSpPr>
              <a:spLocks noChangeArrowheads="1"/>
            </p:cNvSpPr>
            <p:nvPr/>
          </p:nvSpPr>
          <p:spPr bwMode="auto">
            <a:xfrm>
              <a:off x="5511" y="2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872" name="Oval 994"/>
            <p:cNvSpPr>
              <a:spLocks noChangeArrowheads="1"/>
            </p:cNvSpPr>
            <p:nvPr/>
          </p:nvSpPr>
          <p:spPr bwMode="auto">
            <a:xfrm>
              <a:off x="5013"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3" name="Oval 995"/>
            <p:cNvSpPr>
              <a:spLocks noChangeArrowheads="1"/>
            </p:cNvSpPr>
            <p:nvPr/>
          </p:nvSpPr>
          <p:spPr bwMode="auto">
            <a:xfrm>
              <a:off x="451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4" name="Oval 996"/>
            <p:cNvSpPr>
              <a:spLocks noChangeArrowheads="1"/>
            </p:cNvSpPr>
            <p:nvPr/>
          </p:nvSpPr>
          <p:spPr bwMode="auto">
            <a:xfrm>
              <a:off x="401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5" name="Oval 997"/>
            <p:cNvSpPr>
              <a:spLocks noChangeArrowheads="1"/>
            </p:cNvSpPr>
            <p:nvPr/>
          </p:nvSpPr>
          <p:spPr bwMode="auto">
            <a:xfrm>
              <a:off x="4378"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6" name="Oval 998"/>
            <p:cNvSpPr>
              <a:spLocks noChangeArrowheads="1"/>
            </p:cNvSpPr>
            <p:nvPr/>
          </p:nvSpPr>
          <p:spPr bwMode="auto">
            <a:xfrm>
              <a:off x="3788" y="220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877" name="Oval 999"/>
            <p:cNvSpPr>
              <a:spLocks noChangeArrowheads="1"/>
            </p:cNvSpPr>
            <p:nvPr/>
          </p:nvSpPr>
          <p:spPr bwMode="auto">
            <a:xfrm>
              <a:off x="405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8" name="Oval 1000"/>
            <p:cNvSpPr>
              <a:spLocks noChangeArrowheads="1"/>
            </p:cNvSpPr>
            <p:nvPr/>
          </p:nvSpPr>
          <p:spPr bwMode="auto">
            <a:xfrm>
              <a:off x="4514"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9" name="Oval 1001"/>
            <p:cNvSpPr>
              <a:spLocks noChangeArrowheads="1"/>
            </p:cNvSpPr>
            <p:nvPr/>
          </p:nvSpPr>
          <p:spPr bwMode="auto">
            <a:xfrm>
              <a:off x="4971"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0" name="Oval 1002"/>
            <p:cNvSpPr>
              <a:spLocks noChangeArrowheads="1"/>
            </p:cNvSpPr>
            <p:nvPr/>
          </p:nvSpPr>
          <p:spPr bwMode="auto">
            <a:xfrm>
              <a:off x="4015"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1" name="Oval 1003"/>
            <p:cNvSpPr>
              <a:spLocks noChangeArrowheads="1"/>
            </p:cNvSpPr>
            <p:nvPr/>
          </p:nvSpPr>
          <p:spPr bwMode="auto">
            <a:xfrm>
              <a:off x="3879" y="116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882" name="Oval 1004"/>
            <p:cNvSpPr>
              <a:spLocks noChangeArrowheads="1"/>
            </p:cNvSpPr>
            <p:nvPr/>
          </p:nvSpPr>
          <p:spPr bwMode="auto">
            <a:xfrm>
              <a:off x="3742"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3" name="Oval 1005"/>
            <p:cNvSpPr>
              <a:spLocks noChangeArrowheads="1"/>
            </p:cNvSpPr>
            <p:nvPr/>
          </p:nvSpPr>
          <p:spPr bwMode="auto">
            <a:xfrm>
              <a:off x="3652"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4" name="Oval 1006"/>
            <p:cNvSpPr>
              <a:spLocks noChangeArrowheads="1"/>
            </p:cNvSpPr>
            <p:nvPr/>
          </p:nvSpPr>
          <p:spPr bwMode="auto">
            <a:xfrm>
              <a:off x="3606"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5" name="Oval 1007"/>
            <p:cNvSpPr>
              <a:spLocks noChangeArrowheads="1"/>
            </p:cNvSpPr>
            <p:nvPr/>
          </p:nvSpPr>
          <p:spPr bwMode="auto">
            <a:xfrm>
              <a:off x="3834"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6" name="Oval 1008"/>
            <p:cNvSpPr>
              <a:spLocks noChangeArrowheads="1"/>
            </p:cNvSpPr>
            <p:nvPr/>
          </p:nvSpPr>
          <p:spPr bwMode="auto">
            <a:xfrm>
              <a:off x="39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7" name="Oval 1009"/>
            <p:cNvSpPr>
              <a:spLocks noChangeArrowheads="1"/>
            </p:cNvSpPr>
            <p:nvPr/>
          </p:nvSpPr>
          <p:spPr bwMode="auto">
            <a:xfrm>
              <a:off x="4108"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8" name="Oval 1010"/>
            <p:cNvSpPr>
              <a:spLocks noChangeArrowheads="1"/>
            </p:cNvSpPr>
            <p:nvPr/>
          </p:nvSpPr>
          <p:spPr bwMode="auto">
            <a:xfrm>
              <a:off x="369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9" name="Oval 1011"/>
            <p:cNvSpPr>
              <a:spLocks noChangeArrowheads="1"/>
            </p:cNvSpPr>
            <p:nvPr/>
          </p:nvSpPr>
          <p:spPr bwMode="auto">
            <a:xfrm>
              <a:off x="3652"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0" name="Oval 1012"/>
            <p:cNvSpPr>
              <a:spLocks noChangeArrowheads="1"/>
            </p:cNvSpPr>
            <p:nvPr/>
          </p:nvSpPr>
          <p:spPr bwMode="auto">
            <a:xfrm>
              <a:off x="387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1" name="Oval 1013"/>
            <p:cNvSpPr>
              <a:spLocks noChangeArrowheads="1"/>
            </p:cNvSpPr>
            <p:nvPr/>
          </p:nvSpPr>
          <p:spPr bwMode="auto">
            <a:xfrm>
              <a:off x="3924"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2" name="Oval 1014"/>
            <p:cNvSpPr>
              <a:spLocks noChangeArrowheads="1"/>
            </p:cNvSpPr>
            <p:nvPr/>
          </p:nvSpPr>
          <p:spPr bwMode="auto">
            <a:xfrm>
              <a:off x="392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3" name="Oval 1015"/>
            <p:cNvSpPr>
              <a:spLocks noChangeArrowheads="1"/>
            </p:cNvSpPr>
            <p:nvPr/>
          </p:nvSpPr>
          <p:spPr bwMode="auto">
            <a:xfrm>
              <a:off x="3742"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4" name="Oval 1016"/>
            <p:cNvSpPr>
              <a:spLocks noChangeArrowheads="1"/>
            </p:cNvSpPr>
            <p:nvPr/>
          </p:nvSpPr>
          <p:spPr bwMode="auto">
            <a:xfrm>
              <a:off x="3652" y="188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895" name="Oval 1017"/>
            <p:cNvSpPr>
              <a:spLocks noChangeArrowheads="1"/>
            </p:cNvSpPr>
            <p:nvPr/>
          </p:nvSpPr>
          <p:spPr bwMode="auto">
            <a:xfrm>
              <a:off x="3651" y="16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896" name="Oval 1018"/>
            <p:cNvSpPr>
              <a:spLocks noChangeArrowheads="1"/>
            </p:cNvSpPr>
            <p:nvPr/>
          </p:nvSpPr>
          <p:spPr bwMode="auto">
            <a:xfrm>
              <a:off x="3652"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7" name="Oval 1019"/>
            <p:cNvSpPr>
              <a:spLocks noChangeArrowheads="1"/>
            </p:cNvSpPr>
            <p:nvPr/>
          </p:nvSpPr>
          <p:spPr bwMode="auto">
            <a:xfrm>
              <a:off x="4468"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8" name="Oval 1020"/>
            <p:cNvSpPr>
              <a:spLocks noChangeArrowheads="1"/>
            </p:cNvSpPr>
            <p:nvPr/>
          </p:nvSpPr>
          <p:spPr bwMode="auto">
            <a:xfrm>
              <a:off x="4332" y="1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9" name="Oval 1021"/>
            <p:cNvSpPr>
              <a:spLocks noChangeArrowheads="1"/>
            </p:cNvSpPr>
            <p:nvPr/>
          </p:nvSpPr>
          <p:spPr bwMode="auto">
            <a:xfrm>
              <a:off x="4196"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00" name="Oval 1022"/>
            <p:cNvSpPr>
              <a:spLocks noChangeArrowheads="1"/>
            </p:cNvSpPr>
            <p:nvPr/>
          </p:nvSpPr>
          <p:spPr bwMode="auto">
            <a:xfrm>
              <a:off x="433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1" name="Oval 1023"/>
            <p:cNvSpPr>
              <a:spLocks noChangeArrowheads="1"/>
            </p:cNvSpPr>
            <p:nvPr/>
          </p:nvSpPr>
          <p:spPr bwMode="auto">
            <a:xfrm>
              <a:off x="4559"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2" name="Oval 1024"/>
            <p:cNvSpPr>
              <a:spLocks noChangeArrowheads="1"/>
            </p:cNvSpPr>
            <p:nvPr/>
          </p:nvSpPr>
          <p:spPr bwMode="auto">
            <a:xfrm>
              <a:off x="3697"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03" name="Oval 1025"/>
            <p:cNvSpPr>
              <a:spLocks noChangeArrowheads="1"/>
            </p:cNvSpPr>
            <p:nvPr/>
          </p:nvSpPr>
          <p:spPr bwMode="auto">
            <a:xfrm>
              <a:off x="4741"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4" name="Oval 1026"/>
            <p:cNvSpPr>
              <a:spLocks noChangeArrowheads="1"/>
            </p:cNvSpPr>
            <p:nvPr/>
          </p:nvSpPr>
          <p:spPr bwMode="auto">
            <a:xfrm>
              <a:off x="3924"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5" name="Oval 1027"/>
            <p:cNvSpPr>
              <a:spLocks noChangeArrowheads="1"/>
            </p:cNvSpPr>
            <p:nvPr/>
          </p:nvSpPr>
          <p:spPr bwMode="auto">
            <a:xfrm>
              <a:off x="3834"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6" name="Oval 1028"/>
            <p:cNvSpPr>
              <a:spLocks noChangeArrowheads="1"/>
            </p:cNvSpPr>
            <p:nvPr/>
          </p:nvSpPr>
          <p:spPr bwMode="auto">
            <a:xfrm>
              <a:off x="374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7" name="Oval 1029"/>
            <p:cNvSpPr>
              <a:spLocks noChangeArrowheads="1"/>
            </p:cNvSpPr>
            <p:nvPr/>
          </p:nvSpPr>
          <p:spPr bwMode="auto">
            <a:xfrm>
              <a:off x="3650" y="2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8" name="Oval 1030"/>
            <p:cNvSpPr>
              <a:spLocks noChangeArrowheads="1"/>
            </p:cNvSpPr>
            <p:nvPr/>
          </p:nvSpPr>
          <p:spPr bwMode="auto">
            <a:xfrm>
              <a:off x="428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9" name="Oval 1031"/>
            <p:cNvSpPr>
              <a:spLocks noChangeArrowheads="1"/>
            </p:cNvSpPr>
            <p:nvPr/>
          </p:nvSpPr>
          <p:spPr bwMode="auto">
            <a:xfrm>
              <a:off x="4196"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10" name="Oval 1032"/>
            <p:cNvSpPr>
              <a:spLocks noChangeArrowheads="1"/>
            </p:cNvSpPr>
            <p:nvPr/>
          </p:nvSpPr>
          <p:spPr bwMode="auto">
            <a:xfrm>
              <a:off x="40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11" name="Oval 1033"/>
            <p:cNvSpPr>
              <a:spLocks noChangeArrowheads="1"/>
            </p:cNvSpPr>
            <p:nvPr/>
          </p:nvSpPr>
          <p:spPr bwMode="auto">
            <a:xfrm>
              <a:off x="3788" y="256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12" name="Oval 1034"/>
            <p:cNvSpPr>
              <a:spLocks noChangeArrowheads="1"/>
            </p:cNvSpPr>
            <p:nvPr/>
          </p:nvSpPr>
          <p:spPr bwMode="auto">
            <a:xfrm>
              <a:off x="4333" y="252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913" name="Oval 1035"/>
            <p:cNvSpPr>
              <a:spLocks noChangeArrowheads="1"/>
            </p:cNvSpPr>
            <p:nvPr/>
          </p:nvSpPr>
          <p:spPr bwMode="auto">
            <a:xfrm>
              <a:off x="4787" y="247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14" name="Oval 1036"/>
            <p:cNvSpPr>
              <a:spLocks noChangeArrowheads="1"/>
            </p:cNvSpPr>
            <p:nvPr/>
          </p:nvSpPr>
          <p:spPr bwMode="auto">
            <a:xfrm>
              <a:off x="4196" y="243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15" name="Oval 1037"/>
            <p:cNvSpPr>
              <a:spLocks noChangeArrowheads="1"/>
            </p:cNvSpPr>
            <p:nvPr/>
          </p:nvSpPr>
          <p:spPr bwMode="auto">
            <a:xfrm>
              <a:off x="360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16" name="Oval 1038"/>
            <p:cNvSpPr>
              <a:spLocks noChangeArrowheads="1"/>
            </p:cNvSpPr>
            <p:nvPr/>
          </p:nvSpPr>
          <p:spPr bwMode="auto">
            <a:xfrm>
              <a:off x="406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17" name="Oval 1039"/>
            <p:cNvSpPr>
              <a:spLocks noChangeArrowheads="1"/>
            </p:cNvSpPr>
            <p:nvPr/>
          </p:nvSpPr>
          <p:spPr bwMode="auto">
            <a:xfrm>
              <a:off x="45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18" name="Oval 1040"/>
            <p:cNvSpPr>
              <a:spLocks noChangeArrowheads="1"/>
            </p:cNvSpPr>
            <p:nvPr/>
          </p:nvSpPr>
          <p:spPr bwMode="auto">
            <a:xfrm>
              <a:off x="4970"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919" name="Oval 1041"/>
            <p:cNvSpPr>
              <a:spLocks noChangeArrowheads="1"/>
            </p:cNvSpPr>
            <p:nvPr/>
          </p:nvSpPr>
          <p:spPr bwMode="auto">
            <a:xfrm>
              <a:off x="5149"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0" name="Oval 1042"/>
            <p:cNvSpPr>
              <a:spLocks noChangeArrowheads="1"/>
            </p:cNvSpPr>
            <p:nvPr/>
          </p:nvSpPr>
          <p:spPr bwMode="auto">
            <a:xfrm>
              <a:off x="4650"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1" name="Oval 1043"/>
            <p:cNvSpPr>
              <a:spLocks noChangeArrowheads="1"/>
            </p:cNvSpPr>
            <p:nvPr/>
          </p:nvSpPr>
          <p:spPr bwMode="auto">
            <a:xfrm>
              <a:off x="4514"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2" name="Oval 1044"/>
            <p:cNvSpPr>
              <a:spLocks noChangeArrowheads="1"/>
            </p:cNvSpPr>
            <p:nvPr/>
          </p:nvSpPr>
          <p:spPr bwMode="auto">
            <a:xfrm>
              <a:off x="5784"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3" name="Oval 1045"/>
            <p:cNvSpPr>
              <a:spLocks noChangeArrowheads="1"/>
            </p:cNvSpPr>
            <p:nvPr/>
          </p:nvSpPr>
          <p:spPr bwMode="auto">
            <a:xfrm>
              <a:off x="573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4" name="Oval 1046"/>
            <p:cNvSpPr>
              <a:spLocks noChangeArrowheads="1"/>
            </p:cNvSpPr>
            <p:nvPr/>
          </p:nvSpPr>
          <p:spPr bwMode="auto">
            <a:xfrm>
              <a:off x="5557"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5" name="Oval 1047"/>
            <p:cNvSpPr>
              <a:spLocks noChangeArrowheads="1"/>
            </p:cNvSpPr>
            <p:nvPr/>
          </p:nvSpPr>
          <p:spPr bwMode="auto">
            <a:xfrm>
              <a:off x="569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6" name="Oval 1048"/>
            <p:cNvSpPr>
              <a:spLocks noChangeArrowheads="1"/>
            </p:cNvSpPr>
            <p:nvPr/>
          </p:nvSpPr>
          <p:spPr bwMode="auto">
            <a:xfrm>
              <a:off x="5466"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7" name="Oval 1049"/>
            <p:cNvSpPr>
              <a:spLocks noChangeArrowheads="1"/>
            </p:cNvSpPr>
            <p:nvPr/>
          </p:nvSpPr>
          <p:spPr bwMode="auto">
            <a:xfrm>
              <a:off x="4650"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8" name="Oval 1050"/>
            <p:cNvSpPr>
              <a:spLocks noChangeArrowheads="1"/>
            </p:cNvSpPr>
            <p:nvPr/>
          </p:nvSpPr>
          <p:spPr bwMode="auto">
            <a:xfrm>
              <a:off x="1429"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9" name="Oval 1051"/>
            <p:cNvSpPr>
              <a:spLocks noChangeArrowheads="1"/>
            </p:cNvSpPr>
            <p:nvPr/>
          </p:nvSpPr>
          <p:spPr bwMode="auto">
            <a:xfrm>
              <a:off x="142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0" name="Oval 1052"/>
            <p:cNvSpPr>
              <a:spLocks noChangeArrowheads="1"/>
            </p:cNvSpPr>
            <p:nvPr/>
          </p:nvSpPr>
          <p:spPr bwMode="auto">
            <a:xfrm>
              <a:off x="1338"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1" name="Oval 1053"/>
            <p:cNvSpPr>
              <a:spLocks noChangeArrowheads="1"/>
            </p:cNvSpPr>
            <p:nvPr/>
          </p:nvSpPr>
          <p:spPr bwMode="auto">
            <a:xfrm>
              <a:off x="120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2" name="Oval 1054"/>
            <p:cNvSpPr>
              <a:spLocks noChangeArrowheads="1"/>
            </p:cNvSpPr>
            <p:nvPr/>
          </p:nvSpPr>
          <p:spPr bwMode="auto">
            <a:xfrm>
              <a:off x="102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3" name="Oval 1055"/>
            <p:cNvSpPr>
              <a:spLocks noChangeArrowheads="1"/>
            </p:cNvSpPr>
            <p:nvPr/>
          </p:nvSpPr>
          <p:spPr bwMode="auto">
            <a:xfrm>
              <a:off x="1292" y="301"/>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934" name="Oval 1056"/>
            <p:cNvSpPr>
              <a:spLocks noChangeArrowheads="1"/>
            </p:cNvSpPr>
            <p:nvPr/>
          </p:nvSpPr>
          <p:spPr bwMode="auto">
            <a:xfrm>
              <a:off x="1383" y="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5" name="Oval 1057"/>
            <p:cNvSpPr>
              <a:spLocks noChangeArrowheads="1"/>
            </p:cNvSpPr>
            <p:nvPr/>
          </p:nvSpPr>
          <p:spPr bwMode="auto">
            <a:xfrm>
              <a:off x="1383"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6" name="Oval 1058"/>
            <p:cNvSpPr>
              <a:spLocks noChangeArrowheads="1"/>
            </p:cNvSpPr>
            <p:nvPr/>
          </p:nvSpPr>
          <p:spPr bwMode="auto">
            <a:xfrm>
              <a:off x="133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7" name="Oval 1059"/>
            <p:cNvSpPr>
              <a:spLocks noChangeArrowheads="1"/>
            </p:cNvSpPr>
            <p:nvPr/>
          </p:nvSpPr>
          <p:spPr bwMode="auto">
            <a:xfrm>
              <a:off x="1383"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8" name="Oval 1060"/>
            <p:cNvSpPr>
              <a:spLocks noChangeArrowheads="1"/>
            </p:cNvSpPr>
            <p:nvPr/>
          </p:nvSpPr>
          <p:spPr bwMode="auto">
            <a:xfrm>
              <a:off x="3742" y="61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39" name="Oval 1061"/>
            <p:cNvSpPr>
              <a:spLocks noChangeArrowheads="1"/>
            </p:cNvSpPr>
            <p:nvPr/>
          </p:nvSpPr>
          <p:spPr bwMode="auto">
            <a:xfrm>
              <a:off x="161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0" name="Oval 1062"/>
            <p:cNvSpPr>
              <a:spLocks noChangeArrowheads="1"/>
            </p:cNvSpPr>
            <p:nvPr/>
          </p:nvSpPr>
          <p:spPr bwMode="auto">
            <a:xfrm>
              <a:off x="1701" y="8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41" name="Oval 1063"/>
            <p:cNvSpPr>
              <a:spLocks noChangeArrowheads="1"/>
            </p:cNvSpPr>
            <p:nvPr/>
          </p:nvSpPr>
          <p:spPr bwMode="auto">
            <a:xfrm>
              <a:off x="1700"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2" name="Oval 1064"/>
            <p:cNvSpPr>
              <a:spLocks noChangeArrowheads="1"/>
            </p:cNvSpPr>
            <p:nvPr/>
          </p:nvSpPr>
          <p:spPr bwMode="auto">
            <a:xfrm>
              <a:off x="1699"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3" name="Oval 1065"/>
            <p:cNvSpPr>
              <a:spLocks noChangeArrowheads="1"/>
            </p:cNvSpPr>
            <p:nvPr/>
          </p:nvSpPr>
          <p:spPr bwMode="auto">
            <a:xfrm>
              <a:off x="161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4" name="Oval 1066"/>
            <p:cNvSpPr>
              <a:spLocks noChangeArrowheads="1"/>
            </p:cNvSpPr>
            <p:nvPr/>
          </p:nvSpPr>
          <p:spPr bwMode="auto">
            <a:xfrm>
              <a:off x="1746"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5" name="Oval 1067"/>
            <p:cNvSpPr>
              <a:spLocks noChangeArrowheads="1"/>
            </p:cNvSpPr>
            <p:nvPr/>
          </p:nvSpPr>
          <p:spPr bwMode="auto">
            <a:xfrm>
              <a:off x="1474"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6" name="Oval 1068"/>
            <p:cNvSpPr>
              <a:spLocks noChangeArrowheads="1"/>
            </p:cNvSpPr>
            <p:nvPr/>
          </p:nvSpPr>
          <p:spPr bwMode="auto">
            <a:xfrm>
              <a:off x="3107"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7" name="Oval 1069"/>
            <p:cNvSpPr>
              <a:spLocks noChangeArrowheads="1"/>
            </p:cNvSpPr>
            <p:nvPr/>
          </p:nvSpPr>
          <p:spPr bwMode="auto">
            <a:xfrm>
              <a:off x="1519"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8" name="Oval 1070"/>
            <p:cNvSpPr>
              <a:spLocks noChangeArrowheads="1"/>
            </p:cNvSpPr>
            <p:nvPr/>
          </p:nvSpPr>
          <p:spPr bwMode="auto">
            <a:xfrm>
              <a:off x="1564" y="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49" name="Oval 1071"/>
            <p:cNvSpPr>
              <a:spLocks noChangeArrowheads="1"/>
            </p:cNvSpPr>
            <p:nvPr/>
          </p:nvSpPr>
          <p:spPr bwMode="auto">
            <a:xfrm>
              <a:off x="129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0" name="Oval 1072"/>
            <p:cNvSpPr>
              <a:spLocks noChangeArrowheads="1"/>
            </p:cNvSpPr>
            <p:nvPr/>
          </p:nvSpPr>
          <p:spPr bwMode="auto">
            <a:xfrm>
              <a:off x="1610"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1" name="Oval 1073"/>
            <p:cNvSpPr>
              <a:spLocks noChangeArrowheads="1"/>
            </p:cNvSpPr>
            <p:nvPr/>
          </p:nvSpPr>
          <p:spPr bwMode="auto">
            <a:xfrm>
              <a:off x="233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2" name="Oval 1074"/>
            <p:cNvSpPr>
              <a:spLocks noChangeArrowheads="1"/>
            </p:cNvSpPr>
            <p:nvPr/>
          </p:nvSpPr>
          <p:spPr bwMode="auto">
            <a:xfrm>
              <a:off x="2335" y="29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953" name="Oval 1075"/>
            <p:cNvSpPr>
              <a:spLocks noChangeArrowheads="1"/>
            </p:cNvSpPr>
            <p:nvPr/>
          </p:nvSpPr>
          <p:spPr bwMode="auto">
            <a:xfrm>
              <a:off x="2199"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4" name="Oval 1076"/>
            <p:cNvSpPr>
              <a:spLocks noChangeArrowheads="1"/>
            </p:cNvSpPr>
            <p:nvPr/>
          </p:nvSpPr>
          <p:spPr bwMode="auto">
            <a:xfrm>
              <a:off x="2290"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5" name="Oval 1077"/>
            <p:cNvSpPr>
              <a:spLocks noChangeArrowheads="1"/>
            </p:cNvSpPr>
            <p:nvPr/>
          </p:nvSpPr>
          <p:spPr bwMode="auto">
            <a:xfrm>
              <a:off x="2426"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6" name="Oval 1078"/>
            <p:cNvSpPr>
              <a:spLocks noChangeArrowheads="1"/>
            </p:cNvSpPr>
            <p:nvPr/>
          </p:nvSpPr>
          <p:spPr bwMode="auto">
            <a:xfrm>
              <a:off x="2517"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7" name="Oval 1079"/>
            <p:cNvSpPr>
              <a:spLocks noChangeArrowheads="1"/>
            </p:cNvSpPr>
            <p:nvPr/>
          </p:nvSpPr>
          <p:spPr bwMode="auto">
            <a:xfrm>
              <a:off x="2608" y="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8" name="Oval 1080"/>
            <p:cNvSpPr>
              <a:spLocks noChangeArrowheads="1"/>
            </p:cNvSpPr>
            <p:nvPr/>
          </p:nvSpPr>
          <p:spPr bwMode="auto">
            <a:xfrm>
              <a:off x="2607"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9" name="Oval 1081"/>
            <p:cNvSpPr>
              <a:spLocks noChangeArrowheads="1"/>
            </p:cNvSpPr>
            <p:nvPr/>
          </p:nvSpPr>
          <p:spPr bwMode="auto">
            <a:xfrm>
              <a:off x="2334" y="-1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60" name="Oval 1082"/>
            <p:cNvSpPr>
              <a:spLocks noChangeArrowheads="1"/>
            </p:cNvSpPr>
            <p:nvPr/>
          </p:nvSpPr>
          <p:spPr bwMode="auto">
            <a:xfrm>
              <a:off x="2471" y="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1" name="Oval 1083"/>
            <p:cNvSpPr>
              <a:spLocks noChangeArrowheads="1"/>
            </p:cNvSpPr>
            <p:nvPr/>
          </p:nvSpPr>
          <p:spPr bwMode="auto">
            <a:xfrm>
              <a:off x="2834"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2" name="Oval 1084"/>
            <p:cNvSpPr>
              <a:spLocks noChangeArrowheads="1"/>
            </p:cNvSpPr>
            <p:nvPr/>
          </p:nvSpPr>
          <p:spPr bwMode="auto">
            <a:xfrm>
              <a:off x="2925"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3" name="Oval 1085"/>
            <p:cNvSpPr>
              <a:spLocks noChangeArrowheads="1"/>
            </p:cNvSpPr>
            <p:nvPr/>
          </p:nvSpPr>
          <p:spPr bwMode="auto">
            <a:xfrm>
              <a:off x="2245" y="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4" name="Oval 1086"/>
            <p:cNvSpPr>
              <a:spLocks noChangeArrowheads="1"/>
            </p:cNvSpPr>
            <p:nvPr/>
          </p:nvSpPr>
          <p:spPr bwMode="auto">
            <a:xfrm>
              <a:off x="2244"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5" name="Oval 1087"/>
            <p:cNvSpPr>
              <a:spLocks noChangeArrowheads="1"/>
            </p:cNvSpPr>
            <p:nvPr/>
          </p:nvSpPr>
          <p:spPr bwMode="auto">
            <a:xfrm>
              <a:off x="2018" y="6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66" name="Oval 1088"/>
            <p:cNvSpPr>
              <a:spLocks noChangeArrowheads="1"/>
            </p:cNvSpPr>
            <p:nvPr/>
          </p:nvSpPr>
          <p:spPr bwMode="auto">
            <a:xfrm>
              <a:off x="3560" y="138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67" name="Oval 1089"/>
            <p:cNvSpPr>
              <a:spLocks noChangeArrowheads="1"/>
            </p:cNvSpPr>
            <p:nvPr/>
          </p:nvSpPr>
          <p:spPr bwMode="auto">
            <a:xfrm>
              <a:off x="2426"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8" name="Oval 1090"/>
            <p:cNvSpPr>
              <a:spLocks noChangeArrowheads="1"/>
            </p:cNvSpPr>
            <p:nvPr/>
          </p:nvSpPr>
          <p:spPr bwMode="auto">
            <a:xfrm>
              <a:off x="2154"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9" name="Oval 1091"/>
            <p:cNvSpPr>
              <a:spLocks noChangeArrowheads="1"/>
            </p:cNvSpPr>
            <p:nvPr/>
          </p:nvSpPr>
          <p:spPr bwMode="auto">
            <a:xfrm>
              <a:off x="251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0" name="Oval 1092"/>
            <p:cNvSpPr>
              <a:spLocks noChangeArrowheads="1"/>
            </p:cNvSpPr>
            <p:nvPr/>
          </p:nvSpPr>
          <p:spPr bwMode="auto">
            <a:xfrm>
              <a:off x="2243"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1" name="Oval 1093"/>
            <p:cNvSpPr>
              <a:spLocks noChangeArrowheads="1"/>
            </p:cNvSpPr>
            <p:nvPr/>
          </p:nvSpPr>
          <p:spPr bwMode="auto">
            <a:xfrm>
              <a:off x="3833" y="7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72" name="Oval 1094"/>
            <p:cNvSpPr>
              <a:spLocks noChangeArrowheads="1"/>
            </p:cNvSpPr>
            <p:nvPr/>
          </p:nvSpPr>
          <p:spPr bwMode="auto">
            <a:xfrm>
              <a:off x="210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3" name="Oval 1095"/>
            <p:cNvSpPr>
              <a:spLocks noChangeArrowheads="1"/>
            </p:cNvSpPr>
            <p:nvPr/>
          </p:nvSpPr>
          <p:spPr bwMode="auto">
            <a:xfrm>
              <a:off x="2426" y="708"/>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974" name="Oval 1096"/>
            <p:cNvSpPr>
              <a:spLocks noChangeArrowheads="1"/>
            </p:cNvSpPr>
            <p:nvPr/>
          </p:nvSpPr>
          <p:spPr bwMode="auto">
            <a:xfrm>
              <a:off x="1973"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5" name="Oval 1097"/>
            <p:cNvSpPr>
              <a:spLocks noChangeArrowheads="1"/>
            </p:cNvSpPr>
            <p:nvPr/>
          </p:nvSpPr>
          <p:spPr bwMode="auto">
            <a:xfrm>
              <a:off x="1791"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6" name="Oval 1098"/>
            <p:cNvSpPr>
              <a:spLocks noChangeArrowheads="1"/>
            </p:cNvSpPr>
            <p:nvPr/>
          </p:nvSpPr>
          <p:spPr bwMode="auto">
            <a:xfrm>
              <a:off x="165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7" name="Oval 1099"/>
            <p:cNvSpPr>
              <a:spLocks noChangeArrowheads="1"/>
            </p:cNvSpPr>
            <p:nvPr/>
          </p:nvSpPr>
          <p:spPr bwMode="auto">
            <a:xfrm>
              <a:off x="1882"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8" name="Oval 1100"/>
            <p:cNvSpPr>
              <a:spLocks noChangeArrowheads="1"/>
            </p:cNvSpPr>
            <p:nvPr/>
          </p:nvSpPr>
          <p:spPr bwMode="auto">
            <a:xfrm>
              <a:off x="2018" y="391"/>
              <a:ext cx="45" cy="46"/>
            </a:xfrm>
            <a:prstGeom prst="ellipse">
              <a:avLst/>
            </a:prstGeom>
            <a:solidFill>
              <a:schemeClr val="tx1"/>
            </a:solidFill>
            <a:ln w="3175">
              <a:noFill/>
              <a:round/>
              <a:headEnd/>
              <a:tailEnd/>
            </a:ln>
          </p:spPr>
          <p:txBody>
            <a:bodyPr wrap="none" anchor="ctr"/>
            <a:lstStyle/>
            <a:p>
              <a:endParaRPr lang="en-US"/>
            </a:p>
          </p:txBody>
        </p:sp>
        <p:sp>
          <p:nvSpPr>
            <p:cNvPr id="77979" name="Oval 1101"/>
            <p:cNvSpPr>
              <a:spLocks noChangeArrowheads="1"/>
            </p:cNvSpPr>
            <p:nvPr/>
          </p:nvSpPr>
          <p:spPr bwMode="auto">
            <a:xfrm>
              <a:off x="2064" y="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0" name="Oval 1102"/>
            <p:cNvSpPr>
              <a:spLocks noChangeArrowheads="1"/>
            </p:cNvSpPr>
            <p:nvPr/>
          </p:nvSpPr>
          <p:spPr bwMode="auto">
            <a:xfrm>
              <a:off x="2063"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1" name="Oval 1103"/>
            <p:cNvSpPr>
              <a:spLocks noChangeArrowheads="1"/>
            </p:cNvSpPr>
            <p:nvPr/>
          </p:nvSpPr>
          <p:spPr bwMode="auto">
            <a:xfrm>
              <a:off x="1927"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2" name="Oval 1104"/>
            <p:cNvSpPr>
              <a:spLocks noChangeArrowheads="1"/>
            </p:cNvSpPr>
            <p:nvPr/>
          </p:nvSpPr>
          <p:spPr bwMode="auto">
            <a:xfrm>
              <a:off x="1973"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3" name="Oval 1105"/>
            <p:cNvSpPr>
              <a:spLocks noChangeArrowheads="1"/>
            </p:cNvSpPr>
            <p:nvPr/>
          </p:nvSpPr>
          <p:spPr bwMode="auto">
            <a:xfrm>
              <a:off x="224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4" name="Oval 1106"/>
            <p:cNvSpPr>
              <a:spLocks noChangeArrowheads="1"/>
            </p:cNvSpPr>
            <p:nvPr/>
          </p:nvSpPr>
          <p:spPr bwMode="auto">
            <a:xfrm>
              <a:off x="24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5" name="Oval 1107"/>
            <p:cNvSpPr>
              <a:spLocks noChangeArrowheads="1"/>
            </p:cNvSpPr>
            <p:nvPr/>
          </p:nvSpPr>
          <p:spPr bwMode="auto">
            <a:xfrm>
              <a:off x="25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6" name="Oval 1108"/>
            <p:cNvSpPr>
              <a:spLocks noChangeArrowheads="1"/>
            </p:cNvSpPr>
            <p:nvPr/>
          </p:nvSpPr>
          <p:spPr bwMode="auto">
            <a:xfrm>
              <a:off x="1700"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7" name="Oval 1109"/>
            <p:cNvSpPr>
              <a:spLocks noChangeArrowheads="1"/>
            </p:cNvSpPr>
            <p:nvPr/>
          </p:nvSpPr>
          <p:spPr bwMode="auto">
            <a:xfrm>
              <a:off x="1338"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8" name="Oval 1110"/>
            <p:cNvSpPr>
              <a:spLocks noChangeArrowheads="1"/>
            </p:cNvSpPr>
            <p:nvPr/>
          </p:nvSpPr>
          <p:spPr bwMode="auto">
            <a:xfrm>
              <a:off x="1474" y="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9" name="Oval 1111"/>
            <p:cNvSpPr>
              <a:spLocks noChangeArrowheads="1"/>
            </p:cNvSpPr>
            <p:nvPr/>
          </p:nvSpPr>
          <p:spPr bwMode="auto">
            <a:xfrm>
              <a:off x="156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0" name="Oval 1112"/>
            <p:cNvSpPr>
              <a:spLocks noChangeArrowheads="1"/>
            </p:cNvSpPr>
            <p:nvPr/>
          </p:nvSpPr>
          <p:spPr bwMode="auto">
            <a:xfrm>
              <a:off x="1564"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1" name="Oval 1113"/>
            <p:cNvSpPr>
              <a:spLocks noChangeArrowheads="1"/>
            </p:cNvSpPr>
            <p:nvPr/>
          </p:nvSpPr>
          <p:spPr bwMode="auto">
            <a:xfrm>
              <a:off x="1928"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2" name="Oval 1114"/>
            <p:cNvSpPr>
              <a:spLocks noChangeArrowheads="1"/>
            </p:cNvSpPr>
            <p:nvPr/>
          </p:nvSpPr>
          <p:spPr bwMode="auto">
            <a:xfrm>
              <a:off x="2109"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3" name="Oval 1115"/>
            <p:cNvSpPr>
              <a:spLocks noChangeArrowheads="1"/>
            </p:cNvSpPr>
            <p:nvPr/>
          </p:nvSpPr>
          <p:spPr bwMode="auto">
            <a:xfrm>
              <a:off x="1836" y="70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94" name="Oval 1116"/>
            <p:cNvSpPr>
              <a:spLocks noChangeArrowheads="1"/>
            </p:cNvSpPr>
            <p:nvPr/>
          </p:nvSpPr>
          <p:spPr bwMode="auto">
            <a:xfrm>
              <a:off x="188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5" name="Oval 1117"/>
            <p:cNvSpPr>
              <a:spLocks noChangeArrowheads="1"/>
            </p:cNvSpPr>
            <p:nvPr/>
          </p:nvSpPr>
          <p:spPr bwMode="auto">
            <a:xfrm>
              <a:off x="1973"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96" name="Oval 1118"/>
            <p:cNvSpPr>
              <a:spLocks noChangeArrowheads="1"/>
            </p:cNvSpPr>
            <p:nvPr/>
          </p:nvSpPr>
          <p:spPr bwMode="auto">
            <a:xfrm>
              <a:off x="2699"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7" name="Oval 1119"/>
            <p:cNvSpPr>
              <a:spLocks noChangeArrowheads="1"/>
            </p:cNvSpPr>
            <p:nvPr/>
          </p:nvSpPr>
          <p:spPr bwMode="auto">
            <a:xfrm>
              <a:off x="2562"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8" name="Oval 1120"/>
            <p:cNvSpPr>
              <a:spLocks noChangeArrowheads="1"/>
            </p:cNvSpPr>
            <p:nvPr/>
          </p:nvSpPr>
          <p:spPr bwMode="auto">
            <a:xfrm>
              <a:off x="2427"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9" name="Oval 1121"/>
            <p:cNvSpPr>
              <a:spLocks noChangeArrowheads="1"/>
            </p:cNvSpPr>
            <p:nvPr/>
          </p:nvSpPr>
          <p:spPr bwMode="auto">
            <a:xfrm>
              <a:off x="2292"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000" name="Oval 1122"/>
            <p:cNvSpPr>
              <a:spLocks noChangeArrowheads="1"/>
            </p:cNvSpPr>
            <p:nvPr/>
          </p:nvSpPr>
          <p:spPr bwMode="auto">
            <a:xfrm>
              <a:off x="269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1" name="Oval 1123"/>
            <p:cNvSpPr>
              <a:spLocks noChangeArrowheads="1"/>
            </p:cNvSpPr>
            <p:nvPr/>
          </p:nvSpPr>
          <p:spPr bwMode="auto">
            <a:xfrm>
              <a:off x="2744"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2" name="Oval 1124"/>
            <p:cNvSpPr>
              <a:spLocks noChangeArrowheads="1"/>
            </p:cNvSpPr>
            <p:nvPr/>
          </p:nvSpPr>
          <p:spPr bwMode="auto">
            <a:xfrm>
              <a:off x="3289" y="21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03" name="Oval 1125"/>
            <p:cNvSpPr>
              <a:spLocks noChangeArrowheads="1"/>
            </p:cNvSpPr>
            <p:nvPr/>
          </p:nvSpPr>
          <p:spPr bwMode="auto">
            <a:xfrm>
              <a:off x="328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4" name="Oval 1126"/>
            <p:cNvSpPr>
              <a:spLocks noChangeArrowheads="1"/>
            </p:cNvSpPr>
            <p:nvPr/>
          </p:nvSpPr>
          <p:spPr bwMode="auto">
            <a:xfrm>
              <a:off x="3152"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5" name="Oval 1127"/>
            <p:cNvSpPr>
              <a:spLocks noChangeArrowheads="1"/>
            </p:cNvSpPr>
            <p:nvPr/>
          </p:nvSpPr>
          <p:spPr bwMode="auto">
            <a:xfrm>
              <a:off x="3379" y="1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06" name="Oval 1128"/>
            <p:cNvSpPr>
              <a:spLocks noChangeArrowheads="1"/>
            </p:cNvSpPr>
            <p:nvPr/>
          </p:nvSpPr>
          <p:spPr bwMode="auto">
            <a:xfrm>
              <a:off x="3424"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7" name="Oval 1129"/>
            <p:cNvSpPr>
              <a:spLocks noChangeArrowheads="1"/>
            </p:cNvSpPr>
            <p:nvPr/>
          </p:nvSpPr>
          <p:spPr bwMode="auto">
            <a:xfrm>
              <a:off x="3152" y="1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08" name="Oval 1130"/>
            <p:cNvSpPr>
              <a:spLocks noChangeArrowheads="1"/>
            </p:cNvSpPr>
            <p:nvPr/>
          </p:nvSpPr>
          <p:spPr bwMode="auto">
            <a:xfrm>
              <a:off x="3196" y="1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9" name="Oval 1131"/>
            <p:cNvSpPr>
              <a:spLocks noChangeArrowheads="1"/>
            </p:cNvSpPr>
            <p:nvPr/>
          </p:nvSpPr>
          <p:spPr bwMode="auto">
            <a:xfrm>
              <a:off x="274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0" name="Oval 1132"/>
            <p:cNvSpPr>
              <a:spLocks noChangeArrowheads="1"/>
            </p:cNvSpPr>
            <p:nvPr/>
          </p:nvSpPr>
          <p:spPr bwMode="auto">
            <a:xfrm>
              <a:off x="29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1" name="Oval 1133"/>
            <p:cNvSpPr>
              <a:spLocks noChangeArrowheads="1"/>
            </p:cNvSpPr>
            <p:nvPr/>
          </p:nvSpPr>
          <p:spPr bwMode="auto">
            <a:xfrm>
              <a:off x="30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2" name="Oval 1134"/>
            <p:cNvSpPr>
              <a:spLocks noChangeArrowheads="1"/>
            </p:cNvSpPr>
            <p:nvPr/>
          </p:nvSpPr>
          <p:spPr bwMode="auto">
            <a:xfrm>
              <a:off x="2653" y="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3" name="Oval 1135"/>
            <p:cNvSpPr>
              <a:spLocks noChangeArrowheads="1"/>
            </p:cNvSpPr>
            <p:nvPr/>
          </p:nvSpPr>
          <p:spPr bwMode="auto">
            <a:xfrm>
              <a:off x="3469"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4" name="Oval 1136"/>
            <p:cNvSpPr>
              <a:spLocks noChangeArrowheads="1"/>
            </p:cNvSpPr>
            <p:nvPr/>
          </p:nvSpPr>
          <p:spPr bwMode="auto">
            <a:xfrm>
              <a:off x="3333"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5" name="Oval 1137"/>
            <p:cNvSpPr>
              <a:spLocks noChangeArrowheads="1"/>
            </p:cNvSpPr>
            <p:nvPr/>
          </p:nvSpPr>
          <p:spPr bwMode="auto">
            <a:xfrm>
              <a:off x="342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6" name="Oval 1138"/>
            <p:cNvSpPr>
              <a:spLocks noChangeArrowheads="1"/>
            </p:cNvSpPr>
            <p:nvPr/>
          </p:nvSpPr>
          <p:spPr bwMode="auto">
            <a:xfrm>
              <a:off x="3560"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7" name="Oval 1139"/>
            <p:cNvSpPr>
              <a:spLocks noChangeArrowheads="1"/>
            </p:cNvSpPr>
            <p:nvPr/>
          </p:nvSpPr>
          <p:spPr bwMode="auto">
            <a:xfrm>
              <a:off x="3469"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8018" name="Oval 1140"/>
            <p:cNvSpPr>
              <a:spLocks noChangeArrowheads="1"/>
            </p:cNvSpPr>
            <p:nvPr/>
          </p:nvSpPr>
          <p:spPr bwMode="auto">
            <a:xfrm>
              <a:off x="3333" y="8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019" name="Oval 1141"/>
            <p:cNvSpPr>
              <a:spLocks noChangeArrowheads="1"/>
            </p:cNvSpPr>
            <p:nvPr/>
          </p:nvSpPr>
          <p:spPr bwMode="auto">
            <a:xfrm>
              <a:off x="2926" y="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0" name="Oval 1142"/>
            <p:cNvSpPr>
              <a:spLocks noChangeArrowheads="1"/>
            </p:cNvSpPr>
            <p:nvPr/>
          </p:nvSpPr>
          <p:spPr bwMode="auto">
            <a:xfrm>
              <a:off x="283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1" name="Oval 1143"/>
            <p:cNvSpPr>
              <a:spLocks noChangeArrowheads="1"/>
            </p:cNvSpPr>
            <p:nvPr/>
          </p:nvSpPr>
          <p:spPr bwMode="auto">
            <a:xfrm>
              <a:off x="2789"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2" name="Oval 1144"/>
            <p:cNvSpPr>
              <a:spLocks noChangeArrowheads="1"/>
            </p:cNvSpPr>
            <p:nvPr/>
          </p:nvSpPr>
          <p:spPr bwMode="auto">
            <a:xfrm>
              <a:off x="2880" y="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3" name="Oval 1145"/>
            <p:cNvSpPr>
              <a:spLocks noChangeArrowheads="1"/>
            </p:cNvSpPr>
            <p:nvPr/>
          </p:nvSpPr>
          <p:spPr bwMode="auto">
            <a:xfrm>
              <a:off x="3016" y="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24" name="Oval 1146"/>
            <p:cNvSpPr>
              <a:spLocks noChangeArrowheads="1"/>
            </p:cNvSpPr>
            <p:nvPr/>
          </p:nvSpPr>
          <p:spPr bwMode="auto">
            <a:xfrm>
              <a:off x="3107"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5" name="Oval 1147"/>
            <p:cNvSpPr>
              <a:spLocks noChangeArrowheads="1"/>
            </p:cNvSpPr>
            <p:nvPr/>
          </p:nvSpPr>
          <p:spPr bwMode="auto">
            <a:xfrm>
              <a:off x="319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6" name="Oval 1148"/>
            <p:cNvSpPr>
              <a:spLocks noChangeArrowheads="1"/>
            </p:cNvSpPr>
            <p:nvPr/>
          </p:nvSpPr>
          <p:spPr bwMode="auto">
            <a:xfrm>
              <a:off x="319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7" name="Oval 1149"/>
            <p:cNvSpPr>
              <a:spLocks noChangeArrowheads="1"/>
            </p:cNvSpPr>
            <p:nvPr/>
          </p:nvSpPr>
          <p:spPr bwMode="auto">
            <a:xfrm>
              <a:off x="3061"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8" name="Oval 1150"/>
            <p:cNvSpPr>
              <a:spLocks noChangeArrowheads="1"/>
            </p:cNvSpPr>
            <p:nvPr/>
          </p:nvSpPr>
          <p:spPr bwMode="auto">
            <a:xfrm>
              <a:off x="2653"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9" name="Oval 1151"/>
            <p:cNvSpPr>
              <a:spLocks noChangeArrowheads="1"/>
            </p:cNvSpPr>
            <p:nvPr/>
          </p:nvSpPr>
          <p:spPr bwMode="auto">
            <a:xfrm>
              <a:off x="3107"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0" name="Oval 1152"/>
            <p:cNvSpPr>
              <a:spLocks noChangeArrowheads="1"/>
            </p:cNvSpPr>
            <p:nvPr/>
          </p:nvSpPr>
          <p:spPr bwMode="auto">
            <a:xfrm>
              <a:off x="3379"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1" name="Oval 1153"/>
            <p:cNvSpPr>
              <a:spLocks noChangeArrowheads="1"/>
            </p:cNvSpPr>
            <p:nvPr/>
          </p:nvSpPr>
          <p:spPr bwMode="auto">
            <a:xfrm>
              <a:off x="3242"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2" name="Oval 1154"/>
            <p:cNvSpPr>
              <a:spLocks noChangeArrowheads="1"/>
            </p:cNvSpPr>
            <p:nvPr/>
          </p:nvSpPr>
          <p:spPr bwMode="auto">
            <a:xfrm>
              <a:off x="3333"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3" name="Oval 1155"/>
            <p:cNvSpPr>
              <a:spLocks noChangeArrowheads="1"/>
            </p:cNvSpPr>
            <p:nvPr/>
          </p:nvSpPr>
          <p:spPr bwMode="auto">
            <a:xfrm>
              <a:off x="3560"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4" name="Oval 1156"/>
            <p:cNvSpPr>
              <a:spLocks noChangeArrowheads="1"/>
            </p:cNvSpPr>
            <p:nvPr/>
          </p:nvSpPr>
          <p:spPr bwMode="auto">
            <a:xfrm>
              <a:off x="3242"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5" name="Oval 1157"/>
            <p:cNvSpPr>
              <a:spLocks noChangeArrowheads="1"/>
            </p:cNvSpPr>
            <p:nvPr/>
          </p:nvSpPr>
          <p:spPr bwMode="auto">
            <a:xfrm>
              <a:off x="356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6" name="Oval 1158"/>
            <p:cNvSpPr>
              <a:spLocks noChangeArrowheads="1"/>
            </p:cNvSpPr>
            <p:nvPr/>
          </p:nvSpPr>
          <p:spPr bwMode="auto">
            <a:xfrm>
              <a:off x="2834"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7" name="Oval 1159"/>
            <p:cNvSpPr>
              <a:spLocks noChangeArrowheads="1"/>
            </p:cNvSpPr>
            <p:nvPr/>
          </p:nvSpPr>
          <p:spPr bwMode="auto">
            <a:xfrm>
              <a:off x="1111"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8" name="Oval 1160"/>
            <p:cNvSpPr>
              <a:spLocks noChangeArrowheads="1"/>
            </p:cNvSpPr>
            <p:nvPr/>
          </p:nvSpPr>
          <p:spPr bwMode="auto">
            <a:xfrm>
              <a:off x="975"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9" name="Oval 1161"/>
            <p:cNvSpPr>
              <a:spLocks noChangeArrowheads="1"/>
            </p:cNvSpPr>
            <p:nvPr/>
          </p:nvSpPr>
          <p:spPr bwMode="auto">
            <a:xfrm>
              <a:off x="1066" y="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0" name="Oval 1162"/>
            <p:cNvSpPr>
              <a:spLocks noChangeArrowheads="1"/>
            </p:cNvSpPr>
            <p:nvPr/>
          </p:nvSpPr>
          <p:spPr bwMode="auto">
            <a:xfrm>
              <a:off x="120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1" name="Oval 1163"/>
            <p:cNvSpPr>
              <a:spLocks noChangeArrowheads="1"/>
            </p:cNvSpPr>
            <p:nvPr/>
          </p:nvSpPr>
          <p:spPr bwMode="auto">
            <a:xfrm>
              <a:off x="975" y="84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42" name="Oval 1164"/>
            <p:cNvSpPr>
              <a:spLocks noChangeArrowheads="1"/>
            </p:cNvSpPr>
            <p:nvPr/>
          </p:nvSpPr>
          <p:spPr bwMode="auto">
            <a:xfrm>
              <a:off x="1019" y="8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3" name="Oval 1165"/>
            <p:cNvSpPr>
              <a:spLocks noChangeArrowheads="1"/>
            </p:cNvSpPr>
            <p:nvPr/>
          </p:nvSpPr>
          <p:spPr bwMode="auto">
            <a:xfrm>
              <a:off x="56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4" name="Oval 1166"/>
            <p:cNvSpPr>
              <a:spLocks noChangeArrowheads="1"/>
            </p:cNvSpPr>
            <p:nvPr/>
          </p:nvSpPr>
          <p:spPr bwMode="auto">
            <a:xfrm>
              <a:off x="56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5" name="Oval 1167"/>
            <p:cNvSpPr>
              <a:spLocks noChangeArrowheads="1"/>
            </p:cNvSpPr>
            <p:nvPr/>
          </p:nvSpPr>
          <p:spPr bwMode="auto">
            <a:xfrm>
              <a:off x="431"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6" name="Oval 1168"/>
            <p:cNvSpPr>
              <a:spLocks noChangeArrowheads="1"/>
            </p:cNvSpPr>
            <p:nvPr/>
          </p:nvSpPr>
          <p:spPr bwMode="auto">
            <a:xfrm>
              <a:off x="522" y="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7" name="Oval 1169"/>
            <p:cNvSpPr>
              <a:spLocks noChangeArrowheads="1"/>
            </p:cNvSpPr>
            <p:nvPr/>
          </p:nvSpPr>
          <p:spPr bwMode="auto">
            <a:xfrm>
              <a:off x="658"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8" name="Oval 1170"/>
            <p:cNvSpPr>
              <a:spLocks noChangeArrowheads="1"/>
            </p:cNvSpPr>
            <p:nvPr/>
          </p:nvSpPr>
          <p:spPr bwMode="auto">
            <a:xfrm>
              <a:off x="749" y="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9" name="Oval 1171"/>
            <p:cNvSpPr>
              <a:spLocks noChangeArrowheads="1"/>
            </p:cNvSpPr>
            <p:nvPr/>
          </p:nvSpPr>
          <p:spPr bwMode="auto">
            <a:xfrm>
              <a:off x="840"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0" name="Oval 1172"/>
            <p:cNvSpPr>
              <a:spLocks noChangeArrowheads="1"/>
            </p:cNvSpPr>
            <p:nvPr/>
          </p:nvSpPr>
          <p:spPr bwMode="auto">
            <a:xfrm>
              <a:off x="839"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1" name="Oval 1173"/>
            <p:cNvSpPr>
              <a:spLocks noChangeArrowheads="1"/>
            </p:cNvSpPr>
            <p:nvPr/>
          </p:nvSpPr>
          <p:spPr bwMode="auto">
            <a:xfrm>
              <a:off x="703" y="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2" name="Oval 1174"/>
            <p:cNvSpPr>
              <a:spLocks noChangeArrowheads="1"/>
            </p:cNvSpPr>
            <p:nvPr/>
          </p:nvSpPr>
          <p:spPr bwMode="auto">
            <a:xfrm>
              <a:off x="431"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3" name="Oval 1175"/>
            <p:cNvSpPr>
              <a:spLocks noChangeArrowheads="1"/>
            </p:cNvSpPr>
            <p:nvPr/>
          </p:nvSpPr>
          <p:spPr bwMode="auto">
            <a:xfrm>
              <a:off x="749" y="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54" name="Oval 1176"/>
            <p:cNvSpPr>
              <a:spLocks noChangeArrowheads="1"/>
            </p:cNvSpPr>
            <p:nvPr/>
          </p:nvSpPr>
          <p:spPr bwMode="auto">
            <a:xfrm>
              <a:off x="1021"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5" name="Oval 1177"/>
            <p:cNvSpPr>
              <a:spLocks noChangeArrowheads="1"/>
            </p:cNvSpPr>
            <p:nvPr/>
          </p:nvSpPr>
          <p:spPr bwMode="auto">
            <a:xfrm>
              <a:off x="884" y="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6" name="Oval 1178"/>
            <p:cNvSpPr>
              <a:spLocks noChangeArrowheads="1"/>
            </p:cNvSpPr>
            <p:nvPr/>
          </p:nvSpPr>
          <p:spPr bwMode="auto">
            <a:xfrm>
              <a:off x="975" y="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7" name="Oval 1179"/>
            <p:cNvSpPr>
              <a:spLocks noChangeArrowheads="1"/>
            </p:cNvSpPr>
            <p:nvPr/>
          </p:nvSpPr>
          <p:spPr bwMode="auto">
            <a:xfrm>
              <a:off x="1156" y="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8" name="Oval 1180"/>
            <p:cNvSpPr>
              <a:spLocks noChangeArrowheads="1"/>
            </p:cNvSpPr>
            <p:nvPr/>
          </p:nvSpPr>
          <p:spPr bwMode="auto">
            <a:xfrm>
              <a:off x="884" y="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9" name="Oval 1181"/>
            <p:cNvSpPr>
              <a:spLocks noChangeArrowheads="1"/>
            </p:cNvSpPr>
            <p:nvPr/>
          </p:nvSpPr>
          <p:spPr bwMode="auto">
            <a:xfrm>
              <a:off x="120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0" name="Oval 1182"/>
            <p:cNvSpPr>
              <a:spLocks noChangeArrowheads="1"/>
            </p:cNvSpPr>
            <p:nvPr/>
          </p:nvSpPr>
          <p:spPr bwMode="auto">
            <a:xfrm>
              <a:off x="476"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1" name="Oval 1183"/>
            <p:cNvSpPr>
              <a:spLocks noChangeArrowheads="1"/>
            </p:cNvSpPr>
            <p:nvPr/>
          </p:nvSpPr>
          <p:spPr bwMode="auto">
            <a:xfrm>
              <a:off x="749" y="3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2" name="Oval 1184"/>
            <p:cNvSpPr>
              <a:spLocks noChangeArrowheads="1"/>
            </p:cNvSpPr>
            <p:nvPr/>
          </p:nvSpPr>
          <p:spPr bwMode="auto">
            <a:xfrm>
              <a:off x="748"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3" name="Oval 1185"/>
            <p:cNvSpPr>
              <a:spLocks noChangeArrowheads="1"/>
            </p:cNvSpPr>
            <p:nvPr/>
          </p:nvSpPr>
          <p:spPr bwMode="auto">
            <a:xfrm>
              <a:off x="612" y="2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4" name="Oval 1186"/>
            <p:cNvSpPr>
              <a:spLocks noChangeArrowheads="1"/>
            </p:cNvSpPr>
            <p:nvPr/>
          </p:nvSpPr>
          <p:spPr bwMode="auto">
            <a:xfrm>
              <a:off x="703" y="1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5" name="Oval 1187"/>
            <p:cNvSpPr>
              <a:spLocks noChangeArrowheads="1"/>
            </p:cNvSpPr>
            <p:nvPr/>
          </p:nvSpPr>
          <p:spPr bwMode="auto">
            <a:xfrm>
              <a:off x="839" y="3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66" name="Oval 1188"/>
            <p:cNvSpPr>
              <a:spLocks noChangeArrowheads="1"/>
            </p:cNvSpPr>
            <p:nvPr/>
          </p:nvSpPr>
          <p:spPr bwMode="auto">
            <a:xfrm>
              <a:off x="884" y="1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7" name="Oval 1189"/>
            <p:cNvSpPr>
              <a:spLocks noChangeArrowheads="1"/>
            </p:cNvSpPr>
            <p:nvPr/>
          </p:nvSpPr>
          <p:spPr bwMode="auto">
            <a:xfrm>
              <a:off x="476"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8" name="Oval 1190"/>
            <p:cNvSpPr>
              <a:spLocks noChangeArrowheads="1"/>
            </p:cNvSpPr>
            <p:nvPr/>
          </p:nvSpPr>
          <p:spPr bwMode="auto">
            <a:xfrm>
              <a:off x="656" y="3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9" name="Oval 1191"/>
            <p:cNvSpPr>
              <a:spLocks noChangeArrowheads="1"/>
            </p:cNvSpPr>
            <p:nvPr/>
          </p:nvSpPr>
          <p:spPr bwMode="auto">
            <a:xfrm>
              <a:off x="205"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0" name="Oval 1192"/>
            <p:cNvSpPr>
              <a:spLocks noChangeArrowheads="1"/>
            </p:cNvSpPr>
            <p:nvPr/>
          </p:nvSpPr>
          <p:spPr bwMode="auto">
            <a:xfrm>
              <a:off x="204"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1" name="Oval 1193"/>
            <p:cNvSpPr>
              <a:spLocks noChangeArrowheads="1"/>
            </p:cNvSpPr>
            <p:nvPr/>
          </p:nvSpPr>
          <p:spPr bwMode="auto">
            <a:xfrm>
              <a:off x="68"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2" name="Oval 1194"/>
            <p:cNvSpPr>
              <a:spLocks noChangeArrowheads="1"/>
            </p:cNvSpPr>
            <p:nvPr/>
          </p:nvSpPr>
          <p:spPr bwMode="auto">
            <a:xfrm>
              <a:off x="295"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3" name="Oval 1195"/>
            <p:cNvSpPr>
              <a:spLocks noChangeArrowheads="1"/>
            </p:cNvSpPr>
            <p:nvPr/>
          </p:nvSpPr>
          <p:spPr bwMode="auto">
            <a:xfrm>
              <a:off x="386" y="21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74" name="Oval 1196"/>
            <p:cNvSpPr>
              <a:spLocks noChangeArrowheads="1"/>
            </p:cNvSpPr>
            <p:nvPr/>
          </p:nvSpPr>
          <p:spPr bwMode="auto">
            <a:xfrm>
              <a:off x="477"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5" name="Oval 1197"/>
            <p:cNvSpPr>
              <a:spLocks noChangeArrowheads="1"/>
            </p:cNvSpPr>
            <p:nvPr/>
          </p:nvSpPr>
          <p:spPr bwMode="auto">
            <a:xfrm>
              <a:off x="68" y="1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6" name="Oval 1198"/>
            <p:cNvSpPr>
              <a:spLocks noChangeArrowheads="1"/>
            </p:cNvSpPr>
            <p:nvPr/>
          </p:nvSpPr>
          <p:spPr bwMode="auto">
            <a:xfrm>
              <a:off x="386"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7" name="Oval 1199"/>
            <p:cNvSpPr>
              <a:spLocks noChangeArrowheads="1"/>
            </p:cNvSpPr>
            <p:nvPr/>
          </p:nvSpPr>
          <p:spPr bwMode="auto">
            <a:xfrm>
              <a:off x="658" y="-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8" name="Oval 1200"/>
            <p:cNvSpPr>
              <a:spLocks noChangeArrowheads="1"/>
            </p:cNvSpPr>
            <p:nvPr/>
          </p:nvSpPr>
          <p:spPr bwMode="auto">
            <a:xfrm>
              <a:off x="113"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9" name="Oval 1201"/>
            <p:cNvSpPr>
              <a:spLocks noChangeArrowheads="1"/>
            </p:cNvSpPr>
            <p:nvPr/>
          </p:nvSpPr>
          <p:spPr bwMode="auto">
            <a:xfrm>
              <a:off x="1836"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0" name="Oval 1202"/>
            <p:cNvSpPr>
              <a:spLocks noChangeArrowheads="1"/>
            </p:cNvSpPr>
            <p:nvPr/>
          </p:nvSpPr>
          <p:spPr bwMode="auto">
            <a:xfrm>
              <a:off x="1746"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1" name="Oval 1203"/>
            <p:cNvSpPr>
              <a:spLocks noChangeArrowheads="1"/>
            </p:cNvSpPr>
            <p:nvPr/>
          </p:nvSpPr>
          <p:spPr bwMode="auto">
            <a:xfrm>
              <a:off x="1837"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2" name="Oval 1204"/>
            <p:cNvSpPr>
              <a:spLocks noChangeArrowheads="1"/>
            </p:cNvSpPr>
            <p:nvPr/>
          </p:nvSpPr>
          <p:spPr bwMode="auto">
            <a:xfrm>
              <a:off x="133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3" name="Oval 1205"/>
            <p:cNvSpPr>
              <a:spLocks noChangeArrowheads="1"/>
            </p:cNvSpPr>
            <p:nvPr/>
          </p:nvSpPr>
          <p:spPr bwMode="auto">
            <a:xfrm>
              <a:off x="1791"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4" name="Oval 1206"/>
            <p:cNvSpPr>
              <a:spLocks noChangeArrowheads="1"/>
            </p:cNvSpPr>
            <p:nvPr/>
          </p:nvSpPr>
          <p:spPr bwMode="auto">
            <a:xfrm>
              <a:off x="1203"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5" name="Oval 1207"/>
            <p:cNvSpPr>
              <a:spLocks noChangeArrowheads="1"/>
            </p:cNvSpPr>
            <p:nvPr/>
          </p:nvSpPr>
          <p:spPr bwMode="auto">
            <a:xfrm>
              <a:off x="929"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6" name="Oval 1208"/>
            <p:cNvSpPr>
              <a:spLocks noChangeArrowheads="1"/>
            </p:cNvSpPr>
            <p:nvPr/>
          </p:nvSpPr>
          <p:spPr bwMode="auto">
            <a:xfrm>
              <a:off x="1111"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7" name="Oval 1209"/>
            <p:cNvSpPr>
              <a:spLocks noChangeArrowheads="1"/>
            </p:cNvSpPr>
            <p:nvPr/>
          </p:nvSpPr>
          <p:spPr bwMode="auto">
            <a:xfrm>
              <a:off x="274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8" name="Oval 1210"/>
            <p:cNvSpPr>
              <a:spLocks noChangeArrowheads="1"/>
            </p:cNvSpPr>
            <p:nvPr/>
          </p:nvSpPr>
          <p:spPr bwMode="auto">
            <a:xfrm>
              <a:off x="3107"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9" name="Oval 1211"/>
            <p:cNvSpPr>
              <a:spLocks noChangeArrowheads="1"/>
            </p:cNvSpPr>
            <p:nvPr/>
          </p:nvSpPr>
          <p:spPr bwMode="auto">
            <a:xfrm>
              <a:off x="3470"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0" name="Oval 1212"/>
            <p:cNvSpPr>
              <a:spLocks noChangeArrowheads="1"/>
            </p:cNvSpPr>
            <p:nvPr/>
          </p:nvSpPr>
          <p:spPr bwMode="auto">
            <a:xfrm>
              <a:off x="3243"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1" name="Oval 1213"/>
            <p:cNvSpPr>
              <a:spLocks noChangeArrowheads="1"/>
            </p:cNvSpPr>
            <p:nvPr/>
          </p:nvSpPr>
          <p:spPr bwMode="auto">
            <a:xfrm>
              <a:off x="2925"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2" name="Oval 1214"/>
            <p:cNvSpPr>
              <a:spLocks noChangeArrowheads="1"/>
            </p:cNvSpPr>
            <p:nvPr/>
          </p:nvSpPr>
          <p:spPr bwMode="auto">
            <a:xfrm>
              <a:off x="219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3" name="Oval 1215"/>
            <p:cNvSpPr>
              <a:spLocks noChangeArrowheads="1"/>
            </p:cNvSpPr>
            <p:nvPr/>
          </p:nvSpPr>
          <p:spPr bwMode="auto">
            <a:xfrm>
              <a:off x="2971"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4" name="Oval 1216"/>
            <p:cNvSpPr>
              <a:spLocks noChangeArrowheads="1"/>
            </p:cNvSpPr>
            <p:nvPr/>
          </p:nvSpPr>
          <p:spPr bwMode="auto">
            <a:xfrm>
              <a:off x="3198"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5" name="Oval 1217"/>
            <p:cNvSpPr>
              <a:spLocks noChangeArrowheads="1"/>
            </p:cNvSpPr>
            <p:nvPr/>
          </p:nvSpPr>
          <p:spPr bwMode="auto">
            <a:xfrm>
              <a:off x="3424"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6" name="Oval 1218"/>
            <p:cNvSpPr>
              <a:spLocks noChangeArrowheads="1"/>
            </p:cNvSpPr>
            <p:nvPr/>
          </p:nvSpPr>
          <p:spPr bwMode="auto">
            <a:xfrm>
              <a:off x="3424" y="43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8097" name="Oval 1219"/>
            <p:cNvSpPr>
              <a:spLocks noChangeArrowheads="1"/>
            </p:cNvSpPr>
            <p:nvPr/>
          </p:nvSpPr>
          <p:spPr bwMode="auto">
            <a:xfrm>
              <a:off x="3515" y="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98" name="Oval 1220"/>
            <p:cNvSpPr>
              <a:spLocks noChangeArrowheads="1"/>
            </p:cNvSpPr>
            <p:nvPr/>
          </p:nvSpPr>
          <p:spPr bwMode="auto">
            <a:xfrm>
              <a:off x="2653" y="8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99" name="Oval 1221"/>
            <p:cNvSpPr>
              <a:spLocks noChangeArrowheads="1"/>
            </p:cNvSpPr>
            <p:nvPr/>
          </p:nvSpPr>
          <p:spPr bwMode="auto">
            <a:xfrm>
              <a:off x="342" y="84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8100" name="Oval 1222"/>
            <p:cNvSpPr>
              <a:spLocks noChangeArrowheads="1"/>
            </p:cNvSpPr>
            <p:nvPr/>
          </p:nvSpPr>
          <p:spPr bwMode="auto">
            <a:xfrm>
              <a:off x="113" y="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1" name="Oval 1223"/>
            <p:cNvSpPr>
              <a:spLocks noChangeArrowheads="1"/>
            </p:cNvSpPr>
            <p:nvPr/>
          </p:nvSpPr>
          <p:spPr bwMode="auto">
            <a:xfrm>
              <a:off x="382"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2" name="Oval 1224"/>
            <p:cNvSpPr>
              <a:spLocks noChangeArrowheads="1"/>
            </p:cNvSpPr>
            <p:nvPr/>
          </p:nvSpPr>
          <p:spPr bwMode="auto">
            <a:xfrm>
              <a:off x="839"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3" name="Oval 1225"/>
            <p:cNvSpPr>
              <a:spLocks noChangeArrowheads="1"/>
            </p:cNvSpPr>
            <p:nvPr/>
          </p:nvSpPr>
          <p:spPr bwMode="auto">
            <a:xfrm>
              <a:off x="433"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4" name="Oval 1226"/>
            <p:cNvSpPr>
              <a:spLocks noChangeArrowheads="1"/>
            </p:cNvSpPr>
            <p:nvPr/>
          </p:nvSpPr>
          <p:spPr bwMode="auto">
            <a:xfrm>
              <a:off x="2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5" name="Oval 1227"/>
            <p:cNvSpPr>
              <a:spLocks noChangeArrowheads="1"/>
            </p:cNvSpPr>
            <p:nvPr/>
          </p:nvSpPr>
          <p:spPr bwMode="auto">
            <a:xfrm>
              <a:off x="-23"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6" name="Oval 1228"/>
            <p:cNvSpPr>
              <a:spLocks noChangeArrowheads="1"/>
            </p:cNvSpPr>
            <p:nvPr/>
          </p:nvSpPr>
          <p:spPr bwMode="auto">
            <a:xfrm>
              <a:off x="204"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7" name="Oval 1229"/>
            <p:cNvSpPr>
              <a:spLocks noChangeArrowheads="1"/>
            </p:cNvSpPr>
            <p:nvPr/>
          </p:nvSpPr>
          <p:spPr bwMode="auto">
            <a:xfrm>
              <a:off x="249"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8" name="Oval 1230"/>
            <p:cNvSpPr>
              <a:spLocks noChangeArrowheads="1"/>
            </p:cNvSpPr>
            <p:nvPr/>
          </p:nvSpPr>
          <p:spPr bwMode="auto">
            <a:xfrm>
              <a:off x="24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9" name="Oval 1231"/>
            <p:cNvSpPr>
              <a:spLocks noChangeArrowheads="1"/>
            </p:cNvSpPr>
            <p:nvPr/>
          </p:nvSpPr>
          <p:spPr bwMode="auto">
            <a:xfrm>
              <a:off x="67"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0" name="Oval 1232"/>
            <p:cNvSpPr>
              <a:spLocks noChangeArrowheads="1"/>
            </p:cNvSpPr>
            <p:nvPr/>
          </p:nvSpPr>
          <p:spPr bwMode="auto">
            <a:xfrm>
              <a:off x="-23"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1" name="Oval 1233"/>
            <p:cNvSpPr>
              <a:spLocks noChangeArrowheads="1"/>
            </p:cNvSpPr>
            <p:nvPr/>
          </p:nvSpPr>
          <p:spPr bwMode="auto">
            <a:xfrm>
              <a:off x="-23"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2" name="Oval 1234"/>
            <p:cNvSpPr>
              <a:spLocks noChangeArrowheads="1"/>
            </p:cNvSpPr>
            <p:nvPr/>
          </p:nvSpPr>
          <p:spPr bwMode="auto">
            <a:xfrm>
              <a:off x="-23"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3" name="Oval 1235"/>
            <p:cNvSpPr>
              <a:spLocks noChangeArrowheads="1"/>
            </p:cNvSpPr>
            <p:nvPr/>
          </p:nvSpPr>
          <p:spPr bwMode="auto">
            <a:xfrm>
              <a:off x="10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4" name="Oval 1236"/>
            <p:cNvSpPr>
              <a:spLocks noChangeArrowheads="1"/>
            </p:cNvSpPr>
            <p:nvPr/>
          </p:nvSpPr>
          <p:spPr bwMode="auto">
            <a:xfrm>
              <a:off x="249"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5" name="Oval 1237"/>
            <p:cNvSpPr>
              <a:spLocks noChangeArrowheads="1"/>
            </p:cNvSpPr>
            <p:nvPr/>
          </p:nvSpPr>
          <p:spPr bwMode="auto">
            <a:xfrm>
              <a:off x="612"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6" name="Oval 1238"/>
            <p:cNvSpPr>
              <a:spLocks noChangeArrowheads="1"/>
            </p:cNvSpPr>
            <p:nvPr/>
          </p:nvSpPr>
          <p:spPr bwMode="auto">
            <a:xfrm>
              <a:off x="839"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7" name="Oval 1239"/>
            <p:cNvSpPr>
              <a:spLocks noChangeArrowheads="1"/>
            </p:cNvSpPr>
            <p:nvPr/>
          </p:nvSpPr>
          <p:spPr bwMode="auto">
            <a:xfrm>
              <a:off x="2064" y="52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118" name="Oval 1240"/>
            <p:cNvSpPr>
              <a:spLocks noChangeArrowheads="1"/>
            </p:cNvSpPr>
            <p:nvPr/>
          </p:nvSpPr>
          <p:spPr bwMode="auto">
            <a:xfrm>
              <a:off x="1882" y="52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119" name="Oval 1241"/>
            <p:cNvSpPr>
              <a:spLocks noChangeArrowheads="1"/>
            </p:cNvSpPr>
            <p:nvPr/>
          </p:nvSpPr>
          <p:spPr bwMode="auto">
            <a:xfrm>
              <a:off x="3288"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0" name="Oval 1242"/>
            <p:cNvSpPr>
              <a:spLocks noChangeArrowheads="1"/>
            </p:cNvSpPr>
            <p:nvPr/>
          </p:nvSpPr>
          <p:spPr bwMode="auto">
            <a:xfrm>
              <a:off x="351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1" name="Oval 1243"/>
            <p:cNvSpPr>
              <a:spLocks noChangeArrowheads="1"/>
            </p:cNvSpPr>
            <p:nvPr/>
          </p:nvSpPr>
          <p:spPr bwMode="auto">
            <a:xfrm>
              <a:off x="3469"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2" name="Oval 1244"/>
            <p:cNvSpPr>
              <a:spLocks noChangeArrowheads="1"/>
            </p:cNvSpPr>
            <p:nvPr/>
          </p:nvSpPr>
          <p:spPr bwMode="auto">
            <a:xfrm>
              <a:off x="351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3" name="Oval 1245"/>
            <p:cNvSpPr>
              <a:spLocks noChangeArrowheads="1"/>
            </p:cNvSpPr>
            <p:nvPr/>
          </p:nvSpPr>
          <p:spPr bwMode="auto">
            <a:xfrm>
              <a:off x="5101"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8124" name="Oval 1246"/>
            <p:cNvSpPr>
              <a:spLocks noChangeArrowheads="1"/>
            </p:cNvSpPr>
            <p:nvPr/>
          </p:nvSpPr>
          <p:spPr bwMode="auto">
            <a:xfrm>
              <a:off x="501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5" name="Oval 1247"/>
            <p:cNvSpPr>
              <a:spLocks noChangeArrowheads="1"/>
            </p:cNvSpPr>
            <p:nvPr/>
          </p:nvSpPr>
          <p:spPr bwMode="auto">
            <a:xfrm>
              <a:off x="4875"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6" name="Oval 1248"/>
            <p:cNvSpPr>
              <a:spLocks noChangeArrowheads="1"/>
            </p:cNvSpPr>
            <p:nvPr/>
          </p:nvSpPr>
          <p:spPr bwMode="auto">
            <a:xfrm>
              <a:off x="469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7" name="Oval 1249"/>
            <p:cNvSpPr>
              <a:spLocks noChangeArrowheads="1"/>
            </p:cNvSpPr>
            <p:nvPr/>
          </p:nvSpPr>
          <p:spPr bwMode="auto">
            <a:xfrm>
              <a:off x="496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8" name="Oval 1250"/>
            <p:cNvSpPr>
              <a:spLocks noChangeArrowheads="1"/>
            </p:cNvSpPr>
            <p:nvPr/>
          </p:nvSpPr>
          <p:spPr bwMode="auto">
            <a:xfrm>
              <a:off x="5056"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9" name="Oval 1251"/>
            <p:cNvSpPr>
              <a:spLocks noChangeArrowheads="1"/>
            </p:cNvSpPr>
            <p:nvPr/>
          </p:nvSpPr>
          <p:spPr bwMode="auto">
            <a:xfrm>
              <a:off x="505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0" name="Oval 1252"/>
            <p:cNvSpPr>
              <a:spLocks noChangeArrowheads="1"/>
            </p:cNvSpPr>
            <p:nvPr/>
          </p:nvSpPr>
          <p:spPr bwMode="auto">
            <a:xfrm>
              <a:off x="5011"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1" name="Oval 1253"/>
            <p:cNvSpPr>
              <a:spLocks noChangeArrowheads="1"/>
            </p:cNvSpPr>
            <p:nvPr/>
          </p:nvSpPr>
          <p:spPr bwMode="auto">
            <a:xfrm>
              <a:off x="505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2" name="Oval 1254"/>
            <p:cNvSpPr>
              <a:spLocks noChangeArrowheads="1"/>
            </p:cNvSpPr>
            <p:nvPr/>
          </p:nvSpPr>
          <p:spPr bwMode="auto">
            <a:xfrm>
              <a:off x="519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3" name="Oval 1255"/>
            <p:cNvSpPr>
              <a:spLocks noChangeArrowheads="1"/>
            </p:cNvSpPr>
            <p:nvPr/>
          </p:nvSpPr>
          <p:spPr bwMode="auto">
            <a:xfrm>
              <a:off x="5374"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4" name="Oval 1256"/>
            <p:cNvSpPr>
              <a:spLocks noChangeArrowheads="1"/>
            </p:cNvSpPr>
            <p:nvPr/>
          </p:nvSpPr>
          <p:spPr bwMode="auto">
            <a:xfrm>
              <a:off x="5373" y="75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8135" name="Oval 1257"/>
            <p:cNvSpPr>
              <a:spLocks noChangeArrowheads="1"/>
            </p:cNvSpPr>
            <p:nvPr/>
          </p:nvSpPr>
          <p:spPr bwMode="auto">
            <a:xfrm>
              <a:off x="5372"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6" name="Oval 1258"/>
            <p:cNvSpPr>
              <a:spLocks noChangeArrowheads="1"/>
            </p:cNvSpPr>
            <p:nvPr/>
          </p:nvSpPr>
          <p:spPr bwMode="auto">
            <a:xfrm>
              <a:off x="528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7" name="Oval 1259"/>
            <p:cNvSpPr>
              <a:spLocks noChangeArrowheads="1"/>
            </p:cNvSpPr>
            <p:nvPr/>
          </p:nvSpPr>
          <p:spPr bwMode="auto">
            <a:xfrm>
              <a:off x="5419" y="3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138" name="Oval 1260"/>
            <p:cNvSpPr>
              <a:spLocks noChangeArrowheads="1"/>
            </p:cNvSpPr>
            <p:nvPr/>
          </p:nvSpPr>
          <p:spPr bwMode="auto">
            <a:xfrm>
              <a:off x="5147"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9" name="Oval 1261"/>
            <p:cNvSpPr>
              <a:spLocks noChangeArrowheads="1"/>
            </p:cNvSpPr>
            <p:nvPr/>
          </p:nvSpPr>
          <p:spPr bwMode="auto">
            <a:xfrm>
              <a:off x="519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0" name="Oval 1262"/>
            <p:cNvSpPr>
              <a:spLocks noChangeArrowheads="1"/>
            </p:cNvSpPr>
            <p:nvPr/>
          </p:nvSpPr>
          <p:spPr bwMode="auto">
            <a:xfrm>
              <a:off x="5237"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1" name="Oval 1263"/>
            <p:cNvSpPr>
              <a:spLocks noChangeArrowheads="1"/>
            </p:cNvSpPr>
            <p:nvPr/>
          </p:nvSpPr>
          <p:spPr bwMode="auto">
            <a:xfrm>
              <a:off x="496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2" name="Oval 1264"/>
            <p:cNvSpPr>
              <a:spLocks noChangeArrowheads="1"/>
            </p:cNvSpPr>
            <p:nvPr/>
          </p:nvSpPr>
          <p:spPr bwMode="auto">
            <a:xfrm>
              <a:off x="5283"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3" name="Oval 1265"/>
            <p:cNvSpPr>
              <a:spLocks noChangeArrowheads="1"/>
            </p:cNvSpPr>
            <p:nvPr/>
          </p:nvSpPr>
          <p:spPr bwMode="auto">
            <a:xfrm>
              <a:off x="5691"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4" name="Oval 1266"/>
            <p:cNvSpPr>
              <a:spLocks noChangeArrowheads="1"/>
            </p:cNvSpPr>
            <p:nvPr/>
          </p:nvSpPr>
          <p:spPr bwMode="auto">
            <a:xfrm>
              <a:off x="5781"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5" name="Oval 1267"/>
            <p:cNvSpPr>
              <a:spLocks noChangeArrowheads="1"/>
            </p:cNvSpPr>
            <p:nvPr/>
          </p:nvSpPr>
          <p:spPr bwMode="auto">
            <a:xfrm>
              <a:off x="5646"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6" name="Oval 1268"/>
            <p:cNvSpPr>
              <a:spLocks noChangeArrowheads="1"/>
            </p:cNvSpPr>
            <p:nvPr/>
          </p:nvSpPr>
          <p:spPr bwMode="auto">
            <a:xfrm>
              <a:off x="5464"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7" name="Oval 1269"/>
            <p:cNvSpPr>
              <a:spLocks noChangeArrowheads="1"/>
            </p:cNvSpPr>
            <p:nvPr/>
          </p:nvSpPr>
          <p:spPr bwMode="auto">
            <a:xfrm>
              <a:off x="5328"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8" name="Oval 1270"/>
            <p:cNvSpPr>
              <a:spLocks noChangeArrowheads="1"/>
            </p:cNvSpPr>
            <p:nvPr/>
          </p:nvSpPr>
          <p:spPr bwMode="auto">
            <a:xfrm>
              <a:off x="5555"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9" name="Oval 1271"/>
            <p:cNvSpPr>
              <a:spLocks noChangeArrowheads="1"/>
            </p:cNvSpPr>
            <p:nvPr/>
          </p:nvSpPr>
          <p:spPr bwMode="auto">
            <a:xfrm>
              <a:off x="5691" y="436"/>
              <a:ext cx="45" cy="46"/>
            </a:xfrm>
            <a:prstGeom prst="ellipse">
              <a:avLst/>
            </a:prstGeom>
            <a:solidFill>
              <a:schemeClr val="tx1"/>
            </a:solidFill>
            <a:ln w="3175">
              <a:noFill/>
              <a:round/>
              <a:headEnd/>
              <a:tailEnd/>
            </a:ln>
          </p:spPr>
          <p:txBody>
            <a:bodyPr wrap="none" anchor="ctr"/>
            <a:lstStyle/>
            <a:p>
              <a:endParaRPr lang="en-US"/>
            </a:p>
          </p:txBody>
        </p:sp>
        <p:sp>
          <p:nvSpPr>
            <p:cNvPr id="78150" name="Oval 1272"/>
            <p:cNvSpPr>
              <a:spLocks noChangeArrowheads="1"/>
            </p:cNvSpPr>
            <p:nvPr/>
          </p:nvSpPr>
          <p:spPr bwMode="auto">
            <a:xfrm>
              <a:off x="5737" y="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1" name="Oval 1273"/>
            <p:cNvSpPr>
              <a:spLocks noChangeArrowheads="1"/>
            </p:cNvSpPr>
            <p:nvPr/>
          </p:nvSpPr>
          <p:spPr bwMode="auto">
            <a:xfrm>
              <a:off x="5736"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2" name="Oval 1274"/>
            <p:cNvSpPr>
              <a:spLocks noChangeArrowheads="1"/>
            </p:cNvSpPr>
            <p:nvPr/>
          </p:nvSpPr>
          <p:spPr bwMode="auto">
            <a:xfrm>
              <a:off x="5600"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3" name="Oval 1275"/>
            <p:cNvSpPr>
              <a:spLocks noChangeArrowheads="1"/>
            </p:cNvSpPr>
            <p:nvPr/>
          </p:nvSpPr>
          <p:spPr bwMode="auto">
            <a:xfrm>
              <a:off x="5600"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4" name="Oval 1276"/>
            <p:cNvSpPr>
              <a:spLocks noChangeArrowheads="1"/>
            </p:cNvSpPr>
            <p:nvPr/>
          </p:nvSpPr>
          <p:spPr bwMode="auto">
            <a:xfrm>
              <a:off x="5646"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5" name="Oval 1277"/>
            <p:cNvSpPr>
              <a:spLocks noChangeArrowheads="1"/>
            </p:cNvSpPr>
            <p:nvPr/>
          </p:nvSpPr>
          <p:spPr bwMode="auto">
            <a:xfrm>
              <a:off x="5781"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6" name="Oval 1278"/>
            <p:cNvSpPr>
              <a:spLocks noChangeArrowheads="1"/>
            </p:cNvSpPr>
            <p:nvPr/>
          </p:nvSpPr>
          <p:spPr bwMode="auto">
            <a:xfrm>
              <a:off x="5373"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7" name="Oval 1279"/>
            <p:cNvSpPr>
              <a:spLocks noChangeArrowheads="1"/>
            </p:cNvSpPr>
            <p:nvPr/>
          </p:nvSpPr>
          <p:spPr bwMode="auto">
            <a:xfrm>
              <a:off x="5011"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8" name="Oval 1280"/>
            <p:cNvSpPr>
              <a:spLocks noChangeArrowheads="1"/>
            </p:cNvSpPr>
            <p:nvPr/>
          </p:nvSpPr>
          <p:spPr bwMode="auto">
            <a:xfrm>
              <a:off x="5147" y="1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9" name="Oval 1281"/>
            <p:cNvSpPr>
              <a:spLocks noChangeArrowheads="1"/>
            </p:cNvSpPr>
            <p:nvPr/>
          </p:nvSpPr>
          <p:spPr bwMode="auto">
            <a:xfrm>
              <a:off x="5237"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0" name="Oval 1282"/>
            <p:cNvSpPr>
              <a:spLocks noChangeArrowheads="1"/>
            </p:cNvSpPr>
            <p:nvPr/>
          </p:nvSpPr>
          <p:spPr bwMode="auto">
            <a:xfrm>
              <a:off x="5237"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1" name="Oval 1283"/>
            <p:cNvSpPr>
              <a:spLocks noChangeArrowheads="1"/>
            </p:cNvSpPr>
            <p:nvPr/>
          </p:nvSpPr>
          <p:spPr bwMode="auto">
            <a:xfrm>
              <a:off x="550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2" name="Oval 1284"/>
            <p:cNvSpPr>
              <a:spLocks noChangeArrowheads="1"/>
            </p:cNvSpPr>
            <p:nvPr/>
          </p:nvSpPr>
          <p:spPr bwMode="auto">
            <a:xfrm>
              <a:off x="555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3" name="Oval 1285"/>
            <p:cNvSpPr>
              <a:spLocks noChangeArrowheads="1"/>
            </p:cNvSpPr>
            <p:nvPr/>
          </p:nvSpPr>
          <p:spPr bwMode="auto">
            <a:xfrm>
              <a:off x="564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4" name="Oval 1286"/>
            <p:cNvSpPr>
              <a:spLocks noChangeArrowheads="1"/>
            </p:cNvSpPr>
            <p:nvPr/>
          </p:nvSpPr>
          <p:spPr bwMode="auto">
            <a:xfrm>
              <a:off x="4784"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5" name="Oval 1287"/>
            <p:cNvSpPr>
              <a:spLocks noChangeArrowheads="1"/>
            </p:cNvSpPr>
            <p:nvPr/>
          </p:nvSpPr>
          <p:spPr bwMode="auto">
            <a:xfrm>
              <a:off x="4648" y="80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166" name="Oval 1288"/>
            <p:cNvSpPr>
              <a:spLocks noChangeArrowheads="1"/>
            </p:cNvSpPr>
            <p:nvPr/>
          </p:nvSpPr>
          <p:spPr bwMode="auto">
            <a:xfrm>
              <a:off x="4739"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7" name="Oval 1289"/>
            <p:cNvSpPr>
              <a:spLocks noChangeArrowheads="1"/>
            </p:cNvSpPr>
            <p:nvPr/>
          </p:nvSpPr>
          <p:spPr bwMode="auto">
            <a:xfrm>
              <a:off x="4874"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8" name="Oval 1290"/>
            <p:cNvSpPr>
              <a:spLocks noChangeArrowheads="1"/>
            </p:cNvSpPr>
            <p:nvPr/>
          </p:nvSpPr>
          <p:spPr bwMode="auto">
            <a:xfrm>
              <a:off x="4648"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9" name="Oval 1291"/>
            <p:cNvSpPr>
              <a:spLocks noChangeArrowheads="1"/>
            </p:cNvSpPr>
            <p:nvPr/>
          </p:nvSpPr>
          <p:spPr bwMode="auto">
            <a:xfrm>
              <a:off x="4241" y="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0" name="Oval 1292"/>
            <p:cNvSpPr>
              <a:spLocks noChangeArrowheads="1"/>
            </p:cNvSpPr>
            <p:nvPr/>
          </p:nvSpPr>
          <p:spPr bwMode="auto">
            <a:xfrm>
              <a:off x="4240"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1" name="Oval 1293"/>
            <p:cNvSpPr>
              <a:spLocks noChangeArrowheads="1"/>
            </p:cNvSpPr>
            <p:nvPr/>
          </p:nvSpPr>
          <p:spPr bwMode="auto">
            <a:xfrm>
              <a:off x="4104"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2" name="Oval 1294"/>
            <p:cNvSpPr>
              <a:spLocks noChangeArrowheads="1"/>
            </p:cNvSpPr>
            <p:nvPr/>
          </p:nvSpPr>
          <p:spPr bwMode="auto">
            <a:xfrm>
              <a:off x="4195" y="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3" name="Oval 1295"/>
            <p:cNvSpPr>
              <a:spLocks noChangeArrowheads="1"/>
            </p:cNvSpPr>
            <p:nvPr/>
          </p:nvSpPr>
          <p:spPr bwMode="auto">
            <a:xfrm>
              <a:off x="4331"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4" name="Oval 1296"/>
            <p:cNvSpPr>
              <a:spLocks noChangeArrowheads="1"/>
            </p:cNvSpPr>
            <p:nvPr/>
          </p:nvSpPr>
          <p:spPr bwMode="auto">
            <a:xfrm>
              <a:off x="4422"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5" name="Oval 1297"/>
            <p:cNvSpPr>
              <a:spLocks noChangeArrowheads="1"/>
            </p:cNvSpPr>
            <p:nvPr/>
          </p:nvSpPr>
          <p:spPr bwMode="auto">
            <a:xfrm>
              <a:off x="4513"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6" name="Oval 1298"/>
            <p:cNvSpPr>
              <a:spLocks noChangeArrowheads="1"/>
            </p:cNvSpPr>
            <p:nvPr/>
          </p:nvSpPr>
          <p:spPr bwMode="auto">
            <a:xfrm>
              <a:off x="4512"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7" name="Oval 1299"/>
            <p:cNvSpPr>
              <a:spLocks noChangeArrowheads="1"/>
            </p:cNvSpPr>
            <p:nvPr/>
          </p:nvSpPr>
          <p:spPr bwMode="auto">
            <a:xfrm>
              <a:off x="4376"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8" name="Oval 1300"/>
            <p:cNvSpPr>
              <a:spLocks noChangeArrowheads="1"/>
            </p:cNvSpPr>
            <p:nvPr/>
          </p:nvSpPr>
          <p:spPr bwMode="auto">
            <a:xfrm>
              <a:off x="4104"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9" name="Oval 1301"/>
            <p:cNvSpPr>
              <a:spLocks noChangeArrowheads="1"/>
            </p:cNvSpPr>
            <p:nvPr/>
          </p:nvSpPr>
          <p:spPr bwMode="auto">
            <a:xfrm>
              <a:off x="4422"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0" name="Oval 1302"/>
            <p:cNvSpPr>
              <a:spLocks noChangeArrowheads="1"/>
            </p:cNvSpPr>
            <p:nvPr/>
          </p:nvSpPr>
          <p:spPr bwMode="auto">
            <a:xfrm>
              <a:off x="4694"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1" name="Oval 1303"/>
            <p:cNvSpPr>
              <a:spLocks noChangeArrowheads="1"/>
            </p:cNvSpPr>
            <p:nvPr/>
          </p:nvSpPr>
          <p:spPr bwMode="auto">
            <a:xfrm>
              <a:off x="4557" y="43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182" name="Oval 1304"/>
            <p:cNvSpPr>
              <a:spLocks noChangeArrowheads="1"/>
            </p:cNvSpPr>
            <p:nvPr/>
          </p:nvSpPr>
          <p:spPr bwMode="auto">
            <a:xfrm>
              <a:off x="4648"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3" name="Oval 1305"/>
            <p:cNvSpPr>
              <a:spLocks noChangeArrowheads="1"/>
            </p:cNvSpPr>
            <p:nvPr/>
          </p:nvSpPr>
          <p:spPr bwMode="auto">
            <a:xfrm>
              <a:off x="4829" y="33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8184" name="Oval 1306"/>
            <p:cNvSpPr>
              <a:spLocks noChangeArrowheads="1"/>
            </p:cNvSpPr>
            <p:nvPr/>
          </p:nvSpPr>
          <p:spPr bwMode="auto">
            <a:xfrm>
              <a:off x="4557"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5" name="Oval 1307"/>
            <p:cNvSpPr>
              <a:spLocks noChangeArrowheads="1"/>
            </p:cNvSpPr>
            <p:nvPr/>
          </p:nvSpPr>
          <p:spPr bwMode="auto">
            <a:xfrm>
              <a:off x="4875"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6" name="Oval 1308"/>
            <p:cNvSpPr>
              <a:spLocks noChangeArrowheads="1"/>
            </p:cNvSpPr>
            <p:nvPr/>
          </p:nvSpPr>
          <p:spPr bwMode="auto">
            <a:xfrm>
              <a:off x="4149"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7" name="Oval 1309"/>
            <p:cNvSpPr>
              <a:spLocks noChangeArrowheads="1"/>
            </p:cNvSpPr>
            <p:nvPr/>
          </p:nvSpPr>
          <p:spPr bwMode="auto">
            <a:xfrm>
              <a:off x="4422" y="4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8" name="Oval 1310"/>
            <p:cNvSpPr>
              <a:spLocks noChangeArrowheads="1"/>
            </p:cNvSpPr>
            <p:nvPr/>
          </p:nvSpPr>
          <p:spPr bwMode="auto">
            <a:xfrm>
              <a:off x="4421"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9" name="Oval 1311"/>
            <p:cNvSpPr>
              <a:spLocks noChangeArrowheads="1"/>
            </p:cNvSpPr>
            <p:nvPr/>
          </p:nvSpPr>
          <p:spPr bwMode="auto">
            <a:xfrm>
              <a:off x="4285" y="2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0" name="Oval 1312"/>
            <p:cNvSpPr>
              <a:spLocks noChangeArrowheads="1"/>
            </p:cNvSpPr>
            <p:nvPr/>
          </p:nvSpPr>
          <p:spPr bwMode="auto">
            <a:xfrm>
              <a:off x="4376" y="1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1" name="Oval 1313"/>
            <p:cNvSpPr>
              <a:spLocks noChangeArrowheads="1"/>
            </p:cNvSpPr>
            <p:nvPr/>
          </p:nvSpPr>
          <p:spPr bwMode="auto">
            <a:xfrm>
              <a:off x="4512"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2" name="Oval 1314"/>
            <p:cNvSpPr>
              <a:spLocks noChangeArrowheads="1"/>
            </p:cNvSpPr>
            <p:nvPr/>
          </p:nvSpPr>
          <p:spPr bwMode="auto">
            <a:xfrm>
              <a:off x="4557" y="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3" name="Oval 1315"/>
            <p:cNvSpPr>
              <a:spLocks noChangeArrowheads="1"/>
            </p:cNvSpPr>
            <p:nvPr/>
          </p:nvSpPr>
          <p:spPr bwMode="auto">
            <a:xfrm>
              <a:off x="4149"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4" name="Oval 1316"/>
            <p:cNvSpPr>
              <a:spLocks noChangeArrowheads="1"/>
            </p:cNvSpPr>
            <p:nvPr/>
          </p:nvSpPr>
          <p:spPr bwMode="auto">
            <a:xfrm>
              <a:off x="4329" y="4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5" name="Oval 1317"/>
            <p:cNvSpPr>
              <a:spLocks noChangeArrowheads="1"/>
            </p:cNvSpPr>
            <p:nvPr/>
          </p:nvSpPr>
          <p:spPr bwMode="auto">
            <a:xfrm>
              <a:off x="3878" y="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6" name="Oval 1318"/>
            <p:cNvSpPr>
              <a:spLocks noChangeArrowheads="1"/>
            </p:cNvSpPr>
            <p:nvPr/>
          </p:nvSpPr>
          <p:spPr bwMode="auto">
            <a:xfrm>
              <a:off x="3877"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7" name="Oval 1319"/>
            <p:cNvSpPr>
              <a:spLocks noChangeArrowheads="1"/>
            </p:cNvSpPr>
            <p:nvPr/>
          </p:nvSpPr>
          <p:spPr bwMode="auto">
            <a:xfrm>
              <a:off x="3741"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8" name="Oval 1320"/>
            <p:cNvSpPr>
              <a:spLocks noChangeArrowheads="1"/>
            </p:cNvSpPr>
            <p:nvPr/>
          </p:nvSpPr>
          <p:spPr bwMode="auto">
            <a:xfrm>
              <a:off x="3832" y="-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9" name="Oval 1321"/>
            <p:cNvSpPr>
              <a:spLocks noChangeArrowheads="1"/>
            </p:cNvSpPr>
            <p:nvPr/>
          </p:nvSpPr>
          <p:spPr bwMode="auto">
            <a:xfrm>
              <a:off x="3968" y="12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200" name="Oval 1322"/>
            <p:cNvSpPr>
              <a:spLocks noChangeArrowheads="1"/>
            </p:cNvSpPr>
            <p:nvPr/>
          </p:nvSpPr>
          <p:spPr bwMode="auto">
            <a:xfrm>
              <a:off x="4059"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1" name="Oval 1323"/>
            <p:cNvSpPr>
              <a:spLocks noChangeArrowheads="1"/>
            </p:cNvSpPr>
            <p:nvPr/>
          </p:nvSpPr>
          <p:spPr bwMode="auto">
            <a:xfrm>
              <a:off x="4150"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2" name="Oval 1324"/>
            <p:cNvSpPr>
              <a:spLocks noChangeArrowheads="1"/>
            </p:cNvSpPr>
            <p:nvPr/>
          </p:nvSpPr>
          <p:spPr bwMode="auto">
            <a:xfrm>
              <a:off x="4013" y="-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3" name="Oval 1325"/>
            <p:cNvSpPr>
              <a:spLocks noChangeArrowheads="1"/>
            </p:cNvSpPr>
            <p:nvPr/>
          </p:nvSpPr>
          <p:spPr bwMode="auto">
            <a:xfrm>
              <a:off x="3741"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4" name="Oval 1326"/>
            <p:cNvSpPr>
              <a:spLocks noChangeArrowheads="1"/>
            </p:cNvSpPr>
            <p:nvPr/>
          </p:nvSpPr>
          <p:spPr bwMode="auto">
            <a:xfrm>
              <a:off x="4059"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5" name="Oval 1327"/>
            <p:cNvSpPr>
              <a:spLocks noChangeArrowheads="1"/>
            </p:cNvSpPr>
            <p:nvPr/>
          </p:nvSpPr>
          <p:spPr bwMode="auto">
            <a:xfrm>
              <a:off x="4331" y="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6" name="Oval 1328"/>
            <p:cNvSpPr>
              <a:spLocks noChangeArrowheads="1"/>
            </p:cNvSpPr>
            <p:nvPr/>
          </p:nvSpPr>
          <p:spPr bwMode="auto">
            <a:xfrm>
              <a:off x="4194"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7" name="Oval 1329"/>
            <p:cNvSpPr>
              <a:spLocks noChangeArrowheads="1"/>
            </p:cNvSpPr>
            <p:nvPr/>
          </p:nvSpPr>
          <p:spPr bwMode="auto">
            <a:xfrm>
              <a:off x="3786"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8" name="Oval 1330"/>
            <p:cNvSpPr>
              <a:spLocks noChangeArrowheads="1"/>
            </p:cNvSpPr>
            <p:nvPr/>
          </p:nvSpPr>
          <p:spPr bwMode="auto">
            <a:xfrm>
              <a:off x="550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9" name="Oval 1331"/>
            <p:cNvSpPr>
              <a:spLocks noChangeArrowheads="1"/>
            </p:cNvSpPr>
            <p:nvPr/>
          </p:nvSpPr>
          <p:spPr bwMode="auto">
            <a:xfrm>
              <a:off x="5419"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0" name="Oval 1332"/>
            <p:cNvSpPr>
              <a:spLocks noChangeArrowheads="1"/>
            </p:cNvSpPr>
            <p:nvPr/>
          </p:nvSpPr>
          <p:spPr bwMode="auto">
            <a:xfrm>
              <a:off x="5510"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1" name="Oval 1333"/>
            <p:cNvSpPr>
              <a:spLocks noChangeArrowheads="1"/>
            </p:cNvSpPr>
            <p:nvPr/>
          </p:nvSpPr>
          <p:spPr bwMode="auto">
            <a:xfrm>
              <a:off x="5011" y="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2" name="Oval 1334"/>
            <p:cNvSpPr>
              <a:spLocks noChangeArrowheads="1"/>
            </p:cNvSpPr>
            <p:nvPr/>
          </p:nvSpPr>
          <p:spPr bwMode="auto">
            <a:xfrm>
              <a:off x="5464"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3" name="Oval 1335"/>
            <p:cNvSpPr>
              <a:spLocks noChangeArrowheads="1"/>
            </p:cNvSpPr>
            <p:nvPr/>
          </p:nvSpPr>
          <p:spPr bwMode="auto">
            <a:xfrm>
              <a:off x="4876"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4" name="Oval 1336"/>
            <p:cNvSpPr>
              <a:spLocks noChangeArrowheads="1"/>
            </p:cNvSpPr>
            <p:nvPr/>
          </p:nvSpPr>
          <p:spPr bwMode="auto">
            <a:xfrm>
              <a:off x="487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5" name="Oval 1337"/>
            <p:cNvSpPr>
              <a:spLocks noChangeArrowheads="1"/>
            </p:cNvSpPr>
            <p:nvPr/>
          </p:nvSpPr>
          <p:spPr bwMode="auto">
            <a:xfrm>
              <a:off x="4602"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6" name="Oval 1338"/>
            <p:cNvSpPr>
              <a:spLocks noChangeArrowheads="1"/>
            </p:cNvSpPr>
            <p:nvPr/>
          </p:nvSpPr>
          <p:spPr bwMode="auto">
            <a:xfrm>
              <a:off x="4784"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7" name="Oval 1339"/>
            <p:cNvSpPr>
              <a:spLocks noChangeArrowheads="1"/>
            </p:cNvSpPr>
            <p:nvPr/>
          </p:nvSpPr>
          <p:spPr bwMode="auto">
            <a:xfrm>
              <a:off x="401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8" name="Oval 1340"/>
            <p:cNvSpPr>
              <a:spLocks noChangeArrowheads="1"/>
            </p:cNvSpPr>
            <p:nvPr/>
          </p:nvSpPr>
          <p:spPr bwMode="auto">
            <a:xfrm>
              <a:off x="3786"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9" name="Oval 1341"/>
            <p:cNvSpPr>
              <a:spLocks noChangeArrowheads="1"/>
            </p:cNvSpPr>
            <p:nvPr/>
          </p:nvSpPr>
          <p:spPr bwMode="auto">
            <a:xfrm>
              <a:off x="4055"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0" name="Oval 1342"/>
            <p:cNvSpPr>
              <a:spLocks noChangeArrowheads="1"/>
            </p:cNvSpPr>
            <p:nvPr/>
          </p:nvSpPr>
          <p:spPr bwMode="auto">
            <a:xfrm>
              <a:off x="4512"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1" name="Oval 1343"/>
            <p:cNvSpPr>
              <a:spLocks noChangeArrowheads="1"/>
            </p:cNvSpPr>
            <p:nvPr/>
          </p:nvSpPr>
          <p:spPr bwMode="auto">
            <a:xfrm>
              <a:off x="4106"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2" name="Oval 1344"/>
            <p:cNvSpPr>
              <a:spLocks noChangeArrowheads="1"/>
            </p:cNvSpPr>
            <p:nvPr/>
          </p:nvSpPr>
          <p:spPr bwMode="auto">
            <a:xfrm>
              <a:off x="3695" y="43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223" name="Oval 1345"/>
            <p:cNvSpPr>
              <a:spLocks noChangeArrowheads="1"/>
            </p:cNvSpPr>
            <p:nvPr/>
          </p:nvSpPr>
          <p:spPr bwMode="auto">
            <a:xfrm>
              <a:off x="3650"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4" name="Oval 1346"/>
            <p:cNvSpPr>
              <a:spLocks noChangeArrowheads="1"/>
            </p:cNvSpPr>
            <p:nvPr/>
          </p:nvSpPr>
          <p:spPr bwMode="auto">
            <a:xfrm>
              <a:off x="387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5" name="Oval 1347"/>
            <p:cNvSpPr>
              <a:spLocks noChangeArrowheads="1"/>
            </p:cNvSpPr>
            <p:nvPr/>
          </p:nvSpPr>
          <p:spPr bwMode="auto">
            <a:xfrm>
              <a:off x="3922"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6" name="Oval 1348"/>
            <p:cNvSpPr>
              <a:spLocks noChangeArrowheads="1"/>
            </p:cNvSpPr>
            <p:nvPr/>
          </p:nvSpPr>
          <p:spPr bwMode="auto">
            <a:xfrm>
              <a:off x="392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7" name="Oval 1349"/>
            <p:cNvSpPr>
              <a:spLocks noChangeArrowheads="1"/>
            </p:cNvSpPr>
            <p:nvPr/>
          </p:nvSpPr>
          <p:spPr bwMode="auto">
            <a:xfrm>
              <a:off x="242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8" name="Oval 1350"/>
            <p:cNvSpPr>
              <a:spLocks noChangeArrowheads="1"/>
            </p:cNvSpPr>
            <p:nvPr/>
          </p:nvSpPr>
          <p:spPr bwMode="auto">
            <a:xfrm>
              <a:off x="3650"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9" name="Oval 1351"/>
            <p:cNvSpPr>
              <a:spLocks noChangeArrowheads="1"/>
            </p:cNvSpPr>
            <p:nvPr/>
          </p:nvSpPr>
          <p:spPr bwMode="auto">
            <a:xfrm>
              <a:off x="3650"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0" name="Oval 1352"/>
            <p:cNvSpPr>
              <a:spLocks noChangeArrowheads="1"/>
            </p:cNvSpPr>
            <p:nvPr/>
          </p:nvSpPr>
          <p:spPr bwMode="auto">
            <a:xfrm>
              <a:off x="3650"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1" name="Oval 1353"/>
            <p:cNvSpPr>
              <a:spLocks noChangeArrowheads="1"/>
            </p:cNvSpPr>
            <p:nvPr/>
          </p:nvSpPr>
          <p:spPr bwMode="auto">
            <a:xfrm>
              <a:off x="44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2" name="Oval 1354"/>
            <p:cNvSpPr>
              <a:spLocks noChangeArrowheads="1"/>
            </p:cNvSpPr>
            <p:nvPr/>
          </p:nvSpPr>
          <p:spPr bwMode="auto">
            <a:xfrm>
              <a:off x="4739"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3" name="Oval 1355"/>
            <p:cNvSpPr>
              <a:spLocks noChangeArrowheads="1"/>
            </p:cNvSpPr>
            <p:nvPr/>
          </p:nvSpPr>
          <p:spPr bwMode="auto">
            <a:xfrm>
              <a:off x="3922"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4" name="Oval 1356"/>
            <p:cNvSpPr>
              <a:spLocks noChangeArrowheads="1"/>
            </p:cNvSpPr>
            <p:nvPr/>
          </p:nvSpPr>
          <p:spPr bwMode="auto">
            <a:xfrm>
              <a:off x="428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5" name="Oval 1357"/>
            <p:cNvSpPr>
              <a:spLocks noChangeArrowheads="1"/>
            </p:cNvSpPr>
            <p:nvPr/>
          </p:nvSpPr>
          <p:spPr bwMode="auto">
            <a:xfrm>
              <a:off x="4512"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6" name="Oval 1358"/>
            <p:cNvSpPr>
              <a:spLocks noChangeArrowheads="1"/>
            </p:cNvSpPr>
            <p:nvPr/>
          </p:nvSpPr>
          <p:spPr bwMode="auto">
            <a:xfrm>
              <a:off x="573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7" name="Oval 1359"/>
            <p:cNvSpPr>
              <a:spLocks noChangeArrowheads="1"/>
            </p:cNvSpPr>
            <p:nvPr/>
          </p:nvSpPr>
          <p:spPr bwMode="auto">
            <a:xfrm>
              <a:off x="5555" y="5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238" name="Oval 1360"/>
            <p:cNvSpPr>
              <a:spLocks noChangeArrowheads="1"/>
            </p:cNvSpPr>
            <p:nvPr/>
          </p:nvSpPr>
          <p:spPr bwMode="auto">
            <a:xfrm>
              <a:off x="10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9" name="Oval 1361"/>
            <p:cNvSpPr>
              <a:spLocks noChangeArrowheads="1"/>
            </p:cNvSpPr>
            <p:nvPr/>
          </p:nvSpPr>
          <p:spPr bwMode="auto">
            <a:xfrm>
              <a:off x="521" y="424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8240" name="Oval 1362"/>
            <p:cNvSpPr>
              <a:spLocks noChangeArrowheads="1"/>
            </p:cNvSpPr>
            <p:nvPr/>
          </p:nvSpPr>
          <p:spPr bwMode="auto">
            <a:xfrm>
              <a:off x="2291" y="420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241" name="Oval 1363"/>
            <p:cNvSpPr>
              <a:spLocks noChangeArrowheads="1"/>
            </p:cNvSpPr>
            <p:nvPr/>
          </p:nvSpPr>
          <p:spPr bwMode="auto">
            <a:xfrm>
              <a:off x="3833" y="415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242" name="Oval 1364"/>
            <p:cNvSpPr>
              <a:spLocks noChangeArrowheads="1"/>
            </p:cNvSpPr>
            <p:nvPr/>
          </p:nvSpPr>
          <p:spPr bwMode="auto">
            <a:xfrm>
              <a:off x="159" y="411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243" name="Oval 1365"/>
            <p:cNvSpPr>
              <a:spLocks noChangeArrowheads="1"/>
            </p:cNvSpPr>
            <p:nvPr/>
          </p:nvSpPr>
          <p:spPr bwMode="auto">
            <a:xfrm>
              <a:off x="4468"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8244" name="Oval 1366"/>
            <p:cNvSpPr>
              <a:spLocks noChangeArrowheads="1"/>
            </p:cNvSpPr>
            <p:nvPr/>
          </p:nvSpPr>
          <p:spPr bwMode="auto">
            <a:xfrm>
              <a:off x="4603" y="2795"/>
              <a:ext cx="45" cy="45"/>
            </a:xfrm>
            <a:prstGeom prst="ellipse">
              <a:avLst/>
            </a:prstGeom>
            <a:solidFill>
              <a:srgbClr val="FFFF66"/>
            </a:solidFill>
            <a:ln w="3175">
              <a:solidFill>
                <a:schemeClr val="tx1"/>
              </a:solidFill>
              <a:round/>
              <a:headEnd/>
              <a:tailEnd/>
            </a:ln>
          </p:spPr>
          <p:txBody>
            <a:bodyPr wrap="none" anchor="ctr"/>
            <a:lstStyle/>
            <a:p>
              <a:endParaRPr lang="en-US"/>
            </a:p>
          </p:txBody>
        </p:sp>
      </p:grpSp>
      <p:grpSp>
        <p:nvGrpSpPr>
          <p:cNvPr id="3" name="Group 1367"/>
          <p:cNvGrpSpPr>
            <a:grpSpLocks/>
          </p:cNvGrpSpPr>
          <p:nvPr/>
        </p:nvGrpSpPr>
        <p:grpSpPr bwMode="auto">
          <a:xfrm rot="2083015">
            <a:off x="7572375" y="-87313"/>
            <a:ext cx="887413" cy="2724151"/>
            <a:chOff x="4468" y="285"/>
            <a:chExt cx="559" cy="1716"/>
          </a:xfrm>
        </p:grpSpPr>
        <p:sp>
          <p:nvSpPr>
            <p:cNvPr id="76880" name="Freeform 1368"/>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81" name="Oval 1369"/>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4" name="Group 1370"/>
          <p:cNvGrpSpPr>
            <a:grpSpLocks/>
          </p:cNvGrpSpPr>
          <p:nvPr/>
        </p:nvGrpSpPr>
        <p:grpSpPr bwMode="auto">
          <a:xfrm rot="2083015">
            <a:off x="5364163" y="1568450"/>
            <a:ext cx="887412" cy="2724150"/>
            <a:chOff x="4468" y="285"/>
            <a:chExt cx="559" cy="1716"/>
          </a:xfrm>
        </p:grpSpPr>
        <p:sp>
          <p:nvSpPr>
            <p:cNvPr id="76878" name="Freeform 1371"/>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79" name="Oval 1372"/>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5" name="Group 1373"/>
          <p:cNvGrpSpPr>
            <a:grpSpLocks/>
          </p:cNvGrpSpPr>
          <p:nvPr/>
        </p:nvGrpSpPr>
        <p:grpSpPr bwMode="auto">
          <a:xfrm rot="2083015">
            <a:off x="3108325" y="3225800"/>
            <a:ext cx="887413" cy="2724150"/>
            <a:chOff x="4468" y="285"/>
            <a:chExt cx="559" cy="1716"/>
          </a:xfrm>
        </p:grpSpPr>
        <p:sp>
          <p:nvSpPr>
            <p:cNvPr id="76876" name="Freeform 1374"/>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77" name="Oval 1375"/>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6" name="Group 1376"/>
          <p:cNvGrpSpPr>
            <a:grpSpLocks/>
          </p:cNvGrpSpPr>
          <p:nvPr/>
        </p:nvGrpSpPr>
        <p:grpSpPr bwMode="auto">
          <a:xfrm rot="4392417" flipH="1">
            <a:off x="9019382" y="3734594"/>
            <a:ext cx="887412" cy="2724150"/>
            <a:chOff x="4468" y="285"/>
            <a:chExt cx="559" cy="1716"/>
          </a:xfrm>
        </p:grpSpPr>
        <p:sp>
          <p:nvSpPr>
            <p:cNvPr id="76874" name="Freeform 1377"/>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75" name="Oval 1378"/>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7" name="Group 1379"/>
          <p:cNvGrpSpPr>
            <a:grpSpLocks/>
          </p:cNvGrpSpPr>
          <p:nvPr/>
        </p:nvGrpSpPr>
        <p:grpSpPr bwMode="auto">
          <a:xfrm rot="14995818" flipH="1">
            <a:off x="953293" y="4863307"/>
            <a:ext cx="887413" cy="2724150"/>
            <a:chOff x="4468" y="285"/>
            <a:chExt cx="559" cy="1716"/>
          </a:xfrm>
        </p:grpSpPr>
        <p:sp>
          <p:nvSpPr>
            <p:cNvPr id="76872" name="Freeform 1380"/>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73" name="Oval 1381"/>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8" name="Group 1382"/>
          <p:cNvGrpSpPr>
            <a:grpSpLocks/>
          </p:cNvGrpSpPr>
          <p:nvPr/>
        </p:nvGrpSpPr>
        <p:grpSpPr bwMode="auto">
          <a:xfrm rot="4392417" flipH="1">
            <a:off x="6785769" y="5318919"/>
            <a:ext cx="887412" cy="2724150"/>
            <a:chOff x="4468" y="285"/>
            <a:chExt cx="559" cy="1716"/>
          </a:xfrm>
        </p:grpSpPr>
        <p:sp>
          <p:nvSpPr>
            <p:cNvPr id="76870" name="Freeform 1383"/>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71" name="Oval 1384"/>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9" name="Group 1385"/>
          <p:cNvGrpSpPr>
            <a:grpSpLocks/>
          </p:cNvGrpSpPr>
          <p:nvPr/>
        </p:nvGrpSpPr>
        <p:grpSpPr bwMode="auto">
          <a:xfrm>
            <a:off x="468313" y="1125538"/>
            <a:ext cx="2719387" cy="2160587"/>
            <a:chOff x="703" y="754"/>
            <a:chExt cx="1713" cy="1361"/>
          </a:xfrm>
        </p:grpSpPr>
        <p:sp>
          <p:nvSpPr>
            <p:cNvPr id="76868" name="Freeform 1386"/>
            <p:cNvSpPr>
              <a:spLocks/>
            </p:cNvSpPr>
            <p:nvPr/>
          </p:nvSpPr>
          <p:spPr bwMode="auto">
            <a:xfrm>
              <a:off x="703" y="754"/>
              <a:ext cx="1713" cy="1361"/>
            </a:xfrm>
            <a:custGeom>
              <a:avLst/>
              <a:gdLst>
                <a:gd name="T0" fmla="*/ 576 w 1713"/>
                <a:gd name="T1" fmla="*/ 78 h 1221"/>
                <a:gd name="T2" fmla="*/ 425 w 1713"/>
                <a:gd name="T3" fmla="*/ 130 h 1221"/>
                <a:gd name="T4" fmla="*/ 364 w 1713"/>
                <a:gd name="T5" fmla="*/ 182 h 1221"/>
                <a:gd name="T6" fmla="*/ 302 w 1713"/>
                <a:gd name="T7" fmla="*/ 250 h 1221"/>
                <a:gd name="T8" fmla="*/ 192 w 1713"/>
                <a:gd name="T9" fmla="*/ 343 h 1221"/>
                <a:gd name="T10" fmla="*/ 83 w 1713"/>
                <a:gd name="T11" fmla="*/ 555 h 1221"/>
                <a:gd name="T12" fmla="*/ 48 w 1713"/>
                <a:gd name="T13" fmla="*/ 718 h 1221"/>
                <a:gd name="T14" fmla="*/ 0 w 1713"/>
                <a:gd name="T15" fmla="*/ 1008 h 1221"/>
                <a:gd name="T16" fmla="*/ 7 w 1713"/>
                <a:gd name="T17" fmla="*/ 1204 h 1221"/>
                <a:gd name="T18" fmla="*/ 117 w 1713"/>
                <a:gd name="T19" fmla="*/ 1399 h 1221"/>
                <a:gd name="T20" fmla="*/ 179 w 1713"/>
                <a:gd name="T21" fmla="*/ 1450 h 1221"/>
                <a:gd name="T22" fmla="*/ 295 w 1713"/>
                <a:gd name="T23" fmla="*/ 1459 h 1221"/>
                <a:gd name="T24" fmla="*/ 1125 w 1713"/>
                <a:gd name="T25" fmla="*/ 1459 h 1221"/>
                <a:gd name="T26" fmla="*/ 1276 w 1713"/>
                <a:gd name="T27" fmla="*/ 1399 h 1221"/>
                <a:gd name="T28" fmla="*/ 1344 w 1713"/>
                <a:gd name="T29" fmla="*/ 1348 h 1221"/>
                <a:gd name="T30" fmla="*/ 1553 w 1713"/>
                <a:gd name="T31" fmla="*/ 1202 h 1221"/>
                <a:gd name="T32" fmla="*/ 1663 w 1713"/>
                <a:gd name="T33" fmla="*/ 1149 h 1221"/>
                <a:gd name="T34" fmla="*/ 1711 w 1713"/>
                <a:gd name="T35" fmla="*/ 936 h 1221"/>
                <a:gd name="T36" fmla="*/ 1649 w 1713"/>
                <a:gd name="T37" fmla="*/ 725 h 1221"/>
                <a:gd name="T38" fmla="*/ 1533 w 1713"/>
                <a:gd name="T39" fmla="*/ 511 h 1221"/>
                <a:gd name="T40" fmla="*/ 1355 w 1713"/>
                <a:gd name="T41" fmla="*/ 239 h 1221"/>
                <a:gd name="T42" fmla="*/ 1135 w 1713"/>
                <a:gd name="T43" fmla="*/ 33 h 1221"/>
                <a:gd name="T44" fmla="*/ 909 w 1713"/>
                <a:gd name="T45" fmla="*/ 42 h 1221"/>
                <a:gd name="T46" fmla="*/ 576 w 1713"/>
                <a:gd name="T47" fmla="*/ 78 h 12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3"/>
                <a:gd name="T73" fmla="*/ 0 h 1221"/>
                <a:gd name="T74" fmla="*/ 1713 w 1713"/>
                <a:gd name="T75" fmla="*/ 1221 h 12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3" h="1221">
                  <a:moveTo>
                    <a:pt x="576" y="63"/>
                  </a:moveTo>
                  <a:cubicBezTo>
                    <a:pt x="526" y="70"/>
                    <a:pt x="470" y="80"/>
                    <a:pt x="425" y="105"/>
                  </a:cubicBezTo>
                  <a:cubicBezTo>
                    <a:pt x="402" y="118"/>
                    <a:pt x="390" y="137"/>
                    <a:pt x="364" y="146"/>
                  </a:cubicBezTo>
                  <a:cubicBezTo>
                    <a:pt x="346" y="164"/>
                    <a:pt x="323" y="187"/>
                    <a:pt x="302" y="201"/>
                  </a:cubicBezTo>
                  <a:cubicBezTo>
                    <a:pt x="266" y="226"/>
                    <a:pt x="220" y="241"/>
                    <a:pt x="192" y="276"/>
                  </a:cubicBezTo>
                  <a:cubicBezTo>
                    <a:pt x="150" y="328"/>
                    <a:pt x="109" y="384"/>
                    <a:pt x="83" y="447"/>
                  </a:cubicBezTo>
                  <a:cubicBezTo>
                    <a:pt x="66" y="489"/>
                    <a:pt x="60" y="535"/>
                    <a:pt x="48" y="578"/>
                  </a:cubicBezTo>
                  <a:cubicBezTo>
                    <a:pt x="25" y="658"/>
                    <a:pt x="8" y="727"/>
                    <a:pt x="0" y="811"/>
                  </a:cubicBezTo>
                  <a:cubicBezTo>
                    <a:pt x="2" y="864"/>
                    <a:pt x="3" y="916"/>
                    <a:pt x="7" y="969"/>
                  </a:cubicBezTo>
                  <a:cubicBezTo>
                    <a:pt x="10" y="1001"/>
                    <a:pt x="91" y="1106"/>
                    <a:pt x="117" y="1126"/>
                  </a:cubicBezTo>
                  <a:cubicBezTo>
                    <a:pt x="137" y="1141"/>
                    <a:pt x="154" y="1166"/>
                    <a:pt x="179" y="1167"/>
                  </a:cubicBezTo>
                  <a:cubicBezTo>
                    <a:pt x="218" y="1169"/>
                    <a:pt x="256" y="1172"/>
                    <a:pt x="295" y="1174"/>
                  </a:cubicBezTo>
                  <a:cubicBezTo>
                    <a:pt x="568" y="1221"/>
                    <a:pt x="1125" y="1174"/>
                    <a:pt x="1125" y="1174"/>
                  </a:cubicBezTo>
                  <a:cubicBezTo>
                    <a:pt x="1180" y="1162"/>
                    <a:pt x="1224" y="1143"/>
                    <a:pt x="1276" y="1126"/>
                  </a:cubicBezTo>
                  <a:cubicBezTo>
                    <a:pt x="1330" y="1088"/>
                    <a:pt x="1305" y="1098"/>
                    <a:pt x="1344" y="1085"/>
                  </a:cubicBezTo>
                  <a:cubicBezTo>
                    <a:pt x="1390" y="1059"/>
                    <a:pt x="1500" y="994"/>
                    <a:pt x="1553" y="967"/>
                  </a:cubicBezTo>
                  <a:cubicBezTo>
                    <a:pt x="1583" y="958"/>
                    <a:pt x="1637" y="960"/>
                    <a:pt x="1663" y="925"/>
                  </a:cubicBezTo>
                  <a:cubicBezTo>
                    <a:pt x="1689" y="890"/>
                    <a:pt x="1713" y="811"/>
                    <a:pt x="1711" y="754"/>
                  </a:cubicBezTo>
                  <a:cubicBezTo>
                    <a:pt x="1700" y="643"/>
                    <a:pt x="1709" y="669"/>
                    <a:pt x="1649" y="583"/>
                  </a:cubicBezTo>
                  <a:cubicBezTo>
                    <a:pt x="1637" y="547"/>
                    <a:pt x="1563" y="438"/>
                    <a:pt x="1533" y="411"/>
                  </a:cubicBezTo>
                  <a:cubicBezTo>
                    <a:pt x="1514" y="383"/>
                    <a:pt x="1395" y="238"/>
                    <a:pt x="1355" y="192"/>
                  </a:cubicBezTo>
                  <a:cubicBezTo>
                    <a:pt x="1328" y="151"/>
                    <a:pt x="1238" y="67"/>
                    <a:pt x="1135" y="27"/>
                  </a:cubicBezTo>
                  <a:cubicBezTo>
                    <a:pt x="1070" y="0"/>
                    <a:pt x="1002" y="28"/>
                    <a:pt x="909" y="34"/>
                  </a:cubicBezTo>
                  <a:cubicBezTo>
                    <a:pt x="816" y="40"/>
                    <a:pt x="645" y="57"/>
                    <a:pt x="576" y="63"/>
                  </a:cubicBezTo>
                  <a:close/>
                </a:path>
              </a:pathLst>
            </a:custGeom>
            <a:ln>
              <a:headEnd/>
              <a:tailEnd/>
            </a:ln>
          </p:spPr>
          <p:style>
            <a:lnRef idx="1">
              <a:schemeClr val="accent1"/>
            </a:lnRef>
            <a:fillRef idx="2">
              <a:schemeClr val="accent1"/>
            </a:fillRef>
            <a:effectRef idx="1">
              <a:schemeClr val="accent1"/>
            </a:effectRef>
            <a:fontRef idx="minor">
              <a:schemeClr val="dk1"/>
            </a:fontRef>
          </p:style>
          <p:txBody>
            <a:bodyPr/>
            <a:lstStyle/>
            <a:p>
              <a:endParaRPr lang="cs-CZ"/>
            </a:p>
          </p:txBody>
        </p:sp>
        <p:sp>
          <p:nvSpPr>
            <p:cNvPr id="76869" name="Oval 1387"/>
            <p:cNvSpPr>
              <a:spLocks noChangeArrowheads="1"/>
            </p:cNvSpPr>
            <p:nvPr/>
          </p:nvSpPr>
          <p:spPr bwMode="auto">
            <a:xfrm>
              <a:off x="1247" y="1344"/>
              <a:ext cx="454" cy="317"/>
            </a:xfrm>
            <a:prstGeom prst="ellipse">
              <a:avLst/>
            </a:prstGeom>
            <a:ln>
              <a:headEnd/>
              <a:tailEnd/>
            </a:ln>
          </p:spPr>
          <p:style>
            <a:lnRef idx="1">
              <a:schemeClr val="accent1"/>
            </a:lnRef>
            <a:fillRef idx="3">
              <a:schemeClr val="accent1"/>
            </a:fillRef>
            <a:effectRef idx="2">
              <a:schemeClr val="accent1"/>
            </a:effectRef>
            <a:fontRef idx="minor">
              <a:schemeClr val="lt1"/>
            </a:fontRef>
          </p:style>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sp>
        <p:nvSpPr>
          <p:cNvPr id="76811" name="Text Box 1388"/>
          <p:cNvSpPr txBox="1">
            <a:spLocks noChangeArrowheads="1"/>
          </p:cNvSpPr>
          <p:nvPr/>
        </p:nvSpPr>
        <p:spPr bwMode="auto">
          <a:xfrm>
            <a:off x="1331913" y="1268413"/>
            <a:ext cx="534121" cy="369332"/>
          </a:xfrm>
          <a:prstGeom prst="rect">
            <a:avLst/>
          </a:prstGeom>
          <a:noFill/>
          <a:ln>
            <a:noFill/>
            <a:headEnd/>
            <a:tailEnd/>
          </a:ln>
        </p:spPr>
        <p:style>
          <a:lnRef idx="1">
            <a:schemeClr val="accent1"/>
          </a:lnRef>
          <a:fillRef idx="2">
            <a:schemeClr val="accent1"/>
          </a:fillRef>
          <a:effectRef idx="1">
            <a:schemeClr val="accent1"/>
          </a:effectRef>
          <a:fontRef idx="minor">
            <a:schemeClr val="dk1"/>
          </a:fontRef>
        </p:style>
        <p:txBody>
          <a:bodyPr wrap="none">
            <a:spAutoFit/>
          </a:bodyPr>
          <a:lstStyle/>
          <a:p>
            <a:r>
              <a:rPr lang="cs-CZ" b="1" dirty="0"/>
              <a:t>Cell</a:t>
            </a:r>
          </a:p>
        </p:txBody>
      </p:sp>
      <p:grpSp>
        <p:nvGrpSpPr>
          <p:cNvPr id="10" name="Group 1389"/>
          <p:cNvGrpSpPr>
            <a:grpSpLocks/>
          </p:cNvGrpSpPr>
          <p:nvPr/>
        </p:nvGrpSpPr>
        <p:grpSpPr bwMode="auto">
          <a:xfrm>
            <a:off x="611188" y="1268413"/>
            <a:ext cx="2374900" cy="1800225"/>
            <a:chOff x="1202" y="1117"/>
            <a:chExt cx="1496" cy="1134"/>
          </a:xfrm>
        </p:grpSpPr>
        <p:sp>
          <p:nvSpPr>
            <p:cNvPr id="76826" name="Oval 1390"/>
            <p:cNvSpPr>
              <a:spLocks noChangeArrowheads="1"/>
            </p:cNvSpPr>
            <p:nvPr/>
          </p:nvSpPr>
          <p:spPr bwMode="auto">
            <a:xfrm>
              <a:off x="2063"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27" name="Oval 1391"/>
            <p:cNvSpPr>
              <a:spLocks noChangeArrowheads="1"/>
            </p:cNvSpPr>
            <p:nvPr/>
          </p:nvSpPr>
          <p:spPr bwMode="auto">
            <a:xfrm>
              <a:off x="2199" y="2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28" name="Oval 1392"/>
            <p:cNvSpPr>
              <a:spLocks noChangeArrowheads="1"/>
            </p:cNvSpPr>
            <p:nvPr/>
          </p:nvSpPr>
          <p:spPr bwMode="auto">
            <a:xfrm>
              <a:off x="233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29" name="Oval 1393"/>
            <p:cNvSpPr>
              <a:spLocks noChangeArrowheads="1"/>
            </p:cNvSpPr>
            <p:nvPr/>
          </p:nvSpPr>
          <p:spPr bwMode="auto">
            <a:xfrm>
              <a:off x="2471"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0" name="Oval 1394"/>
            <p:cNvSpPr>
              <a:spLocks noChangeArrowheads="1"/>
            </p:cNvSpPr>
            <p:nvPr/>
          </p:nvSpPr>
          <p:spPr bwMode="auto">
            <a:xfrm>
              <a:off x="2381"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1" name="Oval 1395"/>
            <p:cNvSpPr>
              <a:spLocks noChangeArrowheads="1"/>
            </p:cNvSpPr>
            <p:nvPr/>
          </p:nvSpPr>
          <p:spPr bwMode="auto">
            <a:xfrm>
              <a:off x="2290"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2" name="Oval 1396"/>
            <p:cNvSpPr>
              <a:spLocks noChangeArrowheads="1"/>
            </p:cNvSpPr>
            <p:nvPr/>
          </p:nvSpPr>
          <p:spPr bwMode="auto">
            <a:xfrm>
              <a:off x="2199"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3" name="Oval 1397"/>
            <p:cNvSpPr>
              <a:spLocks noChangeArrowheads="1"/>
            </p:cNvSpPr>
            <p:nvPr/>
          </p:nvSpPr>
          <p:spPr bwMode="auto">
            <a:xfrm>
              <a:off x="2108"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4" name="Oval 1398"/>
            <p:cNvSpPr>
              <a:spLocks noChangeArrowheads="1"/>
            </p:cNvSpPr>
            <p:nvPr/>
          </p:nvSpPr>
          <p:spPr bwMode="auto">
            <a:xfrm>
              <a:off x="2017"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5" name="Oval 1399"/>
            <p:cNvSpPr>
              <a:spLocks noChangeArrowheads="1"/>
            </p:cNvSpPr>
            <p:nvPr/>
          </p:nvSpPr>
          <p:spPr bwMode="auto">
            <a:xfrm>
              <a:off x="1926"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6" name="Oval 1400"/>
            <p:cNvSpPr>
              <a:spLocks noChangeArrowheads="1"/>
            </p:cNvSpPr>
            <p:nvPr/>
          </p:nvSpPr>
          <p:spPr bwMode="auto">
            <a:xfrm>
              <a:off x="1835"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7" name="Oval 1401"/>
            <p:cNvSpPr>
              <a:spLocks noChangeArrowheads="1"/>
            </p:cNvSpPr>
            <p:nvPr/>
          </p:nvSpPr>
          <p:spPr bwMode="auto">
            <a:xfrm>
              <a:off x="1609"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8" name="Oval 1402"/>
            <p:cNvSpPr>
              <a:spLocks noChangeArrowheads="1"/>
            </p:cNvSpPr>
            <p:nvPr/>
          </p:nvSpPr>
          <p:spPr bwMode="auto">
            <a:xfrm>
              <a:off x="1383" y="2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9" name="Oval 1403"/>
            <p:cNvSpPr>
              <a:spLocks noChangeArrowheads="1"/>
            </p:cNvSpPr>
            <p:nvPr/>
          </p:nvSpPr>
          <p:spPr bwMode="auto">
            <a:xfrm>
              <a:off x="1202"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0" name="Oval 1404"/>
            <p:cNvSpPr>
              <a:spLocks noChangeArrowheads="1"/>
            </p:cNvSpPr>
            <p:nvPr/>
          </p:nvSpPr>
          <p:spPr bwMode="auto">
            <a:xfrm>
              <a:off x="1247"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1" name="Oval 1405"/>
            <p:cNvSpPr>
              <a:spLocks noChangeArrowheads="1"/>
            </p:cNvSpPr>
            <p:nvPr/>
          </p:nvSpPr>
          <p:spPr bwMode="auto">
            <a:xfrm>
              <a:off x="1383"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2" name="Oval 1406"/>
            <p:cNvSpPr>
              <a:spLocks noChangeArrowheads="1"/>
            </p:cNvSpPr>
            <p:nvPr/>
          </p:nvSpPr>
          <p:spPr bwMode="auto">
            <a:xfrm>
              <a:off x="1519"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3" name="Oval 1407"/>
            <p:cNvSpPr>
              <a:spLocks noChangeArrowheads="1"/>
            </p:cNvSpPr>
            <p:nvPr/>
          </p:nvSpPr>
          <p:spPr bwMode="auto">
            <a:xfrm>
              <a:off x="165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4" name="Oval 1408"/>
            <p:cNvSpPr>
              <a:spLocks noChangeArrowheads="1"/>
            </p:cNvSpPr>
            <p:nvPr/>
          </p:nvSpPr>
          <p:spPr bwMode="auto">
            <a:xfrm>
              <a:off x="1791"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5" name="Oval 1409"/>
            <p:cNvSpPr>
              <a:spLocks noChangeArrowheads="1"/>
            </p:cNvSpPr>
            <p:nvPr/>
          </p:nvSpPr>
          <p:spPr bwMode="auto">
            <a:xfrm>
              <a:off x="2109"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6" name="Oval 1410"/>
            <p:cNvSpPr>
              <a:spLocks noChangeArrowheads="1"/>
            </p:cNvSpPr>
            <p:nvPr/>
          </p:nvSpPr>
          <p:spPr bwMode="auto">
            <a:xfrm>
              <a:off x="2427"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7" name="Oval 1411"/>
            <p:cNvSpPr>
              <a:spLocks noChangeArrowheads="1"/>
            </p:cNvSpPr>
            <p:nvPr/>
          </p:nvSpPr>
          <p:spPr bwMode="auto">
            <a:xfrm>
              <a:off x="2653"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8" name="Oval 1412"/>
            <p:cNvSpPr>
              <a:spLocks noChangeArrowheads="1"/>
            </p:cNvSpPr>
            <p:nvPr/>
          </p:nvSpPr>
          <p:spPr bwMode="auto">
            <a:xfrm>
              <a:off x="1746"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9" name="Oval 1413"/>
            <p:cNvSpPr>
              <a:spLocks noChangeArrowheads="1"/>
            </p:cNvSpPr>
            <p:nvPr/>
          </p:nvSpPr>
          <p:spPr bwMode="auto">
            <a:xfrm>
              <a:off x="192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50" name="Oval 1414"/>
            <p:cNvSpPr>
              <a:spLocks noChangeArrowheads="1"/>
            </p:cNvSpPr>
            <p:nvPr/>
          </p:nvSpPr>
          <p:spPr bwMode="auto">
            <a:xfrm>
              <a:off x="2108"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51" name="Oval 1415"/>
            <p:cNvSpPr>
              <a:spLocks noChangeArrowheads="1"/>
            </p:cNvSpPr>
            <p:nvPr/>
          </p:nvSpPr>
          <p:spPr bwMode="auto">
            <a:xfrm>
              <a:off x="1655"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52" name="Oval 1416"/>
            <p:cNvSpPr>
              <a:spLocks noChangeArrowheads="1"/>
            </p:cNvSpPr>
            <p:nvPr/>
          </p:nvSpPr>
          <p:spPr bwMode="auto">
            <a:xfrm>
              <a:off x="1247" y="20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6853" name="Oval 1417"/>
            <p:cNvSpPr>
              <a:spLocks noChangeArrowheads="1"/>
            </p:cNvSpPr>
            <p:nvPr/>
          </p:nvSpPr>
          <p:spPr bwMode="auto">
            <a:xfrm>
              <a:off x="1564" y="211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6854" name="Oval 1418"/>
            <p:cNvSpPr>
              <a:spLocks noChangeArrowheads="1"/>
            </p:cNvSpPr>
            <p:nvPr/>
          </p:nvSpPr>
          <p:spPr bwMode="auto">
            <a:xfrm>
              <a:off x="1881" y="2069"/>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55" name="Oval 1419"/>
            <p:cNvSpPr>
              <a:spLocks noChangeArrowheads="1"/>
            </p:cNvSpPr>
            <p:nvPr/>
          </p:nvSpPr>
          <p:spPr bwMode="auto">
            <a:xfrm>
              <a:off x="2198" y="166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56" name="Oval 1420"/>
            <p:cNvSpPr>
              <a:spLocks noChangeArrowheads="1"/>
            </p:cNvSpPr>
            <p:nvPr/>
          </p:nvSpPr>
          <p:spPr bwMode="auto">
            <a:xfrm>
              <a:off x="1519" y="125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57" name="Oval 1421"/>
            <p:cNvSpPr>
              <a:spLocks noChangeArrowheads="1"/>
            </p:cNvSpPr>
            <p:nvPr/>
          </p:nvSpPr>
          <p:spPr bwMode="auto">
            <a:xfrm>
              <a:off x="1383" y="148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58" name="Oval 1422"/>
            <p:cNvSpPr>
              <a:spLocks noChangeArrowheads="1"/>
            </p:cNvSpPr>
            <p:nvPr/>
          </p:nvSpPr>
          <p:spPr bwMode="auto">
            <a:xfrm>
              <a:off x="1428" y="184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59" name="Oval 1423"/>
            <p:cNvSpPr>
              <a:spLocks noChangeArrowheads="1"/>
            </p:cNvSpPr>
            <p:nvPr/>
          </p:nvSpPr>
          <p:spPr bwMode="auto">
            <a:xfrm>
              <a:off x="1428" y="2206"/>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0" name="Oval 1424"/>
            <p:cNvSpPr>
              <a:spLocks noChangeArrowheads="1"/>
            </p:cNvSpPr>
            <p:nvPr/>
          </p:nvSpPr>
          <p:spPr bwMode="auto">
            <a:xfrm>
              <a:off x="1564" y="1978"/>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1" name="Oval 1425"/>
            <p:cNvSpPr>
              <a:spLocks noChangeArrowheads="1"/>
            </p:cNvSpPr>
            <p:nvPr/>
          </p:nvSpPr>
          <p:spPr bwMode="auto">
            <a:xfrm>
              <a:off x="1700" y="152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2" name="Oval 1426"/>
            <p:cNvSpPr>
              <a:spLocks noChangeArrowheads="1"/>
            </p:cNvSpPr>
            <p:nvPr/>
          </p:nvSpPr>
          <p:spPr bwMode="auto">
            <a:xfrm>
              <a:off x="1927"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3" name="Oval 1427"/>
            <p:cNvSpPr>
              <a:spLocks noChangeArrowheads="1"/>
            </p:cNvSpPr>
            <p:nvPr/>
          </p:nvSpPr>
          <p:spPr bwMode="auto">
            <a:xfrm>
              <a:off x="2245"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4" name="Oval 1428"/>
            <p:cNvSpPr>
              <a:spLocks noChangeArrowheads="1"/>
            </p:cNvSpPr>
            <p:nvPr/>
          </p:nvSpPr>
          <p:spPr bwMode="auto">
            <a:xfrm>
              <a:off x="2563" y="157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5" name="Oval 1429"/>
            <p:cNvSpPr>
              <a:spLocks noChangeArrowheads="1"/>
            </p:cNvSpPr>
            <p:nvPr/>
          </p:nvSpPr>
          <p:spPr bwMode="auto">
            <a:xfrm>
              <a:off x="2290" y="1797"/>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6" name="Oval 1430"/>
            <p:cNvSpPr>
              <a:spLocks noChangeArrowheads="1"/>
            </p:cNvSpPr>
            <p:nvPr/>
          </p:nvSpPr>
          <p:spPr bwMode="auto">
            <a:xfrm>
              <a:off x="2017" y="216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7" name="Oval 1431"/>
            <p:cNvSpPr>
              <a:spLocks noChangeArrowheads="1"/>
            </p:cNvSpPr>
            <p:nvPr/>
          </p:nvSpPr>
          <p:spPr bwMode="auto">
            <a:xfrm>
              <a:off x="2290" y="1978"/>
              <a:ext cx="45" cy="45"/>
            </a:xfrm>
            <a:prstGeom prst="ellipse">
              <a:avLst/>
            </a:prstGeom>
            <a:solidFill>
              <a:srgbClr val="0033CC"/>
            </a:solidFill>
            <a:ln w="3175">
              <a:solidFill>
                <a:schemeClr val="tx1"/>
              </a:solidFill>
              <a:round/>
              <a:headEnd/>
              <a:tailEnd/>
            </a:ln>
          </p:spPr>
          <p:txBody>
            <a:bodyPr wrap="none" anchor="ctr"/>
            <a:lstStyle/>
            <a:p>
              <a:endParaRPr lang="en-US"/>
            </a:p>
          </p:txBody>
        </p:sp>
      </p:grpSp>
      <p:sp>
        <p:nvSpPr>
          <p:cNvPr id="76813" name="Rectangle 1432"/>
          <p:cNvSpPr>
            <a:spLocks noGrp="1" noChangeArrowheads="1"/>
          </p:cNvSpPr>
          <p:nvPr>
            <p:ph type="title"/>
          </p:nvPr>
        </p:nvSpPr>
        <p:spPr>
          <a:xfrm>
            <a:off x="2484438" y="53975"/>
            <a:ext cx="5111750" cy="1143000"/>
          </a:xfrm>
          <a:solidFill>
            <a:schemeClr val="bg1"/>
          </a:solidFill>
        </p:spPr>
        <p:txBody>
          <a:bodyPr/>
          <a:lstStyle/>
          <a:p>
            <a:r>
              <a:rPr lang="cs-CZ" dirty="0" err="1"/>
              <a:t>Isotonic</a:t>
            </a:r>
            <a:r>
              <a:rPr lang="cs-CZ" dirty="0"/>
              <a:t> </a:t>
            </a:r>
            <a:r>
              <a:rPr lang="cs-CZ" dirty="0" err="1"/>
              <a:t>environment</a:t>
            </a:r>
            <a:endParaRPr lang="cs-CZ" dirty="0"/>
          </a:p>
        </p:txBody>
      </p:sp>
      <p:sp>
        <p:nvSpPr>
          <p:cNvPr id="76814" name="Text Box 1433"/>
          <p:cNvSpPr txBox="1">
            <a:spLocks noChangeArrowheads="1"/>
          </p:cNvSpPr>
          <p:nvPr/>
        </p:nvSpPr>
        <p:spPr bwMode="auto">
          <a:xfrm>
            <a:off x="5580063" y="3644900"/>
            <a:ext cx="1388009" cy="369332"/>
          </a:xfrm>
          <a:prstGeom prst="rect">
            <a:avLst/>
          </a:prstGeom>
          <a:solidFill>
            <a:srgbClr val="FFFF99"/>
          </a:solidFill>
          <a:ln w="9525">
            <a:noFill/>
            <a:miter lim="800000"/>
            <a:headEnd/>
            <a:tailEnd/>
          </a:ln>
        </p:spPr>
        <p:txBody>
          <a:bodyPr wrap="none">
            <a:spAutoFit/>
          </a:bodyPr>
          <a:lstStyle/>
          <a:p>
            <a:r>
              <a:rPr lang="cs-CZ" b="1" dirty="0" err="1"/>
              <a:t>Blood</a:t>
            </a:r>
            <a:r>
              <a:rPr lang="cs-CZ" b="1" dirty="0"/>
              <a:t>-</a:t>
            </a:r>
            <a:r>
              <a:rPr lang="cs-CZ" b="1" dirty="0" err="1"/>
              <a:t>vessel</a:t>
            </a:r>
            <a:endParaRPr lang="cs-CZ" b="1" dirty="0"/>
          </a:p>
        </p:txBody>
      </p:sp>
      <p:sp>
        <p:nvSpPr>
          <p:cNvPr id="76815" name="Text Box 1434"/>
          <p:cNvSpPr txBox="1">
            <a:spLocks noChangeArrowheads="1"/>
          </p:cNvSpPr>
          <p:nvPr/>
        </p:nvSpPr>
        <p:spPr bwMode="auto">
          <a:xfrm>
            <a:off x="755650" y="4724400"/>
            <a:ext cx="1655518" cy="369332"/>
          </a:xfrm>
          <a:prstGeom prst="rect">
            <a:avLst/>
          </a:prstGeom>
          <a:solidFill>
            <a:schemeClr val="bg1"/>
          </a:solidFill>
          <a:ln w="9525">
            <a:noFill/>
            <a:miter lim="800000"/>
            <a:headEnd/>
            <a:tailEnd/>
          </a:ln>
        </p:spPr>
        <p:txBody>
          <a:bodyPr wrap="none">
            <a:spAutoFit/>
          </a:bodyPr>
          <a:lstStyle/>
          <a:p>
            <a:r>
              <a:rPr lang="cs-CZ" b="1" dirty="0" err="1"/>
              <a:t>Interstitial</a:t>
            </a:r>
            <a:r>
              <a:rPr lang="cs-CZ" b="1" dirty="0"/>
              <a:t> fluid</a:t>
            </a:r>
          </a:p>
        </p:txBody>
      </p:sp>
      <p:grpSp>
        <p:nvGrpSpPr>
          <p:cNvPr id="11" name="Group 1435"/>
          <p:cNvGrpSpPr>
            <a:grpSpLocks/>
          </p:cNvGrpSpPr>
          <p:nvPr/>
        </p:nvGrpSpPr>
        <p:grpSpPr bwMode="auto">
          <a:xfrm rot="1385361">
            <a:off x="3924300" y="5157788"/>
            <a:ext cx="1943100" cy="1700212"/>
            <a:chOff x="1356" y="1583"/>
            <a:chExt cx="1224" cy="1236"/>
          </a:xfrm>
        </p:grpSpPr>
        <p:sp>
          <p:nvSpPr>
            <p:cNvPr id="76824" name="Oval 1436"/>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76825" name="Oval 1437"/>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2" name="Group 1438"/>
          <p:cNvGrpSpPr>
            <a:grpSpLocks/>
          </p:cNvGrpSpPr>
          <p:nvPr/>
        </p:nvGrpSpPr>
        <p:grpSpPr bwMode="auto">
          <a:xfrm>
            <a:off x="5724525" y="3933825"/>
            <a:ext cx="1943100" cy="1962150"/>
            <a:chOff x="1356" y="1583"/>
            <a:chExt cx="1224" cy="1236"/>
          </a:xfrm>
        </p:grpSpPr>
        <p:sp>
          <p:nvSpPr>
            <p:cNvPr id="76822" name="Oval 1439"/>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76823" name="Oval 1440"/>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3" name="Group 1441"/>
          <p:cNvGrpSpPr>
            <a:grpSpLocks/>
          </p:cNvGrpSpPr>
          <p:nvPr/>
        </p:nvGrpSpPr>
        <p:grpSpPr bwMode="auto">
          <a:xfrm rot="1826962">
            <a:off x="7667625" y="2789238"/>
            <a:ext cx="1943100" cy="1420812"/>
            <a:chOff x="1356" y="1583"/>
            <a:chExt cx="1224" cy="1236"/>
          </a:xfrm>
        </p:grpSpPr>
        <p:sp>
          <p:nvSpPr>
            <p:cNvPr id="76820" name="Oval 1442"/>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76821" name="Oval 1443"/>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sp>
        <p:nvSpPr>
          <p:cNvPr id="76819" name="Text Box 1444"/>
          <p:cNvSpPr txBox="1">
            <a:spLocks noChangeArrowheads="1"/>
          </p:cNvSpPr>
          <p:nvPr/>
        </p:nvSpPr>
        <p:spPr bwMode="auto">
          <a:xfrm>
            <a:off x="3348038" y="1447800"/>
            <a:ext cx="2055812" cy="396875"/>
          </a:xfrm>
          <a:prstGeom prst="rect">
            <a:avLst/>
          </a:prstGeom>
          <a:solidFill>
            <a:schemeClr val="bg1"/>
          </a:solidFill>
          <a:ln w="9525">
            <a:noFill/>
            <a:miter lim="800000"/>
            <a:headEnd/>
            <a:tailEnd/>
          </a:ln>
        </p:spPr>
        <p:txBody>
          <a:bodyPr wrap="none">
            <a:spAutoFit/>
          </a:bodyPr>
          <a:lstStyle/>
          <a:p>
            <a:r>
              <a:rPr lang="cs-CZ" sz="2000" b="1">
                <a:solidFill>
                  <a:srgbClr val="FF0000"/>
                </a:solidFill>
              </a:rPr>
              <a:t>290 ± 10 mmol/l</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checkerboard(across)">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ChangeArrowheads="1"/>
          </p:cNvSpPr>
          <p:nvPr/>
        </p:nvSpPr>
        <p:spPr bwMode="auto">
          <a:xfrm rot="-2214497">
            <a:off x="577850" y="3213100"/>
            <a:ext cx="10801350" cy="3952875"/>
          </a:xfrm>
          <a:prstGeom prst="rect">
            <a:avLst/>
          </a:prstGeom>
          <a:solidFill>
            <a:srgbClr val="FFFF99"/>
          </a:solidFill>
          <a:ln w="9525">
            <a:noFill/>
            <a:miter lim="800000"/>
            <a:headEnd/>
            <a:tailEnd/>
          </a:ln>
        </p:spPr>
        <p:txBody>
          <a:bodyPr wrap="none" anchor="ctr"/>
          <a:lstStyle/>
          <a:p>
            <a:endParaRPr lang="en-US"/>
          </a:p>
        </p:txBody>
      </p:sp>
      <p:grpSp>
        <p:nvGrpSpPr>
          <p:cNvPr id="2" name="Group 3"/>
          <p:cNvGrpSpPr>
            <a:grpSpLocks/>
          </p:cNvGrpSpPr>
          <p:nvPr/>
        </p:nvGrpSpPr>
        <p:grpSpPr bwMode="auto">
          <a:xfrm>
            <a:off x="-109538" y="-38100"/>
            <a:ext cx="9291638" cy="6923088"/>
            <a:chOff x="-69" y="-24"/>
            <a:chExt cx="5853" cy="4361"/>
          </a:xfrm>
        </p:grpSpPr>
        <p:sp>
          <p:nvSpPr>
            <p:cNvPr id="78935" name="Oval 4"/>
            <p:cNvSpPr>
              <a:spLocks noChangeArrowheads="1"/>
            </p:cNvSpPr>
            <p:nvPr/>
          </p:nvSpPr>
          <p:spPr bwMode="auto">
            <a:xfrm>
              <a:off x="138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36" name="Oval 5"/>
            <p:cNvSpPr>
              <a:spLocks noChangeArrowheads="1"/>
            </p:cNvSpPr>
            <p:nvPr/>
          </p:nvSpPr>
          <p:spPr bwMode="auto">
            <a:xfrm>
              <a:off x="138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37" name="Oval 6"/>
            <p:cNvSpPr>
              <a:spLocks noChangeArrowheads="1"/>
            </p:cNvSpPr>
            <p:nvPr/>
          </p:nvSpPr>
          <p:spPr bwMode="auto">
            <a:xfrm>
              <a:off x="1294"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38" name="Oval 7"/>
            <p:cNvSpPr>
              <a:spLocks noChangeArrowheads="1"/>
            </p:cNvSpPr>
            <p:nvPr/>
          </p:nvSpPr>
          <p:spPr bwMode="auto">
            <a:xfrm>
              <a:off x="115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39" name="Oval 8"/>
            <p:cNvSpPr>
              <a:spLocks noChangeArrowheads="1"/>
            </p:cNvSpPr>
            <p:nvPr/>
          </p:nvSpPr>
          <p:spPr bwMode="auto">
            <a:xfrm>
              <a:off x="97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40" name="Oval 9"/>
            <p:cNvSpPr>
              <a:spLocks noChangeArrowheads="1"/>
            </p:cNvSpPr>
            <p:nvPr/>
          </p:nvSpPr>
          <p:spPr bwMode="auto">
            <a:xfrm>
              <a:off x="1248"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41" name="Oval 10"/>
            <p:cNvSpPr>
              <a:spLocks noChangeArrowheads="1"/>
            </p:cNvSpPr>
            <p:nvPr/>
          </p:nvSpPr>
          <p:spPr bwMode="auto">
            <a:xfrm>
              <a:off x="1339" y="325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942" name="Oval 11"/>
            <p:cNvSpPr>
              <a:spLocks noChangeArrowheads="1"/>
            </p:cNvSpPr>
            <p:nvPr/>
          </p:nvSpPr>
          <p:spPr bwMode="auto">
            <a:xfrm>
              <a:off x="1339"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43" name="Oval 12"/>
            <p:cNvSpPr>
              <a:spLocks noChangeArrowheads="1"/>
            </p:cNvSpPr>
            <p:nvPr/>
          </p:nvSpPr>
          <p:spPr bwMode="auto">
            <a:xfrm>
              <a:off x="129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44" name="Oval 13"/>
            <p:cNvSpPr>
              <a:spLocks noChangeArrowheads="1"/>
            </p:cNvSpPr>
            <p:nvPr/>
          </p:nvSpPr>
          <p:spPr bwMode="auto">
            <a:xfrm>
              <a:off x="1339"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45" name="Oval 14"/>
            <p:cNvSpPr>
              <a:spLocks noChangeArrowheads="1"/>
            </p:cNvSpPr>
            <p:nvPr/>
          </p:nvSpPr>
          <p:spPr bwMode="auto">
            <a:xfrm>
              <a:off x="1475" y="374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946" name="Oval 15"/>
            <p:cNvSpPr>
              <a:spLocks noChangeArrowheads="1"/>
            </p:cNvSpPr>
            <p:nvPr/>
          </p:nvSpPr>
          <p:spPr bwMode="auto">
            <a:xfrm>
              <a:off x="1565" y="388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947" name="Oval 16"/>
            <p:cNvSpPr>
              <a:spLocks noChangeArrowheads="1"/>
            </p:cNvSpPr>
            <p:nvPr/>
          </p:nvSpPr>
          <p:spPr bwMode="auto">
            <a:xfrm>
              <a:off x="1657"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48" name="Oval 17"/>
            <p:cNvSpPr>
              <a:spLocks noChangeArrowheads="1"/>
            </p:cNvSpPr>
            <p:nvPr/>
          </p:nvSpPr>
          <p:spPr bwMode="auto">
            <a:xfrm>
              <a:off x="1656"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49" name="Oval 18"/>
            <p:cNvSpPr>
              <a:spLocks noChangeArrowheads="1"/>
            </p:cNvSpPr>
            <p:nvPr/>
          </p:nvSpPr>
          <p:spPr bwMode="auto">
            <a:xfrm>
              <a:off x="165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50" name="Oval 19"/>
            <p:cNvSpPr>
              <a:spLocks noChangeArrowheads="1"/>
            </p:cNvSpPr>
            <p:nvPr/>
          </p:nvSpPr>
          <p:spPr bwMode="auto">
            <a:xfrm>
              <a:off x="156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51" name="Oval 20"/>
            <p:cNvSpPr>
              <a:spLocks noChangeArrowheads="1"/>
            </p:cNvSpPr>
            <p:nvPr/>
          </p:nvSpPr>
          <p:spPr bwMode="auto">
            <a:xfrm>
              <a:off x="1702"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52" name="Oval 21"/>
            <p:cNvSpPr>
              <a:spLocks noChangeArrowheads="1"/>
            </p:cNvSpPr>
            <p:nvPr/>
          </p:nvSpPr>
          <p:spPr bwMode="auto">
            <a:xfrm>
              <a:off x="1430"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53" name="Oval 22"/>
            <p:cNvSpPr>
              <a:spLocks noChangeArrowheads="1"/>
            </p:cNvSpPr>
            <p:nvPr/>
          </p:nvSpPr>
          <p:spPr bwMode="auto">
            <a:xfrm>
              <a:off x="3063"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54" name="Oval 23"/>
            <p:cNvSpPr>
              <a:spLocks noChangeArrowheads="1"/>
            </p:cNvSpPr>
            <p:nvPr/>
          </p:nvSpPr>
          <p:spPr bwMode="auto">
            <a:xfrm>
              <a:off x="1475"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55" name="Oval 24"/>
            <p:cNvSpPr>
              <a:spLocks noChangeArrowheads="1"/>
            </p:cNvSpPr>
            <p:nvPr/>
          </p:nvSpPr>
          <p:spPr bwMode="auto">
            <a:xfrm>
              <a:off x="1520" y="36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56" name="Oval 25"/>
            <p:cNvSpPr>
              <a:spLocks noChangeArrowheads="1"/>
            </p:cNvSpPr>
            <p:nvPr/>
          </p:nvSpPr>
          <p:spPr bwMode="auto">
            <a:xfrm>
              <a:off x="1248" y="379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957" name="Oval 26"/>
            <p:cNvSpPr>
              <a:spLocks noChangeArrowheads="1"/>
            </p:cNvSpPr>
            <p:nvPr/>
          </p:nvSpPr>
          <p:spPr bwMode="auto">
            <a:xfrm>
              <a:off x="1566"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58" name="Oval 27"/>
            <p:cNvSpPr>
              <a:spLocks noChangeArrowheads="1"/>
            </p:cNvSpPr>
            <p:nvPr/>
          </p:nvSpPr>
          <p:spPr bwMode="auto">
            <a:xfrm>
              <a:off x="229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59" name="Oval 28"/>
            <p:cNvSpPr>
              <a:spLocks noChangeArrowheads="1"/>
            </p:cNvSpPr>
            <p:nvPr/>
          </p:nvSpPr>
          <p:spPr bwMode="auto">
            <a:xfrm>
              <a:off x="2291"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60" name="Oval 29"/>
            <p:cNvSpPr>
              <a:spLocks noChangeArrowheads="1"/>
            </p:cNvSpPr>
            <p:nvPr/>
          </p:nvSpPr>
          <p:spPr bwMode="auto">
            <a:xfrm>
              <a:off x="215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61" name="Oval 30"/>
            <p:cNvSpPr>
              <a:spLocks noChangeArrowheads="1"/>
            </p:cNvSpPr>
            <p:nvPr/>
          </p:nvSpPr>
          <p:spPr bwMode="auto">
            <a:xfrm>
              <a:off x="2246"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62" name="Oval 31"/>
            <p:cNvSpPr>
              <a:spLocks noChangeArrowheads="1"/>
            </p:cNvSpPr>
            <p:nvPr/>
          </p:nvSpPr>
          <p:spPr bwMode="auto">
            <a:xfrm>
              <a:off x="2382"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63" name="Oval 32"/>
            <p:cNvSpPr>
              <a:spLocks noChangeArrowheads="1"/>
            </p:cNvSpPr>
            <p:nvPr/>
          </p:nvSpPr>
          <p:spPr bwMode="auto">
            <a:xfrm>
              <a:off x="2472"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64" name="Oval 33"/>
            <p:cNvSpPr>
              <a:spLocks noChangeArrowheads="1"/>
            </p:cNvSpPr>
            <p:nvPr/>
          </p:nvSpPr>
          <p:spPr bwMode="auto">
            <a:xfrm>
              <a:off x="2564" y="33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65" name="Oval 34"/>
            <p:cNvSpPr>
              <a:spLocks noChangeArrowheads="1"/>
            </p:cNvSpPr>
            <p:nvPr/>
          </p:nvSpPr>
          <p:spPr bwMode="auto">
            <a:xfrm>
              <a:off x="2563"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66" name="Oval 35"/>
            <p:cNvSpPr>
              <a:spLocks noChangeArrowheads="1"/>
            </p:cNvSpPr>
            <p:nvPr/>
          </p:nvSpPr>
          <p:spPr bwMode="auto">
            <a:xfrm>
              <a:off x="2290"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67" name="Oval 36"/>
            <p:cNvSpPr>
              <a:spLocks noChangeArrowheads="1"/>
            </p:cNvSpPr>
            <p:nvPr/>
          </p:nvSpPr>
          <p:spPr bwMode="auto">
            <a:xfrm>
              <a:off x="2427" y="31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68" name="Oval 37"/>
            <p:cNvSpPr>
              <a:spLocks noChangeArrowheads="1"/>
            </p:cNvSpPr>
            <p:nvPr/>
          </p:nvSpPr>
          <p:spPr bwMode="auto">
            <a:xfrm>
              <a:off x="2790" y="324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8969" name="Oval 38"/>
            <p:cNvSpPr>
              <a:spLocks noChangeArrowheads="1"/>
            </p:cNvSpPr>
            <p:nvPr/>
          </p:nvSpPr>
          <p:spPr bwMode="auto">
            <a:xfrm>
              <a:off x="2881"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70" name="Oval 39"/>
            <p:cNvSpPr>
              <a:spLocks noChangeArrowheads="1"/>
            </p:cNvSpPr>
            <p:nvPr/>
          </p:nvSpPr>
          <p:spPr bwMode="auto">
            <a:xfrm>
              <a:off x="2201"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71" name="Oval 40"/>
            <p:cNvSpPr>
              <a:spLocks noChangeArrowheads="1"/>
            </p:cNvSpPr>
            <p:nvPr/>
          </p:nvSpPr>
          <p:spPr bwMode="auto">
            <a:xfrm>
              <a:off x="2200"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72" name="Oval 41"/>
            <p:cNvSpPr>
              <a:spLocks noChangeArrowheads="1"/>
            </p:cNvSpPr>
            <p:nvPr/>
          </p:nvSpPr>
          <p:spPr bwMode="auto">
            <a:xfrm>
              <a:off x="1974"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73" name="Oval 42"/>
            <p:cNvSpPr>
              <a:spLocks noChangeArrowheads="1"/>
            </p:cNvSpPr>
            <p:nvPr/>
          </p:nvSpPr>
          <p:spPr bwMode="auto">
            <a:xfrm>
              <a:off x="2155"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74" name="Oval 43"/>
            <p:cNvSpPr>
              <a:spLocks noChangeArrowheads="1"/>
            </p:cNvSpPr>
            <p:nvPr/>
          </p:nvSpPr>
          <p:spPr bwMode="auto">
            <a:xfrm>
              <a:off x="26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75" name="Oval 44"/>
            <p:cNvSpPr>
              <a:spLocks noChangeArrowheads="1"/>
            </p:cNvSpPr>
            <p:nvPr/>
          </p:nvSpPr>
          <p:spPr bwMode="auto">
            <a:xfrm>
              <a:off x="2382"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76" name="Oval 45"/>
            <p:cNvSpPr>
              <a:spLocks noChangeArrowheads="1"/>
            </p:cNvSpPr>
            <p:nvPr/>
          </p:nvSpPr>
          <p:spPr bwMode="auto">
            <a:xfrm>
              <a:off x="2473"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77" name="Oval 46"/>
            <p:cNvSpPr>
              <a:spLocks noChangeArrowheads="1"/>
            </p:cNvSpPr>
            <p:nvPr/>
          </p:nvSpPr>
          <p:spPr bwMode="auto">
            <a:xfrm>
              <a:off x="247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78" name="Oval 47"/>
            <p:cNvSpPr>
              <a:spLocks noChangeArrowheads="1"/>
            </p:cNvSpPr>
            <p:nvPr/>
          </p:nvSpPr>
          <p:spPr bwMode="auto">
            <a:xfrm>
              <a:off x="2199" y="3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79" name="Oval 48"/>
            <p:cNvSpPr>
              <a:spLocks noChangeArrowheads="1"/>
            </p:cNvSpPr>
            <p:nvPr/>
          </p:nvSpPr>
          <p:spPr bwMode="auto">
            <a:xfrm>
              <a:off x="2336" y="35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80" name="Oval 49"/>
            <p:cNvSpPr>
              <a:spLocks noChangeArrowheads="1"/>
            </p:cNvSpPr>
            <p:nvPr/>
          </p:nvSpPr>
          <p:spPr bwMode="auto">
            <a:xfrm>
              <a:off x="206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81" name="Oval 50"/>
            <p:cNvSpPr>
              <a:spLocks noChangeArrowheads="1"/>
            </p:cNvSpPr>
            <p:nvPr/>
          </p:nvSpPr>
          <p:spPr bwMode="auto">
            <a:xfrm>
              <a:off x="2382"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82" name="Oval 51"/>
            <p:cNvSpPr>
              <a:spLocks noChangeArrowheads="1"/>
            </p:cNvSpPr>
            <p:nvPr/>
          </p:nvSpPr>
          <p:spPr bwMode="auto">
            <a:xfrm>
              <a:off x="1929"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83" name="Oval 52"/>
            <p:cNvSpPr>
              <a:spLocks noChangeArrowheads="1"/>
            </p:cNvSpPr>
            <p:nvPr/>
          </p:nvSpPr>
          <p:spPr bwMode="auto">
            <a:xfrm>
              <a:off x="1747"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84" name="Oval 53"/>
            <p:cNvSpPr>
              <a:spLocks noChangeArrowheads="1"/>
            </p:cNvSpPr>
            <p:nvPr/>
          </p:nvSpPr>
          <p:spPr bwMode="auto">
            <a:xfrm>
              <a:off x="161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85" name="Oval 54"/>
            <p:cNvSpPr>
              <a:spLocks noChangeArrowheads="1"/>
            </p:cNvSpPr>
            <p:nvPr/>
          </p:nvSpPr>
          <p:spPr bwMode="auto">
            <a:xfrm>
              <a:off x="170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86" name="Oval 55"/>
            <p:cNvSpPr>
              <a:spLocks noChangeArrowheads="1"/>
            </p:cNvSpPr>
            <p:nvPr/>
          </p:nvSpPr>
          <p:spPr bwMode="auto">
            <a:xfrm>
              <a:off x="1838" y="30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987" name="Oval 56"/>
            <p:cNvSpPr>
              <a:spLocks noChangeArrowheads="1"/>
            </p:cNvSpPr>
            <p:nvPr/>
          </p:nvSpPr>
          <p:spPr bwMode="auto">
            <a:xfrm>
              <a:off x="1974" y="3385"/>
              <a:ext cx="45" cy="46"/>
            </a:xfrm>
            <a:prstGeom prst="ellipse">
              <a:avLst/>
            </a:prstGeom>
            <a:solidFill>
              <a:schemeClr val="tx1"/>
            </a:solidFill>
            <a:ln w="3175">
              <a:noFill/>
              <a:round/>
              <a:headEnd/>
              <a:tailEnd/>
            </a:ln>
          </p:spPr>
          <p:txBody>
            <a:bodyPr wrap="none" anchor="ctr"/>
            <a:lstStyle/>
            <a:p>
              <a:endParaRPr lang="en-US"/>
            </a:p>
          </p:txBody>
        </p:sp>
        <p:sp>
          <p:nvSpPr>
            <p:cNvPr id="78988" name="Oval 57"/>
            <p:cNvSpPr>
              <a:spLocks noChangeArrowheads="1"/>
            </p:cNvSpPr>
            <p:nvPr/>
          </p:nvSpPr>
          <p:spPr bwMode="auto">
            <a:xfrm>
              <a:off x="2020" y="31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89" name="Oval 58"/>
            <p:cNvSpPr>
              <a:spLocks noChangeArrowheads="1"/>
            </p:cNvSpPr>
            <p:nvPr/>
          </p:nvSpPr>
          <p:spPr bwMode="auto">
            <a:xfrm>
              <a:off x="2019"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90" name="Oval 59"/>
            <p:cNvSpPr>
              <a:spLocks noChangeArrowheads="1"/>
            </p:cNvSpPr>
            <p:nvPr/>
          </p:nvSpPr>
          <p:spPr bwMode="auto">
            <a:xfrm>
              <a:off x="174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91" name="Oval 60"/>
            <p:cNvSpPr>
              <a:spLocks noChangeArrowheads="1"/>
            </p:cNvSpPr>
            <p:nvPr/>
          </p:nvSpPr>
          <p:spPr bwMode="auto">
            <a:xfrm>
              <a:off x="1883" y="29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92" name="Oval 61"/>
            <p:cNvSpPr>
              <a:spLocks noChangeArrowheads="1"/>
            </p:cNvSpPr>
            <p:nvPr/>
          </p:nvSpPr>
          <p:spPr bwMode="auto">
            <a:xfrm>
              <a:off x="1883"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93" name="Oval 62"/>
            <p:cNvSpPr>
              <a:spLocks noChangeArrowheads="1"/>
            </p:cNvSpPr>
            <p:nvPr/>
          </p:nvSpPr>
          <p:spPr bwMode="auto">
            <a:xfrm>
              <a:off x="1929"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94" name="Oval 63"/>
            <p:cNvSpPr>
              <a:spLocks noChangeArrowheads="1"/>
            </p:cNvSpPr>
            <p:nvPr/>
          </p:nvSpPr>
          <p:spPr bwMode="auto">
            <a:xfrm>
              <a:off x="220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95" name="Oval 64"/>
            <p:cNvSpPr>
              <a:spLocks noChangeArrowheads="1"/>
            </p:cNvSpPr>
            <p:nvPr/>
          </p:nvSpPr>
          <p:spPr bwMode="auto">
            <a:xfrm>
              <a:off x="2200"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96" name="Oval 65"/>
            <p:cNvSpPr>
              <a:spLocks noChangeArrowheads="1"/>
            </p:cNvSpPr>
            <p:nvPr/>
          </p:nvSpPr>
          <p:spPr bwMode="auto">
            <a:xfrm>
              <a:off x="20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97" name="Oval 66"/>
            <p:cNvSpPr>
              <a:spLocks noChangeArrowheads="1"/>
            </p:cNvSpPr>
            <p:nvPr/>
          </p:nvSpPr>
          <p:spPr bwMode="auto">
            <a:xfrm>
              <a:off x="21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98" name="Oval 67"/>
            <p:cNvSpPr>
              <a:spLocks noChangeArrowheads="1"/>
            </p:cNvSpPr>
            <p:nvPr/>
          </p:nvSpPr>
          <p:spPr bwMode="auto">
            <a:xfrm>
              <a:off x="22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99" name="Oval 68"/>
            <p:cNvSpPr>
              <a:spLocks noChangeArrowheads="1"/>
            </p:cNvSpPr>
            <p:nvPr/>
          </p:nvSpPr>
          <p:spPr bwMode="auto">
            <a:xfrm>
              <a:off x="23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00" name="Oval 69"/>
            <p:cNvSpPr>
              <a:spLocks noChangeArrowheads="1"/>
            </p:cNvSpPr>
            <p:nvPr/>
          </p:nvSpPr>
          <p:spPr bwMode="auto">
            <a:xfrm>
              <a:off x="24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01" name="Oval 70"/>
            <p:cNvSpPr>
              <a:spLocks noChangeArrowheads="1"/>
            </p:cNvSpPr>
            <p:nvPr/>
          </p:nvSpPr>
          <p:spPr bwMode="auto">
            <a:xfrm>
              <a:off x="2472" y="283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002" name="Oval 71"/>
            <p:cNvSpPr>
              <a:spLocks noChangeArrowheads="1"/>
            </p:cNvSpPr>
            <p:nvPr/>
          </p:nvSpPr>
          <p:spPr bwMode="auto">
            <a:xfrm>
              <a:off x="2199" y="26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03" name="Oval 72"/>
            <p:cNvSpPr>
              <a:spLocks noChangeArrowheads="1"/>
            </p:cNvSpPr>
            <p:nvPr/>
          </p:nvSpPr>
          <p:spPr bwMode="auto">
            <a:xfrm>
              <a:off x="23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04" name="Oval 73"/>
            <p:cNvSpPr>
              <a:spLocks noChangeArrowheads="1"/>
            </p:cNvSpPr>
            <p:nvPr/>
          </p:nvSpPr>
          <p:spPr bwMode="auto">
            <a:xfrm>
              <a:off x="20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05" name="Oval 74"/>
            <p:cNvSpPr>
              <a:spLocks noChangeArrowheads="1"/>
            </p:cNvSpPr>
            <p:nvPr/>
          </p:nvSpPr>
          <p:spPr bwMode="auto">
            <a:xfrm>
              <a:off x="2382"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06" name="Oval 75"/>
            <p:cNvSpPr>
              <a:spLocks noChangeArrowheads="1"/>
            </p:cNvSpPr>
            <p:nvPr/>
          </p:nvSpPr>
          <p:spPr bwMode="auto">
            <a:xfrm>
              <a:off x="1656"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07" name="Oval 76"/>
            <p:cNvSpPr>
              <a:spLocks noChangeArrowheads="1"/>
            </p:cNvSpPr>
            <p:nvPr/>
          </p:nvSpPr>
          <p:spPr bwMode="auto">
            <a:xfrm>
              <a:off x="1294"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08" name="Oval 77"/>
            <p:cNvSpPr>
              <a:spLocks noChangeArrowheads="1"/>
            </p:cNvSpPr>
            <p:nvPr/>
          </p:nvSpPr>
          <p:spPr bwMode="auto">
            <a:xfrm>
              <a:off x="1430" y="3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09" name="Oval 78"/>
            <p:cNvSpPr>
              <a:spLocks noChangeArrowheads="1"/>
            </p:cNvSpPr>
            <p:nvPr/>
          </p:nvSpPr>
          <p:spPr bwMode="auto">
            <a:xfrm>
              <a:off x="1520"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10" name="Oval 79"/>
            <p:cNvSpPr>
              <a:spLocks noChangeArrowheads="1"/>
            </p:cNvSpPr>
            <p:nvPr/>
          </p:nvSpPr>
          <p:spPr bwMode="auto">
            <a:xfrm>
              <a:off x="1520"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11" name="Oval 80"/>
            <p:cNvSpPr>
              <a:spLocks noChangeArrowheads="1"/>
            </p:cNvSpPr>
            <p:nvPr/>
          </p:nvSpPr>
          <p:spPr bwMode="auto">
            <a:xfrm>
              <a:off x="1884"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12" name="Oval 81"/>
            <p:cNvSpPr>
              <a:spLocks noChangeArrowheads="1"/>
            </p:cNvSpPr>
            <p:nvPr/>
          </p:nvSpPr>
          <p:spPr bwMode="auto">
            <a:xfrm>
              <a:off x="206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13" name="Oval 82"/>
            <p:cNvSpPr>
              <a:spLocks noChangeArrowheads="1"/>
            </p:cNvSpPr>
            <p:nvPr/>
          </p:nvSpPr>
          <p:spPr bwMode="auto">
            <a:xfrm>
              <a:off x="1792"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14" name="Oval 83"/>
            <p:cNvSpPr>
              <a:spLocks noChangeArrowheads="1"/>
            </p:cNvSpPr>
            <p:nvPr/>
          </p:nvSpPr>
          <p:spPr bwMode="auto">
            <a:xfrm>
              <a:off x="1838"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15" name="Oval 84"/>
            <p:cNvSpPr>
              <a:spLocks noChangeArrowheads="1"/>
            </p:cNvSpPr>
            <p:nvPr/>
          </p:nvSpPr>
          <p:spPr bwMode="auto">
            <a:xfrm>
              <a:off x="1929" y="356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016" name="Oval 85"/>
            <p:cNvSpPr>
              <a:spLocks noChangeArrowheads="1"/>
            </p:cNvSpPr>
            <p:nvPr/>
          </p:nvSpPr>
          <p:spPr bwMode="auto">
            <a:xfrm>
              <a:off x="2655"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17" name="Oval 86"/>
            <p:cNvSpPr>
              <a:spLocks noChangeArrowheads="1"/>
            </p:cNvSpPr>
            <p:nvPr/>
          </p:nvSpPr>
          <p:spPr bwMode="auto">
            <a:xfrm>
              <a:off x="2518"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18" name="Oval 87"/>
            <p:cNvSpPr>
              <a:spLocks noChangeArrowheads="1"/>
            </p:cNvSpPr>
            <p:nvPr/>
          </p:nvSpPr>
          <p:spPr bwMode="auto">
            <a:xfrm>
              <a:off x="2383" y="3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019" name="Oval 88"/>
            <p:cNvSpPr>
              <a:spLocks noChangeArrowheads="1"/>
            </p:cNvSpPr>
            <p:nvPr/>
          </p:nvSpPr>
          <p:spPr bwMode="auto">
            <a:xfrm>
              <a:off x="22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20" name="Oval 89"/>
            <p:cNvSpPr>
              <a:spLocks noChangeArrowheads="1"/>
            </p:cNvSpPr>
            <p:nvPr/>
          </p:nvSpPr>
          <p:spPr bwMode="auto">
            <a:xfrm>
              <a:off x="265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21" name="Oval 90"/>
            <p:cNvSpPr>
              <a:spLocks noChangeArrowheads="1"/>
            </p:cNvSpPr>
            <p:nvPr/>
          </p:nvSpPr>
          <p:spPr bwMode="auto">
            <a:xfrm>
              <a:off x="2700"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22" name="Oval 91"/>
            <p:cNvSpPr>
              <a:spLocks noChangeArrowheads="1"/>
            </p:cNvSpPr>
            <p:nvPr/>
          </p:nvSpPr>
          <p:spPr bwMode="auto">
            <a:xfrm>
              <a:off x="324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23" name="Oval 92"/>
            <p:cNvSpPr>
              <a:spLocks noChangeArrowheads="1"/>
            </p:cNvSpPr>
            <p:nvPr/>
          </p:nvSpPr>
          <p:spPr bwMode="auto">
            <a:xfrm>
              <a:off x="1565" y="234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024" name="Oval 93"/>
            <p:cNvSpPr>
              <a:spLocks noChangeArrowheads="1"/>
            </p:cNvSpPr>
            <p:nvPr/>
          </p:nvSpPr>
          <p:spPr bwMode="auto">
            <a:xfrm>
              <a:off x="3108" y="30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25" name="Oval 94"/>
            <p:cNvSpPr>
              <a:spLocks noChangeArrowheads="1"/>
            </p:cNvSpPr>
            <p:nvPr/>
          </p:nvSpPr>
          <p:spPr bwMode="auto">
            <a:xfrm>
              <a:off x="319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26" name="Oval 95"/>
            <p:cNvSpPr>
              <a:spLocks noChangeArrowheads="1"/>
            </p:cNvSpPr>
            <p:nvPr/>
          </p:nvSpPr>
          <p:spPr bwMode="auto">
            <a:xfrm>
              <a:off x="3335" y="31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27" name="Oval 96"/>
            <p:cNvSpPr>
              <a:spLocks noChangeArrowheads="1"/>
            </p:cNvSpPr>
            <p:nvPr/>
          </p:nvSpPr>
          <p:spPr bwMode="auto">
            <a:xfrm>
              <a:off x="3380" y="29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28" name="Oval 97"/>
            <p:cNvSpPr>
              <a:spLocks noChangeArrowheads="1"/>
            </p:cNvSpPr>
            <p:nvPr/>
          </p:nvSpPr>
          <p:spPr bwMode="auto">
            <a:xfrm>
              <a:off x="3108" y="311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029" name="Oval 98"/>
            <p:cNvSpPr>
              <a:spLocks noChangeArrowheads="1"/>
            </p:cNvSpPr>
            <p:nvPr/>
          </p:nvSpPr>
          <p:spPr bwMode="auto">
            <a:xfrm>
              <a:off x="3152" y="3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30" name="Oval 99"/>
            <p:cNvSpPr>
              <a:spLocks noChangeArrowheads="1"/>
            </p:cNvSpPr>
            <p:nvPr/>
          </p:nvSpPr>
          <p:spPr bwMode="auto">
            <a:xfrm>
              <a:off x="270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31" name="Oval 100"/>
            <p:cNvSpPr>
              <a:spLocks noChangeArrowheads="1"/>
            </p:cNvSpPr>
            <p:nvPr/>
          </p:nvSpPr>
          <p:spPr bwMode="auto">
            <a:xfrm>
              <a:off x="2700" y="28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032" name="Oval 101"/>
            <p:cNvSpPr>
              <a:spLocks noChangeArrowheads="1"/>
            </p:cNvSpPr>
            <p:nvPr/>
          </p:nvSpPr>
          <p:spPr bwMode="auto">
            <a:xfrm>
              <a:off x="25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33" name="Oval 102"/>
            <p:cNvSpPr>
              <a:spLocks noChangeArrowheads="1"/>
            </p:cNvSpPr>
            <p:nvPr/>
          </p:nvSpPr>
          <p:spPr bwMode="auto">
            <a:xfrm>
              <a:off x="26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34" name="Oval 103"/>
            <p:cNvSpPr>
              <a:spLocks noChangeArrowheads="1"/>
            </p:cNvSpPr>
            <p:nvPr/>
          </p:nvSpPr>
          <p:spPr bwMode="auto">
            <a:xfrm>
              <a:off x="27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35" name="Oval 104"/>
            <p:cNvSpPr>
              <a:spLocks noChangeArrowheads="1"/>
            </p:cNvSpPr>
            <p:nvPr/>
          </p:nvSpPr>
          <p:spPr bwMode="auto">
            <a:xfrm>
              <a:off x="28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36" name="Oval 105"/>
            <p:cNvSpPr>
              <a:spLocks noChangeArrowheads="1"/>
            </p:cNvSpPr>
            <p:nvPr/>
          </p:nvSpPr>
          <p:spPr bwMode="auto">
            <a:xfrm>
              <a:off x="29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37" name="Oval 106"/>
            <p:cNvSpPr>
              <a:spLocks noChangeArrowheads="1"/>
            </p:cNvSpPr>
            <p:nvPr/>
          </p:nvSpPr>
          <p:spPr bwMode="auto">
            <a:xfrm>
              <a:off x="2972"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38" name="Oval 107"/>
            <p:cNvSpPr>
              <a:spLocks noChangeArrowheads="1"/>
            </p:cNvSpPr>
            <p:nvPr/>
          </p:nvSpPr>
          <p:spPr bwMode="auto">
            <a:xfrm>
              <a:off x="28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39" name="Oval 108"/>
            <p:cNvSpPr>
              <a:spLocks noChangeArrowheads="1"/>
            </p:cNvSpPr>
            <p:nvPr/>
          </p:nvSpPr>
          <p:spPr bwMode="auto">
            <a:xfrm>
              <a:off x="25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40" name="Oval 109"/>
            <p:cNvSpPr>
              <a:spLocks noChangeArrowheads="1"/>
            </p:cNvSpPr>
            <p:nvPr/>
          </p:nvSpPr>
          <p:spPr bwMode="auto">
            <a:xfrm>
              <a:off x="2882"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41" name="Oval 110"/>
            <p:cNvSpPr>
              <a:spLocks noChangeArrowheads="1"/>
            </p:cNvSpPr>
            <p:nvPr/>
          </p:nvSpPr>
          <p:spPr bwMode="auto">
            <a:xfrm>
              <a:off x="3154"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42" name="Oval 111"/>
            <p:cNvSpPr>
              <a:spLocks noChangeArrowheads="1"/>
            </p:cNvSpPr>
            <p:nvPr/>
          </p:nvSpPr>
          <p:spPr bwMode="auto">
            <a:xfrm>
              <a:off x="3017" y="26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43" name="Oval 112"/>
            <p:cNvSpPr>
              <a:spLocks noChangeArrowheads="1"/>
            </p:cNvSpPr>
            <p:nvPr/>
          </p:nvSpPr>
          <p:spPr bwMode="auto">
            <a:xfrm>
              <a:off x="324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44" name="Oval 113"/>
            <p:cNvSpPr>
              <a:spLocks noChangeArrowheads="1"/>
            </p:cNvSpPr>
            <p:nvPr/>
          </p:nvSpPr>
          <p:spPr bwMode="auto">
            <a:xfrm>
              <a:off x="34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45" name="Oval 114"/>
            <p:cNvSpPr>
              <a:spLocks noChangeArrowheads="1"/>
            </p:cNvSpPr>
            <p:nvPr/>
          </p:nvSpPr>
          <p:spPr bwMode="auto">
            <a:xfrm>
              <a:off x="3017" y="27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46" name="Oval 115"/>
            <p:cNvSpPr>
              <a:spLocks noChangeArrowheads="1"/>
            </p:cNvSpPr>
            <p:nvPr/>
          </p:nvSpPr>
          <p:spPr bwMode="auto">
            <a:xfrm>
              <a:off x="3335"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47" name="Oval 116"/>
            <p:cNvSpPr>
              <a:spLocks noChangeArrowheads="1"/>
            </p:cNvSpPr>
            <p:nvPr/>
          </p:nvSpPr>
          <p:spPr bwMode="auto">
            <a:xfrm>
              <a:off x="2609" y="30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48" name="Oval 117"/>
            <p:cNvSpPr>
              <a:spLocks noChangeArrowheads="1"/>
            </p:cNvSpPr>
            <p:nvPr/>
          </p:nvSpPr>
          <p:spPr bwMode="auto">
            <a:xfrm>
              <a:off x="3560"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49" name="Oval 118"/>
            <p:cNvSpPr>
              <a:spLocks noChangeArrowheads="1"/>
            </p:cNvSpPr>
            <p:nvPr/>
          </p:nvSpPr>
          <p:spPr bwMode="auto">
            <a:xfrm>
              <a:off x="3425"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50" name="Oval 119"/>
            <p:cNvSpPr>
              <a:spLocks noChangeArrowheads="1"/>
            </p:cNvSpPr>
            <p:nvPr/>
          </p:nvSpPr>
          <p:spPr bwMode="auto">
            <a:xfrm>
              <a:off x="3289"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51" name="Oval 120"/>
            <p:cNvSpPr>
              <a:spLocks noChangeArrowheads="1"/>
            </p:cNvSpPr>
            <p:nvPr/>
          </p:nvSpPr>
          <p:spPr bwMode="auto">
            <a:xfrm>
              <a:off x="338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52" name="Oval 121"/>
            <p:cNvSpPr>
              <a:spLocks noChangeArrowheads="1"/>
            </p:cNvSpPr>
            <p:nvPr/>
          </p:nvSpPr>
          <p:spPr bwMode="auto">
            <a:xfrm>
              <a:off x="3516"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53" name="Oval 122"/>
            <p:cNvSpPr>
              <a:spLocks noChangeArrowheads="1"/>
            </p:cNvSpPr>
            <p:nvPr/>
          </p:nvSpPr>
          <p:spPr bwMode="auto">
            <a:xfrm>
              <a:off x="3425" y="379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054" name="Oval 123"/>
            <p:cNvSpPr>
              <a:spLocks noChangeArrowheads="1"/>
            </p:cNvSpPr>
            <p:nvPr/>
          </p:nvSpPr>
          <p:spPr bwMode="auto">
            <a:xfrm>
              <a:off x="328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55" name="Oval 124"/>
            <p:cNvSpPr>
              <a:spLocks noChangeArrowheads="1"/>
            </p:cNvSpPr>
            <p:nvPr/>
          </p:nvSpPr>
          <p:spPr bwMode="auto">
            <a:xfrm>
              <a:off x="328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56" name="Oval 125"/>
            <p:cNvSpPr>
              <a:spLocks noChangeArrowheads="1"/>
            </p:cNvSpPr>
            <p:nvPr/>
          </p:nvSpPr>
          <p:spPr bwMode="auto">
            <a:xfrm>
              <a:off x="2882"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57" name="Oval 126"/>
            <p:cNvSpPr>
              <a:spLocks noChangeArrowheads="1"/>
            </p:cNvSpPr>
            <p:nvPr/>
          </p:nvSpPr>
          <p:spPr bwMode="auto">
            <a:xfrm>
              <a:off x="279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58" name="Oval 127"/>
            <p:cNvSpPr>
              <a:spLocks noChangeArrowheads="1"/>
            </p:cNvSpPr>
            <p:nvPr/>
          </p:nvSpPr>
          <p:spPr bwMode="auto">
            <a:xfrm>
              <a:off x="2745" y="3608"/>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059" name="Oval 128"/>
            <p:cNvSpPr>
              <a:spLocks noChangeArrowheads="1"/>
            </p:cNvSpPr>
            <p:nvPr/>
          </p:nvSpPr>
          <p:spPr bwMode="auto">
            <a:xfrm>
              <a:off x="2836"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60" name="Oval 129"/>
            <p:cNvSpPr>
              <a:spLocks noChangeArrowheads="1"/>
            </p:cNvSpPr>
            <p:nvPr/>
          </p:nvSpPr>
          <p:spPr bwMode="auto">
            <a:xfrm>
              <a:off x="2972"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61" name="Oval 130"/>
            <p:cNvSpPr>
              <a:spLocks noChangeArrowheads="1"/>
            </p:cNvSpPr>
            <p:nvPr/>
          </p:nvSpPr>
          <p:spPr bwMode="auto">
            <a:xfrm>
              <a:off x="3063"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62" name="Oval 131"/>
            <p:cNvSpPr>
              <a:spLocks noChangeArrowheads="1"/>
            </p:cNvSpPr>
            <p:nvPr/>
          </p:nvSpPr>
          <p:spPr bwMode="auto">
            <a:xfrm>
              <a:off x="315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63" name="Oval 132"/>
            <p:cNvSpPr>
              <a:spLocks noChangeArrowheads="1"/>
            </p:cNvSpPr>
            <p:nvPr/>
          </p:nvSpPr>
          <p:spPr bwMode="auto">
            <a:xfrm>
              <a:off x="3153"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64" name="Oval 133"/>
            <p:cNvSpPr>
              <a:spLocks noChangeArrowheads="1"/>
            </p:cNvSpPr>
            <p:nvPr/>
          </p:nvSpPr>
          <p:spPr bwMode="auto">
            <a:xfrm>
              <a:off x="3017"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65" name="Oval 134"/>
            <p:cNvSpPr>
              <a:spLocks noChangeArrowheads="1"/>
            </p:cNvSpPr>
            <p:nvPr/>
          </p:nvSpPr>
          <p:spPr bwMode="auto">
            <a:xfrm>
              <a:off x="260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66" name="Oval 135"/>
            <p:cNvSpPr>
              <a:spLocks noChangeArrowheads="1"/>
            </p:cNvSpPr>
            <p:nvPr/>
          </p:nvSpPr>
          <p:spPr bwMode="auto">
            <a:xfrm>
              <a:off x="3063" y="365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067" name="Oval 136"/>
            <p:cNvSpPr>
              <a:spLocks noChangeArrowheads="1"/>
            </p:cNvSpPr>
            <p:nvPr/>
          </p:nvSpPr>
          <p:spPr bwMode="auto">
            <a:xfrm>
              <a:off x="333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68" name="Oval 137"/>
            <p:cNvSpPr>
              <a:spLocks noChangeArrowheads="1"/>
            </p:cNvSpPr>
            <p:nvPr/>
          </p:nvSpPr>
          <p:spPr bwMode="auto">
            <a:xfrm>
              <a:off x="3198"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69" name="Oval 138"/>
            <p:cNvSpPr>
              <a:spLocks noChangeArrowheads="1"/>
            </p:cNvSpPr>
            <p:nvPr/>
          </p:nvSpPr>
          <p:spPr bwMode="auto">
            <a:xfrm>
              <a:off x="3289" y="33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070" name="Oval 139"/>
            <p:cNvSpPr>
              <a:spLocks noChangeArrowheads="1"/>
            </p:cNvSpPr>
            <p:nvPr/>
          </p:nvSpPr>
          <p:spPr bwMode="auto">
            <a:xfrm>
              <a:off x="3516"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71" name="Oval 140"/>
            <p:cNvSpPr>
              <a:spLocks noChangeArrowheads="1"/>
            </p:cNvSpPr>
            <p:nvPr/>
          </p:nvSpPr>
          <p:spPr bwMode="auto">
            <a:xfrm>
              <a:off x="3198"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72" name="Oval 141"/>
            <p:cNvSpPr>
              <a:spLocks noChangeArrowheads="1"/>
            </p:cNvSpPr>
            <p:nvPr/>
          </p:nvSpPr>
          <p:spPr bwMode="auto">
            <a:xfrm>
              <a:off x="3516" y="343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073" name="Oval 142"/>
            <p:cNvSpPr>
              <a:spLocks noChangeArrowheads="1"/>
            </p:cNvSpPr>
            <p:nvPr/>
          </p:nvSpPr>
          <p:spPr bwMode="auto">
            <a:xfrm>
              <a:off x="2790"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74" name="Oval 143"/>
            <p:cNvSpPr>
              <a:spLocks noChangeArrowheads="1"/>
            </p:cNvSpPr>
            <p:nvPr/>
          </p:nvSpPr>
          <p:spPr bwMode="auto">
            <a:xfrm>
              <a:off x="1068"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75" name="Oval 144"/>
            <p:cNvSpPr>
              <a:spLocks noChangeArrowheads="1"/>
            </p:cNvSpPr>
            <p:nvPr/>
          </p:nvSpPr>
          <p:spPr bwMode="auto">
            <a:xfrm>
              <a:off x="1067"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76" name="Oval 145"/>
            <p:cNvSpPr>
              <a:spLocks noChangeArrowheads="1"/>
            </p:cNvSpPr>
            <p:nvPr/>
          </p:nvSpPr>
          <p:spPr bwMode="auto">
            <a:xfrm>
              <a:off x="931"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77" name="Oval 146"/>
            <p:cNvSpPr>
              <a:spLocks noChangeArrowheads="1"/>
            </p:cNvSpPr>
            <p:nvPr/>
          </p:nvSpPr>
          <p:spPr bwMode="auto">
            <a:xfrm>
              <a:off x="1022" y="3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78" name="Oval 147"/>
            <p:cNvSpPr>
              <a:spLocks noChangeArrowheads="1"/>
            </p:cNvSpPr>
            <p:nvPr/>
          </p:nvSpPr>
          <p:spPr bwMode="auto">
            <a:xfrm>
              <a:off x="1157"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79" name="Oval 148"/>
            <p:cNvSpPr>
              <a:spLocks noChangeArrowheads="1"/>
            </p:cNvSpPr>
            <p:nvPr/>
          </p:nvSpPr>
          <p:spPr bwMode="auto">
            <a:xfrm>
              <a:off x="115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80" name="Oval 149"/>
            <p:cNvSpPr>
              <a:spLocks noChangeArrowheads="1"/>
            </p:cNvSpPr>
            <p:nvPr/>
          </p:nvSpPr>
          <p:spPr bwMode="auto">
            <a:xfrm>
              <a:off x="931"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81" name="Oval 150"/>
            <p:cNvSpPr>
              <a:spLocks noChangeArrowheads="1"/>
            </p:cNvSpPr>
            <p:nvPr/>
          </p:nvSpPr>
          <p:spPr bwMode="auto">
            <a:xfrm>
              <a:off x="975" y="3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82" name="Oval 151"/>
            <p:cNvSpPr>
              <a:spLocks noChangeArrowheads="1"/>
            </p:cNvSpPr>
            <p:nvPr/>
          </p:nvSpPr>
          <p:spPr bwMode="auto">
            <a:xfrm>
              <a:off x="52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83" name="Oval 152"/>
            <p:cNvSpPr>
              <a:spLocks noChangeArrowheads="1"/>
            </p:cNvSpPr>
            <p:nvPr/>
          </p:nvSpPr>
          <p:spPr bwMode="auto">
            <a:xfrm>
              <a:off x="523" y="360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084" name="Oval 153"/>
            <p:cNvSpPr>
              <a:spLocks noChangeArrowheads="1"/>
            </p:cNvSpPr>
            <p:nvPr/>
          </p:nvSpPr>
          <p:spPr bwMode="auto">
            <a:xfrm>
              <a:off x="387" y="356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085" name="Oval 154"/>
            <p:cNvSpPr>
              <a:spLocks noChangeArrowheads="1"/>
            </p:cNvSpPr>
            <p:nvPr/>
          </p:nvSpPr>
          <p:spPr bwMode="auto">
            <a:xfrm>
              <a:off x="478" y="34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86" name="Oval 155"/>
            <p:cNvSpPr>
              <a:spLocks noChangeArrowheads="1"/>
            </p:cNvSpPr>
            <p:nvPr/>
          </p:nvSpPr>
          <p:spPr bwMode="auto">
            <a:xfrm>
              <a:off x="614"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87" name="Oval 156"/>
            <p:cNvSpPr>
              <a:spLocks noChangeArrowheads="1"/>
            </p:cNvSpPr>
            <p:nvPr/>
          </p:nvSpPr>
          <p:spPr bwMode="auto">
            <a:xfrm>
              <a:off x="705" y="37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88" name="Oval 157"/>
            <p:cNvSpPr>
              <a:spLocks noChangeArrowheads="1"/>
            </p:cNvSpPr>
            <p:nvPr/>
          </p:nvSpPr>
          <p:spPr bwMode="auto">
            <a:xfrm>
              <a:off x="796"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89" name="Oval 158"/>
            <p:cNvSpPr>
              <a:spLocks noChangeArrowheads="1"/>
            </p:cNvSpPr>
            <p:nvPr/>
          </p:nvSpPr>
          <p:spPr bwMode="auto">
            <a:xfrm>
              <a:off x="795" y="35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090" name="Oval 159"/>
            <p:cNvSpPr>
              <a:spLocks noChangeArrowheads="1"/>
            </p:cNvSpPr>
            <p:nvPr/>
          </p:nvSpPr>
          <p:spPr bwMode="auto">
            <a:xfrm>
              <a:off x="659" y="34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91" name="Oval 160"/>
            <p:cNvSpPr>
              <a:spLocks noChangeArrowheads="1"/>
            </p:cNvSpPr>
            <p:nvPr/>
          </p:nvSpPr>
          <p:spPr bwMode="auto">
            <a:xfrm>
              <a:off x="387"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92" name="Oval 161"/>
            <p:cNvSpPr>
              <a:spLocks noChangeArrowheads="1"/>
            </p:cNvSpPr>
            <p:nvPr/>
          </p:nvSpPr>
          <p:spPr bwMode="auto">
            <a:xfrm>
              <a:off x="705"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93" name="Oval 162"/>
            <p:cNvSpPr>
              <a:spLocks noChangeArrowheads="1"/>
            </p:cNvSpPr>
            <p:nvPr/>
          </p:nvSpPr>
          <p:spPr bwMode="auto">
            <a:xfrm>
              <a:off x="977"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94" name="Oval 163"/>
            <p:cNvSpPr>
              <a:spLocks noChangeArrowheads="1"/>
            </p:cNvSpPr>
            <p:nvPr/>
          </p:nvSpPr>
          <p:spPr bwMode="auto">
            <a:xfrm>
              <a:off x="840" y="33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95" name="Oval 164"/>
            <p:cNvSpPr>
              <a:spLocks noChangeArrowheads="1"/>
            </p:cNvSpPr>
            <p:nvPr/>
          </p:nvSpPr>
          <p:spPr bwMode="auto">
            <a:xfrm>
              <a:off x="931" y="3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96" name="Oval 165"/>
            <p:cNvSpPr>
              <a:spLocks noChangeArrowheads="1"/>
            </p:cNvSpPr>
            <p:nvPr/>
          </p:nvSpPr>
          <p:spPr bwMode="auto">
            <a:xfrm>
              <a:off x="1112" y="32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97" name="Oval 166"/>
            <p:cNvSpPr>
              <a:spLocks noChangeArrowheads="1"/>
            </p:cNvSpPr>
            <p:nvPr/>
          </p:nvSpPr>
          <p:spPr bwMode="auto">
            <a:xfrm>
              <a:off x="840" y="34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098" name="Oval 167"/>
            <p:cNvSpPr>
              <a:spLocks noChangeArrowheads="1"/>
            </p:cNvSpPr>
            <p:nvPr/>
          </p:nvSpPr>
          <p:spPr bwMode="auto">
            <a:xfrm>
              <a:off x="1158"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099" name="Oval 168"/>
            <p:cNvSpPr>
              <a:spLocks noChangeArrowheads="1"/>
            </p:cNvSpPr>
            <p:nvPr/>
          </p:nvSpPr>
          <p:spPr bwMode="auto">
            <a:xfrm>
              <a:off x="432"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00" name="Oval 169"/>
            <p:cNvSpPr>
              <a:spLocks noChangeArrowheads="1"/>
            </p:cNvSpPr>
            <p:nvPr/>
          </p:nvSpPr>
          <p:spPr bwMode="auto">
            <a:xfrm>
              <a:off x="705" y="339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101" name="Oval 170"/>
            <p:cNvSpPr>
              <a:spLocks noChangeArrowheads="1"/>
            </p:cNvSpPr>
            <p:nvPr/>
          </p:nvSpPr>
          <p:spPr bwMode="auto">
            <a:xfrm>
              <a:off x="704"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02" name="Oval 171"/>
            <p:cNvSpPr>
              <a:spLocks noChangeArrowheads="1"/>
            </p:cNvSpPr>
            <p:nvPr/>
          </p:nvSpPr>
          <p:spPr bwMode="auto">
            <a:xfrm>
              <a:off x="568" y="3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03" name="Oval 172"/>
            <p:cNvSpPr>
              <a:spLocks noChangeArrowheads="1"/>
            </p:cNvSpPr>
            <p:nvPr/>
          </p:nvSpPr>
          <p:spPr bwMode="auto">
            <a:xfrm>
              <a:off x="659" y="3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04" name="Oval 173"/>
            <p:cNvSpPr>
              <a:spLocks noChangeArrowheads="1"/>
            </p:cNvSpPr>
            <p:nvPr/>
          </p:nvSpPr>
          <p:spPr bwMode="auto">
            <a:xfrm>
              <a:off x="795"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05" name="Oval 174"/>
            <p:cNvSpPr>
              <a:spLocks noChangeArrowheads="1"/>
            </p:cNvSpPr>
            <p:nvPr/>
          </p:nvSpPr>
          <p:spPr bwMode="auto">
            <a:xfrm>
              <a:off x="840" y="3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06" name="Oval 175"/>
            <p:cNvSpPr>
              <a:spLocks noChangeArrowheads="1"/>
            </p:cNvSpPr>
            <p:nvPr/>
          </p:nvSpPr>
          <p:spPr bwMode="auto">
            <a:xfrm>
              <a:off x="432"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07" name="Oval 176"/>
            <p:cNvSpPr>
              <a:spLocks noChangeArrowheads="1"/>
            </p:cNvSpPr>
            <p:nvPr/>
          </p:nvSpPr>
          <p:spPr bwMode="auto">
            <a:xfrm>
              <a:off x="612" y="33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08" name="Oval 177"/>
            <p:cNvSpPr>
              <a:spLocks noChangeArrowheads="1"/>
            </p:cNvSpPr>
            <p:nvPr/>
          </p:nvSpPr>
          <p:spPr bwMode="auto">
            <a:xfrm>
              <a:off x="161" y="3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109" name="Oval 178"/>
            <p:cNvSpPr>
              <a:spLocks noChangeArrowheads="1"/>
            </p:cNvSpPr>
            <p:nvPr/>
          </p:nvSpPr>
          <p:spPr bwMode="auto">
            <a:xfrm>
              <a:off x="160" y="3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110" name="Oval 179"/>
            <p:cNvSpPr>
              <a:spLocks noChangeArrowheads="1"/>
            </p:cNvSpPr>
            <p:nvPr/>
          </p:nvSpPr>
          <p:spPr bwMode="auto">
            <a:xfrm>
              <a:off x="24"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11" name="Oval 180"/>
            <p:cNvSpPr>
              <a:spLocks noChangeArrowheads="1"/>
            </p:cNvSpPr>
            <p:nvPr/>
          </p:nvSpPr>
          <p:spPr bwMode="auto">
            <a:xfrm>
              <a:off x="115" y="2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12" name="Oval 181"/>
            <p:cNvSpPr>
              <a:spLocks noChangeArrowheads="1"/>
            </p:cNvSpPr>
            <p:nvPr/>
          </p:nvSpPr>
          <p:spPr bwMode="auto">
            <a:xfrm>
              <a:off x="251"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13" name="Oval 182"/>
            <p:cNvSpPr>
              <a:spLocks noChangeArrowheads="1"/>
            </p:cNvSpPr>
            <p:nvPr/>
          </p:nvSpPr>
          <p:spPr bwMode="auto">
            <a:xfrm>
              <a:off x="342" y="3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14" name="Oval 183"/>
            <p:cNvSpPr>
              <a:spLocks noChangeArrowheads="1"/>
            </p:cNvSpPr>
            <p:nvPr/>
          </p:nvSpPr>
          <p:spPr bwMode="auto">
            <a:xfrm>
              <a:off x="433"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15" name="Oval 184"/>
            <p:cNvSpPr>
              <a:spLocks noChangeArrowheads="1"/>
            </p:cNvSpPr>
            <p:nvPr/>
          </p:nvSpPr>
          <p:spPr bwMode="auto">
            <a:xfrm>
              <a:off x="38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16" name="Oval 185"/>
            <p:cNvSpPr>
              <a:spLocks noChangeArrowheads="1"/>
            </p:cNvSpPr>
            <p:nvPr/>
          </p:nvSpPr>
          <p:spPr bwMode="auto">
            <a:xfrm>
              <a:off x="296"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17" name="Oval 186"/>
            <p:cNvSpPr>
              <a:spLocks noChangeArrowheads="1"/>
            </p:cNvSpPr>
            <p:nvPr/>
          </p:nvSpPr>
          <p:spPr bwMode="auto">
            <a:xfrm>
              <a:off x="24" y="3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18" name="Oval 187"/>
            <p:cNvSpPr>
              <a:spLocks noChangeArrowheads="1"/>
            </p:cNvSpPr>
            <p:nvPr/>
          </p:nvSpPr>
          <p:spPr bwMode="auto">
            <a:xfrm>
              <a:off x="342"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19" name="Oval 188"/>
            <p:cNvSpPr>
              <a:spLocks noChangeArrowheads="1"/>
            </p:cNvSpPr>
            <p:nvPr/>
          </p:nvSpPr>
          <p:spPr bwMode="auto">
            <a:xfrm>
              <a:off x="614" y="2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20" name="Oval 189"/>
            <p:cNvSpPr>
              <a:spLocks noChangeArrowheads="1"/>
            </p:cNvSpPr>
            <p:nvPr/>
          </p:nvSpPr>
          <p:spPr bwMode="auto">
            <a:xfrm>
              <a:off x="477"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21" name="Oval 190"/>
            <p:cNvSpPr>
              <a:spLocks noChangeArrowheads="1"/>
            </p:cNvSpPr>
            <p:nvPr/>
          </p:nvSpPr>
          <p:spPr bwMode="auto">
            <a:xfrm>
              <a:off x="568" y="2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122" name="Oval 191"/>
            <p:cNvSpPr>
              <a:spLocks noChangeArrowheads="1"/>
            </p:cNvSpPr>
            <p:nvPr/>
          </p:nvSpPr>
          <p:spPr bwMode="auto">
            <a:xfrm>
              <a:off x="749"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23" name="Oval 192"/>
            <p:cNvSpPr>
              <a:spLocks noChangeArrowheads="1"/>
            </p:cNvSpPr>
            <p:nvPr/>
          </p:nvSpPr>
          <p:spPr bwMode="auto">
            <a:xfrm>
              <a:off x="477"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24" name="Oval 193"/>
            <p:cNvSpPr>
              <a:spLocks noChangeArrowheads="1"/>
            </p:cNvSpPr>
            <p:nvPr/>
          </p:nvSpPr>
          <p:spPr bwMode="auto">
            <a:xfrm>
              <a:off x="795"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25" name="Oval 194"/>
            <p:cNvSpPr>
              <a:spLocks noChangeArrowheads="1"/>
            </p:cNvSpPr>
            <p:nvPr/>
          </p:nvSpPr>
          <p:spPr bwMode="auto">
            <a:xfrm>
              <a:off x="69"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26" name="Oval 195"/>
            <p:cNvSpPr>
              <a:spLocks noChangeArrowheads="1"/>
            </p:cNvSpPr>
            <p:nvPr/>
          </p:nvSpPr>
          <p:spPr bwMode="auto">
            <a:xfrm>
              <a:off x="1792"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27" name="Oval 196"/>
            <p:cNvSpPr>
              <a:spLocks noChangeArrowheads="1"/>
            </p:cNvSpPr>
            <p:nvPr/>
          </p:nvSpPr>
          <p:spPr bwMode="auto">
            <a:xfrm>
              <a:off x="1702"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28" name="Oval 197"/>
            <p:cNvSpPr>
              <a:spLocks noChangeArrowheads="1"/>
            </p:cNvSpPr>
            <p:nvPr/>
          </p:nvSpPr>
          <p:spPr bwMode="auto">
            <a:xfrm>
              <a:off x="1566"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29" name="Oval 198"/>
            <p:cNvSpPr>
              <a:spLocks noChangeArrowheads="1"/>
            </p:cNvSpPr>
            <p:nvPr/>
          </p:nvSpPr>
          <p:spPr bwMode="auto">
            <a:xfrm>
              <a:off x="1657" y="28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30" name="Oval 199"/>
            <p:cNvSpPr>
              <a:spLocks noChangeArrowheads="1"/>
            </p:cNvSpPr>
            <p:nvPr/>
          </p:nvSpPr>
          <p:spPr bwMode="auto">
            <a:xfrm>
              <a:off x="1793"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31" name="Oval 200"/>
            <p:cNvSpPr>
              <a:spLocks noChangeArrowheads="1"/>
            </p:cNvSpPr>
            <p:nvPr/>
          </p:nvSpPr>
          <p:spPr bwMode="auto">
            <a:xfrm>
              <a:off x="1656"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32" name="Oval 201"/>
            <p:cNvSpPr>
              <a:spLocks noChangeArrowheads="1"/>
            </p:cNvSpPr>
            <p:nvPr/>
          </p:nvSpPr>
          <p:spPr bwMode="auto">
            <a:xfrm>
              <a:off x="1294" y="302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133" name="Oval 202"/>
            <p:cNvSpPr>
              <a:spLocks noChangeArrowheads="1"/>
            </p:cNvSpPr>
            <p:nvPr/>
          </p:nvSpPr>
          <p:spPr bwMode="auto">
            <a:xfrm>
              <a:off x="174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34" name="Oval 203"/>
            <p:cNvSpPr>
              <a:spLocks noChangeArrowheads="1"/>
            </p:cNvSpPr>
            <p:nvPr/>
          </p:nvSpPr>
          <p:spPr bwMode="auto">
            <a:xfrm>
              <a:off x="1159"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35" name="Oval 204"/>
            <p:cNvSpPr>
              <a:spLocks noChangeArrowheads="1"/>
            </p:cNvSpPr>
            <p:nvPr/>
          </p:nvSpPr>
          <p:spPr bwMode="auto">
            <a:xfrm>
              <a:off x="1158"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36" name="Oval 205"/>
            <p:cNvSpPr>
              <a:spLocks noChangeArrowheads="1"/>
            </p:cNvSpPr>
            <p:nvPr/>
          </p:nvSpPr>
          <p:spPr bwMode="auto">
            <a:xfrm>
              <a:off x="1022"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37" name="Oval 206"/>
            <p:cNvSpPr>
              <a:spLocks noChangeArrowheads="1"/>
            </p:cNvSpPr>
            <p:nvPr/>
          </p:nvSpPr>
          <p:spPr bwMode="auto">
            <a:xfrm>
              <a:off x="115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38" name="Oval 207"/>
            <p:cNvSpPr>
              <a:spLocks noChangeArrowheads="1"/>
            </p:cNvSpPr>
            <p:nvPr/>
          </p:nvSpPr>
          <p:spPr bwMode="auto">
            <a:xfrm>
              <a:off x="1249"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39" name="Oval 208"/>
            <p:cNvSpPr>
              <a:spLocks noChangeArrowheads="1"/>
            </p:cNvSpPr>
            <p:nvPr/>
          </p:nvSpPr>
          <p:spPr bwMode="auto">
            <a:xfrm>
              <a:off x="1340" y="289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140" name="Oval 209"/>
            <p:cNvSpPr>
              <a:spLocks noChangeArrowheads="1"/>
            </p:cNvSpPr>
            <p:nvPr/>
          </p:nvSpPr>
          <p:spPr bwMode="auto">
            <a:xfrm>
              <a:off x="1431"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41" name="Oval 210"/>
            <p:cNvSpPr>
              <a:spLocks noChangeArrowheads="1"/>
            </p:cNvSpPr>
            <p:nvPr/>
          </p:nvSpPr>
          <p:spPr bwMode="auto">
            <a:xfrm>
              <a:off x="1430"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42" name="Oval 211"/>
            <p:cNvSpPr>
              <a:spLocks noChangeArrowheads="1"/>
            </p:cNvSpPr>
            <p:nvPr/>
          </p:nvSpPr>
          <p:spPr bwMode="auto">
            <a:xfrm>
              <a:off x="129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43" name="Oval 212"/>
            <p:cNvSpPr>
              <a:spLocks noChangeArrowheads="1"/>
            </p:cNvSpPr>
            <p:nvPr/>
          </p:nvSpPr>
          <p:spPr bwMode="auto">
            <a:xfrm>
              <a:off x="1022" y="2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44" name="Oval 213"/>
            <p:cNvSpPr>
              <a:spLocks noChangeArrowheads="1"/>
            </p:cNvSpPr>
            <p:nvPr/>
          </p:nvSpPr>
          <p:spPr bwMode="auto">
            <a:xfrm>
              <a:off x="1340"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45" name="Oval 214"/>
            <p:cNvSpPr>
              <a:spLocks noChangeArrowheads="1"/>
            </p:cNvSpPr>
            <p:nvPr/>
          </p:nvSpPr>
          <p:spPr bwMode="auto">
            <a:xfrm>
              <a:off x="1612" y="26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46" name="Oval 215"/>
            <p:cNvSpPr>
              <a:spLocks noChangeArrowheads="1"/>
            </p:cNvSpPr>
            <p:nvPr/>
          </p:nvSpPr>
          <p:spPr bwMode="auto">
            <a:xfrm>
              <a:off x="885" y="297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147" name="Oval 216"/>
            <p:cNvSpPr>
              <a:spLocks noChangeArrowheads="1"/>
            </p:cNvSpPr>
            <p:nvPr/>
          </p:nvSpPr>
          <p:spPr bwMode="auto">
            <a:xfrm>
              <a:off x="1566" y="2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48" name="Oval 217"/>
            <p:cNvSpPr>
              <a:spLocks noChangeArrowheads="1"/>
            </p:cNvSpPr>
            <p:nvPr/>
          </p:nvSpPr>
          <p:spPr bwMode="auto">
            <a:xfrm>
              <a:off x="1927"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149" name="Oval 218"/>
            <p:cNvSpPr>
              <a:spLocks noChangeArrowheads="1"/>
            </p:cNvSpPr>
            <p:nvPr/>
          </p:nvSpPr>
          <p:spPr bwMode="auto">
            <a:xfrm>
              <a:off x="1475" y="2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150" name="Oval 219"/>
            <p:cNvSpPr>
              <a:spLocks noChangeArrowheads="1"/>
            </p:cNvSpPr>
            <p:nvPr/>
          </p:nvSpPr>
          <p:spPr bwMode="auto">
            <a:xfrm>
              <a:off x="1838"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51" name="Oval 220"/>
            <p:cNvSpPr>
              <a:spLocks noChangeArrowheads="1"/>
            </p:cNvSpPr>
            <p:nvPr/>
          </p:nvSpPr>
          <p:spPr bwMode="auto">
            <a:xfrm>
              <a:off x="1067"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52" name="Oval 221"/>
            <p:cNvSpPr>
              <a:spLocks noChangeArrowheads="1"/>
            </p:cNvSpPr>
            <p:nvPr/>
          </p:nvSpPr>
          <p:spPr bwMode="auto">
            <a:xfrm>
              <a:off x="1838"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53" name="Oval 222"/>
            <p:cNvSpPr>
              <a:spLocks noChangeArrowheads="1"/>
            </p:cNvSpPr>
            <p:nvPr/>
          </p:nvSpPr>
          <p:spPr bwMode="auto">
            <a:xfrm>
              <a:off x="197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54" name="Oval 223"/>
            <p:cNvSpPr>
              <a:spLocks noChangeArrowheads="1"/>
            </p:cNvSpPr>
            <p:nvPr/>
          </p:nvSpPr>
          <p:spPr bwMode="auto">
            <a:xfrm>
              <a:off x="211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55" name="Oval 224"/>
            <p:cNvSpPr>
              <a:spLocks noChangeArrowheads="1"/>
            </p:cNvSpPr>
            <p:nvPr/>
          </p:nvSpPr>
          <p:spPr bwMode="auto">
            <a:xfrm>
              <a:off x="2246"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56" name="Oval 225"/>
            <p:cNvSpPr>
              <a:spLocks noChangeArrowheads="1"/>
            </p:cNvSpPr>
            <p:nvPr/>
          </p:nvSpPr>
          <p:spPr bwMode="auto">
            <a:xfrm>
              <a:off x="2473" y="27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57" name="Oval 226"/>
            <p:cNvSpPr>
              <a:spLocks noChangeArrowheads="1"/>
            </p:cNvSpPr>
            <p:nvPr/>
          </p:nvSpPr>
          <p:spPr bwMode="auto">
            <a:xfrm>
              <a:off x="270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58" name="Oval 227"/>
            <p:cNvSpPr>
              <a:spLocks noChangeArrowheads="1"/>
            </p:cNvSpPr>
            <p:nvPr/>
          </p:nvSpPr>
          <p:spPr bwMode="auto">
            <a:xfrm>
              <a:off x="2382" y="2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159" name="Oval 228"/>
            <p:cNvSpPr>
              <a:spLocks noChangeArrowheads="1"/>
            </p:cNvSpPr>
            <p:nvPr/>
          </p:nvSpPr>
          <p:spPr bwMode="auto">
            <a:xfrm>
              <a:off x="2064" y="270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160" name="Oval 229"/>
            <p:cNvSpPr>
              <a:spLocks noChangeArrowheads="1"/>
            </p:cNvSpPr>
            <p:nvPr/>
          </p:nvSpPr>
          <p:spPr bwMode="auto">
            <a:xfrm>
              <a:off x="1747"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61" name="Oval 230"/>
            <p:cNvSpPr>
              <a:spLocks noChangeArrowheads="1"/>
            </p:cNvSpPr>
            <p:nvPr/>
          </p:nvSpPr>
          <p:spPr bwMode="auto">
            <a:xfrm>
              <a:off x="2700" y="3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162" name="Oval 231"/>
            <p:cNvSpPr>
              <a:spLocks noChangeArrowheads="1"/>
            </p:cNvSpPr>
            <p:nvPr/>
          </p:nvSpPr>
          <p:spPr bwMode="auto">
            <a:xfrm>
              <a:off x="3063"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63" name="Oval 232"/>
            <p:cNvSpPr>
              <a:spLocks noChangeArrowheads="1"/>
            </p:cNvSpPr>
            <p:nvPr/>
          </p:nvSpPr>
          <p:spPr bwMode="auto">
            <a:xfrm>
              <a:off x="3426"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64" name="Oval 233"/>
            <p:cNvSpPr>
              <a:spLocks noChangeArrowheads="1"/>
            </p:cNvSpPr>
            <p:nvPr/>
          </p:nvSpPr>
          <p:spPr bwMode="auto">
            <a:xfrm>
              <a:off x="3199"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65" name="Oval 234"/>
            <p:cNvSpPr>
              <a:spLocks noChangeArrowheads="1"/>
            </p:cNvSpPr>
            <p:nvPr/>
          </p:nvSpPr>
          <p:spPr bwMode="auto">
            <a:xfrm>
              <a:off x="2881"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66" name="Oval 235"/>
            <p:cNvSpPr>
              <a:spLocks noChangeArrowheads="1"/>
            </p:cNvSpPr>
            <p:nvPr/>
          </p:nvSpPr>
          <p:spPr bwMode="auto">
            <a:xfrm>
              <a:off x="215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67" name="Oval 236"/>
            <p:cNvSpPr>
              <a:spLocks noChangeArrowheads="1"/>
            </p:cNvSpPr>
            <p:nvPr/>
          </p:nvSpPr>
          <p:spPr bwMode="auto">
            <a:xfrm>
              <a:off x="1429"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68" name="Oval 237"/>
            <p:cNvSpPr>
              <a:spLocks noChangeArrowheads="1"/>
            </p:cNvSpPr>
            <p:nvPr/>
          </p:nvSpPr>
          <p:spPr bwMode="auto">
            <a:xfrm>
              <a:off x="156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69" name="Oval 238"/>
            <p:cNvSpPr>
              <a:spLocks noChangeArrowheads="1"/>
            </p:cNvSpPr>
            <p:nvPr/>
          </p:nvSpPr>
          <p:spPr bwMode="auto">
            <a:xfrm>
              <a:off x="1656" y="402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170" name="Oval 239"/>
            <p:cNvSpPr>
              <a:spLocks noChangeArrowheads="1"/>
            </p:cNvSpPr>
            <p:nvPr/>
          </p:nvSpPr>
          <p:spPr bwMode="auto">
            <a:xfrm>
              <a:off x="174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71" name="Oval 240"/>
            <p:cNvSpPr>
              <a:spLocks noChangeArrowheads="1"/>
            </p:cNvSpPr>
            <p:nvPr/>
          </p:nvSpPr>
          <p:spPr bwMode="auto">
            <a:xfrm>
              <a:off x="183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72" name="Oval 241"/>
            <p:cNvSpPr>
              <a:spLocks noChangeArrowheads="1"/>
            </p:cNvSpPr>
            <p:nvPr/>
          </p:nvSpPr>
          <p:spPr bwMode="auto">
            <a:xfrm>
              <a:off x="2065"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73" name="Oval 242"/>
            <p:cNvSpPr>
              <a:spLocks noChangeArrowheads="1"/>
            </p:cNvSpPr>
            <p:nvPr/>
          </p:nvSpPr>
          <p:spPr bwMode="auto">
            <a:xfrm>
              <a:off x="224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74" name="Oval 243"/>
            <p:cNvSpPr>
              <a:spLocks noChangeArrowheads="1"/>
            </p:cNvSpPr>
            <p:nvPr/>
          </p:nvSpPr>
          <p:spPr bwMode="auto">
            <a:xfrm>
              <a:off x="2338"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75" name="Oval 244"/>
            <p:cNvSpPr>
              <a:spLocks noChangeArrowheads="1"/>
            </p:cNvSpPr>
            <p:nvPr/>
          </p:nvSpPr>
          <p:spPr bwMode="auto">
            <a:xfrm>
              <a:off x="2428" y="3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176" name="Oval 245"/>
            <p:cNvSpPr>
              <a:spLocks noChangeArrowheads="1"/>
            </p:cNvSpPr>
            <p:nvPr/>
          </p:nvSpPr>
          <p:spPr bwMode="auto">
            <a:xfrm>
              <a:off x="2519" y="4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77" name="Oval 246"/>
            <p:cNvSpPr>
              <a:spLocks noChangeArrowheads="1"/>
            </p:cNvSpPr>
            <p:nvPr/>
          </p:nvSpPr>
          <p:spPr bwMode="auto">
            <a:xfrm>
              <a:off x="261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78" name="Oval 247"/>
            <p:cNvSpPr>
              <a:spLocks noChangeArrowheads="1"/>
            </p:cNvSpPr>
            <p:nvPr/>
          </p:nvSpPr>
          <p:spPr bwMode="auto">
            <a:xfrm>
              <a:off x="2837" y="406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179" name="Oval 248"/>
            <p:cNvSpPr>
              <a:spLocks noChangeArrowheads="1"/>
            </p:cNvSpPr>
            <p:nvPr/>
          </p:nvSpPr>
          <p:spPr bwMode="auto">
            <a:xfrm>
              <a:off x="3018" y="406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180" name="Oval 249"/>
            <p:cNvSpPr>
              <a:spLocks noChangeArrowheads="1"/>
            </p:cNvSpPr>
            <p:nvPr/>
          </p:nvSpPr>
          <p:spPr bwMode="auto">
            <a:xfrm>
              <a:off x="2927"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81" name="Oval 250"/>
            <p:cNvSpPr>
              <a:spLocks noChangeArrowheads="1"/>
            </p:cNvSpPr>
            <p:nvPr/>
          </p:nvSpPr>
          <p:spPr bwMode="auto">
            <a:xfrm>
              <a:off x="3154"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82" name="Oval 251"/>
            <p:cNvSpPr>
              <a:spLocks noChangeArrowheads="1"/>
            </p:cNvSpPr>
            <p:nvPr/>
          </p:nvSpPr>
          <p:spPr bwMode="auto">
            <a:xfrm>
              <a:off x="3380"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83" name="Oval 252"/>
            <p:cNvSpPr>
              <a:spLocks noChangeArrowheads="1"/>
            </p:cNvSpPr>
            <p:nvPr/>
          </p:nvSpPr>
          <p:spPr bwMode="auto">
            <a:xfrm>
              <a:off x="3425"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84" name="Oval 253"/>
            <p:cNvSpPr>
              <a:spLocks noChangeArrowheads="1"/>
            </p:cNvSpPr>
            <p:nvPr/>
          </p:nvSpPr>
          <p:spPr bwMode="auto">
            <a:xfrm>
              <a:off x="3380"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85" name="Oval 254"/>
            <p:cNvSpPr>
              <a:spLocks noChangeArrowheads="1"/>
            </p:cNvSpPr>
            <p:nvPr/>
          </p:nvSpPr>
          <p:spPr bwMode="auto">
            <a:xfrm>
              <a:off x="3471" y="361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186" name="Oval 255"/>
            <p:cNvSpPr>
              <a:spLocks noChangeArrowheads="1"/>
            </p:cNvSpPr>
            <p:nvPr/>
          </p:nvSpPr>
          <p:spPr bwMode="auto">
            <a:xfrm>
              <a:off x="3017"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87" name="Oval 256"/>
            <p:cNvSpPr>
              <a:spLocks noChangeArrowheads="1"/>
            </p:cNvSpPr>
            <p:nvPr/>
          </p:nvSpPr>
          <p:spPr bwMode="auto">
            <a:xfrm>
              <a:off x="3471"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88" name="Oval 257"/>
            <p:cNvSpPr>
              <a:spLocks noChangeArrowheads="1"/>
            </p:cNvSpPr>
            <p:nvPr/>
          </p:nvSpPr>
          <p:spPr bwMode="auto">
            <a:xfrm>
              <a:off x="338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89" name="Oval 258"/>
            <p:cNvSpPr>
              <a:spLocks noChangeArrowheads="1"/>
            </p:cNvSpPr>
            <p:nvPr/>
          </p:nvSpPr>
          <p:spPr bwMode="auto">
            <a:xfrm>
              <a:off x="315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90" name="Oval 259"/>
            <p:cNvSpPr>
              <a:spLocks noChangeArrowheads="1"/>
            </p:cNvSpPr>
            <p:nvPr/>
          </p:nvSpPr>
          <p:spPr bwMode="auto">
            <a:xfrm>
              <a:off x="2881"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91" name="Oval 260"/>
            <p:cNvSpPr>
              <a:spLocks noChangeArrowheads="1"/>
            </p:cNvSpPr>
            <p:nvPr/>
          </p:nvSpPr>
          <p:spPr bwMode="auto">
            <a:xfrm>
              <a:off x="260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92" name="Oval 261"/>
            <p:cNvSpPr>
              <a:spLocks noChangeArrowheads="1"/>
            </p:cNvSpPr>
            <p:nvPr/>
          </p:nvSpPr>
          <p:spPr bwMode="auto">
            <a:xfrm>
              <a:off x="2201"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93" name="Oval 262"/>
            <p:cNvSpPr>
              <a:spLocks noChangeArrowheads="1"/>
            </p:cNvSpPr>
            <p:nvPr/>
          </p:nvSpPr>
          <p:spPr bwMode="auto">
            <a:xfrm>
              <a:off x="179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94" name="Oval 263"/>
            <p:cNvSpPr>
              <a:spLocks noChangeArrowheads="1"/>
            </p:cNvSpPr>
            <p:nvPr/>
          </p:nvSpPr>
          <p:spPr bwMode="auto">
            <a:xfrm>
              <a:off x="129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95" name="Oval 264"/>
            <p:cNvSpPr>
              <a:spLocks noChangeArrowheads="1"/>
            </p:cNvSpPr>
            <p:nvPr/>
          </p:nvSpPr>
          <p:spPr bwMode="auto">
            <a:xfrm>
              <a:off x="79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96" name="Oval 265"/>
            <p:cNvSpPr>
              <a:spLocks noChangeArrowheads="1"/>
            </p:cNvSpPr>
            <p:nvPr/>
          </p:nvSpPr>
          <p:spPr bwMode="auto">
            <a:xfrm>
              <a:off x="29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97" name="Oval 266"/>
            <p:cNvSpPr>
              <a:spLocks noChangeArrowheads="1"/>
            </p:cNvSpPr>
            <p:nvPr/>
          </p:nvSpPr>
          <p:spPr bwMode="auto">
            <a:xfrm>
              <a:off x="659"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98" name="Oval 267"/>
            <p:cNvSpPr>
              <a:spLocks noChangeArrowheads="1"/>
            </p:cNvSpPr>
            <p:nvPr/>
          </p:nvSpPr>
          <p:spPr bwMode="auto">
            <a:xfrm>
              <a:off x="69"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199" name="Oval 268"/>
            <p:cNvSpPr>
              <a:spLocks noChangeArrowheads="1"/>
            </p:cNvSpPr>
            <p:nvPr/>
          </p:nvSpPr>
          <p:spPr bwMode="auto">
            <a:xfrm>
              <a:off x="338"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00" name="Oval 269"/>
            <p:cNvSpPr>
              <a:spLocks noChangeArrowheads="1"/>
            </p:cNvSpPr>
            <p:nvPr/>
          </p:nvSpPr>
          <p:spPr bwMode="auto">
            <a:xfrm>
              <a:off x="795"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01" name="Oval 270"/>
            <p:cNvSpPr>
              <a:spLocks noChangeArrowheads="1"/>
            </p:cNvSpPr>
            <p:nvPr/>
          </p:nvSpPr>
          <p:spPr bwMode="auto">
            <a:xfrm>
              <a:off x="1252"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02" name="Oval 271"/>
            <p:cNvSpPr>
              <a:spLocks noChangeArrowheads="1"/>
            </p:cNvSpPr>
            <p:nvPr/>
          </p:nvSpPr>
          <p:spPr bwMode="auto">
            <a:xfrm>
              <a:off x="296"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03" name="Oval 272"/>
            <p:cNvSpPr>
              <a:spLocks noChangeArrowheads="1"/>
            </p:cNvSpPr>
            <p:nvPr/>
          </p:nvSpPr>
          <p:spPr bwMode="auto">
            <a:xfrm>
              <a:off x="160"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04" name="Oval 273"/>
            <p:cNvSpPr>
              <a:spLocks noChangeArrowheads="1"/>
            </p:cNvSpPr>
            <p:nvPr/>
          </p:nvSpPr>
          <p:spPr bwMode="auto">
            <a:xfrm>
              <a:off x="23"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05" name="Oval 274"/>
            <p:cNvSpPr>
              <a:spLocks noChangeArrowheads="1"/>
            </p:cNvSpPr>
            <p:nvPr/>
          </p:nvSpPr>
          <p:spPr bwMode="auto">
            <a:xfrm>
              <a:off x="-67"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06" name="Oval 275"/>
            <p:cNvSpPr>
              <a:spLocks noChangeArrowheads="1"/>
            </p:cNvSpPr>
            <p:nvPr/>
          </p:nvSpPr>
          <p:spPr bwMode="auto">
            <a:xfrm>
              <a:off x="-22" y="2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07" name="Oval 276"/>
            <p:cNvSpPr>
              <a:spLocks noChangeArrowheads="1"/>
            </p:cNvSpPr>
            <p:nvPr/>
          </p:nvSpPr>
          <p:spPr bwMode="auto">
            <a:xfrm>
              <a:off x="115"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08" name="Oval 277"/>
            <p:cNvSpPr>
              <a:spLocks noChangeArrowheads="1"/>
            </p:cNvSpPr>
            <p:nvPr/>
          </p:nvSpPr>
          <p:spPr bwMode="auto">
            <a:xfrm>
              <a:off x="252"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09" name="Oval 278"/>
            <p:cNvSpPr>
              <a:spLocks noChangeArrowheads="1"/>
            </p:cNvSpPr>
            <p:nvPr/>
          </p:nvSpPr>
          <p:spPr bwMode="auto">
            <a:xfrm>
              <a:off x="389" y="30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210" name="Oval 279"/>
            <p:cNvSpPr>
              <a:spLocks noChangeArrowheads="1"/>
            </p:cNvSpPr>
            <p:nvPr/>
          </p:nvSpPr>
          <p:spPr bwMode="auto">
            <a:xfrm>
              <a:off x="-22"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11" name="Oval 280"/>
            <p:cNvSpPr>
              <a:spLocks noChangeArrowheads="1"/>
            </p:cNvSpPr>
            <p:nvPr/>
          </p:nvSpPr>
          <p:spPr bwMode="auto">
            <a:xfrm>
              <a:off x="-67"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12" name="Oval 281"/>
            <p:cNvSpPr>
              <a:spLocks noChangeArrowheads="1"/>
            </p:cNvSpPr>
            <p:nvPr/>
          </p:nvSpPr>
          <p:spPr bwMode="auto">
            <a:xfrm>
              <a:off x="16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13" name="Oval 282"/>
            <p:cNvSpPr>
              <a:spLocks noChangeArrowheads="1"/>
            </p:cNvSpPr>
            <p:nvPr/>
          </p:nvSpPr>
          <p:spPr bwMode="auto">
            <a:xfrm>
              <a:off x="205"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14" name="Oval 283"/>
            <p:cNvSpPr>
              <a:spLocks noChangeArrowheads="1"/>
            </p:cNvSpPr>
            <p:nvPr/>
          </p:nvSpPr>
          <p:spPr bwMode="auto">
            <a:xfrm>
              <a:off x="20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15" name="Oval 284"/>
            <p:cNvSpPr>
              <a:spLocks noChangeArrowheads="1"/>
            </p:cNvSpPr>
            <p:nvPr/>
          </p:nvSpPr>
          <p:spPr bwMode="auto">
            <a:xfrm>
              <a:off x="23"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16" name="Oval 285"/>
            <p:cNvSpPr>
              <a:spLocks noChangeArrowheads="1"/>
            </p:cNvSpPr>
            <p:nvPr/>
          </p:nvSpPr>
          <p:spPr bwMode="auto">
            <a:xfrm>
              <a:off x="-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17" name="Oval 286"/>
            <p:cNvSpPr>
              <a:spLocks noChangeArrowheads="1"/>
            </p:cNvSpPr>
            <p:nvPr/>
          </p:nvSpPr>
          <p:spPr bwMode="auto">
            <a:xfrm>
              <a:off x="-6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18" name="Oval 287"/>
            <p:cNvSpPr>
              <a:spLocks noChangeArrowheads="1"/>
            </p:cNvSpPr>
            <p:nvPr/>
          </p:nvSpPr>
          <p:spPr bwMode="auto">
            <a:xfrm>
              <a:off x="-67"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19" name="Oval 288"/>
            <p:cNvSpPr>
              <a:spLocks noChangeArrowheads="1"/>
            </p:cNvSpPr>
            <p:nvPr/>
          </p:nvSpPr>
          <p:spPr bwMode="auto">
            <a:xfrm>
              <a:off x="74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20" name="Oval 289"/>
            <p:cNvSpPr>
              <a:spLocks noChangeArrowheads="1"/>
            </p:cNvSpPr>
            <p:nvPr/>
          </p:nvSpPr>
          <p:spPr bwMode="auto">
            <a:xfrm>
              <a:off x="613" y="2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21" name="Oval 290"/>
            <p:cNvSpPr>
              <a:spLocks noChangeArrowheads="1"/>
            </p:cNvSpPr>
            <p:nvPr/>
          </p:nvSpPr>
          <p:spPr bwMode="auto">
            <a:xfrm>
              <a:off x="47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22" name="Oval 291"/>
            <p:cNvSpPr>
              <a:spLocks noChangeArrowheads="1"/>
            </p:cNvSpPr>
            <p:nvPr/>
          </p:nvSpPr>
          <p:spPr bwMode="auto">
            <a:xfrm>
              <a:off x="61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23" name="Oval 292"/>
            <p:cNvSpPr>
              <a:spLocks noChangeArrowheads="1"/>
            </p:cNvSpPr>
            <p:nvPr/>
          </p:nvSpPr>
          <p:spPr bwMode="auto">
            <a:xfrm>
              <a:off x="84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24" name="Oval 293"/>
            <p:cNvSpPr>
              <a:spLocks noChangeArrowheads="1"/>
            </p:cNvSpPr>
            <p:nvPr/>
          </p:nvSpPr>
          <p:spPr bwMode="auto">
            <a:xfrm>
              <a:off x="-2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25" name="Oval 294"/>
            <p:cNvSpPr>
              <a:spLocks noChangeArrowheads="1"/>
            </p:cNvSpPr>
            <p:nvPr/>
          </p:nvSpPr>
          <p:spPr bwMode="auto">
            <a:xfrm>
              <a:off x="10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26" name="Oval 295"/>
            <p:cNvSpPr>
              <a:spLocks noChangeArrowheads="1"/>
            </p:cNvSpPr>
            <p:nvPr/>
          </p:nvSpPr>
          <p:spPr bwMode="auto">
            <a:xfrm>
              <a:off x="205"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27" name="Oval 296"/>
            <p:cNvSpPr>
              <a:spLocks noChangeArrowheads="1"/>
            </p:cNvSpPr>
            <p:nvPr/>
          </p:nvSpPr>
          <p:spPr bwMode="auto">
            <a:xfrm>
              <a:off x="115"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28" name="Oval 297"/>
            <p:cNvSpPr>
              <a:spLocks noChangeArrowheads="1"/>
            </p:cNvSpPr>
            <p:nvPr/>
          </p:nvSpPr>
          <p:spPr bwMode="auto">
            <a:xfrm>
              <a:off x="2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29" name="Oval 298"/>
            <p:cNvSpPr>
              <a:spLocks noChangeArrowheads="1"/>
            </p:cNvSpPr>
            <p:nvPr/>
          </p:nvSpPr>
          <p:spPr bwMode="auto">
            <a:xfrm>
              <a:off x="-69"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30" name="Oval 299"/>
            <p:cNvSpPr>
              <a:spLocks noChangeArrowheads="1"/>
            </p:cNvSpPr>
            <p:nvPr/>
          </p:nvSpPr>
          <p:spPr bwMode="auto">
            <a:xfrm>
              <a:off x="56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31" name="Oval 300"/>
            <p:cNvSpPr>
              <a:spLocks noChangeArrowheads="1"/>
            </p:cNvSpPr>
            <p:nvPr/>
          </p:nvSpPr>
          <p:spPr bwMode="auto">
            <a:xfrm>
              <a:off x="477" y="3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232" name="Oval 301"/>
            <p:cNvSpPr>
              <a:spLocks noChangeArrowheads="1"/>
            </p:cNvSpPr>
            <p:nvPr/>
          </p:nvSpPr>
          <p:spPr bwMode="auto">
            <a:xfrm>
              <a:off x="296"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33" name="Oval 302"/>
            <p:cNvSpPr>
              <a:spLocks noChangeArrowheads="1"/>
            </p:cNvSpPr>
            <p:nvPr/>
          </p:nvSpPr>
          <p:spPr bwMode="auto">
            <a:xfrm>
              <a:off x="6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34" name="Oval 303"/>
            <p:cNvSpPr>
              <a:spLocks noChangeArrowheads="1"/>
            </p:cNvSpPr>
            <p:nvPr/>
          </p:nvSpPr>
          <p:spPr bwMode="auto">
            <a:xfrm>
              <a:off x="614"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35" name="Oval 304"/>
            <p:cNvSpPr>
              <a:spLocks noChangeArrowheads="1"/>
            </p:cNvSpPr>
            <p:nvPr/>
          </p:nvSpPr>
          <p:spPr bwMode="auto">
            <a:xfrm>
              <a:off x="106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36" name="Oval 305"/>
            <p:cNvSpPr>
              <a:spLocks noChangeArrowheads="1"/>
            </p:cNvSpPr>
            <p:nvPr/>
          </p:nvSpPr>
          <p:spPr bwMode="auto">
            <a:xfrm>
              <a:off x="477"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37" name="Oval 306"/>
            <p:cNvSpPr>
              <a:spLocks noChangeArrowheads="1"/>
            </p:cNvSpPr>
            <p:nvPr/>
          </p:nvSpPr>
          <p:spPr bwMode="auto">
            <a:xfrm>
              <a:off x="341"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38" name="Oval 307"/>
            <p:cNvSpPr>
              <a:spLocks noChangeArrowheads="1"/>
            </p:cNvSpPr>
            <p:nvPr/>
          </p:nvSpPr>
          <p:spPr bwMode="auto">
            <a:xfrm>
              <a:off x="796" y="397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239" name="Oval 308"/>
            <p:cNvSpPr>
              <a:spLocks noChangeArrowheads="1"/>
            </p:cNvSpPr>
            <p:nvPr/>
          </p:nvSpPr>
          <p:spPr bwMode="auto">
            <a:xfrm>
              <a:off x="125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40" name="Oval 309"/>
            <p:cNvSpPr>
              <a:spLocks noChangeArrowheads="1"/>
            </p:cNvSpPr>
            <p:nvPr/>
          </p:nvSpPr>
          <p:spPr bwMode="auto">
            <a:xfrm>
              <a:off x="143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41" name="Oval 310"/>
            <p:cNvSpPr>
              <a:spLocks noChangeArrowheads="1"/>
            </p:cNvSpPr>
            <p:nvPr/>
          </p:nvSpPr>
          <p:spPr bwMode="auto">
            <a:xfrm>
              <a:off x="931"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42" name="Oval 311"/>
            <p:cNvSpPr>
              <a:spLocks noChangeArrowheads="1"/>
            </p:cNvSpPr>
            <p:nvPr/>
          </p:nvSpPr>
          <p:spPr bwMode="auto">
            <a:xfrm>
              <a:off x="795"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43" name="Oval 312"/>
            <p:cNvSpPr>
              <a:spLocks noChangeArrowheads="1"/>
            </p:cNvSpPr>
            <p:nvPr/>
          </p:nvSpPr>
          <p:spPr bwMode="auto">
            <a:xfrm>
              <a:off x="2065"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44" name="Oval 313"/>
            <p:cNvSpPr>
              <a:spLocks noChangeArrowheads="1"/>
            </p:cNvSpPr>
            <p:nvPr/>
          </p:nvSpPr>
          <p:spPr bwMode="auto">
            <a:xfrm>
              <a:off x="202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45" name="Oval 314"/>
            <p:cNvSpPr>
              <a:spLocks noChangeArrowheads="1"/>
            </p:cNvSpPr>
            <p:nvPr/>
          </p:nvSpPr>
          <p:spPr bwMode="auto">
            <a:xfrm>
              <a:off x="1838"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46" name="Oval 315"/>
            <p:cNvSpPr>
              <a:spLocks noChangeArrowheads="1"/>
            </p:cNvSpPr>
            <p:nvPr/>
          </p:nvSpPr>
          <p:spPr bwMode="auto">
            <a:xfrm>
              <a:off x="3244"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47" name="Oval 316"/>
            <p:cNvSpPr>
              <a:spLocks noChangeArrowheads="1"/>
            </p:cNvSpPr>
            <p:nvPr/>
          </p:nvSpPr>
          <p:spPr bwMode="auto">
            <a:xfrm>
              <a:off x="3061" y="302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248" name="Oval 317"/>
            <p:cNvSpPr>
              <a:spLocks noChangeArrowheads="1"/>
            </p:cNvSpPr>
            <p:nvPr/>
          </p:nvSpPr>
          <p:spPr bwMode="auto">
            <a:xfrm>
              <a:off x="3154" y="26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249" name="Oval 318"/>
            <p:cNvSpPr>
              <a:spLocks noChangeArrowheads="1"/>
            </p:cNvSpPr>
            <p:nvPr/>
          </p:nvSpPr>
          <p:spPr bwMode="auto">
            <a:xfrm>
              <a:off x="3425"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50" name="Oval 319"/>
            <p:cNvSpPr>
              <a:spLocks noChangeArrowheads="1"/>
            </p:cNvSpPr>
            <p:nvPr/>
          </p:nvSpPr>
          <p:spPr bwMode="auto">
            <a:xfrm>
              <a:off x="2881"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251" name="Oval 320"/>
            <p:cNvSpPr>
              <a:spLocks noChangeArrowheads="1"/>
            </p:cNvSpPr>
            <p:nvPr/>
          </p:nvSpPr>
          <p:spPr bwMode="auto">
            <a:xfrm>
              <a:off x="242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52" name="Oval 321"/>
            <p:cNvSpPr>
              <a:spLocks noChangeArrowheads="1"/>
            </p:cNvSpPr>
            <p:nvPr/>
          </p:nvSpPr>
          <p:spPr bwMode="auto">
            <a:xfrm>
              <a:off x="197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53" name="Oval 322"/>
            <p:cNvSpPr>
              <a:spLocks noChangeArrowheads="1"/>
            </p:cNvSpPr>
            <p:nvPr/>
          </p:nvSpPr>
          <p:spPr bwMode="auto">
            <a:xfrm>
              <a:off x="329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54" name="Oval 323"/>
            <p:cNvSpPr>
              <a:spLocks noChangeArrowheads="1"/>
            </p:cNvSpPr>
            <p:nvPr/>
          </p:nvSpPr>
          <p:spPr bwMode="auto">
            <a:xfrm>
              <a:off x="288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55" name="Oval 324"/>
            <p:cNvSpPr>
              <a:spLocks noChangeArrowheads="1"/>
            </p:cNvSpPr>
            <p:nvPr/>
          </p:nvSpPr>
          <p:spPr bwMode="auto">
            <a:xfrm>
              <a:off x="251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56" name="Oval 325"/>
            <p:cNvSpPr>
              <a:spLocks noChangeArrowheads="1"/>
            </p:cNvSpPr>
            <p:nvPr/>
          </p:nvSpPr>
          <p:spPr bwMode="auto">
            <a:xfrm>
              <a:off x="2155" y="420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257" name="Oval 326"/>
            <p:cNvSpPr>
              <a:spLocks noChangeArrowheads="1"/>
            </p:cNvSpPr>
            <p:nvPr/>
          </p:nvSpPr>
          <p:spPr bwMode="auto">
            <a:xfrm>
              <a:off x="1747"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58" name="Oval 327"/>
            <p:cNvSpPr>
              <a:spLocks noChangeArrowheads="1"/>
            </p:cNvSpPr>
            <p:nvPr/>
          </p:nvSpPr>
          <p:spPr bwMode="auto">
            <a:xfrm>
              <a:off x="93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59" name="Oval 328"/>
            <p:cNvSpPr>
              <a:spLocks noChangeArrowheads="1"/>
            </p:cNvSpPr>
            <p:nvPr/>
          </p:nvSpPr>
          <p:spPr bwMode="auto">
            <a:xfrm>
              <a:off x="3471" y="297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260" name="Oval 329"/>
            <p:cNvSpPr>
              <a:spLocks noChangeArrowheads="1"/>
            </p:cNvSpPr>
            <p:nvPr/>
          </p:nvSpPr>
          <p:spPr bwMode="auto">
            <a:xfrm>
              <a:off x="3425"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61" name="Oval 330"/>
            <p:cNvSpPr>
              <a:spLocks noChangeArrowheads="1"/>
            </p:cNvSpPr>
            <p:nvPr/>
          </p:nvSpPr>
          <p:spPr bwMode="auto">
            <a:xfrm>
              <a:off x="347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62" name="Oval 331"/>
            <p:cNvSpPr>
              <a:spLocks noChangeArrowheads="1"/>
            </p:cNvSpPr>
            <p:nvPr/>
          </p:nvSpPr>
          <p:spPr bwMode="auto">
            <a:xfrm>
              <a:off x="2927"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63" name="Oval 332"/>
            <p:cNvSpPr>
              <a:spLocks noChangeArrowheads="1"/>
            </p:cNvSpPr>
            <p:nvPr/>
          </p:nvSpPr>
          <p:spPr bwMode="auto">
            <a:xfrm>
              <a:off x="31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64" name="Oval 333"/>
            <p:cNvSpPr>
              <a:spLocks noChangeArrowheads="1"/>
            </p:cNvSpPr>
            <p:nvPr/>
          </p:nvSpPr>
          <p:spPr bwMode="auto">
            <a:xfrm>
              <a:off x="143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65" name="Oval 334"/>
            <p:cNvSpPr>
              <a:spLocks noChangeArrowheads="1"/>
            </p:cNvSpPr>
            <p:nvPr/>
          </p:nvSpPr>
          <p:spPr bwMode="auto">
            <a:xfrm>
              <a:off x="143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66" name="Oval 335"/>
            <p:cNvSpPr>
              <a:spLocks noChangeArrowheads="1"/>
            </p:cNvSpPr>
            <p:nvPr/>
          </p:nvSpPr>
          <p:spPr bwMode="auto">
            <a:xfrm>
              <a:off x="1340"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67" name="Oval 336"/>
            <p:cNvSpPr>
              <a:spLocks noChangeArrowheads="1"/>
            </p:cNvSpPr>
            <p:nvPr/>
          </p:nvSpPr>
          <p:spPr bwMode="auto">
            <a:xfrm>
              <a:off x="120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68" name="Oval 337"/>
            <p:cNvSpPr>
              <a:spLocks noChangeArrowheads="1"/>
            </p:cNvSpPr>
            <p:nvPr/>
          </p:nvSpPr>
          <p:spPr bwMode="auto">
            <a:xfrm>
              <a:off x="102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69" name="Oval 338"/>
            <p:cNvSpPr>
              <a:spLocks noChangeArrowheads="1"/>
            </p:cNvSpPr>
            <p:nvPr/>
          </p:nvSpPr>
          <p:spPr bwMode="auto">
            <a:xfrm>
              <a:off x="1294"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70" name="Oval 339"/>
            <p:cNvSpPr>
              <a:spLocks noChangeArrowheads="1"/>
            </p:cNvSpPr>
            <p:nvPr/>
          </p:nvSpPr>
          <p:spPr bwMode="auto">
            <a:xfrm>
              <a:off x="1385" y="157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271" name="Oval 340"/>
            <p:cNvSpPr>
              <a:spLocks noChangeArrowheads="1"/>
            </p:cNvSpPr>
            <p:nvPr/>
          </p:nvSpPr>
          <p:spPr bwMode="auto">
            <a:xfrm>
              <a:off x="1385"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72" name="Oval 341"/>
            <p:cNvSpPr>
              <a:spLocks noChangeArrowheads="1"/>
            </p:cNvSpPr>
            <p:nvPr/>
          </p:nvSpPr>
          <p:spPr bwMode="auto">
            <a:xfrm>
              <a:off x="134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73" name="Oval 342"/>
            <p:cNvSpPr>
              <a:spLocks noChangeArrowheads="1"/>
            </p:cNvSpPr>
            <p:nvPr/>
          </p:nvSpPr>
          <p:spPr bwMode="auto">
            <a:xfrm>
              <a:off x="1385"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74" name="Oval 343"/>
            <p:cNvSpPr>
              <a:spLocks noChangeArrowheads="1"/>
            </p:cNvSpPr>
            <p:nvPr/>
          </p:nvSpPr>
          <p:spPr bwMode="auto">
            <a:xfrm>
              <a:off x="152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75" name="Oval 344"/>
            <p:cNvSpPr>
              <a:spLocks noChangeArrowheads="1"/>
            </p:cNvSpPr>
            <p:nvPr/>
          </p:nvSpPr>
          <p:spPr bwMode="auto">
            <a:xfrm>
              <a:off x="1612"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76" name="Oval 345"/>
            <p:cNvSpPr>
              <a:spLocks noChangeArrowheads="1"/>
            </p:cNvSpPr>
            <p:nvPr/>
          </p:nvSpPr>
          <p:spPr bwMode="auto">
            <a:xfrm>
              <a:off x="1703"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77" name="Oval 346"/>
            <p:cNvSpPr>
              <a:spLocks noChangeArrowheads="1"/>
            </p:cNvSpPr>
            <p:nvPr/>
          </p:nvSpPr>
          <p:spPr bwMode="auto">
            <a:xfrm>
              <a:off x="1702"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78" name="Oval 347"/>
            <p:cNvSpPr>
              <a:spLocks noChangeArrowheads="1"/>
            </p:cNvSpPr>
            <p:nvPr/>
          </p:nvSpPr>
          <p:spPr bwMode="auto">
            <a:xfrm>
              <a:off x="170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79" name="Oval 348"/>
            <p:cNvSpPr>
              <a:spLocks noChangeArrowheads="1"/>
            </p:cNvSpPr>
            <p:nvPr/>
          </p:nvSpPr>
          <p:spPr bwMode="auto">
            <a:xfrm>
              <a:off x="1612" y="1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280" name="Oval 349"/>
            <p:cNvSpPr>
              <a:spLocks noChangeArrowheads="1"/>
            </p:cNvSpPr>
            <p:nvPr/>
          </p:nvSpPr>
          <p:spPr bwMode="auto">
            <a:xfrm>
              <a:off x="1748"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81" name="Oval 350"/>
            <p:cNvSpPr>
              <a:spLocks noChangeArrowheads="1"/>
            </p:cNvSpPr>
            <p:nvPr/>
          </p:nvSpPr>
          <p:spPr bwMode="auto">
            <a:xfrm>
              <a:off x="1476"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82" name="Oval 351"/>
            <p:cNvSpPr>
              <a:spLocks noChangeArrowheads="1"/>
            </p:cNvSpPr>
            <p:nvPr/>
          </p:nvSpPr>
          <p:spPr bwMode="auto">
            <a:xfrm>
              <a:off x="3153"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83" name="Oval 352"/>
            <p:cNvSpPr>
              <a:spLocks noChangeArrowheads="1"/>
            </p:cNvSpPr>
            <p:nvPr/>
          </p:nvSpPr>
          <p:spPr bwMode="auto">
            <a:xfrm>
              <a:off x="1429"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84" name="Oval 353"/>
            <p:cNvSpPr>
              <a:spLocks noChangeArrowheads="1"/>
            </p:cNvSpPr>
            <p:nvPr/>
          </p:nvSpPr>
          <p:spPr bwMode="auto">
            <a:xfrm>
              <a:off x="1566" y="1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85" name="Oval 354"/>
            <p:cNvSpPr>
              <a:spLocks noChangeArrowheads="1"/>
            </p:cNvSpPr>
            <p:nvPr/>
          </p:nvSpPr>
          <p:spPr bwMode="auto">
            <a:xfrm>
              <a:off x="129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86" name="Oval 355"/>
            <p:cNvSpPr>
              <a:spLocks noChangeArrowheads="1"/>
            </p:cNvSpPr>
            <p:nvPr/>
          </p:nvSpPr>
          <p:spPr bwMode="auto">
            <a:xfrm>
              <a:off x="1612" y="2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287" name="Oval 356"/>
            <p:cNvSpPr>
              <a:spLocks noChangeArrowheads="1"/>
            </p:cNvSpPr>
            <p:nvPr/>
          </p:nvSpPr>
          <p:spPr bwMode="auto">
            <a:xfrm>
              <a:off x="2338" y="170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288" name="Oval 357"/>
            <p:cNvSpPr>
              <a:spLocks noChangeArrowheads="1"/>
            </p:cNvSpPr>
            <p:nvPr/>
          </p:nvSpPr>
          <p:spPr bwMode="auto">
            <a:xfrm>
              <a:off x="2337"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89" name="Oval 358"/>
            <p:cNvSpPr>
              <a:spLocks noChangeArrowheads="1"/>
            </p:cNvSpPr>
            <p:nvPr/>
          </p:nvSpPr>
          <p:spPr bwMode="auto">
            <a:xfrm>
              <a:off x="220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90" name="Oval 359"/>
            <p:cNvSpPr>
              <a:spLocks noChangeArrowheads="1"/>
            </p:cNvSpPr>
            <p:nvPr/>
          </p:nvSpPr>
          <p:spPr bwMode="auto">
            <a:xfrm>
              <a:off x="2292"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91" name="Oval 360"/>
            <p:cNvSpPr>
              <a:spLocks noChangeArrowheads="1"/>
            </p:cNvSpPr>
            <p:nvPr/>
          </p:nvSpPr>
          <p:spPr bwMode="auto">
            <a:xfrm>
              <a:off x="2428" y="161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292" name="Oval 361"/>
            <p:cNvSpPr>
              <a:spLocks noChangeArrowheads="1"/>
            </p:cNvSpPr>
            <p:nvPr/>
          </p:nvSpPr>
          <p:spPr bwMode="auto">
            <a:xfrm>
              <a:off x="2519"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93" name="Oval 362"/>
            <p:cNvSpPr>
              <a:spLocks noChangeArrowheads="1"/>
            </p:cNvSpPr>
            <p:nvPr/>
          </p:nvSpPr>
          <p:spPr bwMode="auto">
            <a:xfrm>
              <a:off x="2610" y="17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294" name="Oval 363"/>
            <p:cNvSpPr>
              <a:spLocks noChangeArrowheads="1"/>
            </p:cNvSpPr>
            <p:nvPr/>
          </p:nvSpPr>
          <p:spPr bwMode="auto">
            <a:xfrm>
              <a:off x="2609"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95" name="Oval 364"/>
            <p:cNvSpPr>
              <a:spLocks noChangeArrowheads="1"/>
            </p:cNvSpPr>
            <p:nvPr/>
          </p:nvSpPr>
          <p:spPr bwMode="auto">
            <a:xfrm>
              <a:off x="2336"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96" name="Oval 365"/>
            <p:cNvSpPr>
              <a:spLocks noChangeArrowheads="1"/>
            </p:cNvSpPr>
            <p:nvPr/>
          </p:nvSpPr>
          <p:spPr bwMode="auto">
            <a:xfrm>
              <a:off x="2473" y="14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97" name="Oval 366"/>
            <p:cNvSpPr>
              <a:spLocks noChangeArrowheads="1"/>
            </p:cNvSpPr>
            <p:nvPr/>
          </p:nvSpPr>
          <p:spPr bwMode="auto">
            <a:xfrm>
              <a:off x="2836"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98" name="Oval 367"/>
            <p:cNvSpPr>
              <a:spLocks noChangeArrowheads="1"/>
            </p:cNvSpPr>
            <p:nvPr/>
          </p:nvSpPr>
          <p:spPr bwMode="auto">
            <a:xfrm>
              <a:off x="2927"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299" name="Oval 368"/>
            <p:cNvSpPr>
              <a:spLocks noChangeArrowheads="1"/>
            </p:cNvSpPr>
            <p:nvPr/>
          </p:nvSpPr>
          <p:spPr bwMode="auto">
            <a:xfrm>
              <a:off x="2247" y="216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300" name="Oval 369"/>
            <p:cNvSpPr>
              <a:spLocks noChangeArrowheads="1"/>
            </p:cNvSpPr>
            <p:nvPr/>
          </p:nvSpPr>
          <p:spPr bwMode="auto">
            <a:xfrm>
              <a:off x="2246"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01" name="Oval 370"/>
            <p:cNvSpPr>
              <a:spLocks noChangeArrowheads="1"/>
            </p:cNvSpPr>
            <p:nvPr/>
          </p:nvSpPr>
          <p:spPr bwMode="auto">
            <a:xfrm>
              <a:off x="2020" y="197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302" name="Oval 371"/>
            <p:cNvSpPr>
              <a:spLocks noChangeArrowheads="1"/>
            </p:cNvSpPr>
            <p:nvPr/>
          </p:nvSpPr>
          <p:spPr bwMode="auto">
            <a:xfrm>
              <a:off x="2201"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03" name="Oval 372"/>
            <p:cNvSpPr>
              <a:spLocks noChangeArrowheads="1"/>
            </p:cNvSpPr>
            <p:nvPr/>
          </p:nvSpPr>
          <p:spPr bwMode="auto">
            <a:xfrm>
              <a:off x="2700"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304" name="Oval 373"/>
            <p:cNvSpPr>
              <a:spLocks noChangeArrowheads="1"/>
            </p:cNvSpPr>
            <p:nvPr/>
          </p:nvSpPr>
          <p:spPr bwMode="auto">
            <a:xfrm>
              <a:off x="2428" y="216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305" name="Oval 374"/>
            <p:cNvSpPr>
              <a:spLocks noChangeArrowheads="1"/>
            </p:cNvSpPr>
            <p:nvPr/>
          </p:nvSpPr>
          <p:spPr bwMode="auto">
            <a:xfrm>
              <a:off x="2519"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06" name="Oval 375"/>
            <p:cNvSpPr>
              <a:spLocks noChangeArrowheads="1"/>
            </p:cNvSpPr>
            <p:nvPr/>
          </p:nvSpPr>
          <p:spPr bwMode="auto">
            <a:xfrm>
              <a:off x="2517" y="19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307" name="Oval 376"/>
            <p:cNvSpPr>
              <a:spLocks noChangeArrowheads="1"/>
            </p:cNvSpPr>
            <p:nvPr/>
          </p:nvSpPr>
          <p:spPr bwMode="auto">
            <a:xfrm>
              <a:off x="2245" y="16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08" name="Oval 377"/>
            <p:cNvSpPr>
              <a:spLocks noChangeArrowheads="1"/>
            </p:cNvSpPr>
            <p:nvPr/>
          </p:nvSpPr>
          <p:spPr bwMode="auto">
            <a:xfrm>
              <a:off x="2382" y="1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09" name="Oval 378"/>
            <p:cNvSpPr>
              <a:spLocks noChangeArrowheads="1"/>
            </p:cNvSpPr>
            <p:nvPr/>
          </p:nvSpPr>
          <p:spPr bwMode="auto">
            <a:xfrm>
              <a:off x="211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10" name="Oval 379"/>
            <p:cNvSpPr>
              <a:spLocks noChangeArrowheads="1"/>
            </p:cNvSpPr>
            <p:nvPr/>
          </p:nvSpPr>
          <p:spPr bwMode="auto">
            <a:xfrm>
              <a:off x="2428"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11" name="Oval 380"/>
            <p:cNvSpPr>
              <a:spLocks noChangeArrowheads="1"/>
            </p:cNvSpPr>
            <p:nvPr/>
          </p:nvSpPr>
          <p:spPr bwMode="auto">
            <a:xfrm>
              <a:off x="1975"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12" name="Oval 381"/>
            <p:cNvSpPr>
              <a:spLocks noChangeArrowheads="1"/>
            </p:cNvSpPr>
            <p:nvPr/>
          </p:nvSpPr>
          <p:spPr bwMode="auto">
            <a:xfrm>
              <a:off x="1793" y="13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313" name="Oval 382"/>
            <p:cNvSpPr>
              <a:spLocks noChangeArrowheads="1"/>
            </p:cNvSpPr>
            <p:nvPr/>
          </p:nvSpPr>
          <p:spPr bwMode="auto">
            <a:xfrm>
              <a:off x="1657"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14" name="Oval 383"/>
            <p:cNvSpPr>
              <a:spLocks noChangeArrowheads="1"/>
            </p:cNvSpPr>
            <p:nvPr/>
          </p:nvSpPr>
          <p:spPr bwMode="auto">
            <a:xfrm>
              <a:off x="1748"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315" name="Oval 384"/>
            <p:cNvSpPr>
              <a:spLocks noChangeArrowheads="1"/>
            </p:cNvSpPr>
            <p:nvPr/>
          </p:nvSpPr>
          <p:spPr bwMode="auto">
            <a:xfrm>
              <a:off x="1884"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16" name="Oval 385"/>
            <p:cNvSpPr>
              <a:spLocks noChangeArrowheads="1"/>
            </p:cNvSpPr>
            <p:nvPr/>
          </p:nvSpPr>
          <p:spPr bwMode="auto">
            <a:xfrm>
              <a:off x="2020" y="1707"/>
              <a:ext cx="45" cy="46"/>
            </a:xfrm>
            <a:prstGeom prst="ellipse">
              <a:avLst/>
            </a:prstGeom>
            <a:solidFill>
              <a:schemeClr val="tx1"/>
            </a:solidFill>
            <a:ln w="3175">
              <a:noFill/>
              <a:round/>
              <a:headEnd/>
              <a:tailEnd/>
            </a:ln>
          </p:spPr>
          <p:txBody>
            <a:bodyPr wrap="none" anchor="ctr"/>
            <a:lstStyle/>
            <a:p>
              <a:endParaRPr lang="en-US"/>
            </a:p>
          </p:txBody>
        </p:sp>
        <p:sp>
          <p:nvSpPr>
            <p:cNvPr id="79317" name="Oval 386"/>
            <p:cNvSpPr>
              <a:spLocks noChangeArrowheads="1"/>
            </p:cNvSpPr>
            <p:nvPr/>
          </p:nvSpPr>
          <p:spPr bwMode="auto">
            <a:xfrm>
              <a:off x="2066" y="1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18" name="Oval 387"/>
            <p:cNvSpPr>
              <a:spLocks noChangeArrowheads="1"/>
            </p:cNvSpPr>
            <p:nvPr/>
          </p:nvSpPr>
          <p:spPr bwMode="auto">
            <a:xfrm>
              <a:off x="2065"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19" name="Oval 388"/>
            <p:cNvSpPr>
              <a:spLocks noChangeArrowheads="1"/>
            </p:cNvSpPr>
            <p:nvPr/>
          </p:nvSpPr>
          <p:spPr bwMode="auto">
            <a:xfrm>
              <a:off x="1792" y="107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320" name="Oval 389"/>
            <p:cNvSpPr>
              <a:spLocks noChangeArrowheads="1"/>
            </p:cNvSpPr>
            <p:nvPr/>
          </p:nvSpPr>
          <p:spPr bwMode="auto">
            <a:xfrm>
              <a:off x="1929" y="124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321" name="Oval 390"/>
            <p:cNvSpPr>
              <a:spLocks noChangeArrowheads="1"/>
            </p:cNvSpPr>
            <p:nvPr/>
          </p:nvSpPr>
          <p:spPr bwMode="auto">
            <a:xfrm>
              <a:off x="1929"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22" name="Oval 391"/>
            <p:cNvSpPr>
              <a:spLocks noChangeArrowheads="1"/>
            </p:cNvSpPr>
            <p:nvPr/>
          </p:nvSpPr>
          <p:spPr bwMode="auto">
            <a:xfrm>
              <a:off x="1975"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23" name="Oval 392"/>
            <p:cNvSpPr>
              <a:spLocks noChangeArrowheads="1"/>
            </p:cNvSpPr>
            <p:nvPr/>
          </p:nvSpPr>
          <p:spPr bwMode="auto">
            <a:xfrm>
              <a:off x="2200"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24" name="Oval 393"/>
            <p:cNvSpPr>
              <a:spLocks noChangeArrowheads="1"/>
            </p:cNvSpPr>
            <p:nvPr/>
          </p:nvSpPr>
          <p:spPr bwMode="auto">
            <a:xfrm>
              <a:off x="2246"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25" name="Oval 394"/>
            <p:cNvSpPr>
              <a:spLocks noChangeArrowheads="1"/>
            </p:cNvSpPr>
            <p:nvPr/>
          </p:nvSpPr>
          <p:spPr bwMode="auto">
            <a:xfrm>
              <a:off x="211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26" name="Oval 395"/>
            <p:cNvSpPr>
              <a:spLocks noChangeArrowheads="1"/>
            </p:cNvSpPr>
            <p:nvPr/>
          </p:nvSpPr>
          <p:spPr bwMode="auto">
            <a:xfrm>
              <a:off x="2201"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27" name="Oval 396"/>
            <p:cNvSpPr>
              <a:spLocks noChangeArrowheads="1"/>
            </p:cNvSpPr>
            <p:nvPr/>
          </p:nvSpPr>
          <p:spPr bwMode="auto">
            <a:xfrm>
              <a:off x="2337" y="120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328" name="Oval 397"/>
            <p:cNvSpPr>
              <a:spLocks noChangeArrowheads="1"/>
            </p:cNvSpPr>
            <p:nvPr/>
          </p:nvSpPr>
          <p:spPr bwMode="auto">
            <a:xfrm>
              <a:off x="24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29" name="Oval 398"/>
            <p:cNvSpPr>
              <a:spLocks noChangeArrowheads="1"/>
            </p:cNvSpPr>
            <p:nvPr/>
          </p:nvSpPr>
          <p:spPr bwMode="auto">
            <a:xfrm>
              <a:off x="2519" y="129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330" name="Oval 399"/>
            <p:cNvSpPr>
              <a:spLocks noChangeArrowheads="1"/>
            </p:cNvSpPr>
            <p:nvPr/>
          </p:nvSpPr>
          <p:spPr bwMode="auto">
            <a:xfrm>
              <a:off x="2518"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31" name="Oval 400"/>
            <p:cNvSpPr>
              <a:spLocks noChangeArrowheads="1"/>
            </p:cNvSpPr>
            <p:nvPr/>
          </p:nvSpPr>
          <p:spPr bwMode="auto">
            <a:xfrm>
              <a:off x="2517"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32" name="Oval 401"/>
            <p:cNvSpPr>
              <a:spLocks noChangeArrowheads="1"/>
            </p:cNvSpPr>
            <p:nvPr/>
          </p:nvSpPr>
          <p:spPr bwMode="auto">
            <a:xfrm>
              <a:off x="23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33" name="Oval 402"/>
            <p:cNvSpPr>
              <a:spLocks noChangeArrowheads="1"/>
            </p:cNvSpPr>
            <p:nvPr/>
          </p:nvSpPr>
          <p:spPr bwMode="auto">
            <a:xfrm>
              <a:off x="3742" y="179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334" name="Oval 403"/>
            <p:cNvSpPr>
              <a:spLocks noChangeArrowheads="1"/>
            </p:cNvSpPr>
            <p:nvPr/>
          </p:nvSpPr>
          <p:spPr bwMode="auto">
            <a:xfrm>
              <a:off x="2428" y="11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35" name="Oval 404"/>
            <p:cNvSpPr>
              <a:spLocks noChangeArrowheads="1"/>
            </p:cNvSpPr>
            <p:nvPr/>
          </p:nvSpPr>
          <p:spPr bwMode="auto">
            <a:xfrm>
              <a:off x="1702"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36" name="Oval 405"/>
            <p:cNvSpPr>
              <a:spLocks noChangeArrowheads="1"/>
            </p:cNvSpPr>
            <p:nvPr/>
          </p:nvSpPr>
          <p:spPr bwMode="auto">
            <a:xfrm>
              <a:off x="1340"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37" name="Oval 406"/>
            <p:cNvSpPr>
              <a:spLocks noChangeArrowheads="1"/>
            </p:cNvSpPr>
            <p:nvPr/>
          </p:nvSpPr>
          <p:spPr bwMode="auto">
            <a:xfrm>
              <a:off x="1476" y="13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38" name="Oval 407"/>
            <p:cNvSpPr>
              <a:spLocks noChangeArrowheads="1"/>
            </p:cNvSpPr>
            <p:nvPr/>
          </p:nvSpPr>
          <p:spPr bwMode="auto">
            <a:xfrm>
              <a:off x="156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39" name="Oval 408"/>
            <p:cNvSpPr>
              <a:spLocks noChangeArrowheads="1"/>
            </p:cNvSpPr>
            <p:nvPr/>
          </p:nvSpPr>
          <p:spPr bwMode="auto">
            <a:xfrm>
              <a:off x="1566"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40" name="Oval 409"/>
            <p:cNvSpPr>
              <a:spLocks noChangeArrowheads="1"/>
            </p:cNvSpPr>
            <p:nvPr/>
          </p:nvSpPr>
          <p:spPr bwMode="auto">
            <a:xfrm>
              <a:off x="1930" y="220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341" name="Oval 410"/>
            <p:cNvSpPr>
              <a:spLocks noChangeArrowheads="1"/>
            </p:cNvSpPr>
            <p:nvPr/>
          </p:nvSpPr>
          <p:spPr bwMode="auto">
            <a:xfrm>
              <a:off x="211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42" name="Oval 411"/>
            <p:cNvSpPr>
              <a:spLocks noChangeArrowheads="1"/>
            </p:cNvSpPr>
            <p:nvPr/>
          </p:nvSpPr>
          <p:spPr bwMode="auto">
            <a:xfrm>
              <a:off x="1838"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43" name="Oval 412"/>
            <p:cNvSpPr>
              <a:spLocks noChangeArrowheads="1"/>
            </p:cNvSpPr>
            <p:nvPr/>
          </p:nvSpPr>
          <p:spPr bwMode="auto">
            <a:xfrm>
              <a:off x="188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44" name="Oval 413"/>
            <p:cNvSpPr>
              <a:spLocks noChangeArrowheads="1"/>
            </p:cNvSpPr>
            <p:nvPr/>
          </p:nvSpPr>
          <p:spPr bwMode="auto">
            <a:xfrm>
              <a:off x="1975" y="188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345" name="Oval 414"/>
            <p:cNvSpPr>
              <a:spLocks noChangeArrowheads="1"/>
            </p:cNvSpPr>
            <p:nvPr/>
          </p:nvSpPr>
          <p:spPr bwMode="auto">
            <a:xfrm>
              <a:off x="2701"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46" name="Oval 415"/>
            <p:cNvSpPr>
              <a:spLocks noChangeArrowheads="1"/>
            </p:cNvSpPr>
            <p:nvPr/>
          </p:nvSpPr>
          <p:spPr bwMode="auto">
            <a:xfrm>
              <a:off x="2564"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47" name="Oval 416"/>
            <p:cNvSpPr>
              <a:spLocks noChangeArrowheads="1"/>
            </p:cNvSpPr>
            <p:nvPr/>
          </p:nvSpPr>
          <p:spPr bwMode="auto">
            <a:xfrm>
              <a:off x="2429"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48" name="Oval 417"/>
            <p:cNvSpPr>
              <a:spLocks noChangeArrowheads="1"/>
            </p:cNvSpPr>
            <p:nvPr/>
          </p:nvSpPr>
          <p:spPr bwMode="auto">
            <a:xfrm>
              <a:off x="2294" y="188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349" name="Oval 418"/>
            <p:cNvSpPr>
              <a:spLocks noChangeArrowheads="1"/>
            </p:cNvSpPr>
            <p:nvPr/>
          </p:nvSpPr>
          <p:spPr bwMode="auto">
            <a:xfrm>
              <a:off x="270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50" name="Oval 419"/>
            <p:cNvSpPr>
              <a:spLocks noChangeArrowheads="1"/>
            </p:cNvSpPr>
            <p:nvPr/>
          </p:nvSpPr>
          <p:spPr bwMode="auto">
            <a:xfrm>
              <a:off x="2746"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51" name="Oval 420"/>
            <p:cNvSpPr>
              <a:spLocks noChangeArrowheads="1"/>
            </p:cNvSpPr>
            <p:nvPr/>
          </p:nvSpPr>
          <p:spPr bwMode="auto">
            <a:xfrm>
              <a:off x="329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52" name="Oval 421"/>
            <p:cNvSpPr>
              <a:spLocks noChangeArrowheads="1"/>
            </p:cNvSpPr>
            <p:nvPr/>
          </p:nvSpPr>
          <p:spPr bwMode="auto">
            <a:xfrm>
              <a:off x="329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53" name="Oval 422"/>
            <p:cNvSpPr>
              <a:spLocks noChangeArrowheads="1"/>
            </p:cNvSpPr>
            <p:nvPr/>
          </p:nvSpPr>
          <p:spPr bwMode="auto">
            <a:xfrm>
              <a:off x="3154" y="1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54" name="Oval 423"/>
            <p:cNvSpPr>
              <a:spLocks noChangeArrowheads="1"/>
            </p:cNvSpPr>
            <p:nvPr/>
          </p:nvSpPr>
          <p:spPr bwMode="auto">
            <a:xfrm>
              <a:off x="3245" y="125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355" name="Oval 424"/>
            <p:cNvSpPr>
              <a:spLocks noChangeArrowheads="1"/>
            </p:cNvSpPr>
            <p:nvPr/>
          </p:nvSpPr>
          <p:spPr bwMode="auto">
            <a:xfrm>
              <a:off x="3381" y="1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56" name="Oval 425"/>
            <p:cNvSpPr>
              <a:spLocks noChangeArrowheads="1"/>
            </p:cNvSpPr>
            <p:nvPr/>
          </p:nvSpPr>
          <p:spPr bwMode="auto">
            <a:xfrm>
              <a:off x="3426" y="1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57" name="Oval 426"/>
            <p:cNvSpPr>
              <a:spLocks noChangeArrowheads="1"/>
            </p:cNvSpPr>
            <p:nvPr/>
          </p:nvSpPr>
          <p:spPr bwMode="auto">
            <a:xfrm>
              <a:off x="3154" y="14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358" name="Oval 427"/>
            <p:cNvSpPr>
              <a:spLocks noChangeArrowheads="1"/>
            </p:cNvSpPr>
            <p:nvPr/>
          </p:nvSpPr>
          <p:spPr bwMode="auto">
            <a:xfrm>
              <a:off x="3198" y="14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59" name="Oval 428"/>
            <p:cNvSpPr>
              <a:spLocks noChangeArrowheads="1"/>
            </p:cNvSpPr>
            <p:nvPr/>
          </p:nvSpPr>
          <p:spPr bwMode="auto">
            <a:xfrm>
              <a:off x="2747" y="1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60" name="Oval 429"/>
            <p:cNvSpPr>
              <a:spLocks noChangeArrowheads="1"/>
            </p:cNvSpPr>
            <p:nvPr/>
          </p:nvSpPr>
          <p:spPr bwMode="auto">
            <a:xfrm>
              <a:off x="2746" y="120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361" name="Oval 430"/>
            <p:cNvSpPr>
              <a:spLocks noChangeArrowheads="1"/>
            </p:cNvSpPr>
            <p:nvPr/>
          </p:nvSpPr>
          <p:spPr bwMode="auto">
            <a:xfrm>
              <a:off x="2610"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62" name="Oval 431"/>
            <p:cNvSpPr>
              <a:spLocks noChangeArrowheads="1"/>
            </p:cNvSpPr>
            <p:nvPr/>
          </p:nvSpPr>
          <p:spPr bwMode="auto">
            <a:xfrm>
              <a:off x="2790"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63" name="Oval 432"/>
            <p:cNvSpPr>
              <a:spLocks noChangeArrowheads="1"/>
            </p:cNvSpPr>
            <p:nvPr/>
          </p:nvSpPr>
          <p:spPr bwMode="auto">
            <a:xfrm>
              <a:off x="2837"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64" name="Oval 433"/>
            <p:cNvSpPr>
              <a:spLocks noChangeArrowheads="1"/>
            </p:cNvSpPr>
            <p:nvPr/>
          </p:nvSpPr>
          <p:spPr bwMode="auto">
            <a:xfrm>
              <a:off x="29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65" name="Oval 434"/>
            <p:cNvSpPr>
              <a:spLocks noChangeArrowheads="1"/>
            </p:cNvSpPr>
            <p:nvPr/>
          </p:nvSpPr>
          <p:spPr bwMode="auto">
            <a:xfrm>
              <a:off x="3019" y="129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366" name="Oval 435"/>
            <p:cNvSpPr>
              <a:spLocks noChangeArrowheads="1"/>
            </p:cNvSpPr>
            <p:nvPr/>
          </p:nvSpPr>
          <p:spPr bwMode="auto">
            <a:xfrm>
              <a:off x="3018" y="1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367" name="Oval 436"/>
            <p:cNvSpPr>
              <a:spLocks noChangeArrowheads="1"/>
            </p:cNvSpPr>
            <p:nvPr/>
          </p:nvSpPr>
          <p:spPr bwMode="auto">
            <a:xfrm>
              <a:off x="28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68" name="Oval 437"/>
            <p:cNvSpPr>
              <a:spLocks noChangeArrowheads="1"/>
            </p:cNvSpPr>
            <p:nvPr/>
          </p:nvSpPr>
          <p:spPr bwMode="auto">
            <a:xfrm>
              <a:off x="2744"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69" name="Oval 438"/>
            <p:cNvSpPr>
              <a:spLocks noChangeArrowheads="1"/>
            </p:cNvSpPr>
            <p:nvPr/>
          </p:nvSpPr>
          <p:spPr bwMode="auto">
            <a:xfrm>
              <a:off x="2928"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70" name="Oval 439"/>
            <p:cNvSpPr>
              <a:spLocks noChangeArrowheads="1"/>
            </p:cNvSpPr>
            <p:nvPr/>
          </p:nvSpPr>
          <p:spPr bwMode="auto">
            <a:xfrm>
              <a:off x="3200"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71" name="Oval 440"/>
            <p:cNvSpPr>
              <a:spLocks noChangeArrowheads="1"/>
            </p:cNvSpPr>
            <p:nvPr/>
          </p:nvSpPr>
          <p:spPr bwMode="auto">
            <a:xfrm>
              <a:off x="3063" y="9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72" name="Oval 441"/>
            <p:cNvSpPr>
              <a:spLocks noChangeArrowheads="1"/>
            </p:cNvSpPr>
            <p:nvPr/>
          </p:nvSpPr>
          <p:spPr bwMode="auto">
            <a:xfrm>
              <a:off x="329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73" name="Oval 442"/>
            <p:cNvSpPr>
              <a:spLocks noChangeArrowheads="1"/>
            </p:cNvSpPr>
            <p:nvPr/>
          </p:nvSpPr>
          <p:spPr bwMode="auto">
            <a:xfrm>
              <a:off x="34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74" name="Oval 443"/>
            <p:cNvSpPr>
              <a:spLocks noChangeArrowheads="1"/>
            </p:cNvSpPr>
            <p:nvPr/>
          </p:nvSpPr>
          <p:spPr bwMode="auto">
            <a:xfrm>
              <a:off x="3063" y="1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75" name="Oval 444"/>
            <p:cNvSpPr>
              <a:spLocks noChangeArrowheads="1"/>
            </p:cNvSpPr>
            <p:nvPr/>
          </p:nvSpPr>
          <p:spPr bwMode="auto">
            <a:xfrm>
              <a:off x="3381"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76" name="Oval 445"/>
            <p:cNvSpPr>
              <a:spLocks noChangeArrowheads="1"/>
            </p:cNvSpPr>
            <p:nvPr/>
          </p:nvSpPr>
          <p:spPr bwMode="auto">
            <a:xfrm>
              <a:off x="2655" y="1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77" name="Oval 446"/>
            <p:cNvSpPr>
              <a:spLocks noChangeArrowheads="1"/>
            </p:cNvSpPr>
            <p:nvPr/>
          </p:nvSpPr>
          <p:spPr bwMode="auto">
            <a:xfrm>
              <a:off x="347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78" name="Oval 447"/>
            <p:cNvSpPr>
              <a:spLocks noChangeArrowheads="1"/>
            </p:cNvSpPr>
            <p:nvPr/>
          </p:nvSpPr>
          <p:spPr bwMode="auto">
            <a:xfrm>
              <a:off x="3471"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79" name="Oval 448"/>
            <p:cNvSpPr>
              <a:spLocks noChangeArrowheads="1"/>
            </p:cNvSpPr>
            <p:nvPr/>
          </p:nvSpPr>
          <p:spPr bwMode="auto">
            <a:xfrm>
              <a:off x="3335"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80" name="Oval 449"/>
            <p:cNvSpPr>
              <a:spLocks noChangeArrowheads="1"/>
            </p:cNvSpPr>
            <p:nvPr/>
          </p:nvSpPr>
          <p:spPr bwMode="auto">
            <a:xfrm>
              <a:off x="342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81" name="Oval 450"/>
            <p:cNvSpPr>
              <a:spLocks noChangeArrowheads="1"/>
            </p:cNvSpPr>
            <p:nvPr/>
          </p:nvSpPr>
          <p:spPr bwMode="auto">
            <a:xfrm>
              <a:off x="3562"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82" name="Oval 451"/>
            <p:cNvSpPr>
              <a:spLocks noChangeArrowheads="1"/>
            </p:cNvSpPr>
            <p:nvPr/>
          </p:nvSpPr>
          <p:spPr bwMode="auto">
            <a:xfrm>
              <a:off x="3471"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83" name="Oval 452"/>
            <p:cNvSpPr>
              <a:spLocks noChangeArrowheads="1"/>
            </p:cNvSpPr>
            <p:nvPr/>
          </p:nvSpPr>
          <p:spPr bwMode="auto">
            <a:xfrm>
              <a:off x="333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84" name="Oval 453"/>
            <p:cNvSpPr>
              <a:spLocks noChangeArrowheads="1"/>
            </p:cNvSpPr>
            <p:nvPr/>
          </p:nvSpPr>
          <p:spPr bwMode="auto">
            <a:xfrm>
              <a:off x="3335" y="24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85" name="Oval 454"/>
            <p:cNvSpPr>
              <a:spLocks noChangeArrowheads="1"/>
            </p:cNvSpPr>
            <p:nvPr/>
          </p:nvSpPr>
          <p:spPr bwMode="auto">
            <a:xfrm>
              <a:off x="2928"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86" name="Oval 455"/>
            <p:cNvSpPr>
              <a:spLocks noChangeArrowheads="1"/>
            </p:cNvSpPr>
            <p:nvPr/>
          </p:nvSpPr>
          <p:spPr bwMode="auto">
            <a:xfrm>
              <a:off x="283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87" name="Oval 456"/>
            <p:cNvSpPr>
              <a:spLocks noChangeArrowheads="1"/>
            </p:cNvSpPr>
            <p:nvPr/>
          </p:nvSpPr>
          <p:spPr bwMode="auto">
            <a:xfrm>
              <a:off x="3878" y="25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388" name="Oval 457"/>
            <p:cNvSpPr>
              <a:spLocks noChangeArrowheads="1"/>
            </p:cNvSpPr>
            <p:nvPr/>
          </p:nvSpPr>
          <p:spPr bwMode="auto">
            <a:xfrm>
              <a:off x="2882"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89" name="Oval 458"/>
            <p:cNvSpPr>
              <a:spLocks noChangeArrowheads="1"/>
            </p:cNvSpPr>
            <p:nvPr/>
          </p:nvSpPr>
          <p:spPr bwMode="auto">
            <a:xfrm>
              <a:off x="3018"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90" name="Oval 459"/>
            <p:cNvSpPr>
              <a:spLocks noChangeArrowheads="1"/>
            </p:cNvSpPr>
            <p:nvPr/>
          </p:nvSpPr>
          <p:spPr bwMode="auto">
            <a:xfrm>
              <a:off x="3109"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91" name="Oval 460"/>
            <p:cNvSpPr>
              <a:spLocks noChangeArrowheads="1"/>
            </p:cNvSpPr>
            <p:nvPr/>
          </p:nvSpPr>
          <p:spPr bwMode="auto">
            <a:xfrm>
              <a:off x="320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92" name="Oval 461"/>
            <p:cNvSpPr>
              <a:spLocks noChangeArrowheads="1"/>
            </p:cNvSpPr>
            <p:nvPr/>
          </p:nvSpPr>
          <p:spPr bwMode="auto">
            <a:xfrm>
              <a:off x="319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93" name="Oval 462"/>
            <p:cNvSpPr>
              <a:spLocks noChangeArrowheads="1"/>
            </p:cNvSpPr>
            <p:nvPr/>
          </p:nvSpPr>
          <p:spPr bwMode="auto">
            <a:xfrm>
              <a:off x="3063"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94" name="Oval 463"/>
            <p:cNvSpPr>
              <a:spLocks noChangeArrowheads="1"/>
            </p:cNvSpPr>
            <p:nvPr/>
          </p:nvSpPr>
          <p:spPr bwMode="auto">
            <a:xfrm>
              <a:off x="265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95" name="Oval 464"/>
            <p:cNvSpPr>
              <a:spLocks noChangeArrowheads="1"/>
            </p:cNvSpPr>
            <p:nvPr/>
          </p:nvSpPr>
          <p:spPr bwMode="auto">
            <a:xfrm>
              <a:off x="3109" y="197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396" name="Oval 465"/>
            <p:cNvSpPr>
              <a:spLocks noChangeArrowheads="1"/>
            </p:cNvSpPr>
            <p:nvPr/>
          </p:nvSpPr>
          <p:spPr bwMode="auto">
            <a:xfrm>
              <a:off x="338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97" name="Oval 466"/>
            <p:cNvSpPr>
              <a:spLocks noChangeArrowheads="1"/>
            </p:cNvSpPr>
            <p:nvPr/>
          </p:nvSpPr>
          <p:spPr bwMode="auto">
            <a:xfrm>
              <a:off x="3244"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98" name="Oval 467"/>
            <p:cNvSpPr>
              <a:spLocks noChangeArrowheads="1"/>
            </p:cNvSpPr>
            <p:nvPr/>
          </p:nvSpPr>
          <p:spPr bwMode="auto">
            <a:xfrm>
              <a:off x="3335"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399" name="Oval 468"/>
            <p:cNvSpPr>
              <a:spLocks noChangeArrowheads="1"/>
            </p:cNvSpPr>
            <p:nvPr/>
          </p:nvSpPr>
          <p:spPr bwMode="auto">
            <a:xfrm>
              <a:off x="3562"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00" name="Oval 469"/>
            <p:cNvSpPr>
              <a:spLocks noChangeArrowheads="1"/>
            </p:cNvSpPr>
            <p:nvPr/>
          </p:nvSpPr>
          <p:spPr bwMode="auto">
            <a:xfrm>
              <a:off x="3244" y="1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401" name="Oval 470"/>
            <p:cNvSpPr>
              <a:spLocks noChangeArrowheads="1"/>
            </p:cNvSpPr>
            <p:nvPr/>
          </p:nvSpPr>
          <p:spPr bwMode="auto">
            <a:xfrm>
              <a:off x="356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02" name="Oval 471"/>
            <p:cNvSpPr>
              <a:spLocks noChangeArrowheads="1"/>
            </p:cNvSpPr>
            <p:nvPr/>
          </p:nvSpPr>
          <p:spPr bwMode="auto">
            <a:xfrm>
              <a:off x="2836" y="215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403" name="Oval 472"/>
            <p:cNvSpPr>
              <a:spLocks noChangeArrowheads="1"/>
            </p:cNvSpPr>
            <p:nvPr/>
          </p:nvSpPr>
          <p:spPr bwMode="auto">
            <a:xfrm>
              <a:off x="111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04" name="Oval 473"/>
            <p:cNvSpPr>
              <a:spLocks noChangeArrowheads="1"/>
            </p:cNvSpPr>
            <p:nvPr/>
          </p:nvSpPr>
          <p:spPr bwMode="auto">
            <a:xfrm>
              <a:off x="2562"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05" name="Oval 474"/>
            <p:cNvSpPr>
              <a:spLocks noChangeArrowheads="1"/>
            </p:cNvSpPr>
            <p:nvPr/>
          </p:nvSpPr>
          <p:spPr bwMode="auto">
            <a:xfrm>
              <a:off x="977" y="207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406" name="Oval 475"/>
            <p:cNvSpPr>
              <a:spLocks noChangeArrowheads="1"/>
            </p:cNvSpPr>
            <p:nvPr/>
          </p:nvSpPr>
          <p:spPr bwMode="auto">
            <a:xfrm>
              <a:off x="1068" y="198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407" name="Oval 476"/>
            <p:cNvSpPr>
              <a:spLocks noChangeArrowheads="1"/>
            </p:cNvSpPr>
            <p:nvPr/>
          </p:nvSpPr>
          <p:spPr bwMode="auto">
            <a:xfrm>
              <a:off x="1203"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08" name="Oval 477"/>
            <p:cNvSpPr>
              <a:spLocks noChangeArrowheads="1"/>
            </p:cNvSpPr>
            <p:nvPr/>
          </p:nvSpPr>
          <p:spPr bwMode="auto">
            <a:xfrm>
              <a:off x="120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09" name="Oval 478"/>
            <p:cNvSpPr>
              <a:spLocks noChangeArrowheads="1"/>
            </p:cNvSpPr>
            <p:nvPr/>
          </p:nvSpPr>
          <p:spPr bwMode="auto">
            <a:xfrm>
              <a:off x="977"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10" name="Oval 479"/>
            <p:cNvSpPr>
              <a:spLocks noChangeArrowheads="1"/>
            </p:cNvSpPr>
            <p:nvPr/>
          </p:nvSpPr>
          <p:spPr bwMode="auto">
            <a:xfrm>
              <a:off x="1021" y="2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411" name="Oval 480"/>
            <p:cNvSpPr>
              <a:spLocks noChangeArrowheads="1"/>
            </p:cNvSpPr>
            <p:nvPr/>
          </p:nvSpPr>
          <p:spPr bwMode="auto">
            <a:xfrm>
              <a:off x="57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12" name="Oval 481"/>
            <p:cNvSpPr>
              <a:spLocks noChangeArrowheads="1"/>
            </p:cNvSpPr>
            <p:nvPr/>
          </p:nvSpPr>
          <p:spPr bwMode="auto">
            <a:xfrm>
              <a:off x="56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13" name="Oval 482"/>
            <p:cNvSpPr>
              <a:spLocks noChangeArrowheads="1"/>
            </p:cNvSpPr>
            <p:nvPr/>
          </p:nvSpPr>
          <p:spPr bwMode="auto">
            <a:xfrm>
              <a:off x="433" y="188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414" name="Oval 483"/>
            <p:cNvSpPr>
              <a:spLocks noChangeArrowheads="1"/>
            </p:cNvSpPr>
            <p:nvPr/>
          </p:nvSpPr>
          <p:spPr bwMode="auto">
            <a:xfrm>
              <a:off x="524" y="1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15" name="Oval 484"/>
            <p:cNvSpPr>
              <a:spLocks noChangeArrowheads="1"/>
            </p:cNvSpPr>
            <p:nvPr/>
          </p:nvSpPr>
          <p:spPr bwMode="auto">
            <a:xfrm>
              <a:off x="660" y="1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416" name="Oval 485"/>
            <p:cNvSpPr>
              <a:spLocks noChangeArrowheads="1"/>
            </p:cNvSpPr>
            <p:nvPr/>
          </p:nvSpPr>
          <p:spPr bwMode="auto">
            <a:xfrm>
              <a:off x="751" y="2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17" name="Oval 486"/>
            <p:cNvSpPr>
              <a:spLocks noChangeArrowheads="1"/>
            </p:cNvSpPr>
            <p:nvPr/>
          </p:nvSpPr>
          <p:spPr bwMode="auto">
            <a:xfrm>
              <a:off x="842"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18" name="Oval 487"/>
            <p:cNvSpPr>
              <a:spLocks noChangeArrowheads="1"/>
            </p:cNvSpPr>
            <p:nvPr/>
          </p:nvSpPr>
          <p:spPr bwMode="auto">
            <a:xfrm>
              <a:off x="1111" y="184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419" name="Oval 488"/>
            <p:cNvSpPr>
              <a:spLocks noChangeArrowheads="1"/>
            </p:cNvSpPr>
            <p:nvPr/>
          </p:nvSpPr>
          <p:spPr bwMode="auto">
            <a:xfrm>
              <a:off x="705" y="17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420" name="Oval 489"/>
            <p:cNvSpPr>
              <a:spLocks noChangeArrowheads="1"/>
            </p:cNvSpPr>
            <p:nvPr/>
          </p:nvSpPr>
          <p:spPr bwMode="auto">
            <a:xfrm>
              <a:off x="433"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21" name="Oval 490"/>
            <p:cNvSpPr>
              <a:spLocks noChangeArrowheads="1"/>
            </p:cNvSpPr>
            <p:nvPr/>
          </p:nvSpPr>
          <p:spPr bwMode="auto">
            <a:xfrm>
              <a:off x="751"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22" name="Oval 491"/>
            <p:cNvSpPr>
              <a:spLocks noChangeArrowheads="1"/>
            </p:cNvSpPr>
            <p:nvPr/>
          </p:nvSpPr>
          <p:spPr bwMode="auto">
            <a:xfrm>
              <a:off x="1023" y="184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423" name="Oval 492"/>
            <p:cNvSpPr>
              <a:spLocks noChangeArrowheads="1"/>
            </p:cNvSpPr>
            <p:nvPr/>
          </p:nvSpPr>
          <p:spPr bwMode="auto">
            <a:xfrm>
              <a:off x="886" y="1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24" name="Oval 493"/>
            <p:cNvSpPr>
              <a:spLocks noChangeArrowheads="1"/>
            </p:cNvSpPr>
            <p:nvPr/>
          </p:nvSpPr>
          <p:spPr bwMode="auto">
            <a:xfrm>
              <a:off x="977" y="161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425" name="Oval 494"/>
            <p:cNvSpPr>
              <a:spLocks noChangeArrowheads="1"/>
            </p:cNvSpPr>
            <p:nvPr/>
          </p:nvSpPr>
          <p:spPr bwMode="auto">
            <a:xfrm>
              <a:off x="1158" y="16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26" name="Oval 495"/>
            <p:cNvSpPr>
              <a:spLocks noChangeArrowheads="1"/>
            </p:cNvSpPr>
            <p:nvPr/>
          </p:nvSpPr>
          <p:spPr bwMode="auto">
            <a:xfrm>
              <a:off x="886" y="1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27" name="Oval 496"/>
            <p:cNvSpPr>
              <a:spLocks noChangeArrowheads="1"/>
            </p:cNvSpPr>
            <p:nvPr/>
          </p:nvSpPr>
          <p:spPr bwMode="auto">
            <a:xfrm>
              <a:off x="120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28" name="Oval 497"/>
            <p:cNvSpPr>
              <a:spLocks noChangeArrowheads="1"/>
            </p:cNvSpPr>
            <p:nvPr/>
          </p:nvSpPr>
          <p:spPr bwMode="auto">
            <a:xfrm>
              <a:off x="478" y="211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429" name="Oval 498"/>
            <p:cNvSpPr>
              <a:spLocks noChangeArrowheads="1"/>
            </p:cNvSpPr>
            <p:nvPr/>
          </p:nvSpPr>
          <p:spPr bwMode="auto">
            <a:xfrm>
              <a:off x="751"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30" name="Oval 499"/>
            <p:cNvSpPr>
              <a:spLocks noChangeArrowheads="1"/>
            </p:cNvSpPr>
            <p:nvPr/>
          </p:nvSpPr>
          <p:spPr bwMode="auto">
            <a:xfrm>
              <a:off x="750" y="161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431" name="Oval 500"/>
            <p:cNvSpPr>
              <a:spLocks noChangeArrowheads="1"/>
            </p:cNvSpPr>
            <p:nvPr/>
          </p:nvSpPr>
          <p:spPr bwMode="auto">
            <a:xfrm>
              <a:off x="614" y="15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32" name="Oval 501"/>
            <p:cNvSpPr>
              <a:spLocks noChangeArrowheads="1"/>
            </p:cNvSpPr>
            <p:nvPr/>
          </p:nvSpPr>
          <p:spPr bwMode="auto">
            <a:xfrm>
              <a:off x="705" y="14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433" name="Oval 502"/>
            <p:cNvSpPr>
              <a:spLocks noChangeArrowheads="1"/>
            </p:cNvSpPr>
            <p:nvPr/>
          </p:nvSpPr>
          <p:spPr bwMode="auto">
            <a:xfrm>
              <a:off x="841"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34" name="Oval 503"/>
            <p:cNvSpPr>
              <a:spLocks noChangeArrowheads="1"/>
            </p:cNvSpPr>
            <p:nvPr/>
          </p:nvSpPr>
          <p:spPr bwMode="auto">
            <a:xfrm>
              <a:off x="886"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35" name="Oval 504"/>
            <p:cNvSpPr>
              <a:spLocks noChangeArrowheads="1"/>
            </p:cNvSpPr>
            <p:nvPr/>
          </p:nvSpPr>
          <p:spPr bwMode="auto">
            <a:xfrm>
              <a:off x="478"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36" name="Oval 505"/>
            <p:cNvSpPr>
              <a:spLocks noChangeArrowheads="1"/>
            </p:cNvSpPr>
            <p:nvPr/>
          </p:nvSpPr>
          <p:spPr bwMode="auto">
            <a:xfrm>
              <a:off x="658" y="16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37" name="Oval 506"/>
            <p:cNvSpPr>
              <a:spLocks noChangeArrowheads="1"/>
            </p:cNvSpPr>
            <p:nvPr/>
          </p:nvSpPr>
          <p:spPr bwMode="auto">
            <a:xfrm>
              <a:off x="207"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38" name="Oval 507"/>
            <p:cNvSpPr>
              <a:spLocks noChangeArrowheads="1"/>
            </p:cNvSpPr>
            <p:nvPr/>
          </p:nvSpPr>
          <p:spPr bwMode="auto">
            <a:xfrm>
              <a:off x="206"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39" name="Oval 508"/>
            <p:cNvSpPr>
              <a:spLocks noChangeArrowheads="1"/>
            </p:cNvSpPr>
            <p:nvPr/>
          </p:nvSpPr>
          <p:spPr bwMode="auto">
            <a:xfrm>
              <a:off x="70"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40" name="Oval 509"/>
            <p:cNvSpPr>
              <a:spLocks noChangeArrowheads="1"/>
            </p:cNvSpPr>
            <p:nvPr/>
          </p:nvSpPr>
          <p:spPr bwMode="auto">
            <a:xfrm>
              <a:off x="161" y="1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41" name="Oval 510"/>
            <p:cNvSpPr>
              <a:spLocks noChangeArrowheads="1"/>
            </p:cNvSpPr>
            <p:nvPr/>
          </p:nvSpPr>
          <p:spPr bwMode="auto">
            <a:xfrm>
              <a:off x="297" y="139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442" name="Oval 511"/>
            <p:cNvSpPr>
              <a:spLocks noChangeArrowheads="1"/>
            </p:cNvSpPr>
            <p:nvPr/>
          </p:nvSpPr>
          <p:spPr bwMode="auto">
            <a:xfrm>
              <a:off x="388" y="1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43" name="Oval 512"/>
            <p:cNvSpPr>
              <a:spLocks noChangeArrowheads="1"/>
            </p:cNvSpPr>
            <p:nvPr/>
          </p:nvSpPr>
          <p:spPr bwMode="auto">
            <a:xfrm>
              <a:off x="479"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44" name="Oval 513"/>
            <p:cNvSpPr>
              <a:spLocks noChangeArrowheads="1"/>
            </p:cNvSpPr>
            <p:nvPr/>
          </p:nvSpPr>
          <p:spPr bwMode="auto">
            <a:xfrm>
              <a:off x="432"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45" name="Oval 514"/>
            <p:cNvSpPr>
              <a:spLocks noChangeArrowheads="1"/>
            </p:cNvSpPr>
            <p:nvPr/>
          </p:nvSpPr>
          <p:spPr bwMode="auto">
            <a:xfrm>
              <a:off x="342"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46" name="Oval 515"/>
            <p:cNvSpPr>
              <a:spLocks noChangeArrowheads="1"/>
            </p:cNvSpPr>
            <p:nvPr/>
          </p:nvSpPr>
          <p:spPr bwMode="auto">
            <a:xfrm>
              <a:off x="70" y="1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47" name="Oval 516"/>
            <p:cNvSpPr>
              <a:spLocks noChangeArrowheads="1"/>
            </p:cNvSpPr>
            <p:nvPr/>
          </p:nvSpPr>
          <p:spPr bwMode="auto">
            <a:xfrm>
              <a:off x="388"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48" name="Oval 517"/>
            <p:cNvSpPr>
              <a:spLocks noChangeArrowheads="1"/>
            </p:cNvSpPr>
            <p:nvPr/>
          </p:nvSpPr>
          <p:spPr bwMode="auto">
            <a:xfrm>
              <a:off x="660"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49" name="Oval 518"/>
            <p:cNvSpPr>
              <a:spLocks noChangeArrowheads="1"/>
            </p:cNvSpPr>
            <p:nvPr/>
          </p:nvSpPr>
          <p:spPr bwMode="auto">
            <a:xfrm>
              <a:off x="523"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50" name="Oval 519"/>
            <p:cNvSpPr>
              <a:spLocks noChangeArrowheads="1"/>
            </p:cNvSpPr>
            <p:nvPr/>
          </p:nvSpPr>
          <p:spPr bwMode="auto">
            <a:xfrm>
              <a:off x="614"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51" name="Oval 520"/>
            <p:cNvSpPr>
              <a:spLocks noChangeArrowheads="1"/>
            </p:cNvSpPr>
            <p:nvPr/>
          </p:nvSpPr>
          <p:spPr bwMode="auto">
            <a:xfrm>
              <a:off x="795"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52" name="Oval 521"/>
            <p:cNvSpPr>
              <a:spLocks noChangeArrowheads="1"/>
            </p:cNvSpPr>
            <p:nvPr/>
          </p:nvSpPr>
          <p:spPr bwMode="auto">
            <a:xfrm>
              <a:off x="523"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53" name="Oval 522"/>
            <p:cNvSpPr>
              <a:spLocks noChangeArrowheads="1"/>
            </p:cNvSpPr>
            <p:nvPr/>
          </p:nvSpPr>
          <p:spPr bwMode="auto">
            <a:xfrm>
              <a:off x="841"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54" name="Oval 523"/>
            <p:cNvSpPr>
              <a:spLocks noChangeArrowheads="1"/>
            </p:cNvSpPr>
            <p:nvPr/>
          </p:nvSpPr>
          <p:spPr bwMode="auto">
            <a:xfrm>
              <a:off x="115"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55" name="Oval 524"/>
            <p:cNvSpPr>
              <a:spLocks noChangeArrowheads="1"/>
            </p:cNvSpPr>
            <p:nvPr/>
          </p:nvSpPr>
          <p:spPr bwMode="auto">
            <a:xfrm>
              <a:off x="1838"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56" name="Oval 525"/>
            <p:cNvSpPr>
              <a:spLocks noChangeArrowheads="1"/>
            </p:cNvSpPr>
            <p:nvPr/>
          </p:nvSpPr>
          <p:spPr bwMode="auto">
            <a:xfrm>
              <a:off x="1748"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57" name="Oval 526"/>
            <p:cNvSpPr>
              <a:spLocks noChangeArrowheads="1"/>
            </p:cNvSpPr>
            <p:nvPr/>
          </p:nvSpPr>
          <p:spPr bwMode="auto">
            <a:xfrm>
              <a:off x="1612"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58" name="Oval 527"/>
            <p:cNvSpPr>
              <a:spLocks noChangeArrowheads="1"/>
            </p:cNvSpPr>
            <p:nvPr/>
          </p:nvSpPr>
          <p:spPr bwMode="auto">
            <a:xfrm>
              <a:off x="1703"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59" name="Oval 528"/>
            <p:cNvSpPr>
              <a:spLocks noChangeArrowheads="1"/>
            </p:cNvSpPr>
            <p:nvPr/>
          </p:nvSpPr>
          <p:spPr bwMode="auto">
            <a:xfrm>
              <a:off x="1839"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60" name="Oval 529"/>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61" name="Oval 530"/>
            <p:cNvSpPr>
              <a:spLocks noChangeArrowheads="1"/>
            </p:cNvSpPr>
            <p:nvPr/>
          </p:nvSpPr>
          <p:spPr bwMode="auto">
            <a:xfrm>
              <a:off x="134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62" name="Oval 531"/>
            <p:cNvSpPr>
              <a:spLocks noChangeArrowheads="1"/>
            </p:cNvSpPr>
            <p:nvPr/>
          </p:nvSpPr>
          <p:spPr bwMode="auto">
            <a:xfrm>
              <a:off x="1793"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63" name="Oval 532"/>
            <p:cNvSpPr>
              <a:spLocks noChangeArrowheads="1"/>
            </p:cNvSpPr>
            <p:nvPr/>
          </p:nvSpPr>
          <p:spPr bwMode="auto">
            <a:xfrm>
              <a:off x="1205"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64" name="Oval 533"/>
            <p:cNvSpPr>
              <a:spLocks noChangeArrowheads="1"/>
            </p:cNvSpPr>
            <p:nvPr/>
          </p:nvSpPr>
          <p:spPr bwMode="auto">
            <a:xfrm>
              <a:off x="1204"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65" name="Oval 534"/>
            <p:cNvSpPr>
              <a:spLocks noChangeArrowheads="1"/>
            </p:cNvSpPr>
            <p:nvPr/>
          </p:nvSpPr>
          <p:spPr bwMode="auto">
            <a:xfrm>
              <a:off x="1068"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66" name="Oval 535"/>
            <p:cNvSpPr>
              <a:spLocks noChangeArrowheads="1"/>
            </p:cNvSpPr>
            <p:nvPr/>
          </p:nvSpPr>
          <p:spPr bwMode="auto">
            <a:xfrm>
              <a:off x="1159" y="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67" name="Oval 536"/>
            <p:cNvSpPr>
              <a:spLocks noChangeArrowheads="1"/>
            </p:cNvSpPr>
            <p:nvPr/>
          </p:nvSpPr>
          <p:spPr bwMode="auto">
            <a:xfrm>
              <a:off x="1295"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68" name="Oval 537"/>
            <p:cNvSpPr>
              <a:spLocks noChangeArrowheads="1"/>
            </p:cNvSpPr>
            <p:nvPr/>
          </p:nvSpPr>
          <p:spPr bwMode="auto">
            <a:xfrm>
              <a:off x="1386" y="1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69" name="Oval 538"/>
            <p:cNvSpPr>
              <a:spLocks noChangeArrowheads="1"/>
            </p:cNvSpPr>
            <p:nvPr/>
          </p:nvSpPr>
          <p:spPr bwMode="auto">
            <a:xfrm>
              <a:off x="1477"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70" name="Oval 539"/>
            <p:cNvSpPr>
              <a:spLocks noChangeArrowheads="1"/>
            </p:cNvSpPr>
            <p:nvPr/>
          </p:nvSpPr>
          <p:spPr bwMode="auto">
            <a:xfrm>
              <a:off x="1476"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71" name="Oval 540"/>
            <p:cNvSpPr>
              <a:spLocks noChangeArrowheads="1"/>
            </p:cNvSpPr>
            <p:nvPr/>
          </p:nvSpPr>
          <p:spPr bwMode="auto">
            <a:xfrm>
              <a:off x="134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72" name="Oval 541"/>
            <p:cNvSpPr>
              <a:spLocks noChangeArrowheads="1"/>
            </p:cNvSpPr>
            <p:nvPr/>
          </p:nvSpPr>
          <p:spPr bwMode="auto">
            <a:xfrm>
              <a:off x="1068" y="112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473" name="Oval 542"/>
            <p:cNvSpPr>
              <a:spLocks noChangeArrowheads="1"/>
            </p:cNvSpPr>
            <p:nvPr/>
          </p:nvSpPr>
          <p:spPr bwMode="auto">
            <a:xfrm>
              <a:off x="1386"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74" name="Oval 543"/>
            <p:cNvSpPr>
              <a:spLocks noChangeArrowheads="1"/>
            </p:cNvSpPr>
            <p:nvPr/>
          </p:nvSpPr>
          <p:spPr bwMode="auto">
            <a:xfrm>
              <a:off x="1658" y="9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75" name="Oval 544"/>
            <p:cNvSpPr>
              <a:spLocks noChangeArrowheads="1"/>
            </p:cNvSpPr>
            <p:nvPr/>
          </p:nvSpPr>
          <p:spPr bwMode="auto">
            <a:xfrm>
              <a:off x="93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76" name="Oval 545"/>
            <p:cNvSpPr>
              <a:spLocks noChangeArrowheads="1"/>
            </p:cNvSpPr>
            <p:nvPr/>
          </p:nvSpPr>
          <p:spPr bwMode="auto">
            <a:xfrm>
              <a:off x="1612" y="1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77" name="Oval 546"/>
            <p:cNvSpPr>
              <a:spLocks noChangeArrowheads="1"/>
            </p:cNvSpPr>
            <p:nvPr/>
          </p:nvSpPr>
          <p:spPr bwMode="auto">
            <a:xfrm>
              <a:off x="193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78" name="Oval 547"/>
            <p:cNvSpPr>
              <a:spLocks noChangeArrowheads="1"/>
            </p:cNvSpPr>
            <p:nvPr/>
          </p:nvSpPr>
          <p:spPr bwMode="auto">
            <a:xfrm>
              <a:off x="1521" y="9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479" name="Oval 548"/>
            <p:cNvSpPr>
              <a:spLocks noChangeArrowheads="1"/>
            </p:cNvSpPr>
            <p:nvPr/>
          </p:nvSpPr>
          <p:spPr bwMode="auto">
            <a:xfrm>
              <a:off x="1884"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80" name="Oval 549"/>
            <p:cNvSpPr>
              <a:spLocks noChangeArrowheads="1"/>
            </p:cNvSpPr>
            <p:nvPr/>
          </p:nvSpPr>
          <p:spPr bwMode="auto">
            <a:xfrm>
              <a:off x="1113"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81" name="Oval 550"/>
            <p:cNvSpPr>
              <a:spLocks noChangeArrowheads="1"/>
            </p:cNvSpPr>
            <p:nvPr/>
          </p:nvSpPr>
          <p:spPr bwMode="auto">
            <a:xfrm>
              <a:off x="1884"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82" name="Oval 551"/>
            <p:cNvSpPr>
              <a:spLocks noChangeArrowheads="1"/>
            </p:cNvSpPr>
            <p:nvPr/>
          </p:nvSpPr>
          <p:spPr bwMode="auto">
            <a:xfrm>
              <a:off x="202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83" name="Oval 552"/>
            <p:cNvSpPr>
              <a:spLocks noChangeArrowheads="1"/>
            </p:cNvSpPr>
            <p:nvPr/>
          </p:nvSpPr>
          <p:spPr bwMode="auto">
            <a:xfrm>
              <a:off x="2064"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84" name="Oval 553"/>
            <p:cNvSpPr>
              <a:spLocks noChangeArrowheads="1"/>
            </p:cNvSpPr>
            <p:nvPr/>
          </p:nvSpPr>
          <p:spPr bwMode="auto">
            <a:xfrm>
              <a:off x="2292" y="9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485" name="Oval 554"/>
            <p:cNvSpPr>
              <a:spLocks noChangeArrowheads="1"/>
            </p:cNvSpPr>
            <p:nvPr/>
          </p:nvSpPr>
          <p:spPr bwMode="auto">
            <a:xfrm>
              <a:off x="2519" y="1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86" name="Oval 555"/>
            <p:cNvSpPr>
              <a:spLocks noChangeArrowheads="1"/>
            </p:cNvSpPr>
            <p:nvPr/>
          </p:nvSpPr>
          <p:spPr bwMode="auto">
            <a:xfrm>
              <a:off x="2746"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87" name="Oval 556"/>
            <p:cNvSpPr>
              <a:spLocks noChangeArrowheads="1"/>
            </p:cNvSpPr>
            <p:nvPr/>
          </p:nvSpPr>
          <p:spPr bwMode="auto">
            <a:xfrm>
              <a:off x="2428"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88" name="Oval 557"/>
            <p:cNvSpPr>
              <a:spLocks noChangeArrowheads="1"/>
            </p:cNvSpPr>
            <p:nvPr/>
          </p:nvSpPr>
          <p:spPr bwMode="auto">
            <a:xfrm>
              <a:off x="211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89" name="Oval 558"/>
            <p:cNvSpPr>
              <a:spLocks noChangeArrowheads="1"/>
            </p:cNvSpPr>
            <p:nvPr/>
          </p:nvSpPr>
          <p:spPr bwMode="auto">
            <a:xfrm>
              <a:off x="1793"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90" name="Oval 559"/>
            <p:cNvSpPr>
              <a:spLocks noChangeArrowheads="1"/>
            </p:cNvSpPr>
            <p:nvPr/>
          </p:nvSpPr>
          <p:spPr bwMode="auto">
            <a:xfrm>
              <a:off x="274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91" name="Oval 560"/>
            <p:cNvSpPr>
              <a:spLocks noChangeArrowheads="1"/>
            </p:cNvSpPr>
            <p:nvPr/>
          </p:nvSpPr>
          <p:spPr bwMode="auto">
            <a:xfrm>
              <a:off x="3109" y="166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492" name="Oval 561"/>
            <p:cNvSpPr>
              <a:spLocks noChangeArrowheads="1"/>
            </p:cNvSpPr>
            <p:nvPr/>
          </p:nvSpPr>
          <p:spPr bwMode="auto">
            <a:xfrm>
              <a:off x="3472"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93" name="Oval 562"/>
            <p:cNvSpPr>
              <a:spLocks noChangeArrowheads="1"/>
            </p:cNvSpPr>
            <p:nvPr/>
          </p:nvSpPr>
          <p:spPr bwMode="auto">
            <a:xfrm>
              <a:off x="3245" y="2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494" name="Oval 563"/>
            <p:cNvSpPr>
              <a:spLocks noChangeArrowheads="1"/>
            </p:cNvSpPr>
            <p:nvPr/>
          </p:nvSpPr>
          <p:spPr bwMode="auto">
            <a:xfrm>
              <a:off x="2927"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95" name="Oval 564"/>
            <p:cNvSpPr>
              <a:spLocks noChangeArrowheads="1"/>
            </p:cNvSpPr>
            <p:nvPr/>
          </p:nvSpPr>
          <p:spPr bwMode="auto">
            <a:xfrm>
              <a:off x="220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96" name="Oval 565"/>
            <p:cNvSpPr>
              <a:spLocks noChangeArrowheads="1"/>
            </p:cNvSpPr>
            <p:nvPr/>
          </p:nvSpPr>
          <p:spPr bwMode="auto">
            <a:xfrm>
              <a:off x="1475"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97" name="Oval 566"/>
            <p:cNvSpPr>
              <a:spLocks noChangeArrowheads="1"/>
            </p:cNvSpPr>
            <p:nvPr/>
          </p:nvSpPr>
          <p:spPr bwMode="auto">
            <a:xfrm>
              <a:off x="161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98" name="Oval 567"/>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499" name="Oval 568"/>
            <p:cNvSpPr>
              <a:spLocks noChangeArrowheads="1"/>
            </p:cNvSpPr>
            <p:nvPr/>
          </p:nvSpPr>
          <p:spPr bwMode="auto">
            <a:xfrm>
              <a:off x="179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00" name="Oval 569"/>
            <p:cNvSpPr>
              <a:spLocks noChangeArrowheads="1"/>
            </p:cNvSpPr>
            <p:nvPr/>
          </p:nvSpPr>
          <p:spPr bwMode="auto">
            <a:xfrm>
              <a:off x="188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01" name="Oval 570"/>
            <p:cNvSpPr>
              <a:spLocks noChangeArrowheads="1"/>
            </p:cNvSpPr>
            <p:nvPr/>
          </p:nvSpPr>
          <p:spPr bwMode="auto">
            <a:xfrm>
              <a:off x="2111"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02" name="Oval 571"/>
            <p:cNvSpPr>
              <a:spLocks noChangeArrowheads="1"/>
            </p:cNvSpPr>
            <p:nvPr/>
          </p:nvSpPr>
          <p:spPr bwMode="auto">
            <a:xfrm>
              <a:off x="229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03" name="Oval 572"/>
            <p:cNvSpPr>
              <a:spLocks noChangeArrowheads="1"/>
            </p:cNvSpPr>
            <p:nvPr/>
          </p:nvSpPr>
          <p:spPr bwMode="auto">
            <a:xfrm>
              <a:off x="238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04" name="Oval 573"/>
            <p:cNvSpPr>
              <a:spLocks noChangeArrowheads="1"/>
            </p:cNvSpPr>
            <p:nvPr/>
          </p:nvSpPr>
          <p:spPr bwMode="auto">
            <a:xfrm>
              <a:off x="247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05" name="Oval 574"/>
            <p:cNvSpPr>
              <a:spLocks noChangeArrowheads="1"/>
            </p:cNvSpPr>
            <p:nvPr/>
          </p:nvSpPr>
          <p:spPr bwMode="auto">
            <a:xfrm>
              <a:off x="2565" y="2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06" name="Oval 575"/>
            <p:cNvSpPr>
              <a:spLocks noChangeArrowheads="1"/>
            </p:cNvSpPr>
            <p:nvPr/>
          </p:nvSpPr>
          <p:spPr bwMode="auto">
            <a:xfrm>
              <a:off x="265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07" name="Oval 576"/>
            <p:cNvSpPr>
              <a:spLocks noChangeArrowheads="1"/>
            </p:cNvSpPr>
            <p:nvPr/>
          </p:nvSpPr>
          <p:spPr bwMode="auto">
            <a:xfrm>
              <a:off x="2883"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08" name="Oval 577"/>
            <p:cNvSpPr>
              <a:spLocks noChangeArrowheads="1"/>
            </p:cNvSpPr>
            <p:nvPr/>
          </p:nvSpPr>
          <p:spPr bwMode="auto">
            <a:xfrm>
              <a:off x="306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09" name="Oval 578"/>
            <p:cNvSpPr>
              <a:spLocks noChangeArrowheads="1"/>
            </p:cNvSpPr>
            <p:nvPr/>
          </p:nvSpPr>
          <p:spPr bwMode="auto">
            <a:xfrm>
              <a:off x="2973"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10" name="Oval 579"/>
            <p:cNvSpPr>
              <a:spLocks noChangeArrowheads="1"/>
            </p:cNvSpPr>
            <p:nvPr/>
          </p:nvSpPr>
          <p:spPr bwMode="auto">
            <a:xfrm>
              <a:off x="3200"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11" name="Oval 580"/>
            <p:cNvSpPr>
              <a:spLocks noChangeArrowheads="1"/>
            </p:cNvSpPr>
            <p:nvPr/>
          </p:nvSpPr>
          <p:spPr bwMode="auto">
            <a:xfrm>
              <a:off x="3426"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12" name="Oval 581"/>
            <p:cNvSpPr>
              <a:spLocks noChangeArrowheads="1"/>
            </p:cNvSpPr>
            <p:nvPr/>
          </p:nvSpPr>
          <p:spPr bwMode="auto">
            <a:xfrm>
              <a:off x="3471" y="1163"/>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513" name="Oval 582"/>
            <p:cNvSpPr>
              <a:spLocks noChangeArrowheads="1"/>
            </p:cNvSpPr>
            <p:nvPr/>
          </p:nvSpPr>
          <p:spPr bwMode="auto">
            <a:xfrm>
              <a:off x="3426"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14" name="Oval 583"/>
            <p:cNvSpPr>
              <a:spLocks noChangeArrowheads="1"/>
            </p:cNvSpPr>
            <p:nvPr/>
          </p:nvSpPr>
          <p:spPr bwMode="auto">
            <a:xfrm>
              <a:off x="351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15" name="Oval 584"/>
            <p:cNvSpPr>
              <a:spLocks noChangeArrowheads="1"/>
            </p:cNvSpPr>
            <p:nvPr/>
          </p:nvSpPr>
          <p:spPr bwMode="auto">
            <a:xfrm>
              <a:off x="3063"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16" name="Oval 585"/>
            <p:cNvSpPr>
              <a:spLocks noChangeArrowheads="1"/>
            </p:cNvSpPr>
            <p:nvPr/>
          </p:nvSpPr>
          <p:spPr bwMode="auto">
            <a:xfrm>
              <a:off x="3517"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17" name="Oval 586"/>
            <p:cNvSpPr>
              <a:spLocks noChangeArrowheads="1"/>
            </p:cNvSpPr>
            <p:nvPr/>
          </p:nvSpPr>
          <p:spPr bwMode="auto">
            <a:xfrm>
              <a:off x="342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18" name="Oval 587"/>
            <p:cNvSpPr>
              <a:spLocks noChangeArrowheads="1"/>
            </p:cNvSpPr>
            <p:nvPr/>
          </p:nvSpPr>
          <p:spPr bwMode="auto">
            <a:xfrm>
              <a:off x="319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19" name="Oval 588"/>
            <p:cNvSpPr>
              <a:spLocks noChangeArrowheads="1"/>
            </p:cNvSpPr>
            <p:nvPr/>
          </p:nvSpPr>
          <p:spPr bwMode="auto">
            <a:xfrm>
              <a:off x="2927"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20" name="Oval 589"/>
            <p:cNvSpPr>
              <a:spLocks noChangeArrowheads="1"/>
            </p:cNvSpPr>
            <p:nvPr/>
          </p:nvSpPr>
          <p:spPr bwMode="auto">
            <a:xfrm>
              <a:off x="265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21" name="Oval 590"/>
            <p:cNvSpPr>
              <a:spLocks noChangeArrowheads="1"/>
            </p:cNvSpPr>
            <p:nvPr/>
          </p:nvSpPr>
          <p:spPr bwMode="auto">
            <a:xfrm>
              <a:off x="2247"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22" name="Oval 591"/>
            <p:cNvSpPr>
              <a:spLocks noChangeArrowheads="1"/>
            </p:cNvSpPr>
            <p:nvPr/>
          </p:nvSpPr>
          <p:spPr bwMode="auto">
            <a:xfrm>
              <a:off x="1838" y="25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523" name="Oval 592"/>
            <p:cNvSpPr>
              <a:spLocks noChangeArrowheads="1"/>
            </p:cNvSpPr>
            <p:nvPr/>
          </p:nvSpPr>
          <p:spPr bwMode="auto">
            <a:xfrm>
              <a:off x="134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24" name="Oval 593"/>
            <p:cNvSpPr>
              <a:spLocks noChangeArrowheads="1"/>
            </p:cNvSpPr>
            <p:nvPr/>
          </p:nvSpPr>
          <p:spPr bwMode="auto">
            <a:xfrm>
              <a:off x="84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25" name="Oval 594"/>
            <p:cNvSpPr>
              <a:spLocks noChangeArrowheads="1"/>
            </p:cNvSpPr>
            <p:nvPr/>
          </p:nvSpPr>
          <p:spPr bwMode="auto">
            <a:xfrm>
              <a:off x="34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26" name="Oval 595"/>
            <p:cNvSpPr>
              <a:spLocks noChangeArrowheads="1"/>
            </p:cNvSpPr>
            <p:nvPr/>
          </p:nvSpPr>
          <p:spPr bwMode="auto">
            <a:xfrm>
              <a:off x="705"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27" name="Oval 596"/>
            <p:cNvSpPr>
              <a:spLocks noChangeArrowheads="1"/>
            </p:cNvSpPr>
            <p:nvPr/>
          </p:nvSpPr>
          <p:spPr bwMode="auto">
            <a:xfrm>
              <a:off x="115"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28" name="Oval 597"/>
            <p:cNvSpPr>
              <a:spLocks noChangeArrowheads="1"/>
            </p:cNvSpPr>
            <p:nvPr/>
          </p:nvSpPr>
          <p:spPr bwMode="auto">
            <a:xfrm>
              <a:off x="384"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29" name="Oval 598"/>
            <p:cNvSpPr>
              <a:spLocks noChangeArrowheads="1"/>
            </p:cNvSpPr>
            <p:nvPr/>
          </p:nvSpPr>
          <p:spPr bwMode="auto">
            <a:xfrm>
              <a:off x="841"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30" name="Oval 599"/>
            <p:cNvSpPr>
              <a:spLocks noChangeArrowheads="1"/>
            </p:cNvSpPr>
            <p:nvPr/>
          </p:nvSpPr>
          <p:spPr bwMode="auto">
            <a:xfrm>
              <a:off x="1298" y="120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531" name="Oval 600"/>
            <p:cNvSpPr>
              <a:spLocks noChangeArrowheads="1"/>
            </p:cNvSpPr>
            <p:nvPr/>
          </p:nvSpPr>
          <p:spPr bwMode="auto">
            <a:xfrm>
              <a:off x="342"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532" name="Oval 601"/>
            <p:cNvSpPr>
              <a:spLocks noChangeArrowheads="1"/>
            </p:cNvSpPr>
            <p:nvPr/>
          </p:nvSpPr>
          <p:spPr bwMode="auto">
            <a:xfrm>
              <a:off x="206"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33" name="Oval 602"/>
            <p:cNvSpPr>
              <a:spLocks noChangeArrowheads="1"/>
            </p:cNvSpPr>
            <p:nvPr/>
          </p:nvSpPr>
          <p:spPr bwMode="auto">
            <a:xfrm>
              <a:off x="69"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34" name="Oval 603"/>
            <p:cNvSpPr>
              <a:spLocks noChangeArrowheads="1"/>
            </p:cNvSpPr>
            <p:nvPr/>
          </p:nvSpPr>
          <p:spPr bwMode="auto">
            <a:xfrm>
              <a:off x="-21"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35" name="Oval 604"/>
            <p:cNvSpPr>
              <a:spLocks noChangeArrowheads="1"/>
            </p:cNvSpPr>
            <p:nvPr/>
          </p:nvSpPr>
          <p:spPr bwMode="auto">
            <a:xfrm>
              <a:off x="24" y="1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36" name="Oval 605"/>
            <p:cNvSpPr>
              <a:spLocks noChangeArrowheads="1"/>
            </p:cNvSpPr>
            <p:nvPr/>
          </p:nvSpPr>
          <p:spPr bwMode="auto">
            <a:xfrm>
              <a:off x="161"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37" name="Oval 606"/>
            <p:cNvSpPr>
              <a:spLocks noChangeArrowheads="1"/>
            </p:cNvSpPr>
            <p:nvPr/>
          </p:nvSpPr>
          <p:spPr bwMode="auto">
            <a:xfrm>
              <a:off x="298"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38" name="Oval 607"/>
            <p:cNvSpPr>
              <a:spLocks noChangeArrowheads="1"/>
            </p:cNvSpPr>
            <p:nvPr/>
          </p:nvSpPr>
          <p:spPr bwMode="auto">
            <a:xfrm>
              <a:off x="435" y="13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539" name="Oval 608"/>
            <p:cNvSpPr>
              <a:spLocks noChangeArrowheads="1"/>
            </p:cNvSpPr>
            <p:nvPr/>
          </p:nvSpPr>
          <p:spPr bwMode="auto">
            <a:xfrm>
              <a:off x="2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40" name="Oval 609"/>
            <p:cNvSpPr>
              <a:spLocks noChangeArrowheads="1"/>
            </p:cNvSpPr>
            <p:nvPr/>
          </p:nvSpPr>
          <p:spPr bwMode="auto">
            <a:xfrm>
              <a:off x="-21" y="2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41" name="Oval 610"/>
            <p:cNvSpPr>
              <a:spLocks noChangeArrowheads="1"/>
            </p:cNvSpPr>
            <p:nvPr/>
          </p:nvSpPr>
          <p:spPr bwMode="auto">
            <a:xfrm>
              <a:off x="20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42" name="Oval 611"/>
            <p:cNvSpPr>
              <a:spLocks noChangeArrowheads="1"/>
            </p:cNvSpPr>
            <p:nvPr/>
          </p:nvSpPr>
          <p:spPr bwMode="auto">
            <a:xfrm>
              <a:off x="251"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43" name="Oval 612"/>
            <p:cNvSpPr>
              <a:spLocks noChangeArrowheads="1"/>
            </p:cNvSpPr>
            <p:nvPr/>
          </p:nvSpPr>
          <p:spPr bwMode="auto">
            <a:xfrm>
              <a:off x="25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44" name="Oval 613"/>
            <p:cNvSpPr>
              <a:spLocks noChangeArrowheads="1"/>
            </p:cNvSpPr>
            <p:nvPr/>
          </p:nvSpPr>
          <p:spPr bwMode="auto">
            <a:xfrm>
              <a:off x="69"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45" name="Oval 614"/>
            <p:cNvSpPr>
              <a:spLocks noChangeArrowheads="1"/>
            </p:cNvSpPr>
            <p:nvPr/>
          </p:nvSpPr>
          <p:spPr bwMode="auto">
            <a:xfrm>
              <a:off x="-21"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46" name="Oval 615"/>
            <p:cNvSpPr>
              <a:spLocks noChangeArrowheads="1"/>
            </p:cNvSpPr>
            <p:nvPr/>
          </p:nvSpPr>
          <p:spPr bwMode="auto">
            <a:xfrm>
              <a:off x="-21"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47" name="Oval 616"/>
            <p:cNvSpPr>
              <a:spLocks noChangeArrowheads="1"/>
            </p:cNvSpPr>
            <p:nvPr/>
          </p:nvSpPr>
          <p:spPr bwMode="auto">
            <a:xfrm>
              <a:off x="-2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48" name="Oval 617"/>
            <p:cNvSpPr>
              <a:spLocks noChangeArrowheads="1"/>
            </p:cNvSpPr>
            <p:nvPr/>
          </p:nvSpPr>
          <p:spPr bwMode="auto">
            <a:xfrm>
              <a:off x="795" y="125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549" name="Oval 618"/>
            <p:cNvSpPr>
              <a:spLocks noChangeArrowheads="1"/>
            </p:cNvSpPr>
            <p:nvPr/>
          </p:nvSpPr>
          <p:spPr bwMode="auto">
            <a:xfrm>
              <a:off x="659" y="120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550" name="Oval 619"/>
            <p:cNvSpPr>
              <a:spLocks noChangeArrowheads="1"/>
            </p:cNvSpPr>
            <p:nvPr/>
          </p:nvSpPr>
          <p:spPr bwMode="auto">
            <a:xfrm>
              <a:off x="523"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551" name="Oval 620"/>
            <p:cNvSpPr>
              <a:spLocks noChangeArrowheads="1"/>
            </p:cNvSpPr>
            <p:nvPr/>
          </p:nvSpPr>
          <p:spPr bwMode="auto">
            <a:xfrm>
              <a:off x="66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52" name="Oval 621"/>
            <p:cNvSpPr>
              <a:spLocks noChangeArrowheads="1"/>
            </p:cNvSpPr>
            <p:nvPr/>
          </p:nvSpPr>
          <p:spPr bwMode="auto">
            <a:xfrm>
              <a:off x="886" y="9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553" name="Oval 622"/>
            <p:cNvSpPr>
              <a:spLocks noChangeArrowheads="1"/>
            </p:cNvSpPr>
            <p:nvPr/>
          </p:nvSpPr>
          <p:spPr bwMode="auto">
            <a:xfrm>
              <a:off x="24"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54" name="Oval 623"/>
            <p:cNvSpPr>
              <a:spLocks noChangeArrowheads="1"/>
            </p:cNvSpPr>
            <p:nvPr/>
          </p:nvSpPr>
          <p:spPr bwMode="auto">
            <a:xfrm>
              <a:off x="1068" y="12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555" name="Oval 624"/>
            <p:cNvSpPr>
              <a:spLocks noChangeArrowheads="1"/>
            </p:cNvSpPr>
            <p:nvPr/>
          </p:nvSpPr>
          <p:spPr bwMode="auto">
            <a:xfrm>
              <a:off x="251"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56" name="Oval 625"/>
            <p:cNvSpPr>
              <a:spLocks noChangeArrowheads="1"/>
            </p:cNvSpPr>
            <p:nvPr/>
          </p:nvSpPr>
          <p:spPr bwMode="auto">
            <a:xfrm>
              <a:off x="161"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57" name="Oval 626"/>
            <p:cNvSpPr>
              <a:spLocks noChangeArrowheads="1"/>
            </p:cNvSpPr>
            <p:nvPr/>
          </p:nvSpPr>
          <p:spPr bwMode="auto">
            <a:xfrm>
              <a:off x="6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58" name="Oval 627"/>
            <p:cNvSpPr>
              <a:spLocks noChangeArrowheads="1"/>
            </p:cNvSpPr>
            <p:nvPr/>
          </p:nvSpPr>
          <p:spPr bwMode="auto">
            <a:xfrm>
              <a:off x="-2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59" name="Oval 628"/>
            <p:cNvSpPr>
              <a:spLocks noChangeArrowheads="1"/>
            </p:cNvSpPr>
            <p:nvPr/>
          </p:nvSpPr>
          <p:spPr bwMode="auto">
            <a:xfrm>
              <a:off x="61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60" name="Oval 629"/>
            <p:cNvSpPr>
              <a:spLocks noChangeArrowheads="1"/>
            </p:cNvSpPr>
            <p:nvPr/>
          </p:nvSpPr>
          <p:spPr bwMode="auto">
            <a:xfrm>
              <a:off x="523" y="225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561" name="Oval 630"/>
            <p:cNvSpPr>
              <a:spLocks noChangeArrowheads="1"/>
            </p:cNvSpPr>
            <p:nvPr/>
          </p:nvSpPr>
          <p:spPr bwMode="auto">
            <a:xfrm>
              <a:off x="34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62" name="Oval 631"/>
            <p:cNvSpPr>
              <a:spLocks noChangeArrowheads="1"/>
            </p:cNvSpPr>
            <p:nvPr/>
          </p:nvSpPr>
          <p:spPr bwMode="auto">
            <a:xfrm>
              <a:off x="11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63" name="Oval 632"/>
            <p:cNvSpPr>
              <a:spLocks noChangeArrowheads="1"/>
            </p:cNvSpPr>
            <p:nvPr/>
          </p:nvSpPr>
          <p:spPr bwMode="auto">
            <a:xfrm>
              <a:off x="660"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64" name="Oval 633"/>
            <p:cNvSpPr>
              <a:spLocks noChangeArrowheads="1"/>
            </p:cNvSpPr>
            <p:nvPr/>
          </p:nvSpPr>
          <p:spPr bwMode="auto">
            <a:xfrm>
              <a:off x="111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65" name="Oval 634"/>
            <p:cNvSpPr>
              <a:spLocks noChangeArrowheads="1"/>
            </p:cNvSpPr>
            <p:nvPr/>
          </p:nvSpPr>
          <p:spPr bwMode="auto">
            <a:xfrm>
              <a:off x="523"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66" name="Oval 635"/>
            <p:cNvSpPr>
              <a:spLocks noChangeArrowheads="1"/>
            </p:cNvSpPr>
            <p:nvPr/>
          </p:nvSpPr>
          <p:spPr bwMode="auto">
            <a:xfrm>
              <a:off x="-68"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67" name="Oval 636"/>
            <p:cNvSpPr>
              <a:spLocks noChangeArrowheads="1"/>
            </p:cNvSpPr>
            <p:nvPr/>
          </p:nvSpPr>
          <p:spPr bwMode="auto">
            <a:xfrm>
              <a:off x="387"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68" name="Oval 637"/>
            <p:cNvSpPr>
              <a:spLocks noChangeArrowheads="1"/>
            </p:cNvSpPr>
            <p:nvPr/>
          </p:nvSpPr>
          <p:spPr bwMode="auto">
            <a:xfrm>
              <a:off x="842" y="229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569" name="Oval 638"/>
            <p:cNvSpPr>
              <a:spLocks noChangeArrowheads="1"/>
            </p:cNvSpPr>
            <p:nvPr/>
          </p:nvSpPr>
          <p:spPr bwMode="auto">
            <a:xfrm>
              <a:off x="129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70" name="Oval 639"/>
            <p:cNvSpPr>
              <a:spLocks noChangeArrowheads="1"/>
            </p:cNvSpPr>
            <p:nvPr/>
          </p:nvSpPr>
          <p:spPr bwMode="auto">
            <a:xfrm>
              <a:off x="147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71" name="Oval 640"/>
            <p:cNvSpPr>
              <a:spLocks noChangeArrowheads="1"/>
            </p:cNvSpPr>
            <p:nvPr/>
          </p:nvSpPr>
          <p:spPr bwMode="auto">
            <a:xfrm>
              <a:off x="977"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72" name="Oval 641"/>
            <p:cNvSpPr>
              <a:spLocks noChangeArrowheads="1"/>
            </p:cNvSpPr>
            <p:nvPr/>
          </p:nvSpPr>
          <p:spPr bwMode="auto">
            <a:xfrm>
              <a:off x="841"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73" name="Oval 642"/>
            <p:cNvSpPr>
              <a:spLocks noChangeArrowheads="1"/>
            </p:cNvSpPr>
            <p:nvPr/>
          </p:nvSpPr>
          <p:spPr bwMode="auto">
            <a:xfrm>
              <a:off x="2111"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74" name="Oval 643"/>
            <p:cNvSpPr>
              <a:spLocks noChangeArrowheads="1"/>
            </p:cNvSpPr>
            <p:nvPr/>
          </p:nvSpPr>
          <p:spPr bwMode="auto">
            <a:xfrm>
              <a:off x="206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75" name="Oval 644"/>
            <p:cNvSpPr>
              <a:spLocks noChangeArrowheads="1"/>
            </p:cNvSpPr>
            <p:nvPr/>
          </p:nvSpPr>
          <p:spPr bwMode="auto">
            <a:xfrm>
              <a:off x="1884" y="1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76" name="Oval 645"/>
            <p:cNvSpPr>
              <a:spLocks noChangeArrowheads="1"/>
            </p:cNvSpPr>
            <p:nvPr/>
          </p:nvSpPr>
          <p:spPr bwMode="auto">
            <a:xfrm>
              <a:off x="3290"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77" name="Oval 646"/>
            <p:cNvSpPr>
              <a:spLocks noChangeArrowheads="1"/>
            </p:cNvSpPr>
            <p:nvPr/>
          </p:nvSpPr>
          <p:spPr bwMode="auto">
            <a:xfrm>
              <a:off x="3154" y="12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78" name="Oval 647"/>
            <p:cNvSpPr>
              <a:spLocks noChangeArrowheads="1"/>
            </p:cNvSpPr>
            <p:nvPr/>
          </p:nvSpPr>
          <p:spPr bwMode="auto">
            <a:xfrm>
              <a:off x="3200"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79" name="Oval 648"/>
            <p:cNvSpPr>
              <a:spLocks noChangeArrowheads="1"/>
            </p:cNvSpPr>
            <p:nvPr/>
          </p:nvSpPr>
          <p:spPr bwMode="auto">
            <a:xfrm>
              <a:off x="3381"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80" name="Oval 649"/>
            <p:cNvSpPr>
              <a:spLocks noChangeArrowheads="1"/>
            </p:cNvSpPr>
            <p:nvPr/>
          </p:nvSpPr>
          <p:spPr bwMode="auto">
            <a:xfrm>
              <a:off x="2927"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81" name="Oval 650"/>
            <p:cNvSpPr>
              <a:spLocks noChangeArrowheads="1"/>
            </p:cNvSpPr>
            <p:nvPr/>
          </p:nvSpPr>
          <p:spPr bwMode="auto">
            <a:xfrm>
              <a:off x="247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82" name="Oval 651"/>
            <p:cNvSpPr>
              <a:spLocks noChangeArrowheads="1"/>
            </p:cNvSpPr>
            <p:nvPr/>
          </p:nvSpPr>
          <p:spPr bwMode="auto">
            <a:xfrm>
              <a:off x="2019"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583" name="Oval 652"/>
            <p:cNvSpPr>
              <a:spLocks noChangeArrowheads="1"/>
            </p:cNvSpPr>
            <p:nvPr/>
          </p:nvSpPr>
          <p:spPr bwMode="auto">
            <a:xfrm>
              <a:off x="3336" y="234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584" name="Oval 653"/>
            <p:cNvSpPr>
              <a:spLocks noChangeArrowheads="1"/>
            </p:cNvSpPr>
            <p:nvPr/>
          </p:nvSpPr>
          <p:spPr bwMode="auto">
            <a:xfrm>
              <a:off x="2927"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85" name="Oval 654"/>
            <p:cNvSpPr>
              <a:spLocks noChangeArrowheads="1"/>
            </p:cNvSpPr>
            <p:nvPr/>
          </p:nvSpPr>
          <p:spPr bwMode="auto">
            <a:xfrm>
              <a:off x="256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86" name="Oval 655"/>
            <p:cNvSpPr>
              <a:spLocks noChangeArrowheads="1"/>
            </p:cNvSpPr>
            <p:nvPr/>
          </p:nvSpPr>
          <p:spPr bwMode="auto">
            <a:xfrm>
              <a:off x="2201"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87" name="Oval 656"/>
            <p:cNvSpPr>
              <a:spLocks noChangeArrowheads="1"/>
            </p:cNvSpPr>
            <p:nvPr/>
          </p:nvSpPr>
          <p:spPr bwMode="auto">
            <a:xfrm>
              <a:off x="1793"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88" name="Oval 657"/>
            <p:cNvSpPr>
              <a:spLocks noChangeArrowheads="1"/>
            </p:cNvSpPr>
            <p:nvPr/>
          </p:nvSpPr>
          <p:spPr bwMode="auto">
            <a:xfrm>
              <a:off x="977" y="252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589" name="Oval 658"/>
            <p:cNvSpPr>
              <a:spLocks noChangeArrowheads="1"/>
            </p:cNvSpPr>
            <p:nvPr/>
          </p:nvSpPr>
          <p:spPr bwMode="auto">
            <a:xfrm>
              <a:off x="3517" y="129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590" name="Oval 659"/>
            <p:cNvSpPr>
              <a:spLocks noChangeArrowheads="1"/>
            </p:cNvSpPr>
            <p:nvPr/>
          </p:nvSpPr>
          <p:spPr bwMode="auto">
            <a:xfrm>
              <a:off x="3471"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91" name="Oval 660"/>
            <p:cNvSpPr>
              <a:spLocks noChangeArrowheads="1"/>
            </p:cNvSpPr>
            <p:nvPr/>
          </p:nvSpPr>
          <p:spPr bwMode="auto">
            <a:xfrm>
              <a:off x="351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92" name="Oval 661"/>
            <p:cNvSpPr>
              <a:spLocks noChangeArrowheads="1"/>
            </p:cNvSpPr>
            <p:nvPr/>
          </p:nvSpPr>
          <p:spPr bwMode="auto">
            <a:xfrm>
              <a:off x="2973" y="234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593" name="Oval 662"/>
            <p:cNvSpPr>
              <a:spLocks noChangeArrowheads="1"/>
            </p:cNvSpPr>
            <p:nvPr/>
          </p:nvSpPr>
          <p:spPr bwMode="auto">
            <a:xfrm>
              <a:off x="3200"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94" name="Oval 663"/>
            <p:cNvSpPr>
              <a:spLocks noChangeArrowheads="1"/>
            </p:cNvSpPr>
            <p:nvPr/>
          </p:nvSpPr>
          <p:spPr bwMode="auto">
            <a:xfrm>
              <a:off x="505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95" name="Oval 664"/>
            <p:cNvSpPr>
              <a:spLocks noChangeArrowheads="1"/>
            </p:cNvSpPr>
            <p:nvPr/>
          </p:nvSpPr>
          <p:spPr bwMode="auto">
            <a:xfrm>
              <a:off x="505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96" name="Oval 665"/>
            <p:cNvSpPr>
              <a:spLocks noChangeArrowheads="1"/>
            </p:cNvSpPr>
            <p:nvPr/>
          </p:nvSpPr>
          <p:spPr bwMode="auto">
            <a:xfrm>
              <a:off x="496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97" name="Oval 666"/>
            <p:cNvSpPr>
              <a:spLocks noChangeArrowheads="1"/>
            </p:cNvSpPr>
            <p:nvPr/>
          </p:nvSpPr>
          <p:spPr bwMode="auto">
            <a:xfrm>
              <a:off x="4831"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98" name="Oval 667"/>
            <p:cNvSpPr>
              <a:spLocks noChangeArrowheads="1"/>
            </p:cNvSpPr>
            <p:nvPr/>
          </p:nvSpPr>
          <p:spPr bwMode="auto">
            <a:xfrm>
              <a:off x="464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599" name="Oval 668"/>
            <p:cNvSpPr>
              <a:spLocks noChangeArrowheads="1"/>
            </p:cNvSpPr>
            <p:nvPr/>
          </p:nvSpPr>
          <p:spPr bwMode="auto">
            <a:xfrm>
              <a:off x="492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00" name="Oval 669"/>
            <p:cNvSpPr>
              <a:spLocks noChangeArrowheads="1"/>
            </p:cNvSpPr>
            <p:nvPr/>
          </p:nvSpPr>
          <p:spPr bwMode="auto">
            <a:xfrm>
              <a:off x="5012"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01" name="Oval 670"/>
            <p:cNvSpPr>
              <a:spLocks noChangeArrowheads="1"/>
            </p:cNvSpPr>
            <p:nvPr/>
          </p:nvSpPr>
          <p:spPr bwMode="auto">
            <a:xfrm>
              <a:off x="501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02" name="Oval 671"/>
            <p:cNvSpPr>
              <a:spLocks noChangeArrowheads="1"/>
            </p:cNvSpPr>
            <p:nvPr/>
          </p:nvSpPr>
          <p:spPr bwMode="auto">
            <a:xfrm>
              <a:off x="49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03" name="Oval 672"/>
            <p:cNvSpPr>
              <a:spLocks noChangeArrowheads="1"/>
            </p:cNvSpPr>
            <p:nvPr/>
          </p:nvSpPr>
          <p:spPr bwMode="auto">
            <a:xfrm>
              <a:off x="501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04" name="Oval 673"/>
            <p:cNvSpPr>
              <a:spLocks noChangeArrowheads="1"/>
            </p:cNvSpPr>
            <p:nvPr/>
          </p:nvSpPr>
          <p:spPr bwMode="auto">
            <a:xfrm>
              <a:off x="514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05" name="Oval 674"/>
            <p:cNvSpPr>
              <a:spLocks noChangeArrowheads="1"/>
            </p:cNvSpPr>
            <p:nvPr/>
          </p:nvSpPr>
          <p:spPr bwMode="auto">
            <a:xfrm>
              <a:off x="5239"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06" name="Oval 675"/>
            <p:cNvSpPr>
              <a:spLocks noChangeArrowheads="1"/>
            </p:cNvSpPr>
            <p:nvPr/>
          </p:nvSpPr>
          <p:spPr bwMode="auto">
            <a:xfrm>
              <a:off x="5330"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07" name="Oval 676"/>
            <p:cNvSpPr>
              <a:spLocks noChangeArrowheads="1"/>
            </p:cNvSpPr>
            <p:nvPr/>
          </p:nvSpPr>
          <p:spPr bwMode="auto">
            <a:xfrm>
              <a:off x="532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08" name="Oval 677"/>
            <p:cNvSpPr>
              <a:spLocks noChangeArrowheads="1"/>
            </p:cNvSpPr>
            <p:nvPr/>
          </p:nvSpPr>
          <p:spPr bwMode="auto">
            <a:xfrm>
              <a:off x="5328"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09" name="Oval 678"/>
            <p:cNvSpPr>
              <a:spLocks noChangeArrowheads="1"/>
            </p:cNvSpPr>
            <p:nvPr/>
          </p:nvSpPr>
          <p:spPr bwMode="auto">
            <a:xfrm>
              <a:off x="523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10" name="Oval 679"/>
            <p:cNvSpPr>
              <a:spLocks noChangeArrowheads="1"/>
            </p:cNvSpPr>
            <p:nvPr/>
          </p:nvSpPr>
          <p:spPr bwMode="auto">
            <a:xfrm>
              <a:off x="5375"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11" name="Oval 680"/>
            <p:cNvSpPr>
              <a:spLocks noChangeArrowheads="1"/>
            </p:cNvSpPr>
            <p:nvPr/>
          </p:nvSpPr>
          <p:spPr bwMode="auto">
            <a:xfrm>
              <a:off x="5103"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12" name="Oval 681"/>
            <p:cNvSpPr>
              <a:spLocks noChangeArrowheads="1"/>
            </p:cNvSpPr>
            <p:nvPr/>
          </p:nvSpPr>
          <p:spPr bwMode="auto">
            <a:xfrm>
              <a:off x="51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13" name="Oval 682"/>
            <p:cNvSpPr>
              <a:spLocks noChangeArrowheads="1"/>
            </p:cNvSpPr>
            <p:nvPr/>
          </p:nvSpPr>
          <p:spPr bwMode="auto">
            <a:xfrm>
              <a:off x="5193"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14" name="Oval 683"/>
            <p:cNvSpPr>
              <a:spLocks noChangeArrowheads="1"/>
            </p:cNvSpPr>
            <p:nvPr/>
          </p:nvSpPr>
          <p:spPr bwMode="auto">
            <a:xfrm>
              <a:off x="492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15" name="Oval 684"/>
            <p:cNvSpPr>
              <a:spLocks noChangeArrowheads="1"/>
            </p:cNvSpPr>
            <p:nvPr/>
          </p:nvSpPr>
          <p:spPr bwMode="auto">
            <a:xfrm>
              <a:off x="5239" y="379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616" name="Oval 685"/>
            <p:cNvSpPr>
              <a:spLocks noChangeArrowheads="1"/>
            </p:cNvSpPr>
            <p:nvPr/>
          </p:nvSpPr>
          <p:spPr bwMode="auto">
            <a:xfrm>
              <a:off x="5647"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17" name="Oval 686"/>
            <p:cNvSpPr>
              <a:spLocks noChangeArrowheads="1"/>
            </p:cNvSpPr>
            <p:nvPr/>
          </p:nvSpPr>
          <p:spPr bwMode="auto">
            <a:xfrm>
              <a:off x="573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18" name="Oval 687"/>
            <p:cNvSpPr>
              <a:spLocks noChangeArrowheads="1"/>
            </p:cNvSpPr>
            <p:nvPr/>
          </p:nvSpPr>
          <p:spPr bwMode="auto">
            <a:xfrm>
              <a:off x="5602"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19" name="Oval 688"/>
            <p:cNvSpPr>
              <a:spLocks noChangeArrowheads="1"/>
            </p:cNvSpPr>
            <p:nvPr/>
          </p:nvSpPr>
          <p:spPr bwMode="auto">
            <a:xfrm>
              <a:off x="5420"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20" name="Oval 689"/>
            <p:cNvSpPr>
              <a:spLocks noChangeArrowheads="1"/>
            </p:cNvSpPr>
            <p:nvPr/>
          </p:nvSpPr>
          <p:spPr bwMode="auto">
            <a:xfrm>
              <a:off x="5284"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21" name="Oval 690"/>
            <p:cNvSpPr>
              <a:spLocks noChangeArrowheads="1"/>
            </p:cNvSpPr>
            <p:nvPr/>
          </p:nvSpPr>
          <p:spPr bwMode="auto">
            <a:xfrm>
              <a:off x="5375" y="2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622" name="Oval 691"/>
            <p:cNvSpPr>
              <a:spLocks noChangeArrowheads="1"/>
            </p:cNvSpPr>
            <p:nvPr/>
          </p:nvSpPr>
          <p:spPr bwMode="auto">
            <a:xfrm>
              <a:off x="5511"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23" name="Oval 692"/>
            <p:cNvSpPr>
              <a:spLocks noChangeArrowheads="1"/>
            </p:cNvSpPr>
            <p:nvPr/>
          </p:nvSpPr>
          <p:spPr bwMode="auto">
            <a:xfrm>
              <a:off x="5647" y="3430"/>
              <a:ext cx="45" cy="46"/>
            </a:xfrm>
            <a:prstGeom prst="ellipse">
              <a:avLst/>
            </a:prstGeom>
            <a:solidFill>
              <a:schemeClr val="tx1"/>
            </a:solidFill>
            <a:ln w="3175">
              <a:noFill/>
              <a:round/>
              <a:headEnd/>
              <a:tailEnd/>
            </a:ln>
          </p:spPr>
          <p:txBody>
            <a:bodyPr wrap="none" anchor="ctr"/>
            <a:lstStyle/>
            <a:p>
              <a:endParaRPr lang="en-US"/>
            </a:p>
          </p:txBody>
        </p:sp>
        <p:sp>
          <p:nvSpPr>
            <p:cNvPr id="79624" name="Oval 693"/>
            <p:cNvSpPr>
              <a:spLocks noChangeArrowheads="1"/>
            </p:cNvSpPr>
            <p:nvPr/>
          </p:nvSpPr>
          <p:spPr bwMode="auto">
            <a:xfrm>
              <a:off x="5693" y="31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25" name="Oval 694"/>
            <p:cNvSpPr>
              <a:spLocks noChangeArrowheads="1"/>
            </p:cNvSpPr>
            <p:nvPr/>
          </p:nvSpPr>
          <p:spPr bwMode="auto">
            <a:xfrm>
              <a:off x="5692"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26" name="Oval 695"/>
            <p:cNvSpPr>
              <a:spLocks noChangeArrowheads="1"/>
            </p:cNvSpPr>
            <p:nvPr/>
          </p:nvSpPr>
          <p:spPr bwMode="auto">
            <a:xfrm>
              <a:off x="541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27" name="Oval 696"/>
            <p:cNvSpPr>
              <a:spLocks noChangeArrowheads="1"/>
            </p:cNvSpPr>
            <p:nvPr/>
          </p:nvSpPr>
          <p:spPr bwMode="auto">
            <a:xfrm>
              <a:off x="5556" y="29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28" name="Oval 697"/>
            <p:cNvSpPr>
              <a:spLocks noChangeArrowheads="1"/>
            </p:cNvSpPr>
            <p:nvPr/>
          </p:nvSpPr>
          <p:spPr bwMode="auto">
            <a:xfrm>
              <a:off x="5556"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29" name="Oval 698"/>
            <p:cNvSpPr>
              <a:spLocks noChangeArrowheads="1"/>
            </p:cNvSpPr>
            <p:nvPr/>
          </p:nvSpPr>
          <p:spPr bwMode="auto">
            <a:xfrm>
              <a:off x="5602"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30" name="Oval 699"/>
            <p:cNvSpPr>
              <a:spLocks noChangeArrowheads="1"/>
            </p:cNvSpPr>
            <p:nvPr/>
          </p:nvSpPr>
          <p:spPr bwMode="auto">
            <a:xfrm>
              <a:off x="5737"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31" name="Oval 700"/>
            <p:cNvSpPr>
              <a:spLocks noChangeArrowheads="1"/>
            </p:cNvSpPr>
            <p:nvPr/>
          </p:nvSpPr>
          <p:spPr bwMode="auto">
            <a:xfrm>
              <a:off x="5737"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32" name="Oval 701"/>
            <p:cNvSpPr>
              <a:spLocks noChangeArrowheads="1"/>
            </p:cNvSpPr>
            <p:nvPr/>
          </p:nvSpPr>
          <p:spPr bwMode="auto">
            <a:xfrm>
              <a:off x="5329"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33" name="Oval 702"/>
            <p:cNvSpPr>
              <a:spLocks noChangeArrowheads="1"/>
            </p:cNvSpPr>
            <p:nvPr/>
          </p:nvSpPr>
          <p:spPr bwMode="auto">
            <a:xfrm>
              <a:off x="4967"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34" name="Oval 703"/>
            <p:cNvSpPr>
              <a:spLocks noChangeArrowheads="1"/>
            </p:cNvSpPr>
            <p:nvPr/>
          </p:nvSpPr>
          <p:spPr bwMode="auto">
            <a:xfrm>
              <a:off x="5103" y="3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35" name="Oval 704"/>
            <p:cNvSpPr>
              <a:spLocks noChangeArrowheads="1"/>
            </p:cNvSpPr>
            <p:nvPr/>
          </p:nvSpPr>
          <p:spPr bwMode="auto">
            <a:xfrm>
              <a:off x="5193"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36" name="Oval 705"/>
            <p:cNvSpPr>
              <a:spLocks noChangeArrowheads="1"/>
            </p:cNvSpPr>
            <p:nvPr/>
          </p:nvSpPr>
          <p:spPr bwMode="auto">
            <a:xfrm>
              <a:off x="5193"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37" name="Oval 706"/>
            <p:cNvSpPr>
              <a:spLocks noChangeArrowheads="1"/>
            </p:cNvSpPr>
            <p:nvPr/>
          </p:nvSpPr>
          <p:spPr bwMode="auto">
            <a:xfrm>
              <a:off x="5557"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38" name="Oval 707"/>
            <p:cNvSpPr>
              <a:spLocks noChangeArrowheads="1"/>
            </p:cNvSpPr>
            <p:nvPr/>
          </p:nvSpPr>
          <p:spPr bwMode="auto">
            <a:xfrm>
              <a:off x="573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39" name="Oval 708"/>
            <p:cNvSpPr>
              <a:spLocks noChangeArrowheads="1"/>
            </p:cNvSpPr>
            <p:nvPr/>
          </p:nvSpPr>
          <p:spPr bwMode="auto">
            <a:xfrm>
              <a:off x="546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40" name="Oval 709"/>
            <p:cNvSpPr>
              <a:spLocks noChangeArrowheads="1"/>
            </p:cNvSpPr>
            <p:nvPr/>
          </p:nvSpPr>
          <p:spPr bwMode="auto">
            <a:xfrm>
              <a:off x="551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41" name="Oval 710"/>
            <p:cNvSpPr>
              <a:spLocks noChangeArrowheads="1"/>
            </p:cNvSpPr>
            <p:nvPr/>
          </p:nvSpPr>
          <p:spPr bwMode="auto">
            <a:xfrm>
              <a:off x="5602"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42" name="Oval 711"/>
            <p:cNvSpPr>
              <a:spLocks noChangeArrowheads="1"/>
            </p:cNvSpPr>
            <p:nvPr/>
          </p:nvSpPr>
          <p:spPr bwMode="auto">
            <a:xfrm>
              <a:off x="474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43" name="Oval 712"/>
            <p:cNvSpPr>
              <a:spLocks noChangeArrowheads="1"/>
            </p:cNvSpPr>
            <p:nvPr/>
          </p:nvSpPr>
          <p:spPr bwMode="auto">
            <a:xfrm>
              <a:off x="4740"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44" name="Oval 713"/>
            <p:cNvSpPr>
              <a:spLocks noChangeArrowheads="1"/>
            </p:cNvSpPr>
            <p:nvPr/>
          </p:nvSpPr>
          <p:spPr bwMode="auto">
            <a:xfrm>
              <a:off x="4649"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45" name="Oval 714"/>
            <p:cNvSpPr>
              <a:spLocks noChangeArrowheads="1"/>
            </p:cNvSpPr>
            <p:nvPr/>
          </p:nvSpPr>
          <p:spPr bwMode="auto">
            <a:xfrm>
              <a:off x="4740"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46" name="Oval 715"/>
            <p:cNvSpPr>
              <a:spLocks noChangeArrowheads="1"/>
            </p:cNvSpPr>
            <p:nvPr/>
          </p:nvSpPr>
          <p:spPr bwMode="auto">
            <a:xfrm>
              <a:off x="4830"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47" name="Oval 716"/>
            <p:cNvSpPr>
              <a:spLocks noChangeArrowheads="1"/>
            </p:cNvSpPr>
            <p:nvPr/>
          </p:nvSpPr>
          <p:spPr bwMode="auto">
            <a:xfrm>
              <a:off x="4830"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48" name="Oval 717"/>
            <p:cNvSpPr>
              <a:spLocks noChangeArrowheads="1"/>
            </p:cNvSpPr>
            <p:nvPr/>
          </p:nvSpPr>
          <p:spPr bwMode="auto">
            <a:xfrm>
              <a:off x="4604" y="38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649" name="Oval 718"/>
            <p:cNvSpPr>
              <a:spLocks noChangeArrowheads="1"/>
            </p:cNvSpPr>
            <p:nvPr/>
          </p:nvSpPr>
          <p:spPr bwMode="auto">
            <a:xfrm>
              <a:off x="4648" y="39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50" name="Oval 719"/>
            <p:cNvSpPr>
              <a:spLocks noChangeArrowheads="1"/>
            </p:cNvSpPr>
            <p:nvPr/>
          </p:nvSpPr>
          <p:spPr bwMode="auto">
            <a:xfrm>
              <a:off x="4197"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51" name="Oval 720"/>
            <p:cNvSpPr>
              <a:spLocks noChangeArrowheads="1"/>
            </p:cNvSpPr>
            <p:nvPr/>
          </p:nvSpPr>
          <p:spPr bwMode="auto">
            <a:xfrm>
              <a:off x="4196"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52" name="Oval 721"/>
            <p:cNvSpPr>
              <a:spLocks noChangeArrowheads="1"/>
            </p:cNvSpPr>
            <p:nvPr/>
          </p:nvSpPr>
          <p:spPr bwMode="auto">
            <a:xfrm>
              <a:off x="4060"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53" name="Oval 722"/>
            <p:cNvSpPr>
              <a:spLocks noChangeArrowheads="1"/>
            </p:cNvSpPr>
            <p:nvPr/>
          </p:nvSpPr>
          <p:spPr bwMode="auto">
            <a:xfrm>
              <a:off x="4151"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54" name="Oval 723"/>
            <p:cNvSpPr>
              <a:spLocks noChangeArrowheads="1"/>
            </p:cNvSpPr>
            <p:nvPr/>
          </p:nvSpPr>
          <p:spPr bwMode="auto">
            <a:xfrm>
              <a:off x="4287"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55" name="Oval 724"/>
            <p:cNvSpPr>
              <a:spLocks noChangeArrowheads="1"/>
            </p:cNvSpPr>
            <p:nvPr/>
          </p:nvSpPr>
          <p:spPr bwMode="auto">
            <a:xfrm>
              <a:off x="4378"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56" name="Oval 725"/>
            <p:cNvSpPr>
              <a:spLocks noChangeArrowheads="1"/>
            </p:cNvSpPr>
            <p:nvPr/>
          </p:nvSpPr>
          <p:spPr bwMode="auto">
            <a:xfrm>
              <a:off x="4469"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57" name="Oval 726"/>
            <p:cNvSpPr>
              <a:spLocks noChangeArrowheads="1"/>
            </p:cNvSpPr>
            <p:nvPr/>
          </p:nvSpPr>
          <p:spPr bwMode="auto">
            <a:xfrm>
              <a:off x="4468"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58" name="Oval 727"/>
            <p:cNvSpPr>
              <a:spLocks noChangeArrowheads="1"/>
            </p:cNvSpPr>
            <p:nvPr/>
          </p:nvSpPr>
          <p:spPr bwMode="auto">
            <a:xfrm>
              <a:off x="4332"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59" name="Oval 728"/>
            <p:cNvSpPr>
              <a:spLocks noChangeArrowheads="1"/>
            </p:cNvSpPr>
            <p:nvPr/>
          </p:nvSpPr>
          <p:spPr bwMode="auto">
            <a:xfrm>
              <a:off x="4060"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60" name="Oval 729"/>
            <p:cNvSpPr>
              <a:spLocks noChangeArrowheads="1"/>
            </p:cNvSpPr>
            <p:nvPr/>
          </p:nvSpPr>
          <p:spPr bwMode="auto">
            <a:xfrm>
              <a:off x="4378"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61" name="Oval 730"/>
            <p:cNvSpPr>
              <a:spLocks noChangeArrowheads="1"/>
            </p:cNvSpPr>
            <p:nvPr/>
          </p:nvSpPr>
          <p:spPr bwMode="auto">
            <a:xfrm>
              <a:off x="4650"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62" name="Oval 731"/>
            <p:cNvSpPr>
              <a:spLocks noChangeArrowheads="1"/>
            </p:cNvSpPr>
            <p:nvPr/>
          </p:nvSpPr>
          <p:spPr bwMode="auto">
            <a:xfrm>
              <a:off x="4513"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63" name="Oval 732"/>
            <p:cNvSpPr>
              <a:spLocks noChangeArrowheads="1"/>
            </p:cNvSpPr>
            <p:nvPr/>
          </p:nvSpPr>
          <p:spPr bwMode="auto">
            <a:xfrm>
              <a:off x="4604" y="33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64" name="Oval 733"/>
            <p:cNvSpPr>
              <a:spLocks noChangeArrowheads="1"/>
            </p:cNvSpPr>
            <p:nvPr/>
          </p:nvSpPr>
          <p:spPr bwMode="auto">
            <a:xfrm>
              <a:off x="4785" y="333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665" name="Oval 734"/>
            <p:cNvSpPr>
              <a:spLocks noChangeArrowheads="1"/>
            </p:cNvSpPr>
            <p:nvPr/>
          </p:nvSpPr>
          <p:spPr bwMode="auto">
            <a:xfrm>
              <a:off x="4513"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66" name="Oval 735"/>
            <p:cNvSpPr>
              <a:spLocks noChangeArrowheads="1"/>
            </p:cNvSpPr>
            <p:nvPr/>
          </p:nvSpPr>
          <p:spPr bwMode="auto">
            <a:xfrm>
              <a:off x="483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67" name="Oval 736"/>
            <p:cNvSpPr>
              <a:spLocks noChangeArrowheads="1"/>
            </p:cNvSpPr>
            <p:nvPr/>
          </p:nvSpPr>
          <p:spPr bwMode="auto">
            <a:xfrm>
              <a:off x="4105"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68" name="Oval 737"/>
            <p:cNvSpPr>
              <a:spLocks noChangeArrowheads="1"/>
            </p:cNvSpPr>
            <p:nvPr/>
          </p:nvSpPr>
          <p:spPr bwMode="auto">
            <a:xfrm>
              <a:off x="4378" y="3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69" name="Oval 738"/>
            <p:cNvSpPr>
              <a:spLocks noChangeArrowheads="1"/>
            </p:cNvSpPr>
            <p:nvPr/>
          </p:nvSpPr>
          <p:spPr bwMode="auto">
            <a:xfrm>
              <a:off x="4377"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70" name="Oval 739"/>
            <p:cNvSpPr>
              <a:spLocks noChangeArrowheads="1"/>
            </p:cNvSpPr>
            <p:nvPr/>
          </p:nvSpPr>
          <p:spPr bwMode="auto">
            <a:xfrm>
              <a:off x="4241" y="3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71" name="Oval 740"/>
            <p:cNvSpPr>
              <a:spLocks noChangeArrowheads="1"/>
            </p:cNvSpPr>
            <p:nvPr/>
          </p:nvSpPr>
          <p:spPr bwMode="auto">
            <a:xfrm>
              <a:off x="4332" y="3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72" name="Oval 741"/>
            <p:cNvSpPr>
              <a:spLocks noChangeArrowheads="1"/>
            </p:cNvSpPr>
            <p:nvPr/>
          </p:nvSpPr>
          <p:spPr bwMode="auto">
            <a:xfrm>
              <a:off x="4468"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73" name="Oval 742"/>
            <p:cNvSpPr>
              <a:spLocks noChangeArrowheads="1"/>
            </p:cNvSpPr>
            <p:nvPr/>
          </p:nvSpPr>
          <p:spPr bwMode="auto">
            <a:xfrm>
              <a:off x="4513" y="32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74" name="Oval 743"/>
            <p:cNvSpPr>
              <a:spLocks noChangeArrowheads="1"/>
            </p:cNvSpPr>
            <p:nvPr/>
          </p:nvSpPr>
          <p:spPr bwMode="auto">
            <a:xfrm>
              <a:off x="4105"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75" name="Oval 744"/>
            <p:cNvSpPr>
              <a:spLocks noChangeArrowheads="1"/>
            </p:cNvSpPr>
            <p:nvPr/>
          </p:nvSpPr>
          <p:spPr bwMode="auto">
            <a:xfrm>
              <a:off x="4285" y="34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76" name="Oval 745"/>
            <p:cNvSpPr>
              <a:spLocks noChangeArrowheads="1"/>
            </p:cNvSpPr>
            <p:nvPr/>
          </p:nvSpPr>
          <p:spPr bwMode="auto">
            <a:xfrm>
              <a:off x="3834" y="3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77" name="Oval 746"/>
            <p:cNvSpPr>
              <a:spLocks noChangeArrowheads="1"/>
            </p:cNvSpPr>
            <p:nvPr/>
          </p:nvSpPr>
          <p:spPr bwMode="auto">
            <a:xfrm>
              <a:off x="3833"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78" name="Oval 747"/>
            <p:cNvSpPr>
              <a:spLocks noChangeArrowheads="1"/>
            </p:cNvSpPr>
            <p:nvPr/>
          </p:nvSpPr>
          <p:spPr bwMode="auto">
            <a:xfrm>
              <a:off x="3697"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79" name="Oval 748"/>
            <p:cNvSpPr>
              <a:spLocks noChangeArrowheads="1"/>
            </p:cNvSpPr>
            <p:nvPr/>
          </p:nvSpPr>
          <p:spPr bwMode="auto">
            <a:xfrm>
              <a:off x="3788" y="2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80" name="Oval 749"/>
            <p:cNvSpPr>
              <a:spLocks noChangeArrowheads="1"/>
            </p:cNvSpPr>
            <p:nvPr/>
          </p:nvSpPr>
          <p:spPr bwMode="auto">
            <a:xfrm>
              <a:off x="3924" y="31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681" name="Oval 750"/>
            <p:cNvSpPr>
              <a:spLocks noChangeArrowheads="1"/>
            </p:cNvSpPr>
            <p:nvPr/>
          </p:nvSpPr>
          <p:spPr bwMode="auto">
            <a:xfrm>
              <a:off x="4015"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82" name="Oval 751"/>
            <p:cNvSpPr>
              <a:spLocks noChangeArrowheads="1"/>
            </p:cNvSpPr>
            <p:nvPr/>
          </p:nvSpPr>
          <p:spPr bwMode="auto">
            <a:xfrm>
              <a:off x="4106" y="3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83" name="Oval 752"/>
            <p:cNvSpPr>
              <a:spLocks noChangeArrowheads="1"/>
            </p:cNvSpPr>
            <p:nvPr/>
          </p:nvSpPr>
          <p:spPr bwMode="auto">
            <a:xfrm>
              <a:off x="405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84" name="Oval 753"/>
            <p:cNvSpPr>
              <a:spLocks noChangeArrowheads="1"/>
            </p:cNvSpPr>
            <p:nvPr/>
          </p:nvSpPr>
          <p:spPr bwMode="auto">
            <a:xfrm>
              <a:off x="3969"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85" name="Oval 754"/>
            <p:cNvSpPr>
              <a:spLocks noChangeArrowheads="1"/>
            </p:cNvSpPr>
            <p:nvPr/>
          </p:nvSpPr>
          <p:spPr bwMode="auto">
            <a:xfrm>
              <a:off x="3697"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86" name="Oval 755"/>
            <p:cNvSpPr>
              <a:spLocks noChangeArrowheads="1"/>
            </p:cNvSpPr>
            <p:nvPr/>
          </p:nvSpPr>
          <p:spPr bwMode="auto">
            <a:xfrm>
              <a:off x="4015"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87" name="Oval 756"/>
            <p:cNvSpPr>
              <a:spLocks noChangeArrowheads="1"/>
            </p:cNvSpPr>
            <p:nvPr/>
          </p:nvSpPr>
          <p:spPr bwMode="auto">
            <a:xfrm>
              <a:off x="4287" y="302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688" name="Oval 757"/>
            <p:cNvSpPr>
              <a:spLocks noChangeArrowheads="1"/>
            </p:cNvSpPr>
            <p:nvPr/>
          </p:nvSpPr>
          <p:spPr bwMode="auto">
            <a:xfrm>
              <a:off x="4150"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89" name="Oval 758"/>
            <p:cNvSpPr>
              <a:spLocks noChangeArrowheads="1"/>
            </p:cNvSpPr>
            <p:nvPr/>
          </p:nvSpPr>
          <p:spPr bwMode="auto">
            <a:xfrm>
              <a:off x="4241"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90" name="Oval 759"/>
            <p:cNvSpPr>
              <a:spLocks noChangeArrowheads="1"/>
            </p:cNvSpPr>
            <p:nvPr/>
          </p:nvSpPr>
          <p:spPr bwMode="auto">
            <a:xfrm>
              <a:off x="4422" y="279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691" name="Oval 760"/>
            <p:cNvSpPr>
              <a:spLocks noChangeArrowheads="1"/>
            </p:cNvSpPr>
            <p:nvPr/>
          </p:nvSpPr>
          <p:spPr bwMode="auto">
            <a:xfrm>
              <a:off x="4150" y="298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692" name="Oval 761"/>
            <p:cNvSpPr>
              <a:spLocks noChangeArrowheads="1"/>
            </p:cNvSpPr>
            <p:nvPr/>
          </p:nvSpPr>
          <p:spPr bwMode="auto">
            <a:xfrm>
              <a:off x="4468" y="2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93" name="Oval 762"/>
            <p:cNvSpPr>
              <a:spLocks noChangeArrowheads="1"/>
            </p:cNvSpPr>
            <p:nvPr/>
          </p:nvSpPr>
          <p:spPr bwMode="auto">
            <a:xfrm>
              <a:off x="3742"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94" name="Oval 763"/>
            <p:cNvSpPr>
              <a:spLocks noChangeArrowheads="1"/>
            </p:cNvSpPr>
            <p:nvPr/>
          </p:nvSpPr>
          <p:spPr bwMode="auto">
            <a:xfrm>
              <a:off x="546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95" name="Oval 764"/>
            <p:cNvSpPr>
              <a:spLocks noChangeArrowheads="1"/>
            </p:cNvSpPr>
            <p:nvPr/>
          </p:nvSpPr>
          <p:spPr bwMode="auto">
            <a:xfrm>
              <a:off x="5375"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96" name="Oval 765"/>
            <p:cNvSpPr>
              <a:spLocks noChangeArrowheads="1"/>
            </p:cNvSpPr>
            <p:nvPr/>
          </p:nvSpPr>
          <p:spPr bwMode="auto">
            <a:xfrm>
              <a:off x="5239" y="2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97" name="Oval 766"/>
            <p:cNvSpPr>
              <a:spLocks noChangeArrowheads="1"/>
            </p:cNvSpPr>
            <p:nvPr/>
          </p:nvSpPr>
          <p:spPr bwMode="auto">
            <a:xfrm>
              <a:off x="5330"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98" name="Oval 767"/>
            <p:cNvSpPr>
              <a:spLocks noChangeArrowheads="1"/>
            </p:cNvSpPr>
            <p:nvPr/>
          </p:nvSpPr>
          <p:spPr bwMode="auto">
            <a:xfrm>
              <a:off x="5466"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699" name="Oval 768"/>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00" name="Oval 769"/>
            <p:cNvSpPr>
              <a:spLocks noChangeArrowheads="1"/>
            </p:cNvSpPr>
            <p:nvPr/>
          </p:nvSpPr>
          <p:spPr bwMode="auto">
            <a:xfrm>
              <a:off x="4967" y="3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01" name="Oval 770"/>
            <p:cNvSpPr>
              <a:spLocks noChangeArrowheads="1"/>
            </p:cNvSpPr>
            <p:nvPr/>
          </p:nvSpPr>
          <p:spPr bwMode="auto">
            <a:xfrm>
              <a:off x="5420"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02" name="Oval 771"/>
            <p:cNvSpPr>
              <a:spLocks noChangeArrowheads="1"/>
            </p:cNvSpPr>
            <p:nvPr/>
          </p:nvSpPr>
          <p:spPr bwMode="auto">
            <a:xfrm>
              <a:off x="4832"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03" name="Oval 772"/>
            <p:cNvSpPr>
              <a:spLocks noChangeArrowheads="1"/>
            </p:cNvSpPr>
            <p:nvPr/>
          </p:nvSpPr>
          <p:spPr bwMode="auto">
            <a:xfrm>
              <a:off x="483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04" name="Oval 773"/>
            <p:cNvSpPr>
              <a:spLocks noChangeArrowheads="1"/>
            </p:cNvSpPr>
            <p:nvPr/>
          </p:nvSpPr>
          <p:spPr bwMode="auto">
            <a:xfrm>
              <a:off x="4695"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05" name="Oval 774"/>
            <p:cNvSpPr>
              <a:spLocks noChangeArrowheads="1"/>
            </p:cNvSpPr>
            <p:nvPr/>
          </p:nvSpPr>
          <p:spPr bwMode="auto">
            <a:xfrm>
              <a:off x="4786" y="2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06" name="Oval 775"/>
            <p:cNvSpPr>
              <a:spLocks noChangeArrowheads="1"/>
            </p:cNvSpPr>
            <p:nvPr/>
          </p:nvSpPr>
          <p:spPr bwMode="auto">
            <a:xfrm>
              <a:off x="4922"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07" name="Oval 776"/>
            <p:cNvSpPr>
              <a:spLocks noChangeArrowheads="1"/>
            </p:cNvSpPr>
            <p:nvPr/>
          </p:nvSpPr>
          <p:spPr bwMode="auto">
            <a:xfrm>
              <a:off x="5013"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08" name="Oval 777"/>
            <p:cNvSpPr>
              <a:spLocks noChangeArrowheads="1"/>
            </p:cNvSpPr>
            <p:nvPr/>
          </p:nvSpPr>
          <p:spPr bwMode="auto">
            <a:xfrm>
              <a:off x="5104"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09" name="Oval 778"/>
            <p:cNvSpPr>
              <a:spLocks noChangeArrowheads="1"/>
            </p:cNvSpPr>
            <p:nvPr/>
          </p:nvSpPr>
          <p:spPr bwMode="auto">
            <a:xfrm>
              <a:off x="5103"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10" name="Oval 779"/>
            <p:cNvSpPr>
              <a:spLocks noChangeArrowheads="1"/>
            </p:cNvSpPr>
            <p:nvPr/>
          </p:nvSpPr>
          <p:spPr bwMode="auto">
            <a:xfrm>
              <a:off x="496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11" name="Oval 780"/>
            <p:cNvSpPr>
              <a:spLocks noChangeArrowheads="1"/>
            </p:cNvSpPr>
            <p:nvPr/>
          </p:nvSpPr>
          <p:spPr bwMode="auto">
            <a:xfrm>
              <a:off x="4695"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12" name="Oval 781"/>
            <p:cNvSpPr>
              <a:spLocks noChangeArrowheads="1"/>
            </p:cNvSpPr>
            <p:nvPr/>
          </p:nvSpPr>
          <p:spPr bwMode="auto">
            <a:xfrm>
              <a:off x="5013"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13" name="Oval 782"/>
            <p:cNvSpPr>
              <a:spLocks noChangeArrowheads="1"/>
            </p:cNvSpPr>
            <p:nvPr/>
          </p:nvSpPr>
          <p:spPr bwMode="auto">
            <a:xfrm>
              <a:off x="5285" y="27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14" name="Oval 783"/>
            <p:cNvSpPr>
              <a:spLocks noChangeArrowheads="1"/>
            </p:cNvSpPr>
            <p:nvPr/>
          </p:nvSpPr>
          <p:spPr bwMode="auto">
            <a:xfrm>
              <a:off x="4558"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15" name="Oval 784"/>
            <p:cNvSpPr>
              <a:spLocks noChangeArrowheads="1"/>
            </p:cNvSpPr>
            <p:nvPr/>
          </p:nvSpPr>
          <p:spPr bwMode="auto">
            <a:xfrm>
              <a:off x="5239"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16" name="Oval 785"/>
            <p:cNvSpPr>
              <a:spLocks noChangeArrowheads="1"/>
            </p:cNvSpPr>
            <p:nvPr/>
          </p:nvSpPr>
          <p:spPr bwMode="auto">
            <a:xfrm>
              <a:off x="555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17" name="Oval 786"/>
            <p:cNvSpPr>
              <a:spLocks noChangeArrowheads="1"/>
            </p:cNvSpPr>
            <p:nvPr/>
          </p:nvSpPr>
          <p:spPr bwMode="auto">
            <a:xfrm>
              <a:off x="5148" y="2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18" name="Oval 787"/>
            <p:cNvSpPr>
              <a:spLocks noChangeArrowheads="1"/>
            </p:cNvSpPr>
            <p:nvPr/>
          </p:nvSpPr>
          <p:spPr bwMode="auto">
            <a:xfrm>
              <a:off x="5511"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19" name="Oval 788"/>
            <p:cNvSpPr>
              <a:spLocks noChangeArrowheads="1"/>
            </p:cNvSpPr>
            <p:nvPr/>
          </p:nvSpPr>
          <p:spPr bwMode="auto">
            <a:xfrm>
              <a:off x="4740"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20" name="Oval 789"/>
            <p:cNvSpPr>
              <a:spLocks noChangeArrowheads="1"/>
            </p:cNvSpPr>
            <p:nvPr/>
          </p:nvSpPr>
          <p:spPr bwMode="auto">
            <a:xfrm>
              <a:off x="5511"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21" name="Oval 790"/>
            <p:cNvSpPr>
              <a:spLocks noChangeArrowheads="1"/>
            </p:cNvSpPr>
            <p:nvPr/>
          </p:nvSpPr>
          <p:spPr bwMode="auto">
            <a:xfrm>
              <a:off x="564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22" name="Oval 791"/>
            <p:cNvSpPr>
              <a:spLocks noChangeArrowheads="1"/>
            </p:cNvSpPr>
            <p:nvPr/>
          </p:nvSpPr>
          <p:spPr bwMode="auto">
            <a:xfrm>
              <a:off x="5331"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23" name="Oval 792"/>
            <p:cNvSpPr>
              <a:spLocks noChangeArrowheads="1"/>
            </p:cNvSpPr>
            <p:nvPr/>
          </p:nvSpPr>
          <p:spPr bwMode="auto">
            <a:xfrm>
              <a:off x="573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24" name="Oval 793"/>
            <p:cNvSpPr>
              <a:spLocks noChangeArrowheads="1"/>
            </p:cNvSpPr>
            <p:nvPr/>
          </p:nvSpPr>
          <p:spPr bwMode="auto">
            <a:xfrm>
              <a:off x="5420"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25" name="Oval 794"/>
            <p:cNvSpPr>
              <a:spLocks noChangeArrowheads="1"/>
            </p:cNvSpPr>
            <p:nvPr/>
          </p:nvSpPr>
          <p:spPr bwMode="auto">
            <a:xfrm>
              <a:off x="5102"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26" name="Oval 795"/>
            <p:cNvSpPr>
              <a:spLocks noChangeArrowheads="1"/>
            </p:cNvSpPr>
            <p:nvPr/>
          </p:nvSpPr>
          <p:spPr bwMode="auto">
            <a:xfrm>
              <a:off x="523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27" name="Oval 796"/>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28" name="Oval 797"/>
            <p:cNvSpPr>
              <a:spLocks noChangeArrowheads="1"/>
            </p:cNvSpPr>
            <p:nvPr/>
          </p:nvSpPr>
          <p:spPr bwMode="auto">
            <a:xfrm>
              <a:off x="542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29" name="Oval 798"/>
            <p:cNvSpPr>
              <a:spLocks noChangeArrowheads="1"/>
            </p:cNvSpPr>
            <p:nvPr/>
          </p:nvSpPr>
          <p:spPr bwMode="auto">
            <a:xfrm>
              <a:off x="551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30" name="Oval 799"/>
            <p:cNvSpPr>
              <a:spLocks noChangeArrowheads="1"/>
            </p:cNvSpPr>
            <p:nvPr/>
          </p:nvSpPr>
          <p:spPr bwMode="auto">
            <a:xfrm>
              <a:off x="5738"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31" name="Oval 800"/>
            <p:cNvSpPr>
              <a:spLocks noChangeArrowheads="1"/>
            </p:cNvSpPr>
            <p:nvPr/>
          </p:nvSpPr>
          <p:spPr bwMode="auto">
            <a:xfrm>
              <a:off x="5465" y="4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32" name="Oval 801"/>
            <p:cNvSpPr>
              <a:spLocks noChangeArrowheads="1"/>
            </p:cNvSpPr>
            <p:nvPr/>
          </p:nvSpPr>
          <p:spPr bwMode="auto">
            <a:xfrm>
              <a:off x="49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33" name="Oval 802"/>
            <p:cNvSpPr>
              <a:spLocks noChangeArrowheads="1"/>
            </p:cNvSpPr>
            <p:nvPr/>
          </p:nvSpPr>
          <p:spPr bwMode="auto">
            <a:xfrm>
              <a:off x="446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34" name="Oval 803"/>
            <p:cNvSpPr>
              <a:spLocks noChangeArrowheads="1"/>
            </p:cNvSpPr>
            <p:nvPr/>
          </p:nvSpPr>
          <p:spPr bwMode="auto">
            <a:xfrm>
              <a:off x="397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35" name="Oval 804"/>
            <p:cNvSpPr>
              <a:spLocks noChangeArrowheads="1"/>
            </p:cNvSpPr>
            <p:nvPr/>
          </p:nvSpPr>
          <p:spPr bwMode="auto">
            <a:xfrm>
              <a:off x="4332"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36" name="Oval 805"/>
            <p:cNvSpPr>
              <a:spLocks noChangeArrowheads="1"/>
            </p:cNvSpPr>
            <p:nvPr/>
          </p:nvSpPr>
          <p:spPr bwMode="auto">
            <a:xfrm>
              <a:off x="3742"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37" name="Oval 806"/>
            <p:cNvSpPr>
              <a:spLocks noChangeArrowheads="1"/>
            </p:cNvSpPr>
            <p:nvPr/>
          </p:nvSpPr>
          <p:spPr bwMode="auto">
            <a:xfrm>
              <a:off x="4011"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38" name="Oval 807"/>
            <p:cNvSpPr>
              <a:spLocks noChangeArrowheads="1"/>
            </p:cNvSpPr>
            <p:nvPr/>
          </p:nvSpPr>
          <p:spPr bwMode="auto">
            <a:xfrm>
              <a:off x="4468"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39" name="Oval 808"/>
            <p:cNvSpPr>
              <a:spLocks noChangeArrowheads="1"/>
            </p:cNvSpPr>
            <p:nvPr/>
          </p:nvSpPr>
          <p:spPr bwMode="auto">
            <a:xfrm>
              <a:off x="4925"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40" name="Oval 809"/>
            <p:cNvSpPr>
              <a:spLocks noChangeArrowheads="1"/>
            </p:cNvSpPr>
            <p:nvPr/>
          </p:nvSpPr>
          <p:spPr bwMode="auto">
            <a:xfrm>
              <a:off x="3969"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41" name="Oval 810"/>
            <p:cNvSpPr>
              <a:spLocks noChangeArrowheads="1"/>
            </p:cNvSpPr>
            <p:nvPr/>
          </p:nvSpPr>
          <p:spPr bwMode="auto">
            <a:xfrm>
              <a:off x="3833"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42" name="Oval 811"/>
            <p:cNvSpPr>
              <a:spLocks noChangeArrowheads="1"/>
            </p:cNvSpPr>
            <p:nvPr/>
          </p:nvSpPr>
          <p:spPr bwMode="auto">
            <a:xfrm>
              <a:off x="3696"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43" name="Oval 812"/>
            <p:cNvSpPr>
              <a:spLocks noChangeArrowheads="1"/>
            </p:cNvSpPr>
            <p:nvPr/>
          </p:nvSpPr>
          <p:spPr bwMode="auto">
            <a:xfrm>
              <a:off x="3606" y="2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744" name="Oval 813"/>
            <p:cNvSpPr>
              <a:spLocks noChangeArrowheads="1"/>
            </p:cNvSpPr>
            <p:nvPr/>
          </p:nvSpPr>
          <p:spPr bwMode="auto">
            <a:xfrm>
              <a:off x="3651" y="2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45" name="Oval 814"/>
            <p:cNvSpPr>
              <a:spLocks noChangeArrowheads="1"/>
            </p:cNvSpPr>
            <p:nvPr/>
          </p:nvSpPr>
          <p:spPr bwMode="auto">
            <a:xfrm>
              <a:off x="3788"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46" name="Oval 815"/>
            <p:cNvSpPr>
              <a:spLocks noChangeArrowheads="1"/>
            </p:cNvSpPr>
            <p:nvPr/>
          </p:nvSpPr>
          <p:spPr bwMode="auto">
            <a:xfrm>
              <a:off x="39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47" name="Oval 816"/>
            <p:cNvSpPr>
              <a:spLocks noChangeArrowheads="1"/>
            </p:cNvSpPr>
            <p:nvPr/>
          </p:nvSpPr>
          <p:spPr bwMode="auto">
            <a:xfrm>
              <a:off x="4062"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48" name="Oval 817"/>
            <p:cNvSpPr>
              <a:spLocks noChangeArrowheads="1"/>
            </p:cNvSpPr>
            <p:nvPr/>
          </p:nvSpPr>
          <p:spPr bwMode="auto">
            <a:xfrm>
              <a:off x="365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49" name="Oval 818"/>
            <p:cNvSpPr>
              <a:spLocks noChangeArrowheads="1"/>
            </p:cNvSpPr>
            <p:nvPr/>
          </p:nvSpPr>
          <p:spPr bwMode="auto">
            <a:xfrm>
              <a:off x="3606"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50" name="Oval 819"/>
            <p:cNvSpPr>
              <a:spLocks noChangeArrowheads="1"/>
            </p:cNvSpPr>
            <p:nvPr/>
          </p:nvSpPr>
          <p:spPr bwMode="auto">
            <a:xfrm>
              <a:off x="383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51" name="Oval 820"/>
            <p:cNvSpPr>
              <a:spLocks noChangeArrowheads="1"/>
            </p:cNvSpPr>
            <p:nvPr/>
          </p:nvSpPr>
          <p:spPr bwMode="auto">
            <a:xfrm>
              <a:off x="3878"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52" name="Oval 821"/>
            <p:cNvSpPr>
              <a:spLocks noChangeArrowheads="1"/>
            </p:cNvSpPr>
            <p:nvPr/>
          </p:nvSpPr>
          <p:spPr bwMode="auto">
            <a:xfrm>
              <a:off x="387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53" name="Oval 822"/>
            <p:cNvSpPr>
              <a:spLocks noChangeArrowheads="1"/>
            </p:cNvSpPr>
            <p:nvPr/>
          </p:nvSpPr>
          <p:spPr bwMode="auto">
            <a:xfrm>
              <a:off x="3696"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54" name="Oval 823"/>
            <p:cNvSpPr>
              <a:spLocks noChangeArrowheads="1"/>
            </p:cNvSpPr>
            <p:nvPr/>
          </p:nvSpPr>
          <p:spPr bwMode="auto">
            <a:xfrm>
              <a:off x="3606"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55" name="Oval 824"/>
            <p:cNvSpPr>
              <a:spLocks noChangeArrowheads="1"/>
            </p:cNvSpPr>
            <p:nvPr/>
          </p:nvSpPr>
          <p:spPr bwMode="auto">
            <a:xfrm>
              <a:off x="3606"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56" name="Oval 825"/>
            <p:cNvSpPr>
              <a:spLocks noChangeArrowheads="1"/>
            </p:cNvSpPr>
            <p:nvPr/>
          </p:nvSpPr>
          <p:spPr bwMode="auto">
            <a:xfrm>
              <a:off x="3606"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57" name="Oval 826"/>
            <p:cNvSpPr>
              <a:spLocks noChangeArrowheads="1"/>
            </p:cNvSpPr>
            <p:nvPr/>
          </p:nvSpPr>
          <p:spPr bwMode="auto">
            <a:xfrm>
              <a:off x="44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58" name="Oval 827"/>
            <p:cNvSpPr>
              <a:spLocks noChangeArrowheads="1"/>
            </p:cNvSpPr>
            <p:nvPr/>
          </p:nvSpPr>
          <p:spPr bwMode="auto">
            <a:xfrm>
              <a:off x="4286" y="29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59" name="Oval 828"/>
            <p:cNvSpPr>
              <a:spLocks noChangeArrowheads="1"/>
            </p:cNvSpPr>
            <p:nvPr/>
          </p:nvSpPr>
          <p:spPr bwMode="auto">
            <a:xfrm>
              <a:off x="4150"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60" name="Oval 829"/>
            <p:cNvSpPr>
              <a:spLocks noChangeArrowheads="1"/>
            </p:cNvSpPr>
            <p:nvPr/>
          </p:nvSpPr>
          <p:spPr bwMode="auto">
            <a:xfrm>
              <a:off x="428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61" name="Oval 830"/>
            <p:cNvSpPr>
              <a:spLocks noChangeArrowheads="1"/>
            </p:cNvSpPr>
            <p:nvPr/>
          </p:nvSpPr>
          <p:spPr bwMode="auto">
            <a:xfrm>
              <a:off x="4513"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62" name="Oval 831"/>
            <p:cNvSpPr>
              <a:spLocks noChangeArrowheads="1"/>
            </p:cNvSpPr>
            <p:nvPr/>
          </p:nvSpPr>
          <p:spPr bwMode="auto">
            <a:xfrm>
              <a:off x="3651"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63" name="Oval 832"/>
            <p:cNvSpPr>
              <a:spLocks noChangeArrowheads="1"/>
            </p:cNvSpPr>
            <p:nvPr/>
          </p:nvSpPr>
          <p:spPr bwMode="auto">
            <a:xfrm>
              <a:off x="4695"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64" name="Oval 833"/>
            <p:cNvSpPr>
              <a:spLocks noChangeArrowheads="1"/>
            </p:cNvSpPr>
            <p:nvPr/>
          </p:nvSpPr>
          <p:spPr bwMode="auto">
            <a:xfrm>
              <a:off x="3878"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65" name="Oval 834"/>
            <p:cNvSpPr>
              <a:spLocks noChangeArrowheads="1"/>
            </p:cNvSpPr>
            <p:nvPr/>
          </p:nvSpPr>
          <p:spPr bwMode="auto">
            <a:xfrm>
              <a:off x="3788"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66" name="Oval 835"/>
            <p:cNvSpPr>
              <a:spLocks noChangeArrowheads="1"/>
            </p:cNvSpPr>
            <p:nvPr/>
          </p:nvSpPr>
          <p:spPr bwMode="auto">
            <a:xfrm>
              <a:off x="369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67" name="Oval 836"/>
            <p:cNvSpPr>
              <a:spLocks noChangeArrowheads="1"/>
            </p:cNvSpPr>
            <p:nvPr/>
          </p:nvSpPr>
          <p:spPr bwMode="auto">
            <a:xfrm>
              <a:off x="3604"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68" name="Oval 837"/>
            <p:cNvSpPr>
              <a:spLocks noChangeArrowheads="1"/>
            </p:cNvSpPr>
            <p:nvPr/>
          </p:nvSpPr>
          <p:spPr bwMode="auto">
            <a:xfrm>
              <a:off x="424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69" name="Oval 838"/>
            <p:cNvSpPr>
              <a:spLocks noChangeArrowheads="1"/>
            </p:cNvSpPr>
            <p:nvPr/>
          </p:nvSpPr>
          <p:spPr bwMode="auto">
            <a:xfrm>
              <a:off x="4150" y="397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770" name="Oval 839"/>
            <p:cNvSpPr>
              <a:spLocks noChangeArrowheads="1"/>
            </p:cNvSpPr>
            <p:nvPr/>
          </p:nvSpPr>
          <p:spPr bwMode="auto">
            <a:xfrm>
              <a:off x="39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71" name="Oval 840"/>
            <p:cNvSpPr>
              <a:spLocks noChangeArrowheads="1"/>
            </p:cNvSpPr>
            <p:nvPr/>
          </p:nvSpPr>
          <p:spPr bwMode="auto">
            <a:xfrm>
              <a:off x="374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72" name="Oval 841"/>
            <p:cNvSpPr>
              <a:spLocks noChangeArrowheads="1"/>
            </p:cNvSpPr>
            <p:nvPr/>
          </p:nvSpPr>
          <p:spPr bwMode="auto">
            <a:xfrm>
              <a:off x="4287"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73" name="Oval 842"/>
            <p:cNvSpPr>
              <a:spLocks noChangeArrowheads="1"/>
            </p:cNvSpPr>
            <p:nvPr/>
          </p:nvSpPr>
          <p:spPr bwMode="auto">
            <a:xfrm>
              <a:off x="474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74" name="Oval 843"/>
            <p:cNvSpPr>
              <a:spLocks noChangeArrowheads="1"/>
            </p:cNvSpPr>
            <p:nvPr/>
          </p:nvSpPr>
          <p:spPr bwMode="auto">
            <a:xfrm>
              <a:off x="4150" y="41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75" name="Oval 844"/>
            <p:cNvSpPr>
              <a:spLocks noChangeArrowheads="1"/>
            </p:cNvSpPr>
            <p:nvPr/>
          </p:nvSpPr>
          <p:spPr bwMode="auto">
            <a:xfrm>
              <a:off x="355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76" name="Oval 845"/>
            <p:cNvSpPr>
              <a:spLocks noChangeArrowheads="1"/>
            </p:cNvSpPr>
            <p:nvPr/>
          </p:nvSpPr>
          <p:spPr bwMode="auto">
            <a:xfrm>
              <a:off x="401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77" name="Oval 846"/>
            <p:cNvSpPr>
              <a:spLocks noChangeArrowheads="1"/>
            </p:cNvSpPr>
            <p:nvPr/>
          </p:nvSpPr>
          <p:spPr bwMode="auto">
            <a:xfrm>
              <a:off x="44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78" name="Oval 847"/>
            <p:cNvSpPr>
              <a:spLocks noChangeArrowheads="1"/>
            </p:cNvSpPr>
            <p:nvPr/>
          </p:nvSpPr>
          <p:spPr bwMode="auto">
            <a:xfrm>
              <a:off x="4924"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79" name="Oval 848"/>
            <p:cNvSpPr>
              <a:spLocks noChangeArrowheads="1"/>
            </p:cNvSpPr>
            <p:nvPr/>
          </p:nvSpPr>
          <p:spPr bwMode="auto">
            <a:xfrm>
              <a:off x="5103"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80" name="Oval 849"/>
            <p:cNvSpPr>
              <a:spLocks noChangeArrowheads="1"/>
            </p:cNvSpPr>
            <p:nvPr/>
          </p:nvSpPr>
          <p:spPr bwMode="auto">
            <a:xfrm>
              <a:off x="4604"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81" name="Oval 850"/>
            <p:cNvSpPr>
              <a:spLocks noChangeArrowheads="1"/>
            </p:cNvSpPr>
            <p:nvPr/>
          </p:nvSpPr>
          <p:spPr bwMode="auto">
            <a:xfrm>
              <a:off x="4468"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82" name="Oval 851"/>
            <p:cNvSpPr>
              <a:spLocks noChangeArrowheads="1"/>
            </p:cNvSpPr>
            <p:nvPr/>
          </p:nvSpPr>
          <p:spPr bwMode="auto">
            <a:xfrm>
              <a:off x="5738"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83" name="Oval 852"/>
            <p:cNvSpPr>
              <a:spLocks noChangeArrowheads="1"/>
            </p:cNvSpPr>
            <p:nvPr/>
          </p:nvSpPr>
          <p:spPr bwMode="auto">
            <a:xfrm>
              <a:off x="569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84" name="Oval 853"/>
            <p:cNvSpPr>
              <a:spLocks noChangeArrowheads="1"/>
            </p:cNvSpPr>
            <p:nvPr/>
          </p:nvSpPr>
          <p:spPr bwMode="auto">
            <a:xfrm>
              <a:off x="5511"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85" name="Oval 854"/>
            <p:cNvSpPr>
              <a:spLocks noChangeArrowheads="1"/>
            </p:cNvSpPr>
            <p:nvPr/>
          </p:nvSpPr>
          <p:spPr bwMode="auto">
            <a:xfrm>
              <a:off x="564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86" name="Oval 855"/>
            <p:cNvSpPr>
              <a:spLocks noChangeArrowheads="1"/>
            </p:cNvSpPr>
            <p:nvPr/>
          </p:nvSpPr>
          <p:spPr bwMode="auto">
            <a:xfrm>
              <a:off x="5420"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87" name="Oval 856"/>
            <p:cNvSpPr>
              <a:spLocks noChangeArrowheads="1"/>
            </p:cNvSpPr>
            <p:nvPr/>
          </p:nvSpPr>
          <p:spPr bwMode="auto">
            <a:xfrm>
              <a:off x="4604"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88" name="Oval 857"/>
            <p:cNvSpPr>
              <a:spLocks noChangeArrowheads="1"/>
            </p:cNvSpPr>
            <p:nvPr/>
          </p:nvSpPr>
          <p:spPr bwMode="auto">
            <a:xfrm>
              <a:off x="5104"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89" name="Oval 858"/>
            <p:cNvSpPr>
              <a:spLocks noChangeArrowheads="1"/>
            </p:cNvSpPr>
            <p:nvPr/>
          </p:nvSpPr>
          <p:spPr bwMode="auto">
            <a:xfrm>
              <a:off x="5103"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90" name="Oval 859"/>
            <p:cNvSpPr>
              <a:spLocks noChangeArrowheads="1"/>
            </p:cNvSpPr>
            <p:nvPr/>
          </p:nvSpPr>
          <p:spPr bwMode="auto">
            <a:xfrm>
              <a:off x="501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91" name="Oval 860"/>
            <p:cNvSpPr>
              <a:spLocks noChangeArrowheads="1"/>
            </p:cNvSpPr>
            <p:nvPr/>
          </p:nvSpPr>
          <p:spPr bwMode="auto">
            <a:xfrm>
              <a:off x="487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92" name="Oval 861"/>
            <p:cNvSpPr>
              <a:spLocks noChangeArrowheads="1"/>
            </p:cNvSpPr>
            <p:nvPr/>
          </p:nvSpPr>
          <p:spPr bwMode="auto">
            <a:xfrm>
              <a:off x="4695"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93" name="Oval 862"/>
            <p:cNvSpPr>
              <a:spLocks noChangeArrowheads="1"/>
            </p:cNvSpPr>
            <p:nvPr/>
          </p:nvSpPr>
          <p:spPr bwMode="auto">
            <a:xfrm>
              <a:off x="496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94" name="Oval 863"/>
            <p:cNvSpPr>
              <a:spLocks noChangeArrowheads="1"/>
            </p:cNvSpPr>
            <p:nvPr/>
          </p:nvSpPr>
          <p:spPr bwMode="auto">
            <a:xfrm>
              <a:off x="5058" y="161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795" name="Oval 864"/>
            <p:cNvSpPr>
              <a:spLocks noChangeArrowheads="1"/>
            </p:cNvSpPr>
            <p:nvPr/>
          </p:nvSpPr>
          <p:spPr bwMode="auto">
            <a:xfrm>
              <a:off x="5058"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96" name="Oval 865"/>
            <p:cNvSpPr>
              <a:spLocks noChangeArrowheads="1"/>
            </p:cNvSpPr>
            <p:nvPr/>
          </p:nvSpPr>
          <p:spPr bwMode="auto">
            <a:xfrm>
              <a:off x="5012"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97" name="Oval 866"/>
            <p:cNvSpPr>
              <a:spLocks noChangeArrowheads="1"/>
            </p:cNvSpPr>
            <p:nvPr/>
          </p:nvSpPr>
          <p:spPr bwMode="auto">
            <a:xfrm>
              <a:off x="5058"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98" name="Oval 867"/>
            <p:cNvSpPr>
              <a:spLocks noChangeArrowheads="1"/>
            </p:cNvSpPr>
            <p:nvPr/>
          </p:nvSpPr>
          <p:spPr bwMode="auto">
            <a:xfrm>
              <a:off x="519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799" name="Oval 868"/>
            <p:cNvSpPr>
              <a:spLocks noChangeArrowheads="1"/>
            </p:cNvSpPr>
            <p:nvPr/>
          </p:nvSpPr>
          <p:spPr bwMode="auto">
            <a:xfrm>
              <a:off x="5285"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00" name="Oval 869"/>
            <p:cNvSpPr>
              <a:spLocks noChangeArrowheads="1"/>
            </p:cNvSpPr>
            <p:nvPr/>
          </p:nvSpPr>
          <p:spPr bwMode="auto">
            <a:xfrm>
              <a:off x="5376"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01" name="Oval 870"/>
            <p:cNvSpPr>
              <a:spLocks noChangeArrowheads="1"/>
            </p:cNvSpPr>
            <p:nvPr/>
          </p:nvSpPr>
          <p:spPr bwMode="auto">
            <a:xfrm>
              <a:off x="537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02" name="Oval 871"/>
            <p:cNvSpPr>
              <a:spLocks noChangeArrowheads="1"/>
            </p:cNvSpPr>
            <p:nvPr/>
          </p:nvSpPr>
          <p:spPr bwMode="auto">
            <a:xfrm>
              <a:off x="5374"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03" name="Oval 872"/>
            <p:cNvSpPr>
              <a:spLocks noChangeArrowheads="1"/>
            </p:cNvSpPr>
            <p:nvPr/>
          </p:nvSpPr>
          <p:spPr bwMode="auto">
            <a:xfrm>
              <a:off x="5285"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04" name="Oval 873"/>
            <p:cNvSpPr>
              <a:spLocks noChangeArrowheads="1"/>
            </p:cNvSpPr>
            <p:nvPr/>
          </p:nvSpPr>
          <p:spPr bwMode="auto">
            <a:xfrm>
              <a:off x="5421"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05" name="Oval 874"/>
            <p:cNvSpPr>
              <a:spLocks noChangeArrowheads="1"/>
            </p:cNvSpPr>
            <p:nvPr/>
          </p:nvSpPr>
          <p:spPr bwMode="auto">
            <a:xfrm>
              <a:off x="5149"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06" name="Oval 875"/>
            <p:cNvSpPr>
              <a:spLocks noChangeArrowheads="1"/>
            </p:cNvSpPr>
            <p:nvPr/>
          </p:nvSpPr>
          <p:spPr bwMode="auto">
            <a:xfrm>
              <a:off x="519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07" name="Oval 876"/>
            <p:cNvSpPr>
              <a:spLocks noChangeArrowheads="1"/>
            </p:cNvSpPr>
            <p:nvPr/>
          </p:nvSpPr>
          <p:spPr bwMode="auto">
            <a:xfrm>
              <a:off x="5239"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08" name="Oval 877"/>
            <p:cNvSpPr>
              <a:spLocks noChangeArrowheads="1"/>
            </p:cNvSpPr>
            <p:nvPr/>
          </p:nvSpPr>
          <p:spPr bwMode="auto">
            <a:xfrm>
              <a:off x="496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09" name="Oval 878"/>
            <p:cNvSpPr>
              <a:spLocks noChangeArrowheads="1"/>
            </p:cNvSpPr>
            <p:nvPr/>
          </p:nvSpPr>
          <p:spPr bwMode="auto">
            <a:xfrm>
              <a:off x="528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10" name="Oval 879"/>
            <p:cNvSpPr>
              <a:spLocks noChangeArrowheads="1"/>
            </p:cNvSpPr>
            <p:nvPr/>
          </p:nvSpPr>
          <p:spPr bwMode="auto">
            <a:xfrm>
              <a:off x="5693"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11" name="Oval 880"/>
            <p:cNvSpPr>
              <a:spLocks noChangeArrowheads="1"/>
            </p:cNvSpPr>
            <p:nvPr/>
          </p:nvSpPr>
          <p:spPr bwMode="auto">
            <a:xfrm>
              <a:off x="5331"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12" name="Oval 881"/>
            <p:cNvSpPr>
              <a:spLocks noChangeArrowheads="1"/>
            </p:cNvSpPr>
            <p:nvPr/>
          </p:nvSpPr>
          <p:spPr bwMode="auto">
            <a:xfrm>
              <a:off x="5648"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13" name="Oval 882"/>
            <p:cNvSpPr>
              <a:spLocks noChangeArrowheads="1"/>
            </p:cNvSpPr>
            <p:nvPr/>
          </p:nvSpPr>
          <p:spPr bwMode="auto">
            <a:xfrm>
              <a:off x="5466" y="1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814" name="Oval 883"/>
            <p:cNvSpPr>
              <a:spLocks noChangeArrowheads="1"/>
            </p:cNvSpPr>
            <p:nvPr/>
          </p:nvSpPr>
          <p:spPr bwMode="auto">
            <a:xfrm>
              <a:off x="5330"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15" name="Oval 884"/>
            <p:cNvSpPr>
              <a:spLocks noChangeArrowheads="1"/>
            </p:cNvSpPr>
            <p:nvPr/>
          </p:nvSpPr>
          <p:spPr bwMode="auto">
            <a:xfrm>
              <a:off x="5421"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16" name="Oval 885"/>
            <p:cNvSpPr>
              <a:spLocks noChangeArrowheads="1"/>
            </p:cNvSpPr>
            <p:nvPr/>
          </p:nvSpPr>
          <p:spPr bwMode="auto">
            <a:xfrm>
              <a:off x="5557"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17" name="Oval 886"/>
            <p:cNvSpPr>
              <a:spLocks noChangeArrowheads="1"/>
            </p:cNvSpPr>
            <p:nvPr/>
          </p:nvSpPr>
          <p:spPr bwMode="auto">
            <a:xfrm>
              <a:off x="5693" y="1752"/>
              <a:ext cx="45" cy="46"/>
            </a:xfrm>
            <a:prstGeom prst="ellipse">
              <a:avLst/>
            </a:prstGeom>
            <a:solidFill>
              <a:schemeClr val="tx1"/>
            </a:solidFill>
            <a:ln w="3175">
              <a:noFill/>
              <a:round/>
              <a:headEnd/>
              <a:tailEnd/>
            </a:ln>
          </p:spPr>
          <p:txBody>
            <a:bodyPr wrap="none" anchor="ctr"/>
            <a:lstStyle/>
            <a:p>
              <a:endParaRPr lang="en-US"/>
            </a:p>
          </p:txBody>
        </p:sp>
        <p:sp>
          <p:nvSpPr>
            <p:cNvPr id="79818" name="Oval 887"/>
            <p:cNvSpPr>
              <a:spLocks noChangeArrowheads="1"/>
            </p:cNvSpPr>
            <p:nvPr/>
          </p:nvSpPr>
          <p:spPr bwMode="auto">
            <a:xfrm>
              <a:off x="5739" y="1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19" name="Oval 888"/>
            <p:cNvSpPr>
              <a:spLocks noChangeArrowheads="1"/>
            </p:cNvSpPr>
            <p:nvPr/>
          </p:nvSpPr>
          <p:spPr bwMode="auto">
            <a:xfrm>
              <a:off x="5738"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20" name="Oval 889"/>
            <p:cNvSpPr>
              <a:spLocks noChangeArrowheads="1"/>
            </p:cNvSpPr>
            <p:nvPr/>
          </p:nvSpPr>
          <p:spPr bwMode="auto">
            <a:xfrm>
              <a:off x="5465"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21" name="Oval 890"/>
            <p:cNvSpPr>
              <a:spLocks noChangeArrowheads="1"/>
            </p:cNvSpPr>
            <p:nvPr/>
          </p:nvSpPr>
          <p:spPr bwMode="auto">
            <a:xfrm>
              <a:off x="5602" y="1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22" name="Oval 891"/>
            <p:cNvSpPr>
              <a:spLocks noChangeArrowheads="1"/>
            </p:cNvSpPr>
            <p:nvPr/>
          </p:nvSpPr>
          <p:spPr bwMode="auto">
            <a:xfrm>
              <a:off x="5602"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23" name="Oval 892"/>
            <p:cNvSpPr>
              <a:spLocks noChangeArrowheads="1"/>
            </p:cNvSpPr>
            <p:nvPr/>
          </p:nvSpPr>
          <p:spPr bwMode="auto">
            <a:xfrm>
              <a:off x="5648"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24" name="Oval 893"/>
            <p:cNvSpPr>
              <a:spLocks noChangeArrowheads="1"/>
            </p:cNvSpPr>
            <p:nvPr/>
          </p:nvSpPr>
          <p:spPr bwMode="auto">
            <a:xfrm>
              <a:off x="5331"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25" name="Oval 894"/>
            <p:cNvSpPr>
              <a:spLocks noChangeArrowheads="1"/>
            </p:cNvSpPr>
            <p:nvPr/>
          </p:nvSpPr>
          <p:spPr bwMode="auto">
            <a:xfrm>
              <a:off x="5331"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26" name="Oval 895"/>
            <p:cNvSpPr>
              <a:spLocks noChangeArrowheads="1"/>
            </p:cNvSpPr>
            <p:nvPr/>
          </p:nvSpPr>
          <p:spPr bwMode="auto">
            <a:xfrm>
              <a:off x="5375"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27" name="Oval 896"/>
            <p:cNvSpPr>
              <a:spLocks noChangeArrowheads="1"/>
            </p:cNvSpPr>
            <p:nvPr/>
          </p:nvSpPr>
          <p:spPr bwMode="auto">
            <a:xfrm>
              <a:off x="5013"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28" name="Oval 897"/>
            <p:cNvSpPr>
              <a:spLocks noChangeArrowheads="1"/>
            </p:cNvSpPr>
            <p:nvPr/>
          </p:nvSpPr>
          <p:spPr bwMode="auto">
            <a:xfrm>
              <a:off x="5149" y="14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29" name="Oval 898"/>
            <p:cNvSpPr>
              <a:spLocks noChangeArrowheads="1"/>
            </p:cNvSpPr>
            <p:nvPr/>
          </p:nvSpPr>
          <p:spPr bwMode="auto">
            <a:xfrm>
              <a:off x="5239"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30" name="Oval 899"/>
            <p:cNvSpPr>
              <a:spLocks noChangeArrowheads="1"/>
            </p:cNvSpPr>
            <p:nvPr/>
          </p:nvSpPr>
          <p:spPr bwMode="auto">
            <a:xfrm>
              <a:off x="5239"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31" name="Oval 900"/>
            <p:cNvSpPr>
              <a:spLocks noChangeArrowheads="1"/>
            </p:cNvSpPr>
            <p:nvPr/>
          </p:nvSpPr>
          <p:spPr bwMode="auto">
            <a:xfrm>
              <a:off x="560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32" name="Oval 901"/>
            <p:cNvSpPr>
              <a:spLocks noChangeArrowheads="1"/>
            </p:cNvSpPr>
            <p:nvPr/>
          </p:nvSpPr>
          <p:spPr bwMode="auto">
            <a:xfrm>
              <a:off x="533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33" name="Oval 902"/>
            <p:cNvSpPr>
              <a:spLocks noChangeArrowheads="1"/>
            </p:cNvSpPr>
            <p:nvPr/>
          </p:nvSpPr>
          <p:spPr bwMode="auto">
            <a:xfrm>
              <a:off x="5511" y="207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834" name="Oval 903"/>
            <p:cNvSpPr>
              <a:spLocks noChangeArrowheads="1"/>
            </p:cNvSpPr>
            <p:nvPr/>
          </p:nvSpPr>
          <p:spPr bwMode="auto">
            <a:xfrm>
              <a:off x="555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35" name="Oval 904"/>
            <p:cNvSpPr>
              <a:spLocks noChangeArrowheads="1"/>
            </p:cNvSpPr>
            <p:nvPr/>
          </p:nvSpPr>
          <p:spPr bwMode="auto">
            <a:xfrm>
              <a:off x="5648"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36" name="Oval 905"/>
            <p:cNvSpPr>
              <a:spLocks noChangeArrowheads="1"/>
            </p:cNvSpPr>
            <p:nvPr/>
          </p:nvSpPr>
          <p:spPr bwMode="auto">
            <a:xfrm>
              <a:off x="478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37" name="Oval 906"/>
            <p:cNvSpPr>
              <a:spLocks noChangeArrowheads="1"/>
            </p:cNvSpPr>
            <p:nvPr/>
          </p:nvSpPr>
          <p:spPr bwMode="auto">
            <a:xfrm>
              <a:off x="4786"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38" name="Oval 907"/>
            <p:cNvSpPr>
              <a:spLocks noChangeArrowheads="1"/>
            </p:cNvSpPr>
            <p:nvPr/>
          </p:nvSpPr>
          <p:spPr bwMode="auto">
            <a:xfrm>
              <a:off x="4650" y="21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839" name="Oval 908"/>
            <p:cNvSpPr>
              <a:spLocks noChangeArrowheads="1"/>
            </p:cNvSpPr>
            <p:nvPr/>
          </p:nvSpPr>
          <p:spPr bwMode="auto">
            <a:xfrm>
              <a:off x="4741"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40" name="Oval 909"/>
            <p:cNvSpPr>
              <a:spLocks noChangeArrowheads="1"/>
            </p:cNvSpPr>
            <p:nvPr/>
          </p:nvSpPr>
          <p:spPr bwMode="auto">
            <a:xfrm>
              <a:off x="4876"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41" name="Oval 910"/>
            <p:cNvSpPr>
              <a:spLocks noChangeArrowheads="1"/>
            </p:cNvSpPr>
            <p:nvPr/>
          </p:nvSpPr>
          <p:spPr bwMode="auto">
            <a:xfrm>
              <a:off x="4830"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42" name="Oval 911"/>
            <p:cNvSpPr>
              <a:spLocks noChangeArrowheads="1"/>
            </p:cNvSpPr>
            <p:nvPr/>
          </p:nvSpPr>
          <p:spPr bwMode="auto">
            <a:xfrm>
              <a:off x="4650"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43" name="Oval 912"/>
            <p:cNvSpPr>
              <a:spLocks noChangeArrowheads="1"/>
            </p:cNvSpPr>
            <p:nvPr/>
          </p:nvSpPr>
          <p:spPr bwMode="auto">
            <a:xfrm>
              <a:off x="4694" y="226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844" name="Oval 913"/>
            <p:cNvSpPr>
              <a:spLocks noChangeArrowheads="1"/>
            </p:cNvSpPr>
            <p:nvPr/>
          </p:nvSpPr>
          <p:spPr bwMode="auto">
            <a:xfrm>
              <a:off x="4243"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45" name="Oval 914"/>
            <p:cNvSpPr>
              <a:spLocks noChangeArrowheads="1"/>
            </p:cNvSpPr>
            <p:nvPr/>
          </p:nvSpPr>
          <p:spPr bwMode="auto">
            <a:xfrm>
              <a:off x="4242"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46" name="Oval 915"/>
            <p:cNvSpPr>
              <a:spLocks noChangeArrowheads="1"/>
            </p:cNvSpPr>
            <p:nvPr/>
          </p:nvSpPr>
          <p:spPr bwMode="auto">
            <a:xfrm>
              <a:off x="4106" y="1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847" name="Oval 916"/>
            <p:cNvSpPr>
              <a:spLocks noChangeArrowheads="1"/>
            </p:cNvSpPr>
            <p:nvPr/>
          </p:nvSpPr>
          <p:spPr bwMode="auto">
            <a:xfrm>
              <a:off x="4197"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48" name="Oval 917"/>
            <p:cNvSpPr>
              <a:spLocks noChangeArrowheads="1"/>
            </p:cNvSpPr>
            <p:nvPr/>
          </p:nvSpPr>
          <p:spPr bwMode="auto">
            <a:xfrm>
              <a:off x="4333"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49" name="Oval 918"/>
            <p:cNvSpPr>
              <a:spLocks noChangeArrowheads="1"/>
            </p:cNvSpPr>
            <p:nvPr/>
          </p:nvSpPr>
          <p:spPr bwMode="auto">
            <a:xfrm>
              <a:off x="4424"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50" name="Oval 919"/>
            <p:cNvSpPr>
              <a:spLocks noChangeArrowheads="1"/>
            </p:cNvSpPr>
            <p:nvPr/>
          </p:nvSpPr>
          <p:spPr bwMode="auto">
            <a:xfrm>
              <a:off x="4515"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51" name="Oval 920"/>
            <p:cNvSpPr>
              <a:spLocks noChangeArrowheads="1"/>
            </p:cNvSpPr>
            <p:nvPr/>
          </p:nvSpPr>
          <p:spPr bwMode="auto">
            <a:xfrm>
              <a:off x="4514"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52" name="Oval 921"/>
            <p:cNvSpPr>
              <a:spLocks noChangeArrowheads="1"/>
            </p:cNvSpPr>
            <p:nvPr/>
          </p:nvSpPr>
          <p:spPr bwMode="auto">
            <a:xfrm>
              <a:off x="4378"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53" name="Oval 922"/>
            <p:cNvSpPr>
              <a:spLocks noChangeArrowheads="1"/>
            </p:cNvSpPr>
            <p:nvPr/>
          </p:nvSpPr>
          <p:spPr bwMode="auto">
            <a:xfrm>
              <a:off x="4106"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54" name="Oval 923"/>
            <p:cNvSpPr>
              <a:spLocks noChangeArrowheads="1"/>
            </p:cNvSpPr>
            <p:nvPr/>
          </p:nvSpPr>
          <p:spPr bwMode="auto">
            <a:xfrm>
              <a:off x="4424"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55" name="Oval 924"/>
            <p:cNvSpPr>
              <a:spLocks noChangeArrowheads="1"/>
            </p:cNvSpPr>
            <p:nvPr/>
          </p:nvSpPr>
          <p:spPr bwMode="auto">
            <a:xfrm>
              <a:off x="4696"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56" name="Oval 925"/>
            <p:cNvSpPr>
              <a:spLocks noChangeArrowheads="1"/>
            </p:cNvSpPr>
            <p:nvPr/>
          </p:nvSpPr>
          <p:spPr bwMode="auto">
            <a:xfrm>
              <a:off x="4559" y="174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857" name="Oval 926"/>
            <p:cNvSpPr>
              <a:spLocks noChangeArrowheads="1"/>
            </p:cNvSpPr>
            <p:nvPr/>
          </p:nvSpPr>
          <p:spPr bwMode="auto">
            <a:xfrm>
              <a:off x="4650"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58" name="Oval 927"/>
            <p:cNvSpPr>
              <a:spLocks noChangeArrowheads="1"/>
            </p:cNvSpPr>
            <p:nvPr/>
          </p:nvSpPr>
          <p:spPr bwMode="auto">
            <a:xfrm>
              <a:off x="4831" y="16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59" name="Oval 928"/>
            <p:cNvSpPr>
              <a:spLocks noChangeArrowheads="1"/>
            </p:cNvSpPr>
            <p:nvPr/>
          </p:nvSpPr>
          <p:spPr bwMode="auto">
            <a:xfrm>
              <a:off x="4559" y="1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60" name="Oval 929"/>
            <p:cNvSpPr>
              <a:spLocks noChangeArrowheads="1"/>
            </p:cNvSpPr>
            <p:nvPr/>
          </p:nvSpPr>
          <p:spPr bwMode="auto">
            <a:xfrm>
              <a:off x="487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61" name="Oval 930"/>
            <p:cNvSpPr>
              <a:spLocks noChangeArrowheads="1"/>
            </p:cNvSpPr>
            <p:nvPr/>
          </p:nvSpPr>
          <p:spPr bwMode="auto">
            <a:xfrm>
              <a:off x="4151" y="2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62" name="Oval 931"/>
            <p:cNvSpPr>
              <a:spLocks noChangeArrowheads="1"/>
            </p:cNvSpPr>
            <p:nvPr/>
          </p:nvSpPr>
          <p:spPr bwMode="auto">
            <a:xfrm>
              <a:off x="4424" y="17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63" name="Oval 932"/>
            <p:cNvSpPr>
              <a:spLocks noChangeArrowheads="1"/>
            </p:cNvSpPr>
            <p:nvPr/>
          </p:nvSpPr>
          <p:spPr bwMode="auto">
            <a:xfrm>
              <a:off x="4423"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64" name="Oval 933"/>
            <p:cNvSpPr>
              <a:spLocks noChangeArrowheads="1"/>
            </p:cNvSpPr>
            <p:nvPr/>
          </p:nvSpPr>
          <p:spPr bwMode="auto">
            <a:xfrm>
              <a:off x="4287" y="15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65" name="Oval 934"/>
            <p:cNvSpPr>
              <a:spLocks noChangeArrowheads="1"/>
            </p:cNvSpPr>
            <p:nvPr/>
          </p:nvSpPr>
          <p:spPr bwMode="auto">
            <a:xfrm>
              <a:off x="4378" y="14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66" name="Oval 935"/>
            <p:cNvSpPr>
              <a:spLocks noChangeArrowheads="1"/>
            </p:cNvSpPr>
            <p:nvPr/>
          </p:nvSpPr>
          <p:spPr bwMode="auto">
            <a:xfrm>
              <a:off x="4514"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67" name="Oval 936"/>
            <p:cNvSpPr>
              <a:spLocks noChangeArrowheads="1"/>
            </p:cNvSpPr>
            <p:nvPr/>
          </p:nvSpPr>
          <p:spPr bwMode="auto">
            <a:xfrm>
              <a:off x="4559"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68" name="Oval 937"/>
            <p:cNvSpPr>
              <a:spLocks noChangeArrowheads="1"/>
            </p:cNvSpPr>
            <p:nvPr/>
          </p:nvSpPr>
          <p:spPr bwMode="auto">
            <a:xfrm>
              <a:off x="4151"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69" name="Oval 938"/>
            <p:cNvSpPr>
              <a:spLocks noChangeArrowheads="1"/>
            </p:cNvSpPr>
            <p:nvPr/>
          </p:nvSpPr>
          <p:spPr bwMode="auto">
            <a:xfrm>
              <a:off x="4331" y="17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70" name="Oval 939"/>
            <p:cNvSpPr>
              <a:spLocks noChangeArrowheads="1"/>
            </p:cNvSpPr>
            <p:nvPr/>
          </p:nvSpPr>
          <p:spPr bwMode="auto">
            <a:xfrm>
              <a:off x="3880" y="1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71" name="Oval 940"/>
            <p:cNvSpPr>
              <a:spLocks noChangeArrowheads="1"/>
            </p:cNvSpPr>
            <p:nvPr/>
          </p:nvSpPr>
          <p:spPr bwMode="auto">
            <a:xfrm>
              <a:off x="3879"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72" name="Oval 941"/>
            <p:cNvSpPr>
              <a:spLocks noChangeArrowheads="1"/>
            </p:cNvSpPr>
            <p:nvPr/>
          </p:nvSpPr>
          <p:spPr bwMode="auto">
            <a:xfrm>
              <a:off x="3743"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73" name="Oval 942"/>
            <p:cNvSpPr>
              <a:spLocks noChangeArrowheads="1"/>
            </p:cNvSpPr>
            <p:nvPr/>
          </p:nvSpPr>
          <p:spPr bwMode="auto">
            <a:xfrm>
              <a:off x="3834" y="1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74" name="Oval 943"/>
            <p:cNvSpPr>
              <a:spLocks noChangeArrowheads="1"/>
            </p:cNvSpPr>
            <p:nvPr/>
          </p:nvSpPr>
          <p:spPr bwMode="auto">
            <a:xfrm>
              <a:off x="3970"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75" name="Oval 944"/>
            <p:cNvSpPr>
              <a:spLocks noChangeArrowheads="1"/>
            </p:cNvSpPr>
            <p:nvPr/>
          </p:nvSpPr>
          <p:spPr bwMode="auto">
            <a:xfrm>
              <a:off x="4061"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76" name="Oval 945"/>
            <p:cNvSpPr>
              <a:spLocks noChangeArrowheads="1"/>
            </p:cNvSpPr>
            <p:nvPr/>
          </p:nvSpPr>
          <p:spPr bwMode="auto">
            <a:xfrm>
              <a:off x="4152"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77" name="Oval 946"/>
            <p:cNvSpPr>
              <a:spLocks noChangeArrowheads="1"/>
            </p:cNvSpPr>
            <p:nvPr/>
          </p:nvSpPr>
          <p:spPr bwMode="auto">
            <a:xfrm>
              <a:off x="4105"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878" name="Oval 947"/>
            <p:cNvSpPr>
              <a:spLocks noChangeArrowheads="1"/>
            </p:cNvSpPr>
            <p:nvPr/>
          </p:nvSpPr>
          <p:spPr bwMode="auto">
            <a:xfrm>
              <a:off x="401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79" name="Oval 948"/>
            <p:cNvSpPr>
              <a:spLocks noChangeArrowheads="1"/>
            </p:cNvSpPr>
            <p:nvPr/>
          </p:nvSpPr>
          <p:spPr bwMode="auto">
            <a:xfrm>
              <a:off x="3743"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80" name="Oval 949"/>
            <p:cNvSpPr>
              <a:spLocks noChangeArrowheads="1"/>
            </p:cNvSpPr>
            <p:nvPr/>
          </p:nvSpPr>
          <p:spPr bwMode="auto">
            <a:xfrm>
              <a:off x="4061"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81" name="Oval 950"/>
            <p:cNvSpPr>
              <a:spLocks noChangeArrowheads="1"/>
            </p:cNvSpPr>
            <p:nvPr/>
          </p:nvSpPr>
          <p:spPr bwMode="auto">
            <a:xfrm>
              <a:off x="4333" y="135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882" name="Oval 951"/>
            <p:cNvSpPr>
              <a:spLocks noChangeArrowheads="1"/>
            </p:cNvSpPr>
            <p:nvPr/>
          </p:nvSpPr>
          <p:spPr bwMode="auto">
            <a:xfrm>
              <a:off x="4196" y="1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83" name="Oval 952"/>
            <p:cNvSpPr>
              <a:spLocks noChangeArrowheads="1"/>
            </p:cNvSpPr>
            <p:nvPr/>
          </p:nvSpPr>
          <p:spPr bwMode="auto">
            <a:xfrm>
              <a:off x="4287"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84" name="Oval 953"/>
            <p:cNvSpPr>
              <a:spLocks noChangeArrowheads="1"/>
            </p:cNvSpPr>
            <p:nvPr/>
          </p:nvSpPr>
          <p:spPr bwMode="auto">
            <a:xfrm>
              <a:off x="4468"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85" name="Oval 954"/>
            <p:cNvSpPr>
              <a:spLocks noChangeArrowheads="1"/>
            </p:cNvSpPr>
            <p:nvPr/>
          </p:nvSpPr>
          <p:spPr bwMode="auto">
            <a:xfrm>
              <a:off x="4196"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86" name="Oval 955"/>
            <p:cNvSpPr>
              <a:spLocks noChangeArrowheads="1"/>
            </p:cNvSpPr>
            <p:nvPr/>
          </p:nvSpPr>
          <p:spPr bwMode="auto">
            <a:xfrm>
              <a:off x="4514" y="1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887" name="Oval 956"/>
            <p:cNvSpPr>
              <a:spLocks noChangeArrowheads="1"/>
            </p:cNvSpPr>
            <p:nvPr/>
          </p:nvSpPr>
          <p:spPr bwMode="auto">
            <a:xfrm>
              <a:off x="3788"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88" name="Oval 957"/>
            <p:cNvSpPr>
              <a:spLocks noChangeArrowheads="1"/>
            </p:cNvSpPr>
            <p:nvPr/>
          </p:nvSpPr>
          <p:spPr bwMode="auto">
            <a:xfrm>
              <a:off x="551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89" name="Oval 958"/>
            <p:cNvSpPr>
              <a:spLocks noChangeArrowheads="1"/>
            </p:cNvSpPr>
            <p:nvPr/>
          </p:nvSpPr>
          <p:spPr bwMode="auto">
            <a:xfrm>
              <a:off x="5421"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90" name="Oval 959"/>
            <p:cNvSpPr>
              <a:spLocks noChangeArrowheads="1"/>
            </p:cNvSpPr>
            <p:nvPr/>
          </p:nvSpPr>
          <p:spPr bwMode="auto">
            <a:xfrm>
              <a:off x="5239" y="12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91" name="Oval 960"/>
            <p:cNvSpPr>
              <a:spLocks noChangeArrowheads="1"/>
            </p:cNvSpPr>
            <p:nvPr/>
          </p:nvSpPr>
          <p:spPr bwMode="auto">
            <a:xfrm>
              <a:off x="5376"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92" name="Oval 961"/>
            <p:cNvSpPr>
              <a:spLocks noChangeArrowheads="1"/>
            </p:cNvSpPr>
            <p:nvPr/>
          </p:nvSpPr>
          <p:spPr bwMode="auto">
            <a:xfrm>
              <a:off x="5512"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93" name="Oval 962"/>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94" name="Oval 963"/>
            <p:cNvSpPr>
              <a:spLocks noChangeArrowheads="1"/>
            </p:cNvSpPr>
            <p:nvPr/>
          </p:nvSpPr>
          <p:spPr bwMode="auto">
            <a:xfrm>
              <a:off x="5013"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95" name="Oval 964"/>
            <p:cNvSpPr>
              <a:spLocks noChangeArrowheads="1"/>
            </p:cNvSpPr>
            <p:nvPr/>
          </p:nvSpPr>
          <p:spPr bwMode="auto">
            <a:xfrm>
              <a:off x="5466"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96" name="Oval 965"/>
            <p:cNvSpPr>
              <a:spLocks noChangeArrowheads="1"/>
            </p:cNvSpPr>
            <p:nvPr/>
          </p:nvSpPr>
          <p:spPr bwMode="auto">
            <a:xfrm>
              <a:off x="4878"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97" name="Oval 966"/>
            <p:cNvSpPr>
              <a:spLocks noChangeArrowheads="1"/>
            </p:cNvSpPr>
            <p:nvPr/>
          </p:nvSpPr>
          <p:spPr bwMode="auto">
            <a:xfrm>
              <a:off x="4877"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98" name="Oval 967"/>
            <p:cNvSpPr>
              <a:spLocks noChangeArrowheads="1"/>
            </p:cNvSpPr>
            <p:nvPr/>
          </p:nvSpPr>
          <p:spPr bwMode="auto">
            <a:xfrm>
              <a:off x="4741"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899" name="Oval 968"/>
            <p:cNvSpPr>
              <a:spLocks noChangeArrowheads="1"/>
            </p:cNvSpPr>
            <p:nvPr/>
          </p:nvSpPr>
          <p:spPr bwMode="auto">
            <a:xfrm>
              <a:off x="4832" y="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00" name="Oval 969"/>
            <p:cNvSpPr>
              <a:spLocks noChangeArrowheads="1"/>
            </p:cNvSpPr>
            <p:nvPr/>
          </p:nvSpPr>
          <p:spPr bwMode="auto">
            <a:xfrm>
              <a:off x="4968"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01" name="Oval 970"/>
            <p:cNvSpPr>
              <a:spLocks noChangeArrowheads="1"/>
            </p:cNvSpPr>
            <p:nvPr/>
          </p:nvSpPr>
          <p:spPr bwMode="auto">
            <a:xfrm>
              <a:off x="5059"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02" name="Oval 971"/>
            <p:cNvSpPr>
              <a:spLocks noChangeArrowheads="1"/>
            </p:cNvSpPr>
            <p:nvPr/>
          </p:nvSpPr>
          <p:spPr bwMode="auto">
            <a:xfrm>
              <a:off x="5150"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03" name="Oval 972"/>
            <p:cNvSpPr>
              <a:spLocks noChangeArrowheads="1"/>
            </p:cNvSpPr>
            <p:nvPr/>
          </p:nvSpPr>
          <p:spPr bwMode="auto">
            <a:xfrm>
              <a:off x="5149"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04" name="Oval 973"/>
            <p:cNvSpPr>
              <a:spLocks noChangeArrowheads="1"/>
            </p:cNvSpPr>
            <p:nvPr/>
          </p:nvSpPr>
          <p:spPr bwMode="auto">
            <a:xfrm>
              <a:off x="501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05" name="Oval 974"/>
            <p:cNvSpPr>
              <a:spLocks noChangeArrowheads="1"/>
            </p:cNvSpPr>
            <p:nvPr/>
          </p:nvSpPr>
          <p:spPr bwMode="auto">
            <a:xfrm>
              <a:off x="4741"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06" name="Oval 975"/>
            <p:cNvSpPr>
              <a:spLocks noChangeArrowheads="1"/>
            </p:cNvSpPr>
            <p:nvPr/>
          </p:nvSpPr>
          <p:spPr bwMode="auto">
            <a:xfrm>
              <a:off x="5059"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07" name="Oval 976"/>
            <p:cNvSpPr>
              <a:spLocks noChangeArrowheads="1"/>
            </p:cNvSpPr>
            <p:nvPr/>
          </p:nvSpPr>
          <p:spPr bwMode="auto">
            <a:xfrm>
              <a:off x="5331" y="10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08" name="Oval 977"/>
            <p:cNvSpPr>
              <a:spLocks noChangeArrowheads="1"/>
            </p:cNvSpPr>
            <p:nvPr/>
          </p:nvSpPr>
          <p:spPr bwMode="auto">
            <a:xfrm>
              <a:off x="4604"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09" name="Oval 978"/>
            <p:cNvSpPr>
              <a:spLocks noChangeArrowheads="1"/>
            </p:cNvSpPr>
            <p:nvPr/>
          </p:nvSpPr>
          <p:spPr bwMode="auto">
            <a:xfrm>
              <a:off x="5285"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10" name="Oval 979"/>
            <p:cNvSpPr>
              <a:spLocks noChangeArrowheads="1"/>
            </p:cNvSpPr>
            <p:nvPr/>
          </p:nvSpPr>
          <p:spPr bwMode="auto">
            <a:xfrm>
              <a:off x="5194" y="98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911" name="Oval 980"/>
            <p:cNvSpPr>
              <a:spLocks noChangeArrowheads="1"/>
            </p:cNvSpPr>
            <p:nvPr/>
          </p:nvSpPr>
          <p:spPr bwMode="auto">
            <a:xfrm>
              <a:off x="5557"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12" name="Oval 981"/>
            <p:cNvSpPr>
              <a:spLocks noChangeArrowheads="1"/>
            </p:cNvSpPr>
            <p:nvPr/>
          </p:nvSpPr>
          <p:spPr bwMode="auto">
            <a:xfrm>
              <a:off x="4786"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13" name="Oval 982"/>
            <p:cNvSpPr>
              <a:spLocks noChangeArrowheads="1"/>
            </p:cNvSpPr>
            <p:nvPr/>
          </p:nvSpPr>
          <p:spPr bwMode="auto">
            <a:xfrm>
              <a:off x="5557"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14" name="Oval 983"/>
            <p:cNvSpPr>
              <a:spLocks noChangeArrowheads="1"/>
            </p:cNvSpPr>
            <p:nvPr/>
          </p:nvSpPr>
          <p:spPr bwMode="auto">
            <a:xfrm>
              <a:off x="5693"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15" name="Oval 984"/>
            <p:cNvSpPr>
              <a:spLocks noChangeArrowheads="1"/>
            </p:cNvSpPr>
            <p:nvPr/>
          </p:nvSpPr>
          <p:spPr bwMode="auto">
            <a:xfrm>
              <a:off x="5420"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16" name="Oval 985"/>
            <p:cNvSpPr>
              <a:spLocks noChangeArrowheads="1"/>
            </p:cNvSpPr>
            <p:nvPr/>
          </p:nvSpPr>
          <p:spPr bwMode="auto">
            <a:xfrm>
              <a:off x="5466"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17" name="Oval 986"/>
            <p:cNvSpPr>
              <a:spLocks noChangeArrowheads="1"/>
            </p:cNvSpPr>
            <p:nvPr/>
          </p:nvSpPr>
          <p:spPr bwMode="auto">
            <a:xfrm>
              <a:off x="5148"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18" name="Oval 987"/>
            <p:cNvSpPr>
              <a:spLocks noChangeArrowheads="1"/>
            </p:cNvSpPr>
            <p:nvPr/>
          </p:nvSpPr>
          <p:spPr bwMode="auto">
            <a:xfrm>
              <a:off x="528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19" name="Oval 988"/>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20" name="Oval 989"/>
            <p:cNvSpPr>
              <a:spLocks noChangeArrowheads="1"/>
            </p:cNvSpPr>
            <p:nvPr/>
          </p:nvSpPr>
          <p:spPr bwMode="auto">
            <a:xfrm>
              <a:off x="546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21" name="Oval 990"/>
            <p:cNvSpPr>
              <a:spLocks noChangeArrowheads="1"/>
            </p:cNvSpPr>
            <p:nvPr/>
          </p:nvSpPr>
          <p:spPr bwMode="auto">
            <a:xfrm>
              <a:off x="5557"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22" name="Oval 991"/>
            <p:cNvSpPr>
              <a:spLocks noChangeArrowheads="1"/>
            </p:cNvSpPr>
            <p:nvPr/>
          </p:nvSpPr>
          <p:spPr bwMode="auto">
            <a:xfrm>
              <a:off x="5332" y="2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23" name="Oval 992"/>
            <p:cNvSpPr>
              <a:spLocks noChangeArrowheads="1"/>
            </p:cNvSpPr>
            <p:nvPr/>
          </p:nvSpPr>
          <p:spPr bwMode="auto">
            <a:xfrm>
              <a:off x="5511" y="2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924" name="Oval 993"/>
            <p:cNvSpPr>
              <a:spLocks noChangeArrowheads="1"/>
            </p:cNvSpPr>
            <p:nvPr/>
          </p:nvSpPr>
          <p:spPr bwMode="auto">
            <a:xfrm>
              <a:off x="5013"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25" name="Oval 994"/>
            <p:cNvSpPr>
              <a:spLocks noChangeArrowheads="1"/>
            </p:cNvSpPr>
            <p:nvPr/>
          </p:nvSpPr>
          <p:spPr bwMode="auto">
            <a:xfrm>
              <a:off x="451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26" name="Oval 995"/>
            <p:cNvSpPr>
              <a:spLocks noChangeArrowheads="1"/>
            </p:cNvSpPr>
            <p:nvPr/>
          </p:nvSpPr>
          <p:spPr bwMode="auto">
            <a:xfrm>
              <a:off x="401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27" name="Oval 996"/>
            <p:cNvSpPr>
              <a:spLocks noChangeArrowheads="1"/>
            </p:cNvSpPr>
            <p:nvPr/>
          </p:nvSpPr>
          <p:spPr bwMode="auto">
            <a:xfrm>
              <a:off x="4378"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28" name="Oval 997"/>
            <p:cNvSpPr>
              <a:spLocks noChangeArrowheads="1"/>
            </p:cNvSpPr>
            <p:nvPr/>
          </p:nvSpPr>
          <p:spPr bwMode="auto">
            <a:xfrm>
              <a:off x="3788" y="220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929" name="Oval 998"/>
            <p:cNvSpPr>
              <a:spLocks noChangeArrowheads="1"/>
            </p:cNvSpPr>
            <p:nvPr/>
          </p:nvSpPr>
          <p:spPr bwMode="auto">
            <a:xfrm>
              <a:off x="405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30" name="Oval 999"/>
            <p:cNvSpPr>
              <a:spLocks noChangeArrowheads="1"/>
            </p:cNvSpPr>
            <p:nvPr/>
          </p:nvSpPr>
          <p:spPr bwMode="auto">
            <a:xfrm>
              <a:off x="4514"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31" name="Oval 1000"/>
            <p:cNvSpPr>
              <a:spLocks noChangeArrowheads="1"/>
            </p:cNvSpPr>
            <p:nvPr/>
          </p:nvSpPr>
          <p:spPr bwMode="auto">
            <a:xfrm>
              <a:off x="4971"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32" name="Oval 1001"/>
            <p:cNvSpPr>
              <a:spLocks noChangeArrowheads="1"/>
            </p:cNvSpPr>
            <p:nvPr/>
          </p:nvSpPr>
          <p:spPr bwMode="auto">
            <a:xfrm>
              <a:off x="4015"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33" name="Oval 1002"/>
            <p:cNvSpPr>
              <a:spLocks noChangeArrowheads="1"/>
            </p:cNvSpPr>
            <p:nvPr/>
          </p:nvSpPr>
          <p:spPr bwMode="auto">
            <a:xfrm>
              <a:off x="3879" y="116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934" name="Oval 1003"/>
            <p:cNvSpPr>
              <a:spLocks noChangeArrowheads="1"/>
            </p:cNvSpPr>
            <p:nvPr/>
          </p:nvSpPr>
          <p:spPr bwMode="auto">
            <a:xfrm>
              <a:off x="3742"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35" name="Oval 1004"/>
            <p:cNvSpPr>
              <a:spLocks noChangeArrowheads="1"/>
            </p:cNvSpPr>
            <p:nvPr/>
          </p:nvSpPr>
          <p:spPr bwMode="auto">
            <a:xfrm>
              <a:off x="3652"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36" name="Oval 1005"/>
            <p:cNvSpPr>
              <a:spLocks noChangeArrowheads="1"/>
            </p:cNvSpPr>
            <p:nvPr/>
          </p:nvSpPr>
          <p:spPr bwMode="auto">
            <a:xfrm>
              <a:off x="3606"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37" name="Oval 1006"/>
            <p:cNvSpPr>
              <a:spLocks noChangeArrowheads="1"/>
            </p:cNvSpPr>
            <p:nvPr/>
          </p:nvSpPr>
          <p:spPr bwMode="auto">
            <a:xfrm>
              <a:off x="3834"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38" name="Oval 1007"/>
            <p:cNvSpPr>
              <a:spLocks noChangeArrowheads="1"/>
            </p:cNvSpPr>
            <p:nvPr/>
          </p:nvSpPr>
          <p:spPr bwMode="auto">
            <a:xfrm>
              <a:off x="39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39" name="Oval 1008"/>
            <p:cNvSpPr>
              <a:spLocks noChangeArrowheads="1"/>
            </p:cNvSpPr>
            <p:nvPr/>
          </p:nvSpPr>
          <p:spPr bwMode="auto">
            <a:xfrm>
              <a:off x="4108"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40" name="Oval 1009"/>
            <p:cNvSpPr>
              <a:spLocks noChangeArrowheads="1"/>
            </p:cNvSpPr>
            <p:nvPr/>
          </p:nvSpPr>
          <p:spPr bwMode="auto">
            <a:xfrm>
              <a:off x="369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41" name="Oval 1010"/>
            <p:cNvSpPr>
              <a:spLocks noChangeArrowheads="1"/>
            </p:cNvSpPr>
            <p:nvPr/>
          </p:nvSpPr>
          <p:spPr bwMode="auto">
            <a:xfrm>
              <a:off x="3652"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42" name="Oval 1011"/>
            <p:cNvSpPr>
              <a:spLocks noChangeArrowheads="1"/>
            </p:cNvSpPr>
            <p:nvPr/>
          </p:nvSpPr>
          <p:spPr bwMode="auto">
            <a:xfrm>
              <a:off x="387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43" name="Oval 1012"/>
            <p:cNvSpPr>
              <a:spLocks noChangeArrowheads="1"/>
            </p:cNvSpPr>
            <p:nvPr/>
          </p:nvSpPr>
          <p:spPr bwMode="auto">
            <a:xfrm>
              <a:off x="3924"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44" name="Oval 1013"/>
            <p:cNvSpPr>
              <a:spLocks noChangeArrowheads="1"/>
            </p:cNvSpPr>
            <p:nvPr/>
          </p:nvSpPr>
          <p:spPr bwMode="auto">
            <a:xfrm>
              <a:off x="392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45" name="Oval 1014"/>
            <p:cNvSpPr>
              <a:spLocks noChangeArrowheads="1"/>
            </p:cNvSpPr>
            <p:nvPr/>
          </p:nvSpPr>
          <p:spPr bwMode="auto">
            <a:xfrm>
              <a:off x="3742"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46" name="Oval 1015"/>
            <p:cNvSpPr>
              <a:spLocks noChangeArrowheads="1"/>
            </p:cNvSpPr>
            <p:nvPr/>
          </p:nvSpPr>
          <p:spPr bwMode="auto">
            <a:xfrm>
              <a:off x="3652" y="188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947" name="Oval 1016"/>
            <p:cNvSpPr>
              <a:spLocks noChangeArrowheads="1"/>
            </p:cNvSpPr>
            <p:nvPr/>
          </p:nvSpPr>
          <p:spPr bwMode="auto">
            <a:xfrm>
              <a:off x="3651" y="16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948" name="Oval 1017"/>
            <p:cNvSpPr>
              <a:spLocks noChangeArrowheads="1"/>
            </p:cNvSpPr>
            <p:nvPr/>
          </p:nvSpPr>
          <p:spPr bwMode="auto">
            <a:xfrm>
              <a:off x="3652"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49" name="Oval 1018"/>
            <p:cNvSpPr>
              <a:spLocks noChangeArrowheads="1"/>
            </p:cNvSpPr>
            <p:nvPr/>
          </p:nvSpPr>
          <p:spPr bwMode="auto">
            <a:xfrm>
              <a:off x="4468"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50" name="Oval 1019"/>
            <p:cNvSpPr>
              <a:spLocks noChangeArrowheads="1"/>
            </p:cNvSpPr>
            <p:nvPr/>
          </p:nvSpPr>
          <p:spPr bwMode="auto">
            <a:xfrm>
              <a:off x="4332" y="1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51" name="Oval 1020"/>
            <p:cNvSpPr>
              <a:spLocks noChangeArrowheads="1"/>
            </p:cNvSpPr>
            <p:nvPr/>
          </p:nvSpPr>
          <p:spPr bwMode="auto">
            <a:xfrm>
              <a:off x="4196"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952" name="Oval 1021"/>
            <p:cNvSpPr>
              <a:spLocks noChangeArrowheads="1"/>
            </p:cNvSpPr>
            <p:nvPr/>
          </p:nvSpPr>
          <p:spPr bwMode="auto">
            <a:xfrm>
              <a:off x="433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53" name="Oval 1022"/>
            <p:cNvSpPr>
              <a:spLocks noChangeArrowheads="1"/>
            </p:cNvSpPr>
            <p:nvPr/>
          </p:nvSpPr>
          <p:spPr bwMode="auto">
            <a:xfrm>
              <a:off x="4559"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54" name="Oval 1023"/>
            <p:cNvSpPr>
              <a:spLocks noChangeArrowheads="1"/>
            </p:cNvSpPr>
            <p:nvPr/>
          </p:nvSpPr>
          <p:spPr bwMode="auto">
            <a:xfrm>
              <a:off x="3697"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955" name="Oval 1024"/>
            <p:cNvSpPr>
              <a:spLocks noChangeArrowheads="1"/>
            </p:cNvSpPr>
            <p:nvPr/>
          </p:nvSpPr>
          <p:spPr bwMode="auto">
            <a:xfrm>
              <a:off x="4741"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56" name="Oval 1025"/>
            <p:cNvSpPr>
              <a:spLocks noChangeArrowheads="1"/>
            </p:cNvSpPr>
            <p:nvPr/>
          </p:nvSpPr>
          <p:spPr bwMode="auto">
            <a:xfrm>
              <a:off x="3924"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57" name="Oval 1026"/>
            <p:cNvSpPr>
              <a:spLocks noChangeArrowheads="1"/>
            </p:cNvSpPr>
            <p:nvPr/>
          </p:nvSpPr>
          <p:spPr bwMode="auto">
            <a:xfrm>
              <a:off x="3834"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58" name="Oval 1027"/>
            <p:cNvSpPr>
              <a:spLocks noChangeArrowheads="1"/>
            </p:cNvSpPr>
            <p:nvPr/>
          </p:nvSpPr>
          <p:spPr bwMode="auto">
            <a:xfrm>
              <a:off x="374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59" name="Oval 1028"/>
            <p:cNvSpPr>
              <a:spLocks noChangeArrowheads="1"/>
            </p:cNvSpPr>
            <p:nvPr/>
          </p:nvSpPr>
          <p:spPr bwMode="auto">
            <a:xfrm>
              <a:off x="3650" y="2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60" name="Oval 1029"/>
            <p:cNvSpPr>
              <a:spLocks noChangeArrowheads="1"/>
            </p:cNvSpPr>
            <p:nvPr/>
          </p:nvSpPr>
          <p:spPr bwMode="auto">
            <a:xfrm>
              <a:off x="428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61" name="Oval 1030"/>
            <p:cNvSpPr>
              <a:spLocks noChangeArrowheads="1"/>
            </p:cNvSpPr>
            <p:nvPr/>
          </p:nvSpPr>
          <p:spPr bwMode="auto">
            <a:xfrm>
              <a:off x="4196"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62" name="Oval 1031"/>
            <p:cNvSpPr>
              <a:spLocks noChangeArrowheads="1"/>
            </p:cNvSpPr>
            <p:nvPr/>
          </p:nvSpPr>
          <p:spPr bwMode="auto">
            <a:xfrm>
              <a:off x="40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63" name="Oval 1032"/>
            <p:cNvSpPr>
              <a:spLocks noChangeArrowheads="1"/>
            </p:cNvSpPr>
            <p:nvPr/>
          </p:nvSpPr>
          <p:spPr bwMode="auto">
            <a:xfrm>
              <a:off x="3788" y="256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964" name="Oval 1033"/>
            <p:cNvSpPr>
              <a:spLocks noChangeArrowheads="1"/>
            </p:cNvSpPr>
            <p:nvPr/>
          </p:nvSpPr>
          <p:spPr bwMode="auto">
            <a:xfrm>
              <a:off x="4333" y="252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965" name="Oval 1034"/>
            <p:cNvSpPr>
              <a:spLocks noChangeArrowheads="1"/>
            </p:cNvSpPr>
            <p:nvPr/>
          </p:nvSpPr>
          <p:spPr bwMode="auto">
            <a:xfrm>
              <a:off x="4787" y="247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966" name="Oval 1035"/>
            <p:cNvSpPr>
              <a:spLocks noChangeArrowheads="1"/>
            </p:cNvSpPr>
            <p:nvPr/>
          </p:nvSpPr>
          <p:spPr bwMode="auto">
            <a:xfrm>
              <a:off x="4196" y="243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967" name="Oval 1036"/>
            <p:cNvSpPr>
              <a:spLocks noChangeArrowheads="1"/>
            </p:cNvSpPr>
            <p:nvPr/>
          </p:nvSpPr>
          <p:spPr bwMode="auto">
            <a:xfrm>
              <a:off x="360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68" name="Oval 1037"/>
            <p:cNvSpPr>
              <a:spLocks noChangeArrowheads="1"/>
            </p:cNvSpPr>
            <p:nvPr/>
          </p:nvSpPr>
          <p:spPr bwMode="auto">
            <a:xfrm>
              <a:off x="406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69" name="Oval 1038"/>
            <p:cNvSpPr>
              <a:spLocks noChangeArrowheads="1"/>
            </p:cNvSpPr>
            <p:nvPr/>
          </p:nvSpPr>
          <p:spPr bwMode="auto">
            <a:xfrm>
              <a:off x="45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70" name="Oval 1039"/>
            <p:cNvSpPr>
              <a:spLocks noChangeArrowheads="1"/>
            </p:cNvSpPr>
            <p:nvPr/>
          </p:nvSpPr>
          <p:spPr bwMode="auto">
            <a:xfrm>
              <a:off x="4970"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9971" name="Oval 1040"/>
            <p:cNvSpPr>
              <a:spLocks noChangeArrowheads="1"/>
            </p:cNvSpPr>
            <p:nvPr/>
          </p:nvSpPr>
          <p:spPr bwMode="auto">
            <a:xfrm>
              <a:off x="5149"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72" name="Oval 1041"/>
            <p:cNvSpPr>
              <a:spLocks noChangeArrowheads="1"/>
            </p:cNvSpPr>
            <p:nvPr/>
          </p:nvSpPr>
          <p:spPr bwMode="auto">
            <a:xfrm>
              <a:off x="4650"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73" name="Oval 1042"/>
            <p:cNvSpPr>
              <a:spLocks noChangeArrowheads="1"/>
            </p:cNvSpPr>
            <p:nvPr/>
          </p:nvSpPr>
          <p:spPr bwMode="auto">
            <a:xfrm>
              <a:off x="4514"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74" name="Oval 1043"/>
            <p:cNvSpPr>
              <a:spLocks noChangeArrowheads="1"/>
            </p:cNvSpPr>
            <p:nvPr/>
          </p:nvSpPr>
          <p:spPr bwMode="auto">
            <a:xfrm>
              <a:off x="5332"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75" name="Oval 1044"/>
            <p:cNvSpPr>
              <a:spLocks noChangeArrowheads="1"/>
            </p:cNvSpPr>
            <p:nvPr/>
          </p:nvSpPr>
          <p:spPr bwMode="auto">
            <a:xfrm>
              <a:off x="573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76" name="Oval 1045"/>
            <p:cNvSpPr>
              <a:spLocks noChangeArrowheads="1"/>
            </p:cNvSpPr>
            <p:nvPr/>
          </p:nvSpPr>
          <p:spPr bwMode="auto">
            <a:xfrm>
              <a:off x="5557"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77" name="Oval 1046"/>
            <p:cNvSpPr>
              <a:spLocks noChangeArrowheads="1"/>
            </p:cNvSpPr>
            <p:nvPr/>
          </p:nvSpPr>
          <p:spPr bwMode="auto">
            <a:xfrm>
              <a:off x="569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78" name="Oval 1047"/>
            <p:cNvSpPr>
              <a:spLocks noChangeArrowheads="1"/>
            </p:cNvSpPr>
            <p:nvPr/>
          </p:nvSpPr>
          <p:spPr bwMode="auto">
            <a:xfrm>
              <a:off x="5466"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79" name="Oval 1048"/>
            <p:cNvSpPr>
              <a:spLocks noChangeArrowheads="1"/>
            </p:cNvSpPr>
            <p:nvPr/>
          </p:nvSpPr>
          <p:spPr bwMode="auto">
            <a:xfrm>
              <a:off x="4650"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80" name="Oval 1049"/>
            <p:cNvSpPr>
              <a:spLocks noChangeArrowheads="1"/>
            </p:cNvSpPr>
            <p:nvPr/>
          </p:nvSpPr>
          <p:spPr bwMode="auto">
            <a:xfrm>
              <a:off x="1429"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81" name="Oval 1050"/>
            <p:cNvSpPr>
              <a:spLocks noChangeArrowheads="1"/>
            </p:cNvSpPr>
            <p:nvPr/>
          </p:nvSpPr>
          <p:spPr bwMode="auto">
            <a:xfrm>
              <a:off x="142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82" name="Oval 1051"/>
            <p:cNvSpPr>
              <a:spLocks noChangeArrowheads="1"/>
            </p:cNvSpPr>
            <p:nvPr/>
          </p:nvSpPr>
          <p:spPr bwMode="auto">
            <a:xfrm>
              <a:off x="1338"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83" name="Oval 1052"/>
            <p:cNvSpPr>
              <a:spLocks noChangeArrowheads="1"/>
            </p:cNvSpPr>
            <p:nvPr/>
          </p:nvSpPr>
          <p:spPr bwMode="auto">
            <a:xfrm>
              <a:off x="120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84" name="Oval 1053"/>
            <p:cNvSpPr>
              <a:spLocks noChangeArrowheads="1"/>
            </p:cNvSpPr>
            <p:nvPr/>
          </p:nvSpPr>
          <p:spPr bwMode="auto">
            <a:xfrm>
              <a:off x="102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85" name="Oval 1054"/>
            <p:cNvSpPr>
              <a:spLocks noChangeArrowheads="1"/>
            </p:cNvSpPr>
            <p:nvPr/>
          </p:nvSpPr>
          <p:spPr bwMode="auto">
            <a:xfrm>
              <a:off x="1292" y="301"/>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9986" name="Oval 1055"/>
            <p:cNvSpPr>
              <a:spLocks noChangeArrowheads="1"/>
            </p:cNvSpPr>
            <p:nvPr/>
          </p:nvSpPr>
          <p:spPr bwMode="auto">
            <a:xfrm>
              <a:off x="1383" y="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87" name="Oval 1056"/>
            <p:cNvSpPr>
              <a:spLocks noChangeArrowheads="1"/>
            </p:cNvSpPr>
            <p:nvPr/>
          </p:nvSpPr>
          <p:spPr bwMode="auto">
            <a:xfrm>
              <a:off x="1383"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88" name="Oval 1057"/>
            <p:cNvSpPr>
              <a:spLocks noChangeArrowheads="1"/>
            </p:cNvSpPr>
            <p:nvPr/>
          </p:nvSpPr>
          <p:spPr bwMode="auto">
            <a:xfrm>
              <a:off x="133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89" name="Oval 1058"/>
            <p:cNvSpPr>
              <a:spLocks noChangeArrowheads="1"/>
            </p:cNvSpPr>
            <p:nvPr/>
          </p:nvSpPr>
          <p:spPr bwMode="auto">
            <a:xfrm>
              <a:off x="1383"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90" name="Oval 1059"/>
            <p:cNvSpPr>
              <a:spLocks noChangeArrowheads="1"/>
            </p:cNvSpPr>
            <p:nvPr/>
          </p:nvSpPr>
          <p:spPr bwMode="auto">
            <a:xfrm>
              <a:off x="3742" y="61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9991" name="Oval 1060"/>
            <p:cNvSpPr>
              <a:spLocks noChangeArrowheads="1"/>
            </p:cNvSpPr>
            <p:nvPr/>
          </p:nvSpPr>
          <p:spPr bwMode="auto">
            <a:xfrm>
              <a:off x="161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92" name="Oval 1061"/>
            <p:cNvSpPr>
              <a:spLocks noChangeArrowheads="1"/>
            </p:cNvSpPr>
            <p:nvPr/>
          </p:nvSpPr>
          <p:spPr bwMode="auto">
            <a:xfrm>
              <a:off x="1701" y="8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9993" name="Oval 1062"/>
            <p:cNvSpPr>
              <a:spLocks noChangeArrowheads="1"/>
            </p:cNvSpPr>
            <p:nvPr/>
          </p:nvSpPr>
          <p:spPr bwMode="auto">
            <a:xfrm>
              <a:off x="1700"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94" name="Oval 1063"/>
            <p:cNvSpPr>
              <a:spLocks noChangeArrowheads="1"/>
            </p:cNvSpPr>
            <p:nvPr/>
          </p:nvSpPr>
          <p:spPr bwMode="auto">
            <a:xfrm>
              <a:off x="1699"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95" name="Oval 1064"/>
            <p:cNvSpPr>
              <a:spLocks noChangeArrowheads="1"/>
            </p:cNvSpPr>
            <p:nvPr/>
          </p:nvSpPr>
          <p:spPr bwMode="auto">
            <a:xfrm>
              <a:off x="161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96" name="Oval 1065"/>
            <p:cNvSpPr>
              <a:spLocks noChangeArrowheads="1"/>
            </p:cNvSpPr>
            <p:nvPr/>
          </p:nvSpPr>
          <p:spPr bwMode="auto">
            <a:xfrm>
              <a:off x="1746"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97" name="Oval 1066"/>
            <p:cNvSpPr>
              <a:spLocks noChangeArrowheads="1"/>
            </p:cNvSpPr>
            <p:nvPr/>
          </p:nvSpPr>
          <p:spPr bwMode="auto">
            <a:xfrm>
              <a:off x="1474"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98" name="Oval 1067"/>
            <p:cNvSpPr>
              <a:spLocks noChangeArrowheads="1"/>
            </p:cNvSpPr>
            <p:nvPr/>
          </p:nvSpPr>
          <p:spPr bwMode="auto">
            <a:xfrm>
              <a:off x="3107"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9999" name="Oval 1068"/>
            <p:cNvSpPr>
              <a:spLocks noChangeArrowheads="1"/>
            </p:cNvSpPr>
            <p:nvPr/>
          </p:nvSpPr>
          <p:spPr bwMode="auto">
            <a:xfrm>
              <a:off x="1519"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00" name="Oval 1069"/>
            <p:cNvSpPr>
              <a:spLocks noChangeArrowheads="1"/>
            </p:cNvSpPr>
            <p:nvPr/>
          </p:nvSpPr>
          <p:spPr bwMode="auto">
            <a:xfrm>
              <a:off x="1564" y="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001" name="Oval 1070"/>
            <p:cNvSpPr>
              <a:spLocks noChangeArrowheads="1"/>
            </p:cNvSpPr>
            <p:nvPr/>
          </p:nvSpPr>
          <p:spPr bwMode="auto">
            <a:xfrm>
              <a:off x="129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02" name="Oval 1071"/>
            <p:cNvSpPr>
              <a:spLocks noChangeArrowheads="1"/>
            </p:cNvSpPr>
            <p:nvPr/>
          </p:nvSpPr>
          <p:spPr bwMode="auto">
            <a:xfrm>
              <a:off x="1610"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03" name="Oval 1072"/>
            <p:cNvSpPr>
              <a:spLocks noChangeArrowheads="1"/>
            </p:cNvSpPr>
            <p:nvPr/>
          </p:nvSpPr>
          <p:spPr bwMode="auto">
            <a:xfrm>
              <a:off x="233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04" name="Oval 1073"/>
            <p:cNvSpPr>
              <a:spLocks noChangeArrowheads="1"/>
            </p:cNvSpPr>
            <p:nvPr/>
          </p:nvSpPr>
          <p:spPr bwMode="auto">
            <a:xfrm>
              <a:off x="2335" y="29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005" name="Oval 1074"/>
            <p:cNvSpPr>
              <a:spLocks noChangeArrowheads="1"/>
            </p:cNvSpPr>
            <p:nvPr/>
          </p:nvSpPr>
          <p:spPr bwMode="auto">
            <a:xfrm>
              <a:off x="2199"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06" name="Oval 1075"/>
            <p:cNvSpPr>
              <a:spLocks noChangeArrowheads="1"/>
            </p:cNvSpPr>
            <p:nvPr/>
          </p:nvSpPr>
          <p:spPr bwMode="auto">
            <a:xfrm>
              <a:off x="2290"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07" name="Oval 1076"/>
            <p:cNvSpPr>
              <a:spLocks noChangeArrowheads="1"/>
            </p:cNvSpPr>
            <p:nvPr/>
          </p:nvSpPr>
          <p:spPr bwMode="auto">
            <a:xfrm>
              <a:off x="2426"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08" name="Oval 1077"/>
            <p:cNvSpPr>
              <a:spLocks noChangeArrowheads="1"/>
            </p:cNvSpPr>
            <p:nvPr/>
          </p:nvSpPr>
          <p:spPr bwMode="auto">
            <a:xfrm>
              <a:off x="2517"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09" name="Oval 1078"/>
            <p:cNvSpPr>
              <a:spLocks noChangeArrowheads="1"/>
            </p:cNvSpPr>
            <p:nvPr/>
          </p:nvSpPr>
          <p:spPr bwMode="auto">
            <a:xfrm>
              <a:off x="2608" y="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10" name="Oval 1079"/>
            <p:cNvSpPr>
              <a:spLocks noChangeArrowheads="1"/>
            </p:cNvSpPr>
            <p:nvPr/>
          </p:nvSpPr>
          <p:spPr bwMode="auto">
            <a:xfrm>
              <a:off x="2607"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11" name="Oval 1080"/>
            <p:cNvSpPr>
              <a:spLocks noChangeArrowheads="1"/>
            </p:cNvSpPr>
            <p:nvPr/>
          </p:nvSpPr>
          <p:spPr bwMode="auto">
            <a:xfrm>
              <a:off x="2334" y="-1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012" name="Oval 1081"/>
            <p:cNvSpPr>
              <a:spLocks noChangeArrowheads="1"/>
            </p:cNvSpPr>
            <p:nvPr/>
          </p:nvSpPr>
          <p:spPr bwMode="auto">
            <a:xfrm>
              <a:off x="2471" y="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13" name="Oval 1082"/>
            <p:cNvSpPr>
              <a:spLocks noChangeArrowheads="1"/>
            </p:cNvSpPr>
            <p:nvPr/>
          </p:nvSpPr>
          <p:spPr bwMode="auto">
            <a:xfrm>
              <a:off x="2834"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14" name="Oval 1083"/>
            <p:cNvSpPr>
              <a:spLocks noChangeArrowheads="1"/>
            </p:cNvSpPr>
            <p:nvPr/>
          </p:nvSpPr>
          <p:spPr bwMode="auto">
            <a:xfrm>
              <a:off x="2925"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15" name="Oval 1084"/>
            <p:cNvSpPr>
              <a:spLocks noChangeArrowheads="1"/>
            </p:cNvSpPr>
            <p:nvPr/>
          </p:nvSpPr>
          <p:spPr bwMode="auto">
            <a:xfrm>
              <a:off x="2245" y="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16" name="Oval 1085"/>
            <p:cNvSpPr>
              <a:spLocks noChangeArrowheads="1"/>
            </p:cNvSpPr>
            <p:nvPr/>
          </p:nvSpPr>
          <p:spPr bwMode="auto">
            <a:xfrm>
              <a:off x="2244"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17" name="Oval 1086"/>
            <p:cNvSpPr>
              <a:spLocks noChangeArrowheads="1"/>
            </p:cNvSpPr>
            <p:nvPr/>
          </p:nvSpPr>
          <p:spPr bwMode="auto">
            <a:xfrm>
              <a:off x="2018" y="6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018" name="Oval 1087"/>
            <p:cNvSpPr>
              <a:spLocks noChangeArrowheads="1"/>
            </p:cNvSpPr>
            <p:nvPr/>
          </p:nvSpPr>
          <p:spPr bwMode="auto">
            <a:xfrm>
              <a:off x="3560" y="138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019" name="Oval 1088"/>
            <p:cNvSpPr>
              <a:spLocks noChangeArrowheads="1"/>
            </p:cNvSpPr>
            <p:nvPr/>
          </p:nvSpPr>
          <p:spPr bwMode="auto">
            <a:xfrm>
              <a:off x="2426"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20" name="Oval 1089"/>
            <p:cNvSpPr>
              <a:spLocks noChangeArrowheads="1"/>
            </p:cNvSpPr>
            <p:nvPr/>
          </p:nvSpPr>
          <p:spPr bwMode="auto">
            <a:xfrm>
              <a:off x="2154"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21" name="Oval 1090"/>
            <p:cNvSpPr>
              <a:spLocks noChangeArrowheads="1"/>
            </p:cNvSpPr>
            <p:nvPr/>
          </p:nvSpPr>
          <p:spPr bwMode="auto">
            <a:xfrm>
              <a:off x="2516"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22" name="Oval 1091"/>
            <p:cNvSpPr>
              <a:spLocks noChangeArrowheads="1"/>
            </p:cNvSpPr>
            <p:nvPr/>
          </p:nvSpPr>
          <p:spPr bwMode="auto">
            <a:xfrm>
              <a:off x="2243"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23" name="Oval 1092"/>
            <p:cNvSpPr>
              <a:spLocks noChangeArrowheads="1"/>
            </p:cNvSpPr>
            <p:nvPr/>
          </p:nvSpPr>
          <p:spPr bwMode="auto">
            <a:xfrm>
              <a:off x="3833" y="7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024" name="Oval 1093"/>
            <p:cNvSpPr>
              <a:spLocks noChangeArrowheads="1"/>
            </p:cNvSpPr>
            <p:nvPr/>
          </p:nvSpPr>
          <p:spPr bwMode="auto">
            <a:xfrm>
              <a:off x="210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25" name="Oval 1094"/>
            <p:cNvSpPr>
              <a:spLocks noChangeArrowheads="1"/>
            </p:cNvSpPr>
            <p:nvPr/>
          </p:nvSpPr>
          <p:spPr bwMode="auto">
            <a:xfrm>
              <a:off x="2426" y="708"/>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026" name="Oval 1095"/>
            <p:cNvSpPr>
              <a:spLocks noChangeArrowheads="1"/>
            </p:cNvSpPr>
            <p:nvPr/>
          </p:nvSpPr>
          <p:spPr bwMode="auto">
            <a:xfrm>
              <a:off x="1973"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27" name="Oval 1096"/>
            <p:cNvSpPr>
              <a:spLocks noChangeArrowheads="1"/>
            </p:cNvSpPr>
            <p:nvPr/>
          </p:nvSpPr>
          <p:spPr bwMode="auto">
            <a:xfrm>
              <a:off x="1791"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28" name="Oval 1097"/>
            <p:cNvSpPr>
              <a:spLocks noChangeArrowheads="1"/>
            </p:cNvSpPr>
            <p:nvPr/>
          </p:nvSpPr>
          <p:spPr bwMode="auto">
            <a:xfrm>
              <a:off x="165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29" name="Oval 1098"/>
            <p:cNvSpPr>
              <a:spLocks noChangeArrowheads="1"/>
            </p:cNvSpPr>
            <p:nvPr/>
          </p:nvSpPr>
          <p:spPr bwMode="auto">
            <a:xfrm>
              <a:off x="1882"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30" name="Oval 1099"/>
            <p:cNvSpPr>
              <a:spLocks noChangeArrowheads="1"/>
            </p:cNvSpPr>
            <p:nvPr/>
          </p:nvSpPr>
          <p:spPr bwMode="auto">
            <a:xfrm>
              <a:off x="2018" y="391"/>
              <a:ext cx="45" cy="46"/>
            </a:xfrm>
            <a:prstGeom prst="ellipse">
              <a:avLst/>
            </a:prstGeom>
            <a:solidFill>
              <a:schemeClr val="tx1"/>
            </a:solidFill>
            <a:ln w="3175">
              <a:noFill/>
              <a:round/>
              <a:headEnd/>
              <a:tailEnd/>
            </a:ln>
          </p:spPr>
          <p:txBody>
            <a:bodyPr wrap="none" anchor="ctr"/>
            <a:lstStyle/>
            <a:p>
              <a:endParaRPr lang="en-US"/>
            </a:p>
          </p:txBody>
        </p:sp>
        <p:sp>
          <p:nvSpPr>
            <p:cNvPr id="80031" name="Oval 1100"/>
            <p:cNvSpPr>
              <a:spLocks noChangeArrowheads="1"/>
            </p:cNvSpPr>
            <p:nvPr/>
          </p:nvSpPr>
          <p:spPr bwMode="auto">
            <a:xfrm>
              <a:off x="2064" y="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32" name="Oval 1101"/>
            <p:cNvSpPr>
              <a:spLocks noChangeArrowheads="1"/>
            </p:cNvSpPr>
            <p:nvPr/>
          </p:nvSpPr>
          <p:spPr bwMode="auto">
            <a:xfrm>
              <a:off x="2063"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33" name="Oval 1102"/>
            <p:cNvSpPr>
              <a:spLocks noChangeArrowheads="1"/>
            </p:cNvSpPr>
            <p:nvPr/>
          </p:nvSpPr>
          <p:spPr bwMode="auto">
            <a:xfrm>
              <a:off x="1927"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34" name="Oval 1103"/>
            <p:cNvSpPr>
              <a:spLocks noChangeArrowheads="1"/>
            </p:cNvSpPr>
            <p:nvPr/>
          </p:nvSpPr>
          <p:spPr bwMode="auto">
            <a:xfrm>
              <a:off x="1973"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35" name="Oval 1104"/>
            <p:cNvSpPr>
              <a:spLocks noChangeArrowheads="1"/>
            </p:cNvSpPr>
            <p:nvPr/>
          </p:nvSpPr>
          <p:spPr bwMode="auto">
            <a:xfrm>
              <a:off x="224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36" name="Oval 1105"/>
            <p:cNvSpPr>
              <a:spLocks noChangeArrowheads="1"/>
            </p:cNvSpPr>
            <p:nvPr/>
          </p:nvSpPr>
          <p:spPr bwMode="auto">
            <a:xfrm>
              <a:off x="2744"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37" name="Oval 1106"/>
            <p:cNvSpPr>
              <a:spLocks noChangeArrowheads="1"/>
            </p:cNvSpPr>
            <p:nvPr/>
          </p:nvSpPr>
          <p:spPr bwMode="auto">
            <a:xfrm>
              <a:off x="25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38" name="Oval 1107"/>
            <p:cNvSpPr>
              <a:spLocks noChangeArrowheads="1"/>
            </p:cNvSpPr>
            <p:nvPr/>
          </p:nvSpPr>
          <p:spPr bwMode="auto">
            <a:xfrm>
              <a:off x="1700"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39" name="Oval 1108"/>
            <p:cNvSpPr>
              <a:spLocks noChangeArrowheads="1"/>
            </p:cNvSpPr>
            <p:nvPr/>
          </p:nvSpPr>
          <p:spPr bwMode="auto">
            <a:xfrm>
              <a:off x="1338"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40" name="Oval 1109"/>
            <p:cNvSpPr>
              <a:spLocks noChangeArrowheads="1"/>
            </p:cNvSpPr>
            <p:nvPr/>
          </p:nvSpPr>
          <p:spPr bwMode="auto">
            <a:xfrm>
              <a:off x="1474" y="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41" name="Oval 1110"/>
            <p:cNvSpPr>
              <a:spLocks noChangeArrowheads="1"/>
            </p:cNvSpPr>
            <p:nvPr/>
          </p:nvSpPr>
          <p:spPr bwMode="auto">
            <a:xfrm>
              <a:off x="156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42" name="Oval 1111"/>
            <p:cNvSpPr>
              <a:spLocks noChangeArrowheads="1"/>
            </p:cNvSpPr>
            <p:nvPr/>
          </p:nvSpPr>
          <p:spPr bwMode="auto">
            <a:xfrm>
              <a:off x="1564"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43" name="Oval 1112"/>
            <p:cNvSpPr>
              <a:spLocks noChangeArrowheads="1"/>
            </p:cNvSpPr>
            <p:nvPr/>
          </p:nvSpPr>
          <p:spPr bwMode="auto">
            <a:xfrm>
              <a:off x="1928"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44" name="Oval 1113"/>
            <p:cNvSpPr>
              <a:spLocks noChangeArrowheads="1"/>
            </p:cNvSpPr>
            <p:nvPr/>
          </p:nvSpPr>
          <p:spPr bwMode="auto">
            <a:xfrm>
              <a:off x="2109"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45" name="Oval 1114"/>
            <p:cNvSpPr>
              <a:spLocks noChangeArrowheads="1"/>
            </p:cNvSpPr>
            <p:nvPr/>
          </p:nvSpPr>
          <p:spPr bwMode="auto">
            <a:xfrm>
              <a:off x="1836" y="70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046" name="Oval 1115"/>
            <p:cNvSpPr>
              <a:spLocks noChangeArrowheads="1"/>
            </p:cNvSpPr>
            <p:nvPr/>
          </p:nvSpPr>
          <p:spPr bwMode="auto">
            <a:xfrm>
              <a:off x="188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47" name="Oval 1116"/>
            <p:cNvSpPr>
              <a:spLocks noChangeArrowheads="1"/>
            </p:cNvSpPr>
            <p:nvPr/>
          </p:nvSpPr>
          <p:spPr bwMode="auto">
            <a:xfrm>
              <a:off x="1973"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048" name="Oval 1117"/>
            <p:cNvSpPr>
              <a:spLocks noChangeArrowheads="1"/>
            </p:cNvSpPr>
            <p:nvPr/>
          </p:nvSpPr>
          <p:spPr bwMode="auto">
            <a:xfrm>
              <a:off x="2699"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49" name="Oval 1118"/>
            <p:cNvSpPr>
              <a:spLocks noChangeArrowheads="1"/>
            </p:cNvSpPr>
            <p:nvPr/>
          </p:nvSpPr>
          <p:spPr bwMode="auto">
            <a:xfrm>
              <a:off x="2562"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50" name="Oval 1119"/>
            <p:cNvSpPr>
              <a:spLocks noChangeArrowheads="1"/>
            </p:cNvSpPr>
            <p:nvPr/>
          </p:nvSpPr>
          <p:spPr bwMode="auto">
            <a:xfrm>
              <a:off x="2427"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51" name="Oval 1120"/>
            <p:cNvSpPr>
              <a:spLocks noChangeArrowheads="1"/>
            </p:cNvSpPr>
            <p:nvPr/>
          </p:nvSpPr>
          <p:spPr bwMode="auto">
            <a:xfrm>
              <a:off x="2292"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052" name="Oval 1121"/>
            <p:cNvSpPr>
              <a:spLocks noChangeArrowheads="1"/>
            </p:cNvSpPr>
            <p:nvPr/>
          </p:nvSpPr>
          <p:spPr bwMode="auto">
            <a:xfrm>
              <a:off x="269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53" name="Oval 1122"/>
            <p:cNvSpPr>
              <a:spLocks noChangeArrowheads="1"/>
            </p:cNvSpPr>
            <p:nvPr/>
          </p:nvSpPr>
          <p:spPr bwMode="auto">
            <a:xfrm>
              <a:off x="2744"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54" name="Oval 1123"/>
            <p:cNvSpPr>
              <a:spLocks noChangeArrowheads="1"/>
            </p:cNvSpPr>
            <p:nvPr/>
          </p:nvSpPr>
          <p:spPr bwMode="auto">
            <a:xfrm>
              <a:off x="3289" y="21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055" name="Oval 1124"/>
            <p:cNvSpPr>
              <a:spLocks noChangeArrowheads="1"/>
            </p:cNvSpPr>
            <p:nvPr/>
          </p:nvSpPr>
          <p:spPr bwMode="auto">
            <a:xfrm>
              <a:off x="328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56" name="Oval 1125"/>
            <p:cNvSpPr>
              <a:spLocks noChangeArrowheads="1"/>
            </p:cNvSpPr>
            <p:nvPr/>
          </p:nvSpPr>
          <p:spPr bwMode="auto">
            <a:xfrm>
              <a:off x="3152"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57" name="Oval 1126"/>
            <p:cNvSpPr>
              <a:spLocks noChangeArrowheads="1"/>
            </p:cNvSpPr>
            <p:nvPr/>
          </p:nvSpPr>
          <p:spPr bwMode="auto">
            <a:xfrm>
              <a:off x="3379" y="1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058" name="Oval 1127"/>
            <p:cNvSpPr>
              <a:spLocks noChangeArrowheads="1"/>
            </p:cNvSpPr>
            <p:nvPr/>
          </p:nvSpPr>
          <p:spPr bwMode="auto">
            <a:xfrm>
              <a:off x="3424"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59" name="Oval 1128"/>
            <p:cNvSpPr>
              <a:spLocks noChangeArrowheads="1"/>
            </p:cNvSpPr>
            <p:nvPr/>
          </p:nvSpPr>
          <p:spPr bwMode="auto">
            <a:xfrm>
              <a:off x="3152" y="1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060" name="Oval 1129"/>
            <p:cNvSpPr>
              <a:spLocks noChangeArrowheads="1"/>
            </p:cNvSpPr>
            <p:nvPr/>
          </p:nvSpPr>
          <p:spPr bwMode="auto">
            <a:xfrm>
              <a:off x="3196" y="1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61" name="Oval 1130"/>
            <p:cNvSpPr>
              <a:spLocks noChangeArrowheads="1"/>
            </p:cNvSpPr>
            <p:nvPr/>
          </p:nvSpPr>
          <p:spPr bwMode="auto">
            <a:xfrm>
              <a:off x="274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62" name="Oval 1131"/>
            <p:cNvSpPr>
              <a:spLocks noChangeArrowheads="1"/>
            </p:cNvSpPr>
            <p:nvPr/>
          </p:nvSpPr>
          <p:spPr bwMode="auto">
            <a:xfrm>
              <a:off x="29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63" name="Oval 1132"/>
            <p:cNvSpPr>
              <a:spLocks noChangeArrowheads="1"/>
            </p:cNvSpPr>
            <p:nvPr/>
          </p:nvSpPr>
          <p:spPr bwMode="auto">
            <a:xfrm>
              <a:off x="30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64" name="Oval 1133"/>
            <p:cNvSpPr>
              <a:spLocks noChangeArrowheads="1"/>
            </p:cNvSpPr>
            <p:nvPr/>
          </p:nvSpPr>
          <p:spPr bwMode="auto">
            <a:xfrm>
              <a:off x="2653" y="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65" name="Oval 1134"/>
            <p:cNvSpPr>
              <a:spLocks noChangeArrowheads="1"/>
            </p:cNvSpPr>
            <p:nvPr/>
          </p:nvSpPr>
          <p:spPr bwMode="auto">
            <a:xfrm>
              <a:off x="3469"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66" name="Oval 1135"/>
            <p:cNvSpPr>
              <a:spLocks noChangeArrowheads="1"/>
            </p:cNvSpPr>
            <p:nvPr/>
          </p:nvSpPr>
          <p:spPr bwMode="auto">
            <a:xfrm>
              <a:off x="3333"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67" name="Oval 1136"/>
            <p:cNvSpPr>
              <a:spLocks noChangeArrowheads="1"/>
            </p:cNvSpPr>
            <p:nvPr/>
          </p:nvSpPr>
          <p:spPr bwMode="auto">
            <a:xfrm>
              <a:off x="342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68" name="Oval 1137"/>
            <p:cNvSpPr>
              <a:spLocks noChangeArrowheads="1"/>
            </p:cNvSpPr>
            <p:nvPr/>
          </p:nvSpPr>
          <p:spPr bwMode="auto">
            <a:xfrm>
              <a:off x="3560"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69" name="Oval 1138"/>
            <p:cNvSpPr>
              <a:spLocks noChangeArrowheads="1"/>
            </p:cNvSpPr>
            <p:nvPr/>
          </p:nvSpPr>
          <p:spPr bwMode="auto">
            <a:xfrm>
              <a:off x="3469"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0070" name="Oval 1139"/>
            <p:cNvSpPr>
              <a:spLocks noChangeArrowheads="1"/>
            </p:cNvSpPr>
            <p:nvPr/>
          </p:nvSpPr>
          <p:spPr bwMode="auto">
            <a:xfrm>
              <a:off x="3333" y="8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071" name="Oval 1140"/>
            <p:cNvSpPr>
              <a:spLocks noChangeArrowheads="1"/>
            </p:cNvSpPr>
            <p:nvPr/>
          </p:nvSpPr>
          <p:spPr bwMode="auto">
            <a:xfrm>
              <a:off x="2926" y="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72" name="Oval 1141"/>
            <p:cNvSpPr>
              <a:spLocks noChangeArrowheads="1"/>
            </p:cNvSpPr>
            <p:nvPr/>
          </p:nvSpPr>
          <p:spPr bwMode="auto">
            <a:xfrm>
              <a:off x="283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73" name="Oval 1142"/>
            <p:cNvSpPr>
              <a:spLocks noChangeArrowheads="1"/>
            </p:cNvSpPr>
            <p:nvPr/>
          </p:nvSpPr>
          <p:spPr bwMode="auto">
            <a:xfrm>
              <a:off x="2789"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74" name="Oval 1143"/>
            <p:cNvSpPr>
              <a:spLocks noChangeArrowheads="1"/>
            </p:cNvSpPr>
            <p:nvPr/>
          </p:nvSpPr>
          <p:spPr bwMode="auto">
            <a:xfrm>
              <a:off x="2880"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75" name="Oval 1144"/>
            <p:cNvSpPr>
              <a:spLocks noChangeArrowheads="1"/>
            </p:cNvSpPr>
            <p:nvPr/>
          </p:nvSpPr>
          <p:spPr bwMode="auto">
            <a:xfrm>
              <a:off x="3016" y="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076" name="Oval 1145"/>
            <p:cNvSpPr>
              <a:spLocks noChangeArrowheads="1"/>
            </p:cNvSpPr>
            <p:nvPr/>
          </p:nvSpPr>
          <p:spPr bwMode="auto">
            <a:xfrm>
              <a:off x="3107"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77" name="Oval 1146"/>
            <p:cNvSpPr>
              <a:spLocks noChangeArrowheads="1"/>
            </p:cNvSpPr>
            <p:nvPr/>
          </p:nvSpPr>
          <p:spPr bwMode="auto">
            <a:xfrm>
              <a:off x="319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78" name="Oval 1147"/>
            <p:cNvSpPr>
              <a:spLocks noChangeArrowheads="1"/>
            </p:cNvSpPr>
            <p:nvPr/>
          </p:nvSpPr>
          <p:spPr bwMode="auto">
            <a:xfrm>
              <a:off x="319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79" name="Oval 1148"/>
            <p:cNvSpPr>
              <a:spLocks noChangeArrowheads="1"/>
            </p:cNvSpPr>
            <p:nvPr/>
          </p:nvSpPr>
          <p:spPr bwMode="auto">
            <a:xfrm>
              <a:off x="3061"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80" name="Oval 1149"/>
            <p:cNvSpPr>
              <a:spLocks noChangeArrowheads="1"/>
            </p:cNvSpPr>
            <p:nvPr/>
          </p:nvSpPr>
          <p:spPr bwMode="auto">
            <a:xfrm>
              <a:off x="2653"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81" name="Oval 1150"/>
            <p:cNvSpPr>
              <a:spLocks noChangeArrowheads="1"/>
            </p:cNvSpPr>
            <p:nvPr/>
          </p:nvSpPr>
          <p:spPr bwMode="auto">
            <a:xfrm>
              <a:off x="3107"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82" name="Oval 1151"/>
            <p:cNvSpPr>
              <a:spLocks noChangeArrowheads="1"/>
            </p:cNvSpPr>
            <p:nvPr/>
          </p:nvSpPr>
          <p:spPr bwMode="auto">
            <a:xfrm>
              <a:off x="3288"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83" name="Oval 1152"/>
            <p:cNvSpPr>
              <a:spLocks noChangeArrowheads="1"/>
            </p:cNvSpPr>
            <p:nvPr/>
          </p:nvSpPr>
          <p:spPr bwMode="auto">
            <a:xfrm>
              <a:off x="3242"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84" name="Oval 1153"/>
            <p:cNvSpPr>
              <a:spLocks noChangeArrowheads="1"/>
            </p:cNvSpPr>
            <p:nvPr/>
          </p:nvSpPr>
          <p:spPr bwMode="auto">
            <a:xfrm>
              <a:off x="3333"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85" name="Oval 1154"/>
            <p:cNvSpPr>
              <a:spLocks noChangeArrowheads="1"/>
            </p:cNvSpPr>
            <p:nvPr/>
          </p:nvSpPr>
          <p:spPr bwMode="auto">
            <a:xfrm>
              <a:off x="3560"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86" name="Oval 1155"/>
            <p:cNvSpPr>
              <a:spLocks noChangeArrowheads="1"/>
            </p:cNvSpPr>
            <p:nvPr/>
          </p:nvSpPr>
          <p:spPr bwMode="auto">
            <a:xfrm>
              <a:off x="3242"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87" name="Oval 1156"/>
            <p:cNvSpPr>
              <a:spLocks noChangeArrowheads="1"/>
            </p:cNvSpPr>
            <p:nvPr/>
          </p:nvSpPr>
          <p:spPr bwMode="auto">
            <a:xfrm>
              <a:off x="356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88" name="Oval 1157"/>
            <p:cNvSpPr>
              <a:spLocks noChangeArrowheads="1"/>
            </p:cNvSpPr>
            <p:nvPr/>
          </p:nvSpPr>
          <p:spPr bwMode="auto">
            <a:xfrm>
              <a:off x="2834"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89" name="Oval 1158"/>
            <p:cNvSpPr>
              <a:spLocks noChangeArrowheads="1"/>
            </p:cNvSpPr>
            <p:nvPr/>
          </p:nvSpPr>
          <p:spPr bwMode="auto">
            <a:xfrm>
              <a:off x="1111"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90" name="Oval 1159"/>
            <p:cNvSpPr>
              <a:spLocks noChangeArrowheads="1"/>
            </p:cNvSpPr>
            <p:nvPr/>
          </p:nvSpPr>
          <p:spPr bwMode="auto">
            <a:xfrm>
              <a:off x="975"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91" name="Oval 1160"/>
            <p:cNvSpPr>
              <a:spLocks noChangeArrowheads="1"/>
            </p:cNvSpPr>
            <p:nvPr/>
          </p:nvSpPr>
          <p:spPr bwMode="auto">
            <a:xfrm>
              <a:off x="1066" y="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92" name="Oval 1161"/>
            <p:cNvSpPr>
              <a:spLocks noChangeArrowheads="1"/>
            </p:cNvSpPr>
            <p:nvPr/>
          </p:nvSpPr>
          <p:spPr bwMode="auto">
            <a:xfrm>
              <a:off x="120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93" name="Oval 1162"/>
            <p:cNvSpPr>
              <a:spLocks noChangeArrowheads="1"/>
            </p:cNvSpPr>
            <p:nvPr/>
          </p:nvSpPr>
          <p:spPr bwMode="auto">
            <a:xfrm>
              <a:off x="975" y="84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094" name="Oval 1163"/>
            <p:cNvSpPr>
              <a:spLocks noChangeArrowheads="1"/>
            </p:cNvSpPr>
            <p:nvPr/>
          </p:nvSpPr>
          <p:spPr bwMode="auto">
            <a:xfrm>
              <a:off x="1019" y="8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95" name="Oval 1164"/>
            <p:cNvSpPr>
              <a:spLocks noChangeArrowheads="1"/>
            </p:cNvSpPr>
            <p:nvPr/>
          </p:nvSpPr>
          <p:spPr bwMode="auto">
            <a:xfrm>
              <a:off x="56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96" name="Oval 1165"/>
            <p:cNvSpPr>
              <a:spLocks noChangeArrowheads="1"/>
            </p:cNvSpPr>
            <p:nvPr/>
          </p:nvSpPr>
          <p:spPr bwMode="auto">
            <a:xfrm>
              <a:off x="56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97" name="Oval 1166"/>
            <p:cNvSpPr>
              <a:spLocks noChangeArrowheads="1"/>
            </p:cNvSpPr>
            <p:nvPr/>
          </p:nvSpPr>
          <p:spPr bwMode="auto">
            <a:xfrm>
              <a:off x="431"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98" name="Oval 1167"/>
            <p:cNvSpPr>
              <a:spLocks noChangeArrowheads="1"/>
            </p:cNvSpPr>
            <p:nvPr/>
          </p:nvSpPr>
          <p:spPr bwMode="auto">
            <a:xfrm>
              <a:off x="522" y="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099" name="Oval 1168"/>
            <p:cNvSpPr>
              <a:spLocks noChangeArrowheads="1"/>
            </p:cNvSpPr>
            <p:nvPr/>
          </p:nvSpPr>
          <p:spPr bwMode="auto">
            <a:xfrm>
              <a:off x="658"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00" name="Oval 1169"/>
            <p:cNvSpPr>
              <a:spLocks noChangeArrowheads="1"/>
            </p:cNvSpPr>
            <p:nvPr/>
          </p:nvSpPr>
          <p:spPr bwMode="auto">
            <a:xfrm>
              <a:off x="703" y="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01" name="Oval 1170"/>
            <p:cNvSpPr>
              <a:spLocks noChangeArrowheads="1"/>
            </p:cNvSpPr>
            <p:nvPr/>
          </p:nvSpPr>
          <p:spPr bwMode="auto">
            <a:xfrm>
              <a:off x="885"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02" name="Oval 1171"/>
            <p:cNvSpPr>
              <a:spLocks noChangeArrowheads="1"/>
            </p:cNvSpPr>
            <p:nvPr/>
          </p:nvSpPr>
          <p:spPr bwMode="auto">
            <a:xfrm>
              <a:off x="839"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03" name="Oval 1172"/>
            <p:cNvSpPr>
              <a:spLocks noChangeArrowheads="1"/>
            </p:cNvSpPr>
            <p:nvPr/>
          </p:nvSpPr>
          <p:spPr bwMode="auto">
            <a:xfrm>
              <a:off x="703" y="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04" name="Oval 1173"/>
            <p:cNvSpPr>
              <a:spLocks noChangeArrowheads="1"/>
            </p:cNvSpPr>
            <p:nvPr/>
          </p:nvSpPr>
          <p:spPr bwMode="auto">
            <a:xfrm>
              <a:off x="431"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05" name="Oval 1174"/>
            <p:cNvSpPr>
              <a:spLocks noChangeArrowheads="1"/>
            </p:cNvSpPr>
            <p:nvPr/>
          </p:nvSpPr>
          <p:spPr bwMode="auto">
            <a:xfrm>
              <a:off x="749" y="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106" name="Oval 1175"/>
            <p:cNvSpPr>
              <a:spLocks noChangeArrowheads="1"/>
            </p:cNvSpPr>
            <p:nvPr/>
          </p:nvSpPr>
          <p:spPr bwMode="auto">
            <a:xfrm>
              <a:off x="1021"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07" name="Oval 1176"/>
            <p:cNvSpPr>
              <a:spLocks noChangeArrowheads="1"/>
            </p:cNvSpPr>
            <p:nvPr/>
          </p:nvSpPr>
          <p:spPr bwMode="auto">
            <a:xfrm>
              <a:off x="884" y="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08" name="Oval 1177"/>
            <p:cNvSpPr>
              <a:spLocks noChangeArrowheads="1"/>
            </p:cNvSpPr>
            <p:nvPr/>
          </p:nvSpPr>
          <p:spPr bwMode="auto">
            <a:xfrm>
              <a:off x="975" y="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09" name="Oval 1178"/>
            <p:cNvSpPr>
              <a:spLocks noChangeArrowheads="1"/>
            </p:cNvSpPr>
            <p:nvPr/>
          </p:nvSpPr>
          <p:spPr bwMode="auto">
            <a:xfrm>
              <a:off x="1156" y="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10" name="Oval 1179"/>
            <p:cNvSpPr>
              <a:spLocks noChangeArrowheads="1"/>
            </p:cNvSpPr>
            <p:nvPr/>
          </p:nvSpPr>
          <p:spPr bwMode="auto">
            <a:xfrm>
              <a:off x="884" y="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11" name="Oval 1180"/>
            <p:cNvSpPr>
              <a:spLocks noChangeArrowheads="1"/>
            </p:cNvSpPr>
            <p:nvPr/>
          </p:nvSpPr>
          <p:spPr bwMode="auto">
            <a:xfrm>
              <a:off x="120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12" name="Oval 1181"/>
            <p:cNvSpPr>
              <a:spLocks noChangeArrowheads="1"/>
            </p:cNvSpPr>
            <p:nvPr/>
          </p:nvSpPr>
          <p:spPr bwMode="auto">
            <a:xfrm>
              <a:off x="476"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13" name="Oval 1182"/>
            <p:cNvSpPr>
              <a:spLocks noChangeArrowheads="1"/>
            </p:cNvSpPr>
            <p:nvPr/>
          </p:nvSpPr>
          <p:spPr bwMode="auto">
            <a:xfrm>
              <a:off x="749" y="3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14" name="Oval 1183"/>
            <p:cNvSpPr>
              <a:spLocks noChangeArrowheads="1"/>
            </p:cNvSpPr>
            <p:nvPr/>
          </p:nvSpPr>
          <p:spPr bwMode="auto">
            <a:xfrm>
              <a:off x="748"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15" name="Oval 1184"/>
            <p:cNvSpPr>
              <a:spLocks noChangeArrowheads="1"/>
            </p:cNvSpPr>
            <p:nvPr/>
          </p:nvSpPr>
          <p:spPr bwMode="auto">
            <a:xfrm>
              <a:off x="612" y="2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16" name="Oval 1185"/>
            <p:cNvSpPr>
              <a:spLocks noChangeArrowheads="1"/>
            </p:cNvSpPr>
            <p:nvPr/>
          </p:nvSpPr>
          <p:spPr bwMode="auto">
            <a:xfrm>
              <a:off x="703" y="1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17" name="Oval 1186"/>
            <p:cNvSpPr>
              <a:spLocks noChangeArrowheads="1"/>
            </p:cNvSpPr>
            <p:nvPr/>
          </p:nvSpPr>
          <p:spPr bwMode="auto">
            <a:xfrm>
              <a:off x="839" y="3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118" name="Oval 1187"/>
            <p:cNvSpPr>
              <a:spLocks noChangeArrowheads="1"/>
            </p:cNvSpPr>
            <p:nvPr/>
          </p:nvSpPr>
          <p:spPr bwMode="auto">
            <a:xfrm>
              <a:off x="884" y="1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19" name="Oval 1188"/>
            <p:cNvSpPr>
              <a:spLocks noChangeArrowheads="1"/>
            </p:cNvSpPr>
            <p:nvPr/>
          </p:nvSpPr>
          <p:spPr bwMode="auto">
            <a:xfrm>
              <a:off x="476"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20" name="Oval 1189"/>
            <p:cNvSpPr>
              <a:spLocks noChangeArrowheads="1"/>
            </p:cNvSpPr>
            <p:nvPr/>
          </p:nvSpPr>
          <p:spPr bwMode="auto">
            <a:xfrm>
              <a:off x="656" y="3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21" name="Oval 1190"/>
            <p:cNvSpPr>
              <a:spLocks noChangeArrowheads="1"/>
            </p:cNvSpPr>
            <p:nvPr/>
          </p:nvSpPr>
          <p:spPr bwMode="auto">
            <a:xfrm>
              <a:off x="205"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22" name="Oval 1191"/>
            <p:cNvSpPr>
              <a:spLocks noChangeArrowheads="1"/>
            </p:cNvSpPr>
            <p:nvPr/>
          </p:nvSpPr>
          <p:spPr bwMode="auto">
            <a:xfrm>
              <a:off x="204"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23" name="Oval 1192"/>
            <p:cNvSpPr>
              <a:spLocks noChangeArrowheads="1"/>
            </p:cNvSpPr>
            <p:nvPr/>
          </p:nvSpPr>
          <p:spPr bwMode="auto">
            <a:xfrm>
              <a:off x="68"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24" name="Oval 1193"/>
            <p:cNvSpPr>
              <a:spLocks noChangeArrowheads="1"/>
            </p:cNvSpPr>
            <p:nvPr/>
          </p:nvSpPr>
          <p:spPr bwMode="auto">
            <a:xfrm>
              <a:off x="295"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25" name="Oval 1194"/>
            <p:cNvSpPr>
              <a:spLocks noChangeArrowheads="1"/>
            </p:cNvSpPr>
            <p:nvPr/>
          </p:nvSpPr>
          <p:spPr bwMode="auto">
            <a:xfrm>
              <a:off x="386" y="21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126" name="Oval 1195"/>
            <p:cNvSpPr>
              <a:spLocks noChangeArrowheads="1"/>
            </p:cNvSpPr>
            <p:nvPr/>
          </p:nvSpPr>
          <p:spPr bwMode="auto">
            <a:xfrm>
              <a:off x="477"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27" name="Oval 1196"/>
            <p:cNvSpPr>
              <a:spLocks noChangeArrowheads="1"/>
            </p:cNvSpPr>
            <p:nvPr/>
          </p:nvSpPr>
          <p:spPr bwMode="auto">
            <a:xfrm>
              <a:off x="68" y="1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28" name="Oval 1197"/>
            <p:cNvSpPr>
              <a:spLocks noChangeArrowheads="1"/>
            </p:cNvSpPr>
            <p:nvPr/>
          </p:nvSpPr>
          <p:spPr bwMode="auto">
            <a:xfrm>
              <a:off x="386"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29" name="Oval 1198"/>
            <p:cNvSpPr>
              <a:spLocks noChangeArrowheads="1"/>
            </p:cNvSpPr>
            <p:nvPr/>
          </p:nvSpPr>
          <p:spPr bwMode="auto">
            <a:xfrm>
              <a:off x="658" y="-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30" name="Oval 1199"/>
            <p:cNvSpPr>
              <a:spLocks noChangeArrowheads="1"/>
            </p:cNvSpPr>
            <p:nvPr/>
          </p:nvSpPr>
          <p:spPr bwMode="auto">
            <a:xfrm>
              <a:off x="113"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31" name="Oval 1200"/>
            <p:cNvSpPr>
              <a:spLocks noChangeArrowheads="1"/>
            </p:cNvSpPr>
            <p:nvPr/>
          </p:nvSpPr>
          <p:spPr bwMode="auto">
            <a:xfrm>
              <a:off x="1836"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32" name="Oval 1201"/>
            <p:cNvSpPr>
              <a:spLocks noChangeArrowheads="1"/>
            </p:cNvSpPr>
            <p:nvPr/>
          </p:nvSpPr>
          <p:spPr bwMode="auto">
            <a:xfrm>
              <a:off x="3334"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33" name="Oval 1202"/>
            <p:cNvSpPr>
              <a:spLocks noChangeArrowheads="1"/>
            </p:cNvSpPr>
            <p:nvPr/>
          </p:nvSpPr>
          <p:spPr bwMode="auto">
            <a:xfrm>
              <a:off x="1837"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34" name="Oval 1203"/>
            <p:cNvSpPr>
              <a:spLocks noChangeArrowheads="1"/>
            </p:cNvSpPr>
            <p:nvPr/>
          </p:nvSpPr>
          <p:spPr bwMode="auto">
            <a:xfrm>
              <a:off x="133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35" name="Oval 1204"/>
            <p:cNvSpPr>
              <a:spLocks noChangeArrowheads="1"/>
            </p:cNvSpPr>
            <p:nvPr/>
          </p:nvSpPr>
          <p:spPr bwMode="auto">
            <a:xfrm>
              <a:off x="1791"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36" name="Oval 1205"/>
            <p:cNvSpPr>
              <a:spLocks noChangeArrowheads="1"/>
            </p:cNvSpPr>
            <p:nvPr/>
          </p:nvSpPr>
          <p:spPr bwMode="auto">
            <a:xfrm>
              <a:off x="1203"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37" name="Oval 1206"/>
            <p:cNvSpPr>
              <a:spLocks noChangeArrowheads="1"/>
            </p:cNvSpPr>
            <p:nvPr/>
          </p:nvSpPr>
          <p:spPr bwMode="auto">
            <a:xfrm>
              <a:off x="929"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38" name="Oval 1207"/>
            <p:cNvSpPr>
              <a:spLocks noChangeArrowheads="1"/>
            </p:cNvSpPr>
            <p:nvPr/>
          </p:nvSpPr>
          <p:spPr bwMode="auto">
            <a:xfrm>
              <a:off x="1111"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39" name="Oval 1208"/>
            <p:cNvSpPr>
              <a:spLocks noChangeArrowheads="1"/>
            </p:cNvSpPr>
            <p:nvPr/>
          </p:nvSpPr>
          <p:spPr bwMode="auto">
            <a:xfrm>
              <a:off x="274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40" name="Oval 1209"/>
            <p:cNvSpPr>
              <a:spLocks noChangeArrowheads="1"/>
            </p:cNvSpPr>
            <p:nvPr/>
          </p:nvSpPr>
          <p:spPr bwMode="auto">
            <a:xfrm>
              <a:off x="3107"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41" name="Oval 1210"/>
            <p:cNvSpPr>
              <a:spLocks noChangeArrowheads="1"/>
            </p:cNvSpPr>
            <p:nvPr/>
          </p:nvSpPr>
          <p:spPr bwMode="auto">
            <a:xfrm>
              <a:off x="3470"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42" name="Oval 1211"/>
            <p:cNvSpPr>
              <a:spLocks noChangeArrowheads="1"/>
            </p:cNvSpPr>
            <p:nvPr/>
          </p:nvSpPr>
          <p:spPr bwMode="auto">
            <a:xfrm>
              <a:off x="3243"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43" name="Oval 1212"/>
            <p:cNvSpPr>
              <a:spLocks noChangeArrowheads="1"/>
            </p:cNvSpPr>
            <p:nvPr/>
          </p:nvSpPr>
          <p:spPr bwMode="auto">
            <a:xfrm>
              <a:off x="2925"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44" name="Oval 1213"/>
            <p:cNvSpPr>
              <a:spLocks noChangeArrowheads="1"/>
            </p:cNvSpPr>
            <p:nvPr/>
          </p:nvSpPr>
          <p:spPr bwMode="auto">
            <a:xfrm>
              <a:off x="219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45" name="Oval 1214"/>
            <p:cNvSpPr>
              <a:spLocks noChangeArrowheads="1"/>
            </p:cNvSpPr>
            <p:nvPr/>
          </p:nvSpPr>
          <p:spPr bwMode="auto">
            <a:xfrm>
              <a:off x="2971"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46" name="Oval 1215"/>
            <p:cNvSpPr>
              <a:spLocks noChangeArrowheads="1"/>
            </p:cNvSpPr>
            <p:nvPr/>
          </p:nvSpPr>
          <p:spPr bwMode="auto">
            <a:xfrm>
              <a:off x="3198"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47" name="Oval 1216"/>
            <p:cNvSpPr>
              <a:spLocks noChangeArrowheads="1"/>
            </p:cNvSpPr>
            <p:nvPr/>
          </p:nvSpPr>
          <p:spPr bwMode="auto">
            <a:xfrm>
              <a:off x="3424"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48" name="Oval 1217"/>
            <p:cNvSpPr>
              <a:spLocks noChangeArrowheads="1"/>
            </p:cNvSpPr>
            <p:nvPr/>
          </p:nvSpPr>
          <p:spPr bwMode="auto">
            <a:xfrm>
              <a:off x="3424" y="43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149" name="Oval 1218"/>
            <p:cNvSpPr>
              <a:spLocks noChangeArrowheads="1"/>
            </p:cNvSpPr>
            <p:nvPr/>
          </p:nvSpPr>
          <p:spPr bwMode="auto">
            <a:xfrm>
              <a:off x="3515" y="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150" name="Oval 1219"/>
            <p:cNvSpPr>
              <a:spLocks noChangeArrowheads="1"/>
            </p:cNvSpPr>
            <p:nvPr/>
          </p:nvSpPr>
          <p:spPr bwMode="auto">
            <a:xfrm>
              <a:off x="2653" y="8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151" name="Oval 1220"/>
            <p:cNvSpPr>
              <a:spLocks noChangeArrowheads="1"/>
            </p:cNvSpPr>
            <p:nvPr/>
          </p:nvSpPr>
          <p:spPr bwMode="auto">
            <a:xfrm>
              <a:off x="342" y="84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152" name="Oval 1221"/>
            <p:cNvSpPr>
              <a:spLocks noChangeArrowheads="1"/>
            </p:cNvSpPr>
            <p:nvPr/>
          </p:nvSpPr>
          <p:spPr bwMode="auto">
            <a:xfrm>
              <a:off x="113" y="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53" name="Oval 1222"/>
            <p:cNvSpPr>
              <a:spLocks noChangeArrowheads="1"/>
            </p:cNvSpPr>
            <p:nvPr/>
          </p:nvSpPr>
          <p:spPr bwMode="auto">
            <a:xfrm>
              <a:off x="382"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54" name="Oval 1223"/>
            <p:cNvSpPr>
              <a:spLocks noChangeArrowheads="1"/>
            </p:cNvSpPr>
            <p:nvPr/>
          </p:nvSpPr>
          <p:spPr bwMode="auto">
            <a:xfrm>
              <a:off x="839"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55" name="Oval 1224"/>
            <p:cNvSpPr>
              <a:spLocks noChangeArrowheads="1"/>
            </p:cNvSpPr>
            <p:nvPr/>
          </p:nvSpPr>
          <p:spPr bwMode="auto">
            <a:xfrm>
              <a:off x="433"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56" name="Oval 1225"/>
            <p:cNvSpPr>
              <a:spLocks noChangeArrowheads="1"/>
            </p:cNvSpPr>
            <p:nvPr/>
          </p:nvSpPr>
          <p:spPr bwMode="auto">
            <a:xfrm>
              <a:off x="2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57" name="Oval 1226"/>
            <p:cNvSpPr>
              <a:spLocks noChangeArrowheads="1"/>
            </p:cNvSpPr>
            <p:nvPr/>
          </p:nvSpPr>
          <p:spPr bwMode="auto">
            <a:xfrm>
              <a:off x="-23"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58" name="Oval 1227"/>
            <p:cNvSpPr>
              <a:spLocks noChangeArrowheads="1"/>
            </p:cNvSpPr>
            <p:nvPr/>
          </p:nvSpPr>
          <p:spPr bwMode="auto">
            <a:xfrm>
              <a:off x="204"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59" name="Oval 1228"/>
            <p:cNvSpPr>
              <a:spLocks noChangeArrowheads="1"/>
            </p:cNvSpPr>
            <p:nvPr/>
          </p:nvSpPr>
          <p:spPr bwMode="auto">
            <a:xfrm>
              <a:off x="249"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60" name="Oval 1229"/>
            <p:cNvSpPr>
              <a:spLocks noChangeArrowheads="1"/>
            </p:cNvSpPr>
            <p:nvPr/>
          </p:nvSpPr>
          <p:spPr bwMode="auto">
            <a:xfrm>
              <a:off x="24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61" name="Oval 1230"/>
            <p:cNvSpPr>
              <a:spLocks noChangeArrowheads="1"/>
            </p:cNvSpPr>
            <p:nvPr/>
          </p:nvSpPr>
          <p:spPr bwMode="auto">
            <a:xfrm>
              <a:off x="67"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62" name="Oval 1231"/>
            <p:cNvSpPr>
              <a:spLocks noChangeArrowheads="1"/>
            </p:cNvSpPr>
            <p:nvPr/>
          </p:nvSpPr>
          <p:spPr bwMode="auto">
            <a:xfrm>
              <a:off x="-23"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63" name="Oval 1232"/>
            <p:cNvSpPr>
              <a:spLocks noChangeArrowheads="1"/>
            </p:cNvSpPr>
            <p:nvPr/>
          </p:nvSpPr>
          <p:spPr bwMode="auto">
            <a:xfrm>
              <a:off x="-23"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64" name="Oval 1233"/>
            <p:cNvSpPr>
              <a:spLocks noChangeArrowheads="1"/>
            </p:cNvSpPr>
            <p:nvPr/>
          </p:nvSpPr>
          <p:spPr bwMode="auto">
            <a:xfrm>
              <a:off x="-23"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65" name="Oval 1234"/>
            <p:cNvSpPr>
              <a:spLocks noChangeArrowheads="1"/>
            </p:cNvSpPr>
            <p:nvPr/>
          </p:nvSpPr>
          <p:spPr bwMode="auto">
            <a:xfrm>
              <a:off x="10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66" name="Oval 1235"/>
            <p:cNvSpPr>
              <a:spLocks noChangeArrowheads="1"/>
            </p:cNvSpPr>
            <p:nvPr/>
          </p:nvSpPr>
          <p:spPr bwMode="auto">
            <a:xfrm>
              <a:off x="249"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67" name="Oval 1236"/>
            <p:cNvSpPr>
              <a:spLocks noChangeArrowheads="1"/>
            </p:cNvSpPr>
            <p:nvPr/>
          </p:nvSpPr>
          <p:spPr bwMode="auto">
            <a:xfrm>
              <a:off x="612"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68" name="Oval 1237"/>
            <p:cNvSpPr>
              <a:spLocks noChangeArrowheads="1"/>
            </p:cNvSpPr>
            <p:nvPr/>
          </p:nvSpPr>
          <p:spPr bwMode="auto">
            <a:xfrm>
              <a:off x="839"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69" name="Oval 1238"/>
            <p:cNvSpPr>
              <a:spLocks noChangeArrowheads="1"/>
            </p:cNvSpPr>
            <p:nvPr/>
          </p:nvSpPr>
          <p:spPr bwMode="auto">
            <a:xfrm>
              <a:off x="2064" y="52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170" name="Oval 1239"/>
            <p:cNvSpPr>
              <a:spLocks noChangeArrowheads="1"/>
            </p:cNvSpPr>
            <p:nvPr/>
          </p:nvSpPr>
          <p:spPr bwMode="auto">
            <a:xfrm>
              <a:off x="1791" y="61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171" name="Oval 1240"/>
            <p:cNvSpPr>
              <a:spLocks noChangeArrowheads="1"/>
            </p:cNvSpPr>
            <p:nvPr/>
          </p:nvSpPr>
          <p:spPr bwMode="auto">
            <a:xfrm>
              <a:off x="3288"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72" name="Oval 1241"/>
            <p:cNvSpPr>
              <a:spLocks noChangeArrowheads="1"/>
            </p:cNvSpPr>
            <p:nvPr/>
          </p:nvSpPr>
          <p:spPr bwMode="auto">
            <a:xfrm>
              <a:off x="351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73" name="Oval 1242"/>
            <p:cNvSpPr>
              <a:spLocks noChangeArrowheads="1"/>
            </p:cNvSpPr>
            <p:nvPr/>
          </p:nvSpPr>
          <p:spPr bwMode="auto">
            <a:xfrm>
              <a:off x="3469"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74" name="Oval 1243"/>
            <p:cNvSpPr>
              <a:spLocks noChangeArrowheads="1"/>
            </p:cNvSpPr>
            <p:nvPr/>
          </p:nvSpPr>
          <p:spPr bwMode="auto">
            <a:xfrm>
              <a:off x="351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75" name="Oval 1244"/>
            <p:cNvSpPr>
              <a:spLocks noChangeArrowheads="1"/>
            </p:cNvSpPr>
            <p:nvPr/>
          </p:nvSpPr>
          <p:spPr bwMode="auto">
            <a:xfrm>
              <a:off x="5101"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0176" name="Oval 1245"/>
            <p:cNvSpPr>
              <a:spLocks noChangeArrowheads="1"/>
            </p:cNvSpPr>
            <p:nvPr/>
          </p:nvSpPr>
          <p:spPr bwMode="auto">
            <a:xfrm>
              <a:off x="501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77" name="Oval 1246"/>
            <p:cNvSpPr>
              <a:spLocks noChangeArrowheads="1"/>
            </p:cNvSpPr>
            <p:nvPr/>
          </p:nvSpPr>
          <p:spPr bwMode="auto">
            <a:xfrm>
              <a:off x="4875"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78" name="Oval 1247"/>
            <p:cNvSpPr>
              <a:spLocks noChangeArrowheads="1"/>
            </p:cNvSpPr>
            <p:nvPr/>
          </p:nvSpPr>
          <p:spPr bwMode="auto">
            <a:xfrm>
              <a:off x="469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79" name="Oval 1248"/>
            <p:cNvSpPr>
              <a:spLocks noChangeArrowheads="1"/>
            </p:cNvSpPr>
            <p:nvPr/>
          </p:nvSpPr>
          <p:spPr bwMode="auto">
            <a:xfrm>
              <a:off x="496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80" name="Oval 1249"/>
            <p:cNvSpPr>
              <a:spLocks noChangeArrowheads="1"/>
            </p:cNvSpPr>
            <p:nvPr/>
          </p:nvSpPr>
          <p:spPr bwMode="auto">
            <a:xfrm>
              <a:off x="5103"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81" name="Oval 1250"/>
            <p:cNvSpPr>
              <a:spLocks noChangeArrowheads="1"/>
            </p:cNvSpPr>
            <p:nvPr/>
          </p:nvSpPr>
          <p:spPr bwMode="auto">
            <a:xfrm>
              <a:off x="505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82" name="Oval 1251"/>
            <p:cNvSpPr>
              <a:spLocks noChangeArrowheads="1"/>
            </p:cNvSpPr>
            <p:nvPr/>
          </p:nvSpPr>
          <p:spPr bwMode="auto">
            <a:xfrm>
              <a:off x="5011"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83" name="Oval 1252"/>
            <p:cNvSpPr>
              <a:spLocks noChangeArrowheads="1"/>
            </p:cNvSpPr>
            <p:nvPr/>
          </p:nvSpPr>
          <p:spPr bwMode="auto">
            <a:xfrm>
              <a:off x="505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84" name="Oval 1253"/>
            <p:cNvSpPr>
              <a:spLocks noChangeArrowheads="1"/>
            </p:cNvSpPr>
            <p:nvPr/>
          </p:nvSpPr>
          <p:spPr bwMode="auto">
            <a:xfrm>
              <a:off x="519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85" name="Oval 1254"/>
            <p:cNvSpPr>
              <a:spLocks noChangeArrowheads="1"/>
            </p:cNvSpPr>
            <p:nvPr/>
          </p:nvSpPr>
          <p:spPr bwMode="auto">
            <a:xfrm>
              <a:off x="5374"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86" name="Oval 1255"/>
            <p:cNvSpPr>
              <a:spLocks noChangeArrowheads="1"/>
            </p:cNvSpPr>
            <p:nvPr/>
          </p:nvSpPr>
          <p:spPr bwMode="auto">
            <a:xfrm>
              <a:off x="5373" y="75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187" name="Oval 1256"/>
            <p:cNvSpPr>
              <a:spLocks noChangeArrowheads="1"/>
            </p:cNvSpPr>
            <p:nvPr/>
          </p:nvSpPr>
          <p:spPr bwMode="auto">
            <a:xfrm>
              <a:off x="5372"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88" name="Oval 1257"/>
            <p:cNvSpPr>
              <a:spLocks noChangeArrowheads="1"/>
            </p:cNvSpPr>
            <p:nvPr/>
          </p:nvSpPr>
          <p:spPr bwMode="auto">
            <a:xfrm>
              <a:off x="528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89" name="Oval 1258"/>
            <p:cNvSpPr>
              <a:spLocks noChangeArrowheads="1"/>
            </p:cNvSpPr>
            <p:nvPr/>
          </p:nvSpPr>
          <p:spPr bwMode="auto">
            <a:xfrm>
              <a:off x="5419" y="43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190" name="Oval 1259"/>
            <p:cNvSpPr>
              <a:spLocks noChangeArrowheads="1"/>
            </p:cNvSpPr>
            <p:nvPr/>
          </p:nvSpPr>
          <p:spPr bwMode="auto">
            <a:xfrm>
              <a:off x="5147"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91" name="Oval 1260"/>
            <p:cNvSpPr>
              <a:spLocks noChangeArrowheads="1"/>
            </p:cNvSpPr>
            <p:nvPr/>
          </p:nvSpPr>
          <p:spPr bwMode="auto">
            <a:xfrm>
              <a:off x="519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92" name="Oval 1261"/>
            <p:cNvSpPr>
              <a:spLocks noChangeArrowheads="1"/>
            </p:cNvSpPr>
            <p:nvPr/>
          </p:nvSpPr>
          <p:spPr bwMode="auto">
            <a:xfrm>
              <a:off x="5237"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93" name="Oval 1262"/>
            <p:cNvSpPr>
              <a:spLocks noChangeArrowheads="1"/>
            </p:cNvSpPr>
            <p:nvPr/>
          </p:nvSpPr>
          <p:spPr bwMode="auto">
            <a:xfrm>
              <a:off x="496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94" name="Oval 1263"/>
            <p:cNvSpPr>
              <a:spLocks noChangeArrowheads="1"/>
            </p:cNvSpPr>
            <p:nvPr/>
          </p:nvSpPr>
          <p:spPr bwMode="auto">
            <a:xfrm>
              <a:off x="5283"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95" name="Oval 1264"/>
            <p:cNvSpPr>
              <a:spLocks noChangeArrowheads="1"/>
            </p:cNvSpPr>
            <p:nvPr/>
          </p:nvSpPr>
          <p:spPr bwMode="auto">
            <a:xfrm>
              <a:off x="5691"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96" name="Oval 1265"/>
            <p:cNvSpPr>
              <a:spLocks noChangeArrowheads="1"/>
            </p:cNvSpPr>
            <p:nvPr/>
          </p:nvSpPr>
          <p:spPr bwMode="auto">
            <a:xfrm>
              <a:off x="5329"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97" name="Oval 1266"/>
            <p:cNvSpPr>
              <a:spLocks noChangeArrowheads="1"/>
            </p:cNvSpPr>
            <p:nvPr/>
          </p:nvSpPr>
          <p:spPr bwMode="auto">
            <a:xfrm>
              <a:off x="5646"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98" name="Oval 1267"/>
            <p:cNvSpPr>
              <a:spLocks noChangeArrowheads="1"/>
            </p:cNvSpPr>
            <p:nvPr/>
          </p:nvSpPr>
          <p:spPr bwMode="auto">
            <a:xfrm>
              <a:off x="5464"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199" name="Oval 1268"/>
            <p:cNvSpPr>
              <a:spLocks noChangeArrowheads="1"/>
            </p:cNvSpPr>
            <p:nvPr/>
          </p:nvSpPr>
          <p:spPr bwMode="auto">
            <a:xfrm>
              <a:off x="5057"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00" name="Oval 1269"/>
            <p:cNvSpPr>
              <a:spLocks noChangeArrowheads="1"/>
            </p:cNvSpPr>
            <p:nvPr/>
          </p:nvSpPr>
          <p:spPr bwMode="auto">
            <a:xfrm>
              <a:off x="4422"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01" name="Oval 1270"/>
            <p:cNvSpPr>
              <a:spLocks noChangeArrowheads="1"/>
            </p:cNvSpPr>
            <p:nvPr/>
          </p:nvSpPr>
          <p:spPr bwMode="auto">
            <a:xfrm>
              <a:off x="5691" y="436"/>
              <a:ext cx="45" cy="46"/>
            </a:xfrm>
            <a:prstGeom prst="ellipse">
              <a:avLst/>
            </a:prstGeom>
            <a:solidFill>
              <a:schemeClr val="tx1"/>
            </a:solidFill>
            <a:ln w="3175">
              <a:noFill/>
              <a:round/>
              <a:headEnd/>
              <a:tailEnd/>
            </a:ln>
          </p:spPr>
          <p:txBody>
            <a:bodyPr wrap="none" anchor="ctr"/>
            <a:lstStyle/>
            <a:p>
              <a:endParaRPr lang="en-US"/>
            </a:p>
          </p:txBody>
        </p:sp>
        <p:sp>
          <p:nvSpPr>
            <p:cNvPr id="80202" name="Oval 1271"/>
            <p:cNvSpPr>
              <a:spLocks noChangeArrowheads="1"/>
            </p:cNvSpPr>
            <p:nvPr/>
          </p:nvSpPr>
          <p:spPr bwMode="auto">
            <a:xfrm>
              <a:off x="5737" y="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03" name="Oval 1272"/>
            <p:cNvSpPr>
              <a:spLocks noChangeArrowheads="1"/>
            </p:cNvSpPr>
            <p:nvPr/>
          </p:nvSpPr>
          <p:spPr bwMode="auto">
            <a:xfrm>
              <a:off x="5736"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04" name="Oval 1273"/>
            <p:cNvSpPr>
              <a:spLocks noChangeArrowheads="1"/>
            </p:cNvSpPr>
            <p:nvPr/>
          </p:nvSpPr>
          <p:spPr bwMode="auto">
            <a:xfrm>
              <a:off x="5600"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05" name="Oval 1274"/>
            <p:cNvSpPr>
              <a:spLocks noChangeArrowheads="1"/>
            </p:cNvSpPr>
            <p:nvPr/>
          </p:nvSpPr>
          <p:spPr bwMode="auto">
            <a:xfrm>
              <a:off x="5600"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06" name="Oval 1275"/>
            <p:cNvSpPr>
              <a:spLocks noChangeArrowheads="1"/>
            </p:cNvSpPr>
            <p:nvPr/>
          </p:nvSpPr>
          <p:spPr bwMode="auto">
            <a:xfrm>
              <a:off x="5646"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07" name="Oval 1276"/>
            <p:cNvSpPr>
              <a:spLocks noChangeArrowheads="1"/>
            </p:cNvSpPr>
            <p:nvPr/>
          </p:nvSpPr>
          <p:spPr bwMode="auto">
            <a:xfrm>
              <a:off x="5329"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08" name="Oval 1277"/>
            <p:cNvSpPr>
              <a:spLocks noChangeArrowheads="1"/>
            </p:cNvSpPr>
            <p:nvPr/>
          </p:nvSpPr>
          <p:spPr bwMode="auto">
            <a:xfrm>
              <a:off x="5373"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09" name="Oval 1278"/>
            <p:cNvSpPr>
              <a:spLocks noChangeArrowheads="1"/>
            </p:cNvSpPr>
            <p:nvPr/>
          </p:nvSpPr>
          <p:spPr bwMode="auto">
            <a:xfrm>
              <a:off x="5011"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10" name="Oval 1279"/>
            <p:cNvSpPr>
              <a:spLocks noChangeArrowheads="1"/>
            </p:cNvSpPr>
            <p:nvPr/>
          </p:nvSpPr>
          <p:spPr bwMode="auto">
            <a:xfrm>
              <a:off x="5147" y="1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11" name="Oval 1280"/>
            <p:cNvSpPr>
              <a:spLocks noChangeArrowheads="1"/>
            </p:cNvSpPr>
            <p:nvPr/>
          </p:nvSpPr>
          <p:spPr bwMode="auto">
            <a:xfrm>
              <a:off x="5237"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12" name="Oval 1281"/>
            <p:cNvSpPr>
              <a:spLocks noChangeArrowheads="1"/>
            </p:cNvSpPr>
            <p:nvPr/>
          </p:nvSpPr>
          <p:spPr bwMode="auto">
            <a:xfrm>
              <a:off x="5239"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13" name="Oval 1282"/>
            <p:cNvSpPr>
              <a:spLocks noChangeArrowheads="1"/>
            </p:cNvSpPr>
            <p:nvPr/>
          </p:nvSpPr>
          <p:spPr bwMode="auto">
            <a:xfrm>
              <a:off x="550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14" name="Oval 1283"/>
            <p:cNvSpPr>
              <a:spLocks noChangeArrowheads="1"/>
            </p:cNvSpPr>
            <p:nvPr/>
          </p:nvSpPr>
          <p:spPr bwMode="auto">
            <a:xfrm>
              <a:off x="555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15" name="Oval 1284"/>
            <p:cNvSpPr>
              <a:spLocks noChangeArrowheads="1"/>
            </p:cNvSpPr>
            <p:nvPr/>
          </p:nvSpPr>
          <p:spPr bwMode="auto">
            <a:xfrm>
              <a:off x="564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16" name="Oval 1285"/>
            <p:cNvSpPr>
              <a:spLocks noChangeArrowheads="1"/>
            </p:cNvSpPr>
            <p:nvPr/>
          </p:nvSpPr>
          <p:spPr bwMode="auto">
            <a:xfrm>
              <a:off x="4784"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17" name="Oval 1286"/>
            <p:cNvSpPr>
              <a:spLocks noChangeArrowheads="1"/>
            </p:cNvSpPr>
            <p:nvPr/>
          </p:nvSpPr>
          <p:spPr bwMode="auto">
            <a:xfrm>
              <a:off x="4648" y="80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218" name="Oval 1287"/>
            <p:cNvSpPr>
              <a:spLocks noChangeArrowheads="1"/>
            </p:cNvSpPr>
            <p:nvPr/>
          </p:nvSpPr>
          <p:spPr bwMode="auto">
            <a:xfrm>
              <a:off x="4739"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19" name="Oval 1288"/>
            <p:cNvSpPr>
              <a:spLocks noChangeArrowheads="1"/>
            </p:cNvSpPr>
            <p:nvPr/>
          </p:nvSpPr>
          <p:spPr bwMode="auto">
            <a:xfrm>
              <a:off x="4874"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20" name="Oval 1289"/>
            <p:cNvSpPr>
              <a:spLocks noChangeArrowheads="1"/>
            </p:cNvSpPr>
            <p:nvPr/>
          </p:nvSpPr>
          <p:spPr bwMode="auto">
            <a:xfrm>
              <a:off x="4648"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21" name="Oval 1290"/>
            <p:cNvSpPr>
              <a:spLocks noChangeArrowheads="1"/>
            </p:cNvSpPr>
            <p:nvPr/>
          </p:nvSpPr>
          <p:spPr bwMode="auto">
            <a:xfrm>
              <a:off x="4241"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22" name="Oval 1291"/>
            <p:cNvSpPr>
              <a:spLocks noChangeArrowheads="1"/>
            </p:cNvSpPr>
            <p:nvPr/>
          </p:nvSpPr>
          <p:spPr bwMode="auto">
            <a:xfrm>
              <a:off x="4240"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23" name="Oval 1292"/>
            <p:cNvSpPr>
              <a:spLocks noChangeArrowheads="1"/>
            </p:cNvSpPr>
            <p:nvPr/>
          </p:nvSpPr>
          <p:spPr bwMode="auto">
            <a:xfrm>
              <a:off x="4104"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24" name="Oval 1293"/>
            <p:cNvSpPr>
              <a:spLocks noChangeArrowheads="1"/>
            </p:cNvSpPr>
            <p:nvPr/>
          </p:nvSpPr>
          <p:spPr bwMode="auto">
            <a:xfrm>
              <a:off x="4195" y="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25" name="Oval 1294"/>
            <p:cNvSpPr>
              <a:spLocks noChangeArrowheads="1"/>
            </p:cNvSpPr>
            <p:nvPr/>
          </p:nvSpPr>
          <p:spPr bwMode="auto">
            <a:xfrm>
              <a:off x="4331"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26" name="Oval 1295"/>
            <p:cNvSpPr>
              <a:spLocks noChangeArrowheads="1"/>
            </p:cNvSpPr>
            <p:nvPr/>
          </p:nvSpPr>
          <p:spPr bwMode="auto">
            <a:xfrm>
              <a:off x="4422"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27" name="Oval 1296"/>
            <p:cNvSpPr>
              <a:spLocks noChangeArrowheads="1"/>
            </p:cNvSpPr>
            <p:nvPr/>
          </p:nvSpPr>
          <p:spPr bwMode="auto">
            <a:xfrm>
              <a:off x="4513"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28" name="Oval 1297"/>
            <p:cNvSpPr>
              <a:spLocks noChangeArrowheads="1"/>
            </p:cNvSpPr>
            <p:nvPr/>
          </p:nvSpPr>
          <p:spPr bwMode="auto">
            <a:xfrm>
              <a:off x="4512"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29" name="Oval 1298"/>
            <p:cNvSpPr>
              <a:spLocks noChangeArrowheads="1"/>
            </p:cNvSpPr>
            <p:nvPr/>
          </p:nvSpPr>
          <p:spPr bwMode="auto">
            <a:xfrm>
              <a:off x="4376"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30" name="Oval 1299"/>
            <p:cNvSpPr>
              <a:spLocks noChangeArrowheads="1"/>
            </p:cNvSpPr>
            <p:nvPr/>
          </p:nvSpPr>
          <p:spPr bwMode="auto">
            <a:xfrm>
              <a:off x="4104"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31" name="Oval 1300"/>
            <p:cNvSpPr>
              <a:spLocks noChangeArrowheads="1"/>
            </p:cNvSpPr>
            <p:nvPr/>
          </p:nvSpPr>
          <p:spPr bwMode="auto">
            <a:xfrm>
              <a:off x="4422"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32" name="Oval 1301"/>
            <p:cNvSpPr>
              <a:spLocks noChangeArrowheads="1"/>
            </p:cNvSpPr>
            <p:nvPr/>
          </p:nvSpPr>
          <p:spPr bwMode="auto">
            <a:xfrm>
              <a:off x="4694"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33" name="Oval 1302"/>
            <p:cNvSpPr>
              <a:spLocks noChangeArrowheads="1"/>
            </p:cNvSpPr>
            <p:nvPr/>
          </p:nvSpPr>
          <p:spPr bwMode="auto">
            <a:xfrm>
              <a:off x="4557" y="43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234" name="Oval 1303"/>
            <p:cNvSpPr>
              <a:spLocks noChangeArrowheads="1"/>
            </p:cNvSpPr>
            <p:nvPr/>
          </p:nvSpPr>
          <p:spPr bwMode="auto">
            <a:xfrm>
              <a:off x="4740"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35" name="Oval 1304"/>
            <p:cNvSpPr>
              <a:spLocks noChangeArrowheads="1"/>
            </p:cNvSpPr>
            <p:nvPr/>
          </p:nvSpPr>
          <p:spPr bwMode="auto">
            <a:xfrm>
              <a:off x="4829" y="33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236" name="Oval 1305"/>
            <p:cNvSpPr>
              <a:spLocks noChangeArrowheads="1"/>
            </p:cNvSpPr>
            <p:nvPr/>
          </p:nvSpPr>
          <p:spPr bwMode="auto">
            <a:xfrm>
              <a:off x="4557"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37" name="Oval 1306"/>
            <p:cNvSpPr>
              <a:spLocks noChangeArrowheads="1"/>
            </p:cNvSpPr>
            <p:nvPr/>
          </p:nvSpPr>
          <p:spPr bwMode="auto">
            <a:xfrm>
              <a:off x="4875"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38" name="Oval 1307"/>
            <p:cNvSpPr>
              <a:spLocks noChangeArrowheads="1"/>
            </p:cNvSpPr>
            <p:nvPr/>
          </p:nvSpPr>
          <p:spPr bwMode="auto">
            <a:xfrm>
              <a:off x="4149"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39" name="Oval 1308"/>
            <p:cNvSpPr>
              <a:spLocks noChangeArrowheads="1"/>
            </p:cNvSpPr>
            <p:nvPr/>
          </p:nvSpPr>
          <p:spPr bwMode="auto">
            <a:xfrm>
              <a:off x="4422" y="4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40" name="Oval 1309"/>
            <p:cNvSpPr>
              <a:spLocks noChangeArrowheads="1"/>
            </p:cNvSpPr>
            <p:nvPr/>
          </p:nvSpPr>
          <p:spPr bwMode="auto">
            <a:xfrm>
              <a:off x="4421"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41" name="Oval 1310"/>
            <p:cNvSpPr>
              <a:spLocks noChangeArrowheads="1"/>
            </p:cNvSpPr>
            <p:nvPr/>
          </p:nvSpPr>
          <p:spPr bwMode="auto">
            <a:xfrm>
              <a:off x="4285" y="2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42" name="Oval 1311"/>
            <p:cNvSpPr>
              <a:spLocks noChangeArrowheads="1"/>
            </p:cNvSpPr>
            <p:nvPr/>
          </p:nvSpPr>
          <p:spPr bwMode="auto">
            <a:xfrm>
              <a:off x="4376" y="1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43" name="Oval 1312"/>
            <p:cNvSpPr>
              <a:spLocks noChangeArrowheads="1"/>
            </p:cNvSpPr>
            <p:nvPr/>
          </p:nvSpPr>
          <p:spPr bwMode="auto">
            <a:xfrm>
              <a:off x="4512"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44" name="Oval 1313"/>
            <p:cNvSpPr>
              <a:spLocks noChangeArrowheads="1"/>
            </p:cNvSpPr>
            <p:nvPr/>
          </p:nvSpPr>
          <p:spPr bwMode="auto">
            <a:xfrm>
              <a:off x="4557" y="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45" name="Oval 1314"/>
            <p:cNvSpPr>
              <a:spLocks noChangeArrowheads="1"/>
            </p:cNvSpPr>
            <p:nvPr/>
          </p:nvSpPr>
          <p:spPr bwMode="auto">
            <a:xfrm>
              <a:off x="4149"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46" name="Oval 1315"/>
            <p:cNvSpPr>
              <a:spLocks noChangeArrowheads="1"/>
            </p:cNvSpPr>
            <p:nvPr/>
          </p:nvSpPr>
          <p:spPr bwMode="auto">
            <a:xfrm>
              <a:off x="4329" y="4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47" name="Oval 1316"/>
            <p:cNvSpPr>
              <a:spLocks noChangeArrowheads="1"/>
            </p:cNvSpPr>
            <p:nvPr/>
          </p:nvSpPr>
          <p:spPr bwMode="auto">
            <a:xfrm>
              <a:off x="3878" y="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48" name="Oval 1317"/>
            <p:cNvSpPr>
              <a:spLocks noChangeArrowheads="1"/>
            </p:cNvSpPr>
            <p:nvPr/>
          </p:nvSpPr>
          <p:spPr bwMode="auto">
            <a:xfrm>
              <a:off x="3877"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49" name="Oval 1318"/>
            <p:cNvSpPr>
              <a:spLocks noChangeArrowheads="1"/>
            </p:cNvSpPr>
            <p:nvPr/>
          </p:nvSpPr>
          <p:spPr bwMode="auto">
            <a:xfrm>
              <a:off x="3741"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50" name="Oval 1319"/>
            <p:cNvSpPr>
              <a:spLocks noChangeArrowheads="1"/>
            </p:cNvSpPr>
            <p:nvPr/>
          </p:nvSpPr>
          <p:spPr bwMode="auto">
            <a:xfrm>
              <a:off x="3832" y="-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51" name="Oval 1320"/>
            <p:cNvSpPr>
              <a:spLocks noChangeArrowheads="1"/>
            </p:cNvSpPr>
            <p:nvPr/>
          </p:nvSpPr>
          <p:spPr bwMode="auto">
            <a:xfrm>
              <a:off x="3968" y="30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252" name="Oval 1321"/>
            <p:cNvSpPr>
              <a:spLocks noChangeArrowheads="1"/>
            </p:cNvSpPr>
            <p:nvPr/>
          </p:nvSpPr>
          <p:spPr bwMode="auto">
            <a:xfrm>
              <a:off x="4059"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53" name="Oval 1322"/>
            <p:cNvSpPr>
              <a:spLocks noChangeArrowheads="1"/>
            </p:cNvSpPr>
            <p:nvPr/>
          </p:nvSpPr>
          <p:spPr bwMode="auto">
            <a:xfrm>
              <a:off x="4150"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54" name="Oval 1323"/>
            <p:cNvSpPr>
              <a:spLocks noChangeArrowheads="1"/>
            </p:cNvSpPr>
            <p:nvPr/>
          </p:nvSpPr>
          <p:spPr bwMode="auto">
            <a:xfrm>
              <a:off x="4013" y="-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55" name="Oval 1324"/>
            <p:cNvSpPr>
              <a:spLocks noChangeArrowheads="1"/>
            </p:cNvSpPr>
            <p:nvPr/>
          </p:nvSpPr>
          <p:spPr bwMode="auto">
            <a:xfrm>
              <a:off x="3741"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56" name="Oval 1325"/>
            <p:cNvSpPr>
              <a:spLocks noChangeArrowheads="1"/>
            </p:cNvSpPr>
            <p:nvPr/>
          </p:nvSpPr>
          <p:spPr bwMode="auto">
            <a:xfrm>
              <a:off x="4059"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57" name="Oval 1326"/>
            <p:cNvSpPr>
              <a:spLocks noChangeArrowheads="1"/>
            </p:cNvSpPr>
            <p:nvPr/>
          </p:nvSpPr>
          <p:spPr bwMode="auto">
            <a:xfrm>
              <a:off x="4331" y="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58" name="Oval 1327"/>
            <p:cNvSpPr>
              <a:spLocks noChangeArrowheads="1"/>
            </p:cNvSpPr>
            <p:nvPr/>
          </p:nvSpPr>
          <p:spPr bwMode="auto">
            <a:xfrm>
              <a:off x="4194"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59" name="Oval 1328"/>
            <p:cNvSpPr>
              <a:spLocks noChangeArrowheads="1"/>
            </p:cNvSpPr>
            <p:nvPr/>
          </p:nvSpPr>
          <p:spPr bwMode="auto">
            <a:xfrm>
              <a:off x="3786"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60" name="Oval 1329"/>
            <p:cNvSpPr>
              <a:spLocks noChangeArrowheads="1"/>
            </p:cNvSpPr>
            <p:nvPr/>
          </p:nvSpPr>
          <p:spPr bwMode="auto">
            <a:xfrm>
              <a:off x="550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61" name="Oval 1330"/>
            <p:cNvSpPr>
              <a:spLocks noChangeArrowheads="1"/>
            </p:cNvSpPr>
            <p:nvPr/>
          </p:nvSpPr>
          <p:spPr bwMode="auto">
            <a:xfrm>
              <a:off x="5419"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62" name="Oval 1331"/>
            <p:cNvSpPr>
              <a:spLocks noChangeArrowheads="1"/>
            </p:cNvSpPr>
            <p:nvPr/>
          </p:nvSpPr>
          <p:spPr bwMode="auto">
            <a:xfrm>
              <a:off x="5510"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63" name="Oval 1332"/>
            <p:cNvSpPr>
              <a:spLocks noChangeArrowheads="1"/>
            </p:cNvSpPr>
            <p:nvPr/>
          </p:nvSpPr>
          <p:spPr bwMode="auto">
            <a:xfrm>
              <a:off x="5011" y="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64" name="Oval 1333"/>
            <p:cNvSpPr>
              <a:spLocks noChangeArrowheads="1"/>
            </p:cNvSpPr>
            <p:nvPr/>
          </p:nvSpPr>
          <p:spPr bwMode="auto">
            <a:xfrm>
              <a:off x="5464"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65" name="Oval 1334"/>
            <p:cNvSpPr>
              <a:spLocks noChangeArrowheads="1"/>
            </p:cNvSpPr>
            <p:nvPr/>
          </p:nvSpPr>
          <p:spPr bwMode="auto">
            <a:xfrm>
              <a:off x="4876"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66" name="Oval 1335"/>
            <p:cNvSpPr>
              <a:spLocks noChangeArrowheads="1"/>
            </p:cNvSpPr>
            <p:nvPr/>
          </p:nvSpPr>
          <p:spPr bwMode="auto">
            <a:xfrm>
              <a:off x="487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67" name="Oval 1336"/>
            <p:cNvSpPr>
              <a:spLocks noChangeArrowheads="1"/>
            </p:cNvSpPr>
            <p:nvPr/>
          </p:nvSpPr>
          <p:spPr bwMode="auto">
            <a:xfrm>
              <a:off x="4602"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68" name="Oval 1337"/>
            <p:cNvSpPr>
              <a:spLocks noChangeArrowheads="1"/>
            </p:cNvSpPr>
            <p:nvPr/>
          </p:nvSpPr>
          <p:spPr bwMode="auto">
            <a:xfrm>
              <a:off x="4784"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69" name="Oval 1338"/>
            <p:cNvSpPr>
              <a:spLocks noChangeArrowheads="1"/>
            </p:cNvSpPr>
            <p:nvPr/>
          </p:nvSpPr>
          <p:spPr bwMode="auto">
            <a:xfrm>
              <a:off x="401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70" name="Oval 1339"/>
            <p:cNvSpPr>
              <a:spLocks noChangeArrowheads="1"/>
            </p:cNvSpPr>
            <p:nvPr/>
          </p:nvSpPr>
          <p:spPr bwMode="auto">
            <a:xfrm>
              <a:off x="3786"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71" name="Oval 1340"/>
            <p:cNvSpPr>
              <a:spLocks noChangeArrowheads="1"/>
            </p:cNvSpPr>
            <p:nvPr/>
          </p:nvSpPr>
          <p:spPr bwMode="auto">
            <a:xfrm>
              <a:off x="4055"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72" name="Oval 1341"/>
            <p:cNvSpPr>
              <a:spLocks noChangeArrowheads="1"/>
            </p:cNvSpPr>
            <p:nvPr/>
          </p:nvSpPr>
          <p:spPr bwMode="auto">
            <a:xfrm>
              <a:off x="4512"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73" name="Oval 1342"/>
            <p:cNvSpPr>
              <a:spLocks noChangeArrowheads="1"/>
            </p:cNvSpPr>
            <p:nvPr/>
          </p:nvSpPr>
          <p:spPr bwMode="auto">
            <a:xfrm>
              <a:off x="4106"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74" name="Oval 1343"/>
            <p:cNvSpPr>
              <a:spLocks noChangeArrowheads="1"/>
            </p:cNvSpPr>
            <p:nvPr/>
          </p:nvSpPr>
          <p:spPr bwMode="auto">
            <a:xfrm>
              <a:off x="3695" y="43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275" name="Oval 1344"/>
            <p:cNvSpPr>
              <a:spLocks noChangeArrowheads="1"/>
            </p:cNvSpPr>
            <p:nvPr/>
          </p:nvSpPr>
          <p:spPr bwMode="auto">
            <a:xfrm>
              <a:off x="3650"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76" name="Oval 1345"/>
            <p:cNvSpPr>
              <a:spLocks noChangeArrowheads="1"/>
            </p:cNvSpPr>
            <p:nvPr/>
          </p:nvSpPr>
          <p:spPr bwMode="auto">
            <a:xfrm>
              <a:off x="387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77" name="Oval 1346"/>
            <p:cNvSpPr>
              <a:spLocks noChangeArrowheads="1"/>
            </p:cNvSpPr>
            <p:nvPr/>
          </p:nvSpPr>
          <p:spPr bwMode="auto">
            <a:xfrm>
              <a:off x="3922"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78" name="Oval 1347"/>
            <p:cNvSpPr>
              <a:spLocks noChangeArrowheads="1"/>
            </p:cNvSpPr>
            <p:nvPr/>
          </p:nvSpPr>
          <p:spPr bwMode="auto">
            <a:xfrm>
              <a:off x="392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79" name="Oval 1348"/>
            <p:cNvSpPr>
              <a:spLocks noChangeArrowheads="1"/>
            </p:cNvSpPr>
            <p:nvPr/>
          </p:nvSpPr>
          <p:spPr bwMode="auto">
            <a:xfrm>
              <a:off x="242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80" name="Oval 1349"/>
            <p:cNvSpPr>
              <a:spLocks noChangeArrowheads="1"/>
            </p:cNvSpPr>
            <p:nvPr/>
          </p:nvSpPr>
          <p:spPr bwMode="auto">
            <a:xfrm>
              <a:off x="3650"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81" name="Oval 1350"/>
            <p:cNvSpPr>
              <a:spLocks noChangeArrowheads="1"/>
            </p:cNvSpPr>
            <p:nvPr/>
          </p:nvSpPr>
          <p:spPr bwMode="auto">
            <a:xfrm>
              <a:off x="3650"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82" name="Oval 1351"/>
            <p:cNvSpPr>
              <a:spLocks noChangeArrowheads="1"/>
            </p:cNvSpPr>
            <p:nvPr/>
          </p:nvSpPr>
          <p:spPr bwMode="auto">
            <a:xfrm>
              <a:off x="3650"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83" name="Oval 1352"/>
            <p:cNvSpPr>
              <a:spLocks noChangeArrowheads="1"/>
            </p:cNvSpPr>
            <p:nvPr/>
          </p:nvSpPr>
          <p:spPr bwMode="auto">
            <a:xfrm>
              <a:off x="44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84" name="Oval 1353"/>
            <p:cNvSpPr>
              <a:spLocks noChangeArrowheads="1"/>
            </p:cNvSpPr>
            <p:nvPr/>
          </p:nvSpPr>
          <p:spPr bwMode="auto">
            <a:xfrm>
              <a:off x="4739"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85" name="Oval 1354"/>
            <p:cNvSpPr>
              <a:spLocks noChangeArrowheads="1"/>
            </p:cNvSpPr>
            <p:nvPr/>
          </p:nvSpPr>
          <p:spPr bwMode="auto">
            <a:xfrm>
              <a:off x="3922"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86" name="Oval 1355"/>
            <p:cNvSpPr>
              <a:spLocks noChangeArrowheads="1"/>
            </p:cNvSpPr>
            <p:nvPr/>
          </p:nvSpPr>
          <p:spPr bwMode="auto">
            <a:xfrm>
              <a:off x="428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87" name="Oval 1356"/>
            <p:cNvSpPr>
              <a:spLocks noChangeArrowheads="1"/>
            </p:cNvSpPr>
            <p:nvPr/>
          </p:nvSpPr>
          <p:spPr bwMode="auto">
            <a:xfrm>
              <a:off x="4512"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88" name="Oval 1357"/>
            <p:cNvSpPr>
              <a:spLocks noChangeArrowheads="1"/>
            </p:cNvSpPr>
            <p:nvPr/>
          </p:nvSpPr>
          <p:spPr bwMode="auto">
            <a:xfrm>
              <a:off x="573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89" name="Oval 1358"/>
            <p:cNvSpPr>
              <a:spLocks noChangeArrowheads="1"/>
            </p:cNvSpPr>
            <p:nvPr/>
          </p:nvSpPr>
          <p:spPr bwMode="auto">
            <a:xfrm>
              <a:off x="5555" y="5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290" name="Oval 1359"/>
            <p:cNvSpPr>
              <a:spLocks noChangeArrowheads="1"/>
            </p:cNvSpPr>
            <p:nvPr/>
          </p:nvSpPr>
          <p:spPr bwMode="auto">
            <a:xfrm>
              <a:off x="10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91" name="Oval 1360"/>
            <p:cNvSpPr>
              <a:spLocks noChangeArrowheads="1"/>
            </p:cNvSpPr>
            <p:nvPr/>
          </p:nvSpPr>
          <p:spPr bwMode="auto">
            <a:xfrm>
              <a:off x="521" y="424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0292" name="Oval 1361"/>
            <p:cNvSpPr>
              <a:spLocks noChangeArrowheads="1"/>
            </p:cNvSpPr>
            <p:nvPr/>
          </p:nvSpPr>
          <p:spPr bwMode="auto">
            <a:xfrm>
              <a:off x="2291" y="420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293" name="Oval 1362"/>
            <p:cNvSpPr>
              <a:spLocks noChangeArrowheads="1"/>
            </p:cNvSpPr>
            <p:nvPr/>
          </p:nvSpPr>
          <p:spPr bwMode="auto">
            <a:xfrm>
              <a:off x="3833" y="415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294" name="Oval 1363"/>
            <p:cNvSpPr>
              <a:spLocks noChangeArrowheads="1"/>
            </p:cNvSpPr>
            <p:nvPr/>
          </p:nvSpPr>
          <p:spPr bwMode="auto">
            <a:xfrm>
              <a:off x="159" y="411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295" name="Oval 1364"/>
            <p:cNvSpPr>
              <a:spLocks noChangeArrowheads="1"/>
            </p:cNvSpPr>
            <p:nvPr/>
          </p:nvSpPr>
          <p:spPr bwMode="auto">
            <a:xfrm>
              <a:off x="4468"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296" name="Oval 1365"/>
            <p:cNvSpPr>
              <a:spLocks noChangeArrowheads="1"/>
            </p:cNvSpPr>
            <p:nvPr/>
          </p:nvSpPr>
          <p:spPr bwMode="auto">
            <a:xfrm>
              <a:off x="4603" y="279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297" name="Oval 1366"/>
            <p:cNvSpPr>
              <a:spLocks noChangeArrowheads="1"/>
            </p:cNvSpPr>
            <p:nvPr/>
          </p:nvSpPr>
          <p:spPr bwMode="auto">
            <a:xfrm>
              <a:off x="2246" y="22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98" name="Oval 1367"/>
            <p:cNvSpPr>
              <a:spLocks noChangeArrowheads="1"/>
            </p:cNvSpPr>
            <p:nvPr/>
          </p:nvSpPr>
          <p:spPr bwMode="auto">
            <a:xfrm>
              <a:off x="295" y="3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299" name="Oval 1368"/>
            <p:cNvSpPr>
              <a:spLocks noChangeArrowheads="1"/>
            </p:cNvSpPr>
            <p:nvPr/>
          </p:nvSpPr>
          <p:spPr bwMode="auto">
            <a:xfrm>
              <a:off x="341" y="3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00" name="Oval 1369"/>
            <p:cNvSpPr>
              <a:spLocks noChangeArrowheads="1"/>
            </p:cNvSpPr>
            <p:nvPr/>
          </p:nvSpPr>
          <p:spPr bwMode="auto">
            <a:xfrm>
              <a:off x="295" y="29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01" name="Oval 1370"/>
            <p:cNvSpPr>
              <a:spLocks noChangeArrowheads="1"/>
            </p:cNvSpPr>
            <p:nvPr/>
          </p:nvSpPr>
          <p:spPr bwMode="auto">
            <a:xfrm>
              <a:off x="205" y="26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02" name="Oval 1371"/>
            <p:cNvSpPr>
              <a:spLocks noChangeArrowheads="1"/>
            </p:cNvSpPr>
            <p:nvPr/>
          </p:nvSpPr>
          <p:spPr bwMode="auto">
            <a:xfrm>
              <a:off x="704" y="37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03" name="Oval 1372"/>
            <p:cNvSpPr>
              <a:spLocks noChangeArrowheads="1"/>
            </p:cNvSpPr>
            <p:nvPr/>
          </p:nvSpPr>
          <p:spPr bwMode="auto">
            <a:xfrm>
              <a:off x="295" y="4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04" name="Oval 1373"/>
            <p:cNvSpPr>
              <a:spLocks noChangeArrowheads="1"/>
            </p:cNvSpPr>
            <p:nvPr/>
          </p:nvSpPr>
          <p:spPr bwMode="auto">
            <a:xfrm>
              <a:off x="3970" y="3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05" name="Oval 1374"/>
            <p:cNvSpPr>
              <a:spLocks noChangeArrowheads="1"/>
            </p:cNvSpPr>
            <p:nvPr/>
          </p:nvSpPr>
          <p:spPr bwMode="auto">
            <a:xfrm>
              <a:off x="4287" y="262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306" name="Oval 1375"/>
            <p:cNvSpPr>
              <a:spLocks noChangeArrowheads="1"/>
            </p:cNvSpPr>
            <p:nvPr/>
          </p:nvSpPr>
          <p:spPr bwMode="auto">
            <a:xfrm>
              <a:off x="1656" y="380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307" name="Oval 1376"/>
            <p:cNvSpPr>
              <a:spLocks noChangeArrowheads="1"/>
            </p:cNvSpPr>
            <p:nvPr/>
          </p:nvSpPr>
          <p:spPr bwMode="auto">
            <a:xfrm>
              <a:off x="3289" y="266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308" name="Oval 1377"/>
            <p:cNvSpPr>
              <a:spLocks noChangeArrowheads="1"/>
            </p:cNvSpPr>
            <p:nvPr/>
          </p:nvSpPr>
          <p:spPr bwMode="auto">
            <a:xfrm>
              <a:off x="1928" y="4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09" name="Oval 1378"/>
            <p:cNvSpPr>
              <a:spLocks noChangeArrowheads="1"/>
            </p:cNvSpPr>
            <p:nvPr/>
          </p:nvSpPr>
          <p:spPr bwMode="auto">
            <a:xfrm>
              <a:off x="1928" y="19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10" name="Oval 1379"/>
            <p:cNvSpPr>
              <a:spLocks noChangeArrowheads="1"/>
            </p:cNvSpPr>
            <p:nvPr/>
          </p:nvSpPr>
          <p:spPr bwMode="auto">
            <a:xfrm>
              <a:off x="840"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11" name="Oval 1380"/>
            <p:cNvSpPr>
              <a:spLocks noChangeArrowheads="1"/>
            </p:cNvSpPr>
            <p:nvPr/>
          </p:nvSpPr>
          <p:spPr bwMode="auto">
            <a:xfrm>
              <a:off x="2654" y="3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12" name="Oval 1381"/>
            <p:cNvSpPr>
              <a:spLocks noChangeArrowheads="1"/>
            </p:cNvSpPr>
            <p:nvPr/>
          </p:nvSpPr>
          <p:spPr bwMode="auto">
            <a:xfrm>
              <a:off x="386" y="393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313" name="Oval 1382"/>
            <p:cNvSpPr>
              <a:spLocks noChangeArrowheads="1"/>
            </p:cNvSpPr>
            <p:nvPr/>
          </p:nvSpPr>
          <p:spPr bwMode="auto">
            <a:xfrm>
              <a:off x="1112" y="307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314" name="Oval 1383"/>
            <p:cNvSpPr>
              <a:spLocks noChangeArrowheads="1"/>
            </p:cNvSpPr>
            <p:nvPr/>
          </p:nvSpPr>
          <p:spPr bwMode="auto">
            <a:xfrm>
              <a:off x="4605" y="34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15" name="Oval 1384"/>
            <p:cNvSpPr>
              <a:spLocks noChangeArrowheads="1"/>
            </p:cNvSpPr>
            <p:nvPr/>
          </p:nvSpPr>
          <p:spPr bwMode="auto">
            <a:xfrm>
              <a:off x="1067" y="26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16" name="Oval 1385"/>
            <p:cNvSpPr>
              <a:spLocks noChangeArrowheads="1"/>
            </p:cNvSpPr>
            <p:nvPr/>
          </p:nvSpPr>
          <p:spPr bwMode="auto">
            <a:xfrm>
              <a:off x="295" y="3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17" name="Oval 1386"/>
            <p:cNvSpPr>
              <a:spLocks noChangeArrowheads="1"/>
            </p:cNvSpPr>
            <p:nvPr/>
          </p:nvSpPr>
          <p:spPr bwMode="auto">
            <a:xfrm>
              <a:off x="885" y="194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318" name="Oval 1387"/>
            <p:cNvSpPr>
              <a:spLocks noChangeArrowheads="1"/>
            </p:cNvSpPr>
            <p:nvPr/>
          </p:nvSpPr>
          <p:spPr bwMode="auto">
            <a:xfrm>
              <a:off x="3563" y="2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19" name="Oval 1388"/>
            <p:cNvSpPr>
              <a:spLocks noChangeArrowheads="1"/>
            </p:cNvSpPr>
            <p:nvPr/>
          </p:nvSpPr>
          <p:spPr bwMode="auto">
            <a:xfrm>
              <a:off x="5557" y="362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320" name="Oval 1389"/>
            <p:cNvSpPr>
              <a:spLocks noChangeArrowheads="1"/>
            </p:cNvSpPr>
            <p:nvPr/>
          </p:nvSpPr>
          <p:spPr bwMode="auto">
            <a:xfrm>
              <a:off x="976" y="3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21" name="Oval 1390"/>
            <p:cNvSpPr>
              <a:spLocks noChangeArrowheads="1"/>
            </p:cNvSpPr>
            <p:nvPr/>
          </p:nvSpPr>
          <p:spPr bwMode="auto">
            <a:xfrm>
              <a:off x="2291" y="26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22" name="Oval 1391"/>
            <p:cNvSpPr>
              <a:spLocks noChangeArrowheads="1"/>
            </p:cNvSpPr>
            <p:nvPr/>
          </p:nvSpPr>
          <p:spPr bwMode="auto">
            <a:xfrm>
              <a:off x="2427" y="316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323" name="Oval 1392"/>
            <p:cNvSpPr>
              <a:spLocks noChangeArrowheads="1"/>
            </p:cNvSpPr>
            <p:nvPr/>
          </p:nvSpPr>
          <p:spPr bwMode="auto">
            <a:xfrm>
              <a:off x="1248" y="30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324" name="Oval 1393"/>
            <p:cNvSpPr>
              <a:spLocks noChangeArrowheads="1"/>
            </p:cNvSpPr>
            <p:nvPr/>
          </p:nvSpPr>
          <p:spPr bwMode="auto">
            <a:xfrm>
              <a:off x="2473" y="3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25" name="Oval 1394"/>
            <p:cNvSpPr>
              <a:spLocks noChangeArrowheads="1"/>
            </p:cNvSpPr>
            <p:nvPr/>
          </p:nvSpPr>
          <p:spPr bwMode="auto">
            <a:xfrm>
              <a:off x="1384" y="3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26" name="Oval 1395"/>
            <p:cNvSpPr>
              <a:spLocks noChangeArrowheads="1"/>
            </p:cNvSpPr>
            <p:nvPr/>
          </p:nvSpPr>
          <p:spPr bwMode="auto">
            <a:xfrm>
              <a:off x="3244" y="37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27" name="Oval 1396"/>
            <p:cNvSpPr>
              <a:spLocks noChangeArrowheads="1"/>
            </p:cNvSpPr>
            <p:nvPr/>
          </p:nvSpPr>
          <p:spPr bwMode="auto">
            <a:xfrm>
              <a:off x="3198" y="3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28" name="Oval 1397"/>
            <p:cNvSpPr>
              <a:spLocks noChangeArrowheads="1"/>
            </p:cNvSpPr>
            <p:nvPr/>
          </p:nvSpPr>
          <p:spPr bwMode="auto">
            <a:xfrm>
              <a:off x="3607" y="2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29" name="Oval 1398"/>
            <p:cNvSpPr>
              <a:spLocks noChangeArrowheads="1"/>
            </p:cNvSpPr>
            <p:nvPr/>
          </p:nvSpPr>
          <p:spPr bwMode="auto">
            <a:xfrm>
              <a:off x="2155" y="38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30" name="Oval 1399"/>
            <p:cNvSpPr>
              <a:spLocks noChangeArrowheads="1"/>
            </p:cNvSpPr>
            <p:nvPr/>
          </p:nvSpPr>
          <p:spPr bwMode="auto">
            <a:xfrm>
              <a:off x="794"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31" name="Oval 1400"/>
            <p:cNvSpPr>
              <a:spLocks noChangeArrowheads="1"/>
            </p:cNvSpPr>
            <p:nvPr/>
          </p:nvSpPr>
          <p:spPr bwMode="auto">
            <a:xfrm>
              <a:off x="613" y="20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32" name="Oval 1401"/>
            <p:cNvSpPr>
              <a:spLocks noChangeArrowheads="1"/>
            </p:cNvSpPr>
            <p:nvPr/>
          </p:nvSpPr>
          <p:spPr bwMode="auto">
            <a:xfrm>
              <a:off x="2654" y="13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33" name="Oval 1402"/>
            <p:cNvSpPr>
              <a:spLocks noChangeArrowheads="1"/>
            </p:cNvSpPr>
            <p:nvPr/>
          </p:nvSpPr>
          <p:spPr bwMode="auto">
            <a:xfrm>
              <a:off x="2518" y="3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34" name="Oval 1403"/>
            <p:cNvSpPr>
              <a:spLocks noChangeArrowheads="1"/>
            </p:cNvSpPr>
            <p:nvPr/>
          </p:nvSpPr>
          <p:spPr bwMode="auto">
            <a:xfrm>
              <a:off x="751" y="9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35" name="Oval 1404"/>
            <p:cNvSpPr>
              <a:spLocks noChangeArrowheads="1"/>
            </p:cNvSpPr>
            <p:nvPr/>
          </p:nvSpPr>
          <p:spPr bwMode="auto">
            <a:xfrm>
              <a:off x="477" y="16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36" name="Oval 1405"/>
            <p:cNvSpPr>
              <a:spLocks noChangeArrowheads="1"/>
            </p:cNvSpPr>
            <p:nvPr/>
          </p:nvSpPr>
          <p:spPr bwMode="auto">
            <a:xfrm>
              <a:off x="205" y="24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37" name="Oval 1406"/>
            <p:cNvSpPr>
              <a:spLocks noChangeArrowheads="1"/>
            </p:cNvSpPr>
            <p:nvPr/>
          </p:nvSpPr>
          <p:spPr bwMode="auto">
            <a:xfrm>
              <a:off x="2019"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38" name="Oval 1407"/>
            <p:cNvSpPr>
              <a:spLocks noChangeArrowheads="1"/>
            </p:cNvSpPr>
            <p:nvPr/>
          </p:nvSpPr>
          <p:spPr bwMode="auto">
            <a:xfrm>
              <a:off x="1656" y="28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39" name="Oval 1408"/>
            <p:cNvSpPr>
              <a:spLocks noChangeArrowheads="1"/>
            </p:cNvSpPr>
            <p:nvPr/>
          </p:nvSpPr>
          <p:spPr bwMode="auto">
            <a:xfrm>
              <a:off x="704" y="3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40" name="Oval 1409"/>
            <p:cNvSpPr>
              <a:spLocks noChangeArrowheads="1"/>
            </p:cNvSpPr>
            <p:nvPr/>
          </p:nvSpPr>
          <p:spPr bwMode="auto">
            <a:xfrm>
              <a:off x="1883" y="3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41" name="Oval 1410"/>
            <p:cNvSpPr>
              <a:spLocks noChangeArrowheads="1"/>
            </p:cNvSpPr>
            <p:nvPr/>
          </p:nvSpPr>
          <p:spPr bwMode="auto">
            <a:xfrm>
              <a:off x="4514" y="36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42" name="Oval 1411"/>
            <p:cNvSpPr>
              <a:spLocks noChangeArrowheads="1"/>
            </p:cNvSpPr>
            <p:nvPr/>
          </p:nvSpPr>
          <p:spPr bwMode="auto">
            <a:xfrm>
              <a:off x="1021" y="20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43" name="Oval 1412"/>
            <p:cNvSpPr>
              <a:spLocks noChangeArrowheads="1"/>
            </p:cNvSpPr>
            <p:nvPr/>
          </p:nvSpPr>
          <p:spPr bwMode="auto">
            <a:xfrm>
              <a:off x="749" y="27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44" name="Oval 1413"/>
            <p:cNvSpPr>
              <a:spLocks noChangeArrowheads="1"/>
            </p:cNvSpPr>
            <p:nvPr/>
          </p:nvSpPr>
          <p:spPr bwMode="auto">
            <a:xfrm>
              <a:off x="1792"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45" name="Oval 1414"/>
            <p:cNvSpPr>
              <a:spLocks noChangeArrowheads="1"/>
            </p:cNvSpPr>
            <p:nvPr/>
          </p:nvSpPr>
          <p:spPr bwMode="auto">
            <a:xfrm>
              <a:off x="432" y="34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46" name="Oval 1415"/>
            <p:cNvSpPr>
              <a:spLocks noChangeArrowheads="1"/>
            </p:cNvSpPr>
            <p:nvPr/>
          </p:nvSpPr>
          <p:spPr bwMode="auto">
            <a:xfrm>
              <a:off x="749" y="3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47" name="Oval 1416"/>
            <p:cNvSpPr>
              <a:spLocks noChangeArrowheads="1"/>
            </p:cNvSpPr>
            <p:nvPr/>
          </p:nvSpPr>
          <p:spPr bwMode="auto">
            <a:xfrm>
              <a:off x="1566" y="3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48" name="Oval 1417"/>
            <p:cNvSpPr>
              <a:spLocks noChangeArrowheads="1"/>
            </p:cNvSpPr>
            <p:nvPr/>
          </p:nvSpPr>
          <p:spPr bwMode="auto">
            <a:xfrm>
              <a:off x="1248" y="4028"/>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0349" name="Oval 1418"/>
            <p:cNvSpPr>
              <a:spLocks noChangeArrowheads="1"/>
            </p:cNvSpPr>
            <p:nvPr/>
          </p:nvSpPr>
          <p:spPr bwMode="auto">
            <a:xfrm>
              <a:off x="477" y="29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50" name="Oval 1419"/>
            <p:cNvSpPr>
              <a:spLocks noChangeArrowheads="1"/>
            </p:cNvSpPr>
            <p:nvPr/>
          </p:nvSpPr>
          <p:spPr bwMode="auto">
            <a:xfrm>
              <a:off x="1429" y="25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51" name="Oval 1420"/>
            <p:cNvSpPr>
              <a:spLocks noChangeArrowheads="1"/>
            </p:cNvSpPr>
            <p:nvPr/>
          </p:nvSpPr>
          <p:spPr bwMode="auto">
            <a:xfrm>
              <a:off x="1067" y="37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52" name="Oval 1421"/>
            <p:cNvSpPr>
              <a:spLocks noChangeArrowheads="1"/>
            </p:cNvSpPr>
            <p:nvPr/>
          </p:nvSpPr>
          <p:spPr bwMode="auto">
            <a:xfrm>
              <a:off x="3020" y="17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53" name="Oval 1422"/>
            <p:cNvSpPr>
              <a:spLocks noChangeArrowheads="1"/>
            </p:cNvSpPr>
            <p:nvPr/>
          </p:nvSpPr>
          <p:spPr bwMode="auto">
            <a:xfrm>
              <a:off x="2836" y="36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354" name="Oval 1423"/>
            <p:cNvSpPr>
              <a:spLocks noChangeArrowheads="1"/>
            </p:cNvSpPr>
            <p:nvPr/>
          </p:nvSpPr>
          <p:spPr bwMode="auto">
            <a:xfrm>
              <a:off x="3108" y="24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55" name="Oval 1424"/>
            <p:cNvSpPr>
              <a:spLocks noChangeArrowheads="1"/>
            </p:cNvSpPr>
            <p:nvPr/>
          </p:nvSpPr>
          <p:spPr bwMode="auto">
            <a:xfrm>
              <a:off x="4015" y="37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56" name="Oval 1425"/>
            <p:cNvSpPr>
              <a:spLocks noChangeArrowheads="1"/>
            </p:cNvSpPr>
            <p:nvPr/>
          </p:nvSpPr>
          <p:spPr bwMode="auto">
            <a:xfrm>
              <a:off x="1792" y="26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57" name="Oval 1426"/>
            <p:cNvSpPr>
              <a:spLocks noChangeArrowheads="1"/>
            </p:cNvSpPr>
            <p:nvPr/>
          </p:nvSpPr>
          <p:spPr bwMode="auto">
            <a:xfrm>
              <a:off x="2337" y="2803"/>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0358" name="Oval 1427"/>
            <p:cNvSpPr>
              <a:spLocks noChangeArrowheads="1"/>
            </p:cNvSpPr>
            <p:nvPr/>
          </p:nvSpPr>
          <p:spPr bwMode="auto">
            <a:xfrm>
              <a:off x="1204" y="25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59" name="Oval 1428"/>
            <p:cNvSpPr>
              <a:spLocks noChangeArrowheads="1"/>
            </p:cNvSpPr>
            <p:nvPr/>
          </p:nvSpPr>
          <p:spPr bwMode="auto">
            <a:xfrm>
              <a:off x="4242" y="2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60" name="Oval 1429"/>
            <p:cNvSpPr>
              <a:spLocks noChangeArrowheads="1"/>
            </p:cNvSpPr>
            <p:nvPr/>
          </p:nvSpPr>
          <p:spPr bwMode="auto">
            <a:xfrm>
              <a:off x="568" y="22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61" name="Oval 1430"/>
            <p:cNvSpPr>
              <a:spLocks noChangeArrowheads="1"/>
            </p:cNvSpPr>
            <p:nvPr/>
          </p:nvSpPr>
          <p:spPr bwMode="auto">
            <a:xfrm>
              <a:off x="2972" y="34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62" name="Oval 1431"/>
            <p:cNvSpPr>
              <a:spLocks noChangeArrowheads="1"/>
            </p:cNvSpPr>
            <p:nvPr/>
          </p:nvSpPr>
          <p:spPr bwMode="auto">
            <a:xfrm>
              <a:off x="794" y="38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63" name="Oval 1432"/>
            <p:cNvSpPr>
              <a:spLocks noChangeArrowheads="1"/>
            </p:cNvSpPr>
            <p:nvPr/>
          </p:nvSpPr>
          <p:spPr bwMode="auto">
            <a:xfrm>
              <a:off x="1248" y="235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364" name="Oval 1433"/>
            <p:cNvSpPr>
              <a:spLocks noChangeArrowheads="1"/>
            </p:cNvSpPr>
            <p:nvPr/>
          </p:nvSpPr>
          <p:spPr bwMode="auto">
            <a:xfrm>
              <a:off x="1792" y="15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365" name="Oval 1434"/>
            <p:cNvSpPr>
              <a:spLocks noChangeArrowheads="1"/>
            </p:cNvSpPr>
            <p:nvPr/>
          </p:nvSpPr>
          <p:spPr bwMode="auto">
            <a:xfrm>
              <a:off x="295" y="13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66" name="Oval 1435"/>
            <p:cNvSpPr>
              <a:spLocks noChangeArrowheads="1"/>
            </p:cNvSpPr>
            <p:nvPr/>
          </p:nvSpPr>
          <p:spPr bwMode="auto">
            <a:xfrm>
              <a:off x="205"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67" name="Oval 1436"/>
            <p:cNvSpPr>
              <a:spLocks noChangeArrowheads="1"/>
            </p:cNvSpPr>
            <p:nvPr/>
          </p:nvSpPr>
          <p:spPr bwMode="auto">
            <a:xfrm>
              <a:off x="432" y="10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68" name="Oval 1437"/>
            <p:cNvSpPr>
              <a:spLocks noChangeArrowheads="1"/>
            </p:cNvSpPr>
            <p:nvPr/>
          </p:nvSpPr>
          <p:spPr bwMode="auto">
            <a:xfrm>
              <a:off x="976"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69" name="Oval 1438"/>
            <p:cNvSpPr>
              <a:spLocks noChangeArrowheads="1"/>
            </p:cNvSpPr>
            <p:nvPr/>
          </p:nvSpPr>
          <p:spPr bwMode="auto">
            <a:xfrm>
              <a:off x="3379"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70" name="Oval 1439"/>
            <p:cNvSpPr>
              <a:spLocks noChangeArrowheads="1"/>
            </p:cNvSpPr>
            <p:nvPr/>
          </p:nvSpPr>
          <p:spPr bwMode="auto">
            <a:xfrm>
              <a:off x="435" y="8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71" name="Oval 1440"/>
            <p:cNvSpPr>
              <a:spLocks noChangeArrowheads="1"/>
            </p:cNvSpPr>
            <p:nvPr/>
          </p:nvSpPr>
          <p:spPr bwMode="auto">
            <a:xfrm>
              <a:off x="432" y="14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72" name="Oval 1441"/>
            <p:cNvSpPr>
              <a:spLocks noChangeArrowheads="1"/>
            </p:cNvSpPr>
            <p:nvPr/>
          </p:nvSpPr>
          <p:spPr bwMode="auto">
            <a:xfrm>
              <a:off x="2745" y="185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373" name="Oval 1442"/>
            <p:cNvSpPr>
              <a:spLocks noChangeArrowheads="1"/>
            </p:cNvSpPr>
            <p:nvPr/>
          </p:nvSpPr>
          <p:spPr bwMode="auto">
            <a:xfrm>
              <a:off x="3062" y="153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374" name="Oval 1443"/>
            <p:cNvSpPr>
              <a:spLocks noChangeArrowheads="1"/>
            </p:cNvSpPr>
            <p:nvPr/>
          </p:nvSpPr>
          <p:spPr bwMode="auto">
            <a:xfrm>
              <a:off x="4241"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75" name="Oval 1444"/>
            <p:cNvSpPr>
              <a:spLocks noChangeArrowheads="1"/>
            </p:cNvSpPr>
            <p:nvPr/>
          </p:nvSpPr>
          <p:spPr bwMode="auto">
            <a:xfrm>
              <a:off x="4469" y="135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376" name="Oval 1445"/>
            <p:cNvSpPr>
              <a:spLocks noChangeArrowheads="1"/>
            </p:cNvSpPr>
            <p:nvPr/>
          </p:nvSpPr>
          <p:spPr bwMode="auto">
            <a:xfrm>
              <a:off x="161" y="8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77" name="Oval 1446"/>
            <p:cNvSpPr>
              <a:spLocks noChangeArrowheads="1"/>
            </p:cNvSpPr>
            <p:nvPr/>
          </p:nvSpPr>
          <p:spPr bwMode="auto">
            <a:xfrm>
              <a:off x="4831" y="280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378" name="Oval 1447"/>
            <p:cNvSpPr>
              <a:spLocks noChangeArrowheads="1"/>
            </p:cNvSpPr>
            <p:nvPr/>
          </p:nvSpPr>
          <p:spPr bwMode="auto">
            <a:xfrm>
              <a:off x="250" y="20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79" name="Oval 1448"/>
            <p:cNvSpPr>
              <a:spLocks noChangeArrowheads="1"/>
            </p:cNvSpPr>
            <p:nvPr/>
          </p:nvSpPr>
          <p:spPr bwMode="auto">
            <a:xfrm>
              <a:off x="613" y="25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80" name="Oval 1449"/>
            <p:cNvSpPr>
              <a:spLocks noChangeArrowheads="1"/>
            </p:cNvSpPr>
            <p:nvPr/>
          </p:nvSpPr>
          <p:spPr bwMode="auto">
            <a:xfrm>
              <a:off x="3970" y="3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81" name="Oval 1450"/>
            <p:cNvSpPr>
              <a:spLocks noChangeArrowheads="1"/>
            </p:cNvSpPr>
            <p:nvPr/>
          </p:nvSpPr>
          <p:spPr bwMode="auto">
            <a:xfrm>
              <a:off x="3518" y="27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82" name="Oval 1451"/>
            <p:cNvSpPr>
              <a:spLocks noChangeArrowheads="1"/>
            </p:cNvSpPr>
            <p:nvPr/>
          </p:nvSpPr>
          <p:spPr bwMode="auto">
            <a:xfrm>
              <a:off x="1974"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83" name="Oval 1452"/>
            <p:cNvSpPr>
              <a:spLocks noChangeArrowheads="1"/>
            </p:cNvSpPr>
            <p:nvPr/>
          </p:nvSpPr>
          <p:spPr bwMode="auto">
            <a:xfrm>
              <a:off x="3654" y="216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384" name="Oval 1453"/>
            <p:cNvSpPr>
              <a:spLocks noChangeArrowheads="1"/>
            </p:cNvSpPr>
            <p:nvPr/>
          </p:nvSpPr>
          <p:spPr bwMode="auto">
            <a:xfrm>
              <a:off x="5602" y="41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85" name="Oval 1454"/>
            <p:cNvSpPr>
              <a:spLocks noChangeArrowheads="1"/>
            </p:cNvSpPr>
            <p:nvPr/>
          </p:nvSpPr>
          <p:spPr bwMode="auto">
            <a:xfrm>
              <a:off x="4922"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86" name="Oval 1455"/>
            <p:cNvSpPr>
              <a:spLocks noChangeArrowheads="1"/>
            </p:cNvSpPr>
            <p:nvPr/>
          </p:nvSpPr>
          <p:spPr bwMode="auto">
            <a:xfrm>
              <a:off x="2790" y="24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87" name="Oval 1456"/>
            <p:cNvSpPr>
              <a:spLocks noChangeArrowheads="1"/>
            </p:cNvSpPr>
            <p:nvPr/>
          </p:nvSpPr>
          <p:spPr bwMode="auto">
            <a:xfrm>
              <a:off x="5739" y="2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88" name="Oval 1457"/>
            <p:cNvSpPr>
              <a:spLocks noChangeArrowheads="1"/>
            </p:cNvSpPr>
            <p:nvPr/>
          </p:nvSpPr>
          <p:spPr bwMode="auto">
            <a:xfrm>
              <a:off x="4877"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89" name="Oval 1458"/>
            <p:cNvSpPr>
              <a:spLocks noChangeArrowheads="1"/>
            </p:cNvSpPr>
            <p:nvPr/>
          </p:nvSpPr>
          <p:spPr bwMode="auto">
            <a:xfrm>
              <a:off x="4196"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90" name="Oval 1459"/>
            <p:cNvSpPr>
              <a:spLocks noChangeArrowheads="1"/>
            </p:cNvSpPr>
            <p:nvPr/>
          </p:nvSpPr>
          <p:spPr bwMode="auto">
            <a:xfrm>
              <a:off x="3833" y="3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91" name="Oval 1460"/>
            <p:cNvSpPr>
              <a:spLocks noChangeArrowheads="1"/>
            </p:cNvSpPr>
            <p:nvPr/>
          </p:nvSpPr>
          <p:spPr bwMode="auto">
            <a:xfrm>
              <a:off x="4242" y="198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392" name="Oval 1461"/>
            <p:cNvSpPr>
              <a:spLocks noChangeArrowheads="1"/>
            </p:cNvSpPr>
            <p:nvPr/>
          </p:nvSpPr>
          <p:spPr bwMode="auto">
            <a:xfrm>
              <a:off x="2745"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93" name="Oval 1462"/>
            <p:cNvSpPr>
              <a:spLocks noChangeArrowheads="1"/>
            </p:cNvSpPr>
            <p:nvPr/>
          </p:nvSpPr>
          <p:spPr bwMode="auto">
            <a:xfrm>
              <a:off x="1792" y="33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94" name="Oval 1463"/>
            <p:cNvSpPr>
              <a:spLocks noChangeArrowheads="1"/>
            </p:cNvSpPr>
            <p:nvPr/>
          </p:nvSpPr>
          <p:spPr bwMode="auto">
            <a:xfrm>
              <a:off x="3788" y="38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95" name="Oval 1464"/>
            <p:cNvSpPr>
              <a:spLocks noChangeArrowheads="1"/>
            </p:cNvSpPr>
            <p:nvPr/>
          </p:nvSpPr>
          <p:spPr bwMode="auto">
            <a:xfrm>
              <a:off x="4830" y="256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396" name="Oval 1465"/>
            <p:cNvSpPr>
              <a:spLocks noChangeArrowheads="1"/>
            </p:cNvSpPr>
            <p:nvPr/>
          </p:nvSpPr>
          <p:spPr bwMode="auto">
            <a:xfrm>
              <a:off x="5648" y="29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97" name="Oval 1466"/>
            <p:cNvSpPr>
              <a:spLocks noChangeArrowheads="1"/>
            </p:cNvSpPr>
            <p:nvPr/>
          </p:nvSpPr>
          <p:spPr bwMode="auto">
            <a:xfrm>
              <a:off x="3153" y="4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98" name="Oval 1467"/>
            <p:cNvSpPr>
              <a:spLocks noChangeArrowheads="1"/>
            </p:cNvSpPr>
            <p:nvPr/>
          </p:nvSpPr>
          <p:spPr bwMode="auto">
            <a:xfrm>
              <a:off x="3062" y="22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399" name="Oval 1468"/>
            <p:cNvSpPr>
              <a:spLocks noChangeArrowheads="1"/>
            </p:cNvSpPr>
            <p:nvPr/>
          </p:nvSpPr>
          <p:spPr bwMode="auto">
            <a:xfrm>
              <a:off x="3108"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00" name="Oval 1469"/>
            <p:cNvSpPr>
              <a:spLocks noChangeArrowheads="1"/>
            </p:cNvSpPr>
            <p:nvPr/>
          </p:nvSpPr>
          <p:spPr bwMode="auto">
            <a:xfrm>
              <a:off x="4695" y="22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01" name="Oval 1470"/>
            <p:cNvSpPr>
              <a:spLocks noChangeArrowheads="1"/>
            </p:cNvSpPr>
            <p:nvPr/>
          </p:nvSpPr>
          <p:spPr bwMode="auto">
            <a:xfrm>
              <a:off x="4741" y="33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02" name="Oval 1471"/>
            <p:cNvSpPr>
              <a:spLocks noChangeArrowheads="1"/>
            </p:cNvSpPr>
            <p:nvPr/>
          </p:nvSpPr>
          <p:spPr bwMode="auto">
            <a:xfrm>
              <a:off x="5240" y="3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03" name="Oval 1472"/>
            <p:cNvSpPr>
              <a:spLocks noChangeArrowheads="1"/>
            </p:cNvSpPr>
            <p:nvPr/>
          </p:nvSpPr>
          <p:spPr bwMode="auto">
            <a:xfrm>
              <a:off x="4650"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04" name="Oval 1473"/>
            <p:cNvSpPr>
              <a:spLocks noChangeArrowheads="1"/>
            </p:cNvSpPr>
            <p:nvPr/>
          </p:nvSpPr>
          <p:spPr bwMode="auto">
            <a:xfrm>
              <a:off x="5557" y="26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05" name="Oval 1474"/>
            <p:cNvSpPr>
              <a:spLocks noChangeArrowheads="1"/>
            </p:cNvSpPr>
            <p:nvPr/>
          </p:nvSpPr>
          <p:spPr bwMode="auto">
            <a:xfrm>
              <a:off x="4242" y="23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06" name="Oval 1475"/>
            <p:cNvSpPr>
              <a:spLocks noChangeArrowheads="1"/>
            </p:cNvSpPr>
            <p:nvPr/>
          </p:nvSpPr>
          <p:spPr bwMode="auto">
            <a:xfrm>
              <a:off x="4831" y="37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07" name="Oval 1476"/>
            <p:cNvSpPr>
              <a:spLocks noChangeArrowheads="1"/>
            </p:cNvSpPr>
            <p:nvPr/>
          </p:nvSpPr>
          <p:spPr bwMode="auto">
            <a:xfrm>
              <a:off x="1067" y="3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08" name="Oval 1477"/>
            <p:cNvSpPr>
              <a:spLocks noChangeArrowheads="1"/>
            </p:cNvSpPr>
            <p:nvPr/>
          </p:nvSpPr>
          <p:spPr bwMode="auto">
            <a:xfrm>
              <a:off x="5285" y="22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09" name="Oval 1478"/>
            <p:cNvSpPr>
              <a:spLocks noChangeArrowheads="1"/>
            </p:cNvSpPr>
            <p:nvPr/>
          </p:nvSpPr>
          <p:spPr bwMode="auto">
            <a:xfrm>
              <a:off x="5013" y="23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10" name="Oval 1479"/>
            <p:cNvSpPr>
              <a:spLocks noChangeArrowheads="1"/>
            </p:cNvSpPr>
            <p:nvPr/>
          </p:nvSpPr>
          <p:spPr bwMode="auto">
            <a:xfrm>
              <a:off x="5331" y="185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411" name="Oval 1480"/>
            <p:cNvSpPr>
              <a:spLocks noChangeArrowheads="1"/>
            </p:cNvSpPr>
            <p:nvPr/>
          </p:nvSpPr>
          <p:spPr bwMode="auto">
            <a:xfrm>
              <a:off x="884" y="2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12" name="Oval 1481"/>
            <p:cNvSpPr>
              <a:spLocks noChangeArrowheads="1"/>
            </p:cNvSpPr>
            <p:nvPr/>
          </p:nvSpPr>
          <p:spPr bwMode="auto">
            <a:xfrm>
              <a:off x="5376"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13" name="Oval 1482"/>
            <p:cNvSpPr>
              <a:spLocks noChangeArrowheads="1"/>
            </p:cNvSpPr>
            <p:nvPr/>
          </p:nvSpPr>
          <p:spPr bwMode="auto">
            <a:xfrm>
              <a:off x="4967" y="18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14" name="Oval 1483"/>
            <p:cNvSpPr>
              <a:spLocks noChangeArrowheads="1"/>
            </p:cNvSpPr>
            <p:nvPr/>
          </p:nvSpPr>
          <p:spPr bwMode="auto">
            <a:xfrm>
              <a:off x="1293" y="18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15" name="Oval 1484"/>
            <p:cNvSpPr>
              <a:spLocks noChangeArrowheads="1"/>
            </p:cNvSpPr>
            <p:nvPr/>
          </p:nvSpPr>
          <p:spPr bwMode="auto">
            <a:xfrm>
              <a:off x="2246" y="37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16" name="Oval 1485"/>
            <p:cNvSpPr>
              <a:spLocks noChangeArrowheads="1"/>
            </p:cNvSpPr>
            <p:nvPr/>
          </p:nvSpPr>
          <p:spPr bwMode="auto">
            <a:xfrm>
              <a:off x="4423" y="37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17" name="Oval 1486"/>
            <p:cNvSpPr>
              <a:spLocks noChangeArrowheads="1"/>
            </p:cNvSpPr>
            <p:nvPr/>
          </p:nvSpPr>
          <p:spPr bwMode="auto">
            <a:xfrm>
              <a:off x="4786" y="26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18" name="Oval 1487"/>
            <p:cNvSpPr>
              <a:spLocks noChangeArrowheads="1"/>
            </p:cNvSpPr>
            <p:nvPr/>
          </p:nvSpPr>
          <p:spPr bwMode="auto">
            <a:xfrm>
              <a:off x="3834" y="239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419" name="Oval 1488"/>
            <p:cNvSpPr>
              <a:spLocks noChangeArrowheads="1"/>
            </p:cNvSpPr>
            <p:nvPr/>
          </p:nvSpPr>
          <p:spPr bwMode="auto">
            <a:xfrm>
              <a:off x="2155" y="23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20" name="Oval 1489"/>
            <p:cNvSpPr>
              <a:spLocks noChangeArrowheads="1"/>
            </p:cNvSpPr>
            <p:nvPr/>
          </p:nvSpPr>
          <p:spPr bwMode="auto">
            <a:xfrm>
              <a:off x="2427" y="25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21" name="Oval 1490"/>
            <p:cNvSpPr>
              <a:spLocks noChangeArrowheads="1"/>
            </p:cNvSpPr>
            <p:nvPr/>
          </p:nvSpPr>
          <p:spPr bwMode="auto">
            <a:xfrm>
              <a:off x="5240" y="3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22" name="Oval 1491"/>
            <p:cNvSpPr>
              <a:spLocks noChangeArrowheads="1"/>
            </p:cNvSpPr>
            <p:nvPr/>
          </p:nvSpPr>
          <p:spPr bwMode="auto">
            <a:xfrm>
              <a:off x="1928" y="3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23" name="Oval 1492"/>
            <p:cNvSpPr>
              <a:spLocks noChangeArrowheads="1"/>
            </p:cNvSpPr>
            <p:nvPr/>
          </p:nvSpPr>
          <p:spPr bwMode="auto">
            <a:xfrm>
              <a:off x="4108" y="28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24" name="Oval 1493"/>
            <p:cNvSpPr>
              <a:spLocks noChangeArrowheads="1"/>
            </p:cNvSpPr>
            <p:nvPr/>
          </p:nvSpPr>
          <p:spPr bwMode="auto">
            <a:xfrm>
              <a:off x="4333" y="184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425" name="Oval 1494"/>
            <p:cNvSpPr>
              <a:spLocks noChangeArrowheads="1"/>
            </p:cNvSpPr>
            <p:nvPr/>
          </p:nvSpPr>
          <p:spPr bwMode="auto">
            <a:xfrm>
              <a:off x="4785"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26" name="Oval 1495"/>
            <p:cNvSpPr>
              <a:spLocks noChangeArrowheads="1"/>
            </p:cNvSpPr>
            <p:nvPr/>
          </p:nvSpPr>
          <p:spPr bwMode="auto">
            <a:xfrm>
              <a:off x="3697" y="366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427" name="Oval 1496"/>
            <p:cNvSpPr>
              <a:spLocks noChangeArrowheads="1"/>
            </p:cNvSpPr>
            <p:nvPr/>
          </p:nvSpPr>
          <p:spPr bwMode="auto">
            <a:xfrm>
              <a:off x="1566" y="23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28" name="Oval 1497"/>
            <p:cNvSpPr>
              <a:spLocks noChangeArrowheads="1"/>
            </p:cNvSpPr>
            <p:nvPr/>
          </p:nvSpPr>
          <p:spPr bwMode="auto">
            <a:xfrm>
              <a:off x="1565" y="18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29" name="Oval 1498"/>
            <p:cNvSpPr>
              <a:spLocks noChangeArrowheads="1"/>
            </p:cNvSpPr>
            <p:nvPr/>
          </p:nvSpPr>
          <p:spPr bwMode="auto">
            <a:xfrm>
              <a:off x="477" y="18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30" name="Oval 1499"/>
            <p:cNvSpPr>
              <a:spLocks noChangeArrowheads="1"/>
            </p:cNvSpPr>
            <p:nvPr/>
          </p:nvSpPr>
          <p:spPr bwMode="auto">
            <a:xfrm>
              <a:off x="3699" y="8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31" name="Oval 1500"/>
            <p:cNvSpPr>
              <a:spLocks noChangeArrowheads="1"/>
            </p:cNvSpPr>
            <p:nvPr/>
          </p:nvSpPr>
          <p:spPr bwMode="auto">
            <a:xfrm>
              <a:off x="1157" y="11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32" name="Oval 1501"/>
            <p:cNvSpPr>
              <a:spLocks noChangeArrowheads="1"/>
            </p:cNvSpPr>
            <p:nvPr/>
          </p:nvSpPr>
          <p:spPr bwMode="auto">
            <a:xfrm>
              <a:off x="1429" y="76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433" name="Oval 1502"/>
            <p:cNvSpPr>
              <a:spLocks noChangeArrowheads="1"/>
            </p:cNvSpPr>
            <p:nvPr/>
          </p:nvSpPr>
          <p:spPr bwMode="auto">
            <a:xfrm>
              <a:off x="1520" y="10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34" name="Oval 1503"/>
            <p:cNvSpPr>
              <a:spLocks noChangeArrowheads="1"/>
            </p:cNvSpPr>
            <p:nvPr/>
          </p:nvSpPr>
          <p:spPr bwMode="auto">
            <a:xfrm>
              <a:off x="1475"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35" name="Oval 1504"/>
            <p:cNvSpPr>
              <a:spLocks noChangeArrowheads="1"/>
            </p:cNvSpPr>
            <p:nvPr/>
          </p:nvSpPr>
          <p:spPr bwMode="auto">
            <a:xfrm>
              <a:off x="2291" y="18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36" name="Oval 1505"/>
            <p:cNvSpPr>
              <a:spLocks noChangeArrowheads="1"/>
            </p:cNvSpPr>
            <p:nvPr/>
          </p:nvSpPr>
          <p:spPr bwMode="auto">
            <a:xfrm>
              <a:off x="1747" y="17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37" name="Oval 1506"/>
            <p:cNvSpPr>
              <a:spLocks noChangeArrowheads="1"/>
            </p:cNvSpPr>
            <p:nvPr/>
          </p:nvSpPr>
          <p:spPr bwMode="auto">
            <a:xfrm>
              <a:off x="1248"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38" name="Oval 1507"/>
            <p:cNvSpPr>
              <a:spLocks noChangeArrowheads="1"/>
            </p:cNvSpPr>
            <p:nvPr/>
          </p:nvSpPr>
          <p:spPr bwMode="auto">
            <a:xfrm>
              <a:off x="1836" y="13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39" name="Oval 1508"/>
            <p:cNvSpPr>
              <a:spLocks noChangeArrowheads="1"/>
            </p:cNvSpPr>
            <p:nvPr/>
          </p:nvSpPr>
          <p:spPr bwMode="auto">
            <a:xfrm>
              <a:off x="1882" y="11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40" name="Oval 1509"/>
            <p:cNvSpPr>
              <a:spLocks noChangeArrowheads="1"/>
            </p:cNvSpPr>
            <p:nvPr/>
          </p:nvSpPr>
          <p:spPr bwMode="auto">
            <a:xfrm>
              <a:off x="1883" y="10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41" name="Oval 1510"/>
            <p:cNvSpPr>
              <a:spLocks noChangeArrowheads="1"/>
            </p:cNvSpPr>
            <p:nvPr/>
          </p:nvSpPr>
          <p:spPr bwMode="auto">
            <a:xfrm>
              <a:off x="3879" y="27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42" name="Oval 1511"/>
            <p:cNvSpPr>
              <a:spLocks noChangeArrowheads="1"/>
            </p:cNvSpPr>
            <p:nvPr/>
          </p:nvSpPr>
          <p:spPr bwMode="auto">
            <a:xfrm>
              <a:off x="4061" y="94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443" name="Oval 1512"/>
            <p:cNvSpPr>
              <a:spLocks noChangeArrowheads="1"/>
            </p:cNvSpPr>
            <p:nvPr/>
          </p:nvSpPr>
          <p:spPr bwMode="auto">
            <a:xfrm>
              <a:off x="2472" y="168"/>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444" name="Oval 1513"/>
            <p:cNvSpPr>
              <a:spLocks noChangeArrowheads="1"/>
            </p:cNvSpPr>
            <p:nvPr/>
          </p:nvSpPr>
          <p:spPr bwMode="auto">
            <a:xfrm>
              <a:off x="658" y="6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45" name="Oval 1514"/>
            <p:cNvSpPr>
              <a:spLocks noChangeArrowheads="1"/>
            </p:cNvSpPr>
            <p:nvPr/>
          </p:nvSpPr>
          <p:spPr bwMode="auto">
            <a:xfrm>
              <a:off x="2427" y="-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46" name="Oval 1515"/>
            <p:cNvSpPr>
              <a:spLocks noChangeArrowheads="1"/>
            </p:cNvSpPr>
            <p:nvPr/>
          </p:nvSpPr>
          <p:spPr bwMode="auto">
            <a:xfrm>
              <a:off x="1021" y="8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47" name="Oval 1516"/>
            <p:cNvSpPr>
              <a:spLocks noChangeArrowheads="1"/>
            </p:cNvSpPr>
            <p:nvPr/>
          </p:nvSpPr>
          <p:spPr bwMode="auto">
            <a:xfrm>
              <a:off x="3289" y="15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48" name="Oval 1517"/>
            <p:cNvSpPr>
              <a:spLocks noChangeArrowheads="1"/>
            </p:cNvSpPr>
            <p:nvPr/>
          </p:nvSpPr>
          <p:spPr bwMode="auto">
            <a:xfrm>
              <a:off x="3878" y="1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49" name="Oval 1518"/>
            <p:cNvSpPr>
              <a:spLocks noChangeArrowheads="1"/>
            </p:cNvSpPr>
            <p:nvPr/>
          </p:nvSpPr>
          <p:spPr bwMode="auto">
            <a:xfrm>
              <a:off x="2425" y="43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450" name="Oval 1519"/>
            <p:cNvSpPr>
              <a:spLocks noChangeArrowheads="1"/>
            </p:cNvSpPr>
            <p:nvPr/>
          </p:nvSpPr>
          <p:spPr bwMode="auto">
            <a:xfrm>
              <a:off x="5376" y="9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51" name="Oval 1520"/>
            <p:cNvSpPr>
              <a:spLocks noChangeArrowheads="1"/>
            </p:cNvSpPr>
            <p:nvPr/>
          </p:nvSpPr>
          <p:spPr bwMode="auto">
            <a:xfrm>
              <a:off x="4105"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52" name="Oval 1521"/>
            <p:cNvSpPr>
              <a:spLocks noChangeArrowheads="1"/>
            </p:cNvSpPr>
            <p:nvPr/>
          </p:nvSpPr>
          <p:spPr bwMode="auto">
            <a:xfrm>
              <a:off x="5693" y="16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53" name="Oval 1522"/>
            <p:cNvSpPr>
              <a:spLocks noChangeArrowheads="1"/>
            </p:cNvSpPr>
            <p:nvPr/>
          </p:nvSpPr>
          <p:spPr bwMode="auto">
            <a:xfrm>
              <a:off x="5512"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54" name="Oval 1523"/>
            <p:cNvSpPr>
              <a:spLocks noChangeArrowheads="1"/>
            </p:cNvSpPr>
            <p:nvPr/>
          </p:nvSpPr>
          <p:spPr bwMode="auto">
            <a:xfrm>
              <a:off x="2381" y="15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55" name="Oval 1524"/>
            <p:cNvSpPr>
              <a:spLocks noChangeArrowheads="1"/>
            </p:cNvSpPr>
            <p:nvPr/>
          </p:nvSpPr>
          <p:spPr bwMode="auto">
            <a:xfrm>
              <a:off x="5013" y="4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56" name="Oval 1525"/>
            <p:cNvSpPr>
              <a:spLocks noChangeArrowheads="1"/>
            </p:cNvSpPr>
            <p:nvPr/>
          </p:nvSpPr>
          <p:spPr bwMode="auto">
            <a:xfrm>
              <a:off x="2653"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57" name="Oval 1526"/>
            <p:cNvSpPr>
              <a:spLocks noChangeArrowheads="1"/>
            </p:cNvSpPr>
            <p:nvPr/>
          </p:nvSpPr>
          <p:spPr bwMode="auto">
            <a:xfrm>
              <a:off x="1792" y="230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458" name="Oval 1527"/>
            <p:cNvSpPr>
              <a:spLocks noChangeArrowheads="1"/>
            </p:cNvSpPr>
            <p:nvPr/>
          </p:nvSpPr>
          <p:spPr bwMode="auto">
            <a:xfrm>
              <a:off x="2428" y="103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459" name="Oval 1528"/>
            <p:cNvSpPr>
              <a:spLocks noChangeArrowheads="1"/>
            </p:cNvSpPr>
            <p:nvPr/>
          </p:nvSpPr>
          <p:spPr bwMode="auto">
            <a:xfrm>
              <a:off x="1746" y="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60" name="Oval 1529"/>
            <p:cNvSpPr>
              <a:spLocks noChangeArrowheads="1"/>
            </p:cNvSpPr>
            <p:nvPr/>
          </p:nvSpPr>
          <p:spPr bwMode="auto">
            <a:xfrm>
              <a:off x="2110" y="8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61" name="Oval 1530"/>
            <p:cNvSpPr>
              <a:spLocks noChangeArrowheads="1"/>
            </p:cNvSpPr>
            <p:nvPr/>
          </p:nvSpPr>
          <p:spPr bwMode="auto">
            <a:xfrm>
              <a:off x="1475" y="3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62" name="Oval 1531"/>
            <p:cNvSpPr>
              <a:spLocks noChangeArrowheads="1"/>
            </p:cNvSpPr>
            <p:nvPr/>
          </p:nvSpPr>
          <p:spPr bwMode="auto">
            <a:xfrm>
              <a:off x="2109"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63" name="Oval 1532"/>
            <p:cNvSpPr>
              <a:spLocks noChangeArrowheads="1"/>
            </p:cNvSpPr>
            <p:nvPr/>
          </p:nvSpPr>
          <p:spPr bwMode="auto">
            <a:xfrm>
              <a:off x="1566" y="3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64" name="Oval 1533"/>
            <p:cNvSpPr>
              <a:spLocks noChangeArrowheads="1"/>
            </p:cNvSpPr>
            <p:nvPr/>
          </p:nvSpPr>
          <p:spPr bwMode="auto">
            <a:xfrm>
              <a:off x="3108"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65" name="Oval 1534"/>
            <p:cNvSpPr>
              <a:spLocks noChangeArrowheads="1"/>
            </p:cNvSpPr>
            <p:nvPr/>
          </p:nvSpPr>
          <p:spPr bwMode="auto">
            <a:xfrm>
              <a:off x="1475" y="6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66" name="Oval 1535"/>
            <p:cNvSpPr>
              <a:spLocks noChangeArrowheads="1"/>
            </p:cNvSpPr>
            <p:nvPr/>
          </p:nvSpPr>
          <p:spPr bwMode="auto">
            <a:xfrm>
              <a:off x="1112" y="6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67" name="Oval 1536"/>
            <p:cNvSpPr>
              <a:spLocks noChangeArrowheads="1"/>
            </p:cNvSpPr>
            <p:nvPr/>
          </p:nvSpPr>
          <p:spPr bwMode="auto">
            <a:xfrm>
              <a:off x="1746" y="10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68" name="Oval 1537"/>
            <p:cNvSpPr>
              <a:spLocks noChangeArrowheads="1"/>
            </p:cNvSpPr>
            <p:nvPr/>
          </p:nvSpPr>
          <p:spPr bwMode="auto">
            <a:xfrm>
              <a:off x="3018" y="17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69" name="Oval 1538"/>
            <p:cNvSpPr>
              <a:spLocks noChangeArrowheads="1"/>
            </p:cNvSpPr>
            <p:nvPr/>
          </p:nvSpPr>
          <p:spPr bwMode="auto">
            <a:xfrm>
              <a:off x="3199" y="17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70" name="Oval 1539"/>
            <p:cNvSpPr>
              <a:spLocks noChangeArrowheads="1"/>
            </p:cNvSpPr>
            <p:nvPr/>
          </p:nvSpPr>
          <p:spPr bwMode="auto">
            <a:xfrm>
              <a:off x="1384" y="21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471" name="Oval 1540"/>
            <p:cNvSpPr>
              <a:spLocks noChangeArrowheads="1"/>
            </p:cNvSpPr>
            <p:nvPr/>
          </p:nvSpPr>
          <p:spPr bwMode="auto">
            <a:xfrm>
              <a:off x="3380" y="34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72" name="Oval 1541"/>
            <p:cNvSpPr>
              <a:spLocks noChangeArrowheads="1"/>
            </p:cNvSpPr>
            <p:nvPr/>
          </p:nvSpPr>
          <p:spPr bwMode="auto">
            <a:xfrm>
              <a:off x="2699" y="9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73" name="Oval 1542"/>
            <p:cNvSpPr>
              <a:spLocks noChangeArrowheads="1"/>
            </p:cNvSpPr>
            <p:nvPr/>
          </p:nvSpPr>
          <p:spPr bwMode="auto">
            <a:xfrm>
              <a:off x="2245" y="125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474" name="Oval 1543"/>
            <p:cNvSpPr>
              <a:spLocks noChangeArrowheads="1"/>
            </p:cNvSpPr>
            <p:nvPr/>
          </p:nvSpPr>
          <p:spPr bwMode="auto">
            <a:xfrm>
              <a:off x="2291" y="3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75" name="Oval 1544"/>
            <p:cNvSpPr>
              <a:spLocks noChangeArrowheads="1"/>
            </p:cNvSpPr>
            <p:nvPr/>
          </p:nvSpPr>
          <p:spPr bwMode="auto">
            <a:xfrm>
              <a:off x="4015" y="12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76" name="Oval 1545"/>
            <p:cNvSpPr>
              <a:spLocks noChangeArrowheads="1"/>
            </p:cNvSpPr>
            <p:nvPr/>
          </p:nvSpPr>
          <p:spPr bwMode="auto">
            <a:xfrm>
              <a:off x="337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77" name="Oval 1546"/>
            <p:cNvSpPr>
              <a:spLocks noChangeArrowheads="1"/>
            </p:cNvSpPr>
            <p:nvPr/>
          </p:nvSpPr>
          <p:spPr bwMode="auto">
            <a:xfrm>
              <a:off x="3607" y="10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478" name="Oval 1547"/>
            <p:cNvSpPr>
              <a:spLocks noChangeArrowheads="1"/>
            </p:cNvSpPr>
            <p:nvPr/>
          </p:nvSpPr>
          <p:spPr bwMode="auto">
            <a:xfrm>
              <a:off x="3425" y="3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79" name="Oval 1548"/>
            <p:cNvSpPr>
              <a:spLocks noChangeArrowheads="1"/>
            </p:cNvSpPr>
            <p:nvPr/>
          </p:nvSpPr>
          <p:spPr bwMode="auto">
            <a:xfrm>
              <a:off x="3289" y="-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480" name="Oval 1549"/>
            <p:cNvSpPr>
              <a:spLocks noChangeArrowheads="1"/>
            </p:cNvSpPr>
            <p:nvPr/>
          </p:nvSpPr>
          <p:spPr bwMode="auto">
            <a:xfrm>
              <a:off x="3516" y="1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81" name="Oval 1550"/>
            <p:cNvSpPr>
              <a:spLocks noChangeArrowheads="1"/>
            </p:cNvSpPr>
            <p:nvPr/>
          </p:nvSpPr>
          <p:spPr bwMode="auto">
            <a:xfrm>
              <a:off x="4922" y="3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82" name="Oval 1551"/>
            <p:cNvSpPr>
              <a:spLocks noChangeArrowheads="1"/>
            </p:cNvSpPr>
            <p:nvPr/>
          </p:nvSpPr>
          <p:spPr bwMode="auto">
            <a:xfrm>
              <a:off x="3017" y="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83" name="Oval 1552"/>
            <p:cNvSpPr>
              <a:spLocks noChangeArrowheads="1"/>
            </p:cNvSpPr>
            <p:nvPr/>
          </p:nvSpPr>
          <p:spPr bwMode="auto">
            <a:xfrm>
              <a:off x="3970"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84" name="Oval 1553"/>
            <p:cNvSpPr>
              <a:spLocks noChangeArrowheads="1"/>
            </p:cNvSpPr>
            <p:nvPr/>
          </p:nvSpPr>
          <p:spPr bwMode="auto">
            <a:xfrm>
              <a:off x="3606"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85" name="Oval 1554"/>
            <p:cNvSpPr>
              <a:spLocks noChangeArrowheads="1"/>
            </p:cNvSpPr>
            <p:nvPr/>
          </p:nvSpPr>
          <p:spPr bwMode="auto">
            <a:xfrm>
              <a:off x="3198" y="20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86" name="Oval 1555"/>
            <p:cNvSpPr>
              <a:spLocks noChangeArrowheads="1"/>
            </p:cNvSpPr>
            <p:nvPr/>
          </p:nvSpPr>
          <p:spPr bwMode="auto">
            <a:xfrm>
              <a:off x="1928" y="6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87" name="Oval 1556"/>
            <p:cNvSpPr>
              <a:spLocks noChangeArrowheads="1"/>
            </p:cNvSpPr>
            <p:nvPr/>
          </p:nvSpPr>
          <p:spPr bwMode="auto">
            <a:xfrm>
              <a:off x="3425"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88" name="Oval 1557"/>
            <p:cNvSpPr>
              <a:spLocks noChangeArrowheads="1"/>
            </p:cNvSpPr>
            <p:nvPr/>
          </p:nvSpPr>
          <p:spPr bwMode="auto">
            <a:xfrm>
              <a:off x="2110" y="176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0489" name="Oval 1558"/>
            <p:cNvSpPr>
              <a:spLocks noChangeArrowheads="1"/>
            </p:cNvSpPr>
            <p:nvPr/>
          </p:nvSpPr>
          <p:spPr bwMode="auto">
            <a:xfrm>
              <a:off x="341" y="280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490" name="Oval 1559"/>
            <p:cNvSpPr>
              <a:spLocks noChangeArrowheads="1"/>
            </p:cNvSpPr>
            <p:nvPr/>
          </p:nvSpPr>
          <p:spPr bwMode="auto">
            <a:xfrm>
              <a:off x="4831" y="3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91" name="Oval 1560"/>
            <p:cNvSpPr>
              <a:spLocks noChangeArrowheads="1"/>
            </p:cNvSpPr>
            <p:nvPr/>
          </p:nvSpPr>
          <p:spPr bwMode="auto">
            <a:xfrm>
              <a:off x="4423" y="22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92" name="Oval 1561"/>
            <p:cNvSpPr>
              <a:spLocks noChangeArrowheads="1"/>
            </p:cNvSpPr>
            <p:nvPr/>
          </p:nvSpPr>
          <p:spPr bwMode="auto">
            <a:xfrm>
              <a:off x="5149"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93" name="Oval 1562"/>
            <p:cNvSpPr>
              <a:spLocks noChangeArrowheads="1"/>
            </p:cNvSpPr>
            <p:nvPr/>
          </p:nvSpPr>
          <p:spPr bwMode="auto">
            <a:xfrm>
              <a:off x="3879" y="302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494" name="Oval 1563"/>
            <p:cNvSpPr>
              <a:spLocks noChangeArrowheads="1"/>
            </p:cNvSpPr>
            <p:nvPr/>
          </p:nvSpPr>
          <p:spPr bwMode="auto">
            <a:xfrm>
              <a:off x="976" y="24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95" name="Oval 1564"/>
            <p:cNvSpPr>
              <a:spLocks noChangeArrowheads="1"/>
            </p:cNvSpPr>
            <p:nvPr/>
          </p:nvSpPr>
          <p:spPr bwMode="auto">
            <a:xfrm>
              <a:off x="3335"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96" name="Oval 1565"/>
            <p:cNvSpPr>
              <a:spLocks noChangeArrowheads="1"/>
            </p:cNvSpPr>
            <p:nvPr/>
          </p:nvSpPr>
          <p:spPr bwMode="auto">
            <a:xfrm>
              <a:off x="3607"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97" name="Oval 1566"/>
            <p:cNvSpPr>
              <a:spLocks noChangeArrowheads="1"/>
            </p:cNvSpPr>
            <p:nvPr/>
          </p:nvSpPr>
          <p:spPr bwMode="auto">
            <a:xfrm>
              <a:off x="930" y="6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98" name="Oval 1567"/>
            <p:cNvSpPr>
              <a:spLocks noChangeArrowheads="1"/>
            </p:cNvSpPr>
            <p:nvPr/>
          </p:nvSpPr>
          <p:spPr bwMode="auto">
            <a:xfrm>
              <a:off x="2563" y="23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499" name="Oval 1568"/>
            <p:cNvSpPr>
              <a:spLocks noChangeArrowheads="1"/>
            </p:cNvSpPr>
            <p:nvPr/>
          </p:nvSpPr>
          <p:spPr bwMode="auto">
            <a:xfrm>
              <a:off x="1611" y="7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00" name="Oval 1569"/>
            <p:cNvSpPr>
              <a:spLocks noChangeArrowheads="1"/>
            </p:cNvSpPr>
            <p:nvPr/>
          </p:nvSpPr>
          <p:spPr bwMode="auto">
            <a:xfrm>
              <a:off x="4695" y="16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01" name="Oval 1570"/>
            <p:cNvSpPr>
              <a:spLocks noChangeArrowheads="1"/>
            </p:cNvSpPr>
            <p:nvPr/>
          </p:nvSpPr>
          <p:spPr bwMode="auto">
            <a:xfrm>
              <a:off x="1203" y="8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02" name="Oval 1571"/>
            <p:cNvSpPr>
              <a:spLocks noChangeArrowheads="1"/>
            </p:cNvSpPr>
            <p:nvPr/>
          </p:nvSpPr>
          <p:spPr bwMode="auto">
            <a:xfrm>
              <a:off x="2972" y="5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03" name="Oval 1572"/>
            <p:cNvSpPr>
              <a:spLocks noChangeArrowheads="1"/>
            </p:cNvSpPr>
            <p:nvPr/>
          </p:nvSpPr>
          <p:spPr bwMode="auto">
            <a:xfrm>
              <a:off x="4741" y="10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04" name="Oval 1573"/>
            <p:cNvSpPr>
              <a:spLocks noChangeArrowheads="1"/>
            </p:cNvSpPr>
            <p:nvPr/>
          </p:nvSpPr>
          <p:spPr bwMode="auto">
            <a:xfrm>
              <a:off x="1702" y="20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05" name="Oval 1574"/>
            <p:cNvSpPr>
              <a:spLocks noChangeArrowheads="1"/>
            </p:cNvSpPr>
            <p:nvPr/>
          </p:nvSpPr>
          <p:spPr bwMode="auto">
            <a:xfrm>
              <a:off x="3516" y="6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06" name="Oval 1575"/>
            <p:cNvSpPr>
              <a:spLocks noChangeArrowheads="1"/>
            </p:cNvSpPr>
            <p:nvPr/>
          </p:nvSpPr>
          <p:spPr bwMode="auto">
            <a:xfrm>
              <a:off x="1203" y="3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07" name="Oval 1576"/>
            <p:cNvSpPr>
              <a:spLocks noChangeArrowheads="1"/>
            </p:cNvSpPr>
            <p:nvPr/>
          </p:nvSpPr>
          <p:spPr bwMode="auto">
            <a:xfrm>
              <a:off x="1293" y="16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08" name="Oval 1577"/>
            <p:cNvSpPr>
              <a:spLocks noChangeArrowheads="1"/>
            </p:cNvSpPr>
            <p:nvPr/>
          </p:nvSpPr>
          <p:spPr bwMode="auto">
            <a:xfrm>
              <a:off x="1112" y="10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09" name="Oval 1578"/>
            <p:cNvSpPr>
              <a:spLocks noChangeArrowheads="1"/>
            </p:cNvSpPr>
            <p:nvPr/>
          </p:nvSpPr>
          <p:spPr bwMode="auto">
            <a:xfrm>
              <a:off x="341" y="22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10" name="Oval 1579"/>
            <p:cNvSpPr>
              <a:spLocks noChangeArrowheads="1"/>
            </p:cNvSpPr>
            <p:nvPr/>
          </p:nvSpPr>
          <p:spPr bwMode="auto">
            <a:xfrm>
              <a:off x="704" y="162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511" name="Oval 1580"/>
            <p:cNvSpPr>
              <a:spLocks noChangeArrowheads="1"/>
            </p:cNvSpPr>
            <p:nvPr/>
          </p:nvSpPr>
          <p:spPr bwMode="auto">
            <a:xfrm>
              <a:off x="386"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12" name="Oval 1581"/>
            <p:cNvSpPr>
              <a:spLocks noChangeArrowheads="1"/>
            </p:cNvSpPr>
            <p:nvPr/>
          </p:nvSpPr>
          <p:spPr bwMode="auto">
            <a:xfrm>
              <a:off x="2928" y="8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13" name="Oval 1582"/>
            <p:cNvSpPr>
              <a:spLocks noChangeArrowheads="1"/>
            </p:cNvSpPr>
            <p:nvPr/>
          </p:nvSpPr>
          <p:spPr bwMode="auto">
            <a:xfrm>
              <a:off x="659" y="35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514" name="Oval 1583"/>
            <p:cNvSpPr>
              <a:spLocks noChangeArrowheads="1"/>
            </p:cNvSpPr>
            <p:nvPr/>
          </p:nvSpPr>
          <p:spPr bwMode="auto">
            <a:xfrm>
              <a:off x="976" y="14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15" name="Oval 1584"/>
            <p:cNvSpPr>
              <a:spLocks noChangeArrowheads="1"/>
            </p:cNvSpPr>
            <p:nvPr/>
          </p:nvSpPr>
          <p:spPr bwMode="auto">
            <a:xfrm>
              <a:off x="3337" y="10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16" name="Oval 1585"/>
            <p:cNvSpPr>
              <a:spLocks noChangeArrowheads="1"/>
            </p:cNvSpPr>
            <p:nvPr/>
          </p:nvSpPr>
          <p:spPr bwMode="auto">
            <a:xfrm>
              <a:off x="3336" y="17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17" name="Oval 1586"/>
            <p:cNvSpPr>
              <a:spLocks noChangeArrowheads="1"/>
            </p:cNvSpPr>
            <p:nvPr/>
          </p:nvSpPr>
          <p:spPr bwMode="auto">
            <a:xfrm>
              <a:off x="840" y="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18" name="Oval 1587"/>
            <p:cNvSpPr>
              <a:spLocks noChangeArrowheads="1"/>
            </p:cNvSpPr>
            <p:nvPr/>
          </p:nvSpPr>
          <p:spPr bwMode="auto">
            <a:xfrm>
              <a:off x="3246" y="9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519" name="Oval 1588"/>
            <p:cNvSpPr>
              <a:spLocks noChangeArrowheads="1"/>
            </p:cNvSpPr>
            <p:nvPr/>
          </p:nvSpPr>
          <p:spPr bwMode="auto">
            <a:xfrm>
              <a:off x="1292"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20" name="Oval 1589"/>
            <p:cNvSpPr>
              <a:spLocks noChangeArrowheads="1"/>
            </p:cNvSpPr>
            <p:nvPr/>
          </p:nvSpPr>
          <p:spPr bwMode="auto">
            <a:xfrm>
              <a:off x="1293" y="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21" name="Oval 1590"/>
            <p:cNvSpPr>
              <a:spLocks noChangeArrowheads="1"/>
            </p:cNvSpPr>
            <p:nvPr/>
          </p:nvSpPr>
          <p:spPr bwMode="auto">
            <a:xfrm>
              <a:off x="1339" y="11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22" name="Oval 1591"/>
            <p:cNvSpPr>
              <a:spLocks noChangeArrowheads="1"/>
            </p:cNvSpPr>
            <p:nvPr/>
          </p:nvSpPr>
          <p:spPr bwMode="auto">
            <a:xfrm>
              <a:off x="3697" y="4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23" name="Oval 1592"/>
            <p:cNvSpPr>
              <a:spLocks noChangeArrowheads="1"/>
            </p:cNvSpPr>
            <p:nvPr/>
          </p:nvSpPr>
          <p:spPr bwMode="auto">
            <a:xfrm>
              <a:off x="840" y="-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24" name="Oval 1593"/>
            <p:cNvSpPr>
              <a:spLocks noChangeArrowheads="1"/>
            </p:cNvSpPr>
            <p:nvPr/>
          </p:nvSpPr>
          <p:spPr bwMode="auto">
            <a:xfrm>
              <a:off x="976" y="17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525" name="Oval 1594"/>
            <p:cNvSpPr>
              <a:spLocks noChangeArrowheads="1"/>
            </p:cNvSpPr>
            <p:nvPr/>
          </p:nvSpPr>
          <p:spPr bwMode="auto">
            <a:xfrm>
              <a:off x="1021" y="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26" name="Oval 1595"/>
            <p:cNvSpPr>
              <a:spLocks noChangeArrowheads="1"/>
            </p:cNvSpPr>
            <p:nvPr/>
          </p:nvSpPr>
          <p:spPr bwMode="auto">
            <a:xfrm>
              <a:off x="2836" y="3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27" name="Oval 1596"/>
            <p:cNvSpPr>
              <a:spLocks noChangeArrowheads="1"/>
            </p:cNvSpPr>
            <p:nvPr/>
          </p:nvSpPr>
          <p:spPr bwMode="auto">
            <a:xfrm>
              <a:off x="15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28" name="Oval 1597"/>
            <p:cNvSpPr>
              <a:spLocks noChangeArrowheads="1"/>
            </p:cNvSpPr>
            <p:nvPr/>
          </p:nvSpPr>
          <p:spPr bwMode="auto">
            <a:xfrm>
              <a:off x="1475" y="1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29" name="Oval 1598"/>
            <p:cNvSpPr>
              <a:spLocks noChangeArrowheads="1"/>
            </p:cNvSpPr>
            <p:nvPr/>
          </p:nvSpPr>
          <p:spPr bwMode="auto">
            <a:xfrm>
              <a:off x="3788" y="7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30" name="Oval 1599"/>
            <p:cNvSpPr>
              <a:spLocks noChangeArrowheads="1"/>
            </p:cNvSpPr>
            <p:nvPr/>
          </p:nvSpPr>
          <p:spPr bwMode="auto">
            <a:xfrm>
              <a:off x="794"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31" name="Oval 1600"/>
            <p:cNvSpPr>
              <a:spLocks noChangeArrowheads="1"/>
            </p:cNvSpPr>
            <p:nvPr/>
          </p:nvSpPr>
          <p:spPr bwMode="auto">
            <a:xfrm>
              <a:off x="250" y="1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32" name="Oval 1601"/>
            <p:cNvSpPr>
              <a:spLocks noChangeArrowheads="1"/>
            </p:cNvSpPr>
            <p:nvPr/>
          </p:nvSpPr>
          <p:spPr bwMode="auto">
            <a:xfrm>
              <a:off x="1973" y="9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33" name="Oval 1602"/>
            <p:cNvSpPr>
              <a:spLocks noChangeArrowheads="1"/>
            </p:cNvSpPr>
            <p:nvPr/>
          </p:nvSpPr>
          <p:spPr bwMode="auto">
            <a:xfrm>
              <a:off x="2836" y="23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34" name="Oval 1603"/>
            <p:cNvSpPr>
              <a:spLocks noChangeArrowheads="1"/>
            </p:cNvSpPr>
            <p:nvPr/>
          </p:nvSpPr>
          <p:spPr bwMode="auto">
            <a:xfrm>
              <a:off x="4014"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35" name="Oval 1604"/>
            <p:cNvSpPr>
              <a:spLocks noChangeArrowheads="1"/>
            </p:cNvSpPr>
            <p:nvPr/>
          </p:nvSpPr>
          <p:spPr bwMode="auto">
            <a:xfrm>
              <a:off x="1203"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36" name="Oval 1605"/>
            <p:cNvSpPr>
              <a:spLocks noChangeArrowheads="1"/>
            </p:cNvSpPr>
            <p:nvPr/>
          </p:nvSpPr>
          <p:spPr bwMode="auto">
            <a:xfrm>
              <a:off x="1973" y="41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37" name="Oval 1606"/>
            <p:cNvSpPr>
              <a:spLocks noChangeArrowheads="1"/>
            </p:cNvSpPr>
            <p:nvPr/>
          </p:nvSpPr>
          <p:spPr bwMode="auto">
            <a:xfrm>
              <a:off x="1248"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38" name="Oval 1607"/>
            <p:cNvSpPr>
              <a:spLocks noChangeArrowheads="1"/>
            </p:cNvSpPr>
            <p:nvPr/>
          </p:nvSpPr>
          <p:spPr bwMode="auto">
            <a:xfrm>
              <a:off x="4741"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39" name="Oval 1608"/>
            <p:cNvSpPr>
              <a:spLocks noChangeArrowheads="1"/>
            </p:cNvSpPr>
            <p:nvPr/>
          </p:nvSpPr>
          <p:spPr bwMode="auto">
            <a:xfrm>
              <a:off x="2563" y="6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40" name="Oval 1609"/>
            <p:cNvSpPr>
              <a:spLocks noChangeArrowheads="1"/>
            </p:cNvSpPr>
            <p:nvPr/>
          </p:nvSpPr>
          <p:spPr bwMode="auto">
            <a:xfrm>
              <a:off x="2609" y="19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41" name="Oval 1610"/>
            <p:cNvSpPr>
              <a:spLocks noChangeArrowheads="1"/>
            </p:cNvSpPr>
            <p:nvPr/>
          </p:nvSpPr>
          <p:spPr bwMode="auto">
            <a:xfrm>
              <a:off x="3198" y="12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42" name="Oval 1611"/>
            <p:cNvSpPr>
              <a:spLocks noChangeArrowheads="1"/>
            </p:cNvSpPr>
            <p:nvPr/>
          </p:nvSpPr>
          <p:spPr bwMode="auto">
            <a:xfrm>
              <a:off x="2201" y="9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43" name="Oval 1612"/>
            <p:cNvSpPr>
              <a:spLocks noChangeArrowheads="1"/>
            </p:cNvSpPr>
            <p:nvPr/>
          </p:nvSpPr>
          <p:spPr bwMode="auto">
            <a:xfrm>
              <a:off x="2609" y="8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44" name="Oval 1613"/>
            <p:cNvSpPr>
              <a:spLocks noChangeArrowheads="1"/>
            </p:cNvSpPr>
            <p:nvPr/>
          </p:nvSpPr>
          <p:spPr bwMode="auto">
            <a:xfrm>
              <a:off x="3561" y="30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545" name="Oval 1614"/>
            <p:cNvSpPr>
              <a:spLocks noChangeArrowheads="1"/>
            </p:cNvSpPr>
            <p:nvPr/>
          </p:nvSpPr>
          <p:spPr bwMode="auto">
            <a:xfrm>
              <a:off x="3652" y="49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546" name="Oval 1615"/>
            <p:cNvSpPr>
              <a:spLocks noChangeArrowheads="1"/>
            </p:cNvSpPr>
            <p:nvPr/>
          </p:nvSpPr>
          <p:spPr bwMode="auto">
            <a:xfrm>
              <a:off x="3743" y="18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547" name="Oval 1616"/>
            <p:cNvSpPr>
              <a:spLocks noChangeArrowheads="1"/>
            </p:cNvSpPr>
            <p:nvPr/>
          </p:nvSpPr>
          <p:spPr bwMode="auto">
            <a:xfrm>
              <a:off x="2839" y="1171"/>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548" name="Oval 1617"/>
            <p:cNvSpPr>
              <a:spLocks noChangeArrowheads="1"/>
            </p:cNvSpPr>
            <p:nvPr/>
          </p:nvSpPr>
          <p:spPr bwMode="auto">
            <a:xfrm>
              <a:off x="250"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49" name="Oval 1618"/>
            <p:cNvSpPr>
              <a:spLocks noChangeArrowheads="1"/>
            </p:cNvSpPr>
            <p:nvPr/>
          </p:nvSpPr>
          <p:spPr bwMode="auto">
            <a:xfrm>
              <a:off x="1838" y="1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50" name="Oval 1619"/>
            <p:cNvSpPr>
              <a:spLocks noChangeArrowheads="1"/>
            </p:cNvSpPr>
            <p:nvPr/>
          </p:nvSpPr>
          <p:spPr bwMode="auto">
            <a:xfrm>
              <a:off x="204"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51" name="Oval 1620"/>
            <p:cNvSpPr>
              <a:spLocks noChangeArrowheads="1"/>
            </p:cNvSpPr>
            <p:nvPr/>
          </p:nvSpPr>
          <p:spPr bwMode="auto">
            <a:xfrm>
              <a:off x="114" y="6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52" name="Oval 1621"/>
            <p:cNvSpPr>
              <a:spLocks noChangeArrowheads="1"/>
            </p:cNvSpPr>
            <p:nvPr/>
          </p:nvSpPr>
          <p:spPr bwMode="auto">
            <a:xfrm>
              <a:off x="2701" y="8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53" name="Oval 1622"/>
            <p:cNvSpPr>
              <a:spLocks noChangeArrowheads="1"/>
            </p:cNvSpPr>
            <p:nvPr/>
          </p:nvSpPr>
          <p:spPr bwMode="auto">
            <a:xfrm>
              <a:off x="386" y="2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54" name="Oval 1623"/>
            <p:cNvSpPr>
              <a:spLocks noChangeArrowheads="1"/>
            </p:cNvSpPr>
            <p:nvPr/>
          </p:nvSpPr>
          <p:spPr bwMode="auto">
            <a:xfrm>
              <a:off x="1838"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55" name="Oval 1624"/>
            <p:cNvSpPr>
              <a:spLocks noChangeArrowheads="1"/>
            </p:cNvSpPr>
            <p:nvPr/>
          </p:nvSpPr>
          <p:spPr bwMode="auto">
            <a:xfrm>
              <a:off x="340" y="5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56" name="Oval 1625"/>
            <p:cNvSpPr>
              <a:spLocks noChangeArrowheads="1"/>
            </p:cNvSpPr>
            <p:nvPr/>
          </p:nvSpPr>
          <p:spPr bwMode="auto">
            <a:xfrm>
              <a:off x="522" y="-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57" name="Oval 1626"/>
            <p:cNvSpPr>
              <a:spLocks noChangeArrowheads="1"/>
            </p:cNvSpPr>
            <p:nvPr/>
          </p:nvSpPr>
          <p:spPr bwMode="auto">
            <a:xfrm>
              <a:off x="114" y="1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58" name="Oval 1627"/>
            <p:cNvSpPr>
              <a:spLocks noChangeArrowheads="1"/>
            </p:cNvSpPr>
            <p:nvPr/>
          </p:nvSpPr>
          <p:spPr bwMode="auto">
            <a:xfrm>
              <a:off x="68" y="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59" name="Oval 1628"/>
            <p:cNvSpPr>
              <a:spLocks noChangeArrowheads="1"/>
            </p:cNvSpPr>
            <p:nvPr/>
          </p:nvSpPr>
          <p:spPr bwMode="auto">
            <a:xfrm>
              <a:off x="1157"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60" name="Oval 1629"/>
            <p:cNvSpPr>
              <a:spLocks noChangeArrowheads="1"/>
            </p:cNvSpPr>
            <p:nvPr/>
          </p:nvSpPr>
          <p:spPr bwMode="auto">
            <a:xfrm>
              <a:off x="1293" y="139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561" name="Oval 1630"/>
            <p:cNvSpPr>
              <a:spLocks noChangeArrowheads="1"/>
            </p:cNvSpPr>
            <p:nvPr/>
          </p:nvSpPr>
          <p:spPr bwMode="auto">
            <a:xfrm>
              <a:off x="2926" y="14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62" name="Oval 1631"/>
            <p:cNvSpPr>
              <a:spLocks noChangeArrowheads="1"/>
            </p:cNvSpPr>
            <p:nvPr/>
          </p:nvSpPr>
          <p:spPr bwMode="auto">
            <a:xfrm>
              <a:off x="3833"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63" name="Oval 1632"/>
            <p:cNvSpPr>
              <a:spLocks noChangeArrowheads="1"/>
            </p:cNvSpPr>
            <p:nvPr/>
          </p:nvSpPr>
          <p:spPr bwMode="auto">
            <a:xfrm>
              <a:off x="2019" y="126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564" name="Oval 1633"/>
            <p:cNvSpPr>
              <a:spLocks noChangeArrowheads="1"/>
            </p:cNvSpPr>
            <p:nvPr/>
          </p:nvSpPr>
          <p:spPr bwMode="auto">
            <a:xfrm>
              <a:off x="5557" y="3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65" name="Oval 1634"/>
            <p:cNvSpPr>
              <a:spLocks noChangeArrowheads="1"/>
            </p:cNvSpPr>
            <p:nvPr/>
          </p:nvSpPr>
          <p:spPr bwMode="auto">
            <a:xfrm>
              <a:off x="5739" y="107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0566" name="Oval 1635"/>
            <p:cNvSpPr>
              <a:spLocks noChangeArrowheads="1"/>
            </p:cNvSpPr>
            <p:nvPr/>
          </p:nvSpPr>
          <p:spPr bwMode="auto">
            <a:xfrm>
              <a:off x="3561" y="23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67" name="Oval 1636"/>
            <p:cNvSpPr>
              <a:spLocks noChangeArrowheads="1"/>
            </p:cNvSpPr>
            <p:nvPr/>
          </p:nvSpPr>
          <p:spPr bwMode="auto">
            <a:xfrm>
              <a:off x="3425" y="5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68" name="Oval 1637"/>
            <p:cNvSpPr>
              <a:spLocks noChangeArrowheads="1"/>
            </p:cNvSpPr>
            <p:nvPr/>
          </p:nvSpPr>
          <p:spPr bwMode="auto">
            <a:xfrm>
              <a:off x="1883" y="4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69" name="Oval 1638"/>
            <p:cNvSpPr>
              <a:spLocks noChangeArrowheads="1"/>
            </p:cNvSpPr>
            <p:nvPr/>
          </p:nvSpPr>
          <p:spPr bwMode="auto">
            <a:xfrm>
              <a:off x="2019" y="25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70" name="Oval 1639"/>
            <p:cNvSpPr>
              <a:spLocks noChangeArrowheads="1"/>
            </p:cNvSpPr>
            <p:nvPr/>
          </p:nvSpPr>
          <p:spPr bwMode="auto">
            <a:xfrm>
              <a:off x="5193" y="5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71" name="Oval 1640"/>
            <p:cNvSpPr>
              <a:spLocks noChangeArrowheads="1"/>
            </p:cNvSpPr>
            <p:nvPr/>
          </p:nvSpPr>
          <p:spPr bwMode="auto">
            <a:xfrm>
              <a:off x="3335" y="18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72" name="Oval 1641"/>
            <p:cNvSpPr>
              <a:spLocks noChangeArrowheads="1"/>
            </p:cNvSpPr>
            <p:nvPr/>
          </p:nvSpPr>
          <p:spPr bwMode="auto">
            <a:xfrm>
              <a:off x="2337" y="17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73" name="Oval 1642"/>
            <p:cNvSpPr>
              <a:spLocks noChangeArrowheads="1"/>
            </p:cNvSpPr>
            <p:nvPr/>
          </p:nvSpPr>
          <p:spPr bwMode="auto">
            <a:xfrm>
              <a:off x="5648" y="76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574" name="Oval 1643"/>
            <p:cNvSpPr>
              <a:spLocks noChangeArrowheads="1"/>
            </p:cNvSpPr>
            <p:nvPr/>
          </p:nvSpPr>
          <p:spPr bwMode="auto">
            <a:xfrm>
              <a:off x="3425" y="3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75" name="Oval 1644"/>
            <p:cNvSpPr>
              <a:spLocks noChangeArrowheads="1"/>
            </p:cNvSpPr>
            <p:nvPr/>
          </p:nvSpPr>
          <p:spPr bwMode="auto">
            <a:xfrm>
              <a:off x="5420"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76" name="Oval 1645"/>
            <p:cNvSpPr>
              <a:spLocks noChangeArrowheads="1"/>
            </p:cNvSpPr>
            <p:nvPr/>
          </p:nvSpPr>
          <p:spPr bwMode="auto">
            <a:xfrm>
              <a:off x="5556" y="26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577" name="Oval 1646"/>
            <p:cNvSpPr>
              <a:spLocks noChangeArrowheads="1"/>
            </p:cNvSpPr>
            <p:nvPr/>
          </p:nvSpPr>
          <p:spPr bwMode="auto">
            <a:xfrm>
              <a:off x="5193"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78" name="Oval 1647"/>
            <p:cNvSpPr>
              <a:spLocks noChangeArrowheads="1"/>
            </p:cNvSpPr>
            <p:nvPr/>
          </p:nvSpPr>
          <p:spPr bwMode="auto">
            <a:xfrm>
              <a:off x="3425" y="3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79" name="Oval 1648"/>
            <p:cNvSpPr>
              <a:spLocks noChangeArrowheads="1"/>
            </p:cNvSpPr>
            <p:nvPr/>
          </p:nvSpPr>
          <p:spPr bwMode="auto">
            <a:xfrm>
              <a:off x="885" y="4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80" name="Oval 1649"/>
            <p:cNvSpPr>
              <a:spLocks noChangeArrowheads="1"/>
            </p:cNvSpPr>
            <p:nvPr/>
          </p:nvSpPr>
          <p:spPr bwMode="auto">
            <a:xfrm>
              <a:off x="4196" y="3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81" name="Oval 1650"/>
            <p:cNvSpPr>
              <a:spLocks noChangeArrowheads="1"/>
            </p:cNvSpPr>
            <p:nvPr/>
          </p:nvSpPr>
          <p:spPr bwMode="auto">
            <a:xfrm>
              <a:off x="5420" y="6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82" name="Oval 1651"/>
            <p:cNvSpPr>
              <a:spLocks noChangeArrowheads="1"/>
            </p:cNvSpPr>
            <p:nvPr/>
          </p:nvSpPr>
          <p:spPr bwMode="auto">
            <a:xfrm>
              <a:off x="5376" y="9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83" name="Oval 1652"/>
            <p:cNvSpPr>
              <a:spLocks noChangeArrowheads="1"/>
            </p:cNvSpPr>
            <p:nvPr/>
          </p:nvSpPr>
          <p:spPr bwMode="auto">
            <a:xfrm>
              <a:off x="295" y="37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84" name="Oval 1653"/>
            <p:cNvSpPr>
              <a:spLocks noChangeArrowheads="1"/>
            </p:cNvSpPr>
            <p:nvPr/>
          </p:nvSpPr>
          <p:spPr bwMode="auto">
            <a:xfrm>
              <a:off x="5465" y="1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85" name="Oval 1654"/>
            <p:cNvSpPr>
              <a:spLocks noChangeArrowheads="1"/>
            </p:cNvSpPr>
            <p:nvPr/>
          </p:nvSpPr>
          <p:spPr bwMode="auto">
            <a:xfrm>
              <a:off x="5692"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86" name="Oval 1655"/>
            <p:cNvSpPr>
              <a:spLocks noChangeArrowheads="1"/>
            </p:cNvSpPr>
            <p:nvPr/>
          </p:nvSpPr>
          <p:spPr bwMode="auto">
            <a:xfrm>
              <a:off x="5104" y="717"/>
              <a:ext cx="45" cy="46"/>
            </a:xfrm>
            <a:prstGeom prst="ellipse">
              <a:avLst/>
            </a:prstGeom>
            <a:solidFill>
              <a:schemeClr val="tx1"/>
            </a:solidFill>
            <a:ln w="3175">
              <a:noFill/>
              <a:round/>
              <a:headEnd/>
              <a:tailEnd/>
            </a:ln>
          </p:spPr>
          <p:txBody>
            <a:bodyPr wrap="none" anchor="ctr"/>
            <a:lstStyle/>
            <a:p>
              <a:endParaRPr lang="en-US"/>
            </a:p>
          </p:txBody>
        </p:sp>
        <p:sp>
          <p:nvSpPr>
            <p:cNvPr id="80587" name="Oval 1656"/>
            <p:cNvSpPr>
              <a:spLocks noChangeArrowheads="1"/>
            </p:cNvSpPr>
            <p:nvPr/>
          </p:nvSpPr>
          <p:spPr bwMode="auto">
            <a:xfrm>
              <a:off x="437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88" name="Oval 1657"/>
            <p:cNvSpPr>
              <a:spLocks noChangeArrowheads="1"/>
            </p:cNvSpPr>
            <p:nvPr/>
          </p:nvSpPr>
          <p:spPr bwMode="auto">
            <a:xfrm>
              <a:off x="5602" y="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89" name="Oval 1658"/>
            <p:cNvSpPr>
              <a:spLocks noChangeArrowheads="1"/>
            </p:cNvSpPr>
            <p:nvPr/>
          </p:nvSpPr>
          <p:spPr bwMode="auto">
            <a:xfrm>
              <a:off x="5691" y="4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90" name="Oval 1659"/>
            <p:cNvSpPr>
              <a:spLocks noChangeArrowheads="1"/>
            </p:cNvSpPr>
            <p:nvPr/>
          </p:nvSpPr>
          <p:spPr bwMode="auto">
            <a:xfrm>
              <a:off x="5737" y="2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91" name="Oval 1660"/>
            <p:cNvSpPr>
              <a:spLocks noChangeArrowheads="1"/>
            </p:cNvSpPr>
            <p:nvPr/>
          </p:nvSpPr>
          <p:spPr bwMode="auto">
            <a:xfrm>
              <a:off x="3108" y="18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92" name="Oval 1661"/>
            <p:cNvSpPr>
              <a:spLocks noChangeArrowheads="1"/>
            </p:cNvSpPr>
            <p:nvPr/>
          </p:nvSpPr>
          <p:spPr bwMode="auto">
            <a:xfrm>
              <a:off x="5013" y="5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93" name="Oval 1662"/>
            <p:cNvSpPr>
              <a:spLocks noChangeArrowheads="1"/>
            </p:cNvSpPr>
            <p:nvPr/>
          </p:nvSpPr>
          <p:spPr bwMode="auto">
            <a:xfrm>
              <a:off x="2653" y="1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94" name="Oval 1663"/>
            <p:cNvSpPr>
              <a:spLocks noChangeArrowheads="1"/>
            </p:cNvSpPr>
            <p:nvPr/>
          </p:nvSpPr>
          <p:spPr bwMode="auto">
            <a:xfrm>
              <a:off x="2427" y="9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95" name="Oval 1664"/>
            <p:cNvSpPr>
              <a:spLocks noChangeArrowheads="1"/>
            </p:cNvSpPr>
            <p:nvPr/>
          </p:nvSpPr>
          <p:spPr bwMode="auto">
            <a:xfrm>
              <a:off x="5374" y="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96" name="Oval 1665"/>
            <p:cNvSpPr>
              <a:spLocks noChangeArrowheads="1"/>
            </p:cNvSpPr>
            <p:nvPr/>
          </p:nvSpPr>
          <p:spPr bwMode="auto">
            <a:xfrm>
              <a:off x="4695" y="9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97" name="Oval 1666"/>
            <p:cNvSpPr>
              <a:spLocks noChangeArrowheads="1"/>
            </p:cNvSpPr>
            <p:nvPr/>
          </p:nvSpPr>
          <p:spPr bwMode="auto">
            <a:xfrm>
              <a:off x="3017"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98" name="Oval 1667"/>
            <p:cNvSpPr>
              <a:spLocks noChangeArrowheads="1"/>
            </p:cNvSpPr>
            <p:nvPr/>
          </p:nvSpPr>
          <p:spPr bwMode="auto">
            <a:xfrm>
              <a:off x="3198" y="7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599" name="Oval 1668"/>
            <p:cNvSpPr>
              <a:spLocks noChangeArrowheads="1"/>
            </p:cNvSpPr>
            <p:nvPr/>
          </p:nvSpPr>
          <p:spPr bwMode="auto">
            <a:xfrm>
              <a:off x="5421"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00" name="Oval 1669"/>
            <p:cNvSpPr>
              <a:spLocks noChangeArrowheads="1"/>
            </p:cNvSpPr>
            <p:nvPr/>
          </p:nvSpPr>
          <p:spPr bwMode="auto">
            <a:xfrm>
              <a:off x="5058" y="293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601" name="Oval 1670"/>
            <p:cNvSpPr>
              <a:spLocks noChangeArrowheads="1"/>
            </p:cNvSpPr>
            <p:nvPr/>
          </p:nvSpPr>
          <p:spPr bwMode="auto">
            <a:xfrm>
              <a:off x="5013" y="25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02" name="Oval 1671"/>
            <p:cNvSpPr>
              <a:spLocks noChangeArrowheads="1"/>
            </p:cNvSpPr>
            <p:nvPr/>
          </p:nvSpPr>
          <p:spPr bwMode="auto">
            <a:xfrm>
              <a:off x="2155" y="3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03" name="Oval 1672"/>
            <p:cNvSpPr>
              <a:spLocks noChangeArrowheads="1"/>
            </p:cNvSpPr>
            <p:nvPr/>
          </p:nvSpPr>
          <p:spPr bwMode="auto">
            <a:xfrm>
              <a:off x="4378"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04" name="Oval 1673"/>
            <p:cNvSpPr>
              <a:spLocks noChangeArrowheads="1"/>
            </p:cNvSpPr>
            <p:nvPr/>
          </p:nvSpPr>
          <p:spPr bwMode="auto">
            <a:xfrm>
              <a:off x="4287" y="3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05" name="Oval 1674"/>
            <p:cNvSpPr>
              <a:spLocks noChangeArrowheads="1"/>
            </p:cNvSpPr>
            <p:nvPr/>
          </p:nvSpPr>
          <p:spPr bwMode="auto">
            <a:xfrm>
              <a:off x="2836" y="4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06" name="Oval 1675"/>
            <p:cNvSpPr>
              <a:spLocks noChangeArrowheads="1"/>
            </p:cNvSpPr>
            <p:nvPr/>
          </p:nvSpPr>
          <p:spPr bwMode="auto">
            <a:xfrm>
              <a:off x="5512" y="18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07" name="Oval 1676"/>
            <p:cNvSpPr>
              <a:spLocks noChangeArrowheads="1"/>
            </p:cNvSpPr>
            <p:nvPr/>
          </p:nvSpPr>
          <p:spPr bwMode="auto">
            <a:xfrm>
              <a:off x="2064" y="4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08" name="Oval 1677"/>
            <p:cNvSpPr>
              <a:spLocks noChangeArrowheads="1"/>
            </p:cNvSpPr>
            <p:nvPr/>
          </p:nvSpPr>
          <p:spPr bwMode="auto">
            <a:xfrm>
              <a:off x="1974" y="36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09" name="Oval 1678"/>
            <p:cNvSpPr>
              <a:spLocks noChangeArrowheads="1"/>
            </p:cNvSpPr>
            <p:nvPr/>
          </p:nvSpPr>
          <p:spPr bwMode="auto">
            <a:xfrm>
              <a:off x="4015" y="18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10" name="Oval 1679"/>
            <p:cNvSpPr>
              <a:spLocks noChangeArrowheads="1"/>
            </p:cNvSpPr>
            <p:nvPr/>
          </p:nvSpPr>
          <p:spPr bwMode="auto">
            <a:xfrm>
              <a:off x="2563" y="20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11" name="Oval 1680"/>
            <p:cNvSpPr>
              <a:spLocks noChangeArrowheads="1"/>
            </p:cNvSpPr>
            <p:nvPr/>
          </p:nvSpPr>
          <p:spPr bwMode="auto">
            <a:xfrm>
              <a:off x="4650" y="13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12" name="Oval 1681"/>
            <p:cNvSpPr>
              <a:spLocks noChangeArrowheads="1"/>
            </p:cNvSpPr>
            <p:nvPr/>
          </p:nvSpPr>
          <p:spPr bwMode="auto">
            <a:xfrm>
              <a:off x="4332" y="3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13" name="Oval 1682"/>
            <p:cNvSpPr>
              <a:spLocks noChangeArrowheads="1"/>
            </p:cNvSpPr>
            <p:nvPr/>
          </p:nvSpPr>
          <p:spPr bwMode="auto">
            <a:xfrm>
              <a:off x="5421" y="38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14" name="Oval 1683"/>
            <p:cNvSpPr>
              <a:spLocks noChangeArrowheads="1"/>
            </p:cNvSpPr>
            <p:nvPr/>
          </p:nvSpPr>
          <p:spPr bwMode="auto">
            <a:xfrm>
              <a:off x="1838"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15" name="Oval 1684"/>
            <p:cNvSpPr>
              <a:spLocks noChangeArrowheads="1"/>
            </p:cNvSpPr>
            <p:nvPr/>
          </p:nvSpPr>
          <p:spPr bwMode="auto">
            <a:xfrm>
              <a:off x="2609" y="35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616" name="Oval 1685"/>
            <p:cNvSpPr>
              <a:spLocks noChangeArrowheads="1"/>
            </p:cNvSpPr>
            <p:nvPr/>
          </p:nvSpPr>
          <p:spPr bwMode="auto">
            <a:xfrm>
              <a:off x="4785" y="2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17" name="Oval 1686"/>
            <p:cNvSpPr>
              <a:spLocks noChangeArrowheads="1"/>
            </p:cNvSpPr>
            <p:nvPr/>
          </p:nvSpPr>
          <p:spPr bwMode="auto">
            <a:xfrm>
              <a:off x="4966" y="211"/>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0618" name="Oval 1687"/>
            <p:cNvSpPr>
              <a:spLocks noChangeArrowheads="1"/>
            </p:cNvSpPr>
            <p:nvPr/>
          </p:nvSpPr>
          <p:spPr bwMode="auto">
            <a:xfrm>
              <a:off x="2699" y="4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19" name="Oval 1688"/>
            <p:cNvSpPr>
              <a:spLocks noChangeArrowheads="1"/>
            </p:cNvSpPr>
            <p:nvPr/>
          </p:nvSpPr>
          <p:spPr bwMode="auto">
            <a:xfrm>
              <a:off x="5012" y="3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20" name="Oval 1689"/>
            <p:cNvSpPr>
              <a:spLocks noChangeArrowheads="1"/>
            </p:cNvSpPr>
            <p:nvPr/>
          </p:nvSpPr>
          <p:spPr bwMode="auto">
            <a:xfrm>
              <a:off x="4877"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21" name="Oval 1690"/>
            <p:cNvSpPr>
              <a:spLocks noChangeArrowheads="1"/>
            </p:cNvSpPr>
            <p:nvPr/>
          </p:nvSpPr>
          <p:spPr bwMode="auto">
            <a:xfrm>
              <a:off x="4469" y="8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22" name="Oval 1691"/>
            <p:cNvSpPr>
              <a:spLocks noChangeArrowheads="1"/>
            </p:cNvSpPr>
            <p:nvPr/>
          </p:nvSpPr>
          <p:spPr bwMode="auto">
            <a:xfrm>
              <a:off x="4422" y="1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23" name="Oval 1692"/>
            <p:cNvSpPr>
              <a:spLocks noChangeArrowheads="1"/>
            </p:cNvSpPr>
            <p:nvPr/>
          </p:nvSpPr>
          <p:spPr bwMode="auto">
            <a:xfrm>
              <a:off x="658" y="4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24" name="Oval 1693"/>
            <p:cNvSpPr>
              <a:spLocks noChangeArrowheads="1"/>
            </p:cNvSpPr>
            <p:nvPr/>
          </p:nvSpPr>
          <p:spPr bwMode="auto">
            <a:xfrm>
              <a:off x="2926" y="4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25" name="Oval 1694"/>
            <p:cNvSpPr>
              <a:spLocks noChangeArrowheads="1"/>
            </p:cNvSpPr>
            <p:nvPr/>
          </p:nvSpPr>
          <p:spPr bwMode="auto">
            <a:xfrm>
              <a:off x="4967" y="8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26" name="Oval 1695"/>
            <p:cNvSpPr>
              <a:spLocks noChangeArrowheads="1"/>
            </p:cNvSpPr>
            <p:nvPr/>
          </p:nvSpPr>
          <p:spPr bwMode="auto">
            <a:xfrm>
              <a:off x="401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27" name="Oval 1696"/>
            <p:cNvSpPr>
              <a:spLocks noChangeArrowheads="1"/>
            </p:cNvSpPr>
            <p:nvPr/>
          </p:nvSpPr>
          <p:spPr bwMode="auto">
            <a:xfrm>
              <a:off x="5693" y="14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28" name="Oval 1697"/>
            <p:cNvSpPr>
              <a:spLocks noChangeArrowheads="1"/>
            </p:cNvSpPr>
            <p:nvPr/>
          </p:nvSpPr>
          <p:spPr bwMode="auto">
            <a:xfrm>
              <a:off x="4105" y="-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629" name="Oval 1698"/>
            <p:cNvSpPr>
              <a:spLocks noChangeArrowheads="1"/>
            </p:cNvSpPr>
            <p:nvPr/>
          </p:nvSpPr>
          <p:spPr bwMode="auto">
            <a:xfrm>
              <a:off x="4196" y="1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30" name="Oval 1699"/>
            <p:cNvSpPr>
              <a:spLocks noChangeArrowheads="1"/>
            </p:cNvSpPr>
            <p:nvPr/>
          </p:nvSpPr>
          <p:spPr bwMode="auto">
            <a:xfrm>
              <a:off x="4104"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31" name="Oval 1700"/>
            <p:cNvSpPr>
              <a:spLocks noChangeArrowheads="1"/>
            </p:cNvSpPr>
            <p:nvPr/>
          </p:nvSpPr>
          <p:spPr bwMode="auto">
            <a:xfrm>
              <a:off x="3970"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32" name="Oval 1701"/>
            <p:cNvSpPr>
              <a:spLocks noChangeArrowheads="1"/>
            </p:cNvSpPr>
            <p:nvPr/>
          </p:nvSpPr>
          <p:spPr bwMode="auto">
            <a:xfrm>
              <a:off x="930" y="3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33" name="Oval 1702"/>
            <p:cNvSpPr>
              <a:spLocks noChangeArrowheads="1"/>
            </p:cNvSpPr>
            <p:nvPr/>
          </p:nvSpPr>
          <p:spPr bwMode="auto">
            <a:xfrm>
              <a:off x="5148" y="1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34" name="Oval 1703"/>
            <p:cNvSpPr>
              <a:spLocks noChangeArrowheads="1"/>
            </p:cNvSpPr>
            <p:nvPr/>
          </p:nvSpPr>
          <p:spPr bwMode="auto">
            <a:xfrm>
              <a:off x="4558"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35" name="Oval 1704"/>
            <p:cNvSpPr>
              <a:spLocks noChangeArrowheads="1"/>
            </p:cNvSpPr>
            <p:nvPr/>
          </p:nvSpPr>
          <p:spPr bwMode="auto">
            <a:xfrm>
              <a:off x="4605"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36" name="Oval 1705"/>
            <p:cNvSpPr>
              <a:spLocks noChangeArrowheads="1"/>
            </p:cNvSpPr>
            <p:nvPr/>
          </p:nvSpPr>
          <p:spPr bwMode="auto">
            <a:xfrm>
              <a:off x="2745" y="1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37" name="Oval 1706"/>
            <p:cNvSpPr>
              <a:spLocks noChangeArrowheads="1"/>
            </p:cNvSpPr>
            <p:nvPr/>
          </p:nvSpPr>
          <p:spPr bwMode="auto">
            <a:xfrm>
              <a:off x="4242" y="7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38" name="Oval 1707"/>
            <p:cNvSpPr>
              <a:spLocks noChangeArrowheads="1"/>
            </p:cNvSpPr>
            <p:nvPr/>
          </p:nvSpPr>
          <p:spPr bwMode="auto">
            <a:xfrm>
              <a:off x="4514" y="25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39" name="Oval 1708"/>
            <p:cNvSpPr>
              <a:spLocks noChangeArrowheads="1"/>
            </p:cNvSpPr>
            <p:nvPr/>
          </p:nvSpPr>
          <p:spPr bwMode="auto">
            <a:xfrm>
              <a:off x="3923" y="15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40" name="Oval 1709"/>
            <p:cNvSpPr>
              <a:spLocks noChangeArrowheads="1"/>
            </p:cNvSpPr>
            <p:nvPr/>
          </p:nvSpPr>
          <p:spPr bwMode="auto">
            <a:xfrm>
              <a:off x="4192" y="3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41" name="Oval 1710"/>
            <p:cNvSpPr>
              <a:spLocks noChangeArrowheads="1"/>
            </p:cNvSpPr>
            <p:nvPr/>
          </p:nvSpPr>
          <p:spPr bwMode="auto">
            <a:xfrm>
              <a:off x="4649" y="-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42" name="Oval 1711"/>
            <p:cNvSpPr>
              <a:spLocks noChangeArrowheads="1"/>
            </p:cNvSpPr>
            <p:nvPr/>
          </p:nvSpPr>
          <p:spPr bwMode="auto">
            <a:xfrm>
              <a:off x="4243" y="1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43" name="Oval 1712"/>
            <p:cNvSpPr>
              <a:spLocks noChangeArrowheads="1"/>
            </p:cNvSpPr>
            <p:nvPr/>
          </p:nvSpPr>
          <p:spPr bwMode="auto">
            <a:xfrm>
              <a:off x="3743" y="33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44" name="Oval 1713"/>
            <p:cNvSpPr>
              <a:spLocks noChangeArrowheads="1"/>
            </p:cNvSpPr>
            <p:nvPr/>
          </p:nvSpPr>
          <p:spPr bwMode="auto">
            <a:xfrm>
              <a:off x="4014"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45" name="Oval 1714"/>
            <p:cNvSpPr>
              <a:spLocks noChangeArrowheads="1"/>
            </p:cNvSpPr>
            <p:nvPr/>
          </p:nvSpPr>
          <p:spPr bwMode="auto">
            <a:xfrm>
              <a:off x="1747" y="5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46" name="Oval 1715"/>
            <p:cNvSpPr>
              <a:spLocks noChangeArrowheads="1"/>
            </p:cNvSpPr>
            <p:nvPr/>
          </p:nvSpPr>
          <p:spPr bwMode="auto">
            <a:xfrm>
              <a:off x="704"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47" name="Oval 1716"/>
            <p:cNvSpPr>
              <a:spLocks noChangeArrowheads="1"/>
            </p:cNvSpPr>
            <p:nvPr/>
          </p:nvSpPr>
          <p:spPr bwMode="auto">
            <a:xfrm>
              <a:off x="2654" y="16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48" name="Oval 1717"/>
            <p:cNvSpPr>
              <a:spLocks noChangeArrowheads="1"/>
            </p:cNvSpPr>
            <p:nvPr/>
          </p:nvSpPr>
          <p:spPr bwMode="auto">
            <a:xfrm>
              <a:off x="3697" y="16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49" name="Oval 1718"/>
            <p:cNvSpPr>
              <a:spLocks noChangeArrowheads="1"/>
            </p:cNvSpPr>
            <p:nvPr/>
          </p:nvSpPr>
          <p:spPr bwMode="auto">
            <a:xfrm>
              <a:off x="3787"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50" name="Oval 1719"/>
            <p:cNvSpPr>
              <a:spLocks noChangeArrowheads="1"/>
            </p:cNvSpPr>
            <p:nvPr/>
          </p:nvSpPr>
          <p:spPr bwMode="auto">
            <a:xfrm>
              <a:off x="3741" y="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51" name="Oval 1720"/>
            <p:cNvSpPr>
              <a:spLocks noChangeArrowheads="1"/>
            </p:cNvSpPr>
            <p:nvPr/>
          </p:nvSpPr>
          <p:spPr bwMode="auto">
            <a:xfrm>
              <a:off x="4557" y="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52" name="Oval 1721"/>
            <p:cNvSpPr>
              <a:spLocks noChangeArrowheads="1"/>
            </p:cNvSpPr>
            <p:nvPr/>
          </p:nvSpPr>
          <p:spPr bwMode="auto">
            <a:xfrm>
              <a:off x="794" y="7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53" name="Oval 1722"/>
            <p:cNvSpPr>
              <a:spLocks noChangeArrowheads="1"/>
            </p:cNvSpPr>
            <p:nvPr/>
          </p:nvSpPr>
          <p:spPr bwMode="auto">
            <a:xfrm>
              <a:off x="4332"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54" name="Oval 1723"/>
            <p:cNvSpPr>
              <a:spLocks noChangeArrowheads="1"/>
            </p:cNvSpPr>
            <p:nvPr/>
          </p:nvSpPr>
          <p:spPr bwMode="auto">
            <a:xfrm>
              <a:off x="5240" y="15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55" name="Oval 1724"/>
            <p:cNvSpPr>
              <a:spLocks noChangeArrowheads="1"/>
            </p:cNvSpPr>
            <p:nvPr/>
          </p:nvSpPr>
          <p:spPr bwMode="auto">
            <a:xfrm>
              <a:off x="5603"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656" name="Oval 1725"/>
            <p:cNvSpPr>
              <a:spLocks noChangeArrowheads="1"/>
            </p:cNvSpPr>
            <p:nvPr/>
          </p:nvSpPr>
          <p:spPr bwMode="auto">
            <a:xfrm>
              <a:off x="2291" y="717"/>
              <a:ext cx="45" cy="45"/>
            </a:xfrm>
            <a:prstGeom prst="ellipse">
              <a:avLst/>
            </a:prstGeom>
            <a:solidFill>
              <a:srgbClr val="0099FF"/>
            </a:solidFill>
            <a:ln w="3175">
              <a:solidFill>
                <a:schemeClr val="tx1"/>
              </a:solidFill>
              <a:round/>
              <a:headEnd/>
              <a:tailEnd/>
            </a:ln>
          </p:spPr>
          <p:txBody>
            <a:bodyPr wrap="none" anchor="ctr"/>
            <a:lstStyle/>
            <a:p>
              <a:endParaRPr lang="en-US"/>
            </a:p>
          </p:txBody>
        </p:sp>
      </p:grpSp>
      <p:grpSp>
        <p:nvGrpSpPr>
          <p:cNvPr id="3" name="Group 1726"/>
          <p:cNvGrpSpPr>
            <a:grpSpLocks/>
          </p:cNvGrpSpPr>
          <p:nvPr/>
        </p:nvGrpSpPr>
        <p:grpSpPr bwMode="auto">
          <a:xfrm rot="2083015">
            <a:off x="7572375" y="-87313"/>
            <a:ext cx="887413" cy="2724151"/>
            <a:chOff x="4468" y="285"/>
            <a:chExt cx="559" cy="1716"/>
          </a:xfrm>
        </p:grpSpPr>
        <p:sp>
          <p:nvSpPr>
            <p:cNvPr id="78933" name="Freeform 1727"/>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8934" name="Oval 1728"/>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4" name="Group 1729"/>
          <p:cNvGrpSpPr>
            <a:grpSpLocks/>
          </p:cNvGrpSpPr>
          <p:nvPr/>
        </p:nvGrpSpPr>
        <p:grpSpPr bwMode="auto">
          <a:xfrm rot="2083015">
            <a:off x="5364163" y="1568450"/>
            <a:ext cx="887412" cy="2724150"/>
            <a:chOff x="4468" y="285"/>
            <a:chExt cx="559" cy="1716"/>
          </a:xfrm>
        </p:grpSpPr>
        <p:sp>
          <p:nvSpPr>
            <p:cNvPr id="78931" name="Freeform 1730"/>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8932" name="Oval 1731"/>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5" name="Group 1732"/>
          <p:cNvGrpSpPr>
            <a:grpSpLocks/>
          </p:cNvGrpSpPr>
          <p:nvPr/>
        </p:nvGrpSpPr>
        <p:grpSpPr bwMode="auto">
          <a:xfrm rot="2083015">
            <a:off x="3108325" y="3225800"/>
            <a:ext cx="887413" cy="2724150"/>
            <a:chOff x="4468" y="285"/>
            <a:chExt cx="559" cy="1716"/>
          </a:xfrm>
        </p:grpSpPr>
        <p:sp>
          <p:nvSpPr>
            <p:cNvPr id="78929" name="Freeform 1733"/>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8930" name="Oval 1734"/>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6" name="Group 1735"/>
          <p:cNvGrpSpPr>
            <a:grpSpLocks/>
          </p:cNvGrpSpPr>
          <p:nvPr/>
        </p:nvGrpSpPr>
        <p:grpSpPr bwMode="auto">
          <a:xfrm rot="4392417" flipH="1">
            <a:off x="9019382" y="3734594"/>
            <a:ext cx="887412" cy="2724150"/>
            <a:chOff x="4468" y="285"/>
            <a:chExt cx="559" cy="1716"/>
          </a:xfrm>
        </p:grpSpPr>
        <p:sp>
          <p:nvSpPr>
            <p:cNvPr id="78927" name="Freeform 1736"/>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8928" name="Oval 1737"/>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7" name="Group 1738"/>
          <p:cNvGrpSpPr>
            <a:grpSpLocks/>
          </p:cNvGrpSpPr>
          <p:nvPr/>
        </p:nvGrpSpPr>
        <p:grpSpPr bwMode="auto">
          <a:xfrm rot="14995818" flipH="1">
            <a:off x="953293" y="4863307"/>
            <a:ext cx="887413" cy="2724150"/>
            <a:chOff x="4468" y="285"/>
            <a:chExt cx="559" cy="1716"/>
          </a:xfrm>
        </p:grpSpPr>
        <p:sp>
          <p:nvSpPr>
            <p:cNvPr id="78925" name="Freeform 1739"/>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8926" name="Oval 1740"/>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8" name="Group 1741"/>
          <p:cNvGrpSpPr>
            <a:grpSpLocks/>
          </p:cNvGrpSpPr>
          <p:nvPr/>
        </p:nvGrpSpPr>
        <p:grpSpPr bwMode="auto">
          <a:xfrm rot="4392417" flipH="1">
            <a:off x="6785769" y="5318919"/>
            <a:ext cx="887412" cy="2724150"/>
            <a:chOff x="4468" y="285"/>
            <a:chExt cx="559" cy="1716"/>
          </a:xfrm>
        </p:grpSpPr>
        <p:sp>
          <p:nvSpPr>
            <p:cNvPr id="78923" name="Freeform 1742"/>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8924" name="Oval 1743"/>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9" name="Group 1744"/>
          <p:cNvGrpSpPr>
            <a:grpSpLocks/>
          </p:cNvGrpSpPr>
          <p:nvPr/>
        </p:nvGrpSpPr>
        <p:grpSpPr bwMode="auto">
          <a:xfrm>
            <a:off x="468313" y="1125538"/>
            <a:ext cx="2719387" cy="2160587"/>
            <a:chOff x="703" y="754"/>
            <a:chExt cx="1713" cy="1361"/>
          </a:xfrm>
        </p:grpSpPr>
        <p:sp>
          <p:nvSpPr>
            <p:cNvPr id="78921" name="Freeform 1745"/>
            <p:cNvSpPr>
              <a:spLocks/>
            </p:cNvSpPr>
            <p:nvPr/>
          </p:nvSpPr>
          <p:spPr bwMode="auto">
            <a:xfrm>
              <a:off x="703" y="754"/>
              <a:ext cx="1713" cy="1361"/>
            </a:xfrm>
            <a:custGeom>
              <a:avLst/>
              <a:gdLst>
                <a:gd name="T0" fmla="*/ 576 w 1713"/>
                <a:gd name="T1" fmla="*/ 78 h 1221"/>
                <a:gd name="T2" fmla="*/ 425 w 1713"/>
                <a:gd name="T3" fmla="*/ 130 h 1221"/>
                <a:gd name="T4" fmla="*/ 364 w 1713"/>
                <a:gd name="T5" fmla="*/ 182 h 1221"/>
                <a:gd name="T6" fmla="*/ 302 w 1713"/>
                <a:gd name="T7" fmla="*/ 250 h 1221"/>
                <a:gd name="T8" fmla="*/ 192 w 1713"/>
                <a:gd name="T9" fmla="*/ 343 h 1221"/>
                <a:gd name="T10" fmla="*/ 83 w 1713"/>
                <a:gd name="T11" fmla="*/ 555 h 1221"/>
                <a:gd name="T12" fmla="*/ 48 w 1713"/>
                <a:gd name="T13" fmla="*/ 718 h 1221"/>
                <a:gd name="T14" fmla="*/ 0 w 1713"/>
                <a:gd name="T15" fmla="*/ 1008 h 1221"/>
                <a:gd name="T16" fmla="*/ 7 w 1713"/>
                <a:gd name="T17" fmla="*/ 1204 h 1221"/>
                <a:gd name="T18" fmla="*/ 117 w 1713"/>
                <a:gd name="T19" fmla="*/ 1399 h 1221"/>
                <a:gd name="T20" fmla="*/ 179 w 1713"/>
                <a:gd name="T21" fmla="*/ 1450 h 1221"/>
                <a:gd name="T22" fmla="*/ 295 w 1713"/>
                <a:gd name="T23" fmla="*/ 1459 h 1221"/>
                <a:gd name="T24" fmla="*/ 1125 w 1713"/>
                <a:gd name="T25" fmla="*/ 1459 h 1221"/>
                <a:gd name="T26" fmla="*/ 1276 w 1713"/>
                <a:gd name="T27" fmla="*/ 1399 h 1221"/>
                <a:gd name="T28" fmla="*/ 1344 w 1713"/>
                <a:gd name="T29" fmla="*/ 1348 h 1221"/>
                <a:gd name="T30" fmla="*/ 1553 w 1713"/>
                <a:gd name="T31" fmla="*/ 1202 h 1221"/>
                <a:gd name="T32" fmla="*/ 1663 w 1713"/>
                <a:gd name="T33" fmla="*/ 1149 h 1221"/>
                <a:gd name="T34" fmla="*/ 1711 w 1713"/>
                <a:gd name="T35" fmla="*/ 936 h 1221"/>
                <a:gd name="T36" fmla="*/ 1649 w 1713"/>
                <a:gd name="T37" fmla="*/ 725 h 1221"/>
                <a:gd name="T38" fmla="*/ 1533 w 1713"/>
                <a:gd name="T39" fmla="*/ 511 h 1221"/>
                <a:gd name="T40" fmla="*/ 1355 w 1713"/>
                <a:gd name="T41" fmla="*/ 239 h 1221"/>
                <a:gd name="T42" fmla="*/ 1135 w 1713"/>
                <a:gd name="T43" fmla="*/ 33 h 1221"/>
                <a:gd name="T44" fmla="*/ 909 w 1713"/>
                <a:gd name="T45" fmla="*/ 42 h 1221"/>
                <a:gd name="T46" fmla="*/ 576 w 1713"/>
                <a:gd name="T47" fmla="*/ 78 h 12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3"/>
                <a:gd name="T73" fmla="*/ 0 h 1221"/>
                <a:gd name="T74" fmla="*/ 1713 w 1713"/>
                <a:gd name="T75" fmla="*/ 1221 h 12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3" h="1221">
                  <a:moveTo>
                    <a:pt x="576" y="63"/>
                  </a:moveTo>
                  <a:cubicBezTo>
                    <a:pt x="526" y="70"/>
                    <a:pt x="470" y="80"/>
                    <a:pt x="425" y="105"/>
                  </a:cubicBezTo>
                  <a:cubicBezTo>
                    <a:pt x="402" y="118"/>
                    <a:pt x="390" y="137"/>
                    <a:pt x="364" y="146"/>
                  </a:cubicBezTo>
                  <a:cubicBezTo>
                    <a:pt x="346" y="164"/>
                    <a:pt x="323" y="187"/>
                    <a:pt x="302" y="201"/>
                  </a:cubicBezTo>
                  <a:cubicBezTo>
                    <a:pt x="266" y="226"/>
                    <a:pt x="220" y="241"/>
                    <a:pt x="192" y="276"/>
                  </a:cubicBezTo>
                  <a:cubicBezTo>
                    <a:pt x="150" y="328"/>
                    <a:pt x="109" y="384"/>
                    <a:pt x="83" y="447"/>
                  </a:cubicBezTo>
                  <a:cubicBezTo>
                    <a:pt x="66" y="489"/>
                    <a:pt x="60" y="535"/>
                    <a:pt x="48" y="578"/>
                  </a:cubicBezTo>
                  <a:cubicBezTo>
                    <a:pt x="25" y="658"/>
                    <a:pt x="8" y="727"/>
                    <a:pt x="0" y="811"/>
                  </a:cubicBezTo>
                  <a:cubicBezTo>
                    <a:pt x="2" y="864"/>
                    <a:pt x="3" y="916"/>
                    <a:pt x="7" y="969"/>
                  </a:cubicBezTo>
                  <a:cubicBezTo>
                    <a:pt x="10" y="1001"/>
                    <a:pt x="91" y="1106"/>
                    <a:pt x="117" y="1126"/>
                  </a:cubicBezTo>
                  <a:cubicBezTo>
                    <a:pt x="137" y="1141"/>
                    <a:pt x="154" y="1166"/>
                    <a:pt x="179" y="1167"/>
                  </a:cubicBezTo>
                  <a:cubicBezTo>
                    <a:pt x="218" y="1169"/>
                    <a:pt x="256" y="1172"/>
                    <a:pt x="295" y="1174"/>
                  </a:cubicBezTo>
                  <a:cubicBezTo>
                    <a:pt x="568" y="1221"/>
                    <a:pt x="1125" y="1174"/>
                    <a:pt x="1125" y="1174"/>
                  </a:cubicBezTo>
                  <a:cubicBezTo>
                    <a:pt x="1180" y="1162"/>
                    <a:pt x="1224" y="1143"/>
                    <a:pt x="1276" y="1126"/>
                  </a:cubicBezTo>
                  <a:cubicBezTo>
                    <a:pt x="1330" y="1088"/>
                    <a:pt x="1305" y="1098"/>
                    <a:pt x="1344" y="1085"/>
                  </a:cubicBezTo>
                  <a:cubicBezTo>
                    <a:pt x="1390" y="1059"/>
                    <a:pt x="1500" y="994"/>
                    <a:pt x="1553" y="967"/>
                  </a:cubicBezTo>
                  <a:cubicBezTo>
                    <a:pt x="1583" y="958"/>
                    <a:pt x="1637" y="960"/>
                    <a:pt x="1663" y="925"/>
                  </a:cubicBezTo>
                  <a:cubicBezTo>
                    <a:pt x="1689" y="890"/>
                    <a:pt x="1713" y="811"/>
                    <a:pt x="1711" y="754"/>
                  </a:cubicBezTo>
                  <a:cubicBezTo>
                    <a:pt x="1700" y="643"/>
                    <a:pt x="1709" y="669"/>
                    <a:pt x="1649" y="583"/>
                  </a:cubicBezTo>
                  <a:cubicBezTo>
                    <a:pt x="1637" y="547"/>
                    <a:pt x="1563" y="438"/>
                    <a:pt x="1533" y="411"/>
                  </a:cubicBezTo>
                  <a:cubicBezTo>
                    <a:pt x="1514" y="383"/>
                    <a:pt x="1395" y="238"/>
                    <a:pt x="1355" y="192"/>
                  </a:cubicBezTo>
                  <a:cubicBezTo>
                    <a:pt x="1328" y="151"/>
                    <a:pt x="1238" y="67"/>
                    <a:pt x="1135" y="27"/>
                  </a:cubicBezTo>
                  <a:cubicBezTo>
                    <a:pt x="1070" y="0"/>
                    <a:pt x="1002" y="28"/>
                    <a:pt x="909" y="34"/>
                  </a:cubicBezTo>
                  <a:cubicBezTo>
                    <a:pt x="816" y="40"/>
                    <a:pt x="645" y="57"/>
                    <a:pt x="576" y="63"/>
                  </a:cubicBezTo>
                  <a:close/>
                </a:path>
              </a:pathLst>
            </a:custGeom>
            <a:ln>
              <a:headEnd/>
              <a:tailEnd/>
            </a:ln>
          </p:spPr>
          <p:style>
            <a:lnRef idx="1">
              <a:schemeClr val="accent1"/>
            </a:lnRef>
            <a:fillRef idx="2">
              <a:schemeClr val="accent1"/>
            </a:fillRef>
            <a:effectRef idx="1">
              <a:schemeClr val="accent1"/>
            </a:effectRef>
            <a:fontRef idx="minor">
              <a:schemeClr val="dk1"/>
            </a:fontRef>
          </p:style>
          <p:txBody>
            <a:bodyPr/>
            <a:lstStyle/>
            <a:p>
              <a:endParaRPr lang="cs-CZ"/>
            </a:p>
          </p:txBody>
        </p:sp>
        <p:sp>
          <p:nvSpPr>
            <p:cNvPr id="78922" name="Oval 1746"/>
            <p:cNvSpPr>
              <a:spLocks noChangeArrowheads="1"/>
            </p:cNvSpPr>
            <p:nvPr/>
          </p:nvSpPr>
          <p:spPr bwMode="auto">
            <a:xfrm>
              <a:off x="1247" y="1344"/>
              <a:ext cx="454" cy="317"/>
            </a:xfrm>
            <a:prstGeom prst="ellipse">
              <a:avLst/>
            </a:prstGeom>
            <a:ln>
              <a:headEnd/>
              <a:tailEnd/>
            </a:ln>
          </p:spPr>
          <p:style>
            <a:lnRef idx="1">
              <a:schemeClr val="accent1"/>
            </a:lnRef>
            <a:fillRef idx="3">
              <a:schemeClr val="accent1"/>
            </a:fillRef>
            <a:effectRef idx="2">
              <a:schemeClr val="accent1"/>
            </a:effectRef>
            <a:fontRef idx="minor">
              <a:schemeClr val="lt1"/>
            </a:fontRef>
          </p:style>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sp>
        <p:nvSpPr>
          <p:cNvPr id="78859" name="Text Box 1747"/>
          <p:cNvSpPr txBox="1">
            <a:spLocks noChangeArrowheads="1"/>
          </p:cNvSpPr>
          <p:nvPr/>
        </p:nvSpPr>
        <p:spPr bwMode="auto">
          <a:xfrm>
            <a:off x="1331913" y="1268413"/>
            <a:ext cx="534121" cy="369332"/>
          </a:xfrm>
          <a:prstGeom prst="rect">
            <a:avLst/>
          </a:prstGeom>
          <a:noFill/>
          <a:ln w="9525">
            <a:noFill/>
            <a:miter lim="800000"/>
            <a:headEnd/>
            <a:tailEnd/>
          </a:ln>
        </p:spPr>
        <p:txBody>
          <a:bodyPr wrap="none">
            <a:spAutoFit/>
          </a:bodyPr>
          <a:lstStyle/>
          <a:p>
            <a:r>
              <a:rPr lang="cs-CZ" b="1" dirty="0"/>
              <a:t>Cell</a:t>
            </a:r>
          </a:p>
        </p:txBody>
      </p:sp>
      <p:grpSp>
        <p:nvGrpSpPr>
          <p:cNvPr id="10" name="Group 1748"/>
          <p:cNvGrpSpPr>
            <a:grpSpLocks/>
          </p:cNvGrpSpPr>
          <p:nvPr/>
        </p:nvGrpSpPr>
        <p:grpSpPr bwMode="auto">
          <a:xfrm>
            <a:off x="611188" y="1268413"/>
            <a:ext cx="2374900" cy="1800225"/>
            <a:chOff x="1202" y="1117"/>
            <a:chExt cx="1496" cy="1134"/>
          </a:xfrm>
        </p:grpSpPr>
        <p:sp>
          <p:nvSpPr>
            <p:cNvPr id="78879" name="Oval 1749"/>
            <p:cNvSpPr>
              <a:spLocks noChangeArrowheads="1"/>
            </p:cNvSpPr>
            <p:nvPr/>
          </p:nvSpPr>
          <p:spPr bwMode="auto">
            <a:xfrm>
              <a:off x="2063"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80" name="Oval 1750"/>
            <p:cNvSpPr>
              <a:spLocks noChangeArrowheads="1"/>
            </p:cNvSpPr>
            <p:nvPr/>
          </p:nvSpPr>
          <p:spPr bwMode="auto">
            <a:xfrm>
              <a:off x="2199" y="2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81" name="Oval 1751"/>
            <p:cNvSpPr>
              <a:spLocks noChangeArrowheads="1"/>
            </p:cNvSpPr>
            <p:nvPr/>
          </p:nvSpPr>
          <p:spPr bwMode="auto">
            <a:xfrm>
              <a:off x="233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82" name="Oval 1752"/>
            <p:cNvSpPr>
              <a:spLocks noChangeArrowheads="1"/>
            </p:cNvSpPr>
            <p:nvPr/>
          </p:nvSpPr>
          <p:spPr bwMode="auto">
            <a:xfrm>
              <a:off x="2471"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83" name="Oval 1753"/>
            <p:cNvSpPr>
              <a:spLocks noChangeArrowheads="1"/>
            </p:cNvSpPr>
            <p:nvPr/>
          </p:nvSpPr>
          <p:spPr bwMode="auto">
            <a:xfrm>
              <a:off x="2381"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84" name="Oval 1754"/>
            <p:cNvSpPr>
              <a:spLocks noChangeArrowheads="1"/>
            </p:cNvSpPr>
            <p:nvPr/>
          </p:nvSpPr>
          <p:spPr bwMode="auto">
            <a:xfrm>
              <a:off x="2290"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85" name="Oval 1755"/>
            <p:cNvSpPr>
              <a:spLocks noChangeArrowheads="1"/>
            </p:cNvSpPr>
            <p:nvPr/>
          </p:nvSpPr>
          <p:spPr bwMode="auto">
            <a:xfrm>
              <a:off x="2199"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86" name="Oval 1756"/>
            <p:cNvSpPr>
              <a:spLocks noChangeArrowheads="1"/>
            </p:cNvSpPr>
            <p:nvPr/>
          </p:nvSpPr>
          <p:spPr bwMode="auto">
            <a:xfrm>
              <a:off x="2108"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87" name="Oval 1757"/>
            <p:cNvSpPr>
              <a:spLocks noChangeArrowheads="1"/>
            </p:cNvSpPr>
            <p:nvPr/>
          </p:nvSpPr>
          <p:spPr bwMode="auto">
            <a:xfrm>
              <a:off x="2017"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88" name="Oval 1758"/>
            <p:cNvSpPr>
              <a:spLocks noChangeArrowheads="1"/>
            </p:cNvSpPr>
            <p:nvPr/>
          </p:nvSpPr>
          <p:spPr bwMode="auto">
            <a:xfrm>
              <a:off x="1926"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89" name="Oval 1759"/>
            <p:cNvSpPr>
              <a:spLocks noChangeArrowheads="1"/>
            </p:cNvSpPr>
            <p:nvPr/>
          </p:nvSpPr>
          <p:spPr bwMode="auto">
            <a:xfrm>
              <a:off x="1835"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90" name="Oval 1760"/>
            <p:cNvSpPr>
              <a:spLocks noChangeArrowheads="1"/>
            </p:cNvSpPr>
            <p:nvPr/>
          </p:nvSpPr>
          <p:spPr bwMode="auto">
            <a:xfrm>
              <a:off x="1609"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91" name="Oval 1761"/>
            <p:cNvSpPr>
              <a:spLocks noChangeArrowheads="1"/>
            </p:cNvSpPr>
            <p:nvPr/>
          </p:nvSpPr>
          <p:spPr bwMode="auto">
            <a:xfrm>
              <a:off x="1383" y="2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92" name="Oval 1762"/>
            <p:cNvSpPr>
              <a:spLocks noChangeArrowheads="1"/>
            </p:cNvSpPr>
            <p:nvPr/>
          </p:nvSpPr>
          <p:spPr bwMode="auto">
            <a:xfrm>
              <a:off x="1202"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93" name="Oval 1763"/>
            <p:cNvSpPr>
              <a:spLocks noChangeArrowheads="1"/>
            </p:cNvSpPr>
            <p:nvPr/>
          </p:nvSpPr>
          <p:spPr bwMode="auto">
            <a:xfrm>
              <a:off x="1247"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94" name="Oval 1764"/>
            <p:cNvSpPr>
              <a:spLocks noChangeArrowheads="1"/>
            </p:cNvSpPr>
            <p:nvPr/>
          </p:nvSpPr>
          <p:spPr bwMode="auto">
            <a:xfrm>
              <a:off x="1383"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95" name="Oval 1765"/>
            <p:cNvSpPr>
              <a:spLocks noChangeArrowheads="1"/>
            </p:cNvSpPr>
            <p:nvPr/>
          </p:nvSpPr>
          <p:spPr bwMode="auto">
            <a:xfrm>
              <a:off x="1519"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96" name="Oval 1766"/>
            <p:cNvSpPr>
              <a:spLocks noChangeArrowheads="1"/>
            </p:cNvSpPr>
            <p:nvPr/>
          </p:nvSpPr>
          <p:spPr bwMode="auto">
            <a:xfrm>
              <a:off x="165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97" name="Oval 1767"/>
            <p:cNvSpPr>
              <a:spLocks noChangeArrowheads="1"/>
            </p:cNvSpPr>
            <p:nvPr/>
          </p:nvSpPr>
          <p:spPr bwMode="auto">
            <a:xfrm>
              <a:off x="1791"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98" name="Oval 1768"/>
            <p:cNvSpPr>
              <a:spLocks noChangeArrowheads="1"/>
            </p:cNvSpPr>
            <p:nvPr/>
          </p:nvSpPr>
          <p:spPr bwMode="auto">
            <a:xfrm>
              <a:off x="2109"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899" name="Oval 1769"/>
            <p:cNvSpPr>
              <a:spLocks noChangeArrowheads="1"/>
            </p:cNvSpPr>
            <p:nvPr/>
          </p:nvSpPr>
          <p:spPr bwMode="auto">
            <a:xfrm>
              <a:off x="2427"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00" name="Oval 1770"/>
            <p:cNvSpPr>
              <a:spLocks noChangeArrowheads="1"/>
            </p:cNvSpPr>
            <p:nvPr/>
          </p:nvSpPr>
          <p:spPr bwMode="auto">
            <a:xfrm>
              <a:off x="2653"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01" name="Oval 1771"/>
            <p:cNvSpPr>
              <a:spLocks noChangeArrowheads="1"/>
            </p:cNvSpPr>
            <p:nvPr/>
          </p:nvSpPr>
          <p:spPr bwMode="auto">
            <a:xfrm>
              <a:off x="1746"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02" name="Oval 1772"/>
            <p:cNvSpPr>
              <a:spLocks noChangeArrowheads="1"/>
            </p:cNvSpPr>
            <p:nvPr/>
          </p:nvSpPr>
          <p:spPr bwMode="auto">
            <a:xfrm>
              <a:off x="192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03" name="Oval 1773"/>
            <p:cNvSpPr>
              <a:spLocks noChangeArrowheads="1"/>
            </p:cNvSpPr>
            <p:nvPr/>
          </p:nvSpPr>
          <p:spPr bwMode="auto">
            <a:xfrm>
              <a:off x="2108"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04" name="Oval 1774"/>
            <p:cNvSpPr>
              <a:spLocks noChangeArrowheads="1"/>
            </p:cNvSpPr>
            <p:nvPr/>
          </p:nvSpPr>
          <p:spPr bwMode="auto">
            <a:xfrm>
              <a:off x="1655"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905" name="Oval 1775"/>
            <p:cNvSpPr>
              <a:spLocks noChangeArrowheads="1"/>
            </p:cNvSpPr>
            <p:nvPr/>
          </p:nvSpPr>
          <p:spPr bwMode="auto">
            <a:xfrm>
              <a:off x="1247" y="20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8906" name="Oval 1776"/>
            <p:cNvSpPr>
              <a:spLocks noChangeArrowheads="1"/>
            </p:cNvSpPr>
            <p:nvPr/>
          </p:nvSpPr>
          <p:spPr bwMode="auto">
            <a:xfrm>
              <a:off x="1564" y="211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8907" name="Oval 1777"/>
            <p:cNvSpPr>
              <a:spLocks noChangeArrowheads="1"/>
            </p:cNvSpPr>
            <p:nvPr/>
          </p:nvSpPr>
          <p:spPr bwMode="auto">
            <a:xfrm>
              <a:off x="1881" y="2069"/>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08" name="Oval 1778"/>
            <p:cNvSpPr>
              <a:spLocks noChangeArrowheads="1"/>
            </p:cNvSpPr>
            <p:nvPr/>
          </p:nvSpPr>
          <p:spPr bwMode="auto">
            <a:xfrm>
              <a:off x="2198" y="166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09" name="Oval 1779"/>
            <p:cNvSpPr>
              <a:spLocks noChangeArrowheads="1"/>
            </p:cNvSpPr>
            <p:nvPr/>
          </p:nvSpPr>
          <p:spPr bwMode="auto">
            <a:xfrm>
              <a:off x="1519" y="125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10" name="Oval 1780"/>
            <p:cNvSpPr>
              <a:spLocks noChangeArrowheads="1"/>
            </p:cNvSpPr>
            <p:nvPr/>
          </p:nvSpPr>
          <p:spPr bwMode="auto">
            <a:xfrm>
              <a:off x="1383" y="148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11" name="Oval 1781"/>
            <p:cNvSpPr>
              <a:spLocks noChangeArrowheads="1"/>
            </p:cNvSpPr>
            <p:nvPr/>
          </p:nvSpPr>
          <p:spPr bwMode="auto">
            <a:xfrm>
              <a:off x="1428" y="184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12" name="Oval 1782"/>
            <p:cNvSpPr>
              <a:spLocks noChangeArrowheads="1"/>
            </p:cNvSpPr>
            <p:nvPr/>
          </p:nvSpPr>
          <p:spPr bwMode="auto">
            <a:xfrm>
              <a:off x="1428" y="2206"/>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13" name="Oval 1783"/>
            <p:cNvSpPr>
              <a:spLocks noChangeArrowheads="1"/>
            </p:cNvSpPr>
            <p:nvPr/>
          </p:nvSpPr>
          <p:spPr bwMode="auto">
            <a:xfrm>
              <a:off x="1564" y="1978"/>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14" name="Oval 1784"/>
            <p:cNvSpPr>
              <a:spLocks noChangeArrowheads="1"/>
            </p:cNvSpPr>
            <p:nvPr/>
          </p:nvSpPr>
          <p:spPr bwMode="auto">
            <a:xfrm>
              <a:off x="1700" y="152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15" name="Oval 1785"/>
            <p:cNvSpPr>
              <a:spLocks noChangeArrowheads="1"/>
            </p:cNvSpPr>
            <p:nvPr/>
          </p:nvSpPr>
          <p:spPr bwMode="auto">
            <a:xfrm>
              <a:off x="1927"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16" name="Oval 1786"/>
            <p:cNvSpPr>
              <a:spLocks noChangeArrowheads="1"/>
            </p:cNvSpPr>
            <p:nvPr/>
          </p:nvSpPr>
          <p:spPr bwMode="auto">
            <a:xfrm>
              <a:off x="2245"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17" name="Oval 1787"/>
            <p:cNvSpPr>
              <a:spLocks noChangeArrowheads="1"/>
            </p:cNvSpPr>
            <p:nvPr/>
          </p:nvSpPr>
          <p:spPr bwMode="auto">
            <a:xfrm>
              <a:off x="2563" y="157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18" name="Oval 1788"/>
            <p:cNvSpPr>
              <a:spLocks noChangeArrowheads="1"/>
            </p:cNvSpPr>
            <p:nvPr/>
          </p:nvSpPr>
          <p:spPr bwMode="auto">
            <a:xfrm>
              <a:off x="2290" y="1797"/>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19" name="Oval 1789"/>
            <p:cNvSpPr>
              <a:spLocks noChangeArrowheads="1"/>
            </p:cNvSpPr>
            <p:nvPr/>
          </p:nvSpPr>
          <p:spPr bwMode="auto">
            <a:xfrm>
              <a:off x="2017" y="216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8920" name="Oval 1790"/>
            <p:cNvSpPr>
              <a:spLocks noChangeArrowheads="1"/>
            </p:cNvSpPr>
            <p:nvPr/>
          </p:nvSpPr>
          <p:spPr bwMode="auto">
            <a:xfrm>
              <a:off x="2290" y="1978"/>
              <a:ext cx="45" cy="45"/>
            </a:xfrm>
            <a:prstGeom prst="ellipse">
              <a:avLst/>
            </a:prstGeom>
            <a:solidFill>
              <a:srgbClr val="0033CC"/>
            </a:solidFill>
            <a:ln w="3175">
              <a:solidFill>
                <a:schemeClr val="tx1"/>
              </a:solidFill>
              <a:round/>
              <a:headEnd/>
              <a:tailEnd/>
            </a:ln>
          </p:spPr>
          <p:txBody>
            <a:bodyPr wrap="none" anchor="ctr"/>
            <a:lstStyle/>
            <a:p>
              <a:endParaRPr lang="en-US"/>
            </a:p>
          </p:txBody>
        </p:sp>
      </p:grpSp>
      <p:sp>
        <p:nvSpPr>
          <p:cNvPr id="78861" name="Rectangle 1791"/>
          <p:cNvSpPr>
            <a:spLocks noGrp="1" noChangeArrowheads="1"/>
          </p:cNvSpPr>
          <p:nvPr>
            <p:ph type="title"/>
          </p:nvPr>
        </p:nvSpPr>
        <p:spPr>
          <a:xfrm>
            <a:off x="2411413" y="44624"/>
            <a:ext cx="5400675" cy="1143000"/>
          </a:xfrm>
          <a:solidFill>
            <a:schemeClr val="bg1"/>
          </a:solidFill>
        </p:spPr>
        <p:txBody>
          <a:bodyPr>
            <a:normAutofit/>
          </a:bodyPr>
          <a:lstStyle/>
          <a:p>
            <a:r>
              <a:rPr lang="cs-CZ" sz="3600" dirty="0" err="1"/>
              <a:t>Hypertonic</a:t>
            </a:r>
            <a:r>
              <a:rPr lang="cs-CZ" sz="3600" dirty="0"/>
              <a:t> </a:t>
            </a:r>
            <a:r>
              <a:rPr lang="cs-CZ" sz="3600" dirty="0" err="1"/>
              <a:t>environment</a:t>
            </a:r>
            <a:endParaRPr lang="cs-CZ" sz="4000" dirty="0"/>
          </a:p>
        </p:txBody>
      </p:sp>
      <p:sp>
        <p:nvSpPr>
          <p:cNvPr id="78862" name="Text Box 1792"/>
          <p:cNvSpPr txBox="1">
            <a:spLocks noChangeArrowheads="1"/>
          </p:cNvSpPr>
          <p:nvPr/>
        </p:nvSpPr>
        <p:spPr bwMode="auto">
          <a:xfrm>
            <a:off x="3725863" y="1447800"/>
            <a:ext cx="1711325" cy="396875"/>
          </a:xfrm>
          <a:prstGeom prst="rect">
            <a:avLst/>
          </a:prstGeom>
          <a:solidFill>
            <a:schemeClr val="bg1"/>
          </a:solidFill>
          <a:ln w="9525">
            <a:noFill/>
            <a:miter lim="800000"/>
            <a:headEnd/>
            <a:tailEnd/>
          </a:ln>
        </p:spPr>
        <p:txBody>
          <a:bodyPr wrap="none">
            <a:spAutoFit/>
          </a:bodyPr>
          <a:lstStyle/>
          <a:p>
            <a:r>
              <a:rPr lang="cs-CZ" sz="2000" b="1">
                <a:solidFill>
                  <a:srgbClr val="FF0000"/>
                </a:solidFill>
              </a:rPr>
              <a:t>&gt; 300 mmol/l</a:t>
            </a:r>
          </a:p>
        </p:txBody>
      </p:sp>
      <p:sp>
        <p:nvSpPr>
          <p:cNvPr id="78863" name="Text Box 1793"/>
          <p:cNvSpPr txBox="1">
            <a:spLocks noChangeArrowheads="1"/>
          </p:cNvSpPr>
          <p:nvPr/>
        </p:nvSpPr>
        <p:spPr bwMode="auto">
          <a:xfrm>
            <a:off x="5580063" y="3644900"/>
            <a:ext cx="1388009" cy="369332"/>
          </a:xfrm>
          <a:prstGeom prst="rect">
            <a:avLst/>
          </a:prstGeom>
          <a:solidFill>
            <a:srgbClr val="FFFF99"/>
          </a:solidFill>
          <a:ln w="9525">
            <a:noFill/>
            <a:miter lim="800000"/>
            <a:headEnd/>
            <a:tailEnd/>
          </a:ln>
        </p:spPr>
        <p:txBody>
          <a:bodyPr wrap="none">
            <a:spAutoFit/>
          </a:bodyPr>
          <a:lstStyle/>
          <a:p>
            <a:r>
              <a:rPr lang="cs-CZ" b="1" dirty="0" err="1"/>
              <a:t>Blood</a:t>
            </a:r>
            <a:r>
              <a:rPr lang="cs-CZ" b="1" dirty="0"/>
              <a:t>-</a:t>
            </a:r>
            <a:r>
              <a:rPr lang="cs-CZ" b="1" dirty="0" err="1"/>
              <a:t>vessel</a:t>
            </a:r>
            <a:endParaRPr lang="cs-CZ" b="1" dirty="0"/>
          </a:p>
        </p:txBody>
      </p:sp>
      <p:sp>
        <p:nvSpPr>
          <p:cNvPr id="78864" name="Text Box 1794"/>
          <p:cNvSpPr txBox="1">
            <a:spLocks noChangeArrowheads="1"/>
          </p:cNvSpPr>
          <p:nvPr/>
        </p:nvSpPr>
        <p:spPr bwMode="auto">
          <a:xfrm>
            <a:off x="755650" y="4724400"/>
            <a:ext cx="1655518" cy="369332"/>
          </a:xfrm>
          <a:prstGeom prst="rect">
            <a:avLst/>
          </a:prstGeom>
          <a:solidFill>
            <a:schemeClr val="bg1"/>
          </a:solidFill>
          <a:ln w="9525">
            <a:noFill/>
            <a:miter lim="800000"/>
            <a:headEnd/>
            <a:tailEnd/>
          </a:ln>
        </p:spPr>
        <p:txBody>
          <a:bodyPr wrap="none">
            <a:spAutoFit/>
          </a:bodyPr>
          <a:lstStyle/>
          <a:p>
            <a:r>
              <a:rPr lang="cs-CZ" b="1" dirty="0" err="1"/>
              <a:t>Interstitial</a:t>
            </a:r>
            <a:r>
              <a:rPr lang="cs-CZ" b="1" dirty="0"/>
              <a:t> fluid</a:t>
            </a:r>
          </a:p>
        </p:txBody>
      </p:sp>
      <p:grpSp>
        <p:nvGrpSpPr>
          <p:cNvPr id="11" name="Group 1795"/>
          <p:cNvGrpSpPr>
            <a:grpSpLocks/>
          </p:cNvGrpSpPr>
          <p:nvPr/>
        </p:nvGrpSpPr>
        <p:grpSpPr bwMode="auto">
          <a:xfrm>
            <a:off x="-1588" y="2082800"/>
            <a:ext cx="3492501" cy="417513"/>
            <a:chOff x="-1" y="1312"/>
            <a:chExt cx="2200" cy="263"/>
          </a:xfrm>
        </p:grpSpPr>
        <p:sp>
          <p:nvSpPr>
            <p:cNvPr id="78875" name="Line 1796"/>
            <p:cNvSpPr>
              <a:spLocks noChangeShapeType="1"/>
            </p:cNvSpPr>
            <p:nvPr/>
          </p:nvSpPr>
          <p:spPr bwMode="auto">
            <a:xfrm flipH="1" flipV="1">
              <a:off x="-1" y="1480"/>
              <a:ext cx="454" cy="0"/>
            </a:xfrm>
            <a:prstGeom prst="line">
              <a:avLst/>
            </a:prstGeom>
            <a:noFill/>
            <a:ln w="76200">
              <a:solidFill>
                <a:srgbClr val="FF0000"/>
              </a:solidFill>
              <a:round/>
              <a:headEnd/>
              <a:tailEnd type="triangle" w="med" len="med"/>
            </a:ln>
          </p:spPr>
          <p:txBody>
            <a:bodyPr/>
            <a:lstStyle/>
            <a:p>
              <a:endParaRPr lang="cs-CZ"/>
            </a:p>
          </p:txBody>
        </p:sp>
        <p:sp>
          <p:nvSpPr>
            <p:cNvPr id="78876" name="Text Box 1797"/>
            <p:cNvSpPr txBox="1">
              <a:spLocks noChangeArrowheads="1"/>
            </p:cNvSpPr>
            <p:nvPr/>
          </p:nvSpPr>
          <p:spPr bwMode="auto">
            <a:xfrm>
              <a:off x="1452" y="1312"/>
              <a:ext cx="385" cy="231"/>
            </a:xfrm>
            <a:prstGeom prst="rect">
              <a:avLst/>
            </a:prstGeom>
            <a:solidFill>
              <a:schemeClr val="bg1"/>
            </a:solidFill>
            <a:ln w="9525">
              <a:noFill/>
              <a:miter lim="800000"/>
              <a:headEnd/>
              <a:tailEnd/>
            </a:ln>
          </p:spPr>
          <p:txBody>
            <a:bodyPr wrap="none">
              <a:spAutoFit/>
            </a:bodyPr>
            <a:lstStyle/>
            <a:p>
              <a:r>
                <a:rPr lang="cs-CZ" b="1">
                  <a:solidFill>
                    <a:schemeClr val="accent2"/>
                  </a:solidFill>
                </a:rPr>
                <a:t>H</a:t>
              </a:r>
              <a:r>
                <a:rPr lang="cs-CZ" b="1" baseline="-25000">
                  <a:solidFill>
                    <a:schemeClr val="accent2"/>
                  </a:solidFill>
                </a:rPr>
                <a:t>2</a:t>
              </a:r>
              <a:r>
                <a:rPr lang="cs-CZ" b="1">
                  <a:solidFill>
                    <a:schemeClr val="accent2"/>
                  </a:solidFill>
                </a:rPr>
                <a:t>O</a:t>
              </a:r>
            </a:p>
          </p:txBody>
        </p:sp>
        <p:sp>
          <p:nvSpPr>
            <p:cNvPr id="78877" name="Text Box 1798"/>
            <p:cNvSpPr txBox="1">
              <a:spLocks noChangeArrowheads="1"/>
            </p:cNvSpPr>
            <p:nvPr/>
          </p:nvSpPr>
          <p:spPr bwMode="auto">
            <a:xfrm>
              <a:off x="408" y="1344"/>
              <a:ext cx="385" cy="231"/>
            </a:xfrm>
            <a:prstGeom prst="rect">
              <a:avLst/>
            </a:prstGeom>
            <a:solidFill>
              <a:schemeClr val="bg1"/>
            </a:solidFill>
            <a:ln w="9525">
              <a:noFill/>
              <a:miter lim="800000"/>
              <a:headEnd/>
              <a:tailEnd/>
            </a:ln>
          </p:spPr>
          <p:txBody>
            <a:bodyPr wrap="none">
              <a:spAutoFit/>
            </a:bodyPr>
            <a:lstStyle/>
            <a:p>
              <a:r>
                <a:rPr lang="cs-CZ" b="1">
                  <a:solidFill>
                    <a:schemeClr val="accent2"/>
                  </a:solidFill>
                </a:rPr>
                <a:t>H</a:t>
              </a:r>
              <a:r>
                <a:rPr lang="cs-CZ" b="1" baseline="-25000">
                  <a:solidFill>
                    <a:schemeClr val="accent2"/>
                  </a:solidFill>
                </a:rPr>
                <a:t>2</a:t>
              </a:r>
              <a:r>
                <a:rPr lang="cs-CZ" b="1">
                  <a:solidFill>
                    <a:schemeClr val="accent2"/>
                  </a:solidFill>
                </a:rPr>
                <a:t>O</a:t>
              </a:r>
            </a:p>
          </p:txBody>
        </p:sp>
        <p:sp>
          <p:nvSpPr>
            <p:cNvPr id="78878" name="Line 1799"/>
            <p:cNvSpPr>
              <a:spLocks noChangeShapeType="1"/>
            </p:cNvSpPr>
            <p:nvPr/>
          </p:nvSpPr>
          <p:spPr bwMode="auto">
            <a:xfrm flipH="1">
              <a:off x="1791" y="1375"/>
              <a:ext cx="408" cy="46"/>
            </a:xfrm>
            <a:prstGeom prst="line">
              <a:avLst/>
            </a:prstGeom>
            <a:noFill/>
            <a:ln w="76200">
              <a:solidFill>
                <a:srgbClr val="FF0000"/>
              </a:solidFill>
              <a:round/>
              <a:headEnd type="triangle" w="med" len="med"/>
              <a:tailEnd/>
            </a:ln>
          </p:spPr>
          <p:txBody>
            <a:bodyPr/>
            <a:lstStyle/>
            <a:p>
              <a:endParaRPr lang="cs-CZ"/>
            </a:p>
          </p:txBody>
        </p:sp>
      </p:grpSp>
      <p:grpSp>
        <p:nvGrpSpPr>
          <p:cNvPr id="12" name="Group 1800"/>
          <p:cNvGrpSpPr>
            <a:grpSpLocks/>
          </p:cNvGrpSpPr>
          <p:nvPr/>
        </p:nvGrpSpPr>
        <p:grpSpPr bwMode="auto">
          <a:xfrm rot="1385361">
            <a:off x="3924300" y="5157788"/>
            <a:ext cx="1943100" cy="1700212"/>
            <a:chOff x="1356" y="1583"/>
            <a:chExt cx="1224" cy="1236"/>
          </a:xfrm>
        </p:grpSpPr>
        <p:sp>
          <p:nvSpPr>
            <p:cNvPr id="78873" name="Oval 1801"/>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78874" name="Oval 1802"/>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3" name="Group 1803"/>
          <p:cNvGrpSpPr>
            <a:grpSpLocks/>
          </p:cNvGrpSpPr>
          <p:nvPr/>
        </p:nvGrpSpPr>
        <p:grpSpPr bwMode="auto">
          <a:xfrm>
            <a:off x="5724525" y="3933825"/>
            <a:ext cx="1943100" cy="1962150"/>
            <a:chOff x="1356" y="1583"/>
            <a:chExt cx="1224" cy="1236"/>
          </a:xfrm>
        </p:grpSpPr>
        <p:sp>
          <p:nvSpPr>
            <p:cNvPr id="78871" name="Oval 1804"/>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78872" name="Oval 1805"/>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4" name="Group 1806"/>
          <p:cNvGrpSpPr>
            <a:grpSpLocks/>
          </p:cNvGrpSpPr>
          <p:nvPr/>
        </p:nvGrpSpPr>
        <p:grpSpPr bwMode="auto">
          <a:xfrm rot="1826962">
            <a:off x="7667625" y="2789238"/>
            <a:ext cx="1943100" cy="1420812"/>
            <a:chOff x="1356" y="1583"/>
            <a:chExt cx="1224" cy="1236"/>
          </a:xfrm>
        </p:grpSpPr>
        <p:sp>
          <p:nvSpPr>
            <p:cNvPr id="78869" name="Oval 1807"/>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78870" name="Oval 1808"/>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heckerboard(across)">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539750" y="981075"/>
            <a:ext cx="2398713" cy="2187575"/>
            <a:chOff x="421" y="709"/>
            <a:chExt cx="1430" cy="1287"/>
          </a:xfrm>
        </p:grpSpPr>
        <p:sp>
          <p:nvSpPr>
            <p:cNvPr id="82698" name="Freeform 3"/>
            <p:cNvSpPr>
              <a:spLocks/>
            </p:cNvSpPr>
            <p:nvPr/>
          </p:nvSpPr>
          <p:spPr bwMode="auto">
            <a:xfrm>
              <a:off x="421" y="709"/>
              <a:ext cx="1430" cy="1287"/>
            </a:xfrm>
            <a:custGeom>
              <a:avLst/>
              <a:gdLst>
                <a:gd name="T0" fmla="*/ 463 w 1430"/>
                <a:gd name="T1" fmla="*/ 148 h 1287"/>
                <a:gd name="T2" fmla="*/ 442 w 1430"/>
                <a:gd name="T3" fmla="*/ 381 h 1287"/>
                <a:gd name="T4" fmla="*/ 272 w 1430"/>
                <a:gd name="T5" fmla="*/ 285 h 1287"/>
                <a:gd name="T6" fmla="*/ 196 w 1430"/>
                <a:gd name="T7" fmla="*/ 244 h 1287"/>
                <a:gd name="T8" fmla="*/ 127 w 1430"/>
                <a:gd name="T9" fmla="*/ 224 h 1287"/>
                <a:gd name="T10" fmla="*/ 195 w 1430"/>
                <a:gd name="T11" fmla="*/ 491 h 1287"/>
                <a:gd name="T12" fmla="*/ 25 w 1430"/>
                <a:gd name="T13" fmla="*/ 614 h 1287"/>
                <a:gd name="T14" fmla="*/ 59 w 1430"/>
                <a:gd name="T15" fmla="*/ 690 h 1287"/>
                <a:gd name="T16" fmla="*/ 161 w 1430"/>
                <a:gd name="T17" fmla="*/ 793 h 1287"/>
                <a:gd name="T18" fmla="*/ 4 w 1430"/>
                <a:gd name="T19" fmla="*/ 1005 h 1287"/>
                <a:gd name="T20" fmla="*/ 59 w 1430"/>
                <a:gd name="T21" fmla="*/ 1040 h 1287"/>
                <a:gd name="T22" fmla="*/ 80 w 1430"/>
                <a:gd name="T23" fmla="*/ 1122 h 1287"/>
                <a:gd name="T24" fmla="*/ 236 w 1430"/>
                <a:gd name="T25" fmla="*/ 1067 h 1287"/>
                <a:gd name="T26" fmla="*/ 552 w 1430"/>
                <a:gd name="T27" fmla="*/ 1286 h 1287"/>
                <a:gd name="T28" fmla="*/ 613 w 1430"/>
                <a:gd name="T29" fmla="*/ 1060 h 1287"/>
                <a:gd name="T30" fmla="*/ 1052 w 1430"/>
                <a:gd name="T31" fmla="*/ 1197 h 1287"/>
                <a:gd name="T32" fmla="*/ 1004 w 1430"/>
                <a:gd name="T33" fmla="*/ 1074 h 1287"/>
                <a:gd name="T34" fmla="*/ 1237 w 1430"/>
                <a:gd name="T35" fmla="*/ 1053 h 1287"/>
                <a:gd name="T36" fmla="*/ 1265 w 1430"/>
                <a:gd name="T37" fmla="*/ 1012 h 1287"/>
                <a:gd name="T38" fmla="*/ 1162 w 1430"/>
                <a:gd name="T39" fmla="*/ 882 h 1287"/>
                <a:gd name="T40" fmla="*/ 1388 w 1430"/>
                <a:gd name="T41" fmla="*/ 923 h 1287"/>
                <a:gd name="T42" fmla="*/ 1389 w 1430"/>
                <a:gd name="T43" fmla="*/ 813 h 1287"/>
                <a:gd name="T44" fmla="*/ 1141 w 1430"/>
                <a:gd name="T45" fmla="*/ 642 h 1287"/>
                <a:gd name="T46" fmla="*/ 1358 w 1430"/>
                <a:gd name="T47" fmla="*/ 458 h 1287"/>
                <a:gd name="T48" fmla="*/ 991 w 1430"/>
                <a:gd name="T49" fmla="*/ 381 h 1287"/>
                <a:gd name="T50" fmla="*/ 960 w 1430"/>
                <a:gd name="T51" fmla="*/ 30 h 1287"/>
                <a:gd name="T52" fmla="*/ 723 w 1430"/>
                <a:gd name="T53" fmla="*/ 203 h 1287"/>
                <a:gd name="T54" fmla="*/ 463 w 1430"/>
                <a:gd name="T55" fmla="*/ 148 h 128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30"/>
                <a:gd name="T85" fmla="*/ 0 h 1287"/>
                <a:gd name="T86" fmla="*/ 1430 w 1430"/>
                <a:gd name="T87" fmla="*/ 1287 h 128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30" h="1287">
                  <a:moveTo>
                    <a:pt x="463" y="148"/>
                  </a:moveTo>
                  <a:cubicBezTo>
                    <a:pt x="386" y="159"/>
                    <a:pt x="477" y="386"/>
                    <a:pt x="442" y="381"/>
                  </a:cubicBezTo>
                  <a:cubicBezTo>
                    <a:pt x="410" y="404"/>
                    <a:pt x="313" y="308"/>
                    <a:pt x="272" y="285"/>
                  </a:cubicBezTo>
                  <a:cubicBezTo>
                    <a:pt x="249" y="300"/>
                    <a:pt x="222" y="234"/>
                    <a:pt x="196" y="244"/>
                  </a:cubicBezTo>
                  <a:cubicBezTo>
                    <a:pt x="178" y="264"/>
                    <a:pt x="148" y="208"/>
                    <a:pt x="127" y="224"/>
                  </a:cubicBezTo>
                  <a:cubicBezTo>
                    <a:pt x="91" y="252"/>
                    <a:pt x="223" y="452"/>
                    <a:pt x="195" y="491"/>
                  </a:cubicBezTo>
                  <a:cubicBezTo>
                    <a:pt x="153" y="549"/>
                    <a:pt x="51" y="544"/>
                    <a:pt x="25" y="614"/>
                  </a:cubicBezTo>
                  <a:cubicBezTo>
                    <a:pt x="8" y="661"/>
                    <a:pt x="71" y="642"/>
                    <a:pt x="59" y="690"/>
                  </a:cubicBezTo>
                  <a:cubicBezTo>
                    <a:pt x="36" y="779"/>
                    <a:pt x="169" y="699"/>
                    <a:pt x="161" y="793"/>
                  </a:cubicBezTo>
                  <a:cubicBezTo>
                    <a:pt x="163" y="852"/>
                    <a:pt x="0" y="946"/>
                    <a:pt x="4" y="1005"/>
                  </a:cubicBezTo>
                  <a:cubicBezTo>
                    <a:pt x="7" y="1041"/>
                    <a:pt x="33" y="1018"/>
                    <a:pt x="59" y="1040"/>
                  </a:cubicBezTo>
                  <a:cubicBezTo>
                    <a:pt x="79" y="1057"/>
                    <a:pt x="55" y="1121"/>
                    <a:pt x="80" y="1122"/>
                  </a:cubicBezTo>
                  <a:cubicBezTo>
                    <a:pt x="119" y="1124"/>
                    <a:pt x="197" y="1064"/>
                    <a:pt x="236" y="1067"/>
                  </a:cubicBezTo>
                  <a:cubicBezTo>
                    <a:pt x="304" y="1057"/>
                    <a:pt x="489" y="1287"/>
                    <a:pt x="552" y="1286"/>
                  </a:cubicBezTo>
                  <a:cubicBezTo>
                    <a:pt x="615" y="1285"/>
                    <a:pt x="530" y="1075"/>
                    <a:pt x="613" y="1060"/>
                  </a:cubicBezTo>
                  <a:cubicBezTo>
                    <a:pt x="668" y="1046"/>
                    <a:pt x="1000" y="1216"/>
                    <a:pt x="1052" y="1197"/>
                  </a:cubicBezTo>
                  <a:cubicBezTo>
                    <a:pt x="1106" y="1155"/>
                    <a:pt x="965" y="1089"/>
                    <a:pt x="1004" y="1074"/>
                  </a:cubicBezTo>
                  <a:cubicBezTo>
                    <a:pt x="1054" y="1055"/>
                    <a:pt x="1175" y="1052"/>
                    <a:pt x="1237" y="1053"/>
                  </a:cubicBezTo>
                  <a:cubicBezTo>
                    <a:pt x="1280" y="1043"/>
                    <a:pt x="1277" y="1040"/>
                    <a:pt x="1265" y="1012"/>
                  </a:cubicBezTo>
                  <a:cubicBezTo>
                    <a:pt x="1301" y="990"/>
                    <a:pt x="1125" y="879"/>
                    <a:pt x="1162" y="882"/>
                  </a:cubicBezTo>
                  <a:cubicBezTo>
                    <a:pt x="1182" y="867"/>
                    <a:pt x="1350" y="934"/>
                    <a:pt x="1388" y="923"/>
                  </a:cubicBezTo>
                  <a:cubicBezTo>
                    <a:pt x="1426" y="912"/>
                    <a:pt x="1430" y="860"/>
                    <a:pt x="1389" y="813"/>
                  </a:cubicBezTo>
                  <a:cubicBezTo>
                    <a:pt x="1378" y="690"/>
                    <a:pt x="1201" y="738"/>
                    <a:pt x="1141" y="642"/>
                  </a:cubicBezTo>
                  <a:cubicBezTo>
                    <a:pt x="1129" y="602"/>
                    <a:pt x="1388" y="488"/>
                    <a:pt x="1358" y="458"/>
                  </a:cubicBezTo>
                  <a:cubicBezTo>
                    <a:pt x="1339" y="427"/>
                    <a:pt x="1031" y="432"/>
                    <a:pt x="991" y="381"/>
                  </a:cubicBezTo>
                  <a:cubicBezTo>
                    <a:pt x="964" y="335"/>
                    <a:pt x="1063" y="75"/>
                    <a:pt x="960" y="30"/>
                  </a:cubicBezTo>
                  <a:cubicBezTo>
                    <a:pt x="895" y="0"/>
                    <a:pt x="816" y="196"/>
                    <a:pt x="723" y="203"/>
                  </a:cubicBezTo>
                  <a:cubicBezTo>
                    <a:pt x="640" y="223"/>
                    <a:pt x="530" y="176"/>
                    <a:pt x="463" y="148"/>
                  </a:cubicBezTo>
                  <a:close/>
                </a:path>
              </a:pathLst>
            </a:custGeom>
            <a:ln>
              <a:headEnd/>
              <a:tailEnd/>
            </a:ln>
          </p:spPr>
          <p:style>
            <a:lnRef idx="1">
              <a:schemeClr val="accent1"/>
            </a:lnRef>
            <a:fillRef idx="2">
              <a:schemeClr val="accent1"/>
            </a:fillRef>
            <a:effectRef idx="1">
              <a:schemeClr val="accent1"/>
            </a:effectRef>
            <a:fontRef idx="minor">
              <a:schemeClr val="dk1"/>
            </a:fontRef>
          </p:style>
          <p:txBody>
            <a:bodyPr/>
            <a:lstStyle/>
            <a:p>
              <a:endParaRPr lang="cs-CZ"/>
            </a:p>
          </p:txBody>
        </p:sp>
        <p:sp>
          <p:nvSpPr>
            <p:cNvPr id="82699" name="Oval 4"/>
            <p:cNvSpPr>
              <a:spLocks noChangeArrowheads="1"/>
            </p:cNvSpPr>
            <p:nvPr/>
          </p:nvSpPr>
          <p:spPr bwMode="auto">
            <a:xfrm>
              <a:off x="839" y="1299"/>
              <a:ext cx="454" cy="317"/>
            </a:xfrm>
            <a:prstGeom prst="ellipse">
              <a:avLst/>
            </a:prstGeom>
            <a:ln>
              <a:headEnd/>
              <a:tailEnd/>
            </a:ln>
          </p:spPr>
          <p:style>
            <a:lnRef idx="1">
              <a:schemeClr val="accent1"/>
            </a:lnRef>
            <a:fillRef idx="3">
              <a:schemeClr val="accent1"/>
            </a:fillRef>
            <a:effectRef idx="2">
              <a:schemeClr val="accent1"/>
            </a:effectRef>
            <a:fontRef idx="minor">
              <a:schemeClr val="lt1"/>
            </a:fontRef>
          </p:style>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sp>
        <p:nvSpPr>
          <p:cNvPr id="80899" name="Rectangle 5"/>
          <p:cNvSpPr>
            <a:spLocks noChangeArrowheads="1"/>
          </p:cNvSpPr>
          <p:nvPr/>
        </p:nvSpPr>
        <p:spPr bwMode="auto">
          <a:xfrm rot="-2214497">
            <a:off x="577850" y="3213100"/>
            <a:ext cx="10801350" cy="3952875"/>
          </a:xfrm>
          <a:prstGeom prst="rect">
            <a:avLst/>
          </a:prstGeom>
          <a:solidFill>
            <a:srgbClr val="FFFF99"/>
          </a:solidFill>
          <a:ln w="9525">
            <a:noFill/>
            <a:miter lim="800000"/>
            <a:headEnd/>
            <a:tailEnd/>
          </a:ln>
        </p:spPr>
        <p:txBody>
          <a:bodyPr wrap="none" anchor="ctr"/>
          <a:lstStyle/>
          <a:p>
            <a:endParaRPr lang="en-US"/>
          </a:p>
        </p:txBody>
      </p:sp>
      <p:grpSp>
        <p:nvGrpSpPr>
          <p:cNvPr id="3" name="Group 6"/>
          <p:cNvGrpSpPr>
            <a:grpSpLocks/>
          </p:cNvGrpSpPr>
          <p:nvPr/>
        </p:nvGrpSpPr>
        <p:grpSpPr bwMode="auto">
          <a:xfrm>
            <a:off x="-109538" y="-38100"/>
            <a:ext cx="9291638" cy="6923088"/>
            <a:chOff x="-69" y="-24"/>
            <a:chExt cx="5853" cy="4361"/>
          </a:xfrm>
        </p:grpSpPr>
        <p:sp>
          <p:nvSpPr>
            <p:cNvPr id="80976" name="Oval 7"/>
            <p:cNvSpPr>
              <a:spLocks noChangeArrowheads="1"/>
            </p:cNvSpPr>
            <p:nvPr/>
          </p:nvSpPr>
          <p:spPr bwMode="auto">
            <a:xfrm>
              <a:off x="138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77" name="Oval 8"/>
            <p:cNvSpPr>
              <a:spLocks noChangeArrowheads="1"/>
            </p:cNvSpPr>
            <p:nvPr/>
          </p:nvSpPr>
          <p:spPr bwMode="auto">
            <a:xfrm>
              <a:off x="138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78" name="Oval 9"/>
            <p:cNvSpPr>
              <a:spLocks noChangeArrowheads="1"/>
            </p:cNvSpPr>
            <p:nvPr/>
          </p:nvSpPr>
          <p:spPr bwMode="auto">
            <a:xfrm>
              <a:off x="1294"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79" name="Oval 10"/>
            <p:cNvSpPr>
              <a:spLocks noChangeArrowheads="1"/>
            </p:cNvSpPr>
            <p:nvPr/>
          </p:nvSpPr>
          <p:spPr bwMode="auto">
            <a:xfrm>
              <a:off x="115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80" name="Oval 11"/>
            <p:cNvSpPr>
              <a:spLocks noChangeArrowheads="1"/>
            </p:cNvSpPr>
            <p:nvPr/>
          </p:nvSpPr>
          <p:spPr bwMode="auto">
            <a:xfrm>
              <a:off x="97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81" name="Oval 12"/>
            <p:cNvSpPr>
              <a:spLocks noChangeArrowheads="1"/>
            </p:cNvSpPr>
            <p:nvPr/>
          </p:nvSpPr>
          <p:spPr bwMode="auto">
            <a:xfrm>
              <a:off x="1248"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82" name="Oval 13"/>
            <p:cNvSpPr>
              <a:spLocks noChangeArrowheads="1"/>
            </p:cNvSpPr>
            <p:nvPr/>
          </p:nvSpPr>
          <p:spPr bwMode="auto">
            <a:xfrm>
              <a:off x="1339" y="325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983" name="Oval 14"/>
            <p:cNvSpPr>
              <a:spLocks noChangeArrowheads="1"/>
            </p:cNvSpPr>
            <p:nvPr/>
          </p:nvSpPr>
          <p:spPr bwMode="auto">
            <a:xfrm>
              <a:off x="1339"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84" name="Oval 15"/>
            <p:cNvSpPr>
              <a:spLocks noChangeArrowheads="1"/>
            </p:cNvSpPr>
            <p:nvPr/>
          </p:nvSpPr>
          <p:spPr bwMode="auto">
            <a:xfrm>
              <a:off x="129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85" name="Oval 16"/>
            <p:cNvSpPr>
              <a:spLocks noChangeArrowheads="1"/>
            </p:cNvSpPr>
            <p:nvPr/>
          </p:nvSpPr>
          <p:spPr bwMode="auto">
            <a:xfrm>
              <a:off x="1339"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86" name="Oval 17"/>
            <p:cNvSpPr>
              <a:spLocks noChangeArrowheads="1"/>
            </p:cNvSpPr>
            <p:nvPr/>
          </p:nvSpPr>
          <p:spPr bwMode="auto">
            <a:xfrm>
              <a:off x="1475" y="374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0987" name="Oval 18"/>
            <p:cNvSpPr>
              <a:spLocks noChangeArrowheads="1"/>
            </p:cNvSpPr>
            <p:nvPr/>
          </p:nvSpPr>
          <p:spPr bwMode="auto">
            <a:xfrm>
              <a:off x="1565" y="388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988" name="Oval 19"/>
            <p:cNvSpPr>
              <a:spLocks noChangeArrowheads="1"/>
            </p:cNvSpPr>
            <p:nvPr/>
          </p:nvSpPr>
          <p:spPr bwMode="auto">
            <a:xfrm>
              <a:off x="1657"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89" name="Oval 20"/>
            <p:cNvSpPr>
              <a:spLocks noChangeArrowheads="1"/>
            </p:cNvSpPr>
            <p:nvPr/>
          </p:nvSpPr>
          <p:spPr bwMode="auto">
            <a:xfrm>
              <a:off x="1656"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90" name="Oval 21"/>
            <p:cNvSpPr>
              <a:spLocks noChangeArrowheads="1"/>
            </p:cNvSpPr>
            <p:nvPr/>
          </p:nvSpPr>
          <p:spPr bwMode="auto">
            <a:xfrm>
              <a:off x="165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91" name="Oval 22"/>
            <p:cNvSpPr>
              <a:spLocks noChangeArrowheads="1"/>
            </p:cNvSpPr>
            <p:nvPr/>
          </p:nvSpPr>
          <p:spPr bwMode="auto">
            <a:xfrm>
              <a:off x="156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92" name="Oval 23"/>
            <p:cNvSpPr>
              <a:spLocks noChangeArrowheads="1"/>
            </p:cNvSpPr>
            <p:nvPr/>
          </p:nvSpPr>
          <p:spPr bwMode="auto">
            <a:xfrm>
              <a:off x="1702"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93" name="Oval 24"/>
            <p:cNvSpPr>
              <a:spLocks noChangeArrowheads="1"/>
            </p:cNvSpPr>
            <p:nvPr/>
          </p:nvSpPr>
          <p:spPr bwMode="auto">
            <a:xfrm>
              <a:off x="1430"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94" name="Oval 25"/>
            <p:cNvSpPr>
              <a:spLocks noChangeArrowheads="1"/>
            </p:cNvSpPr>
            <p:nvPr/>
          </p:nvSpPr>
          <p:spPr bwMode="auto">
            <a:xfrm>
              <a:off x="3063"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95" name="Oval 26"/>
            <p:cNvSpPr>
              <a:spLocks noChangeArrowheads="1"/>
            </p:cNvSpPr>
            <p:nvPr/>
          </p:nvSpPr>
          <p:spPr bwMode="auto">
            <a:xfrm>
              <a:off x="1475"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96" name="Oval 27"/>
            <p:cNvSpPr>
              <a:spLocks noChangeArrowheads="1"/>
            </p:cNvSpPr>
            <p:nvPr/>
          </p:nvSpPr>
          <p:spPr bwMode="auto">
            <a:xfrm>
              <a:off x="1520" y="36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97" name="Oval 28"/>
            <p:cNvSpPr>
              <a:spLocks noChangeArrowheads="1"/>
            </p:cNvSpPr>
            <p:nvPr/>
          </p:nvSpPr>
          <p:spPr bwMode="auto">
            <a:xfrm>
              <a:off x="1248" y="379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0998" name="Oval 29"/>
            <p:cNvSpPr>
              <a:spLocks noChangeArrowheads="1"/>
            </p:cNvSpPr>
            <p:nvPr/>
          </p:nvSpPr>
          <p:spPr bwMode="auto">
            <a:xfrm>
              <a:off x="1566"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0999" name="Oval 30"/>
            <p:cNvSpPr>
              <a:spLocks noChangeArrowheads="1"/>
            </p:cNvSpPr>
            <p:nvPr/>
          </p:nvSpPr>
          <p:spPr bwMode="auto">
            <a:xfrm>
              <a:off x="229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00" name="Oval 31"/>
            <p:cNvSpPr>
              <a:spLocks noChangeArrowheads="1"/>
            </p:cNvSpPr>
            <p:nvPr/>
          </p:nvSpPr>
          <p:spPr bwMode="auto">
            <a:xfrm>
              <a:off x="2291"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01" name="Oval 32"/>
            <p:cNvSpPr>
              <a:spLocks noChangeArrowheads="1"/>
            </p:cNvSpPr>
            <p:nvPr/>
          </p:nvSpPr>
          <p:spPr bwMode="auto">
            <a:xfrm>
              <a:off x="215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02" name="Oval 33"/>
            <p:cNvSpPr>
              <a:spLocks noChangeArrowheads="1"/>
            </p:cNvSpPr>
            <p:nvPr/>
          </p:nvSpPr>
          <p:spPr bwMode="auto">
            <a:xfrm>
              <a:off x="2246"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03" name="Oval 34"/>
            <p:cNvSpPr>
              <a:spLocks noChangeArrowheads="1"/>
            </p:cNvSpPr>
            <p:nvPr/>
          </p:nvSpPr>
          <p:spPr bwMode="auto">
            <a:xfrm>
              <a:off x="2382"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04" name="Oval 35"/>
            <p:cNvSpPr>
              <a:spLocks noChangeArrowheads="1"/>
            </p:cNvSpPr>
            <p:nvPr/>
          </p:nvSpPr>
          <p:spPr bwMode="auto">
            <a:xfrm>
              <a:off x="2472"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05" name="Oval 36"/>
            <p:cNvSpPr>
              <a:spLocks noChangeArrowheads="1"/>
            </p:cNvSpPr>
            <p:nvPr/>
          </p:nvSpPr>
          <p:spPr bwMode="auto">
            <a:xfrm>
              <a:off x="2564" y="33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06" name="Oval 37"/>
            <p:cNvSpPr>
              <a:spLocks noChangeArrowheads="1"/>
            </p:cNvSpPr>
            <p:nvPr/>
          </p:nvSpPr>
          <p:spPr bwMode="auto">
            <a:xfrm>
              <a:off x="2563"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07" name="Oval 38"/>
            <p:cNvSpPr>
              <a:spLocks noChangeArrowheads="1"/>
            </p:cNvSpPr>
            <p:nvPr/>
          </p:nvSpPr>
          <p:spPr bwMode="auto">
            <a:xfrm>
              <a:off x="2290"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08" name="Oval 39"/>
            <p:cNvSpPr>
              <a:spLocks noChangeArrowheads="1"/>
            </p:cNvSpPr>
            <p:nvPr/>
          </p:nvSpPr>
          <p:spPr bwMode="auto">
            <a:xfrm>
              <a:off x="2427" y="31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09" name="Oval 40"/>
            <p:cNvSpPr>
              <a:spLocks noChangeArrowheads="1"/>
            </p:cNvSpPr>
            <p:nvPr/>
          </p:nvSpPr>
          <p:spPr bwMode="auto">
            <a:xfrm>
              <a:off x="2790" y="324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010" name="Oval 41"/>
            <p:cNvSpPr>
              <a:spLocks noChangeArrowheads="1"/>
            </p:cNvSpPr>
            <p:nvPr/>
          </p:nvSpPr>
          <p:spPr bwMode="auto">
            <a:xfrm>
              <a:off x="2881"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11" name="Oval 42"/>
            <p:cNvSpPr>
              <a:spLocks noChangeArrowheads="1"/>
            </p:cNvSpPr>
            <p:nvPr/>
          </p:nvSpPr>
          <p:spPr bwMode="auto">
            <a:xfrm>
              <a:off x="2201"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12" name="Oval 43"/>
            <p:cNvSpPr>
              <a:spLocks noChangeArrowheads="1"/>
            </p:cNvSpPr>
            <p:nvPr/>
          </p:nvSpPr>
          <p:spPr bwMode="auto">
            <a:xfrm>
              <a:off x="2200"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13" name="Oval 44"/>
            <p:cNvSpPr>
              <a:spLocks noChangeArrowheads="1"/>
            </p:cNvSpPr>
            <p:nvPr/>
          </p:nvSpPr>
          <p:spPr bwMode="auto">
            <a:xfrm>
              <a:off x="1974"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14" name="Oval 45"/>
            <p:cNvSpPr>
              <a:spLocks noChangeArrowheads="1"/>
            </p:cNvSpPr>
            <p:nvPr/>
          </p:nvSpPr>
          <p:spPr bwMode="auto">
            <a:xfrm>
              <a:off x="2155"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15" name="Oval 46"/>
            <p:cNvSpPr>
              <a:spLocks noChangeArrowheads="1"/>
            </p:cNvSpPr>
            <p:nvPr/>
          </p:nvSpPr>
          <p:spPr bwMode="auto">
            <a:xfrm>
              <a:off x="26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16" name="Oval 47"/>
            <p:cNvSpPr>
              <a:spLocks noChangeArrowheads="1"/>
            </p:cNvSpPr>
            <p:nvPr/>
          </p:nvSpPr>
          <p:spPr bwMode="auto">
            <a:xfrm>
              <a:off x="2382"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17" name="Oval 48"/>
            <p:cNvSpPr>
              <a:spLocks noChangeArrowheads="1"/>
            </p:cNvSpPr>
            <p:nvPr/>
          </p:nvSpPr>
          <p:spPr bwMode="auto">
            <a:xfrm>
              <a:off x="2473"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18" name="Oval 49"/>
            <p:cNvSpPr>
              <a:spLocks noChangeArrowheads="1"/>
            </p:cNvSpPr>
            <p:nvPr/>
          </p:nvSpPr>
          <p:spPr bwMode="auto">
            <a:xfrm>
              <a:off x="247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19" name="Oval 50"/>
            <p:cNvSpPr>
              <a:spLocks noChangeArrowheads="1"/>
            </p:cNvSpPr>
            <p:nvPr/>
          </p:nvSpPr>
          <p:spPr bwMode="auto">
            <a:xfrm>
              <a:off x="2199" y="3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20" name="Oval 51"/>
            <p:cNvSpPr>
              <a:spLocks noChangeArrowheads="1"/>
            </p:cNvSpPr>
            <p:nvPr/>
          </p:nvSpPr>
          <p:spPr bwMode="auto">
            <a:xfrm>
              <a:off x="2336" y="35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21" name="Oval 52"/>
            <p:cNvSpPr>
              <a:spLocks noChangeArrowheads="1"/>
            </p:cNvSpPr>
            <p:nvPr/>
          </p:nvSpPr>
          <p:spPr bwMode="auto">
            <a:xfrm>
              <a:off x="206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22" name="Oval 53"/>
            <p:cNvSpPr>
              <a:spLocks noChangeArrowheads="1"/>
            </p:cNvSpPr>
            <p:nvPr/>
          </p:nvSpPr>
          <p:spPr bwMode="auto">
            <a:xfrm>
              <a:off x="2382"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23" name="Oval 54"/>
            <p:cNvSpPr>
              <a:spLocks noChangeArrowheads="1"/>
            </p:cNvSpPr>
            <p:nvPr/>
          </p:nvSpPr>
          <p:spPr bwMode="auto">
            <a:xfrm>
              <a:off x="1929"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24" name="Oval 55"/>
            <p:cNvSpPr>
              <a:spLocks noChangeArrowheads="1"/>
            </p:cNvSpPr>
            <p:nvPr/>
          </p:nvSpPr>
          <p:spPr bwMode="auto">
            <a:xfrm>
              <a:off x="1747"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25" name="Oval 56"/>
            <p:cNvSpPr>
              <a:spLocks noChangeArrowheads="1"/>
            </p:cNvSpPr>
            <p:nvPr/>
          </p:nvSpPr>
          <p:spPr bwMode="auto">
            <a:xfrm>
              <a:off x="161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26" name="Oval 57"/>
            <p:cNvSpPr>
              <a:spLocks noChangeArrowheads="1"/>
            </p:cNvSpPr>
            <p:nvPr/>
          </p:nvSpPr>
          <p:spPr bwMode="auto">
            <a:xfrm>
              <a:off x="170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27" name="Oval 58"/>
            <p:cNvSpPr>
              <a:spLocks noChangeArrowheads="1"/>
            </p:cNvSpPr>
            <p:nvPr/>
          </p:nvSpPr>
          <p:spPr bwMode="auto">
            <a:xfrm>
              <a:off x="1838" y="30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028" name="Oval 59"/>
            <p:cNvSpPr>
              <a:spLocks noChangeArrowheads="1"/>
            </p:cNvSpPr>
            <p:nvPr/>
          </p:nvSpPr>
          <p:spPr bwMode="auto">
            <a:xfrm>
              <a:off x="1974" y="3385"/>
              <a:ext cx="45" cy="46"/>
            </a:xfrm>
            <a:prstGeom prst="ellipse">
              <a:avLst/>
            </a:prstGeom>
            <a:solidFill>
              <a:schemeClr val="tx1"/>
            </a:solidFill>
            <a:ln w="3175">
              <a:noFill/>
              <a:round/>
              <a:headEnd/>
              <a:tailEnd/>
            </a:ln>
          </p:spPr>
          <p:txBody>
            <a:bodyPr wrap="none" anchor="ctr"/>
            <a:lstStyle/>
            <a:p>
              <a:endParaRPr lang="en-US"/>
            </a:p>
          </p:txBody>
        </p:sp>
        <p:sp>
          <p:nvSpPr>
            <p:cNvPr id="81029" name="Oval 60"/>
            <p:cNvSpPr>
              <a:spLocks noChangeArrowheads="1"/>
            </p:cNvSpPr>
            <p:nvPr/>
          </p:nvSpPr>
          <p:spPr bwMode="auto">
            <a:xfrm>
              <a:off x="2020" y="31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30" name="Oval 61"/>
            <p:cNvSpPr>
              <a:spLocks noChangeArrowheads="1"/>
            </p:cNvSpPr>
            <p:nvPr/>
          </p:nvSpPr>
          <p:spPr bwMode="auto">
            <a:xfrm>
              <a:off x="2019"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31" name="Oval 62"/>
            <p:cNvSpPr>
              <a:spLocks noChangeArrowheads="1"/>
            </p:cNvSpPr>
            <p:nvPr/>
          </p:nvSpPr>
          <p:spPr bwMode="auto">
            <a:xfrm>
              <a:off x="174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32" name="Oval 63"/>
            <p:cNvSpPr>
              <a:spLocks noChangeArrowheads="1"/>
            </p:cNvSpPr>
            <p:nvPr/>
          </p:nvSpPr>
          <p:spPr bwMode="auto">
            <a:xfrm>
              <a:off x="1883" y="29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33" name="Oval 64"/>
            <p:cNvSpPr>
              <a:spLocks noChangeArrowheads="1"/>
            </p:cNvSpPr>
            <p:nvPr/>
          </p:nvSpPr>
          <p:spPr bwMode="auto">
            <a:xfrm>
              <a:off x="1883"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34" name="Oval 65"/>
            <p:cNvSpPr>
              <a:spLocks noChangeArrowheads="1"/>
            </p:cNvSpPr>
            <p:nvPr/>
          </p:nvSpPr>
          <p:spPr bwMode="auto">
            <a:xfrm>
              <a:off x="1929"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35" name="Oval 66"/>
            <p:cNvSpPr>
              <a:spLocks noChangeArrowheads="1"/>
            </p:cNvSpPr>
            <p:nvPr/>
          </p:nvSpPr>
          <p:spPr bwMode="auto">
            <a:xfrm>
              <a:off x="220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36" name="Oval 67"/>
            <p:cNvSpPr>
              <a:spLocks noChangeArrowheads="1"/>
            </p:cNvSpPr>
            <p:nvPr/>
          </p:nvSpPr>
          <p:spPr bwMode="auto">
            <a:xfrm>
              <a:off x="2200"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37" name="Oval 68"/>
            <p:cNvSpPr>
              <a:spLocks noChangeArrowheads="1"/>
            </p:cNvSpPr>
            <p:nvPr/>
          </p:nvSpPr>
          <p:spPr bwMode="auto">
            <a:xfrm>
              <a:off x="20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38" name="Oval 69"/>
            <p:cNvSpPr>
              <a:spLocks noChangeArrowheads="1"/>
            </p:cNvSpPr>
            <p:nvPr/>
          </p:nvSpPr>
          <p:spPr bwMode="auto">
            <a:xfrm>
              <a:off x="21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39" name="Oval 70"/>
            <p:cNvSpPr>
              <a:spLocks noChangeArrowheads="1"/>
            </p:cNvSpPr>
            <p:nvPr/>
          </p:nvSpPr>
          <p:spPr bwMode="auto">
            <a:xfrm>
              <a:off x="22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40" name="Oval 71"/>
            <p:cNvSpPr>
              <a:spLocks noChangeArrowheads="1"/>
            </p:cNvSpPr>
            <p:nvPr/>
          </p:nvSpPr>
          <p:spPr bwMode="auto">
            <a:xfrm>
              <a:off x="23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41" name="Oval 72"/>
            <p:cNvSpPr>
              <a:spLocks noChangeArrowheads="1"/>
            </p:cNvSpPr>
            <p:nvPr/>
          </p:nvSpPr>
          <p:spPr bwMode="auto">
            <a:xfrm>
              <a:off x="24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42" name="Oval 73"/>
            <p:cNvSpPr>
              <a:spLocks noChangeArrowheads="1"/>
            </p:cNvSpPr>
            <p:nvPr/>
          </p:nvSpPr>
          <p:spPr bwMode="auto">
            <a:xfrm>
              <a:off x="2472" y="283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043" name="Oval 74"/>
            <p:cNvSpPr>
              <a:spLocks noChangeArrowheads="1"/>
            </p:cNvSpPr>
            <p:nvPr/>
          </p:nvSpPr>
          <p:spPr bwMode="auto">
            <a:xfrm>
              <a:off x="2199" y="26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44" name="Oval 75"/>
            <p:cNvSpPr>
              <a:spLocks noChangeArrowheads="1"/>
            </p:cNvSpPr>
            <p:nvPr/>
          </p:nvSpPr>
          <p:spPr bwMode="auto">
            <a:xfrm>
              <a:off x="23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45" name="Oval 76"/>
            <p:cNvSpPr>
              <a:spLocks noChangeArrowheads="1"/>
            </p:cNvSpPr>
            <p:nvPr/>
          </p:nvSpPr>
          <p:spPr bwMode="auto">
            <a:xfrm>
              <a:off x="20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46" name="Oval 77"/>
            <p:cNvSpPr>
              <a:spLocks noChangeArrowheads="1"/>
            </p:cNvSpPr>
            <p:nvPr/>
          </p:nvSpPr>
          <p:spPr bwMode="auto">
            <a:xfrm>
              <a:off x="2382"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47" name="Oval 78"/>
            <p:cNvSpPr>
              <a:spLocks noChangeArrowheads="1"/>
            </p:cNvSpPr>
            <p:nvPr/>
          </p:nvSpPr>
          <p:spPr bwMode="auto">
            <a:xfrm>
              <a:off x="1656"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48" name="Oval 79"/>
            <p:cNvSpPr>
              <a:spLocks noChangeArrowheads="1"/>
            </p:cNvSpPr>
            <p:nvPr/>
          </p:nvSpPr>
          <p:spPr bwMode="auto">
            <a:xfrm>
              <a:off x="1294"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49" name="Oval 80"/>
            <p:cNvSpPr>
              <a:spLocks noChangeArrowheads="1"/>
            </p:cNvSpPr>
            <p:nvPr/>
          </p:nvSpPr>
          <p:spPr bwMode="auto">
            <a:xfrm>
              <a:off x="1430" y="3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50" name="Oval 81"/>
            <p:cNvSpPr>
              <a:spLocks noChangeArrowheads="1"/>
            </p:cNvSpPr>
            <p:nvPr/>
          </p:nvSpPr>
          <p:spPr bwMode="auto">
            <a:xfrm>
              <a:off x="1520"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51" name="Oval 82"/>
            <p:cNvSpPr>
              <a:spLocks noChangeArrowheads="1"/>
            </p:cNvSpPr>
            <p:nvPr/>
          </p:nvSpPr>
          <p:spPr bwMode="auto">
            <a:xfrm>
              <a:off x="1520"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52" name="Oval 83"/>
            <p:cNvSpPr>
              <a:spLocks noChangeArrowheads="1"/>
            </p:cNvSpPr>
            <p:nvPr/>
          </p:nvSpPr>
          <p:spPr bwMode="auto">
            <a:xfrm>
              <a:off x="1884"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53" name="Oval 84"/>
            <p:cNvSpPr>
              <a:spLocks noChangeArrowheads="1"/>
            </p:cNvSpPr>
            <p:nvPr/>
          </p:nvSpPr>
          <p:spPr bwMode="auto">
            <a:xfrm>
              <a:off x="206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54" name="Oval 85"/>
            <p:cNvSpPr>
              <a:spLocks noChangeArrowheads="1"/>
            </p:cNvSpPr>
            <p:nvPr/>
          </p:nvSpPr>
          <p:spPr bwMode="auto">
            <a:xfrm>
              <a:off x="1792"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55" name="Oval 86"/>
            <p:cNvSpPr>
              <a:spLocks noChangeArrowheads="1"/>
            </p:cNvSpPr>
            <p:nvPr/>
          </p:nvSpPr>
          <p:spPr bwMode="auto">
            <a:xfrm>
              <a:off x="1838"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56" name="Oval 87"/>
            <p:cNvSpPr>
              <a:spLocks noChangeArrowheads="1"/>
            </p:cNvSpPr>
            <p:nvPr/>
          </p:nvSpPr>
          <p:spPr bwMode="auto">
            <a:xfrm>
              <a:off x="1929" y="356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057" name="Oval 88"/>
            <p:cNvSpPr>
              <a:spLocks noChangeArrowheads="1"/>
            </p:cNvSpPr>
            <p:nvPr/>
          </p:nvSpPr>
          <p:spPr bwMode="auto">
            <a:xfrm>
              <a:off x="2655"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58" name="Oval 89"/>
            <p:cNvSpPr>
              <a:spLocks noChangeArrowheads="1"/>
            </p:cNvSpPr>
            <p:nvPr/>
          </p:nvSpPr>
          <p:spPr bwMode="auto">
            <a:xfrm>
              <a:off x="2518"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59" name="Oval 90"/>
            <p:cNvSpPr>
              <a:spLocks noChangeArrowheads="1"/>
            </p:cNvSpPr>
            <p:nvPr/>
          </p:nvSpPr>
          <p:spPr bwMode="auto">
            <a:xfrm>
              <a:off x="2383" y="3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060" name="Oval 91"/>
            <p:cNvSpPr>
              <a:spLocks noChangeArrowheads="1"/>
            </p:cNvSpPr>
            <p:nvPr/>
          </p:nvSpPr>
          <p:spPr bwMode="auto">
            <a:xfrm>
              <a:off x="22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61" name="Oval 92"/>
            <p:cNvSpPr>
              <a:spLocks noChangeArrowheads="1"/>
            </p:cNvSpPr>
            <p:nvPr/>
          </p:nvSpPr>
          <p:spPr bwMode="auto">
            <a:xfrm>
              <a:off x="265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62" name="Oval 93"/>
            <p:cNvSpPr>
              <a:spLocks noChangeArrowheads="1"/>
            </p:cNvSpPr>
            <p:nvPr/>
          </p:nvSpPr>
          <p:spPr bwMode="auto">
            <a:xfrm>
              <a:off x="2700"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63" name="Oval 94"/>
            <p:cNvSpPr>
              <a:spLocks noChangeArrowheads="1"/>
            </p:cNvSpPr>
            <p:nvPr/>
          </p:nvSpPr>
          <p:spPr bwMode="auto">
            <a:xfrm>
              <a:off x="324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64" name="Oval 95"/>
            <p:cNvSpPr>
              <a:spLocks noChangeArrowheads="1"/>
            </p:cNvSpPr>
            <p:nvPr/>
          </p:nvSpPr>
          <p:spPr bwMode="auto">
            <a:xfrm>
              <a:off x="1565" y="234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065" name="Oval 96"/>
            <p:cNvSpPr>
              <a:spLocks noChangeArrowheads="1"/>
            </p:cNvSpPr>
            <p:nvPr/>
          </p:nvSpPr>
          <p:spPr bwMode="auto">
            <a:xfrm>
              <a:off x="3108" y="30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66" name="Oval 97"/>
            <p:cNvSpPr>
              <a:spLocks noChangeArrowheads="1"/>
            </p:cNvSpPr>
            <p:nvPr/>
          </p:nvSpPr>
          <p:spPr bwMode="auto">
            <a:xfrm>
              <a:off x="319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67" name="Oval 98"/>
            <p:cNvSpPr>
              <a:spLocks noChangeArrowheads="1"/>
            </p:cNvSpPr>
            <p:nvPr/>
          </p:nvSpPr>
          <p:spPr bwMode="auto">
            <a:xfrm>
              <a:off x="3335" y="31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68" name="Oval 99"/>
            <p:cNvSpPr>
              <a:spLocks noChangeArrowheads="1"/>
            </p:cNvSpPr>
            <p:nvPr/>
          </p:nvSpPr>
          <p:spPr bwMode="auto">
            <a:xfrm>
              <a:off x="3380" y="29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69" name="Oval 100"/>
            <p:cNvSpPr>
              <a:spLocks noChangeArrowheads="1"/>
            </p:cNvSpPr>
            <p:nvPr/>
          </p:nvSpPr>
          <p:spPr bwMode="auto">
            <a:xfrm>
              <a:off x="3108" y="311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070" name="Oval 101"/>
            <p:cNvSpPr>
              <a:spLocks noChangeArrowheads="1"/>
            </p:cNvSpPr>
            <p:nvPr/>
          </p:nvSpPr>
          <p:spPr bwMode="auto">
            <a:xfrm>
              <a:off x="3152" y="3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71" name="Oval 102"/>
            <p:cNvSpPr>
              <a:spLocks noChangeArrowheads="1"/>
            </p:cNvSpPr>
            <p:nvPr/>
          </p:nvSpPr>
          <p:spPr bwMode="auto">
            <a:xfrm>
              <a:off x="270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72" name="Oval 103"/>
            <p:cNvSpPr>
              <a:spLocks noChangeArrowheads="1"/>
            </p:cNvSpPr>
            <p:nvPr/>
          </p:nvSpPr>
          <p:spPr bwMode="auto">
            <a:xfrm>
              <a:off x="2700" y="28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073" name="Oval 104"/>
            <p:cNvSpPr>
              <a:spLocks noChangeArrowheads="1"/>
            </p:cNvSpPr>
            <p:nvPr/>
          </p:nvSpPr>
          <p:spPr bwMode="auto">
            <a:xfrm>
              <a:off x="25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74" name="Oval 105"/>
            <p:cNvSpPr>
              <a:spLocks noChangeArrowheads="1"/>
            </p:cNvSpPr>
            <p:nvPr/>
          </p:nvSpPr>
          <p:spPr bwMode="auto">
            <a:xfrm>
              <a:off x="26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75" name="Oval 106"/>
            <p:cNvSpPr>
              <a:spLocks noChangeArrowheads="1"/>
            </p:cNvSpPr>
            <p:nvPr/>
          </p:nvSpPr>
          <p:spPr bwMode="auto">
            <a:xfrm>
              <a:off x="27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76" name="Oval 107"/>
            <p:cNvSpPr>
              <a:spLocks noChangeArrowheads="1"/>
            </p:cNvSpPr>
            <p:nvPr/>
          </p:nvSpPr>
          <p:spPr bwMode="auto">
            <a:xfrm>
              <a:off x="28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77" name="Oval 108"/>
            <p:cNvSpPr>
              <a:spLocks noChangeArrowheads="1"/>
            </p:cNvSpPr>
            <p:nvPr/>
          </p:nvSpPr>
          <p:spPr bwMode="auto">
            <a:xfrm>
              <a:off x="29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78" name="Oval 109"/>
            <p:cNvSpPr>
              <a:spLocks noChangeArrowheads="1"/>
            </p:cNvSpPr>
            <p:nvPr/>
          </p:nvSpPr>
          <p:spPr bwMode="auto">
            <a:xfrm>
              <a:off x="2972"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79" name="Oval 110"/>
            <p:cNvSpPr>
              <a:spLocks noChangeArrowheads="1"/>
            </p:cNvSpPr>
            <p:nvPr/>
          </p:nvSpPr>
          <p:spPr bwMode="auto">
            <a:xfrm>
              <a:off x="28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80" name="Oval 111"/>
            <p:cNvSpPr>
              <a:spLocks noChangeArrowheads="1"/>
            </p:cNvSpPr>
            <p:nvPr/>
          </p:nvSpPr>
          <p:spPr bwMode="auto">
            <a:xfrm>
              <a:off x="25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81" name="Oval 112"/>
            <p:cNvSpPr>
              <a:spLocks noChangeArrowheads="1"/>
            </p:cNvSpPr>
            <p:nvPr/>
          </p:nvSpPr>
          <p:spPr bwMode="auto">
            <a:xfrm>
              <a:off x="2882"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82" name="Oval 113"/>
            <p:cNvSpPr>
              <a:spLocks noChangeArrowheads="1"/>
            </p:cNvSpPr>
            <p:nvPr/>
          </p:nvSpPr>
          <p:spPr bwMode="auto">
            <a:xfrm>
              <a:off x="3154"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83" name="Oval 114"/>
            <p:cNvSpPr>
              <a:spLocks noChangeArrowheads="1"/>
            </p:cNvSpPr>
            <p:nvPr/>
          </p:nvSpPr>
          <p:spPr bwMode="auto">
            <a:xfrm>
              <a:off x="3017" y="26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84" name="Oval 115"/>
            <p:cNvSpPr>
              <a:spLocks noChangeArrowheads="1"/>
            </p:cNvSpPr>
            <p:nvPr/>
          </p:nvSpPr>
          <p:spPr bwMode="auto">
            <a:xfrm>
              <a:off x="324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85" name="Oval 116"/>
            <p:cNvSpPr>
              <a:spLocks noChangeArrowheads="1"/>
            </p:cNvSpPr>
            <p:nvPr/>
          </p:nvSpPr>
          <p:spPr bwMode="auto">
            <a:xfrm>
              <a:off x="34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86" name="Oval 117"/>
            <p:cNvSpPr>
              <a:spLocks noChangeArrowheads="1"/>
            </p:cNvSpPr>
            <p:nvPr/>
          </p:nvSpPr>
          <p:spPr bwMode="auto">
            <a:xfrm>
              <a:off x="3017" y="27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87" name="Oval 118"/>
            <p:cNvSpPr>
              <a:spLocks noChangeArrowheads="1"/>
            </p:cNvSpPr>
            <p:nvPr/>
          </p:nvSpPr>
          <p:spPr bwMode="auto">
            <a:xfrm>
              <a:off x="3335"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88" name="Oval 119"/>
            <p:cNvSpPr>
              <a:spLocks noChangeArrowheads="1"/>
            </p:cNvSpPr>
            <p:nvPr/>
          </p:nvSpPr>
          <p:spPr bwMode="auto">
            <a:xfrm>
              <a:off x="2609" y="30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89" name="Oval 120"/>
            <p:cNvSpPr>
              <a:spLocks noChangeArrowheads="1"/>
            </p:cNvSpPr>
            <p:nvPr/>
          </p:nvSpPr>
          <p:spPr bwMode="auto">
            <a:xfrm>
              <a:off x="3560"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90" name="Oval 121"/>
            <p:cNvSpPr>
              <a:spLocks noChangeArrowheads="1"/>
            </p:cNvSpPr>
            <p:nvPr/>
          </p:nvSpPr>
          <p:spPr bwMode="auto">
            <a:xfrm>
              <a:off x="3425"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91" name="Oval 122"/>
            <p:cNvSpPr>
              <a:spLocks noChangeArrowheads="1"/>
            </p:cNvSpPr>
            <p:nvPr/>
          </p:nvSpPr>
          <p:spPr bwMode="auto">
            <a:xfrm>
              <a:off x="3289"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92" name="Oval 123"/>
            <p:cNvSpPr>
              <a:spLocks noChangeArrowheads="1"/>
            </p:cNvSpPr>
            <p:nvPr/>
          </p:nvSpPr>
          <p:spPr bwMode="auto">
            <a:xfrm>
              <a:off x="338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93" name="Oval 124"/>
            <p:cNvSpPr>
              <a:spLocks noChangeArrowheads="1"/>
            </p:cNvSpPr>
            <p:nvPr/>
          </p:nvSpPr>
          <p:spPr bwMode="auto">
            <a:xfrm>
              <a:off x="3516"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94" name="Oval 125"/>
            <p:cNvSpPr>
              <a:spLocks noChangeArrowheads="1"/>
            </p:cNvSpPr>
            <p:nvPr/>
          </p:nvSpPr>
          <p:spPr bwMode="auto">
            <a:xfrm>
              <a:off x="3425" y="379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095" name="Oval 126"/>
            <p:cNvSpPr>
              <a:spLocks noChangeArrowheads="1"/>
            </p:cNvSpPr>
            <p:nvPr/>
          </p:nvSpPr>
          <p:spPr bwMode="auto">
            <a:xfrm>
              <a:off x="328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96" name="Oval 127"/>
            <p:cNvSpPr>
              <a:spLocks noChangeArrowheads="1"/>
            </p:cNvSpPr>
            <p:nvPr/>
          </p:nvSpPr>
          <p:spPr bwMode="auto">
            <a:xfrm>
              <a:off x="328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97" name="Oval 128"/>
            <p:cNvSpPr>
              <a:spLocks noChangeArrowheads="1"/>
            </p:cNvSpPr>
            <p:nvPr/>
          </p:nvSpPr>
          <p:spPr bwMode="auto">
            <a:xfrm>
              <a:off x="2882"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98" name="Oval 129"/>
            <p:cNvSpPr>
              <a:spLocks noChangeArrowheads="1"/>
            </p:cNvSpPr>
            <p:nvPr/>
          </p:nvSpPr>
          <p:spPr bwMode="auto">
            <a:xfrm>
              <a:off x="279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099" name="Oval 130"/>
            <p:cNvSpPr>
              <a:spLocks noChangeArrowheads="1"/>
            </p:cNvSpPr>
            <p:nvPr/>
          </p:nvSpPr>
          <p:spPr bwMode="auto">
            <a:xfrm>
              <a:off x="2745" y="3608"/>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100" name="Oval 131"/>
            <p:cNvSpPr>
              <a:spLocks noChangeArrowheads="1"/>
            </p:cNvSpPr>
            <p:nvPr/>
          </p:nvSpPr>
          <p:spPr bwMode="auto">
            <a:xfrm>
              <a:off x="2836"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01" name="Oval 132"/>
            <p:cNvSpPr>
              <a:spLocks noChangeArrowheads="1"/>
            </p:cNvSpPr>
            <p:nvPr/>
          </p:nvSpPr>
          <p:spPr bwMode="auto">
            <a:xfrm>
              <a:off x="2972"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02" name="Oval 133"/>
            <p:cNvSpPr>
              <a:spLocks noChangeArrowheads="1"/>
            </p:cNvSpPr>
            <p:nvPr/>
          </p:nvSpPr>
          <p:spPr bwMode="auto">
            <a:xfrm>
              <a:off x="3063"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03" name="Oval 134"/>
            <p:cNvSpPr>
              <a:spLocks noChangeArrowheads="1"/>
            </p:cNvSpPr>
            <p:nvPr/>
          </p:nvSpPr>
          <p:spPr bwMode="auto">
            <a:xfrm>
              <a:off x="315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04" name="Oval 135"/>
            <p:cNvSpPr>
              <a:spLocks noChangeArrowheads="1"/>
            </p:cNvSpPr>
            <p:nvPr/>
          </p:nvSpPr>
          <p:spPr bwMode="auto">
            <a:xfrm>
              <a:off x="3153"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05" name="Oval 136"/>
            <p:cNvSpPr>
              <a:spLocks noChangeArrowheads="1"/>
            </p:cNvSpPr>
            <p:nvPr/>
          </p:nvSpPr>
          <p:spPr bwMode="auto">
            <a:xfrm>
              <a:off x="3017"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06" name="Oval 137"/>
            <p:cNvSpPr>
              <a:spLocks noChangeArrowheads="1"/>
            </p:cNvSpPr>
            <p:nvPr/>
          </p:nvSpPr>
          <p:spPr bwMode="auto">
            <a:xfrm>
              <a:off x="260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07" name="Oval 138"/>
            <p:cNvSpPr>
              <a:spLocks noChangeArrowheads="1"/>
            </p:cNvSpPr>
            <p:nvPr/>
          </p:nvSpPr>
          <p:spPr bwMode="auto">
            <a:xfrm>
              <a:off x="3063" y="365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108" name="Oval 139"/>
            <p:cNvSpPr>
              <a:spLocks noChangeArrowheads="1"/>
            </p:cNvSpPr>
            <p:nvPr/>
          </p:nvSpPr>
          <p:spPr bwMode="auto">
            <a:xfrm>
              <a:off x="333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09" name="Oval 140"/>
            <p:cNvSpPr>
              <a:spLocks noChangeArrowheads="1"/>
            </p:cNvSpPr>
            <p:nvPr/>
          </p:nvSpPr>
          <p:spPr bwMode="auto">
            <a:xfrm>
              <a:off x="3198"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10" name="Oval 141"/>
            <p:cNvSpPr>
              <a:spLocks noChangeArrowheads="1"/>
            </p:cNvSpPr>
            <p:nvPr/>
          </p:nvSpPr>
          <p:spPr bwMode="auto">
            <a:xfrm>
              <a:off x="3289" y="33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111" name="Oval 142"/>
            <p:cNvSpPr>
              <a:spLocks noChangeArrowheads="1"/>
            </p:cNvSpPr>
            <p:nvPr/>
          </p:nvSpPr>
          <p:spPr bwMode="auto">
            <a:xfrm>
              <a:off x="3516"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12" name="Oval 143"/>
            <p:cNvSpPr>
              <a:spLocks noChangeArrowheads="1"/>
            </p:cNvSpPr>
            <p:nvPr/>
          </p:nvSpPr>
          <p:spPr bwMode="auto">
            <a:xfrm>
              <a:off x="3198"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13" name="Oval 144"/>
            <p:cNvSpPr>
              <a:spLocks noChangeArrowheads="1"/>
            </p:cNvSpPr>
            <p:nvPr/>
          </p:nvSpPr>
          <p:spPr bwMode="auto">
            <a:xfrm>
              <a:off x="3516" y="343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114" name="Oval 145"/>
            <p:cNvSpPr>
              <a:spLocks noChangeArrowheads="1"/>
            </p:cNvSpPr>
            <p:nvPr/>
          </p:nvSpPr>
          <p:spPr bwMode="auto">
            <a:xfrm>
              <a:off x="2790"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15" name="Oval 146"/>
            <p:cNvSpPr>
              <a:spLocks noChangeArrowheads="1"/>
            </p:cNvSpPr>
            <p:nvPr/>
          </p:nvSpPr>
          <p:spPr bwMode="auto">
            <a:xfrm>
              <a:off x="1068"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16" name="Oval 147"/>
            <p:cNvSpPr>
              <a:spLocks noChangeArrowheads="1"/>
            </p:cNvSpPr>
            <p:nvPr/>
          </p:nvSpPr>
          <p:spPr bwMode="auto">
            <a:xfrm>
              <a:off x="1067"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17" name="Oval 148"/>
            <p:cNvSpPr>
              <a:spLocks noChangeArrowheads="1"/>
            </p:cNvSpPr>
            <p:nvPr/>
          </p:nvSpPr>
          <p:spPr bwMode="auto">
            <a:xfrm>
              <a:off x="931"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18" name="Oval 149"/>
            <p:cNvSpPr>
              <a:spLocks noChangeArrowheads="1"/>
            </p:cNvSpPr>
            <p:nvPr/>
          </p:nvSpPr>
          <p:spPr bwMode="auto">
            <a:xfrm>
              <a:off x="1022" y="3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19" name="Oval 150"/>
            <p:cNvSpPr>
              <a:spLocks noChangeArrowheads="1"/>
            </p:cNvSpPr>
            <p:nvPr/>
          </p:nvSpPr>
          <p:spPr bwMode="auto">
            <a:xfrm>
              <a:off x="1157"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20" name="Oval 151"/>
            <p:cNvSpPr>
              <a:spLocks noChangeArrowheads="1"/>
            </p:cNvSpPr>
            <p:nvPr/>
          </p:nvSpPr>
          <p:spPr bwMode="auto">
            <a:xfrm>
              <a:off x="115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21" name="Oval 152"/>
            <p:cNvSpPr>
              <a:spLocks noChangeArrowheads="1"/>
            </p:cNvSpPr>
            <p:nvPr/>
          </p:nvSpPr>
          <p:spPr bwMode="auto">
            <a:xfrm>
              <a:off x="931"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22" name="Oval 153"/>
            <p:cNvSpPr>
              <a:spLocks noChangeArrowheads="1"/>
            </p:cNvSpPr>
            <p:nvPr/>
          </p:nvSpPr>
          <p:spPr bwMode="auto">
            <a:xfrm>
              <a:off x="975" y="3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23" name="Oval 154"/>
            <p:cNvSpPr>
              <a:spLocks noChangeArrowheads="1"/>
            </p:cNvSpPr>
            <p:nvPr/>
          </p:nvSpPr>
          <p:spPr bwMode="auto">
            <a:xfrm>
              <a:off x="52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24" name="Oval 155"/>
            <p:cNvSpPr>
              <a:spLocks noChangeArrowheads="1"/>
            </p:cNvSpPr>
            <p:nvPr/>
          </p:nvSpPr>
          <p:spPr bwMode="auto">
            <a:xfrm>
              <a:off x="523" y="360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125" name="Oval 156"/>
            <p:cNvSpPr>
              <a:spLocks noChangeArrowheads="1"/>
            </p:cNvSpPr>
            <p:nvPr/>
          </p:nvSpPr>
          <p:spPr bwMode="auto">
            <a:xfrm>
              <a:off x="387" y="356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126" name="Oval 157"/>
            <p:cNvSpPr>
              <a:spLocks noChangeArrowheads="1"/>
            </p:cNvSpPr>
            <p:nvPr/>
          </p:nvSpPr>
          <p:spPr bwMode="auto">
            <a:xfrm>
              <a:off x="478" y="34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27" name="Oval 158"/>
            <p:cNvSpPr>
              <a:spLocks noChangeArrowheads="1"/>
            </p:cNvSpPr>
            <p:nvPr/>
          </p:nvSpPr>
          <p:spPr bwMode="auto">
            <a:xfrm>
              <a:off x="614"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28" name="Oval 159"/>
            <p:cNvSpPr>
              <a:spLocks noChangeArrowheads="1"/>
            </p:cNvSpPr>
            <p:nvPr/>
          </p:nvSpPr>
          <p:spPr bwMode="auto">
            <a:xfrm>
              <a:off x="705" y="37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29" name="Oval 160"/>
            <p:cNvSpPr>
              <a:spLocks noChangeArrowheads="1"/>
            </p:cNvSpPr>
            <p:nvPr/>
          </p:nvSpPr>
          <p:spPr bwMode="auto">
            <a:xfrm>
              <a:off x="796"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30" name="Oval 161"/>
            <p:cNvSpPr>
              <a:spLocks noChangeArrowheads="1"/>
            </p:cNvSpPr>
            <p:nvPr/>
          </p:nvSpPr>
          <p:spPr bwMode="auto">
            <a:xfrm>
              <a:off x="795" y="35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131" name="Oval 162"/>
            <p:cNvSpPr>
              <a:spLocks noChangeArrowheads="1"/>
            </p:cNvSpPr>
            <p:nvPr/>
          </p:nvSpPr>
          <p:spPr bwMode="auto">
            <a:xfrm>
              <a:off x="659" y="34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32" name="Oval 163"/>
            <p:cNvSpPr>
              <a:spLocks noChangeArrowheads="1"/>
            </p:cNvSpPr>
            <p:nvPr/>
          </p:nvSpPr>
          <p:spPr bwMode="auto">
            <a:xfrm>
              <a:off x="387"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33" name="Oval 164"/>
            <p:cNvSpPr>
              <a:spLocks noChangeArrowheads="1"/>
            </p:cNvSpPr>
            <p:nvPr/>
          </p:nvSpPr>
          <p:spPr bwMode="auto">
            <a:xfrm>
              <a:off x="705"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34" name="Oval 165"/>
            <p:cNvSpPr>
              <a:spLocks noChangeArrowheads="1"/>
            </p:cNvSpPr>
            <p:nvPr/>
          </p:nvSpPr>
          <p:spPr bwMode="auto">
            <a:xfrm>
              <a:off x="977"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35" name="Oval 166"/>
            <p:cNvSpPr>
              <a:spLocks noChangeArrowheads="1"/>
            </p:cNvSpPr>
            <p:nvPr/>
          </p:nvSpPr>
          <p:spPr bwMode="auto">
            <a:xfrm>
              <a:off x="840" y="33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36" name="Oval 167"/>
            <p:cNvSpPr>
              <a:spLocks noChangeArrowheads="1"/>
            </p:cNvSpPr>
            <p:nvPr/>
          </p:nvSpPr>
          <p:spPr bwMode="auto">
            <a:xfrm>
              <a:off x="931" y="3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37" name="Oval 168"/>
            <p:cNvSpPr>
              <a:spLocks noChangeArrowheads="1"/>
            </p:cNvSpPr>
            <p:nvPr/>
          </p:nvSpPr>
          <p:spPr bwMode="auto">
            <a:xfrm>
              <a:off x="1112" y="32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38" name="Oval 169"/>
            <p:cNvSpPr>
              <a:spLocks noChangeArrowheads="1"/>
            </p:cNvSpPr>
            <p:nvPr/>
          </p:nvSpPr>
          <p:spPr bwMode="auto">
            <a:xfrm>
              <a:off x="840" y="34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139" name="Oval 170"/>
            <p:cNvSpPr>
              <a:spLocks noChangeArrowheads="1"/>
            </p:cNvSpPr>
            <p:nvPr/>
          </p:nvSpPr>
          <p:spPr bwMode="auto">
            <a:xfrm>
              <a:off x="1158"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40" name="Oval 171"/>
            <p:cNvSpPr>
              <a:spLocks noChangeArrowheads="1"/>
            </p:cNvSpPr>
            <p:nvPr/>
          </p:nvSpPr>
          <p:spPr bwMode="auto">
            <a:xfrm>
              <a:off x="432"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41" name="Oval 172"/>
            <p:cNvSpPr>
              <a:spLocks noChangeArrowheads="1"/>
            </p:cNvSpPr>
            <p:nvPr/>
          </p:nvSpPr>
          <p:spPr bwMode="auto">
            <a:xfrm>
              <a:off x="705" y="339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142" name="Oval 173"/>
            <p:cNvSpPr>
              <a:spLocks noChangeArrowheads="1"/>
            </p:cNvSpPr>
            <p:nvPr/>
          </p:nvSpPr>
          <p:spPr bwMode="auto">
            <a:xfrm>
              <a:off x="704"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43" name="Oval 174"/>
            <p:cNvSpPr>
              <a:spLocks noChangeArrowheads="1"/>
            </p:cNvSpPr>
            <p:nvPr/>
          </p:nvSpPr>
          <p:spPr bwMode="auto">
            <a:xfrm>
              <a:off x="568" y="3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44" name="Oval 175"/>
            <p:cNvSpPr>
              <a:spLocks noChangeArrowheads="1"/>
            </p:cNvSpPr>
            <p:nvPr/>
          </p:nvSpPr>
          <p:spPr bwMode="auto">
            <a:xfrm>
              <a:off x="659" y="3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45" name="Oval 176"/>
            <p:cNvSpPr>
              <a:spLocks noChangeArrowheads="1"/>
            </p:cNvSpPr>
            <p:nvPr/>
          </p:nvSpPr>
          <p:spPr bwMode="auto">
            <a:xfrm>
              <a:off x="795"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46" name="Oval 177"/>
            <p:cNvSpPr>
              <a:spLocks noChangeArrowheads="1"/>
            </p:cNvSpPr>
            <p:nvPr/>
          </p:nvSpPr>
          <p:spPr bwMode="auto">
            <a:xfrm>
              <a:off x="840" y="3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47" name="Oval 178"/>
            <p:cNvSpPr>
              <a:spLocks noChangeArrowheads="1"/>
            </p:cNvSpPr>
            <p:nvPr/>
          </p:nvSpPr>
          <p:spPr bwMode="auto">
            <a:xfrm>
              <a:off x="432"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48" name="Oval 179"/>
            <p:cNvSpPr>
              <a:spLocks noChangeArrowheads="1"/>
            </p:cNvSpPr>
            <p:nvPr/>
          </p:nvSpPr>
          <p:spPr bwMode="auto">
            <a:xfrm>
              <a:off x="612" y="33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49" name="Oval 180"/>
            <p:cNvSpPr>
              <a:spLocks noChangeArrowheads="1"/>
            </p:cNvSpPr>
            <p:nvPr/>
          </p:nvSpPr>
          <p:spPr bwMode="auto">
            <a:xfrm>
              <a:off x="161" y="3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150" name="Oval 181"/>
            <p:cNvSpPr>
              <a:spLocks noChangeArrowheads="1"/>
            </p:cNvSpPr>
            <p:nvPr/>
          </p:nvSpPr>
          <p:spPr bwMode="auto">
            <a:xfrm>
              <a:off x="160" y="3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151" name="Oval 182"/>
            <p:cNvSpPr>
              <a:spLocks noChangeArrowheads="1"/>
            </p:cNvSpPr>
            <p:nvPr/>
          </p:nvSpPr>
          <p:spPr bwMode="auto">
            <a:xfrm>
              <a:off x="24"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52" name="Oval 183"/>
            <p:cNvSpPr>
              <a:spLocks noChangeArrowheads="1"/>
            </p:cNvSpPr>
            <p:nvPr/>
          </p:nvSpPr>
          <p:spPr bwMode="auto">
            <a:xfrm>
              <a:off x="115" y="2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53" name="Oval 184"/>
            <p:cNvSpPr>
              <a:spLocks noChangeArrowheads="1"/>
            </p:cNvSpPr>
            <p:nvPr/>
          </p:nvSpPr>
          <p:spPr bwMode="auto">
            <a:xfrm>
              <a:off x="251"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54" name="Oval 185"/>
            <p:cNvSpPr>
              <a:spLocks noChangeArrowheads="1"/>
            </p:cNvSpPr>
            <p:nvPr/>
          </p:nvSpPr>
          <p:spPr bwMode="auto">
            <a:xfrm>
              <a:off x="342" y="3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55" name="Oval 186"/>
            <p:cNvSpPr>
              <a:spLocks noChangeArrowheads="1"/>
            </p:cNvSpPr>
            <p:nvPr/>
          </p:nvSpPr>
          <p:spPr bwMode="auto">
            <a:xfrm>
              <a:off x="433"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56" name="Oval 187"/>
            <p:cNvSpPr>
              <a:spLocks noChangeArrowheads="1"/>
            </p:cNvSpPr>
            <p:nvPr/>
          </p:nvSpPr>
          <p:spPr bwMode="auto">
            <a:xfrm>
              <a:off x="38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57" name="Oval 188"/>
            <p:cNvSpPr>
              <a:spLocks noChangeArrowheads="1"/>
            </p:cNvSpPr>
            <p:nvPr/>
          </p:nvSpPr>
          <p:spPr bwMode="auto">
            <a:xfrm>
              <a:off x="296"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58" name="Oval 189"/>
            <p:cNvSpPr>
              <a:spLocks noChangeArrowheads="1"/>
            </p:cNvSpPr>
            <p:nvPr/>
          </p:nvSpPr>
          <p:spPr bwMode="auto">
            <a:xfrm>
              <a:off x="24" y="3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59" name="Oval 190"/>
            <p:cNvSpPr>
              <a:spLocks noChangeArrowheads="1"/>
            </p:cNvSpPr>
            <p:nvPr/>
          </p:nvSpPr>
          <p:spPr bwMode="auto">
            <a:xfrm>
              <a:off x="342"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60" name="Oval 191"/>
            <p:cNvSpPr>
              <a:spLocks noChangeArrowheads="1"/>
            </p:cNvSpPr>
            <p:nvPr/>
          </p:nvSpPr>
          <p:spPr bwMode="auto">
            <a:xfrm>
              <a:off x="614" y="2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61" name="Oval 192"/>
            <p:cNvSpPr>
              <a:spLocks noChangeArrowheads="1"/>
            </p:cNvSpPr>
            <p:nvPr/>
          </p:nvSpPr>
          <p:spPr bwMode="auto">
            <a:xfrm>
              <a:off x="477"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62" name="Oval 193"/>
            <p:cNvSpPr>
              <a:spLocks noChangeArrowheads="1"/>
            </p:cNvSpPr>
            <p:nvPr/>
          </p:nvSpPr>
          <p:spPr bwMode="auto">
            <a:xfrm>
              <a:off x="568" y="2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163" name="Oval 194"/>
            <p:cNvSpPr>
              <a:spLocks noChangeArrowheads="1"/>
            </p:cNvSpPr>
            <p:nvPr/>
          </p:nvSpPr>
          <p:spPr bwMode="auto">
            <a:xfrm>
              <a:off x="749"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64" name="Oval 195"/>
            <p:cNvSpPr>
              <a:spLocks noChangeArrowheads="1"/>
            </p:cNvSpPr>
            <p:nvPr/>
          </p:nvSpPr>
          <p:spPr bwMode="auto">
            <a:xfrm>
              <a:off x="477"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65" name="Oval 196"/>
            <p:cNvSpPr>
              <a:spLocks noChangeArrowheads="1"/>
            </p:cNvSpPr>
            <p:nvPr/>
          </p:nvSpPr>
          <p:spPr bwMode="auto">
            <a:xfrm>
              <a:off x="795"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66" name="Oval 197"/>
            <p:cNvSpPr>
              <a:spLocks noChangeArrowheads="1"/>
            </p:cNvSpPr>
            <p:nvPr/>
          </p:nvSpPr>
          <p:spPr bwMode="auto">
            <a:xfrm>
              <a:off x="69"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67" name="Oval 198"/>
            <p:cNvSpPr>
              <a:spLocks noChangeArrowheads="1"/>
            </p:cNvSpPr>
            <p:nvPr/>
          </p:nvSpPr>
          <p:spPr bwMode="auto">
            <a:xfrm>
              <a:off x="1792"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68" name="Oval 199"/>
            <p:cNvSpPr>
              <a:spLocks noChangeArrowheads="1"/>
            </p:cNvSpPr>
            <p:nvPr/>
          </p:nvSpPr>
          <p:spPr bwMode="auto">
            <a:xfrm>
              <a:off x="1702"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69" name="Oval 200"/>
            <p:cNvSpPr>
              <a:spLocks noChangeArrowheads="1"/>
            </p:cNvSpPr>
            <p:nvPr/>
          </p:nvSpPr>
          <p:spPr bwMode="auto">
            <a:xfrm>
              <a:off x="1566"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70" name="Oval 201"/>
            <p:cNvSpPr>
              <a:spLocks noChangeArrowheads="1"/>
            </p:cNvSpPr>
            <p:nvPr/>
          </p:nvSpPr>
          <p:spPr bwMode="auto">
            <a:xfrm>
              <a:off x="1657" y="28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71" name="Oval 202"/>
            <p:cNvSpPr>
              <a:spLocks noChangeArrowheads="1"/>
            </p:cNvSpPr>
            <p:nvPr/>
          </p:nvSpPr>
          <p:spPr bwMode="auto">
            <a:xfrm>
              <a:off x="1793"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72" name="Oval 203"/>
            <p:cNvSpPr>
              <a:spLocks noChangeArrowheads="1"/>
            </p:cNvSpPr>
            <p:nvPr/>
          </p:nvSpPr>
          <p:spPr bwMode="auto">
            <a:xfrm>
              <a:off x="1656"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73" name="Oval 204"/>
            <p:cNvSpPr>
              <a:spLocks noChangeArrowheads="1"/>
            </p:cNvSpPr>
            <p:nvPr/>
          </p:nvSpPr>
          <p:spPr bwMode="auto">
            <a:xfrm>
              <a:off x="1294" y="302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174" name="Oval 205"/>
            <p:cNvSpPr>
              <a:spLocks noChangeArrowheads="1"/>
            </p:cNvSpPr>
            <p:nvPr/>
          </p:nvSpPr>
          <p:spPr bwMode="auto">
            <a:xfrm>
              <a:off x="174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75" name="Oval 206"/>
            <p:cNvSpPr>
              <a:spLocks noChangeArrowheads="1"/>
            </p:cNvSpPr>
            <p:nvPr/>
          </p:nvSpPr>
          <p:spPr bwMode="auto">
            <a:xfrm>
              <a:off x="1159"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76" name="Oval 207"/>
            <p:cNvSpPr>
              <a:spLocks noChangeArrowheads="1"/>
            </p:cNvSpPr>
            <p:nvPr/>
          </p:nvSpPr>
          <p:spPr bwMode="auto">
            <a:xfrm>
              <a:off x="1158"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77" name="Oval 208"/>
            <p:cNvSpPr>
              <a:spLocks noChangeArrowheads="1"/>
            </p:cNvSpPr>
            <p:nvPr/>
          </p:nvSpPr>
          <p:spPr bwMode="auto">
            <a:xfrm>
              <a:off x="1022"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78" name="Oval 209"/>
            <p:cNvSpPr>
              <a:spLocks noChangeArrowheads="1"/>
            </p:cNvSpPr>
            <p:nvPr/>
          </p:nvSpPr>
          <p:spPr bwMode="auto">
            <a:xfrm>
              <a:off x="115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79" name="Oval 210"/>
            <p:cNvSpPr>
              <a:spLocks noChangeArrowheads="1"/>
            </p:cNvSpPr>
            <p:nvPr/>
          </p:nvSpPr>
          <p:spPr bwMode="auto">
            <a:xfrm>
              <a:off x="1249"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80" name="Oval 211"/>
            <p:cNvSpPr>
              <a:spLocks noChangeArrowheads="1"/>
            </p:cNvSpPr>
            <p:nvPr/>
          </p:nvSpPr>
          <p:spPr bwMode="auto">
            <a:xfrm>
              <a:off x="1340" y="289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181" name="Oval 212"/>
            <p:cNvSpPr>
              <a:spLocks noChangeArrowheads="1"/>
            </p:cNvSpPr>
            <p:nvPr/>
          </p:nvSpPr>
          <p:spPr bwMode="auto">
            <a:xfrm>
              <a:off x="1431"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82" name="Oval 213"/>
            <p:cNvSpPr>
              <a:spLocks noChangeArrowheads="1"/>
            </p:cNvSpPr>
            <p:nvPr/>
          </p:nvSpPr>
          <p:spPr bwMode="auto">
            <a:xfrm>
              <a:off x="1430"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83" name="Oval 214"/>
            <p:cNvSpPr>
              <a:spLocks noChangeArrowheads="1"/>
            </p:cNvSpPr>
            <p:nvPr/>
          </p:nvSpPr>
          <p:spPr bwMode="auto">
            <a:xfrm>
              <a:off x="129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84" name="Oval 215"/>
            <p:cNvSpPr>
              <a:spLocks noChangeArrowheads="1"/>
            </p:cNvSpPr>
            <p:nvPr/>
          </p:nvSpPr>
          <p:spPr bwMode="auto">
            <a:xfrm>
              <a:off x="1022" y="2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85" name="Oval 216"/>
            <p:cNvSpPr>
              <a:spLocks noChangeArrowheads="1"/>
            </p:cNvSpPr>
            <p:nvPr/>
          </p:nvSpPr>
          <p:spPr bwMode="auto">
            <a:xfrm>
              <a:off x="1340"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86" name="Oval 217"/>
            <p:cNvSpPr>
              <a:spLocks noChangeArrowheads="1"/>
            </p:cNvSpPr>
            <p:nvPr/>
          </p:nvSpPr>
          <p:spPr bwMode="auto">
            <a:xfrm>
              <a:off x="1612" y="26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87" name="Oval 218"/>
            <p:cNvSpPr>
              <a:spLocks noChangeArrowheads="1"/>
            </p:cNvSpPr>
            <p:nvPr/>
          </p:nvSpPr>
          <p:spPr bwMode="auto">
            <a:xfrm>
              <a:off x="885" y="297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188" name="Oval 219"/>
            <p:cNvSpPr>
              <a:spLocks noChangeArrowheads="1"/>
            </p:cNvSpPr>
            <p:nvPr/>
          </p:nvSpPr>
          <p:spPr bwMode="auto">
            <a:xfrm>
              <a:off x="1566" y="2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89" name="Oval 220"/>
            <p:cNvSpPr>
              <a:spLocks noChangeArrowheads="1"/>
            </p:cNvSpPr>
            <p:nvPr/>
          </p:nvSpPr>
          <p:spPr bwMode="auto">
            <a:xfrm>
              <a:off x="1927"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190" name="Oval 221"/>
            <p:cNvSpPr>
              <a:spLocks noChangeArrowheads="1"/>
            </p:cNvSpPr>
            <p:nvPr/>
          </p:nvSpPr>
          <p:spPr bwMode="auto">
            <a:xfrm>
              <a:off x="1475" y="2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191" name="Oval 222"/>
            <p:cNvSpPr>
              <a:spLocks noChangeArrowheads="1"/>
            </p:cNvSpPr>
            <p:nvPr/>
          </p:nvSpPr>
          <p:spPr bwMode="auto">
            <a:xfrm>
              <a:off x="1838"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92" name="Oval 223"/>
            <p:cNvSpPr>
              <a:spLocks noChangeArrowheads="1"/>
            </p:cNvSpPr>
            <p:nvPr/>
          </p:nvSpPr>
          <p:spPr bwMode="auto">
            <a:xfrm>
              <a:off x="1067"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93" name="Oval 224"/>
            <p:cNvSpPr>
              <a:spLocks noChangeArrowheads="1"/>
            </p:cNvSpPr>
            <p:nvPr/>
          </p:nvSpPr>
          <p:spPr bwMode="auto">
            <a:xfrm>
              <a:off x="1838"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94" name="Oval 225"/>
            <p:cNvSpPr>
              <a:spLocks noChangeArrowheads="1"/>
            </p:cNvSpPr>
            <p:nvPr/>
          </p:nvSpPr>
          <p:spPr bwMode="auto">
            <a:xfrm>
              <a:off x="197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95" name="Oval 226"/>
            <p:cNvSpPr>
              <a:spLocks noChangeArrowheads="1"/>
            </p:cNvSpPr>
            <p:nvPr/>
          </p:nvSpPr>
          <p:spPr bwMode="auto">
            <a:xfrm>
              <a:off x="211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96" name="Oval 227"/>
            <p:cNvSpPr>
              <a:spLocks noChangeArrowheads="1"/>
            </p:cNvSpPr>
            <p:nvPr/>
          </p:nvSpPr>
          <p:spPr bwMode="auto">
            <a:xfrm>
              <a:off x="2246"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97" name="Oval 228"/>
            <p:cNvSpPr>
              <a:spLocks noChangeArrowheads="1"/>
            </p:cNvSpPr>
            <p:nvPr/>
          </p:nvSpPr>
          <p:spPr bwMode="auto">
            <a:xfrm>
              <a:off x="2473" y="27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98" name="Oval 229"/>
            <p:cNvSpPr>
              <a:spLocks noChangeArrowheads="1"/>
            </p:cNvSpPr>
            <p:nvPr/>
          </p:nvSpPr>
          <p:spPr bwMode="auto">
            <a:xfrm>
              <a:off x="270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199" name="Oval 230"/>
            <p:cNvSpPr>
              <a:spLocks noChangeArrowheads="1"/>
            </p:cNvSpPr>
            <p:nvPr/>
          </p:nvSpPr>
          <p:spPr bwMode="auto">
            <a:xfrm>
              <a:off x="2382" y="2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200" name="Oval 231"/>
            <p:cNvSpPr>
              <a:spLocks noChangeArrowheads="1"/>
            </p:cNvSpPr>
            <p:nvPr/>
          </p:nvSpPr>
          <p:spPr bwMode="auto">
            <a:xfrm>
              <a:off x="2064" y="270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201" name="Oval 232"/>
            <p:cNvSpPr>
              <a:spLocks noChangeArrowheads="1"/>
            </p:cNvSpPr>
            <p:nvPr/>
          </p:nvSpPr>
          <p:spPr bwMode="auto">
            <a:xfrm>
              <a:off x="1747"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02" name="Oval 233"/>
            <p:cNvSpPr>
              <a:spLocks noChangeArrowheads="1"/>
            </p:cNvSpPr>
            <p:nvPr/>
          </p:nvSpPr>
          <p:spPr bwMode="auto">
            <a:xfrm>
              <a:off x="2700" y="3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203" name="Oval 234"/>
            <p:cNvSpPr>
              <a:spLocks noChangeArrowheads="1"/>
            </p:cNvSpPr>
            <p:nvPr/>
          </p:nvSpPr>
          <p:spPr bwMode="auto">
            <a:xfrm>
              <a:off x="3063"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04" name="Oval 235"/>
            <p:cNvSpPr>
              <a:spLocks noChangeArrowheads="1"/>
            </p:cNvSpPr>
            <p:nvPr/>
          </p:nvSpPr>
          <p:spPr bwMode="auto">
            <a:xfrm>
              <a:off x="3426"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05" name="Oval 236"/>
            <p:cNvSpPr>
              <a:spLocks noChangeArrowheads="1"/>
            </p:cNvSpPr>
            <p:nvPr/>
          </p:nvSpPr>
          <p:spPr bwMode="auto">
            <a:xfrm>
              <a:off x="3199"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06" name="Oval 237"/>
            <p:cNvSpPr>
              <a:spLocks noChangeArrowheads="1"/>
            </p:cNvSpPr>
            <p:nvPr/>
          </p:nvSpPr>
          <p:spPr bwMode="auto">
            <a:xfrm>
              <a:off x="2881"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07" name="Oval 238"/>
            <p:cNvSpPr>
              <a:spLocks noChangeArrowheads="1"/>
            </p:cNvSpPr>
            <p:nvPr/>
          </p:nvSpPr>
          <p:spPr bwMode="auto">
            <a:xfrm>
              <a:off x="215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08" name="Oval 239"/>
            <p:cNvSpPr>
              <a:spLocks noChangeArrowheads="1"/>
            </p:cNvSpPr>
            <p:nvPr/>
          </p:nvSpPr>
          <p:spPr bwMode="auto">
            <a:xfrm>
              <a:off x="1429"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09" name="Oval 240"/>
            <p:cNvSpPr>
              <a:spLocks noChangeArrowheads="1"/>
            </p:cNvSpPr>
            <p:nvPr/>
          </p:nvSpPr>
          <p:spPr bwMode="auto">
            <a:xfrm>
              <a:off x="156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10" name="Oval 241"/>
            <p:cNvSpPr>
              <a:spLocks noChangeArrowheads="1"/>
            </p:cNvSpPr>
            <p:nvPr/>
          </p:nvSpPr>
          <p:spPr bwMode="auto">
            <a:xfrm>
              <a:off x="1656" y="402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211" name="Oval 242"/>
            <p:cNvSpPr>
              <a:spLocks noChangeArrowheads="1"/>
            </p:cNvSpPr>
            <p:nvPr/>
          </p:nvSpPr>
          <p:spPr bwMode="auto">
            <a:xfrm>
              <a:off x="174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12" name="Oval 243"/>
            <p:cNvSpPr>
              <a:spLocks noChangeArrowheads="1"/>
            </p:cNvSpPr>
            <p:nvPr/>
          </p:nvSpPr>
          <p:spPr bwMode="auto">
            <a:xfrm>
              <a:off x="183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13" name="Oval 244"/>
            <p:cNvSpPr>
              <a:spLocks noChangeArrowheads="1"/>
            </p:cNvSpPr>
            <p:nvPr/>
          </p:nvSpPr>
          <p:spPr bwMode="auto">
            <a:xfrm>
              <a:off x="2065"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14" name="Oval 245"/>
            <p:cNvSpPr>
              <a:spLocks noChangeArrowheads="1"/>
            </p:cNvSpPr>
            <p:nvPr/>
          </p:nvSpPr>
          <p:spPr bwMode="auto">
            <a:xfrm>
              <a:off x="224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15" name="Oval 246"/>
            <p:cNvSpPr>
              <a:spLocks noChangeArrowheads="1"/>
            </p:cNvSpPr>
            <p:nvPr/>
          </p:nvSpPr>
          <p:spPr bwMode="auto">
            <a:xfrm>
              <a:off x="2338"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16" name="Oval 247"/>
            <p:cNvSpPr>
              <a:spLocks noChangeArrowheads="1"/>
            </p:cNvSpPr>
            <p:nvPr/>
          </p:nvSpPr>
          <p:spPr bwMode="auto">
            <a:xfrm>
              <a:off x="2428" y="3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217" name="Oval 248"/>
            <p:cNvSpPr>
              <a:spLocks noChangeArrowheads="1"/>
            </p:cNvSpPr>
            <p:nvPr/>
          </p:nvSpPr>
          <p:spPr bwMode="auto">
            <a:xfrm>
              <a:off x="2519" y="4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18" name="Oval 249"/>
            <p:cNvSpPr>
              <a:spLocks noChangeArrowheads="1"/>
            </p:cNvSpPr>
            <p:nvPr/>
          </p:nvSpPr>
          <p:spPr bwMode="auto">
            <a:xfrm>
              <a:off x="261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19" name="Oval 250"/>
            <p:cNvSpPr>
              <a:spLocks noChangeArrowheads="1"/>
            </p:cNvSpPr>
            <p:nvPr/>
          </p:nvSpPr>
          <p:spPr bwMode="auto">
            <a:xfrm>
              <a:off x="2837" y="406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220" name="Oval 251"/>
            <p:cNvSpPr>
              <a:spLocks noChangeArrowheads="1"/>
            </p:cNvSpPr>
            <p:nvPr/>
          </p:nvSpPr>
          <p:spPr bwMode="auto">
            <a:xfrm>
              <a:off x="3018" y="406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221" name="Oval 252"/>
            <p:cNvSpPr>
              <a:spLocks noChangeArrowheads="1"/>
            </p:cNvSpPr>
            <p:nvPr/>
          </p:nvSpPr>
          <p:spPr bwMode="auto">
            <a:xfrm>
              <a:off x="2927"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22" name="Oval 253"/>
            <p:cNvSpPr>
              <a:spLocks noChangeArrowheads="1"/>
            </p:cNvSpPr>
            <p:nvPr/>
          </p:nvSpPr>
          <p:spPr bwMode="auto">
            <a:xfrm>
              <a:off x="3154"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23" name="Oval 254"/>
            <p:cNvSpPr>
              <a:spLocks noChangeArrowheads="1"/>
            </p:cNvSpPr>
            <p:nvPr/>
          </p:nvSpPr>
          <p:spPr bwMode="auto">
            <a:xfrm>
              <a:off x="3380"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24" name="Oval 255"/>
            <p:cNvSpPr>
              <a:spLocks noChangeArrowheads="1"/>
            </p:cNvSpPr>
            <p:nvPr/>
          </p:nvSpPr>
          <p:spPr bwMode="auto">
            <a:xfrm>
              <a:off x="3425"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25" name="Oval 256"/>
            <p:cNvSpPr>
              <a:spLocks noChangeArrowheads="1"/>
            </p:cNvSpPr>
            <p:nvPr/>
          </p:nvSpPr>
          <p:spPr bwMode="auto">
            <a:xfrm>
              <a:off x="3380"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26" name="Oval 257"/>
            <p:cNvSpPr>
              <a:spLocks noChangeArrowheads="1"/>
            </p:cNvSpPr>
            <p:nvPr/>
          </p:nvSpPr>
          <p:spPr bwMode="auto">
            <a:xfrm>
              <a:off x="3471" y="361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227" name="Oval 258"/>
            <p:cNvSpPr>
              <a:spLocks noChangeArrowheads="1"/>
            </p:cNvSpPr>
            <p:nvPr/>
          </p:nvSpPr>
          <p:spPr bwMode="auto">
            <a:xfrm>
              <a:off x="3017"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28" name="Oval 259"/>
            <p:cNvSpPr>
              <a:spLocks noChangeArrowheads="1"/>
            </p:cNvSpPr>
            <p:nvPr/>
          </p:nvSpPr>
          <p:spPr bwMode="auto">
            <a:xfrm>
              <a:off x="3471"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29" name="Oval 260"/>
            <p:cNvSpPr>
              <a:spLocks noChangeArrowheads="1"/>
            </p:cNvSpPr>
            <p:nvPr/>
          </p:nvSpPr>
          <p:spPr bwMode="auto">
            <a:xfrm>
              <a:off x="338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30" name="Oval 261"/>
            <p:cNvSpPr>
              <a:spLocks noChangeArrowheads="1"/>
            </p:cNvSpPr>
            <p:nvPr/>
          </p:nvSpPr>
          <p:spPr bwMode="auto">
            <a:xfrm>
              <a:off x="315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31" name="Oval 262"/>
            <p:cNvSpPr>
              <a:spLocks noChangeArrowheads="1"/>
            </p:cNvSpPr>
            <p:nvPr/>
          </p:nvSpPr>
          <p:spPr bwMode="auto">
            <a:xfrm>
              <a:off x="2881"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32" name="Oval 263"/>
            <p:cNvSpPr>
              <a:spLocks noChangeArrowheads="1"/>
            </p:cNvSpPr>
            <p:nvPr/>
          </p:nvSpPr>
          <p:spPr bwMode="auto">
            <a:xfrm>
              <a:off x="260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33" name="Oval 264"/>
            <p:cNvSpPr>
              <a:spLocks noChangeArrowheads="1"/>
            </p:cNvSpPr>
            <p:nvPr/>
          </p:nvSpPr>
          <p:spPr bwMode="auto">
            <a:xfrm>
              <a:off x="2201"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34" name="Oval 265"/>
            <p:cNvSpPr>
              <a:spLocks noChangeArrowheads="1"/>
            </p:cNvSpPr>
            <p:nvPr/>
          </p:nvSpPr>
          <p:spPr bwMode="auto">
            <a:xfrm>
              <a:off x="179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35" name="Oval 266"/>
            <p:cNvSpPr>
              <a:spLocks noChangeArrowheads="1"/>
            </p:cNvSpPr>
            <p:nvPr/>
          </p:nvSpPr>
          <p:spPr bwMode="auto">
            <a:xfrm>
              <a:off x="129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36" name="Oval 267"/>
            <p:cNvSpPr>
              <a:spLocks noChangeArrowheads="1"/>
            </p:cNvSpPr>
            <p:nvPr/>
          </p:nvSpPr>
          <p:spPr bwMode="auto">
            <a:xfrm>
              <a:off x="79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37" name="Oval 268"/>
            <p:cNvSpPr>
              <a:spLocks noChangeArrowheads="1"/>
            </p:cNvSpPr>
            <p:nvPr/>
          </p:nvSpPr>
          <p:spPr bwMode="auto">
            <a:xfrm>
              <a:off x="29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38" name="Oval 269"/>
            <p:cNvSpPr>
              <a:spLocks noChangeArrowheads="1"/>
            </p:cNvSpPr>
            <p:nvPr/>
          </p:nvSpPr>
          <p:spPr bwMode="auto">
            <a:xfrm>
              <a:off x="659"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39" name="Oval 270"/>
            <p:cNvSpPr>
              <a:spLocks noChangeArrowheads="1"/>
            </p:cNvSpPr>
            <p:nvPr/>
          </p:nvSpPr>
          <p:spPr bwMode="auto">
            <a:xfrm>
              <a:off x="69"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40" name="Oval 271"/>
            <p:cNvSpPr>
              <a:spLocks noChangeArrowheads="1"/>
            </p:cNvSpPr>
            <p:nvPr/>
          </p:nvSpPr>
          <p:spPr bwMode="auto">
            <a:xfrm>
              <a:off x="338"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41" name="Oval 272"/>
            <p:cNvSpPr>
              <a:spLocks noChangeArrowheads="1"/>
            </p:cNvSpPr>
            <p:nvPr/>
          </p:nvSpPr>
          <p:spPr bwMode="auto">
            <a:xfrm>
              <a:off x="795"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42" name="Oval 273"/>
            <p:cNvSpPr>
              <a:spLocks noChangeArrowheads="1"/>
            </p:cNvSpPr>
            <p:nvPr/>
          </p:nvSpPr>
          <p:spPr bwMode="auto">
            <a:xfrm>
              <a:off x="1252"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43" name="Oval 274"/>
            <p:cNvSpPr>
              <a:spLocks noChangeArrowheads="1"/>
            </p:cNvSpPr>
            <p:nvPr/>
          </p:nvSpPr>
          <p:spPr bwMode="auto">
            <a:xfrm>
              <a:off x="296"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44" name="Oval 275"/>
            <p:cNvSpPr>
              <a:spLocks noChangeArrowheads="1"/>
            </p:cNvSpPr>
            <p:nvPr/>
          </p:nvSpPr>
          <p:spPr bwMode="auto">
            <a:xfrm>
              <a:off x="160"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45" name="Oval 276"/>
            <p:cNvSpPr>
              <a:spLocks noChangeArrowheads="1"/>
            </p:cNvSpPr>
            <p:nvPr/>
          </p:nvSpPr>
          <p:spPr bwMode="auto">
            <a:xfrm>
              <a:off x="23"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46" name="Oval 277"/>
            <p:cNvSpPr>
              <a:spLocks noChangeArrowheads="1"/>
            </p:cNvSpPr>
            <p:nvPr/>
          </p:nvSpPr>
          <p:spPr bwMode="auto">
            <a:xfrm>
              <a:off x="-67"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47" name="Oval 278"/>
            <p:cNvSpPr>
              <a:spLocks noChangeArrowheads="1"/>
            </p:cNvSpPr>
            <p:nvPr/>
          </p:nvSpPr>
          <p:spPr bwMode="auto">
            <a:xfrm>
              <a:off x="-22" y="2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48" name="Oval 279"/>
            <p:cNvSpPr>
              <a:spLocks noChangeArrowheads="1"/>
            </p:cNvSpPr>
            <p:nvPr/>
          </p:nvSpPr>
          <p:spPr bwMode="auto">
            <a:xfrm>
              <a:off x="115"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49" name="Oval 280"/>
            <p:cNvSpPr>
              <a:spLocks noChangeArrowheads="1"/>
            </p:cNvSpPr>
            <p:nvPr/>
          </p:nvSpPr>
          <p:spPr bwMode="auto">
            <a:xfrm>
              <a:off x="252"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50" name="Oval 281"/>
            <p:cNvSpPr>
              <a:spLocks noChangeArrowheads="1"/>
            </p:cNvSpPr>
            <p:nvPr/>
          </p:nvSpPr>
          <p:spPr bwMode="auto">
            <a:xfrm>
              <a:off x="389" y="30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251" name="Oval 282"/>
            <p:cNvSpPr>
              <a:spLocks noChangeArrowheads="1"/>
            </p:cNvSpPr>
            <p:nvPr/>
          </p:nvSpPr>
          <p:spPr bwMode="auto">
            <a:xfrm>
              <a:off x="-22"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52" name="Oval 283"/>
            <p:cNvSpPr>
              <a:spLocks noChangeArrowheads="1"/>
            </p:cNvSpPr>
            <p:nvPr/>
          </p:nvSpPr>
          <p:spPr bwMode="auto">
            <a:xfrm>
              <a:off x="-67"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53" name="Oval 284"/>
            <p:cNvSpPr>
              <a:spLocks noChangeArrowheads="1"/>
            </p:cNvSpPr>
            <p:nvPr/>
          </p:nvSpPr>
          <p:spPr bwMode="auto">
            <a:xfrm>
              <a:off x="16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54" name="Oval 285"/>
            <p:cNvSpPr>
              <a:spLocks noChangeArrowheads="1"/>
            </p:cNvSpPr>
            <p:nvPr/>
          </p:nvSpPr>
          <p:spPr bwMode="auto">
            <a:xfrm>
              <a:off x="205"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55" name="Oval 286"/>
            <p:cNvSpPr>
              <a:spLocks noChangeArrowheads="1"/>
            </p:cNvSpPr>
            <p:nvPr/>
          </p:nvSpPr>
          <p:spPr bwMode="auto">
            <a:xfrm>
              <a:off x="20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56" name="Oval 287"/>
            <p:cNvSpPr>
              <a:spLocks noChangeArrowheads="1"/>
            </p:cNvSpPr>
            <p:nvPr/>
          </p:nvSpPr>
          <p:spPr bwMode="auto">
            <a:xfrm>
              <a:off x="23"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57" name="Oval 288"/>
            <p:cNvSpPr>
              <a:spLocks noChangeArrowheads="1"/>
            </p:cNvSpPr>
            <p:nvPr/>
          </p:nvSpPr>
          <p:spPr bwMode="auto">
            <a:xfrm>
              <a:off x="-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58" name="Oval 289"/>
            <p:cNvSpPr>
              <a:spLocks noChangeArrowheads="1"/>
            </p:cNvSpPr>
            <p:nvPr/>
          </p:nvSpPr>
          <p:spPr bwMode="auto">
            <a:xfrm>
              <a:off x="-6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59" name="Oval 290"/>
            <p:cNvSpPr>
              <a:spLocks noChangeArrowheads="1"/>
            </p:cNvSpPr>
            <p:nvPr/>
          </p:nvSpPr>
          <p:spPr bwMode="auto">
            <a:xfrm>
              <a:off x="-67"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60" name="Oval 291"/>
            <p:cNvSpPr>
              <a:spLocks noChangeArrowheads="1"/>
            </p:cNvSpPr>
            <p:nvPr/>
          </p:nvSpPr>
          <p:spPr bwMode="auto">
            <a:xfrm>
              <a:off x="74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61" name="Oval 292"/>
            <p:cNvSpPr>
              <a:spLocks noChangeArrowheads="1"/>
            </p:cNvSpPr>
            <p:nvPr/>
          </p:nvSpPr>
          <p:spPr bwMode="auto">
            <a:xfrm>
              <a:off x="613" y="2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62" name="Oval 293"/>
            <p:cNvSpPr>
              <a:spLocks noChangeArrowheads="1"/>
            </p:cNvSpPr>
            <p:nvPr/>
          </p:nvSpPr>
          <p:spPr bwMode="auto">
            <a:xfrm>
              <a:off x="47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63" name="Oval 294"/>
            <p:cNvSpPr>
              <a:spLocks noChangeArrowheads="1"/>
            </p:cNvSpPr>
            <p:nvPr/>
          </p:nvSpPr>
          <p:spPr bwMode="auto">
            <a:xfrm>
              <a:off x="61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64" name="Oval 295"/>
            <p:cNvSpPr>
              <a:spLocks noChangeArrowheads="1"/>
            </p:cNvSpPr>
            <p:nvPr/>
          </p:nvSpPr>
          <p:spPr bwMode="auto">
            <a:xfrm>
              <a:off x="84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65" name="Oval 296"/>
            <p:cNvSpPr>
              <a:spLocks noChangeArrowheads="1"/>
            </p:cNvSpPr>
            <p:nvPr/>
          </p:nvSpPr>
          <p:spPr bwMode="auto">
            <a:xfrm>
              <a:off x="-2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66" name="Oval 297"/>
            <p:cNvSpPr>
              <a:spLocks noChangeArrowheads="1"/>
            </p:cNvSpPr>
            <p:nvPr/>
          </p:nvSpPr>
          <p:spPr bwMode="auto">
            <a:xfrm>
              <a:off x="10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67" name="Oval 298"/>
            <p:cNvSpPr>
              <a:spLocks noChangeArrowheads="1"/>
            </p:cNvSpPr>
            <p:nvPr/>
          </p:nvSpPr>
          <p:spPr bwMode="auto">
            <a:xfrm>
              <a:off x="205"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68" name="Oval 299"/>
            <p:cNvSpPr>
              <a:spLocks noChangeArrowheads="1"/>
            </p:cNvSpPr>
            <p:nvPr/>
          </p:nvSpPr>
          <p:spPr bwMode="auto">
            <a:xfrm>
              <a:off x="115"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69" name="Oval 300"/>
            <p:cNvSpPr>
              <a:spLocks noChangeArrowheads="1"/>
            </p:cNvSpPr>
            <p:nvPr/>
          </p:nvSpPr>
          <p:spPr bwMode="auto">
            <a:xfrm>
              <a:off x="2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70" name="Oval 301"/>
            <p:cNvSpPr>
              <a:spLocks noChangeArrowheads="1"/>
            </p:cNvSpPr>
            <p:nvPr/>
          </p:nvSpPr>
          <p:spPr bwMode="auto">
            <a:xfrm>
              <a:off x="-69"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71" name="Oval 302"/>
            <p:cNvSpPr>
              <a:spLocks noChangeArrowheads="1"/>
            </p:cNvSpPr>
            <p:nvPr/>
          </p:nvSpPr>
          <p:spPr bwMode="auto">
            <a:xfrm>
              <a:off x="56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72" name="Oval 303"/>
            <p:cNvSpPr>
              <a:spLocks noChangeArrowheads="1"/>
            </p:cNvSpPr>
            <p:nvPr/>
          </p:nvSpPr>
          <p:spPr bwMode="auto">
            <a:xfrm>
              <a:off x="477" y="3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273" name="Oval 304"/>
            <p:cNvSpPr>
              <a:spLocks noChangeArrowheads="1"/>
            </p:cNvSpPr>
            <p:nvPr/>
          </p:nvSpPr>
          <p:spPr bwMode="auto">
            <a:xfrm>
              <a:off x="296"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74" name="Oval 305"/>
            <p:cNvSpPr>
              <a:spLocks noChangeArrowheads="1"/>
            </p:cNvSpPr>
            <p:nvPr/>
          </p:nvSpPr>
          <p:spPr bwMode="auto">
            <a:xfrm>
              <a:off x="6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75" name="Oval 306"/>
            <p:cNvSpPr>
              <a:spLocks noChangeArrowheads="1"/>
            </p:cNvSpPr>
            <p:nvPr/>
          </p:nvSpPr>
          <p:spPr bwMode="auto">
            <a:xfrm>
              <a:off x="614"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76" name="Oval 307"/>
            <p:cNvSpPr>
              <a:spLocks noChangeArrowheads="1"/>
            </p:cNvSpPr>
            <p:nvPr/>
          </p:nvSpPr>
          <p:spPr bwMode="auto">
            <a:xfrm>
              <a:off x="106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77" name="Oval 308"/>
            <p:cNvSpPr>
              <a:spLocks noChangeArrowheads="1"/>
            </p:cNvSpPr>
            <p:nvPr/>
          </p:nvSpPr>
          <p:spPr bwMode="auto">
            <a:xfrm>
              <a:off x="477"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78" name="Oval 309"/>
            <p:cNvSpPr>
              <a:spLocks noChangeArrowheads="1"/>
            </p:cNvSpPr>
            <p:nvPr/>
          </p:nvSpPr>
          <p:spPr bwMode="auto">
            <a:xfrm>
              <a:off x="341"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79" name="Oval 310"/>
            <p:cNvSpPr>
              <a:spLocks noChangeArrowheads="1"/>
            </p:cNvSpPr>
            <p:nvPr/>
          </p:nvSpPr>
          <p:spPr bwMode="auto">
            <a:xfrm>
              <a:off x="796" y="397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280" name="Oval 311"/>
            <p:cNvSpPr>
              <a:spLocks noChangeArrowheads="1"/>
            </p:cNvSpPr>
            <p:nvPr/>
          </p:nvSpPr>
          <p:spPr bwMode="auto">
            <a:xfrm>
              <a:off x="125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81" name="Oval 312"/>
            <p:cNvSpPr>
              <a:spLocks noChangeArrowheads="1"/>
            </p:cNvSpPr>
            <p:nvPr/>
          </p:nvSpPr>
          <p:spPr bwMode="auto">
            <a:xfrm>
              <a:off x="143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82" name="Oval 313"/>
            <p:cNvSpPr>
              <a:spLocks noChangeArrowheads="1"/>
            </p:cNvSpPr>
            <p:nvPr/>
          </p:nvSpPr>
          <p:spPr bwMode="auto">
            <a:xfrm>
              <a:off x="931"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83" name="Oval 314"/>
            <p:cNvSpPr>
              <a:spLocks noChangeArrowheads="1"/>
            </p:cNvSpPr>
            <p:nvPr/>
          </p:nvSpPr>
          <p:spPr bwMode="auto">
            <a:xfrm>
              <a:off x="795"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84" name="Oval 315"/>
            <p:cNvSpPr>
              <a:spLocks noChangeArrowheads="1"/>
            </p:cNvSpPr>
            <p:nvPr/>
          </p:nvSpPr>
          <p:spPr bwMode="auto">
            <a:xfrm>
              <a:off x="2065"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85" name="Oval 316"/>
            <p:cNvSpPr>
              <a:spLocks noChangeArrowheads="1"/>
            </p:cNvSpPr>
            <p:nvPr/>
          </p:nvSpPr>
          <p:spPr bwMode="auto">
            <a:xfrm>
              <a:off x="202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86" name="Oval 317"/>
            <p:cNvSpPr>
              <a:spLocks noChangeArrowheads="1"/>
            </p:cNvSpPr>
            <p:nvPr/>
          </p:nvSpPr>
          <p:spPr bwMode="auto">
            <a:xfrm>
              <a:off x="1838"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87" name="Oval 318"/>
            <p:cNvSpPr>
              <a:spLocks noChangeArrowheads="1"/>
            </p:cNvSpPr>
            <p:nvPr/>
          </p:nvSpPr>
          <p:spPr bwMode="auto">
            <a:xfrm>
              <a:off x="3244"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88" name="Oval 319"/>
            <p:cNvSpPr>
              <a:spLocks noChangeArrowheads="1"/>
            </p:cNvSpPr>
            <p:nvPr/>
          </p:nvSpPr>
          <p:spPr bwMode="auto">
            <a:xfrm>
              <a:off x="3061" y="302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289" name="Oval 320"/>
            <p:cNvSpPr>
              <a:spLocks noChangeArrowheads="1"/>
            </p:cNvSpPr>
            <p:nvPr/>
          </p:nvSpPr>
          <p:spPr bwMode="auto">
            <a:xfrm>
              <a:off x="3154" y="26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290" name="Oval 321"/>
            <p:cNvSpPr>
              <a:spLocks noChangeArrowheads="1"/>
            </p:cNvSpPr>
            <p:nvPr/>
          </p:nvSpPr>
          <p:spPr bwMode="auto">
            <a:xfrm>
              <a:off x="3425"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91" name="Oval 322"/>
            <p:cNvSpPr>
              <a:spLocks noChangeArrowheads="1"/>
            </p:cNvSpPr>
            <p:nvPr/>
          </p:nvSpPr>
          <p:spPr bwMode="auto">
            <a:xfrm>
              <a:off x="2881"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292" name="Oval 323"/>
            <p:cNvSpPr>
              <a:spLocks noChangeArrowheads="1"/>
            </p:cNvSpPr>
            <p:nvPr/>
          </p:nvSpPr>
          <p:spPr bwMode="auto">
            <a:xfrm>
              <a:off x="242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93" name="Oval 324"/>
            <p:cNvSpPr>
              <a:spLocks noChangeArrowheads="1"/>
            </p:cNvSpPr>
            <p:nvPr/>
          </p:nvSpPr>
          <p:spPr bwMode="auto">
            <a:xfrm>
              <a:off x="197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94" name="Oval 325"/>
            <p:cNvSpPr>
              <a:spLocks noChangeArrowheads="1"/>
            </p:cNvSpPr>
            <p:nvPr/>
          </p:nvSpPr>
          <p:spPr bwMode="auto">
            <a:xfrm>
              <a:off x="329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95" name="Oval 326"/>
            <p:cNvSpPr>
              <a:spLocks noChangeArrowheads="1"/>
            </p:cNvSpPr>
            <p:nvPr/>
          </p:nvSpPr>
          <p:spPr bwMode="auto">
            <a:xfrm>
              <a:off x="288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96" name="Oval 327"/>
            <p:cNvSpPr>
              <a:spLocks noChangeArrowheads="1"/>
            </p:cNvSpPr>
            <p:nvPr/>
          </p:nvSpPr>
          <p:spPr bwMode="auto">
            <a:xfrm>
              <a:off x="251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97" name="Oval 328"/>
            <p:cNvSpPr>
              <a:spLocks noChangeArrowheads="1"/>
            </p:cNvSpPr>
            <p:nvPr/>
          </p:nvSpPr>
          <p:spPr bwMode="auto">
            <a:xfrm>
              <a:off x="2155" y="420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298" name="Oval 329"/>
            <p:cNvSpPr>
              <a:spLocks noChangeArrowheads="1"/>
            </p:cNvSpPr>
            <p:nvPr/>
          </p:nvSpPr>
          <p:spPr bwMode="auto">
            <a:xfrm>
              <a:off x="1747"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299" name="Oval 330"/>
            <p:cNvSpPr>
              <a:spLocks noChangeArrowheads="1"/>
            </p:cNvSpPr>
            <p:nvPr/>
          </p:nvSpPr>
          <p:spPr bwMode="auto">
            <a:xfrm>
              <a:off x="93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00" name="Oval 331"/>
            <p:cNvSpPr>
              <a:spLocks noChangeArrowheads="1"/>
            </p:cNvSpPr>
            <p:nvPr/>
          </p:nvSpPr>
          <p:spPr bwMode="auto">
            <a:xfrm>
              <a:off x="3471" y="297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301" name="Oval 332"/>
            <p:cNvSpPr>
              <a:spLocks noChangeArrowheads="1"/>
            </p:cNvSpPr>
            <p:nvPr/>
          </p:nvSpPr>
          <p:spPr bwMode="auto">
            <a:xfrm>
              <a:off x="3425"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02" name="Oval 333"/>
            <p:cNvSpPr>
              <a:spLocks noChangeArrowheads="1"/>
            </p:cNvSpPr>
            <p:nvPr/>
          </p:nvSpPr>
          <p:spPr bwMode="auto">
            <a:xfrm>
              <a:off x="347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03" name="Oval 334"/>
            <p:cNvSpPr>
              <a:spLocks noChangeArrowheads="1"/>
            </p:cNvSpPr>
            <p:nvPr/>
          </p:nvSpPr>
          <p:spPr bwMode="auto">
            <a:xfrm>
              <a:off x="2927"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04" name="Oval 335"/>
            <p:cNvSpPr>
              <a:spLocks noChangeArrowheads="1"/>
            </p:cNvSpPr>
            <p:nvPr/>
          </p:nvSpPr>
          <p:spPr bwMode="auto">
            <a:xfrm>
              <a:off x="31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05" name="Oval 336"/>
            <p:cNvSpPr>
              <a:spLocks noChangeArrowheads="1"/>
            </p:cNvSpPr>
            <p:nvPr/>
          </p:nvSpPr>
          <p:spPr bwMode="auto">
            <a:xfrm>
              <a:off x="143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06" name="Oval 337"/>
            <p:cNvSpPr>
              <a:spLocks noChangeArrowheads="1"/>
            </p:cNvSpPr>
            <p:nvPr/>
          </p:nvSpPr>
          <p:spPr bwMode="auto">
            <a:xfrm>
              <a:off x="143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07" name="Oval 338"/>
            <p:cNvSpPr>
              <a:spLocks noChangeArrowheads="1"/>
            </p:cNvSpPr>
            <p:nvPr/>
          </p:nvSpPr>
          <p:spPr bwMode="auto">
            <a:xfrm>
              <a:off x="1340"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08" name="Oval 339"/>
            <p:cNvSpPr>
              <a:spLocks noChangeArrowheads="1"/>
            </p:cNvSpPr>
            <p:nvPr/>
          </p:nvSpPr>
          <p:spPr bwMode="auto">
            <a:xfrm>
              <a:off x="120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09" name="Oval 340"/>
            <p:cNvSpPr>
              <a:spLocks noChangeArrowheads="1"/>
            </p:cNvSpPr>
            <p:nvPr/>
          </p:nvSpPr>
          <p:spPr bwMode="auto">
            <a:xfrm>
              <a:off x="102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10" name="Oval 341"/>
            <p:cNvSpPr>
              <a:spLocks noChangeArrowheads="1"/>
            </p:cNvSpPr>
            <p:nvPr/>
          </p:nvSpPr>
          <p:spPr bwMode="auto">
            <a:xfrm>
              <a:off x="1294"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11" name="Oval 342"/>
            <p:cNvSpPr>
              <a:spLocks noChangeArrowheads="1"/>
            </p:cNvSpPr>
            <p:nvPr/>
          </p:nvSpPr>
          <p:spPr bwMode="auto">
            <a:xfrm>
              <a:off x="1385" y="157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312" name="Oval 343"/>
            <p:cNvSpPr>
              <a:spLocks noChangeArrowheads="1"/>
            </p:cNvSpPr>
            <p:nvPr/>
          </p:nvSpPr>
          <p:spPr bwMode="auto">
            <a:xfrm>
              <a:off x="1385"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13" name="Oval 344"/>
            <p:cNvSpPr>
              <a:spLocks noChangeArrowheads="1"/>
            </p:cNvSpPr>
            <p:nvPr/>
          </p:nvSpPr>
          <p:spPr bwMode="auto">
            <a:xfrm>
              <a:off x="134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14" name="Oval 345"/>
            <p:cNvSpPr>
              <a:spLocks noChangeArrowheads="1"/>
            </p:cNvSpPr>
            <p:nvPr/>
          </p:nvSpPr>
          <p:spPr bwMode="auto">
            <a:xfrm>
              <a:off x="1385"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15" name="Oval 346"/>
            <p:cNvSpPr>
              <a:spLocks noChangeArrowheads="1"/>
            </p:cNvSpPr>
            <p:nvPr/>
          </p:nvSpPr>
          <p:spPr bwMode="auto">
            <a:xfrm>
              <a:off x="152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16" name="Oval 347"/>
            <p:cNvSpPr>
              <a:spLocks noChangeArrowheads="1"/>
            </p:cNvSpPr>
            <p:nvPr/>
          </p:nvSpPr>
          <p:spPr bwMode="auto">
            <a:xfrm>
              <a:off x="1612"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17" name="Oval 348"/>
            <p:cNvSpPr>
              <a:spLocks noChangeArrowheads="1"/>
            </p:cNvSpPr>
            <p:nvPr/>
          </p:nvSpPr>
          <p:spPr bwMode="auto">
            <a:xfrm>
              <a:off x="1703"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18" name="Oval 349"/>
            <p:cNvSpPr>
              <a:spLocks noChangeArrowheads="1"/>
            </p:cNvSpPr>
            <p:nvPr/>
          </p:nvSpPr>
          <p:spPr bwMode="auto">
            <a:xfrm>
              <a:off x="1702"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19" name="Oval 350"/>
            <p:cNvSpPr>
              <a:spLocks noChangeArrowheads="1"/>
            </p:cNvSpPr>
            <p:nvPr/>
          </p:nvSpPr>
          <p:spPr bwMode="auto">
            <a:xfrm>
              <a:off x="170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20" name="Oval 351"/>
            <p:cNvSpPr>
              <a:spLocks noChangeArrowheads="1"/>
            </p:cNvSpPr>
            <p:nvPr/>
          </p:nvSpPr>
          <p:spPr bwMode="auto">
            <a:xfrm>
              <a:off x="1612" y="1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321" name="Oval 352"/>
            <p:cNvSpPr>
              <a:spLocks noChangeArrowheads="1"/>
            </p:cNvSpPr>
            <p:nvPr/>
          </p:nvSpPr>
          <p:spPr bwMode="auto">
            <a:xfrm>
              <a:off x="1748"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22" name="Oval 353"/>
            <p:cNvSpPr>
              <a:spLocks noChangeArrowheads="1"/>
            </p:cNvSpPr>
            <p:nvPr/>
          </p:nvSpPr>
          <p:spPr bwMode="auto">
            <a:xfrm>
              <a:off x="1476"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23" name="Oval 354"/>
            <p:cNvSpPr>
              <a:spLocks noChangeArrowheads="1"/>
            </p:cNvSpPr>
            <p:nvPr/>
          </p:nvSpPr>
          <p:spPr bwMode="auto">
            <a:xfrm>
              <a:off x="3153"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24" name="Oval 355"/>
            <p:cNvSpPr>
              <a:spLocks noChangeArrowheads="1"/>
            </p:cNvSpPr>
            <p:nvPr/>
          </p:nvSpPr>
          <p:spPr bwMode="auto">
            <a:xfrm>
              <a:off x="1429"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25" name="Oval 356"/>
            <p:cNvSpPr>
              <a:spLocks noChangeArrowheads="1"/>
            </p:cNvSpPr>
            <p:nvPr/>
          </p:nvSpPr>
          <p:spPr bwMode="auto">
            <a:xfrm>
              <a:off x="1566" y="1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26" name="Oval 357"/>
            <p:cNvSpPr>
              <a:spLocks noChangeArrowheads="1"/>
            </p:cNvSpPr>
            <p:nvPr/>
          </p:nvSpPr>
          <p:spPr bwMode="auto">
            <a:xfrm>
              <a:off x="129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27" name="Oval 358"/>
            <p:cNvSpPr>
              <a:spLocks noChangeArrowheads="1"/>
            </p:cNvSpPr>
            <p:nvPr/>
          </p:nvSpPr>
          <p:spPr bwMode="auto">
            <a:xfrm>
              <a:off x="1612" y="2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328" name="Oval 359"/>
            <p:cNvSpPr>
              <a:spLocks noChangeArrowheads="1"/>
            </p:cNvSpPr>
            <p:nvPr/>
          </p:nvSpPr>
          <p:spPr bwMode="auto">
            <a:xfrm>
              <a:off x="2338" y="170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329" name="Oval 360"/>
            <p:cNvSpPr>
              <a:spLocks noChangeArrowheads="1"/>
            </p:cNvSpPr>
            <p:nvPr/>
          </p:nvSpPr>
          <p:spPr bwMode="auto">
            <a:xfrm>
              <a:off x="2337"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30" name="Oval 361"/>
            <p:cNvSpPr>
              <a:spLocks noChangeArrowheads="1"/>
            </p:cNvSpPr>
            <p:nvPr/>
          </p:nvSpPr>
          <p:spPr bwMode="auto">
            <a:xfrm>
              <a:off x="220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31" name="Oval 362"/>
            <p:cNvSpPr>
              <a:spLocks noChangeArrowheads="1"/>
            </p:cNvSpPr>
            <p:nvPr/>
          </p:nvSpPr>
          <p:spPr bwMode="auto">
            <a:xfrm>
              <a:off x="2292"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32" name="Oval 363"/>
            <p:cNvSpPr>
              <a:spLocks noChangeArrowheads="1"/>
            </p:cNvSpPr>
            <p:nvPr/>
          </p:nvSpPr>
          <p:spPr bwMode="auto">
            <a:xfrm>
              <a:off x="2428" y="161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333" name="Oval 364"/>
            <p:cNvSpPr>
              <a:spLocks noChangeArrowheads="1"/>
            </p:cNvSpPr>
            <p:nvPr/>
          </p:nvSpPr>
          <p:spPr bwMode="auto">
            <a:xfrm>
              <a:off x="2519"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34" name="Oval 365"/>
            <p:cNvSpPr>
              <a:spLocks noChangeArrowheads="1"/>
            </p:cNvSpPr>
            <p:nvPr/>
          </p:nvSpPr>
          <p:spPr bwMode="auto">
            <a:xfrm>
              <a:off x="2610" y="17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335" name="Oval 366"/>
            <p:cNvSpPr>
              <a:spLocks noChangeArrowheads="1"/>
            </p:cNvSpPr>
            <p:nvPr/>
          </p:nvSpPr>
          <p:spPr bwMode="auto">
            <a:xfrm>
              <a:off x="2609"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36" name="Oval 367"/>
            <p:cNvSpPr>
              <a:spLocks noChangeArrowheads="1"/>
            </p:cNvSpPr>
            <p:nvPr/>
          </p:nvSpPr>
          <p:spPr bwMode="auto">
            <a:xfrm>
              <a:off x="2336"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37" name="Oval 368"/>
            <p:cNvSpPr>
              <a:spLocks noChangeArrowheads="1"/>
            </p:cNvSpPr>
            <p:nvPr/>
          </p:nvSpPr>
          <p:spPr bwMode="auto">
            <a:xfrm>
              <a:off x="2473" y="14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38" name="Oval 369"/>
            <p:cNvSpPr>
              <a:spLocks noChangeArrowheads="1"/>
            </p:cNvSpPr>
            <p:nvPr/>
          </p:nvSpPr>
          <p:spPr bwMode="auto">
            <a:xfrm>
              <a:off x="2836"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39" name="Oval 370"/>
            <p:cNvSpPr>
              <a:spLocks noChangeArrowheads="1"/>
            </p:cNvSpPr>
            <p:nvPr/>
          </p:nvSpPr>
          <p:spPr bwMode="auto">
            <a:xfrm>
              <a:off x="2927"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40" name="Oval 371"/>
            <p:cNvSpPr>
              <a:spLocks noChangeArrowheads="1"/>
            </p:cNvSpPr>
            <p:nvPr/>
          </p:nvSpPr>
          <p:spPr bwMode="auto">
            <a:xfrm>
              <a:off x="2247" y="216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341" name="Oval 372"/>
            <p:cNvSpPr>
              <a:spLocks noChangeArrowheads="1"/>
            </p:cNvSpPr>
            <p:nvPr/>
          </p:nvSpPr>
          <p:spPr bwMode="auto">
            <a:xfrm>
              <a:off x="2246"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42" name="Oval 373"/>
            <p:cNvSpPr>
              <a:spLocks noChangeArrowheads="1"/>
            </p:cNvSpPr>
            <p:nvPr/>
          </p:nvSpPr>
          <p:spPr bwMode="auto">
            <a:xfrm>
              <a:off x="2020" y="197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343" name="Oval 374"/>
            <p:cNvSpPr>
              <a:spLocks noChangeArrowheads="1"/>
            </p:cNvSpPr>
            <p:nvPr/>
          </p:nvSpPr>
          <p:spPr bwMode="auto">
            <a:xfrm>
              <a:off x="2201"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44" name="Oval 375"/>
            <p:cNvSpPr>
              <a:spLocks noChangeArrowheads="1"/>
            </p:cNvSpPr>
            <p:nvPr/>
          </p:nvSpPr>
          <p:spPr bwMode="auto">
            <a:xfrm>
              <a:off x="2700"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345" name="Oval 376"/>
            <p:cNvSpPr>
              <a:spLocks noChangeArrowheads="1"/>
            </p:cNvSpPr>
            <p:nvPr/>
          </p:nvSpPr>
          <p:spPr bwMode="auto">
            <a:xfrm>
              <a:off x="2428" y="216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346" name="Oval 377"/>
            <p:cNvSpPr>
              <a:spLocks noChangeArrowheads="1"/>
            </p:cNvSpPr>
            <p:nvPr/>
          </p:nvSpPr>
          <p:spPr bwMode="auto">
            <a:xfrm>
              <a:off x="2519"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47" name="Oval 378"/>
            <p:cNvSpPr>
              <a:spLocks noChangeArrowheads="1"/>
            </p:cNvSpPr>
            <p:nvPr/>
          </p:nvSpPr>
          <p:spPr bwMode="auto">
            <a:xfrm>
              <a:off x="2517" y="19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348" name="Oval 379"/>
            <p:cNvSpPr>
              <a:spLocks noChangeArrowheads="1"/>
            </p:cNvSpPr>
            <p:nvPr/>
          </p:nvSpPr>
          <p:spPr bwMode="auto">
            <a:xfrm>
              <a:off x="2245" y="16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49" name="Oval 380"/>
            <p:cNvSpPr>
              <a:spLocks noChangeArrowheads="1"/>
            </p:cNvSpPr>
            <p:nvPr/>
          </p:nvSpPr>
          <p:spPr bwMode="auto">
            <a:xfrm>
              <a:off x="2382" y="1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50" name="Oval 381"/>
            <p:cNvSpPr>
              <a:spLocks noChangeArrowheads="1"/>
            </p:cNvSpPr>
            <p:nvPr/>
          </p:nvSpPr>
          <p:spPr bwMode="auto">
            <a:xfrm>
              <a:off x="211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51" name="Oval 382"/>
            <p:cNvSpPr>
              <a:spLocks noChangeArrowheads="1"/>
            </p:cNvSpPr>
            <p:nvPr/>
          </p:nvSpPr>
          <p:spPr bwMode="auto">
            <a:xfrm>
              <a:off x="2428"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52" name="Oval 383"/>
            <p:cNvSpPr>
              <a:spLocks noChangeArrowheads="1"/>
            </p:cNvSpPr>
            <p:nvPr/>
          </p:nvSpPr>
          <p:spPr bwMode="auto">
            <a:xfrm>
              <a:off x="1975"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53" name="Oval 384"/>
            <p:cNvSpPr>
              <a:spLocks noChangeArrowheads="1"/>
            </p:cNvSpPr>
            <p:nvPr/>
          </p:nvSpPr>
          <p:spPr bwMode="auto">
            <a:xfrm>
              <a:off x="1793" y="13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354" name="Oval 385"/>
            <p:cNvSpPr>
              <a:spLocks noChangeArrowheads="1"/>
            </p:cNvSpPr>
            <p:nvPr/>
          </p:nvSpPr>
          <p:spPr bwMode="auto">
            <a:xfrm>
              <a:off x="1657"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55" name="Oval 386"/>
            <p:cNvSpPr>
              <a:spLocks noChangeArrowheads="1"/>
            </p:cNvSpPr>
            <p:nvPr/>
          </p:nvSpPr>
          <p:spPr bwMode="auto">
            <a:xfrm>
              <a:off x="1748"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356" name="Oval 387"/>
            <p:cNvSpPr>
              <a:spLocks noChangeArrowheads="1"/>
            </p:cNvSpPr>
            <p:nvPr/>
          </p:nvSpPr>
          <p:spPr bwMode="auto">
            <a:xfrm>
              <a:off x="1884"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57" name="Oval 388"/>
            <p:cNvSpPr>
              <a:spLocks noChangeArrowheads="1"/>
            </p:cNvSpPr>
            <p:nvPr/>
          </p:nvSpPr>
          <p:spPr bwMode="auto">
            <a:xfrm>
              <a:off x="2020" y="1707"/>
              <a:ext cx="45" cy="46"/>
            </a:xfrm>
            <a:prstGeom prst="ellipse">
              <a:avLst/>
            </a:prstGeom>
            <a:solidFill>
              <a:schemeClr val="tx1"/>
            </a:solidFill>
            <a:ln w="3175">
              <a:noFill/>
              <a:round/>
              <a:headEnd/>
              <a:tailEnd/>
            </a:ln>
          </p:spPr>
          <p:txBody>
            <a:bodyPr wrap="none" anchor="ctr"/>
            <a:lstStyle/>
            <a:p>
              <a:endParaRPr lang="en-US"/>
            </a:p>
          </p:txBody>
        </p:sp>
        <p:sp>
          <p:nvSpPr>
            <p:cNvPr id="81358" name="Oval 389"/>
            <p:cNvSpPr>
              <a:spLocks noChangeArrowheads="1"/>
            </p:cNvSpPr>
            <p:nvPr/>
          </p:nvSpPr>
          <p:spPr bwMode="auto">
            <a:xfrm>
              <a:off x="2066" y="1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59" name="Oval 390"/>
            <p:cNvSpPr>
              <a:spLocks noChangeArrowheads="1"/>
            </p:cNvSpPr>
            <p:nvPr/>
          </p:nvSpPr>
          <p:spPr bwMode="auto">
            <a:xfrm>
              <a:off x="2065"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60" name="Oval 391"/>
            <p:cNvSpPr>
              <a:spLocks noChangeArrowheads="1"/>
            </p:cNvSpPr>
            <p:nvPr/>
          </p:nvSpPr>
          <p:spPr bwMode="auto">
            <a:xfrm>
              <a:off x="1792" y="107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361" name="Oval 392"/>
            <p:cNvSpPr>
              <a:spLocks noChangeArrowheads="1"/>
            </p:cNvSpPr>
            <p:nvPr/>
          </p:nvSpPr>
          <p:spPr bwMode="auto">
            <a:xfrm>
              <a:off x="1929" y="124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362" name="Oval 393"/>
            <p:cNvSpPr>
              <a:spLocks noChangeArrowheads="1"/>
            </p:cNvSpPr>
            <p:nvPr/>
          </p:nvSpPr>
          <p:spPr bwMode="auto">
            <a:xfrm>
              <a:off x="1929"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63" name="Oval 394"/>
            <p:cNvSpPr>
              <a:spLocks noChangeArrowheads="1"/>
            </p:cNvSpPr>
            <p:nvPr/>
          </p:nvSpPr>
          <p:spPr bwMode="auto">
            <a:xfrm>
              <a:off x="1975"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64" name="Oval 395"/>
            <p:cNvSpPr>
              <a:spLocks noChangeArrowheads="1"/>
            </p:cNvSpPr>
            <p:nvPr/>
          </p:nvSpPr>
          <p:spPr bwMode="auto">
            <a:xfrm>
              <a:off x="2200"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65" name="Oval 396"/>
            <p:cNvSpPr>
              <a:spLocks noChangeArrowheads="1"/>
            </p:cNvSpPr>
            <p:nvPr/>
          </p:nvSpPr>
          <p:spPr bwMode="auto">
            <a:xfrm>
              <a:off x="2246"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66" name="Oval 397"/>
            <p:cNvSpPr>
              <a:spLocks noChangeArrowheads="1"/>
            </p:cNvSpPr>
            <p:nvPr/>
          </p:nvSpPr>
          <p:spPr bwMode="auto">
            <a:xfrm>
              <a:off x="211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67" name="Oval 398"/>
            <p:cNvSpPr>
              <a:spLocks noChangeArrowheads="1"/>
            </p:cNvSpPr>
            <p:nvPr/>
          </p:nvSpPr>
          <p:spPr bwMode="auto">
            <a:xfrm>
              <a:off x="2201"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68" name="Oval 399"/>
            <p:cNvSpPr>
              <a:spLocks noChangeArrowheads="1"/>
            </p:cNvSpPr>
            <p:nvPr/>
          </p:nvSpPr>
          <p:spPr bwMode="auto">
            <a:xfrm>
              <a:off x="2337" y="120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369" name="Oval 400"/>
            <p:cNvSpPr>
              <a:spLocks noChangeArrowheads="1"/>
            </p:cNvSpPr>
            <p:nvPr/>
          </p:nvSpPr>
          <p:spPr bwMode="auto">
            <a:xfrm>
              <a:off x="24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70" name="Oval 401"/>
            <p:cNvSpPr>
              <a:spLocks noChangeArrowheads="1"/>
            </p:cNvSpPr>
            <p:nvPr/>
          </p:nvSpPr>
          <p:spPr bwMode="auto">
            <a:xfrm>
              <a:off x="2519" y="129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371" name="Oval 402"/>
            <p:cNvSpPr>
              <a:spLocks noChangeArrowheads="1"/>
            </p:cNvSpPr>
            <p:nvPr/>
          </p:nvSpPr>
          <p:spPr bwMode="auto">
            <a:xfrm>
              <a:off x="2518"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72" name="Oval 403"/>
            <p:cNvSpPr>
              <a:spLocks noChangeArrowheads="1"/>
            </p:cNvSpPr>
            <p:nvPr/>
          </p:nvSpPr>
          <p:spPr bwMode="auto">
            <a:xfrm>
              <a:off x="2517"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73" name="Oval 404"/>
            <p:cNvSpPr>
              <a:spLocks noChangeArrowheads="1"/>
            </p:cNvSpPr>
            <p:nvPr/>
          </p:nvSpPr>
          <p:spPr bwMode="auto">
            <a:xfrm>
              <a:off x="23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74" name="Oval 405"/>
            <p:cNvSpPr>
              <a:spLocks noChangeArrowheads="1"/>
            </p:cNvSpPr>
            <p:nvPr/>
          </p:nvSpPr>
          <p:spPr bwMode="auto">
            <a:xfrm>
              <a:off x="3742" y="179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375" name="Oval 406"/>
            <p:cNvSpPr>
              <a:spLocks noChangeArrowheads="1"/>
            </p:cNvSpPr>
            <p:nvPr/>
          </p:nvSpPr>
          <p:spPr bwMode="auto">
            <a:xfrm>
              <a:off x="2428" y="11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76" name="Oval 407"/>
            <p:cNvSpPr>
              <a:spLocks noChangeArrowheads="1"/>
            </p:cNvSpPr>
            <p:nvPr/>
          </p:nvSpPr>
          <p:spPr bwMode="auto">
            <a:xfrm>
              <a:off x="1702"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77" name="Oval 408"/>
            <p:cNvSpPr>
              <a:spLocks noChangeArrowheads="1"/>
            </p:cNvSpPr>
            <p:nvPr/>
          </p:nvSpPr>
          <p:spPr bwMode="auto">
            <a:xfrm>
              <a:off x="1340"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78" name="Oval 409"/>
            <p:cNvSpPr>
              <a:spLocks noChangeArrowheads="1"/>
            </p:cNvSpPr>
            <p:nvPr/>
          </p:nvSpPr>
          <p:spPr bwMode="auto">
            <a:xfrm>
              <a:off x="1476" y="13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79" name="Oval 410"/>
            <p:cNvSpPr>
              <a:spLocks noChangeArrowheads="1"/>
            </p:cNvSpPr>
            <p:nvPr/>
          </p:nvSpPr>
          <p:spPr bwMode="auto">
            <a:xfrm>
              <a:off x="156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80" name="Oval 411"/>
            <p:cNvSpPr>
              <a:spLocks noChangeArrowheads="1"/>
            </p:cNvSpPr>
            <p:nvPr/>
          </p:nvSpPr>
          <p:spPr bwMode="auto">
            <a:xfrm>
              <a:off x="1566"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81" name="Oval 412"/>
            <p:cNvSpPr>
              <a:spLocks noChangeArrowheads="1"/>
            </p:cNvSpPr>
            <p:nvPr/>
          </p:nvSpPr>
          <p:spPr bwMode="auto">
            <a:xfrm>
              <a:off x="1930" y="220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382" name="Oval 413"/>
            <p:cNvSpPr>
              <a:spLocks noChangeArrowheads="1"/>
            </p:cNvSpPr>
            <p:nvPr/>
          </p:nvSpPr>
          <p:spPr bwMode="auto">
            <a:xfrm>
              <a:off x="211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83" name="Oval 414"/>
            <p:cNvSpPr>
              <a:spLocks noChangeArrowheads="1"/>
            </p:cNvSpPr>
            <p:nvPr/>
          </p:nvSpPr>
          <p:spPr bwMode="auto">
            <a:xfrm>
              <a:off x="1838"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84" name="Oval 415"/>
            <p:cNvSpPr>
              <a:spLocks noChangeArrowheads="1"/>
            </p:cNvSpPr>
            <p:nvPr/>
          </p:nvSpPr>
          <p:spPr bwMode="auto">
            <a:xfrm>
              <a:off x="188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85" name="Oval 416"/>
            <p:cNvSpPr>
              <a:spLocks noChangeArrowheads="1"/>
            </p:cNvSpPr>
            <p:nvPr/>
          </p:nvSpPr>
          <p:spPr bwMode="auto">
            <a:xfrm>
              <a:off x="1975" y="188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386" name="Oval 417"/>
            <p:cNvSpPr>
              <a:spLocks noChangeArrowheads="1"/>
            </p:cNvSpPr>
            <p:nvPr/>
          </p:nvSpPr>
          <p:spPr bwMode="auto">
            <a:xfrm>
              <a:off x="2701"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87" name="Oval 418"/>
            <p:cNvSpPr>
              <a:spLocks noChangeArrowheads="1"/>
            </p:cNvSpPr>
            <p:nvPr/>
          </p:nvSpPr>
          <p:spPr bwMode="auto">
            <a:xfrm>
              <a:off x="2564"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88" name="Oval 419"/>
            <p:cNvSpPr>
              <a:spLocks noChangeArrowheads="1"/>
            </p:cNvSpPr>
            <p:nvPr/>
          </p:nvSpPr>
          <p:spPr bwMode="auto">
            <a:xfrm>
              <a:off x="2429"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89" name="Oval 420"/>
            <p:cNvSpPr>
              <a:spLocks noChangeArrowheads="1"/>
            </p:cNvSpPr>
            <p:nvPr/>
          </p:nvSpPr>
          <p:spPr bwMode="auto">
            <a:xfrm>
              <a:off x="2294" y="188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390" name="Oval 421"/>
            <p:cNvSpPr>
              <a:spLocks noChangeArrowheads="1"/>
            </p:cNvSpPr>
            <p:nvPr/>
          </p:nvSpPr>
          <p:spPr bwMode="auto">
            <a:xfrm>
              <a:off x="270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91" name="Oval 422"/>
            <p:cNvSpPr>
              <a:spLocks noChangeArrowheads="1"/>
            </p:cNvSpPr>
            <p:nvPr/>
          </p:nvSpPr>
          <p:spPr bwMode="auto">
            <a:xfrm>
              <a:off x="2746"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92" name="Oval 423"/>
            <p:cNvSpPr>
              <a:spLocks noChangeArrowheads="1"/>
            </p:cNvSpPr>
            <p:nvPr/>
          </p:nvSpPr>
          <p:spPr bwMode="auto">
            <a:xfrm>
              <a:off x="329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93" name="Oval 424"/>
            <p:cNvSpPr>
              <a:spLocks noChangeArrowheads="1"/>
            </p:cNvSpPr>
            <p:nvPr/>
          </p:nvSpPr>
          <p:spPr bwMode="auto">
            <a:xfrm>
              <a:off x="329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94" name="Oval 425"/>
            <p:cNvSpPr>
              <a:spLocks noChangeArrowheads="1"/>
            </p:cNvSpPr>
            <p:nvPr/>
          </p:nvSpPr>
          <p:spPr bwMode="auto">
            <a:xfrm>
              <a:off x="3154" y="1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95" name="Oval 426"/>
            <p:cNvSpPr>
              <a:spLocks noChangeArrowheads="1"/>
            </p:cNvSpPr>
            <p:nvPr/>
          </p:nvSpPr>
          <p:spPr bwMode="auto">
            <a:xfrm>
              <a:off x="3245" y="125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396" name="Oval 427"/>
            <p:cNvSpPr>
              <a:spLocks noChangeArrowheads="1"/>
            </p:cNvSpPr>
            <p:nvPr/>
          </p:nvSpPr>
          <p:spPr bwMode="auto">
            <a:xfrm>
              <a:off x="3381" y="1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97" name="Oval 428"/>
            <p:cNvSpPr>
              <a:spLocks noChangeArrowheads="1"/>
            </p:cNvSpPr>
            <p:nvPr/>
          </p:nvSpPr>
          <p:spPr bwMode="auto">
            <a:xfrm>
              <a:off x="3426" y="1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398" name="Oval 429"/>
            <p:cNvSpPr>
              <a:spLocks noChangeArrowheads="1"/>
            </p:cNvSpPr>
            <p:nvPr/>
          </p:nvSpPr>
          <p:spPr bwMode="auto">
            <a:xfrm>
              <a:off x="3154" y="14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399" name="Oval 430"/>
            <p:cNvSpPr>
              <a:spLocks noChangeArrowheads="1"/>
            </p:cNvSpPr>
            <p:nvPr/>
          </p:nvSpPr>
          <p:spPr bwMode="auto">
            <a:xfrm>
              <a:off x="3198" y="14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00" name="Oval 431"/>
            <p:cNvSpPr>
              <a:spLocks noChangeArrowheads="1"/>
            </p:cNvSpPr>
            <p:nvPr/>
          </p:nvSpPr>
          <p:spPr bwMode="auto">
            <a:xfrm>
              <a:off x="2747" y="1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01" name="Oval 432"/>
            <p:cNvSpPr>
              <a:spLocks noChangeArrowheads="1"/>
            </p:cNvSpPr>
            <p:nvPr/>
          </p:nvSpPr>
          <p:spPr bwMode="auto">
            <a:xfrm>
              <a:off x="2746" y="120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402" name="Oval 433"/>
            <p:cNvSpPr>
              <a:spLocks noChangeArrowheads="1"/>
            </p:cNvSpPr>
            <p:nvPr/>
          </p:nvSpPr>
          <p:spPr bwMode="auto">
            <a:xfrm>
              <a:off x="2610"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03" name="Oval 434"/>
            <p:cNvSpPr>
              <a:spLocks noChangeArrowheads="1"/>
            </p:cNvSpPr>
            <p:nvPr/>
          </p:nvSpPr>
          <p:spPr bwMode="auto">
            <a:xfrm>
              <a:off x="2790"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04" name="Oval 435"/>
            <p:cNvSpPr>
              <a:spLocks noChangeArrowheads="1"/>
            </p:cNvSpPr>
            <p:nvPr/>
          </p:nvSpPr>
          <p:spPr bwMode="auto">
            <a:xfrm>
              <a:off x="2837"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05" name="Oval 436"/>
            <p:cNvSpPr>
              <a:spLocks noChangeArrowheads="1"/>
            </p:cNvSpPr>
            <p:nvPr/>
          </p:nvSpPr>
          <p:spPr bwMode="auto">
            <a:xfrm>
              <a:off x="29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06" name="Oval 437"/>
            <p:cNvSpPr>
              <a:spLocks noChangeArrowheads="1"/>
            </p:cNvSpPr>
            <p:nvPr/>
          </p:nvSpPr>
          <p:spPr bwMode="auto">
            <a:xfrm>
              <a:off x="3019" y="129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407" name="Oval 438"/>
            <p:cNvSpPr>
              <a:spLocks noChangeArrowheads="1"/>
            </p:cNvSpPr>
            <p:nvPr/>
          </p:nvSpPr>
          <p:spPr bwMode="auto">
            <a:xfrm>
              <a:off x="3018" y="1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408" name="Oval 439"/>
            <p:cNvSpPr>
              <a:spLocks noChangeArrowheads="1"/>
            </p:cNvSpPr>
            <p:nvPr/>
          </p:nvSpPr>
          <p:spPr bwMode="auto">
            <a:xfrm>
              <a:off x="28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09" name="Oval 440"/>
            <p:cNvSpPr>
              <a:spLocks noChangeArrowheads="1"/>
            </p:cNvSpPr>
            <p:nvPr/>
          </p:nvSpPr>
          <p:spPr bwMode="auto">
            <a:xfrm>
              <a:off x="2744"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10" name="Oval 441"/>
            <p:cNvSpPr>
              <a:spLocks noChangeArrowheads="1"/>
            </p:cNvSpPr>
            <p:nvPr/>
          </p:nvSpPr>
          <p:spPr bwMode="auto">
            <a:xfrm>
              <a:off x="2928"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11" name="Oval 442"/>
            <p:cNvSpPr>
              <a:spLocks noChangeArrowheads="1"/>
            </p:cNvSpPr>
            <p:nvPr/>
          </p:nvSpPr>
          <p:spPr bwMode="auto">
            <a:xfrm>
              <a:off x="3200"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12" name="Oval 443"/>
            <p:cNvSpPr>
              <a:spLocks noChangeArrowheads="1"/>
            </p:cNvSpPr>
            <p:nvPr/>
          </p:nvSpPr>
          <p:spPr bwMode="auto">
            <a:xfrm>
              <a:off x="3063" y="9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13" name="Oval 444"/>
            <p:cNvSpPr>
              <a:spLocks noChangeArrowheads="1"/>
            </p:cNvSpPr>
            <p:nvPr/>
          </p:nvSpPr>
          <p:spPr bwMode="auto">
            <a:xfrm>
              <a:off x="329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14" name="Oval 445"/>
            <p:cNvSpPr>
              <a:spLocks noChangeArrowheads="1"/>
            </p:cNvSpPr>
            <p:nvPr/>
          </p:nvSpPr>
          <p:spPr bwMode="auto">
            <a:xfrm>
              <a:off x="34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15" name="Oval 446"/>
            <p:cNvSpPr>
              <a:spLocks noChangeArrowheads="1"/>
            </p:cNvSpPr>
            <p:nvPr/>
          </p:nvSpPr>
          <p:spPr bwMode="auto">
            <a:xfrm>
              <a:off x="3063" y="1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16" name="Oval 447"/>
            <p:cNvSpPr>
              <a:spLocks noChangeArrowheads="1"/>
            </p:cNvSpPr>
            <p:nvPr/>
          </p:nvSpPr>
          <p:spPr bwMode="auto">
            <a:xfrm>
              <a:off x="3381"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17" name="Oval 448"/>
            <p:cNvSpPr>
              <a:spLocks noChangeArrowheads="1"/>
            </p:cNvSpPr>
            <p:nvPr/>
          </p:nvSpPr>
          <p:spPr bwMode="auto">
            <a:xfrm>
              <a:off x="2655" y="1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18" name="Oval 449"/>
            <p:cNvSpPr>
              <a:spLocks noChangeArrowheads="1"/>
            </p:cNvSpPr>
            <p:nvPr/>
          </p:nvSpPr>
          <p:spPr bwMode="auto">
            <a:xfrm>
              <a:off x="347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19" name="Oval 450"/>
            <p:cNvSpPr>
              <a:spLocks noChangeArrowheads="1"/>
            </p:cNvSpPr>
            <p:nvPr/>
          </p:nvSpPr>
          <p:spPr bwMode="auto">
            <a:xfrm>
              <a:off x="3471"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20" name="Oval 451"/>
            <p:cNvSpPr>
              <a:spLocks noChangeArrowheads="1"/>
            </p:cNvSpPr>
            <p:nvPr/>
          </p:nvSpPr>
          <p:spPr bwMode="auto">
            <a:xfrm>
              <a:off x="3335"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21" name="Oval 452"/>
            <p:cNvSpPr>
              <a:spLocks noChangeArrowheads="1"/>
            </p:cNvSpPr>
            <p:nvPr/>
          </p:nvSpPr>
          <p:spPr bwMode="auto">
            <a:xfrm>
              <a:off x="342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22" name="Oval 453"/>
            <p:cNvSpPr>
              <a:spLocks noChangeArrowheads="1"/>
            </p:cNvSpPr>
            <p:nvPr/>
          </p:nvSpPr>
          <p:spPr bwMode="auto">
            <a:xfrm>
              <a:off x="3562"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23" name="Oval 454"/>
            <p:cNvSpPr>
              <a:spLocks noChangeArrowheads="1"/>
            </p:cNvSpPr>
            <p:nvPr/>
          </p:nvSpPr>
          <p:spPr bwMode="auto">
            <a:xfrm>
              <a:off x="3471"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24" name="Oval 455"/>
            <p:cNvSpPr>
              <a:spLocks noChangeArrowheads="1"/>
            </p:cNvSpPr>
            <p:nvPr/>
          </p:nvSpPr>
          <p:spPr bwMode="auto">
            <a:xfrm>
              <a:off x="333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25" name="Oval 456"/>
            <p:cNvSpPr>
              <a:spLocks noChangeArrowheads="1"/>
            </p:cNvSpPr>
            <p:nvPr/>
          </p:nvSpPr>
          <p:spPr bwMode="auto">
            <a:xfrm>
              <a:off x="3335" y="24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26" name="Oval 457"/>
            <p:cNvSpPr>
              <a:spLocks noChangeArrowheads="1"/>
            </p:cNvSpPr>
            <p:nvPr/>
          </p:nvSpPr>
          <p:spPr bwMode="auto">
            <a:xfrm>
              <a:off x="2928"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27" name="Oval 458"/>
            <p:cNvSpPr>
              <a:spLocks noChangeArrowheads="1"/>
            </p:cNvSpPr>
            <p:nvPr/>
          </p:nvSpPr>
          <p:spPr bwMode="auto">
            <a:xfrm>
              <a:off x="283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28" name="Oval 459"/>
            <p:cNvSpPr>
              <a:spLocks noChangeArrowheads="1"/>
            </p:cNvSpPr>
            <p:nvPr/>
          </p:nvSpPr>
          <p:spPr bwMode="auto">
            <a:xfrm>
              <a:off x="3878" y="25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429" name="Oval 460"/>
            <p:cNvSpPr>
              <a:spLocks noChangeArrowheads="1"/>
            </p:cNvSpPr>
            <p:nvPr/>
          </p:nvSpPr>
          <p:spPr bwMode="auto">
            <a:xfrm>
              <a:off x="2882"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30" name="Oval 461"/>
            <p:cNvSpPr>
              <a:spLocks noChangeArrowheads="1"/>
            </p:cNvSpPr>
            <p:nvPr/>
          </p:nvSpPr>
          <p:spPr bwMode="auto">
            <a:xfrm>
              <a:off x="3018"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31" name="Oval 462"/>
            <p:cNvSpPr>
              <a:spLocks noChangeArrowheads="1"/>
            </p:cNvSpPr>
            <p:nvPr/>
          </p:nvSpPr>
          <p:spPr bwMode="auto">
            <a:xfrm>
              <a:off x="3109"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32" name="Oval 463"/>
            <p:cNvSpPr>
              <a:spLocks noChangeArrowheads="1"/>
            </p:cNvSpPr>
            <p:nvPr/>
          </p:nvSpPr>
          <p:spPr bwMode="auto">
            <a:xfrm>
              <a:off x="320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33" name="Oval 464"/>
            <p:cNvSpPr>
              <a:spLocks noChangeArrowheads="1"/>
            </p:cNvSpPr>
            <p:nvPr/>
          </p:nvSpPr>
          <p:spPr bwMode="auto">
            <a:xfrm>
              <a:off x="319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34" name="Oval 465"/>
            <p:cNvSpPr>
              <a:spLocks noChangeArrowheads="1"/>
            </p:cNvSpPr>
            <p:nvPr/>
          </p:nvSpPr>
          <p:spPr bwMode="auto">
            <a:xfrm>
              <a:off x="3063"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35" name="Oval 466"/>
            <p:cNvSpPr>
              <a:spLocks noChangeArrowheads="1"/>
            </p:cNvSpPr>
            <p:nvPr/>
          </p:nvSpPr>
          <p:spPr bwMode="auto">
            <a:xfrm>
              <a:off x="265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36" name="Oval 467"/>
            <p:cNvSpPr>
              <a:spLocks noChangeArrowheads="1"/>
            </p:cNvSpPr>
            <p:nvPr/>
          </p:nvSpPr>
          <p:spPr bwMode="auto">
            <a:xfrm>
              <a:off x="3109" y="197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437" name="Oval 468"/>
            <p:cNvSpPr>
              <a:spLocks noChangeArrowheads="1"/>
            </p:cNvSpPr>
            <p:nvPr/>
          </p:nvSpPr>
          <p:spPr bwMode="auto">
            <a:xfrm>
              <a:off x="338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38" name="Oval 469"/>
            <p:cNvSpPr>
              <a:spLocks noChangeArrowheads="1"/>
            </p:cNvSpPr>
            <p:nvPr/>
          </p:nvSpPr>
          <p:spPr bwMode="auto">
            <a:xfrm>
              <a:off x="3244"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39" name="Oval 470"/>
            <p:cNvSpPr>
              <a:spLocks noChangeArrowheads="1"/>
            </p:cNvSpPr>
            <p:nvPr/>
          </p:nvSpPr>
          <p:spPr bwMode="auto">
            <a:xfrm>
              <a:off x="3335"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40" name="Oval 471"/>
            <p:cNvSpPr>
              <a:spLocks noChangeArrowheads="1"/>
            </p:cNvSpPr>
            <p:nvPr/>
          </p:nvSpPr>
          <p:spPr bwMode="auto">
            <a:xfrm>
              <a:off x="3562"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41" name="Oval 472"/>
            <p:cNvSpPr>
              <a:spLocks noChangeArrowheads="1"/>
            </p:cNvSpPr>
            <p:nvPr/>
          </p:nvSpPr>
          <p:spPr bwMode="auto">
            <a:xfrm>
              <a:off x="3244" y="1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442" name="Oval 473"/>
            <p:cNvSpPr>
              <a:spLocks noChangeArrowheads="1"/>
            </p:cNvSpPr>
            <p:nvPr/>
          </p:nvSpPr>
          <p:spPr bwMode="auto">
            <a:xfrm>
              <a:off x="356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43" name="Oval 474"/>
            <p:cNvSpPr>
              <a:spLocks noChangeArrowheads="1"/>
            </p:cNvSpPr>
            <p:nvPr/>
          </p:nvSpPr>
          <p:spPr bwMode="auto">
            <a:xfrm>
              <a:off x="2836" y="215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444" name="Oval 475"/>
            <p:cNvSpPr>
              <a:spLocks noChangeArrowheads="1"/>
            </p:cNvSpPr>
            <p:nvPr/>
          </p:nvSpPr>
          <p:spPr bwMode="auto">
            <a:xfrm>
              <a:off x="111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45" name="Oval 476"/>
            <p:cNvSpPr>
              <a:spLocks noChangeArrowheads="1"/>
            </p:cNvSpPr>
            <p:nvPr/>
          </p:nvSpPr>
          <p:spPr bwMode="auto">
            <a:xfrm>
              <a:off x="2562"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46" name="Oval 477"/>
            <p:cNvSpPr>
              <a:spLocks noChangeArrowheads="1"/>
            </p:cNvSpPr>
            <p:nvPr/>
          </p:nvSpPr>
          <p:spPr bwMode="auto">
            <a:xfrm>
              <a:off x="977" y="207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447" name="Oval 478"/>
            <p:cNvSpPr>
              <a:spLocks noChangeArrowheads="1"/>
            </p:cNvSpPr>
            <p:nvPr/>
          </p:nvSpPr>
          <p:spPr bwMode="auto">
            <a:xfrm>
              <a:off x="1068" y="198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448" name="Oval 479"/>
            <p:cNvSpPr>
              <a:spLocks noChangeArrowheads="1"/>
            </p:cNvSpPr>
            <p:nvPr/>
          </p:nvSpPr>
          <p:spPr bwMode="auto">
            <a:xfrm>
              <a:off x="1203"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49" name="Oval 480"/>
            <p:cNvSpPr>
              <a:spLocks noChangeArrowheads="1"/>
            </p:cNvSpPr>
            <p:nvPr/>
          </p:nvSpPr>
          <p:spPr bwMode="auto">
            <a:xfrm>
              <a:off x="120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50" name="Oval 481"/>
            <p:cNvSpPr>
              <a:spLocks noChangeArrowheads="1"/>
            </p:cNvSpPr>
            <p:nvPr/>
          </p:nvSpPr>
          <p:spPr bwMode="auto">
            <a:xfrm>
              <a:off x="977"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51" name="Oval 482"/>
            <p:cNvSpPr>
              <a:spLocks noChangeArrowheads="1"/>
            </p:cNvSpPr>
            <p:nvPr/>
          </p:nvSpPr>
          <p:spPr bwMode="auto">
            <a:xfrm>
              <a:off x="1021" y="2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452" name="Oval 483"/>
            <p:cNvSpPr>
              <a:spLocks noChangeArrowheads="1"/>
            </p:cNvSpPr>
            <p:nvPr/>
          </p:nvSpPr>
          <p:spPr bwMode="auto">
            <a:xfrm>
              <a:off x="57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53" name="Oval 484"/>
            <p:cNvSpPr>
              <a:spLocks noChangeArrowheads="1"/>
            </p:cNvSpPr>
            <p:nvPr/>
          </p:nvSpPr>
          <p:spPr bwMode="auto">
            <a:xfrm>
              <a:off x="56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54" name="Oval 485"/>
            <p:cNvSpPr>
              <a:spLocks noChangeArrowheads="1"/>
            </p:cNvSpPr>
            <p:nvPr/>
          </p:nvSpPr>
          <p:spPr bwMode="auto">
            <a:xfrm>
              <a:off x="433" y="188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455" name="Oval 486"/>
            <p:cNvSpPr>
              <a:spLocks noChangeArrowheads="1"/>
            </p:cNvSpPr>
            <p:nvPr/>
          </p:nvSpPr>
          <p:spPr bwMode="auto">
            <a:xfrm>
              <a:off x="524" y="1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56" name="Oval 487"/>
            <p:cNvSpPr>
              <a:spLocks noChangeArrowheads="1"/>
            </p:cNvSpPr>
            <p:nvPr/>
          </p:nvSpPr>
          <p:spPr bwMode="auto">
            <a:xfrm>
              <a:off x="660" y="1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457" name="Oval 488"/>
            <p:cNvSpPr>
              <a:spLocks noChangeArrowheads="1"/>
            </p:cNvSpPr>
            <p:nvPr/>
          </p:nvSpPr>
          <p:spPr bwMode="auto">
            <a:xfrm>
              <a:off x="751" y="2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58" name="Oval 489"/>
            <p:cNvSpPr>
              <a:spLocks noChangeArrowheads="1"/>
            </p:cNvSpPr>
            <p:nvPr/>
          </p:nvSpPr>
          <p:spPr bwMode="auto">
            <a:xfrm>
              <a:off x="842"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59" name="Oval 490"/>
            <p:cNvSpPr>
              <a:spLocks noChangeArrowheads="1"/>
            </p:cNvSpPr>
            <p:nvPr/>
          </p:nvSpPr>
          <p:spPr bwMode="auto">
            <a:xfrm>
              <a:off x="1111" y="184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460" name="Oval 491"/>
            <p:cNvSpPr>
              <a:spLocks noChangeArrowheads="1"/>
            </p:cNvSpPr>
            <p:nvPr/>
          </p:nvSpPr>
          <p:spPr bwMode="auto">
            <a:xfrm>
              <a:off x="705" y="17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461" name="Oval 492"/>
            <p:cNvSpPr>
              <a:spLocks noChangeArrowheads="1"/>
            </p:cNvSpPr>
            <p:nvPr/>
          </p:nvSpPr>
          <p:spPr bwMode="auto">
            <a:xfrm>
              <a:off x="433"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62" name="Oval 493"/>
            <p:cNvSpPr>
              <a:spLocks noChangeArrowheads="1"/>
            </p:cNvSpPr>
            <p:nvPr/>
          </p:nvSpPr>
          <p:spPr bwMode="auto">
            <a:xfrm>
              <a:off x="751"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63" name="Oval 494"/>
            <p:cNvSpPr>
              <a:spLocks noChangeArrowheads="1"/>
            </p:cNvSpPr>
            <p:nvPr/>
          </p:nvSpPr>
          <p:spPr bwMode="auto">
            <a:xfrm>
              <a:off x="1023" y="184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464" name="Oval 495"/>
            <p:cNvSpPr>
              <a:spLocks noChangeArrowheads="1"/>
            </p:cNvSpPr>
            <p:nvPr/>
          </p:nvSpPr>
          <p:spPr bwMode="auto">
            <a:xfrm>
              <a:off x="886" y="1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65" name="Oval 496"/>
            <p:cNvSpPr>
              <a:spLocks noChangeArrowheads="1"/>
            </p:cNvSpPr>
            <p:nvPr/>
          </p:nvSpPr>
          <p:spPr bwMode="auto">
            <a:xfrm>
              <a:off x="977" y="161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466" name="Oval 497"/>
            <p:cNvSpPr>
              <a:spLocks noChangeArrowheads="1"/>
            </p:cNvSpPr>
            <p:nvPr/>
          </p:nvSpPr>
          <p:spPr bwMode="auto">
            <a:xfrm>
              <a:off x="1158" y="16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67" name="Oval 498"/>
            <p:cNvSpPr>
              <a:spLocks noChangeArrowheads="1"/>
            </p:cNvSpPr>
            <p:nvPr/>
          </p:nvSpPr>
          <p:spPr bwMode="auto">
            <a:xfrm>
              <a:off x="886" y="1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68" name="Oval 499"/>
            <p:cNvSpPr>
              <a:spLocks noChangeArrowheads="1"/>
            </p:cNvSpPr>
            <p:nvPr/>
          </p:nvSpPr>
          <p:spPr bwMode="auto">
            <a:xfrm>
              <a:off x="120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69" name="Oval 500"/>
            <p:cNvSpPr>
              <a:spLocks noChangeArrowheads="1"/>
            </p:cNvSpPr>
            <p:nvPr/>
          </p:nvSpPr>
          <p:spPr bwMode="auto">
            <a:xfrm>
              <a:off x="478" y="211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470" name="Oval 501"/>
            <p:cNvSpPr>
              <a:spLocks noChangeArrowheads="1"/>
            </p:cNvSpPr>
            <p:nvPr/>
          </p:nvSpPr>
          <p:spPr bwMode="auto">
            <a:xfrm>
              <a:off x="751"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71" name="Oval 502"/>
            <p:cNvSpPr>
              <a:spLocks noChangeArrowheads="1"/>
            </p:cNvSpPr>
            <p:nvPr/>
          </p:nvSpPr>
          <p:spPr bwMode="auto">
            <a:xfrm>
              <a:off x="750" y="161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472" name="Oval 503"/>
            <p:cNvSpPr>
              <a:spLocks noChangeArrowheads="1"/>
            </p:cNvSpPr>
            <p:nvPr/>
          </p:nvSpPr>
          <p:spPr bwMode="auto">
            <a:xfrm>
              <a:off x="614" y="15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73" name="Oval 504"/>
            <p:cNvSpPr>
              <a:spLocks noChangeArrowheads="1"/>
            </p:cNvSpPr>
            <p:nvPr/>
          </p:nvSpPr>
          <p:spPr bwMode="auto">
            <a:xfrm>
              <a:off x="705" y="14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474" name="Oval 505"/>
            <p:cNvSpPr>
              <a:spLocks noChangeArrowheads="1"/>
            </p:cNvSpPr>
            <p:nvPr/>
          </p:nvSpPr>
          <p:spPr bwMode="auto">
            <a:xfrm>
              <a:off x="841"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75" name="Oval 506"/>
            <p:cNvSpPr>
              <a:spLocks noChangeArrowheads="1"/>
            </p:cNvSpPr>
            <p:nvPr/>
          </p:nvSpPr>
          <p:spPr bwMode="auto">
            <a:xfrm>
              <a:off x="886"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76" name="Oval 507"/>
            <p:cNvSpPr>
              <a:spLocks noChangeArrowheads="1"/>
            </p:cNvSpPr>
            <p:nvPr/>
          </p:nvSpPr>
          <p:spPr bwMode="auto">
            <a:xfrm>
              <a:off x="478"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77" name="Oval 508"/>
            <p:cNvSpPr>
              <a:spLocks noChangeArrowheads="1"/>
            </p:cNvSpPr>
            <p:nvPr/>
          </p:nvSpPr>
          <p:spPr bwMode="auto">
            <a:xfrm>
              <a:off x="658" y="16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78" name="Oval 509"/>
            <p:cNvSpPr>
              <a:spLocks noChangeArrowheads="1"/>
            </p:cNvSpPr>
            <p:nvPr/>
          </p:nvSpPr>
          <p:spPr bwMode="auto">
            <a:xfrm>
              <a:off x="207"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79" name="Oval 510"/>
            <p:cNvSpPr>
              <a:spLocks noChangeArrowheads="1"/>
            </p:cNvSpPr>
            <p:nvPr/>
          </p:nvSpPr>
          <p:spPr bwMode="auto">
            <a:xfrm>
              <a:off x="206"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80" name="Oval 511"/>
            <p:cNvSpPr>
              <a:spLocks noChangeArrowheads="1"/>
            </p:cNvSpPr>
            <p:nvPr/>
          </p:nvSpPr>
          <p:spPr bwMode="auto">
            <a:xfrm>
              <a:off x="70"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81" name="Oval 512"/>
            <p:cNvSpPr>
              <a:spLocks noChangeArrowheads="1"/>
            </p:cNvSpPr>
            <p:nvPr/>
          </p:nvSpPr>
          <p:spPr bwMode="auto">
            <a:xfrm>
              <a:off x="161" y="1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82" name="Oval 513"/>
            <p:cNvSpPr>
              <a:spLocks noChangeArrowheads="1"/>
            </p:cNvSpPr>
            <p:nvPr/>
          </p:nvSpPr>
          <p:spPr bwMode="auto">
            <a:xfrm>
              <a:off x="297" y="139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483" name="Oval 514"/>
            <p:cNvSpPr>
              <a:spLocks noChangeArrowheads="1"/>
            </p:cNvSpPr>
            <p:nvPr/>
          </p:nvSpPr>
          <p:spPr bwMode="auto">
            <a:xfrm>
              <a:off x="388" y="1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84" name="Oval 515"/>
            <p:cNvSpPr>
              <a:spLocks noChangeArrowheads="1"/>
            </p:cNvSpPr>
            <p:nvPr/>
          </p:nvSpPr>
          <p:spPr bwMode="auto">
            <a:xfrm>
              <a:off x="479"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85" name="Oval 516"/>
            <p:cNvSpPr>
              <a:spLocks noChangeArrowheads="1"/>
            </p:cNvSpPr>
            <p:nvPr/>
          </p:nvSpPr>
          <p:spPr bwMode="auto">
            <a:xfrm>
              <a:off x="432"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86" name="Oval 517"/>
            <p:cNvSpPr>
              <a:spLocks noChangeArrowheads="1"/>
            </p:cNvSpPr>
            <p:nvPr/>
          </p:nvSpPr>
          <p:spPr bwMode="auto">
            <a:xfrm>
              <a:off x="342"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87" name="Oval 518"/>
            <p:cNvSpPr>
              <a:spLocks noChangeArrowheads="1"/>
            </p:cNvSpPr>
            <p:nvPr/>
          </p:nvSpPr>
          <p:spPr bwMode="auto">
            <a:xfrm>
              <a:off x="70" y="1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88" name="Oval 519"/>
            <p:cNvSpPr>
              <a:spLocks noChangeArrowheads="1"/>
            </p:cNvSpPr>
            <p:nvPr/>
          </p:nvSpPr>
          <p:spPr bwMode="auto">
            <a:xfrm>
              <a:off x="388"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89" name="Oval 520"/>
            <p:cNvSpPr>
              <a:spLocks noChangeArrowheads="1"/>
            </p:cNvSpPr>
            <p:nvPr/>
          </p:nvSpPr>
          <p:spPr bwMode="auto">
            <a:xfrm>
              <a:off x="660"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90" name="Oval 521"/>
            <p:cNvSpPr>
              <a:spLocks noChangeArrowheads="1"/>
            </p:cNvSpPr>
            <p:nvPr/>
          </p:nvSpPr>
          <p:spPr bwMode="auto">
            <a:xfrm>
              <a:off x="523"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91" name="Oval 522"/>
            <p:cNvSpPr>
              <a:spLocks noChangeArrowheads="1"/>
            </p:cNvSpPr>
            <p:nvPr/>
          </p:nvSpPr>
          <p:spPr bwMode="auto">
            <a:xfrm>
              <a:off x="614"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92" name="Oval 523"/>
            <p:cNvSpPr>
              <a:spLocks noChangeArrowheads="1"/>
            </p:cNvSpPr>
            <p:nvPr/>
          </p:nvSpPr>
          <p:spPr bwMode="auto">
            <a:xfrm>
              <a:off x="795"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93" name="Oval 524"/>
            <p:cNvSpPr>
              <a:spLocks noChangeArrowheads="1"/>
            </p:cNvSpPr>
            <p:nvPr/>
          </p:nvSpPr>
          <p:spPr bwMode="auto">
            <a:xfrm>
              <a:off x="523"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94" name="Oval 525"/>
            <p:cNvSpPr>
              <a:spLocks noChangeArrowheads="1"/>
            </p:cNvSpPr>
            <p:nvPr/>
          </p:nvSpPr>
          <p:spPr bwMode="auto">
            <a:xfrm>
              <a:off x="841"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95" name="Oval 526"/>
            <p:cNvSpPr>
              <a:spLocks noChangeArrowheads="1"/>
            </p:cNvSpPr>
            <p:nvPr/>
          </p:nvSpPr>
          <p:spPr bwMode="auto">
            <a:xfrm>
              <a:off x="115"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96" name="Oval 527"/>
            <p:cNvSpPr>
              <a:spLocks noChangeArrowheads="1"/>
            </p:cNvSpPr>
            <p:nvPr/>
          </p:nvSpPr>
          <p:spPr bwMode="auto">
            <a:xfrm>
              <a:off x="1838"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97" name="Oval 528"/>
            <p:cNvSpPr>
              <a:spLocks noChangeArrowheads="1"/>
            </p:cNvSpPr>
            <p:nvPr/>
          </p:nvSpPr>
          <p:spPr bwMode="auto">
            <a:xfrm>
              <a:off x="1748"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98" name="Oval 529"/>
            <p:cNvSpPr>
              <a:spLocks noChangeArrowheads="1"/>
            </p:cNvSpPr>
            <p:nvPr/>
          </p:nvSpPr>
          <p:spPr bwMode="auto">
            <a:xfrm>
              <a:off x="1612"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499" name="Oval 530"/>
            <p:cNvSpPr>
              <a:spLocks noChangeArrowheads="1"/>
            </p:cNvSpPr>
            <p:nvPr/>
          </p:nvSpPr>
          <p:spPr bwMode="auto">
            <a:xfrm>
              <a:off x="1703"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00" name="Oval 531"/>
            <p:cNvSpPr>
              <a:spLocks noChangeArrowheads="1"/>
            </p:cNvSpPr>
            <p:nvPr/>
          </p:nvSpPr>
          <p:spPr bwMode="auto">
            <a:xfrm>
              <a:off x="1839"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01" name="Oval 532"/>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02" name="Oval 533"/>
            <p:cNvSpPr>
              <a:spLocks noChangeArrowheads="1"/>
            </p:cNvSpPr>
            <p:nvPr/>
          </p:nvSpPr>
          <p:spPr bwMode="auto">
            <a:xfrm>
              <a:off x="134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03" name="Oval 534"/>
            <p:cNvSpPr>
              <a:spLocks noChangeArrowheads="1"/>
            </p:cNvSpPr>
            <p:nvPr/>
          </p:nvSpPr>
          <p:spPr bwMode="auto">
            <a:xfrm>
              <a:off x="1793"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04" name="Oval 535"/>
            <p:cNvSpPr>
              <a:spLocks noChangeArrowheads="1"/>
            </p:cNvSpPr>
            <p:nvPr/>
          </p:nvSpPr>
          <p:spPr bwMode="auto">
            <a:xfrm>
              <a:off x="1205"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05" name="Oval 536"/>
            <p:cNvSpPr>
              <a:spLocks noChangeArrowheads="1"/>
            </p:cNvSpPr>
            <p:nvPr/>
          </p:nvSpPr>
          <p:spPr bwMode="auto">
            <a:xfrm>
              <a:off x="1204"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06" name="Oval 537"/>
            <p:cNvSpPr>
              <a:spLocks noChangeArrowheads="1"/>
            </p:cNvSpPr>
            <p:nvPr/>
          </p:nvSpPr>
          <p:spPr bwMode="auto">
            <a:xfrm>
              <a:off x="1068"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07" name="Oval 538"/>
            <p:cNvSpPr>
              <a:spLocks noChangeArrowheads="1"/>
            </p:cNvSpPr>
            <p:nvPr/>
          </p:nvSpPr>
          <p:spPr bwMode="auto">
            <a:xfrm>
              <a:off x="1159" y="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08" name="Oval 539"/>
            <p:cNvSpPr>
              <a:spLocks noChangeArrowheads="1"/>
            </p:cNvSpPr>
            <p:nvPr/>
          </p:nvSpPr>
          <p:spPr bwMode="auto">
            <a:xfrm>
              <a:off x="1295"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09" name="Oval 540"/>
            <p:cNvSpPr>
              <a:spLocks noChangeArrowheads="1"/>
            </p:cNvSpPr>
            <p:nvPr/>
          </p:nvSpPr>
          <p:spPr bwMode="auto">
            <a:xfrm>
              <a:off x="1386" y="1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10" name="Oval 541"/>
            <p:cNvSpPr>
              <a:spLocks noChangeArrowheads="1"/>
            </p:cNvSpPr>
            <p:nvPr/>
          </p:nvSpPr>
          <p:spPr bwMode="auto">
            <a:xfrm>
              <a:off x="1477"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11" name="Oval 542"/>
            <p:cNvSpPr>
              <a:spLocks noChangeArrowheads="1"/>
            </p:cNvSpPr>
            <p:nvPr/>
          </p:nvSpPr>
          <p:spPr bwMode="auto">
            <a:xfrm>
              <a:off x="1476"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12" name="Oval 543"/>
            <p:cNvSpPr>
              <a:spLocks noChangeArrowheads="1"/>
            </p:cNvSpPr>
            <p:nvPr/>
          </p:nvSpPr>
          <p:spPr bwMode="auto">
            <a:xfrm>
              <a:off x="134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13" name="Oval 544"/>
            <p:cNvSpPr>
              <a:spLocks noChangeArrowheads="1"/>
            </p:cNvSpPr>
            <p:nvPr/>
          </p:nvSpPr>
          <p:spPr bwMode="auto">
            <a:xfrm>
              <a:off x="1068" y="112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514" name="Oval 545"/>
            <p:cNvSpPr>
              <a:spLocks noChangeArrowheads="1"/>
            </p:cNvSpPr>
            <p:nvPr/>
          </p:nvSpPr>
          <p:spPr bwMode="auto">
            <a:xfrm>
              <a:off x="1386"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15" name="Oval 546"/>
            <p:cNvSpPr>
              <a:spLocks noChangeArrowheads="1"/>
            </p:cNvSpPr>
            <p:nvPr/>
          </p:nvSpPr>
          <p:spPr bwMode="auto">
            <a:xfrm>
              <a:off x="1658" y="9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16" name="Oval 547"/>
            <p:cNvSpPr>
              <a:spLocks noChangeArrowheads="1"/>
            </p:cNvSpPr>
            <p:nvPr/>
          </p:nvSpPr>
          <p:spPr bwMode="auto">
            <a:xfrm>
              <a:off x="93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17" name="Oval 548"/>
            <p:cNvSpPr>
              <a:spLocks noChangeArrowheads="1"/>
            </p:cNvSpPr>
            <p:nvPr/>
          </p:nvSpPr>
          <p:spPr bwMode="auto">
            <a:xfrm>
              <a:off x="1612" y="1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18" name="Oval 549"/>
            <p:cNvSpPr>
              <a:spLocks noChangeArrowheads="1"/>
            </p:cNvSpPr>
            <p:nvPr/>
          </p:nvSpPr>
          <p:spPr bwMode="auto">
            <a:xfrm>
              <a:off x="193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19" name="Oval 550"/>
            <p:cNvSpPr>
              <a:spLocks noChangeArrowheads="1"/>
            </p:cNvSpPr>
            <p:nvPr/>
          </p:nvSpPr>
          <p:spPr bwMode="auto">
            <a:xfrm>
              <a:off x="1521" y="9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520" name="Oval 551"/>
            <p:cNvSpPr>
              <a:spLocks noChangeArrowheads="1"/>
            </p:cNvSpPr>
            <p:nvPr/>
          </p:nvSpPr>
          <p:spPr bwMode="auto">
            <a:xfrm>
              <a:off x="1884"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21" name="Oval 552"/>
            <p:cNvSpPr>
              <a:spLocks noChangeArrowheads="1"/>
            </p:cNvSpPr>
            <p:nvPr/>
          </p:nvSpPr>
          <p:spPr bwMode="auto">
            <a:xfrm>
              <a:off x="1113"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22" name="Oval 553"/>
            <p:cNvSpPr>
              <a:spLocks noChangeArrowheads="1"/>
            </p:cNvSpPr>
            <p:nvPr/>
          </p:nvSpPr>
          <p:spPr bwMode="auto">
            <a:xfrm>
              <a:off x="1884"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23" name="Oval 554"/>
            <p:cNvSpPr>
              <a:spLocks noChangeArrowheads="1"/>
            </p:cNvSpPr>
            <p:nvPr/>
          </p:nvSpPr>
          <p:spPr bwMode="auto">
            <a:xfrm>
              <a:off x="202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24" name="Oval 555"/>
            <p:cNvSpPr>
              <a:spLocks noChangeArrowheads="1"/>
            </p:cNvSpPr>
            <p:nvPr/>
          </p:nvSpPr>
          <p:spPr bwMode="auto">
            <a:xfrm>
              <a:off x="2064"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25" name="Oval 556"/>
            <p:cNvSpPr>
              <a:spLocks noChangeArrowheads="1"/>
            </p:cNvSpPr>
            <p:nvPr/>
          </p:nvSpPr>
          <p:spPr bwMode="auto">
            <a:xfrm>
              <a:off x="2292" y="9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526" name="Oval 557"/>
            <p:cNvSpPr>
              <a:spLocks noChangeArrowheads="1"/>
            </p:cNvSpPr>
            <p:nvPr/>
          </p:nvSpPr>
          <p:spPr bwMode="auto">
            <a:xfrm>
              <a:off x="2519" y="1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27" name="Oval 558"/>
            <p:cNvSpPr>
              <a:spLocks noChangeArrowheads="1"/>
            </p:cNvSpPr>
            <p:nvPr/>
          </p:nvSpPr>
          <p:spPr bwMode="auto">
            <a:xfrm>
              <a:off x="2746"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28" name="Oval 559"/>
            <p:cNvSpPr>
              <a:spLocks noChangeArrowheads="1"/>
            </p:cNvSpPr>
            <p:nvPr/>
          </p:nvSpPr>
          <p:spPr bwMode="auto">
            <a:xfrm>
              <a:off x="2428"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29" name="Oval 560"/>
            <p:cNvSpPr>
              <a:spLocks noChangeArrowheads="1"/>
            </p:cNvSpPr>
            <p:nvPr/>
          </p:nvSpPr>
          <p:spPr bwMode="auto">
            <a:xfrm>
              <a:off x="211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30" name="Oval 561"/>
            <p:cNvSpPr>
              <a:spLocks noChangeArrowheads="1"/>
            </p:cNvSpPr>
            <p:nvPr/>
          </p:nvSpPr>
          <p:spPr bwMode="auto">
            <a:xfrm>
              <a:off x="1793"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31" name="Oval 562"/>
            <p:cNvSpPr>
              <a:spLocks noChangeArrowheads="1"/>
            </p:cNvSpPr>
            <p:nvPr/>
          </p:nvSpPr>
          <p:spPr bwMode="auto">
            <a:xfrm>
              <a:off x="274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32" name="Oval 563"/>
            <p:cNvSpPr>
              <a:spLocks noChangeArrowheads="1"/>
            </p:cNvSpPr>
            <p:nvPr/>
          </p:nvSpPr>
          <p:spPr bwMode="auto">
            <a:xfrm>
              <a:off x="3109" y="166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533" name="Oval 564"/>
            <p:cNvSpPr>
              <a:spLocks noChangeArrowheads="1"/>
            </p:cNvSpPr>
            <p:nvPr/>
          </p:nvSpPr>
          <p:spPr bwMode="auto">
            <a:xfrm>
              <a:off x="3472"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34" name="Oval 565"/>
            <p:cNvSpPr>
              <a:spLocks noChangeArrowheads="1"/>
            </p:cNvSpPr>
            <p:nvPr/>
          </p:nvSpPr>
          <p:spPr bwMode="auto">
            <a:xfrm>
              <a:off x="3245" y="2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535" name="Oval 566"/>
            <p:cNvSpPr>
              <a:spLocks noChangeArrowheads="1"/>
            </p:cNvSpPr>
            <p:nvPr/>
          </p:nvSpPr>
          <p:spPr bwMode="auto">
            <a:xfrm>
              <a:off x="2927"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36" name="Oval 567"/>
            <p:cNvSpPr>
              <a:spLocks noChangeArrowheads="1"/>
            </p:cNvSpPr>
            <p:nvPr/>
          </p:nvSpPr>
          <p:spPr bwMode="auto">
            <a:xfrm>
              <a:off x="220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37" name="Oval 568"/>
            <p:cNvSpPr>
              <a:spLocks noChangeArrowheads="1"/>
            </p:cNvSpPr>
            <p:nvPr/>
          </p:nvSpPr>
          <p:spPr bwMode="auto">
            <a:xfrm>
              <a:off x="1475"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38" name="Oval 569"/>
            <p:cNvSpPr>
              <a:spLocks noChangeArrowheads="1"/>
            </p:cNvSpPr>
            <p:nvPr/>
          </p:nvSpPr>
          <p:spPr bwMode="auto">
            <a:xfrm>
              <a:off x="161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39" name="Oval 570"/>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40" name="Oval 571"/>
            <p:cNvSpPr>
              <a:spLocks noChangeArrowheads="1"/>
            </p:cNvSpPr>
            <p:nvPr/>
          </p:nvSpPr>
          <p:spPr bwMode="auto">
            <a:xfrm>
              <a:off x="179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41" name="Oval 572"/>
            <p:cNvSpPr>
              <a:spLocks noChangeArrowheads="1"/>
            </p:cNvSpPr>
            <p:nvPr/>
          </p:nvSpPr>
          <p:spPr bwMode="auto">
            <a:xfrm>
              <a:off x="188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42" name="Oval 573"/>
            <p:cNvSpPr>
              <a:spLocks noChangeArrowheads="1"/>
            </p:cNvSpPr>
            <p:nvPr/>
          </p:nvSpPr>
          <p:spPr bwMode="auto">
            <a:xfrm>
              <a:off x="2111"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43" name="Oval 574"/>
            <p:cNvSpPr>
              <a:spLocks noChangeArrowheads="1"/>
            </p:cNvSpPr>
            <p:nvPr/>
          </p:nvSpPr>
          <p:spPr bwMode="auto">
            <a:xfrm>
              <a:off x="229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44" name="Oval 575"/>
            <p:cNvSpPr>
              <a:spLocks noChangeArrowheads="1"/>
            </p:cNvSpPr>
            <p:nvPr/>
          </p:nvSpPr>
          <p:spPr bwMode="auto">
            <a:xfrm>
              <a:off x="238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45" name="Oval 576"/>
            <p:cNvSpPr>
              <a:spLocks noChangeArrowheads="1"/>
            </p:cNvSpPr>
            <p:nvPr/>
          </p:nvSpPr>
          <p:spPr bwMode="auto">
            <a:xfrm>
              <a:off x="247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46" name="Oval 577"/>
            <p:cNvSpPr>
              <a:spLocks noChangeArrowheads="1"/>
            </p:cNvSpPr>
            <p:nvPr/>
          </p:nvSpPr>
          <p:spPr bwMode="auto">
            <a:xfrm>
              <a:off x="2565" y="2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47" name="Oval 578"/>
            <p:cNvSpPr>
              <a:spLocks noChangeArrowheads="1"/>
            </p:cNvSpPr>
            <p:nvPr/>
          </p:nvSpPr>
          <p:spPr bwMode="auto">
            <a:xfrm>
              <a:off x="265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48" name="Oval 579"/>
            <p:cNvSpPr>
              <a:spLocks noChangeArrowheads="1"/>
            </p:cNvSpPr>
            <p:nvPr/>
          </p:nvSpPr>
          <p:spPr bwMode="auto">
            <a:xfrm>
              <a:off x="2883"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49" name="Oval 580"/>
            <p:cNvSpPr>
              <a:spLocks noChangeArrowheads="1"/>
            </p:cNvSpPr>
            <p:nvPr/>
          </p:nvSpPr>
          <p:spPr bwMode="auto">
            <a:xfrm>
              <a:off x="306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50" name="Oval 581"/>
            <p:cNvSpPr>
              <a:spLocks noChangeArrowheads="1"/>
            </p:cNvSpPr>
            <p:nvPr/>
          </p:nvSpPr>
          <p:spPr bwMode="auto">
            <a:xfrm>
              <a:off x="2973"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51" name="Oval 582"/>
            <p:cNvSpPr>
              <a:spLocks noChangeArrowheads="1"/>
            </p:cNvSpPr>
            <p:nvPr/>
          </p:nvSpPr>
          <p:spPr bwMode="auto">
            <a:xfrm>
              <a:off x="3200"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52" name="Oval 583"/>
            <p:cNvSpPr>
              <a:spLocks noChangeArrowheads="1"/>
            </p:cNvSpPr>
            <p:nvPr/>
          </p:nvSpPr>
          <p:spPr bwMode="auto">
            <a:xfrm>
              <a:off x="3426"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53" name="Oval 584"/>
            <p:cNvSpPr>
              <a:spLocks noChangeArrowheads="1"/>
            </p:cNvSpPr>
            <p:nvPr/>
          </p:nvSpPr>
          <p:spPr bwMode="auto">
            <a:xfrm>
              <a:off x="3471" y="1163"/>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554" name="Oval 585"/>
            <p:cNvSpPr>
              <a:spLocks noChangeArrowheads="1"/>
            </p:cNvSpPr>
            <p:nvPr/>
          </p:nvSpPr>
          <p:spPr bwMode="auto">
            <a:xfrm>
              <a:off x="3426"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55" name="Oval 586"/>
            <p:cNvSpPr>
              <a:spLocks noChangeArrowheads="1"/>
            </p:cNvSpPr>
            <p:nvPr/>
          </p:nvSpPr>
          <p:spPr bwMode="auto">
            <a:xfrm>
              <a:off x="351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56" name="Oval 587"/>
            <p:cNvSpPr>
              <a:spLocks noChangeArrowheads="1"/>
            </p:cNvSpPr>
            <p:nvPr/>
          </p:nvSpPr>
          <p:spPr bwMode="auto">
            <a:xfrm>
              <a:off x="3063"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57" name="Oval 588"/>
            <p:cNvSpPr>
              <a:spLocks noChangeArrowheads="1"/>
            </p:cNvSpPr>
            <p:nvPr/>
          </p:nvSpPr>
          <p:spPr bwMode="auto">
            <a:xfrm>
              <a:off x="3517"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58" name="Oval 589"/>
            <p:cNvSpPr>
              <a:spLocks noChangeArrowheads="1"/>
            </p:cNvSpPr>
            <p:nvPr/>
          </p:nvSpPr>
          <p:spPr bwMode="auto">
            <a:xfrm>
              <a:off x="342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59" name="Oval 590"/>
            <p:cNvSpPr>
              <a:spLocks noChangeArrowheads="1"/>
            </p:cNvSpPr>
            <p:nvPr/>
          </p:nvSpPr>
          <p:spPr bwMode="auto">
            <a:xfrm>
              <a:off x="319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60" name="Oval 591"/>
            <p:cNvSpPr>
              <a:spLocks noChangeArrowheads="1"/>
            </p:cNvSpPr>
            <p:nvPr/>
          </p:nvSpPr>
          <p:spPr bwMode="auto">
            <a:xfrm>
              <a:off x="2927"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61" name="Oval 592"/>
            <p:cNvSpPr>
              <a:spLocks noChangeArrowheads="1"/>
            </p:cNvSpPr>
            <p:nvPr/>
          </p:nvSpPr>
          <p:spPr bwMode="auto">
            <a:xfrm>
              <a:off x="265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62" name="Oval 593"/>
            <p:cNvSpPr>
              <a:spLocks noChangeArrowheads="1"/>
            </p:cNvSpPr>
            <p:nvPr/>
          </p:nvSpPr>
          <p:spPr bwMode="auto">
            <a:xfrm>
              <a:off x="2247"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63" name="Oval 594"/>
            <p:cNvSpPr>
              <a:spLocks noChangeArrowheads="1"/>
            </p:cNvSpPr>
            <p:nvPr/>
          </p:nvSpPr>
          <p:spPr bwMode="auto">
            <a:xfrm>
              <a:off x="1838" y="25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564" name="Oval 595"/>
            <p:cNvSpPr>
              <a:spLocks noChangeArrowheads="1"/>
            </p:cNvSpPr>
            <p:nvPr/>
          </p:nvSpPr>
          <p:spPr bwMode="auto">
            <a:xfrm>
              <a:off x="134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65" name="Oval 596"/>
            <p:cNvSpPr>
              <a:spLocks noChangeArrowheads="1"/>
            </p:cNvSpPr>
            <p:nvPr/>
          </p:nvSpPr>
          <p:spPr bwMode="auto">
            <a:xfrm>
              <a:off x="84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66" name="Oval 597"/>
            <p:cNvSpPr>
              <a:spLocks noChangeArrowheads="1"/>
            </p:cNvSpPr>
            <p:nvPr/>
          </p:nvSpPr>
          <p:spPr bwMode="auto">
            <a:xfrm>
              <a:off x="34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67" name="Oval 598"/>
            <p:cNvSpPr>
              <a:spLocks noChangeArrowheads="1"/>
            </p:cNvSpPr>
            <p:nvPr/>
          </p:nvSpPr>
          <p:spPr bwMode="auto">
            <a:xfrm>
              <a:off x="705"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68" name="Oval 599"/>
            <p:cNvSpPr>
              <a:spLocks noChangeArrowheads="1"/>
            </p:cNvSpPr>
            <p:nvPr/>
          </p:nvSpPr>
          <p:spPr bwMode="auto">
            <a:xfrm>
              <a:off x="115"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69" name="Oval 600"/>
            <p:cNvSpPr>
              <a:spLocks noChangeArrowheads="1"/>
            </p:cNvSpPr>
            <p:nvPr/>
          </p:nvSpPr>
          <p:spPr bwMode="auto">
            <a:xfrm>
              <a:off x="384"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70" name="Oval 601"/>
            <p:cNvSpPr>
              <a:spLocks noChangeArrowheads="1"/>
            </p:cNvSpPr>
            <p:nvPr/>
          </p:nvSpPr>
          <p:spPr bwMode="auto">
            <a:xfrm>
              <a:off x="841"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71" name="Oval 602"/>
            <p:cNvSpPr>
              <a:spLocks noChangeArrowheads="1"/>
            </p:cNvSpPr>
            <p:nvPr/>
          </p:nvSpPr>
          <p:spPr bwMode="auto">
            <a:xfrm>
              <a:off x="1298" y="120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572" name="Oval 603"/>
            <p:cNvSpPr>
              <a:spLocks noChangeArrowheads="1"/>
            </p:cNvSpPr>
            <p:nvPr/>
          </p:nvSpPr>
          <p:spPr bwMode="auto">
            <a:xfrm>
              <a:off x="342"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573" name="Oval 604"/>
            <p:cNvSpPr>
              <a:spLocks noChangeArrowheads="1"/>
            </p:cNvSpPr>
            <p:nvPr/>
          </p:nvSpPr>
          <p:spPr bwMode="auto">
            <a:xfrm>
              <a:off x="206"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74" name="Oval 605"/>
            <p:cNvSpPr>
              <a:spLocks noChangeArrowheads="1"/>
            </p:cNvSpPr>
            <p:nvPr/>
          </p:nvSpPr>
          <p:spPr bwMode="auto">
            <a:xfrm>
              <a:off x="69"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75" name="Oval 606"/>
            <p:cNvSpPr>
              <a:spLocks noChangeArrowheads="1"/>
            </p:cNvSpPr>
            <p:nvPr/>
          </p:nvSpPr>
          <p:spPr bwMode="auto">
            <a:xfrm>
              <a:off x="-21"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76" name="Oval 607"/>
            <p:cNvSpPr>
              <a:spLocks noChangeArrowheads="1"/>
            </p:cNvSpPr>
            <p:nvPr/>
          </p:nvSpPr>
          <p:spPr bwMode="auto">
            <a:xfrm>
              <a:off x="24" y="1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77" name="Oval 608"/>
            <p:cNvSpPr>
              <a:spLocks noChangeArrowheads="1"/>
            </p:cNvSpPr>
            <p:nvPr/>
          </p:nvSpPr>
          <p:spPr bwMode="auto">
            <a:xfrm>
              <a:off x="161"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78" name="Oval 609"/>
            <p:cNvSpPr>
              <a:spLocks noChangeArrowheads="1"/>
            </p:cNvSpPr>
            <p:nvPr/>
          </p:nvSpPr>
          <p:spPr bwMode="auto">
            <a:xfrm>
              <a:off x="298"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79" name="Oval 610"/>
            <p:cNvSpPr>
              <a:spLocks noChangeArrowheads="1"/>
            </p:cNvSpPr>
            <p:nvPr/>
          </p:nvSpPr>
          <p:spPr bwMode="auto">
            <a:xfrm>
              <a:off x="435" y="13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580" name="Oval 611"/>
            <p:cNvSpPr>
              <a:spLocks noChangeArrowheads="1"/>
            </p:cNvSpPr>
            <p:nvPr/>
          </p:nvSpPr>
          <p:spPr bwMode="auto">
            <a:xfrm>
              <a:off x="2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81" name="Oval 612"/>
            <p:cNvSpPr>
              <a:spLocks noChangeArrowheads="1"/>
            </p:cNvSpPr>
            <p:nvPr/>
          </p:nvSpPr>
          <p:spPr bwMode="auto">
            <a:xfrm>
              <a:off x="-21" y="2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82" name="Oval 613"/>
            <p:cNvSpPr>
              <a:spLocks noChangeArrowheads="1"/>
            </p:cNvSpPr>
            <p:nvPr/>
          </p:nvSpPr>
          <p:spPr bwMode="auto">
            <a:xfrm>
              <a:off x="20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83" name="Oval 614"/>
            <p:cNvSpPr>
              <a:spLocks noChangeArrowheads="1"/>
            </p:cNvSpPr>
            <p:nvPr/>
          </p:nvSpPr>
          <p:spPr bwMode="auto">
            <a:xfrm>
              <a:off x="251"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84" name="Oval 615"/>
            <p:cNvSpPr>
              <a:spLocks noChangeArrowheads="1"/>
            </p:cNvSpPr>
            <p:nvPr/>
          </p:nvSpPr>
          <p:spPr bwMode="auto">
            <a:xfrm>
              <a:off x="25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85" name="Oval 616"/>
            <p:cNvSpPr>
              <a:spLocks noChangeArrowheads="1"/>
            </p:cNvSpPr>
            <p:nvPr/>
          </p:nvSpPr>
          <p:spPr bwMode="auto">
            <a:xfrm>
              <a:off x="69"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86" name="Oval 617"/>
            <p:cNvSpPr>
              <a:spLocks noChangeArrowheads="1"/>
            </p:cNvSpPr>
            <p:nvPr/>
          </p:nvSpPr>
          <p:spPr bwMode="auto">
            <a:xfrm>
              <a:off x="-21"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87" name="Oval 618"/>
            <p:cNvSpPr>
              <a:spLocks noChangeArrowheads="1"/>
            </p:cNvSpPr>
            <p:nvPr/>
          </p:nvSpPr>
          <p:spPr bwMode="auto">
            <a:xfrm>
              <a:off x="-21"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88" name="Oval 619"/>
            <p:cNvSpPr>
              <a:spLocks noChangeArrowheads="1"/>
            </p:cNvSpPr>
            <p:nvPr/>
          </p:nvSpPr>
          <p:spPr bwMode="auto">
            <a:xfrm>
              <a:off x="-2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89" name="Oval 620"/>
            <p:cNvSpPr>
              <a:spLocks noChangeArrowheads="1"/>
            </p:cNvSpPr>
            <p:nvPr/>
          </p:nvSpPr>
          <p:spPr bwMode="auto">
            <a:xfrm>
              <a:off x="795" y="125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590" name="Oval 621"/>
            <p:cNvSpPr>
              <a:spLocks noChangeArrowheads="1"/>
            </p:cNvSpPr>
            <p:nvPr/>
          </p:nvSpPr>
          <p:spPr bwMode="auto">
            <a:xfrm>
              <a:off x="659" y="120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591" name="Oval 622"/>
            <p:cNvSpPr>
              <a:spLocks noChangeArrowheads="1"/>
            </p:cNvSpPr>
            <p:nvPr/>
          </p:nvSpPr>
          <p:spPr bwMode="auto">
            <a:xfrm>
              <a:off x="523"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592" name="Oval 623"/>
            <p:cNvSpPr>
              <a:spLocks noChangeArrowheads="1"/>
            </p:cNvSpPr>
            <p:nvPr/>
          </p:nvSpPr>
          <p:spPr bwMode="auto">
            <a:xfrm>
              <a:off x="66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93" name="Oval 624"/>
            <p:cNvSpPr>
              <a:spLocks noChangeArrowheads="1"/>
            </p:cNvSpPr>
            <p:nvPr/>
          </p:nvSpPr>
          <p:spPr bwMode="auto">
            <a:xfrm>
              <a:off x="886" y="9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594" name="Oval 625"/>
            <p:cNvSpPr>
              <a:spLocks noChangeArrowheads="1"/>
            </p:cNvSpPr>
            <p:nvPr/>
          </p:nvSpPr>
          <p:spPr bwMode="auto">
            <a:xfrm>
              <a:off x="24"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95" name="Oval 626"/>
            <p:cNvSpPr>
              <a:spLocks noChangeArrowheads="1"/>
            </p:cNvSpPr>
            <p:nvPr/>
          </p:nvSpPr>
          <p:spPr bwMode="auto">
            <a:xfrm>
              <a:off x="1068" y="12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596" name="Oval 627"/>
            <p:cNvSpPr>
              <a:spLocks noChangeArrowheads="1"/>
            </p:cNvSpPr>
            <p:nvPr/>
          </p:nvSpPr>
          <p:spPr bwMode="auto">
            <a:xfrm>
              <a:off x="251"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97" name="Oval 628"/>
            <p:cNvSpPr>
              <a:spLocks noChangeArrowheads="1"/>
            </p:cNvSpPr>
            <p:nvPr/>
          </p:nvSpPr>
          <p:spPr bwMode="auto">
            <a:xfrm>
              <a:off x="161"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98" name="Oval 629"/>
            <p:cNvSpPr>
              <a:spLocks noChangeArrowheads="1"/>
            </p:cNvSpPr>
            <p:nvPr/>
          </p:nvSpPr>
          <p:spPr bwMode="auto">
            <a:xfrm>
              <a:off x="6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599" name="Oval 630"/>
            <p:cNvSpPr>
              <a:spLocks noChangeArrowheads="1"/>
            </p:cNvSpPr>
            <p:nvPr/>
          </p:nvSpPr>
          <p:spPr bwMode="auto">
            <a:xfrm>
              <a:off x="-2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00" name="Oval 631"/>
            <p:cNvSpPr>
              <a:spLocks noChangeArrowheads="1"/>
            </p:cNvSpPr>
            <p:nvPr/>
          </p:nvSpPr>
          <p:spPr bwMode="auto">
            <a:xfrm>
              <a:off x="61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01" name="Oval 632"/>
            <p:cNvSpPr>
              <a:spLocks noChangeArrowheads="1"/>
            </p:cNvSpPr>
            <p:nvPr/>
          </p:nvSpPr>
          <p:spPr bwMode="auto">
            <a:xfrm>
              <a:off x="523" y="225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602" name="Oval 633"/>
            <p:cNvSpPr>
              <a:spLocks noChangeArrowheads="1"/>
            </p:cNvSpPr>
            <p:nvPr/>
          </p:nvSpPr>
          <p:spPr bwMode="auto">
            <a:xfrm>
              <a:off x="34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03" name="Oval 634"/>
            <p:cNvSpPr>
              <a:spLocks noChangeArrowheads="1"/>
            </p:cNvSpPr>
            <p:nvPr/>
          </p:nvSpPr>
          <p:spPr bwMode="auto">
            <a:xfrm>
              <a:off x="11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04" name="Oval 635"/>
            <p:cNvSpPr>
              <a:spLocks noChangeArrowheads="1"/>
            </p:cNvSpPr>
            <p:nvPr/>
          </p:nvSpPr>
          <p:spPr bwMode="auto">
            <a:xfrm>
              <a:off x="660"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05" name="Oval 636"/>
            <p:cNvSpPr>
              <a:spLocks noChangeArrowheads="1"/>
            </p:cNvSpPr>
            <p:nvPr/>
          </p:nvSpPr>
          <p:spPr bwMode="auto">
            <a:xfrm>
              <a:off x="111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06" name="Oval 637"/>
            <p:cNvSpPr>
              <a:spLocks noChangeArrowheads="1"/>
            </p:cNvSpPr>
            <p:nvPr/>
          </p:nvSpPr>
          <p:spPr bwMode="auto">
            <a:xfrm>
              <a:off x="523"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07" name="Oval 638"/>
            <p:cNvSpPr>
              <a:spLocks noChangeArrowheads="1"/>
            </p:cNvSpPr>
            <p:nvPr/>
          </p:nvSpPr>
          <p:spPr bwMode="auto">
            <a:xfrm>
              <a:off x="-68"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08" name="Oval 639"/>
            <p:cNvSpPr>
              <a:spLocks noChangeArrowheads="1"/>
            </p:cNvSpPr>
            <p:nvPr/>
          </p:nvSpPr>
          <p:spPr bwMode="auto">
            <a:xfrm>
              <a:off x="387"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09" name="Oval 640"/>
            <p:cNvSpPr>
              <a:spLocks noChangeArrowheads="1"/>
            </p:cNvSpPr>
            <p:nvPr/>
          </p:nvSpPr>
          <p:spPr bwMode="auto">
            <a:xfrm>
              <a:off x="842" y="229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610" name="Oval 641"/>
            <p:cNvSpPr>
              <a:spLocks noChangeArrowheads="1"/>
            </p:cNvSpPr>
            <p:nvPr/>
          </p:nvSpPr>
          <p:spPr bwMode="auto">
            <a:xfrm>
              <a:off x="129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11" name="Oval 642"/>
            <p:cNvSpPr>
              <a:spLocks noChangeArrowheads="1"/>
            </p:cNvSpPr>
            <p:nvPr/>
          </p:nvSpPr>
          <p:spPr bwMode="auto">
            <a:xfrm>
              <a:off x="147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12" name="Oval 643"/>
            <p:cNvSpPr>
              <a:spLocks noChangeArrowheads="1"/>
            </p:cNvSpPr>
            <p:nvPr/>
          </p:nvSpPr>
          <p:spPr bwMode="auto">
            <a:xfrm>
              <a:off x="977"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13" name="Oval 644"/>
            <p:cNvSpPr>
              <a:spLocks noChangeArrowheads="1"/>
            </p:cNvSpPr>
            <p:nvPr/>
          </p:nvSpPr>
          <p:spPr bwMode="auto">
            <a:xfrm>
              <a:off x="841"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14" name="Oval 645"/>
            <p:cNvSpPr>
              <a:spLocks noChangeArrowheads="1"/>
            </p:cNvSpPr>
            <p:nvPr/>
          </p:nvSpPr>
          <p:spPr bwMode="auto">
            <a:xfrm>
              <a:off x="2111"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15" name="Oval 646"/>
            <p:cNvSpPr>
              <a:spLocks noChangeArrowheads="1"/>
            </p:cNvSpPr>
            <p:nvPr/>
          </p:nvSpPr>
          <p:spPr bwMode="auto">
            <a:xfrm>
              <a:off x="206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16" name="Oval 647"/>
            <p:cNvSpPr>
              <a:spLocks noChangeArrowheads="1"/>
            </p:cNvSpPr>
            <p:nvPr/>
          </p:nvSpPr>
          <p:spPr bwMode="auto">
            <a:xfrm>
              <a:off x="1884" y="1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17" name="Oval 648"/>
            <p:cNvSpPr>
              <a:spLocks noChangeArrowheads="1"/>
            </p:cNvSpPr>
            <p:nvPr/>
          </p:nvSpPr>
          <p:spPr bwMode="auto">
            <a:xfrm>
              <a:off x="3290"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18" name="Oval 649"/>
            <p:cNvSpPr>
              <a:spLocks noChangeArrowheads="1"/>
            </p:cNvSpPr>
            <p:nvPr/>
          </p:nvSpPr>
          <p:spPr bwMode="auto">
            <a:xfrm>
              <a:off x="3154" y="12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19" name="Oval 650"/>
            <p:cNvSpPr>
              <a:spLocks noChangeArrowheads="1"/>
            </p:cNvSpPr>
            <p:nvPr/>
          </p:nvSpPr>
          <p:spPr bwMode="auto">
            <a:xfrm>
              <a:off x="3200"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20" name="Oval 651"/>
            <p:cNvSpPr>
              <a:spLocks noChangeArrowheads="1"/>
            </p:cNvSpPr>
            <p:nvPr/>
          </p:nvSpPr>
          <p:spPr bwMode="auto">
            <a:xfrm>
              <a:off x="3381"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21" name="Oval 652"/>
            <p:cNvSpPr>
              <a:spLocks noChangeArrowheads="1"/>
            </p:cNvSpPr>
            <p:nvPr/>
          </p:nvSpPr>
          <p:spPr bwMode="auto">
            <a:xfrm>
              <a:off x="2927"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22" name="Oval 653"/>
            <p:cNvSpPr>
              <a:spLocks noChangeArrowheads="1"/>
            </p:cNvSpPr>
            <p:nvPr/>
          </p:nvSpPr>
          <p:spPr bwMode="auto">
            <a:xfrm>
              <a:off x="247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23" name="Oval 654"/>
            <p:cNvSpPr>
              <a:spLocks noChangeArrowheads="1"/>
            </p:cNvSpPr>
            <p:nvPr/>
          </p:nvSpPr>
          <p:spPr bwMode="auto">
            <a:xfrm>
              <a:off x="2019"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624" name="Oval 655"/>
            <p:cNvSpPr>
              <a:spLocks noChangeArrowheads="1"/>
            </p:cNvSpPr>
            <p:nvPr/>
          </p:nvSpPr>
          <p:spPr bwMode="auto">
            <a:xfrm>
              <a:off x="3336" y="234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625" name="Oval 656"/>
            <p:cNvSpPr>
              <a:spLocks noChangeArrowheads="1"/>
            </p:cNvSpPr>
            <p:nvPr/>
          </p:nvSpPr>
          <p:spPr bwMode="auto">
            <a:xfrm>
              <a:off x="2927"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26" name="Oval 657"/>
            <p:cNvSpPr>
              <a:spLocks noChangeArrowheads="1"/>
            </p:cNvSpPr>
            <p:nvPr/>
          </p:nvSpPr>
          <p:spPr bwMode="auto">
            <a:xfrm>
              <a:off x="256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27" name="Oval 658"/>
            <p:cNvSpPr>
              <a:spLocks noChangeArrowheads="1"/>
            </p:cNvSpPr>
            <p:nvPr/>
          </p:nvSpPr>
          <p:spPr bwMode="auto">
            <a:xfrm>
              <a:off x="2201"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28" name="Oval 659"/>
            <p:cNvSpPr>
              <a:spLocks noChangeArrowheads="1"/>
            </p:cNvSpPr>
            <p:nvPr/>
          </p:nvSpPr>
          <p:spPr bwMode="auto">
            <a:xfrm>
              <a:off x="1793"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29" name="Oval 660"/>
            <p:cNvSpPr>
              <a:spLocks noChangeArrowheads="1"/>
            </p:cNvSpPr>
            <p:nvPr/>
          </p:nvSpPr>
          <p:spPr bwMode="auto">
            <a:xfrm>
              <a:off x="977" y="252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630" name="Oval 661"/>
            <p:cNvSpPr>
              <a:spLocks noChangeArrowheads="1"/>
            </p:cNvSpPr>
            <p:nvPr/>
          </p:nvSpPr>
          <p:spPr bwMode="auto">
            <a:xfrm>
              <a:off x="3517" y="129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631" name="Oval 662"/>
            <p:cNvSpPr>
              <a:spLocks noChangeArrowheads="1"/>
            </p:cNvSpPr>
            <p:nvPr/>
          </p:nvSpPr>
          <p:spPr bwMode="auto">
            <a:xfrm>
              <a:off x="3471"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32" name="Oval 663"/>
            <p:cNvSpPr>
              <a:spLocks noChangeArrowheads="1"/>
            </p:cNvSpPr>
            <p:nvPr/>
          </p:nvSpPr>
          <p:spPr bwMode="auto">
            <a:xfrm>
              <a:off x="351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33" name="Oval 664"/>
            <p:cNvSpPr>
              <a:spLocks noChangeArrowheads="1"/>
            </p:cNvSpPr>
            <p:nvPr/>
          </p:nvSpPr>
          <p:spPr bwMode="auto">
            <a:xfrm>
              <a:off x="2973" y="234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634" name="Oval 665"/>
            <p:cNvSpPr>
              <a:spLocks noChangeArrowheads="1"/>
            </p:cNvSpPr>
            <p:nvPr/>
          </p:nvSpPr>
          <p:spPr bwMode="auto">
            <a:xfrm>
              <a:off x="3200"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35" name="Oval 666"/>
            <p:cNvSpPr>
              <a:spLocks noChangeArrowheads="1"/>
            </p:cNvSpPr>
            <p:nvPr/>
          </p:nvSpPr>
          <p:spPr bwMode="auto">
            <a:xfrm>
              <a:off x="505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36" name="Oval 667"/>
            <p:cNvSpPr>
              <a:spLocks noChangeArrowheads="1"/>
            </p:cNvSpPr>
            <p:nvPr/>
          </p:nvSpPr>
          <p:spPr bwMode="auto">
            <a:xfrm>
              <a:off x="505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37" name="Oval 668"/>
            <p:cNvSpPr>
              <a:spLocks noChangeArrowheads="1"/>
            </p:cNvSpPr>
            <p:nvPr/>
          </p:nvSpPr>
          <p:spPr bwMode="auto">
            <a:xfrm>
              <a:off x="496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38" name="Oval 669"/>
            <p:cNvSpPr>
              <a:spLocks noChangeArrowheads="1"/>
            </p:cNvSpPr>
            <p:nvPr/>
          </p:nvSpPr>
          <p:spPr bwMode="auto">
            <a:xfrm>
              <a:off x="4831"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39" name="Oval 670"/>
            <p:cNvSpPr>
              <a:spLocks noChangeArrowheads="1"/>
            </p:cNvSpPr>
            <p:nvPr/>
          </p:nvSpPr>
          <p:spPr bwMode="auto">
            <a:xfrm>
              <a:off x="464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40" name="Oval 671"/>
            <p:cNvSpPr>
              <a:spLocks noChangeArrowheads="1"/>
            </p:cNvSpPr>
            <p:nvPr/>
          </p:nvSpPr>
          <p:spPr bwMode="auto">
            <a:xfrm>
              <a:off x="492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41" name="Oval 672"/>
            <p:cNvSpPr>
              <a:spLocks noChangeArrowheads="1"/>
            </p:cNvSpPr>
            <p:nvPr/>
          </p:nvSpPr>
          <p:spPr bwMode="auto">
            <a:xfrm>
              <a:off x="5012"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42" name="Oval 673"/>
            <p:cNvSpPr>
              <a:spLocks noChangeArrowheads="1"/>
            </p:cNvSpPr>
            <p:nvPr/>
          </p:nvSpPr>
          <p:spPr bwMode="auto">
            <a:xfrm>
              <a:off x="501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43" name="Oval 674"/>
            <p:cNvSpPr>
              <a:spLocks noChangeArrowheads="1"/>
            </p:cNvSpPr>
            <p:nvPr/>
          </p:nvSpPr>
          <p:spPr bwMode="auto">
            <a:xfrm>
              <a:off x="49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44" name="Oval 675"/>
            <p:cNvSpPr>
              <a:spLocks noChangeArrowheads="1"/>
            </p:cNvSpPr>
            <p:nvPr/>
          </p:nvSpPr>
          <p:spPr bwMode="auto">
            <a:xfrm>
              <a:off x="501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45" name="Oval 676"/>
            <p:cNvSpPr>
              <a:spLocks noChangeArrowheads="1"/>
            </p:cNvSpPr>
            <p:nvPr/>
          </p:nvSpPr>
          <p:spPr bwMode="auto">
            <a:xfrm>
              <a:off x="514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46" name="Oval 677"/>
            <p:cNvSpPr>
              <a:spLocks noChangeArrowheads="1"/>
            </p:cNvSpPr>
            <p:nvPr/>
          </p:nvSpPr>
          <p:spPr bwMode="auto">
            <a:xfrm>
              <a:off x="5239"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47" name="Oval 678"/>
            <p:cNvSpPr>
              <a:spLocks noChangeArrowheads="1"/>
            </p:cNvSpPr>
            <p:nvPr/>
          </p:nvSpPr>
          <p:spPr bwMode="auto">
            <a:xfrm>
              <a:off x="5330"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48" name="Oval 679"/>
            <p:cNvSpPr>
              <a:spLocks noChangeArrowheads="1"/>
            </p:cNvSpPr>
            <p:nvPr/>
          </p:nvSpPr>
          <p:spPr bwMode="auto">
            <a:xfrm>
              <a:off x="532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49" name="Oval 680"/>
            <p:cNvSpPr>
              <a:spLocks noChangeArrowheads="1"/>
            </p:cNvSpPr>
            <p:nvPr/>
          </p:nvSpPr>
          <p:spPr bwMode="auto">
            <a:xfrm>
              <a:off x="5328"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50" name="Oval 681"/>
            <p:cNvSpPr>
              <a:spLocks noChangeArrowheads="1"/>
            </p:cNvSpPr>
            <p:nvPr/>
          </p:nvSpPr>
          <p:spPr bwMode="auto">
            <a:xfrm>
              <a:off x="523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51" name="Oval 682"/>
            <p:cNvSpPr>
              <a:spLocks noChangeArrowheads="1"/>
            </p:cNvSpPr>
            <p:nvPr/>
          </p:nvSpPr>
          <p:spPr bwMode="auto">
            <a:xfrm>
              <a:off x="5375"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52" name="Oval 683"/>
            <p:cNvSpPr>
              <a:spLocks noChangeArrowheads="1"/>
            </p:cNvSpPr>
            <p:nvPr/>
          </p:nvSpPr>
          <p:spPr bwMode="auto">
            <a:xfrm>
              <a:off x="5103"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53" name="Oval 684"/>
            <p:cNvSpPr>
              <a:spLocks noChangeArrowheads="1"/>
            </p:cNvSpPr>
            <p:nvPr/>
          </p:nvSpPr>
          <p:spPr bwMode="auto">
            <a:xfrm>
              <a:off x="51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54" name="Oval 685"/>
            <p:cNvSpPr>
              <a:spLocks noChangeArrowheads="1"/>
            </p:cNvSpPr>
            <p:nvPr/>
          </p:nvSpPr>
          <p:spPr bwMode="auto">
            <a:xfrm>
              <a:off x="5193"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55" name="Oval 686"/>
            <p:cNvSpPr>
              <a:spLocks noChangeArrowheads="1"/>
            </p:cNvSpPr>
            <p:nvPr/>
          </p:nvSpPr>
          <p:spPr bwMode="auto">
            <a:xfrm>
              <a:off x="492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56" name="Oval 687"/>
            <p:cNvSpPr>
              <a:spLocks noChangeArrowheads="1"/>
            </p:cNvSpPr>
            <p:nvPr/>
          </p:nvSpPr>
          <p:spPr bwMode="auto">
            <a:xfrm>
              <a:off x="5239" y="379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657" name="Oval 688"/>
            <p:cNvSpPr>
              <a:spLocks noChangeArrowheads="1"/>
            </p:cNvSpPr>
            <p:nvPr/>
          </p:nvSpPr>
          <p:spPr bwMode="auto">
            <a:xfrm>
              <a:off x="5647"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58" name="Oval 689"/>
            <p:cNvSpPr>
              <a:spLocks noChangeArrowheads="1"/>
            </p:cNvSpPr>
            <p:nvPr/>
          </p:nvSpPr>
          <p:spPr bwMode="auto">
            <a:xfrm>
              <a:off x="573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59" name="Oval 690"/>
            <p:cNvSpPr>
              <a:spLocks noChangeArrowheads="1"/>
            </p:cNvSpPr>
            <p:nvPr/>
          </p:nvSpPr>
          <p:spPr bwMode="auto">
            <a:xfrm>
              <a:off x="5602"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60" name="Oval 691"/>
            <p:cNvSpPr>
              <a:spLocks noChangeArrowheads="1"/>
            </p:cNvSpPr>
            <p:nvPr/>
          </p:nvSpPr>
          <p:spPr bwMode="auto">
            <a:xfrm>
              <a:off x="5420"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61" name="Oval 692"/>
            <p:cNvSpPr>
              <a:spLocks noChangeArrowheads="1"/>
            </p:cNvSpPr>
            <p:nvPr/>
          </p:nvSpPr>
          <p:spPr bwMode="auto">
            <a:xfrm>
              <a:off x="5284"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62" name="Oval 693"/>
            <p:cNvSpPr>
              <a:spLocks noChangeArrowheads="1"/>
            </p:cNvSpPr>
            <p:nvPr/>
          </p:nvSpPr>
          <p:spPr bwMode="auto">
            <a:xfrm>
              <a:off x="5375" y="2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663" name="Oval 694"/>
            <p:cNvSpPr>
              <a:spLocks noChangeArrowheads="1"/>
            </p:cNvSpPr>
            <p:nvPr/>
          </p:nvSpPr>
          <p:spPr bwMode="auto">
            <a:xfrm>
              <a:off x="5511"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64" name="Oval 695"/>
            <p:cNvSpPr>
              <a:spLocks noChangeArrowheads="1"/>
            </p:cNvSpPr>
            <p:nvPr/>
          </p:nvSpPr>
          <p:spPr bwMode="auto">
            <a:xfrm>
              <a:off x="5647" y="3430"/>
              <a:ext cx="45" cy="46"/>
            </a:xfrm>
            <a:prstGeom prst="ellipse">
              <a:avLst/>
            </a:prstGeom>
            <a:solidFill>
              <a:schemeClr val="tx1"/>
            </a:solidFill>
            <a:ln w="3175">
              <a:noFill/>
              <a:round/>
              <a:headEnd/>
              <a:tailEnd/>
            </a:ln>
          </p:spPr>
          <p:txBody>
            <a:bodyPr wrap="none" anchor="ctr"/>
            <a:lstStyle/>
            <a:p>
              <a:endParaRPr lang="en-US"/>
            </a:p>
          </p:txBody>
        </p:sp>
        <p:sp>
          <p:nvSpPr>
            <p:cNvPr id="81665" name="Oval 696"/>
            <p:cNvSpPr>
              <a:spLocks noChangeArrowheads="1"/>
            </p:cNvSpPr>
            <p:nvPr/>
          </p:nvSpPr>
          <p:spPr bwMode="auto">
            <a:xfrm>
              <a:off x="5693" y="31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66" name="Oval 697"/>
            <p:cNvSpPr>
              <a:spLocks noChangeArrowheads="1"/>
            </p:cNvSpPr>
            <p:nvPr/>
          </p:nvSpPr>
          <p:spPr bwMode="auto">
            <a:xfrm>
              <a:off x="5692"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67" name="Oval 698"/>
            <p:cNvSpPr>
              <a:spLocks noChangeArrowheads="1"/>
            </p:cNvSpPr>
            <p:nvPr/>
          </p:nvSpPr>
          <p:spPr bwMode="auto">
            <a:xfrm>
              <a:off x="541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68" name="Oval 699"/>
            <p:cNvSpPr>
              <a:spLocks noChangeArrowheads="1"/>
            </p:cNvSpPr>
            <p:nvPr/>
          </p:nvSpPr>
          <p:spPr bwMode="auto">
            <a:xfrm>
              <a:off x="5556" y="29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69" name="Oval 700"/>
            <p:cNvSpPr>
              <a:spLocks noChangeArrowheads="1"/>
            </p:cNvSpPr>
            <p:nvPr/>
          </p:nvSpPr>
          <p:spPr bwMode="auto">
            <a:xfrm>
              <a:off x="5556"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70" name="Oval 701"/>
            <p:cNvSpPr>
              <a:spLocks noChangeArrowheads="1"/>
            </p:cNvSpPr>
            <p:nvPr/>
          </p:nvSpPr>
          <p:spPr bwMode="auto">
            <a:xfrm>
              <a:off x="5602"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71" name="Oval 702"/>
            <p:cNvSpPr>
              <a:spLocks noChangeArrowheads="1"/>
            </p:cNvSpPr>
            <p:nvPr/>
          </p:nvSpPr>
          <p:spPr bwMode="auto">
            <a:xfrm>
              <a:off x="5737"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72" name="Oval 703"/>
            <p:cNvSpPr>
              <a:spLocks noChangeArrowheads="1"/>
            </p:cNvSpPr>
            <p:nvPr/>
          </p:nvSpPr>
          <p:spPr bwMode="auto">
            <a:xfrm>
              <a:off x="5737"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73" name="Oval 704"/>
            <p:cNvSpPr>
              <a:spLocks noChangeArrowheads="1"/>
            </p:cNvSpPr>
            <p:nvPr/>
          </p:nvSpPr>
          <p:spPr bwMode="auto">
            <a:xfrm>
              <a:off x="5329"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74" name="Oval 705"/>
            <p:cNvSpPr>
              <a:spLocks noChangeArrowheads="1"/>
            </p:cNvSpPr>
            <p:nvPr/>
          </p:nvSpPr>
          <p:spPr bwMode="auto">
            <a:xfrm>
              <a:off x="4967"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75" name="Oval 706"/>
            <p:cNvSpPr>
              <a:spLocks noChangeArrowheads="1"/>
            </p:cNvSpPr>
            <p:nvPr/>
          </p:nvSpPr>
          <p:spPr bwMode="auto">
            <a:xfrm>
              <a:off x="5103" y="3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76" name="Oval 707"/>
            <p:cNvSpPr>
              <a:spLocks noChangeArrowheads="1"/>
            </p:cNvSpPr>
            <p:nvPr/>
          </p:nvSpPr>
          <p:spPr bwMode="auto">
            <a:xfrm>
              <a:off x="5193"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77" name="Oval 708"/>
            <p:cNvSpPr>
              <a:spLocks noChangeArrowheads="1"/>
            </p:cNvSpPr>
            <p:nvPr/>
          </p:nvSpPr>
          <p:spPr bwMode="auto">
            <a:xfrm>
              <a:off x="5193"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78" name="Oval 709"/>
            <p:cNvSpPr>
              <a:spLocks noChangeArrowheads="1"/>
            </p:cNvSpPr>
            <p:nvPr/>
          </p:nvSpPr>
          <p:spPr bwMode="auto">
            <a:xfrm>
              <a:off x="5557"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79" name="Oval 710"/>
            <p:cNvSpPr>
              <a:spLocks noChangeArrowheads="1"/>
            </p:cNvSpPr>
            <p:nvPr/>
          </p:nvSpPr>
          <p:spPr bwMode="auto">
            <a:xfrm>
              <a:off x="573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80" name="Oval 711"/>
            <p:cNvSpPr>
              <a:spLocks noChangeArrowheads="1"/>
            </p:cNvSpPr>
            <p:nvPr/>
          </p:nvSpPr>
          <p:spPr bwMode="auto">
            <a:xfrm>
              <a:off x="546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81" name="Oval 712"/>
            <p:cNvSpPr>
              <a:spLocks noChangeArrowheads="1"/>
            </p:cNvSpPr>
            <p:nvPr/>
          </p:nvSpPr>
          <p:spPr bwMode="auto">
            <a:xfrm>
              <a:off x="551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82" name="Oval 713"/>
            <p:cNvSpPr>
              <a:spLocks noChangeArrowheads="1"/>
            </p:cNvSpPr>
            <p:nvPr/>
          </p:nvSpPr>
          <p:spPr bwMode="auto">
            <a:xfrm>
              <a:off x="5602"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83" name="Oval 714"/>
            <p:cNvSpPr>
              <a:spLocks noChangeArrowheads="1"/>
            </p:cNvSpPr>
            <p:nvPr/>
          </p:nvSpPr>
          <p:spPr bwMode="auto">
            <a:xfrm>
              <a:off x="474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84" name="Oval 715"/>
            <p:cNvSpPr>
              <a:spLocks noChangeArrowheads="1"/>
            </p:cNvSpPr>
            <p:nvPr/>
          </p:nvSpPr>
          <p:spPr bwMode="auto">
            <a:xfrm>
              <a:off x="4740"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85" name="Oval 716"/>
            <p:cNvSpPr>
              <a:spLocks noChangeArrowheads="1"/>
            </p:cNvSpPr>
            <p:nvPr/>
          </p:nvSpPr>
          <p:spPr bwMode="auto">
            <a:xfrm>
              <a:off x="4649"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86" name="Oval 717"/>
            <p:cNvSpPr>
              <a:spLocks noChangeArrowheads="1"/>
            </p:cNvSpPr>
            <p:nvPr/>
          </p:nvSpPr>
          <p:spPr bwMode="auto">
            <a:xfrm>
              <a:off x="4740"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87" name="Oval 718"/>
            <p:cNvSpPr>
              <a:spLocks noChangeArrowheads="1"/>
            </p:cNvSpPr>
            <p:nvPr/>
          </p:nvSpPr>
          <p:spPr bwMode="auto">
            <a:xfrm>
              <a:off x="4830"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88" name="Oval 719"/>
            <p:cNvSpPr>
              <a:spLocks noChangeArrowheads="1"/>
            </p:cNvSpPr>
            <p:nvPr/>
          </p:nvSpPr>
          <p:spPr bwMode="auto">
            <a:xfrm>
              <a:off x="4830"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89" name="Oval 720"/>
            <p:cNvSpPr>
              <a:spLocks noChangeArrowheads="1"/>
            </p:cNvSpPr>
            <p:nvPr/>
          </p:nvSpPr>
          <p:spPr bwMode="auto">
            <a:xfrm>
              <a:off x="4604" y="38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690" name="Oval 721"/>
            <p:cNvSpPr>
              <a:spLocks noChangeArrowheads="1"/>
            </p:cNvSpPr>
            <p:nvPr/>
          </p:nvSpPr>
          <p:spPr bwMode="auto">
            <a:xfrm>
              <a:off x="4648" y="39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91" name="Oval 722"/>
            <p:cNvSpPr>
              <a:spLocks noChangeArrowheads="1"/>
            </p:cNvSpPr>
            <p:nvPr/>
          </p:nvSpPr>
          <p:spPr bwMode="auto">
            <a:xfrm>
              <a:off x="4197"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92" name="Oval 723"/>
            <p:cNvSpPr>
              <a:spLocks noChangeArrowheads="1"/>
            </p:cNvSpPr>
            <p:nvPr/>
          </p:nvSpPr>
          <p:spPr bwMode="auto">
            <a:xfrm>
              <a:off x="4196"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93" name="Oval 724"/>
            <p:cNvSpPr>
              <a:spLocks noChangeArrowheads="1"/>
            </p:cNvSpPr>
            <p:nvPr/>
          </p:nvSpPr>
          <p:spPr bwMode="auto">
            <a:xfrm>
              <a:off x="4060"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94" name="Oval 725"/>
            <p:cNvSpPr>
              <a:spLocks noChangeArrowheads="1"/>
            </p:cNvSpPr>
            <p:nvPr/>
          </p:nvSpPr>
          <p:spPr bwMode="auto">
            <a:xfrm>
              <a:off x="4151"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95" name="Oval 726"/>
            <p:cNvSpPr>
              <a:spLocks noChangeArrowheads="1"/>
            </p:cNvSpPr>
            <p:nvPr/>
          </p:nvSpPr>
          <p:spPr bwMode="auto">
            <a:xfrm>
              <a:off x="4287"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96" name="Oval 727"/>
            <p:cNvSpPr>
              <a:spLocks noChangeArrowheads="1"/>
            </p:cNvSpPr>
            <p:nvPr/>
          </p:nvSpPr>
          <p:spPr bwMode="auto">
            <a:xfrm>
              <a:off x="4378"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97" name="Oval 728"/>
            <p:cNvSpPr>
              <a:spLocks noChangeArrowheads="1"/>
            </p:cNvSpPr>
            <p:nvPr/>
          </p:nvSpPr>
          <p:spPr bwMode="auto">
            <a:xfrm>
              <a:off x="4469"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98" name="Oval 729"/>
            <p:cNvSpPr>
              <a:spLocks noChangeArrowheads="1"/>
            </p:cNvSpPr>
            <p:nvPr/>
          </p:nvSpPr>
          <p:spPr bwMode="auto">
            <a:xfrm>
              <a:off x="4468"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699" name="Oval 730"/>
            <p:cNvSpPr>
              <a:spLocks noChangeArrowheads="1"/>
            </p:cNvSpPr>
            <p:nvPr/>
          </p:nvSpPr>
          <p:spPr bwMode="auto">
            <a:xfrm>
              <a:off x="4332"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00" name="Oval 731"/>
            <p:cNvSpPr>
              <a:spLocks noChangeArrowheads="1"/>
            </p:cNvSpPr>
            <p:nvPr/>
          </p:nvSpPr>
          <p:spPr bwMode="auto">
            <a:xfrm>
              <a:off x="4060"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01" name="Oval 732"/>
            <p:cNvSpPr>
              <a:spLocks noChangeArrowheads="1"/>
            </p:cNvSpPr>
            <p:nvPr/>
          </p:nvSpPr>
          <p:spPr bwMode="auto">
            <a:xfrm>
              <a:off x="4378"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02" name="Oval 733"/>
            <p:cNvSpPr>
              <a:spLocks noChangeArrowheads="1"/>
            </p:cNvSpPr>
            <p:nvPr/>
          </p:nvSpPr>
          <p:spPr bwMode="auto">
            <a:xfrm>
              <a:off x="4650"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03" name="Oval 734"/>
            <p:cNvSpPr>
              <a:spLocks noChangeArrowheads="1"/>
            </p:cNvSpPr>
            <p:nvPr/>
          </p:nvSpPr>
          <p:spPr bwMode="auto">
            <a:xfrm>
              <a:off x="4513"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04" name="Oval 735"/>
            <p:cNvSpPr>
              <a:spLocks noChangeArrowheads="1"/>
            </p:cNvSpPr>
            <p:nvPr/>
          </p:nvSpPr>
          <p:spPr bwMode="auto">
            <a:xfrm>
              <a:off x="4604" y="33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05" name="Oval 736"/>
            <p:cNvSpPr>
              <a:spLocks noChangeArrowheads="1"/>
            </p:cNvSpPr>
            <p:nvPr/>
          </p:nvSpPr>
          <p:spPr bwMode="auto">
            <a:xfrm>
              <a:off x="4785" y="333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706" name="Oval 737"/>
            <p:cNvSpPr>
              <a:spLocks noChangeArrowheads="1"/>
            </p:cNvSpPr>
            <p:nvPr/>
          </p:nvSpPr>
          <p:spPr bwMode="auto">
            <a:xfrm>
              <a:off x="4513"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07" name="Oval 738"/>
            <p:cNvSpPr>
              <a:spLocks noChangeArrowheads="1"/>
            </p:cNvSpPr>
            <p:nvPr/>
          </p:nvSpPr>
          <p:spPr bwMode="auto">
            <a:xfrm>
              <a:off x="483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08" name="Oval 739"/>
            <p:cNvSpPr>
              <a:spLocks noChangeArrowheads="1"/>
            </p:cNvSpPr>
            <p:nvPr/>
          </p:nvSpPr>
          <p:spPr bwMode="auto">
            <a:xfrm>
              <a:off x="4105"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09" name="Oval 740"/>
            <p:cNvSpPr>
              <a:spLocks noChangeArrowheads="1"/>
            </p:cNvSpPr>
            <p:nvPr/>
          </p:nvSpPr>
          <p:spPr bwMode="auto">
            <a:xfrm>
              <a:off x="4378" y="3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10" name="Oval 741"/>
            <p:cNvSpPr>
              <a:spLocks noChangeArrowheads="1"/>
            </p:cNvSpPr>
            <p:nvPr/>
          </p:nvSpPr>
          <p:spPr bwMode="auto">
            <a:xfrm>
              <a:off x="4377"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11" name="Oval 742"/>
            <p:cNvSpPr>
              <a:spLocks noChangeArrowheads="1"/>
            </p:cNvSpPr>
            <p:nvPr/>
          </p:nvSpPr>
          <p:spPr bwMode="auto">
            <a:xfrm>
              <a:off x="4241" y="3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12" name="Oval 743"/>
            <p:cNvSpPr>
              <a:spLocks noChangeArrowheads="1"/>
            </p:cNvSpPr>
            <p:nvPr/>
          </p:nvSpPr>
          <p:spPr bwMode="auto">
            <a:xfrm>
              <a:off x="4332" y="3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13" name="Oval 744"/>
            <p:cNvSpPr>
              <a:spLocks noChangeArrowheads="1"/>
            </p:cNvSpPr>
            <p:nvPr/>
          </p:nvSpPr>
          <p:spPr bwMode="auto">
            <a:xfrm>
              <a:off x="4468"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14" name="Oval 745"/>
            <p:cNvSpPr>
              <a:spLocks noChangeArrowheads="1"/>
            </p:cNvSpPr>
            <p:nvPr/>
          </p:nvSpPr>
          <p:spPr bwMode="auto">
            <a:xfrm>
              <a:off x="4513" y="32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15" name="Oval 746"/>
            <p:cNvSpPr>
              <a:spLocks noChangeArrowheads="1"/>
            </p:cNvSpPr>
            <p:nvPr/>
          </p:nvSpPr>
          <p:spPr bwMode="auto">
            <a:xfrm>
              <a:off x="4105"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16" name="Oval 747"/>
            <p:cNvSpPr>
              <a:spLocks noChangeArrowheads="1"/>
            </p:cNvSpPr>
            <p:nvPr/>
          </p:nvSpPr>
          <p:spPr bwMode="auto">
            <a:xfrm>
              <a:off x="4285" y="34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17" name="Oval 748"/>
            <p:cNvSpPr>
              <a:spLocks noChangeArrowheads="1"/>
            </p:cNvSpPr>
            <p:nvPr/>
          </p:nvSpPr>
          <p:spPr bwMode="auto">
            <a:xfrm>
              <a:off x="3834" y="3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18" name="Oval 749"/>
            <p:cNvSpPr>
              <a:spLocks noChangeArrowheads="1"/>
            </p:cNvSpPr>
            <p:nvPr/>
          </p:nvSpPr>
          <p:spPr bwMode="auto">
            <a:xfrm>
              <a:off x="3833"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19" name="Oval 750"/>
            <p:cNvSpPr>
              <a:spLocks noChangeArrowheads="1"/>
            </p:cNvSpPr>
            <p:nvPr/>
          </p:nvSpPr>
          <p:spPr bwMode="auto">
            <a:xfrm>
              <a:off x="3697"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20" name="Oval 751"/>
            <p:cNvSpPr>
              <a:spLocks noChangeArrowheads="1"/>
            </p:cNvSpPr>
            <p:nvPr/>
          </p:nvSpPr>
          <p:spPr bwMode="auto">
            <a:xfrm>
              <a:off x="3788" y="2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21" name="Oval 752"/>
            <p:cNvSpPr>
              <a:spLocks noChangeArrowheads="1"/>
            </p:cNvSpPr>
            <p:nvPr/>
          </p:nvSpPr>
          <p:spPr bwMode="auto">
            <a:xfrm>
              <a:off x="3924" y="31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722" name="Oval 753"/>
            <p:cNvSpPr>
              <a:spLocks noChangeArrowheads="1"/>
            </p:cNvSpPr>
            <p:nvPr/>
          </p:nvSpPr>
          <p:spPr bwMode="auto">
            <a:xfrm>
              <a:off x="4015"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23" name="Oval 754"/>
            <p:cNvSpPr>
              <a:spLocks noChangeArrowheads="1"/>
            </p:cNvSpPr>
            <p:nvPr/>
          </p:nvSpPr>
          <p:spPr bwMode="auto">
            <a:xfrm>
              <a:off x="4106" y="3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24" name="Oval 755"/>
            <p:cNvSpPr>
              <a:spLocks noChangeArrowheads="1"/>
            </p:cNvSpPr>
            <p:nvPr/>
          </p:nvSpPr>
          <p:spPr bwMode="auto">
            <a:xfrm>
              <a:off x="405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25" name="Oval 756"/>
            <p:cNvSpPr>
              <a:spLocks noChangeArrowheads="1"/>
            </p:cNvSpPr>
            <p:nvPr/>
          </p:nvSpPr>
          <p:spPr bwMode="auto">
            <a:xfrm>
              <a:off x="3969"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26" name="Oval 757"/>
            <p:cNvSpPr>
              <a:spLocks noChangeArrowheads="1"/>
            </p:cNvSpPr>
            <p:nvPr/>
          </p:nvSpPr>
          <p:spPr bwMode="auto">
            <a:xfrm>
              <a:off x="3697"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27" name="Oval 758"/>
            <p:cNvSpPr>
              <a:spLocks noChangeArrowheads="1"/>
            </p:cNvSpPr>
            <p:nvPr/>
          </p:nvSpPr>
          <p:spPr bwMode="auto">
            <a:xfrm>
              <a:off x="4015"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28" name="Oval 759"/>
            <p:cNvSpPr>
              <a:spLocks noChangeArrowheads="1"/>
            </p:cNvSpPr>
            <p:nvPr/>
          </p:nvSpPr>
          <p:spPr bwMode="auto">
            <a:xfrm>
              <a:off x="4287" y="302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729" name="Oval 760"/>
            <p:cNvSpPr>
              <a:spLocks noChangeArrowheads="1"/>
            </p:cNvSpPr>
            <p:nvPr/>
          </p:nvSpPr>
          <p:spPr bwMode="auto">
            <a:xfrm>
              <a:off x="4150"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30" name="Oval 761"/>
            <p:cNvSpPr>
              <a:spLocks noChangeArrowheads="1"/>
            </p:cNvSpPr>
            <p:nvPr/>
          </p:nvSpPr>
          <p:spPr bwMode="auto">
            <a:xfrm>
              <a:off x="4241"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31" name="Oval 762"/>
            <p:cNvSpPr>
              <a:spLocks noChangeArrowheads="1"/>
            </p:cNvSpPr>
            <p:nvPr/>
          </p:nvSpPr>
          <p:spPr bwMode="auto">
            <a:xfrm>
              <a:off x="4422" y="279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732" name="Oval 763"/>
            <p:cNvSpPr>
              <a:spLocks noChangeArrowheads="1"/>
            </p:cNvSpPr>
            <p:nvPr/>
          </p:nvSpPr>
          <p:spPr bwMode="auto">
            <a:xfrm>
              <a:off x="4150" y="298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733" name="Oval 764"/>
            <p:cNvSpPr>
              <a:spLocks noChangeArrowheads="1"/>
            </p:cNvSpPr>
            <p:nvPr/>
          </p:nvSpPr>
          <p:spPr bwMode="auto">
            <a:xfrm>
              <a:off x="4468" y="2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34" name="Oval 765"/>
            <p:cNvSpPr>
              <a:spLocks noChangeArrowheads="1"/>
            </p:cNvSpPr>
            <p:nvPr/>
          </p:nvSpPr>
          <p:spPr bwMode="auto">
            <a:xfrm>
              <a:off x="3742"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35" name="Oval 766"/>
            <p:cNvSpPr>
              <a:spLocks noChangeArrowheads="1"/>
            </p:cNvSpPr>
            <p:nvPr/>
          </p:nvSpPr>
          <p:spPr bwMode="auto">
            <a:xfrm>
              <a:off x="546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36" name="Oval 767"/>
            <p:cNvSpPr>
              <a:spLocks noChangeArrowheads="1"/>
            </p:cNvSpPr>
            <p:nvPr/>
          </p:nvSpPr>
          <p:spPr bwMode="auto">
            <a:xfrm>
              <a:off x="5375"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37" name="Oval 768"/>
            <p:cNvSpPr>
              <a:spLocks noChangeArrowheads="1"/>
            </p:cNvSpPr>
            <p:nvPr/>
          </p:nvSpPr>
          <p:spPr bwMode="auto">
            <a:xfrm>
              <a:off x="5239" y="2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38" name="Oval 769"/>
            <p:cNvSpPr>
              <a:spLocks noChangeArrowheads="1"/>
            </p:cNvSpPr>
            <p:nvPr/>
          </p:nvSpPr>
          <p:spPr bwMode="auto">
            <a:xfrm>
              <a:off x="5330"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39" name="Oval 770"/>
            <p:cNvSpPr>
              <a:spLocks noChangeArrowheads="1"/>
            </p:cNvSpPr>
            <p:nvPr/>
          </p:nvSpPr>
          <p:spPr bwMode="auto">
            <a:xfrm>
              <a:off x="5466"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40" name="Oval 771"/>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41" name="Oval 772"/>
            <p:cNvSpPr>
              <a:spLocks noChangeArrowheads="1"/>
            </p:cNvSpPr>
            <p:nvPr/>
          </p:nvSpPr>
          <p:spPr bwMode="auto">
            <a:xfrm>
              <a:off x="4967" y="3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42" name="Oval 773"/>
            <p:cNvSpPr>
              <a:spLocks noChangeArrowheads="1"/>
            </p:cNvSpPr>
            <p:nvPr/>
          </p:nvSpPr>
          <p:spPr bwMode="auto">
            <a:xfrm>
              <a:off x="5420"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43" name="Oval 774"/>
            <p:cNvSpPr>
              <a:spLocks noChangeArrowheads="1"/>
            </p:cNvSpPr>
            <p:nvPr/>
          </p:nvSpPr>
          <p:spPr bwMode="auto">
            <a:xfrm>
              <a:off x="4832"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44" name="Oval 775"/>
            <p:cNvSpPr>
              <a:spLocks noChangeArrowheads="1"/>
            </p:cNvSpPr>
            <p:nvPr/>
          </p:nvSpPr>
          <p:spPr bwMode="auto">
            <a:xfrm>
              <a:off x="483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45" name="Oval 776"/>
            <p:cNvSpPr>
              <a:spLocks noChangeArrowheads="1"/>
            </p:cNvSpPr>
            <p:nvPr/>
          </p:nvSpPr>
          <p:spPr bwMode="auto">
            <a:xfrm>
              <a:off x="4695"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46" name="Oval 777"/>
            <p:cNvSpPr>
              <a:spLocks noChangeArrowheads="1"/>
            </p:cNvSpPr>
            <p:nvPr/>
          </p:nvSpPr>
          <p:spPr bwMode="auto">
            <a:xfrm>
              <a:off x="4786" y="2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47" name="Oval 778"/>
            <p:cNvSpPr>
              <a:spLocks noChangeArrowheads="1"/>
            </p:cNvSpPr>
            <p:nvPr/>
          </p:nvSpPr>
          <p:spPr bwMode="auto">
            <a:xfrm>
              <a:off x="4922"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48" name="Oval 779"/>
            <p:cNvSpPr>
              <a:spLocks noChangeArrowheads="1"/>
            </p:cNvSpPr>
            <p:nvPr/>
          </p:nvSpPr>
          <p:spPr bwMode="auto">
            <a:xfrm>
              <a:off x="5013"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49" name="Oval 780"/>
            <p:cNvSpPr>
              <a:spLocks noChangeArrowheads="1"/>
            </p:cNvSpPr>
            <p:nvPr/>
          </p:nvSpPr>
          <p:spPr bwMode="auto">
            <a:xfrm>
              <a:off x="5104"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50" name="Oval 781"/>
            <p:cNvSpPr>
              <a:spLocks noChangeArrowheads="1"/>
            </p:cNvSpPr>
            <p:nvPr/>
          </p:nvSpPr>
          <p:spPr bwMode="auto">
            <a:xfrm>
              <a:off x="5103"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51" name="Oval 782"/>
            <p:cNvSpPr>
              <a:spLocks noChangeArrowheads="1"/>
            </p:cNvSpPr>
            <p:nvPr/>
          </p:nvSpPr>
          <p:spPr bwMode="auto">
            <a:xfrm>
              <a:off x="496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52" name="Oval 783"/>
            <p:cNvSpPr>
              <a:spLocks noChangeArrowheads="1"/>
            </p:cNvSpPr>
            <p:nvPr/>
          </p:nvSpPr>
          <p:spPr bwMode="auto">
            <a:xfrm>
              <a:off x="4695"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53" name="Oval 784"/>
            <p:cNvSpPr>
              <a:spLocks noChangeArrowheads="1"/>
            </p:cNvSpPr>
            <p:nvPr/>
          </p:nvSpPr>
          <p:spPr bwMode="auto">
            <a:xfrm>
              <a:off x="5013"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54" name="Oval 785"/>
            <p:cNvSpPr>
              <a:spLocks noChangeArrowheads="1"/>
            </p:cNvSpPr>
            <p:nvPr/>
          </p:nvSpPr>
          <p:spPr bwMode="auto">
            <a:xfrm>
              <a:off x="5285" y="27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55" name="Oval 786"/>
            <p:cNvSpPr>
              <a:spLocks noChangeArrowheads="1"/>
            </p:cNvSpPr>
            <p:nvPr/>
          </p:nvSpPr>
          <p:spPr bwMode="auto">
            <a:xfrm>
              <a:off x="4558"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56" name="Oval 787"/>
            <p:cNvSpPr>
              <a:spLocks noChangeArrowheads="1"/>
            </p:cNvSpPr>
            <p:nvPr/>
          </p:nvSpPr>
          <p:spPr bwMode="auto">
            <a:xfrm>
              <a:off x="5239"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57" name="Oval 788"/>
            <p:cNvSpPr>
              <a:spLocks noChangeArrowheads="1"/>
            </p:cNvSpPr>
            <p:nvPr/>
          </p:nvSpPr>
          <p:spPr bwMode="auto">
            <a:xfrm>
              <a:off x="555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58" name="Oval 789"/>
            <p:cNvSpPr>
              <a:spLocks noChangeArrowheads="1"/>
            </p:cNvSpPr>
            <p:nvPr/>
          </p:nvSpPr>
          <p:spPr bwMode="auto">
            <a:xfrm>
              <a:off x="5148" y="2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59" name="Oval 790"/>
            <p:cNvSpPr>
              <a:spLocks noChangeArrowheads="1"/>
            </p:cNvSpPr>
            <p:nvPr/>
          </p:nvSpPr>
          <p:spPr bwMode="auto">
            <a:xfrm>
              <a:off x="5511"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60" name="Oval 791"/>
            <p:cNvSpPr>
              <a:spLocks noChangeArrowheads="1"/>
            </p:cNvSpPr>
            <p:nvPr/>
          </p:nvSpPr>
          <p:spPr bwMode="auto">
            <a:xfrm>
              <a:off x="4740"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61" name="Oval 792"/>
            <p:cNvSpPr>
              <a:spLocks noChangeArrowheads="1"/>
            </p:cNvSpPr>
            <p:nvPr/>
          </p:nvSpPr>
          <p:spPr bwMode="auto">
            <a:xfrm>
              <a:off x="5511"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62" name="Oval 793"/>
            <p:cNvSpPr>
              <a:spLocks noChangeArrowheads="1"/>
            </p:cNvSpPr>
            <p:nvPr/>
          </p:nvSpPr>
          <p:spPr bwMode="auto">
            <a:xfrm>
              <a:off x="564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63" name="Oval 794"/>
            <p:cNvSpPr>
              <a:spLocks noChangeArrowheads="1"/>
            </p:cNvSpPr>
            <p:nvPr/>
          </p:nvSpPr>
          <p:spPr bwMode="auto">
            <a:xfrm>
              <a:off x="5331"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64" name="Oval 795"/>
            <p:cNvSpPr>
              <a:spLocks noChangeArrowheads="1"/>
            </p:cNvSpPr>
            <p:nvPr/>
          </p:nvSpPr>
          <p:spPr bwMode="auto">
            <a:xfrm>
              <a:off x="573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65" name="Oval 796"/>
            <p:cNvSpPr>
              <a:spLocks noChangeArrowheads="1"/>
            </p:cNvSpPr>
            <p:nvPr/>
          </p:nvSpPr>
          <p:spPr bwMode="auto">
            <a:xfrm>
              <a:off x="5420"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66" name="Oval 797"/>
            <p:cNvSpPr>
              <a:spLocks noChangeArrowheads="1"/>
            </p:cNvSpPr>
            <p:nvPr/>
          </p:nvSpPr>
          <p:spPr bwMode="auto">
            <a:xfrm>
              <a:off x="5102"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67" name="Oval 798"/>
            <p:cNvSpPr>
              <a:spLocks noChangeArrowheads="1"/>
            </p:cNvSpPr>
            <p:nvPr/>
          </p:nvSpPr>
          <p:spPr bwMode="auto">
            <a:xfrm>
              <a:off x="523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68" name="Oval 799"/>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69" name="Oval 800"/>
            <p:cNvSpPr>
              <a:spLocks noChangeArrowheads="1"/>
            </p:cNvSpPr>
            <p:nvPr/>
          </p:nvSpPr>
          <p:spPr bwMode="auto">
            <a:xfrm>
              <a:off x="542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70" name="Oval 801"/>
            <p:cNvSpPr>
              <a:spLocks noChangeArrowheads="1"/>
            </p:cNvSpPr>
            <p:nvPr/>
          </p:nvSpPr>
          <p:spPr bwMode="auto">
            <a:xfrm>
              <a:off x="551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71" name="Oval 802"/>
            <p:cNvSpPr>
              <a:spLocks noChangeArrowheads="1"/>
            </p:cNvSpPr>
            <p:nvPr/>
          </p:nvSpPr>
          <p:spPr bwMode="auto">
            <a:xfrm>
              <a:off x="5738"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72" name="Oval 803"/>
            <p:cNvSpPr>
              <a:spLocks noChangeArrowheads="1"/>
            </p:cNvSpPr>
            <p:nvPr/>
          </p:nvSpPr>
          <p:spPr bwMode="auto">
            <a:xfrm>
              <a:off x="5465" y="4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73" name="Oval 804"/>
            <p:cNvSpPr>
              <a:spLocks noChangeArrowheads="1"/>
            </p:cNvSpPr>
            <p:nvPr/>
          </p:nvSpPr>
          <p:spPr bwMode="auto">
            <a:xfrm>
              <a:off x="49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74" name="Oval 805"/>
            <p:cNvSpPr>
              <a:spLocks noChangeArrowheads="1"/>
            </p:cNvSpPr>
            <p:nvPr/>
          </p:nvSpPr>
          <p:spPr bwMode="auto">
            <a:xfrm>
              <a:off x="446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75" name="Oval 806"/>
            <p:cNvSpPr>
              <a:spLocks noChangeArrowheads="1"/>
            </p:cNvSpPr>
            <p:nvPr/>
          </p:nvSpPr>
          <p:spPr bwMode="auto">
            <a:xfrm>
              <a:off x="397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76" name="Oval 807"/>
            <p:cNvSpPr>
              <a:spLocks noChangeArrowheads="1"/>
            </p:cNvSpPr>
            <p:nvPr/>
          </p:nvSpPr>
          <p:spPr bwMode="auto">
            <a:xfrm>
              <a:off x="4332"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77" name="Oval 808"/>
            <p:cNvSpPr>
              <a:spLocks noChangeArrowheads="1"/>
            </p:cNvSpPr>
            <p:nvPr/>
          </p:nvSpPr>
          <p:spPr bwMode="auto">
            <a:xfrm>
              <a:off x="3742"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78" name="Oval 809"/>
            <p:cNvSpPr>
              <a:spLocks noChangeArrowheads="1"/>
            </p:cNvSpPr>
            <p:nvPr/>
          </p:nvSpPr>
          <p:spPr bwMode="auto">
            <a:xfrm>
              <a:off x="4011"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79" name="Oval 810"/>
            <p:cNvSpPr>
              <a:spLocks noChangeArrowheads="1"/>
            </p:cNvSpPr>
            <p:nvPr/>
          </p:nvSpPr>
          <p:spPr bwMode="auto">
            <a:xfrm>
              <a:off x="4468"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80" name="Oval 811"/>
            <p:cNvSpPr>
              <a:spLocks noChangeArrowheads="1"/>
            </p:cNvSpPr>
            <p:nvPr/>
          </p:nvSpPr>
          <p:spPr bwMode="auto">
            <a:xfrm>
              <a:off x="4925"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81" name="Oval 812"/>
            <p:cNvSpPr>
              <a:spLocks noChangeArrowheads="1"/>
            </p:cNvSpPr>
            <p:nvPr/>
          </p:nvSpPr>
          <p:spPr bwMode="auto">
            <a:xfrm>
              <a:off x="3969"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82" name="Oval 813"/>
            <p:cNvSpPr>
              <a:spLocks noChangeArrowheads="1"/>
            </p:cNvSpPr>
            <p:nvPr/>
          </p:nvSpPr>
          <p:spPr bwMode="auto">
            <a:xfrm>
              <a:off x="3833"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83" name="Oval 814"/>
            <p:cNvSpPr>
              <a:spLocks noChangeArrowheads="1"/>
            </p:cNvSpPr>
            <p:nvPr/>
          </p:nvSpPr>
          <p:spPr bwMode="auto">
            <a:xfrm>
              <a:off x="3696"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84" name="Oval 815"/>
            <p:cNvSpPr>
              <a:spLocks noChangeArrowheads="1"/>
            </p:cNvSpPr>
            <p:nvPr/>
          </p:nvSpPr>
          <p:spPr bwMode="auto">
            <a:xfrm>
              <a:off x="3606" y="2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785" name="Oval 816"/>
            <p:cNvSpPr>
              <a:spLocks noChangeArrowheads="1"/>
            </p:cNvSpPr>
            <p:nvPr/>
          </p:nvSpPr>
          <p:spPr bwMode="auto">
            <a:xfrm>
              <a:off x="3651" y="2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86" name="Oval 817"/>
            <p:cNvSpPr>
              <a:spLocks noChangeArrowheads="1"/>
            </p:cNvSpPr>
            <p:nvPr/>
          </p:nvSpPr>
          <p:spPr bwMode="auto">
            <a:xfrm>
              <a:off x="3788"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87" name="Oval 818"/>
            <p:cNvSpPr>
              <a:spLocks noChangeArrowheads="1"/>
            </p:cNvSpPr>
            <p:nvPr/>
          </p:nvSpPr>
          <p:spPr bwMode="auto">
            <a:xfrm>
              <a:off x="39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88" name="Oval 819"/>
            <p:cNvSpPr>
              <a:spLocks noChangeArrowheads="1"/>
            </p:cNvSpPr>
            <p:nvPr/>
          </p:nvSpPr>
          <p:spPr bwMode="auto">
            <a:xfrm>
              <a:off x="4062"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89" name="Oval 820"/>
            <p:cNvSpPr>
              <a:spLocks noChangeArrowheads="1"/>
            </p:cNvSpPr>
            <p:nvPr/>
          </p:nvSpPr>
          <p:spPr bwMode="auto">
            <a:xfrm>
              <a:off x="365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90" name="Oval 821"/>
            <p:cNvSpPr>
              <a:spLocks noChangeArrowheads="1"/>
            </p:cNvSpPr>
            <p:nvPr/>
          </p:nvSpPr>
          <p:spPr bwMode="auto">
            <a:xfrm>
              <a:off x="3606"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91" name="Oval 822"/>
            <p:cNvSpPr>
              <a:spLocks noChangeArrowheads="1"/>
            </p:cNvSpPr>
            <p:nvPr/>
          </p:nvSpPr>
          <p:spPr bwMode="auto">
            <a:xfrm>
              <a:off x="383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92" name="Oval 823"/>
            <p:cNvSpPr>
              <a:spLocks noChangeArrowheads="1"/>
            </p:cNvSpPr>
            <p:nvPr/>
          </p:nvSpPr>
          <p:spPr bwMode="auto">
            <a:xfrm>
              <a:off x="3878"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93" name="Oval 824"/>
            <p:cNvSpPr>
              <a:spLocks noChangeArrowheads="1"/>
            </p:cNvSpPr>
            <p:nvPr/>
          </p:nvSpPr>
          <p:spPr bwMode="auto">
            <a:xfrm>
              <a:off x="387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94" name="Oval 825"/>
            <p:cNvSpPr>
              <a:spLocks noChangeArrowheads="1"/>
            </p:cNvSpPr>
            <p:nvPr/>
          </p:nvSpPr>
          <p:spPr bwMode="auto">
            <a:xfrm>
              <a:off x="3696"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95" name="Oval 826"/>
            <p:cNvSpPr>
              <a:spLocks noChangeArrowheads="1"/>
            </p:cNvSpPr>
            <p:nvPr/>
          </p:nvSpPr>
          <p:spPr bwMode="auto">
            <a:xfrm>
              <a:off x="3606"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96" name="Oval 827"/>
            <p:cNvSpPr>
              <a:spLocks noChangeArrowheads="1"/>
            </p:cNvSpPr>
            <p:nvPr/>
          </p:nvSpPr>
          <p:spPr bwMode="auto">
            <a:xfrm>
              <a:off x="3606"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97" name="Oval 828"/>
            <p:cNvSpPr>
              <a:spLocks noChangeArrowheads="1"/>
            </p:cNvSpPr>
            <p:nvPr/>
          </p:nvSpPr>
          <p:spPr bwMode="auto">
            <a:xfrm>
              <a:off x="3606"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98" name="Oval 829"/>
            <p:cNvSpPr>
              <a:spLocks noChangeArrowheads="1"/>
            </p:cNvSpPr>
            <p:nvPr/>
          </p:nvSpPr>
          <p:spPr bwMode="auto">
            <a:xfrm>
              <a:off x="44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799" name="Oval 830"/>
            <p:cNvSpPr>
              <a:spLocks noChangeArrowheads="1"/>
            </p:cNvSpPr>
            <p:nvPr/>
          </p:nvSpPr>
          <p:spPr bwMode="auto">
            <a:xfrm>
              <a:off x="4286" y="29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00" name="Oval 831"/>
            <p:cNvSpPr>
              <a:spLocks noChangeArrowheads="1"/>
            </p:cNvSpPr>
            <p:nvPr/>
          </p:nvSpPr>
          <p:spPr bwMode="auto">
            <a:xfrm>
              <a:off x="4150"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01" name="Oval 832"/>
            <p:cNvSpPr>
              <a:spLocks noChangeArrowheads="1"/>
            </p:cNvSpPr>
            <p:nvPr/>
          </p:nvSpPr>
          <p:spPr bwMode="auto">
            <a:xfrm>
              <a:off x="428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02" name="Oval 833"/>
            <p:cNvSpPr>
              <a:spLocks noChangeArrowheads="1"/>
            </p:cNvSpPr>
            <p:nvPr/>
          </p:nvSpPr>
          <p:spPr bwMode="auto">
            <a:xfrm>
              <a:off x="4513"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03" name="Oval 834"/>
            <p:cNvSpPr>
              <a:spLocks noChangeArrowheads="1"/>
            </p:cNvSpPr>
            <p:nvPr/>
          </p:nvSpPr>
          <p:spPr bwMode="auto">
            <a:xfrm>
              <a:off x="3651"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04" name="Oval 835"/>
            <p:cNvSpPr>
              <a:spLocks noChangeArrowheads="1"/>
            </p:cNvSpPr>
            <p:nvPr/>
          </p:nvSpPr>
          <p:spPr bwMode="auto">
            <a:xfrm>
              <a:off x="4695"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05" name="Oval 836"/>
            <p:cNvSpPr>
              <a:spLocks noChangeArrowheads="1"/>
            </p:cNvSpPr>
            <p:nvPr/>
          </p:nvSpPr>
          <p:spPr bwMode="auto">
            <a:xfrm>
              <a:off x="3878"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06" name="Oval 837"/>
            <p:cNvSpPr>
              <a:spLocks noChangeArrowheads="1"/>
            </p:cNvSpPr>
            <p:nvPr/>
          </p:nvSpPr>
          <p:spPr bwMode="auto">
            <a:xfrm>
              <a:off x="3788"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07" name="Oval 838"/>
            <p:cNvSpPr>
              <a:spLocks noChangeArrowheads="1"/>
            </p:cNvSpPr>
            <p:nvPr/>
          </p:nvSpPr>
          <p:spPr bwMode="auto">
            <a:xfrm>
              <a:off x="369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08" name="Oval 839"/>
            <p:cNvSpPr>
              <a:spLocks noChangeArrowheads="1"/>
            </p:cNvSpPr>
            <p:nvPr/>
          </p:nvSpPr>
          <p:spPr bwMode="auto">
            <a:xfrm>
              <a:off x="3604"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09" name="Oval 840"/>
            <p:cNvSpPr>
              <a:spLocks noChangeArrowheads="1"/>
            </p:cNvSpPr>
            <p:nvPr/>
          </p:nvSpPr>
          <p:spPr bwMode="auto">
            <a:xfrm>
              <a:off x="424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10" name="Oval 841"/>
            <p:cNvSpPr>
              <a:spLocks noChangeArrowheads="1"/>
            </p:cNvSpPr>
            <p:nvPr/>
          </p:nvSpPr>
          <p:spPr bwMode="auto">
            <a:xfrm>
              <a:off x="4150" y="397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811" name="Oval 842"/>
            <p:cNvSpPr>
              <a:spLocks noChangeArrowheads="1"/>
            </p:cNvSpPr>
            <p:nvPr/>
          </p:nvSpPr>
          <p:spPr bwMode="auto">
            <a:xfrm>
              <a:off x="39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12" name="Oval 843"/>
            <p:cNvSpPr>
              <a:spLocks noChangeArrowheads="1"/>
            </p:cNvSpPr>
            <p:nvPr/>
          </p:nvSpPr>
          <p:spPr bwMode="auto">
            <a:xfrm>
              <a:off x="374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13" name="Oval 844"/>
            <p:cNvSpPr>
              <a:spLocks noChangeArrowheads="1"/>
            </p:cNvSpPr>
            <p:nvPr/>
          </p:nvSpPr>
          <p:spPr bwMode="auto">
            <a:xfrm>
              <a:off x="4287"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14" name="Oval 845"/>
            <p:cNvSpPr>
              <a:spLocks noChangeArrowheads="1"/>
            </p:cNvSpPr>
            <p:nvPr/>
          </p:nvSpPr>
          <p:spPr bwMode="auto">
            <a:xfrm>
              <a:off x="474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15" name="Oval 846"/>
            <p:cNvSpPr>
              <a:spLocks noChangeArrowheads="1"/>
            </p:cNvSpPr>
            <p:nvPr/>
          </p:nvSpPr>
          <p:spPr bwMode="auto">
            <a:xfrm>
              <a:off x="4150" y="41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16" name="Oval 847"/>
            <p:cNvSpPr>
              <a:spLocks noChangeArrowheads="1"/>
            </p:cNvSpPr>
            <p:nvPr/>
          </p:nvSpPr>
          <p:spPr bwMode="auto">
            <a:xfrm>
              <a:off x="355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17" name="Oval 848"/>
            <p:cNvSpPr>
              <a:spLocks noChangeArrowheads="1"/>
            </p:cNvSpPr>
            <p:nvPr/>
          </p:nvSpPr>
          <p:spPr bwMode="auto">
            <a:xfrm>
              <a:off x="401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18" name="Oval 849"/>
            <p:cNvSpPr>
              <a:spLocks noChangeArrowheads="1"/>
            </p:cNvSpPr>
            <p:nvPr/>
          </p:nvSpPr>
          <p:spPr bwMode="auto">
            <a:xfrm>
              <a:off x="44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19" name="Oval 850"/>
            <p:cNvSpPr>
              <a:spLocks noChangeArrowheads="1"/>
            </p:cNvSpPr>
            <p:nvPr/>
          </p:nvSpPr>
          <p:spPr bwMode="auto">
            <a:xfrm>
              <a:off x="4924"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20" name="Oval 851"/>
            <p:cNvSpPr>
              <a:spLocks noChangeArrowheads="1"/>
            </p:cNvSpPr>
            <p:nvPr/>
          </p:nvSpPr>
          <p:spPr bwMode="auto">
            <a:xfrm>
              <a:off x="5103"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21" name="Oval 852"/>
            <p:cNvSpPr>
              <a:spLocks noChangeArrowheads="1"/>
            </p:cNvSpPr>
            <p:nvPr/>
          </p:nvSpPr>
          <p:spPr bwMode="auto">
            <a:xfrm>
              <a:off x="4604"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22" name="Oval 853"/>
            <p:cNvSpPr>
              <a:spLocks noChangeArrowheads="1"/>
            </p:cNvSpPr>
            <p:nvPr/>
          </p:nvSpPr>
          <p:spPr bwMode="auto">
            <a:xfrm>
              <a:off x="4468"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23" name="Oval 854"/>
            <p:cNvSpPr>
              <a:spLocks noChangeArrowheads="1"/>
            </p:cNvSpPr>
            <p:nvPr/>
          </p:nvSpPr>
          <p:spPr bwMode="auto">
            <a:xfrm>
              <a:off x="5738"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24" name="Oval 855"/>
            <p:cNvSpPr>
              <a:spLocks noChangeArrowheads="1"/>
            </p:cNvSpPr>
            <p:nvPr/>
          </p:nvSpPr>
          <p:spPr bwMode="auto">
            <a:xfrm>
              <a:off x="569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25" name="Oval 856"/>
            <p:cNvSpPr>
              <a:spLocks noChangeArrowheads="1"/>
            </p:cNvSpPr>
            <p:nvPr/>
          </p:nvSpPr>
          <p:spPr bwMode="auto">
            <a:xfrm>
              <a:off x="5511"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26" name="Oval 857"/>
            <p:cNvSpPr>
              <a:spLocks noChangeArrowheads="1"/>
            </p:cNvSpPr>
            <p:nvPr/>
          </p:nvSpPr>
          <p:spPr bwMode="auto">
            <a:xfrm>
              <a:off x="564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27" name="Oval 858"/>
            <p:cNvSpPr>
              <a:spLocks noChangeArrowheads="1"/>
            </p:cNvSpPr>
            <p:nvPr/>
          </p:nvSpPr>
          <p:spPr bwMode="auto">
            <a:xfrm>
              <a:off x="5420"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28" name="Oval 859"/>
            <p:cNvSpPr>
              <a:spLocks noChangeArrowheads="1"/>
            </p:cNvSpPr>
            <p:nvPr/>
          </p:nvSpPr>
          <p:spPr bwMode="auto">
            <a:xfrm>
              <a:off x="4604"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29" name="Oval 860"/>
            <p:cNvSpPr>
              <a:spLocks noChangeArrowheads="1"/>
            </p:cNvSpPr>
            <p:nvPr/>
          </p:nvSpPr>
          <p:spPr bwMode="auto">
            <a:xfrm>
              <a:off x="5104"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30" name="Oval 861"/>
            <p:cNvSpPr>
              <a:spLocks noChangeArrowheads="1"/>
            </p:cNvSpPr>
            <p:nvPr/>
          </p:nvSpPr>
          <p:spPr bwMode="auto">
            <a:xfrm>
              <a:off x="5103"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31" name="Oval 862"/>
            <p:cNvSpPr>
              <a:spLocks noChangeArrowheads="1"/>
            </p:cNvSpPr>
            <p:nvPr/>
          </p:nvSpPr>
          <p:spPr bwMode="auto">
            <a:xfrm>
              <a:off x="501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32" name="Oval 863"/>
            <p:cNvSpPr>
              <a:spLocks noChangeArrowheads="1"/>
            </p:cNvSpPr>
            <p:nvPr/>
          </p:nvSpPr>
          <p:spPr bwMode="auto">
            <a:xfrm>
              <a:off x="487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33" name="Oval 864"/>
            <p:cNvSpPr>
              <a:spLocks noChangeArrowheads="1"/>
            </p:cNvSpPr>
            <p:nvPr/>
          </p:nvSpPr>
          <p:spPr bwMode="auto">
            <a:xfrm>
              <a:off x="4695"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34" name="Oval 865"/>
            <p:cNvSpPr>
              <a:spLocks noChangeArrowheads="1"/>
            </p:cNvSpPr>
            <p:nvPr/>
          </p:nvSpPr>
          <p:spPr bwMode="auto">
            <a:xfrm>
              <a:off x="496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35" name="Oval 866"/>
            <p:cNvSpPr>
              <a:spLocks noChangeArrowheads="1"/>
            </p:cNvSpPr>
            <p:nvPr/>
          </p:nvSpPr>
          <p:spPr bwMode="auto">
            <a:xfrm>
              <a:off x="5058" y="161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1836" name="Oval 867"/>
            <p:cNvSpPr>
              <a:spLocks noChangeArrowheads="1"/>
            </p:cNvSpPr>
            <p:nvPr/>
          </p:nvSpPr>
          <p:spPr bwMode="auto">
            <a:xfrm>
              <a:off x="5058"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37" name="Oval 868"/>
            <p:cNvSpPr>
              <a:spLocks noChangeArrowheads="1"/>
            </p:cNvSpPr>
            <p:nvPr/>
          </p:nvSpPr>
          <p:spPr bwMode="auto">
            <a:xfrm>
              <a:off x="5012"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38" name="Oval 869"/>
            <p:cNvSpPr>
              <a:spLocks noChangeArrowheads="1"/>
            </p:cNvSpPr>
            <p:nvPr/>
          </p:nvSpPr>
          <p:spPr bwMode="auto">
            <a:xfrm>
              <a:off x="5058"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39" name="Oval 870"/>
            <p:cNvSpPr>
              <a:spLocks noChangeArrowheads="1"/>
            </p:cNvSpPr>
            <p:nvPr/>
          </p:nvSpPr>
          <p:spPr bwMode="auto">
            <a:xfrm>
              <a:off x="519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40" name="Oval 871"/>
            <p:cNvSpPr>
              <a:spLocks noChangeArrowheads="1"/>
            </p:cNvSpPr>
            <p:nvPr/>
          </p:nvSpPr>
          <p:spPr bwMode="auto">
            <a:xfrm>
              <a:off x="5285"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41" name="Oval 872"/>
            <p:cNvSpPr>
              <a:spLocks noChangeArrowheads="1"/>
            </p:cNvSpPr>
            <p:nvPr/>
          </p:nvSpPr>
          <p:spPr bwMode="auto">
            <a:xfrm>
              <a:off x="5376"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42" name="Oval 873"/>
            <p:cNvSpPr>
              <a:spLocks noChangeArrowheads="1"/>
            </p:cNvSpPr>
            <p:nvPr/>
          </p:nvSpPr>
          <p:spPr bwMode="auto">
            <a:xfrm>
              <a:off x="537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43" name="Oval 874"/>
            <p:cNvSpPr>
              <a:spLocks noChangeArrowheads="1"/>
            </p:cNvSpPr>
            <p:nvPr/>
          </p:nvSpPr>
          <p:spPr bwMode="auto">
            <a:xfrm>
              <a:off x="5374"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44" name="Oval 875"/>
            <p:cNvSpPr>
              <a:spLocks noChangeArrowheads="1"/>
            </p:cNvSpPr>
            <p:nvPr/>
          </p:nvSpPr>
          <p:spPr bwMode="auto">
            <a:xfrm>
              <a:off x="5285"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45" name="Oval 876"/>
            <p:cNvSpPr>
              <a:spLocks noChangeArrowheads="1"/>
            </p:cNvSpPr>
            <p:nvPr/>
          </p:nvSpPr>
          <p:spPr bwMode="auto">
            <a:xfrm>
              <a:off x="5421"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46" name="Oval 877"/>
            <p:cNvSpPr>
              <a:spLocks noChangeArrowheads="1"/>
            </p:cNvSpPr>
            <p:nvPr/>
          </p:nvSpPr>
          <p:spPr bwMode="auto">
            <a:xfrm>
              <a:off x="5149"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47" name="Oval 878"/>
            <p:cNvSpPr>
              <a:spLocks noChangeArrowheads="1"/>
            </p:cNvSpPr>
            <p:nvPr/>
          </p:nvSpPr>
          <p:spPr bwMode="auto">
            <a:xfrm>
              <a:off x="519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48" name="Oval 879"/>
            <p:cNvSpPr>
              <a:spLocks noChangeArrowheads="1"/>
            </p:cNvSpPr>
            <p:nvPr/>
          </p:nvSpPr>
          <p:spPr bwMode="auto">
            <a:xfrm>
              <a:off x="5239"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49" name="Oval 880"/>
            <p:cNvSpPr>
              <a:spLocks noChangeArrowheads="1"/>
            </p:cNvSpPr>
            <p:nvPr/>
          </p:nvSpPr>
          <p:spPr bwMode="auto">
            <a:xfrm>
              <a:off x="496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50" name="Oval 881"/>
            <p:cNvSpPr>
              <a:spLocks noChangeArrowheads="1"/>
            </p:cNvSpPr>
            <p:nvPr/>
          </p:nvSpPr>
          <p:spPr bwMode="auto">
            <a:xfrm>
              <a:off x="528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51" name="Oval 882"/>
            <p:cNvSpPr>
              <a:spLocks noChangeArrowheads="1"/>
            </p:cNvSpPr>
            <p:nvPr/>
          </p:nvSpPr>
          <p:spPr bwMode="auto">
            <a:xfrm>
              <a:off x="5693"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52" name="Oval 883"/>
            <p:cNvSpPr>
              <a:spLocks noChangeArrowheads="1"/>
            </p:cNvSpPr>
            <p:nvPr/>
          </p:nvSpPr>
          <p:spPr bwMode="auto">
            <a:xfrm>
              <a:off x="5331"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53" name="Oval 884"/>
            <p:cNvSpPr>
              <a:spLocks noChangeArrowheads="1"/>
            </p:cNvSpPr>
            <p:nvPr/>
          </p:nvSpPr>
          <p:spPr bwMode="auto">
            <a:xfrm>
              <a:off x="5648"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54" name="Oval 885"/>
            <p:cNvSpPr>
              <a:spLocks noChangeArrowheads="1"/>
            </p:cNvSpPr>
            <p:nvPr/>
          </p:nvSpPr>
          <p:spPr bwMode="auto">
            <a:xfrm>
              <a:off x="5466" y="1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855" name="Oval 886"/>
            <p:cNvSpPr>
              <a:spLocks noChangeArrowheads="1"/>
            </p:cNvSpPr>
            <p:nvPr/>
          </p:nvSpPr>
          <p:spPr bwMode="auto">
            <a:xfrm>
              <a:off x="5330"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56" name="Oval 887"/>
            <p:cNvSpPr>
              <a:spLocks noChangeArrowheads="1"/>
            </p:cNvSpPr>
            <p:nvPr/>
          </p:nvSpPr>
          <p:spPr bwMode="auto">
            <a:xfrm>
              <a:off x="5421"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57" name="Oval 888"/>
            <p:cNvSpPr>
              <a:spLocks noChangeArrowheads="1"/>
            </p:cNvSpPr>
            <p:nvPr/>
          </p:nvSpPr>
          <p:spPr bwMode="auto">
            <a:xfrm>
              <a:off x="5557"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58" name="Oval 889"/>
            <p:cNvSpPr>
              <a:spLocks noChangeArrowheads="1"/>
            </p:cNvSpPr>
            <p:nvPr/>
          </p:nvSpPr>
          <p:spPr bwMode="auto">
            <a:xfrm>
              <a:off x="5693" y="1752"/>
              <a:ext cx="45" cy="46"/>
            </a:xfrm>
            <a:prstGeom prst="ellipse">
              <a:avLst/>
            </a:prstGeom>
            <a:solidFill>
              <a:schemeClr val="tx1"/>
            </a:solidFill>
            <a:ln w="3175">
              <a:noFill/>
              <a:round/>
              <a:headEnd/>
              <a:tailEnd/>
            </a:ln>
          </p:spPr>
          <p:txBody>
            <a:bodyPr wrap="none" anchor="ctr"/>
            <a:lstStyle/>
            <a:p>
              <a:endParaRPr lang="en-US"/>
            </a:p>
          </p:txBody>
        </p:sp>
        <p:sp>
          <p:nvSpPr>
            <p:cNvPr id="81859" name="Oval 890"/>
            <p:cNvSpPr>
              <a:spLocks noChangeArrowheads="1"/>
            </p:cNvSpPr>
            <p:nvPr/>
          </p:nvSpPr>
          <p:spPr bwMode="auto">
            <a:xfrm>
              <a:off x="5739" y="1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60" name="Oval 891"/>
            <p:cNvSpPr>
              <a:spLocks noChangeArrowheads="1"/>
            </p:cNvSpPr>
            <p:nvPr/>
          </p:nvSpPr>
          <p:spPr bwMode="auto">
            <a:xfrm>
              <a:off x="5738"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61" name="Oval 892"/>
            <p:cNvSpPr>
              <a:spLocks noChangeArrowheads="1"/>
            </p:cNvSpPr>
            <p:nvPr/>
          </p:nvSpPr>
          <p:spPr bwMode="auto">
            <a:xfrm>
              <a:off x="5465"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62" name="Oval 893"/>
            <p:cNvSpPr>
              <a:spLocks noChangeArrowheads="1"/>
            </p:cNvSpPr>
            <p:nvPr/>
          </p:nvSpPr>
          <p:spPr bwMode="auto">
            <a:xfrm>
              <a:off x="5602" y="1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63" name="Oval 894"/>
            <p:cNvSpPr>
              <a:spLocks noChangeArrowheads="1"/>
            </p:cNvSpPr>
            <p:nvPr/>
          </p:nvSpPr>
          <p:spPr bwMode="auto">
            <a:xfrm>
              <a:off x="5602"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64" name="Oval 895"/>
            <p:cNvSpPr>
              <a:spLocks noChangeArrowheads="1"/>
            </p:cNvSpPr>
            <p:nvPr/>
          </p:nvSpPr>
          <p:spPr bwMode="auto">
            <a:xfrm>
              <a:off x="5648"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65" name="Oval 896"/>
            <p:cNvSpPr>
              <a:spLocks noChangeArrowheads="1"/>
            </p:cNvSpPr>
            <p:nvPr/>
          </p:nvSpPr>
          <p:spPr bwMode="auto">
            <a:xfrm>
              <a:off x="5331"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66" name="Oval 897"/>
            <p:cNvSpPr>
              <a:spLocks noChangeArrowheads="1"/>
            </p:cNvSpPr>
            <p:nvPr/>
          </p:nvSpPr>
          <p:spPr bwMode="auto">
            <a:xfrm>
              <a:off x="5331"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67" name="Oval 898"/>
            <p:cNvSpPr>
              <a:spLocks noChangeArrowheads="1"/>
            </p:cNvSpPr>
            <p:nvPr/>
          </p:nvSpPr>
          <p:spPr bwMode="auto">
            <a:xfrm>
              <a:off x="5375"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68" name="Oval 899"/>
            <p:cNvSpPr>
              <a:spLocks noChangeArrowheads="1"/>
            </p:cNvSpPr>
            <p:nvPr/>
          </p:nvSpPr>
          <p:spPr bwMode="auto">
            <a:xfrm>
              <a:off x="5013"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69" name="Oval 900"/>
            <p:cNvSpPr>
              <a:spLocks noChangeArrowheads="1"/>
            </p:cNvSpPr>
            <p:nvPr/>
          </p:nvSpPr>
          <p:spPr bwMode="auto">
            <a:xfrm>
              <a:off x="5149" y="14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70" name="Oval 901"/>
            <p:cNvSpPr>
              <a:spLocks noChangeArrowheads="1"/>
            </p:cNvSpPr>
            <p:nvPr/>
          </p:nvSpPr>
          <p:spPr bwMode="auto">
            <a:xfrm>
              <a:off x="5239"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71" name="Oval 902"/>
            <p:cNvSpPr>
              <a:spLocks noChangeArrowheads="1"/>
            </p:cNvSpPr>
            <p:nvPr/>
          </p:nvSpPr>
          <p:spPr bwMode="auto">
            <a:xfrm>
              <a:off x="5239"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72" name="Oval 903"/>
            <p:cNvSpPr>
              <a:spLocks noChangeArrowheads="1"/>
            </p:cNvSpPr>
            <p:nvPr/>
          </p:nvSpPr>
          <p:spPr bwMode="auto">
            <a:xfrm>
              <a:off x="560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73" name="Oval 904"/>
            <p:cNvSpPr>
              <a:spLocks noChangeArrowheads="1"/>
            </p:cNvSpPr>
            <p:nvPr/>
          </p:nvSpPr>
          <p:spPr bwMode="auto">
            <a:xfrm>
              <a:off x="533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74" name="Oval 905"/>
            <p:cNvSpPr>
              <a:spLocks noChangeArrowheads="1"/>
            </p:cNvSpPr>
            <p:nvPr/>
          </p:nvSpPr>
          <p:spPr bwMode="auto">
            <a:xfrm>
              <a:off x="5511" y="207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875" name="Oval 906"/>
            <p:cNvSpPr>
              <a:spLocks noChangeArrowheads="1"/>
            </p:cNvSpPr>
            <p:nvPr/>
          </p:nvSpPr>
          <p:spPr bwMode="auto">
            <a:xfrm>
              <a:off x="555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76" name="Oval 907"/>
            <p:cNvSpPr>
              <a:spLocks noChangeArrowheads="1"/>
            </p:cNvSpPr>
            <p:nvPr/>
          </p:nvSpPr>
          <p:spPr bwMode="auto">
            <a:xfrm>
              <a:off x="5648"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77" name="Oval 908"/>
            <p:cNvSpPr>
              <a:spLocks noChangeArrowheads="1"/>
            </p:cNvSpPr>
            <p:nvPr/>
          </p:nvSpPr>
          <p:spPr bwMode="auto">
            <a:xfrm>
              <a:off x="478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78" name="Oval 909"/>
            <p:cNvSpPr>
              <a:spLocks noChangeArrowheads="1"/>
            </p:cNvSpPr>
            <p:nvPr/>
          </p:nvSpPr>
          <p:spPr bwMode="auto">
            <a:xfrm>
              <a:off x="4786"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79" name="Oval 910"/>
            <p:cNvSpPr>
              <a:spLocks noChangeArrowheads="1"/>
            </p:cNvSpPr>
            <p:nvPr/>
          </p:nvSpPr>
          <p:spPr bwMode="auto">
            <a:xfrm>
              <a:off x="4650" y="21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880" name="Oval 911"/>
            <p:cNvSpPr>
              <a:spLocks noChangeArrowheads="1"/>
            </p:cNvSpPr>
            <p:nvPr/>
          </p:nvSpPr>
          <p:spPr bwMode="auto">
            <a:xfrm>
              <a:off x="4741"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81" name="Oval 912"/>
            <p:cNvSpPr>
              <a:spLocks noChangeArrowheads="1"/>
            </p:cNvSpPr>
            <p:nvPr/>
          </p:nvSpPr>
          <p:spPr bwMode="auto">
            <a:xfrm>
              <a:off x="4876"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82" name="Oval 913"/>
            <p:cNvSpPr>
              <a:spLocks noChangeArrowheads="1"/>
            </p:cNvSpPr>
            <p:nvPr/>
          </p:nvSpPr>
          <p:spPr bwMode="auto">
            <a:xfrm>
              <a:off x="4830"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83" name="Oval 914"/>
            <p:cNvSpPr>
              <a:spLocks noChangeArrowheads="1"/>
            </p:cNvSpPr>
            <p:nvPr/>
          </p:nvSpPr>
          <p:spPr bwMode="auto">
            <a:xfrm>
              <a:off x="4650"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84" name="Oval 915"/>
            <p:cNvSpPr>
              <a:spLocks noChangeArrowheads="1"/>
            </p:cNvSpPr>
            <p:nvPr/>
          </p:nvSpPr>
          <p:spPr bwMode="auto">
            <a:xfrm>
              <a:off x="4694" y="226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885" name="Oval 916"/>
            <p:cNvSpPr>
              <a:spLocks noChangeArrowheads="1"/>
            </p:cNvSpPr>
            <p:nvPr/>
          </p:nvSpPr>
          <p:spPr bwMode="auto">
            <a:xfrm>
              <a:off x="4243"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86" name="Oval 917"/>
            <p:cNvSpPr>
              <a:spLocks noChangeArrowheads="1"/>
            </p:cNvSpPr>
            <p:nvPr/>
          </p:nvSpPr>
          <p:spPr bwMode="auto">
            <a:xfrm>
              <a:off x="4242"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87" name="Oval 918"/>
            <p:cNvSpPr>
              <a:spLocks noChangeArrowheads="1"/>
            </p:cNvSpPr>
            <p:nvPr/>
          </p:nvSpPr>
          <p:spPr bwMode="auto">
            <a:xfrm>
              <a:off x="4106" y="1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888" name="Oval 919"/>
            <p:cNvSpPr>
              <a:spLocks noChangeArrowheads="1"/>
            </p:cNvSpPr>
            <p:nvPr/>
          </p:nvSpPr>
          <p:spPr bwMode="auto">
            <a:xfrm>
              <a:off x="4197"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89" name="Oval 920"/>
            <p:cNvSpPr>
              <a:spLocks noChangeArrowheads="1"/>
            </p:cNvSpPr>
            <p:nvPr/>
          </p:nvSpPr>
          <p:spPr bwMode="auto">
            <a:xfrm>
              <a:off x="4333"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90" name="Oval 921"/>
            <p:cNvSpPr>
              <a:spLocks noChangeArrowheads="1"/>
            </p:cNvSpPr>
            <p:nvPr/>
          </p:nvSpPr>
          <p:spPr bwMode="auto">
            <a:xfrm>
              <a:off x="4424"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91" name="Oval 922"/>
            <p:cNvSpPr>
              <a:spLocks noChangeArrowheads="1"/>
            </p:cNvSpPr>
            <p:nvPr/>
          </p:nvSpPr>
          <p:spPr bwMode="auto">
            <a:xfrm>
              <a:off x="4515"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92" name="Oval 923"/>
            <p:cNvSpPr>
              <a:spLocks noChangeArrowheads="1"/>
            </p:cNvSpPr>
            <p:nvPr/>
          </p:nvSpPr>
          <p:spPr bwMode="auto">
            <a:xfrm>
              <a:off x="4514"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93" name="Oval 924"/>
            <p:cNvSpPr>
              <a:spLocks noChangeArrowheads="1"/>
            </p:cNvSpPr>
            <p:nvPr/>
          </p:nvSpPr>
          <p:spPr bwMode="auto">
            <a:xfrm>
              <a:off x="4378"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94" name="Oval 925"/>
            <p:cNvSpPr>
              <a:spLocks noChangeArrowheads="1"/>
            </p:cNvSpPr>
            <p:nvPr/>
          </p:nvSpPr>
          <p:spPr bwMode="auto">
            <a:xfrm>
              <a:off x="4106"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95" name="Oval 926"/>
            <p:cNvSpPr>
              <a:spLocks noChangeArrowheads="1"/>
            </p:cNvSpPr>
            <p:nvPr/>
          </p:nvSpPr>
          <p:spPr bwMode="auto">
            <a:xfrm>
              <a:off x="4424"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96" name="Oval 927"/>
            <p:cNvSpPr>
              <a:spLocks noChangeArrowheads="1"/>
            </p:cNvSpPr>
            <p:nvPr/>
          </p:nvSpPr>
          <p:spPr bwMode="auto">
            <a:xfrm>
              <a:off x="4696"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97" name="Oval 928"/>
            <p:cNvSpPr>
              <a:spLocks noChangeArrowheads="1"/>
            </p:cNvSpPr>
            <p:nvPr/>
          </p:nvSpPr>
          <p:spPr bwMode="auto">
            <a:xfrm>
              <a:off x="4559" y="174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898" name="Oval 929"/>
            <p:cNvSpPr>
              <a:spLocks noChangeArrowheads="1"/>
            </p:cNvSpPr>
            <p:nvPr/>
          </p:nvSpPr>
          <p:spPr bwMode="auto">
            <a:xfrm>
              <a:off x="4650"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899" name="Oval 930"/>
            <p:cNvSpPr>
              <a:spLocks noChangeArrowheads="1"/>
            </p:cNvSpPr>
            <p:nvPr/>
          </p:nvSpPr>
          <p:spPr bwMode="auto">
            <a:xfrm>
              <a:off x="4831" y="16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00" name="Oval 931"/>
            <p:cNvSpPr>
              <a:spLocks noChangeArrowheads="1"/>
            </p:cNvSpPr>
            <p:nvPr/>
          </p:nvSpPr>
          <p:spPr bwMode="auto">
            <a:xfrm>
              <a:off x="4559" y="1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01" name="Oval 932"/>
            <p:cNvSpPr>
              <a:spLocks noChangeArrowheads="1"/>
            </p:cNvSpPr>
            <p:nvPr/>
          </p:nvSpPr>
          <p:spPr bwMode="auto">
            <a:xfrm>
              <a:off x="487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02" name="Oval 933"/>
            <p:cNvSpPr>
              <a:spLocks noChangeArrowheads="1"/>
            </p:cNvSpPr>
            <p:nvPr/>
          </p:nvSpPr>
          <p:spPr bwMode="auto">
            <a:xfrm>
              <a:off x="4151" y="2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03" name="Oval 934"/>
            <p:cNvSpPr>
              <a:spLocks noChangeArrowheads="1"/>
            </p:cNvSpPr>
            <p:nvPr/>
          </p:nvSpPr>
          <p:spPr bwMode="auto">
            <a:xfrm>
              <a:off x="4424" y="17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04" name="Oval 935"/>
            <p:cNvSpPr>
              <a:spLocks noChangeArrowheads="1"/>
            </p:cNvSpPr>
            <p:nvPr/>
          </p:nvSpPr>
          <p:spPr bwMode="auto">
            <a:xfrm>
              <a:off x="4423"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05" name="Oval 936"/>
            <p:cNvSpPr>
              <a:spLocks noChangeArrowheads="1"/>
            </p:cNvSpPr>
            <p:nvPr/>
          </p:nvSpPr>
          <p:spPr bwMode="auto">
            <a:xfrm>
              <a:off x="4287" y="15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06" name="Oval 937"/>
            <p:cNvSpPr>
              <a:spLocks noChangeArrowheads="1"/>
            </p:cNvSpPr>
            <p:nvPr/>
          </p:nvSpPr>
          <p:spPr bwMode="auto">
            <a:xfrm>
              <a:off x="4378" y="14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07" name="Oval 938"/>
            <p:cNvSpPr>
              <a:spLocks noChangeArrowheads="1"/>
            </p:cNvSpPr>
            <p:nvPr/>
          </p:nvSpPr>
          <p:spPr bwMode="auto">
            <a:xfrm>
              <a:off x="4514"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08" name="Oval 939"/>
            <p:cNvSpPr>
              <a:spLocks noChangeArrowheads="1"/>
            </p:cNvSpPr>
            <p:nvPr/>
          </p:nvSpPr>
          <p:spPr bwMode="auto">
            <a:xfrm>
              <a:off x="4559"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09" name="Oval 940"/>
            <p:cNvSpPr>
              <a:spLocks noChangeArrowheads="1"/>
            </p:cNvSpPr>
            <p:nvPr/>
          </p:nvSpPr>
          <p:spPr bwMode="auto">
            <a:xfrm>
              <a:off x="4151"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10" name="Oval 941"/>
            <p:cNvSpPr>
              <a:spLocks noChangeArrowheads="1"/>
            </p:cNvSpPr>
            <p:nvPr/>
          </p:nvSpPr>
          <p:spPr bwMode="auto">
            <a:xfrm>
              <a:off x="4331" y="17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11" name="Oval 942"/>
            <p:cNvSpPr>
              <a:spLocks noChangeArrowheads="1"/>
            </p:cNvSpPr>
            <p:nvPr/>
          </p:nvSpPr>
          <p:spPr bwMode="auto">
            <a:xfrm>
              <a:off x="3880" y="1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12" name="Oval 943"/>
            <p:cNvSpPr>
              <a:spLocks noChangeArrowheads="1"/>
            </p:cNvSpPr>
            <p:nvPr/>
          </p:nvSpPr>
          <p:spPr bwMode="auto">
            <a:xfrm>
              <a:off x="3879"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13" name="Oval 944"/>
            <p:cNvSpPr>
              <a:spLocks noChangeArrowheads="1"/>
            </p:cNvSpPr>
            <p:nvPr/>
          </p:nvSpPr>
          <p:spPr bwMode="auto">
            <a:xfrm>
              <a:off x="3743"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14" name="Oval 945"/>
            <p:cNvSpPr>
              <a:spLocks noChangeArrowheads="1"/>
            </p:cNvSpPr>
            <p:nvPr/>
          </p:nvSpPr>
          <p:spPr bwMode="auto">
            <a:xfrm>
              <a:off x="3834" y="1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15" name="Oval 946"/>
            <p:cNvSpPr>
              <a:spLocks noChangeArrowheads="1"/>
            </p:cNvSpPr>
            <p:nvPr/>
          </p:nvSpPr>
          <p:spPr bwMode="auto">
            <a:xfrm>
              <a:off x="3970"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16" name="Oval 947"/>
            <p:cNvSpPr>
              <a:spLocks noChangeArrowheads="1"/>
            </p:cNvSpPr>
            <p:nvPr/>
          </p:nvSpPr>
          <p:spPr bwMode="auto">
            <a:xfrm>
              <a:off x="4061"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17" name="Oval 948"/>
            <p:cNvSpPr>
              <a:spLocks noChangeArrowheads="1"/>
            </p:cNvSpPr>
            <p:nvPr/>
          </p:nvSpPr>
          <p:spPr bwMode="auto">
            <a:xfrm>
              <a:off x="4152"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18" name="Oval 949"/>
            <p:cNvSpPr>
              <a:spLocks noChangeArrowheads="1"/>
            </p:cNvSpPr>
            <p:nvPr/>
          </p:nvSpPr>
          <p:spPr bwMode="auto">
            <a:xfrm>
              <a:off x="4105"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919" name="Oval 950"/>
            <p:cNvSpPr>
              <a:spLocks noChangeArrowheads="1"/>
            </p:cNvSpPr>
            <p:nvPr/>
          </p:nvSpPr>
          <p:spPr bwMode="auto">
            <a:xfrm>
              <a:off x="401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20" name="Oval 951"/>
            <p:cNvSpPr>
              <a:spLocks noChangeArrowheads="1"/>
            </p:cNvSpPr>
            <p:nvPr/>
          </p:nvSpPr>
          <p:spPr bwMode="auto">
            <a:xfrm>
              <a:off x="3743"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21" name="Oval 952"/>
            <p:cNvSpPr>
              <a:spLocks noChangeArrowheads="1"/>
            </p:cNvSpPr>
            <p:nvPr/>
          </p:nvSpPr>
          <p:spPr bwMode="auto">
            <a:xfrm>
              <a:off x="4061"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22" name="Oval 953"/>
            <p:cNvSpPr>
              <a:spLocks noChangeArrowheads="1"/>
            </p:cNvSpPr>
            <p:nvPr/>
          </p:nvSpPr>
          <p:spPr bwMode="auto">
            <a:xfrm>
              <a:off x="4333" y="135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923" name="Oval 954"/>
            <p:cNvSpPr>
              <a:spLocks noChangeArrowheads="1"/>
            </p:cNvSpPr>
            <p:nvPr/>
          </p:nvSpPr>
          <p:spPr bwMode="auto">
            <a:xfrm>
              <a:off x="4196" y="1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24" name="Oval 955"/>
            <p:cNvSpPr>
              <a:spLocks noChangeArrowheads="1"/>
            </p:cNvSpPr>
            <p:nvPr/>
          </p:nvSpPr>
          <p:spPr bwMode="auto">
            <a:xfrm>
              <a:off x="4287"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25" name="Oval 956"/>
            <p:cNvSpPr>
              <a:spLocks noChangeArrowheads="1"/>
            </p:cNvSpPr>
            <p:nvPr/>
          </p:nvSpPr>
          <p:spPr bwMode="auto">
            <a:xfrm>
              <a:off x="4468"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26" name="Oval 957"/>
            <p:cNvSpPr>
              <a:spLocks noChangeArrowheads="1"/>
            </p:cNvSpPr>
            <p:nvPr/>
          </p:nvSpPr>
          <p:spPr bwMode="auto">
            <a:xfrm>
              <a:off x="4196"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27" name="Oval 958"/>
            <p:cNvSpPr>
              <a:spLocks noChangeArrowheads="1"/>
            </p:cNvSpPr>
            <p:nvPr/>
          </p:nvSpPr>
          <p:spPr bwMode="auto">
            <a:xfrm>
              <a:off x="4514" y="1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928" name="Oval 959"/>
            <p:cNvSpPr>
              <a:spLocks noChangeArrowheads="1"/>
            </p:cNvSpPr>
            <p:nvPr/>
          </p:nvSpPr>
          <p:spPr bwMode="auto">
            <a:xfrm>
              <a:off x="3788"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29" name="Oval 960"/>
            <p:cNvSpPr>
              <a:spLocks noChangeArrowheads="1"/>
            </p:cNvSpPr>
            <p:nvPr/>
          </p:nvSpPr>
          <p:spPr bwMode="auto">
            <a:xfrm>
              <a:off x="551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30" name="Oval 961"/>
            <p:cNvSpPr>
              <a:spLocks noChangeArrowheads="1"/>
            </p:cNvSpPr>
            <p:nvPr/>
          </p:nvSpPr>
          <p:spPr bwMode="auto">
            <a:xfrm>
              <a:off x="5421"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31" name="Oval 962"/>
            <p:cNvSpPr>
              <a:spLocks noChangeArrowheads="1"/>
            </p:cNvSpPr>
            <p:nvPr/>
          </p:nvSpPr>
          <p:spPr bwMode="auto">
            <a:xfrm>
              <a:off x="5239" y="12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32" name="Oval 963"/>
            <p:cNvSpPr>
              <a:spLocks noChangeArrowheads="1"/>
            </p:cNvSpPr>
            <p:nvPr/>
          </p:nvSpPr>
          <p:spPr bwMode="auto">
            <a:xfrm>
              <a:off x="5376"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33" name="Oval 964"/>
            <p:cNvSpPr>
              <a:spLocks noChangeArrowheads="1"/>
            </p:cNvSpPr>
            <p:nvPr/>
          </p:nvSpPr>
          <p:spPr bwMode="auto">
            <a:xfrm>
              <a:off x="5512"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34" name="Oval 965"/>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35" name="Oval 966"/>
            <p:cNvSpPr>
              <a:spLocks noChangeArrowheads="1"/>
            </p:cNvSpPr>
            <p:nvPr/>
          </p:nvSpPr>
          <p:spPr bwMode="auto">
            <a:xfrm>
              <a:off x="5013"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36" name="Oval 967"/>
            <p:cNvSpPr>
              <a:spLocks noChangeArrowheads="1"/>
            </p:cNvSpPr>
            <p:nvPr/>
          </p:nvSpPr>
          <p:spPr bwMode="auto">
            <a:xfrm>
              <a:off x="5466"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37" name="Oval 968"/>
            <p:cNvSpPr>
              <a:spLocks noChangeArrowheads="1"/>
            </p:cNvSpPr>
            <p:nvPr/>
          </p:nvSpPr>
          <p:spPr bwMode="auto">
            <a:xfrm>
              <a:off x="4878"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38" name="Oval 969"/>
            <p:cNvSpPr>
              <a:spLocks noChangeArrowheads="1"/>
            </p:cNvSpPr>
            <p:nvPr/>
          </p:nvSpPr>
          <p:spPr bwMode="auto">
            <a:xfrm>
              <a:off x="4877"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39" name="Oval 970"/>
            <p:cNvSpPr>
              <a:spLocks noChangeArrowheads="1"/>
            </p:cNvSpPr>
            <p:nvPr/>
          </p:nvSpPr>
          <p:spPr bwMode="auto">
            <a:xfrm>
              <a:off x="4741"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40" name="Oval 971"/>
            <p:cNvSpPr>
              <a:spLocks noChangeArrowheads="1"/>
            </p:cNvSpPr>
            <p:nvPr/>
          </p:nvSpPr>
          <p:spPr bwMode="auto">
            <a:xfrm>
              <a:off x="4832" y="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41" name="Oval 972"/>
            <p:cNvSpPr>
              <a:spLocks noChangeArrowheads="1"/>
            </p:cNvSpPr>
            <p:nvPr/>
          </p:nvSpPr>
          <p:spPr bwMode="auto">
            <a:xfrm>
              <a:off x="4968"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42" name="Oval 973"/>
            <p:cNvSpPr>
              <a:spLocks noChangeArrowheads="1"/>
            </p:cNvSpPr>
            <p:nvPr/>
          </p:nvSpPr>
          <p:spPr bwMode="auto">
            <a:xfrm>
              <a:off x="5059"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43" name="Oval 974"/>
            <p:cNvSpPr>
              <a:spLocks noChangeArrowheads="1"/>
            </p:cNvSpPr>
            <p:nvPr/>
          </p:nvSpPr>
          <p:spPr bwMode="auto">
            <a:xfrm>
              <a:off x="5150"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44" name="Oval 975"/>
            <p:cNvSpPr>
              <a:spLocks noChangeArrowheads="1"/>
            </p:cNvSpPr>
            <p:nvPr/>
          </p:nvSpPr>
          <p:spPr bwMode="auto">
            <a:xfrm>
              <a:off x="5149"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45" name="Oval 976"/>
            <p:cNvSpPr>
              <a:spLocks noChangeArrowheads="1"/>
            </p:cNvSpPr>
            <p:nvPr/>
          </p:nvSpPr>
          <p:spPr bwMode="auto">
            <a:xfrm>
              <a:off x="501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46" name="Oval 977"/>
            <p:cNvSpPr>
              <a:spLocks noChangeArrowheads="1"/>
            </p:cNvSpPr>
            <p:nvPr/>
          </p:nvSpPr>
          <p:spPr bwMode="auto">
            <a:xfrm>
              <a:off x="4741"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47" name="Oval 978"/>
            <p:cNvSpPr>
              <a:spLocks noChangeArrowheads="1"/>
            </p:cNvSpPr>
            <p:nvPr/>
          </p:nvSpPr>
          <p:spPr bwMode="auto">
            <a:xfrm>
              <a:off x="5059"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48" name="Oval 979"/>
            <p:cNvSpPr>
              <a:spLocks noChangeArrowheads="1"/>
            </p:cNvSpPr>
            <p:nvPr/>
          </p:nvSpPr>
          <p:spPr bwMode="auto">
            <a:xfrm>
              <a:off x="5331" y="10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49" name="Oval 980"/>
            <p:cNvSpPr>
              <a:spLocks noChangeArrowheads="1"/>
            </p:cNvSpPr>
            <p:nvPr/>
          </p:nvSpPr>
          <p:spPr bwMode="auto">
            <a:xfrm>
              <a:off x="4604"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50" name="Oval 981"/>
            <p:cNvSpPr>
              <a:spLocks noChangeArrowheads="1"/>
            </p:cNvSpPr>
            <p:nvPr/>
          </p:nvSpPr>
          <p:spPr bwMode="auto">
            <a:xfrm>
              <a:off x="5285"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51" name="Oval 982"/>
            <p:cNvSpPr>
              <a:spLocks noChangeArrowheads="1"/>
            </p:cNvSpPr>
            <p:nvPr/>
          </p:nvSpPr>
          <p:spPr bwMode="auto">
            <a:xfrm>
              <a:off x="5194" y="98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952" name="Oval 983"/>
            <p:cNvSpPr>
              <a:spLocks noChangeArrowheads="1"/>
            </p:cNvSpPr>
            <p:nvPr/>
          </p:nvSpPr>
          <p:spPr bwMode="auto">
            <a:xfrm>
              <a:off x="5557"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53" name="Oval 984"/>
            <p:cNvSpPr>
              <a:spLocks noChangeArrowheads="1"/>
            </p:cNvSpPr>
            <p:nvPr/>
          </p:nvSpPr>
          <p:spPr bwMode="auto">
            <a:xfrm>
              <a:off x="4786"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54" name="Oval 985"/>
            <p:cNvSpPr>
              <a:spLocks noChangeArrowheads="1"/>
            </p:cNvSpPr>
            <p:nvPr/>
          </p:nvSpPr>
          <p:spPr bwMode="auto">
            <a:xfrm>
              <a:off x="5557"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55" name="Oval 986"/>
            <p:cNvSpPr>
              <a:spLocks noChangeArrowheads="1"/>
            </p:cNvSpPr>
            <p:nvPr/>
          </p:nvSpPr>
          <p:spPr bwMode="auto">
            <a:xfrm>
              <a:off x="5693"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56" name="Oval 987"/>
            <p:cNvSpPr>
              <a:spLocks noChangeArrowheads="1"/>
            </p:cNvSpPr>
            <p:nvPr/>
          </p:nvSpPr>
          <p:spPr bwMode="auto">
            <a:xfrm>
              <a:off x="5420"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57" name="Oval 988"/>
            <p:cNvSpPr>
              <a:spLocks noChangeArrowheads="1"/>
            </p:cNvSpPr>
            <p:nvPr/>
          </p:nvSpPr>
          <p:spPr bwMode="auto">
            <a:xfrm>
              <a:off x="5466"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58" name="Oval 989"/>
            <p:cNvSpPr>
              <a:spLocks noChangeArrowheads="1"/>
            </p:cNvSpPr>
            <p:nvPr/>
          </p:nvSpPr>
          <p:spPr bwMode="auto">
            <a:xfrm>
              <a:off x="5148"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59" name="Oval 990"/>
            <p:cNvSpPr>
              <a:spLocks noChangeArrowheads="1"/>
            </p:cNvSpPr>
            <p:nvPr/>
          </p:nvSpPr>
          <p:spPr bwMode="auto">
            <a:xfrm>
              <a:off x="528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60" name="Oval 991"/>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61" name="Oval 992"/>
            <p:cNvSpPr>
              <a:spLocks noChangeArrowheads="1"/>
            </p:cNvSpPr>
            <p:nvPr/>
          </p:nvSpPr>
          <p:spPr bwMode="auto">
            <a:xfrm>
              <a:off x="546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62" name="Oval 993"/>
            <p:cNvSpPr>
              <a:spLocks noChangeArrowheads="1"/>
            </p:cNvSpPr>
            <p:nvPr/>
          </p:nvSpPr>
          <p:spPr bwMode="auto">
            <a:xfrm>
              <a:off x="5557"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63" name="Oval 994"/>
            <p:cNvSpPr>
              <a:spLocks noChangeArrowheads="1"/>
            </p:cNvSpPr>
            <p:nvPr/>
          </p:nvSpPr>
          <p:spPr bwMode="auto">
            <a:xfrm>
              <a:off x="5332" y="2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64" name="Oval 995"/>
            <p:cNvSpPr>
              <a:spLocks noChangeArrowheads="1"/>
            </p:cNvSpPr>
            <p:nvPr/>
          </p:nvSpPr>
          <p:spPr bwMode="auto">
            <a:xfrm>
              <a:off x="5511" y="2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965" name="Oval 996"/>
            <p:cNvSpPr>
              <a:spLocks noChangeArrowheads="1"/>
            </p:cNvSpPr>
            <p:nvPr/>
          </p:nvSpPr>
          <p:spPr bwMode="auto">
            <a:xfrm>
              <a:off x="5013"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66" name="Oval 997"/>
            <p:cNvSpPr>
              <a:spLocks noChangeArrowheads="1"/>
            </p:cNvSpPr>
            <p:nvPr/>
          </p:nvSpPr>
          <p:spPr bwMode="auto">
            <a:xfrm>
              <a:off x="451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67" name="Oval 998"/>
            <p:cNvSpPr>
              <a:spLocks noChangeArrowheads="1"/>
            </p:cNvSpPr>
            <p:nvPr/>
          </p:nvSpPr>
          <p:spPr bwMode="auto">
            <a:xfrm>
              <a:off x="401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68" name="Oval 999"/>
            <p:cNvSpPr>
              <a:spLocks noChangeArrowheads="1"/>
            </p:cNvSpPr>
            <p:nvPr/>
          </p:nvSpPr>
          <p:spPr bwMode="auto">
            <a:xfrm>
              <a:off x="4378"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69" name="Oval 1000"/>
            <p:cNvSpPr>
              <a:spLocks noChangeArrowheads="1"/>
            </p:cNvSpPr>
            <p:nvPr/>
          </p:nvSpPr>
          <p:spPr bwMode="auto">
            <a:xfrm>
              <a:off x="3788" y="220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1970" name="Oval 1001"/>
            <p:cNvSpPr>
              <a:spLocks noChangeArrowheads="1"/>
            </p:cNvSpPr>
            <p:nvPr/>
          </p:nvSpPr>
          <p:spPr bwMode="auto">
            <a:xfrm>
              <a:off x="405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71" name="Oval 1002"/>
            <p:cNvSpPr>
              <a:spLocks noChangeArrowheads="1"/>
            </p:cNvSpPr>
            <p:nvPr/>
          </p:nvSpPr>
          <p:spPr bwMode="auto">
            <a:xfrm>
              <a:off x="4514"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72" name="Oval 1003"/>
            <p:cNvSpPr>
              <a:spLocks noChangeArrowheads="1"/>
            </p:cNvSpPr>
            <p:nvPr/>
          </p:nvSpPr>
          <p:spPr bwMode="auto">
            <a:xfrm>
              <a:off x="4971"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73" name="Oval 1004"/>
            <p:cNvSpPr>
              <a:spLocks noChangeArrowheads="1"/>
            </p:cNvSpPr>
            <p:nvPr/>
          </p:nvSpPr>
          <p:spPr bwMode="auto">
            <a:xfrm>
              <a:off x="4015"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74" name="Oval 1005"/>
            <p:cNvSpPr>
              <a:spLocks noChangeArrowheads="1"/>
            </p:cNvSpPr>
            <p:nvPr/>
          </p:nvSpPr>
          <p:spPr bwMode="auto">
            <a:xfrm>
              <a:off x="3879" y="116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975" name="Oval 1006"/>
            <p:cNvSpPr>
              <a:spLocks noChangeArrowheads="1"/>
            </p:cNvSpPr>
            <p:nvPr/>
          </p:nvSpPr>
          <p:spPr bwMode="auto">
            <a:xfrm>
              <a:off x="3742"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76" name="Oval 1007"/>
            <p:cNvSpPr>
              <a:spLocks noChangeArrowheads="1"/>
            </p:cNvSpPr>
            <p:nvPr/>
          </p:nvSpPr>
          <p:spPr bwMode="auto">
            <a:xfrm>
              <a:off x="3652"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77" name="Oval 1008"/>
            <p:cNvSpPr>
              <a:spLocks noChangeArrowheads="1"/>
            </p:cNvSpPr>
            <p:nvPr/>
          </p:nvSpPr>
          <p:spPr bwMode="auto">
            <a:xfrm>
              <a:off x="3606"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78" name="Oval 1009"/>
            <p:cNvSpPr>
              <a:spLocks noChangeArrowheads="1"/>
            </p:cNvSpPr>
            <p:nvPr/>
          </p:nvSpPr>
          <p:spPr bwMode="auto">
            <a:xfrm>
              <a:off x="3834"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79" name="Oval 1010"/>
            <p:cNvSpPr>
              <a:spLocks noChangeArrowheads="1"/>
            </p:cNvSpPr>
            <p:nvPr/>
          </p:nvSpPr>
          <p:spPr bwMode="auto">
            <a:xfrm>
              <a:off x="39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80" name="Oval 1011"/>
            <p:cNvSpPr>
              <a:spLocks noChangeArrowheads="1"/>
            </p:cNvSpPr>
            <p:nvPr/>
          </p:nvSpPr>
          <p:spPr bwMode="auto">
            <a:xfrm>
              <a:off x="4108"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81" name="Oval 1012"/>
            <p:cNvSpPr>
              <a:spLocks noChangeArrowheads="1"/>
            </p:cNvSpPr>
            <p:nvPr/>
          </p:nvSpPr>
          <p:spPr bwMode="auto">
            <a:xfrm>
              <a:off x="369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82" name="Oval 1013"/>
            <p:cNvSpPr>
              <a:spLocks noChangeArrowheads="1"/>
            </p:cNvSpPr>
            <p:nvPr/>
          </p:nvSpPr>
          <p:spPr bwMode="auto">
            <a:xfrm>
              <a:off x="3652"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83" name="Oval 1014"/>
            <p:cNvSpPr>
              <a:spLocks noChangeArrowheads="1"/>
            </p:cNvSpPr>
            <p:nvPr/>
          </p:nvSpPr>
          <p:spPr bwMode="auto">
            <a:xfrm>
              <a:off x="387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84" name="Oval 1015"/>
            <p:cNvSpPr>
              <a:spLocks noChangeArrowheads="1"/>
            </p:cNvSpPr>
            <p:nvPr/>
          </p:nvSpPr>
          <p:spPr bwMode="auto">
            <a:xfrm>
              <a:off x="3924"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85" name="Oval 1016"/>
            <p:cNvSpPr>
              <a:spLocks noChangeArrowheads="1"/>
            </p:cNvSpPr>
            <p:nvPr/>
          </p:nvSpPr>
          <p:spPr bwMode="auto">
            <a:xfrm>
              <a:off x="392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86" name="Oval 1017"/>
            <p:cNvSpPr>
              <a:spLocks noChangeArrowheads="1"/>
            </p:cNvSpPr>
            <p:nvPr/>
          </p:nvSpPr>
          <p:spPr bwMode="auto">
            <a:xfrm>
              <a:off x="3742"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87" name="Oval 1018"/>
            <p:cNvSpPr>
              <a:spLocks noChangeArrowheads="1"/>
            </p:cNvSpPr>
            <p:nvPr/>
          </p:nvSpPr>
          <p:spPr bwMode="auto">
            <a:xfrm>
              <a:off x="3652" y="188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988" name="Oval 1019"/>
            <p:cNvSpPr>
              <a:spLocks noChangeArrowheads="1"/>
            </p:cNvSpPr>
            <p:nvPr/>
          </p:nvSpPr>
          <p:spPr bwMode="auto">
            <a:xfrm>
              <a:off x="3651" y="16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1989" name="Oval 1020"/>
            <p:cNvSpPr>
              <a:spLocks noChangeArrowheads="1"/>
            </p:cNvSpPr>
            <p:nvPr/>
          </p:nvSpPr>
          <p:spPr bwMode="auto">
            <a:xfrm>
              <a:off x="3652"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90" name="Oval 1021"/>
            <p:cNvSpPr>
              <a:spLocks noChangeArrowheads="1"/>
            </p:cNvSpPr>
            <p:nvPr/>
          </p:nvSpPr>
          <p:spPr bwMode="auto">
            <a:xfrm>
              <a:off x="4468"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91" name="Oval 1022"/>
            <p:cNvSpPr>
              <a:spLocks noChangeArrowheads="1"/>
            </p:cNvSpPr>
            <p:nvPr/>
          </p:nvSpPr>
          <p:spPr bwMode="auto">
            <a:xfrm>
              <a:off x="4332" y="1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92" name="Oval 1023"/>
            <p:cNvSpPr>
              <a:spLocks noChangeArrowheads="1"/>
            </p:cNvSpPr>
            <p:nvPr/>
          </p:nvSpPr>
          <p:spPr bwMode="auto">
            <a:xfrm>
              <a:off x="4196"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993" name="Oval 1024"/>
            <p:cNvSpPr>
              <a:spLocks noChangeArrowheads="1"/>
            </p:cNvSpPr>
            <p:nvPr/>
          </p:nvSpPr>
          <p:spPr bwMode="auto">
            <a:xfrm>
              <a:off x="433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94" name="Oval 1025"/>
            <p:cNvSpPr>
              <a:spLocks noChangeArrowheads="1"/>
            </p:cNvSpPr>
            <p:nvPr/>
          </p:nvSpPr>
          <p:spPr bwMode="auto">
            <a:xfrm>
              <a:off x="4559"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95" name="Oval 1026"/>
            <p:cNvSpPr>
              <a:spLocks noChangeArrowheads="1"/>
            </p:cNvSpPr>
            <p:nvPr/>
          </p:nvSpPr>
          <p:spPr bwMode="auto">
            <a:xfrm>
              <a:off x="3697"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1996" name="Oval 1027"/>
            <p:cNvSpPr>
              <a:spLocks noChangeArrowheads="1"/>
            </p:cNvSpPr>
            <p:nvPr/>
          </p:nvSpPr>
          <p:spPr bwMode="auto">
            <a:xfrm>
              <a:off x="4741"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97" name="Oval 1028"/>
            <p:cNvSpPr>
              <a:spLocks noChangeArrowheads="1"/>
            </p:cNvSpPr>
            <p:nvPr/>
          </p:nvSpPr>
          <p:spPr bwMode="auto">
            <a:xfrm>
              <a:off x="3924"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98" name="Oval 1029"/>
            <p:cNvSpPr>
              <a:spLocks noChangeArrowheads="1"/>
            </p:cNvSpPr>
            <p:nvPr/>
          </p:nvSpPr>
          <p:spPr bwMode="auto">
            <a:xfrm>
              <a:off x="3834"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1999" name="Oval 1030"/>
            <p:cNvSpPr>
              <a:spLocks noChangeArrowheads="1"/>
            </p:cNvSpPr>
            <p:nvPr/>
          </p:nvSpPr>
          <p:spPr bwMode="auto">
            <a:xfrm>
              <a:off x="374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00" name="Oval 1031"/>
            <p:cNvSpPr>
              <a:spLocks noChangeArrowheads="1"/>
            </p:cNvSpPr>
            <p:nvPr/>
          </p:nvSpPr>
          <p:spPr bwMode="auto">
            <a:xfrm>
              <a:off x="3650" y="2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01" name="Oval 1032"/>
            <p:cNvSpPr>
              <a:spLocks noChangeArrowheads="1"/>
            </p:cNvSpPr>
            <p:nvPr/>
          </p:nvSpPr>
          <p:spPr bwMode="auto">
            <a:xfrm>
              <a:off x="428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02" name="Oval 1033"/>
            <p:cNvSpPr>
              <a:spLocks noChangeArrowheads="1"/>
            </p:cNvSpPr>
            <p:nvPr/>
          </p:nvSpPr>
          <p:spPr bwMode="auto">
            <a:xfrm>
              <a:off x="4196"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03" name="Oval 1034"/>
            <p:cNvSpPr>
              <a:spLocks noChangeArrowheads="1"/>
            </p:cNvSpPr>
            <p:nvPr/>
          </p:nvSpPr>
          <p:spPr bwMode="auto">
            <a:xfrm>
              <a:off x="40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04" name="Oval 1035"/>
            <p:cNvSpPr>
              <a:spLocks noChangeArrowheads="1"/>
            </p:cNvSpPr>
            <p:nvPr/>
          </p:nvSpPr>
          <p:spPr bwMode="auto">
            <a:xfrm>
              <a:off x="3788" y="256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005" name="Oval 1036"/>
            <p:cNvSpPr>
              <a:spLocks noChangeArrowheads="1"/>
            </p:cNvSpPr>
            <p:nvPr/>
          </p:nvSpPr>
          <p:spPr bwMode="auto">
            <a:xfrm>
              <a:off x="4333" y="252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006" name="Oval 1037"/>
            <p:cNvSpPr>
              <a:spLocks noChangeArrowheads="1"/>
            </p:cNvSpPr>
            <p:nvPr/>
          </p:nvSpPr>
          <p:spPr bwMode="auto">
            <a:xfrm>
              <a:off x="4787" y="247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007" name="Oval 1038"/>
            <p:cNvSpPr>
              <a:spLocks noChangeArrowheads="1"/>
            </p:cNvSpPr>
            <p:nvPr/>
          </p:nvSpPr>
          <p:spPr bwMode="auto">
            <a:xfrm>
              <a:off x="4196" y="243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008" name="Oval 1039"/>
            <p:cNvSpPr>
              <a:spLocks noChangeArrowheads="1"/>
            </p:cNvSpPr>
            <p:nvPr/>
          </p:nvSpPr>
          <p:spPr bwMode="auto">
            <a:xfrm>
              <a:off x="360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09" name="Oval 1040"/>
            <p:cNvSpPr>
              <a:spLocks noChangeArrowheads="1"/>
            </p:cNvSpPr>
            <p:nvPr/>
          </p:nvSpPr>
          <p:spPr bwMode="auto">
            <a:xfrm>
              <a:off x="406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10" name="Oval 1041"/>
            <p:cNvSpPr>
              <a:spLocks noChangeArrowheads="1"/>
            </p:cNvSpPr>
            <p:nvPr/>
          </p:nvSpPr>
          <p:spPr bwMode="auto">
            <a:xfrm>
              <a:off x="45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11" name="Oval 1042"/>
            <p:cNvSpPr>
              <a:spLocks noChangeArrowheads="1"/>
            </p:cNvSpPr>
            <p:nvPr/>
          </p:nvSpPr>
          <p:spPr bwMode="auto">
            <a:xfrm>
              <a:off x="4970"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2012" name="Oval 1043"/>
            <p:cNvSpPr>
              <a:spLocks noChangeArrowheads="1"/>
            </p:cNvSpPr>
            <p:nvPr/>
          </p:nvSpPr>
          <p:spPr bwMode="auto">
            <a:xfrm>
              <a:off x="5149"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13" name="Oval 1044"/>
            <p:cNvSpPr>
              <a:spLocks noChangeArrowheads="1"/>
            </p:cNvSpPr>
            <p:nvPr/>
          </p:nvSpPr>
          <p:spPr bwMode="auto">
            <a:xfrm>
              <a:off x="4650"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14" name="Oval 1045"/>
            <p:cNvSpPr>
              <a:spLocks noChangeArrowheads="1"/>
            </p:cNvSpPr>
            <p:nvPr/>
          </p:nvSpPr>
          <p:spPr bwMode="auto">
            <a:xfrm>
              <a:off x="4514"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15" name="Oval 1046"/>
            <p:cNvSpPr>
              <a:spLocks noChangeArrowheads="1"/>
            </p:cNvSpPr>
            <p:nvPr/>
          </p:nvSpPr>
          <p:spPr bwMode="auto">
            <a:xfrm>
              <a:off x="5332"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16" name="Oval 1047"/>
            <p:cNvSpPr>
              <a:spLocks noChangeArrowheads="1"/>
            </p:cNvSpPr>
            <p:nvPr/>
          </p:nvSpPr>
          <p:spPr bwMode="auto">
            <a:xfrm>
              <a:off x="573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17" name="Oval 1048"/>
            <p:cNvSpPr>
              <a:spLocks noChangeArrowheads="1"/>
            </p:cNvSpPr>
            <p:nvPr/>
          </p:nvSpPr>
          <p:spPr bwMode="auto">
            <a:xfrm>
              <a:off x="5557"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18" name="Oval 1049"/>
            <p:cNvSpPr>
              <a:spLocks noChangeArrowheads="1"/>
            </p:cNvSpPr>
            <p:nvPr/>
          </p:nvSpPr>
          <p:spPr bwMode="auto">
            <a:xfrm>
              <a:off x="569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19" name="Oval 1050"/>
            <p:cNvSpPr>
              <a:spLocks noChangeArrowheads="1"/>
            </p:cNvSpPr>
            <p:nvPr/>
          </p:nvSpPr>
          <p:spPr bwMode="auto">
            <a:xfrm>
              <a:off x="5466"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20" name="Oval 1051"/>
            <p:cNvSpPr>
              <a:spLocks noChangeArrowheads="1"/>
            </p:cNvSpPr>
            <p:nvPr/>
          </p:nvSpPr>
          <p:spPr bwMode="auto">
            <a:xfrm>
              <a:off x="4650"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21" name="Oval 1052"/>
            <p:cNvSpPr>
              <a:spLocks noChangeArrowheads="1"/>
            </p:cNvSpPr>
            <p:nvPr/>
          </p:nvSpPr>
          <p:spPr bwMode="auto">
            <a:xfrm>
              <a:off x="1429"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22" name="Oval 1053"/>
            <p:cNvSpPr>
              <a:spLocks noChangeArrowheads="1"/>
            </p:cNvSpPr>
            <p:nvPr/>
          </p:nvSpPr>
          <p:spPr bwMode="auto">
            <a:xfrm>
              <a:off x="142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23" name="Oval 1054"/>
            <p:cNvSpPr>
              <a:spLocks noChangeArrowheads="1"/>
            </p:cNvSpPr>
            <p:nvPr/>
          </p:nvSpPr>
          <p:spPr bwMode="auto">
            <a:xfrm>
              <a:off x="1338"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24" name="Oval 1055"/>
            <p:cNvSpPr>
              <a:spLocks noChangeArrowheads="1"/>
            </p:cNvSpPr>
            <p:nvPr/>
          </p:nvSpPr>
          <p:spPr bwMode="auto">
            <a:xfrm>
              <a:off x="120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25" name="Oval 1056"/>
            <p:cNvSpPr>
              <a:spLocks noChangeArrowheads="1"/>
            </p:cNvSpPr>
            <p:nvPr/>
          </p:nvSpPr>
          <p:spPr bwMode="auto">
            <a:xfrm>
              <a:off x="102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26" name="Oval 1057"/>
            <p:cNvSpPr>
              <a:spLocks noChangeArrowheads="1"/>
            </p:cNvSpPr>
            <p:nvPr/>
          </p:nvSpPr>
          <p:spPr bwMode="auto">
            <a:xfrm>
              <a:off x="1292" y="301"/>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027" name="Oval 1058"/>
            <p:cNvSpPr>
              <a:spLocks noChangeArrowheads="1"/>
            </p:cNvSpPr>
            <p:nvPr/>
          </p:nvSpPr>
          <p:spPr bwMode="auto">
            <a:xfrm>
              <a:off x="1383" y="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28" name="Oval 1059"/>
            <p:cNvSpPr>
              <a:spLocks noChangeArrowheads="1"/>
            </p:cNvSpPr>
            <p:nvPr/>
          </p:nvSpPr>
          <p:spPr bwMode="auto">
            <a:xfrm>
              <a:off x="1383"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29" name="Oval 1060"/>
            <p:cNvSpPr>
              <a:spLocks noChangeArrowheads="1"/>
            </p:cNvSpPr>
            <p:nvPr/>
          </p:nvSpPr>
          <p:spPr bwMode="auto">
            <a:xfrm>
              <a:off x="133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30" name="Oval 1061"/>
            <p:cNvSpPr>
              <a:spLocks noChangeArrowheads="1"/>
            </p:cNvSpPr>
            <p:nvPr/>
          </p:nvSpPr>
          <p:spPr bwMode="auto">
            <a:xfrm>
              <a:off x="1383"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31" name="Oval 1062"/>
            <p:cNvSpPr>
              <a:spLocks noChangeArrowheads="1"/>
            </p:cNvSpPr>
            <p:nvPr/>
          </p:nvSpPr>
          <p:spPr bwMode="auto">
            <a:xfrm>
              <a:off x="3742" y="61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032" name="Oval 1063"/>
            <p:cNvSpPr>
              <a:spLocks noChangeArrowheads="1"/>
            </p:cNvSpPr>
            <p:nvPr/>
          </p:nvSpPr>
          <p:spPr bwMode="auto">
            <a:xfrm>
              <a:off x="161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33" name="Oval 1064"/>
            <p:cNvSpPr>
              <a:spLocks noChangeArrowheads="1"/>
            </p:cNvSpPr>
            <p:nvPr/>
          </p:nvSpPr>
          <p:spPr bwMode="auto">
            <a:xfrm>
              <a:off x="1701" y="8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034" name="Oval 1065"/>
            <p:cNvSpPr>
              <a:spLocks noChangeArrowheads="1"/>
            </p:cNvSpPr>
            <p:nvPr/>
          </p:nvSpPr>
          <p:spPr bwMode="auto">
            <a:xfrm>
              <a:off x="1700"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35" name="Oval 1066"/>
            <p:cNvSpPr>
              <a:spLocks noChangeArrowheads="1"/>
            </p:cNvSpPr>
            <p:nvPr/>
          </p:nvSpPr>
          <p:spPr bwMode="auto">
            <a:xfrm>
              <a:off x="1699"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36" name="Oval 1067"/>
            <p:cNvSpPr>
              <a:spLocks noChangeArrowheads="1"/>
            </p:cNvSpPr>
            <p:nvPr/>
          </p:nvSpPr>
          <p:spPr bwMode="auto">
            <a:xfrm>
              <a:off x="161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37" name="Oval 1068"/>
            <p:cNvSpPr>
              <a:spLocks noChangeArrowheads="1"/>
            </p:cNvSpPr>
            <p:nvPr/>
          </p:nvSpPr>
          <p:spPr bwMode="auto">
            <a:xfrm>
              <a:off x="1746"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38" name="Oval 1069"/>
            <p:cNvSpPr>
              <a:spLocks noChangeArrowheads="1"/>
            </p:cNvSpPr>
            <p:nvPr/>
          </p:nvSpPr>
          <p:spPr bwMode="auto">
            <a:xfrm>
              <a:off x="1474"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39" name="Oval 1070"/>
            <p:cNvSpPr>
              <a:spLocks noChangeArrowheads="1"/>
            </p:cNvSpPr>
            <p:nvPr/>
          </p:nvSpPr>
          <p:spPr bwMode="auto">
            <a:xfrm>
              <a:off x="3107"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40" name="Oval 1071"/>
            <p:cNvSpPr>
              <a:spLocks noChangeArrowheads="1"/>
            </p:cNvSpPr>
            <p:nvPr/>
          </p:nvSpPr>
          <p:spPr bwMode="auto">
            <a:xfrm>
              <a:off x="1519"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41" name="Oval 1072"/>
            <p:cNvSpPr>
              <a:spLocks noChangeArrowheads="1"/>
            </p:cNvSpPr>
            <p:nvPr/>
          </p:nvSpPr>
          <p:spPr bwMode="auto">
            <a:xfrm>
              <a:off x="1564" y="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042" name="Oval 1073"/>
            <p:cNvSpPr>
              <a:spLocks noChangeArrowheads="1"/>
            </p:cNvSpPr>
            <p:nvPr/>
          </p:nvSpPr>
          <p:spPr bwMode="auto">
            <a:xfrm>
              <a:off x="129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43" name="Oval 1074"/>
            <p:cNvSpPr>
              <a:spLocks noChangeArrowheads="1"/>
            </p:cNvSpPr>
            <p:nvPr/>
          </p:nvSpPr>
          <p:spPr bwMode="auto">
            <a:xfrm>
              <a:off x="1610"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44" name="Oval 1075"/>
            <p:cNvSpPr>
              <a:spLocks noChangeArrowheads="1"/>
            </p:cNvSpPr>
            <p:nvPr/>
          </p:nvSpPr>
          <p:spPr bwMode="auto">
            <a:xfrm>
              <a:off x="233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45" name="Oval 1076"/>
            <p:cNvSpPr>
              <a:spLocks noChangeArrowheads="1"/>
            </p:cNvSpPr>
            <p:nvPr/>
          </p:nvSpPr>
          <p:spPr bwMode="auto">
            <a:xfrm>
              <a:off x="2335" y="29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046" name="Oval 1077"/>
            <p:cNvSpPr>
              <a:spLocks noChangeArrowheads="1"/>
            </p:cNvSpPr>
            <p:nvPr/>
          </p:nvSpPr>
          <p:spPr bwMode="auto">
            <a:xfrm>
              <a:off x="2199"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47" name="Oval 1078"/>
            <p:cNvSpPr>
              <a:spLocks noChangeArrowheads="1"/>
            </p:cNvSpPr>
            <p:nvPr/>
          </p:nvSpPr>
          <p:spPr bwMode="auto">
            <a:xfrm>
              <a:off x="2290"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48" name="Oval 1079"/>
            <p:cNvSpPr>
              <a:spLocks noChangeArrowheads="1"/>
            </p:cNvSpPr>
            <p:nvPr/>
          </p:nvSpPr>
          <p:spPr bwMode="auto">
            <a:xfrm>
              <a:off x="2426"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49" name="Oval 1080"/>
            <p:cNvSpPr>
              <a:spLocks noChangeArrowheads="1"/>
            </p:cNvSpPr>
            <p:nvPr/>
          </p:nvSpPr>
          <p:spPr bwMode="auto">
            <a:xfrm>
              <a:off x="2517"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50" name="Oval 1081"/>
            <p:cNvSpPr>
              <a:spLocks noChangeArrowheads="1"/>
            </p:cNvSpPr>
            <p:nvPr/>
          </p:nvSpPr>
          <p:spPr bwMode="auto">
            <a:xfrm>
              <a:off x="2608" y="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51" name="Oval 1082"/>
            <p:cNvSpPr>
              <a:spLocks noChangeArrowheads="1"/>
            </p:cNvSpPr>
            <p:nvPr/>
          </p:nvSpPr>
          <p:spPr bwMode="auto">
            <a:xfrm>
              <a:off x="2607"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52" name="Oval 1083"/>
            <p:cNvSpPr>
              <a:spLocks noChangeArrowheads="1"/>
            </p:cNvSpPr>
            <p:nvPr/>
          </p:nvSpPr>
          <p:spPr bwMode="auto">
            <a:xfrm>
              <a:off x="2334" y="-1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053" name="Oval 1084"/>
            <p:cNvSpPr>
              <a:spLocks noChangeArrowheads="1"/>
            </p:cNvSpPr>
            <p:nvPr/>
          </p:nvSpPr>
          <p:spPr bwMode="auto">
            <a:xfrm>
              <a:off x="2471" y="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54" name="Oval 1085"/>
            <p:cNvSpPr>
              <a:spLocks noChangeArrowheads="1"/>
            </p:cNvSpPr>
            <p:nvPr/>
          </p:nvSpPr>
          <p:spPr bwMode="auto">
            <a:xfrm>
              <a:off x="2834"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55" name="Oval 1086"/>
            <p:cNvSpPr>
              <a:spLocks noChangeArrowheads="1"/>
            </p:cNvSpPr>
            <p:nvPr/>
          </p:nvSpPr>
          <p:spPr bwMode="auto">
            <a:xfrm>
              <a:off x="2925"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56" name="Oval 1087"/>
            <p:cNvSpPr>
              <a:spLocks noChangeArrowheads="1"/>
            </p:cNvSpPr>
            <p:nvPr/>
          </p:nvSpPr>
          <p:spPr bwMode="auto">
            <a:xfrm>
              <a:off x="2245" y="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57" name="Oval 1088"/>
            <p:cNvSpPr>
              <a:spLocks noChangeArrowheads="1"/>
            </p:cNvSpPr>
            <p:nvPr/>
          </p:nvSpPr>
          <p:spPr bwMode="auto">
            <a:xfrm>
              <a:off x="2244"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58" name="Oval 1089"/>
            <p:cNvSpPr>
              <a:spLocks noChangeArrowheads="1"/>
            </p:cNvSpPr>
            <p:nvPr/>
          </p:nvSpPr>
          <p:spPr bwMode="auto">
            <a:xfrm>
              <a:off x="2018" y="6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059" name="Oval 1090"/>
            <p:cNvSpPr>
              <a:spLocks noChangeArrowheads="1"/>
            </p:cNvSpPr>
            <p:nvPr/>
          </p:nvSpPr>
          <p:spPr bwMode="auto">
            <a:xfrm>
              <a:off x="3560" y="138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060" name="Oval 1091"/>
            <p:cNvSpPr>
              <a:spLocks noChangeArrowheads="1"/>
            </p:cNvSpPr>
            <p:nvPr/>
          </p:nvSpPr>
          <p:spPr bwMode="auto">
            <a:xfrm>
              <a:off x="2426"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61" name="Oval 1092"/>
            <p:cNvSpPr>
              <a:spLocks noChangeArrowheads="1"/>
            </p:cNvSpPr>
            <p:nvPr/>
          </p:nvSpPr>
          <p:spPr bwMode="auto">
            <a:xfrm>
              <a:off x="2154"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62" name="Oval 1093"/>
            <p:cNvSpPr>
              <a:spLocks noChangeArrowheads="1"/>
            </p:cNvSpPr>
            <p:nvPr/>
          </p:nvSpPr>
          <p:spPr bwMode="auto">
            <a:xfrm>
              <a:off x="2516"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63" name="Oval 1094"/>
            <p:cNvSpPr>
              <a:spLocks noChangeArrowheads="1"/>
            </p:cNvSpPr>
            <p:nvPr/>
          </p:nvSpPr>
          <p:spPr bwMode="auto">
            <a:xfrm>
              <a:off x="2243"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64" name="Oval 1095"/>
            <p:cNvSpPr>
              <a:spLocks noChangeArrowheads="1"/>
            </p:cNvSpPr>
            <p:nvPr/>
          </p:nvSpPr>
          <p:spPr bwMode="auto">
            <a:xfrm>
              <a:off x="3833" y="7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065" name="Oval 1096"/>
            <p:cNvSpPr>
              <a:spLocks noChangeArrowheads="1"/>
            </p:cNvSpPr>
            <p:nvPr/>
          </p:nvSpPr>
          <p:spPr bwMode="auto">
            <a:xfrm>
              <a:off x="210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66" name="Oval 1097"/>
            <p:cNvSpPr>
              <a:spLocks noChangeArrowheads="1"/>
            </p:cNvSpPr>
            <p:nvPr/>
          </p:nvSpPr>
          <p:spPr bwMode="auto">
            <a:xfrm>
              <a:off x="2426" y="708"/>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067" name="Oval 1098"/>
            <p:cNvSpPr>
              <a:spLocks noChangeArrowheads="1"/>
            </p:cNvSpPr>
            <p:nvPr/>
          </p:nvSpPr>
          <p:spPr bwMode="auto">
            <a:xfrm>
              <a:off x="1973"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68" name="Oval 1099"/>
            <p:cNvSpPr>
              <a:spLocks noChangeArrowheads="1"/>
            </p:cNvSpPr>
            <p:nvPr/>
          </p:nvSpPr>
          <p:spPr bwMode="auto">
            <a:xfrm>
              <a:off x="1791"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69" name="Oval 1100"/>
            <p:cNvSpPr>
              <a:spLocks noChangeArrowheads="1"/>
            </p:cNvSpPr>
            <p:nvPr/>
          </p:nvSpPr>
          <p:spPr bwMode="auto">
            <a:xfrm>
              <a:off x="165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70" name="Oval 1101"/>
            <p:cNvSpPr>
              <a:spLocks noChangeArrowheads="1"/>
            </p:cNvSpPr>
            <p:nvPr/>
          </p:nvSpPr>
          <p:spPr bwMode="auto">
            <a:xfrm>
              <a:off x="1882"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71" name="Oval 1102"/>
            <p:cNvSpPr>
              <a:spLocks noChangeArrowheads="1"/>
            </p:cNvSpPr>
            <p:nvPr/>
          </p:nvSpPr>
          <p:spPr bwMode="auto">
            <a:xfrm>
              <a:off x="2018" y="391"/>
              <a:ext cx="45" cy="46"/>
            </a:xfrm>
            <a:prstGeom prst="ellipse">
              <a:avLst/>
            </a:prstGeom>
            <a:solidFill>
              <a:schemeClr val="tx1"/>
            </a:solidFill>
            <a:ln w="3175">
              <a:noFill/>
              <a:round/>
              <a:headEnd/>
              <a:tailEnd/>
            </a:ln>
          </p:spPr>
          <p:txBody>
            <a:bodyPr wrap="none" anchor="ctr"/>
            <a:lstStyle/>
            <a:p>
              <a:endParaRPr lang="en-US"/>
            </a:p>
          </p:txBody>
        </p:sp>
        <p:sp>
          <p:nvSpPr>
            <p:cNvPr id="82072" name="Oval 1103"/>
            <p:cNvSpPr>
              <a:spLocks noChangeArrowheads="1"/>
            </p:cNvSpPr>
            <p:nvPr/>
          </p:nvSpPr>
          <p:spPr bwMode="auto">
            <a:xfrm>
              <a:off x="2064" y="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73" name="Oval 1104"/>
            <p:cNvSpPr>
              <a:spLocks noChangeArrowheads="1"/>
            </p:cNvSpPr>
            <p:nvPr/>
          </p:nvSpPr>
          <p:spPr bwMode="auto">
            <a:xfrm>
              <a:off x="2063"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74" name="Oval 1105"/>
            <p:cNvSpPr>
              <a:spLocks noChangeArrowheads="1"/>
            </p:cNvSpPr>
            <p:nvPr/>
          </p:nvSpPr>
          <p:spPr bwMode="auto">
            <a:xfrm>
              <a:off x="1927"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75" name="Oval 1106"/>
            <p:cNvSpPr>
              <a:spLocks noChangeArrowheads="1"/>
            </p:cNvSpPr>
            <p:nvPr/>
          </p:nvSpPr>
          <p:spPr bwMode="auto">
            <a:xfrm>
              <a:off x="1973"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76" name="Oval 1107"/>
            <p:cNvSpPr>
              <a:spLocks noChangeArrowheads="1"/>
            </p:cNvSpPr>
            <p:nvPr/>
          </p:nvSpPr>
          <p:spPr bwMode="auto">
            <a:xfrm>
              <a:off x="224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77" name="Oval 1108"/>
            <p:cNvSpPr>
              <a:spLocks noChangeArrowheads="1"/>
            </p:cNvSpPr>
            <p:nvPr/>
          </p:nvSpPr>
          <p:spPr bwMode="auto">
            <a:xfrm>
              <a:off x="2744"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78" name="Oval 1109"/>
            <p:cNvSpPr>
              <a:spLocks noChangeArrowheads="1"/>
            </p:cNvSpPr>
            <p:nvPr/>
          </p:nvSpPr>
          <p:spPr bwMode="auto">
            <a:xfrm>
              <a:off x="25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79" name="Oval 1110"/>
            <p:cNvSpPr>
              <a:spLocks noChangeArrowheads="1"/>
            </p:cNvSpPr>
            <p:nvPr/>
          </p:nvSpPr>
          <p:spPr bwMode="auto">
            <a:xfrm>
              <a:off x="1700"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80" name="Oval 1111"/>
            <p:cNvSpPr>
              <a:spLocks noChangeArrowheads="1"/>
            </p:cNvSpPr>
            <p:nvPr/>
          </p:nvSpPr>
          <p:spPr bwMode="auto">
            <a:xfrm>
              <a:off x="1338"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81" name="Oval 1112"/>
            <p:cNvSpPr>
              <a:spLocks noChangeArrowheads="1"/>
            </p:cNvSpPr>
            <p:nvPr/>
          </p:nvSpPr>
          <p:spPr bwMode="auto">
            <a:xfrm>
              <a:off x="1474" y="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82" name="Oval 1113"/>
            <p:cNvSpPr>
              <a:spLocks noChangeArrowheads="1"/>
            </p:cNvSpPr>
            <p:nvPr/>
          </p:nvSpPr>
          <p:spPr bwMode="auto">
            <a:xfrm>
              <a:off x="156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83" name="Oval 1114"/>
            <p:cNvSpPr>
              <a:spLocks noChangeArrowheads="1"/>
            </p:cNvSpPr>
            <p:nvPr/>
          </p:nvSpPr>
          <p:spPr bwMode="auto">
            <a:xfrm>
              <a:off x="1564"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84" name="Oval 1115"/>
            <p:cNvSpPr>
              <a:spLocks noChangeArrowheads="1"/>
            </p:cNvSpPr>
            <p:nvPr/>
          </p:nvSpPr>
          <p:spPr bwMode="auto">
            <a:xfrm>
              <a:off x="1928"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85" name="Oval 1116"/>
            <p:cNvSpPr>
              <a:spLocks noChangeArrowheads="1"/>
            </p:cNvSpPr>
            <p:nvPr/>
          </p:nvSpPr>
          <p:spPr bwMode="auto">
            <a:xfrm>
              <a:off x="2109"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86" name="Oval 1117"/>
            <p:cNvSpPr>
              <a:spLocks noChangeArrowheads="1"/>
            </p:cNvSpPr>
            <p:nvPr/>
          </p:nvSpPr>
          <p:spPr bwMode="auto">
            <a:xfrm>
              <a:off x="1836" y="70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087" name="Oval 1118"/>
            <p:cNvSpPr>
              <a:spLocks noChangeArrowheads="1"/>
            </p:cNvSpPr>
            <p:nvPr/>
          </p:nvSpPr>
          <p:spPr bwMode="auto">
            <a:xfrm>
              <a:off x="188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88" name="Oval 1119"/>
            <p:cNvSpPr>
              <a:spLocks noChangeArrowheads="1"/>
            </p:cNvSpPr>
            <p:nvPr/>
          </p:nvSpPr>
          <p:spPr bwMode="auto">
            <a:xfrm>
              <a:off x="1973"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089" name="Oval 1120"/>
            <p:cNvSpPr>
              <a:spLocks noChangeArrowheads="1"/>
            </p:cNvSpPr>
            <p:nvPr/>
          </p:nvSpPr>
          <p:spPr bwMode="auto">
            <a:xfrm>
              <a:off x="2699"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90" name="Oval 1121"/>
            <p:cNvSpPr>
              <a:spLocks noChangeArrowheads="1"/>
            </p:cNvSpPr>
            <p:nvPr/>
          </p:nvSpPr>
          <p:spPr bwMode="auto">
            <a:xfrm>
              <a:off x="2562"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91" name="Oval 1122"/>
            <p:cNvSpPr>
              <a:spLocks noChangeArrowheads="1"/>
            </p:cNvSpPr>
            <p:nvPr/>
          </p:nvSpPr>
          <p:spPr bwMode="auto">
            <a:xfrm>
              <a:off x="2427"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92" name="Oval 1123"/>
            <p:cNvSpPr>
              <a:spLocks noChangeArrowheads="1"/>
            </p:cNvSpPr>
            <p:nvPr/>
          </p:nvSpPr>
          <p:spPr bwMode="auto">
            <a:xfrm>
              <a:off x="2292"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093" name="Oval 1124"/>
            <p:cNvSpPr>
              <a:spLocks noChangeArrowheads="1"/>
            </p:cNvSpPr>
            <p:nvPr/>
          </p:nvSpPr>
          <p:spPr bwMode="auto">
            <a:xfrm>
              <a:off x="269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94" name="Oval 1125"/>
            <p:cNvSpPr>
              <a:spLocks noChangeArrowheads="1"/>
            </p:cNvSpPr>
            <p:nvPr/>
          </p:nvSpPr>
          <p:spPr bwMode="auto">
            <a:xfrm>
              <a:off x="2744"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95" name="Oval 1126"/>
            <p:cNvSpPr>
              <a:spLocks noChangeArrowheads="1"/>
            </p:cNvSpPr>
            <p:nvPr/>
          </p:nvSpPr>
          <p:spPr bwMode="auto">
            <a:xfrm>
              <a:off x="3289" y="21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096" name="Oval 1127"/>
            <p:cNvSpPr>
              <a:spLocks noChangeArrowheads="1"/>
            </p:cNvSpPr>
            <p:nvPr/>
          </p:nvSpPr>
          <p:spPr bwMode="auto">
            <a:xfrm>
              <a:off x="328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97" name="Oval 1128"/>
            <p:cNvSpPr>
              <a:spLocks noChangeArrowheads="1"/>
            </p:cNvSpPr>
            <p:nvPr/>
          </p:nvSpPr>
          <p:spPr bwMode="auto">
            <a:xfrm>
              <a:off x="3152"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098" name="Oval 1129"/>
            <p:cNvSpPr>
              <a:spLocks noChangeArrowheads="1"/>
            </p:cNvSpPr>
            <p:nvPr/>
          </p:nvSpPr>
          <p:spPr bwMode="auto">
            <a:xfrm>
              <a:off x="3379" y="1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099" name="Oval 1130"/>
            <p:cNvSpPr>
              <a:spLocks noChangeArrowheads="1"/>
            </p:cNvSpPr>
            <p:nvPr/>
          </p:nvSpPr>
          <p:spPr bwMode="auto">
            <a:xfrm>
              <a:off x="3424"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00" name="Oval 1131"/>
            <p:cNvSpPr>
              <a:spLocks noChangeArrowheads="1"/>
            </p:cNvSpPr>
            <p:nvPr/>
          </p:nvSpPr>
          <p:spPr bwMode="auto">
            <a:xfrm>
              <a:off x="3152" y="1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101" name="Oval 1132"/>
            <p:cNvSpPr>
              <a:spLocks noChangeArrowheads="1"/>
            </p:cNvSpPr>
            <p:nvPr/>
          </p:nvSpPr>
          <p:spPr bwMode="auto">
            <a:xfrm>
              <a:off x="3196" y="1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02" name="Oval 1133"/>
            <p:cNvSpPr>
              <a:spLocks noChangeArrowheads="1"/>
            </p:cNvSpPr>
            <p:nvPr/>
          </p:nvSpPr>
          <p:spPr bwMode="auto">
            <a:xfrm>
              <a:off x="274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03" name="Oval 1134"/>
            <p:cNvSpPr>
              <a:spLocks noChangeArrowheads="1"/>
            </p:cNvSpPr>
            <p:nvPr/>
          </p:nvSpPr>
          <p:spPr bwMode="auto">
            <a:xfrm>
              <a:off x="29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04" name="Oval 1135"/>
            <p:cNvSpPr>
              <a:spLocks noChangeArrowheads="1"/>
            </p:cNvSpPr>
            <p:nvPr/>
          </p:nvSpPr>
          <p:spPr bwMode="auto">
            <a:xfrm>
              <a:off x="30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05" name="Oval 1136"/>
            <p:cNvSpPr>
              <a:spLocks noChangeArrowheads="1"/>
            </p:cNvSpPr>
            <p:nvPr/>
          </p:nvSpPr>
          <p:spPr bwMode="auto">
            <a:xfrm>
              <a:off x="2653" y="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06" name="Oval 1137"/>
            <p:cNvSpPr>
              <a:spLocks noChangeArrowheads="1"/>
            </p:cNvSpPr>
            <p:nvPr/>
          </p:nvSpPr>
          <p:spPr bwMode="auto">
            <a:xfrm>
              <a:off x="3469"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07" name="Oval 1138"/>
            <p:cNvSpPr>
              <a:spLocks noChangeArrowheads="1"/>
            </p:cNvSpPr>
            <p:nvPr/>
          </p:nvSpPr>
          <p:spPr bwMode="auto">
            <a:xfrm>
              <a:off x="3333"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08" name="Oval 1139"/>
            <p:cNvSpPr>
              <a:spLocks noChangeArrowheads="1"/>
            </p:cNvSpPr>
            <p:nvPr/>
          </p:nvSpPr>
          <p:spPr bwMode="auto">
            <a:xfrm>
              <a:off x="342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09" name="Oval 1140"/>
            <p:cNvSpPr>
              <a:spLocks noChangeArrowheads="1"/>
            </p:cNvSpPr>
            <p:nvPr/>
          </p:nvSpPr>
          <p:spPr bwMode="auto">
            <a:xfrm>
              <a:off x="3560"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10" name="Oval 1141"/>
            <p:cNvSpPr>
              <a:spLocks noChangeArrowheads="1"/>
            </p:cNvSpPr>
            <p:nvPr/>
          </p:nvSpPr>
          <p:spPr bwMode="auto">
            <a:xfrm>
              <a:off x="3469"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2111" name="Oval 1142"/>
            <p:cNvSpPr>
              <a:spLocks noChangeArrowheads="1"/>
            </p:cNvSpPr>
            <p:nvPr/>
          </p:nvSpPr>
          <p:spPr bwMode="auto">
            <a:xfrm>
              <a:off x="3333" y="8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112" name="Oval 1143"/>
            <p:cNvSpPr>
              <a:spLocks noChangeArrowheads="1"/>
            </p:cNvSpPr>
            <p:nvPr/>
          </p:nvSpPr>
          <p:spPr bwMode="auto">
            <a:xfrm>
              <a:off x="2926" y="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13" name="Oval 1144"/>
            <p:cNvSpPr>
              <a:spLocks noChangeArrowheads="1"/>
            </p:cNvSpPr>
            <p:nvPr/>
          </p:nvSpPr>
          <p:spPr bwMode="auto">
            <a:xfrm>
              <a:off x="283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14" name="Oval 1145"/>
            <p:cNvSpPr>
              <a:spLocks noChangeArrowheads="1"/>
            </p:cNvSpPr>
            <p:nvPr/>
          </p:nvSpPr>
          <p:spPr bwMode="auto">
            <a:xfrm>
              <a:off x="2789"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15" name="Oval 1146"/>
            <p:cNvSpPr>
              <a:spLocks noChangeArrowheads="1"/>
            </p:cNvSpPr>
            <p:nvPr/>
          </p:nvSpPr>
          <p:spPr bwMode="auto">
            <a:xfrm>
              <a:off x="2880"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16" name="Oval 1147"/>
            <p:cNvSpPr>
              <a:spLocks noChangeArrowheads="1"/>
            </p:cNvSpPr>
            <p:nvPr/>
          </p:nvSpPr>
          <p:spPr bwMode="auto">
            <a:xfrm>
              <a:off x="3016" y="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117" name="Oval 1148"/>
            <p:cNvSpPr>
              <a:spLocks noChangeArrowheads="1"/>
            </p:cNvSpPr>
            <p:nvPr/>
          </p:nvSpPr>
          <p:spPr bwMode="auto">
            <a:xfrm>
              <a:off x="3107"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18" name="Oval 1149"/>
            <p:cNvSpPr>
              <a:spLocks noChangeArrowheads="1"/>
            </p:cNvSpPr>
            <p:nvPr/>
          </p:nvSpPr>
          <p:spPr bwMode="auto">
            <a:xfrm>
              <a:off x="319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19" name="Oval 1150"/>
            <p:cNvSpPr>
              <a:spLocks noChangeArrowheads="1"/>
            </p:cNvSpPr>
            <p:nvPr/>
          </p:nvSpPr>
          <p:spPr bwMode="auto">
            <a:xfrm>
              <a:off x="319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20" name="Oval 1151"/>
            <p:cNvSpPr>
              <a:spLocks noChangeArrowheads="1"/>
            </p:cNvSpPr>
            <p:nvPr/>
          </p:nvSpPr>
          <p:spPr bwMode="auto">
            <a:xfrm>
              <a:off x="3061"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21" name="Oval 1152"/>
            <p:cNvSpPr>
              <a:spLocks noChangeArrowheads="1"/>
            </p:cNvSpPr>
            <p:nvPr/>
          </p:nvSpPr>
          <p:spPr bwMode="auto">
            <a:xfrm>
              <a:off x="2653"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22" name="Oval 1153"/>
            <p:cNvSpPr>
              <a:spLocks noChangeArrowheads="1"/>
            </p:cNvSpPr>
            <p:nvPr/>
          </p:nvSpPr>
          <p:spPr bwMode="auto">
            <a:xfrm>
              <a:off x="3107"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23" name="Oval 1154"/>
            <p:cNvSpPr>
              <a:spLocks noChangeArrowheads="1"/>
            </p:cNvSpPr>
            <p:nvPr/>
          </p:nvSpPr>
          <p:spPr bwMode="auto">
            <a:xfrm>
              <a:off x="3288"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24" name="Oval 1155"/>
            <p:cNvSpPr>
              <a:spLocks noChangeArrowheads="1"/>
            </p:cNvSpPr>
            <p:nvPr/>
          </p:nvSpPr>
          <p:spPr bwMode="auto">
            <a:xfrm>
              <a:off x="3242"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25" name="Oval 1156"/>
            <p:cNvSpPr>
              <a:spLocks noChangeArrowheads="1"/>
            </p:cNvSpPr>
            <p:nvPr/>
          </p:nvSpPr>
          <p:spPr bwMode="auto">
            <a:xfrm>
              <a:off x="3333"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26" name="Oval 1157"/>
            <p:cNvSpPr>
              <a:spLocks noChangeArrowheads="1"/>
            </p:cNvSpPr>
            <p:nvPr/>
          </p:nvSpPr>
          <p:spPr bwMode="auto">
            <a:xfrm>
              <a:off x="3560"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27" name="Oval 1158"/>
            <p:cNvSpPr>
              <a:spLocks noChangeArrowheads="1"/>
            </p:cNvSpPr>
            <p:nvPr/>
          </p:nvSpPr>
          <p:spPr bwMode="auto">
            <a:xfrm>
              <a:off x="3242"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28" name="Oval 1159"/>
            <p:cNvSpPr>
              <a:spLocks noChangeArrowheads="1"/>
            </p:cNvSpPr>
            <p:nvPr/>
          </p:nvSpPr>
          <p:spPr bwMode="auto">
            <a:xfrm>
              <a:off x="356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29" name="Oval 1160"/>
            <p:cNvSpPr>
              <a:spLocks noChangeArrowheads="1"/>
            </p:cNvSpPr>
            <p:nvPr/>
          </p:nvSpPr>
          <p:spPr bwMode="auto">
            <a:xfrm>
              <a:off x="2834"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30" name="Oval 1161"/>
            <p:cNvSpPr>
              <a:spLocks noChangeArrowheads="1"/>
            </p:cNvSpPr>
            <p:nvPr/>
          </p:nvSpPr>
          <p:spPr bwMode="auto">
            <a:xfrm>
              <a:off x="1111"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31" name="Oval 1162"/>
            <p:cNvSpPr>
              <a:spLocks noChangeArrowheads="1"/>
            </p:cNvSpPr>
            <p:nvPr/>
          </p:nvSpPr>
          <p:spPr bwMode="auto">
            <a:xfrm>
              <a:off x="975"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32" name="Oval 1163"/>
            <p:cNvSpPr>
              <a:spLocks noChangeArrowheads="1"/>
            </p:cNvSpPr>
            <p:nvPr/>
          </p:nvSpPr>
          <p:spPr bwMode="auto">
            <a:xfrm>
              <a:off x="1066" y="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33" name="Oval 1164"/>
            <p:cNvSpPr>
              <a:spLocks noChangeArrowheads="1"/>
            </p:cNvSpPr>
            <p:nvPr/>
          </p:nvSpPr>
          <p:spPr bwMode="auto">
            <a:xfrm>
              <a:off x="120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34" name="Oval 1165"/>
            <p:cNvSpPr>
              <a:spLocks noChangeArrowheads="1"/>
            </p:cNvSpPr>
            <p:nvPr/>
          </p:nvSpPr>
          <p:spPr bwMode="auto">
            <a:xfrm>
              <a:off x="975" y="84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135" name="Oval 1166"/>
            <p:cNvSpPr>
              <a:spLocks noChangeArrowheads="1"/>
            </p:cNvSpPr>
            <p:nvPr/>
          </p:nvSpPr>
          <p:spPr bwMode="auto">
            <a:xfrm>
              <a:off x="1019" y="8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36" name="Oval 1167"/>
            <p:cNvSpPr>
              <a:spLocks noChangeArrowheads="1"/>
            </p:cNvSpPr>
            <p:nvPr/>
          </p:nvSpPr>
          <p:spPr bwMode="auto">
            <a:xfrm>
              <a:off x="56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37" name="Oval 1168"/>
            <p:cNvSpPr>
              <a:spLocks noChangeArrowheads="1"/>
            </p:cNvSpPr>
            <p:nvPr/>
          </p:nvSpPr>
          <p:spPr bwMode="auto">
            <a:xfrm>
              <a:off x="56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38" name="Oval 1169"/>
            <p:cNvSpPr>
              <a:spLocks noChangeArrowheads="1"/>
            </p:cNvSpPr>
            <p:nvPr/>
          </p:nvSpPr>
          <p:spPr bwMode="auto">
            <a:xfrm>
              <a:off x="431"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39" name="Oval 1170"/>
            <p:cNvSpPr>
              <a:spLocks noChangeArrowheads="1"/>
            </p:cNvSpPr>
            <p:nvPr/>
          </p:nvSpPr>
          <p:spPr bwMode="auto">
            <a:xfrm>
              <a:off x="522" y="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40" name="Oval 1171"/>
            <p:cNvSpPr>
              <a:spLocks noChangeArrowheads="1"/>
            </p:cNvSpPr>
            <p:nvPr/>
          </p:nvSpPr>
          <p:spPr bwMode="auto">
            <a:xfrm>
              <a:off x="658"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41" name="Oval 1172"/>
            <p:cNvSpPr>
              <a:spLocks noChangeArrowheads="1"/>
            </p:cNvSpPr>
            <p:nvPr/>
          </p:nvSpPr>
          <p:spPr bwMode="auto">
            <a:xfrm>
              <a:off x="703" y="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42" name="Oval 1173"/>
            <p:cNvSpPr>
              <a:spLocks noChangeArrowheads="1"/>
            </p:cNvSpPr>
            <p:nvPr/>
          </p:nvSpPr>
          <p:spPr bwMode="auto">
            <a:xfrm>
              <a:off x="885"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43" name="Oval 1174"/>
            <p:cNvSpPr>
              <a:spLocks noChangeArrowheads="1"/>
            </p:cNvSpPr>
            <p:nvPr/>
          </p:nvSpPr>
          <p:spPr bwMode="auto">
            <a:xfrm>
              <a:off x="839"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44" name="Oval 1175"/>
            <p:cNvSpPr>
              <a:spLocks noChangeArrowheads="1"/>
            </p:cNvSpPr>
            <p:nvPr/>
          </p:nvSpPr>
          <p:spPr bwMode="auto">
            <a:xfrm>
              <a:off x="703" y="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45" name="Oval 1176"/>
            <p:cNvSpPr>
              <a:spLocks noChangeArrowheads="1"/>
            </p:cNvSpPr>
            <p:nvPr/>
          </p:nvSpPr>
          <p:spPr bwMode="auto">
            <a:xfrm>
              <a:off x="431"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46" name="Oval 1177"/>
            <p:cNvSpPr>
              <a:spLocks noChangeArrowheads="1"/>
            </p:cNvSpPr>
            <p:nvPr/>
          </p:nvSpPr>
          <p:spPr bwMode="auto">
            <a:xfrm>
              <a:off x="749" y="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147" name="Oval 1178"/>
            <p:cNvSpPr>
              <a:spLocks noChangeArrowheads="1"/>
            </p:cNvSpPr>
            <p:nvPr/>
          </p:nvSpPr>
          <p:spPr bwMode="auto">
            <a:xfrm>
              <a:off x="1021"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48" name="Oval 1179"/>
            <p:cNvSpPr>
              <a:spLocks noChangeArrowheads="1"/>
            </p:cNvSpPr>
            <p:nvPr/>
          </p:nvSpPr>
          <p:spPr bwMode="auto">
            <a:xfrm>
              <a:off x="884" y="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49" name="Oval 1180"/>
            <p:cNvSpPr>
              <a:spLocks noChangeArrowheads="1"/>
            </p:cNvSpPr>
            <p:nvPr/>
          </p:nvSpPr>
          <p:spPr bwMode="auto">
            <a:xfrm>
              <a:off x="975" y="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50" name="Oval 1181"/>
            <p:cNvSpPr>
              <a:spLocks noChangeArrowheads="1"/>
            </p:cNvSpPr>
            <p:nvPr/>
          </p:nvSpPr>
          <p:spPr bwMode="auto">
            <a:xfrm>
              <a:off x="1156" y="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51" name="Oval 1182"/>
            <p:cNvSpPr>
              <a:spLocks noChangeArrowheads="1"/>
            </p:cNvSpPr>
            <p:nvPr/>
          </p:nvSpPr>
          <p:spPr bwMode="auto">
            <a:xfrm>
              <a:off x="884" y="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52" name="Oval 1183"/>
            <p:cNvSpPr>
              <a:spLocks noChangeArrowheads="1"/>
            </p:cNvSpPr>
            <p:nvPr/>
          </p:nvSpPr>
          <p:spPr bwMode="auto">
            <a:xfrm>
              <a:off x="120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53" name="Oval 1184"/>
            <p:cNvSpPr>
              <a:spLocks noChangeArrowheads="1"/>
            </p:cNvSpPr>
            <p:nvPr/>
          </p:nvSpPr>
          <p:spPr bwMode="auto">
            <a:xfrm>
              <a:off x="476"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54" name="Oval 1185"/>
            <p:cNvSpPr>
              <a:spLocks noChangeArrowheads="1"/>
            </p:cNvSpPr>
            <p:nvPr/>
          </p:nvSpPr>
          <p:spPr bwMode="auto">
            <a:xfrm>
              <a:off x="749" y="3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55" name="Oval 1186"/>
            <p:cNvSpPr>
              <a:spLocks noChangeArrowheads="1"/>
            </p:cNvSpPr>
            <p:nvPr/>
          </p:nvSpPr>
          <p:spPr bwMode="auto">
            <a:xfrm>
              <a:off x="748"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56" name="Oval 1187"/>
            <p:cNvSpPr>
              <a:spLocks noChangeArrowheads="1"/>
            </p:cNvSpPr>
            <p:nvPr/>
          </p:nvSpPr>
          <p:spPr bwMode="auto">
            <a:xfrm>
              <a:off x="612" y="2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57" name="Oval 1188"/>
            <p:cNvSpPr>
              <a:spLocks noChangeArrowheads="1"/>
            </p:cNvSpPr>
            <p:nvPr/>
          </p:nvSpPr>
          <p:spPr bwMode="auto">
            <a:xfrm>
              <a:off x="703" y="1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58" name="Oval 1189"/>
            <p:cNvSpPr>
              <a:spLocks noChangeArrowheads="1"/>
            </p:cNvSpPr>
            <p:nvPr/>
          </p:nvSpPr>
          <p:spPr bwMode="auto">
            <a:xfrm>
              <a:off x="839" y="3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159" name="Oval 1190"/>
            <p:cNvSpPr>
              <a:spLocks noChangeArrowheads="1"/>
            </p:cNvSpPr>
            <p:nvPr/>
          </p:nvSpPr>
          <p:spPr bwMode="auto">
            <a:xfrm>
              <a:off x="884" y="1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60" name="Oval 1191"/>
            <p:cNvSpPr>
              <a:spLocks noChangeArrowheads="1"/>
            </p:cNvSpPr>
            <p:nvPr/>
          </p:nvSpPr>
          <p:spPr bwMode="auto">
            <a:xfrm>
              <a:off x="476"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61" name="Oval 1192"/>
            <p:cNvSpPr>
              <a:spLocks noChangeArrowheads="1"/>
            </p:cNvSpPr>
            <p:nvPr/>
          </p:nvSpPr>
          <p:spPr bwMode="auto">
            <a:xfrm>
              <a:off x="656" y="3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62" name="Oval 1193"/>
            <p:cNvSpPr>
              <a:spLocks noChangeArrowheads="1"/>
            </p:cNvSpPr>
            <p:nvPr/>
          </p:nvSpPr>
          <p:spPr bwMode="auto">
            <a:xfrm>
              <a:off x="205"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63" name="Oval 1194"/>
            <p:cNvSpPr>
              <a:spLocks noChangeArrowheads="1"/>
            </p:cNvSpPr>
            <p:nvPr/>
          </p:nvSpPr>
          <p:spPr bwMode="auto">
            <a:xfrm>
              <a:off x="204"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64" name="Oval 1195"/>
            <p:cNvSpPr>
              <a:spLocks noChangeArrowheads="1"/>
            </p:cNvSpPr>
            <p:nvPr/>
          </p:nvSpPr>
          <p:spPr bwMode="auto">
            <a:xfrm>
              <a:off x="68"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65" name="Oval 1196"/>
            <p:cNvSpPr>
              <a:spLocks noChangeArrowheads="1"/>
            </p:cNvSpPr>
            <p:nvPr/>
          </p:nvSpPr>
          <p:spPr bwMode="auto">
            <a:xfrm>
              <a:off x="295"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66" name="Oval 1197"/>
            <p:cNvSpPr>
              <a:spLocks noChangeArrowheads="1"/>
            </p:cNvSpPr>
            <p:nvPr/>
          </p:nvSpPr>
          <p:spPr bwMode="auto">
            <a:xfrm>
              <a:off x="386" y="21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167" name="Oval 1198"/>
            <p:cNvSpPr>
              <a:spLocks noChangeArrowheads="1"/>
            </p:cNvSpPr>
            <p:nvPr/>
          </p:nvSpPr>
          <p:spPr bwMode="auto">
            <a:xfrm>
              <a:off x="477"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68" name="Oval 1199"/>
            <p:cNvSpPr>
              <a:spLocks noChangeArrowheads="1"/>
            </p:cNvSpPr>
            <p:nvPr/>
          </p:nvSpPr>
          <p:spPr bwMode="auto">
            <a:xfrm>
              <a:off x="68" y="1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69" name="Oval 1200"/>
            <p:cNvSpPr>
              <a:spLocks noChangeArrowheads="1"/>
            </p:cNvSpPr>
            <p:nvPr/>
          </p:nvSpPr>
          <p:spPr bwMode="auto">
            <a:xfrm>
              <a:off x="386"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70" name="Oval 1201"/>
            <p:cNvSpPr>
              <a:spLocks noChangeArrowheads="1"/>
            </p:cNvSpPr>
            <p:nvPr/>
          </p:nvSpPr>
          <p:spPr bwMode="auto">
            <a:xfrm>
              <a:off x="658" y="-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71" name="Oval 1202"/>
            <p:cNvSpPr>
              <a:spLocks noChangeArrowheads="1"/>
            </p:cNvSpPr>
            <p:nvPr/>
          </p:nvSpPr>
          <p:spPr bwMode="auto">
            <a:xfrm>
              <a:off x="113"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72" name="Oval 1203"/>
            <p:cNvSpPr>
              <a:spLocks noChangeArrowheads="1"/>
            </p:cNvSpPr>
            <p:nvPr/>
          </p:nvSpPr>
          <p:spPr bwMode="auto">
            <a:xfrm>
              <a:off x="1836"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73" name="Oval 1204"/>
            <p:cNvSpPr>
              <a:spLocks noChangeArrowheads="1"/>
            </p:cNvSpPr>
            <p:nvPr/>
          </p:nvSpPr>
          <p:spPr bwMode="auto">
            <a:xfrm>
              <a:off x="3334"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74" name="Oval 1205"/>
            <p:cNvSpPr>
              <a:spLocks noChangeArrowheads="1"/>
            </p:cNvSpPr>
            <p:nvPr/>
          </p:nvSpPr>
          <p:spPr bwMode="auto">
            <a:xfrm>
              <a:off x="1837"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75" name="Oval 1206"/>
            <p:cNvSpPr>
              <a:spLocks noChangeArrowheads="1"/>
            </p:cNvSpPr>
            <p:nvPr/>
          </p:nvSpPr>
          <p:spPr bwMode="auto">
            <a:xfrm>
              <a:off x="133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76" name="Oval 1207"/>
            <p:cNvSpPr>
              <a:spLocks noChangeArrowheads="1"/>
            </p:cNvSpPr>
            <p:nvPr/>
          </p:nvSpPr>
          <p:spPr bwMode="auto">
            <a:xfrm>
              <a:off x="1791"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77" name="Oval 1208"/>
            <p:cNvSpPr>
              <a:spLocks noChangeArrowheads="1"/>
            </p:cNvSpPr>
            <p:nvPr/>
          </p:nvSpPr>
          <p:spPr bwMode="auto">
            <a:xfrm>
              <a:off x="1203"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78" name="Oval 1209"/>
            <p:cNvSpPr>
              <a:spLocks noChangeArrowheads="1"/>
            </p:cNvSpPr>
            <p:nvPr/>
          </p:nvSpPr>
          <p:spPr bwMode="auto">
            <a:xfrm>
              <a:off x="929"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79" name="Oval 1210"/>
            <p:cNvSpPr>
              <a:spLocks noChangeArrowheads="1"/>
            </p:cNvSpPr>
            <p:nvPr/>
          </p:nvSpPr>
          <p:spPr bwMode="auto">
            <a:xfrm>
              <a:off x="1111"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80" name="Oval 1211"/>
            <p:cNvSpPr>
              <a:spLocks noChangeArrowheads="1"/>
            </p:cNvSpPr>
            <p:nvPr/>
          </p:nvSpPr>
          <p:spPr bwMode="auto">
            <a:xfrm>
              <a:off x="274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81" name="Oval 1212"/>
            <p:cNvSpPr>
              <a:spLocks noChangeArrowheads="1"/>
            </p:cNvSpPr>
            <p:nvPr/>
          </p:nvSpPr>
          <p:spPr bwMode="auto">
            <a:xfrm>
              <a:off x="3107"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82" name="Oval 1213"/>
            <p:cNvSpPr>
              <a:spLocks noChangeArrowheads="1"/>
            </p:cNvSpPr>
            <p:nvPr/>
          </p:nvSpPr>
          <p:spPr bwMode="auto">
            <a:xfrm>
              <a:off x="3470"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83" name="Oval 1214"/>
            <p:cNvSpPr>
              <a:spLocks noChangeArrowheads="1"/>
            </p:cNvSpPr>
            <p:nvPr/>
          </p:nvSpPr>
          <p:spPr bwMode="auto">
            <a:xfrm>
              <a:off x="3243"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84" name="Oval 1215"/>
            <p:cNvSpPr>
              <a:spLocks noChangeArrowheads="1"/>
            </p:cNvSpPr>
            <p:nvPr/>
          </p:nvSpPr>
          <p:spPr bwMode="auto">
            <a:xfrm>
              <a:off x="2925"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85" name="Oval 1216"/>
            <p:cNvSpPr>
              <a:spLocks noChangeArrowheads="1"/>
            </p:cNvSpPr>
            <p:nvPr/>
          </p:nvSpPr>
          <p:spPr bwMode="auto">
            <a:xfrm>
              <a:off x="219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86" name="Oval 1217"/>
            <p:cNvSpPr>
              <a:spLocks noChangeArrowheads="1"/>
            </p:cNvSpPr>
            <p:nvPr/>
          </p:nvSpPr>
          <p:spPr bwMode="auto">
            <a:xfrm>
              <a:off x="2971"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87" name="Oval 1218"/>
            <p:cNvSpPr>
              <a:spLocks noChangeArrowheads="1"/>
            </p:cNvSpPr>
            <p:nvPr/>
          </p:nvSpPr>
          <p:spPr bwMode="auto">
            <a:xfrm>
              <a:off x="3198"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88" name="Oval 1219"/>
            <p:cNvSpPr>
              <a:spLocks noChangeArrowheads="1"/>
            </p:cNvSpPr>
            <p:nvPr/>
          </p:nvSpPr>
          <p:spPr bwMode="auto">
            <a:xfrm>
              <a:off x="3424"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89" name="Oval 1220"/>
            <p:cNvSpPr>
              <a:spLocks noChangeArrowheads="1"/>
            </p:cNvSpPr>
            <p:nvPr/>
          </p:nvSpPr>
          <p:spPr bwMode="auto">
            <a:xfrm>
              <a:off x="3424" y="43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190" name="Oval 1221"/>
            <p:cNvSpPr>
              <a:spLocks noChangeArrowheads="1"/>
            </p:cNvSpPr>
            <p:nvPr/>
          </p:nvSpPr>
          <p:spPr bwMode="auto">
            <a:xfrm>
              <a:off x="3515" y="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191" name="Oval 1222"/>
            <p:cNvSpPr>
              <a:spLocks noChangeArrowheads="1"/>
            </p:cNvSpPr>
            <p:nvPr/>
          </p:nvSpPr>
          <p:spPr bwMode="auto">
            <a:xfrm>
              <a:off x="2653" y="8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192" name="Oval 1223"/>
            <p:cNvSpPr>
              <a:spLocks noChangeArrowheads="1"/>
            </p:cNvSpPr>
            <p:nvPr/>
          </p:nvSpPr>
          <p:spPr bwMode="auto">
            <a:xfrm>
              <a:off x="342" y="84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193" name="Oval 1224"/>
            <p:cNvSpPr>
              <a:spLocks noChangeArrowheads="1"/>
            </p:cNvSpPr>
            <p:nvPr/>
          </p:nvSpPr>
          <p:spPr bwMode="auto">
            <a:xfrm>
              <a:off x="113" y="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94" name="Oval 1225"/>
            <p:cNvSpPr>
              <a:spLocks noChangeArrowheads="1"/>
            </p:cNvSpPr>
            <p:nvPr/>
          </p:nvSpPr>
          <p:spPr bwMode="auto">
            <a:xfrm>
              <a:off x="382"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95" name="Oval 1226"/>
            <p:cNvSpPr>
              <a:spLocks noChangeArrowheads="1"/>
            </p:cNvSpPr>
            <p:nvPr/>
          </p:nvSpPr>
          <p:spPr bwMode="auto">
            <a:xfrm>
              <a:off x="839"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96" name="Oval 1227"/>
            <p:cNvSpPr>
              <a:spLocks noChangeArrowheads="1"/>
            </p:cNvSpPr>
            <p:nvPr/>
          </p:nvSpPr>
          <p:spPr bwMode="auto">
            <a:xfrm>
              <a:off x="433"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97" name="Oval 1228"/>
            <p:cNvSpPr>
              <a:spLocks noChangeArrowheads="1"/>
            </p:cNvSpPr>
            <p:nvPr/>
          </p:nvSpPr>
          <p:spPr bwMode="auto">
            <a:xfrm>
              <a:off x="2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98" name="Oval 1229"/>
            <p:cNvSpPr>
              <a:spLocks noChangeArrowheads="1"/>
            </p:cNvSpPr>
            <p:nvPr/>
          </p:nvSpPr>
          <p:spPr bwMode="auto">
            <a:xfrm>
              <a:off x="-23"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199" name="Oval 1230"/>
            <p:cNvSpPr>
              <a:spLocks noChangeArrowheads="1"/>
            </p:cNvSpPr>
            <p:nvPr/>
          </p:nvSpPr>
          <p:spPr bwMode="auto">
            <a:xfrm>
              <a:off x="204"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00" name="Oval 1231"/>
            <p:cNvSpPr>
              <a:spLocks noChangeArrowheads="1"/>
            </p:cNvSpPr>
            <p:nvPr/>
          </p:nvSpPr>
          <p:spPr bwMode="auto">
            <a:xfrm>
              <a:off x="249"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01" name="Oval 1232"/>
            <p:cNvSpPr>
              <a:spLocks noChangeArrowheads="1"/>
            </p:cNvSpPr>
            <p:nvPr/>
          </p:nvSpPr>
          <p:spPr bwMode="auto">
            <a:xfrm>
              <a:off x="24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02" name="Oval 1233"/>
            <p:cNvSpPr>
              <a:spLocks noChangeArrowheads="1"/>
            </p:cNvSpPr>
            <p:nvPr/>
          </p:nvSpPr>
          <p:spPr bwMode="auto">
            <a:xfrm>
              <a:off x="67"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03" name="Oval 1234"/>
            <p:cNvSpPr>
              <a:spLocks noChangeArrowheads="1"/>
            </p:cNvSpPr>
            <p:nvPr/>
          </p:nvSpPr>
          <p:spPr bwMode="auto">
            <a:xfrm>
              <a:off x="-23"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04" name="Oval 1235"/>
            <p:cNvSpPr>
              <a:spLocks noChangeArrowheads="1"/>
            </p:cNvSpPr>
            <p:nvPr/>
          </p:nvSpPr>
          <p:spPr bwMode="auto">
            <a:xfrm>
              <a:off x="-23"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05" name="Oval 1236"/>
            <p:cNvSpPr>
              <a:spLocks noChangeArrowheads="1"/>
            </p:cNvSpPr>
            <p:nvPr/>
          </p:nvSpPr>
          <p:spPr bwMode="auto">
            <a:xfrm>
              <a:off x="-23"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06" name="Oval 1237"/>
            <p:cNvSpPr>
              <a:spLocks noChangeArrowheads="1"/>
            </p:cNvSpPr>
            <p:nvPr/>
          </p:nvSpPr>
          <p:spPr bwMode="auto">
            <a:xfrm>
              <a:off x="10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07" name="Oval 1238"/>
            <p:cNvSpPr>
              <a:spLocks noChangeArrowheads="1"/>
            </p:cNvSpPr>
            <p:nvPr/>
          </p:nvSpPr>
          <p:spPr bwMode="auto">
            <a:xfrm>
              <a:off x="249"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08" name="Oval 1239"/>
            <p:cNvSpPr>
              <a:spLocks noChangeArrowheads="1"/>
            </p:cNvSpPr>
            <p:nvPr/>
          </p:nvSpPr>
          <p:spPr bwMode="auto">
            <a:xfrm>
              <a:off x="612"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09" name="Oval 1240"/>
            <p:cNvSpPr>
              <a:spLocks noChangeArrowheads="1"/>
            </p:cNvSpPr>
            <p:nvPr/>
          </p:nvSpPr>
          <p:spPr bwMode="auto">
            <a:xfrm>
              <a:off x="839"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10" name="Oval 1241"/>
            <p:cNvSpPr>
              <a:spLocks noChangeArrowheads="1"/>
            </p:cNvSpPr>
            <p:nvPr/>
          </p:nvSpPr>
          <p:spPr bwMode="auto">
            <a:xfrm>
              <a:off x="2064" y="52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211" name="Oval 1242"/>
            <p:cNvSpPr>
              <a:spLocks noChangeArrowheads="1"/>
            </p:cNvSpPr>
            <p:nvPr/>
          </p:nvSpPr>
          <p:spPr bwMode="auto">
            <a:xfrm>
              <a:off x="1791" y="61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212" name="Oval 1243"/>
            <p:cNvSpPr>
              <a:spLocks noChangeArrowheads="1"/>
            </p:cNvSpPr>
            <p:nvPr/>
          </p:nvSpPr>
          <p:spPr bwMode="auto">
            <a:xfrm>
              <a:off x="3288"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13" name="Oval 1244"/>
            <p:cNvSpPr>
              <a:spLocks noChangeArrowheads="1"/>
            </p:cNvSpPr>
            <p:nvPr/>
          </p:nvSpPr>
          <p:spPr bwMode="auto">
            <a:xfrm>
              <a:off x="351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14" name="Oval 1245"/>
            <p:cNvSpPr>
              <a:spLocks noChangeArrowheads="1"/>
            </p:cNvSpPr>
            <p:nvPr/>
          </p:nvSpPr>
          <p:spPr bwMode="auto">
            <a:xfrm>
              <a:off x="3469"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15" name="Oval 1246"/>
            <p:cNvSpPr>
              <a:spLocks noChangeArrowheads="1"/>
            </p:cNvSpPr>
            <p:nvPr/>
          </p:nvSpPr>
          <p:spPr bwMode="auto">
            <a:xfrm>
              <a:off x="351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16" name="Oval 1247"/>
            <p:cNvSpPr>
              <a:spLocks noChangeArrowheads="1"/>
            </p:cNvSpPr>
            <p:nvPr/>
          </p:nvSpPr>
          <p:spPr bwMode="auto">
            <a:xfrm>
              <a:off x="5101"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2217" name="Oval 1248"/>
            <p:cNvSpPr>
              <a:spLocks noChangeArrowheads="1"/>
            </p:cNvSpPr>
            <p:nvPr/>
          </p:nvSpPr>
          <p:spPr bwMode="auto">
            <a:xfrm>
              <a:off x="501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18" name="Oval 1249"/>
            <p:cNvSpPr>
              <a:spLocks noChangeArrowheads="1"/>
            </p:cNvSpPr>
            <p:nvPr/>
          </p:nvSpPr>
          <p:spPr bwMode="auto">
            <a:xfrm>
              <a:off x="4875"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19" name="Oval 1250"/>
            <p:cNvSpPr>
              <a:spLocks noChangeArrowheads="1"/>
            </p:cNvSpPr>
            <p:nvPr/>
          </p:nvSpPr>
          <p:spPr bwMode="auto">
            <a:xfrm>
              <a:off x="469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20" name="Oval 1251"/>
            <p:cNvSpPr>
              <a:spLocks noChangeArrowheads="1"/>
            </p:cNvSpPr>
            <p:nvPr/>
          </p:nvSpPr>
          <p:spPr bwMode="auto">
            <a:xfrm>
              <a:off x="496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21" name="Oval 1252"/>
            <p:cNvSpPr>
              <a:spLocks noChangeArrowheads="1"/>
            </p:cNvSpPr>
            <p:nvPr/>
          </p:nvSpPr>
          <p:spPr bwMode="auto">
            <a:xfrm>
              <a:off x="5103"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22" name="Oval 1253"/>
            <p:cNvSpPr>
              <a:spLocks noChangeArrowheads="1"/>
            </p:cNvSpPr>
            <p:nvPr/>
          </p:nvSpPr>
          <p:spPr bwMode="auto">
            <a:xfrm>
              <a:off x="505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23" name="Oval 1254"/>
            <p:cNvSpPr>
              <a:spLocks noChangeArrowheads="1"/>
            </p:cNvSpPr>
            <p:nvPr/>
          </p:nvSpPr>
          <p:spPr bwMode="auto">
            <a:xfrm>
              <a:off x="5011"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24" name="Oval 1255"/>
            <p:cNvSpPr>
              <a:spLocks noChangeArrowheads="1"/>
            </p:cNvSpPr>
            <p:nvPr/>
          </p:nvSpPr>
          <p:spPr bwMode="auto">
            <a:xfrm>
              <a:off x="505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25" name="Oval 1256"/>
            <p:cNvSpPr>
              <a:spLocks noChangeArrowheads="1"/>
            </p:cNvSpPr>
            <p:nvPr/>
          </p:nvSpPr>
          <p:spPr bwMode="auto">
            <a:xfrm>
              <a:off x="519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26" name="Oval 1257"/>
            <p:cNvSpPr>
              <a:spLocks noChangeArrowheads="1"/>
            </p:cNvSpPr>
            <p:nvPr/>
          </p:nvSpPr>
          <p:spPr bwMode="auto">
            <a:xfrm>
              <a:off x="5374"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27" name="Oval 1258"/>
            <p:cNvSpPr>
              <a:spLocks noChangeArrowheads="1"/>
            </p:cNvSpPr>
            <p:nvPr/>
          </p:nvSpPr>
          <p:spPr bwMode="auto">
            <a:xfrm>
              <a:off x="5373" y="75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228" name="Oval 1259"/>
            <p:cNvSpPr>
              <a:spLocks noChangeArrowheads="1"/>
            </p:cNvSpPr>
            <p:nvPr/>
          </p:nvSpPr>
          <p:spPr bwMode="auto">
            <a:xfrm>
              <a:off x="5372"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29" name="Oval 1260"/>
            <p:cNvSpPr>
              <a:spLocks noChangeArrowheads="1"/>
            </p:cNvSpPr>
            <p:nvPr/>
          </p:nvSpPr>
          <p:spPr bwMode="auto">
            <a:xfrm>
              <a:off x="528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30" name="Oval 1261"/>
            <p:cNvSpPr>
              <a:spLocks noChangeArrowheads="1"/>
            </p:cNvSpPr>
            <p:nvPr/>
          </p:nvSpPr>
          <p:spPr bwMode="auto">
            <a:xfrm>
              <a:off x="5419" y="43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231" name="Oval 1262"/>
            <p:cNvSpPr>
              <a:spLocks noChangeArrowheads="1"/>
            </p:cNvSpPr>
            <p:nvPr/>
          </p:nvSpPr>
          <p:spPr bwMode="auto">
            <a:xfrm>
              <a:off x="5147"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32" name="Oval 1263"/>
            <p:cNvSpPr>
              <a:spLocks noChangeArrowheads="1"/>
            </p:cNvSpPr>
            <p:nvPr/>
          </p:nvSpPr>
          <p:spPr bwMode="auto">
            <a:xfrm>
              <a:off x="519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33" name="Oval 1264"/>
            <p:cNvSpPr>
              <a:spLocks noChangeArrowheads="1"/>
            </p:cNvSpPr>
            <p:nvPr/>
          </p:nvSpPr>
          <p:spPr bwMode="auto">
            <a:xfrm>
              <a:off x="5237"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34" name="Oval 1265"/>
            <p:cNvSpPr>
              <a:spLocks noChangeArrowheads="1"/>
            </p:cNvSpPr>
            <p:nvPr/>
          </p:nvSpPr>
          <p:spPr bwMode="auto">
            <a:xfrm>
              <a:off x="496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35" name="Oval 1266"/>
            <p:cNvSpPr>
              <a:spLocks noChangeArrowheads="1"/>
            </p:cNvSpPr>
            <p:nvPr/>
          </p:nvSpPr>
          <p:spPr bwMode="auto">
            <a:xfrm>
              <a:off x="5283"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36" name="Oval 1267"/>
            <p:cNvSpPr>
              <a:spLocks noChangeArrowheads="1"/>
            </p:cNvSpPr>
            <p:nvPr/>
          </p:nvSpPr>
          <p:spPr bwMode="auto">
            <a:xfrm>
              <a:off x="5691"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37" name="Oval 1268"/>
            <p:cNvSpPr>
              <a:spLocks noChangeArrowheads="1"/>
            </p:cNvSpPr>
            <p:nvPr/>
          </p:nvSpPr>
          <p:spPr bwMode="auto">
            <a:xfrm>
              <a:off x="5329"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38" name="Oval 1269"/>
            <p:cNvSpPr>
              <a:spLocks noChangeArrowheads="1"/>
            </p:cNvSpPr>
            <p:nvPr/>
          </p:nvSpPr>
          <p:spPr bwMode="auto">
            <a:xfrm>
              <a:off x="5646"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39" name="Oval 1270"/>
            <p:cNvSpPr>
              <a:spLocks noChangeArrowheads="1"/>
            </p:cNvSpPr>
            <p:nvPr/>
          </p:nvSpPr>
          <p:spPr bwMode="auto">
            <a:xfrm>
              <a:off x="5464"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40" name="Oval 1271"/>
            <p:cNvSpPr>
              <a:spLocks noChangeArrowheads="1"/>
            </p:cNvSpPr>
            <p:nvPr/>
          </p:nvSpPr>
          <p:spPr bwMode="auto">
            <a:xfrm>
              <a:off x="5057"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41" name="Oval 1272"/>
            <p:cNvSpPr>
              <a:spLocks noChangeArrowheads="1"/>
            </p:cNvSpPr>
            <p:nvPr/>
          </p:nvSpPr>
          <p:spPr bwMode="auto">
            <a:xfrm>
              <a:off x="4422"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42" name="Oval 1273"/>
            <p:cNvSpPr>
              <a:spLocks noChangeArrowheads="1"/>
            </p:cNvSpPr>
            <p:nvPr/>
          </p:nvSpPr>
          <p:spPr bwMode="auto">
            <a:xfrm>
              <a:off x="5691" y="436"/>
              <a:ext cx="45" cy="46"/>
            </a:xfrm>
            <a:prstGeom prst="ellipse">
              <a:avLst/>
            </a:prstGeom>
            <a:solidFill>
              <a:schemeClr val="tx1"/>
            </a:solidFill>
            <a:ln w="3175">
              <a:noFill/>
              <a:round/>
              <a:headEnd/>
              <a:tailEnd/>
            </a:ln>
          </p:spPr>
          <p:txBody>
            <a:bodyPr wrap="none" anchor="ctr"/>
            <a:lstStyle/>
            <a:p>
              <a:endParaRPr lang="en-US"/>
            </a:p>
          </p:txBody>
        </p:sp>
        <p:sp>
          <p:nvSpPr>
            <p:cNvPr id="82243" name="Oval 1274"/>
            <p:cNvSpPr>
              <a:spLocks noChangeArrowheads="1"/>
            </p:cNvSpPr>
            <p:nvPr/>
          </p:nvSpPr>
          <p:spPr bwMode="auto">
            <a:xfrm>
              <a:off x="5737" y="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44" name="Oval 1275"/>
            <p:cNvSpPr>
              <a:spLocks noChangeArrowheads="1"/>
            </p:cNvSpPr>
            <p:nvPr/>
          </p:nvSpPr>
          <p:spPr bwMode="auto">
            <a:xfrm>
              <a:off x="5736"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45" name="Oval 1276"/>
            <p:cNvSpPr>
              <a:spLocks noChangeArrowheads="1"/>
            </p:cNvSpPr>
            <p:nvPr/>
          </p:nvSpPr>
          <p:spPr bwMode="auto">
            <a:xfrm>
              <a:off x="5600"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46" name="Oval 1277"/>
            <p:cNvSpPr>
              <a:spLocks noChangeArrowheads="1"/>
            </p:cNvSpPr>
            <p:nvPr/>
          </p:nvSpPr>
          <p:spPr bwMode="auto">
            <a:xfrm>
              <a:off x="5600"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47" name="Oval 1278"/>
            <p:cNvSpPr>
              <a:spLocks noChangeArrowheads="1"/>
            </p:cNvSpPr>
            <p:nvPr/>
          </p:nvSpPr>
          <p:spPr bwMode="auto">
            <a:xfrm>
              <a:off x="5646"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48" name="Oval 1279"/>
            <p:cNvSpPr>
              <a:spLocks noChangeArrowheads="1"/>
            </p:cNvSpPr>
            <p:nvPr/>
          </p:nvSpPr>
          <p:spPr bwMode="auto">
            <a:xfrm>
              <a:off x="5329"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49" name="Oval 1280"/>
            <p:cNvSpPr>
              <a:spLocks noChangeArrowheads="1"/>
            </p:cNvSpPr>
            <p:nvPr/>
          </p:nvSpPr>
          <p:spPr bwMode="auto">
            <a:xfrm>
              <a:off x="5373"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50" name="Oval 1281"/>
            <p:cNvSpPr>
              <a:spLocks noChangeArrowheads="1"/>
            </p:cNvSpPr>
            <p:nvPr/>
          </p:nvSpPr>
          <p:spPr bwMode="auto">
            <a:xfrm>
              <a:off x="5011"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51" name="Oval 1282"/>
            <p:cNvSpPr>
              <a:spLocks noChangeArrowheads="1"/>
            </p:cNvSpPr>
            <p:nvPr/>
          </p:nvSpPr>
          <p:spPr bwMode="auto">
            <a:xfrm>
              <a:off x="5147" y="1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52" name="Oval 1283"/>
            <p:cNvSpPr>
              <a:spLocks noChangeArrowheads="1"/>
            </p:cNvSpPr>
            <p:nvPr/>
          </p:nvSpPr>
          <p:spPr bwMode="auto">
            <a:xfrm>
              <a:off x="5237"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53" name="Oval 1284"/>
            <p:cNvSpPr>
              <a:spLocks noChangeArrowheads="1"/>
            </p:cNvSpPr>
            <p:nvPr/>
          </p:nvSpPr>
          <p:spPr bwMode="auto">
            <a:xfrm>
              <a:off x="5239"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54" name="Oval 1285"/>
            <p:cNvSpPr>
              <a:spLocks noChangeArrowheads="1"/>
            </p:cNvSpPr>
            <p:nvPr/>
          </p:nvSpPr>
          <p:spPr bwMode="auto">
            <a:xfrm>
              <a:off x="550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55" name="Oval 1286"/>
            <p:cNvSpPr>
              <a:spLocks noChangeArrowheads="1"/>
            </p:cNvSpPr>
            <p:nvPr/>
          </p:nvSpPr>
          <p:spPr bwMode="auto">
            <a:xfrm>
              <a:off x="555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56" name="Oval 1287"/>
            <p:cNvSpPr>
              <a:spLocks noChangeArrowheads="1"/>
            </p:cNvSpPr>
            <p:nvPr/>
          </p:nvSpPr>
          <p:spPr bwMode="auto">
            <a:xfrm>
              <a:off x="564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57" name="Oval 1288"/>
            <p:cNvSpPr>
              <a:spLocks noChangeArrowheads="1"/>
            </p:cNvSpPr>
            <p:nvPr/>
          </p:nvSpPr>
          <p:spPr bwMode="auto">
            <a:xfrm>
              <a:off x="4784"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58" name="Oval 1289"/>
            <p:cNvSpPr>
              <a:spLocks noChangeArrowheads="1"/>
            </p:cNvSpPr>
            <p:nvPr/>
          </p:nvSpPr>
          <p:spPr bwMode="auto">
            <a:xfrm>
              <a:off x="4648" y="80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259" name="Oval 1290"/>
            <p:cNvSpPr>
              <a:spLocks noChangeArrowheads="1"/>
            </p:cNvSpPr>
            <p:nvPr/>
          </p:nvSpPr>
          <p:spPr bwMode="auto">
            <a:xfrm>
              <a:off x="4739"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60" name="Oval 1291"/>
            <p:cNvSpPr>
              <a:spLocks noChangeArrowheads="1"/>
            </p:cNvSpPr>
            <p:nvPr/>
          </p:nvSpPr>
          <p:spPr bwMode="auto">
            <a:xfrm>
              <a:off x="4874"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61" name="Oval 1292"/>
            <p:cNvSpPr>
              <a:spLocks noChangeArrowheads="1"/>
            </p:cNvSpPr>
            <p:nvPr/>
          </p:nvSpPr>
          <p:spPr bwMode="auto">
            <a:xfrm>
              <a:off x="4648"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62" name="Oval 1293"/>
            <p:cNvSpPr>
              <a:spLocks noChangeArrowheads="1"/>
            </p:cNvSpPr>
            <p:nvPr/>
          </p:nvSpPr>
          <p:spPr bwMode="auto">
            <a:xfrm>
              <a:off x="4241"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63" name="Oval 1294"/>
            <p:cNvSpPr>
              <a:spLocks noChangeArrowheads="1"/>
            </p:cNvSpPr>
            <p:nvPr/>
          </p:nvSpPr>
          <p:spPr bwMode="auto">
            <a:xfrm>
              <a:off x="4240"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64" name="Oval 1295"/>
            <p:cNvSpPr>
              <a:spLocks noChangeArrowheads="1"/>
            </p:cNvSpPr>
            <p:nvPr/>
          </p:nvSpPr>
          <p:spPr bwMode="auto">
            <a:xfrm>
              <a:off x="4104"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65" name="Oval 1296"/>
            <p:cNvSpPr>
              <a:spLocks noChangeArrowheads="1"/>
            </p:cNvSpPr>
            <p:nvPr/>
          </p:nvSpPr>
          <p:spPr bwMode="auto">
            <a:xfrm>
              <a:off x="4195" y="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66" name="Oval 1297"/>
            <p:cNvSpPr>
              <a:spLocks noChangeArrowheads="1"/>
            </p:cNvSpPr>
            <p:nvPr/>
          </p:nvSpPr>
          <p:spPr bwMode="auto">
            <a:xfrm>
              <a:off x="4331"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67" name="Oval 1298"/>
            <p:cNvSpPr>
              <a:spLocks noChangeArrowheads="1"/>
            </p:cNvSpPr>
            <p:nvPr/>
          </p:nvSpPr>
          <p:spPr bwMode="auto">
            <a:xfrm>
              <a:off x="4422"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68" name="Oval 1299"/>
            <p:cNvSpPr>
              <a:spLocks noChangeArrowheads="1"/>
            </p:cNvSpPr>
            <p:nvPr/>
          </p:nvSpPr>
          <p:spPr bwMode="auto">
            <a:xfrm>
              <a:off x="4513"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69" name="Oval 1300"/>
            <p:cNvSpPr>
              <a:spLocks noChangeArrowheads="1"/>
            </p:cNvSpPr>
            <p:nvPr/>
          </p:nvSpPr>
          <p:spPr bwMode="auto">
            <a:xfrm>
              <a:off x="4512"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70" name="Oval 1301"/>
            <p:cNvSpPr>
              <a:spLocks noChangeArrowheads="1"/>
            </p:cNvSpPr>
            <p:nvPr/>
          </p:nvSpPr>
          <p:spPr bwMode="auto">
            <a:xfrm>
              <a:off x="4376"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71" name="Oval 1302"/>
            <p:cNvSpPr>
              <a:spLocks noChangeArrowheads="1"/>
            </p:cNvSpPr>
            <p:nvPr/>
          </p:nvSpPr>
          <p:spPr bwMode="auto">
            <a:xfrm>
              <a:off x="4104"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72" name="Oval 1303"/>
            <p:cNvSpPr>
              <a:spLocks noChangeArrowheads="1"/>
            </p:cNvSpPr>
            <p:nvPr/>
          </p:nvSpPr>
          <p:spPr bwMode="auto">
            <a:xfrm>
              <a:off x="4422"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73" name="Oval 1304"/>
            <p:cNvSpPr>
              <a:spLocks noChangeArrowheads="1"/>
            </p:cNvSpPr>
            <p:nvPr/>
          </p:nvSpPr>
          <p:spPr bwMode="auto">
            <a:xfrm>
              <a:off x="4694"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74" name="Oval 1305"/>
            <p:cNvSpPr>
              <a:spLocks noChangeArrowheads="1"/>
            </p:cNvSpPr>
            <p:nvPr/>
          </p:nvSpPr>
          <p:spPr bwMode="auto">
            <a:xfrm>
              <a:off x="4557" y="43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275" name="Oval 1306"/>
            <p:cNvSpPr>
              <a:spLocks noChangeArrowheads="1"/>
            </p:cNvSpPr>
            <p:nvPr/>
          </p:nvSpPr>
          <p:spPr bwMode="auto">
            <a:xfrm>
              <a:off x="4740"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76" name="Oval 1307"/>
            <p:cNvSpPr>
              <a:spLocks noChangeArrowheads="1"/>
            </p:cNvSpPr>
            <p:nvPr/>
          </p:nvSpPr>
          <p:spPr bwMode="auto">
            <a:xfrm>
              <a:off x="4829" y="33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277" name="Oval 1308"/>
            <p:cNvSpPr>
              <a:spLocks noChangeArrowheads="1"/>
            </p:cNvSpPr>
            <p:nvPr/>
          </p:nvSpPr>
          <p:spPr bwMode="auto">
            <a:xfrm>
              <a:off x="4557"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78" name="Oval 1309"/>
            <p:cNvSpPr>
              <a:spLocks noChangeArrowheads="1"/>
            </p:cNvSpPr>
            <p:nvPr/>
          </p:nvSpPr>
          <p:spPr bwMode="auto">
            <a:xfrm>
              <a:off x="4875"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79" name="Oval 1310"/>
            <p:cNvSpPr>
              <a:spLocks noChangeArrowheads="1"/>
            </p:cNvSpPr>
            <p:nvPr/>
          </p:nvSpPr>
          <p:spPr bwMode="auto">
            <a:xfrm>
              <a:off x="4149"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80" name="Oval 1311"/>
            <p:cNvSpPr>
              <a:spLocks noChangeArrowheads="1"/>
            </p:cNvSpPr>
            <p:nvPr/>
          </p:nvSpPr>
          <p:spPr bwMode="auto">
            <a:xfrm>
              <a:off x="4422" y="4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81" name="Oval 1312"/>
            <p:cNvSpPr>
              <a:spLocks noChangeArrowheads="1"/>
            </p:cNvSpPr>
            <p:nvPr/>
          </p:nvSpPr>
          <p:spPr bwMode="auto">
            <a:xfrm>
              <a:off x="4421"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82" name="Oval 1313"/>
            <p:cNvSpPr>
              <a:spLocks noChangeArrowheads="1"/>
            </p:cNvSpPr>
            <p:nvPr/>
          </p:nvSpPr>
          <p:spPr bwMode="auto">
            <a:xfrm>
              <a:off x="4285" y="2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83" name="Oval 1314"/>
            <p:cNvSpPr>
              <a:spLocks noChangeArrowheads="1"/>
            </p:cNvSpPr>
            <p:nvPr/>
          </p:nvSpPr>
          <p:spPr bwMode="auto">
            <a:xfrm>
              <a:off x="4376" y="1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84" name="Oval 1315"/>
            <p:cNvSpPr>
              <a:spLocks noChangeArrowheads="1"/>
            </p:cNvSpPr>
            <p:nvPr/>
          </p:nvSpPr>
          <p:spPr bwMode="auto">
            <a:xfrm>
              <a:off x="4512"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85" name="Oval 1316"/>
            <p:cNvSpPr>
              <a:spLocks noChangeArrowheads="1"/>
            </p:cNvSpPr>
            <p:nvPr/>
          </p:nvSpPr>
          <p:spPr bwMode="auto">
            <a:xfrm>
              <a:off x="4557" y="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86" name="Oval 1317"/>
            <p:cNvSpPr>
              <a:spLocks noChangeArrowheads="1"/>
            </p:cNvSpPr>
            <p:nvPr/>
          </p:nvSpPr>
          <p:spPr bwMode="auto">
            <a:xfrm>
              <a:off x="4149"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87" name="Oval 1318"/>
            <p:cNvSpPr>
              <a:spLocks noChangeArrowheads="1"/>
            </p:cNvSpPr>
            <p:nvPr/>
          </p:nvSpPr>
          <p:spPr bwMode="auto">
            <a:xfrm>
              <a:off x="4329" y="4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88" name="Oval 1319"/>
            <p:cNvSpPr>
              <a:spLocks noChangeArrowheads="1"/>
            </p:cNvSpPr>
            <p:nvPr/>
          </p:nvSpPr>
          <p:spPr bwMode="auto">
            <a:xfrm>
              <a:off x="3878" y="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89" name="Oval 1320"/>
            <p:cNvSpPr>
              <a:spLocks noChangeArrowheads="1"/>
            </p:cNvSpPr>
            <p:nvPr/>
          </p:nvSpPr>
          <p:spPr bwMode="auto">
            <a:xfrm>
              <a:off x="3877"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90" name="Oval 1321"/>
            <p:cNvSpPr>
              <a:spLocks noChangeArrowheads="1"/>
            </p:cNvSpPr>
            <p:nvPr/>
          </p:nvSpPr>
          <p:spPr bwMode="auto">
            <a:xfrm>
              <a:off x="3741"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91" name="Oval 1322"/>
            <p:cNvSpPr>
              <a:spLocks noChangeArrowheads="1"/>
            </p:cNvSpPr>
            <p:nvPr/>
          </p:nvSpPr>
          <p:spPr bwMode="auto">
            <a:xfrm>
              <a:off x="3832" y="-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92" name="Oval 1323"/>
            <p:cNvSpPr>
              <a:spLocks noChangeArrowheads="1"/>
            </p:cNvSpPr>
            <p:nvPr/>
          </p:nvSpPr>
          <p:spPr bwMode="auto">
            <a:xfrm>
              <a:off x="3968" y="30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293" name="Oval 1324"/>
            <p:cNvSpPr>
              <a:spLocks noChangeArrowheads="1"/>
            </p:cNvSpPr>
            <p:nvPr/>
          </p:nvSpPr>
          <p:spPr bwMode="auto">
            <a:xfrm>
              <a:off x="4059"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94" name="Oval 1325"/>
            <p:cNvSpPr>
              <a:spLocks noChangeArrowheads="1"/>
            </p:cNvSpPr>
            <p:nvPr/>
          </p:nvSpPr>
          <p:spPr bwMode="auto">
            <a:xfrm>
              <a:off x="4150"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95" name="Oval 1326"/>
            <p:cNvSpPr>
              <a:spLocks noChangeArrowheads="1"/>
            </p:cNvSpPr>
            <p:nvPr/>
          </p:nvSpPr>
          <p:spPr bwMode="auto">
            <a:xfrm>
              <a:off x="4013" y="-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96" name="Oval 1327"/>
            <p:cNvSpPr>
              <a:spLocks noChangeArrowheads="1"/>
            </p:cNvSpPr>
            <p:nvPr/>
          </p:nvSpPr>
          <p:spPr bwMode="auto">
            <a:xfrm>
              <a:off x="3741"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97" name="Oval 1328"/>
            <p:cNvSpPr>
              <a:spLocks noChangeArrowheads="1"/>
            </p:cNvSpPr>
            <p:nvPr/>
          </p:nvSpPr>
          <p:spPr bwMode="auto">
            <a:xfrm>
              <a:off x="4059"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98" name="Oval 1329"/>
            <p:cNvSpPr>
              <a:spLocks noChangeArrowheads="1"/>
            </p:cNvSpPr>
            <p:nvPr/>
          </p:nvSpPr>
          <p:spPr bwMode="auto">
            <a:xfrm>
              <a:off x="4331" y="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299" name="Oval 1330"/>
            <p:cNvSpPr>
              <a:spLocks noChangeArrowheads="1"/>
            </p:cNvSpPr>
            <p:nvPr/>
          </p:nvSpPr>
          <p:spPr bwMode="auto">
            <a:xfrm>
              <a:off x="4194"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00" name="Oval 1331"/>
            <p:cNvSpPr>
              <a:spLocks noChangeArrowheads="1"/>
            </p:cNvSpPr>
            <p:nvPr/>
          </p:nvSpPr>
          <p:spPr bwMode="auto">
            <a:xfrm>
              <a:off x="3786"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01" name="Oval 1332"/>
            <p:cNvSpPr>
              <a:spLocks noChangeArrowheads="1"/>
            </p:cNvSpPr>
            <p:nvPr/>
          </p:nvSpPr>
          <p:spPr bwMode="auto">
            <a:xfrm>
              <a:off x="550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02" name="Oval 1333"/>
            <p:cNvSpPr>
              <a:spLocks noChangeArrowheads="1"/>
            </p:cNvSpPr>
            <p:nvPr/>
          </p:nvSpPr>
          <p:spPr bwMode="auto">
            <a:xfrm>
              <a:off x="5419"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03" name="Oval 1334"/>
            <p:cNvSpPr>
              <a:spLocks noChangeArrowheads="1"/>
            </p:cNvSpPr>
            <p:nvPr/>
          </p:nvSpPr>
          <p:spPr bwMode="auto">
            <a:xfrm>
              <a:off x="5510"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04" name="Oval 1335"/>
            <p:cNvSpPr>
              <a:spLocks noChangeArrowheads="1"/>
            </p:cNvSpPr>
            <p:nvPr/>
          </p:nvSpPr>
          <p:spPr bwMode="auto">
            <a:xfrm>
              <a:off x="5011" y="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05" name="Oval 1336"/>
            <p:cNvSpPr>
              <a:spLocks noChangeArrowheads="1"/>
            </p:cNvSpPr>
            <p:nvPr/>
          </p:nvSpPr>
          <p:spPr bwMode="auto">
            <a:xfrm>
              <a:off x="5464"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06" name="Oval 1337"/>
            <p:cNvSpPr>
              <a:spLocks noChangeArrowheads="1"/>
            </p:cNvSpPr>
            <p:nvPr/>
          </p:nvSpPr>
          <p:spPr bwMode="auto">
            <a:xfrm>
              <a:off x="4876"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07" name="Oval 1338"/>
            <p:cNvSpPr>
              <a:spLocks noChangeArrowheads="1"/>
            </p:cNvSpPr>
            <p:nvPr/>
          </p:nvSpPr>
          <p:spPr bwMode="auto">
            <a:xfrm>
              <a:off x="487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08" name="Oval 1339"/>
            <p:cNvSpPr>
              <a:spLocks noChangeArrowheads="1"/>
            </p:cNvSpPr>
            <p:nvPr/>
          </p:nvSpPr>
          <p:spPr bwMode="auto">
            <a:xfrm>
              <a:off x="4602"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09" name="Oval 1340"/>
            <p:cNvSpPr>
              <a:spLocks noChangeArrowheads="1"/>
            </p:cNvSpPr>
            <p:nvPr/>
          </p:nvSpPr>
          <p:spPr bwMode="auto">
            <a:xfrm>
              <a:off x="4784"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10" name="Oval 1341"/>
            <p:cNvSpPr>
              <a:spLocks noChangeArrowheads="1"/>
            </p:cNvSpPr>
            <p:nvPr/>
          </p:nvSpPr>
          <p:spPr bwMode="auto">
            <a:xfrm>
              <a:off x="401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11" name="Oval 1342"/>
            <p:cNvSpPr>
              <a:spLocks noChangeArrowheads="1"/>
            </p:cNvSpPr>
            <p:nvPr/>
          </p:nvSpPr>
          <p:spPr bwMode="auto">
            <a:xfrm>
              <a:off x="3786"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12" name="Oval 1343"/>
            <p:cNvSpPr>
              <a:spLocks noChangeArrowheads="1"/>
            </p:cNvSpPr>
            <p:nvPr/>
          </p:nvSpPr>
          <p:spPr bwMode="auto">
            <a:xfrm>
              <a:off x="4055"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13" name="Oval 1344"/>
            <p:cNvSpPr>
              <a:spLocks noChangeArrowheads="1"/>
            </p:cNvSpPr>
            <p:nvPr/>
          </p:nvSpPr>
          <p:spPr bwMode="auto">
            <a:xfrm>
              <a:off x="4512"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14" name="Oval 1345"/>
            <p:cNvSpPr>
              <a:spLocks noChangeArrowheads="1"/>
            </p:cNvSpPr>
            <p:nvPr/>
          </p:nvSpPr>
          <p:spPr bwMode="auto">
            <a:xfrm>
              <a:off x="4106"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15" name="Oval 1346"/>
            <p:cNvSpPr>
              <a:spLocks noChangeArrowheads="1"/>
            </p:cNvSpPr>
            <p:nvPr/>
          </p:nvSpPr>
          <p:spPr bwMode="auto">
            <a:xfrm>
              <a:off x="3695" y="43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316" name="Oval 1347"/>
            <p:cNvSpPr>
              <a:spLocks noChangeArrowheads="1"/>
            </p:cNvSpPr>
            <p:nvPr/>
          </p:nvSpPr>
          <p:spPr bwMode="auto">
            <a:xfrm>
              <a:off x="3650"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17" name="Oval 1348"/>
            <p:cNvSpPr>
              <a:spLocks noChangeArrowheads="1"/>
            </p:cNvSpPr>
            <p:nvPr/>
          </p:nvSpPr>
          <p:spPr bwMode="auto">
            <a:xfrm>
              <a:off x="387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18" name="Oval 1349"/>
            <p:cNvSpPr>
              <a:spLocks noChangeArrowheads="1"/>
            </p:cNvSpPr>
            <p:nvPr/>
          </p:nvSpPr>
          <p:spPr bwMode="auto">
            <a:xfrm>
              <a:off x="3922"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19" name="Oval 1350"/>
            <p:cNvSpPr>
              <a:spLocks noChangeArrowheads="1"/>
            </p:cNvSpPr>
            <p:nvPr/>
          </p:nvSpPr>
          <p:spPr bwMode="auto">
            <a:xfrm>
              <a:off x="392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20" name="Oval 1351"/>
            <p:cNvSpPr>
              <a:spLocks noChangeArrowheads="1"/>
            </p:cNvSpPr>
            <p:nvPr/>
          </p:nvSpPr>
          <p:spPr bwMode="auto">
            <a:xfrm>
              <a:off x="242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21" name="Oval 1352"/>
            <p:cNvSpPr>
              <a:spLocks noChangeArrowheads="1"/>
            </p:cNvSpPr>
            <p:nvPr/>
          </p:nvSpPr>
          <p:spPr bwMode="auto">
            <a:xfrm>
              <a:off x="3650"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22" name="Oval 1353"/>
            <p:cNvSpPr>
              <a:spLocks noChangeArrowheads="1"/>
            </p:cNvSpPr>
            <p:nvPr/>
          </p:nvSpPr>
          <p:spPr bwMode="auto">
            <a:xfrm>
              <a:off x="3650"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23" name="Oval 1354"/>
            <p:cNvSpPr>
              <a:spLocks noChangeArrowheads="1"/>
            </p:cNvSpPr>
            <p:nvPr/>
          </p:nvSpPr>
          <p:spPr bwMode="auto">
            <a:xfrm>
              <a:off x="3650"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24" name="Oval 1355"/>
            <p:cNvSpPr>
              <a:spLocks noChangeArrowheads="1"/>
            </p:cNvSpPr>
            <p:nvPr/>
          </p:nvSpPr>
          <p:spPr bwMode="auto">
            <a:xfrm>
              <a:off x="44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25" name="Oval 1356"/>
            <p:cNvSpPr>
              <a:spLocks noChangeArrowheads="1"/>
            </p:cNvSpPr>
            <p:nvPr/>
          </p:nvSpPr>
          <p:spPr bwMode="auto">
            <a:xfrm>
              <a:off x="4739"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26" name="Oval 1357"/>
            <p:cNvSpPr>
              <a:spLocks noChangeArrowheads="1"/>
            </p:cNvSpPr>
            <p:nvPr/>
          </p:nvSpPr>
          <p:spPr bwMode="auto">
            <a:xfrm>
              <a:off x="3922"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27" name="Oval 1358"/>
            <p:cNvSpPr>
              <a:spLocks noChangeArrowheads="1"/>
            </p:cNvSpPr>
            <p:nvPr/>
          </p:nvSpPr>
          <p:spPr bwMode="auto">
            <a:xfrm>
              <a:off x="428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28" name="Oval 1359"/>
            <p:cNvSpPr>
              <a:spLocks noChangeArrowheads="1"/>
            </p:cNvSpPr>
            <p:nvPr/>
          </p:nvSpPr>
          <p:spPr bwMode="auto">
            <a:xfrm>
              <a:off x="4512"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29" name="Oval 1360"/>
            <p:cNvSpPr>
              <a:spLocks noChangeArrowheads="1"/>
            </p:cNvSpPr>
            <p:nvPr/>
          </p:nvSpPr>
          <p:spPr bwMode="auto">
            <a:xfrm>
              <a:off x="573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30" name="Oval 1361"/>
            <p:cNvSpPr>
              <a:spLocks noChangeArrowheads="1"/>
            </p:cNvSpPr>
            <p:nvPr/>
          </p:nvSpPr>
          <p:spPr bwMode="auto">
            <a:xfrm>
              <a:off x="5555" y="5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331" name="Oval 1362"/>
            <p:cNvSpPr>
              <a:spLocks noChangeArrowheads="1"/>
            </p:cNvSpPr>
            <p:nvPr/>
          </p:nvSpPr>
          <p:spPr bwMode="auto">
            <a:xfrm>
              <a:off x="10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32" name="Oval 1363"/>
            <p:cNvSpPr>
              <a:spLocks noChangeArrowheads="1"/>
            </p:cNvSpPr>
            <p:nvPr/>
          </p:nvSpPr>
          <p:spPr bwMode="auto">
            <a:xfrm>
              <a:off x="521" y="424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2333" name="Oval 1364"/>
            <p:cNvSpPr>
              <a:spLocks noChangeArrowheads="1"/>
            </p:cNvSpPr>
            <p:nvPr/>
          </p:nvSpPr>
          <p:spPr bwMode="auto">
            <a:xfrm>
              <a:off x="2291" y="420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334" name="Oval 1365"/>
            <p:cNvSpPr>
              <a:spLocks noChangeArrowheads="1"/>
            </p:cNvSpPr>
            <p:nvPr/>
          </p:nvSpPr>
          <p:spPr bwMode="auto">
            <a:xfrm>
              <a:off x="3833" y="415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335" name="Oval 1366"/>
            <p:cNvSpPr>
              <a:spLocks noChangeArrowheads="1"/>
            </p:cNvSpPr>
            <p:nvPr/>
          </p:nvSpPr>
          <p:spPr bwMode="auto">
            <a:xfrm>
              <a:off x="159" y="411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336" name="Oval 1367"/>
            <p:cNvSpPr>
              <a:spLocks noChangeArrowheads="1"/>
            </p:cNvSpPr>
            <p:nvPr/>
          </p:nvSpPr>
          <p:spPr bwMode="auto">
            <a:xfrm>
              <a:off x="4468"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337" name="Oval 1368"/>
            <p:cNvSpPr>
              <a:spLocks noChangeArrowheads="1"/>
            </p:cNvSpPr>
            <p:nvPr/>
          </p:nvSpPr>
          <p:spPr bwMode="auto">
            <a:xfrm>
              <a:off x="4603" y="279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338" name="Oval 1369"/>
            <p:cNvSpPr>
              <a:spLocks noChangeArrowheads="1"/>
            </p:cNvSpPr>
            <p:nvPr/>
          </p:nvSpPr>
          <p:spPr bwMode="auto">
            <a:xfrm>
              <a:off x="2246" y="22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39" name="Oval 1370"/>
            <p:cNvSpPr>
              <a:spLocks noChangeArrowheads="1"/>
            </p:cNvSpPr>
            <p:nvPr/>
          </p:nvSpPr>
          <p:spPr bwMode="auto">
            <a:xfrm>
              <a:off x="295" y="3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40" name="Oval 1371"/>
            <p:cNvSpPr>
              <a:spLocks noChangeArrowheads="1"/>
            </p:cNvSpPr>
            <p:nvPr/>
          </p:nvSpPr>
          <p:spPr bwMode="auto">
            <a:xfrm>
              <a:off x="341" y="3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41" name="Oval 1372"/>
            <p:cNvSpPr>
              <a:spLocks noChangeArrowheads="1"/>
            </p:cNvSpPr>
            <p:nvPr/>
          </p:nvSpPr>
          <p:spPr bwMode="auto">
            <a:xfrm>
              <a:off x="295" y="29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42" name="Oval 1373"/>
            <p:cNvSpPr>
              <a:spLocks noChangeArrowheads="1"/>
            </p:cNvSpPr>
            <p:nvPr/>
          </p:nvSpPr>
          <p:spPr bwMode="auto">
            <a:xfrm>
              <a:off x="205" y="26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43" name="Oval 1374"/>
            <p:cNvSpPr>
              <a:spLocks noChangeArrowheads="1"/>
            </p:cNvSpPr>
            <p:nvPr/>
          </p:nvSpPr>
          <p:spPr bwMode="auto">
            <a:xfrm>
              <a:off x="704" y="37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44" name="Oval 1375"/>
            <p:cNvSpPr>
              <a:spLocks noChangeArrowheads="1"/>
            </p:cNvSpPr>
            <p:nvPr/>
          </p:nvSpPr>
          <p:spPr bwMode="auto">
            <a:xfrm>
              <a:off x="295" y="4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45" name="Oval 1376"/>
            <p:cNvSpPr>
              <a:spLocks noChangeArrowheads="1"/>
            </p:cNvSpPr>
            <p:nvPr/>
          </p:nvSpPr>
          <p:spPr bwMode="auto">
            <a:xfrm>
              <a:off x="3970" y="3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46" name="Oval 1377"/>
            <p:cNvSpPr>
              <a:spLocks noChangeArrowheads="1"/>
            </p:cNvSpPr>
            <p:nvPr/>
          </p:nvSpPr>
          <p:spPr bwMode="auto">
            <a:xfrm>
              <a:off x="4287" y="262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347" name="Oval 1378"/>
            <p:cNvSpPr>
              <a:spLocks noChangeArrowheads="1"/>
            </p:cNvSpPr>
            <p:nvPr/>
          </p:nvSpPr>
          <p:spPr bwMode="auto">
            <a:xfrm>
              <a:off x="1656" y="380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348" name="Oval 1379"/>
            <p:cNvSpPr>
              <a:spLocks noChangeArrowheads="1"/>
            </p:cNvSpPr>
            <p:nvPr/>
          </p:nvSpPr>
          <p:spPr bwMode="auto">
            <a:xfrm>
              <a:off x="3289" y="266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349" name="Oval 1380"/>
            <p:cNvSpPr>
              <a:spLocks noChangeArrowheads="1"/>
            </p:cNvSpPr>
            <p:nvPr/>
          </p:nvSpPr>
          <p:spPr bwMode="auto">
            <a:xfrm>
              <a:off x="1928" y="4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50" name="Oval 1381"/>
            <p:cNvSpPr>
              <a:spLocks noChangeArrowheads="1"/>
            </p:cNvSpPr>
            <p:nvPr/>
          </p:nvSpPr>
          <p:spPr bwMode="auto">
            <a:xfrm>
              <a:off x="1928" y="19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51" name="Oval 1382"/>
            <p:cNvSpPr>
              <a:spLocks noChangeArrowheads="1"/>
            </p:cNvSpPr>
            <p:nvPr/>
          </p:nvSpPr>
          <p:spPr bwMode="auto">
            <a:xfrm>
              <a:off x="840"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52" name="Oval 1383"/>
            <p:cNvSpPr>
              <a:spLocks noChangeArrowheads="1"/>
            </p:cNvSpPr>
            <p:nvPr/>
          </p:nvSpPr>
          <p:spPr bwMode="auto">
            <a:xfrm>
              <a:off x="2654" y="3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53" name="Oval 1384"/>
            <p:cNvSpPr>
              <a:spLocks noChangeArrowheads="1"/>
            </p:cNvSpPr>
            <p:nvPr/>
          </p:nvSpPr>
          <p:spPr bwMode="auto">
            <a:xfrm>
              <a:off x="386" y="393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354" name="Oval 1385"/>
            <p:cNvSpPr>
              <a:spLocks noChangeArrowheads="1"/>
            </p:cNvSpPr>
            <p:nvPr/>
          </p:nvSpPr>
          <p:spPr bwMode="auto">
            <a:xfrm>
              <a:off x="1112" y="307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355" name="Oval 1386"/>
            <p:cNvSpPr>
              <a:spLocks noChangeArrowheads="1"/>
            </p:cNvSpPr>
            <p:nvPr/>
          </p:nvSpPr>
          <p:spPr bwMode="auto">
            <a:xfrm>
              <a:off x="4605" y="34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56" name="Oval 1387"/>
            <p:cNvSpPr>
              <a:spLocks noChangeArrowheads="1"/>
            </p:cNvSpPr>
            <p:nvPr/>
          </p:nvSpPr>
          <p:spPr bwMode="auto">
            <a:xfrm>
              <a:off x="1067" y="26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57" name="Oval 1388"/>
            <p:cNvSpPr>
              <a:spLocks noChangeArrowheads="1"/>
            </p:cNvSpPr>
            <p:nvPr/>
          </p:nvSpPr>
          <p:spPr bwMode="auto">
            <a:xfrm>
              <a:off x="295" y="3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58" name="Oval 1389"/>
            <p:cNvSpPr>
              <a:spLocks noChangeArrowheads="1"/>
            </p:cNvSpPr>
            <p:nvPr/>
          </p:nvSpPr>
          <p:spPr bwMode="auto">
            <a:xfrm>
              <a:off x="885" y="194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359" name="Oval 1390"/>
            <p:cNvSpPr>
              <a:spLocks noChangeArrowheads="1"/>
            </p:cNvSpPr>
            <p:nvPr/>
          </p:nvSpPr>
          <p:spPr bwMode="auto">
            <a:xfrm>
              <a:off x="3563" y="2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60" name="Oval 1391"/>
            <p:cNvSpPr>
              <a:spLocks noChangeArrowheads="1"/>
            </p:cNvSpPr>
            <p:nvPr/>
          </p:nvSpPr>
          <p:spPr bwMode="auto">
            <a:xfrm>
              <a:off x="5557" y="362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361" name="Oval 1392"/>
            <p:cNvSpPr>
              <a:spLocks noChangeArrowheads="1"/>
            </p:cNvSpPr>
            <p:nvPr/>
          </p:nvSpPr>
          <p:spPr bwMode="auto">
            <a:xfrm>
              <a:off x="976" y="3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62" name="Oval 1393"/>
            <p:cNvSpPr>
              <a:spLocks noChangeArrowheads="1"/>
            </p:cNvSpPr>
            <p:nvPr/>
          </p:nvSpPr>
          <p:spPr bwMode="auto">
            <a:xfrm>
              <a:off x="2291" y="26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63" name="Oval 1394"/>
            <p:cNvSpPr>
              <a:spLocks noChangeArrowheads="1"/>
            </p:cNvSpPr>
            <p:nvPr/>
          </p:nvSpPr>
          <p:spPr bwMode="auto">
            <a:xfrm>
              <a:off x="2427" y="316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364" name="Oval 1395"/>
            <p:cNvSpPr>
              <a:spLocks noChangeArrowheads="1"/>
            </p:cNvSpPr>
            <p:nvPr/>
          </p:nvSpPr>
          <p:spPr bwMode="auto">
            <a:xfrm>
              <a:off x="1248" y="30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365" name="Oval 1396"/>
            <p:cNvSpPr>
              <a:spLocks noChangeArrowheads="1"/>
            </p:cNvSpPr>
            <p:nvPr/>
          </p:nvSpPr>
          <p:spPr bwMode="auto">
            <a:xfrm>
              <a:off x="2473" y="3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66" name="Oval 1397"/>
            <p:cNvSpPr>
              <a:spLocks noChangeArrowheads="1"/>
            </p:cNvSpPr>
            <p:nvPr/>
          </p:nvSpPr>
          <p:spPr bwMode="auto">
            <a:xfrm>
              <a:off x="1384" y="3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67" name="Oval 1398"/>
            <p:cNvSpPr>
              <a:spLocks noChangeArrowheads="1"/>
            </p:cNvSpPr>
            <p:nvPr/>
          </p:nvSpPr>
          <p:spPr bwMode="auto">
            <a:xfrm>
              <a:off x="3244" y="37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68" name="Oval 1399"/>
            <p:cNvSpPr>
              <a:spLocks noChangeArrowheads="1"/>
            </p:cNvSpPr>
            <p:nvPr/>
          </p:nvSpPr>
          <p:spPr bwMode="auto">
            <a:xfrm>
              <a:off x="3198" y="3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69" name="Oval 1400"/>
            <p:cNvSpPr>
              <a:spLocks noChangeArrowheads="1"/>
            </p:cNvSpPr>
            <p:nvPr/>
          </p:nvSpPr>
          <p:spPr bwMode="auto">
            <a:xfrm>
              <a:off x="3607" y="2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70" name="Oval 1401"/>
            <p:cNvSpPr>
              <a:spLocks noChangeArrowheads="1"/>
            </p:cNvSpPr>
            <p:nvPr/>
          </p:nvSpPr>
          <p:spPr bwMode="auto">
            <a:xfrm>
              <a:off x="2155" y="38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71" name="Oval 1402"/>
            <p:cNvSpPr>
              <a:spLocks noChangeArrowheads="1"/>
            </p:cNvSpPr>
            <p:nvPr/>
          </p:nvSpPr>
          <p:spPr bwMode="auto">
            <a:xfrm>
              <a:off x="794"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72" name="Oval 1403"/>
            <p:cNvSpPr>
              <a:spLocks noChangeArrowheads="1"/>
            </p:cNvSpPr>
            <p:nvPr/>
          </p:nvSpPr>
          <p:spPr bwMode="auto">
            <a:xfrm>
              <a:off x="613" y="20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73" name="Oval 1404"/>
            <p:cNvSpPr>
              <a:spLocks noChangeArrowheads="1"/>
            </p:cNvSpPr>
            <p:nvPr/>
          </p:nvSpPr>
          <p:spPr bwMode="auto">
            <a:xfrm>
              <a:off x="2654" y="13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74" name="Oval 1405"/>
            <p:cNvSpPr>
              <a:spLocks noChangeArrowheads="1"/>
            </p:cNvSpPr>
            <p:nvPr/>
          </p:nvSpPr>
          <p:spPr bwMode="auto">
            <a:xfrm>
              <a:off x="2518" y="3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75" name="Oval 1406"/>
            <p:cNvSpPr>
              <a:spLocks noChangeArrowheads="1"/>
            </p:cNvSpPr>
            <p:nvPr/>
          </p:nvSpPr>
          <p:spPr bwMode="auto">
            <a:xfrm>
              <a:off x="751" y="9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76" name="Oval 1407"/>
            <p:cNvSpPr>
              <a:spLocks noChangeArrowheads="1"/>
            </p:cNvSpPr>
            <p:nvPr/>
          </p:nvSpPr>
          <p:spPr bwMode="auto">
            <a:xfrm>
              <a:off x="477" y="16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77" name="Oval 1408"/>
            <p:cNvSpPr>
              <a:spLocks noChangeArrowheads="1"/>
            </p:cNvSpPr>
            <p:nvPr/>
          </p:nvSpPr>
          <p:spPr bwMode="auto">
            <a:xfrm>
              <a:off x="205" y="24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78" name="Oval 1409"/>
            <p:cNvSpPr>
              <a:spLocks noChangeArrowheads="1"/>
            </p:cNvSpPr>
            <p:nvPr/>
          </p:nvSpPr>
          <p:spPr bwMode="auto">
            <a:xfrm>
              <a:off x="2019"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79" name="Oval 1410"/>
            <p:cNvSpPr>
              <a:spLocks noChangeArrowheads="1"/>
            </p:cNvSpPr>
            <p:nvPr/>
          </p:nvSpPr>
          <p:spPr bwMode="auto">
            <a:xfrm>
              <a:off x="1656" y="28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80" name="Oval 1411"/>
            <p:cNvSpPr>
              <a:spLocks noChangeArrowheads="1"/>
            </p:cNvSpPr>
            <p:nvPr/>
          </p:nvSpPr>
          <p:spPr bwMode="auto">
            <a:xfrm>
              <a:off x="704" y="3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81" name="Oval 1412"/>
            <p:cNvSpPr>
              <a:spLocks noChangeArrowheads="1"/>
            </p:cNvSpPr>
            <p:nvPr/>
          </p:nvSpPr>
          <p:spPr bwMode="auto">
            <a:xfrm>
              <a:off x="1883" y="3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82" name="Oval 1413"/>
            <p:cNvSpPr>
              <a:spLocks noChangeArrowheads="1"/>
            </p:cNvSpPr>
            <p:nvPr/>
          </p:nvSpPr>
          <p:spPr bwMode="auto">
            <a:xfrm>
              <a:off x="4514" y="36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83" name="Oval 1414"/>
            <p:cNvSpPr>
              <a:spLocks noChangeArrowheads="1"/>
            </p:cNvSpPr>
            <p:nvPr/>
          </p:nvSpPr>
          <p:spPr bwMode="auto">
            <a:xfrm>
              <a:off x="1021" y="20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84" name="Oval 1415"/>
            <p:cNvSpPr>
              <a:spLocks noChangeArrowheads="1"/>
            </p:cNvSpPr>
            <p:nvPr/>
          </p:nvSpPr>
          <p:spPr bwMode="auto">
            <a:xfrm>
              <a:off x="749" y="27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85" name="Oval 1416"/>
            <p:cNvSpPr>
              <a:spLocks noChangeArrowheads="1"/>
            </p:cNvSpPr>
            <p:nvPr/>
          </p:nvSpPr>
          <p:spPr bwMode="auto">
            <a:xfrm>
              <a:off x="1792"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86" name="Oval 1417"/>
            <p:cNvSpPr>
              <a:spLocks noChangeArrowheads="1"/>
            </p:cNvSpPr>
            <p:nvPr/>
          </p:nvSpPr>
          <p:spPr bwMode="auto">
            <a:xfrm>
              <a:off x="432" y="34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87" name="Oval 1418"/>
            <p:cNvSpPr>
              <a:spLocks noChangeArrowheads="1"/>
            </p:cNvSpPr>
            <p:nvPr/>
          </p:nvSpPr>
          <p:spPr bwMode="auto">
            <a:xfrm>
              <a:off x="749" y="3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88" name="Oval 1419"/>
            <p:cNvSpPr>
              <a:spLocks noChangeArrowheads="1"/>
            </p:cNvSpPr>
            <p:nvPr/>
          </p:nvSpPr>
          <p:spPr bwMode="auto">
            <a:xfrm>
              <a:off x="1566" y="3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89" name="Oval 1420"/>
            <p:cNvSpPr>
              <a:spLocks noChangeArrowheads="1"/>
            </p:cNvSpPr>
            <p:nvPr/>
          </p:nvSpPr>
          <p:spPr bwMode="auto">
            <a:xfrm>
              <a:off x="1248" y="4028"/>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2390" name="Oval 1421"/>
            <p:cNvSpPr>
              <a:spLocks noChangeArrowheads="1"/>
            </p:cNvSpPr>
            <p:nvPr/>
          </p:nvSpPr>
          <p:spPr bwMode="auto">
            <a:xfrm>
              <a:off x="477" y="29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91" name="Oval 1422"/>
            <p:cNvSpPr>
              <a:spLocks noChangeArrowheads="1"/>
            </p:cNvSpPr>
            <p:nvPr/>
          </p:nvSpPr>
          <p:spPr bwMode="auto">
            <a:xfrm>
              <a:off x="1429" y="25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92" name="Oval 1423"/>
            <p:cNvSpPr>
              <a:spLocks noChangeArrowheads="1"/>
            </p:cNvSpPr>
            <p:nvPr/>
          </p:nvSpPr>
          <p:spPr bwMode="auto">
            <a:xfrm>
              <a:off x="1067" y="37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93" name="Oval 1424"/>
            <p:cNvSpPr>
              <a:spLocks noChangeArrowheads="1"/>
            </p:cNvSpPr>
            <p:nvPr/>
          </p:nvSpPr>
          <p:spPr bwMode="auto">
            <a:xfrm>
              <a:off x="3020" y="17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94" name="Oval 1425"/>
            <p:cNvSpPr>
              <a:spLocks noChangeArrowheads="1"/>
            </p:cNvSpPr>
            <p:nvPr/>
          </p:nvSpPr>
          <p:spPr bwMode="auto">
            <a:xfrm>
              <a:off x="2836" y="36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395" name="Oval 1426"/>
            <p:cNvSpPr>
              <a:spLocks noChangeArrowheads="1"/>
            </p:cNvSpPr>
            <p:nvPr/>
          </p:nvSpPr>
          <p:spPr bwMode="auto">
            <a:xfrm>
              <a:off x="3108" y="24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96" name="Oval 1427"/>
            <p:cNvSpPr>
              <a:spLocks noChangeArrowheads="1"/>
            </p:cNvSpPr>
            <p:nvPr/>
          </p:nvSpPr>
          <p:spPr bwMode="auto">
            <a:xfrm>
              <a:off x="4015" y="37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97" name="Oval 1428"/>
            <p:cNvSpPr>
              <a:spLocks noChangeArrowheads="1"/>
            </p:cNvSpPr>
            <p:nvPr/>
          </p:nvSpPr>
          <p:spPr bwMode="auto">
            <a:xfrm>
              <a:off x="1792" y="26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398" name="Oval 1429"/>
            <p:cNvSpPr>
              <a:spLocks noChangeArrowheads="1"/>
            </p:cNvSpPr>
            <p:nvPr/>
          </p:nvSpPr>
          <p:spPr bwMode="auto">
            <a:xfrm>
              <a:off x="2337" y="2803"/>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2399" name="Oval 1430"/>
            <p:cNvSpPr>
              <a:spLocks noChangeArrowheads="1"/>
            </p:cNvSpPr>
            <p:nvPr/>
          </p:nvSpPr>
          <p:spPr bwMode="auto">
            <a:xfrm>
              <a:off x="1204" y="25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00" name="Oval 1431"/>
            <p:cNvSpPr>
              <a:spLocks noChangeArrowheads="1"/>
            </p:cNvSpPr>
            <p:nvPr/>
          </p:nvSpPr>
          <p:spPr bwMode="auto">
            <a:xfrm>
              <a:off x="4242" y="2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01" name="Oval 1432"/>
            <p:cNvSpPr>
              <a:spLocks noChangeArrowheads="1"/>
            </p:cNvSpPr>
            <p:nvPr/>
          </p:nvSpPr>
          <p:spPr bwMode="auto">
            <a:xfrm>
              <a:off x="568" y="22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02" name="Oval 1433"/>
            <p:cNvSpPr>
              <a:spLocks noChangeArrowheads="1"/>
            </p:cNvSpPr>
            <p:nvPr/>
          </p:nvSpPr>
          <p:spPr bwMode="auto">
            <a:xfrm>
              <a:off x="2972" y="34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03" name="Oval 1434"/>
            <p:cNvSpPr>
              <a:spLocks noChangeArrowheads="1"/>
            </p:cNvSpPr>
            <p:nvPr/>
          </p:nvSpPr>
          <p:spPr bwMode="auto">
            <a:xfrm>
              <a:off x="794" y="38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04" name="Oval 1435"/>
            <p:cNvSpPr>
              <a:spLocks noChangeArrowheads="1"/>
            </p:cNvSpPr>
            <p:nvPr/>
          </p:nvSpPr>
          <p:spPr bwMode="auto">
            <a:xfrm>
              <a:off x="1248" y="235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405" name="Oval 1436"/>
            <p:cNvSpPr>
              <a:spLocks noChangeArrowheads="1"/>
            </p:cNvSpPr>
            <p:nvPr/>
          </p:nvSpPr>
          <p:spPr bwMode="auto">
            <a:xfrm>
              <a:off x="1792" y="15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406" name="Oval 1437"/>
            <p:cNvSpPr>
              <a:spLocks noChangeArrowheads="1"/>
            </p:cNvSpPr>
            <p:nvPr/>
          </p:nvSpPr>
          <p:spPr bwMode="auto">
            <a:xfrm>
              <a:off x="295" y="13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07" name="Oval 1438"/>
            <p:cNvSpPr>
              <a:spLocks noChangeArrowheads="1"/>
            </p:cNvSpPr>
            <p:nvPr/>
          </p:nvSpPr>
          <p:spPr bwMode="auto">
            <a:xfrm>
              <a:off x="205"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08" name="Oval 1439"/>
            <p:cNvSpPr>
              <a:spLocks noChangeArrowheads="1"/>
            </p:cNvSpPr>
            <p:nvPr/>
          </p:nvSpPr>
          <p:spPr bwMode="auto">
            <a:xfrm>
              <a:off x="432" y="10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09" name="Oval 1440"/>
            <p:cNvSpPr>
              <a:spLocks noChangeArrowheads="1"/>
            </p:cNvSpPr>
            <p:nvPr/>
          </p:nvSpPr>
          <p:spPr bwMode="auto">
            <a:xfrm>
              <a:off x="976"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10" name="Oval 1441"/>
            <p:cNvSpPr>
              <a:spLocks noChangeArrowheads="1"/>
            </p:cNvSpPr>
            <p:nvPr/>
          </p:nvSpPr>
          <p:spPr bwMode="auto">
            <a:xfrm>
              <a:off x="3379"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11" name="Oval 1442"/>
            <p:cNvSpPr>
              <a:spLocks noChangeArrowheads="1"/>
            </p:cNvSpPr>
            <p:nvPr/>
          </p:nvSpPr>
          <p:spPr bwMode="auto">
            <a:xfrm>
              <a:off x="435" y="8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12" name="Oval 1443"/>
            <p:cNvSpPr>
              <a:spLocks noChangeArrowheads="1"/>
            </p:cNvSpPr>
            <p:nvPr/>
          </p:nvSpPr>
          <p:spPr bwMode="auto">
            <a:xfrm>
              <a:off x="432" y="14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13" name="Oval 1444"/>
            <p:cNvSpPr>
              <a:spLocks noChangeArrowheads="1"/>
            </p:cNvSpPr>
            <p:nvPr/>
          </p:nvSpPr>
          <p:spPr bwMode="auto">
            <a:xfrm>
              <a:off x="2745" y="185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414" name="Oval 1445"/>
            <p:cNvSpPr>
              <a:spLocks noChangeArrowheads="1"/>
            </p:cNvSpPr>
            <p:nvPr/>
          </p:nvSpPr>
          <p:spPr bwMode="auto">
            <a:xfrm>
              <a:off x="3062" y="153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415" name="Oval 1446"/>
            <p:cNvSpPr>
              <a:spLocks noChangeArrowheads="1"/>
            </p:cNvSpPr>
            <p:nvPr/>
          </p:nvSpPr>
          <p:spPr bwMode="auto">
            <a:xfrm>
              <a:off x="4241"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16" name="Oval 1447"/>
            <p:cNvSpPr>
              <a:spLocks noChangeArrowheads="1"/>
            </p:cNvSpPr>
            <p:nvPr/>
          </p:nvSpPr>
          <p:spPr bwMode="auto">
            <a:xfrm>
              <a:off x="4469" y="135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417" name="Oval 1448"/>
            <p:cNvSpPr>
              <a:spLocks noChangeArrowheads="1"/>
            </p:cNvSpPr>
            <p:nvPr/>
          </p:nvSpPr>
          <p:spPr bwMode="auto">
            <a:xfrm>
              <a:off x="161" y="8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18" name="Oval 1449"/>
            <p:cNvSpPr>
              <a:spLocks noChangeArrowheads="1"/>
            </p:cNvSpPr>
            <p:nvPr/>
          </p:nvSpPr>
          <p:spPr bwMode="auto">
            <a:xfrm>
              <a:off x="4831" y="280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419" name="Oval 1450"/>
            <p:cNvSpPr>
              <a:spLocks noChangeArrowheads="1"/>
            </p:cNvSpPr>
            <p:nvPr/>
          </p:nvSpPr>
          <p:spPr bwMode="auto">
            <a:xfrm>
              <a:off x="250" y="20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20" name="Oval 1451"/>
            <p:cNvSpPr>
              <a:spLocks noChangeArrowheads="1"/>
            </p:cNvSpPr>
            <p:nvPr/>
          </p:nvSpPr>
          <p:spPr bwMode="auto">
            <a:xfrm>
              <a:off x="613" y="25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21" name="Oval 1452"/>
            <p:cNvSpPr>
              <a:spLocks noChangeArrowheads="1"/>
            </p:cNvSpPr>
            <p:nvPr/>
          </p:nvSpPr>
          <p:spPr bwMode="auto">
            <a:xfrm>
              <a:off x="3970" y="3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22" name="Oval 1453"/>
            <p:cNvSpPr>
              <a:spLocks noChangeArrowheads="1"/>
            </p:cNvSpPr>
            <p:nvPr/>
          </p:nvSpPr>
          <p:spPr bwMode="auto">
            <a:xfrm>
              <a:off x="3518" y="27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23" name="Oval 1454"/>
            <p:cNvSpPr>
              <a:spLocks noChangeArrowheads="1"/>
            </p:cNvSpPr>
            <p:nvPr/>
          </p:nvSpPr>
          <p:spPr bwMode="auto">
            <a:xfrm>
              <a:off x="1974"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24" name="Oval 1455"/>
            <p:cNvSpPr>
              <a:spLocks noChangeArrowheads="1"/>
            </p:cNvSpPr>
            <p:nvPr/>
          </p:nvSpPr>
          <p:spPr bwMode="auto">
            <a:xfrm>
              <a:off x="3654" y="216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425" name="Oval 1456"/>
            <p:cNvSpPr>
              <a:spLocks noChangeArrowheads="1"/>
            </p:cNvSpPr>
            <p:nvPr/>
          </p:nvSpPr>
          <p:spPr bwMode="auto">
            <a:xfrm>
              <a:off x="5602" y="41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26" name="Oval 1457"/>
            <p:cNvSpPr>
              <a:spLocks noChangeArrowheads="1"/>
            </p:cNvSpPr>
            <p:nvPr/>
          </p:nvSpPr>
          <p:spPr bwMode="auto">
            <a:xfrm>
              <a:off x="4922"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27" name="Oval 1458"/>
            <p:cNvSpPr>
              <a:spLocks noChangeArrowheads="1"/>
            </p:cNvSpPr>
            <p:nvPr/>
          </p:nvSpPr>
          <p:spPr bwMode="auto">
            <a:xfrm>
              <a:off x="2790" y="24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28" name="Oval 1459"/>
            <p:cNvSpPr>
              <a:spLocks noChangeArrowheads="1"/>
            </p:cNvSpPr>
            <p:nvPr/>
          </p:nvSpPr>
          <p:spPr bwMode="auto">
            <a:xfrm>
              <a:off x="5739" y="2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29" name="Oval 1460"/>
            <p:cNvSpPr>
              <a:spLocks noChangeArrowheads="1"/>
            </p:cNvSpPr>
            <p:nvPr/>
          </p:nvSpPr>
          <p:spPr bwMode="auto">
            <a:xfrm>
              <a:off x="4877"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30" name="Oval 1461"/>
            <p:cNvSpPr>
              <a:spLocks noChangeArrowheads="1"/>
            </p:cNvSpPr>
            <p:nvPr/>
          </p:nvSpPr>
          <p:spPr bwMode="auto">
            <a:xfrm>
              <a:off x="4196"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31" name="Oval 1462"/>
            <p:cNvSpPr>
              <a:spLocks noChangeArrowheads="1"/>
            </p:cNvSpPr>
            <p:nvPr/>
          </p:nvSpPr>
          <p:spPr bwMode="auto">
            <a:xfrm>
              <a:off x="3833" y="3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32" name="Oval 1463"/>
            <p:cNvSpPr>
              <a:spLocks noChangeArrowheads="1"/>
            </p:cNvSpPr>
            <p:nvPr/>
          </p:nvSpPr>
          <p:spPr bwMode="auto">
            <a:xfrm>
              <a:off x="4242" y="198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433" name="Oval 1464"/>
            <p:cNvSpPr>
              <a:spLocks noChangeArrowheads="1"/>
            </p:cNvSpPr>
            <p:nvPr/>
          </p:nvSpPr>
          <p:spPr bwMode="auto">
            <a:xfrm>
              <a:off x="2745"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34" name="Oval 1465"/>
            <p:cNvSpPr>
              <a:spLocks noChangeArrowheads="1"/>
            </p:cNvSpPr>
            <p:nvPr/>
          </p:nvSpPr>
          <p:spPr bwMode="auto">
            <a:xfrm>
              <a:off x="1792" y="33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35" name="Oval 1466"/>
            <p:cNvSpPr>
              <a:spLocks noChangeArrowheads="1"/>
            </p:cNvSpPr>
            <p:nvPr/>
          </p:nvSpPr>
          <p:spPr bwMode="auto">
            <a:xfrm>
              <a:off x="3788" y="38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36" name="Oval 1467"/>
            <p:cNvSpPr>
              <a:spLocks noChangeArrowheads="1"/>
            </p:cNvSpPr>
            <p:nvPr/>
          </p:nvSpPr>
          <p:spPr bwMode="auto">
            <a:xfrm>
              <a:off x="4830" y="256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437" name="Oval 1468"/>
            <p:cNvSpPr>
              <a:spLocks noChangeArrowheads="1"/>
            </p:cNvSpPr>
            <p:nvPr/>
          </p:nvSpPr>
          <p:spPr bwMode="auto">
            <a:xfrm>
              <a:off x="5648" y="29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38" name="Oval 1469"/>
            <p:cNvSpPr>
              <a:spLocks noChangeArrowheads="1"/>
            </p:cNvSpPr>
            <p:nvPr/>
          </p:nvSpPr>
          <p:spPr bwMode="auto">
            <a:xfrm>
              <a:off x="3153" y="4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39" name="Oval 1470"/>
            <p:cNvSpPr>
              <a:spLocks noChangeArrowheads="1"/>
            </p:cNvSpPr>
            <p:nvPr/>
          </p:nvSpPr>
          <p:spPr bwMode="auto">
            <a:xfrm>
              <a:off x="3062" y="22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40" name="Oval 1471"/>
            <p:cNvSpPr>
              <a:spLocks noChangeArrowheads="1"/>
            </p:cNvSpPr>
            <p:nvPr/>
          </p:nvSpPr>
          <p:spPr bwMode="auto">
            <a:xfrm>
              <a:off x="3108"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41" name="Oval 1472"/>
            <p:cNvSpPr>
              <a:spLocks noChangeArrowheads="1"/>
            </p:cNvSpPr>
            <p:nvPr/>
          </p:nvSpPr>
          <p:spPr bwMode="auto">
            <a:xfrm>
              <a:off x="4695" y="22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42" name="Oval 1473"/>
            <p:cNvSpPr>
              <a:spLocks noChangeArrowheads="1"/>
            </p:cNvSpPr>
            <p:nvPr/>
          </p:nvSpPr>
          <p:spPr bwMode="auto">
            <a:xfrm>
              <a:off x="4741" y="33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43" name="Oval 1474"/>
            <p:cNvSpPr>
              <a:spLocks noChangeArrowheads="1"/>
            </p:cNvSpPr>
            <p:nvPr/>
          </p:nvSpPr>
          <p:spPr bwMode="auto">
            <a:xfrm>
              <a:off x="5240" y="3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44" name="Oval 1475"/>
            <p:cNvSpPr>
              <a:spLocks noChangeArrowheads="1"/>
            </p:cNvSpPr>
            <p:nvPr/>
          </p:nvSpPr>
          <p:spPr bwMode="auto">
            <a:xfrm>
              <a:off x="4650"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45" name="Oval 1476"/>
            <p:cNvSpPr>
              <a:spLocks noChangeArrowheads="1"/>
            </p:cNvSpPr>
            <p:nvPr/>
          </p:nvSpPr>
          <p:spPr bwMode="auto">
            <a:xfrm>
              <a:off x="5557" y="26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46" name="Oval 1477"/>
            <p:cNvSpPr>
              <a:spLocks noChangeArrowheads="1"/>
            </p:cNvSpPr>
            <p:nvPr/>
          </p:nvSpPr>
          <p:spPr bwMode="auto">
            <a:xfrm>
              <a:off x="4242" y="23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47" name="Oval 1478"/>
            <p:cNvSpPr>
              <a:spLocks noChangeArrowheads="1"/>
            </p:cNvSpPr>
            <p:nvPr/>
          </p:nvSpPr>
          <p:spPr bwMode="auto">
            <a:xfrm>
              <a:off x="4831" y="37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48" name="Oval 1479"/>
            <p:cNvSpPr>
              <a:spLocks noChangeArrowheads="1"/>
            </p:cNvSpPr>
            <p:nvPr/>
          </p:nvSpPr>
          <p:spPr bwMode="auto">
            <a:xfrm>
              <a:off x="1067" y="3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49" name="Oval 1480"/>
            <p:cNvSpPr>
              <a:spLocks noChangeArrowheads="1"/>
            </p:cNvSpPr>
            <p:nvPr/>
          </p:nvSpPr>
          <p:spPr bwMode="auto">
            <a:xfrm>
              <a:off x="5285" y="22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50" name="Oval 1481"/>
            <p:cNvSpPr>
              <a:spLocks noChangeArrowheads="1"/>
            </p:cNvSpPr>
            <p:nvPr/>
          </p:nvSpPr>
          <p:spPr bwMode="auto">
            <a:xfrm>
              <a:off x="5013" y="23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51" name="Oval 1482"/>
            <p:cNvSpPr>
              <a:spLocks noChangeArrowheads="1"/>
            </p:cNvSpPr>
            <p:nvPr/>
          </p:nvSpPr>
          <p:spPr bwMode="auto">
            <a:xfrm>
              <a:off x="5331" y="185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452" name="Oval 1483"/>
            <p:cNvSpPr>
              <a:spLocks noChangeArrowheads="1"/>
            </p:cNvSpPr>
            <p:nvPr/>
          </p:nvSpPr>
          <p:spPr bwMode="auto">
            <a:xfrm>
              <a:off x="884" y="2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53" name="Oval 1484"/>
            <p:cNvSpPr>
              <a:spLocks noChangeArrowheads="1"/>
            </p:cNvSpPr>
            <p:nvPr/>
          </p:nvSpPr>
          <p:spPr bwMode="auto">
            <a:xfrm>
              <a:off x="5376"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54" name="Oval 1485"/>
            <p:cNvSpPr>
              <a:spLocks noChangeArrowheads="1"/>
            </p:cNvSpPr>
            <p:nvPr/>
          </p:nvSpPr>
          <p:spPr bwMode="auto">
            <a:xfrm>
              <a:off x="4967" y="18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55" name="Oval 1486"/>
            <p:cNvSpPr>
              <a:spLocks noChangeArrowheads="1"/>
            </p:cNvSpPr>
            <p:nvPr/>
          </p:nvSpPr>
          <p:spPr bwMode="auto">
            <a:xfrm>
              <a:off x="1293" y="18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56" name="Oval 1487"/>
            <p:cNvSpPr>
              <a:spLocks noChangeArrowheads="1"/>
            </p:cNvSpPr>
            <p:nvPr/>
          </p:nvSpPr>
          <p:spPr bwMode="auto">
            <a:xfrm>
              <a:off x="2246" y="37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57" name="Oval 1488"/>
            <p:cNvSpPr>
              <a:spLocks noChangeArrowheads="1"/>
            </p:cNvSpPr>
            <p:nvPr/>
          </p:nvSpPr>
          <p:spPr bwMode="auto">
            <a:xfrm>
              <a:off x="4423" y="37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58" name="Oval 1489"/>
            <p:cNvSpPr>
              <a:spLocks noChangeArrowheads="1"/>
            </p:cNvSpPr>
            <p:nvPr/>
          </p:nvSpPr>
          <p:spPr bwMode="auto">
            <a:xfrm>
              <a:off x="4786" y="26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59" name="Oval 1490"/>
            <p:cNvSpPr>
              <a:spLocks noChangeArrowheads="1"/>
            </p:cNvSpPr>
            <p:nvPr/>
          </p:nvSpPr>
          <p:spPr bwMode="auto">
            <a:xfrm>
              <a:off x="3834" y="239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460" name="Oval 1491"/>
            <p:cNvSpPr>
              <a:spLocks noChangeArrowheads="1"/>
            </p:cNvSpPr>
            <p:nvPr/>
          </p:nvSpPr>
          <p:spPr bwMode="auto">
            <a:xfrm>
              <a:off x="2155" y="23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61" name="Oval 1492"/>
            <p:cNvSpPr>
              <a:spLocks noChangeArrowheads="1"/>
            </p:cNvSpPr>
            <p:nvPr/>
          </p:nvSpPr>
          <p:spPr bwMode="auto">
            <a:xfrm>
              <a:off x="2427" y="25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62" name="Oval 1493"/>
            <p:cNvSpPr>
              <a:spLocks noChangeArrowheads="1"/>
            </p:cNvSpPr>
            <p:nvPr/>
          </p:nvSpPr>
          <p:spPr bwMode="auto">
            <a:xfrm>
              <a:off x="5240" y="3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63" name="Oval 1494"/>
            <p:cNvSpPr>
              <a:spLocks noChangeArrowheads="1"/>
            </p:cNvSpPr>
            <p:nvPr/>
          </p:nvSpPr>
          <p:spPr bwMode="auto">
            <a:xfrm>
              <a:off x="1928" y="3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64" name="Oval 1495"/>
            <p:cNvSpPr>
              <a:spLocks noChangeArrowheads="1"/>
            </p:cNvSpPr>
            <p:nvPr/>
          </p:nvSpPr>
          <p:spPr bwMode="auto">
            <a:xfrm>
              <a:off x="4108" y="28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65" name="Oval 1496"/>
            <p:cNvSpPr>
              <a:spLocks noChangeArrowheads="1"/>
            </p:cNvSpPr>
            <p:nvPr/>
          </p:nvSpPr>
          <p:spPr bwMode="auto">
            <a:xfrm>
              <a:off x="4333" y="184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466" name="Oval 1497"/>
            <p:cNvSpPr>
              <a:spLocks noChangeArrowheads="1"/>
            </p:cNvSpPr>
            <p:nvPr/>
          </p:nvSpPr>
          <p:spPr bwMode="auto">
            <a:xfrm>
              <a:off x="4785"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67" name="Oval 1498"/>
            <p:cNvSpPr>
              <a:spLocks noChangeArrowheads="1"/>
            </p:cNvSpPr>
            <p:nvPr/>
          </p:nvSpPr>
          <p:spPr bwMode="auto">
            <a:xfrm>
              <a:off x="3697" y="366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468" name="Oval 1499"/>
            <p:cNvSpPr>
              <a:spLocks noChangeArrowheads="1"/>
            </p:cNvSpPr>
            <p:nvPr/>
          </p:nvSpPr>
          <p:spPr bwMode="auto">
            <a:xfrm>
              <a:off x="1566" y="23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69" name="Oval 1500"/>
            <p:cNvSpPr>
              <a:spLocks noChangeArrowheads="1"/>
            </p:cNvSpPr>
            <p:nvPr/>
          </p:nvSpPr>
          <p:spPr bwMode="auto">
            <a:xfrm>
              <a:off x="1565" y="18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70" name="Oval 1501"/>
            <p:cNvSpPr>
              <a:spLocks noChangeArrowheads="1"/>
            </p:cNvSpPr>
            <p:nvPr/>
          </p:nvSpPr>
          <p:spPr bwMode="auto">
            <a:xfrm>
              <a:off x="477" y="18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71" name="Oval 1502"/>
            <p:cNvSpPr>
              <a:spLocks noChangeArrowheads="1"/>
            </p:cNvSpPr>
            <p:nvPr/>
          </p:nvSpPr>
          <p:spPr bwMode="auto">
            <a:xfrm>
              <a:off x="3699" y="8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72" name="Oval 1503"/>
            <p:cNvSpPr>
              <a:spLocks noChangeArrowheads="1"/>
            </p:cNvSpPr>
            <p:nvPr/>
          </p:nvSpPr>
          <p:spPr bwMode="auto">
            <a:xfrm>
              <a:off x="1157" y="11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73" name="Oval 1504"/>
            <p:cNvSpPr>
              <a:spLocks noChangeArrowheads="1"/>
            </p:cNvSpPr>
            <p:nvPr/>
          </p:nvSpPr>
          <p:spPr bwMode="auto">
            <a:xfrm>
              <a:off x="1429" y="76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474" name="Oval 1505"/>
            <p:cNvSpPr>
              <a:spLocks noChangeArrowheads="1"/>
            </p:cNvSpPr>
            <p:nvPr/>
          </p:nvSpPr>
          <p:spPr bwMode="auto">
            <a:xfrm>
              <a:off x="1520" y="10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75" name="Oval 1506"/>
            <p:cNvSpPr>
              <a:spLocks noChangeArrowheads="1"/>
            </p:cNvSpPr>
            <p:nvPr/>
          </p:nvSpPr>
          <p:spPr bwMode="auto">
            <a:xfrm>
              <a:off x="1475"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76" name="Oval 1507"/>
            <p:cNvSpPr>
              <a:spLocks noChangeArrowheads="1"/>
            </p:cNvSpPr>
            <p:nvPr/>
          </p:nvSpPr>
          <p:spPr bwMode="auto">
            <a:xfrm>
              <a:off x="2291" y="18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77" name="Oval 1508"/>
            <p:cNvSpPr>
              <a:spLocks noChangeArrowheads="1"/>
            </p:cNvSpPr>
            <p:nvPr/>
          </p:nvSpPr>
          <p:spPr bwMode="auto">
            <a:xfrm>
              <a:off x="1747" y="17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78" name="Oval 1509"/>
            <p:cNvSpPr>
              <a:spLocks noChangeArrowheads="1"/>
            </p:cNvSpPr>
            <p:nvPr/>
          </p:nvSpPr>
          <p:spPr bwMode="auto">
            <a:xfrm>
              <a:off x="1248"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79" name="Oval 1510"/>
            <p:cNvSpPr>
              <a:spLocks noChangeArrowheads="1"/>
            </p:cNvSpPr>
            <p:nvPr/>
          </p:nvSpPr>
          <p:spPr bwMode="auto">
            <a:xfrm>
              <a:off x="1836" y="13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80" name="Oval 1511"/>
            <p:cNvSpPr>
              <a:spLocks noChangeArrowheads="1"/>
            </p:cNvSpPr>
            <p:nvPr/>
          </p:nvSpPr>
          <p:spPr bwMode="auto">
            <a:xfrm>
              <a:off x="1882" y="11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81" name="Oval 1512"/>
            <p:cNvSpPr>
              <a:spLocks noChangeArrowheads="1"/>
            </p:cNvSpPr>
            <p:nvPr/>
          </p:nvSpPr>
          <p:spPr bwMode="auto">
            <a:xfrm>
              <a:off x="1883" y="10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82" name="Oval 1513"/>
            <p:cNvSpPr>
              <a:spLocks noChangeArrowheads="1"/>
            </p:cNvSpPr>
            <p:nvPr/>
          </p:nvSpPr>
          <p:spPr bwMode="auto">
            <a:xfrm>
              <a:off x="3879" y="27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83" name="Oval 1514"/>
            <p:cNvSpPr>
              <a:spLocks noChangeArrowheads="1"/>
            </p:cNvSpPr>
            <p:nvPr/>
          </p:nvSpPr>
          <p:spPr bwMode="auto">
            <a:xfrm>
              <a:off x="4061" y="94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484" name="Oval 1515"/>
            <p:cNvSpPr>
              <a:spLocks noChangeArrowheads="1"/>
            </p:cNvSpPr>
            <p:nvPr/>
          </p:nvSpPr>
          <p:spPr bwMode="auto">
            <a:xfrm>
              <a:off x="2472" y="168"/>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485" name="Oval 1516"/>
            <p:cNvSpPr>
              <a:spLocks noChangeArrowheads="1"/>
            </p:cNvSpPr>
            <p:nvPr/>
          </p:nvSpPr>
          <p:spPr bwMode="auto">
            <a:xfrm>
              <a:off x="658" y="6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86" name="Oval 1517"/>
            <p:cNvSpPr>
              <a:spLocks noChangeArrowheads="1"/>
            </p:cNvSpPr>
            <p:nvPr/>
          </p:nvSpPr>
          <p:spPr bwMode="auto">
            <a:xfrm>
              <a:off x="2427" y="-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87" name="Oval 1518"/>
            <p:cNvSpPr>
              <a:spLocks noChangeArrowheads="1"/>
            </p:cNvSpPr>
            <p:nvPr/>
          </p:nvSpPr>
          <p:spPr bwMode="auto">
            <a:xfrm>
              <a:off x="1021" y="8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88" name="Oval 1519"/>
            <p:cNvSpPr>
              <a:spLocks noChangeArrowheads="1"/>
            </p:cNvSpPr>
            <p:nvPr/>
          </p:nvSpPr>
          <p:spPr bwMode="auto">
            <a:xfrm>
              <a:off x="3289" y="15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89" name="Oval 1520"/>
            <p:cNvSpPr>
              <a:spLocks noChangeArrowheads="1"/>
            </p:cNvSpPr>
            <p:nvPr/>
          </p:nvSpPr>
          <p:spPr bwMode="auto">
            <a:xfrm>
              <a:off x="3878" y="1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90" name="Oval 1521"/>
            <p:cNvSpPr>
              <a:spLocks noChangeArrowheads="1"/>
            </p:cNvSpPr>
            <p:nvPr/>
          </p:nvSpPr>
          <p:spPr bwMode="auto">
            <a:xfrm>
              <a:off x="2425" y="43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491" name="Oval 1522"/>
            <p:cNvSpPr>
              <a:spLocks noChangeArrowheads="1"/>
            </p:cNvSpPr>
            <p:nvPr/>
          </p:nvSpPr>
          <p:spPr bwMode="auto">
            <a:xfrm>
              <a:off x="5376" y="9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92" name="Oval 1523"/>
            <p:cNvSpPr>
              <a:spLocks noChangeArrowheads="1"/>
            </p:cNvSpPr>
            <p:nvPr/>
          </p:nvSpPr>
          <p:spPr bwMode="auto">
            <a:xfrm>
              <a:off x="4105"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93" name="Oval 1524"/>
            <p:cNvSpPr>
              <a:spLocks noChangeArrowheads="1"/>
            </p:cNvSpPr>
            <p:nvPr/>
          </p:nvSpPr>
          <p:spPr bwMode="auto">
            <a:xfrm>
              <a:off x="5693" y="16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94" name="Oval 1525"/>
            <p:cNvSpPr>
              <a:spLocks noChangeArrowheads="1"/>
            </p:cNvSpPr>
            <p:nvPr/>
          </p:nvSpPr>
          <p:spPr bwMode="auto">
            <a:xfrm>
              <a:off x="5512"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95" name="Oval 1526"/>
            <p:cNvSpPr>
              <a:spLocks noChangeArrowheads="1"/>
            </p:cNvSpPr>
            <p:nvPr/>
          </p:nvSpPr>
          <p:spPr bwMode="auto">
            <a:xfrm>
              <a:off x="2381" y="15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96" name="Oval 1527"/>
            <p:cNvSpPr>
              <a:spLocks noChangeArrowheads="1"/>
            </p:cNvSpPr>
            <p:nvPr/>
          </p:nvSpPr>
          <p:spPr bwMode="auto">
            <a:xfrm>
              <a:off x="5013" y="4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97" name="Oval 1528"/>
            <p:cNvSpPr>
              <a:spLocks noChangeArrowheads="1"/>
            </p:cNvSpPr>
            <p:nvPr/>
          </p:nvSpPr>
          <p:spPr bwMode="auto">
            <a:xfrm>
              <a:off x="2653"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498" name="Oval 1529"/>
            <p:cNvSpPr>
              <a:spLocks noChangeArrowheads="1"/>
            </p:cNvSpPr>
            <p:nvPr/>
          </p:nvSpPr>
          <p:spPr bwMode="auto">
            <a:xfrm>
              <a:off x="1792" y="230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499" name="Oval 1530"/>
            <p:cNvSpPr>
              <a:spLocks noChangeArrowheads="1"/>
            </p:cNvSpPr>
            <p:nvPr/>
          </p:nvSpPr>
          <p:spPr bwMode="auto">
            <a:xfrm>
              <a:off x="2428" y="103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500" name="Oval 1531"/>
            <p:cNvSpPr>
              <a:spLocks noChangeArrowheads="1"/>
            </p:cNvSpPr>
            <p:nvPr/>
          </p:nvSpPr>
          <p:spPr bwMode="auto">
            <a:xfrm>
              <a:off x="1746" y="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01" name="Oval 1532"/>
            <p:cNvSpPr>
              <a:spLocks noChangeArrowheads="1"/>
            </p:cNvSpPr>
            <p:nvPr/>
          </p:nvSpPr>
          <p:spPr bwMode="auto">
            <a:xfrm>
              <a:off x="2110" y="8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02" name="Oval 1533"/>
            <p:cNvSpPr>
              <a:spLocks noChangeArrowheads="1"/>
            </p:cNvSpPr>
            <p:nvPr/>
          </p:nvSpPr>
          <p:spPr bwMode="auto">
            <a:xfrm>
              <a:off x="1475" y="3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03" name="Oval 1534"/>
            <p:cNvSpPr>
              <a:spLocks noChangeArrowheads="1"/>
            </p:cNvSpPr>
            <p:nvPr/>
          </p:nvSpPr>
          <p:spPr bwMode="auto">
            <a:xfrm>
              <a:off x="2109"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04" name="Oval 1535"/>
            <p:cNvSpPr>
              <a:spLocks noChangeArrowheads="1"/>
            </p:cNvSpPr>
            <p:nvPr/>
          </p:nvSpPr>
          <p:spPr bwMode="auto">
            <a:xfrm>
              <a:off x="1566" y="3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05" name="Oval 1536"/>
            <p:cNvSpPr>
              <a:spLocks noChangeArrowheads="1"/>
            </p:cNvSpPr>
            <p:nvPr/>
          </p:nvSpPr>
          <p:spPr bwMode="auto">
            <a:xfrm>
              <a:off x="3108"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06" name="Oval 1537"/>
            <p:cNvSpPr>
              <a:spLocks noChangeArrowheads="1"/>
            </p:cNvSpPr>
            <p:nvPr/>
          </p:nvSpPr>
          <p:spPr bwMode="auto">
            <a:xfrm>
              <a:off x="1475" y="6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07" name="Oval 1538"/>
            <p:cNvSpPr>
              <a:spLocks noChangeArrowheads="1"/>
            </p:cNvSpPr>
            <p:nvPr/>
          </p:nvSpPr>
          <p:spPr bwMode="auto">
            <a:xfrm>
              <a:off x="1112" y="6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08" name="Oval 1539"/>
            <p:cNvSpPr>
              <a:spLocks noChangeArrowheads="1"/>
            </p:cNvSpPr>
            <p:nvPr/>
          </p:nvSpPr>
          <p:spPr bwMode="auto">
            <a:xfrm>
              <a:off x="1746" y="10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09" name="Oval 1540"/>
            <p:cNvSpPr>
              <a:spLocks noChangeArrowheads="1"/>
            </p:cNvSpPr>
            <p:nvPr/>
          </p:nvSpPr>
          <p:spPr bwMode="auto">
            <a:xfrm>
              <a:off x="3018" y="17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10" name="Oval 1541"/>
            <p:cNvSpPr>
              <a:spLocks noChangeArrowheads="1"/>
            </p:cNvSpPr>
            <p:nvPr/>
          </p:nvSpPr>
          <p:spPr bwMode="auto">
            <a:xfrm>
              <a:off x="3199" y="17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11" name="Oval 1542"/>
            <p:cNvSpPr>
              <a:spLocks noChangeArrowheads="1"/>
            </p:cNvSpPr>
            <p:nvPr/>
          </p:nvSpPr>
          <p:spPr bwMode="auto">
            <a:xfrm>
              <a:off x="1384" y="21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512" name="Oval 1543"/>
            <p:cNvSpPr>
              <a:spLocks noChangeArrowheads="1"/>
            </p:cNvSpPr>
            <p:nvPr/>
          </p:nvSpPr>
          <p:spPr bwMode="auto">
            <a:xfrm>
              <a:off x="3380" y="34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13" name="Oval 1544"/>
            <p:cNvSpPr>
              <a:spLocks noChangeArrowheads="1"/>
            </p:cNvSpPr>
            <p:nvPr/>
          </p:nvSpPr>
          <p:spPr bwMode="auto">
            <a:xfrm>
              <a:off x="2699" y="9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14" name="Oval 1545"/>
            <p:cNvSpPr>
              <a:spLocks noChangeArrowheads="1"/>
            </p:cNvSpPr>
            <p:nvPr/>
          </p:nvSpPr>
          <p:spPr bwMode="auto">
            <a:xfrm>
              <a:off x="2245" y="125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515" name="Oval 1546"/>
            <p:cNvSpPr>
              <a:spLocks noChangeArrowheads="1"/>
            </p:cNvSpPr>
            <p:nvPr/>
          </p:nvSpPr>
          <p:spPr bwMode="auto">
            <a:xfrm>
              <a:off x="2291" y="3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16" name="Oval 1547"/>
            <p:cNvSpPr>
              <a:spLocks noChangeArrowheads="1"/>
            </p:cNvSpPr>
            <p:nvPr/>
          </p:nvSpPr>
          <p:spPr bwMode="auto">
            <a:xfrm>
              <a:off x="4015" y="12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17" name="Oval 1548"/>
            <p:cNvSpPr>
              <a:spLocks noChangeArrowheads="1"/>
            </p:cNvSpPr>
            <p:nvPr/>
          </p:nvSpPr>
          <p:spPr bwMode="auto">
            <a:xfrm>
              <a:off x="337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18" name="Oval 1549"/>
            <p:cNvSpPr>
              <a:spLocks noChangeArrowheads="1"/>
            </p:cNvSpPr>
            <p:nvPr/>
          </p:nvSpPr>
          <p:spPr bwMode="auto">
            <a:xfrm>
              <a:off x="3607" y="10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519" name="Oval 1550"/>
            <p:cNvSpPr>
              <a:spLocks noChangeArrowheads="1"/>
            </p:cNvSpPr>
            <p:nvPr/>
          </p:nvSpPr>
          <p:spPr bwMode="auto">
            <a:xfrm>
              <a:off x="3425" y="3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20" name="Oval 1551"/>
            <p:cNvSpPr>
              <a:spLocks noChangeArrowheads="1"/>
            </p:cNvSpPr>
            <p:nvPr/>
          </p:nvSpPr>
          <p:spPr bwMode="auto">
            <a:xfrm>
              <a:off x="3289" y="-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521" name="Oval 1552"/>
            <p:cNvSpPr>
              <a:spLocks noChangeArrowheads="1"/>
            </p:cNvSpPr>
            <p:nvPr/>
          </p:nvSpPr>
          <p:spPr bwMode="auto">
            <a:xfrm>
              <a:off x="3516" y="1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22" name="Oval 1553"/>
            <p:cNvSpPr>
              <a:spLocks noChangeArrowheads="1"/>
            </p:cNvSpPr>
            <p:nvPr/>
          </p:nvSpPr>
          <p:spPr bwMode="auto">
            <a:xfrm>
              <a:off x="4922" y="3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23" name="Oval 1554"/>
            <p:cNvSpPr>
              <a:spLocks noChangeArrowheads="1"/>
            </p:cNvSpPr>
            <p:nvPr/>
          </p:nvSpPr>
          <p:spPr bwMode="auto">
            <a:xfrm>
              <a:off x="3017" y="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24" name="Oval 1555"/>
            <p:cNvSpPr>
              <a:spLocks noChangeArrowheads="1"/>
            </p:cNvSpPr>
            <p:nvPr/>
          </p:nvSpPr>
          <p:spPr bwMode="auto">
            <a:xfrm>
              <a:off x="3970"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25" name="Oval 1556"/>
            <p:cNvSpPr>
              <a:spLocks noChangeArrowheads="1"/>
            </p:cNvSpPr>
            <p:nvPr/>
          </p:nvSpPr>
          <p:spPr bwMode="auto">
            <a:xfrm>
              <a:off x="3606"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26" name="Oval 1557"/>
            <p:cNvSpPr>
              <a:spLocks noChangeArrowheads="1"/>
            </p:cNvSpPr>
            <p:nvPr/>
          </p:nvSpPr>
          <p:spPr bwMode="auto">
            <a:xfrm>
              <a:off x="3198" y="20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27" name="Oval 1558"/>
            <p:cNvSpPr>
              <a:spLocks noChangeArrowheads="1"/>
            </p:cNvSpPr>
            <p:nvPr/>
          </p:nvSpPr>
          <p:spPr bwMode="auto">
            <a:xfrm>
              <a:off x="1928" y="6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28" name="Oval 1559"/>
            <p:cNvSpPr>
              <a:spLocks noChangeArrowheads="1"/>
            </p:cNvSpPr>
            <p:nvPr/>
          </p:nvSpPr>
          <p:spPr bwMode="auto">
            <a:xfrm>
              <a:off x="3425"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29" name="Oval 1560"/>
            <p:cNvSpPr>
              <a:spLocks noChangeArrowheads="1"/>
            </p:cNvSpPr>
            <p:nvPr/>
          </p:nvSpPr>
          <p:spPr bwMode="auto">
            <a:xfrm>
              <a:off x="2110" y="176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2530" name="Oval 1561"/>
            <p:cNvSpPr>
              <a:spLocks noChangeArrowheads="1"/>
            </p:cNvSpPr>
            <p:nvPr/>
          </p:nvSpPr>
          <p:spPr bwMode="auto">
            <a:xfrm>
              <a:off x="341" y="280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531" name="Oval 1562"/>
            <p:cNvSpPr>
              <a:spLocks noChangeArrowheads="1"/>
            </p:cNvSpPr>
            <p:nvPr/>
          </p:nvSpPr>
          <p:spPr bwMode="auto">
            <a:xfrm>
              <a:off x="4831" y="3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32" name="Oval 1563"/>
            <p:cNvSpPr>
              <a:spLocks noChangeArrowheads="1"/>
            </p:cNvSpPr>
            <p:nvPr/>
          </p:nvSpPr>
          <p:spPr bwMode="auto">
            <a:xfrm>
              <a:off x="4423" y="22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33" name="Oval 1564"/>
            <p:cNvSpPr>
              <a:spLocks noChangeArrowheads="1"/>
            </p:cNvSpPr>
            <p:nvPr/>
          </p:nvSpPr>
          <p:spPr bwMode="auto">
            <a:xfrm>
              <a:off x="5149"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34" name="Oval 1565"/>
            <p:cNvSpPr>
              <a:spLocks noChangeArrowheads="1"/>
            </p:cNvSpPr>
            <p:nvPr/>
          </p:nvSpPr>
          <p:spPr bwMode="auto">
            <a:xfrm>
              <a:off x="3879" y="302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535" name="Oval 1566"/>
            <p:cNvSpPr>
              <a:spLocks noChangeArrowheads="1"/>
            </p:cNvSpPr>
            <p:nvPr/>
          </p:nvSpPr>
          <p:spPr bwMode="auto">
            <a:xfrm>
              <a:off x="976" y="24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36" name="Oval 1567"/>
            <p:cNvSpPr>
              <a:spLocks noChangeArrowheads="1"/>
            </p:cNvSpPr>
            <p:nvPr/>
          </p:nvSpPr>
          <p:spPr bwMode="auto">
            <a:xfrm>
              <a:off x="3335"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37" name="Oval 1568"/>
            <p:cNvSpPr>
              <a:spLocks noChangeArrowheads="1"/>
            </p:cNvSpPr>
            <p:nvPr/>
          </p:nvSpPr>
          <p:spPr bwMode="auto">
            <a:xfrm>
              <a:off x="3607"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38" name="Oval 1569"/>
            <p:cNvSpPr>
              <a:spLocks noChangeArrowheads="1"/>
            </p:cNvSpPr>
            <p:nvPr/>
          </p:nvSpPr>
          <p:spPr bwMode="auto">
            <a:xfrm>
              <a:off x="930" y="6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39" name="Oval 1570"/>
            <p:cNvSpPr>
              <a:spLocks noChangeArrowheads="1"/>
            </p:cNvSpPr>
            <p:nvPr/>
          </p:nvSpPr>
          <p:spPr bwMode="auto">
            <a:xfrm>
              <a:off x="2563" y="23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40" name="Oval 1571"/>
            <p:cNvSpPr>
              <a:spLocks noChangeArrowheads="1"/>
            </p:cNvSpPr>
            <p:nvPr/>
          </p:nvSpPr>
          <p:spPr bwMode="auto">
            <a:xfrm>
              <a:off x="1611" y="7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41" name="Oval 1572"/>
            <p:cNvSpPr>
              <a:spLocks noChangeArrowheads="1"/>
            </p:cNvSpPr>
            <p:nvPr/>
          </p:nvSpPr>
          <p:spPr bwMode="auto">
            <a:xfrm>
              <a:off x="4695" y="16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42" name="Oval 1573"/>
            <p:cNvSpPr>
              <a:spLocks noChangeArrowheads="1"/>
            </p:cNvSpPr>
            <p:nvPr/>
          </p:nvSpPr>
          <p:spPr bwMode="auto">
            <a:xfrm>
              <a:off x="1203" y="8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43" name="Oval 1574"/>
            <p:cNvSpPr>
              <a:spLocks noChangeArrowheads="1"/>
            </p:cNvSpPr>
            <p:nvPr/>
          </p:nvSpPr>
          <p:spPr bwMode="auto">
            <a:xfrm>
              <a:off x="2972" y="5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44" name="Oval 1575"/>
            <p:cNvSpPr>
              <a:spLocks noChangeArrowheads="1"/>
            </p:cNvSpPr>
            <p:nvPr/>
          </p:nvSpPr>
          <p:spPr bwMode="auto">
            <a:xfrm>
              <a:off x="4741" y="10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45" name="Oval 1576"/>
            <p:cNvSpPr>
              <a:spLocks noChangeArrowheads="1"/>
            </p:cNvSpPr>
            <p:nvPr/>
          </p:nvSpPr>
          <p:spPr bwMode="auto">
            <a:xfrm>
              <a:off x="1702" y="20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46" name="Oval 1577"/>
            <p:cNvSpPr>
              <a:spLocks noChangeArrowheads="1"/>
            </p:cNvSpPr>
            <p:nvPr/>
          </p:nvSpPr>
          <p:spPr bwMode="auto">
            <a:xfrm>
              <a:off x="3516" y="6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47" name="Oval 1578"/>
            <p:cNvSpPr>
              <a:spLocks noChangeArrowheads="1"/>
            </p:cNvSpPr>
            <p:nvPr/>
          </p:nvSpPr>
          <p:spPr bwMode="auto">
            <a:xfrm>
              <a:off x="1203" y="3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48" name="Oval 1579"/>
            <p:cNvSpPr>
              <a:spLocks noChangeArrowheads="1"/>
            </p:cNvSpPr>
            <p:nvPr/>
          </p:nvSpPr>
          <p:spPr bwMode="auto">
            <a:xfrm>
              <a:off x="1293" y="16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49" name="Oval 1580"/>
            <p:cNvSpPr>
              <a:spLocks noChangeArrowheads="1"/>
            </p:cNvSpPr>
            <p:nvPr/>
          </p:nvSpPr>
          <p:spPr bwMode="auto">
            <a:xfrm>
              <a:off x="1112" y="10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50" name="Oval 1581"/>
            <p:cNvSpPr>
              <a:spLocks noChangeArrowheads="1"/>
            </p:cNvSpPr>
            <p:nvPr/>
          </p:nvSpPr>
          <p:spPr bwMode="auto">
            <a:xfrm>
              <a:off x="341" y="22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51" name="Oval 1582"/>
            <p:cNvSpPr>
              <a:spLocks noChangeArrowheads="1"/>
            </p:cNvSpPr>
            <p:nvPr/>
          </p:nvSpPr>
          <p:spPr bwMode="auto">
            <a:xfrm>
              <a:off x="704" y="162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552" name="Oval 1583"/>
            <p:cNvSpPr>
              <a:spLocks noChangeArrowheads="1"/>
            </p:cNvSpPr>
            <p:nvPr/>
          </p:nvSpPr>
          <p:spPr bwMode="auto">
            <a:xfrm>
              <a:off x="386" y="21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53" name="Oval 1584"/>
            <p:cNvSpPr>
              <a:spLocks noChangeArrowheads="1"/>
            </p:cNvSpPr>
            <p:nvPr/>
          </p:nvSpPr>
          <p:spPr bwMode="auto">
            <a:xfrm>
              <a:off x="2928" y="8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54" name="Oval 1585"/>
            <p:cNvSpPr>
              <a:spLocks noChangeArrowheads="1"/>
            </p:cNvSpPr>
            <p:nvPr/>
          </p:nvSpPr>
          <p:spPr bwMode="auto">
            <a:xfrm>
              <a:off x="659" y="35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555" name="Oval 1586"/>
            <p:cNvSpPr>
              <a:spLocks noChangeArrowheads="1"/>
            </p:cNvSpPr>
            <p:nvPr/>
          </p:nvSpPr>
          <p:spPr bwMode="auto">
            <a:xfrm>
              <a:off x="976" y="14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56" name="Oval 1587"/>
            <p:cNvSpPr>
              <a:spLocks noChangeArrowheads="1"/>
            </p:cNvSpPr>
            <p:nvPr/>
          </p:nvSpPr>
          <p:spPr bwMode="auto">
            <a:xfrm>
              <a:off x="3337" y="10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57" name="Oval 1588"/>
            <p:cNvSpPr>
              <a:spLocks noChangeArrowheads="1"/>
            </p:cNvSpPr>
            <p:nvPr/>
          </p:nvSpPr>
          <p:spPr bwMode="auto">
            <a:xfrm>
              <a:off x="3336" y="17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58" name="Oval 1589"/>
            <p:cNvSpPr>
              <a:spLocks noChangeArrowheads="1"/>
            </p:cNvSpPr>
            <p:nvPr/>
          </p:nvSpPr>
          <p:spPr bwMode="auto">
            <a:xfrm>
              <a:off x="840" y="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59" name="Oval 1590"/>
            <p:cNvSpPr>
              <a:spLocks noChangeArrowheads="1"/>
            </p:cNvSpPr>
            <p:nvPr/>
          </p:nvSpPr>
          <p:spPr bwMode="auto">
            <a:xfrm>
              <a:off x="3246" y="9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560" name="Oval 1591"/>
            <p:cNvSpPr>
              <a:spLocks noChangeArrowheads="1"/>
            </p:cNvSpPr>
            <p:nvPr/>
          </p:nvSpPr>
          <p:spPr bwMode="auto">
            <a:xfrm>
              <a:off x="1292"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61" name="Oval 1592"/>
            <p:cNvSpPr>
              <a:spLocks noChangeArrowheads="1"/>
            </p:cNvSpPr>
            <p:nvPr/>
          </p:nvSpPr>
          <p:spPr bwMode="auto">
            <a:xfrm>
              <a:off x="1293" y="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62" name="Oval 1593"/>
            <p:cNvSpPr>
              <a:spLocks noChangeArrowheads="1"/>
            </p:cNvSpPr>
            <p:nvPr/>
          </p:nvSpPr>
          <p:spPr bwMode="auto">
            <a:xfrm>
              <a:off x="1339" y="11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63" name="Oval 1594"/>
            <p:cNvSpPr>
              <a:spLocks noChangeArrowheads="1"/>
            </p:cNvSpPr>
            <p:nvPr/>
          </p:nvSpPr>
          <p:spPr bwMode="auto">
            <a:xfrm>
              <a:off x="3697" y="4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64" name="Oval 1595"/>
            <p:cNvSpPr>
              <a:spLocks noChangeArrowheads="1"/>
            </p:cNvSpPr>
            <p:nvPr/>
          </p:nvSpPr>
          <p:spPr bwMode="auto">
            <a:xfrm>
              <a:off x="840" y="-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65" name="Oval 1596"/>
            <p:cNvSpPr>
              <a:spLocks noChangeArrowheads="1"/>
            </p:cNvSpPr>
            <p:nvPr/>
          </p:nvSpPr>
          <p:spPr bwMode="auto">
            <a:xfrm>
              <a:off x="976" y="17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566" name="Oval 1597"/>
            <p:cNvSpPr>
              <a:spLocks noChangeArrowheads="1"/>
            </p:cNvSpPr>
            <p:nvPr/>
          </p:nvSpPr>
          <p:spPr bwMode="auto">
            <a:xfrm>
              <a:off x="1021" y="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67" name="Oval 1598"/>
            <p:cNvSpPr>
              <a:spLocks noChangeArrowheads="1"/>
            </p:cNvSpPr>
            <p:nvPr/>
          </p:nvSpPr>
          <p:spPr bwMode="auto">
            <a:xfrm>
              <a:off x="2836" y="3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68" name="Oval 1599"/>
            <p:cNvSpPr>
              <a:spLocks noChangeArrowheads="1"/>
            </p:cNvSpPr>
            <p:nvPr/>
          </p:nvSpPr>
          <p:spPr bwMode="auto">
            <a:xfrm>
              <a:off x="15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69" name="Oval 1600"/>
            <p:cNvSpPr>
              <a:spLocks noChangeArrowheads="1"/>
            </p:cNvSpPr>
            <p:nvPr/>
          </p:nvSpPr>
          <p:spPr bwMode="auto">
            <a:xfrm>
              <a:off x="1475" y="1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70" name="Oval 1601"/>
            <p:cNvSpPr>
              <a:spLocks noChangeArrowheads="1"/>
            </p:cNvSpPr>
            <p:nvPr/>
          </p:nvSpPr>
          <p:spPr bwMode="auto">
            <a:xfrm>
              <a:off x="3788" y="7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71" name="Oval 1602"/>
            <p:cNvSpPr>
              <a:spLocks noChangeArrowheads="1"/>
            </p:cNvSpPr>
            <p:nvPr/>
          </p:nvSpPr>
          <p:spPr bwMode="auto">
            <a:xfrm>
              <a:off x="794"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72" name="Oval 1603"/>
            <p:cNvSpPr>
              <a:spLocks noChangeArrowheads="1"/>
            </p:cNvSpPr>
            <p:nvPr/>
          </p:nvSpPr>
          <p:spPr bwMode="auto">
            <a:xfrm>
              <a:off x="250" y="1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73" name="Oval 1604"/>
            <p:cNvSpPr>
              <a:spLocks noChangeArrowheads="1"/>
            </p:cNvSpPr>
            <p:nvPr/>
          </p:nvSpPr>
          <p:spPr bwMode="auto">
            <a:xfrm>
              <a:off x="1973" y="9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74" name="Oval 1605"/>
            <p:cNvSpPr>
              <a:spLocks noChangeArrowheads="1"/>
            </p:cNvSpPr>
            <p:nvPr/>
          </p:nvSpPr>
          <p:spPr bwMode="auto">
            <a:xfrm>
              <a:off x="2836" y="23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75" name="Oval 1606"/>
            <p:cNvSpPr>
              <a:spLocks noChangeArrowheads="1"/>
            </p:cNvSpPr>
            <p:nvPr/>
          </p:nvSpPr>
          <p:spPr bwMode="auto">
            <a:xfrm>
              <a:off x="4014"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76" name="Oval 1607"/>
            <p:cNvSpPr>
              <a:spLocks noChangeArrowheads="1"/>
            </p:cNvSpPr>
            <p:nvPr/>
          </p:nvSpPr>
          <p:spPr bwMode="auto">
            <a:xfrm>
              <a:off x="1203"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77" name="Oval 1608"/>
            <p:cNvSpPr>
              <a:spLocks noChangeArrowheads="1"/>
            </p:cNvSpPr>
            <p:nvPr/>
          </p:nvSpPr>
          <p:spPr bwMode="auto">
            <a:xfrm>
              <a:off x="1973" y="41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78" name="Oval 1609"/>
            <p:cNvSpPr>
              <a:spLocks noChangeArrowheads="1"/>
            </p:cNvSpPr>
            <p:nvPr/>
          </p:nvSpPr>
          <p:spPr bwMode="auto">
            <a:xfrm>
              <a:off x="1248"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79" name="Oval 1610"/>
            <p:cNvSpPr>
              <a:spLocks noChangeArrowheads="1"/>
            </p:cNvSpPr>
            <p:nvPr/>
          </p:nvSpPr>
          <p:spPr bwMode="auto">
            <a:xfrm>
              <a:off x="4741"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80" name="Oval 1611"/>
            <p:cNvSpPr>
              <a:spLocks noChangeArrowheads="1"/>
            </p:cNvSpPr>
            <p:nvPr/>
          </p:nvSpPr>
          <p:spPr bwMode="auto">
            <a:xfrm>
              <a:off x="2563" y="6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81" name="Oval 1612"/>
            <p:cNvSpPr>
              <a:spLocks noChangeArrowheads="1"/>
            </p:cNvSpPr>
            <p:nvPr/>
          </p:nvSpPr>
          <p:spPr bwMode="auto">
            <a:xfrm>
              <a:off x="2609" y="19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82" name="Oval 1613"/>
            <p:cNvSpPr>
              <a:spLocks noChangeArrowheads="1"/>
            </p:cNvSpPr>
            <p:nvPr/>
          </p:nvSpPr>
          <p:spPr bwMode="auto">
            <a:xfrm>
              <a:off x="3198" y="12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83" name="Oval 1614"/>
            <p:cNvSpPr>
              <a:spLocks noChangeArrowheads="1"/>
            </p:cNvSpPr>
            <p:nvPr/>
          </p:nvSpPr>
          <p:spPr bwMode="auto">
            <a:xfrm>
              <a:off x="2201" y="9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84" name="Oval 1615"/>
            <p:cNvSpPr>
              <a:spLocks noChangeArrowheads="1"/>
            </p:cNvSpPr>
            <p:nvPr/>
          </p:nvSpPr>
          <p:spPr bwMode="auto">
            <a:xfrm>
              <a:off x="2609" y="8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85" name="Oval 1616"/>
            <p:cNvSpPr>
              <a:spLocks noChangeArrowheads="1"/>
            </p:cNvSpPr>
            <p:nvPr/>
          </p:nvSpPr>
          <p:spPr bwMode="auto">
            <a:xfrm>
              <a:off x="3561" y="30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586" name="Oval 1617"/>
            <p:cNvSpPr>
              <a:spLocks noChangeArrowheads="1"/>
            </p:cNvSpPr>
            <p:nvPr/>
          </p:nvSpPr>
          <p:spPr bwMode="auto">
            <a:xfrm>
              <a:off x="3652" y="49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587" name="Oval 1618"/>
            <p:cNvSpPr>
              <a:spLocks noChangeArrowheads="1"/>
            </p:cNvSpPr>
            <p:nvPr/>
          </p:nvSpPr>
          <p:spPr bwMode="auto">
            <a:xfrm>
              <a:off x="3743" y="18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588" name="Oval 1619"/>
            <p:cNvSpPr>
              <a:spLocks noChangeArrowheads="1"/>
            </p:cNvSpPr>
            <p:nvPr/>
          </p:nvSpPr>
          <p:spPr bwMode="auto">
            <a:xfrm>
              <a:off x="2839" y="1171"/>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589" name="Oval 1620"/>
            <p:cNvSpPr>
              <a:spLocks noChangeArrowheads="1"/>
            </p:cNvSpPr>
            <p:nvPr/>
          </p:nvSpPr>
          <p:spPr bwMode="auto">
            <a:xfrm>
              <a:off x="250"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90" name="Oval 1621"/>
            <p:cNvSpPr>
              <a:spLocks noChangeArrowheads="1"/>
            </p:cNvSpPr>
            <p:nvPr/>
          </p:nvSpPr>
          <p:spPr bwMode="auto">
            <a:xfrm>
              <a:off x="1838" y="1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91" name="Oval 1622"/>
            <p:cNvSpPr>
              <a:spLocks noChangeArrowheads="1"/>
            </p:cNvSpPr>
            <p:nvPr/>
          </p:nvSpPr>
          <p:spPr bwMode="auto">
            <a:xfrm>
              <a:off x="204"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92" name="Oval 1623"/>
            <p:cNvSpPr>
              <a:spLocks noChangeArrowheads="1"/>
            </p:cNvSpPr>
            <p:nvPr/>
          </p:nvSpPr>
          <p:spPr bwMode="auto">
            <a:xfrm>
              <a:off x="114" y="6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93" name="Oval 1624"/>
            <p:cNvSpPr>
              <a:spLocks noChangeArrowheads="1"/>
            </p:cNvSpPr>
            <p:nvPr/>
          </p:nvSpPr>
          <p:spPr bwMode="auto">
            <a:xfrm>
              <a:off x="2701" y="8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94" name="Oval 1625"/>
            <p:cNvSpPr>
              <a:spLocks noChangeArrowheads="1"/>
            </p:cNvSpPr>
            <p:nvPr/>
          </p:nvSpPr>
          <p:spPr bwMode="auto">
            <a:xfrm>
              <a:off x="386" y="2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95" name="Oval 1626"/>
            <p:cNvSpPr>
              <a:spLocks noChangeArrowheads="1"/>
            </p:cNvSpPr>
            <p:nvPr/>
          </p:nvSpPr>
          <p:spPr bwMode="auto">
            <a:xfrm>
              <a:off x="1838"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96" name="Oval 1627"/>
            <p:cNvSpPr>
              <a:spLocks noChangeArrowheads="1"/>
            </p:cNvSpPr>
            <p:nvPr/>
          </p:nvSpPr>
          <p:spPr bwMode="auto">
            <a:xfrm>
              <a:off x="340" y="5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97" name="Oval 1628"/>
            <p:cNvSpPr>
              <a:spLocks noChangeArrowheads="1"/>
            </p:cNvSpPr>
            <p:nvPr/>
          </p:nvSpPr>
          <p:spPr bwMode="auto">
            <a:xfrm>
              <a:off x="522" y="-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98" name="Oval 1629"/>
            <p:cNvSpPr>
              <a:spLocks noChangeArrowheads="1"/>
            </p:cNvSpPr>
            <p:nvPr/>
          </p:nvSpPr>
          <p:spPr bwMode="auto">
            <a:xfrm>
              <a:off x="114" y="1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599" name="Oval 1630"/>
            <p:cNvSpPr>
              <a:spLocks noChangeArrowheads="1"/>
            </p:cNvSpPr>
            <p:nvPr/>
          </p:nvSpPr>
          <p:spPr bwMode="auto">
            <a:xfrm>
              <a:off x="68" y="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00" name="Oval 1631"/>
            <p:cNvSpPr>
              <a:spLocks noChangeArrowheads="1"/>
            </p:cNvSpPr>
            <p:nvPr/>
          </p:nvSpPr>
          <p:spPr bwMode="auto">
            <a:xfrm>
              <a:off x="1157"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01" name="Oval 1632"/>
            <p:cNvSpPr>
              <a:spLocks noChangeArrowheads="1"/>
            </p:cNvSpPr>
            <p:nvPr/>
          </p:nvSpPr>
          <p:spPr bwMode="auto">
            <a:xfrm>
              <a:off x="1293" y="139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602" name="Oval 1633"/>
            <p:cNvSpPr>
              <a:spLocks noChangeArrowheads="1"/>
            </p:cNvSpPr>
            <p:nvPr/>
          </p:nvSpPr>
          <p:spPr bwMode="auto">
            <a:xfrm>
              <a:off x="2926" y="14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03" name="Oval 1634"/>
            <p:cNvSpPr>
              <a:spLocks noChangeArrowheads="1"/>
            </p:cNvSpPr>
            <p:nvPr/>
          </p:nvSpPr>
          <p:spPr bwMode="auto">
            <a:xfrm>
              <a:off x="3833"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04" name="Oval 1635"/>
            <p:cNvSpPr>
              <a:spLocks noChangeArrowheads="1"/>
            </p:cNvSpPr>
            <p:nvPr/>
          </p:nvSpPr>
          <p:spPr bwMode="auto">
            <a:xfrm>
              <a:off x="2019" y="126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2605" name="Oval 1636"/>
            <p:cNvSpPr>
              <a:spLocks noChangeArrowheads="1"/>
            </p:cNvSpPr>
            <p:nvPr/>
          </p:nvSpPr>
          <p:spPr bwMode="auto">
            <a:xfrm>
              <a:off x="5557" y="3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06" name="Oval 1637"/>
            <p:cNvSpPr>
              <a:spLocks noChangeArrowheads="1"/>
            </p:cNvSpPr>
            <p:nvPr/>
          </p:nvSpPr>
          <p:spPr bwMode="auto">
            <a:xfrm>
              <a:off x="5739" y="107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2607" name="Oval 1638"/>
            <p:cNvSpPr>
              <a:spLocks noChangeArrowheads="1"/>
            </p:cNvSpPr>
            <p:nvPr/>
          </p:nvSpPr>
          <p:spPr bwMode="auto">
            <a:xfrm>
              <a:off x="3561" y="23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08" name="Oval 1639"/>
            <p:cNvSpPr>
              <a:spLocks noChangeArrowheads="1"/>
            </p:cNvSpPr>
            <p:nvPr/>
          </p:nvSpPr>
          <p:spPr bwMode="auto">
            <a:xfrm>
              <a:off x="3425" y="5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09" name="Oval 1640"/>
            <p:cNvSpPr>
              <a:spLocks noChangeArrowheads="1"/>
            </p:cNvSpPr>
            <p:nvPr/>
          </p:nvSpPr>
          <p:spPr bwMode="auto">
            <a:xfrm>
              <a:off x="1883" y="4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10" name="Oval 1641"/>
            <p:cNvSpPr>
              <a:spLocks noChangeArrowheads="1"/>
            </p:cNvSpPr>
            <p:nvPr/>
          </p:nvSpPr>
          <p:spPr bwMode="auto">
            <a:xfrm>
              <a:off x="2019" y="25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11" name="Oval 1642"/>
            <p:cNvSpPr>
              <a:spLocks noChangeArrowheads="1"/>
            </p:cNvSpPr>
            <p:nvPr/>
          </p:nvSpPr>
          <p:spPr bwMode="auto">
            <a:xfrm>
              <a:off x="5193" y="5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12" name="Oval 1643"/>
            <p:cNvSpPr>
              <a:spLocks noChangeArrowheads="1"/>
            </p:cNvSpPr>
            <p:nvPr/>
          </p:nvSpPr>
          <p:spPr bwMode="auto">
            <a:xfrm>
              <a:off x="3335" y="18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13" name="Oval 1644"/>
            <p:cNvSpPr>
              <a:spLocks noChangeArrowheads="1"/>
            </p:cNvSpPr>
            <p:nvPr/>
          </p:nvSpPr>
          <p:spPr bwMode="auto">
            <a:xfrm>
              <a:off x="2337" y="17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14" name="Oval 1645"/>
            <p:cNvSpPr>
              <a:spLocks noChangeArrowheads="1"/>
            </p:cNvSpPr>
            <p:nvPr/>
          </p:nvSpPr>
          <p:spPr bwMode="auto">
            <a:xfrm>
              <a:off x="5648" y="76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615" name="Oval 1646"/>
            <p:cNvSpPr>
              <a:spLocks noChangeArrowheads="1"/>
            </p:cNvSpPr>
            <p:nvPr/>
          </p:nvSpPr>
          <p:spPr bwMode="auto">
            <a:xfrm>
              <a:off x="3425" y="3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16" name="Oval 1647"/>
            <p:cNvSpPr>
              <a:spLocks noChangeArrowheads="1"/>
            </p:cNvSpPr>
            <p:nvPr/>
          </p:nvSpPr>
          <p:spPr bwMode="auto">
            <a:xfrm>
              <a:off x="5420"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17" name="Oval 1648"/>
            <p:cNvSpPr>
              <a:spLocks noChangeArrowheads="1"/>
            </p:cNvSpPr>
            <p:nvPr/>
          </p:nvSpPr>
          <p:spPr bwMode="auto">
            <a:xfrm>
              <a:off x="5556" y="26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618" name="Oval 1649"/>
            <p:cNvSpPr>
              <a:spLocks noChangeArrowheads="1"/>
            </p:cNvSpPr>
            <p:nvPr/>
          </p:nvSpPr>
          <p:spPr bwMode="auto">
            <a:xfrm>
              <a:off x="5193"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19" name="Oval 1650"/>
            <p:cNvSpPr>
              <a:spLocks noChangeArrowheads="1"/>
            </p:cNvSpPr>
            <p:nvPr/>
          </p:nvSpPr>
          <p:spPr bwMode="auto">
            <a:xfrm>
              <a:off x="3425" y="3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20" name="Oval 1651"/>
            <p:cNvSpPr>
              <a:spLocks noChangeArrowheads="1"/>
            </p:cNvSpPr>
            <p:nvPr/>
          </p:nvSpPr>
          <p:spPr bwMode="auto">
            <a:xfrm>
              <a:off x="885" y="4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21" name="Oval 1652"/>
            <p:cNvSpPr>
              <a:spLocks noChangeArrowheads="1"/>
            </p:cNvSpPr>
            <p:nvPr/>
          </p:nvSpPr>
          <p:spPr bwMode="auto">
            <a:xfrm>
              <a:off x="4196" y="3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22" name="Oval 1653"/>
            <p:cNvSpPr>
              <a:spLocks noChangeArrowheads="1"/>
            </p:cNvSpPr>
            <p:nvPr/>
          </p:nvSpPr>
          <p:spPr bwMode="auto">
            <a:xfrm>
              <a:off x="5420" y="6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23" name="Oval 1654"/>
            <p:cNvSpPr>
              <a:spLocks noChangeArrowheads="1"/>
            </p:cNvSpPr>
            <p:nvPr/>
          </p:nvSpPr>
          <p:spPr bwMode="auto">
            <a:xfrm>
              <a:off x="5376" y="9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24" name="Oval 1655"/>
            <p:cNvSpPr>
              <a:spLocks noChangeArrowheads="1"/>
            </p:cNvSpPr>
            <p:nvPr/>
          </p:nvSpPr>
          <p:spPr bwMode="auto">
            <a:xfrm>
              <a:off x="295" y="37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25" name="Oval 1656"/>
            <p:cNvSpPr>
              <a:spLocks noChangeArrowheads="1"/>
            </p:cNvSpPr>
            <p:nvPr/>
          </p:nvSpPr>
          <p:spPr bwMode="auto">
            <a:xfrm>
              <a:off x="5465" y="1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26" name="Oval 1657"/>
            <p:cNvSpPr>
              <a:spLocks noChangeArrowheads="1"/>
            </p:cNvSpPr>
            <p:nvPr/>
          </p:nvSpPr>
          <p:spPr bwMode="auto">
            <a:xfrm>
              <a:off x="5692"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27" name="Oval 1658"/>
            <p:cNvSpPr>
              <a:spLocks noChangeArrowheads="1"/>
            </p:cNvSpPr>
            <p:nvPr/>
          </p:nvSpPr>
          <p:spPr bwMode="auto">
            <a:xfrm>
              <a:off x="5104" y="717"/>
              <a:ext cx="45" cy="46"/>
            </a:xfrm>
            <a:prstGeom prst="ellipse">
              <a:avLst/>
            </a:prstGeom>
            <a:solidFill>
              <a:schemeClr val="tx1"/>
            </a:solidFill>
            <a:ln w="3175">
              <a:noFill/>
              <a:round/>
              <a:headEnd/>
              <a:tailEnd/>
            </a:ln>
          </p:spPr>
          <p:txBody>
            <a:bodyPr wrap="none" anchor="ctr"/>
            <a:lstStyle/>
            <a:p>
              <a:endParaRPr lang="en-US"/>
            </a:p>
          </p:txBody>
        </p:sp>
        <p:sp>
          <p:nvSpPr>
            <p:cNvPr id="82628" name="Oval 1659"/>
            <p:cNvSpPr>
              <a:spLocks noChangeArrowheads="1"/>
            </p:cNvSpPr>
            <p:nvPr/>
          </p:nvSpPr>
          <p:spPr bwMode="auto">
            <a:xfrm>
              <a:off x="437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29" name="Oval 1660"/>
            <p:cNvSpPr>
              <a:spLocks noChangeArrowheads="1"/>
            </p:cNvSpPr>
            <p:nvPr/>
          </p:nvSpPr>
          <p:spPr bwMode="auto">
            <a:xfrm>
              <a:off x="5602" y="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30" name="Oval 1661"/>
            <p:cNvSpPr>
              <a:spLocks noChangeArrowheads="1"/>
            </p:cNvSpPr>
            <p:nvPr/>
          </p:nvSpPr>
          <p:spPr bwMode="auto">
            <a:xfrm>
              <a:off x="5691" y="4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31" name="Oval 1662"/>
            <p:cNvSpPr>
              <a:spLocks noChangeArrowheads="1"/>
            </p:cNvSpPr>
            <p:nvPr/>
          </p:nvSpPr>
          <p:spPr bwMode="auto">
            <a:xfrm>
              <a:off x="5737" y="2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32" name="Oval 1663"/>
            <p:cNvSpPr>
              <a:spLocks noChangeArrowheads="1"/>
            </p:cNvSpPr>
            <p:nvPr/>
          </p:nvSpPr>
          <p:spPr bwMode="auto">
            <a:xfrm>
              <a:off x="3108" y="18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33" name="Oval 1664"/>
            <p:cNvSpPr>
              <a:spLocks noChangeArrowheads="1"/>
            </p:cNvSpPr>
            <p:nvPr/>
          </p:nvSpPr>
          <p:spPr bwMode="auto">
            <a:xfrm>
              <a:off x="5013" y="5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34" name="Oval 1665"/>
            <p:cNvSpPr>
              <a:spLocks noChangeArrowheads="1"/>
            </p:cNvSpPr>
            <p:nvPr/>
          </p:nvSpPr>
          <p:spPr bwMode="auto">
            <a:xfrm>
              <a:off x="2653" y="1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35" name="Oval 1666"/>
            <p:cNvSpPr>
              <a:spLocks noChangeArrowheads="1"/>
            </p:cNvSpPr>
            <p:nvPr/>
          </p:nvSpPr>
          <p:spPr bwMode="auto">
            <a:xfrm>
              <a:off x="2427" y="9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36" name="Oval 1667"/>
            <p:cNvSpPr>
              <a:spLocks noChangeArrowheads="1"/>
            </p:cNvSpPr>
            <p:nvPr/>
          </p:nvSpPr>
          <p:spPr bwMode="auto">
            <a:xfrm>
              <a:off x="5374" y="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37" name="Oval 1668"/>
            <p:cNvSpPr>
              <a:spLocks noChangeArrowheads="1"/>
            </p:cNvSpPr>
            <p:nvPr/>
          </p:nvSpPr>
          <p:spPr bwMode="auto">
            <a:xfrm>
              <a:off x="4695" y="9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38" name="Oval 1669"/>
            <p:cNvSpPr>
              <a:spLocks noChangeArrowheads="1"/>
            </p:cNvSpPr>
            <p:nvPr/>
          </p:nvSpPr>
          <p:spPr bwMode="auto">
            <a:xfrm>
              <a:off x="3017"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39" name="Oval 1670"/>
            <p:cNvSpPr>
              <a:spLocks noChangeArrowheads="1"/>
            </p:cNvSpPr>
            <p:nvPr/>
          </p:nvSpPr>
          <p:spPr bwMode="auto">
            <a:xfrm>
              <a:off x="3198" y="7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40" name="Oval 1671"/>
            <p:cNvSpPr>
              <a:spLocks noChangeArrowheads="1"/>
            </p:cNvSpPr>
            <p:nvPr/>
          </p:nvSpPr>
          <p:spPr bwMode="auto">
            <a:xfrm>
              <a:off x="5421"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41" name="Oval 1672"/>
            <p:cNvSpPr>
              <a:spLocks noChangeArrowheads="1"/>
            </p:cNvSpPr>
            <p:nvPr/>
          </p:nvSpPr>
          <p:spPr bwMode="auto">
            <a:xfrm>
              <a:off x="5058" y="293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642" name="Oval 1673"/>
            <p:cNvSpPr>
              <a:spLocks noChangeArrowheads="1"/>
            </p:cNvSpPr>
            <p:nvPr/>
          </p:nvSpPr>
          <p:spPr bwMode="auto">
            <a:xfrm>
              <a:off x="5013" y="25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43" name="Oval 1674"/>
            <p:cNvSpPr>
              <a:spLocks noChangeArrowheads="1"/>
            </p:cNvSpPr>
            <p:nvPr/>
          </p:nvSpPr>
          <p:spPr bwMode="auto">
            <a:xfrm>
              <a:off x="2155" y="3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44" name="Oval 1675"/>
            <p:cNvSpPr>
              <a:spLocks noChangeArrowheads="1"/>
            </p:cNvSpPr>
            <p:nvPr/>
          </p:nvSpPr>
          <p:spPr bwMode="auto">
            <a:xfrm>
              <a:off x="4378"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45" name="Oval 1676"/>
            <p:cNvSpPr>
              <a:spLocks noChangeArrowheads="1"/>
            </p:cNvSpPr>
            <p:nvPr/>
          </p:nvSpPr>
          <p:spPr bwMode="auto">
            <a:xfrm>
              <a:off x="4287" y="3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46" name="Oval 1677"/>
            <p:cNvSpPr>
              <a:spLocks noChangeArrowheads="1"/>
            </p:cNvSpPr>
            <p:nvPr/>
          </p:nvSpPr>
          <p:spPr bwMode="auto">
            <a:xfrm>
              <a:off x="2836" y="4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47" name="Oval 1678"/>
            <p:cNvSpPr>
              <a:spLocks noChangeArrowheads="1"/>
            </p:cNvSpPr>
            <p:nvPr/>
          </p:nvSpPr>
          <p:spPr bwMode="auto">
            <a:xfrm>
              <a:off x="5512" y="18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48" name="Oval 1679"/>
            <p:cNvSpPr>
              <a:spLocks noChangeArrowheads="1"/>
            </p:cNvSpPr>
            <p:nvPr/>
          </p:nvSpPr>
          <p:spPr bwMode="auto">
            <a:xfrm>
              <a:off x="2064" y="4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49" name="Oval 1680"/>
            <p:cNvSpPr>
              <a:spLocks noChangeArrowheads="1"/>
            </p:cNvSpPr>
            <p:nvPr/>
          </p:nvSpPr>
          <p:spPr bwMode="auto">
            <a:xfrm>
              <a:off x="1974" y="36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50" name="Oval 1681"/>
            <p:cNvSpPr>
              <a:spLocks noChangeArrowheads="1"/>
            </p:cNvSpPr>
            <p:nvPr/>
          </p:nvSpPr>
          <p:spPr bwMode="auto">
            <a:xfrm>
              <a:off x="4015" y="18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51" name="Oval 1682"/>
            <p:cNvSpPr>
              <a:spLocks noChangeArrowheads="1"/>
            </p:cNvSpPr>
            <p:nvPr/>
          </p:nvSpPr>
          <p:spPr bwMode="auto">
            <a:xfrm>
              <a:off x="2563" y="20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52" name="Oval 1683"/>
            <p:cNvSpPr>
              <a:spLocks noChangeArrowheads="1"/>
            </p:cNvSpPr>
            <p:nvPr/>
          </p:nvSpPr>
          <p:spPr bwMode="auto">
            <a:xfrm>
              <a:off x="4650" y="13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53" name="Oval 1684"/>
            <p:cNvSpPr>
              <a:spLocks noChangeArrowheads="1"/>
            </p:cNvSpPr>
            <p:nvPr/>
          </p:nvSpPr>
          <p:spPr bwMode="auto">
            <a:xfrm>
              <a:off x="4332" y="3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54" name="Oval 1685"/>
            <p:cNvSpPr>
              <a:spLocks noChangeArrowheads="1"/>
            </p:cNvSpPr>
            <p:nvPr/>
          </p:nvSpPr>
          <p:spPr bwMode="auto">
            <a:xfrm>
              <a:off x="5421" y="38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55" name="Oval 1686"/>
            <p:cNvSpPr>
              <a:spLocks noChangeArrowheads="1"/>
            </p:cNvSpPr>
            <p:nvPr/>
          </p:nvSpPr>
          <p:spPr bwMode="auto">
            <a:xfrm>
              <a:off x="1838"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56" name="Oval 1687"/>
            <p:cNvSpPr>
              <a:spLocks noChangeArrowheads="1"/>
            </p:cNvSpPr>
            <p:nvPr/>
          </p:nvSpPr>
          <p:spPr bwMode="auto">
            <a:xfrm>
              <a:off x="2609" y="35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657" name="Oval 1688"/>
            <p:cNvSpPr>
              <a:spLocks noChangeArrowheads="1"/>
            </p:cNvSpPr>
            <p:nvPr/>
          </p:nvSpPr>
          <p:spPr bwMode="auto">
            <a:xfrm>
              <a:off x="4785" y="2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58" name="Oval 1689"/>
            <p:cNvSpPr>
              <a:spLocks noChangeArrowheads="1"/>
            </p:cNvSpPr>
            <p:nvPr/>
          </p:nvSpPr>
          <p:spPr bwMode="auto">
            <a:xfrm>
              <a:off x="4966" y="211"/>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2659" name="Oval 1690"/>
            <p:cNvSpPr>
              <a:spLocks noChangeArrowheads="1"/>
            </p:cNvSpPr>
            <p:nvPr/>
          </p:nvSpPr>
          <p:spPr bwMode="auto">
            <a:xfrm>
              <a:off x="2699" y="4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60" name="Oval 1691"/>
            <p:cNvSpPr>
              <a:spLocks noChangeArrowheads="1"/>
            </p:cNvSpPr>
            <p:nvPr/>
          </p:nvSpPr>
          <p:spPr bwMode="auto">
            <a:xfrm>
              <a:off x="5012" y="3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61" name="Oval 1692"/>
            <p:cNvSpPr>
              <a:spLocks noChangeArrowheads="1"/>
            </p:cNvSpPr>
            <p:nvPr/>
          </p:nvSpPr>
          <p:spPr bwMode="auto">
            <a:xfrm>
              <a:off x="4877"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62" name="Oval 1693"/>
            <p:cNvSpPr>
              <a:spLocks noChangeArrowheads="1"/>
            </p:cNvSpPr>
            <p:nvPr/>
          </p:nvSpPr>
          <p:spPr bwMode="auto">
            <a:xfrm>
              <a:off x="4469" y="8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63" name="Oval 1694"/>
            <p:cNvSpPr>
              <a:spLocks noChangeArrowheads="1"/>
            </p:cNvSpPr>
            <p:nvPr/>
          </p:nvSpPr>
          <p:spPr bwMode="auto">
            <a:xfrm>
              <a:off x="4422" y="1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64" name="Oval 1695"/>
            <p:cNvSpPr>
              <a:spLocks noChangeArrowheads="1"/>
            </p:cNvSpPr>
            <p:nvPr/>
          </p:nvSpPr>
          <p:spPr bwMode="auto">
            <a:xfrm>
              <a:off x="658" y="4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65" name="Oval 1696"/>
            <p:cNvSpPr>
              <a:spLocks noChangeArrowheads="1"/>
            </p:cNvSpPr>
            <p:nvPr/>
          </p:nvSpPr>
          <p:spPr bwMode="auto">
            <a:xfrm>
              <a:off x="2926" y="4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66" name="Oval 1697"/>
            <p:cNvSpPr>
              <a:spLocks noChangeArrowheads="1"/>
            </p:cNvSpPr>
            <p:nvPr/>
          </p:nvSpPr>
          <p:spPr bwMode="auto">
            <a:xfrm>
              <a:off x="4967" y="8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67" name="Oval 1698"/>
            <p:cNvSpPr>
              <a:spLocks noChangeArrowheads="1"/>
            </p:cNvSpPr>
            <p:nvPr/>
          </p:nvSpPr>
          <p:spPr bwMode="auto">
            <a:xfrm>
              <a:off x="401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68" name="Oval 1699"/>
            <p:cNvSpPr>
              <a:spLocks noChangeArrowheads="1"/>
            </p:cNvSpPr>
            <p:nvPr/>
          </p:nvSpPr>
          <p:spPr bwMode="auto">
            <a:xfrm>
              <a:off x="5693" y="14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69" name="Oval 1700"/>
            <p:cNvSpPr>
              <a:spLocks noChangeArrowheads="1"/>
            </p:cNvSpPr>
            <p:nvPr/>
          </p:nvSpPr>
          <p:spPr bwMode="auto">
            <a:xfrm>
              <a:off x="4105" y="-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2670" name="Oval 1701"/>
            <p:cNvSpPr>
              <a:spLocks noChangeArrowheads="1"/>
            </p:cNvSpPr>
            <p:nvPr/>
          </p:nvSpPr>
          <p:spPr bwMode="auto">
            <a:xfrm>
              <a:off x="4196" y="1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71" name="Oval 1702"/>
            <p:cNvSpPr>
              <a:spLocks noChangeArrowheads="1"/>
            </p:cNvSpPr>
            <p:nvPr/>
          </p:nvSpPr>
          <p:spPr bwMode="auto">
            <a:xfrm>
              <a:off x="4104"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72" name="Oval 1703"/>
            <p:cNvSpPr>
              <a:spLocks noChangeArrowheads="1"/>
            </p:cNvSpPr>
            <p:nvPr/>
          </p:nvSpPr>
          <p:spPr bwMode="auto">
            <a:xfrm>
              <a:off x="3970"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73" name="Oval 1704"/>
            <p:cNvSpPr>
              <a:spLocks noChangeArrowheads="1"/>
            </p:cNvSpPr>
            <p:nvPr/>
          </p:nvSpPr>
          <p:spPr bwMode="auto">
            <a:xfrm>
              <a:off x="930" y="3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74" name="Oval 1705"/>
            <p:cNvSpPr>
              <a:spLocks noChangeArrowheads="1"/>
            </p:cNvSpPr>
            <p:nvPr/>
          </p:nvSpPr>
          <p:spPr bwMode="auto">
            <a:xfrm>
              <a:off x="5148" y="1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75" name="Oval 1706"/>
            <p:cNvSpPr>
              <a:spLocks noChangeArrowheads="1"/>
            </p:cNvSpPr>
            <p:nvPr/>
          </p:nvSpPr>
          <p:spPr bwMode="auto">
            <a:xfrm>
              <a:off x="4558"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76" name="Oval 1707"/>
            <p:cNvSpPr>
              <a:spLocks noChangeArrowheads="1"/>
            </p:cNvSpPr>
            <p:nvPr/>
          </p:nvSpPr>
          <p:spPr bwMode="auto">
            <a:xfrm>
              <a:off x="4605"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77" name="Oval 1708"/>
            <p:cNvSpPr>
              <a:spLocks noChangeArrowheads="1"/>
            </p:cNvSpPr>
            <p:nvPr/>
          </p:nvSpPr>
          <p:spPr bwMode="auto">
            <a:xfrm>
              <a:off x="2745" y="1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78" name="Oval 1709"/>
            <p:cNvSpPr>
              <a:spLocks noChangeArrowheads="1"/>
            </p:cNvSpPr>
            <p:nvPr/>
          </p:nvSpPr>
          <p:spPr bwMode="auto">
            <a:xfrm>
              <a:off x="4242" y="7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79" name="Oval 1710"/>
            <p:cNvSpPr>
              <a:spLocks noChangeArrowheads="1"/>
            </p:cNvSpPr>
            <p:nvPr/>
          </p:nvSpPr>
          <p:spPr bwMode="auto">
            <a:xfrm>
              <a:off x="4514" y="25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80" name="Oval 1711"/>
            <p:cNvSpPr>
              <a:spLocks noChangeArrowheads="1"/>
            </p:cNvSpPr>
            <p:nvPr/>
          </p:nvSpPr>
          <p:spPr bwMode="auto">
            <a:xfrm>
              <a:off x="3923" y="15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81" name="Oval 1712"/>
            <p:cNvSpPr>
              <a:spLocks noChangeArrowheads="1"/>
            </p:cNvSpPr>
            <p:nvPr/>
          </p:nvSpPr>
          <p:spPr bwMode="auto">
            <a:xfrm>
              <a:off x="4192" y="3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82" name="Oval 1713"/>
            <p:cNvSpPr>
              <a:spLocks noChangeArrowheads="1"/>
            </p:cNvSpPr>
            <p:nvPr/>
          </p:nvSpPr>
          <p:spPr bwMode="auto">
            <a:xfrm>
              <a:off x="4649" y="-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83" name="Oval 1714"/>
            <p:cNvSpPr>
              <a:spLocks noChangeArrowheads="1"/>
            </p:cNvSpPr>
            <p:nvPr/>
          </p:nvSpPr>
          <p:spPr bwMode="auto">
            <a:xfrm>
              <a:off x="4243" y="1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84" name="Oval 1715"/>
            <p:cNvSpPr>
              <a:spLocks noChangeArrowheads="1"/>
            </p:cNvSpPr>
            <p:nvPr/>
          </p:nvSpPr>
          <p:spPr bwMode="auto">
            <a:xfrm>
              <a:off x="3743" y="33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85" name="Oval 1716"/>
            <p:cNvSpPr>
              <a:spLocks noChangeArrowheads="1"/>
            </p:cNvSpPr>
            <p:nvPr/>
          </p:nvSpPr>
          <p:spPr bwMode="auto">
            <a:xfrm>
              <a:off x="4014"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86" name="Oval 1717"/>
            <p:cNvSpPr>
              <a:spLocks noChangeArrowheads="1"/>
            </p:cNvSpPr>
            <p:nvPr/>
          </p:nvSpPr>
          <p:spPr bwMode="auto">
            <a:xfrm>
              <a:off x="1747" y="5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87" name="Oval 1718"/>
            <p:cNvSpPr>
              <a:spLocks noChangeArrowheads="1"/>
            </p:cNvSpPr>
            <p:nvPr/>
          </p:nvSpPr>
          <p:spPr bwMode="auto">
            <a:xfrm>
              <a:off x="704"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88" name="Oval 1719"/>
            <p:cNvSpPr>
              <a:spLocks noChangeArrowheads="1"/>
            </p:cNvSpPr>
            <p:nvPr/>
          </p:nvSpPr>
          <p:spPr bwMode="auto">
            <a:xfrm>
              <a:off x="2654" y="16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89" name="Oval 1720"/>
            <p:cNvSpPr>
              <a:spLocks noChangeArrowheads="1"/>
            </p:cNvSpPr>
            <p:nvPr/>
          </p:nvSpPr>
          <p:spPr bwMode="auto">
            <a:xfrm>
              <a:off x="3697" y="16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90" name="Oval 1721"/>
            <p:cNvSpPr>
              <a:spLocks noChangeArrowheads="1"/>
            </p:cNvSpPr>
            <p:nvPr/>
          </p:nvSpPr>
          <p:spPr bwMode="auto">
            <a:xfrm>
              <a:off x="3787"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91" name="Oval 1722"/>
            <p:cNvSpPr>
              <a:spLocks noChangeArrowheads="1"/>
            </p:cNvSpPr>
            <p:nvPr/>
          </p:nvSpPr>
          <p:spPr bwMode="auto">
            <a:xfrm>
              <a:off x="3741" y="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92" name="Oval 1723"/>
            <p:cNvSpPr>
              <a:spLocks noChangeArrowheads="1"/>
            </p:cNvSpPr>
            <p:nvPr/>
          </p:nvSpPr>
          <p:spPr bwMode="auto">
            <a:xfrm>
              <a:off x="4557" y="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93" name="Oval 1724"/>
            <p:cNvSpPr>
              <a:spLocks noChangeArrowheads="1"/>
            </p:cNvSpPr>
            <p:nvPr/>
          </p:nvSpPr>
          <p:spPr bwMode="auto">
            <a:xfrm>
              <a:off x="794" y="7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94" name="Oval 1725"/>
            <p:cNvSpPr>
              <a:spLocks noChangeArrowheads="1"/>
            </p:cNvSpPr>
            <p:nvPr/>
          </p:nvSpPr>
          <p:spPr bwMode="auto">
            <a:xfrm>
              <a:off x="4332"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95" name="Oval 1726"/>
            <p:cNvSpPr>
              <a:spLocks noChangeArrowheads="1"/>
            </p:cNvSpPr>
            <p:nvPr/>
          </p:nvSpPr>
          <p:spPr bwMode="auto">
            <a:xfrm>
              <a:off x="5240" y="15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96" name="Oval 1727"/>
            <p:cNvSpPr>
              <a:spLocks noChangeArrowheads="1"/>
            </p:cNvSpPr>
            <p:nvPr/>
          </p:nvSpPr>
          <p:spPr bwMode="auto">
            <a:xfrm>
              <a:off x="5603"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2697" name="Oval 1728"/>
            <p:cNvSpPr>
              <a:spLocks noChangeArrowheads="1"/>
            </p:cNvSpPr>
            <p:nvPr/>
          </p:nvSpPr>
          <p:spPr bwMode="auto">
            <a:xfrm>
              <a:off x="2291" y="717"/>
              <a:ext cx="45" cy="45"/>
            </a:xfrm>
            <a:prstGeom prst="ellipse">
              <a:avLst/>
            </a:prstGeom>
            <a:solidFill>
              <a:srgbClr val="0099FF"/>
            </a:solidFill>
            <a:ln w="3175">
              <a:solidFill>
                <a:schemeClr val="tx1"/>
              </a:solidFill>
              <a:round/>
              <a:headEnd/>
              <a:tailEnd/>
            </a:ln>
          </p:spPr>
          <p:txBody>
            <a:bodyPr wrap="none" anchor="ctr"/>
            <a:lstStyle/>
            <a:p>
              <a:endParaRPr lang="en-US"/>
            </a:p>
          </p:txBody>
        </p:sp>
      </p:grpSp>
      <p:grpSp>
        <p:nvGrpSpPr>
          <p:cNvPr id="4" name="Group 1729"/>
          <p:cNvGrpSpPr>
            <a:grpSpLocks/>
          </p:cNvGrpSpPr>
          <p:nvPr/>
        </p:nvGrpSpPr>
        <p:grpSpPr bwMode="auto">
          <a:xfrm rot="2083015">
            <a:off x="7572375" y="-87313"/>
            <a:ext cx="887413" cy="2724151"/>
            <a:chOff x="4468" y="285"/>
            <a:chExt cx="559" cy="1716"/>
          </a:xfrm>
        </p:grpSpPr>
        <p:sp>
          <p:nvSpPr>
            <p:cNvPr id="80974" name="Freeform 1730"/>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0975" name="Oval 1731"/>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5" name="Group 1732"/>
          <p:cNvGrpSpPr>
            <a:grpSpLocks/>
          </p:cNvGrpSpPr>
          <p:nvPr/>
        </p:nvGrpSpPr>
        <p:grpSpPr bwMode="auto">
          <a:xfrm rot="2083015">
            <a:off x="5364163" y="1568450"/>
            <a:ext cx="887412" cy="2724150"/>
            <a:chOff x="4468" y="285"/>
            <a:chExt cx="559" cy="1716"/>
          </a:xfrm>
        </p:grpSpPr>
        <p:sp>
          <p:nvSpPr>
            <p:cNvPr id="80972" name="Freeform 1733"/>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0973" name="Oval 1734"/>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6" name="Group 1735"/>
          <p:cNvGrpSpPr>
            <a:grpSpLocks/>
          </p:cNvGrpSpPr>
          <p:nvPr/>
        </p:nvGrpSpPr>
        <p:grpSpPr bwMode="auto">
          <a:xfrm rot="2083015">
            <a:off x="3108325" y="3225800"/>
            <a:ext cx="887413" cy="2724150"/>
            <a:chOff x="4468" y="285"/>
            <a:chExt cx="559" cy="1716"/>
          </a:xfrm>
        </p:grpSpPr>
        <p:sp>
          <p:nvSpPr>
            <p:cNvPr id="80970" name="Freeform 1736"/>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0971" name="Oval 1737"/>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7" name="Group 1738"/>
          <p:cNvGrpSpPr>
            <a:grpSpLocks/>
          </p:cNvGrpSpPr>
          <p:nvPr/>
        </p:nvGrpSpPr>
        <p:grpSpPr bwMode="auto">
          <a:xfrm rot="4392417" flipH="1">
            <a:off x="9019382" y="3734594"/>
            <a:ext cx="887412" cy="2724150"/>
            <a:chOff x="4468" y="285"/>
            <a:chExt cx="559" cy="1716"/>
          </a:xfrm>
        </p:grpSpPr>
        <p:sp>
          <p:nvSpPr>
            <p:cNvPr id="80968" name="Freeform 1739"/>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0969" name="Oval 1740"/>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8" name="Group 1741"/>
          <p:cNvGrpSpPr>
            <a:grpSpLocks/>
          </p:cNvGrpSpPr>
          <p:nvPr/>
        </p:nvGrpSpPr>
        <p:grpSpPr bwMode="auto">
          <a:xfrm rot="14995818" flipH="1">
            <a:off x="953293" y="4863307"/>
            <a:ext cx="887413" cy="2724150"/>
            <a:chOff x="4468" y="285"/>
            <a:chExt cx="559" cy="1716"/>
          </a:xfrm>
        </p:grpSpPr>
        <p:sp>
          <p:nvSpPr>
            <p:cNvPr id="80966" name="Freeform 1742"/>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0967" name="Oval 1743"/>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9" name="Group 1744"/>
          <p:cNvGrpSpPr>
            <a:grpSpLocks/>
          </p:cNvGrpSpPr>
          <p:nvPr/>
        </p:nvGrpSpPr>
        <p:grpSpPr bwMode="auto">
          <a:xfrm rot="4392417" flipH="1">
            <a:off x="6785769" y="5318919"/>
            <a:ext cx="887412" cy="2724150"/>
            <a:chOff x="4468" y="285"/>
            <a:chExt cx="559" cy="1716"/>
          </a:xfrm>
        </p:grpSpPr>
        <p:sp>
          <p:nvSpPr>
            <p:cNvPr id="80964" name="Freeform 1745"/>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0965" name="Oval 1746"/>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10" name="Group 1747"/>
          <p:cNvGrpSpPr>
            <a:grpSpLocks/>
          </p:cNvGrpSpPr>
          <p:nvPr/>
        </p:nvGrpSpPr>
        <p:grpSpPr bwMode="auto">
          <a:xfrm>
            <a:off x="611188" y="1268413"/>
            <a:ext cx="2374900" cy="1800225"/>
            <a:chOff x="1202" y="1117"/>
            <a:chExt cx="1496" cy="1134"/>
          </a:xfrm>
        </p:grpSpPr>
        <p:sp>
          <p:nvSpPr>
            <p:cNvPr id="80922" name="Oval 1748"/>
            <p:cNvSpPr>
              <a:spLocks noChangeArrowheads="1"/>
            </p:cNvSpPr>
            <p:nvPr/>
          </p:nvSpPr>
          <p:spPr bwMode="auto">
            <a:xfrm>
              <a:off x="2063" y="2025"/>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23" name="Oval 1749"/>
            <p:cNvSpPr>
              <a:spLocks noChangeArrowheads="1"/>
            </p:cNvSpPr>
            <p:nvPr/>
          </p:nvSpPr>
          <p:spPr bwMode="auto">
            <a:xfrm>
              <a:off x="2199" y="2160"/>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24" name="Oval 1750"/>
            <p:cNvSpPr>
              <a:spLocks noChangeArrowheads="1"/>
            </p:cNvSpPr>
            <p:nvPr/>
          </p:nvSpPr>
          <p:spPr bwMode="auto">
            <a:xfrm>
              <a:off x="2335" y="2115"/>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25" name="Oval 1751"/>
            <p:cNvSpPr>
              <a:spLocks noChangeArrowheads="1"/>
            </p:cNvSpPr>
            <p:nvPr/>
          </p:nvSpPr>
          <p:spPr bwMode="auto">
            <a:xfrm>
              <a:off x="2471" y="1933"/>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26" name="Oval 1752"/>
            <p:cNvSpPr>
              <a:spLocks noChangeArrowheads="1"/>
            </p:cNvSpPr>
            <p:nvPr/>
          </p:nvSpPr>
          <p:spPr bwMode="auto">
            <a:xfrm>
              <a:off x="2381" y="1480"/>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27" name="Oval 1753"/>
            <p:cNvSpPr>
              <a:spLocks noChangeArrowheads="1"/>
            </p:cNvSpPr>
            <p:nvPr/>
          </p:nvSpPr>
          <p:spPr bwMode="auto">
            <a:xfrm>
              <a:off x="2290" y="1253"/>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28" name="Oval 1754"/>
            <p:cNvSpPr>
              <a:spLocks noChangeArrowheads="1"/>
            </p:cNvSpPr>
            <p:nvPr/>
          </p:nvSpPr>
          <p:spPr bwMode="auto">
            <a:xfrm>
              <a:off x="2199" y="1117"/>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29" name="Oval 1755"/>
            <p:cNvSpPr>
              <a:spLocks noChangeArrowheads="1"/>
            </p:cNvSpPr>
            <p:nvPr/>
          </p:nvSpPr>
          <p:spPr bwMode="auto">
            <a:xfrm>
              <a:off x="2108" y="1344"/>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30" name="Oval 1756"/>
            <p:cNvSpPr>
              <a:spLocks noChangeArrowheads="1"/>
            </p:cNvSpPr>
            <p:nvPr/>
          </p:nvSpPr>
          <p:spPr bwMode="auto">
            <a:xfrm>
              <a:off x="2017" y="1570"/>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31" name="Oval 1757"/>
            <p:cNvSpPr>
              <a:spLocks noChangeArrowheads="1"/>
            </p:cNvSpPr>
            <p:nvPr/>
          </p:nvSpPr>
          <p:spPr bwMode="auto">
            <a:xfrm>
              <a:off x="1926" y="1979"/>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32" name="Oval 1758"/>
            <p:cNvSpPr>
              <a:spLocks noChangeArrowheads="1"/>
            </p:cNvSpPr>
            <p:nvPr/>
          </p:nvSpPr>
          <p:spPr bwMode="auto">
            <a:xfrm>
              <a:off x="1835" y="2205"/>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33" name="Oval 1759"/>
            <p:cNvSpPr>
              <a:spLocks noChangeArrowheads="1"/>
            </p:cNvSpPr>
            <p:nvPr/>
          </p:nvSpPr>
          <p:spPr bwMode="auto">
            <a:xfrm>
              <a:off x="1609" y="2205"/>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34" name="Oval 1760"/>
            <p:cNvSpPr>
              <a:spLocks noChangeArrowheads="1"/>
            </p:cNvSpPr>
            <p:nvPr/>
          </p:nvSpPr>
          <p:spPr bwMode="auto">
            <a:xfrm>
              <a:off x="1383" y="2069"/>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35" name="Oval 1761"/>
            <p:cNvSpPr>
              <a:spLocks noChangeArrowheads="1"/>
            </p:cNvSpPr>
            <p:nvPr/>
          </p:nvSpPr>
          <p:spPr bwMode="auto">
            <a:xfrm>
              <a:off x="1202" y="1933"/>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36" name="Oval 1762"/>
            <p:cNvSpPr>
              <a:spLocks noChangeArrowheads="1"/>
            </p:cNvSpPr>
            <p:nvPr/>
          </p:nvSpPr>
          <p:spPr bwMode="auto">
            <a:xfrm>
              <a:off x="1247" y="1797"/>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37" name="Oval 1763"/>
            <p:cNvSpPr>
              <a:spLocks noChangeArrowheads="1"/>
            </p:cNvSpPr>
            <p:nvPr/>
          </p:nvSpPr>
          <p:spPr bwMode="auto">
            <a:xfrm>
              <a:off x="1383" y="1661"/>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38" name="Oval 1764"/>
            <p:cNvSpPr>
              <a:spLocks noChangeArrowheads="1"/>
            </p:cNvSpPr>
            <p:nvPr/>
          </p:nvSpPr>
          <p:spPr bwMode="auto">
            <a:xfrm>
              <a:off x="1519" y="1434"/>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39" name="Oval 1765"/>
            <p:cNvSpPr>
              <a:spLocks noChangeArrowheads="1"/>
            </p:cNvSpPr>
            <p:nvPr/>
          </p:nvSpPr>
          <p:spPr bwMode="auto">
            <a:xfrm>
              <a:off x="1655" y="1298"/>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40" name="Oval 1766"/>
            <p:cNvSpPr>
              <a:spLocks noChangeArrowheads="1"/>
            </p:cNvSpPr>
            <p:nvPr/>
          </p:nvSpPr>
          <p:spPr bwMode="auto">
            <a:xfrm>
              <a:off x="1791" y="1389"/>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41" name="Oval 1767"/>
            <p:cNvSpPr>
              <a:spLocks noChangeArrowheads="1"/>
            </p:cNvSpPr>
            <p:nvPr/>
          </p:nvSpPr>
          <p:spPr bwMode="auto">
            <a:xfrm>
              <a:off x="2109" y="1480"/>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42" name="Oval 1768"/>
            <p:cNvSpPr>
              <a:spLocks noChangeArrowheads="1"/>
            </p:cNvSpPr>
            <p:nvPr/>
          </p:nvSpPr>
          <p:spPr bwMode="auto">
            <a:xfrm>
              <a:off x="2427" y="1661"/>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43" name="Oval 1769"/>
            <p:cNvSpPr>
              <a:spLocks noChangeArrowheads="1"/>
            </p:cNvSpPr>
            <p:nvPr/>
          </p:nvSpPr>
          <p:spPr bwMode="auto">
            <a:xfrm>
              <a:off x="2653" y="1842"/>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44" name="Oval 1770"/>
            <p:cNvSpPr>
              <a:spLocks noChangeArrowheads="1"/>
            </p:cNvSpPr>
            <p:nvPr/>
          </p:nvSpPr>
          <p:spPr bwMode="auto">
            <a:xfrm>
              <a:off x="1746" y="1797"/>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45" name="Oval 1771"/>
            <p:cNvSpPr>
              <a:spLocks noChangeArrowheads="1"/>
            </p:cNvSpPr>
            <p:nvPr/>
          </p:nvSpPr>
          <p:spPr bwMode="auto">
            <a:xfrm>
              <a:off x="1927" y="1752"/>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46" name="Oval 1772"/>
            <p:cNvSpPr>
              <a:spLocks noChangeArrowheads="1"/>
            </p:cNvSpPr>
            <p:nvPr/>
          </p:nvSpPr>
          <p:spPr bwMode="auto">
            <a:xfrm>
              <a:off x="2108" y="1888"/>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47" name="Oval 1773"/>
            <p:cNvSpPr>
              <a:spLocks noChangeArrowheads="1"/>
            </p:cNvSpPr>
            <p:nvPr/>
          </p:nvSpPr>
          <p:spPr bwMode="auto">
            <a:xfrm>
              <a:off x="1655" y="2024"/>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48" name="Oval 1774"/>
            <p:cNvSpPr>
              <a:spLocks noChangeArrowheads="1"/>
            </p:cNvSpPr>
            <p:nvPr/>
          </p:nvSpPr>
          <p:spPr bwMode="auto">
            <a:xfrm>
              <a:off x="1247" y="2069"/>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49" name="Oval 1775"/>
            <p:cNvSpPr>
              <a:spLocks noChangeArrowheads="1"/>
            </p:cNvSpPr>
            <p:nvPr/>
          </p:nvSpPr>
          <p:spPr bwMode="auto">
            <a:xfrm>
              <a:off x="1564" y="2114"/>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50" name="Oval 1776"/>
            <p:cNvSpPr>
              <a:spLocks noChangeArrowheads="1"/>
            </p:cNvSpPr>
            <p:nvPr/>
          </p:nvSpPr>
          <p:spPr bwMode="auto">
            <a:xfrm>
              <a:off x="1881" y="2069"/>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51" name="Oval 1777"/>
            <p:cNvSpPr>
              <a:spLocks noChangeArrowheads="1"/>
            </p:cNvSpPr>
            <p:nvPr/>
          </p:nvSpPr>
          <p:spPr bwMode="auto">
            <a:xfrm>
              <a:off x="2198" y="1661"/>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52" name="Oval 1778"/>
            <p:cNvSpPr>
              <a:spLocks noChangeArrowheads="1"/>
            </p:cNvSpPr>
            <p:nvPr/>
          </p:nvSpPr>
          <p:spPr bwMode="auto">
            <a:xfrm>
              <a:off x="1519" y="1253"/>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53" name="Oval 1779"/>
            <p:cNvSpPr>
              <a:spLocks noChangeArrowheads="1"/>
            </p:cNvSpPr>
            <p:nvPr/>
          </p:nvSpPr>
          <p:spPr bwMode="auto">
            <a:xfrm>
              <a:off x="1383" y="1480"/>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54" name="Oval 1780"/>
            <p:cNvSpPr>
              <a:spLocks noChangeArrowheads="1"/>
            </p:cNvSpPr>
            <p:nvPr/>
          </p:nvSpPr>
          <p:spPr bwMode="auto">
            <a:xfrm>
              <a:off x="1428" y="1843"/>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55" name="Oval 1781"/>
            <p:cNvSpPr>
              <a:spLocks noChangeArrowheads="1"/>
            </p:cNvSpPr>
            <p:nvPr/>
          </p:nvSpPr>
          <p:spPr bwMode="auto">
            <a:xfrm>
              <a:off x="1428" y="2206"/>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56" name="Oval 1782"/>
            <p:cNvSpPr>
              <a:spLocks noChangeArrowheads="1"/>
            </p:cNvSpPr>
            <p:nvPr/>
          </p:nvSpPr>
          <p:spPr bwMode="auto">
            <a:xfrm>
              <a:off x="1564" y="1978"/>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57" name="Oval 1783"/>
            <p:cNvSpPr>
              <a:spLocks noChangeArrowheads="1"/>
            </p:cNvSpPr>
            <p:nvPr/>
          </p:nvSpPr>
          <p:spPr bwMode="auto">
            <a:xfrm>
              <a:off x="1700" y="1525"/>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58" name="Oval 1784"/>
            <p:cNvSpPr>
              <a:spLocks noChangeArrowheads="1"/>
            </p:cNvSpPr>
            <p:nvPr/>
          </p:nvSpPr>
          <p:spPr bwMode="auto">
            <a:xfrm>
              <a:off x="1927" y="1435"/>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59" name="Oval 1785"/>
            <p:cNvSpPr>
              <a:spLocks noChangeArrowheads="1"/>
            </p:cNvSpPr>
            <p:nvPr/>
          </p:nvSpPr>
          <p:spPr bwMode="auto">
            <a:xfrm>
              <a:off x="2245" y="1435"/>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60" name="Oval 1786"/>
            <p:cNvSpPr>
              <a:spLocks noChangeArrowheads="1"/>
            </p:cNvSpPr>
            <p:nvPr/>
          </p:nvSpPr>
          <p:spPr bwMode="auto">
            <a:xfrm>
              <a:off x="2563" y="1571"/>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61" name="Oval 1787"/>
            <p:cNvSpPr>
              <a:spLocks noChangeArrowheads="1"/>
            </p:cNvSpPr>
            <p:nvPr/>
          </p:nvSpPr>
          <p:spPr bwMode="auto">
            <a:xfrm>
              <a:off x="2290" y="1797"/>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62" name="Oval 1788"/>
            <p:cNvSpPr>
              <a:spLocks noChangeArrowheads="1"/>
            </p:cNvSpPr>
            <p:nvPr/>
          </p:nvSpPr>
          <p:spPr bwMode="auto">
            <a:xfrm>
              <a:off x="2017" y="2160"/>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sp>
          <p:nvSpPr>
            <p:cNvPr id="80963" name="Oval 1789"/>
            <p:cNvSpPr>
              <a:spLocks noChangeArrowheads="1"/>
            </p:cNvSpPr>
            <p:nvPr/>
          </p:nvSpPr>
          <p:spPr bwMode="auto">
            <a:xfrm>
              <a:off x="2290" y="1978"/>
              <a:ext cx="45" cy="45"/>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endParaRPr lang="en-US"/>
            </a:p>
          </p:txBody>
        </p:sp>
      </p:grpSp>
      <p:sp>
        <p:nvSpPr>
          <p:cNvPr id="80908" name="Rectangle 1790"/>
          <p:cNvSpPr>
            <a:spLocks noGrp="1" noChangeArrowheads="1"/>
          </p:cNvSpPr>
          <p:nvPr>
            <p:ph type="title"/>
          </p:nvPr>
        </p:nvSpPr>
        <p:spPr>
          <a:xfrm>
            <a:off x="2411413" y="53975"/>
            <a:ext cx="5400675" cy="1143000"/>
          </a:xfrm>
          <a:solidFill>
            <a:schemeClr val="bg1"/>
          </a:solidFill>
        </p:spPr>
        <p:txBody>
          <a:bodyPr/>
          <a:lstStyle/>
          <a:p>
            <a:pPr eaLnBrk="1" hangingPunct="1"/>
            <a:r>
              <a:rPr lang="cs-CZ" sz="4000" dirty="0" err="1"/>
              <a:t>Hypertonic</a:t>
            </a:r>
            <a:r>
              <a:rPr lang="cs-CZ" sz="4000" dirty="0"/>
              <a:t> </a:t>
            </a:r>
            <a:r>
              <a:rPr lang="cs-CZ" sz="4000" dirty="0" err="1"/>
              <a:t>environment</a:t>
            </a:r>
            <a:endParaRPr lang="cs-CZ" sz="4000" dirty="0"/>
          </a:p>
        </p:txBody>
      </p:sp>
      <p:sp>
        <p:nvSpPr>
          <p:cNvPr id="80909" name="Text Box 1791"/>
          <p:cNvSpPr txBox="1">
            <a:spLocks noChangeArrowheads="1"/>
          </p:cNvSpPr>
          <p:nvPr/>
        </p:nvSpPr>
        <p:spPr bwMode="auto">
          <a:xfrm>
            <a:off x="3725863" y="1447800"/>
            <a:ext cx="1711325" cy="396875"/>
          </a:xfrm>
          <a:prstGeom prst="rect">
            <a:avLst/>
          </a:prstGeom>
          <a:solidFill>
            <a:schemeClr val="bg1"/>
          </a:solidFill>
          <a:ln w="9525">
            <a:noFill/>
            <a:miter lim="800000"/>
            <a:headEnd/>
            <a:tailEnd/>
          </a:ln>
        </p:spPr>
        <p:txBody>
          <a:bodyPr wrap="none">
            <a:spAutoFit/>
          </a:bodyPr>
          <a:lstStyle/>
          <a:p>
            <a:r>
              <a:rPr lang="cs-CZ" sz="2000" b="1">
                <a:solidFill>
                  <a:srgbClr val="FF0000"/>
                </a:solidFill>
              </a:rPr>
              <a:t>&gt; 300 mmol/l</a:t>
            </a:r>
          </a:p>
        </p:txBody>
      </p:sp>
      <p:sp>
        <p:nvSpPr>
          <p:cNvPr id="80910" name="Text Box 1792"/>
          <p:cNvSpPr txBox="1">
            <a:spLocks noChangeArrowheads="1"/>
          </p:cNvSpPr>
          <p:nvPr/>
        </p:nvSpPr>
        <p:spPr bwMode="auto">
          <a:xfrm>
            <a:off x="5580063" y="3644900"/>
            <a:ext cx="730250" cy="366713"/>
          </a:xfrm>
          <a:prstGeom prst="rect">
            <a:avLst/>
          </a:prstGeom>
          <a:solidFill>
            <a:srgbClr val="FFFF99"/>
          </a:solidFill>
          <a:ln w="9525">
            <a:noFill/>
            <a:miter lim="800000"/>
            <a:headEnd/>
            <a:tailEnd/>
          </a:ln>
        </p:spPr>
        <p:txBody>
          <a:bodyPr wrap="none">
            <a:spAutoFit/>
          </a:bodyPr>
          <a:lstStyle/>
          <a:p>
            <a:r>
              <a:rPr lang="cs-CZ" b="1"/>
              <a:t>Céva</a:t>
            </a:r>
          </a:p>
        </p:txBody>
      </p:sp>
      <p:sp>
        <p:nvSpPr>
          <p:cNvPr id="80911" name="Text Box 1793"/>
          <p:cNvSpPr txBox="1">
            <a:spLocks noChangeArrowheads="1"/>
          </p:cNvSpPr>
          <p:nvPr/>
        </p:nvSpPr>
        <p:spPr bwMode="auto">
          <a:xfrm>
            <a:off x="755650" y="4724400"/>
            <a:ext cx="1479550" cy="366713"/>
          </a:xfrm>
          <a:prstGeom prst="rect">
            <a:avLst/>
          </a:prstGeom>
          <a:solidFill>
            <a:schemeClr val="bg1"/>
          </a:solidFill>
          <a:ln w="9525">
            <a:noFill/>
            <a:miter lim="800000"/>
            <a:headEnd/>
            <a:tailEnd/>
          </a:ln>
        </p:spPr>
        <p:txBody>
          <a:bodyPr wrap="none">
            <a:spAutoFit/>
          </a:bodyPr>
          <a:lstStyle/>
          <a:p>
            <a:r>
              <a:rPr lang="cs-CZ" b="1"/>
              <a:t>Intersticium</a:t>
            </a:r>
          </a:p>
        </p:txBody>
      </p:sp>
      <p:grpSp>
        <p:nvGrpSpPr>
          <p:cNvPr id="11" name="Group 1794"/>
          <p:cNvGrpSpPr>
            <a:grpSpLocks/>
          </p:cNvGrpSpPr>
          <p:nvPr/>
        </p:nvGrpSpPr>
        <p:grpSpPr bwMode="auto">
          <a:xfrm rot="1385361">
            <a:off x="3924300" y="5157788"/>
            <a:ext cx="1943100" cy="1700212"/>
            <a:chOff x="1356" y="1583"/>
            <a:chExt cx="1224" cy="1236"/>
          </a:xfrm>
        </p:grpSpPr>
        <p:sp>
          <p:nvSpPr>
            <p:cNvPr id="80920" name="Oval 1795"/>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0921" name="Oval 1796"/>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2" name="Group 1797"/>
          <p:cNvGrpSpPr>
            <a:grpSpLocks/>
          </p:cNvGrpSpPr>
          <p:nvPr/>
        </p:nvGrpSpPr>
        <p:grpSpPr bwMode="auto">
          <a:xfrm>
            <a:off x="5724525" y="3933825"/>
            <a:ext cx="1943100" cy="1962150"/>
            <a:chOff x="1356" y="1583"/>
            <a:chExt cx="1224" cy="1236"/>
          </a:xfrm>
        </p:grpSpPr>
        <p:sp>
          <p:nvSpPr>
            <p:cNvPr id="80918" name="Oval 1798"/>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0919" name="Oval 1799"/>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3" name="Group 1800"/>
          <p:cNvGrpSpPr>
            <a:grpSpLocks/>
          </p:cNvGrpSpPr>
          <p:nvPr/>
        </p:nvGrpSpPr>
        <p:grpSpPr bwMode="auto">
          <a:xfrm rot="1826962">
            <a:off x="7667625" y="2789238"/>
            <a:ext cx="1943100" cy="1420812"/>
            <a:chOff x="1356" y="1583"/>
            <a:chExt cx="1224" cy="1236"/>
          </a:xfrm>
        </p:grpSpPr>
        <p:sp>
          <p:nvSpPr>
            <p:cNvPr id="80916" name="Oval 1801"/>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0917" name="Oval 1802"/>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sp>
        <p:nvSpPr>
          <p:cNvPr id="80915" name="Text Box 1803"/>
          <p:cNvSpPr txBox="1">
            <a:spLocks noChangeArrowheads="1"/>
          </p:cNvSpPr>
          <p:nvPr/>
        </p:nvSpPr>
        <p:spPr bwMode="auto">
          <a:xfrm>
            <a:off x="1258888" y="1644650"/>
            <a:ext cx="955675" cy="366713"/>
          </a:xfrm>
          <a:prstGeom prst="rect">
            <a:avLst/>
          </a:prstGeom>
          <a:noFill/>
          <a:ln w="9525">
            <a:noFill/>
            <a:miter lim="800000"/>
            <a:headEnd/>
            <a:tailEnd/>
          </a:ln>
        </p:spPr>
        <p:txBody>
          <a:bodyPr>
            <a:spAutoFit/>
          </a:bodyPr>
          <a:lstStyle/>
          <a:p>
            <a:r>
              <a:rPr lang="cs-CZ" b="1" dirty="0"/>
              <a:t>Cell</a:t>
            </a:r>
          </a:p>
        </p:txBody>
      </p:sp>
      <p:sp>
        <p:nvSpPr>
          <p:cNvPr id="1804" name="Obdélník 1803"/>
          <p:cNvSpPr/>
          <p:nvPr/>
        </p:nvSpPr>
        <p:spPr>
          <a:xfrm>
            <a:off x="3332269" y="3244334"/>
            <a:ext cx="2479461" cy="369332"/>
          </a:xfrm>
          <a:prstGeom prst="rect">
            <a:avLst/>
          </a:prstGeom>
        </p:spPr>
        <p:txBody>
          <a:bodyPr wrap="none">
            <a:spAutoFit/>
          </a:bodyPr>
          <a:lstStyle/>
          <a:p>
            <a:r>
              <a:rPr lang="cs-CZ" dirty="0" err="1"/>
              <a:t>Hypertonic</a:t>
            </a:r>
            <a:r>
              <a:rPr lang="cs-CZ" dirty="0"/>
              <a:t> </a:t>
            </a:r>
            <a:r>
              <a:rPr lang="cs-CZ" dirty="0" err="1"/>
              <a:t>environment</a:t>
            </a:r>
            <a:endParaRPr lang="cs-CZ" dirty="0"/>
          </a:p>
        </p:txBody>
      </p:sp>
    </p:spTree>
    <p:custDataLst>
      <p:tags r:id="rId1"/>
    </p:custData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ChangeArrowheads="1"/>
          </p:cNvSpPr>
          <p:nvPr/>
        </p:nvSpPr>
        <p:spPr bwMode="auto">
          <a:xfrm rot="-2214497">
            <a:off x="577850" y="3213100"/>
            <a:ext cx="10801350" cy="3952875"/>
          </a:xfrm>
          <a:prstGeom prst="rect">
            <a:avLst/>
          </a:prstGeom>
          <a:solidFill>
            <a:srgbClr val="FFFF99"/>
          </a:solidFill>
          <a:ln w="9525">
            <a:noFill/>
            <a:miter lim="800000"/>
            <a:headEnd/>
            <a:tailEnd/>
          </a:ln>
        </p:spPr>
        <p:txBody>
          <a:bodyPr wrap="none" anchor="ctr"/>
          <a:lstStyle/>
          <a:p>
            <a:endParaRPr lang="en-US"/>
          </a:p>
        </p:txBody>
      </p:sp>
      <p:grpSp>
        <p:nvGrpSpPr>
          <p:cNvPr id="2" name="Group 3"/>
          <p:cNvGrpSpPr>
            <a:grpSpLocks/>
          </p:cNvGrpSpPr>
          <p:nvPr/>
        </p:nvGrpSpPr>
        <p:grpSpPr bwMode="auto">
          <a:xfrm>
            <a:off x="-180975" y="-39688"/>
            <a:ext cx="9434513" cy="6924676"/>
            <a:chOff x="-114" y="-25"/>
            <a:chExt cx="5943" cy="4362"/>
          </a:xfrm>
        </p:grpSpPr>
        <p:sp>
          <p:nvSpPr>
            <p:cNvPr id="76882" name="Oval 4"/>
            <p:cNvSpPr>
              <a:spLocks noChangeArrowheads="1"/>
            </p:cNvSpPr>
            <p:nvPr/>
          </p:nvSpPr>
          <p:spPr bwMode="auto">
            <a:xfrm>
              <a:off x="138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3" name="Oval 5"/>
            <p:cNvSpPr>
              <a:spLocks noChangeArrowheads="1"/>
            </p:cNvSpPr>
            <p:nvPr/>
          </p:nvSpPr>
          <p:spPr bwMode="auto">
            <a:xfrm>
              <a:off x="138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4" name="Oval 6"/>
            <p:cNvSpPr>
              <a:spLocks noChangeArrowheads="1"/>
            </p:cNvSpPr>
            <p:nvPr/>
          </p:nvSpPr>
          <p:spPr bwMode="auto">
            <a:xfrm>
              <a:off x="1294"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5" name="Oval 7"/>
            <p:cNvSpPr>
              <a:spLocks noChangeArrowheads="1"/>
            </p:cNvSpPr>
            <p:nvPr/>
          </p:nvSpPr>
          <p:spPr bwMode="auto">
            <a:xfrm>
              <a:off x="115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6" name="Oval 8"/>
            <p:cNvSpPr>
              <a:spLocks noChangeArrowheads="1"/>
            </p:cNvSpPr>
            <p:nvPr/>
          </p:nvSpPr>
          <p:spPr bwMode="auto">
            <a:xfrm>
              <a:off x="97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7" name="Oval 9"/>
            <p:cNvSpPr>
              <a:spLocks noChangeArrowheads="1"/>
            </p:cNvSpPr>
            <p:nvPr/>
          </p:nvSpPr>
          <p:spPr bwMode="auto">
            <a:xfrm>
              <a:off x="1248"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88" name="Oval 10"/>
            <p:cNvSpPr>
              <a:spLocks noChangeArrowheads="1"/>
            </p:cNvSpPr>
            <p:nvPr/>
          </p:nvSpPr>
          <p:spPr bwMode="auto">
            <a:xfrm>
              <a:off x="1339" y="325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889" name="Oval 11"/>
            <p:cNvSpPr>
              <a:spLocks noChangeArrowheads="1"/>
            </p:cNvSpPr>
            <p:nvPr/>
          </p:nvSpPr>
          <p:spPr bwMode="auto">
            <a:xfrm>
              <a:off x="1339"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0" name="Oval 12"/>
            <p:cNvSpPr>
              <a:spLocks noChangeArrowheads="1"/>
            </p:cNvSpPr>
            <p:nvPr/>
          </p:nvSpPr>
          <p:spPr bwMode="auto">
            <a:xfrm>
              <a:off x="129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1" name="Oval 13"/>
            <p:cNvSpPr>
              <a:spLocks noChangeArrowheads="1"/>
            </p:cNvSpPr>
            <p:nvPr/>
          </p:nvSpPr>
          <p:spPr bwMode="auto">
            <a:xfrm>
              <a:off x="1339"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2" name="Oval 14"/>
            <p:cNvSpPr>
              <a:spLocks noChangeArrowheads="1"/>
            </p:cNvSpPr>
            <p:nvPr/>
          </p:nvSpPr>
          <p:spPr bwMode="auto">
            <a:xfrm>
              <a:off x="1475" y="374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893" name="Oval 15"/>
            <p:cNvSpPr>
              <a:spLocks noChangeArrowheads="1"/>
            </p:cNvSpPr>
            <p:nvPr/>
          </p:nvSpPr>
          <p:spPr bwMode="auto">
            <a:xfrm>
              <a:off x="1565" y="388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6894" name="Oval 16"/>
            <p:cNvSpPr>
              <a:spLocks noChangeArrowheads="1"/>
            </p:cNvSpPr>
            <p:nvPr/>
          </p:nvSpPr>
          <p:spPr bwMode="auto">
            <a:xfrm>
              <a:off x="1657"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5" name="Oval 17"/>
            <p:cNvSpPr>
              <a:spLocks noChangeArrowheads="1"/>
            </p:cNvSpPr>
            <p:nvPr/>
          </p:nvSpPr>
          <p:spPr bwMode="auto">
            <a:xfrm>
              <a:off x="1656"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6" name="Oval 18"/>
            <p:cNvSpPr>
              <a:spLocks noChangeArrowheads="1"/>
            </p:cNvSpPr>
            <p:nvPr/>
          </p:nvSpPr>
          <p:spPr bwMode="auto">
            <a:xfrm>
              <a:off x="165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7" name="Oval 19"/>
            <p:cNvSpPr>
              <a:spLocks noChangeArrowheads="1"/>
            </p:cNvSpPr>
            <p:nvPr/>
          </p:nvSpPr>
          <p:spPr bwMode="auto">
            <a:xfrm>
              <a:off x="156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8" name="Oval 20"/>
            <p:cNvSpPr>
              <a:spLocks noChangeArrowheads="1"/>
            </p:cNvSpPr>
            <p:nvPr/>
          </p:nvSpPr>
          <p:spPr bwMode="auto">
            <a:xfrm>
              <a:off x="1702"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99" name="Oval 21"/>
            <p:cNvSpPr>
              <a:spLocks noChangeArrowheads="1"/>
            </p:cNvSpPr>
            <p:nvPr/>
          </p:nvSpPr>
          <p:spPr bwMode="auto">
            <a:xfrm>
              <a:off x="1430"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0" name="Oval 22"/>
            <p:cNvSpPr>
              <a:spLocks noChangeArrowheads="1"/>
            </p:cNvSpPr>
            <p:nvPr/>
          </p:nvSpPr>
          <p:spPr bwMode="auto">
            <a:xfrm>
              <a:off x="3063"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1" name="Oval 23"/>
            <p:cNvSpPr>
              <a:spLocks noChangeArrowheads="1"/>
            </p:cNvSpPr>
            <p:nvPr/>
          </p:nvSpPr>
          <p:spPr bwMode="auto">
            <a:xfrm>
              <a:off x="1475"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2" name="Oval 24"/>
            <p:cNvSpPr>
              <a:spLocks noChangeArrowheads="1"/>
            </p:cNvSpPr>
            <p:nvPr/>
          </p:nvSpPr>
          <p:spPr bwMode="auto">
            <a:xfrm>
              <a:off x="1520" y="36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3" name="Oval 25"/>
            <p:cNvSpPr>
              <a:spLocks noChangeArrowheads="1"/>
            </p:cNvSpPr>
            <p:nvPr/>
          </p:nvSpPr>
          <p:spPr bwMode="auto">
            <a:xfrm>
              <a:off x="1248" y="379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6904" name="Oval 26"/>
            <p:cNvSpPr>
              <a:spLocks noChangeArrowheads="1"/>
            </p:cNvSpPr>
            <p:nvPr/>
          </p:nvSpPr>
          <p:spPr bwMode="auto">
            <a:xfrm>
              <a:off x="1566"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5" name="Oval 27"/>
            <p:cNvSpPr>
              <a:spLocks noChangeArrowheads="1"/>
            </p:cNvSpPr>
            <p:nvPr/>
          </p:nvSpPr>
          <p:spPr bwMode="auto">
            <a:xfrm>
              <a:off x="229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6" name="Oval 28"/>
            <p:cNvSpPr>
              <a:spLocks noChangeArrowheads="1"/>
            </p:cNvSpPr>
            <p:nvPr/>
          </p:nvSpPr>
          <p:spPr bwMode="auto">
            <a:xfrm>
              <a:off x="2291"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7" name="Oval 29"/>
            <p:cNvSpPr>
              <a:spLocks noChangeArrowheads="1"/>
            </p:cNvSpPr>
            <p:nvPr/>
          </p:nvSpPr>
          <p:spPr bwMode="auto">
            <a:xfrm>
              <a:off x="215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8" name="Oval 30"/>
            <p:cNvSpPr>
              <a:spLocks noChangeArrowheads="1"/>
            </p:cNvSpPr>
            <p:nvPr/>
          </p:nvSpPr>
          <p:spPr bwMode="auto">
            <a:xfrm>
              <a:off x="2246"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09" name="Oval 31"/>
            <p:cNvSpPr>
              <a:spLocks noChangeArrowheads="1"/>
            </p:cNvSpPr>
            <p:nvPr/>
          </p:nvSpPr>
          <p:spPr bwMode="auto">
            <a:xfrm>
              <a:off x="2382"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0" name="Oval 32"/>
            <p:cNvSpPr>
              <a:spLocks noChangeArrowheads="1"/>
            </p:cNvSpPr>
            <p:nvPr/>
          </p:nvSpPr>
          <p:spPr bwMode="auto">
            <a:xfrm>
              <a:off x="2473"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1" name="Oval 33"/>
            <p:cNvSpPr>
              <a:spLocks noChangeArrowheads="1"/>
            </p:cNvSpPr>
            <p:nvPr/>
          </p:nvSpPr>
          <p:spPr bwMode="auto">
            <a:xfrm>
              <a:off x="2564" y="33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2" name="Oval 34"/>
            <p:cNvSpPr>
              <a:spLocks noChangeArrowheads="1"/>
            </p:cNvSpPr>
            <p:nvPr/>
          </p:nvSpPr>
          <p:spPr bwMode="auto">
            <a:xfrm>
              <a:off x="2563"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3" name="Oval 35"/>
            <p:cNvSpPr>
              <a:spLocks noChangeArrowheads="1"/>
            </p:cNvSpPr>
            <p:nvPr/>
          </p:nvSpPr>
          <p:spPr bwMode="auto">
            <a:xfrm>
              <a:off x="2290"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4" name="Oval 36"/>
            <p:cNvSpPr>
              <a:spLocks noChangeArrowheads="1"/>
            </p:cNvSpPr>
            <p:nvPr/>
          </p:nvSpPr>
          <p:spPr bwMode="auto">
            <a:xfrm>
              <a:off x="2427" y="31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5" name="Oval 37"/>
            <p:cNvSpPr>
              <a:spLocks noChangeArrowheads="1"/>
            </p:cNvSpPr>
            <p:nvPr/>
          </p:nvSpPr>
          <p:spPr bwMode="auto">
            <a:xfrm>
              <a:off x="2790" y="324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6916" name="Oval 38"/>
            <p:cNvSpPr>
              <a:spLocks noChangeArrowheads="1"/>
            </p:cNvSpPr>
            <p:nvPr/>
          </p:nvSpPr>
          <p:spPr bwMode="auto">
            <a:xfrm>
              <a:off x="2881"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7" name="Oval 39"/>
            <p:cNvSpPr>
              <a:spLocks noChangeArrowheads="1"/>
            </p:cNvSpPr>
            <p:nvPr/>
          </p:nvSpPr>
          <p:spPr bwMode="auto">
            <a:xfrm>
              <a:off x="2201"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8" name="Oval 40"/>
            <p:cNvSpPr>
              <a:spLocks noChangeArrowheads="1"/>
            </p:cNvSpPr>
            <p:nvPr/>
          </p:nvSpPr>
          <p:spPr bwMode="auto">
            <a:xfrm>
              <a:off x="2200"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19" name="Oval 41"/>
            <p:cNvSpPr>
              <a:spLocks noChangeArrowheads="1"/>
            </p:cNvSpPr>
            <p:nvPr/>
          </p:nvSpPr>
          <p:spPr bwMode="auto">
            <a:xfrm>
              <a:off x="1974"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0" name="Oval 42"/>
            <p:cNvSpPr>
              <a:spLocks noChangeArrowheads="1"/>
            </p:cNvSpPr>
            <p:nvPr/>
          </p:nvSpPr>
          <p:spPr bwMode="auto">
            <a:xfrm>
              <a:off x="2155"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1" name="Oval 43"/>
            <p:cNvSpPr>
              <a:spLocks noChangeArrowheads="1"/>
            </p:cNvSpPr>
            <p:nvPr/>
          </p:nvSpPr>
          <p:spPr bwMode="auto">
            <a:xfrm>
              <a:off x="26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2" name="Oval 44"/>
            <p:cNvSpPr>
              <a:spLocks noChangeArrowheads="1"/>
            </p:cNvSpPr>
            <p:nvPr/>
          </p:nvSpPr>
          <p:spPr bwMode="auto">
            <a:xfrm>
              <a:off x="2382"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3" name="Oval 45"/>
            <p:cNvSpPr>
              <a:spLocks noChangeArrowheads="1"/>
            </p:cNvSpPr>
            <p:nvPr/>
          </p:nvSpPr>
          <p:spPr bwMode="auto">
            <a:xfrm>
              <a:off x="2473"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4" name="Oval 46"/>
            <p:cNvSpPr>
              <a:spLocks noChangeArrowheads="1"/>
            </p:cNvSpPr>
            <p:nvPr/>
          </p:nvSpPr>
          <p:spPr bwMode="auto">
            <a:xfrm>
              <a:off x="247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5" name="Oval 47"/>
            <p:cNvSpPr>
              <a:spLocks noChangeArrowheads="1"/>
            </p:cNvSpPr>
            <p:nvPr/>
          </p:nvSpPr>
          <p:spPr bwMode="auto">
            <a:xfrm>
              <a:off x="2199" y="3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6" name="Oval 48"/>
            <p:cNvSpPr>
              <a:spLocks noChangeArrowheads="1"/>
            </p:cNvSpPr>
            <p:nvPr/>
          </p:nvSpPr>
          <p:spPr bwMode="auto">
            <a:xfrm>
              <a:off x="2336" y="35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7" name="Oval 49"/>
            <p:cNvSpPr>
              <a:spLocks noChangeArrowheads="1"/>
            </p:cNvSpPr>
            <p:nvPr/>
          </p:nvSpPr>
          <p:spPr bwMode="auto">
            <a:xfrm>
              <a:off x="206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8" name="Oval 50"/>
            <p:cNvSpPr>
              <a:spLocks noChangeArrowheads="1"/>
            </p:cNvSpPr>
            <p:nvPr/>
          </p:nvSpPr>
          <p:spPr bwMode="auto">
            <a:xfrm>
              <a:off x="2382"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29" name="Oval 51"/>
            <p:cNvSpPr>
              <a:spLocks noChangeArrowheads="1"/>
            </p:cNvSpPr>
            <p:nvPr/>
          </p:nvSpPr>
          <p:spPr bwMode="auto">
            <a:xfrm>
              <a:off x="1929"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0" name="Oval 52"/>
            <p:cNvSpPr>
              <a:spLocks noChangeArrowheads="1"/>
            </p:cNvSpPr>
            <p:nvPr/>
          </p:nvSpPr>
          <p:spPr bwMode="auto">
            <a:xfrm>
              <a:off x="1747"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1" name="Oval 53"/>
            <p:cNvSpPr>
              <a:spLocks noChangeArrowheads="1"/>
            </p:cNvSpPr>
            <p:nvPr/>
          </p:nvSpPr>
          <p:spPr bwMode="auto">
            <a:xfrm>
              <a:off x="161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2" name="Oval 54"/>
            <p:cNvSpPr>
              <a:spLocks noChangeArrowheads="1"/>
            </p:cNvSpPr>
            <p:nvPr/>
          </p:nvSpPr>
          <p:spPr bwMode="auto">
            <a:xfrm>
              <a:off x="170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3" name="Oval 55"/>
            <p:cNvSpPr>
              <a:spLocks noChangeArrowheads="1"/>
            </p:cNvSpPr>
            <p:nvPr/>
          </p:nvSpPr>
          <p:spPr bwMode="auto">
            <a:xfrm>
              <a:off x="1838" y="30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934" name="Oval 56"/>
            <p:cNvSpPr>
              <a:spLocks noChangeArrowheads="1"/>
            </p:cNvSpPr>
            <p:nvPr/>
          </p:nvSpPr>
          <p:spPr bwMode="auto">
            <a:xfrm>
              <a:off x="1974" y="3385"/>
              <a:ext cx="45" cy="46"/>
            </a:xfrm>
            <a:prstGeom prst="ellipse">
              <a:avLst/>
            </a:prstGeom>
            <a:solidFill>
              <a:schemeClr val="tx1"/>
            </a:solidFill>
            <a:ln w="3175">
              <a:noFill/>
              <a:round/>
              <a:headEnd/>
              <a:tailEnd/>
            </a:ln>
          </p:spPr>
          <p:txBody>
            <a:bodyPr wrap="none" anchor="ctr"/>
            <a:lstStyle/>
            <a:p>
              <a:endParaRPr lang="en-US"/>
            </a:p>
          </p:txBody>
        </p:sp>
        <p:sp>
          <p:nvSpPr>
            <p:cNvPr id="76935" name="Oval 57"/>
            <p:cNvSpPr>
              <a:spLocks noChangeArrowheads="1"/>
            </p:cNvSpPr>
            <p:nvPr/>
          </p:nvSpPr>
          <p:spPr bwMode="auto">
            <a:xfrm>
              <a:off x="2020" y="31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6" name="Oval 58"/>
            <p:cNvSpPr>
              <a:spLocks noChangeArrowheads="1"/>
            </p:cNvSpPr>
            <p:nvPr/>
          </p:nvSpPr>
          <p:spPr bwMode="auto">
            <a:xfrm>
              <a:off x="2019"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7" name="Oval 59"/>
            <p:cNvSpPr>
              <a:spLocks noChangeArrowheads="1"/>
            </p:cNvSpPr>
            <p:nvPr/>
          </p:nvSpPr>
          <p:spPr bwMode="auto">
            <a:xfrm>
              <a:off x="174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8" name="Oval 60"/>
            <p:cNvSpPr>
              <a:spLocks noChangeArrowheads="1"/>
            </p:cNvSpPr>
            <p:nvPr/>
          </p:nvSpPr>
          <p:spPr bwMode="auto">
            <a:xfrm>
              <a:off x="1883" y="29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39" name="Oval 61"/>
            <p:cNvSpPr>
              <a:spLocks noChangeArrowheads="1"/>
            </p:cNvSpPr>
            <p:nvPr/>
          </p:nvSpPr>
          <p:spPr bwMode="auto">
            <a:xfrm>
              <a:off x="1883"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0" name="Oval 62"/>
            <p:cNvSpPr>
              <a:spLocks noChangeArrowheads="1"/>
            </p:cNvSpPr>
            <p:nvPr/>
          </p:nvSpPr>
          <p:spPr bwMode="auto">
            <a:xfrm>
              <a:off x="1929"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1" name="Oval 63"/>
            <p:cNvSpPr>
              <a:spLocks noChangeArrowheads="1"/>
            </p:cNvSpPr>
            <p:nvPr/>
          </p:nvSpPr>
          <p:spPr bwMode="auto">
            <a:xfrm>
              <a:off x="220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2" name="Oval 64"/>
            <p:cNvSpPr>
              <a:spLocks noChangeArrowheads="1"/>
            </p:cNvSpPr>
            <p:nvPr/>
          </p:nvSpPr>
          <p:spPr bwMode="auto">
            <a:xfrm>
              <a:off x="2200"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3" name="Oval 65"/>
            <p:cNvSpPr>
              <a:spLocks noChangeArrowheads="1"/>
            </p:cNvSpPr>
            <p:nvPr/>
          </p:nvSpPr>
          <p:spPr bwMode="auto">
            <a:xfrm>
              <a:off x="20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4" name="Oval 66"/>
            <p:cNvSpPr>
              <a:spLocks noChangeArrowheads="1"/>
            </p:cNvSpPr>
            <p:nvPr/>
          </p:nvSpPr>
          <p:spPr bwMode="auto">
            <a:xfrm>
              <a:off x="21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5" name="Oval 67"/>
            <p:cNvSpPr>
              <a:spLocks noChangeArrowheads="1"/>
            </p:cNvSpPr>
            <p:nvPr/>
          </p:nvSpPr>
          <p:spPr bwMode="auto">
            <a:xfrm>
              <a:off x="22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6" name="Oval 68"/>
            <p:cNvSpPr>
              <a:spLocks noChangeArrowheads="1"/>
            </p:cNvSpPr>
            <p:nvPr/>
          </p:nvSpPr>
          <p:spPr bwMode="auto">
            <a:xfrm>
              <a:off x="23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7" name="Oval 69"/>
            <p:cNvSpPr>
              <a:spLocks noChangeArrowheads="1"/>
            </p:cNvSpPr>
            <p:nvPr/>
          </p:nvSpPr>
          <p:spPr bwMode="auto">
            <a:xfrm>
              <a:off x="24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48" name="Oval 70"/>
            <p:cNvSpPr>
              <a:spLocks noChangeArrowheads="1"/>
            </p:cNvSpPr>
            <p:nvPr/>
          </p:nvSpPr>
          <p:spPr bwMode="auto">
            <a:xfrm>
              <a:off x="2472" y="283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949" name="Oval 71"/>
            <p:cNvSpPr>
              <a:spLocks noChangeArrowheads="1"/>
            </p:cNvSpPr>
            <p:nvPr/>
          </p:nvSpPr>
          <p:spPr bwMode="auto">
            <a:xfrm>
              <a:off x="2199" y="26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0" name="Oval 72"/>
            <p:cNvSpPr>
              <a:spLocks noChangeArrowheads="1"/>
            </p:cNvSpPr>
            <p:nvPr/>
          </p:nvSpPr>
          <p:spPr bwMode="auto">
            <a:xfrm>
              <a:off x="23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1" name="Oval 73"/>
            <p:cNvSpPr>
              <a:spLocks noChangeArrowheads="1"/>
            </p:cNvSpPr>
            <p:nvPr/>
          </p:nvSpPr>
          <p:spPr bwMode="auto">
            <a:xfrm>
              <a:off x="20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2" name="Oval 74"/>
            <p:cNvSpPr>
              <a:spLocks noChangeArrowheads="1"/>
            </p:cNvSpPr>
            <p:nvPr/>
          </p:nvSpPr>
          <p:spPr bwMode="auto">
            <a:xfrm>
              <a:off x="2382"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3" name="Oval 75"/>
            <p:cNvSpPr>
              <a:spLocks noChangeArrowheads="1"/>
            </p:cNvSpPr>
            <p:nvPr/>
          </p:nvSpPr>
          <p:spPr bwMode="auto">
            <a:xfrm>
              <a:off x="1656"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4" name="Oval 76"/>
            <p:cNvSpPr>
              <a:spLocks noChangeArrowheads="1"/>
            </p:cNvSpPr>
            <p:nvPr/>
          </p:nvSpPr>
          <p:spPr bwMode="auto">
            <a:xfrm>
              <a:off x="1294"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5" name="Oval 77"/>
            <p:cNvSpPr>
              <a:spLocks noChangeArrowheads="1"/>
            </p:cNvSpPr>
            <p:nvPr/>
          </p:nvSpPr>
          <p:spPr bwMode="auto">
            <a:xfrm>
              <a:off x="1430" y="3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6" name="Oval 78"/>
            <p:cNvSpPr>
              <a:spLocks noChangeArrowheads="1"/>
            </p:cNvSpPr>
            <p:nvPr/>
          </p:nvSpPr>
          <p:spPr bwMode="auto">
            <a:xfrm>
              <a:off x="1520"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7" name="Oval 79"/>
            <p:cNvSpPr>
              <a:spLocks noChangeArrowheads="1"/>
            </p:cNvSpPr>
            <p:nvPr/>
          </p:nvSpPr>
          <p:spPr bwMode="auto">
            <a:xfrm>
              <a:off x="1520"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8" name="Oval 80"/>
            <p:cNvSpPr>
              <a:spLocks noChangeArrowheads="1"/>
            </p:cNvSpPr>
            <p:nvPr/>
          </p:nvSpPr>
          <p:spPr bwMode="auto">
            <a:xfrm>
              <a:off x="1884"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59" name="Oval 81"/>
            <p:cNvSpPr>
              <a:spLocks noChangeArrowheads="1"/>
            </p:cNvSpPr>
            <p:nvPr/>
          </p:nvSpPr>
          <p:spPr bwMode="auto">
            <a:xfrm>
              <a:off x="206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0" name="Oval 82"/>
            <p:cNvSpPr>
              <a:spLocks noChangeArrowheads="1"/>
            </p:cNvSpPr>
            <p:nvPr/>
          </p:nvSpPr>
          <p:spPr bwMode="auto">
            <a:xfrm>
              <a:off x="1792"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1" name="Oval 83"/>
            <p:cNvSpPr>
              <a:spLocks noChangeArrowheads="1"/>
            </p:cNvSpPr>
            <p:nvPr/>
          </p:nvSpPr>
          <p:spPr bwMode="auto">
            <a:xfrm>
              <a:off x="1838"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2" name="Oval 84"/>
            <p:cNvSpPr>
              <a:spLocks noChangeArrowheads="1"/>
            </p:cNvSpPr>
            <p:nvPr/>
          </p:nvSpPr>
          <p:spPr bwMode="auto">
            <a:xfrm>
              <a:off x="1929" y="356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963" name="Oval 85"/>
            <p:cNvSpPr>
              <a:spLocks noChangeArrowheads="1"/>
            </p:cNvSpPr>
            <p:nvPr/>
          </p:nvSpPr>
          <p:spPr bwMode="auto">
            <a:xfrm>
              <a:off x="2655"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4" name="Oval 86"/>
            <p:cNvSpPr>
              <a:spLocks noChangeArrowheads="1"/>
            </p:cNvSpPr>
            <p:nvPr/>
          </p:nvSpPr>
          <p:spPr bwMode="auto">
            <a:xfrm>
              <a:off x="2518"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5" name="Oval 87"/>
            <p:cNvSpPr>
              <a:spLocks noChangeArrowheads="1"/>
            </p:cNvSpPr>
            <p:nvPr/>
          </p:nvSpPr>
          <p:spPr bwMode="auto">
            <a:xfrm>
              <a:off x="2383" y="3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6966" name="Oval 88"/>
            <p:cNvSpPr>
              <a:spLocks noChangeArrowheads="1"/>
            </p:cNvSpPr>
            <p:nvPr/>
          </p:nvSpPr>
          <p:spPr bwMode="auto">
            <a:xfrm>
              <a:off x="22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7" name="Oval 89"/>
            <p:cNvSpPr>
              <a:spLocks noChangeArrowheads="1"/>
            </p:cNvSpPr>
            <p:nvPr/>
          </p:nvSpPr>
          <p:spPr bwMode="auto">
            <a:xfrm>
              <a:off x="265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8" name="Oval 90"/>
            <p:cNvSpPr>
              <a:spLocks noChangeArrowheads="1"/>
            </p:cNvSpPr>
            <p:nvPr/>
          </p:nvSpPr>
          <p:spPr bwMode="auto">
            <a:xfrm>
              <a:off x="2700"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69" name="Oval 91"/>
            <p:cNvSpPr>
              <a:spLocks noChangeArrowheads="1"/>
            </p:cNvSpPr>
            <p:nvPr/>
          </p:nvSpPr>
          <p:spPr bwMode="auto">
            <a:xfrm>
              <a:off x="324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0" name="Oval 92"/>
            <p:cNvSpPr>
              <a:spLocks noChangeArrowheads="1"/>
            </p:cNvSpPr>
            <p:nvPr/>
          </p:nvSpPr>
          <p:spPr bwMode="auto">
            <a:xfrm>
              <a:off x="1565" y="234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971" name="Oval 93"/>
            <p:cNvSpPr>
              <a:spLocks noChangeArrowheads="1"/>
            </p:cNvSpPr>
            <p:nvPr/>
          </p:nvSpPr>
          <p:spPr bwMode="auto">
            <a:xfrm>
              <a:off x="3108" y="30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2" name="Oval 94"/>
            <p:cNvSpPr>
              <a:spLocks noChangeArrowheads="1"/>
            </p:cNvSpPr>
            <p:nvPr/>
          </p:nvSpPr>
          <p:spPr bwMode="auto">
            <a:xfrm>
              <a:off x="319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3" name="Oval 95"/>
            <p:cNvSpPr>
              <a:spLocks noChangeArrowheads="1"/>
            </p:cNvSpPr>
            <p:nvPr/>
          </p:nvSpPr>
          <p:spPr bwMode="auto">
            <a:xfrm>
              <a:off x="3335" y="31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4" name="Oval 96"/>
            <p:cNvSpPr>
              <a:spLocks noChangeArrowheads="1"/>
            </p:cNvSpPr>
            <p:nvPr/>
          </p:nvSpPr>
          <p:spPr bwMode="auto">
            <a:xfrm>
              <a:off x="3380" y="29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5" name="Oval 97"/>
            <p:cNvSpPr>
              <a:spLocks noChangeArrowheads="1"/>
            </p:cNvSpPr>
            <p:nvPr/>
          </p:nvSpPr>
          <p:spPr bwMode="auto">
            <a:xfrm>
              <a:off x="3108" y="311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6976" name="Oval 98"/>
            <p:cNvSpPr>
              <a:spLocks noChangeArrowheads="1"/>
            </p:cNvSpPr>
            <p:nvPr/>
          </p:nvSpPr>
          <p:spPr bwMode="auto">
            <a:xfrm>
              <a:off x="3152" y="3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7" name="Oval 99"/>
            <p:cNvSpPr>
              <a:spLocks noChangeArrowheads="1"/>
            </p:cNvSpPr>
            <p:nvPr/>
          </p:nvSpPr>
          <p:spPr bwMode="auto">
            <a:xfrm>
              <a:off x="270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78" name="Oval 100"/>
            <p:cNvSpPr>
              <a:spLocks noChangeArrowheads="1"/>
            </p:cNvSpPr>
            <p:nvPr/>
          </p:nvSpPr>
          <p:spPr bwMode="auto">
            <a:xfrm>
              <a:off x="2700" y="28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6979" name="Oval 101"/>
            <p:cNvSpPr>
              <a:spLocks noChangeArrowheads="1"/>
            </p:cNvSpPr>
            <p:nvPr/>
          </p:nvSpPr>
          <p:spPr bwMode="auto">
            <a:xfrm>
              <a:off x="25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0" name="Oval 102"/>
            <p:cNvSpPr>
              <a:spLocks noChangeArrowheads="1"/>
            </p:cNvSpPr>
            <p:nvPr/>
          </p:nvSpPr>
          <p:spPr bwMode="auto">
            <a:xfrm>
              <a:off x="26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1" name="Oval 103"/>
            <p:cNvSpPr>
              <a:spLocks noChangeArrowheads="1"/>
            </p:cNvSpPr>
            <p:nvPr/>
          </p:nvSpPr>
          <p:spPr bwMode="auto">
            <a:xfrm>
              <a:off x="27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2" name="Oval 104"/>
            <p:cNvSpPr>
              <a:spLocks noChangeArrowheads="1"/>
            </p:cNvSpPr>
            <p:nvPr/>
          </p:nvSpPr>
          <p:spPr bwMode="auto">
            <a:xfrm>
              <a:off x="28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3" name="Oval 105"/>
            <p:cNvSpPr>
              <a:spLocks noChangeArrowheads="1"/>
            </p:cNvSpPr>
            <p:nvPr/>
          </p:nvSpPr>
          <p:spPr bwMode="auto">
            <a:xfrm>
              <a:off x="29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4" name="Oval 106"/>
            <p:cNvSpPr>
              <a:spLocks noChangeArrowheads="1"/>
            </p:cNvSpPr>
            <p:nvPr/>
          </p:nvSpPr>
          <p:spPr bwMode="auto">
            <a:xfrm>
              <a:off x="2972"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5" name="Oval 107"/>
            <p:cNvSpPr>
              <a:spLocks noChangeArrowheads="1"/>
            </p:cNvSpPr>
            <p:nvPr/>
          </p:nvSpPr>
          <p:spPr bwMode="auto">
            <a:xfrm>
              <a:off x="28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6" name="Oval 108"/>
            <p:cNvSpPr>
              <a:spLocks noChangeArrowheads="1"/>
            </p:cNvSpPr>
            <p:nvPr/>
          </p:nvSpPr>
          <p:spPr bwMode="auto">
            <a:xfrm>
              <a:off x="25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7" name="Oval 109"/>
            <p:cNvSpPr>
              <a:spLocks noChangeArrowheads="1"/>
            </p:cNvSpPr>
            <p:nvPr/>
          </p:nvSpPr>
          <p:spPr bwMode="auto">
            <a:xfrm>
              <a:off x="2882"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8" name="Oval 110"/>
            <p:cNvSpPr>
              <a:spLocks noChangeArrowheads="1"/>
            </p:cNvSpPr>
            <p:nvPr/>
          </p:nvSpPr>
          <p:spPr bwMode="auto">
            <a:xfrm>
              <a:off x="3154"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89" name="Oval 111"/>
            <p:cNvSpPr>
              <a:spLocks noChangeArrowheads="1"/>
            </p:cNvSpPr>
            <p:nvPr/>
          </p:nvSpPr>
          <p:spPr bwMode="auto">
            <a:xfrm>
              <a:off x="3017" y="26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0" name="Oval 112"/>
            <p:cNvSpPr>
              <a:spLocks noChangeArrowheads="1"/>
            </p:cNvSpPr>
            <p:nvPr/>
          </p:nvSpPr>
          <p:spPr bwMode="auto">
            <a:xfrm>
              <a:off x="324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1" name="Oval 113"/>
            <p:cNvSpPr>
              <a:spLocks noChangeArrowheads="1"/>
            </p:cNvSpPr>
            <p:nvPr/>
          </p:nvSpPr>
          <p:spPr bwMode="auto">
            <a:xfrm>
              <a:off x="34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2" name="Oval 114"/>
            <p:cNvSpPr>
              <a:spLocks noChangeArrowheads="1"/>
            </p:cNvSpPr>
            <p:nvPr/>
          </p:nvSpPr>
          <p:spPr bwMode="auto">
            <a:xfrm>
              <a:off x="3017" y="27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3" name="Oval 115"/>
            <p:cNvSpPr>
              <a:spLocks noChangeArrowheads="1"/>
            </p:cNvSpPr>
            <p:nvPr/>
          </p:nvSpPr>
          <p:spPr bwMode="auto">
            <a:xfrm>
              <a:off x="3335"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4" name="Oval 116"/>
            <p:cNvSpPr>
              <a:spLocks noChangeArrowheads="1"/>
            </p:cNvSpPr>
            <p:nvPr/>
          </p:nvSpPr>
          <p:spPr bwMode="auto">
            <a:xfrm>
              <a:off x="2609" y="30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5" name="Oval 117"/>
            <p:cNvSpPr>
              <a:spLocks noChangeArrowheads="1"/>
            </p:cNvSpPr>
            <p:nvPr/>
          </p:nvSpPr>
          <p:spPr bwMode="auto">
            <a:xfrm>
              <a:off x="3426"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6" name="Oval 118"/>
            <p:cNvSpPr>
              <a:spLocks noChangeArrowheads="1"/>
            </p:cNvSpPr>
            <p:nvPr/>
          </p:nvSpPr>
          <p:spPr bwMode="auto">
            <a:xfrm>
              <a:off x="3425"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7" name="Oval 119"/>
            <p:cNvSpPr>
              <a:spLocks noChangeArrowheads="1"/>
            </p:cNvSpPr>
            <p:nvPr/>
          </p:nvSpPr>
          <p:spPr bwMode="auto">
            <a:xfrm>
              <a:off x="3289"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8" name="Oval 120"/>
            <p:cNvSpPr>
              <a:spLocks noChangeArrowheads="1"/>
            </p:cNvSpPr>
            <p:nvPr/>
          </p:nvSpPr>
          <p:spPr bwMode="auto">
            <a:xfrm>
              <a:off x="338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999" name="Oval 121"/>
            <p:cNvSpPr>
              <a:spLocks noChangeArrowheads="1"/>
            </p:cNvSpPr>
            <p:nvPr/>
          </p:nvSpPr>
          <p:spPr bwMode="auto">
            <a:xfrm>
              <a:off x="3516"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0" name="Oval 122"/>
            <p:cNvSpPr>
              <a:spLocks noChangeArrowheads="1"/>
            </p:cNvSpPr>
            <p:nvPr/>
          </p:nvSpPr>
          <p:spPr bwMode="auto">
            <a:xfrm>
              <a:off x="3425" y="379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01" name="Oval 123"/>
            <p:cNvSpPr>
              <a:spLocks noChangeArrowheads="1"/>
            </p:cNvSpPr>
            <p:nvPr/>
          </p:nvSpPr>
          <p:spPr bwMode="auto">
            <a:xfrm>
              <a:off x="328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2" name="Oval 124"/>
            <p:cNvSpPr>
              <a:spLocks noChangeArrowheads="1"/>
            </p:cNvSpPr>
            <p:nvPr/>
          </p:nvSpPr>
          <p:spPr bwMode="auto">
            <a:xfrm>
              <a:off x="328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3" name="Oval 125"/>
            <p:cNvSpPr>
              <a:spLocks noChangeArrowheads="1"/>
            </p:cNvSpPr>
            <p:nvPr/>
          </p:nvSpPr>
          <p:spPr bwMode="auto">
            <a:xfrm>
              <a:off x="2882"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4" name="Oval 126"/>
            <p:cNvSpPr>
              <a:spLocks noChangeArrowheads="1"/>
            </p:cNvSpPr>
            <p:nvPr/>
          </p:nvSpPr>
          <p:spPr bwMode="auto">
            <a:xfrm>
              <a:off x="279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5" name="Oval 127"/>
            <p:cNvSpPr>
              <a:spLocks noChangeArrowheads="1"/>
            </p:cNvSpPr>
            <p:nvPr/>
          </p:nvSpPr>
          <p:spPr bwMode="auto">
            <a:xfrm>
              <a:off x="2745" y="3608"/>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006" name="Oval 128"/>
            <p:cNvSpPr>
              <a:spLocks noChangeArrowheads="1"/>
            </p:cNvSpPr>
            <p:nvPr/>
          </p:nvSpPr>
          <p:spPr bwMode="auto">
            <a:xfrm>
              <a:off x="2836"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7" name="Oval 129"/>
            <p:cNvSpPr>
              <a:spLocks noChangeArrowheads="1"/>
            </p:cNvSpPr>
            <p:nvPr/>
          </p:nvSpPr>
          <p:spPr bwMode="auto">
            <a:xfrm>
              <a:off x="2972"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8" name="Oval 130"/>
            <p:cNvSpPr>
              <a:spLocks noChangeArrowheads="1"/>
            </p:cNvSpPr>
            <p:nvPr/>
          </p:nvSpPr>
          <p:spPr bwMode="auto">
            <a:xfrm>
              <a:off x="3063"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09" name="Oval 131"/>
            <p:cNvSpPr>
              <a:spLocks noChangeArrowheads="1"/>
            </p:cNvSpPr>
            <p:nvPr/>
          </p:nvSpPr>
          <p:spPr bwMode="auto">
            <a:xfrm>
              <a:off x="315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0" name="Oval 132"/>
            <p:cNvSpPr>
              <a:spLocks noChangeArrowheads="1"/>
            </p:cNvSpPr>
            <p:nvPr/>
          </p:nvSpPr>
          <p:spPr bwMode="auto">
            <a:xfrm>
              <a:off x="3153"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1" name="Oval 133"/>
            <p:cNvSpPr>
              <a:spLocks noChangeArrowheads="1"/>
            </p:cNvSpPr>
            <p:nvPr/>
          </p:nvSpPr>
          <p:spPr bwMode="auto">
            <a:xfrm>
              <a:off x="3017"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2" name="Oval 134"/>
            <p:cNvSpPr>
              <a:spLocks noChangeArrowheads="1"/>
            </p:cNvSpPr>
            <p:nvPr/>
          </p:nvSpPr>
          <p:spPr bwMode="auto">
            <a:xfrm>
              <a:off x="260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3" name="Oval 135"/>
            <p:cNvSpPr>
              <a:spLocks noChangeArrowheads="1"/>
            </p:cNvSpPr>
            <p:nvPr/>
          </p:nvSpPr>
          <p:spPr bwMode="auto">
            <a:xfrm>
              <a:off x="3063" y="365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14" name="Oval 136"/>
            <p:cNvSpPr>
              <a:spLocks noChangeArrowheads="1"/>
            </p:cNvSpPr>
            <p:nvPr/>
          </p:nvSpPr>
          <p:spPr bwMode="auto">
            <a:xfrm>
              <a:off x="333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5" name="Oval 137"/>
            <p:cNvSpPr>
              <a:spLocks noChangeArrowheads="1"/>
            </p:cNvSpPr>
            <p:nvPr/>
          </p:nvSpPr>
          <p:spPr bwMode="auto">
            <a:xfrm>
              <a:off x="3198"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6" name="Oval 138"/>
            <p:cNvSpPr>
              <a:spLocks noChangeArrowheads="1"/>
            </p:cNvSpPr>
            <p:nvPr/>
          </p:nvSpPr>
          <p:spPr bwMode="auto">
            <a:xfrm>
              <a:off x="3289" y="33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17" name="Oval 139"/>
            <p:cNvSpPr>
              <a:spLocks noChangeArrowheads="1"/>
            </p:cNvSpPr>
            <p:nvPr/>
          </p:nvSpPr>
          <p:spPr bwMode="auto">
            <a:xfrm>
              <a:off x="3516"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8" name="Oval 140"/>
            <p:cNvSpPr>
              <a:spLocks noChangeArrowheads="1"/>
            </p:cNvSpPr>
            <p:nvPr/>
          </p:nvSpPr>
          <p:spPr bwMode="auto">
            <a:xfrm>
              <a:off x="3198"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19" name="Oval 141"/>
            <p:cNvSpPr>
              <a:spLocks noChangeArrowheads="1"/>
            </p:cNvSpPr>
            <p:nvPr/>
          </p:nvSpPr>
          <p:spPr bwMode="auto">
            <a:xfrm>
              <a:off x="3516" y="343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20" name="Oval 142"/>
            <p:cNvSpPr>
              <a:spLocks noChangeArrowheads="1"/>
            </p:cNvSpPr>
            <p:nvPr/>
          </p:nvSpPr>
          <p:spPr bwMode="auto">
            <a:xfrm>
              <a:off x="2790"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1" name="Oval 143"/>
            <p:cNvSpPr>
              <a:spLocks noChangeArrowheads="1"/>
            </p:cNvSpPr>
            <p:nvPr/>
          </p:nvSpPr>
          <p:spPr bwMode="auto">
            <a:xfrm>
              <a:off x="1068"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2" name="Oval 144"/>
            <p:cNvSpPr>
              <a:spLocks noChangeArrowheads="1"/>
            </p:cNvSpPr>
            <p:nvPr/>
          </p:nvSpPr>
          <p:spPr bwMode="auto">
            <a:xfrm>
              <a:off x="1067"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3" name="Oval 145"/>
            <p:cNvSpPr>
              <a:spLocks noChangeArrowheads="1"/>
            </p:cNvSpPr>
            <p:nvPr/>
          </p:nvSpPr>
          <p:spPr bwMode="auto">
            <a:xfrm>
              <a:off x="931"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4" name="Oval 146"/>
            <p:cNvSpPr>
              <a:spLocks noChangeArrowheads="1"/>
            </p:cNvSpPr>
            <p:nvPr/>
          </p:nvSpPr>
          <p:spPr bwMode="auto">
            <a:xfrm>
              <a:off x="1022" y="3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5" name="Oval 147"/>
            <p:cNvSpPr>
              <a:spLocks noChangeArrowheads="1"/>
            </p:cNvSpPr>
            <p:nvPr/>
          </p:nvSpPr>
          <p:spPr bwMode="auto">
            <a:xfrm>
              <a:off x="1157"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6" name="Oval 148"/>
            <p:cNvSpPr>
              <a:spLocks noChangeArrowheads="1"/>
            </p:cNvSpPr>
            <p:nvPr/>
          </p:nvSpPr>
          <p:spPr bwMode="auto">
            <a:xfrm>
              <a:off x="115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7" name="Oval 149"/>
            <p:cNvSpPr>
              <a:spLocks noChangeArrowheads="1"/>
            </p:cNvSpPr>
            <p:nvPr/>
          </p:nvSpPr>
          <p:spPr bwMode="auto">
            <a:xfrm>
              <a:off x="931"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8" name="Oval 150"/>
            <p:cNvSpPr>
              <a:spLocks noChangeArrowheads="1"/>
            </p:cNvSpPr>
            <p:nvPr/>
          </p:nvSpPr>
          <p:spPr bwMode="auto">
            <a:xfrm>
              <a:off x="975" y="3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29" name="Oval 151"/>
            <p:cNvSpPr>
              <a:spLocks noChangeArrowheads="1"/>
            </p:cNvSpPr>
            <p:nvPr/>
          </p:nvSpPr>
          <p:spPr bwMode="auto">
            <a:xfrm>
              <a:off x="52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0" name="Oval 152"/>
            <p:cNvSpPr>
              <a:spLocks noChangeArrowheads="1"/>
            </p:cNvSpPr>
            <p:nvPr/>
          </p:nvSpPr>
          <p:spPr bwMode="auto">
            <a:xfrm>
              <a:off x="523" y="360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31" name="Oval 153"/>
            <p:cNvSpPr>
              <a:spLocks noChangeArrowheads="1"/>
            </p:cNvSpPr>
            <p:nvPr/>
          </p:nvSpPr>
          <p:spPr bwMode="auto">
            <a:xfrm>
              <a:off x="387" y="356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032" name="Oval 154"/>
            <p:cNvSpPr>
              <a:spLocks noChangeArrowheads="1"/>
            </p:cNvSpPr>
            <p:nvPr/>
          </p:nvSpPr>
          <p:spPr bwMode="auto">
            <a:xfrm>
              <a:off x="478" y="34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3" name="Oval 155"/>
            <p:cNvSpPr>
              <a:spLocks noChangeArrowheads="1"/>
            </p:cNvSpPr>
            <p:nvPr/>
          </p:nvSpPr>
          <p:spPr bwMode="auto">
            <a:xfrm>
              <a:off x="614"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4" name="Oval 156"/>
            <p:cNvSpPr>
              <a:spLocks noChangeArrowheads="1"/>
            </p:cNvSpPr>
            <p:nvPr/>
          </p:nvSpPr>
          <p:spPr bwMode="auto">
            <a:xfrm>
              <a:off x="705" y="37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5" name="Oval 157"/>
            <p:cNvSpPr>
              <a:spLocks noChangeArrowheads="1"/>
            </p:cNvSpPr>
            <p:nvPr/>
          </p:nvSpPr>
          <p:spPr bwMode="auto">
            <a:xfrm>
              <a:off x="796"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6" name="Oval 158"/>
            <p:cNvSpPr>
              <a:spLocks noChangeArrowheads="1"/>
            </p:cNvSpPr>
            <p:nvPr/>
          </p:nvSpPr>
          <p:spPr bwMode="auto">
            <a:xfrm>
              <a:off x="795" y="35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37" name="Oval 159"/>
            <p:cNvSpPr>
              <a:spLocks noChangeArrowheads="1"/>
            </p:cNvSpPr>
            <p:nvPr/>
          </p:nvSpPr>
          <p:spPr bwMode="auto">
            <a:xfrm>
              <a:off x="659" y="34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8" name="Oval 160"/>
            <p:cNvSpPr>
              <a:spLocks noChangeArrowheads="1"/>
            </p:cNvSpPr>
            <p:nvPr/>
          </p:nvSpPr>
          <p:spPr bwMode="auto">
            <a:xfrm>
              <a:off x="387"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39" name="Oval 161"/>
            <p:cNvSpPr>
              <a:spLocks noChangeArrowheads="1"/>
            </p:cNvSpPr>
            <p:nvPr/>
          </p:nvSpPr>
          <p:spPr bwMode="auto">
            <a:xfrm>
              <a:off x="705"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0" name="Oval 162"/>
            <p:cNvSpPr>
              <a:spLocks noChangeArrowheads="1"/>
            </p:cNvSpPr>
            <p:nvPr/>
          </p:nvSpPr>
          <p:spPr bwMode="auto">
            <a:xfrm>
              <a:off x="977"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1" name="Oval 163"/>
            <p:cNvSpPr>
              <a:spLocks noChangeArrowheads="1"/>
            </p:cNvSpPr>
            <p:nvPr/>
          </p:nvSpPr>
          <p:spPr bwMode="auto">
            <a:xfrm>
              <a:off x="840" y="33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2" name="Oval 164"/>
            <p:cNvSpPr>
              <a:spLocks noChangeArrowheads="1"/>
            </p:cNvSpPr>
            <p:nvPr/>
          </p:nvSpPr>
          <p:spPr bwMode="auto">
            <a:xfrm>
              <a:off x="931" y="3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3" name="Oval 165"/>
            <p:cNvSpPr>
              <a:spLocks noChangeArrowheads="1"/>
            </p:cNvSpPr>
            <p:nvPr/>
          </p:nvSpPr>
          <p:spPr bwMode="auto">
            <a:xfrm>
              <a:off x="1112" y="32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4" name="Oval 166"/>
            <p:cNvSpPr>
              <a:spLocks noChangeArrowheads="1"/>
            </p:cNvSpPr>
            <p:nvPr/>
          </p:nvSpPr>
          <p:spPr bwMode="auto">
            <a:xfrm>
              <a:off x="840" y="34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45" name="Oval 167"/>
            <p:cNvSpPr>
              <a:spLocks noChangeArrowheads="1"/>
            </p:cNvSpPr>
            <p:nvPr/>
          </p:nvSpPr>
          <p:spPr bwMode="auto">
            <a:xfrm>
              <a:off x="1158"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6" name="Oval 168"/>
            <p:cNvSpPr>
              <a:spLocks noChangeArrowheads="1"/>
            </p:cNvSpPr>
            <p:nvPr/>
          </p:nvSpPr>
          <p:spPr bwMode="auto">
            <a:xfrm>
              <a:off x="432"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7" name="Oval 169"/>
            <p:cNvSpPr>
              <a:spLocks noChangeArrowheads="1"/>
            </p:cNvSpPr>
            <p:nvPr/>
          </p:nvSpPr>
          <p:spPr bwMode="auto">
            <a:xfrm>
              <a:off x="705" y="339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48" name="Oval 170"/>
            <p:cNvSpPr>
              <a:spLocks noChangeArrowheads="1"/>
            </p:cNvSpPr>
            <p:nvPr/>
          </p:nvSpPr>
          <p:spPr bwMode="auto">
            <a:xfrm>
              <a:off x="704"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49" name="Oval 171"/>
            <p:cNvSpPr>
              <a:spLocks noChangeArrowheads="1"/>
            </p:cNvSpPr>
            <p:nvPr/>
          </p:nvSpPr>
          <p:spPr bwMode="auto">
            <a:xfrm>
              <a:off x="568" y="3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0" name="Oval 172"/>
            <p:cNvSpPr>
              <a:spLocks noChangeArrowheads="1"/>
            </p:cNvSpPr>
            <p:nvPr/>
          </p:nvSpPr>
          <p:spPr bwMode="auto">
            <a:xfrm>
              <a:off x="659" y="3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1" name="Oval 173"/>
            <p:cNvSpPr>
              <a:spLocks noChangeArrowheads="1"/>
            </p:cNvSpPr>
            <p:nvPr/>
          </p:nvSpPr>
          <p:spPr bwMode="auto">
            <a:xfrm>
              <a:off x="795"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2" name="Oval 174"/>
            <p:cNvSpPr>
              <a:spLocks noChangeArrowheads="1"/>
            </p:cNvSpPr>
            <p:nvPr/>
          </p:nvSpPr>
          <p:spPr bwMode="auto">
            <a:xfrm>
              <a:off x="840" y="3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3" name="Oval 175"/>
            <p:cNvSpPr>
              <a:spLocks noChangeArrowheads="1"/>
            </p:cNvSpPr>
            <p:nvPr/>
          </p:nvSpPr>
          <p:spPr bwMode="auto">
            <a:xfrm>
              <a:off x="432"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4" name="Oval 176"/>
            <p:cNvSpPr>
              <a:spLocks noChangeArrowheads="1"/>
            </p:cNvSpPr>
            <p:nvPr/>
          </p:nvSpPr>
          <p:spPr bwMode="auto">
            <a:xfrm>
              <a:off x="612" y="33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5" name="Oval 177"/>
            <p:cNvSpPr>
              <a:spLocks noChangeArrowheads="1"/>
            </p:cNvSpPr>
            <p:nvPr/>
          </p:nvSpPr>
          <p:spPr bwMode="auto">
            <a:xfrm>
              <a:off x="161" y="3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56" name="Oval 178"/>
            <p:cNvSpPr>
              <a:spLocks noChangeArrowheads="1"/>
            </p:cNvSpPr>
            <p:nvPr/>
          </p:nvSpPr>
          <p:spPr bwMode="auto">
            <a:xfrm>
              <a:off x="160" y="3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057" name="Oval 179"/>
            <p:cNvSpPr>
              <a:spLocks noChangeArrowheads="1"/>
            </p:cNvSpPr>
            <p:nvPr/>
          </p:nvSpPr>
          <p:spPr bwMode="auto">
            <a:xfrm>
              <a:off x="24"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8" name="Oval 180"/>
            <p:cNvSpPr>
              <a:spLocks noChangeArrowheads="1"/>
            </p:cNvSpPr>
            <p:nvPr/>
          </p:nvSpPr>
          <p:spPr bwMode="auto">
            <a:xfrm>
              <a:off x="115" y="2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59" name="Oval 181"/>
            <p:cNvSpPr>
              <a:spLocks noChangeArrowheads="1"/>
            </p:cNvSpPr>
            <p:nvPr/>
          </p:nvSpPr>
          <p:spPr bwMode="auto">
            <a:xfrm>
              <a:off x="251"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0" name="Oval 182"/>
            <p:cNvSpPr>
              <a:spLocks noChangeArrowheads="1"/>
            </p:cNvSpPr>
            <p:nvPr/>
          </p:nvSpPr>
          <p:spPr bwMode="auto">
            <a:xfrm>
              <a:off x="342" y="3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1" name="Oval 183"/>
            <p:cNvSpPr>
              <a:spLocks noChangeArrowheads="1"/>
            </p:cNvSpPr>
            <p:nvPr/>
          </p:nvSpPr>
          <p:spPr bwMode="auto">
            <a:xfrm>
              <a:off x="433"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2" name="Oval 184"/>
            <p:cNvSpPr>
              <a:spLocks noChangeArrowheads="1"/>
            </p:cNvSpPr>
            <p:nvPr/>
          </p:nvSpPr>
          <p:spPr bwMode="auto">
            <a:xfrm>
              <a:off x="38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3" name="Oval 185"/>
            <p:cNvSpPr>
              <a:spLocks noChangeArrowheads="1"/>
            </p:cNvSpPr>
            <p:nvPr/>
          </p:nvSpPr>
          <p:spPr bwMode="auto">
            <a:xfrm>
              <a:off x="296"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4" name="Oval 186"/>
            <p:cNvSpPr>
              <a:spLocks noChangeArrowheads="1"/>
            </p:cNvSpPr>
            <p:nvPr/>
          </p:nvSpPr>
          <p:spPr bwMode="auto">
            <a:xfrm>
              <a:off x="24" y="3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5" name="Oval 187"/>
            <p:cNvSpPr>
              <a:spLocks noChangeArrowheads="1"/>
            </p:cNvSpPr>
            <p:nvPr/>
          </p:nvSpPr>
          <p:spPr bwMode="auto">
            <a:xfrm>
              <a:off x="342"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6" name="Oval 188"/>
            <p:cNvSpPr>
              <a:spLocks noChangeArrowheads="1"/>
            </p:cNvSpPr>
            <p:nvPr/>
          </p:nvSpPr>
          <p:spPr bwMode="auto">
            <a:xfrm>
              <a:off x="614" y="2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7" name="Oval 189"/>
            <p:cNvSpPr>
              <a:spLocks noChangeArrowheads="1"/>
            </p:cNvSpPr>
            <p:nvPr/>
          </p:nvSpPr>
          <p:spPr bwMode="auto">
            <a:xfrm>
              <a:off x="477"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68" name="Oval 190"/>
            <p:cNvSpPr>
              <a:spLocks noChangeArrowheads="1"/>
            </p:cNvSpPr>
            <p:nvPr/>
          </p:nvSpPr>
          <p:spPr bwMode="auto">
            <a:xfrm>
              <a:off x="568" y="2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69" name="Oval 191"/>
            <p:cNvSpPr>
              <a:spLocks noChangeArrowheads="1"/>
            </p:cNvSpPr>
            <p:nvPr/>
          </p:nvSpPr>
          <p:spPr bwMode="auto">
            <a:xfrm>
              <a:off x="749"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0" name="Oval 192"/>
            <p:cNvSpPr>
              <a:spLocks noChangeArrowheads="1"/>
            </p:cNvSpPr>
            <p:nvPr/>
          </p:nvSpPr>
          <p:spPr bwMode="auto">
            <a:xfrm>
              <a:off x="477"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1" name="Oval 193"/>
            <p:cNvSpPr>
              <a:spLocks noChangeArrowheads="1"/>
            </p:cNvSpPr>
            <p:nvPr/>
          </p:nvSpPr>
          <p:spPr bwMode="auto">
            <a:xfrm>
              <a:off x="795"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2" name="Oval 194"/>
            <p:cNvSpPr>
              <a:spLocks noChangeArrowheads="1"/>
            </p:cNvSpPr>
            <p:nvPr/>
          </p:nvSpPr>
          <p:spPr bwMode="auto">
            <a:xfrm>
              <a:off x="69"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3" name="Oval 195"/>
            <p:cNvSpPr>
              <a:spLocks noChangeArrowheads="1"/>
            </p:cNvSpPr>
            <p:nvPr/>
          </p:nvSpPr>
          <p:spPr bwMode="auto">
            <a:xfrm>
              <a:off x="1792"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4" name="Oval 196"/>
            <p:cNvSpPr>
              <a:spLocks noChangeArrowheads="1"/>
            </p:cNvSpPr>
            <p:nvPr/>
          </p:nvSpPr>
          <p:spPr bwMode="auto">
            <a:xfrm>
              <a:off x="1702"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5" name="Oval 197"/>
            <p:cNvSpPr>
              <a:spLocks noChangeArrowheads="1"/>
            </p:cNvSpPr>
            <p:nvPr/>
          </p:nvSpPr>
          <p:spPr bwMode="auto">
            <a:xfrm>
              <a:off x="1566"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6" name="Oval 198"/>
            <p:cNvSpPr>
              <a:spLocks noChangeArrowheads="1"/>
            </p:cNvSpPr>
            <p:nvPr/>
          </p:nvSpPr>
          <p:spPr bwMode="auto">
            <a:xfrm>
              <a:off x="1657" y="28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7" name="Oval 199"/>
            <p:cNvSpPr>
              <a:spLocks noChangeArrowheads="1"/>
            </p:cNvSpPr>
            <p:nvPr/>
          </p:nvSpPr>
          <p:spPr bwMode="auto">
            <a:xfrm>
              <a:off x="1793"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8" name="Oval 200"/>
            <p:cNvSpPr>
              <a:spLocks noChangeArrowheads="1"/>
            </p:cNvSpPr>
            <p:nvPr/>
          </p:nvSpPr>
          <p:spPr bwMode="auto">
            <a:xfrm>
              <a:off x="1656"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79" name="Oval 201"/>
            <p:cNvSpPr>
              <a:spLocks noChangeArrowheads="1"/>
            </p:cNvSpPr>
            <p:nvPr/>
          </p:nvSpPr>
          <p:spPr bwMode="auto">
            <a:xfrm>
              <a:off x="1294" y="302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080" name="Oval 202"/>
            <p:cNvSpPr>
              <a:spLocks noChangeArrowheads="1"/>
            </p:cNvSpPr>
            <p:nvPr/>
          </p:nvSpPr>
          <p:spPr bwMode="auto">
            <a:xfrm>
              <a:off x="174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1" name="Oval 203"/>
            <p:cNvSpPr>
              <a:spLocks noChangeArrowheads="1"/>
            </p:cNvSpPr>
            <p:nvPr/>
          </p:nvSpPr>
          <p:spPr bwMode="auto">
            <a:xfrm>
              <a:off x="1159"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2" name="Oval 204"/>
            <p:cNvSpPr>
              <a:spLocks noChangeArrowheads="1"/>
            </p:cNvSpPr>
            <p:nvPr/>
          </p:nvSpPr>
          <p:spPr bwMode="auto">
            <a:xfrm>
              <a:off x="1158"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3" name="Oval 205"/>
            <p:cNvSpPr>
              <a:spLocks noChangeArrowheads="1"/>
            </p:cNvSpPr>
            <p:nvPr/>
          </p:nvSpPr>
          <p:spPr bwMode="auto">
            <a:xfrm>
              <a:off x="1022"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4" name="Oval 206"/>
            <p:cNvSpPr>
              <a:spLocks noChangeArrowheads="1"/>
            </p:cNvSpPr>
            <p:nvPr/>
          </p:nvSpPr>
          <p:spPr bwMode="auto">
            <a:xfrm>
              <a:off x="1113" y="2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5" name="Oval 207"/>
            <p:cNvSpPr>
              <a:spLocks noChangeArrowheads="1"/>
            </p:cNvSpPr>
            <p:nvPr/>
          </p:nvSpPr>
          <p:spPr bwMode="auto">
            <a:xfrm>
              <a:off x="1249"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6" name="Oval 208"/>
            <p:cNvSpPr>
              <a:spLocks noChangeArrowheads="1"/>
            </p:cNvSpPr>
            <p:nvPr/>
          </p:nvSpPr>
          <p:spPr bwMode="auto">
            <a:xfrm>
              <a:off x="1340" y="289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87" name="Oval 209"/>
            <p:cNvSpPr>
              <a:spLocks noChangeArrowheads="1"/>
            </p:cNvSpPr>
            <p:nvPr/>
          </p:nvSpPr>
          <p:spPr bwMode="auto">
            <a:xfrm>
              <a:off x="1431"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8" name="Oval 210"/>
            <p:cNvSpPr>
              <a:spLocks noChangeArrowheads="1"/>
            </p:cNvSpPr>
            <p:nvPr/>
          </p:nvSpPr>
          <p:spPr bwMode="auto">
            <a:xfrm>
              <a:off x="1430"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89" name="Oval 211"/>
            <p:cNvSpPr>
              <a:spLocks noChangeArrowheads="1"/>
            </p:cNvSpPr>
            <p:nvPr/>
          </p:nvSpPr>
          <p:spPr bwMode="auto">
            <a:xfrm>
              <a:off x="129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0" name="Oval 212"/>
            <p:cNvSpPr>
              <a:spLocks noChangeArrowheads="1"/>
            </p:cNvSpPr>
            <p:nvPr/>
          </p:nvSpPr>
          <p:spPr bwMode="auto">
            <a:xfrm>
              <a:off x="1022" y="2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1" name="Oval 213"/>
            <p:cNvSpPr>
              <a:spLocks noChangeArrowheads="1"/>
            </p:cNvSpPr>
            <p:nvPr/>
          </p:nvSpPr>
          <p:spPr bwMode="auto">
            <a:xfrm>
              <a:off x="1340"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2" name="Oval 214"/>
            <p:cNvSpPr>
              <a:spLocks noChangeArrowheads="1"/>
            </p:cNvSpPr>
            <p:nvPr/>
          </p:nvSpPr>
          <p:spPr bwMode="auto">
            <a:xfrm>
              <a:off x="1612" y="26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3" name="Oval 215"/>
            <p:cNvSpPr>
              <a:spLocks noChangeArrowheads="1"/>
            </p:cNvSpPr>
            <p:nvPr/>
          </p:nvSpPr>
          <p:spPr bwMode="auto">
            <a:xfrm>
              <a:off x="885" y="297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094" name="Oval 216"/>
            <p:cNvSpPr>
              <a:spLocks noChangeArrowheads="1"/>
            </p:cNvSpPr>
            <p:nvPr/>
          </p:nvSpPr>
          <p:spPr bwMode="auto">
            <a:xfrm>
              <a:off x="1566" y="2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5" name="Oval 217"/>
            <p:cNvSpPr>
              <a:spLocks noChangeArrowheads="1"/>
            </p:cNvSpPr>
            <p:nvPr/>
          </p:nvSpPr>
          <p:spPr bwMode="auto">
            <a:xfrm>
              <a:off x="1927"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096" name="Oval 218"/>
            <p:cNvSpPr>
              <a:spLocks noChangeArrowheads="1"/>
            </p:cNvSpPr>
            <p:nvPr/>
          </p:nvSpPr>
          <p:spPr bwMode="auto">
            <a:xfrm>
              <a:off x="1475" y="2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097" name="Oval 219"/>
            <p:cNvSpPr>
              <a:spLocks noChangeArrowheads="1"/>
            </p:cNvSpPr>
            <p:nvPr/>
          </p:nvSpPr>
          <p:spPr bwMode="auto">
            <a:xfrm>
              <a:off x="1838"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8" name="Oval 220"/>
            <p:cNvSpPr>
              <a:spLocks noChangeArrowheads="1"/>
            </p:cNvSpPr>
            <p:nvPr/>
          </p:nvSpPr>
          <p:spPr bwMode="auto">
            <a:xfrm>
              <a:off x="1067"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099" name="Oval 221"/>
            <p:cNvSpPr>
              <a:spLocks noChangeArrowheads="1"/>
            </p:cNvSpPr>
            <p:nvPr/>
          </p:nvSpPr>
          <p:spPr bwMode="auto">
            <a:xfrm>
              <a:off x="1838"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0" name="Oval 222"/>
            <p:cNvSpPr>
              <a:spLocks noChangeArrowheads="1"/>
            </p:cNvSpPr>
            <p:nvPr/>
          </p:nvSpPr>
          <p:spPr bwMode="auto">
            <a:xfrm>
              <a:off x="197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1" name="Oval 223"/>
            <p:cNvSpPr>
              <a:spLocks noChangeArrowheads="1"/>
            </p:cNvSpPr>
            <p:nvPr/>
          </p:nvSpPr>
          <p:spPr bwMode="auto">
            <a:xfrm>
              <a:off x="211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2" name="Oval 224"/>
            <p:cNvSpPr>
              <a:spLocks noChangeArrowheads="1"/>
            </p:cNvSpPr>
            <p:nvPr/>
          </p:nvSpPr>
          <p:spPr bwMode="auto">
            <a:xfrm>
              <a:off x="2246"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3" name="Oval 225"/>
            <p:cNvSpPr>
              <a:spLocks noChangeArrowheads="1"/>
            </p:cNvSpPr>
            <p:nvPr/>
          </p:nvSpPr>
          <p:spPr bwMode="auto">
            <a:xfrm>
              <a:off x="2473" y="27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4" name="Oval 226"/>
            <p:cNvSpPr>
              <a:spLocks noChangeArrowheads="1"/>
            </p:cNvSpPr>
            <p:nvPr/>
          </p:nvSpPr>
          <p:spPr bwMode="auto">
            <a:xfrm>
              <a:off x="270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5" name="Oval 227"/>
            <p:cNvSpPr>
              <a:spLocks noChangeArrowheads="1"/>
            </p:cNvSpPr>
            <p:nvPr/>
          </p:nvSpPr>
          <p:spPr bwMode="auto">
            <a:xfrm>
              <a:off x="2382" y="2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106" name="Oval 228"/>
            <p:cNvSpPr>
              <a:spLocks noChangeArrowheads="1"/>
            </p:cNvSpPr>
            <p:nvPr/>
          </p:nvSpPr>
          <p:spPr bwMode="auto">
            <a:xfrm>
              <a:off x="2064" y="270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07" name="Oval 229"/>
            <p:cNvSpPr>
              <a:spLocks noChangeArrowheads="1"/>
            </p:cNvSpPr>
            <p:nvPr/>
          </p:nvSpPr>
          <p:spPr bwMode="auto">
            <a:xfrm>
              <a:off x="1747"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08" name="Oval 230"/>
            <p:cNvSpPr>
              <a:spLocks noChangeArrowheads="1"/>
            </p:cNvSpPr>
            <p:nvPr/>
          </p:nvSpPr>
          <p:spPr bwMode="auto">
            <a:xfrm>
              <a:off x="2700" y="3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09" name="Oval 231"/>
            <p:cNvSpPr>
              <a:spLocks noChangeArrowheads="1"/>
            </p:cNvSpPr>
            <p:nvPr/>
          </p:nvSpPr>
          <p:spPr bwMode="auto">
            <a:xfrm>
              <a:off x="3063"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0" name="Oval 232"/>
            <p:cNvSpPr>
              <a:spLocks noChangeArrowheads="1"/>
            </p:cNvSpPr>
            <p:nvPr/>
          </p:nvSpPr>
          <p:spPr bwMode="auto">
            <a:xfrm>
              <a:off x="3426"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1" name="Oval 233"/>
            <p:cNvSpPr>
              <a:spLocks noChangeArrowheads="1"/>
            </p:cNvSpPr>
            <p:nvPr/>
          </p:nvSpPr>
          <p:spPr bwMode="auto">
            <a:xfrm>
              <a:off x="3199"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2" name="Oval 234"/>
            <p:cNvSpPr>
              <a:spLocks noChangeArrowheads="1"/>
            </p:cNvSpPr>
            <p:nvPr/>
          </p:nvSpPr>
          <p:spPr bwMode="auto">
            <a:xfrm>
              <a:off x="2881"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3" name="Oval 235"/>
            <p:cNvSpPr>
              <a:spLocks noChangeArrowheads="1"/>
            </p:cNvSpPr>
            <p:nvPr/>
          </p:nvSpPr>
          <p:spPr bwMode="auto">
            <a:xfrm>
              <a:off x="215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4" name="Oval 236"/>
            <p:cNvSpPr>
              <a:spLocks noChangeArrowheads="1"/>
            </p:cNvSpPr>
            <p:nvPr/>
          </p:nvSpPr>
          <p:spPr bwMode="auto">
            <a:xfrm>
              <a:off x="1429"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5" name="Oval 237"/>
            <p:cNvSpPr>
              <a:spLocks noChangeArrowheads="1"/>
            </p:cNvSpPr>
            <p:nvPr/>
          </p:nvSpPr>
          <p:spPr bwMode="auto">
            <a:xfrm>
              <a:off x="156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6" name="Oval 238"/>
            <p:cNvSpPr>
              <a:spLocks noChangeArrowheads="1"/>
            </p:cNvSpPr>
            <p:nvPr/>
          </p:nvSpPr>
          <p:spPr bwMode="auto">
            <a:xfrm>
              <a:off x="1656" y="402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17" name="Oval 239"/>
            <p:cNvSpPr>
              <a:spLocks noChangeArrowheads="1"/>
            </p:cNvSpPr>
            <p:nvPr/>
          </p:nvSpPr>
          <p:spPr bwMode="auto">
            <a:xfrm>
              <a:off x="174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8" name="Oval 240"/>
            <p:cNvSpPr>
              <a:spLocks noChangeArrowheads="1"/>
            </p:cNvSpPr>
            <p:nvPr/>
          </p:nvSpPr>
          <p:spPr bwMode="auto">
            <a:xfrm>
              <a:off x="183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19" name="Oval 241"/>
            <p:cNvSpPr>
              <a:spLocks noChangeArrowheads="1"/>
            </p:cNvSpPr>
            <p:nvPr/>
          </p:nvSpPr>
          <p:spPr bwMode="auto">
            <a:xfrm>
              <a:off x="2065"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0" name="Oval 242"/>
            <p:cNvSpPr>
              <a:spLocks noChangeArrowheads="1"/>
            </p:cNvSpPr>
            <p:nvPr/>
          </p:nvSpPr>
          <p:spPr bwMode="auto">
            <a:xfrm>
              <a:off x="224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1" name="Oval 243"/>
            <p:cNvSpPr>
              <a:spLocks noChangeArrowheads="1"/>
            </p:cNvSpPr>
            <p:nvPr/>
          </p:nvSpPr>
          <p:spPr bwMode="auto">
            <a:xfrm>
              <a:off x="2338"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2" name="Oval 244"/>
            <p:cNvSpPr>
              <a:spLocks noChangeArrowheads="1"/>
            </p:cNvSpPr>
            <p:nvPr/>
          </p:nvSpPr>
          <p:spPr bwMode="auto">
            <a:xfrm>
              <a:off x="2428" y="3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23" name="Oval 245"/>
            <p:cNvSpPr>
              <a:spLocks noChangeArrowheads="1"/>
            </p:cNvSpPr>
            <p:nvPr/>
          </p:nvSpPr>
          <p:spPr bwMode="auto">
            <a:xfrm>
              <a:off x="2519" y="4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4" name="Oval 246"/>
            <p:cNvSpPr>
              <a:spLocks noChangeArrowheads="1"/>
            </p:cNvSpPr>
            <p:nvPr/>
          </p:nvSpPr>
          <p:spPr bwMode="auto">
            <a:xfrm>
              <a:off x="261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5" name="Oval 247"/>
            <p:cNvSpPr>
              <a:spLocks noChangeArrowheads="1"/>
            </p:cNvSpPr>
            <p:nvPr/>
          </p:nvSpPr>
          <p:spPr bwMode="auto">
            <a:xfrm>
              <a:off x="2837" y="406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126" name="Oval 248"/>
            <p:cNvSpPr>
              <a:spLocks noChangeArrowheads="1"/>
            </p:cNvSpPr>
            <p:nvPr/>
          </p:nvSpPr>
          <p:spPr bwMode="auto">
            <a:xfrm>
              <a:off x="3018" y="406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27" name="Oval 249"/>
            <p:cNvSpPr>
              <a:spLocks noChangeArrowheads="1"/>
            </p:cNvSpPr>
            <p:nvPr/>
          </p:nvSpPr>
          <p:spPr bwMode="auto">
            <a:xfrm>
              <a:off x="2927"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8" name="Oval 250"/>
            <p:cNvSpPr>
              <a:spLocks noChangeArrowheads="1"/>
            </p:cNvSpPr>
            <p:nvPr/>
          </p:nvSpPr>
          <p:spPr bwMode="auto">
            <a:xfrm>
              <a:off x="3154"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29" name="Oval 251"/>
            <p:cNvSpPr>
              <a:spLocks noChangeArrowheads="1"/>
            </p:cNvSpPr>
            <p:nvPr/>
          </p:nvSpPr>
          <p:spPr bwMode="auto">
            <a:xfrm>
              <a:off x="3380"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0" name="Oval 252"/>
            <p:cNvSpPr>
              <a:spLocks noChangeArrowheads="1"/>
            </p:cNvSpPr>
            <p:nvPr/>
          </p:nvSpPr>
          <p:spPr bwMode="auto">
            <a:xfrm>
              <a:off x="3425"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1" name="Oval 253"/>
            <p:cNvSpPr>
              <a:spLocks noChangeArrowheads="1"/>
            </p:cNvSpPr>
            <p:nvPr/>
          </p:nvSpPr>
          <p:spPr bwMode="auto">
            <a:xfrm>
              <a:off x="3380"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2" name="Oval 254"/>
            <p:cNvSpPr>
              <a:spLocks noChangeArrowheads="1"/>
            </p:cNvSpPr>
            <p:nvPr/>
          </p:nvSpPr>
          <p:spPr bwMode="auto">
            <a:xfrm>
              <a:off x="3471" y="361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133" name="Oval 255"/>
            <p:cNvSpPr>
              <a:spLocks noChangeArrowheads="1"/>
            </p:cNvSpPr>
            <p:nvPr/>
          </p:nvSpPr>
          <p:spPr bwMode="auto">
            <a:xfrm>
              <a:off x="3017"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4" name="Oval 256"/>
            <p:cNvSpPr>
              <a:spLocks noChangeArrowheads="1"/>
            </p:cNvSpPr>
            <p:nvPr/>
          </p:nvSpPr>
          <p:spPr bwMode="auto">
            <a:xfrm>
              <a:off x="3471"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5" name="Oval 257"/>
            <p:cNvSpPr>
              <a:spLocks noChangeArrowheads="1"/>
            </p:cNvSpPr>
            <p:nvPr/>
          </p:nvSpPr>
          <p:spPr bwMode="auto">
            <a:xfrm>
              <a:off x="338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6" name="Oval 258"/>
            <p:cNvSpPr>
              <a:spLocks noChangeArrowheads="1"/>
            </p:cNvSpPr>
            <p:nvPr/>
          </p:nvSpPr>
          <p:spPr bwMode="auto">
            <a:xfrm>
              <a:off x="315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7" name="Oval 259"/>
            <p:cNvSpPr>
              <a:spLocks noChangeArrowheads="1"/>
            </p:cNvSpPr>
            <p:nvPr/>
          </p:nvSpPr>
          <p:spPr bwMode="auto">
            <a:xfrm>
              <a:off x="2881"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8" name="Oval 260"/>
            <p:cNvSpPr>
              <a:spLocks noChangeArrowheads="1"/>
            </p:cNvSpPr>
            <p:nvPr/>
          </p:nvSpPr>
          <p:spPr bwMode="auto">
            <a:xfrm>
              <a:off x="260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39" name="Oval 261"/>
            <p:cNvSpPr>
              <a:spLocks noChangeArrowheads="1"/>
            </p:cNvSpPr>
            <p:nvPr/>
          </p:nvSpPr>
          <p:spPr bwMode="auto">
            <a:xfrm>
              <a:off x="2201"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0" name="Oval 262"/>
            <p:cNvSpPr>
              <a:spLocks noChangeArrowheads="1"/>
            </p:cNvSpPr>
            <p:nvPr/>
          </p:nvSpPr>
          <p:spPr bwMode="auto">
            <a:xfrm>
              <a:off x="179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1" name="Oval 263"/>
            <p:cNvSpPr>
              <a:spLocks noChangeArrowheads="1"/>
            </p:cNvSpPr>
            <p:nvPr/>
          </p:nvSpPr>
          <p:spPr bwMode="auto">
            <a:xfrm>
              <a:off x="129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2" name="Oval 264"/>
            <p:cNvSpPr>
              <a:spLocks noChangeArrowheads="1"/>
            </p:cNvSpPr>
            <p:nvPr/>
          </p:nvSpPr>
          <p:spPr bwMode="auto">
            <a:xfrm>
              <a:off x="79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3" name="Oval 265"/>
            <p:cNvSpPr>
              <a:spLocks noChangeArrowheads="1"/>
            </p:cNvSpPr>
            <p:nvPr/>
          </p:nvSpPr>
          <p:spPr bwMode="auto">
            <a:xfrm>
              <a:off x="29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4" name="Oval 266"/>
            <p:cNvSpPr>
              <a:spLocks noChangeArrowheads="1"/>
            </p:cNvSpPr>
            <p:nvPr/>
          </p:nvSpPr>
          <p:spPr bwMode="auto">
            <a:xfrm>
              <a:off x="659"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5" name="Oval 267"/>
            <p:cNvSpPr>
              <a:spLocks noChangeArrowheads="1"/>
            </p:cNvSpPr>
            <p:nvPr/>
          </p:nvSpPr>
          <p:spPr bwMode="auto">
            <a:xfrm>
              <a:off x="69"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6" name="Oval 268"/>
            <p:cNvSpPr>
              <a:spLocks noChangeArrowheads="1"/>
            </p:cNvSpPr>
            <p:nvPr/>
          </p:nvSpPr>
          <p:spPr bwMode="auto">
            <a:xfrm>
              <a:off x="338"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7" name="Oval 269"/>
            <p:cNvSpPr>
              <a:spLocks noChangeArrowheads="1"/>
            </p:cNvSpPr>
            <p:nvPr/>
          </p:nvSpPr>
          <p:spPr bwMode="auto">
            <a:xfrm>
              <a:off x="795"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8" name="Oval 270"/>
            <p:cNvSpPr>
              <a:spLocks noChangeArrowheads="1"/>
            </p:cNvSpPr>
            <p:nvPr/>
          </p:nvSpPr>
          <p:spPr bwMode="auto">
            <a:xfrm>
              <a:off x="1252"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49" name="Oval 271"/>
            <p:cNvSpPr>
              <a:spLocks noChangeArrowheads="1"/>
            </p:cNvSpPr>
            <p:nvPr/>
          </p:nvSpPr>
          <p:spPr bwMode="auto">
            <a:xfrm>
              <a:off x="296"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0" name="Oval 272"/>
            <p:cNvSpPr>
              <a:spLocks noChangeArrowheads="1"/>
            </p:cNvSpPr>
            <p:nvPr/>
          </p:nvSpPr>
          <p:spPr bwMode="auto">
            <a:xfrm>
              <a:off x="160"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1" name="Oval 273"/>
            <p:cNvSpPr>
              <a:spLocks noChangeArrowheads="1"/>
            </p:cNvSpPr>
            <p:nvPr/>
          </p:nvSpPr>
          <p:spPr bwMode="auto">
            <a:xfrm>
              <a:off x="23"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2" name="Oval 274"/>
            <p:cNvSpPr>
              <a:spLocks noChangeArrowheads="1"/>
            </p:cNvSpPr>
            <p:nvPr/>
          </p:nvSpPr>
          <p:spPr bwMode="auto">
            <a:xfrm>
              <a:off x="-67"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3" name="Oval 275"/>
            <p:cNvSpPr>
              <a:spLocks noChangeArrowheads="1"/>
            </p:cNvSpPr>
            <p:nvPr/>
          </p:nvSpPr>
          <p:spPr bwMode="auto">
            <a:xfrm>
              <a:off x="-22" y="2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4" name="Oval 276"/>
            <p:cNvSpPr>
              <a:spLocks noChangeArrowheads="1"/>
            </p:cNvSpPr>
            <p:nvPr/>
          </p:nvSpPr>
          <p:spPr bwMode="auto">
            <a:xfrm>
              <a:off x="115"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5" name="Oval 277"/>
            <p:cNvSpPr>
              <a:spLocks noChangeArrowheads="1"/>
            </p:cNvSpPr>
            <p:nvPr/>
          </p:nvSpPr>
          <p:spPr bwMode="auto">
            <a:xfrm>
              <a:off x="252"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6" name="Oval 278"/>
            <p:cNvSpPr>
              <a:spLocks noChangeArrowheads="1"/>
            </p:cNvSpPr>
            <p:nvPr/>
          </p:nvSpPr>
          <p:spPr bwMode="auto">
            <a:xfrm>
              <a:off x="389" y="30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57" name="Oval 279"/>
            <p:cNvSpPr>
              <a:spLocks noChangeArrowheads="1"/>
            </p:cNvSpPr>
            <p:nvPr/>
          </p:nvSpPr>
          <p:spPr bwMode="auto">
            <a:xfrm>
              <a:off x="-22"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8" name="Oval 280"/>
            <p:cNvSpPr>
              <a:spLocks noChangeArrowheads="1"/>
            </p:cNvSpPr>
            <p:nvPr/>
          </p:nvSpPr>
          <p:spPr bwMode="auto">
            <a:xfrm>
              <a:off x="-67"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59" name="Oval 281"/>
            <p:cNvSpPr>
              <a:spLocks noChangeArrowheads="1"/>
            </p:cNvSpPr>
            <p:nvPr/>
          </p:nvSpPr>
          <p:spPr bwMode="auto">
            <a:xfrm>
              <a:off x="16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0" name="Oval 282"/>
            <p:cNvSpPr>
              <a:spLocks noChangeArrowheads="1"/>
            </p:cNvSpPr>
            <p:nvPr/>
          </p:nvSpPr>
          <p:spPr bwMode="auto">
            <a:xfrm>
              <a:off x="205"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1" name="Oval 283"/>
            <p:cNvSpPr>
              <a:spLocks noChangeArrowheads="1"/>
            </p:cNvSpPr>
            <p:nvPr/>
          </p:nvSpPr>
          <p:spPr bwMode="auto">
            <a:xfrm>
              <a:off x="20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2" name="Oval 284"/>
            <p:cNvSpPr>
              <a:spLocks noChangeArrowheads="1"/>
            </p:cNvSpPr>
            <p:nvPr/>
          </p:nvSpPr>
          <p:spPr bwMode="auto">
            <a:xfrm>
              <a:off x="23"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3" name="Oval 285"/>
            <p:cNvSpPr>
              <a:spLocks noChangeArrowheads="1"/>
            </p:cNvSpPr>
            <p:nvPr/>
          </p:nvSpPr>
          <p:spPr bwMode="auto">
            <a:xfrm>
              <a:off x="-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4" name="Oval 286"/>
            <p:cNvSpPr>
              <a:spLocks noChangeArrowheads="1"/>
            </p:cNvSpPr>
            <p:nvPr/>
          </p:nvSpPr>
          <p:spPr bwMode="auto">
            <a:xfrm>
              <a:off x="-6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5" name="Oval 287"/>
            <p:cNvSpPr>
              <a:spLocks noChangeArrowheads="1"/>
            </p:cNvSpPr>
            <p:nvPr/>
          </p:nvSpPr>
          <p:spPr bwMode="auto">
            <a:xfrm>
              <a:off x="-67"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6" name="Oval 288"/>
            <p:cNvSpPr>
              <a:spLocks noChangeArrowheads="1"/>
            </p:cNvSpPr>
            <p:nvPr/>
          </p:nvSpPr>
          <p:spPr bwMode="auto">
            <a:xfrm>
              <a:off x="74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7" name="Oval 289"/>
            <p:cNvSpPr>
              <a:spLocks noChangeArrowheads="1"/>
            </p:cNvSpPr>
            <p:nvPr/>
          </p:nvSpPr>
          <p:spPr bwMode="auto">
            <a:xfrm>
              <a:off x="613" y="2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8" name="Oval 290"/>
            <p:cNvSpPr>
              <a:spLocks noChangeArrowheads="1"/>
            </p:cNvSpPr>
            <p:nvPr/>
          </p:nvSpPr>
          <p:spPr bwMode="auto">
            <a:xfrm>
              <a:off x="47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69" name="Oval 291"/>
            <p:cNvSpPr>
              <a:spLocks noChangeArrowheads="1"/>
            </p:cNvSpPr>
            <p:nvPr/>
          </p:nvSpPr>
          <p:spPr bwMode="auto">
            <a:xfrm>
              <a:off x="61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0" name="Oval 292"/>
            <p:cNvSpPr>
              <a:spLocks noChangeArrowheads="1"/>
            </p:cNvSpPr>
            <p:nvPr/>
          </p:nvSpPr>
          <p:spPr bwMode="auto">
            <a:xfrm>
              <a:off x="84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1" name="Oval 293"/>
            <p:cNvSpPr>
              <a:spLocks noChangeArrowheads="1"/>
            </p:cNvSpPr>
            <p:nvPr/>
          </p:nvSpPr>
          <p:spPr bwMode="auto">
            <a:xfrm>
              <a:off x="-2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2" name="Oval 294"/>
            <p:cNvSpPr>
              <a:spLocks noChangeArrowheads="1"/>
            </p:cNvSpPr>
            <p:nvPr/>
          </p:nvSpPr>
          <p:spPr bwMode="auto">
            <a:xfrm>
              <a:off x="10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3" name="Oval 295"/>
            <p:cNvSpPr>
              <a:spLocks noChangeArrowheads="1"/>
            </p:cNvSpPr>
            <p:nvPr/>
          </p:nvSpPr>
          <p:spPr bwMode="auto">
            <a:xfrm>
              <a:off x="205"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4" name="Oval 296"/>
            <p:cNvSpPr>
              <a:spLocks noChangeArrowheads="1"/>
            </p:cNvSpPr>
            <p:nvPr/>
          </p:nvSpPr>
          <p:spPr bwMode="auto">
            <a:xfrm>
              <a:off x="115"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5" name="Oval 297"/>
            <p:cNvSpPr>
              <a:spLocks noChangeArrowheads="1"/>
            </p:cNvSpPr>
            <p:nvPr/>
          </p:nvSpPr>
          <p:spPr bwMode="auto">
            <a:xfrm>
              <a:off x="2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6" name="Oval 298"/>
            <p:cNvSpPr>
              <a:spLocks noChangeArrowheads="1"/>
            </p:cNvSpPr>
            <p:nvPr/>
          </p:nvSpPr>
          <p:spPr bwMode="auto">
            <a:xfrm>
              <a:off x="-69"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7" name="Oval 299"/>
            <p:cNvSpPr>
              <a:spLocks noChangeArrowheads="1"/>
            </p:cNvSpPr>
            <p:nvPr/>
          </p:nvSpPr>
          <p:spPr bwMode="auto">
            <a:xfrm>
              <a:off x="56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78" name="Oval 300"/>
            <p:cNvSpPr>
              <a:spLocks noChangeArrowheads="1"/>
            </p:cNvSpPr>
            <p:nvPr/>
          </p:nvSpPr>
          <p:spPr bwMode="auto">
            <a:xfrm>
              <a:off x="477" y="3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179" name="Oval 301"/>
            <p:cNvSpPr>
              <a:spLocks noChangeArrowheads="1"/>
            </p:cNvSpPr>
            <p:nvPr/>
          </p:nvSpPr>
          <p:spPr bwMode="auto">
            <a:xfrm>
              <a:off x="296"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0" name="Oval 302"/>
            <p:cNvSpPr>
              <a:spLocks noChangeArrowheads="1"/>
            </p:cNvSpPr>
            <p:nvPr/>
          </p:nvSpPr>
          <p:spPr bwMode="auto">
            <a:xfrm>
              <a:off x="6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1" name="Oval 303"/>
            <p:cNvSpPr>
              <a:spLocks noChangeArrowheads="1"/>
            </p:cNvSpPr>
            <p:nvPr/>
          </p:nvSpPr>
          <p:spPr bwMode="auto">
            <a:xfrm>
              <a:off x="614"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2" name="Oval 304"/>
            <p:cNvSpPr>
              <a:spLocks noChangeArrowheads="1"/>
            </p:cNvSpPr>
            <p:nvPr/>
          </p:nvSpPr>
          <p:spPr bwMode="auto">
            <a:xfrm>
              <a:off x="106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3" name="Oval 305"/>
            <p:cNvSpPr>
              <a:spLocks noChangeArrowheads="1"/>
            </p:cNvSpPr>
            <p:nvPr/>
          </p:nvSpPr>
          <p:spPr bwMode="auto">
            <a:xfrm>
              <a:off x="477"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4" name="Oval 306"/>
            <p:cNvSpPr>
              <a:spLocks noChangeArrowheads="1"/>
            </p:cNvSpPr>
            <p:nvPr/>
          </p:nvSpPr>
          <p:spPr bwMode="auto">
            <a:xfrm>
              <a:off x="-114"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5" name="Oval 307"/>
            <p:cNvSpPr>
              <a:spLocks noChangeArrowheads="1"/>
            </p:cNvSpPr>
            <p:nvPr/>
          </p:nvSpPr>
          <p:spPr bwMode="auto">
            <a:xfrm>
              <a:off x="341"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6" name="Oval 308"/>
            <p:cNvSpPr>
              <a:spLocks noChangeArrowheads="1"/>
            </p:cNvSpPr>
            <p:nvPr/>
          </p:nvSpPr>
          <p:spPr bwMode="auto">
            <a:xfrm>
              <a:off x="796" y="397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187" name="Oval 309"/>
            <p:cNvSpPr>
              <a:spLocks noChangeArrowheads="1"/>
            </p:cNvSpPr>
            <p:nvPr/>
          </p:nvSpPr>
          <p:spPr bwMode="auto">
            <a:xfrm>
              <a:off x="125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8" name="Oval 310"/>
            <p:cNvSpPr>
              <a:spLocks noChangeArrowheads="1"/>
            </p:cNvSpPr>
            <p:nvPr/>
          </p:nvSpPr>
          <p:spPr bwMode="auto">
            <a:xfrm>
              <a:off x="143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89" name="Oval 311"/>
            <p:cNvSpPr>
              <a:spLocks noChangeArrowheads="1"/>
            </p:cNvSpPr>
            <p:nvPr/>
          </p:nvSpPr>
          <p:spPr bwMode="auto">
            <a:xfrm>
              <a:off x="931"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0" name="Oval 312"/>
            <p:cNvSpPr>
              <a:spLocks noChangeArrowheads="1"/>
            </p:cNvSpPr>
            <p:nvPr/>
          </p:nvSpPr>
          <p:spPr bwMode="auto">
            <a:xfrm>
              <a:off x="795"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1" name="Oval 313"/>
            <p:cNvSpPr>
              <a:spLocks noChangeArrowheads="1"/>
            </p:cNvSpPr>
            <p:nvPr/>
          </p:nvSpPr>
          <p:spPr bwMode="auto">
            <a:xfrm>
              <a:off x="2065"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2" name="Oval 314"/>
            <p:cNvSpPr>
              <a:spLocks noChangeArrowheads="1"/>
            </p:cNvSpPr>
            <p:nvPr/>
          </p:nvSpPr>
          <p:spPr bwMode="auto">
            <a:xfrm>
              <a:off x="202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3" name="Oval 315"/>
            <p:cNvSpPr>
              <a:spLocks noChangeArrowheads="1"/>
            </p:cNvSpPr>
            <p:nvPr/>
          </p:nvSpPr>
          <p:spPr bwMode="auto">
            <a:xfrm>
              <a:off x="1838"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4" name="Oval 316"/>
            <p:cNvSpPr>
              <a:spLocks noChangeArrowheads="1"/>
            </p:cNvSpPr>
            <p:nvPr/>
          </p:nvSpPr>
          <p:spPr bwMode="auto">
            <a:xfrm>
              <a:off x="3244"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5" name="Oval 317"/>
            <p:cNvSpPr>
              <a:spLocks noChangeArrowheads="1"/>
            </p:cNvSpPr>
            <p:nvPr/>
          </p:nvSpPr>
          <p:spPr bwMode="auto">
            <a:xfrm>
              <a:off x="3108" y="288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96" name="Oval 318"/>
            <p:cNvSpPr>
              <a:spLocks noChangeArrowheads="1"/>
            </p:cNvSpPr>
            <p:nvPr/>
          </p:nvSpPr>
          <p:spPr bwMode="auto">
            <a:xfrm>
              <a:off x="3154" y="26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197" name="Oval 319"/>
            <p:cNvSpPr>
              <a:spLocks noChangeArrowheads="1"/>
            </p:cNvSpPr>
            <p:nvPr/>
          </p:nvSpPr>
          <p:spPr bwMode="auto">
            <a:xfrm>
              <a:off x="3335"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198" name="Oval 320"/>
            <p:cNvSpPr>
              <a:spLocks noChangeArrowheads="1"/>
            </p:cNvSpPr>
            <p:nvPr/>
          </p:nvSpPr>
          <p:spPr bwMode="auto">
            <a:xfrm>
              <a:off x="2881"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199" name="Oval 321"/>
            <p:cNvSpPr>
              <a:spLocks noChangeArrowheads="1"/>
            </p:cNvSpPr>
            <p:nvPr/>
          </p:nvSpPr>
          <p:spPr bwMode="auto">
            <a:xfrm>
              <a:off x="242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0" name="Oval 322"/>
            <p:cNvSpPr>
              <a:spLocks noChangeArrowheads="1"/>
            </p:cNvSpPr>
            <p:nvPr/>
          </p:nvSpPr>
          <p:spPr bwMode="auto">
            <a:xfrm>
              <a:off x="197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1" name="Oval 323"/>
            <p:cNvSpPr>
              <a:spLocks noChangeArrowheads="1"/>
            </p:cNvSpPr>
            <p:nvPr/>
          </p:nvSpPr>
          <p:spPr bwMode="auto">
            <a:xfrm>
              <a:off x="329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2" name="Oval 324"/>
            <p:cNvSpPr>
              <a:spLocks noChangeArrowheads="1"/>
            </p:cNvSpPr>
            <p:nvPr/>
          </p:nvSpPr>
          <p:spPr bwMode="auto">
            <a:xfrm>
              <a:off x="288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3" name="Oval 325"/>
            <p:cNvSpPr>
              <a:spLocks noChangeArrowheads="1"/>
            </p:cNvSpPr>
            <p:nvPr/>
          </p:nvSpPr>
          <p:spPr bwMode="auto">
            <a:xfrm>
              <a:off x="251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4" name="Oval 326"/>
            <p:cNvSpPr>
              <a:spLocks noChangeArrowheads="1"/>
            </p:cNvSpPr>
            <p:nvPr/>
          </p:nvSpPr>
          <p:spPr bwMode="auto">
            <a:xfrm>
              <a:off x="2155" y="420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05" name="Oval 327"/>
            <p:cNvSpPr>
              <a:spLocks noChangeArrowheads="1"/>
            </p:cNvSpPr>
            <p:nvPr/>
          </p:nvSpPr>
          <p:spPr bwMode="auto">
            <a:xfrm>
              <a:off x="1747"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6" name="Oval 328"/>
            <p:cNvSpPr>
              <a:spLocks noChangeArrowheads="1"/>
            </p:cNvSpPr>
            <p:nvPr/>
          </p:nvSpPr>
          <p:spPr bwMode="auto">
            <a:xfrm>
              <a:off x="93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7" name="Oval 329"/>
            <p:cNvSpPr>
              <a:spLocks noChangeArrowheads="1"/>
            </p:cNvSpPr>
            <p:nvPr/>
          </p:nvSpPr>
          <p:spPr bwMode="auto">
            <a:xfrm>
              <a:off x="3471" y="297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208" name="Oval 330"/>
            <p:cNvSpPr>
              <a:spLocks noChangeArrowheads="1"/>
            </p:cNvSpPr>
            <p:nvPr/>
          </p:nvSpPr>
          <p:spPr bwMode="auto">
            <a:xfrm>
              <a:off x="3425"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09" name="Oval 331"/>
            <p:cNvSpPr>
              <a:spLocks noChangeArrowheads="1"/>
            </p:cNvSpPr>
            <p:nvPr/>
          </p:nvSpPr>
          <p:spPr bwMode="auto">
            <a:xfrm>
              <a:off x="347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0" name="Oval 332"/>
            <p:cNvSpPr>
              <a:spLocks noChangeArrowheads="1"/>
            </p:cNvSpPr>
            <p:nvPr/>
          </p:nvSpPr>
          <p:spPr bwMode="auto">
            <a:xfrm>
              <a:off x="2927"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1" name="Oval 333"/>
            <p:cNvSpPr>
              <a:spLocks noChangeArrowheads="1"/>
            </p:cNvSpPr>
            <p:nvPr/>
          </p:nvSpPr>
          <p:spPr bwMode="auto">
            <a:xfrm>
              <a:off x="31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2" name="Oval 334"/>
            <p:cNvSpPr>
              <a:spLocks noChangeArrowheads="1"/>
            </p:cNvSpPr>
            <p:nvPr/>
          </p:nvSpPr>
          <p:spPr bwMode="auto">
            <a:xfrm>
              <a:off x="143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3" name="Oval 335"/>
            <p:cNvSpPr>
              <a:spLocks noChangeArrowheads="1"/>
            </p:cNvSpPr>
            <p:nvPr/>
          </p:nvSpPr>
          <p:spPr bwMode="auto">
            <a:xfrm>
              <a:off x="143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4" name="Oval 336"/>
            <p:cNvSpPr>
              <a:spLocks noChangeArrowheads="1"/>
            </p:cNvSpPr>
            <p:nvPr/>
          </p:nvSpPr>
          <p:spPr bwMode="auto">
            <a:xfrm>
              <a:off x="1340"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5" name="Oval 337"/>
            <p:cNvSpPr>
              <a:spLocks noChangeArrowheads="1"/>
            </p:cNvSpPr>
            <p:nvPr/>
          </p:nvSpPr>
          <p:spPr bwMode="auto">
            <a:xfrm>
              <a:off x="120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6" name="Oval 338"/>
            <p:cNvSpPr>
              <a:spLocks noChangeArrowheads="1"/>
            </p:cNvSpPr>
            <p:nvPr/>
          </p:nvSpPr>
          <p:spPr bwMode="auto">
            <a:xfrm>
              <a:off x="102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7" name="Oval 339"/>
            <p:cNvSpPr>
              <a:spLocks noChangeArrowheads="1"/>
            </p:cNvSpPr>
            <p:nvPr/>
          </p:nvSpPr>
          <p:spPr bwMode="auto">
            <a:xfrm>
              <a:off x="1294"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18" name="Oval 340"/>
            <p:cNvSpPr>
              <a:spLocks noChangeArrowheads="1"/>
            </p:cNvSpPr>
            <p:nvPr/>
          </p:nvSpPr>
          <p:spPr bwMode="auto">
            <a:xfrm>
              <a:off x="1385" y="157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19" name="Oval 341"/>
            <p:cNvSpPr>
              <a:spLocks noChangeArrowheads="1"/>
            </p:cNvSpPr>
            <p:nvPr/>
          </p:nvSpPr>
          <p:spPr bwMode="auto">
            <a:xfrm>
              <a:off x="1385"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0" name="Oval 342"/>
            <p:cNvSpPr>
              <a:spLocks noChangeArrowheads="1"/>
            </p:cNvSpPr>
            <p:nvPr/>
          </p:nvSpPr>
          <p:spPr bwMode="auto">
            <a:xfrm>
              <a:off x="134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1" name="Oval 343"/>
            <p:cNvSpPr>
              <a:spLocks noChangeArrowheads="1"/>
            </p:cNvSpPr>
            <p:nvPr/>
          </p:nvSpPr>
          <p:spPr bwMode="auto">
            <a:xfrm>
              <a:off x="1385"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2" name="Oval 344"/>
            <p:cNvSpPr>
              <a:spLocks noChangeArrowheads="1"/>
            </p:cNvSpPr>
            <p:nvPr/>
          </p:nvSpPr>
          <p:spPr bwMode="auto">
            <a:xfrm>
              <a:off x="152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3" name="Oval 345"/>
            <p:cNvSpPr>
              <a:spLocks noChangeArrowheads="1"/>
            </p:cNvSpPr>
            <p:nvPr/>
          </p:nvSpPr>
          <p:spPr bwMode="auto">
            <a:xfrm>
              <a:off x="1612"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4" name="Oval 346"/>
            <p:cNvSpPr>
              <a:spLocks noChangeArrowheads="1"/>
            </p:cNvSpPr>
            <p:nvPr/>
          </p:nvSpPr>
          <p:spPr bwMode="auto">
            <a:xfrm>
              <a:off x="1703"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5" name="Oval 347"/>
            <p:cNvSpPr>
              <a:spLocks noChangeArrowheads="1"/>
            </p:cNvSpPr>
            <p:nvPr/>
          </p:nvSpPr>
          <p:spPr bwMode="auto">
            <a:xfrm>
              <a:off x="1702"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6" name="Oval 348"/>
            <p:cNvSpPr>
              <a:spLocks noChangeArrowheads="1"/>
            </p:cNvSpPr>
            <p:nvPr/>
          </p:nvSpPr>
          <p:spPr bwMode="auto">
            <a:xfrm>
              <a:off x="170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7" name="Oval 349"/>
            <p:cNvSpPr>
              <a:spLocks noChangeArrowheads="1"/>
            </p:cNvSpPr>
            <p:nvPr/>
          </p:nvSpPr>
          <p:spPr bwMode="auto">
            <a:xfrm>
              <a:off x="1612" y="1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28" name="Oval 350"/>
            <p:cNvSpPr>
              <a:spLocks noChangeArrowheads="1"/>
            </p:cNvSpPr>
            <p:nvPr/>
          </p:nvSpPr>
          <p:spPr bwMode="auto">
            <a:xfrm>
              <a:off x="1748"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29" name="Oval 351"/>
            <p:cNvSpPr>
              <a:spLocks noChangeArrowheads="1"/>
            </p:cNvSpPr>
            <p:nvPr/>
          </p:nvSpPr>
          <p:spPr bwMode="auto">
            <a:xfrm>
              <a:off x="1476"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0" name="Oval 352"/>
            <p:cNvSpPr>
              <a:spLocks noChangeArrowheads="1"/>
            </p:cNvSpPr>
            <p:nvPr/>
          </p:nvSpPr>
          <p:spPr bwMode="auto">
            <a:xfrm>
              <a:off x="3109"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1" name="Oval 353"/>
            <p:cNvSpPr>
              <a:spLocks noChangeArrowheads="1"/>
            </p:cNvSpPr>
            <p:nvPr/>
          </p:nvSpPr>
          <p:spPr bwMode="auto">
            <a:xfrm>
              <a:off x="1521" y="1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2" name="Oval 354"/>
            <p:cNvSpPr>
              <a:spLocks noChangeArrowheads="1"/>
            </p:cNvSpPr>
            <p:nvPr/>
          </p:nvSpPr>
          <p:spPr bwMode="auto">
            <a:xfrm>
              <a:off x="1566" y="1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3" name="Oval 355"/>
            <p:cNvSpPr>
              <a:spLocks noChangeArrowheads="1"/>
            </p:cNvSpPr>
            <p:nvPr/>
          </p:nvSpPr>
          <p:spPr bwMode="auto">
            <a:xfrm>
              <a:off x="129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4" name="Oval 356"/>
            <p:cNvSpPr>
              <a:spLocks noChangeArrowheads="1"/>
            </p:cNvSpPr>
            <p:nvPr/>
          </p:nvSpPr>
          <p:spPr bwMode="auto">
            <a:xfrm>
              <a:off x="1612" y="2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235" name="Oval 357"/>
            <p:cNvSpPr>
              <a:spLocks noChangeArrowheads="1"/>
            </p:cNvSpPr>
            <p:nvPr/>
          </p:nvSpPr>
          <p:spPr bwMode="auto">
            <a:xfrm>
              <a:off x="2338" y="170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36" name="Oval 358"/>
            <p:cNvSpPr>
              <a:spLocks noChangeArrowheads="1"/>
            </p:cNvSpPr>
            <p:nvPr/>
          </p:nvSpPr>
          <p:spPr bwMode="auto">
            <a:xfrm>
              <a:off x="2337"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7" name="Oval 359"/>
            <p:cNvSpPr>
              <a:spLocks noChangeArrowheads="1"/>
            </p:cNvSpPr>
            <p:nvPr/>
          </p:nvSpPr>
          <p:spPr bwMode="auto">
            <a:xfrm>
              <a:off x="220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8" name="Oval 360"/>
            <p:cNvSpPr>
              <a:spLocks noChangeArrowheads="1"/>
            </p:cNvSpPr>
            <p:nvPr/>
          </p:nvSpPr>
          <p:spPr bwMode="auto">
            <a:xfrm>
              <a:off x="2292"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39" name="Oval 361"/>
            <p:cNvSpPr>
              <a:spLocks noChangeArrowheads="1"/>
            </p:cNvSpPr>
            <p:nvPr/>
          </p:nvSpPr>
          <p:spPr bwMode="auto">
            <a:xfrm>
              <a:off x="2428" y="161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40" name="Oval 362"/>
            <p:cNvSpPr>
              <a:spLocks noChangeArrowheads="1"/>
            </p:cNvSpPr>
            <p:nvPr/>
          </p:nvSpPr>
          <p:spPr bwMode="auto">
            <a:xfrm>
              <a:off x="2519"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1" name="Oval 363"/>
            <p:cNvSpPr>
              <a:spLocks noChangeArrowheads="1"/>
            </p:cNvSpPr>
            <p:nvPr/>
          </p:nvSpPr>
          <p:spPr bwMode="auto">
            <a:xfrm>
              <a:off x="2610" y="17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42" name="Oval 364"/>
            <p:cNvSpPr>
              <a:spLocks noChangeArrowheads="1"/>
            </p:cNvSpPr>
            <p:nvPr/>
          </p:nvSpPr>
          <p:spPr bwMode="auto">
            <a:xfrm>
              <a:off x="2609"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3" name="Oval 365"/>
            <p:cNvSpPr>
              <a:spLocks noChangeArrowheads="1"/>
            </p:cNvSpPr>
            <p:nvPr/>
          </p:nvSpPr>
          <p:spPr bwMode="auto">
            <a:xfrm>
              <a:off x="2336"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4" name="Oval 366"/>
            <p:cNvSpPr>
              <a:spLocks noChangeArrowheads="1"/>
            </p:cNvSpPr>
            <p:nvPr/>
          </p:nvSpPr>
          <p:spPr bwMode="auto">
            <a:xfrm>
              <a:off x="2473" y="14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5" name="Oval 367"/>
            <p:cNvSpPr>
              <a:spLocks noChangeArrowheads="1"/>
            </p:cNvSpPr>
            <p:nvPr/>
          </p:nvSpPr>
          <p:spPr bwMode="auto">
            <a:xfrm>
              <a:off x="2836"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6" name="Oval 368"/>
            <p:cNvSpPr>
              <a:spLocks noChangeArrowheads="1"/>
            </p:cNvSpPr>
            <p:nvPr/>
          </p:nvSpPr>
          <p:spPr bwMode="auto">
            <a:xfrm>
              <a:off x="2927"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7" name="Oval 369"/>
            <p:cNvSpPr>
              <a:spLocks noChangeArrowheads="1"/>
            </p:cNvSpPr>
            <p:nvPr/>
          </p:nvSpPr>
          <p:spPr bwMode="auto">
            <a:xfrm>
              <a:off x="2247" y="216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248" name="Oval 370"/>
            <p:cNvSpPr>
              <a:spLocks noChangeArrowheads="1"/>
            </p:cNvSpPr>
            <p:nvPr/>
          </p:nvSpPr>
          <p:spPr bwMode="auto">
            <a:xfrm>
              <a:off x="2246"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49" name="Oval 371"/>
            <p:cNvSpPr>
              <a:spLocks noChangeArrowheads="1"/>
            </p:cNvSpPr>
            <p:nvPr/>
          </p:nvSpPr>
          <p:spPr bwMode="auto">
            <a:xfrm>
              <a:off x="2020" y="197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50" name="Oval 372"/>
            <p:cNvSpPr>
              <a:spLocks noChangeArrowheads="1"/>
            </p:cNvSpPr>
            <p:nvPr/>
          </p:nvSpPr>
          <p:spPr bwMode="auto">
            <a:xfrm>
              <a:off x="2201"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1" name="Oval 373"/>
            <p:cNvSpPr>
              <a:spLocks noChangeArrowheads="1"/>
            </p:cNvSpPr>
            <p:nvPr/>
          </p:nvSpPr>
          <p:spPr bwMode="auto">
            <a:xfrm>
              <a:off x="2700"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52" name="Oval 374"/>
            <p:cNvSpPr>
              <a:spLocks noChangeArrowheads="1"/>
            </p:cNvSpPr>
            <p:nvPr/>
          </p:nvSpPr>
          <p:spPr bwMode="auto">
            <a:xfrm>
              <a:off x="2428" y="216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53" name="Oval 375"/>
            <p:cNvSpPr>
              <a:spLocks noChangeArrowheads="1"/>
            </p:cNvSpPr>
            <p:nvPr/>
          </p:nvSpPr>
          <p:spPr bwMode="auto">
            <a:xfrm>
              <a:off x="2519"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4" name="Oval 376"/>
            <p:cNvSpPr>
              <a:spLocks noChangeArrowheads="1"/>
            </p:cNvSpPr>
            <p:nvPr/>
          </p:nvSpPr>
          <p:spPr bwMode="auto">
            <a:xfrm>
              <a:off x="2517" y="19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55" name="Oval 377"/>
            <p:cNvSpPr>
              <a:spLocks noChangeArrowheads="1"/>
            </p:cNvSpPr>
            <p:nvPr/>
          </p:nvSpPr>
          <p:spPr bwMode="auto">
            <a:xfrm>
              <a:off x="2245" y="16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6" name="Oval 378"/>
            <p:cNvSpPr>
              <a:spLocks noChangeArrowheads="1"/>
            </p:cNvSpPr>
            <p:nvPr/>
          </p:nvSpPr>
          <p:spPr bwMode="auto">
            <a:xfrm>
              <a:off x="2382" y="1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7" name="Oval 379"/>
            <p:cNvSpPr>
              <a:spLocks noChangeArrowheads="1"/>
            </p:cNvSpPr>
            <p:nvPr/>
          </p:nvSpPr>
          <p:spPr bwMode="auto">
            <a:xfrm>
              <a:off x="211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8" name="Oval 380"/>
            <p:cNvSpPr>
              <a:spLocks noChangeArrowheads="1"/>
            </p:cNvSpPr>
            <p:nvPr/>
          </p:nvSpPr>
          <p:spPr bwMode="auto">
            <a:xfrm>
              <a:off x="2428"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59" name="Oval 381"/>
            <p:cNvSpPr>
              <a:spLocks noChangeArrowheads="1"/>
            </p:cNvSpPr>
            <p:nvPr/>
          </p:nvSpPr>
          <p:spPr bwMode="auto">
            <a:xfrm>
              <a:off x="1975"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60" name="Oval 382"/>
            <p:cNvSpPr>
              <a:spLocks noChangeArrowheads="1"/>
            </p:cNvSpPr>
            <p:nvPr/>
          </p:nvSpPr>
          <p:spPr bwMode="auto">
            <a:xfrm>
              <a:off x="1793" y="13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261" name="Oval 383"/>
            <p:cNvSpPr>
              <a:spLocks noChangeArrowheads="1"/>
            </p:cNvSpPr>
            <p:nvPr/>
          </p:nvSpPr>
          <p:spPr bwMode="auto">
            <a:xfrm>
              <a:off x="1657"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62" name="Oval 384"/>
            <p:cNvSpPr>
              <a:spLocks noChangeArrowheads="1"/>
            </p:cNvSpPr>
            <p:nvPr/>
          </p:nvSpPr>
          <p:spPr bwMode="auto">
            <a:xfrm>
              <a:off x="1748"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63" name="Oval 385"/>
            <p:cNvSpPr>
              <a:spLocks noChangeArrowheads="1"/>
            </p:cNvSpPr>
            <p:nvPr/>
          </p:nvSpPr>
          <p:spPr bwMode="auto">
            <a:xfrm>
              <a:off x="1884"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64" name="Oval 386"/>
            <p:cNvSpPr>
              <a:spLocks noChangeArrowheads="1"/>
            </p:cNvSpPr>
            <p:nvPr/>
          </p:nvSpPr>
          <p:spPr bwMode="auto">
            <a:xfrm>
              <a:off x="2020" y="1707"/>
              <a:ext cx="45" cy="46"/>
            </a:xfrm>
            <a:prstGeom prst="ellipse">
              <a:avLst/>
            </a:prstGeom>
            <a:solidFill>
              <a:schemeClr val="tx1"/>
            </a:solidFill>
            <a:ln w="3175">
              <a:noFill/>
              <a:round/>
              <a:headEnd/>
              <a:tailEnd/>
            </a:ln>
          </p:spPr>
          <p:txBody>
            <a:bodyPr wrap="none" anchor="ctr"/>
            <a:lstStyle/>
            <a:p>
              <a:endParaRPr lang="en-US"/>
            </a:p>
          </p:txBody>
        </p:sp>
        <p:sp>
          <p:nvSpPr>
            <p:cNvPr id="77265" name="Oval 387"/>
            <p:cNvSpPr>
              <a:spLocks noChangeArrowheads="1"/>
            </p:cNvSpPr>
            <p:nvPr/>
          </p:nvSpPr>
          <p:spPr bwMode="auto">
            <a:xfrm>
              <a:off x="2066" y="1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66" name="Oval 388"/>
            <p:cNvSpPr>
              <a:spLocks noChangeArrowheads="1"/>
            </p:cNvSpPr>
            <p:nvPr/>
          </p:nvSpPr>
          <p:spPr bwMode="auto">
            <a:xfrm>
              <a:off x="2065"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67" name="Oval 389"/>
            <p:cNvSpPr>
              <a:spLocks noChangeArrowheads="1"/>
            </p:cNvSpPr>
            <p:nvPr/>
          </p:nvSpPr>
          <p:spPr bwMode="auto">
            <a:xfrm>
              <a:off x="1792" y="107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68" name="Oval 390"/>
            <p:cNvSpPr>
              <a:spLocks noChangeArrowheads="1"/>
            </p:cNvSpPr>
            <p:nvPr/>
          </p:nvSpPr>
          <p:spPr bwMode="auto">
            <a:xfrm>
              <a:off x="1929" y="124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69" name="Oval 391"/>
            <p:cNvSpPr>
              <a:spLocks noChangeArrowheads="1"/>
            </p:cNvSpPr>
            <p:nvPr/>
          </p:nvSpPr>
          <p:spPr bwMode="auto">
            <a:xfrm>
              <a:off x="1929"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0" name="Oval 392"/>
            <p:cNvSpPr>
              <a:spLocks noChangeArrowheads="1"/>
            </p:cNvSpPr>
            <p:nvPr/>
          </p:nvSpPr>
          <p:spPr bwMode="auto">
            <a:xfrm>
              <a:off x="1975"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1" name="Oval 393"/>
            <p:cNvSpPr>
              <a:spLocks noChangeArrowheads="1"/>
            </p:cNvSpPr>
            <p:nvPr/>
          </p:nvSpPr>
          <p:spPr bwMode="auto">
            <a:xfrm>
              <a:off x="2247"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2" name="Oval 394"/>
            <p:cNvSpPr>
              <a:spLocks noChangeArrowheads="1"/>
            </p:cNvSpPr>
            <p:nvPr/>
          </p:nvSpPr>
          <p:spPr bwMode="auto">
            <a:xfrm>
              <a:off x="2246"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3" name="Oval 395"/>
            <p:cNvSpPr>
              <a:spLocks noChangeArrowheads="1"/>
            </p:cNvSpPr>
            <p:nvPr/>
          </p:nvSpPr>
          <p:spPr bwMode="auto">
            <a:xfrm>
              <a:off x="211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4" name="Oval 396"/>
            <p:cNvSpPr>
              <a:spLocks noChangeArrowheads="1"/>
            </p:cNvSpPr>
            <p:nvPr/>
          </p:nvSpPr>
          <p:spPr bwMode="auto">
            <a:xfrm>
              <a:off x="2201"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5" name="Oval 397"/>
            <p:cNvSpPr>
              <a:spLocks noChangeArrowheads="1"/>
            </p:cNvSpPr>
            <p:nvPr/>
          </p:nvSpPr>
          <p:spPr bwMode="auto">
            <a:xfrm>
              <a:off x="2337" y="120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76" name="Oval 398"/>
            <p:cNvSpPr>
              <a:spLocks noChangeArrowheads="1"/>
            </p:cNvSpPr>
            <p:nvPr/>
          </p:nvSpPr>
          <p:spPr bwMode="auto">
            <a:xfrm>
              <a:off x="24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7" name="Oval 399"/>
            <p:cNvSpPr>
              <a:spLocks noChangeArrowheads="1"/>
            </p:cNvSpPr>
            <p:nvPr/>
          </p:nvSpPr>
          <p:spPr bwMode="auto">
            <a:xfrm>
              <a:off x="2519" y="129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278" name="Oval 400"/>
            <p:cNvSpPr>
              <a:spLocks noChangeArrowheads="1"/>
            </p:cNvSpPr>
            <p:nvPr/>
          </p:nvSpPr>
          <p:spPr bwMode="auto">
            <a:xfrm>
              <a:off x="2518"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79" name="Oval 401"/>
            <p:cNvSpPr>
              <a:spLocks noChangeArrowheads="1"/>
            </p:cNvSpPr>
            <p:nvPr/>
          </p:nvSpPr>
          <p:spPr bwMode="auto">
            <a:xfrm>
              <a:off x="2245"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0" name="Oval 402"/>
            <p:cNvSpPr>
              <a:spLocks noChangeArrowheads="1"/>
            </p:cNvSpPr>
            <p:nvPr/>
          </p:nvSpPr>
          <p:spPr bwMode="auto">
            <a:xfrm>
              <a:off x="23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1" name="Oval 403"/>
            <p:cNvSpPr>
              <a:spLocks noChangeArrowheads="1"/>
            </p:cNvSpPr>
            <p:nvPr/>
          </p:nvSpPr>
          <p:spPr bwMode="auto">
            <a:xfrm>
              <a:off x="3742" y="179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282" name="Oval 404"/>
            <p:cNvSpPr>
              <a:spLocks noChangeArrowheads="1"/>
            </p:cNvSpPr>
            <p:nvPr/>
          </p:nvSpPr>
          <p:spPr bwMode="auto">
            <a:xfrm>
              <a:off x="2428" y="11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3" name="Oval 405"/>
            <p:cNvSpPr>
              <a:spLocks noChangeArrowheads="1"/>
            </p:cNvSpPr>
            <p:nvPr/>
          </p:nvSpPr>
          <p:spPr bwMode="auto">
            <a:xfrm>
              <a:off x="1702"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4" name="Oval 406"/>
            <p:cNvSpPr>
              <a:spLocks noChangeArrowheads="1"/>
            </p:cNvSpPr>
            <p:nvPr/>
          </p:nvSpPr>
          <p:spPr bwMode="auto">
            <a:xfrm>
              <a:off x="1340"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5" name="Oval 407"/>
            <p:cNvSpPr>
              <a:spLocks noChangeArrowheads="1"/>
            </p:cNvSpPr>
            <p:nvPr/>
          </p:nvSpPr>
          <p:spPr bwMode="auto">
            <a:xfrm>
              <a:off x="1476" y="13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6" name="Oval 408"/>
            <p:cNvSpPr>
              <a:spLocks noChangeArrowheads="1"/>
            </p:cNvSpPr>
            <p:nvPr/>
          </p:nvSpPr>
          <p:spPr bwMode="auto">
            <a:xfrm>
              <a:off x="156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7" name="Oval 409"/>
            <p:cNvSpPr>
              <a:spLocks noChangeArrowheads="1"/>
            </p:cNvSpPr>
            <p:nvPr/>
          </p:nvSpPr>
          <p:spPr bwMode="auto">
            <a:xfrm>
              <a:off x="1566"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88" name="Oval 410"/>
            <p:cNvSpPr>
              <a:spLocks noChangeArrowheads="1"/>
            </p:cNvSpPr>
            <p:nvPr/>
          </p:nvSpPr>
          <p:spPr bwMode="auto">
            <a:xfrm>
              <a:off x="1930" y="220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289" name="Oval 411"/>
            <p:cNvSpPr>
              <a:spLocks noChangeArrowheads="1"/>
            </p:cNvSpPr>
            <p:nvPr/>
          </p:nvSpPr>
          <p:spPr bwMode="auto">
            <a:xfrm>
              <a:off x="211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0" name="Oval 412"/>
            <p:cNvSpPr>
              <a:spLocks noChangeArrowheads="1"/>
            </p:cNvSpPr>
            <p:nvPr/>
          </p:nvSpPr>
          <p:spPr bwMode="auto">
            <a:xfrm>
              <a:off x="1838"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1" name="Oval 413"/>
            <p:cNvSpPr>
              <a:spLocks noChangeArrowheads="1"/>
            </p:cNvSpPr>
            <p:nvPr/>
          </p:nvSpPr>
          <p:spPr bwMode="auto">
            <a:xfrm>
              <a:off x="188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2" name="Oval 414"/>
            <p:cNvSpPr>
              <a:spLocks noChangeArrowheads="1"/>
            </p:cNvSpPr>
            <p:nvPr/>
          </p:nvSpPr>
          <p:spPr bwMode="auto">
            <a:xfrm>
              <a:off x="1975" y="188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293" name="Oval 415"/>
            <p:cNvSpPr>
              <a:spLocks noChangeArrowheads="1"/>
            </p:cNvSpPr>
            <p:nvPr/>
          </p:nvSpPr>
          <p:spPr bwMode="auto">
            <a:xfrm>
              <a:off x="2701"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4" name="Oval 416"/>
            <p:cNvSpPr>
              <a:spLocks noChangeArrowheads="1"/>
            </p:cNvSpPr>
            <p:nvPr/>
          </p:nvSpPr>
          <p:spPr bwMode="auto">
            <a:xfrm>
              <a:off x="2564"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5" name="Oval 417"/>
            <p:cNvSpPr>
              <a:spLocks noChangeArrowheads="1"/>
            </p:cNvSpPr>
            <p:nvPr/>
          </p:nvSpPr>
          <p:spPr bwMode="auto">
            <a:xfrm>
              <a:off x="2429"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6" name="Oval 418"/>
            <p:cNvSpPr>
              <a:spLocks noChangeArrowheads="1"/>
            </p:cNvSpPr>
            <p:nvPr/>
          </p:nvSpPr>
          <p:spPr bwMode="auto">
            <a:xfrm>
              <a:off x="2294" y="188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297" name="Oval 419"/>
            <p:cNvSpPr>
              <a:spLocks noChangeArrowheads="1"/>
            </p:cNvSpPr>
            <p:nvPr/>
          </p:nvSpPr>
          <p:spPr bwMode="auto">
            <a:xfrm>
              <a:off x="270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8" name="Oval 420"/>
            <p:cNvSpPr>
              <a:spLocks noChangeArrowheads="1"/>
            </p:cNvSpPr>
            <p:nvPr/>
          </p:nvSpPr>
          <p:spPr bwMode="auto">
            <a:xfrm>
              <a:off x="2746"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299" name="Oval 421"/>
            <p:cNvSpPr>
              <a:spLocks noChangeArrowheads="1"/>
            </p:cNvSpPr>
            <p:nvPr/>
          </p:nvSpPr>
          <p:spPr bwMode="auto">
            <a:xfrm>
              <a:off x="329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0" name="Oval 422"/>
            <p:cNvSpPr>
              <a:spLocks noChangeArrowheads="1"/>
            </p:cNvSpPr>
            <p:nvPr/>
          </p:nvSpPr>
          <p:spPr bwMode="auto">
            <a:xfrm>
              <a:off x="329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1" name="Oval 423"/>
            <p:cNvSpPr>
              <a:spLocks noChangeArrowheads="1"/>
            </p:cNvSpPr>
            <p:nvPr/>
          </p:nvSpPr>
          <p:spPr bwMode="auto">
            <a:xfrm>
              <a:off x="3154" y="1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2" name="Oval 424"/>
            <p:cNvSpPr>
              <a:spLocks noChangeArrowheads="1"/>
            </p:cNvSpPr>
            <p:nvPr/>
          </p:nvSpPr>
          <p:spPr bwMode="auto">
            <a:xfrm>
              <a:off x="3245" y="125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303" name="Oval 425"/>
            <p:cNvSpPr>
              <a:spLocks noChangeArrowheads="1"/>
            </p:cNvSpPr>
            <p:nvPr/>
          </p:nvSpPr>
          <p:spPr bwMode="auto">
            <a:xfrm>
              <a:off x="3381" y="1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4" name="Oval 426"/>
            <p:cNvSpPr>
              <a:spLocks noChangeArrowheads="1"/>
            </p:cNvSpPr>
            <p:nvPr/>
          </p:nvSpPr>
          <p:spPr bwMode="auto">
            <a:xfrm>
              <a:off x="3426" y="1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5" name="Oval 427"/>
            <p:cNvSpPr>
              <a:spLocks noChangeArrowheads="1"/>
            </p:cNvSpPr>
            <p:nvPr/>
          </p:nvSpPr>
          <p:spPr bwMode="auto">
            <a:xfrm>
              <a:off x="3154" y="14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306" name="Oval 428"/>
            <p:cNvSpPr>
              <a:spLocks noChangeArrowheads="1"/>
            </p:cNvSpPr>
            <p:nvPr/>
          </p:nvSpPr>
          <p:spPr bwMode="auto">
            <a:xfrm>
              <a:off x="3198" y="14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7" name="Oval 429"/>
            <p:cNvSpPr>
              <a:spLocks noChangeArrowheads="1"/>
            </p:cNvSpPr>
            <p:nvPr/>
          </p:nvSpPr>
          <p:spPr bwMode="auto">
            <a:xfrm>
              <a:off x="2747"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08" name="Oval 430"/>
            <p:cNvSpPr>
              <a:spLocks noChangeArrowheads="1"/>
            </p:cNvSpPr>
            <p:nvPr/>
          </p:nvSpPr>
          <p:spPr bwMode="auto">
            <a:xfrm>
              <a:off x="2746" y="120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09" name="Oval 431"/>
            <p:cNvSpPr>
              <a:spLocks noChangeArrowheads="1"/>
            </p:cNvSpPr>
            <p:nvPr/>
          </p:nvSpPr>
          <p:spPr bwMode="auto">
            <a:xfrm>
              <a:off x="261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0" name="Oval 432"/>
            <p:cNvSpPr>
              <a:spLocks noChangeArrowheads="1"/>
            </p:cNvSpPr>
            <p:nvPr/>
          </p:nvSpPr>
          <p:spPr bwMode="auto">
            <a:xfrm>
              <a:off x="2701"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1" name="Oval 433"/>
            <p:cNvSpPr>
              <a:spLocks noChangeArrowheads="1"/>
            </p:cNvSpPr>
            <p:nvPr/>
          </p:nvSpPr>
          <p:spPr bwMode="auto">
            <a:xfrm>
              <a:off x="2837"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2" name="Oval 434"/>
            <p:cNvSpPr>
              <a:spLocks noChangeArrowheads="1"/>
            </p:cNvSpPr>
            <p:nvPr/>
          </p:nvSpPr>
          <p:spPr bwMode="auto">
            <a:xfrm>
              <a:off x="29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3" name="Oval 435"/>
            <p:cNvSpPr>
              <a:spLocks noChangeArrowheads="1"/>
            </p:cNvSpPr>
            <p:nvPr/>
          </p:nvSpPr>
          <p:spPr bwMode="auto">
            <a:xfrm>
              <a:off x="3019" y="129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14" name="Oval 436"/>
            <p:cNvSpPr>
              <a:spLocks noChangeArrowheads="1"/>
            </p:cNvSpPr>
            <p:nvPr/>
          </p:nvSpPr>
          <p:spPr bwMode="auto">
            <a:xfrm>
              <a:off x="3018" y="1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15" name="Oval 437"/>
            <p:cNvSpPr>
              <a:spLocks noChangeArrowheads="1"/>
            </p:cNvSpPr>
            <p:nvPr/>
          </p:nvSpPr>
          <p:spPr bwMode="auto">
            <a:xfrm>
              <a:off x="28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6" name="Oval 438"/>
            <p:cNvSpPr>
              <a:spLocks noChangeArrowheads="1"/>
            </p:cNvSpPr>
            <p:nvPr/>
          </p:nvSpPr>
          <p:spPr bwMode="auto">
            <a:xfrm>
              <a:off x="2610" y="12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7" name="Oval 439"/>
            <p:cNvSpPr>
              <a:spLocks noChangeArrowheads="1"/>
            </p:cNvSpPr>
            <p:nvPr/>
          </p:nvSpPr>
          <p:spPr bwMode="auto">
            <a:xfrm>
              <a:off x="2928"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8" name="Oval 440"/>
            <p:cNvSpPr>
              <a:spLocks noChangeArrowheads="1"/>
            </p:cNvSpPr>
            <p:nvPr/>
          </p:nvSpPr>
          <p:spPr bwMode="auto">
            <a:xfrm>
              <a:off x="3200"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19" name="Oval 441"/>
            <p:cNvSpPr>
              <a:spLocks noChangeArrowheads="1"/>
            </p:cNvSpPr>
            <p:nvPr/>
          </p:nvSpPr>
          <p:spPr bwMode="auto">
            <a:xfrm>
              <a:off x="3063" y="9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0" name="Oval 442"/>
            <p:cNvSpPr>
              <a:spLocks noChangeArrowheads="1"/>
            </p:cNvSpPr>
            <p:nvPr/>
          </p:nvSpPr>
          <p:spPr bwMode="auto">
            <a:xfrm>
              <a:off x="329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1" name="Oval 443"/>
            <p:cNvSpPr>
              <a:spLocks noChangeArrowheads="1"/>
            </p:cNvSpPr>
            <p:nvPr/>
          </p:nvSpPr>
          <p:spPr bwMode="auto">
            <a:xfrm>
              <a:off x="34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2" name="Oval 444"/>
            <p:cNvSpPr>
              <a:spLocks noChangeArrowheads="1"/>
            </p:cNvSpPr>
            <p:nvPr/>
          </p:nvSpPr>
          <p:spPr bwMode="auto">
            <a:xfrm>
              <a:off x="3063" y="1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3" name="Oval 445"/>
            <p:cNvSpPr>
              <a:spLocks noChangeArrowheads="1"/>
            </p:cNvSpPr>
            <p:nvPr/>
          </p:nvSpPr>
          <p:spPr bwMode="auto">
            <a:xfrm>
              <a:off x="3381"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4" name="Oval 446"/>
            <p:cNvSpPr>
              <a:spLocks noChangeArrowheads="1"/>
            </p:cNvSpPr>
            <p:nvPr/>
          </p:nvSpPr>
          <p:spPr bwMode="auto">
            <a:xfrm>
              <a:off x="2655" y="1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5" name="Oval 447"/>
            <p:cNvSpPr>
              <a:spLocks noChangeArrowheads="1"/>
            </p:cNvSpPr>
            <p:nvPr/>
          </p:nvSpPr>
          <p:spPr bwMode="auto">
            <a:xfrm>
              <a:off x="347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6" name="Oval 448"/>
            <p:cNvSpPr>
              <a:spLocks noChangeArrowheads="1"/>
            </p:cNvSpPr>
            <p:nvPr/>
          </p:nvSpPr>
          <p:spPr bwMode="auto">
            <a:xfrm>
              <a:off x="3471"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7" name="Oval 449"/>
            <p:cNvSpPr>
              <a:spLocks noChangeArrowheads="1"/>
            </p:cNvSpPr>
            <p:nvPr/>
          </p:nvSpPr>
          <p:spPr bwMode="auto">
            <a:xfrm>
              <a:off x="3335"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8" name="Oval 450"/>
            <p:cNvSpPr>
              <a:spLocks noChangeArrowheads="1"/>
            </p:cNvSpPr>
            <p:nvPr/>
          </p:nvSpPr>
          <p:spPr bwMode="auto">
            <a:xfrm>
              <a:off x="342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29" name="Oval 451"/>
            <p:cNvSpPr>
              <a:spLocks noChangeArrowheads="1"/>
            </p:cNvSpPr>
            <p:nvPr/>
          </p:nvSpPr>
          <p:spPr bwMode="auto">
            <a:xfrm>
              <a:off x="3562"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0" name="Oval 452"/>
            <p:cNvSpPr>
              <a:spLocks noChangeArrowheads="1"/>
            </p:cNvSpPr>
            <p:nvPr/>
          </p:nvSpPr>
          <p:spPr bwMode="auto">
            <a:xfrm>
              <a:off x="3471"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1" name="Oval 453"/>
            <p:cNvSpPr>
              <a:spLocks noChangeArrowheads="1"/>
            </p:cNvSpPr>
            <p:nvPr/>
          </p:nvSpPr>
          <p:spPr bwMode="auto">
            <a:xfrm>
              <a:off x="333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2" name="Oval 454"/>
            <p:cNvSpPr>
              <a:spLocks noChangeArrowheads="1"/>
            </p:cNvSpPr>
            <p:nvPr/>
          </p:nvSpPr>
          <p:spPr bwMode="auto">
            <a:xfrm>
              <a:off x="333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3" name="Oval 455"/>
            <p:cNvSpPr>
              <a:spLocks noChangeArrowheads="1"/>
            </p:cNvSpPr>
            <p:nvPr/>
          </p:nvSpPr>
          <p:spPr bwMode="auto">
            <a:xfrm>
              <a:off x="2928"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4" name="Oval 456"/>
            <p:cNvSpPr>
              <a:spLocks noChangeArrowheads="1"/>
            </p:cNvSpPr>
            <p:nvPr/>
          </p:nvSpPr>
          <p:spPr bwMode="auto">
            <a:xfrm>
              <a:off x="283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5" name="Oval 457"/>
            <p:cNvSpPr>
              <a:spLocks noChangeArrowheads="1"/>
            </p:cNvSpPr>
            <p:nvPr/>
          </p:nvSpPr>
          <p:spPr bwMode="auto">
            <a:xfrm>
              <a:off x="3878" y="25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36" name="Oval 458"/>
            <p:cNvSpPr>
              <a:spLocks noChangeArrowheads="1"/>
            </p:cNvSpPr>
            <p:nvPr/>
          </p:nvSpPr>
          <p:spPr bwMode="auto">
            <a:xfrm>
              <a:off x="2882"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7" name="Oval 459"/>
            <p:cNvSpPr>
              <a:spLocks noChangeArrowheads="1"/>
            </p:cNvSpPr>
            <p:nvPr/>
          </p:nvSpPr>
          <p:spPr bwMode="auto">
            <a:xfrm>
              <a:off x="3018"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8" name="Oval 460"/>
            <p:cNvSpPr>
              <a:spLocks noChangeArrowheads="1"/>
            </p:cNvSpPr>
            <p:nvPr/>
          </p:nvSpPr>
          <p:spPr bwMode="auto">
            <a:xfrm>
              <a:off x="3109"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39" name="Oval 461"/>
            <p:cNvSpPr>
              <a:spLocks noChangeArrowheads="1"/>
            </p:cNvSpPr>
            <p:nvPr/>
          </p:nvSpPr>
          <p:spPr bwMode="auto">
            <a:xfrm>
              <a:off x="320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0" name="Oval 462"/>
            <p:cNvSpPr>
              <a:spLocks noChangeArrowheads="1"/>
            </p:cNvSpPr>
            <p:nvPr/>
          </p:nvSpPr>
          <p:spPr bwMode="auto">
            <a:xfrm>
              <a:off x="319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1" name="Oval 463"/>
            <p:cNvSpPr>
              <a:spLocks noChangeArrowheads="1"/>
            </p:cNvSpPr>
            <p:nvPr/>
          </p:nvSpPr>
          <p:spPr bwMode="auto">
            <a:xfrm>
              <a:off x="3063"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2" name="Oval 464"/>
            <p:cNvSpPr>
              <a:spLocks noChangeArrowheads="1"/>
            </p:cNvSpPr>
            <p:nvPr/>
          </p:nvSpPr>
          <p:spPr bwMode="auto">
            <a:xfrm>
              <a:off x="265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3" name="Oval 465"/>
            <p:cNvSpPr>
              <a:spLocks noChangeArrowheads="1"/>
            </p:cNvSpPr>
            <p:nvPr/>
          </p:nvSpPr>
          <p:spPr bwMode="auto">
            <a:xfrm>
              <a:off x="3109" y="197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344" name="Oval 466"/>
            <p:cNvSpPr>
              <a:spLocks noChangeArrowheads="1"/>
            </p:cNvSpPr>
            <p:nvPr/>
          </p:nvSpPr>
          <p:spPr bwMode="auto">
            <a:xfrm>
              <a:off x="338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5" name="Oval 467"/>
            <p:cNvSpPr>
              <a:spLocks noChangeArrowheads="1"/>
            </p:cNvSpPr>
            <p:nvPr/>
          </p:nvSpPr>
          <p:spPr bwMode="auto">
            <a:xfrm>
              <a:off x="3244"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6" name="Oval 468"/>
            <p:cNvSpPr>
              <a:spLocks noChangeArrowheads="1"/>
            </p:cNvSpPr>
            <p:nvPr/>
          </p:nvSpPr>
          <p:spPr bwMode="auto">
            <a:xfrm>
              <a:off x="3335"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7" name="Oval 469"/>
            <p:cNvSpPr>
              <a:spLocks noChangeArrowheads="1"/>
            </p:cNvSpPr>
            <p:nvPr/>
          </p:nvSpPr>
          <p:spPr bwMode="auto">
            <a:xfrm>
              <a:off x="3562"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48" name="Oval 470"/>
            <p:cNvSpPr>
              <a:spLocks noChangeArrowheads="1"/>
            </p:cNvSpPr>
            <p:nvPr/>
          </p:nvSpPr>
          <p:spPr bwMode="auto">
            <a:xfrm>
              <a:off x="3244" y="1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349" name="Oval 471"/>
            <p:cNvSpPr>
              <a:spLocks noChangeArrowheads="1"/>
            </p:cNvSpPr>
            <p:nvPr/>
          </p:nvSpPr>
          <p:spPr bwMode="auto">
            <a:xfrm>
              <a:off x="356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0" name="Oval 472"/>
            <p:cNvSpPr>
              <a:spLocks noChangeArrowheads="1"/>
            </p:cNvSpPr>
            <p:nvPr/>
          </p:nvSpPr>
          <p:spPr bwMode="auto">
            <a:xfrm>
              <a:off x="2836" y="215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351" name="Oval 473"/>
            <p:cNvSpPr>
              <a:spLocks noChangeArrowheads="1"/>
            </p:cNvSpPr>
            <p:nvPr/>
          </p:nvSpPr>
          <p:spPr bwMode="auto">
            <a:xfrm>
              <a:off x="111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2" name="Oval 474"/>
            <p:cNvSpPr>
              <a:spLocks noChangeArrowheads="1"/>
            </p:cNvSpPr>
            <p:nvPr/>
          </p:nvSpPr>
          <p:spPr bwMode="auto">
            <a:xfrm>
              <a:off x="256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3" name="Oval 475"/>
            <p:cNvSpPr>
              <a:spLocks noChangeArrowheads="1"/>
            </p:cNvSpPr>
            <p:nvPr/>
          </p:nvSpPr>
          <p:spPr bwMode="auto">
            <a:xfrm>
              <a:off x="977" y="207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54" name="Oval 476"/>
            <p:cNvSpPr>
              <a:spLocks noChangeArrowheads="1"/>
            </p:cNvSpPr>
            <p:nvPr/>
          </p:nvSpPr>
          <p:spPr bwMode="auto">
            <a:xfrm>
              <a:off x="1068" y="198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355" name="Oval 477"/>
            <p:cNvSpPr>
              <a:spLocks noChangeArrowheads="1"/>
            </p:cNvSpPr>
            <p:nvPr/>
          </p:nvSpPr>
          <p:spPr bwMode="auto">
            <a:xfrm>
              <a:off x="1203"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6" name="Oval 478"/>
            <p:cNvSpPr>
              <a:spLocks noChangeArrowheads="1"/>
            </p:cNvSpPr>
            <p:nvPr/>
          </p:nvSpPr>
          <p:spPr bwMode="auto">
            <a:xfrm>
              <a:off x="120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7" name="Oval 479"/>
            <p:cNvSpPr>
              <a:spLocks noChangeArrowheads="1"/>
            </p:cNvSpPr>
            <p:nvPr/>
          </p:nvSpPr>
          <p:spPr bwMode="auto">
            <a:xfrm>
              <a:off x="977"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58" name="Oval 480"/>
            <p:cNvSpPr>
              <a:spLocks noChangeArrowheads="1"/>
            </p:cNvSpPr>
            <p:nvPr/>
          </p:nvSpPr>
          <p:spPr bwMode="auto">
            <a:xfrm>
              <a:off x="1021" y="2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59" name="Oval 481"/>
            <p:cNvSpPr>
              <a:spLocks noChangeArrowheads="1"/>
            </p:cNvSpPr>
            <p:nvPr/>
          </p:nvSpPr>
          <p:spPr bwMode="auto">
            <a:xfrm>
              <a:off x="57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0" name="Oval 482"/>
            <p:cNvSpPr>
              <a:spLocks noChangeArrowheads="1"/>
            </p:cNvSpPr>
            <p:nvPr/>
          </p:nvSpPr>
          <p:spPr bwMode="auto">
            <a:xfrm>
              <a:off x="56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1" name="Oval 483"/>
            <p:cNvSpPr>
              <a:spLocks noChangeArrowheads="1"/>
            </p:cNvSpPr>
            <p:nvPr/>
          </p:nvSpPr>
          <p:spPr bwMode="auto">
            <a:xfrm>
              <a:off x="433" y="188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62" name="Oval 484"/>
            <p:cNvSpPr>
              <a:spLocks noChangeArrowheads="1"/>
            </p:cNvSpPr>
            <p:nvPr/>
          </p:nvSpPr>
          <p:spPr bwMode="auto">
            <a:xfrm>
              <a:off x="524" y="1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3" name="Oval 485"/>
            <p:cNvSpPr>
              <a:spLocks noChangeArrowheads="1"/>
            </p:cNvSpPr>
            <p:nvPr/>
          </p:nvSpPr>
          <p:spPr bwMode="auto">
            <a:xfrm>
              <a:off x="660" y="1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64" name="Oval 486"/>
            <p:cNvSpPr>
              <a:spLocks noChangeArrowheads="1"/>
            </p:cNvSpPr>
            <p:nvPr/>
          </p:nvSpPr>
          <p:spPr bwMode="auto">
            <a:xfrm>
              <a:off x="751" y="2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5" name="Oval 487"/>
            <p:cNvSpPr>
              <a:spLocks noChangeArrowheads="1"/>
            </p:cNvSpPr>
            <p:nvPr/>
          </p:nvSpPr>
          <p:spPr bwMode="auto">
            <a:xfrm>
              <a:off x="842"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6" name="Oval 488"/>
            <p:cNvSpPr>
              <a:spLocks noChangeArrowheads="1"/>
            </p:cNvSpPr>
            <p:nvPr/>
          </p:nvSpPr>
          <p:spPr bwMode="auto">
            <a:xfrm>
              <a:off x="1111" y="184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67" name="Oval 489"/>
            <p:cNvSpPr>
              <a:spLocks noChangeArrowheads="1"/>
            </p:cNvSpPr>
            <p:nvPr/>
          </p:nvSpPr>
          <p:spPr bwMode="auto">
            <a:xfrm>
              <a:off x="705" y="17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68" name="Oval 490"/>
            <p:cNvSpPr>
              <a:spLocks noChangeArrowheads="1"/>
            </p:cNvSpPr>
            <p:nvPr/>
          </p:nvSpPr>
          <p:spPr bwMode="auto">
            <a:xfrm>
              <a:off x="433"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69" name="Oval 491"/>
            <p:cNvSpPr>
              <a:spLocks noChangeArrowheads="1"/>
            </p:cNvSpPr>
            <p:nvPr/>
          </p:nvSpPr>
          <p:spPr bwMode="auto">
            <a:xfrm>
              <a:off x="751"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0" name="Oval 492"/>
            <p:cNvSpPr>
              <a:spLocks noChangeArrowheads="1"/>
            </p:cNvSpPr>
            <p:nvPr/>
          </p:nvSpPr>
          <p:spPr bwMode="auto">
            <a:xfrm>
              <a:off x="1023" y="184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371" name="Oval 493"/>
            <p:cNvSpPr>
              <a:spLocks noChangeArrowheads="1"/>
            </p:cNvSpPr>
            <p:nvPr/>
          </p:nvSpPr>
          <p:spPr bwMode="auto">
            <a:xfrm>
              <a:off x="886" y="1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2" name="Oval 494"/>
            <p:cNvSpPr>
              <a:spLocks noChangeArrowheads="1"/>
            </p:cNvSpPr>
            <p:nvPr/>
          </p:nvSpPr>
          <p:spPr bwMode="auto">
            <a:xfrm>
              <a:off x="977" y="161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373" name="Oval 495"/>
            <p:cNvSpPr>
              <a:spLocks noChangeArrowheads="1"/>
            </p:cNvSpPr>
            <p:nvPr/>
          </p:nvSpPr>
          <p:spPr bwMode="auto">
            <a:xfrm>
              <a:off x="1158" y="16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4" name="Oval 496"/>
            <p:cNvSpPr>
              <a:spLocks noChangeArrowheads="1"/>
            </p:cNvSpPr>
            <p:nvPr/>
          </p:nvSpPr>
          <p:spPr bwMode="auto">
            <a:xfrm>
              <a:off x="886" y="1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5" name="Oval 497"/>
            <p:cNvSpPr>
              <a:spLocks noChangeArrowheads="1"/>
            </p:cNvSpPr>
            <p:nvPr/>
          </p:nvSpPr>
          <p:spPr bwMode="auto">
            <a:xfrm>
              <a:off x="120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6" name="Oval 498"/>
            <p:cNvSpPr>
              <a:spLocks noChangeArrowheads="1"/>
            </p:cNvSpPr>
            <p:nvPr/>
          </p:nvSpPr>
          <p:spPr bwMode="auto">
            <a:xfrm>
              <a:off x="478" y="211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377" name="Oval 499"/>
            <p:cNvSpPr>
              <a:spLocks noChangeArrowheads="1"/>
            </p:cNvSpPr>
            <p:nvPr/>
          </p:nvSpPr>
          <p:spPr bwMode="auto">
            <a:xfrm>
              <a:off x="751"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78" name="Oval 500"/>
            <p:cNvSpPr>
              <a:spLocks noChangeArrowheads="1"/>
            </p:cNvSpPr>
            <p:nvPr/>
          </p:nvSpPr>
          <p:spPr bwMode="auto">
            <a:xfrm>
              <a:off x="750" y="161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379" name="Oval 501"/>
            <p:cNvSpPr>
              <a:spLocks noChangeArrowheads="1"/>
            </p:cNvSpPr>
            <p:nvPr/>
          </p:nvSpPr>
          <p:spPr bwMode="auto">
            <a:xfrm>
              <a:off x="614" y="15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0" name="Oval 502"/>
            <p:cNvSpPr>
              <a:spLocks noChangeArrowheads="1"/>
            </p:cNvSpPr>
            <p:nvPr/>
          </p:nvSpPr>
          <p:spPr bwMode="auto">
            <a:xfrm>
              <a:off x="705" y="14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381" name="Oval 503"/>
            <p:cNvSpPr>
              <a:spLocks noChangeArrowheads="1"/>
            </p:cNvSpPr>
            <p:nvPr/>
          </p:nvSpPr>
          <p:spPr bwMode="auto">
            <a:xfrm>
              <a:off x="841"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2" name="Oval 504"/>
            <p:cNvSpPr>
              <a:spLocks noChangeArrowheads="1"/>
            </p:cNvSpPr>
            <p:nvPr/>
          </p:nvSpPr>
          <p:spPr bwMode="auto">
            <a:xfrm>
              <a:off x="886"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3" name="Oval 505"/>
            <p:cNvSpPr>
              <a:spLocks noChangeArrowheads="1"/>
            </p:cNvSpPr>
            <p:nvPr/>
          </p:nvSpPr>
          <p:spPr bwMode="auto">
            <a:xfrm>
              <a:off x="478"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4" name="Oval 506"/>
            <p:cNvSpPr>
              <a:spLocks noChangeArrowheads="1"/>
            </p:cNvSpPr>
            <p:nvPr/>
          </p:nvSpPr>
          <p:spPr bwMode="auto">
            <a:xfrm>
              <a:off x="658" y="16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5" name="Oval 507"/>
            <p:cNvSpPr>
              <a:spLocks noChangeArrowheads="1"/>
            </p:cNvSpPr>
            <p:nvPr/>
          </p:nvSpPr>
          <p:spPr bwMode="auto">
            <a:xfrm>
              <a:off x="207"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6" name="Oval 508"/>
            <p:cNvSpPr>
              <a:spLocks noChangeArrowheads="1"/>
            </p:cNvSpPr>
            <p:nvPr/>
          </p:nvSpPr>
          <p:spPr bwMode="auto">
            <a:xfrm>
              <a:off x="206"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7" name="Oval 509"/>
            <p:cNvSpPr>
              <a:spLocks noChangeArrowheads="1"/>
            </p:cNvSpPr>
            <p:nvPr/>
          </p:nvSpPr>
          <p:spPr bwMode="auto">
            <a:xfrm>
              <a:off x="70"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8" name="Oval 510"/>
            <p:cNvSpPr>
              <a:spLocks noChangeArrowheads="1"/>
            </p:cNvSpPr>
            <p:nvPr/>
          </p:nvSpPr>
          <p:spPr bwMode="auto">
            <a:xfrm>
              <a:off x="161" y="1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89" name="Oval 511"/>
            <p:cNvSpPr>
              <a:spLocks noChangeArrowheads="1"/>
            </p:cNvSpPr>
            <p:nvPr/>
          </p:nvSpPr>
          <p:spPr bwMode="auto">
            <a:xfrm>
              <a:off x="297" y="139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390" name="Oval 512"/>
            <p:cNvSpPr>
              <a:spLocks noChangeArrowheads="1"/>
            </p:cNvSpPr>
            <p:nvPr/>
          </p:nvSpPr>
          <p:spPr bwMode="auto">
            <a:xfrm>
              <a:off x="388" y="1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1" name="Oval 513"/>
            <p:cNvSpPr>
              <a:spLocks noChangeArrowheads="1"/>
            </p:cNvSpPr>
            <p:nvPr/>
          </p:nvSpPr>
          <p:spPr bwMode="auto">
            <a:xfrm>
              <a:off x="479"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2" name="Oval 514"/>
            <p:cNvSpPr>
              <a:spLocks noChangeArrowheads="1"/>
            </p:cNvSpPr>
            <p:nvPr/>
          </p:nvSpPr>
          <p:spPr bwMode="auto">
            <a:xfrm>
              <a:off x="432"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3" name="Oval 515"/>
            <p:cNvSpPr>
              <a:spLocks noChangeArrowheads="1"/>
            </p:cNvSpPr>
            <p:nvPr/>
          </p:nvSpPr>
          <p:spPr bwMode="auto">
            <a:xfrm>
              <a:off x="342"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4" name="Oval 516"/>
            <p:cNvSpPr>
              <a:spLocks noChangeArrowheads="1"/>
            </p:cNvSpPr>
            <p:nvPr/>
          </p:nvSpPr>
          <p:spPr bwMode="auto">
            <a:xfrm>
              <a:off x="70" y="1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5" name="Oval 517"/>
            <p:cNvSpPr>
              <a:spLocks noChangeArrowheads="1"/>
            </p:cNvSpPr>
            <p:nvPr/>
          </p:nvSpPr>
          <p:spPr bwMode="auto">
            <a:xfrm>
              <a:off x="388"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6" name="Oval 518"/>
            <p:cNvSpPr>
              <a:spLocks noChangeArrowheads="1"/>
            </p:cNvSpPr>
            <p:nvPr/>
          </p:nvSpPr>
          <p:spPr bwMode="auto">
            <a:xfrm>
              <a:off x="660"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7" name="Oval 519"/>
            <p:cNvSpPr>
              <a:spLocks noChangeArrowheads="1"/>
            </p:cNvSpPr>
            <p:nvPr/>
          </p:nvSpPr>
          <p:spPr bwMode="auto">
            <a:xfrm>
              <a:off x="523"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8" name="Oval 520"/>
            <p:cNvSpPr>
              <a:spLocks noChangeArrowheads="1"/>
            </p:cNvSpPr>
            <p:nvPr/>
          </p:nvSpPr>
          <p:spPr bwMode="auto">
            <a:xfrm>
              <a:off x="614"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399" name="Oval 521"/>
            <p:cNvSpPr>
              <a:spLocks noChangeArrowheads="1"/>
            </p:cNvSpPr>
            <p:nvPr/>
          </p:nvSpPr>
          <p:spPr bwMode="auto">
            <a:xfrm>
              <a:off x="795"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0" name="Oval 522"/>
            <p:cNvSpPr>
              <a:spLocks noChangeArrowheads="1"/>
            </p:cNvSpPr>
            <p:nvPr/>
          </p:nvSpPr>
          <p:spPr bwMode="auto">
            <a:xfrm>
              <a:off x="523"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1" name="Oval 523"/>
            <p:cNvSpPr>
              <a:spLocks noChangeArrowheads="1"/>
            </p:cNvSpPr>
            <p:nvPr/>
          </p:nvSpPr>
          <p:spPr bwMode="auto">
            <a:xfrm>
              <a:off x="841"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2" name="Oval 524"/>
            <p:cNvSpPr>
              <a:spLocks noChangeArrowheads="1"/>
            </p:cNvSpPr>
            <p:nvPr/>
          </p:nvSpPr>
          <p:spPr bwMode="auto">
            <a:xfrm>
              <a:off x="115"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3" name="Oval 525"/>
            <p:cNvSpPr>
              <a:spLocks noChangeArrowheads="1"/>
            </p:cNvSpPr>
            <p:nvPr/>
          </p:nvSpPr>
          <p:spPr bwMode="auto">
            <a:xfrm>
              <a:off x="1838"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4" name="Oval 526"/>
            <p:cNvSpPr>
              <a:spLocks noChangeArrowheads="1"/>
            </p:cNvSpPr>
            <p:nvPr/>
          </p:nvSpPr>
          <p:spPr bwMode="auto">
            <a:xfrm>
              <a:off x="1748"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5" name="Oval 527"/>
            <p:cNvSpPr>
              <a:spLocks noChangeArrowheads="1"/>
            </p:cNvSpPr>
            <p:nvPr/>
          </p:nvSpPr>
          <p:spPr bwMode="auto">
            <a:xfrm>
              <a:off x="1612"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6" name="Oval 528"/>
            <p:cNvSpPr>
              <a:spLocks noChangeArrowheads="1"/>
            </p:cNvSpPr>
            <p:nvPr/>
          </p:nvSpPr>
          <p:spPr bwMode="auto">
            <a:xfrm>
              <a:off x="1703"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7" name="Oval 529"/>
            <p:cNvSpPr>
              <a:spLocks noChangeArrowheads="1"/>
            </p:cNvSpPr>
            <p:nvPr/>
          </p:nvSpPr>
          <p:spPr bwMode="auto">
            <a:xfrm>
              <a:off x="1839"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8" name="Oval 530"/>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09" name="Oval 531"/>
            <p:cNvSpPr>
              <a:spLocks noChangeArrowheads="1"/>
            </p:cNvSpPr>
            <p:nvPr/>
          </p:nvSpPr>
          <p:spPr bwMode="auto">
            <a:xfrm>
              <a:off x="134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0" name="Oval 532"/>
            <p:cNvSpPr>
              <a:spLocks noChangeArrowheads="1"/>
            </p:cNvSpPr>
            <p:nvPr/>
          </p:nvSpPr>
          <p:spPr bwMode="auto">
            <a:xfrm>
              <a:off x="1793"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1" name="Oval 533"/>
            <p:cNvSpPr>
              <a:spLocks noChangeArrowheads="1"/>
            </p:cNvSpPr>
            <p:nvPr/>
          </p:nvSpPr>
          <p:spPr bwMode="auto">
            <a:xfrm>
              <a:off x="1205"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2" name="Oval 534"/>
            <p:cNvSpPr>
              <a:spLocks noChangeArrowheads="1"/>
            </p:cNvSpPr>
            <p:nvPr/>
          </p:nvSpPr>
          <p:spPr bwMode="auto">
            <a:xfrm>
              <a:off x="1204"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3" name="Oval 535"/>
            <p:cNvSpPr>
              <a:spLocks noChangeArrowheads="1"/>
            </p:cNvSpPr>
            <p:nvPr/>
          </p:nvSpPr>
          <p:spPr bwMode="auto">
            <a:xfrm>
              <a:off x="1068"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4" name="Oval 536"/>
            <p:cNvSpPr>
              <a:spLocks noChangeArrowheads="1"/>
            </p:cNvSpPr>
            <p:nvPr/>
          </p:nvSpPr>
          <p:spPr bwMode="auto">
            <a:xfrm>
              <a:off x="1159" y="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5" name="Oval 537"/>
            <p:cNvSpPr>
              <a:spLocks noChangeArrowheads="1"/>
            </p:cNvSpPr>
            <p:nvPr/>
          </p:nvSpPr>
          <p:spPr bwMode="auto">
            <a:xfrm>
              <a:off x="1295"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6" name="Oval 538"/>
            <p:cNvSpPr>
              <a:spLocks noChangeArrowheads="1"/>
            </p:cNvSpPr>
            <p:nvPr/>
          </p:nvSpPr>
          <p:spPr bwMode="auto">
            <a:xfrm>
              <a:off x="1386" y="1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7" name="Oval 539"/>
            <p:cNvSpPr>
              <a:spLocks noChangeArrowheads="1"/>
            </p:cNvSpPr>
            <p:nvPr/>
          </p:nvSpPr>
          <p:spPr bwMode="auto">
            <a:xfrm>
              <a:off x="1477"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8" name="Oval 540"/>
            <p:cNvSpPr>
              <a:spLocks noChangeArrowheads="1"/>
            </p:cNvSpPr>
            <p:nvPr/>
          </p:nvSpPr>
          <p:spPr bwMode="auto">
            <a:xfrm>
              <a:off x="1476"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19" name="Oval 541"/>
            <p:cNvSpPr>
              <a:spLocks noChangeArrowheads="1"/>
            </p:cNvSpPr>
            <p:nvPr/>
          </p:nvSpPr>
          <p:spPr bwMode="auto">
            <a:xfrm>
              <a:off x="134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0" name="Oval 542"/>
            <p:cNvSpPr>
              <a:spLocks noChangeArrowheads="1"/>
            </p:cNvSpPr>
            <p:nvPr/>
          </p:nvSpPr>
          <p:spPr bwMode="auto">
            <a:xfrm>
              <a:off x="1068" y="112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421" name="Oval 543"/>
            <p:cNvSpPr>
              <a:spLocks noChangeArrowheads="1"/>
            </p:cNvSpPr>
            <p:nvPr/>
          </p:nvSpPr>
          <p:spPr bwMode="auto">
            <a:xfrm>
              <a:off x="1386"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2" name="Oval 544"/>
            <p:cNvSpPr>
              <a:spLocks noChangeArrowheads="1"/>
            </p:cNvSpPr>
            <p:nvPr/>
          </p:nvSpPr>
          <p:spPr bwMode="auto">
            <a:xfrm>
              <a:off x="1658" y="9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3" name="Oval 545"/>
            <p:cNvSpPr>
              <a:spLocks noChangeArrowheads="1"/>
            </p:cNvSpPr>
            <p:nvPr/>
          </p:nvSpPr>
          <p:spPr bwMode="auto">
            <a:xfrm>
              <a:off x="93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4" name="Oval 546"/>
            <p:cNvSpPr>
              <a:spLocks noChangeArrowheads="1"/>
            </p:cNvSpPr>
            <p:nvPr/>
          </p:nvSpPr>
          <p:spPr bwMode="auto">
            <a:xfrm>
              <a:off x="1612" y="1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5" name="Oval 547"/>
            <p:cNvSpPr>
              <a:spLocks noChangeArrowheads="1"/>
            </p:cNvSpPr>
            <p:nvPr/>
          </p:nvSpPr>
          <p:spPr bwMode="auto">
            <a:xfrm>
              <a:off x="193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6" name="Oval 548"/>
            <p:cNvSpPr>
              <a:spLocks noChangeArrowheads="1"/>
            </p:cNvSpPr>
            <p:nvPr/>
          </p:nvSpPr>
          <p:spPr bwMode="auto">
            <a:xfrm>
              <a:off x="1521" y="9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427" name="Oval 549"/>
            <p:cNvSpPr>
              <a:spLocks noChangeArrowheads="1"/>
            </p:cNvSpPr>
            <p:nvPr/>
          </p:nvSpPr>
          <p:spPr bwMode="auto">
            <a:xfrm>
              <a:off x="1884"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8" name="Oval 550"/>
            <p:cNvSpPr>
              <a:spLocks noChangeArrowheads="1"/>
            </p:cNvSpPr>
            <p:nvPr/>
          </p:nvSpPr>
          <p:spPr bwMode="auto">
            <a:xfrm>
              <a:off x="1113"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29" name="Oval 551"/>
            <p:cNvSpPr>
              <a:spLocks noChangeArrowheads="1"/>
            </p:cNvSpPr>
            <p:nvPr/>
          </p:nvSpPr>
          <p:spPr bwMode="auto">
            <a:xfrm>
              <a:off x="1884"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0" name="Oval 552"/>
            <p:cNvSpPr>
              <a:spLocks noChangeArrowheads="1"/>
            </p:cNvSpPr>
            <p:nvPr/>
          </p:nvSpPr>
          <p:spPr bwMode="auto">
            <a:xfrm>
              <a:off x="202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1" name="Oval 553"/>
            <p:cNvSpPr>
              <a:spLocks noChangeArrowheads="1"/>
            </p:cNvSpPr>
            <p:nvPr/>
          </p:nvSpPr>
          <p:spPr bwMode="auto">
            <a:xfrm>
              <a:off x="2156"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2" name="Oval 554"/>
            <p:cNvSpPr>
              <a:spLocks noChangeArrowheads="1"/>
            </p:cNvSpPr>
            <p:nvPr/>
          </p:nvSpPr>
          <p:spPr bwMode="auto">
            <a:xfrm>
              <a:off x="2292" y="9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433" name="Oval 555"/>
            <p:cNvSpPr>
              <a:spLocks noChangeArrowheads="1"/>
            </p:cNvSpPr>
            <p:nvPr/>
          </p:nvSpPr>
          <p:spPr bwMode="auto">
            <a:xfrm>
              <a:off x="2519" y="1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4" name="Oval 556"/>
            <p:cNvSpPr>
              <a:spLocks noChangeArrowheads="1"/>
            </p:cNvSpPr>
            <p:nvPr/>
          </p:nvSpPr>
          <p:spPr bwMode="auto">
            <a:xfrm>
              <a:off x="2746"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5" name="Oval 557"/>
            <p:cNvSpPr>
              <a:spLocks noChangeArrowheads="1"/>
            </p:cNvSpPr>
            <p:nvPr/>
          </p:nvSpPr>
          <p:spPr bwMode="auto">
            <a:xfrm>
              <a:off x="2428"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6" name="Oval 558"/>
            <p:cNvSpPr>
              <a:spLocks noChangeArrowheads="1"/>
            </p:cNvSpPr>
            <p:nvPr/>
          </p:nvSpPr>
          <p:spPr bwMode="auto">
            <a:xfrm>
              <a:off x="211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7" name="Oval 559"/>
            <p:cNvSpPr>
              <a:spLocks noChangeArrowheads="1"/>
            </p:cNvSpPr>
            <p:nvPr/>
          </p:nvSpPr>
          <p:spPr bwMode="auto">
            <a:xfrm>
              <a:off x="1793"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8" name="Oval 560"/>
            <p:cNvSpPr>
              <a:spLocks noChangeArrowheads="1"/>
            </p:cNvSpPr>
            <p:nvPr/>
          </p:nvSpPr>
          <p:spPr bwMode="auto">
            <a:xfrm>
              <a:off x="274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39" name="Oval 561"/>
            <p:cNvSpPr>
              <a:spLocks noChangeArrowheads="1"/>
            </p:cNvSpPr>
            <p:nvPr/>
          </p:nvSpPr>
          <p:spPr bwMode="auto">
            <a:xfrm>
              <a:off x="3109" y="166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440" name="Oval 562"/>
            <p:cNvSpPr>
              <a:spLocks noChangeArrowheads="1"/>
            </p:cNvSpPr>
            <p:nvPr/>
          </p:nvSpPr>
          <p:spPr bwMode="auto">
            <a:xfrm>
              <a:off x="3472"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1" name="Oval 563"/>
            <p:cNvSpPr>
              <a:spLocks noChangeArrowheads="1"/>
            </p:cNvSpPr>
            <p:nvPr/>
          </p:nvSpPr>
          <p:spPr bwMode="auto">
            <a:xfrm>
              <a:off x="3245" y="2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442" name="Oval 564"/>
            <p:cNvSpPr>
              <a:spLocks noChangeArrowheads="1"/>
            </p:cNvSpPr>
            <p:nvPr/>
          </p:nvSpPr>
          <p:spPr bwMode="auto">
            <a:xfrm>
              <a:off x="2927"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3" name="Oval 565"/>
            <p:cNvSpPr>
              <a:spLocks noChangeArrowheads="1"/>
            </p:cNvSpPr>
            <p:nvPr/>
          </p:nvSpPr>
          <p:spPr bwMode="auto">
            <a:xfrm>
              <a:off x="220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4" name="Oval 566"/>
            <p:cNvSpPr>
              <a:spLocks noChangeArrowheads="1"/>
            </p:cNvSpPr>
            <p:nvPr/>
          </p:nvSpPr>
          <p:spPr bwMode="auto">
            <a:xfrm>
              <a:off x="1475"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5" name="Oval 567"/>
            <p:cNvSpPr>
              <a:spLocks noChangeArrowheads="1"/>
            </p:cNvSpPr>
            <p:nvPr/>
          </p:nvSpPr>
          <p:spPr bwMode="auto">
            <a:xfrm>
              <a:off x="161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6" name="Oval 568"/>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7" name="Oval 569"/>
            <p:cNvSpPr>
              <a:spLocks noChangeArrowheads="1"/>
            </p:cNvSpPr>
            <p:nvPr/>
          </p:nvSpPr>
          <p:spPr bwMode="auto">
            <a:xfrm>
              <a:off x="179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8" name="Oval 570"/>
            <p:cNvSpPr>
              <a:spLocks noChangeArrowheads="1"/>
            </p:cNvSpPr>
            <p:nvPr/>
          </p:nvSpPr>
          <p:spPr bwMode="auto">
            <a:xfrm>
              <a:off x="188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49" name="Oval 571"/>
            <p:cNvSpPr>
              <a:spLocks noChangeArrowheads="1"/>
            </p:cNvSpPr>
            <p:nvPr/>
          </p:nvSpPr>
          <p:spPr bwMode="auto">
            <a:xfrm>
              <a:off x="2111"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0" name="Oval 572"/>
            <p:cNvSpPr>
              <a:spLocks noChangeArrowheads="1"/>
            </p:cNvSpPr>
            <p:nvPr/>
          </p:nvSpPr>
          <p:spPr bwMode="auto">
            <a:xfrm>
              <a:off x="229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1" name="Oval 573"/>
            <p:cNvSpPr>
              <a:spLocks noChangeArrowheads="1"/>
            </p:cNvSpPr>
            <p:nvPr/>
          </p:nvSpPr>
          <p:spPr bwMode="auto">
            <a:xfrm>
              <a:off x="238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2" name="Oval 574"/>
            <p:cNvSpPr>
              <a:spLocks noChangeArrowheads="1"/>
            </p:cNvSpPr>
            <p:nvPr/>
          </p:nvSpPr>
          <p:spPr bwMode="auto">
            <a:xfrm>
              <a:off x="247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3" name="Oval 575"/>
            <p:cNvSpPr>
              <a:spLocks noChangeArrowheads="1"/>
            </p:cNvSpPr>
            <p:nvPr/>
          </p:nvSpPr>
          <p:spPr bwMode="auto">
            <a:xfrm>
              <a:off x="2565" y="2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4" name="Oval 576"/>
            <p:cNvSpPr>
              <a:spLocks noChangeArrowheads="1"/>
            </p:cNvSpPr>
            <p:nvPr/>
          </p:nvSpPr>
          <p:spPr bwMode="auto">
            <a:xfrm>
              <a:off x="265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5" name="Oval 577"/>
            <p:cNvSpPr>
              <a:spLocks noChangeArrowheads="1"/>
            </p:cNvSpPr>
            <p:nvPr/>
          </p:nvSpPr>
          <p:spPr bwMode="auto">
            <a:xfrm>
              <a:off x="2883"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6" name="Oval 578"/>
            <p:cNvSpPr>
              <a:spLocks noChangeArrowheads="1"/>
            </p:cNvSpPr>
            <p:nvPr/>
          </p:nvSpPr>
          <p:spPr bwMode="auto">
            <a:xfrm>
              <a:off x="306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7" name="Oval 579"/>
            <p:cNvSpPr>
              <a:spLocks noChangeArrowheads="1"/>
            </p:cNvSpPr>
            <p:nvPr/>
          </p:nvSpPr>
          <p:spPr bwMode="auto">
            <a:xfrm>
              <a:off x="2973"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8" name="Oval 580"/>
            <p:cNvSpPr>
              <a:spLocks noChangeArrowheads="1"/>
            </p:cNvSpPr>
            <p:nvPr/>
          </p:nvSpPr>
          <p:spPr bwMode="auto">
            <a:xfrm>
              <a:off x="3200"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59" name="Oval 581"/>
            <p:cNvSpPr>
              <a:spLocks noChangeArrowheads="1"/>
            </p:cNvSpPr>
            <p:nvPr/>
          </p:nvSpPr>
          <p:spPr bwMode="auto">
            <a:xfrm>
              <a:off x="3426"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0" name="Oval 582"/>
            <p:cNvSpPr>
              <a:spLocks noChangeArrowheads="1"/>
            </p:cNvSpPr>
            <p:nvPr/>
          </p:nvSpPr>
          <p:spPr bwMode="auto">
            <a:xfrm>
              <a:off x="3471" y="1163"/>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461" name="Oval 583"/>
            <p:cNvSpPr>
              <a:spLocks noChangeArrowheads="1"/>
            </p:cNvSpPr>
            <p:nvPr/>
          </p:nvSpPr>
          <p:spPr bwMode="auto">
            <a:xfrm>
              <a:off x="3426"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2" name="Oval 584"/>
            <p:cNvSpPr>
              <a:spLocks noChangeArrowheads="1"/>
            </p:cNvSpPr>
            <p:nvPr/>
          </p:nvSpPr>
          <p:spPr bwMode="auto">
            <a:xfrm>
              <a:off x="351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3" name="Oval 585"/>
            <p:cNvSpPr>
              <a:spLocks noChangeArrowheads="1"/>
            </p:cNvSpPr>
            <p:nvPr/>
          </p:nvSpPr>
          <p:spPr bwMode="auto">
            <a:xfrm>
              <a:off x="3063"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4" name="Oval 586"/>
            <p:cNvSpPr>
              <a:spLocks noChangeArrowheads="1"/>
            </p:cNvSpPr>
            <p:nvPr/>
          </p:nvSpPr>
          <p:spPr bwMode="auto">
            <a:xfrm>
              <a:off x="3517"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5" name="Oval 587"/>
            <p:cNvSpPr>
              <a:spLocks noChangeArrowheads="1"/>
            </p:cNvSpPr>
            <p:nvPr/>
          </p:nvSpPr>
          <p:spPr bwMode="auto">
            <a:xfrm>
              <a:off x="342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6" name="Oval 588"/>
            <p:cNvSpPr>
              <a:spLocks noChangeArrowheads="1"/>
            </p:cNvSpPr>
            <p:nvPr/>
          </p:nvSpPr>
          <p:spPr bwMode="auto">
            <a:xfrm>
              <a:off x="319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7" name="Oval 589"/>
            <p:cNvSpPr>
              <a:spLocks noChangeArrowheads="1"/>
            </p:cNvSpPr>
            <p:nvPr/>
          </p:nvSpPr>
          <p:spPr bwMode="auto">
            <a:xfrm>
              <a:off x="2927"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8" name="Oval 590"/>
            <p:cNvSpPr>
              <a:spLocks noChangeArrowheads="1"/>
            </p:cNvSpPr>
            <p:nvPr/>
          </p:nvSpPr>
          <p:spPr bwMode="auto">
            <a:xfrm>
              <a:off x="265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69" name="Oval 591"/>
            <p:cNvSpPr>
              <a:spLocks noChangeArrowheads="1"/>
            </p:cNvSpPr>
            <p:nvPr/>
          </p:nvSpPr>
          <p:spPr bwMode="auto">
            <a:xfrm>
              <a:off x="2247"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0" name="Oval 592"/>
            <p:cNvSpPr>
              <a:spLocks noChangeArrowheads="1"/>
            </p:cNvSpPr>
            <p:nvPr/>
          </p:nvSpPr>
          <p:spPr bwMode="auto">
            <a:xfrm>
              <a:off x="1838" y="25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471" name="Oval 593"/>
            <p:cNvSpPr>
              <a:spLocks noChangeArrowheads="1"/>
            </p:cNvSpPr>
            <p:nvPr/>
          </p:nvSpPr>
          <p:spPr bwMode="auto">
            <a:xfrm>
              <a:off x="134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2" name="Oval 594"/>
            <p:cNvSpPr>
              <a:spLocks noChangeArrowheads="1"/>
            </p:cNvSpPr>
            <p:nvPr/>
          </p:nvSpPr>
          <p:spPr bwMode="auto">
            <a:xfrm>
              <a:off x="84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3" name="Oval 595"/>
            <p:cNvSpPr>
              <a:spLocks noChangeArrowheads="1"/>
            </p:cNvSpPr>
            <p:nvPr/>
          </p:nvSpPr>
          <p:spPr bwMode="auto">
            <a:xfrm>
              <a:off x="34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4" name="Oval 596"/>
            <p:cNvSpPr>
              <a:spLocks noChangeArrowheads="1"/>
            </p:cNvSpPr>
            <p:nvPr/>
          </p:nvSpPr>
          <p:spPr bwMode="auto">
            <a:xfrm>
              <a:off x="705"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5" name="Oval 597"/>
            <p:cNvSpPr>
              <a:spLocks noChangeArrowheads="1"/>
            </p:cNvSpPr>
            <p:nvPr/>
          </p:nvSpPr>
          <p:spPr bwMode="auto">
            <a:xfrm>
              <a:off x="115"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6" name="Oval 598"/>
            <p:cNvSpPr>
              <a:spLocks noChangeArrowheads="1"/>
            </p:cNvSpPr>
            <p:nvPr/>
          </p:nvSpPr>
          <p:spPr bwMode="auto">
            <a:xfrm>
              <a:off x="384"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7" name="Oval 599"/>
            <p:cNvSpPr>
              <a:spLocks noChangeArrowheads="1"/>
            </p:cNvSpPr>
            <p:nvPr/>
          </p:nvSpPr>
          <p:spPr bwMode="auto">
            <a:xfrm>
              <a:off x="841"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78" name="Oval 600"/>
            <p:cNvSpPr>
              <a:spLocks noChangeArrowheads="1"/>
            </p:cNvSpPr>
            <p:nvPr/>
          </p:nvSpPr>
          <p:spPr bwMode="auto">
            <a:xfrm>
              <a:off x="1298" y="120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479" name="Oval 601"/>
            <p:cNvSpPr>
              <a:spLocks noChangeArrowheads="1"/>
            </p:cNvSpPr>
            <p:nvPr/>
          </p:nvSpPr>
          <p:spPr bwMode="auto">
            <a:xfrm>
              <a:off x="342"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480" name="Oval 602"/>
            <p:cNvSpPr>
              <a:spLocks noChangeArrowheads="1"/>
            </p:cNvSpPr>
            <p:nvPr/>
          </p:nvSpPr>
          <p:spPr bwMode="auto">
            <a:xfrm>
              <a:off x="206"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1" name="Oval 603"/>
            <p:cNvSpPr>
              <a:spLocks noChangeArrowheads="1"/>
            </p:cNvSpPr>
            <p:nvPr/>
          </p:nvSpPr>
          <p:spPr bwMode="auto">
            <a:xfrm>
              <a:off x="69"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2" name="Oval 604"/>
            <p:cNvSpPr>
              <a:spLocks noChangeArrowheads="1"/>
            </p:cNvSpPr>
            <p:nvPr/>
          </p:nvSpPr>
          <p:spPr bwMode="auto">
            <a:xfrm>
              <a:off x="-21"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3" name="Oval 605"/>
            <p:cNvSpPr>
              <a:spLocks noChangeArrowheads="1"/>
            </p:cNvSpPr>
            <p:nvPr/>
          </p:nvSpPr>
          <p:spPr bwMode="auto">
            <a:xfrm>
              <a:off x="24" y="1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4" name="Oval 606"/>
            <p:cNvSpPr>
              <a:spLocks noChangeArrowheads="1"/>
            </p:cNvSpPr>
            <p:nvPr/>
          </p:nvSpPr>
          <p:spPr bwMode="auto">
            <a:xfrm>
              <a:off x="161"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5" name="Oval 607"/>
            <p:cNvSpPr>
              <a:spLocks noChangeArrowheads="1"/>
            </p:cNvSpPr>
            <p:nvPr/>
          </p:nvSpPr>
          <p:spPr bwMode="auto">
            <a:xfrm>
              <a:off x="298"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6" name="Oval 608"/>
            <p:cNvSpPr>
              <a:spLocks noChangeArrowheads="1"/>
            </p:cNvSpPr>
            <p:nvPr/>
          </p:nvSpPr>
          <p:spPr bwMode="auto">
            <a:xfrm>
              <a:off x="435" y="13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487" name="Oval 609"/>
            <p:cNvSpPr>
              <a:spLocks noChangeArrowheads="1"/>
            </p:cNvSpPr>
            <p:nvPr/>
          </p:nvSpPr>
          <p:spPr bwMode="auto">
            <a:xfrm>
              <a:off x="2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8" name="Oval 610"/>
            <p:cNvSpPr>
              <a:spLocks noChangeArrowheads="1"/>
            </p:cNvSpPr>
            <p:nvPr/>
          </p:nvSpPr>
          <p:spPr bwMode="auto">
            <a:xfrm>
              <a:off x="-21" y="2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89" name="Oval 611"/>
            <p:cNvSpPr>
              <a:spLocks noChangeArrowheads="1"/>
            </p:cNvSpPr>
            <p:nvPr/>
          </p:nvSpPr>
          <p:spPr bwMode="auto">
            <a:xfrm>
              <a:off x="20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0" name="Oval 612"/>
            <p:cNvSpPr>
              <a:spLocks noChangeArrowheads="1"/>
            </p:cNvSpPr>
            <p:nvPr/>
          </p:nvSpPr>
          <p:spPr bwMode="auto">
            <a:xfrm>
              <a:off x="251"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1" name="Oval 613"/>
            <p:cNvSpPr>
              <a:spLocks noChangeArrowheads="1"/>
            </p:cNvSpPr>
            <p:nvPr/>
          </p:nvSpPr>
          <p:spPr bwMode="auto">
            <a:xfrm>
              <a:off x="25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2" name="Oval 614"/>
            <p:cNvSpPr>
              <a:spLocks noChangeArrowheads="1"/>
            </p:cNvSpPr>
            <p:nvPr/>
          </p:nvSpPr>
          <p:spPr bwMode="auto">
            <a:xfrm>
              <a:off x="69"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3" name="Oval 615"/>
            <p:cNvSpPr>
              <a:spLocks noChangeArrowheads="1"/>
            </p:cNvSpPr>
            <p:nvPr/>
          </p:nvSpPr>
          <p:spPr bwMode="auto">
            <a:xfrm>
              <a:off x="-21"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4" name="Oval 616"/>
            <p:cNvSpPr>
              <a:spLocks noChangeArrowheads="1"/>
            </p:cNvSpPr>
            <p:nvPr/>
          </p:nvSpPr>
          <p:spPr bwMode="auto">
            <a:xfrm>
              <a:off x="-21"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5" name="Oval 617"/>
            <p:cNvSpPr>
              <a:spLocks noChangeArrowheads="1"/>
            </p:cNvSpPr>
            <p:nvPr/>
          </p:nvSpPr>
          <p:spPr bwMode="auto">
            <a:xfrm>
              <a:off x="-2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496" name="Oval 618"/>
            <p:cNvSpPr>
              <a:spLocks noChangeArrowheads="1"/>
            </p:cNvSpPr>
            <p:nvPr/>
          </p:nvSpPr>
          <p:spPr bwMode="auto">
            <a:xfrm>
              <a:off x="795" y="125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497" name="Oval 619"/>
            <p:cNvSpPr>
              <a:spLocks noChangeArrowheads="1"/>
            </p:cNvSpPr>
            <p:nvPr/>
          </p:nvSpPr>
          <p:spPr bwMode="auto">
            <a:xfrm>
              <a:off x="659" y="120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498" name="Oval 620"/>
            <p:cNvSpPr>
              <a:spLocks noChangeArrowheads="1"/>
            </p:cNvSpPr>
            <p:nvPr/>
          </p:nvSpPr>
          <p:spPr bwMode="auto">
            <a:xfrm>
              <a:off x="523"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499" name="Oval 621"/>
            <p:cNvSpPr>
              <a:spLocks noChangeArrowheads="1"/>
            </p:cNvSpPr>
            <p:nvPr/>
          </p:nvSpPr>
          <p:spPr bwMode="auto">
            <a:xfrm>
              <a:off x="66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0" name="Oval 622"/>
            <p:cNvSpPr>
              <a:spLocks noChangeArrowheads="1"/>
            </p:cNvSpPr>
            <p:nvPr/>
          </p:nvSpPr>
          <p:spPr bwMode="auto">
            <a:xfrm>
              <a:off x="886" y="9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501" name="Oval 623"/>
            <p:cNvSpPr>
              <a:spLocks noChangeArrowheads="1"/>
            </p:cNvSpPr>
            <p:nvPr/>
          </p:nvSpPr>
          <p:spPr bwMode="auto">
            <a:xfrm>
              <a:off x="24"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2" name="Oval 624"/>
            <p:cNvSpPr>
              <a:spLocks noChangeArrowheads="1"/>
            </p:cNvSpPr>
            <p:nvPr/>
          </p:nvSpPr>
          <p:spPr bwMode="auto">
            <a:xfrm>
              <a:off x="1068" y="12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503" name="Oval 625"/>
            <p:cNvSpPr>
              <a:spLocks noChangeArrowheads="1"/>
            </p:cNvSpPr>
            <p:nvPr/>
          </p:nvSpPr>
          <p:spPr bwMode="auto">
            <a:xfrm>
              <a:off x="251"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4" name="Oval 626"/>
            <p:cNvSpPr>
              <a:spLocks noChangeArrowheads="1"/>
            </p:cNvSpPr>
            <p:nvPr/>
          </p:nvSpPr>
          <p:spPr bwMode="auto">
            <a:xfrm>
              <a:off x="161"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5" name="Oval 627"/>
            <p:cNvSpPr>
              <a:spLocks noChangeArrowheads="1"/>
            </p:cNvSpPr>
            <p:nvPr/>
          </p:nvSpPr>
          <p:spPr bwMode="auto">
            <a:xfrm>
              <a:off x="6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6" name="Oval 628"/>
            <p:cNvSpPr>
              <a:spLocks noChangeArrowheads="1"/>
            </p:cNvSpPr>
            <p:nvPr/>
          </p:nvSpPr>
          <p:spPr bwMode="auto">
            <a:xfrm>
              <a:off x="-2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7" name="Oval 629"/>
            <p:cNvSpPr>
              <a:spLocks noChangeArrowheads="1"/>
            </p:cNvSpPr>
            <p:nvPr/>
          </p:nvSpPr>
          <p:spPr bwMode="auto">
            <a:xfrm>
              <a:off x="61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08" name="Oval 630"/>
            <p:cNvSpPr>
              <a:spLocks noChangeArrowheads="1"/>
            </p:cNvSpPr>
            <p:nvPr/>
          </p:nvSpPr>
          <p:spPr bwMode="auto">
            <a:xfrm>
              <a:off x="523" y="225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509" name="Oval 631"/>
            <p:cNvSpPr>
              <a:spLocks noChangeArrowheads="1"/>
            </p:cNvSpPr>
            <p:nvPr/>
          </p:nvSpPr>
          <p:spPr bwMode="auto">
            <a:xfrm>
              <a:off x="34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0" name="Oval 632"/>
            <p:cNvSpPr>
              <a:spLocks noChangeArrowheads="1"/>
            </p:cNvSpPr>
            <p:nvPr/>
          </p:nvSpPr>
          <p:spPr bwMode="auto">
            <a:xfrm>
              <a:off x="11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1" name="Oval 633"/>
            <p:cNvSpPr>
              <a:spLocks noChangeArrowheads="1"/>
            </p:cNvSpPr>
            <p:nvPr/>
          </p:nvSpPr>
          <p:spPr bwMode="auto">
            <a:xfrm>
              <a:off x="660"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2" name="Oval 634"/>
            <p:cNvSpPr>
              <a:spLocks noChangeArrowheads="1"/>
            </p:cNvSpPr>
            <p:nvPr/>
          </p:nvSpPr>
          <p:spPr bwMode="auto">
            <a:xfrm>
              <a:off x="111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3" name="Oval 635"/>
            <p:cNvSpPr>
              <a:spLocks noChangeArrowheads="1"/>
            </p:cNvSpPr>
            <p:nvPr/>
          </p:nvSpPr>
          <p:spPr bwMode="auto">
            <a:xfrm>
              <a:off x="523"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4" name="Oval 636"/>
            <p:cNvSpPr>
              <a:spLocks noChangeArrowheads="1"/>
            </p:cNvSpPr>
            <p:nvPr/>
          </p:nvSpPr>
          <p:spPr bwMode="auto">
            <a:xfrm>
              <a:off x="-68"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5" name="Oval 637"/>
            <p:cNvSpPr>
              <a:spLocks noChangeArrowheads="1"/>
            </p:cNvSpPr>
            <p:nvPr/>
          </p:nvSpPr>
          <p:spPr bwMode="auto">
            <a:xfrm>
              <a:off x="387"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6" name="Oval 638"/>
            <p:cNvSpPr>
              <a:spLocks noChangeArrowheads="1"/>
            </p:cNvSpPr>
            <p:nvPr/>
          </p:nvSpPr>
          <p:spPr bwMode="auto">
            <a:xfrm>
              <a:off x="842" y="229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517" name="Oval 639"/>
            <p:cNvSpPr>
              <a:spLocks noChangeArrowheads="1"/>
            </p:cNvSpPr>
            <p:nvPr/>
          </p:nvSpPr>
          <p:spPr bwMode="auto">
            <a:xfrm>
              <a:off x="129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8" name="Oval 640"/>
            <p:cNvSpPr>
              <a:spLocks noChangeArrowheads="1"/>
            </p:cNvSpPr>
            <p:nvPr/>
          </p:nvSpPr>
          <p:spPr bwMode="auto">
            <a:xfrm>
              <a:off x="147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19" name="Oval 641"/>
            <p:cNvSpPr>
              <a:spLocks noChangeArrowheads="1"/>
            </p:cNvSpPr>
            <p:nvPr/>
          </p:nvSpPr>
          <p:spPr bwMode="auto">
            <a:xfrm>
              <a:off x="977"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0" name="Oval 642"/>
            <p:cNvSpPr>
              <a:spLocks noChangeArrowheads="1"/>
            </p:cNvSpPr>
            <p:nvPr/>
          </p:nvSpPr>
          <p:spPr bwMode="auto">
            <a:xfrm>
              <a:off x="841"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1" name="Oval 643"/>
            <p:cNvSpPr>
              <a:spLocks noChangeArrowheads="1"/>
            </p:cNvSpPr>
            <p:nvPr/>
          </p:nvSpPr>
          <p:spPr bwMode="auto">
            <a:xfrm>
              <a:off x="2111"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2" name="Oval 644"/>
            <p:cNvSpPr>
              <a:spLocks noChangeArrowheads="1"/>
            </p:cNvSpPr>
            <p:nvPr/>
          </p:nvSpPr>
          <p:spPr bwMode="auto">
            <a:xfrm>
              <a:off x="206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3" name="Oval 645"/>
            <p:cNvSpPr>
              <a:spLocks noChangeArrowheads="1"/>
            </p:cNvSpPr>
            <p:nvPr/>
          </p:nvSpPr>
          <p:spPr bwMode="auto">
            <a:xfrm>
              <a:off x="1884" y="1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4" name="Oval 646"/>
            <p:cNvSpPr>
              <a:spLocks noChangeArrowheads="1"/>
            </p:cNvSpPr>
            <p:nvPr/>
          </p:nvSpPr>
          <p:spPr bwMode="auto">
            <a:xfrm>
              <a:off x="3290"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5" name="Oval 647"/>
            <p:cNvSpPr>
              <a:spLocks noChangeArrowheads="1"/>
            </p:cNvSpPr>
            <p:nvPr/>
          </p:nvSpPr>
          <p:spPr bwMode="auto">
            <a:xfrm>
              <a:off x="3154" y="12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6" name="Oval 648"/>
            <p:cNvSpPr>
              <a:spLocks noChangeArrowheads="1"/>
            </p:cNvSpPr>
            <p:nvPr/>
          </p:nvSpPr>
          <p:spPr bwMode="auto">
            <a:xfrm>
              <a:off x="3200"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7" name="Oval 649"/>
            <p:cNvSpPr>
              <a:spLocks noChangeArrowheads="1"/>
            </p:cNvSpPr>
            <p:nvPr/>
          </p:nvSpPr>
          <p:spPr bwMode="auto">
            <a:xfrm>
              <a:off x="3381"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8" name="Oval 650"/>
            <p:cNvSpPr>
              <a:spLocks noChangeArrowheads="1"/>
            </p:cNvSpPr>
            <p:nvPr/>
          </p:nvSpPr>
          <p:spPr bwMode="auto">
            <a:xfrm>
              <a:off x="2927"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29" name="Oval 651"/>
            <p:cNvSpPr>
              <a:spLocks noChangeArrowheads="1"/>
            </p:cNvSpPr>
            <p:nvPr/>
          </p:nvSpPr>
          <p:spPr bwMode="auto">
            <a:xfrm>
              <a:off x="247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0" name="Oval 652"/>
            <p:cNvSpPr>
              <a:spLocks noChangeArrowheads="1"/>
            </p:cNvSpPr>
            <p:nvPr/>
          </p:nvSpPr>
          <p:spPr bwMode="auto">
            <a:xfrm>
              <a:off x="2019"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531" name="Oval 653"/>
            <p:cNvSpPr>
              <a:spLocks noChangeArrowheads="1"/>
            </p:cNvSpPr>
            <p:nvPr/>
          </p:nvSpPr>
          <p:spPr bwMode="auto">
            <a:xfrm>
              <a:off x="3336" y="234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532" name="Oval 654"/>
            <p:cNvSpPr>
              <a:spLocks noChangeArrowheads="1"/>
            </p:cNvSpPr>
            <p:nvPr/>
          </p:nvSpPr>
          <p:spPr bwMode="auto">
            <a:xfrm>
              <a:off x="2927"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3" name="Oval 655"/>
            <p:cNvSpPr>
              <a:spLocks noChangeArrowheads="1"/>
            </p:cNvSpPr>
            <p:nvPr/>
          </p:nvSpPr>
          <p:spPr bwMode="auto">
            <a:xfrm>
              <a:off x="256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4" name="Oval 656"/>
            <p:cNvSpPr>
              <a:spLocks noChangeArrowheads="1"/>
            </p:cNvSpPr>
            <p:nvPr/>
          </p:nvSpPr>
          <p:spPr bwMode="auto">
            <a:xfrm>
              <a:off x="2201"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5" name="Oval 657"/>
            <p:cNvSpPr>
              <a:spLocks noChangeArrowheads="1"/>
            </p:cNvSpPr>
            <p:nvPr/>
          </p:nvSpPr>
          <p:spPr bwMode="auto">
            <a:xfrm>
              <a:off x="1793"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6" name="Oval 658"/>
            <p:cNvSpPr>
              <a:spLocks noChangeArrowheads="1"/>
            </p:cNvSpPr>
            <p:nvPr/>
          </p:nvSpPr>
          <p:spPr bwMode="auto">
            <a:xfrm>
              <a:off x="977" y="252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537" name="Oval 659"/>
            <p:cNvSpPr>
              <a:spLocks noChangeArrowheads="1"/>
            </p:cNvSpPr>
            <p:nvPr/>
          </p:nvSpPr>
          <p:spPr bwMode="auto">
            <a:xfrm>
              <a:off x="3517" y="129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538" name="Oval 660"/>
            <p:cNvSpPr>
              <a:spLocks noChangeArrowheads="1"/>
            </p:cNvSpPr>
            <p:nvPr/>
          </p:nvSpPr>
          <p:spPr bwMode="auto">
            <a:xfrm>
              <a:off x="3471"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39" name="Oval 661"/>
            <p:cNvSpPr>
              <a:spLocks noChangeArrowheads="1"/>
            </p:cNvSpPr>
            <p:nvPr/>
          </p:nvSpPr>
          <p:spPr bwMode="auto">
            <a:xfrm>
              <a:off x="351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0" name="Oval 662"/>
            <p:cNvSpPr>
              <a:spLocks noChangeArrowheads="1"/>
            </p:cNvSpPr>
            <p:nvPr/>
          </p:nvSpPr>
          <p:spPr bwMode="auto">
            <a:xfrm>
              <a:off x="2973" y="234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541" name="Oval 663"/>
            <p:cNvSpPr>
              <a:spLocks noChangeArrowheads="1"/>
            </p:cNvSpPr>
            <p:nvPr/>
          </p:nvSpPr>
          <p:spPr bwMode="auto">
            <a:xfrm>
              <a:off x="3200"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2" name="Oval 664"/>
            <p:cNvSpPr>
              <a:spLocks noChangeArrowheads="1"/>
            </p:cNvSpPr>
            <p:nvPr/>
          </p:nvSpPr>
          <p:spPr bwMode="auto">
            <a:xfrm>
              <a:off x="505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3" name="Oval 665"/>
            <p:cNvSpPr>
              <a:spLocks noChangeArrowheads="1"/>
            </p:cNvSpPr>
            <p:nvPr/>
          </p:nvSpPr>
          <p:spPr bwMode="auto">
            <a:xfrm>
              <a:off x="505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4" name="Oval 666"/>
            <p:cNvSpPr>
              <a:spLocks noChangeArrowheads="1"/>
            </p:cNvSpPr>
            <p:nvPr/>
          </p:nvSpPr>
          <p:spPr bwMode="auto">
            <a:xfrm>
              <a:off x="496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5" name="Oval 667"/>
            <p:cNvSpPr>
              <a:spLocks noChangeArrowheads="1"/>
            </p:cNvSpPr>
            <p:nvPr/>
          </p:nvSpPr>
          <p:spPr bwMode="auto">
            <a:xfrm>
              <a:off x="4831"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6" name="Oval 668"/>
            <p:cNvSpPr>
              <a:spLocks noChangeArrowheads="1"/>
            </p:cNvSpPr>
            <p:nvPr/>
          </p:nvSpPr>
          <p:spPr bwMode="auto">
            <a:xfrm>
              <a:off x="464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7" name="Oval 669"/>
            <p:cNvSpPr>
              <a:spLocks noChangeArrowheads="1"/>
            </p:cNvSpPr>
            <p:nvPr/>
          </p:nvSpPr>
          <p:spPr bwMode="auto">
            <a:xfrm>
              <a:off x="492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8" name="Oval 670"/>
            <p:cNvSpPr>
              <a:spLocks noChangeArrowheads="1"/>
            </p:cNvSpPr>
            <p:nvPr/>
          </p:nvSpPr>
          <p:spPr bwMode="auto">
            <a:xfrm>
              <a:off x="5012"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49" name="Oval 671"/>
            <p:cNvSpPr>
              <a:spLocks noChangeArrowheads="1"/>
            </p:cNvSpPr>
            <p:nvPr/>
          </p:nvSpPr>
          <p:spPr bwMode="auto">
            <a:xfrm>
              <a:off x="501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0" name="Oval 672"/>
            <p:cNvSpPr>
              <a:spLocks noChangeArrowheads="1"/>
            </p:cNvSpPr>
            <p:nvPr/>
          </p:nvSpPr>
          <p:spPr bwMode="auto">
            <a:xfrm>
              <a:off x="49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1" name="Oval 673"/>
            <p:cNvSpPr>
              <a:spLocks noChangeArrowheads="1"/>
            </p:cNvSpPr>
            <p:nvPr/>
          </p:nvSpPr>
          <p:spPr bwMode="auto">
            <a:xfrm>
              <a:off x="501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2" name="Oval 674"/>
            <p:cNvSpPr>
              <a:spLocks noChangeArrowheads="1"/>
            </p:cNvSpPr>
            <p:nvPr/>
          </p:nvSpPr>
          <p:spPr bwMode="auto">
            <a:xfrm>
              <a:off x="514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3" name="Oval 675"/>
            <p:cNvSpPr>
              <a:spLocks noChangeArrowheads="1"/>
            </p:cNvSpPr>
            <p:nvPr/>
          </p:nvSpPr>
          <p:spPr bwMode="auto">
            <a:xfrm>
              <a:off x="5239"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4" name="Oval 676"/>
            <p:cNvSpPr>
              <a:spLocks noChangeArrowheads="1"/>
            </p:cNvSpPr>
            <p:nvPr/>
          </p:nvSpPr>
          <p:spPr bwMode="auto">
            <a:xfrm>
              <a:off x="5330"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5" name="Oval 677"/>
            <p:cNvSpPr>
              <a:spLocks noChangeArrowheads="1"/>
            </p:cNvSpPr>
            <p:nvPr/>
          </p:nvSpPr>
          <p:spPr bwMode="auto">
            <a:xfrm>
              <a:off x="532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6" name="Oval 678"/>
            <p:cNvSpPr>
              <a:spLocks noChangeArrowheads="1"/>
            </p:cNvSpPr>
            <p:nvPr/>
          </p:nvSpPr>
          <p:spPr bwMode="auto">
            <a:xfrm>
              <a:off x="5328"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7" name="Oval 679"/>
            <p:cNvSpPr>
              <a:spLocks noChangeArrowheads="1"/>
            </p:cNvSpPr>
            <p:nvPr/>
          </p:nvSpPr>
          <p:spPr bwMode="auto">
            <a:xfrm>
              <a:off x="523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8" name="Oval 680"/>
            <p:cNvSpPr>
              <a:spLocks noChangeArrowheads="1"/>
            </p:cNvSpPr>
            <p:nvPr/>
          </p:nvSpPr>
          <p:spPr bwMode="auto">
            <a:xfrm>
              <a:off x="5375"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59" name="Oval 681"/>
            <p:cNvSpPr>
              <a:spLocks noChangeArrowheads="1"/>
            </p:cNvSpPr>
            <p:nvPr/>
          </p:nvSpPr>
          <p:spPr bwMode="auto">
            <a:xfrm>
              <a:off x="5103"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0" name="Oval 682"/>
            <p:cNvSpPr>
              <a:spLocks noChangeArrowheads="1"/>
            </p:cNvSpPr>
            <p:nvPr/>
          </p:nvSpPr>
          <p:spPr bwMode="auto">
            <a:xfrm>
              <a:off x="51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1" name="Oval 683"/>
            <p:cNvSpPr>
              <a:spLocks noChangeArrowheads="1"/>
            </p:cNvSpPr>
            <p:nvPr/>
          </p:nvSpPr>
          <p:spPr bwMode="auto">
            <a:xfrm>
              <a:off x="5193"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2" name="Oval 684"/>
            <p:cNvSpPr>
              <a:spLocks noChangeArrowheads="1"/>
            </p:cNvSpPr>
            <p:nvPr/>
          </p:nvSpPr>
          <p:spPr bwMode="auto">
            <a:xfrm>
              <a:off x="492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3" name="Oval 685"/>
            <p:cNvSpPr>
              <a:spLocks noChangeArrowheads="1"/>
            </p:cNvSpPr>
            <p:nvPr/>
          </p:nvSpPr>
          <p:spPr bwMode="auto">
            <a:xfrm>
              <a:off x="5239" y="379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564" name="Oval 686"/>
            <p:cNvSpPr>
              <a:spLocks noChangeArrowheads="1"/>
            </p:cNvSpPr>
            <p:nvPr/>
          </p:nvSpPr>
          <p:spPr bwMode="auto">
            <a:xfrm>
              <a:off x="5647"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5" name="Oval 687"/>
            <p:cNvSpPr>
              <a:spLocks noChangeArrowheads="1"/>
            </p:cNvSpPr>
            <p:nvPr/>
          </p:nvSpPr>
          <p:spPr bwMode="auto">
            <a:xfrm>
              <a:off x="573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6" name="Oval 688"/>
            <p:cNvSpPr>
              <a:spLocks noChangeArrowheads="1"/>
            </p:cNvSpPr>
            <p:nvPr/>
          </p:nvSpPr>
          <p:spPr bwMode="auto">
            <a:xfrm>
              <a:off x="5602"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7" name="Oval 689"/>
            <p:cNvSpPr>
              <a:spLocks noChangeArrowheads="1"/>
            </p:cNvSpPr>
            <p:nvPr/>
          </p:nvSpPr>
          <p:spPr bwMode="auto">
            <a:xfrm>
              <a:off x="5420"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8" name="Oval 690"/>
            <p:cNvSpPr>
              <a:spLocks noChangeArrowheads="1"/>
            </p:cNvSpPr>
            <p:nvPr/>
          </p:nvSpPr>
          <p:spPr bwMode="auto">
            <a:xfrm>
              <a:off x="5284"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69" name="Oval 691"/>
            <p:cNvSpPr>
              <a:spLocks noChangeArrowheads="1"/>
            </p:cNvSpPr>
            <p:nvPr/>
          </p:nvSpPr>
          <p:spPr bwMode="auto">
            <a:xfrm>
              <a:off x="5375" y="2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570" name="Oval 692"/>
            <p:cNvSpPr>
              <a:spLocks noChangeArrowheads="1"/>
            </p:cNvSpPr>
            <p:nvPr/>
          </p:nvSpPr>
          <p:spPr bwMode="auto">
            <a:xfrm>
              <a:off x="5511"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1" name="Oval 693"/>
            <p:cNvSpPr>
              <a:spLocks noChangeArrowheads="1"/>
            </p:cNvSpPr>
            <p:nvPr/>
          </p:nvSpPr>
          <p:spPr bwMode="auto">
            <a:xfrm>
              <a:off x="5647" y="3430"/>
              <a:ext cx="45" cy="46"/>
            </a:xfrm>
            <a:prstGeom prst="ellipse">
              <a:avLst/>
            </a:prstGeom>
            <a:solidFill>
              <a:schemeClr val="tx1"/>
            </a:solidFill>
            <a:ln w="3175">
              <a:noFill/>
              <a:round/>
              <a:headEnd/>
              <a:tailEnd/>
            </a:ln>
          </p:spPr>
          <p:txBody>
            <a:bodyPr wrap="none" anchor="ctr"/>
            <a:lstStyle/>
            <a:p>
              <a:endParaRPr lang="en-US"/>
            </a:p>
          </p:txBody>
        </p:sp>
        <p:sp>
          <p:nvSpPr>
            <p:cNvPr id="77572" name="Oval 694"/>
            <p:cNvSpPr>
              <a:spLocks noChangeArrowheads="1"/>
            </p:cNvSpPr>
            <p:nvPr/>
          </p:nvSpPr>
          <p:spPr bwMode="auto">
            <a:xfrm>
              <a:off x="5693" y="31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3" name="Oval 695"/>
            <p:cNvSpPr>
              <a:spLocks noChangeArrowheads="1"/>
            </p:cNvSpPr>
            <p:nvPr/>
          </p:nvSpPr>
          <p:spPr bwMode="auto">
            <a:xfrm>
              <a:off x="5692"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4" name="Oval 696"/>
            <p:cNvSpPr>
              <a:spLocks noChangeArrowheads="1"/>
            </p:cNvSpPr>
            <p:nvPr/>
          </p:nvSpPr>
          <p:spPr bwMode="auto">
            <a:xfrm>
              <a:off x="541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5" name="Oval 697"/>
            <p:cNvSpPr>
              <a:spLocks noChangeArrowheads="1"/>
            </p:cNvSpPr>
            <p:nvPr/>
          </p:nvSpPr>
          <p:spPr bwMode="auto">
            <a:xfrm>
              <a:off x="5556" y="29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6" name="Oval 698"/>
            <p:cNvSpPr>
              <a:spLocks noChangeArrowheads="1"/>
            </p:cNvSpPr>
            <p:nvPr/>
          </p:nvSpPr>
          <p:spPr bwMode="auto">
            <a:xfrm>
              <a:off x="5556"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7" name="Oval 699"/>
            <p:cNvSpPr>
              <a:spLocks noChangeArrowheads="1"/>
            </p:cNvSpPr>
            <p:nvPr/>
          </p:nvSpPr>
          <p:spPr bwMode="auto">
            <a:xfrm>
              <a:off x="5602"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8" name="Oval 700"/>
            <p:cNvSpPr>
              <a:spLocks noChangeArrowheads="1"/>
            </p:cNvSpPr>
            <p:nvPr/>
          </p:nvSpPr>
          <p:spPr bwMode="auto">
            <a:xfrm>
              <a:off x="5737"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79" name="Oval 701"/>
            <p:cNvSpPr>
              <a:spLocks noChangeArrowheads="1"/>
            </p:cNvSpPr>
            <p:nvPr/>
          </p:nvSpPr>
          <p:spPr bwMode="auto">
            <a:xfrm>
              <a:off x="5737"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0" name="Oval 702"/>
            <p:cNvSpPr>
              <a:spLocks noChangeArrowheads="1"/>
            </p:cNvSpPr>
            <p:nvPr/>
          </p:nvSpPr>
          <p:spPr bwMode="auto">
            <a:xfrm>
              <a:off x="5329"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1" name="Oval 703"/>
            <p:cNvSpPr>
              <a:spLocks noChangeArrowheads="1"/>
            </p:cNvSpPr>
            <p:nvPr/>
          </p:nvSpPr>
          <p:spPr bwMode="auto">
            <a:xfrm>
              <a:off x="4967"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2" name="Oval 704"/>
            <p:cNvSpPr>
              <a:spLocks noChangeArrowheads="1"/>
            </p:cNvSpPr>
            <p:nvPr/>
          </p:nvSpPr>
          <p:spPr bwMode="auto">
            <a:xfrm>
              <a:off x="5103" y="3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3" name="Oval 705"/>
            <p:cNvSpPr>
              <a:spLocks noChangeArrowheads="1"/>
            </p:cNvSpPr>
            <p:nvPr/>
          </p:nvSpPr>
          <p:spPr bwMode="auto">
            <a:xfrm>
              <a:off x="5193"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4" name="Oval 706"/>
            <p:cNvSpPr>
              <a:spLocks noChangeArrowheads="1"/>
            </p:cNvSpPr>
            <p:nvPr/>
          </p:nvSpPr>
          <p:spPr bwMode="auto">
            <a:xfrm>
              <a:off x="5193"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5" name="Oval 707"/>
            <p:cNvSpPr>
              <a:spLocks noChangeArrowheads="1"/>
            </p:cNvSpPr>
            <p:nvPr/>
          </p:nvSpPr>
          <p:spPr bwMode="auto">
            <a:xfrm>
              <a:off x="5557"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6" name="Oval 708"/>
            <p:cNvSpPr>
              <a:spLocks noChangeArrowheads="1"/>
            </p:cNvSpPr>
            <p:nvPr/>
          </p:nvSpPr>
          <p:spPr bwMode="auto">
            <a:xfrm>
              <a:off x="573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7" name="Oval 709"/>
            <p:cNvSpPr>
              <a:spLocks noChangeArrowheads="1"/>
            </p:cNvSpPr>
            <p:nvPr/>
          </p:nvSpPr>
          <p:spPr bwMode="auto">
            <a:xfrm>
              <a:off x="546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8" name="Oval 710"/>
            <p:cNvSpPr>
              <a:spLocks noChangeArrowheads="1"/>
            </p:cNvSpPr>
            <p:nvPr/>
          </p:nvSpPr>
          <p:spPr bwMode="auto">
            <a:xfrm>
              <a:off x="551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89" name="Oval 711"/>
            <p:cNvSpPr>
              <a:spLocks noChangeArrowheads="1"/>
            </p:cNvSpPr>
            <p:nvPr/>
          </p:nvSpPr>
          <p:spPr bwMode="auto">
            <a:xfrm>
              <a:off x="5602"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0" name="Oval 712"/>
            <p:cNvSpPr>
              <a:spLocks noChangeArrowheads="1"/>
            </p:cNvSpPr>
            <p:nvPr/>
          </p:nvSpPr>
          <p:spPr bwMode="auto">
            <a:xfrm>
              <a:off x="474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1" name="Oval 713"/>
            <p:cNvSpPr>
              <a:spLocks noChangeArrowheads="1"/>
            </p:cNvSpPr>
            <p:nvPr/>
          </p:nvSpPr>
          <p:spPr bwMode="auto">
            <a:xfrm>
              <a:off x="4740"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2" name="Oval 714"/>
            <p:cNvSpPr>
              <a:spLocks noChangeArrowheads="1"/>
            </p:cNvSpPr>
            <p:nvPr/>
          </p:nvSpPr>
          <p:spPr bwMode="auto">
            <a:xfrm>
              <a:off x="4604"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3" name="Oval 715"/>
            <p:cNvSpPr>
              <a:spLocks noChangeArrowheads="1"/>
            </p:cNvSpPr>
            <p:nvPr/>
          </p:nvSpPr>
          <p:spPr bwMode="auto">
            <a:xfrm>
              <a:off x="4695"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4" name="Oval 716"/>
            <p:cNvSpPr>
              <a:spLocks noChangeArrowheads="1"/>
            </p:cNvSpPr>
            <p:nvPr/>
          </p:nvSpPr>
          <p:spPr bwMode="auto">
            <a:xfrm>
              <a:off x="4830"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5" name="Oval 717"/>
            <p:cNvSpPr>
              <a:spLocks noChangeArrowheads="1"/>
            </p:cNvSpPr>
            <p:nvPr/>
          </p:nvSpPr>
          <p:spPr bwMode="auto">
            <a:xfrm>
              <a:off x="4830"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6" name="Oval 718"/>
            <p:cNvSpPr>
              <a:spLocks noChangeArrowheads="1"/>
            </p:cNvSpPr>
            <p:nvPr/>
          </p:nvSpPr>
          <p:spPr bwMode="auto">
            <a:xfrm>
              <a:off x="4604" y="38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597" name="Oval 719"/>
            <p:cNvSpPr>
              <a:spLocks noChangeArrowheads="1"/>
            </p:cNvSpPr>
            <p:nvPr/>
          </p:nvSpPr>
          <p:spPr bwMode="auto">
            <a:xfrm>
              <a:off x="4648" y="39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8" name="Oval 720"/>
            <p:cNvSpPr>
              <a:spLocks noChangeArrowheads="1"/>
            </p:cNvSpPr>
            <p:nvPr/>
          </p:nvSpPr>
          <p:spPr bwMode="auto">
            <a:xfrm>
              <a:off x="4197"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599" name="Oval 721"/>
            <p:cNvSpPr>
              <a:spLocks noChangeArrowheads="1"/>
            </p:cNvSpPr>
            <p:nvPr/>
          </p:nvSpPr>
          <p:spPr bwMode="auto">
            <a:xfrm>
              <a:off x="4196"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0" name="Oval 722"/>
            <p:cNvSpPr>
              <a:spLocks noChangeArrowheads="1"/>
            </p:cNvSpPr>
            <p:nvPr/>
          </p:nvSpPr>
          <p:spPr bwMode="auto">
            <a:xfrm>
              <a:off x="4060"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1" name="Oval 723"/>
            <p:cNvSpPr>
              <a:spLocks noChangeArrowheads="1"/>
            </p:cNvSpPr>
            <p:nvPr/>
          </p:nvSpPr>
          <p:spPr bwMode="auto">
            <a:xfrm>
              <a:off x="4151"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2" name="Oval 724"/>
            <p:cNvSpPr>
              <a:spLocks noChangeArrowheads="1"/>
            </p:cNvSpPr>
            <p:nvPr/>
          </p:nvSpPr>
          <p:spPr bwMode="auto">
            <a:xfrm>
              <a:off x="4287"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3" name="Oval 725"/>
            <p:cNvSpPr>
              <a:spLocks noChangeArrowheads="1"/>
            </p:cNvSpPr>
            <p:nvPr/>
          </p:nvSpPr>
          <p:spPr bwMode="auto">
            <a:xfrm>
              <a:off x="4378"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4" name="Oval 726"/>
            <p:cNvSpPr>
              <a:spLocks noChangeArrowheads="1"/>
            </p:cNvSpPr>
            <p:nvPr/>
          </p:nvSpPr>
          <p:spPr bwMode="auto">
            <a:xfrm>
              <a:off x="4469"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5" name="Oval 727"/>
            <p:cNvSpPr>
              <a:spLocks noChangeArrowheads="1"/>
            </p:cNvSpPr>
            <p:nvPr/>
          </p:nvSpPr>
          <p:spPr bwMode="auto">
            <a:xfrm>
              <a:off x="4468"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6" name="Oval 728"/>
            <p:cNvSpPr>
              <a:spLocks noChangeArrowheads="1"/>
            </p:cNvSpPr>
            <p:nvPr/>
          </p:nvSpPr>
          <p:spPr bwMode="auto">
            <a:xfrm>
              <a:off x="4332"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7" name="Oval 729"/>
            <p:cNvSpPr>
              <a:spLocks noChangeArrowheads="1"/>
            </p:cNvSpPr>
            <p:nvPr/>
          </p:nvSpPr>
          <p:spPr bwMode="auto">
            <a:xfrm>
              <a:off x="4060"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8" name="Oval 730"/>
            <p:cNvSpPr>
              <a:spLocks noChangeArrowheads="1"/>
            </p:cNvSpPr>
            <p:nvPr/>
          </p:nvSpPr>
          <p:spPr bwMode="auto">
            <a:xfrm>
              <a:off x="4378"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09" name="Oval 731"/>
            <p:cNvSpPr>
              <a:spLocks noChangeArrowheads="1"/>
            </p:cNvSpPr>
            <p:nvPr/>
          </p:nvSpPr>
          <p:spPr bwMode="auto">
            <a:xfrm>
              <a:off x="4650"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0" name="Oval 732"/>
            <p:cNvSpPr>
              <a:spLocks noChangeArrowheads="1"/>
            </p:cNvSpPr>
            <p:nvPr/>
          </p:nvSpPr>
          <p:spPr bwMode="auto">
            <a:xfrm>
              <a:off x="4513"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1" name="Oval 733"/>
            <p:cNvSpPr>
              <a:spLocks noChangeArrowheads="1"/>
            </p:cNvSpPr>
            <p:nvPr/>
          </p:nvSpPr>
          <p:spPr bwMode="auto">
            <a:xfrm>
              <a:off x="4604" y="33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2" name="Oval 734"/>
            <p:cNvSpPr>
              <a:spLocks noChangeArrowheads="1"/>
            </p:cNvSpPr>
            <p:nvPr/>
          </p:nvSpPr>
          <p:spPr bwMode="auto">
            <a:xfrm>
              <a:off x="4785" y="333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613" name="Oval 735"/>
            <p:cNvSpPr>
              <a:spLocks noChangeArrowheads="1"/>
            </p:cNvSpPr>
            <p:nvPr/>
          </p:nvSpPr>
          <p:spPr bwMode="auto">
            <a:xfrm>
              <a:off x="4513"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4" name="Oval 736"/>
            <p:cNvSpPr>
              <a:spLocks noChangeArrowheads="1"/>
            </p:cNvSpPr>
            <p:nvPr/>
          </p:nvSpPr>
          <p:spPr bwMode="auto">
            <a:xfrm>
              <a:off x="483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5" name="Oval 737"/>
            <p:cNvSpPr>
              <a:spLocks noChangeArrowheads="1"/>
            </p:cNvSpPr>
            <p:nvPr/>
          </p:nvSpPr>
          <p:spPr bwMode="auto">
            <a:xfrm>
              <a:off x="4105"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6" name="Oval 738"/>
            <p:cNvSpPr>
              <a:spLocks noChangeArrowheads="1"/>
            </p:cNvSpPr>
            <p:nvPr/>
          </p:nvSpPr>
          <p:spPr bwMode="auto">
            <a:xfrm>
              <a:off x="4378" y="3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7" name="Oval 739"/>
            <p:cNvSpPr>
              <a:spLocks noChangeArrowheads="1"/>
            </p:cNvSpPr>
            <p:nvPr/>
          </p:nvSpPr>
          <p:spPr bwMode="auto">
            <a:xfrm>
              <a:off x="4377"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8" name="Oval 740"/>
            <p:cNvSpPr>
              <a:spLocks noChangeArrowheads="1"/>
            </p:cNvSpPr>
            <p:nvPr/>
          </p:nvSpPr>
          <p:spPr bwMode="auto">
            <a:xfrm>
              <a:off x="4241" y="3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19" name="Oval 741"/>
            <p:cNvSpPr>
              <a:spLocks noChangeArrowheads="1"/>
            </p:cNvSpPr>
            <p:nvPr/>
          </p:nvSpPr>
          <p:spPr bwMode="auto">
            <a:xfrm>
              <a:off x="4332" y="3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0" name="Oval 742"/>
            <p:cNvSpPr>
              <a:spLocks noChangeArrowheads="1"/>
            </p:cNvSpPr>
            <p:nvPr/>
          </p:nvSpPr>
          <p:spPr bwMode="auto">
            <a:xfrm>
              <a:off x="4468"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1" name="Oval 743"/>
            <p:cNvSpPr>
              <a:spLocks noChangeArrowheads="1"/>
            </p:cNvSpPr>
            <p:nvPr/>
          </p:nvSpPr>
          <p:spPr bwMode="auto">
            <a:xfrm>
              <a:off x="4513" y="32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2" name="Oval 744"/>
            <p:cNvSpPr>
              <a:spLocks noChangeArrowheads="1"/>
            </p:cNvSpPr>
            <p:nvPr/>
          </p:nvSpPr>
          <p:spPr bwMode="auto">
            <a:xfrm>
              <a:off x="4105"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3" name="Oval 745"/>
            <p:cNvSpPr>
              <a:spLocks noChangeArrowheads="1"/>
            </p:cNvSpPr>
            <p:nvPr/>
          </p:nvSpPr>
          <p:spPr bwMode="auto">
            <a:xfrm>
              <a:off x="4285" y="34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4" name="Oval 746"/>
            <p:cNvSpPr>
              <a:spLocks noChangeArrowheads="1"/>
            </p:cNvSpPr>
            <p:nvPr/>
          </p:nvSpPr>
          <p:spPr bwMode="auto">
            <a:xfrm>
              <a:off x="3834" y="3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5" name="Oval 747"/>
            <p:cNvSpPr>
              <a:spLocks noChangeArrowheads="1"/>
            </p:cNvSpPr>
            <p:nvPr/>
          </p:nvSpPr>
          <p:spPr bwMode="auto">
            <a:xfrm>
              <a:off x="3833"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6" name="Oval 748"/>
            <p:cNvSpPr>
              <a:spLocks noChangeArrowheads="1"/>
            </p:cNvSpPr>
            <p:nvPr/>
          </p:nvSpPr>
          <p:spPr bwMode="auto">
            <a:xfrm>
              <a:off x="3697"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7" name="Oval 749"/>
            <p:cNvSpPr>
              <a:spLocks noChangeArrowheads="1"/>
            </p:cNvSpPr>
            <p:nvPr/>
          </p:nvSpPr>
          <p:spPr bwMode="auto">
            <a:xfrm>
              <a:off x="3788" y="2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28" name="Oval 750"/>
            <p:cNvSpPr>
              <a:spLocks noChangeArrowheads="1"/>
            </p:cNvSpPr>
            <p:nvPr/>
          </p:nvSpPr>
          <p:spPr bwMode="auto">
            <a:xfrm>
              <a:off x="3924" y="31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629" name="Oval 751"/>
            <p:cNvSpPr>
              <a:spLocks noChangeArrowheads="1"/>
            </p:cNvSpPr>
            <p:nvPr/>
          </p:nvSpPr>
          <p:spPr bwMode="auto">
            <a:xfrm>
              <a:off x="4015"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0" name="Oval 752"/>
            <p:cNvSpPr>
              <a:spLocks noChangeArrowheads="1"/>
            </p:cNvSpPr>
            <p:nvPr/>
          </p:nvSpPr>
          <p:spPr bwMode="auto">
            <a:xfrm>
              <a:off x="4106" y="3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1" name="Oval 753"/>
            <p:cNvSpPr>
              <a:spLocks noChangeArrowheads="1"/>
            </p:cNvSpPr>
            <p:nvPr/>
          </p:nvSpPr>
          <p:spPr bwMode="auto">
            <a:xfrm>
              <a:off x="405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2" name="Oval 754"/>
            <p:cNvSpPr>
              <a:spLocks noChangeArrowheads="1"/>
            </p:cNvSpPr>
            <p:nvPr/>
          </p:nvSpPr>
          <p:spPr bwMode="auto">
            <a:xfrm>
              <a:off x="3969"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3" name="Oval 755"/>
            <p:cNvSpPr>
              <a:spLocks noChangeArrowheads="1"/>
            </p:cNvSpPr>
            <p:nvPr/>
          </p:nvSpPr>
          <p:spPr bwMode="auto">
            <a:xfrm>
              <a:off x="3697"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4" name="Oval 756"/>
            <p:cNvSpPr>
              <a:spLocks noChangeArrowheads="1"/>
            </p:cNvSpPr>
            <p:nvPr/>
          </p:nvSpPr>
          <p:spPr bwMode="auto">
            <a:xfrm>
              <a:off x="4015"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5" name="Oval 757"/>
            <p:cNvSpPr>
              <a:spLocks noChangeArrowheads="1"/>
            </p:cNvSpPr>
            <p:nvPr/>
          </p:nvSpPr>
          <p:spPr bwMode="auto">
            <a:xfrm>
              <a:off x="4287" y="302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636" name="Oval 758"/>
            <p:cNvSpPr>
              <a:spLocks noChangeArrowheads="1"/>
            </p:cNvSpPr>
            <p:nvPr/>
          </p:nvSpPr>
          <p:spPr bwMode="auto">
            <a:xfrm>
              <a:off x="4150"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7" name="Oval 759"/>
            <p:cNvSpPr>
              <a:spLocks noChangeArrowheads="1"/>
            </p:cNvSpPr>
            <p:nvPr/>
          </p:nvSpPr>
          <p:spPr bwMode="auto">
            <a:xfrm>
              <a:off x="4241"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38" name="Oval 760"/>
            <p:cNvSpPr>
              <a:spLocks noChangeArrowheads="1"/>
            </p:cNvSpPr>
            <p:nvPr/>
          </p:nvSpPr>
          <p:spPr bwMode="auto">
            <a:xfrm>
              <a:off x="4422" y="279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639" name="Oval 761"/>
            <p:cNvSpPr>
              <a:spLocks noChangeArrowheads="1"/>
            </p:cNvSpPr>
            <p:nvPr/>
          </p:nvSpPr>
          <p:spPr bwMode="auto">
            <a:xfrm>
              <a:off x="4150" y="298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640" name="Oval 762"/>
            <p:cNvSpPr>
              <a:spLocks noChangeArrowheads="1"/>
            </p:cNvSpPr>
            <p:nvPr/>
          </p:nvSpPr>
          <p:spPr bwMode="auto">
            <a:xfrm>
              <a:off x="4468" y="2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1" name="Oval 763"/>
            <p:cNvSpPr>
              <a:spLocks noChangeArrowheads="1"/>
            </p:cNvSpPr>
            <p:nvPr/>
          </p:nvSpPr>
          <p:spPr bwMode="auto">
            <a:xfrm>
              <a:off x="3742"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2" name="Oval 764"/>
            <p:cNvSpPr>
              <a:spLocks noChangeArrowheads="1"/>
            </p:cNvSpPr>
            <p:nvPr/>
          </p:nvSpPr>
          <p:spPr bwMode="auto">
            <a:xfrm>
              <a:off x="546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3" name="Oval 765"/>
            <p:cNvSpPr>
              <a:spLocks noChangeArrowheads="1"/>
            </p:cNvSpPr>
            <p:nvPr/>
          </p:nvSpPr>
          <p:spPr bwMode="auto">
            <a:xfrm>
              <a:off x="5375"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4" name="Oval 766"/>
            <p:cNvSpPr>
              <a:spLocks noChangeArrowheads="1"/>
            </p:cNvSpPr>
            <p:nvPr/>
          </p:nvSpPr>
          <p:spPr bwMode="auto">
            <a:xfrm>
              <a:off x="5239" y="2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5" name="Oval 767"/>
            <p:cNvSpPr>
              <a:spLocks noChangeArrowheads="1"/>
            </p:cNvSpPr>
            <p:nvPr/>
          </p:nvSpPr>
          <p:spPr bwMode="auto">
            <a:xfrm>
              <a:off x="5330"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6" name="Oval 768"/>
            <p:cNvSpPr>
              <a:spLocks noChangeArrowheads="1"/>
            </p:cNvSpPr>
            <p:nvPr/>
          </p:nvSpPr>
          <p:spPr bwMode="auto">
            <a:xfrm>
              <a:off x="5466"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7" name="Oval 769"/>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8" name="Oval 770"/>
            <p:cNvSpPr>
              <a:spLocks noChangeArrowheads="1"/>
            </p:cNvSpPr>
            <p:nvPr/>
          </p:nvSpPr>
          <p:spPr bwMode="auto">
            <a:xfrm>
              <a:off x="4967" y="3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49" name="Oval 771"/>
            <p:cNvSpPr>
              <a:spLocks noChangeArrowheads="1"/>
            </p:cNvSpPr>
            <p:nvPr/>
          </p:nvSpPr>
          <p:spPr bwMode="auto">
            <a:xfrm>
              <a:off x="5420"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0" name="Oval 772"/>
            <p:cNvSpPr>
              <a:spLocks noChangeArrowheads="1"/>
            </p:cNvSpPr>
            <p:nvPr/>
          </p:nvSpPr>
          <p:spPr bwMode="auto">
            <a:xfrm>
              <a:off x="4832"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1" name="Oval 773"/>
            <p:cNvSpPr>
              <a:spLocks noChangeArrowheads="1"/>
            </p:cNvSpPr>
            <p:nvPr/>
          </p:nvSpPr>
          <p:spPr bwMode="auto">
            <a:xfrm>
              <a:off x="483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2" name="Oval 774"/>
            <p:cNvSpPr>
              <a:spLocks noChangeArrowheads="1"/>
            </p:cNvSpPr>
            <p:nvPr/>
          </p:nvSpPr>
          <p:spPr bwMode="auto">
            <a:xfrm>
              <a:off x="4695"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3" name="Oval 775"/>
            <p:cNvSpPr>
              <a:spLocks noChangeArrowheads="1"/>
            </p:cNvSpPr>
            <p:nvPr/>
          </p:nvSpPr>
          <p:spPr bwMode="auto">
            <a:xfrm>
              <a:off x="4786" y="2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4" name="Oval 776"/>
            <p:cNvSpPr>
              <a:spLocks noChangeArrowheads="1"/>
            </p:cNvSpPr>
            <p:nvPr/>
          </p:nvSpPr>
          <p:spPr bwMode="auto">
            <a:xfrm>
              <a:off x="4922"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5" name="Oval 777"/>
            <p:cNvSpPr>
              <a:spLocks noChangeArrowheads="1"/>
            </p:cNvSpPr>
            <p:nvPr/>
          </p:nvSpPr>
          <p:spPr bwMode="auto">
            <a:xfrm>
              <a:off x="5013"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6" name="Oval 778"/>
            <p:cNvSpPr>
              <a:spLocks noChangeArrowheads="1"/>
            </p:cNvSpPr>
            <p:nvPr/>
          </p:nvSpPr>
          <p:spPr bwMode="auto">
            <a:xfrm>
              <a:off x="5104"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7" name="Oval 779"/>
            <p:cNvSpPr>
              <a:spLocks noChangeArrowheads="1"/>
            </p:cNvSpPr>
            <p:nvPr/>
          </p:nvSpPr>
          <p:spPr bwMode="auto">
            <a:xfrm>
              <a:off x="5103"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8" name="Oval 780"/>
            <p:cNvSpPr>
              <a:spLocks noChangeArrowheads="1"/>
            </p:cNvSpPr>
            <p:nvPr/>
          </p:nvSpPr>
          <p:spPr bwMode="auto">
            <a:xfrm>
              <a:off x="496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59" name="Oval 781"/>
            <p:cNvSpPr>
              <a:spLocks noChangeArrowheads="1"/>
            </p:cNvSpPr>
            <p:nvPr/>
          </p:nvSpPr>
          <p:spPr bwMode="auto">
            <a:xfrm>
              <a:off x="4695"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0" name="Oval 782"/>
            <p:cNvSpPr>
              <a:spLocks noChangeArrowheads="1"/>
            </p:cNvSpPr>
            <p:nvPr/>
          </p:nvSpPr>
          <p:spPr bwMode="auto">
            <a:xfrm>
              <a:off x="5013"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1" name="Oval 783"/>
            <p:cNvSpPr>
              <a:spLocks noChangeArrowheads="1"/>
            </p:cNvSpPr>
            <p:nvPr/>
          </p:nvSpPr>
          <p:spPr bwMode="auto">
            <a:xfrm>
              <a:off x="5285" y="27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2" name="Oval 784"/>
            <p:cNvSpPr>
              <a:spLocks noChangeArrowheads="1"/>
            </p:cNvSpPr>
            <p:nvPr/>
          </p:nvSpPr>
          <p:spPr bwMode="auto">
            <a:xfrm>
              <a:off x="4558"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3" name="Oval 785"/>
            <p:cNvSpPr>
              <a:spLocks noChangeArrowheads="1"/>
            </p:cNvSpPr>
            <p:nvPr/>
          </p:nvSpPr>
          <p:spPr bwMode="auto">
            <a:xfrm>
              <a:off x="5239"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4" name="Oval 786"/>
            <p:cNvSpPr>
              <a:spLocks noChangeArrowheads="1"/>
            </p:cNvSpPr>
            <p:nvPr/>
          </p:nvSpPr>
          <p:spPr bwMode="auto">
            <a:xfrm>
              <a:off x="555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5" name="Oval 787"/>
            <p:cNvSpPr>
              <a:spLocks noChangeArrowheads="1"/>
            </p:cNvSpPr>
            <p:nvPr/>
          </p:nvSpPr>
          <p:spPr bwMode="auto">
            <a:xfrm>
              <a:off x="5148" y="2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6" name="Oval 788"/>
            <p:cNvSpPr>
              <a:spLocks noChangeArrowheads="1"/>
            </p:cNvSpPr>
            <p:nvPr/>
          </p:nvSpPr>
          <p:spPr bwMode="auto">
            <a:xfrm>
              <a:off x="5511"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7" name="Oval 789"/>
            <p:cNvSpPr>
              <a:spLocks noChangeArrowheads="1"/>
            </p:cNvSpPr>
            <p:nvPr/>
          </p:nvSpPr>
          <p:spPr bwMode="auto">
            <a:xfrm>
              <a:off x="4740"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8" name="Oval 790"/>
            <p:cNvSpPr>
              <a:spLocks noChangeArrowheads="1"/>
            </p:cNvSpPr>
            <p:nvPr/>
          </p:nvSpPr>
          <p:spPr bwMode="auto">
            <a:xfrm>
              <a:off x="5511"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69" name="Oval 791"/>
            <p:cNvSpPr>
              <a:spLocks noChangeArrowheads="1"/>
            </p:cNvSpPr>
            <p:nvPr/>
          </p:nvSpPr>
          <p:spPr bwMode="auto">
            <a:xfrm>
              <a:off x="564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0" name="Oval 792"/>
            <p:cNvSpPr>
              <a:spLocks noChangeArrowheads="1"/>
            </p:cNvSpPr>
            <p:nvPr/>
          </p:nvSpPr>
          <p:spPr bwMode="auto">
            <a:xfrm>
              <a:off x="5783"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1" name="Oval 793"/>
            <p:cNvSpPr>
              <a:spLocks noChangeArrowheads="1"/>
            </p:cNvSpPr>
            <p:nvPr/>
          </p:nvSpPr>
          <p:spPr bwMode="auto">
            <a:xfrm>
              <a:off x="573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2" name="Oval 794"/>
            <p:cNvSpPr>
              <a:spLocks noChangeArrowheads="1"/>
            </p:cNvSpPr>
            <p:nvPr/>
          </p:nvSpPr>
          <p:spPr bwMode="auto">
            <a:xfrm>
              <a:off x="5420"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3" name="Oval 795"/>
            <p:cNvSpPr>
              <a:spLocks noChangeArrowheads="1"/>
            </p:cNvSpPr>
            <p:nvPr/>
          </p:nvSpPr>
          <p:spPr bwMode="auto">
            <a:xfrm>
              <a:off x="5102"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4" name="Oval 796"/>
            <p:cNvSpPr>
              <a:spLocks noChangeArrowheads="1"/>
            </p:cNvSpPr>
            <p:nvPr/>
          </p:nvSpPr>
          <p:spPr bwMode="auto">
            <a:xfrm>
              <a:off x="523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5" name="Oval 797"/>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6" name="Oval 798"/>
            <p:cNvSpPr>
              <a:spLocks noChangeArrowheads="1"/>
            </p:cNvSpPr>
            <p:nvPr/>
          </p:nvSpPr>
          <p:spPr bwMode="auto">
            <a:xfrm>
              <a:off x="542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7" name="Oval 799"/>
            <p:cNvSpPr>
              <a:spLocks noChangeArrowheads="1"/>
            </p:cNvSpPr>
            <p:nvPr/>
          </p:nvSpPr>
          <p:spPr bwMode="auto">
            <a:xfrm>
              <a:off x="551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8" name="Oval 800"/>
            <p:cNvSpPr>
              <a:spLocks noChangeArrowheads="1"/>
            </p:cNvSpPr>
            <p:nvPr/>
          </p:nvSpPr>
          <p:spPr bwMode="auto">
            <a:xfrm>
              <a:off x="5738"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79" name="Oval 801"/>
            <p:cNvSpPr>
              <a:spLocks noChangeArrowheads="1"/>
            </p:cNvSpPr>
            <p:nvPr/>
          </p:nvSpPr>
          <p:spPr bwMode="auto">
            <a:xfrm>
              <a:off x="5465" y="4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0" name="Oval 802"/>
            <p:cNvSpPr>
              <a:spLocks noChangeArrowheads="1"/>
            </p:cNvSpPr>
            <p:nvPr/>
          </p:nvSpPr>
          <p:spPr bwMode="auto">
            <a:xfrm>
              <a:off x="49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1" name="Oval 803"/>
            <p:cNvSpPr>
              <a:spLocks noChangeArrowheads="1"/>
            </p:cNvSpPr>
            <p:nvPr/>
          </p:nvSpPr>
          <p:spPr bwMode="auto">
            <a:xfrm>
              <a:off x="446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2" name="Oval 804"/>
            <p:cNvSpPr>
              <a:spLocks noChangeArrowheads="1"/>
            </p:cNvSpPr>
            <p:nvPr/>
          </p:nvSpPr>
          <p:spPr bwMode="auto">
            <a:xfrm>
              <a:off x="397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3" name="Oval 805"/>
            <p:cNvSpPr>
              <a:spLocks noChangeArrowheads="1"/>
            </p:cNvSpPr>
            <p:nvPr/>
          </p:nvSpPr>
          <p:spPr bwMode="auto">
            <a:xfrm>
              <a:off x="4332"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4" name="Oval 806"/>
            <p:cNvSpPr>
              <a:spLocks noChangeArrowheads="1"/>
            </p:cNvSpPr>
            <p:nvPr/>
          </p:nvSpPr>
          <p:spPr bwMode="auto">
            <a:xfrm>
              <a:off x="3742"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5" name="Oval 807"/>
            <p:cNvSpPr>
              <a:spLocks noChangeArrowheads="1"/>
            </p:cNvSpPr>
            <p:nvPr/>
          </p:nvSpPr>
          <p:spPr bwMode="auto">
            <a:xfrm>
              <a:off x="4011"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6" name="Oval 808"/>
            <p:cNvSpPr>
              <a:spLocks noChangeArrowheads="1"/>
            </p:cNvSpPr>
            <p:nvPr/>
          </p:nvSpPr>
          <p:spPr bwMode="auto">
            <a:xfrm>
              <a:off x="4468"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7" name="Oval 809"/>
            <p:cNvSpPr>
              <a:spLocks noChangeArrowheads="1"/>
            </p:cNvSpPr>
            <p:nvPr/>
          </p:nvSpPr>
          <p:spPr bwMode="auto">
            <a:xfrm>
              <a:off x="4925"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8" name="Oval 810"/>
            <p:cNvSpPr>
              <a:spLocks noChangeArrowheads="1"/>
            </p:cNvSpPr>
            <p:nvPr/>
          </p:nvSpPr>
          <p:spPr bwMode="auto">
            <a:xfrm>
              <a:off x="3969"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89" name="Oval 811"/>
            <p:cNvSpPr>
              <a:spLocks noChangeArrowheads="1"/>
            </p:cNvSpPr>
            <p:nvPr/>
          </p:nvSpPr>
          <p:spPr bwMode="auto">
            <a:xfrm>
              <a:off x="3833"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0" name="Oval 812"/>
            <p:cNvSpPr>
              <a:spLocks noChangeArrowheads="1"/>
            </p:cNvSpPr>
            <p:nvPr/>
          </p:nvSpPr>
          <p:spPr bwMode="auto">
            <a:xfrm>
              <a:off x="3696"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1" name="Oval 813"/>
            <p:cNvSpPr>
              <a:spLocks noChangeArrowheads="1"/>
            </p:cNvSpPr>
            <p:nvPr/>
          </p:nvSpPr>
          <p:spPr bwMode="auto">
            <a:xfrm>
              <a:off x="3606" y="2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692" name="Oval 814"/>
            <p:cNvSpPr>
              <a:spLocks noChangeArrowheads="1"/>
            </p:cNvSpPr>
            <p:nvPr/>
          </p:nvSpPr>
          <p:spPr bwMode="auto">
            <a:xfrm>
              <a:off x="3651" y="2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3" name="Oval 815"/>
            <p:cNvSpPr>
              <a:spLocks noChangeArrowheads="1"/>
            </p:cNvSpPr>
            <p:nvPr/>
          </p:nvSpPr>
          <p:spPr bwMode="auto">
            <a:xfrm>
              <a:off x="3788"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4" name="Oval 816"/>
            <p:cNvSpPr>
              <a:spLocks noChangeArrowheads="1"/>
            </p:cNvSpPr>
            <p:nvPr/>
          </p:nvSpPr>
          <p:spPr bwMode="auto">
            <a:xfrm>
              <a:off x="39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5" name="Oval 817"/>
            <p:cNvSpPr>
              <a:spLocks noChangeArrowheads="1"/>
            </p:cNvSpPr>
            <p:nvPr/>
          </p:nvSpPr>
          <p:spPr bwMode="auto">
            <a:xfrm>
              <a:off x="4062"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6" name="Oval 818"/>
            <p:cNvSpPr>
              <a:spLocks noChangeArrowheads="1"/>
            </p:cNvSpPr>
            <p:nvPr/>
          </p:nvSpPr>
          <p:spPr bwMode="auto">
            <a:xfrm>
              <a:off x="365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7" name="Oval 819"/>
            <p:cNvSpPr>
              <a:spLocks noChangeArrowheads="1"/>
            </p:cNvSpPr>
            <p:nvPr/>
          </p:nvSpPr>
          <p:spPr bwMode="auto">
            <a:xfrm>
              <a:off x="3606"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8" name="Oval 820"/>
            <p:cNvSpPr>
              <a:spLocks noChangeArrowheads="1"/>
            </p:cNvSpPr>
            <p:nvPr/>
          </p:nvSpPr>
          <p:spPr bwMode="auto">
            <a:xfrm>
              <a:off x="383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699" name="Oval 821"/>
            <p:cNvSpPr>
              <a:spLocks noChangeArrowheads="1"/>
            </p:cNvSpPr>
            <p:nvPr/>
          </p:nvSpPr>
          <p:spPr bwMode="auto">
            <a:xfrm>
              <a:off x="3878"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0" name="Oval 822"/>
            <p:cNvSpPr>
              <a:spLocks noChangeArrowheads="1"/>
            </p:cNvSpPr>
            <p:nvPr/>
          </p:nvSpPr>
          <p:spPr bwMode="auto">
            <a:xfrm>
              <a:off x="387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1" name="Oval 823"/>
            <p:cNvSpPr>
              <a:spLocks noChangeArrowheads="1"/>
            </p:cNvSpPr>
            <p:nvPr/>
          </p:nvSpPr>
          <p:spPr bwMode="auto">
            <a:xfrm>
              <a:off x="3696"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2" name="Oval 824"/>
            <p:cNvSpPr>
              <a:spLocks noChangeArrowheads="1"/>
            </p:cNvSpPr>
            <p:nvPr/>
          </p:nvSpPr>
          <p:spPr bwMode="auto">
            <a:xfrm>
              <a:off x="3606"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3" name="Oval 825"/>
            <p:cNvSpPr>
              <a:spLocks noChangeArrowheads="1"/>
            </p:cNvSpPr>
            <p:nvPr/>
          </p:nvSpPr>
          <p:spPr bwMode="auto">
            <a:xfrm>
              <a:off x="3606"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4" name="Oval 826"/>
            <p:cNvSpPr>
              <a:spLocks noChangeArrowheads="1"/>
            </p:cNvSpPr>
            <p:nvPr/>
          </p:nvSpPr>
          <p:spPr bwMode="auto">
            <a:xfrm>
              <a:off x="3606"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5" name="Oval 827"/>
            <p:cNvSpPr>
              <a:spLocks noChangeArrowheads="1"/>
            </p:cNvSpPr>
            <p:nvPr/>
          </p:nvSpPr>
          <p:spPr bwMode="auto">
            <a:xfrm>
              <a:off x="44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6" name="Oval 828"/>
            <p:cNvSpPr>
              <a:spLocks noChangeArrowheads="1"/>
            </p:cNvSpPr>
            <p:nvPr/>
          </p:nvSpPr>
          <p:spPr bwMode="auto">
            <a:xfrm>
              <a:off x="4286" y="29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7" name="Oval 829"/>
            <p:cNvSpPr>
              <a:spLocks noChangeArrowheads="1"/>
            </p:cNvSpPr>
            <p:nvPr/>
          </p:nvSpPr>
          <p:spPr bwMode="auto">
            <a:xfrm>
              <a:off x="4150"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8" name="Oval 830"/>
            <p:cNvSpPr>
              <a:spLocks noChangeArrowheads="1"/>
            </p:cNvSpPr>
            <p:nvPr/>
          </p:nvSpPr>
          <p:spPr bwMode="auto">
            <a:xfrm>
              <a:off x="428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09" name="Oval 831"/>
            <p:cNvSpPr>
              <a:spLocks noChangeArrowheads="1"/>
            </p:cNvSpPr>
            <p:nvPr/>
          </p:nvSpPr>
          <p:spPr bwMode="auto">
            <a:xfrm>
              <a:off x="4513"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0" name="Oval 832"/>
            <p:cNvSpPr>
              <a:spLocks noChangeArrowheads="1"/>
            </p:cNvSpPr>
            <p:nvPr/>
          </p:nvSpPr>
          <p:spPr bwMode="auto">
            <a:xfrm>
              <a:off x="3651"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1" name="Oval 833"/>
            <p:cNvSpPr>
              <a:spLocks noChangeArrowheads="1"/>
            </p:cNvSpPr>
            <p:nvPr/>
          </p:nvSpPr>
          <p:spPr bwMode="auto">
            <a:xfrm>
              <a:off x="4695"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2" name="Oval 834"/>
            <p:cNvSpPr>
              <a:spLocks noChangeArrowheads="1"/>
            </p:cNvSpPr>
            <p:nvPr/>
          </p:nvSpPr>
          <p:spPr bwMode="auto">
            <a:xfrm>
              <a:off x="3878"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3" name="Oval 835"/>
            <p:cNvSpPr>
              <a:spLocks noChangeArrowheads="1"/>
            </p:cNvSpPr>
            <p:nvPr/>
          </p:nvSpPr>
          <p:spPr bwMode="auto">
            <a:xfrm>
              <a:off x="3788"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4" name="Oval 836"/>
            <p:cNvSpPr>
              <a:spLocks noChangeArrowheads="1"/>
            </p:cNvSpPr>
            <p:nvPr/>
          </p:nvSpPr>
          <p:spPr bwMode="auto">
            <a:xfrm>
              <a:off x="369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5" name="Oval 837"/>
            <p:cNvSpPr>
              <a:spLocks noChangeArrowheads="1"/>
            </p:cNvSpPr>
            <p:nvPr/>
          </p:nvSpPr>
          <p:spPr bwMode="auto">
            <a:xfrm>
              <a:off x="3604"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6" name="Oval 838"/>
            <p:cNvSpPr>
              <a:spLocks noChangeArrowheads="1"/>
            </p:cNvSpPr>
            <p:nvPr/>
          </p:nvSpPr>
          <p:spPr bwMode="auto">
            <a:xfrm>
              <a:off x="424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7" name="Oval 839"/>
            <p:cNvSpPr>
              <a:spLocks noChangeArrowheads="1"/>
            </p:cNvSpPr>
            <p:nvPr/>
          </p:nvSpPr>
          <p:spPr bwMode="auto">
            <a:xfrm>
              <a:off x="4150" y="397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718" name="Oval 840"/>
            <p:cNvSpPr>
              <a:spLocks noChangeArrowheads="1"/>
            </p:cNvSpPr>
            <p:nvPr/>
          </p:nvSpPr>
          <p:spPr bwMode="auto">
            <a:xfrm>
              <a:off x="39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19" name="Oval 841"/>
            <p:cNvSpPr>
              <a:spLocks noChangeArrowheads="1"/>
            </p:cNvSpPr>
            <p:nvPr/>
          </p:nvSpPr>
          <p:spPr bwMode="auto">
            <a:xfrm>
              <a:off x="374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0" name="Oval 842"/>
            <p:cNvSpPr>
              <a:spLocks noChangeArrowheads="1"/>
            </p:cNvSpPr>
            <p:nvPr/>
          </p:nvSpPr>
          <p:spPr bwMode="auto">
            <a:xfrm>
              <a:off x="4287"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1" name="Oval 843"/>
            <p:cNvSpPr>
              <a:spLocks noChangeArrowheads="1"/>
            </p:cNvSpPr>
            <p:nvPr/>
          </p:nvSpPr>
          <p:spPr bwMode="auto">
            <a:xfrm>
              <a:off x="474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2" name="Oval 844"/>
            <p:cNvSpPr>
              <a:spLocks noChangeArrowheads="1"/>
            </p:cNvSpPr>
            <p:nvPr/>
          </p:nvSpPr>
          <p:spPr bwMode="auto">
            <a:xfrm>
              <a:off x="4150" y="41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3" name="Oval 845"/>
            <p:cNvSpPr>
              <a:spLocks noChangeArrowheads="1"/>
            </p:cNvSpPr>
            <p:nvPr/>
          </p:nvSpPr>
          <p:spPr bwMode="auto">
            <a:xfrm>
              <a:off x="355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4" name="Oval 846"/>
            <p:cNvSpPr>
              <a:spLocks noChangeArrowheads="1"/>
            </p:cNvSpPr>
            <p:nvPr/>
          </p:nvSpPr>
          <p:spPr bwMode="auto">
            <a:xfrm>
              <a:off x="401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5" name="Oval 847"/>
            <p:cNvSpPr>
              <a:spLocks noChangeArrowheads="1"/>
            </p:cNvSpPr>
            <p:nvPr/>
          </p:nvSpPr>
          <p:spPr bwMode="auto">
            <a:xfrm>
              <a:off x="44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6" name="Oval 848"/>
            <p:cNvSpPr>
              <a:spLocks noChangeArrowheads="1"/>
            </p:cNvSpPr>
            <p:nvPr/>
          </p:nvSpPr>
          <p:spPr bwMode="auto">
            <a:xfrm>
              <a:off x="4924"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7" name="Oval 849"/>
            <p:cNvSpPr>
              <a:spLocks noChangeArrowheads="1"/>
            </p:cNvSpPr>
            <p:nvPr/>
          </p:nvSpPr>
          <p:spPr bwMode="auto">
            <a:xfrm>
              <a:off x="5103"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8" name="Oval 850"/>
            <p:cNvSpPr>
              <a:spLocks noChangeArrowheads="1"/>
            </p:cNvSpPr>
            <p:nvPr/>
          </p:nvSpPr>
          <p:spPr bwMode="auto">
            <a:xfrm>
              <a:off x="4604"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29" name="Oval 851"/>
            <p:cNvSpPr>
              <a:spLocks noChangeArrowheads="1"/>
            </p:cNvSpPr>
            <p:nvPr/>
          </p:nvSpPr>
          <p:spPr bwMode="auto">
            <a:xfrm>
              <a:off x="4468"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0" name="Oval 852"/>
            <p:cNvSpPr>
              <a:spLocks noChangeArrowheads="1"/>
            </p:cNvSpPr>
            <p:nvPr/>
          </p:nvSpPr>
          <p:spPr bwMode="auto">
            <a:xfrm>
              <a:off x="5738"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1" name="Oval 853"/>
            <p:cNvSpPr>
              <a:spLocks noChangeArrowheads="1"/>
            </p:cNvSpPr>
            <p:nvPr/>
          </p:nvSpPr>
          <p:spPr bwMode="auto">
            <a:xfrm>
              <a:off x="569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2" name="Oval 854"/>
            <p:cNvSpPr>
              <a:spLocks noChangeArrowheads="1"/>
            </p:cNvSpPr>
            <p:nvPr/>
          </p:nvSpPr>
          <p:spPr bwMode="auto">
            <a:xfrm>
              <a:off x="5511"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3" name="Oval 855"/>
            <p:cNvSpPr>
              <a:spLocks noChangeArrowheads="1"/>
            </p:cNvSpPr>
            <p:nvPr/>
          </p:nvSpPr>
          <p:spPr bwMode="auto">
            <a:xfrm>
              <a:off x="564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4" name="Oval 856"/>
            <p:cNvSpPr>
              <a:spLocks noChangeArrowheads="1"/>
            </p:cNvSpPr>
            <p:nvPr/>
          </p:nvSpPr>
          <p:spPr bwMode="auto">
            <a:xfrm>
              <a:off x="5420"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5" name="Oval 857"/>
            <p:cNvSpPr>
              <a:spLocks noChangeArrowheads="1"/>
            </p:cNvSpPr>
            <p:nvPr/>
          </p:nvSpPr>
          <p:spPr bwMode="auto">
            <a:xfrm>
              <a:off x="4604"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6" name="Oval 858"/>
            <p:cNvSpPr>
              <a:spLocks noChangeArrowheads="1"/>
            </p:cNvSpPr>
            <p:nvPr/>
          </p:nvSpPr>
          <p:spPr bwMode="auto">
            <a:xfrm>
              <a:off x="5104"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7" name="Oval 859"/>
            <p:cNvSpPr>
              <a:spLocks noChangeArrowheads="1"/>
            </p:cNvSpPr>
            <p:nvPr/>
          </p:nvSpPr>
          <p:spPr bwMode="auto">
            <a:xfrm>
              <a:off x="5103"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8" name="Oval 860"/>
            <p:cNvSpPr>
              <a:spLocks noChangeArrowheads="1"/>
            </p:cNvSpPr>
            <p:nvPr/>
          </p:nvSpPr>
          <p:spPr bwMode="auto">
            <a:xfrm>
              <a:off x="501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39" name="Oval 861"/>
            <p:cNvSpPr>
              <a:spLocks noChangeArrowheads="1"/>
            </p:cNvSpPr>
            <p:nvPr/>
          </p:nvSpPr>
          <p:spPr bwMode="auto">
            <a:xfrm>
              <a:off x="487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0" name="Oval 862"/>
            <p:cNvSpPr>
              <a:spLocks noChangeArrowheads="1"/>
            </p:cNvSpPr>
            <p:nvPr/>
          </p:nvSpPr>
          <p:spPr bwMode="auto">
            <a:xfrm>
              <a:off x="4695"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1" name="Oval 863"/>
            <p:cNvSpPr>
              <a:spLocks noChangeArrowheads="1"/>
            </p:cNvSpPr>
            <p:nvPr/>
          </p:nvSpPr>
          <p:spPr bwMode="auto">
            <a:xfrm>
              <a:off x="496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2" name="Oval 864"/>
            <p:cNvSpPr>
              <a:spLocks noChangeArrowheads="1"/>
            </p:cNvSpPr>
            <p:nvPr/>
          </p:nvSpPr>
          <p:spPr bwMode="auto">
            <a:xfrm>
              <a:off x="5058" y="161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743" name="Oval 865"/>
            <p:cNvSpPr>
              <a:spLocks noChangeArrowheads="1"/>
            </p:cNvSpPr>
            <p:nvPr/>
          </p:nvSpPr>
          <p:spPr bwMode="auto">
            <a:xfrm>
              <a:off x="5058"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4" name="Oval 866"/>
            <p:cNvSpPr>
              <a:spLocks noChangeArrowheads="1"/>
            </p:cNvSpPr>
            <p:nvPr/>
          </p:nvSpPr>
          <p:spPr bwMode="auto">
            <a:xfrm>
              <a:off x="5013"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5" name="Oval 867"/>
            <p:cNvSpPr>
              <a:spLocks noChangeArrowheads="1"/>
            </p:cNvSpPr>
            <p:nvPr/>
          </p:nvSpPr>
          <p:spPr bwMode="auto">
            <a:xfrm>
              <a:off x="5058"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6" name="Oval 868"/>
            <p:cNvSpPr>
              <a:spLocks noChangeArrowheads="1"/>
            </p:cNvSpPr>
            <p:nvPr/>
          </p:nvSpPr>
          <p:spPr bwMode="auto">
            <a:xfrm>
              <a:off x="519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7" name="Oval 869"/>
            <p:cNvSpPr>
              <a:spLocks noChangeArrowheads="1"/>
            </p:cNvSpPr>
            <p:nvPr/>
          </p:nvSpPr>
          <p:spPr bwMode="auto">
            <a:xfrm>
              <a:off x="5285"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8" name="Oval 870"/>
            <p:cNvSpPr>
              <a:spLocks noChangeArrowheads="1"/>
            </p:cNvSpPr>
            <p:nvPr/>
          </p:nvSpPr>
          <p:spPr bwMode="auto">
            <a:xfrm>
              <a:off x="5376"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49" name="Oval 871"/>
            <p:cNvSpPr>
              <a:spLocks noChangeArrowheads="1"/>
            </p:cNvSpPr>
            <p:nvPr/>
          </p:nvSpPr>
          <p:spPr bwMode="auto">
            <a:xfrm>
              <a:off x="537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0" name="Oval 872"/>
            <p:cNvSpPr>
              <a:spLocks noChangeArrowheads="1"/>
            </p:cNvSpPr>
            <p:nvPr/>
          </p:nvSpPr>
          <p:spPr bwMode="auto">
            <a:xfrm>
              <a:off x="5374"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1" name="Oval 873"/>
            <p:cNvSpPr>
              <a:spLocks noChangeArrowheads="1"/>
            </p:cNvSpPr>
            <p:nvPr/>
          </p:nvSpPr>
          <p:spPr bwMode="auto">
            <a:xfrm>
              <a:off x="5285"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2" name="Oval 874"/>
            <p:cNvSpPr>
              <a:spLocks noChangeArrowheads="1"/>
            </p:cNvSpPr>
            <p:nvPr/>
          </p:nvSpPr>
          <p:spPr bwMode="auto">
            <a:xfrm>
              <a:off x="5421"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3" name="Oval 875"/>
            <p:cNvSpPr>
              <a:spLocks noChangeArrowheads="1"/>
            </p:cNvSpPr>
            <p:nvPr/>
          </p:nvSpPr>
          <p:spPr bwMode="auto">
            <a:xfrm>
              <a:off x="5149"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4" name="Oval 876"/>
            <p:cNvSpPr>
              <a:spLocks noChangeArrowheads="1"/>
            </p:cNvSpPr>
            <p:nvPr/>
          </p:nvSpPr>
          <p:spPr bwMode="auto">
            <a:xfrm>
              <a:off x="519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5" name="Oval 877"/>
            <p:cNvSpPr>
              <a:spLocks noChangeArrowheads="1"/>
            </p:cNvSpPr>
            <p:nvPr/>
          </p:nvSpPr>
          <p:spPr bwMode="auto">
            <a:xfrm>
              <a:off x="5239"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6" name="Oval 878"/>
            <p:cNvSpPr>
              <a:spLocks noChangeArrowheads="1"/>
            </p:cNvSpPr>
            <p:nvPr/>
          </p:nvSpPr>
          <p:spPr bwMode="auto">
            <a:xfrm>
              <a:off x="496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7" name="Oval 879"/>
            <p:cNvSpPr>
              <a:spLocks noChangeArrowheads="1"/>
            </p:cNvSpPr>
            <p:nvPr/>
          </p:nvSpPr>
          <p:spPr bwMode="auto">
            <a:xfrm>
              <a:off x="528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8" name="Oval 880"/>
            <p:cNvSpPr>
              <a:spLocks noChangeArrowheads="1"/>
            </p:cNvSpPr>
            <p:nvPr/>
          </p:nvSpPr>
          <p:spPr bwMode="auto">
            <a:xfrm>
              <a:off x="5693"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59" name="Oval 881"/>
            <p:cNvSpPr>
              <a:spLocks noChangeArrowheads="1"/>
            </p:cNvSpPr>
            <p:nvPr/>
          </p:nvSpPr>
          <p:spPr bwMode="auto">
            <a:xfrm>
              <a:off x="5783"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0" name="Oval 882"/>
            <p:cNvSpPr>
              <a:spLocks noChangeArrowheads="1"/>
            </p:cNvSpPr>
            <p:nvPr/>
          </p:nvSpPr>
          <p:spPr bwMode="auto">
            <a:xfrm>
              <a:off x="5648"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1" name="Oval 883"/>
            <p:cNvSpPr>
              <a:spLocks noChangeArrowheads="1"/>
            </p:cNvSpPr>
            <p:nvPr/>
          </p:nvSpPr>
          <p:spPr bwMode="auto">
            <a:xfrm>
              <a:off x="5466" y="1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762" name="Oval 884"/>
            <p:cNvSpPr>
              <a:spLocks noChangeArrowheads="1"/>
            </p:cNvSpPr>
            <p:nvPr/>
          </p:nvSpPr>
          <p:spPr bwMode="auto">
            <a:xfrm>
              <a:off x="5330"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3" name="Oval 885"/>
            <p:cNvSpPr>
              <a:spLocks noChangeArrowheads="1"/>
            </p:cNvSpPr>
            <p:nvPr/>
          </p:nvSpPr>
          <p:spPr bwMode="auto">
            <a:xfrm>
              <a:off x="5421"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4" name="Oval 886"/>
            <p:cNvSpPr>
              <a:spLocks noChangeArrowheads="1"/>
            </p:cNvSpPr>
            <p:nvPr/>
          </p:nvSpPr>
          <p:spPr bwMode="auto">
            <a:xfrm>
              <a:off x="5557"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5" name="Oval 887"/>
            <p:cNvSpPr>
              <a:spLocks noChangeArrowheads="1"/>
            </p:cNvSpPr>
            <p:nvPr/>
          </p:nvSpPr>
          <p:spPr bwMode="auto">
            <a:xfrm>
              <a:off x="5693" y="1752"/>
              <a:ext cx="45" cy="46"/>
            </a:xfrm>
            <a:prstGeom prst="ellipse">
              <a:avLst/>
            </a:prstGeom>
            <a:solidFill>
              <a:schemeClr val="tx1"/>
            </a:solidFill>
            <a:ln w="3175">
              <a:noFill/>
              <a:round/>
              <a:headEnd/>
              <a:tailEnd/>
            </a:ln>
          </p:spPr>
          <p:txBody>
            <a:bodyPr wrap="none" anchor="ctr"/>
            <a:lstStyle/>
            <a:p>
              <a:endParaRPr lang="en-US"/>
            </a:p>
          </p:txBody>
        </p:sp>
        <p:sp>
          <p:nvSpPr>
            <p:cNvPr id="77766" name="Oval 888"/>
            <p:cNvSpPr>
              <a:spLocks noChangeArrowheads="1"/>
            </p:cNvSpPr>
            <p:nvPr/>
          </p:nvSpPr>
          <p:spPr bwMode="auto">
            <a:xfrm>
              <a:off x="5739" y="1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7" name="Oval 889"/>
            <p:cNvSpPr>
              <a:spLocks noChangeArrowheads="1"/>
            </p:cNvSpPr>
            <p:nvPr/>
          </p:nvSpPr>
          <p:spPr bwMode="auto">
            <a:xfrm>
              <a:off x="5738"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8" name="Oval 890"/>
            <p:cNvSpPr>
              <a:spLocks noChangeArrowheads="1"/>
            </p:cNvSpPr>
            <p:nvPr/>
          </p:nvSpPr>
          <p:spPr bwMode="auto">
            <a:xfrm>
              <a:off x="5465"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69" name="Oval 891"/>
            <p:cNvSpPr>
              <a:spLocks noChangeArrowheads="1"/>
            </p:cNvSpPr>
            <p:nvPr/>
          </p:nvSpPr>
          <p:spPr bwMode="auto">
            <a:xfrm>
              <a:off x="5602" y="1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0" name="Oval 892"/>
            <p:cNvSpPr>
              <a:spLocks noChangeArrowheads="1"/>
            </p:cNvSpPr>
            <p:nvPr/>
          </p:nvSpPr>
          <p:spPr bwMode="auto">
            <a:xfrm>
              <a:off x="5602"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1" name="Oval 893"/>
            <p:cNvSpPr>
              <a:spLocks noChangeArrowheads="1"/>
            </p:cNvSpPr>
            <p:nvPr/>
          </p:nvSpPr>
          <p:spPr bwMode="auto">
            <a:xfrm>
              <a:off x="5648"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2" name="Oval 894"/>
            <p:cNvSpPr>
              <a:spLocks noChangeArrowheads="1"/>
            </p:cNvSpPr>
            <p:nvPr/>
          </p:nvSpPr>
          <p:spPr bwMode="auto">
            <a:xfrm>
              <a:off x="5783"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3" name="Oval 895"/>
            <p:cNvSpPr>
              <a:spLocks noChangeArrowheads="1"/>
            </p:cNvSpPr>
            <p:nvPr/>
          </p:nvSpPr>
          <p:spPr bwMode="auto">
            <a:xfrm>
              <a:off x="5783" y="1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4" name="Oval 896"/>
            <p:cNvSpPr>
              <a:spLocks noChangeArrowheads="1"/>
            </p:cNvSpPr>
            <p:nvPr/>
          </p:nvSpPr>
          <p:spPr bwMode="auto">
            <a:xfrm>
              <a:off x="5375"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5" name="Oval 897"/>
            <p:cNvSpPr>
              <a:spLocks noChangeArrowheads="1"/>
            </p:cNvSpPr>
            <p:nvPr/>
          </p:nvSpPr>
          <p:spPr bwMode="auto">
            <a:xfrm>
              <a:off x="5013"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6" name="Oval 898"/>
            <p:cNvSpPr>
              <a:spLocks noChangeArrowheads="1"/>
            </p:cNvSpPr>
            <p:nvPr/>
          </p:nvSpPr>
          <p:spPr bwMode="auto">
            <a:xfrm>
              <a:off x="5149" y="14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7" name="Oval 899"/>
            <p:cNvSpPr>
              <a:spLocks noChangeArrowheads="1"/>
            </p:cNvSpPr>
            <p:nvPr/>
          </p:nvSpPr>
          <p:spPr bwMode="auto">
            <a:xfrm>
              <a:off x="5239"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8" name="Oval 900"/>
            <p:cNvSpPr>
              <a:spLocks noChangeArrowheads="1"/>
            </p:cNvSpPr>
            <p:nvPr/>
          </p:nvSpPr>
          <p:spPr bwMode="auto">
            <a:xfrm>
              <a:off x="5239"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79" name="Oval 901"/>
            <p:cNvSpPr>
              <a:spLocks noChangeArrowheads="1"/>
            </p:cNvSpPr>
            <p:nvPr/>
          </p:nvSpPr>
          <p:spPr bwMode="auto">
            <a:xfrm>
              <a:off x="560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0" name="Oval 902"/>
            <p:cNvSpPr>
              <a:spLocks noChangeArrowheads="1"/>
            </p:cNvSpPr>
            <p:nvPr/>
          </p:nvSpPr>
          <p:spPr bwMode="auto">
            <a:xfrm>
              <a:off x="5784"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1" name="Oval 903"/>
            <p:cNvSpPr>
              <a:spLocks noChangeArrowheads="1"/>
            </p:cNvSpPr>
            <p:nvPr/>
          </p:nvSpPr>
          <p:spPr bwMode="auto">
            <a:xfrm>
              <a:off x="5511" y="207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782" name="Oval 904"/>
            <p:cNvSpPr>
              <a:spLocks noChangeArrowheads="1"/>
            </p:cNvSpPr>
            <p:nvPr/>
          </p:nvSpPr>
          <p:spPr bwMode="auto">
            <a:xfrm>
              <a:off x="555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3" name="Oval 905"/>
            <p:cNvSpPr>
              <a:spLocks noChangeArrowheads="1"/>
            </p:cNvSpPr>
            <p:nvPr/>
          </p:nvSpPr>
          <p:spPr bwMode="auto">
            <a:xfrm>
              <a:off x="5648"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4" name="Oval 906"/>
            <p:cNvSpPr>
              <a:spLocks noChangeArrowheads="1"/>
            </p:cNvSpPr>
            <p:nvPr/>
          </p:nvSpPr>
          <p:spPr bwMode="auto">
            <a:xfrm>
              <a:off x="478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5" name="Oval 907"/>
            <p:cNvSpPr>
              <a:spLocks noChangeArrowheads="1"/>
            </p:cNvSpPr>
            <p:nvPr/>
          </p:nvSpPr>
          <p:spPr bwMode="auto">
            <a:xfrm>
              <a:off x="4786"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6" name="Oval 908"/>
            <p:cNvSpPr>
              <a:spLocks noChangeArrowheads="1"/>
            </p:cNvSpPr>
            <p:nvPr/>
          </p:nvSpPr>
          <p:spPr bwMode="auto">
            <a:xfrm>
              <a:off x="4650" y="21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787" name="Oval 909"/>
            <p:cNvSpPr>
              <a:spLocks noChangeArrowheads="1"/>
            </p:cNvSpPr>
            <p:nvPr/>
          </p:nvSpPr>
          <p:spPr bwMode="auto">
            <a:xfrm>
              <a:off x="4741"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8" name="Oval 910"/>
            <p:cNvSpPr>
              <a:spLocks noChangeArrowheads="1"/>
            </p:cNvSpPr>
            <p:nvPr/>
          </p:nvSpPr>
          <p:spPr bwMode="auto">
            <a:xfrm>
              <a:off x="4876"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89" name="Oval 911"/>
            <p:cNvSpPr>
              <a:spLocks noChangeArrowheads="1"/>
            </p:cNvSpPr>
            <p:nvPr/>
          </p:nvSpPr>
          <p:spPr bwMode="auto">
            <a:xfrm>
              <a:off x="4876"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0" name="Oval 912"/>
            <p:cNvSpPr>
              <a:spLocks noChangeArrowheads="1"/>
            </p:cNvSpPr>
            <p:nvPr/>
          </p:nvSpPr>
          <p:spPr bwMode="auto">
            <a:xfrm>
              <a:off x="4650"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1" name="Oval 913"/>
            <p:cNvSpPr>
              <a:spLocks noChangeArrowheads="1"/>
            </p:cNvSpPr>
            <p:nvPr/>
          </p:nvSpPr>
          <p:spPr bwMode="auto">
            <a:xfrm>
              <a:off x="4694" y="226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792" name="Oval 914"/>
            <p:cNvSpPr>
              <a:spLocks noChangeArrowheads="1"/>
            </p:cNvSpPr>
            <p:nvPr/>
          </p:nvSpPr>
          <p:spPr bwMode="auto">
            <a:xfrm>
              <a:off x="4243"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3" name="Oval 915"/>
            <p:cNvSpPr>
              <a:spLocks noChangeArrowheads="1"/>
            </p:cNvSpPr>
            <p:nvPr/>
          </p:nvSpPr>
          <p:spPr bwMode="auto">
            <a:xfrm>
              <a:off x="4242"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4" name="Oval 916"/>
            <p:cNvSpPr>
              <a:spLocks noChangeArrowheads="1"/>
            </p:cNvSpPr>
            <p:nvPr/>
          </p:nvSpPr>
          <p:spPr bwMode="auto">
            <a:xfrm>
              <a:off x="4106" y="1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795" name="Oval 917"/>
            <p:cNvSpPr>
              <a:spLocks noChangeArrowheads="1"/>
            </p:cNvSpPr>
            <p:nvPr/>
          </p:nvSpPr>
          <p:spPr bwMode="auto">
            <a:xfrm>
              <a:off x="4197"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6" name="Oval 918"/>
            <p:cNvSpPr>
              <a:spLocks noChangeArrowheads="1"/>
            </p:cNvSpPr>
            <p:nvPr/>
          </p:nvSpPr>
          <p:spPr bwMode="auto">
            <a:xfrm>
              <a:off x="4333"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7" name="Oval 919"/>
            <p:cNvSpPr>
              <a:spLocks noChangeArrowheads="1"/>
            </p:cNvSpPr>
            <p:nvPr/>
          </p:nvSpPr>
          <p:spPr bwMode="auto">
            <a:xfrm>
              <a:off x="4424"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8" name="Oval 920"/>
            <p:cNvSpPr>
              <a:spLocks noChangeArrowheads="1"/>
            </p:cNvSpPr>
            <p:nvPr/>
          </p:nvSpPr>
          <p:spPr bwMode="auto">
            <a:xfrm>
              <a:off x="4515"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799" name="Oval 921"/>
            <p:cNvSpPr>
              <a:spLocks noChangeArrowheads="1"/>
            </p:cNvSpPr>
            <p:nvPr/>
          </p:nvSpPr>
          <p:spPr bwMode="auto">
            <a:xfrm>
              <a:off x="4514"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0" name="Oval 922"/>
            <p:cNvSpPr>
              <a:spLocks noChangeArrowheads="1"/>
            </p:cNvSpPr>
            <p:nvPr/>
          </p:nvSpPr>
          <p:spPr bwMode="auto">
            <a:xfrm>
              <a:off x="4378"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1" name="Oval 923"/>
            <p:cNvSpPr>
              <a:spLocks noChangeArrowheads="1"/>
            </p:cNvSpPr>
            <p:nvPr/>
          </p:nvSpPr>
          <p:spPr bwMode="auto">
            <a:xfrm>
              <a:off x="4106"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2" name="Oval 924"/>
            <p:cNvSpPr>
              <a:spLocks noChangeArrowheads="1"/>
            </p:cNvSpPr>
            <p:nvPr/>
          </p:nvSpPr>
          <p:spPr bwMode="auto">
            <a:xfrm>
              <a:off x="4424"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3" name="Oval 925"/>
            <p:cNvSpPr>
              <a:spLocks noChangeArrowheads="1"/>
            </p:cNvSpPr>
            <p:nvPr/>
          </p:nvSpPr>
          <p:spPr bwMode="auto">
            <a:xfrm>
              <a:off x="4696"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4" name="Oval 926"/>
            <p:cNvSpPr>
              <a:spLocks noChangeArrowheads="1"/>
            </p:cNvSpPr>
            <p:nvPr/>
          </p:nvSpPr>
          <p:spPr bwMode="auto">
            <a:xfrm>
              <a:off x="4559" y="174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805" name="Oval 927"/>
            <p:cNvSpPr>
              <a:spLocks noChangeArrowheads="1"/>
            </p:cNvSpPr>
            <p:nvPr/>
          </p:nvSpPr>
          <p:spPr bwMode="auto">
            <a:xfrm>
              <a:off x="4650"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6" name="Oval 928"/>
            <p:cNvSpPr>
              <a:spLocks noChangeArrowheads="1"/>
            </p:cNvSpPr>
            <p:nvPr/>
          </p:nvSpPr>
          <p:spPr bwMode="auto">
            <a:xfrm>
              <a:off x="4831" y="16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7" name="Oval 929"/>
            <p:cNvSpPr>
              <a:spLocks noChangeArrowheads="1"/>
            </p:cNvSpPr>
            <p:nvPr/>
          </p:nvSpPr>
          <p:spPr bwMode="auto">
            <a:xfrm>
              <a:off x="4559" y="1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8" name="Oval 930"/>
            <p:cNvSpPr>
              <a:spLocks noChangeArrowheads="1"/>
            </p:cNvSpPr>
            <p:nvPr/>
          </p:nvSpPr>
          <p:spPr bwMode="auto">
            <a:xfrm>
              <a:off x="487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09" name="Oval 931"/>
            <p:cNvSpPr>
              <a:spLocks noChangeArrowheads="1"/>
            </p:cNvSpPr>
            <p:nvPr/>
          </p:nvSpPr>
          <p:spPr bwMode="auto">
            <a:xfrm>
              <a:off x="4151" y="2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0" name="Oval 932"/>
            <p:cNvSpPr>
              <a:spLocks noChangeArrowheads="1"/>
            </p:cNvSpPr>
            <p:nvPr/>
          </p:nvSpPr>
          <p:spPr bwMode="auto">
            <a:xfrm>
              <a:off x="4424" y="17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1" name="Oval 933"/>
            <p:cNvSpPr>
              <a:spLocks noChangeArrowheads="1"/>
            </p:cNvSpPr>
            <p:nvPr/>
          </p:nvSpPr>
          <p:spPr bwMode="auto">
            <a:xfrm>
              <a:off x="4423"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2" name="Oval 934"/>
            <p:cNvSpPr>
              <a:spLocks noChangeArrowheads="1"/>
            </p:cNvSpPr>
            <p:nvPr/>
          </p:nvSpPr>
          <p:spPr bwMode="auto">
            <a:xfrm>
              <a:off x="4287" y="15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3" name="Oval 935"/>
            <p:cNvSpPr>
              <a:spLocks noChangeArrowheads="1"/>
            </p:cNvSpPr>
            <p:nvPr/>
          </p:nvSpPr>
          <p:spPr bwMode="auto">
            <a:xfrm>
              <a:off x="4378" y="14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4" name="Oval 936"/>
            <p:cNvSpPr>
              <a:spLocks noChangeArrowheads="1"/>
            </p:cNvSpPr>
            <p:nvPr/>
          </p:nvSpPr>
          <p:spPr bwMode="auto">
            <a:xfrm>
              <a:off x="4514"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5" name="Oval 937"/>
            <p:cNvSpPr>
              <a:spLocks noChangeArrowheads="1"/>
            </p:cNvSpPr>
            <p:nvPr/>
          </p:nvSpPr>
          <p:spPr bwMode="auto">
            <a:xfrm>
              <a:off x="4559"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6" name="Oval 938"/>
            <p:cNvSpPr>
              <a:spLocks noChangeArrowheads="1"/>
            </p:cNvSpPr>
            <p:nvPr/>
          </p:nvSpPr>
          <p:spPr bwMode="auto">
            <a:xfrm>
              <a:off x="4151"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7" name="Oval 939"/>
            <p:cNvSpPr>
              <a:spLocks noChangeArrowheads="1"/>
            </p:cNvSpPr>
            <p:nvPr/>
          </p:nvSpPr>
          <p:spPr bwMode="auto">
            <a:xfrm>
              <a:off x="4331" y="17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8" name="Oval 940"/>
            <p:cNvSpPr>
              <a:spLocks noChangeArrowheads="1"/>
            </p:cNvSpPr>
            <p:nvPr/>
          </p:nvSpPr>
          <p:spPr bwMode="auto">
            <a:xfrm>
              <a:off x="3880" y="1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19" name="Oval 941"/>
            <p:cNvSpPr>
              <a:spLocks noChangeArrowheads="1"/>
            </p:cNvSpPr>
            <p:nvPr/>
          </p:nvSpPr>
          <p:spPr bwMode="auto">
            <a:xfrm>
              <a:off x="3879"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0" name="Oval 942"/>
            <p:cNvSpPr>
              <a:spLocks noChangeArrowheads="1"/>
            </p:cNvSpPr>
            <p:nvPr/>
          </p:nvSpPr>
          <p:spPr bwMode="auto">
            <a:xfrm>
              <a:off x="3743"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1" name="Oval 943"/>
            <p:cNvSpPr>
              <a:spLocks noChangeArrowheads="1"/>
            </p:cNvSpPr>
            <p:nvPr/>
          </p:nvSpPr>
          <p:spPr bwMode="auto">
            <a:xfrm>
              <a:off x="3834" y="1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2" name="Oval 944"/>
            <p:cNvSpPr>
              <a:spLocks noChangeArrowheads="1"/>
            </p:cNvSpPr>
            <p:nvPr/>
          </p:nvSpPr>
          <p:spPr bwMode="auto">
            <a:xfrm>
              <a:off x="3970"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3" name="Oval 945"/>
            <p:cNvSpPr>
              <a:spLocks noChangeArrowheads="1"/>
            </p:cNvSpPr>
            <p:nvPr/>
          </p:nvSpPr>
          <p:spPr bwMode="auto">
            <a:xfrm>
              <a:off x="4061"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4" name="Oval 946"/>
            <p:cNvSpPr>
              <a:spLocks noChangeArrowheads="1"/>
            </p:cNvSpPr>
            <p:nvPr/>
          </p:nvSpPr>
          <p:spPr bwMode="auto">
            <a:xfrm>
              <a:off x="4152"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5" name="Oval 947"/>
            <p:cNvSpPr>
              <a:spLocks noChangeArrowheads="1"/>
            </p:cNvSpPr>
            <p:nvPr/>
          </p:nvSpPr>
          <p:spPr bwMode="auto">
            <a:xfrm>
              <a:off x="4105"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826" name="Oval 948"/>
            <p:cNvSpPr>
              <a:spLocks noChangeArrowheads="1"/>
            </p:cNvSpPr>
            <p:nvPr/>
          </p:nvSpPr>
          <p:spPr bwMode="auto">
            <a:xfrm>
              <a:off x="401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7" name="Oval 949"/>
            <p:cNvSpPr>
              <a:spLocks noChangeArrowheads="1"/>
            </p:cNvSpPr>
            <p:nvPr/>
          </p:nvSpPr>
          <p:spPr bwMode="auto">
            <a:xfrm>
              <a:off x="3743"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8" name="Oval 950"/>
            <p:cNvSpPr>
              <a:spLocks noChangeArrowheads="1"/>
            </p:cNvSpPr>
            <p:nvPr/>
          </p:nvSpPr>
          <p:spPr bwMode="auto">
            <a:xfrm>
              <a:off x="4061"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29" name="Oval 951"/>
            <p:cNvSpPr>
              <a:spLocks noChangeArrowheads="1"/>
            </p:cNvSpPr>
            <p:nvPr/>
          </p:nvSpPr>
          <p:spPr bwMode="auto">
            <a:xfrm>
              <a:off x="4333" y="135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830" name="Oval 952"/>
            <p:cNvSpPr>
              <a:spLocks noChangeArrowheads="1"/>
            </p:cNvSpPr>
            <p:nvPr/>
          </p:nvSpPr>
          <p:spPr bwMode="auto">
            <a:xfrm>
              <a:off x="4196" y="1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1" name="Oval 953"/>
            <p:cNvSpPr>
              <a:spLocks noChangeArrowheads="1"/>
            </p:cNvSpPr>
            <p:nvPr/>
          </p:nvSpPr>
          <p:spPr bwMode="auto">
            <a:xfrm>
              <a:off x="4287"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2" name="Oval 954"/>
            <p:cNvSpPr>
              <a:spLocks noChangeArrowheads="1"/>
            </p:cNvSpPr>
            <p:nvPr/>
          </p:nvSpPr>
          <p:spPr bwMode="auto">
            <a:xfrm>
              <a:off x="4468"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3" name="Oval 955"/>
            <p:cNvSpPr>
              <a:spLocks noChangeArrowheads="1"/>
            </p:cNvSpPr>
            <p:nvPr/>
          </p:nvSpPr>
          <p:spPr bwMode="auto">
            <a:xfrm>
              <a:off x="4196"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4" name="Oval 956"/>
            <p:cNvSpPr>
              <a:spLocks noChangeArrowheads="1"/>
            </p:cNvSpPr>
            <p:nvPr/>
          </p:nvSpPr>
          <p:spPr bwMode="auto">
            <a:xfrm>
              <a:off x="4514" y="1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835" name="Oval 957"/>
            <p:cNvSpPr>
              <a:spLocks noChangeArrowheads="1"/>
            </p:cNvSpPr>
            <p:nvPr/>
          </p:nvSpPr>
          <p:spPr bwMode="auto">
            <a:xfrm>
              <a:off x="3788"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6" name="Oval 958"/>
            <p:cNvSpPr>
              <a:spLocks noChangeArrowheads="1"/>
            </p:cNvSpPr>
            <p:nvPr/>
          </p:nvSpPr>
          <p:spPr bwMode="auto">
            <a:xfrm>
              <a:off x="551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7" name="Oval 959"/>
            <p:cNvSpPr>
              <a:spLocks noChangeArrowheads="1"/>
            </p:cNvSpPr>
            <p:nvPr/>
          </p:nvSpPr>
          <p:spPr bwMode="auto">
            <a:xfrm>
              <a:off x="5421"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8" name="Oval 960"/>
            <p:cNvSpPr>
              <a:spLocks noChangeArrowheads="1"/>
            </p:cNvSpPr>
            <p:nvPr/>
          </p:nvSpPr>
          <p:spPr bwMode="auto">
            <a:xfrm>
              <a:off x="5285" y="12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39" name="Oval 961"/>
            <p:cNvSpPr>
              <a:spLocks noChangeArrowheads="1"/>
            </p:cNvSpPr>
            <p:nvPr/>
          </p:nvSpPr>
          <p:spPr bwMode="auto">
            <a:xfrm>
              <a:off x="5376"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0" name="Oval 962"/>
            <p:cNvSpPr>
              <a:spLocks noChangeArrowheads="1"/>
            </p:cNvSpPr>
            <p:nvPr/>
          </p:nvSpPr>
          <p:spPr bwMode="auto">
            <a:xfrm>
              <a:off x="5512"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1" name="Oval 963"/>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2" name="Oval 964"/>
            <p:cNvSpPr>
              <a:spLocks noChangeArrowheads="1"/>
            </p:cNvSpPr>
            <p:nvPr/>
          </p:nvSpPr>
          <p:spPr bwMode="auto">
            <a:xfrm>
              <a:off x="5013"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3" name="Oval 965"/>
            <p:cNvSpPr>
              <a:spLocks noChangeArrowheads="1"/>
            </p:cNvSpPr>
            <p:nvPr/>
          </p:nvSpPr>
          <p:spPr bwMode="auto">
            <a:xfrm>
              <a:off x="5466"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4" name="Oval 966"/>
            <p:cNvSpPr>
              <a:spLocks noChangeArrowheads="1"/>
            </p:cNvSpPr>
            <p:nvPr/>
          </p:nvSpPr>
          <p:spPr bwMode="auto">
            <a:xfrm>
              <a:off x="4878"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5" name="Oval 967"/>
            <p:cNvSpPr>
              <a:spLocks noChangeArrowheads="1"/>
            </p:cNvSpPr>
            <p:nvPr/>
          </p:nvSpPr>
          <p:spPr bwMode="auto">
            <a:xfrm>
              <a:off x="4877"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6" name="Oval 968"/>
            <p:cNvSpPr>
              <a:spLocks noChangeArrowheads="1"/>
            </p:cNvSpPr>
            <p:nvPr/>
          </p:nvSpPr>
          <p:spPr bwMode="auto">
            <a:xfrm>
              <a:off x="4741"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7" name="Oval 969"/>
            <p:cNvSpPr>
              <a:spLocks noChangeArrowheads="1"/>
            </p:cNvSpPr>
            <p:nvPr/>
          </p:nvSpPr>
          <p:spPr bwMode="auto">
            <a:xfrm>
              <a:off x="4832" y="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8" name="Oval 970"/>
            <p:cNvSpPr>
              <a:spLocks noChangeArrowheads="1"/>
            </p:cNvSpPr>
            <p:nvPr/>
          </p:nvSpPr>
          <p:spPr bwMode="auto">
            <a:xfrm>
              <a:off x="4968"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49" name="Oval 971"/>
            <p:cNvSpPr>
              <a:spLocks noChangeArrowheads="1"/>
            </p:cNvSpPr>
            <p:nvPr/>
          </p:nvSpPr>
          <p:spPr bwMode="auto">
            <a:xfrm>
              <a:off x="5059"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0" name="Oval 972"/>
            <p:cNvSpPr>
              <a:spLocks noChangeArrowheads="1"/>
            </p:cNvSpPr>
            <p:nvPr/>
          </p:nvSpPr>
          <p:spPr bwMode="auto">
            <a:xfrm>
              <a:off x="5150" y="1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1" name="Oval 973"/>
            <p:cNvSpPr>
              <a:spLocks noChangeArrowheads="1"/>
            </p:cNvSpPr>
            <p:nvPr/>
          </p:nvSpPr>
          <p:spPr bwMode="auto">
            <a:xfrm>
              <a:off x="5149"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2" name="Oval 974"/>
            <p:cNvSpPr>
              <a:spLocks noChangeArrowheads="1"/>
            </p:cNvSpPr>
            <p:nvPr/>
          </p:nvSpPr>
          <p:spPr bwMode="auto">
            <a:xfrm>
              <a:off x="501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3" name="Oval 975"/>
            <p:cNvSpPr>
              <a:spLocks noChangeArrowheads="1"/>
            </p:cNvSpPr>
            <p:nvPr/>
          </p:nvSpPr>
          <p:spPr bwMode="auto">
            <a:xfrm>
              <a:off x="4741"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4" name="Oval 976"/>
            <p:cNvSpPr>
              <a:spLocks noChangeArrowheads="1"/>
            </p:cNvSpPr>
            <p:nvPr/>
          </p:nvSpPr>
          <p:spPr bwMode="auto">
            <a:xfrm>
              <a:off x="5059"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5" name="Oval 977"/>
            <p:cNvSpPr>
              <a:spLocks noChangeArrowheads="1"/>
            </p:cNvSpPr>
            <p:nvPr/>
          </p:nvSpPr>
          <p:spPr bwMode="auto">
            <a:xfrm>
              <a:off x="5331" y="10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6" name="Oval 978"/>
            <p:cNvSpPr>
              <a:spLocks noChangeArrowheads="1"/>
            </p:cNvSpPr>
            <p:nvPr/>
          </p:nvSpPr>
          <p:spPr bwMode="auto">
            <a:xfrm>
              <a:off x="4604"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7" name="Oval 979"/>
            <p:cNvSpPr>
              <a:spLocks noChangeArrowheads="1"/>
            </p:cNvSpPr>
            <p:nvPr/>
          </p:nvSpPr>
          <p:spPr bwMode="auto">
            <a:xfrm>
              <a:off x="5285"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58" name="Oval 980"/>
            <p:cNvSpPr>
              <a:spLocks noChangeArrowheads="1"/>
            </p:cNvSpPr>
            <p:nvPr/>
          </p:nvSpPr>
          <p:spPr bwMode="auto">
            <a:xfrm>
              <a:off x="5194" y="98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859" name="Oval 981"/>
            <p:cNvSpPr>
              <a:spLocks noChangeArrowheads="1"/>
            </p:cNvSpPr>
            <p:nvPr/>
          </p:nvSpPr>
          <p:spPr bwMode="auto">
            <a:xfrm>
              <a:off x="5557"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0" name="Oval 982"/>
            <p:cNvSpPr>
              <a:spLocks noChangeArrowheads="1"/>
            </p:cNvSpPr>
            <p:nvPr/>
          </p:nvSpPr>
          <p:spPr bwMode="auto">
            <a:xfrm>
              <a:off x="4786"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1" name="Oval 983"/>
            <p:cNvSpPr>
              <a:spLocks noChangeArrowheads="1"/>
            </p:cNvSpPr>
            <p:nvPr/>
          </p:nvSpPr>
          <p:spPr bwMode="auto">
            <a:xfrm>
              <a:off x="5557"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2" name="Oval 984"/>
            <p:cNvSpPr>
              <a:spLocks noChangeArrowheads="1"/>
            </p:cNvSpPr>
            <p:nvPr/>
          </p:nvSpPr>
          <p:spPr bwMode="auto">
            <a:xfrm>
              <a:off x="5693"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3" name="Oval 985"/>
            <p:cNvSpPr>
              <a:spLocks noChangeArrowheads="1"/>
            </p:cNvSpPr>
            <p:nvPr/>
          </p:nvSpPr>
          <p:spPr bwMode="auto">
            <a:xfrm>
              <a:off x="5783"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4" name="Oval 986"/>
            <p:cNvSpPr>
              <a:spLocks noChangeArrowheads="1"/>
            </p:cNvSpPr>
            <p:nvPr/>
          </p:nvSpPr>
          <p:spPr bwMode="auto">
            <a:xfrm>
              <a:off x="5466"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5" name="Oval 987"/>
            <p:cNvSpPr>
              <a:spLocks noChangeArrowheads="1"/>
            </p:cNvSpPr>
            <p:nvPr/>
          </p:nvSpPr>
          <p:spPr bwMode="auto">
            <a:xfrm>
              <a:off x="5148"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6" name="Oval 988"/>
            <p:cNvSpPr>
              <a:spLocks noChangeArrowheads="1"/>
            </p:cNvSpPr>
            <p:nvPr/>
          </p:nvSpPr>
          <p:spPr bwMode="auto">
            <a:xfrm>
              <a:off x="528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7" name="Oval 989"/>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8" name="Oval 990"/>
            <p:cNvSpPr>
              <a:spLocks noChangeArrowheads="1"/>
            </p:cNvSpPr>
            <p:nvPr/>
          </p:nvSpPr>
          <p:spPr bwMode="auto">
            <a:xfrm>
              <a:off x="546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69" name="Oval 991"/>
            <p:cNvSpPr>
              <a:spLocks noChangeArrowheads="1"/>
            </p:cNvSpPr>
            <p:nvPr/>
          </p:nvSpPr>
          <p:spPr bwMode="auto">
            <a:xfrm>
              <a:off x="5557"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0" name="Oval 992"/>
            <p:cNvSpPr>
              <a:spLocks noChangeArrowheads="1"/>
            </p:cNvSpPr>
            <p:nvPr/>
          </p:nvSpPr>
          <p:spPr bwMode="auto">
            <a:xfrm>
              <a:off x="5784"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1" name="Oval 993"/>
            <p:cNvSpPr>
              <a:spLocks noChangeArrowheads="1"/>
            </p:cNvSpPr>
            <p:nvPr/>
          </p:nvSpPr>
          <p:spPr bwMode="auto">
            <a:xfrm>
              <a:off x="5511" y="2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872" name="Oval 994"/>
            <p:cNvSpPr>
              <a:spLocks noChangeArrowheads="1"/>
            </p:cNvSpPr>
            <p:nvPr/>
          </p:nvSpPr>
          <p:spPr bwMode="auto">
            <a:xfrm>
              <a:off x="5013"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3" name="Oval 995"/>
            <p:cNvSpPr>
              <a:spLocks noChangeArrowheads="1"/>
            </p:cNvSpPr>
            <p:nvPr/>
          </p:nvSpPr>
          <p:spPr bwMode="auto">
            <a:xfrm>
              <a:off x="451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4" name="Oval 996"/>
            <p:cNvSpPr>
              <a:spLocks noChangeArrowheads="1"/>
            </p:cNvSpPr>
            <p:nvPr/>
          </p:nvSpPr>
          <p:spPr bwMode="auto">
            <a:xfrm>
              <a:off x="401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5" name="Oval 997"/>
            <p:cNvSpPr>
              <a:spLocks noChangeArrowheads="1"/>
            </p:cNvSpPr>
            <p:nvPr/>
          </p:nvSpPr>
          <p:spPr bwMode="auto">
            <a:xfrm>
              <a:off x="4378"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6" name="Oval 998"/>
            <p:cNvSpPr>
              <a:spLocks noChangeArrowheads="1"/>
            </p:cNvSpPr>
            <p:nvPr/>
          </p:nvSpPr>
          <p:spPr bwMode="auto">
            <a:xfrm>
              <a:off x="3788" y="220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877" name="Oval 999"/>
            <p:cNvSpPr>
              <a:spLocks noChangeArrowheads="1"/>
            </p:cNvSpPr>
            <p:nvPr/>
          </p:nvSpPr>
          <p:spPr bwMode="auto">
            <a:xfrm>
              <a:off x="405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8" name="Oval 1000"/>
            <p:cNvSpPr>
              <a:spLocks noChangeArrowheads="1"/>
            </p:cNvSpPr>
            <p:nvPr/>
          </p:nvSpPr>
          <p:spPr bwMode="auto">
            <a:xfrm>
              <a:off x="4514"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79" name="Oval 1001"/>
            <p:cNvSpPr>
              <a:spLocks noChangeArrowheads="1"/>
            </p:cNvSpPr>
            <p:nvPr/>
          </p:nvSpPr>
          <p:spPr bwMode="auto">
            <a:xfrm>
              <a:off x="4971"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0" name="Oval 1002"/>
            <p:cNvSpPr>
              <a:spLocks noChangeArrowheads="1"/>
            </p:cNvSpPr>
            <p:nvPr/>
          </p:nvSpPr>
          <p:spPr bwMode="auto">
            <a:xfrm>
              <a:off x="4015"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1" name="Oval 1003"/>
            <p:cNvSpPr>
              <a:spLocks noChangeArrowheads="1"/>
            </p:cNvSpPr>
            <p:nvPr/>
          </p:nvSpPr>
          <p:spPr bwMode="auto">
            <a:xfrm>
              <a:off x="3879" y="116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882" name="Oval 1004"/>
            <p:cNvSpPr>
              <a:spLocks noChangeArrowheads="1"/>
            </p:cNvSpPr>
            <p:nvPr/>
          </p:nvSpPr>
          <p:spPr bwMode="auto">
            <a:xfrm>
              <a:off x="3742"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3" name="Oval 1005"/>
            <p:cNvSpPr>
              <a:spLocks noChangeArrowheads="1"/>
            </p:cNvSpPr>
            <p:nvPr/>
          </p:nvSpPr>
          <p:spPr bwMode="auto">
            <a:xfrm>
              <a:off x="3652"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4" name="Oval 1006"/>
            <p:cNvSpPr>
              <a:spLocks noChangeArrowheads="1"/>
            </p:cNvSpPr>
            <p:nvPr/>
          </p:nvSpPr>
          <p:spPr bwMode="auto">
            <a:xfrm>
              <a:off x="3606"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5" name="Oval 1007"/>
            <p:cNvSpPr>
              <a:spLocks noChangeArrowheads="1"/>
            </p:cNvSpPr>
            <p:nvPr/>
          </p:nvSpPr>
          <p:spPr bwMode="auto">
            <a:xfrm>
              <a:off x="3834"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6" name="Oval 1008"/>
            <p:cNvSpPr>
              <a:spLocks noChangeArrowheads="1"/>
            </p:cNvSpPr>
            <p:nvPr/>
          </p:nvSpPr>
          <p:spPr bwMode="auto">
            <a:xfrm>
              <a:off x="39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7" name="Oval 1009"/>
            <p:cNvSpPr>
              <a:spLocks noChangeArrowheads="1"/>
            </p:cNvSpPr>
            <p:nvPr/>
          </p:nvSpPr>
          <p:spPr bwMode="auto">
            <a:xfrm>
              <a:off x="4108"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8" name="Oval 1010"/>
            <p:cNvSpPr>
              <a:spLocks noChangeArrowheads="1"/>
            </p:cNvSpPr>
            <p:nvPr/>
          </p:nvSpPr>
          <p:spPr bwMode="auto">
            <a:xfrm>
              <a:off x="369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89" name="Oval 1011"/>
            <p:cNvSpPr>
              <a:spLocks noChangeArrowheads="1"/>
            </p:cNvSpPr>
            <p:nvPr/>
          </p:nvSpPr>
          <p:spPr bwMode="auto">
            <a:xfrm>
              <a:off x="3652"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0" name="Oval 1012"/>
            <p:cNvSpPr>
              <a:spLocks noChangeArrowheads="1"/>
            </p:cNvSpPr>
            <p:nvPr/>
          </p:nvSpPr>
          <p:spPr bwMode="auto">
            <a:xfrm>
              <a:off x="387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1" name="Oval 1013"/>
            <p:cNvSpPr>
              <a:spLocks noChangeArrowheads="1"/>
            </p:cNvSpPr>
            <p:nvPr/>
          </p:nvSpPr>
          <p:spPr bwMode="auto">
            <a:xfrm>
              <a:off x="3924"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2" name="Oval 1014"/>
            <p:cNvSpPr>
              <a:spLocks noChangeArrowheads="1"/>
            </p:cNvSpPr>
            <p:nvPr/>
          </p:nvSpPr>
          <p:spPr bwMode="auto">
            <a:xfrm>
              <a:off x="392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3" name="Oval 1015"/>
            <p:cNvSpPr>
              <a:spLocks noChangeArrowheads="1"/>
            </p:cNvSpPr>
            <p:nvPr/>
          </p:nvSpPr>
          <p:spPr bwMode="auto">
            <a:xfrm>
              <a:off x="3742"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4" name="Oval 1016"/>
            <p:cNvSpPr>
              <a:spLocks noChangeArrowheads="1"/>
            </p:cNvSpPr>
            <p:nvPr/>
          </p:nvSpPr>
          <p:spPr bwMode="auto">
            <a:xfrm>
              <a:off x="3652" y="188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895" name="Oval 1017"/>
            <p:cNvSpPr>
              <a:spLocks noChangeArrowheads="1"/>
            </p:cNvSpPr>
            <p:nvPr/>
          </p:nvSpPr>
          <p:spPr bwMode="auto">
            <a:xfrm>
              <a:off x="3651" y="16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896" name="Oval 1018"/>
            <p:cNvSpPr>
              <a:spLocks noChangeArrowheads="1"/>
            </p:cNvSpPr>
            <p:nvPr/>
          </p:nvSpPr>
          <p:spPr bwMode="auto">
            <a:xfrm>
              <a:off x="3652"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7" name="Oval 1019"/>
            <p:cNvSpPr>
              <a:spLocks noChangeArrowheads="1"/>
            </p:cNvSpPr>
            <p:nvPr/>
          </p:nvSpPr>
          <p:spPr bwMode="auto">
            <a:xfrm>
              <a:off x="4468"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8" name="Oval 1020"/>
            <p:cNvSpPr>
              <a:spLocks noChangeArrowheads="1"/>
            </p:cNvSpPr>
            <p:nvPr/>
          </p:nvSpPr>
          <p:spPr bwMode="auto">
            <a:xfrm>
              <a:off x="4332" y="1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899" name="Oval 1021"/>
            <p:cNvSpPr>
              <a:spLocks noChangeArrowheads="1"/>
            </p:cNvSpPr>
            <p:nvPr/>
          </p:nvSpPr>
          <p:spPr bwMode="auto">
            <a:xfrm>
              <a:off x="4196"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00" name="Oval 1022"/>
            <p:cNvSpPr>
              <a:spLocks noChangeArrowheads="1"/>
            </p:cNvSpPr>
            <p:nvPr/>
          </p:nvSpPr>
          <p:spPr bwMode="auto">
            <a:xfrm>
              <a:off x="433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1" name="Oval 1023"/>
            <p:cNvSpPr>
              <a:spLocks noChangeArrowheads="1"/>
            </p:cNvSpPr>
            <p:nvPr/>
          </p:nvSpPr>
          <p:spPr bwMode="auto">
            <a:xfrm>
              <a:off x="4559"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2" name="Oval 1024"/>
            <p:cNvSpPr>
              <a:spLocks noChangeArrowheads="1"/>
            </p:cNvSpPr>
            <p:nvPr/>
          </p:nvSpPr>
          <p:spPr bwMode="auto">
            <a:xfrm>
              <a:off x="3697"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03" name="Oval 1025"/>
            <p:cNvSpPr>
              <a:spLocks noChangeArrowheads="1"/>
            </p:cNvSpPr>
            <p:nvPr/>
          </p:nvSpPr>
          <p:spPr bwMode="auto">
            <a:xfrm>
              <a:off x="4741"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4" name="Oval 1026"/>
            <p:cNvSpPr>
              <a:spLocks noChangeArrowheads="1"/>
            </p:cNvSpPr>
            <p:nvPr/>
          </p:nvSpPr>
          <p:spPr bwMode="auto">
            <a:xfrm>
              <a:off x="3924"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5" name="Oval 1027"/>
            <p:cNvSpPr>
              <a:spLocks noChangeArrowheads="1"/>
            </p:cNvSpPr>
            <p:nvPr/>
          </p:nvSpPr>
          <p:spPr bwMode="auto">
            <a:xfrm>
              <a:off x="3834"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6" name="Oval 1028"/>
            <p:cNvSpPr>
              <a:spLocks noChangeArrowheads="1"/>
            </p:cNvSpPr>
            <p:nvPr/>
          </p:nvSpPr>
          <p:spPr bwMode="auto">
            <a:xfrm>
              <a:off x="374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7" name="Oval 1029"/>
            <p:cNvSpPr>
              <a:spLocks noChangeArrowheads="1"/>
            </p:cNvSpPr>
            <p:nvPr/>
          </p:nvSpPr>
          <p:spPr bwMode="auto">
            <a:xfrm>
              <a:off x="3650" y="2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8" name="Oval 1030"/>
            <p:cNvSpPr>
              <a:spLocks noChangeArrowheads="1"/>
            </p:cNvSpPr>
            <p:nvPr/>
          </p:nvSpPr>
          <p:spPr bwMode="auto">
            <a:xfrm>
              <a:off x="428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09" name="Oval 1031"/>
            <p:cNvSpPr>
              <a:spLocks noChangeArrowheads="1"/>
            </p:cNvSpPr>
            <p:nvPr/>
          </p:nvSpPr>
          <p:spPr bwMode="auto">
            <a:xfrm>
              <a:off x="4196"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10" name="Oval 1032"/>
            <p:cNvSpPr>
              <a:spLocks noChangeArrowheads="1"/>
            </p:cNvSpPr>
            <p:nvPr/>
          </p:nvSpPr>
          <p:spPr bwMode="auto">
            <a:xfrm>
              <a:off x="40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11" name="Oval 1033"/>
            <p:cNvSpPr>
              <a:spLocks noChangeArrowheads="1"/>
            </p:cNvSpPr>
            <p:nvPr/>
          </p:nvSpPr>
          <p:spPr bwMode="auto">
            <a:xfrm>
              <a:off x="3788" y="256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12" name="Oval 1034"/>
            <p:cNvSpPr>
              <a:spLocks noChangeArrowheads="1"/>
            </p:cNvSpPr>
            <p:nvPr/>
          </p:nvSpPr>
          <p:spPr bwMode="auto">
            <a:xfrm>
              <a:off x="4333" y="252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913" name="Oval 1035"/>
            <p:cNvSpPr>
              <a:spLocks noChangeArrowheads="1"/>
            </p:cNvSpPr>
            <p:nvPr/>
          </p:nvSpPr>
          <p:spPr bwMode="auto">
            <a:xfrm>
              <a:off x="4787" y="247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14" name="Oval 1036"/>
            <p:cNvSpPr>
              <a:spLocks noChangeArrowheads="1"/>
            </p:cNvSpPr>
            <p:nvPr/>
          </p:nvSpPr>
          <p:spPr bwMode="auto">
            <a:xfrm>
              <a:off x="4196" y="243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15" name="Oval 1037"/>
            <p:cNvSpPr>
              <a:spLocks noChangeArrowheads="1"/>
            </p:cNvSpPr>
            <p:nvPr/>
          </p:nvSpPr>
          <p:spPr bwMode="auto">
            <a:xfrm>
              <a:off x="360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16" name="Oval 1038"/>
            <p:cNvSpPr>
              <a:spLocks noChangeArrowheads="1"/>
            </p:cNvSpPr>
            <p:nvPr/>
          </p:nvSpPr>
          <p:spPr bwMode="auto">
            <a:xfrm>
              <a:off x="406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17" name="Oval 1039"/>
            <p:cNvSpPr>
              <a:spLocks noChangeArrowheads="1"/>
            </p:cNvSpPr>
            <p:nvPr/>
          </p:nvSpPr>
          <p:spPr bwMode="auto">
            <a:xfrm>
              <a:off x="45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18" name="Oval 1040"/>
            <p:cNvSpPr>
              <a:spLocks noChangeArrowheads="1"/>
            </p:cNvSpPr>
            <p:nvPr/>
          </p:nvSpPr>
          <p:spPr bwMode="auto">
            <a:xfrm>
              <a:off x="4970"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7919" name="Oval 1041"/>
            <p:cNvSpPr>
              <a:spLocks noChangeArrowheads="1"/>
            </p:cNvSpPr>
            <p:nvPr/>
          </p:nvSpPr>
          <p:spPr bwMode="auto">
            <a:xfrm>
              <a:off x="5149"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0" name="Oval 1042"/>
            <p:cNvSpPr>
              <a:spLocks noChangeArrowheads="1"/>
            </p:cNvSpPr>
            <p:nvPr/>
          </p:nvSpPr>
          <p:spPr bwMode="auto">
            <a:xfrm>
              <a:off x="4650"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1" name="Oval 1043"/>
            <p:cNvSpPr>
              <a:spLocks noChangeArrowheads="1"/>
            </p:cNvSpPr>
            <p:nvPr/>
          </p:nvSpPr>
          <p:spPr bwMode="auto">
            <a:xfrm>
              <a:off x="4514"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2" name="Oval 1044"/>
            <p:cNvSpPr>
              <a:spLocks noChangeArrowheads="1"/>
            </p:cNvSpPr>
            <p:nvPr/>
          </p:nvSpPr>
          <p:spPr bwMode="auto">
            <a:xfrm>
              <a:off x="5784"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3" name="Oval 1045"/>
            <p:cNvSpPr>
              <a:spLocks noChangeArrowheads="1"/>
            </p:cNvSpPr>
            <p:nvPr/>
          </p:nvSpPr>
          <p:spPr bwMode="auto">
            <a:xfrm>
              <a:off x="573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4" name="Oval 1046"/>
            <p:cNvSpPr>
              <a:spLocks noChangeArrowheads="1"/>
            </p:cNvSpPr>
            <p:nvPr/>
          </p:nvSpPr>
          <p:spPr bwMode="auto">
            <a:xfrm>
              <a:off x="5557"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5" name="Oval 1047"/>
            <p:cNvSpPr>
              <a:spLocks noChangeArrowheads="1"/>
            </p:cNvSpPr>
            <p:nvPr/>
          </p:nvSpPr>
          <p:spPr bwMode="auto">
            <a:xfrm>
              <a:off x="569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6" name="Oval 1048"/>
            <p:cNvSpPr>
              <a:spLocks noChangeArrowheads="1"/>
            </p:cNvSpPr>
            <p:nvPr/>
          </p:nvSpPr>
          <p:spPr bwMode="auto">
            <a:xfrm>
              <a:off x="5466"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7" name="Oval 1049"/>
            <p:cNvSpPr>
              <a:spLocks noChangeArrowheads="1"/>
            </p:cNvSpPr>
            <p:nvPr/>
          </p:nvSpPr>
          <p:spPr bwMode="auto">
            <a:xfrm>
              <a:off x="4650"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8" name="Oval 1050"/>
            <p:cNvSpPr>
              <a:spLocks noChangeArrowheads="1"/>
            </p:cNvSpPr>
            <p:nvPr/>
          </p:nvSpPr>
          <p:spPr bwMode="auto">
            <a:xfrm>
              <a:off x="1429"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29" name="Oval 1051"/>
            <p:cNvSpPr>
              <a:spLocks noChangeArrowheads="1"/>
            </p:cNvSpPr>
            <p:nvPr/>
          </p:nvSpPr>
          <p:spPr bwMode="auto">
            <a:xfrm>
              <a:off x="142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0" name="Oval 1052"/>
            <p:cNvSpPr>
              <a:spLocks noChangeArrowheads="1"/>
            </p:cNvSpPr>
            <p:nvPr/>
          </p:nvSpPr>
          <p:spPr bwMode="auto">
            <a:xfrm>
              <a:off x="1338"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1" name="Oval 1053"/>
            <p:cNvSpPr>
              <a:spLocks noChangeArrowheads="1"/>
            </p:cNvSpPr>
            <p:nvPr/>
          </p:nvSpPr>
          <p:spPr bwMode="auto">
            <a:xfrm>
              <a:off x="120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2" name="Oval 1054"/>
            <p:cNvSpPr>
              <a:spLocks noChangeArrowheads="1"/>
            </p:cNvSpPr>
            <p:nvPr/>
          </p:nvSpPr>
          <p:spPr bwMode="auto">
            <a:xfrm>
              <a:off x="102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3" name="Oval 1055"/>
            <p:cNvSpPr>
              <a:spLocks noChangeArrowheads="1"/>
            </p:cNvSpPr>
            <p:nvPr/>
          </p:nvSpPr>
          <p:spPr bwMode="auto">
            <a:xfrm>
              <a:off x="1292" y="301"/>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934" name="Oval 1056"/>
            <p:cNvSpPr>
              <a:spLocks noChangeArrowheads="1"/>
            </p:cNvSpPr>
            <p:nvPr/>
          </p:nvSpPr>
          <p:spPr bwMode="auto">
            <a:xfrm>
              <a:off x="1383" y="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5" name="Oval 1057"/>
            <p:cNvSpPr>
              <a:spLocks noChangeArrowheads="1"/>
            </p:cNvSpPr>
            <p:nvPr/>
          </p:nvSpPr>
          <p:spPr bwMode="auto">
            <a:xfrm>
              <a:off x="1383"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6" name="Oval 1058"/>
            <p:cNvSpPr>
              <a:spLocks noChangeArrowheads="1"/>
            </p:cNvSpPr>
            <p:nvPr/>
          </p:nvSpPr>
          <p:spPr bwMode="auto">
            <a:xfrm>
              <a:off x="133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7" name="Oval 1059"/>
            <p:cNvSpPr>
              <a:spLocks noChangeArrowheads="1"/>
            </p:cNvSpPr>
            <p:nvPr/>
          </p:nvSpPr>
          <p:spPr bwMode="auto">
            <a:xfrm>
              <a:off x="1383"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38" name="Oval 1060"/>
            <p:cNvSpPr>
              <a:spLocks noChangeArrowheads="1"/>
            </p:cNvSpPr>
            <p:nvPr/>
          </p:nvSpPr>
          <p:spPr bwMode="auto">
            <a:xfrm>
              <a:off x="3742" y="61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39" name="Oval 1061"/>
            <p:cNvSpPr>
              <a:spLocks noChangeArrowheads="1"/>
            </p:cNvSpPr>
            <p:nvPr/>
          </p:nvSpPr>
          <p:spPr bwMode="auto">
            <a:xfrm>
              <a:off x="161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0" name="Oval 1062"/>
            <p:cNvSpPr>
              <a:spLocks noChangeArrowheads="1"/>
            </p:cNvSpPr>
            <p:nvPr/>
          </p:nvSpPr>
          <p:spPr bwMode="auto">
            <a:xfrm>
              <a:off x="1701" y="8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41" name="Oval 1063"/>
            <p:cNvSpPr>
              <a:spLocks noChangeArrowheads="1"/>
            </p:cNvSpPr>
            <p:nvPr/>
          </p:nvSpPr>
          <p:spPr bwMode="auto">
            <a:xfrm>
              <a:off x="1700"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2" name="Oval 1064"/>
            <p:cNvSpPr>
              <a:spLocks noChangeArrowheads="1"/>
            </p:cNvSpPr>
            <p:nvPr/>
          </p:nvSpPr>
          <p:spPr bwMode="auto">
            <a:xfrm>
              <a:off x="1699"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3" name="Oval 1065"/>
            <p:cNvSpPr>
              <a:spLocks noChangeArrowheads="1"/>
            </p:cNvSpPr>
            <p:nvPr/>
          </p:nvSpPr>
          <p:spPr bwMode="auto">
            <a:xfrm>
              <a:off x="161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4" name="Oval 1066"/>
            <p:cNvSpPr>
              <a:spLocks noChangeArrowheads="1"/>
            </p:cNvSpPr>
            <p:nvPr/>
          </p:nvSpPr>
          <p:spPr bwMode="auto">
            <a:xfrm>
              <a:off x="1746"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5" name="Oval 1067"/>
            <p:cNvSpPr>
              <a:spLocks noChangeArrowheads="1"/>
            </p:cNvSpPr>
            <p:nvPr/>
          </p:nvSpPr>
          <p:spPr bwMode="auto">
            <a:xfrm>
              <a:off x="1474"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6" name="Oval 1068"/>
            <p:cNvSpPr>
              <a:spLocks noChangeArrowheads="1"/>
            </p:cNvSpPr>
            <p:nvPr/>
          </p:nvSpPr>
          <p:spPr bwMode="auto">
            <a:xfrm>
              <a:off x="3107"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7" name="Oval 1069"/>
            <p:cNvSpPr>
              <a:spLocks noChangeArrowheads="1"/>
            </p:cNvSpPr>
            <p:nvPr/>
          </p:nvSpPr>
          <p:spPr bwMode="auto">
            <a:xfrm>
              <a:off x="1519"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48" name="Oval 1070"/>
            <p:cNvSpPr>
              <a:spLocks noChangeArrowheads="1"/>
            </p:cNvSpPr>
            <p:nvPr/>
          </p:nvSpPr>
          <p:spPr bwMode="auto">
            <a:xfrm>
              <a:off x="1564" y="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49" name="Oval 1071"/>
            <p:cNvSpPr>
              <a:spLocks noChangeArrowheads="1"/>
            </p:cNvSpPr>
            <p:nvPr/>
          </p:nvSpPr>
          <p:spPr bwMode="auto">
            <a:xfrm>
              <a:off x="129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0" name="Oval 1072"/>
            <p:cNvSpPr>
              <a:spLocks noChangeArrowheads="1"/>
            </p:cNvSpPr>
            <p:nvPr/>
          </p:nvSpPr>
          <p:spPr bwMode="auto">
            <a:xfrm>
              <a:off x="1610"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1" name="Oval 1073"/>
            <p:cNvSpPr>
              <a:spLocks noChangeArrowheads="1"/>
            </p:cNvSpPr>
            <p:nvPr/>
          </p:nvSpPr>
          <p:spPr bwMode="auto">
            <a:xfrm>
              <a:off x="233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2" name="Oval 1074"/>
            <p:cNvSpPr>
              <a:spLocks noChangeArrowheads="1"/>
            </p:cNvSpPr>
            <p:nvPr/>
          </p:nvSpPr>
          <p:spPr bwMode="auto">
            <a:xfrm>
              <a:off x="2335" y="29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953" name="Oval 1075"/>
            <p:cNvSpPr>
              <a:spLocks noChangeArrowheads="1"/>
            </p:cNvSpPr>
            <p:nvPr/>
          </p:nvSpPr>
          <p:spPr bwMode="auto">
            <a:xfrm>
              <a:off x="2199"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4" name="Oval 1076"/>
            <p:cNvSpPr>
              <a:spLocks noChangeArrowheads="1"/>
            </p:cNvSpPr>
            <p:nvPr/>
          </p:nvSpPr>
          <p:spPr bwMode="auto">
            <a:xfrm>
              <a:off x="2290"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5" name="Oval 1077"/>
            <p:cNvSpPr>
              <a:spLocks noChangeArrowheads="1"/>
            </p:cNvSpPr>
            <p:nvPr/>
          </p:nvSpPr>
          <p:spPr bwMode="auto">
            <a:xfrm>
              <a:off x="2426"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6" name="Oval 1078"/>
            <p:cNvSpPr>
              <a:spLocks noChangeArrowheads="1"/>
            </p:cNvSpPr>
            <p:nvPr/>
          </p:nvSpPr>
          <p:spPr bwMode="auto">
            <a:xfrm>
              <a:off x="2517"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7" name="Oval 1079"/>
            <p:cNvSpPr>
              <a:spLocks noChangeArrowheads="1"/>
            </p:cNvSpPr>
            <p:nvPr/>
          </p:nvSpPr>
          <p:spPr bwMode="auto">
            <a:xfrm>
              <a:off x="2608" y="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8" name="Oval 1080"/>
            <p:cNvSpPr>
              <a:spLocks noChangeArrowheads="1"/>
            </p:cNvSpPr>
            <p:nvPr/>
          </p:nvSpPr>
          <p:spPr bwMode="auto">
            <a:xfrm>
              <a:off x="2607"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59" name="Oval 1081"/>
            <p:cNvSpPr>
              <a:spLocks noChangeArrowheads="1"/>
            </p:cNvSpPr>
            <p:nvPr/>
          </p:nvSpPr>
          <p:spPr bwMode="auto">
            <a:xfrm>
              <a:off x="2334" y="-1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7960" name="Oval 1082"/>
            <p:cNvSpPr>
              <a:spLocks noChangeArrowheads="1"/>
            </p:cNvSpPr>
            <p:nvPr/>
          </p:nvSpPr>
          <p:spPr bwMode="auto">
            <a:xfrm>
              <a:off x="2471" y="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1" name="Oval 1083"/>
            <p:cNvSpPr>
              <a:spLocks noChangeArrowheads="1"/>
            </p:cNvSpPr>
            <p:nvPr/>
          </p:nvSpPr>
          <p:spPr bwMode="auto">
            <a:xfrm>
              <a:off x="2834"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2" name="Oval 1084"/>
            <p:cNvSpPr>
              <a:spLocks noChangeArrowheads="1"/>
            </p:cNvSpPr>
            <p:nvPr/>
          </p:nvSpPr>
          <p:spPr bwMode="auto">
            <a:xfrm>
              <a:off x="2925"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3" name="Oval 1085"/>
            <p:cNvSpPr>
              <a:spLocks noChangeArrowheads="1"/>
            </p:cNvSpPr>
            <p:nvPr/>
          </p:nvSpPr>
          <p:spPr bwMode="auto">
            <a:xfrm>
              <a:off x="2245" y="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4" name="Oval 1086"/>
            <p:cNvSpPr>
              <a:spLocks noChangeArrowheads="1"/>
            </p:cNvSpPr>
            <p:nvPr/>
          </p:nvSpPr>
          <p:spPr bwMode="auto">
            <a:xfrm>
              <a:off x="2244"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5" name="Oval 1087"/>
            <p:cNvSpPr>
              <a:spLocks noChangeArrowheads="1"/>
            </p:cNvSpPr>
            <p:nvPr/>
          </p:nvSpPr>
          <p:spPr bwMode="auto">
            <a:xfrm>
              <a:off x="2018" y="6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66" name="Oval 1088"/>
            <p:cNvSpPr>
              <a:spLocks noChangeArrowheads="1"/>
            </p:cNvSpPr>
            <p:nvPr/>
          </p:nvSpPr>
          <p:spPr bwMode="auto">
            <a:xfrm>
              <a:off x="3560" y="138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67" name="Oval 1089"/>
            <p:cNvSpPr>
              <a:spLocks noChangeArrowheads="1"/>
            </p:cNvSpPr>
            <p:nvPr/>
          </p:nvSpPr>
          <p:spPr bwMode="auto">
            <a:xfrm>
              <a:off x="2426"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8" name="Oval 1090"/>
            <p:cNvSpPr>
              <a:spLocks noChangeArrowheads="1"/>
            </p:cNvSpPr>
            <p:nvPr/>
          </p:nvSpPr>
          <p:spPr bwMode="auto">
            <a:xfrm>
              <a:off x="2154"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69" name="Oval 1091"/>
            <p:cNvSpPr>
              <a:spLocks noChangeArrowheads="1"/>
            </p:cNvSpPr>
            <p:nvPr/>
          </p:nvSpPr>
          <p:spPr bwMode="auto">
            <a:xfrm>
              <a:off x="251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0" name="Oval 1092"/>
            <p:cNvSpPr>
              <a:spLocks noChangeArrowheads="1"/>
            </p:cNvSpPr>
            <p:nvPr/>
          </p:nvSpPr>
          <p:spPr bwMode="auto">
            <a:xfrm>
              <a:off x="2243"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1" name="Oval 1093"/>
            <p:cNvSpPr>
              <a:spLocks noChangeArrowheads="1"/>
            </p:cNvSpPr>
            <p:nvPr/>
          </p:nvSpPr>
          <p:spPr bwMode="auto">
            <a:xfrm>
              <a:off x="3833" y="7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72" name="Oval 1094"/>
            <p:cNvSpPr>
              <a:spLocks noChangeArrowheads="1"/>
            </p:cNvSpPr>
            <p:nvPr/>
          </p:nvSpPr>
          <p:spPr bwMode="auto">
            <a:xfrm>
              <a:off x="210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3" name="Oval 1095"/>
            <p:cNvSpPr>
              <a:spLocks noChangeArrowheads="1"/>
            </p:cNvSpPr>
            <p:nvPr/>
          </p:nvSpPr>
          <p:spPr bwMode="auto">
            <a:xfrm>
              <a:off x="2426" y="708"/>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7974" name="Oval 1096"/>
            <p:cNvSpPr>
              <a:spLocks noChangeArrowheads="1"/>
            </p:cNvSpPr>
            <p:nvPr/>
          </p:nvSpPr>
          <p:spPr bwMode="auto">
            <a:xfrm>
              <a:off x="1973"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5" name="Oval 1097"/>
            <p:cNvSpPr>
              <a:spLocks noChangeArrowheads="1"/>
            </p:cNvSpPr>
            <p:nvPr/>
          </p:nvSpPr>
          <p:spPr bwMode="auto">
            <a:xfrm>
              <a:off x="1791"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6" name="Oval 1098"/>
            <p:cNvSpPr>
              <a:spLocks noChangeArrowheads="1"/>
            </p:cNvSpPr>
            <p:nvPr/>
          </p:nvSpPr>
          <p:spPr bwMode="auto">
            <a:xfrm>
              <a:off x="165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7" name="Oval 1099"/>
            <p:cNvSpPr>
              <a:spLocks noChangeArrowheads="1"/>
            </p:cNvSpPr>
            <p:nvPr/>
          </p:nvSpPr>
          <p:spPr bwMode="auto">
            <a:xfrm>
              <a:off x="1882"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78" name="Oval 1100"/>
            <p:cNvSpPr>
              <a:spLocks noChangeArrowheads="1"/>
            </p:cNvSpPr>
            <p:nvPr/>
          </p:nvSpPr>
          <p:spPr bwMode="auto">
            <a:xfrm>
              <a:off x="2018" y="391"/>
              <a:ext cx="45" cy="46"/>
            </a:xfrm>
            <a:prstGeom prst="ellipse">
              <a:avLst/>
            </a:prstGeom>
            <a:solidFill>
              <a:schemeClr val="tx1"/>
            </a:solidFill>
            <a:ln w="3175">
              <a:noFill/>
              <a:round/>
              <a:headEnd/>
              <a:tailEnd/>
            </a:ln>
          </p:spPr>
          <p:txBody>
            <a:bodyPr wrap="none" anchor="ctr"/>
            <a:lstStyle/>
            <a:p>
              <a:endParaRPr lang="en-US"/>
            </a:p>
          </p:txBody>
        </p:sp>
        <p:sp>
          <p:nvSpPr>
            <p:cNvPr id="77979" name="Oval 1101"/>
            <p:cNvSpPr>
              <a:spLocks noChangeArrowheads="1"/>
            </p:cNvSpPr>
            <p:nvPr/>
          </p:nvSpPr>
          <p:spPr bwMode="auto">
            <a:xfrm>
              <a:off x="2064" y="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0" name="Oval 1102"/>
            <p:cNvSpPr>
              <a:spLocks noChangeArrowheads="1"/>
            </p:cNvSpPr>
            <p:nvPr/>
          </p:nvSpPr>
          <p:spPr bwMode="auto">
            <a:xfrm>
              <a:off x="2063"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1" name="Oval 1103"/>
            <p:cNvSpPr>
              <a:spLocks noChangeArrowheads="1"/>
            </p:cNvSpPr>
            <p:nvPr/>
          </p:nvSpPr>
          <p:spPr bwMode="auto">
            <a:xfrm>
              <a:off x="1927"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2" name="Oval 1104"/>
            <p:cNvSpPr>
              <a:spLocks noChangeArrowheads="1"/>
            </p:cNvSpPr>
            <p:nvPr/>
          </p:nvSpPr>
          <p:spPr bwMode="auto">
            <a:xfrm>
              <a:off x="1973"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3" name="Oval 1105"/>
            <p:cNvSpPr>
              <a:spLocks noChangeArrowheads="1"/>
            </p:cNvSpPr>
            <p:nvPr/>
          </p:nvSpPr>
          <p:spPr bwMode="auto">
            <a:xfrm>
              <a:off x="224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4" name="Oval 1106"/>
            <p:cNvSpPr>
              <a:spLocks noChangeArrowheads="1"/>
            </p:cNvSpPr>
            <p:nvPr/>
          </p:nvSpPr>
          <p:spPr bwMode="auto">
            <a:xfrm>
              <a:off x="24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5" name="Oval 1107"/>
            <p:cNvSpPr>
              <a:spLocks noChangeArrowheads="1"/>
            </p:cNvSpPr>
            <p:nvPr/>
          </p:nvSpPr>
          <p:spPr bwMode="auto">
            <a:xfrm>
              <a:off x="25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6" name="Oval 1108"/>
            <p:cNvSpPr>
              <a:spLocks noChangeArrowheads="1"/>
            </p:cNvSpPr>
            <p:nvPr/>
          </p:nvSpPr>
          <p:spPr bwMode="auto">
            <a:xfrm>
              <a:off x="1700"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7" name="Oval 1109"/>
            <p:cNvSpPr>
              <a:spLocks noChangeArrowheads="1"/>
            </p:cNvSpPr>
            <p:nvPr/>
          </p:nvSpPr>
          <p:spPr bwMode="auto">
            <a:xfrm>
              <a:off x="1338"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8" name="Oval 1110"/>
            <p:cNvSpPr>
              <a:spLocks noChangeArrowheads="1"/>
            </p:cNvSpPr>
            <p:nvPr/>
          </p:nvSpPr>
          <p:spPr bwMode="auto">
            <a:xfrm>
              <a:off x="1474" y="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89" name="Oval 1111"/>
            <p:cNvSpPr>
              <a:spLocks noChangeArrowheads="1"/>
            </p:cNvSpPr>
            <p:nvPr/>
          </p:nvSpPr>
          <p:spPr bwMode="auto">
            <a:xfrm>
              <a:off x="156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0" name="Oval 1112"/>
            <p:cNvSpPr>
              <a:spLocks noChangeArrowheads="1"/>
            </p:cNvSpPr>
            <p:nvPr/>
          </p:nvSpPr>
          <p:spPr bwMode="auto">
            <a:xfrm>
              <a:off x="1564"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1" name="Oval 1113"/>
            <p:cNvSpPr>
              <a:spLocks noChangeArrowheads="1"/>
            </p:cNvSpPr>
            <p:nvPr/>
          </p:nvSpPr>
          <p:spPr bwMode="auto">
            <a:xfrm>
              <a:off x="1928"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2" name="Oval 1114"/>
            <p:cNvSpPr>
              <a:spLocks noChangeArrowheads="1"/>
            </p:cNvSpPr>
            <p:nvPr/>
          </p:nvSpPr>
          <p:spPr bwMode="auto">
            <a:xfrm>
              <a:off x="2109"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3" name="Oval 1115"/>
            <p:cNvSpPr>
              <a:spLocks noChangeArrowheads="1"/>
            </p:cNvSpPr>
            <p:nvPr/>
          </p:nvSpPr>
          <p:spPr bwMode="auto">
            <a:xfrm>
              <a:off x="1836" y="70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94" name="Oval 1116"/>
            <p:cNvSpPr>
              <a:spLocks noChangeArrowheads="1"/>
            </p:cNvSpPr>
            <p:nvPr/>
          </p:nvSpPr>
          <p:spPr bwMode="auto">
            <a:xfrm>
              <a:off x="188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5" name="Oval 1117"/>
            <p:cNvSpPr>
              <a:spLocks noChangeArrowheads="1"/>
            </p:cNvSpPr>
            <p:nvPr/>
          </p:nvSpPr>
          <p:spPr bwMode="auto">
            <a:xfrm>
              <a:off x="1973"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7996" name="Oval 1118"/>
            <p:cNvSpPr>
              <a:spLocks noChangeArrowheads="1"/>
            </p:cNvSpPr>
            <p:nvPr/>
          </p:nvSpPr>
          <p:spPr bwMode="auto">
            <a:xfrm>
              <a:off x="2699"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7" name="Oval 1119"/>
            <p:cNvSpPr>
              <a:spLocks noChangeArrowheads="1"/>
            </p:cNvSpPr>
            <p:nvPr/>
          </p:nvSpPr>
          <p:spPr bwMode="auto">
            <a:xfrm>
              <a:off x="2562"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8" name="Oval 1120"/>
            <p:cNvSpPr>
              <a:spLocks noChangeArrowheads="1"/>
            </p:cNvSpPr>
            <p:nvPr/>
          </p:nvSpPr>
          <p:spPr bwMode="auto">
            <a:xfrm>
              <a:off x="2427"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7999" name="Oval 1121"/>
            <p:cNvSpPr>
              <a:spLocks noChangeArrowheads="1"/>
            </p:cNvSpPr>
            <p:nvPr/>
          </p:nvSpPr>
          <p:spPr bwMode="auto">
            <a:xfrm>
              <a:off x="2292"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000" name="Oval 1122"/>
            <p:cNvSpPr>
              <a:spLocks noChangeArrowheads="1"/>
            </p:cNvSpPr>
            <p:nvPr/>
          </p:nvSpPr>
          <p:spPr bwMode="auto">
            <a:xfrm>
              <a:off x="269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1" name="Oval 1123"/>
            <p:cNvSpPr>
              <a:spLocks noChangeArrowheads="1"/>
            </p:cNvSpPr>
            <p:nvPr/>
          </p:nvSpPr>
          <p:spPr bwMode="auto">
            <a:xfrm>
              <a:off x="2744"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2" name="Oval 1124"/>
            <p:cNvSpPr>
              <a:spLocks noChangeArrowheads="1"/>
            </p:cNvSpPr>
            <p:nvPr/>
          </p:nvSpPr>
          <p:spPr bwMode="auto">
            <a:xfrm>
              <a:off x="3289" y="21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03" name="Oval 1125"/>
            <p:cNvSpPr>
              <a:spLocks noChangeArrowheads="1"/>
            </p:cNvSpPr>
            <p:nvPr/>
          </p:nvSpPr>
          <p:spPr bwMode="auto">
            <a:xfrm>
              <a:off x="328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4" name="Oval 1126"/>
            <p:cNvSpPr>
              <a:spLocks noChangeArrowheads="1"/>
            </p:cNvSpPr>
            <p:nvPr/>
          </p:nvSpPr>
          <p:spPr bwMode="auto">
            <a:xfrm>
              <a:off x="3152"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5" name="Oval 1127"/>
            <p:cNvSpPr>
              <a:spLocks noChangeArrowheads="1"/>
            </p:cNvSpPr>
            <p:nvPr/>
          </p:nvSpPr>
          <p:spPr bwMode="auto">
            <a:xfrm>
              <a:off x="3379" y="1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06" name="Oval 1128"/>
            <p:cNvSpPr>
              <a:spLocks noChangeArrowheads="1"/>
            </p:cNvSpPr>
            <p:nvPr/>
          </p:nvSpPr>
          <p:spPr bwMode="auto">
            <a:xfrm>
              <a:off x="3424"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7" name="Oval 1129"/>
            <p:cNvSpPr>
              <a:spLocks noChangeArrowheads="1"/>
            </p:cNvSpPr>
            <p:nvPr/>
          </p:nvSpPr>
          <p:spPr bwMode="auto">
            <a:xfrm>
              <a:off x="3152" y="1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08" name="Oval 1130"/>
            <p:cNvSpPr>
              <a:spLocks noChangeArrowheads="1"/>
            </p:cNvSpPr>
            <p:nvPr/>
          </p:nvSpPr>
          <p:spPr bwMode="auto">
            <a:xfrm>
              <a:off x="3196" y="1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09" name="Oval 1131"/>
            <p:cNvSpPr>
              <a:spLocks noChangeArrowheads="1"/>
            </p:cNvSpPr>
            <p:nvPr/>
          </p:nvSpPr>
          <p:spPr bwMode="auto">
            <a:xfrm>
              <a:off x="274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0" name="Oval 1132"/>
            <p:cNvSpPr>
              <a:spLocks noChangeArrowheads="1"/>
            </p:cNvSpPr>
            <p:nvPr/>
          </p:nvSpPr>
          <p:spPr bwMode="auto">
            <a:xfrm>
              <a:off x="29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1" name="Oval 1133"/>
            <p:cNvSpPr>
              <a:spLocks noChangeArrowheads="1"/>
            </p:cNvSpPr>
            <p:nvPr/>
          </p:nvSpPr>
          <p:spPr bwMode="auto">
            <a:xfrm>
              <a:off x="30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2" name="Oval 1134"/>
            <p:cNvSpPr>
              <a:spLocks noChangeArrowheads="1"/>
            </p:cNvSpPr>
            <p:nvPr/>
          </p:nvSpPr>
          <p:spPr bwMode="auto">
            <a:xfrm>
              <a:off x="2653" y="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3" name="Oval 1135"/>
            <p:cNvSpPr>
              <a:spLocks noChangeArrowheads="1"/>
            </p:cNvSpPr>
            <p:nvPr/>
          </p:nvSpPr>
          <p:spPr bwMode="auto">
            <a:xfrm>
              <a:off x="3469"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4" name="Oval 1136"/>
            <p:cNvSpPr>
              <a:spLocks noChangeArrowheads="1"/>
            </p:cNvSpPr>
            <p:nvPr/>
          </p:nvSpPr>
          <p:spPr bwMode="auto">
            <a:xfrm>
              <a:off x="3333"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5" name="Oval 1137"/>
            <p:cNvSpPr>
              <a:spLocks noChangeArrowheads="1"/>
            </p:cNvSpPr>
            <p:nvPr/>
          </p:nvSpPr>
          <p:spPr bwMode="auto">
            <a:xfrm>
              <a:off x="342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6" name="Oval 1138"/>
            <p:cNvSpPr>
              <a:spLocks noChangeArrowheads="1"/>
            </p:cNvSpPr>
            <p:nvPr/>
          </p:nvSpPr>
          <p:spPr bwMode="auto">
            <a:xfrm>
              <a:off x="3560"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17" name="Oval 1139"/>
            <p:cNvSpPr>
              <a:spLocks noChangeArrowheads="1"/>
            </p:cNvSpPr>
            <p:nvPr/>
          </p:nvSpPr>
          <p:spPr bwMode="auto">
            <a:xfrm>
              <a:off x="3469"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8018" name="Oval 1140"/>
            <p:cNvSpPr>
              <a:spLocks noChangeArrowheads="1"/>
            </p:cNvSpPr>
            <p:nvPr/>
          </p:nvSpPr>
          <p:spPr bwMode="auto">
            <a:xfrm>
              <a:off x="3333" y="8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019" name="Oval 1141"/>
            <p:cNvSpPr>
              <a:spLocks noChangeArrowheads="1"/>
            </p:cNvSpPr>
            <p:nvPr/>
          </p:nvSpPr>
          <p:spPr bwMode="auto">
            <a:xfrm>
              <a:off x="2926" y="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0" name="Oval 1142"/>
            <p:cNvSpPr>
              <a:spLocks noChangeArrowheads="1"/>
            </p:cNvSpPr>
            <p:nvPr/>
          </p:nvSpPr>
          <p:spPr bwMode="auto">
            <a:xfrm>
              <a:off x="283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1" name="Oval 1143"/>
            <p:cNvSpPr>
              <a:spLocks noChangeArrowheads="1"/>
            </p:cNvSpPr>
            <p:nvPr/>
          </p:nvSpPr>
          <p:spPr bwMode="auto">
            <a:xfrm>
              <a:off x="2789"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2" name="Oval 1144"/>
            <p:cNvSpPr>
              <a:spLocks noChangeArrowheads="1"/>
            </p:cNvSpPr>
            <p:nvPr/>
          </p:nvSpPr>
          <p:spPr bwMode="auto">
            <a:xfrm>
              <a:off x="2880" y="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3" name="Oval 1145"/>
            <p:cNvSpPr>
              <a:spLocks noChangeArrowheads="1"/>
            </p:cNvSpPr>
            <p:nvPr/>
          </p:nvSpPr>
          <p:spPr bwMode="auto">
            <a:xfrm>
              <a:off x="3016" y="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24" name="Oval 1146"/>
            <p:cNvSpPr>
              <a:spLocks noChangeArrowheads="1"/>
            </p:cNvSpPr>
            <p:nvPr/>
          </p:nvSpPr>
          <p:spPr bwMode="auto">
            <a:xfrm>
              <a:off x="3107"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5" name="Oval 1147"/>
            <p:cNvSpPr>
              <a:spLocks noChangeArrowheads="1"/>
            </p:cNvSpPr>
            <p:nvPr/>
          </p:nvSpPr>
          <p:spPr bwMode="auto">
            <a:xfrm>
              <a:off x="319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6" name="Oval 1148"/>
            <p:cNvSpPr>
              <a:spLocks noChangeArrowheads="1"/>
            </p:cNvSpPr>
            <p:nvPr/>
          </p:nvSpPr>
          <p:spPr bwMode="auto">
            <a:xfrm>
              <a:off x="319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7" name="Oval 1149"/>
            <p:cNvSpPr>
              <a:spLocks noChangeArrowheads="1"/>
            </p:cNvSpPr>
            <p:nvPr/>
          </p:nvSpPr>
          <p:spPr bwMode="auto">
            <a:xfrm>
              <a:off x="3061"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8" name="Oval 1150"/>
            <p:cNvSpPr>
              <a:spLocks noChangeArrowheads="1"/>
            </p:cNvSpPr>
            <p:nvPr/>
          </p:nvSpPr>
          <p:spPr bwMode="auto">
            <a:xfrm>
              <a:off x="2653"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29" name="Oval 1151"/>
            <p:cNvSpPr>
              <a:spLocks noChangeArrowheads="1"/>
            </p:cNvSpPr>
            <p:nvPr/>
          </p:nvSpPr>
          <p:spPr bwMode="auto">
            <a:xfrm>
              <a:off x="3107"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0" name="Oval 1152"/>
            <p:cNvSpPr>
              <a:spLocks noChangeArrowheads="1"/>
            </p:cNvSpPr>
            <p:nvPr/>
          </p:nvSpPr>
          <p:spPr bwMode="auto">
            <a:xfrm>
              <a:off x="3379"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1" name="Oval 1153"/>
            <p:cNvSpPr>
              <a:spLocks noChangeArrowheads="1"/>
            </p:cNvSpPr>
            <p:nvPr/>
          </p:nvSpPr>
          <p:spPr bwMode="auto">
            <a:xfrm>
              <a:off x="3242"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2" name="Oval 1154"/>
            <p:cNvSpPr>
              <a:spLocks noChangeArrowheads="1"/>
            </p:cNvSpPr>
            <p:nvPr/>
          </p:nvSpPr>
          <p:spPr bwMode="auto">
            <a:xfrm>
              <a:off x="3333"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3" name="Oval 1155"/>
            <p:cNvSpPr>
              <a:spLocks noChangeArrowheads="1"/>
            </p:cNvSpPr>
            <p:nvPr/>
          </p:nvSpPr>
          <p:spPr bwMode="auto">
            <a:xfrm>
              <a:off x="3560"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4" name="Oval 1156"/>
            <p:cNvSpPr>
              <a:spLocks noChangeArrowheads="1"/>
            </p:cNvSpPr>
            <p:nvPr/>
          </p:nvSpPr>
          <p:spPr bwMode="auto">
            <a:xfrm>
              <a:off x="3242"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5" name="Oval 1157"/>
            <p:cNvSpPr>
              <a:spLocks noChangeArrowheads="1"/>
            </p:cNvSpPr>
            <p:nvPr/>
          </p:nvSpPr>
          <p:spPr bwMode="auto">
            <a:xfrm>
              <a:off x="356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6" name="Oval 1158"/>
            <p:cNvSpPr>
              <a:spLocks noChangeArrowheads="1"/>
            </p:cNvSpPr>
            <p:nvPr/>
          </p:nvSpPr>
          <p:spPr bwMode="auto">
            <a:xfrm>
              <a:off x="2834"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7" name="Oval 1159"/>
            <p:cNvSpPr>
              <a:spLocks noChangeArrowheads="1"/>
            </p:cNvSpPr>
            <p:nvPr/>
          </p:nvSpPr>
          <p:spPr bwMode="auto">
            <a:xfrm>
              <a:off x="1111"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8" name="Oval 1160"/>
            <p:cNvSpPr>
              <a:spLocks noChangeArrowheads="1"/>
            </p:cNvSpPr>
            <p:nvPr/>
          </p:nvSpPr>
          <p:spPr bwMode="auto">
            <a:xfrm>
              <a:off x="975"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39" name="Oval 1161"/>
            <p:cNvSpPr>
              <a:spLocks noChangeArrowheads="1"/>
            </p:cNvSpPr>
            <p:nvPr/>
          </p:nvSpPr>
          <p:spPr bwMode="auto">
            <a:xfrm>
              <a:off x="1066" y="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0" name="Oval 1162"/>
            <p:cNvSpPr>
              <a:spLocks noChangeArrowheads="1"/>
            </p:cNvSpPr>
            <p:nvPr/>
          </p:nvSpPr>
          <p:spPr bwMode="auto">
            <a:xfrm>
              <a:off x="120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1" name="Oval 1163"/>
            <p:cNvSpPr>
              <a:spLocks noChangeArrowheads="1"/>
            </p:cNvSpPr>
            <p:nvPr/>
          </p:nvSpPr>
          <p:spPr bwMode="auto">
            <a:xfrm>
              <a:off x="975" y="84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42" name="Oval 1164"/>
            <p:cNvSpPr>
              <a:spLocks noChangeArrowheads="1"/>
            </p:cNvSpPr>
            <p:nvPr/>
          </p:nvSpPr>
          <p:spPr bwMode="auto">
            <a:xfrm>
              <a:off x="1019" y="8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3" name="Oval 1165"/>
            <p:cNvSpPr>
              <a:spLocks noChangeArrowheads="1"/>
            </p:cNvSpPr>
            <p:nvPr/>
          </p:nvSpPr>
          <p:spPr bwMode="auto">
            <a:xfrm>
              <a:off x="56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4" name="Oval 1166"/>
            <p:cNvSpPr>
              <a:spLocks noChangeArrowheads="1"/>
            </p:cNvSpPr>
            <p:nvPr/>
          </p:nvSpPr>
          <p:spPr bwMode="auto">
            <a:xfrm>
              <a:off x="56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5" name="Oval 1167"/>
            <p:cNvSpPr>
              <a:spLocks noChangeArrowheads="1"/>
            </p:cNvSpPr>
            <p:nvPr/>
          </p:nvSpPr>
          <p:spPr bwMode="auto">
            <a:xfrm>
              <a:off x="431"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6" name="Oval 1168"/>
            <p:cNvSpPr>
              <a:spLocks noChangeArrowheads="1"/>
            </p:cNvSpPr>
            <p:nvPr/>
          </p:nvSpPr>
          <p:spPr bwMode="auto">
            <a:xfrm>
              <a:off x="522" y="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7" name="Oval 1169"/>
            <p:cNvSpPr>
              <a:spLocks noChangeArrowheads="1"/>
            </p:cNvSpPr>
            <p:nvPr/>
          </p:nvSpPr>
          <p:spPr bwMode="auto">
            <a:xfrm>
              <a:off x="658"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8" name="Oval 1170"/>
            <p:cNvSpPr>
              <a:spLocks noChangeArrowheads="1"/>
            </p:cNvSpPr>
            <p:nvPr/>
          </p:nvSpPr>
          <p:spPr bwMode="auto">
            <a:xfrm>
              <a:off x="749" y="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49" name="Oval 1171"/>
            <p:cNvSpPr>
              <a:spLocks noChangeArrowheads="1"/>
            </p:cNvSpPr>
            <p:nvPr/>
          </p:nvSpPr>
          <p:spPr bwMode="auto">
            <a:xfrm>
              <a:off x="840"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0" name="Oval 1172"/>
            <p:cNvSpPr>
              <a:spLocks noChangeArrowheads="1"/>
            </p:cNvSpPr>
            <p:nvPr/>
          </p:nvSpPr>
          <p:spPr bwMode="auto">
            <a:xfrm>
              <a:off x="839"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1" name="Oval 1173"/>
            <p:cNvSpPr>
              <a:spLocks noChangeArrowheads="1"/>
            </p:cNvSpPr>
            <p:nvPr/>
          </p:nvSpPr>
          <p:spPr bwMode="auto">
            <a:xfrm>
              <a:off x="703" y="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2" name="Oval 1174"/>
            <p:cNvSpPr>
              <a:spLocks noChangeArrowheads="1"/>
            </p:cNvSpPr>
            <p:nvPr/>
          </p:nvSpPr>
          <p:spPr bwMode="auto">
            <a:xfrm>
              <a:off x="431"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3" name="Oval 1175"/>
            <p:cNvSpPr>
              <a:spLocks noChangeArrowheads="1"/>
            </p:cNvSpPr>
            <p:nvPr/>
          </p:nvSpPr>
          <p:spPr bwMode="auto">
            <a:xfrm>
              <a:off x="749" y="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54" name="Oval 1176"/>
            <p:cNvSpPr>
              <a:spLocks noChangeArrowheads="1"/>
            </p:cNvSpPr>
            <p:nvPr/>
          </p:nvSpPr>
          <p:spPr bwMode="auto">
            <a:xfrm>
              <a:off x="1021"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5" name="Oval 1177"/>
            <p:cNvSpPr>
              <a:spLocks noChangeArrowheads="1"/>
            </p:cNvSpPr>
            <p:nvPr/>
          </p:nvSpPr>
          <p:spPr bwMode="auto">
            <a:xfrm>
              <a:off x="884" y="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6" name="Oval 1178"/>
            <p:cNvSpPr>
              <a:spLocks noChangeArrowheads="1"/>
            </p:cNvSpPr>
            <p:nvPr/>
          </p:nvSpPr>
          <p:spPr bwMode="auto">
            <a:xfrm>
              <a:off x="975" y="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7" name="Oval 1179"/>
            <p:cNvSpPr>
              <a:spLocks noChangeArrowheads="1"/>
            </p:cNvSpPr>
            <p:nvPr/>
          </p:nvSpPr>
          <p:spPr bwMode="auto">
            <a:xfrm>
              <a:off x="1156" y="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8" name="Oval 1180"/>
            <p:cNvSpPr>
              <a:spLocks noChangeArrowheads="1"/>
            </p:cNvSpPr>
            <p:nvPr/>
          </p:nvSpPr>
          <p:spPr bwMode="auto">
            <a:xfrm>
              <a:off x="884" y="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59" name="Oval 1181"/>
            <p:cNvSpPr>
              <a:spLocks noChangeArrowheads="1"/>
            </p:cNvSpPr>
            <p:nvPr/>
          </p:nvSpPr>
          <p:spPr bwMode="auto">
            <a:xfrm>
              <a:off x="120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0" name="Oval 1182"/>
            <p:cNvSpPr>
              <a:spLocks noChangeArrowheads="1"/>
            </p:cNvSpPr>
            <p:nvPr/>
          </p:nvSpPr>
          <p:spPr bwMode="auto">
            <a:xfrm>
              <a:off x="476"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1" name="Oval 1183"/>
            <p:cNvSpPr>
              <a:spLocks noChangeArrowheads="1"/>
            </p:cNvSpPr>
            <p:nvPr/>
          </p:nvSpPr>
          <p:spPr bwMode="auto">
            <a:xfrm>
              <a:off x="749" y="3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2" name="Oval 1184"/>
            <p:cNvSpPr>
              <a:spLocks noChangeArrowheads="1"/>
            </p:cNvSpPr>
            <p:nvPr/>
          </p:nvSpPr>
          <p:spPr bwMode="auto">
            <a:xfrm>
              <a:off x="748"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3" name="Oval 1185"/>
            <p:cNvSpPr>
              <a:spLocks noChangeArrowheads="1"/>
            </p:cNvSpPr>
            <p:nvPr/>
          </p:nvSpPr>
          <p:spPr bwMode="auto">
            <a:xfrm>
              <a:off x="612" y="2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4" name="Oval 1186"/>
            <p:cNvSpPr>
              <a:spLocks noChangeArrowheads="1"/>
            </p:cNvSpPr>
            <p:nvPr/>
          </p:nvSpPr>
          <p:spPr bwMode="auto">
            <a:xfrm>
              <a:off x="703" y="1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5" name="Oval 1187"/>
            <p:cNvSpPr>
              <a:spLocks noChangeArrowheads="1"/>
            </p:cNvSpPr>
            <p:nvPr/>
          </p:nvSpPr>
          <p:spPr bwMode="auto">
            <a:xfrm>
              <a:off x="839" y="3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66" name="Oval 1188"/>
            <p:cNvSpPr>
              <a:spLocks noChangeArrowheads="1"/>
            </p:cNvSpPr>
            <p:nvPr/>
          </p:nvSpPr>
          <p:spPr bwMode="auto">
            <a:xfrm>
              <a:off x="884" y="1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7" name="Oval 1189"/>
            <p:cNvSpPr>
              <a:spLocks noChangeArrowheads="1"/>
            </p:cNvSpPr>
            <p:nvPr/>
          </p:nvSpPr>
          <p:spPr bwMode="auto">
            <a:xfrm>
              <a:off x="476"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8" name="Oval 1190"/>
            <p:cNvSpPr>
              <a:spLocks noChangeArrowheads="1"/>
            </p:cNvSpPr>
            <p:nvPr/>
          </p:nvSpPr>
          <p:spPr bwMode="auto">
            <a:xfrm>
              <a:off x="656" y="3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69" name="Oval 1191"/>
            <p:cNvSpPr>
              <a:spLocks noChangeArrowheads="1"/>
            </p:cNvSpPr>
            <p:nvPr/>
          </p:nvSpPr>
          <p:spPr bwMode="auto">
            <a:xfrm>
              <a:off x="205"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0" name="Oval 1192"/>
            <p:cNvSpPr>
              <a:spLocks noChangeArrowheads="1"/>
            </p:cNvSpPr>
            <p:nvPr/>
          </p:nvSpPr>
          <p:spPr bwMode="auto">
            <a:xfrm>
              <a:off x="204"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1" name="Oval 1193"/>
            <p:cNvSpPr>
              <a:spLocks noChangeArrowheads="1"/>
            </p:cNvSpPr>
            <p:nvPr/>
          </p:nvSpPr>
          <p:spPr bwMode="auto">
            <a:xfrm>
              <a:off x="68"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2" name="Oval 1194"/>
            <p:cNvSpPr>
              <a:spLocks noChangeArrowheads="1"/>
            </p:cNvSpPr>
            <p:nvPr/>
          </p:nvSpPr>
          <p:spPr bwMode="auto">
            <a:xfrm>
              <a:off x="295"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3" name="Oval 1195"/>
            <p:cNvSpPr>
              <a:spLocks noChangeArrowheads="1"/>
            </p:cNvSpPr>
            <p:nvPr/>
          </p:nvSpPr>
          <p:spPr bwMode="auto">
            <a:xfrm>
              <a:off x="386" y="21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74" name="Oval 1196"/>
            <p:cNvSpPr>
              <a:spLocks noChangeArrowheads="1"/>
            </p:cNvSpPr>
            <p:nvPr/>
          </p:nvSpPr>
          <p:spPr bwMode="auto">
            <a:xfrm>
              <a:off x="477"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5" name="Oval 1197"/>
            <p:cNvSpPr>
              <a:spLocks noChangeArrowheads="1"/>
            </p:cNvSpPr>
            <p:nvPr/>
          </p:nvSpPr>
          <p:spPr bwMode="auto">
            <a:xfrm>
              <a:off x="68" y="1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6" name="Oval 1198"/>
            <p:cNvSpPr>
              <a:spLocks noChangeArrowheads="1"/>
            </p:cNvSpPr>
            <p:nvPr/>
          </p:nvSpPr>
          <p:spPr bwMode="auto">
            <a:xfrm>
              <a:off x="386"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7" name="Oval 1199"/>
            <p:cNvSpPr>
              <a:spLocks noChangeArrowheads="1"/>
            </p:cNvSpPr>
            <p:nvPr/>
          </p:nvSpPr>
          <p:spPr bwMode="auto">
            <a:xfrm>
              <a:off x="658" y="-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8" name="Oval 1200"/>
            <p:cNvSpPr>
              <a:spLocks noChangeArrowheads="1"/>
            </p:cNvSpPr>
            <p:nvPr/>
          </p:nvSpPr>
          <p:spPr bwMode="auto">
            <a:xfrm>
              <a:off x="113"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79" name="Oval 1201"/>
            <p:cNvSpPr>
              <a:spLocks noChangeArrowheads="1"/>
            </p:cNvSpPr>
            <p:nvPr/>
          </p:nvSpPr>
          <p:spPr bwMode="auto">
            <a:xfrm>
              <a:off x="1836"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0" name="Oval 1202"/>
            <p:cNvSpPr>
              <a:spLocks noChangeArrowheads="1"/>
            </p:cNvSpPr>
            <p:nvPr/>
          </p:nvSpPr>
          <p:spPr bwMode="auto">
            <a:xfrm>
              <a:off x="1746"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1" name="Oval 1203"/>
            <p:cNvSpPr>
              <a:spLocks noChangeArrowheads="1"/>
            </p:cNvSpPr>
            <p:nvPr/>
          </p:nvSpPr>
          <p:spPr bwMode="auto">
            <a:xfrm>
              <a:off x="1837"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2" name="Oval 1204"/>
            <p:cNvSpPr>
              <a:spLocks noChangeArrowheads="1"/>
            </p:cNvSpPr>
            <p:nvPr/>
          </p:nvSpPr>
          <p:spPr bwMode="auto">
            <a:xfrm>
              <a:off x="133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3" name="Oval 1205"/>
            <p:cNvSpPr>
              <a:spLocks noChangeArrowheads="1"/>
            </p:cNvSpPr>
            <p:nvPr/>
          </p:nvSpPr>
          <p:spPr bwMode="auto">
            <a:xfrm>
              <a:off x="1791"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4" name="Oval 1206"/>
            <p:cNvSpPr>
              <a:spLocks noChangeArrowheads="1"/>
            </p:cNvSpPr>
            <p:nvPr/>
          </p:nvSpPr>
          <p:spPr bwMode="auto">
            <a:xfrm>
              <a:off x="1203"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5" name="Oval 1207"/>
            <p:cNvSpPr>
              <a:spLocks noChangeArrowheads="1"/>
            </p:cNvSpPr>
            <p:nvPr/>
          </p:nvSpPr>
          <p:spPr bwMode="auto">
            <a:xfrm>
              <a:off x="929"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6" name="Oval 1208"/>
            <p:cNvSpPr>
              <a:spLocks noChangeArrowheads="1"/>
            </p:cNvSpPr>
            <p:nvPr/>
          </p:nvSpPr>
          <p:spPr bwMode="auto">
            <a:xfrm>
              <a:off x="1111"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7" name="Oval 1209"/>
            <p:cNvSpPr>
              <a:spLocks noChangeArrowheads="1"/>
            </p:cNvSpPr>
            <p:nvPr/>
          </p:nvSpPr>
          <p:spPr bwMode="auto">
            <a:xfrm>
              <a:off x="274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8" name="Oval 1210"/>
            <p:cNvSpPr>
              <a:spLocks noChangeArrowheads="1"/>
            </p:cNvSpPr>
            <p:nvPr/>
          </p:nvSpPr>
          <p:spPr bwMode="auto">
            <a:xfrm>
              <a:off x="3107"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89" name="Oval 1211"/>
            <p:cNvSpPr>
              <a:spLocks noChangeArrowheads="1"/>
            </p:cNvSpPr>
            <p:nvPr/>
          </p:nvSpPr>
          <p:spPr bwMode="auto">
            <a:xfrm>
              <a:off x="3470"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0" name="Oval 1212"/>
            <p:cNvSpPr>
              <a:spLocks noChangeArrowheads="1"/>
            </p:cNvSpPr>
            <p:nvPr/>
          </p:nvSpPr>
          <p:spPr bwMode="auto">
            <a:xfrm>
              <a:off x="3243"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1" name="Oval 1213"/>
            <p:cNvSpPr>
              <a:spLocks noChangeArrowheads="1"/>
            </p:cNvSpPr>
            <p:nvPr/>
          </p:nvSpPr>
          <p:spPr bwMode="auto">
            <a:xfrm>
              <a:off x="2925"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2" name="Oval 1214"/>
            <p:cNvSpPr>
              <a:spLocks noChangeArrowheads="1"/>
            </p:cNvSpPr>
            <p:nvPr/>
          </p:nvSpPr>
          <p:spPr bwMode="auto">
            <a:xfrm>
              <a:off x="219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3" name="Oval 1215"/>
            <p:cNvSpPr>
              <a:spLocks noChangeArrowheads="1"/>
            </p:cNvSpPr>
            <p:nvPr/>
          </p:nvSpPr>
          <p:spPr bwMode="auto">
            <a:xfrm>
              <a:off x="2971"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4" name="Oval 1216"/>
            <p:cNvSpPr>
              <a:spLocks noChangeArrowheads="1"/>
            </p:cNvSpPr>
            <p:nvPr/>
          </p:nvSpPr>
          <p:spPr bwMode="auto">
            <a:xfrm>
              <a:off x="3198"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5" name="Oval 1217"/>
            <p:cNvSpPr>
              <a:spLocks noChangeArrowheads="1"/>
            </p:cNvSpPr>
            <p:nvPr/>
          </p:nvSpPr>
          <p:spPr bwMode="auto">
            <a:xfrm>
              <a:off x="3424"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096" name="Oval 1218"/>
            <p:cNvSpPr>
              <a:spLocks noChangeArrowheads="1"/>
            </p:cNvSpPr>
            <p:nvPr/>
          </p:nvSpPr>
          <p:spPr bwMode="auto">
            <a:xfrm>
              <a:off x="3424" y="43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8097" name="Oval 1219"/>
            <p:cNvSpPr>
              <a:spLocks noChangeArrowheads="1"/>
            </p:cNvSpPr>
            <p:nvPr/>
          </p:nvSpPr>
          <p:spPr bwMode="auto">
            <a:xfrm>
              <a:off x="3515" y="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98" name="Oval 1220"/>
            <p:cNvSpPr>
              <a:spLocks noChangeArrowheads="1"/>
            </p:cNvSpPr>
            <p:nvPr/>
          </p:nvSpPr>
          <p:spPr bwMode="auto">
            <a:xfrm>
              <a:off x="2653" y="8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099" name="Oval 1221"/>
            <p:cNvSpPr>
              <a:spLocks noChangeArrowheads="1"/>
            </p:cNvSpPr>
            <p:nvPr/>
          </p:nvSpPr>
          <p:spPr bwMode="auto">
            <a:xfrm>
              <a:off x="342" y="84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8100" name="Oval 1222"/>
            <p:cNvSpPr>
              <a:spLocks noChangeArrowheads="1"/>
            </p:cNvSpPr>
            <p:nvPr/>
          </p:nvSpPr>
          <p:spPr bwMode="auto">
            <a:xfrm>
              <a:off x="113" y="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1" name="Oval 1223"/>
            <p:cNvSpPr>
              <a:spLocks noChangeArrowheads="1"/>
            </p:cNvSpPr>
            <p:nvPr/>
          </p:nvSpPr>
          <p:spPr bwMode="auto">
            <a:xfrm>
              <a:off x="382"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2" name="Oval 1224"/>
            <p:cNvSpPr>
              <a:spLocks noChangeArrowheads="1"/>
            </p:cNvSpPr>
            <p:nvPr/>
          </p:nvSpPr>
          <p:spPr bwMode="auto">
            <a:xfrm>
              <a:off x="839"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3" name="Oval 1225"/>
            <p:cNvSpPr>
              <a:spLocks noChangeArrowheads="1"/>
            </p:cNvSpPr>
            <p:nvPr/>
          </p:nvSpPr>
          <p:spPr bwMode="auto">
            <a:xfrm>
              <a:off x="433"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4" name="Oval 1226"/>
            <p:cNvSpPr>
              <a:spLocks noChangeArrowheads="1"/>
            </p:cNvSpPr>
            <p:nvPr/>
          </p:nvSpPr>
          <p:spPr bwMode="auto">
            <a:xfrm>
              <a:off x="2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5" name="Oval 1227"/>
            <p:cNvSpPr>
              <a:spLocks noChangeArrowheads="1"/>
            </p:cNvSpPr>
            <p:nvPr/>
          </p:nvSpPr>
          <p:spPr bwMode="auto">
            <a:xfrm>
              <a:off x="-23"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6" name="Oval 1228"/>
            <p:cNvSpPr>
              <a:spLocks noChangeArrowheads="1"/>
            </p:cNvSpPr>
            <p:nvPr/>
          </p:nvSpPr>
          <p:spPr bwMode="auto">
            <a:xfrm>
              <a:off x="204"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7" name="Oval 1229"/>
            <p:cNvSpPr>
              <a:spLocks noChangeArrowheads="1"/>
            </p:cNvSpPr>
            <p:nvPr/>
          </p:nvSpPr>
          <p:spPr bwMode="auto">
            <a:xfrm>
              <a:off x="249"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8" name="Oval 1230"/>
            <p:cNvSpPr>
              <a:spLocks noChangeArrowheads="1"/>
            </p:cNvSpPr>
            <p:nvPr/>
          </p:nvSpPr>
          <p:spPr bwMode="auto">
            <a:xfrm>
              <a:off x="24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09" name="Oval 1231"/>
            <p:cNvSpPr>
              <a:spLocks noChangeArrowheads="1"/>
            </p:cNvSpPr>
            <p:nvPr/>
          </p:nvSpPr>
          <p:spPr bwMode="auto">
            <a:xfrm>
              <a:off x="67"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0" name="Oval 1232"/>
            <p:cNvSpPr>
              <a:spLocks noChangeArrowheads="1"/>
            </p:cNvSpPr>
            <p:nvPr/>
          </p:nvSpPr>
          <p:spPr bwMode="auto">
            <a:xfrm>
              <a:off x="-23"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1" name="Oval 1233"/>
            <p:cNvSpPr>
              <a:spLocks noChangeArrowheads="1"/>
            </p:cNvSpPr>
            <p:nvPr/>
          </p:nvSpPr>
          <p:spPr bwMode="auto">
            <a:xfrm>
              <a:off x="-23"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2" name="Oval 1234"/>
            <p:cNvSpPr>
              <a:spLocks noChangeArrowheads="1"/>
            </p:cNvSpPr>
            <p:nvPr/>
          </p:nvSpPr>
          <p:spPr bwMode="auto">
            <a:xfrm>
              <a:off x="-23"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3" name="Oval 1235"/>
            <p:cNvSpPr>
              <a:spLocks noChangeArrowheads="1"/>
            </p:cNvSpPr>
            <p:nvPr/>
          </p:nvSpPr>
          <p:spPr bwMode="auto">
            <a:xfrm>
              <a:off x="10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4" name="Oval 1236"/>
            <p:cNvSpPr>
              <a:spLocks noChangeArrowheads="1"/>
            </p:cNvSpPr>
            <p:nvPr/>
          </p:nvSpPr>
          <p:spPr bwMode="auto">
            <a:xfrm>
              <a:off x="249"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5" name="Oval 1237"/>
            <p:cNvSpPr>
              <a:spLocks noChangeArrowheads="1"/>
            </p:cNvSpPr>
            <p:nvPr/>
          </p:nvSpPr>
          <p:spPr bwMode="auto">
            <a:xfrm>
              <a:off x="612"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6" name="Oval 1238"/>
            <p:cNvSpPr>
              <a:spLocks noChangeArrowheads="1"/>
            </p:cNvSpPr>
            <p:nvPr/>
          </p:nvSpPr>
          <p:spPr bwMode="auto">
            <a:xfrm>
              <a:off x="839"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17" name="Oval 1239"/>
            <p:cNvSpPr>
              <a:spLocks noChangeArrowheads="1"/>
            </p:cNvSpPr>
            <p:nvPr/>
          </p:nvSpPr>
          <p:spPr bwMode="auto">
            <a:xfrm>
              <a:off x="2064" y="52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118" name="Oval 1240"/>
            <p:cNvSpPr>
              <a:spLocks noChangeArrowheads="1"/>
            </p:cNvSpPr>
            <p:nvPr/>
          </p:nvSpPr>
          <p:spPr bwMode="auto">
            <a:xfrm>
              <a:off x="1882" y="52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119" name="Oval 1241"/>
            <p:cNvSpPr>
              <a:spLocks noChangeArrowheads="1"/>
            </p:cNvSpPr>
            <p:nvPr/>
          </p:nvSpPr>
          <p:spPr bwMode="auto">
            <a:xfrm>
              <a:off x="3288"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0" name="Oval 1242"/>
            <p:cNvSpPr>
              <a:spLocks noChangeArrowheads="1"/>
            </p:cNvSpPr>
            <p:nvPr/>
          </p:nvSpPr>
          <p:spPr bwMode="auto">
            <a:xfrm>
              <a:off x="351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1" name="Oval 1243"/>
            <p:cNvSpPr>
              <a:spLocks noChangeArrowheads="1"/>
            </p:cNvSpPr>
            <p:nvPr/>
          </p:nvSpPr>
          <p:spPr bwMode="auto">
            <a:xfrm>
              <a:off x="3469"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2" name="Oval 1244"/>
            <p:cNvSpPr>
              <a:spLocks noChangeArrowheads="1"/>
            </p:cNvSpPr>
            <p:nvPr/>
          </p:nvSpPr>
          <p:spPr bwMode="auto">
            <a:xfrm>
              <a:off x="351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3" name="Oval 1245"/>
            <p:cNvSpPr>
              <a:spLocks noChangeArrowheads="1"/>
            </p:cNvSpPr>
            <p:nvPr/>
          </p:nvSpPr>
          <p:spPr bwMode="auto">
            <a:xfrm>
              <a:off x="5101"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8124" name="Oval 1246"/>
            <p:cNvSpPr>
              <a:spLocks noChangeArrowheads="1"/>
            </p:cNvSpPr>
            <p:nvPr/>
          </p:nvSpPr>
          <p:spPr bwMode="auto">
            <a:xfrm>
              <a:off x="501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5" name="Oval 1247"/>
            <p:cNvSpPr>
              <a:spLocks noChangeArrowheads="1"/>
            </p:cNvSpPr>
            <p:nvPr/>
          </p:nvSpPr>
          <p:spPr bwMode="auto">
            <a:xfrm>
              <a:off x="4875"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6" name="Oval 1248"/>
            <p:cNvSpPr>
              <a:spLocks noChangeArrowheads="1"/>
            </p:cNvSpPr>
            <p:nvPr/>
          </p:nvSpPr>
          <p:spPr bwMode="auto">
            <a:xfrm>
              <a:off x="469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7" name="Oval 1249"/>
            <p:cNvSpPr>
              <a:spLocks noChangeArrowheads="1"/>
            </p:cNvSpPr>
            <p:nvPr/>
          </p:nvSpPr>
          <p:spPr bwMode="auto">
            <a:xfrm>
              <a:off x="496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8" name="Oval 1250"/>
            <p:cNvSpPr>
              <a:spLocks noChangeArrowheads="1"/>
            </p:cNvSpPr>
            <p:nvPr/>
          </p:nvSpPr>
          <p:spPr bwMode="auto">
            <a:xfrm>
              <a:off x="5056"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29" name="Oval 1251"/>
            <p:cNvSpPr>
              <a:spLocks noChangeArrowheads="1"/>
            </p:cNvSpPr>
            <p:nvPr/>
          </p:nvSpPr>
          <p:spPr bwMode="auto">
            <a:xfrm>
              <a:off x="505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0" name="Oval 1252"/>
            <p:cNvSpPr>
              <a:spLocks noChangeArrowheads="1"/>
            </p:cNvSpPr>
            <p:nvPr/>
          </p:nvSpPr>
          <p:spPr bwMode="auto">
            <a:xfrm>
              <a:off x="5011"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1" name="Oval 1253"/>
            <p:cNvSpPr>
              <a:spLocks noChangeArrowheads="1"/>
            </p:cNvSpPr>
            <p:nvPr/>
          </p:nvSpPr>
          <p:spPr bwMode="auto">
            <a:xfrm>
              <a:off x="505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2" name="Oval 1254"/>
            <p:cNvSpPr>
              <a:spLocks noChangeArrowheads="1"/>
            </p:cNvSpPr>
            <p:nvPr/>
          </p:nvSpPr>
          <p:spPr bwMode="auto">
            <a:xfrm>
              <a:off x="519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3" name="Oval 1255"/>
            <p:cNvSpPr>
              <a:spLocks noChangeArrowheads="1"/>
            </p:cNvSpPr>
            <p:nvPr/>
          </p:nvSpPr>
          <p:spPr bwMode="auto">
            <a:xfrm>
              <a:off x="5374"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4" name="Oval 1256"/>
            <p:cNvSpPr>
              <a:spLocks noChangeArrowheads="1"/>
            </p:cNvSpPr>
            <p:nvPr/>
          </p:nvSpPr>
          <p:spPr bwMode="auto">
            <a:xfrm>
              <a:off x="5373" y="75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8135" name="Oval 1257"/>
            <p:cNvSpPr>
              <a:spLocks noChangeArrowheads="1"/>
            </p:cNvSpPr>
            <p:nvPr/>
          </p:nvSpPr>
          <p:spPr bwMode="auto">
            <a:xfrm>
              <a:off x="5372"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6" name="Oval 1258"/>
            <p:cNvSpPr>
              <a:spLocks noChangeArrowheads="1"/>
            </p:cNvSpPr>
            <p:nvPr/>
          </p:nvSpPr>
          <p:spPr bwMode="auto">
            <a:xfrm>
              <a:off x="528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7" name="Oval 1259"/>
            <p:cNvSpPr>
              <a:spLocks noChangeArrowheads="1"/>
            </p:cNvSpPr>
            <p:nvPr/>
          </p:nvSpPr>
          <p:spPr bwMode="auto">
            <a:xfrm>
              <a:off x="5419" y="3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138" name="Oval 1260"/>
            <p:cNvSpPr>
              <a:spLocks noChangeArrowheads="1"/>
            </p:cNvSpPr>
            <p:nvPr/>
          </p:nvSpPr>
          <p:spPr bwMode="auto">
            <a:xfrm>
              <a:off x="5147"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39" name="Oval 1261"/>
            <p:cNvSpPr>
              <a:spLocks noChangeArrowheads="1"/>
            </p:cNvSpPr>
            <p:nvPr/>
          </p:nvSpPr>
          <p:spPr bwMode="auto">
            <a:xfrm>
              <a:off x="519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0" name="Oval 1262"/>
            <p:cNvSpPr>
              <a:spLocks noChangeArrowheads="1"/>
            </p:cNvSpPr>
            <p:nvPr/>
          </p:nvSpPr>
          <p:spPr bwMode="auto">
            <a:xfrm>
              <a:off x="5237"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1" name="Oval 1263"/>
            <p:cNvSpPr>
              <a:spLocks noChangeArrowheads="1"/>
            </p:cNvSpPr>
            <p:nvPr/>
          </p:nvSpPr>
          <p:spPr bwMode="auto">
            <a:xfrm>
              <a:off x="496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2" name="Oval 1264"/>
            <p:cNvSpPr>
              <a:spLocks noChangeArrowheads="1"/>
            </p:cNvSpPr>
            <p:nvPr/>
          </p:nvSpPr>
          <p:spPr bwMode="auto">
            <a:xfrm>
              <a:off x="5283"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3" name="Oval 1265"/>
            <p:cNvSpPr>
              <a:spLocks noChangeArrowheads="1"/>
            </p:cNvSpPr>
            <p:nvPr/>
          </p:nvSpPr>
          <p:spPr bwMode="auto">
            <a:xfrm>
              <a:off x="5691"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4" name="Oval 1266"/>
            <p:cNvSpPr>
              <a:spLocks noChangeArrowheads="1"/>
            </p:cNvSpPr>
            <p:nvPr/>
          </p:nvSpPr>
          <p:spPr bwMode="auto">
            <a:xfrm>
              <a:off x="5781"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5" name="Oval 1267"/>
            <p:cNvSpPr>
              <a:spLocks noChangeArrowheads="1"/>
            </p:cNvSpPr>
            <p:nvPr/>
          </p:nvSpPr>
          <p:spPr bwMode="auto">
            <a:xfrm>
              <a:off x="5646"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6" name="Oval 1268"/>
            <p:cNvSpPr>
              <a:spLocks noChangeArrowheads="1"/>
            </p:cNvSpPr>
            <p:nvPr/>
          </p:nvSpPr>
          <p:spPr bwMode="auto">
            <a:xfrm>
              <a:off x="5464"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7" name="Oval 1269"/>
            <p:cNvSpPr>
              <a:spLocks noChangeArrowheads="1"/>
            </p:cNvSpPr>
            <p:nvPr/>
          </p:nvSpPr>
          <p:spPr bwMode="auto">
            <a:xfrm>
              <a:off x="5328"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8" name="Oval 1270"/>
            <p:cNvSpPr>
              <a:spLocks noChangeArrowheads="1"/>
            </p:cNvSpPr>
            <p:nvPr/>
          </p:nvSpPr>
          <p:spPr bwMode="auto">
            <a:xfrm>
              <a:off x="5555"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49" name="Oval 1271"/>
            <p:cNvSpPr>
              <a:spLocks noChangeArrowheads="1"/>
            </p:cNvSpPr>
            <p:nvPr/>
          </p:nvSpPr>
          <p:spPr bwMode="auto">
            <a:xfrm>
              <a:off x="5691" y="436"/>
              <a:ext cx="45" cy="46"/>
            </a:xfrm>
            <a:prstGeom prst="ellipse">
              <a:avLst/>
            </a:prstGeom>
            <a:solidFill>
              <a:schemeClr val="tx1"/>
            </a:solidFill>
            <a:ln w="3175">
              <a:noFill/>
              <a:round/>
              <a:headEnd/>
              <a:tailEnd/>
            </a:ln>
          </p:spPr>
          <p:txBody>
            <a:bodyPr wrap="none" anchor="ctr"/>
            <a:lstStyle/>
            <a:p>
              <a:endParaRPr lang="en-US"/>
            </a:p>
          </p:txBody>
        </p:sp>
        <p:sp>
          <p:nvSpPr>
            <p:cNvPr id="78150" name="Oval 1272"/>
            <p:cNvSpPr>
              <a:spLocks noChangeArrowheads="1"/>
            </p:cNvSpPr>
            <p:nvPr/>
          </p:nvSpPr>
          <p:spPr bwMode="auto">
            <a:xfrm>
              <a:off x="5737" y="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1" name="Oval 1273"/>
            <p:cNvSpPr>
              <a:spLocks noChangeArrowheads="1"/>
            </p:cNvSpPr>
            <p:nvPr/>
          </p:nvSpPr>
          <p:spPr bwMode="auto">
            <a:xfrm>
              <a:off x="5736"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2" name="Oval 1274"/>
            <p:cNvSpPr>
              <a:spLocks noChangeArrowheads="1"/>
            </p:cNvSpPr>
            <p:nvPr/>
          </p:nvSpPr>
          <p:spPr bwMode="auto">
            <a:xfrm>
              <a:off x="5600"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3" name="Oval 1275"/>
            <p:cNvSpPr>
              <a:spLocks noChangeArrowheads="1"/>
            </p:cNvSpPr>
            <p:nvPr/>
          </p:nvSpPr>
          <p:spPr bwMode="auto">
            <a:xfrm>
              <a:off x="5600"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4" name="Oval 1276"/>
            <p:cNvSpPr>
              <a:spLocks noChangeArrowheads="1"/>
            </p:cNvSpPr>
            <p:nvPr/>
          </p:nvSpPr>
          <p:spPr bwMode="auto">
            <a:xfrm>
              <a:off x="5646"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5" name="Oval 1277"/>
            <p:cNvSpPr>
              <a:spLocks noChangeArrowheads="1"/>
            </p:cNvSpPr>
            <p:nvPr/>
          </p:nvSpPr>
          <p:spPr bwMode="auto">
            <a:xfrm>
              <a:off x="5781"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6" name="Oval 1278"/>
            <p:cNvSpPr>
              <a:spLocks noChangeArrowheads="1"/>
            </p:cNvSpPr>
            <p:nvPr/>
          </p:nvSpPr>
          <p:spPr bwMode="auto">
            <a:xfrm>
              <a:off x="5373"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7" name="Oval 1279"/>
            <p:cNvSpPr>
              <a:spLocks noChangeArrowheads="1"/>
            </p:cNvSpPr>
            <p:nvPr/>
          </p:nvSpPr>
          <p:spPr bwMode="auto">
            <a:xfrm>
              <a:off x="5011"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8" name="Oval 1280"/>
            <p:cNvSpPr>
              <a:spLocks noChangeArrowheads="1"/>
            </p:cNvSpPr>
            <p:nvPr/>
          </p:nvSpPr>
          <p:spPr bwMode="auto">
            <a:xfrm>
              <a:off x="5147" y="1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59" name="Oval 1281"/>
            <p:cNvSpPr>
              <a:spLocks noChangeArrowheads="1"/>
            </p:cNvSpPr>
            <p:nvPr/>
          </p:nvSpPr>
          <p:spPr bwMode="auto">
            <a:xfrm>
              <a:off x="5237"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0" name="Oval 1282"/>
            <p:cNvSpPr>
              <a:spLocks noChangeArrowheads="1"/>
            </p:cNvSpPr>
            <p:nvPr/>
          </p:nvSpPr>
          <p:spPr bwMode="auto">
            <a:xfrm>
              <a:off x="5237"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1" name="Oval 1283"/>
            <p:cNvSpPr>
              <a:spLocks noChangeArrowheads="1"/>
            </p:cNvSpPr>
            <p:nvPr/>
          </p:nvSpPr>
          <p:spPr bwMode="auto">
            <a:xfrm>
              <a:off x="550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2" name="Oval 1284"/>
            <p:cNvSpPr>
              <a:spLocks noChangeArrowheads="1"/>
            </p:cNvSpPr>
            <p:nvPr/>
          </p:nvSpPr>
          <p:spPr bwMode="auto">
            <a:xfrm>
              <a:off x="555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3" name="Oval 1285"/>
            <p:cNvSpPr>
              <a:spLocks noChangeArrowheads="1"/>
            </p:cNvSpPr>
            <p:nvPr/>
          </p:nvSpPr>
          <p:spPr bwMode="auto">
            <a:xfrm>
              <a:off x="564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4" name="Oval 1286"/>
            <p:cNvSpPr>
              <a:spLocks noChangeArrowheads="1"/>
            </p:cNvSpPr>
            <p:nvPr/>
          </p:nvSpPr>
          <p:spPr bwMode="auto">
            <a:xfrm>
              <a:off x="4784"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5" name="Oval 1287"/>
            <p:cNvSpPr>
              <a:spLocks noChangeArrowheads="1"/>
            </p:cNvSpPr>
            <p:nvPr/>
          </p:nvSpPr>
          <p:spPr bwMode="auto">
            <a:xfrm>
              <a:off x="4648" y="80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166" name="Oval 1288"/>
            <p:cNvSpPr>
              <a:spLocks noChangeArrowheads="1"/>
            </p:cNvSpPr>
            <p:nvPr/>
          </p:nvSpPr>
          <p:spPr bwMode="auto">
            <a:xfrm>
              <a:off x="4739"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7" name="Oval 1289"/>
            <p:cNvSpPr>
              <a:spLocks noChangeArrowheads="1"/>
            </p:cNvSpPr>
            <p:nvPr/>
          </p:nvSpPr>
          <p:spPr bwMode="auto">
            <a:xfrm>
              <a:off x="4874"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8" name="Oval 1290"/>
            <p:cNvSpPr>
              <a:spLocks noChangeArrowheads="1"/>
            </p:cNvSpPr>
            <p:nvPr/>
          </p:nvSpPr>
          <p:spPr bwMode="auto">
            <a:xfrm>
              <a:off x="4648"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69" name="Oval 1291"/>
            <p:cNvSpPr>
              <a:spLocks noChangeArrowheads="1"/>
            </p:cNvSpPr>
            <p:nvPr/>
          </p:nvSpPr>
          <p:spPr bwMode="auto">
            <a:xfrm>
              <a:off x="4241" y="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0" name="Oval 1292"/>
            <p:cNvSpPr>
              <a:spLocks noChangeArrowheads="1"/>
            </p:cNvSpPr>
            <p:nvPr/>
          </p:nvSpPr>
          <p:spPr bwMode="auto">
            <a:xfrm>
              <a:off x="4240"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1" name="Oval 1293"/>
            <p:cNvSpPr>
              <a:spLocks noChangeArrowheads="1"/>
            </p:cNvSpPr>
            <p:nvPr/>
          </p:nvSpPr>
          <p:spPr bwMode="auto">
            <a:xfrm>
              <a:off x="4104"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2" name="Oval 1294"/>
            <p:cNvSpPr>
              <a:spLocks noChangeArrowheads="1"/>
            </p:cNvSpPr>
            <p:nvPr/>
          </p:nvSpPr>
          <p:spPr bwMode="auto">
            <a:xfrm>
              <a:off x="4195" y="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3" name="Oval 1295"/>
            <p:cNvSpPr>
              <a:spLocks noChangeArrowheads="1"/>
            </p:cNvSpPr>
            <p:nvPr/>
          </p:nvSpPr>
          <p:spPr bwMode="auto">
            <a:xfrm>
              <a:off x="4331"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4" name="Oval 1296"/>
            <p:cNvSpPr>
              <a:spLocks noChangeArrowheads="1"/>
            </p:cNvSpPr>
            <p:nvPr/>
          </p:nvSpPr>
          <p:spPr bwMode="auto">
            <a:xfrm>
              <a:off x="4422"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5" name="Oval 1297"/>
            <p:cNvSpPr>
              <a:spLocks noChangeArrowheads="1"/>
            </p:cNvSpPr>
            <p:nvPr/>
          </p:nvSpPr>
          <p:spPr bwMode="auto">
            <a:xfrm>
              <a:off x="4513"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6" name="Oval 1298"/>
            <p:cNvSpPr>
              <a:spLocks noChangeArrowheads="1"/>
            </p:cNvSpPr>
            <p:nvPr/>
          </p:nvSpPr>
          <p:spPr bwMode="auto">
            <a:xfrm>
              <a:off x="4512"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7" name="Oval 1299"/>
            <p:cNvSpPr>
              <a:spLocks noChangeArrowheads="1"/>
            </p:cNvSpPr>
            <p:nvPr/>
          </p:nvSpPr>
          <p:spPr bwMode="auto">
            <a:xfrm>
              <a:off x="4376"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8" name="Oval 1300"/>
            <p:cNvSpPr>
              <a:spLocks noChangeArrowheads="1"/>
            </p:cNvSpPr>
            <p:nvPr/>
          </p:nvSpPr>
          <p:spPr bwMode="auto">
            <a:xfrm>
              <a:off x="4104"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79" name="Oval 1301"/>
            <p:cNvSpPr>
              <a:spLocks noChangeArrowheads="1"/>
            </p:cNvSpPr>
            <p:nvPr/>
          </p:nvSpPr>
          <p:spPr bwMode="auto">
            <a:xfrm>
              <a:off x="4422"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0" name="Oval 1302"/>
            <p:cNvSpPr>
              <a:spLocks noChangeArrowheads="1"/>
            </p:cNvSpPr>
            <p:nvPr/>
          </p:nvSpPr>
          <p:spPr bwMode="auto">
            <a:xfrm>
              <a:off x="4694"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1" name="Oval 1303"/>
            <p:cNvSpPr>
              <a:spLocks noChangeArrowheads="1"/>
            </p:cNvSpPr>
            <p:nvPr/>
          </p:nvSpPr>
          <p:spPr bwMode="auto">
            <a:xfrm>
              <a:off x="4557" y="43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182" name="Oval 1304"/>
            <p:cNvSpPr>
              <a:spLocks noChangeArrowheads="1"/>
            </p:cNvSpPr>
            <p:nvPr/>
          </p:nvSpPr>
          <p:spPr bwMode="auto">
            <a:xfrm>
              <a:off x="4648"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3" name="Oval 1305"/>
            <p:cNvSpPr>
              <a:spLocks noChangeArrowheads="1"/>
            </p:cNvSpPr>
            <p:nvPr/>
          </p:nvSpPr>
          <p:spPr bwMode="auto">
            <a:xfrm>
              <a:off x="4829" y="33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8184" name="Oval 1306"/>
            <p:cNvSpPr>
              <a:spLocks noChangeArrowheads="1"/>
            </p:cNvSpPr>
            <p:nvPr/>
          </p:nvSpPr>
          <p:spPr bwMode="auto">
            <a:xfrm>
              <a:off x="4557"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5" name="Oval 1307"/>
            <p:cNvSpPr>
              <a:spLocks noChangeArrowheads="1"/>
            </p:cNvSpPr>
            <p:nvPr/>
          </p:nvSpPr>
          <p:spPr bwMode="auto">
            <a:xfrm>
              <a:off x="4875"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6" name="Oval 1308"/>
            <p:cNvSpPr>
              <a:spLocks noChangeArrowheads="1"/>
            </p:cNvSpPr>
            <p:nvPr/>
          </p:nvSpPr>
          <p:spPr bwMode="auto">
            <a:xfrm>
              <a:off x="4149"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7" name="Oval 1309"/>
            <p:cNvSpPr>
              <a:spLocks noChangeArrowheads="1"/>
            </p:cNvSpPr>
            <p:nvPr/>
          </p:nvSpPr>
          <p:spPr bwMode="auto">
            <a:xfrm>
              <a:off x="4422" y="4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8" name="Oval 1310"/>
            <p:cNvSpPr>
              <a:spLocks noChangeArrowheads="1"/>
            </p:cNvSpPr>
            <p:nvPr/>
          </p:nvSpPr>
          <p:spPr bwMode="auto">
            <a:xfrm>
              <a:off x="4421"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89" name="Oval 1311"/>
            <p:cNvSpPr>
              <a:spLocks noChangeArrowheads="1"/>
            </p:cNvSpPr>
            <p:nvPr/>
          </p:nvSpPr>
          <p:spPr bwMode="auto">
            <a:xfrm>
              <a:off x="4285" y="2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0" name="Oval 1312"/>
            <p:cNvSpPr>
              <a:spLocks noChangeArrowheads="1"/>
            </p:cNvSpPr>
            <p:nvPr/>
          </p:nvSpPr>
          <p:spPr bwMode="auto">
            <a:xfrm>
              <a:off x="4376" y="1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1" name="Oval 1313"/>
            <p:cNvSpPr>
              <a:spLocks noChangeArrowheads="1"/>
            </p:cNvSpPr>
            <p:nvPr/>
          </p:nvSpPr>
          <p:spPr bwMode="auto">
            <a:xfrm>
              <a:off x="4512"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2" name="Oval 1314"/>
            <p:cNvSpPr>
              <a:spLocks noChangeArrowheads="1"/>
            </p:cNvSpPr>
            <p:nvPr/>
          </p:nvSpPr>
          <p:spPr bwMode="auto">
            <a:xfrm>
              <a:off x="4557" y="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3" name="Oval 1315"/>
            <p:cNvSpPr>
              <a:spLocks noChangeArrowheads="1"/>
            </p:cNvSpPr>
            <p:nvPr/>
          </p:nvSpPr>
          <p:spPr bwMode="auto">
            <a:xfrm>
              <a:off x="4149"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4" name="Oval 1316"/>
            <p:cNvSpPr>
              <a:spLocks noChangeArrowheads="1"/>
            </p:cNvSpPr>
            <p:nvPr/>
          </p:nvSpPr>
          <p:spPr bwMode="auto">
            <a:xfrm>
              <a:off x="4329" y="4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5" name="Oval 1317"/>
            <p:cNvSpPr>
              <a:spLocks noChangeArrowheads="1"/>
            </p:cNvSpPr>
            <p:nvPr/>
          </p:nvSpPr>
          <p:spPr bwMode="auto">
            <a:xfrm>
              <a:off x="3878" y="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6" name="Oval 1318"/>
            <p:cNvSpPr>
              <a:spLocks noChangeArrowheads="1"/>
            </p:cNvSpPr>
            <p:nvPr/>
          </p:nvSpPr>
          <p:spPr bwMode="auto">
            <a:xfrm>
              <a:off x="3877"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7" name="Oval 1319"/>
            <p:cNvSpPr>
              <a:spLocks noChangeArrowheads="1"/>
            </p:cNvSpPr>
            <p:nvPr/>
          </p:nvSpPr>
          <p:spPr bwMode="auto">
            <a:xfrm>
              <a:off x="3741"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8" name="Oval 1320"/>
            <p:cNvSpPr>
              <a:spLocks noChangeArrowheads="1"/>
            </p:cNvSpPr>
            <p:nvPr/>
          </p:nvSpPr>
          <p:spPr bwMode="auto">
            <a:xfrm>
              <a:off x="3832" y="-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199" name="Oval 1321"/>
            <p:cNvSpPr>
              <a:spLocks noChangeArrowheads="1"/>
            </p:cNvSpPr>
            <p:nvPr/>
          </p:nvSpPr>
          <p:spPr bwMode="auto">
            <a:xfrm>
              <a:off x="3968" y="12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200" name="Oval 1322"/>
            <p:cNvSpPr>
              <a:spLocks noChangeArrowheads="1"/>
            </p:cNvSpPr>
            <p:nvPr/>
          </p:nvSpPr>
          <p:spPr bwMode="auto">
            <a:xfrm>
              <a:off x="4059"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1" name="Oval 1323"/>
            <p:cNvSpPr>
              <a:spLocks noChangeArrowheads="1"/>
            </p:cNvSpPr>
            <p:nvPr/>
          </p:nvSpPr>
          <p:spPr bwMode="auto">
            <a:xfrm>
              <a:off x="4150"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2" name="Oval 1324"/>
            <p:cNvSpPr>
              <a:spLocks noChangeArrowheads="1"/>
            </p:cNvSpPr>
            <p:nvPr/>
          </p:nvSpPr>
          <p:spPr bwMode="auto">
            <a:xfrm>
              <a:off x="4013" y="-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3" name="Oval 1325"/>
            <p:cNvSpPr>
              <a:spLocks noChangeArrowheads="1"/>
            </p:cNvSpPr>
            <p:nvPr/>
          </p:nvSpPr>
          <p:spPr bwMode="auto">
            <a:xfrm>
              <a:off x="3741"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4" name="Oval 1326"/>
            <p:cNvSpPr>
              <a:spLocks noChangeArrowheads="1"/>
            </p:cNvSpPr>
            <p:nvPr/>
          </p:nvSpPr>
          <p:spPr bwMode="auto">
            <a:xfrm>
              <a:off x="4059"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5" name="Oval 1327"/>
            <p:cNvSpPr>
              <a:spLocks noChangeArrowheads="1"/>
            </p:cNvSpPr>
            <p:nvPr/>
          </p:nvSpPr>
          <p:spPr bwMode="auto">
            <a:xfrm>
              <a:off x="4331" y="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6" name="Oval 1328"/>
            <p:cNvSpPr>
              <a:spLocks noChangeArrowheads="1"/>
            </p:cNvSpPr>
            <p:nvPr/>
          </p:nvSpPr>
          <p:spPr bwMode="auto">
            <a:xfrm>
              <a:off x="4194"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7" name="Oval 1329"/>
            <p:cNvSpPr>
              <a:spLocks noChangeArrowheads="1"/>
            </p:cNvSpPr>
            <p:nvPr/>
          </p:nvSpPr>
          <p:spPr bwMode="auto">
            <a:xfrm>
              <a:off x="3786"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8" name="Oval 1330"/>
            <p:cNvSpPr>
              <a:spLocks noChangeArrowheads="1"/>
            </p:cNvSpPr>
            <p:nvPr/>
          </p:nvSpPr>
          <p:spPr bwMode="auto">
            <a:xfrm>
              <a:off x="550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09" name="Oval 1331"/>
            <p:cNvSpPr>
              <a:spLocks noChangeArrowheads="1"/>
            </p:cNvSpPr>
            <p:nvPr/>
          </p:nvSpPr>
          <p:spPr bwMode="auto">
            <a:xfrm>
              <a:off x="5419"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0" name="Oval 1332"/>
            <p:cNvSpPr>
              <a:spLocks noChangeArrowheads="1"/>
            </p:cNvSpPr>
            <p:nvPr/>
          </p:nvSpPr>
          <p:spPr bwMode="auto">
            <a:xfrm>
              <a:off x="5510"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1" name="Oval 1333"/>
            <p:cNvSpPr>
              <a:spLocks noChangeArrowheads="1"/>
            </p:cNvSpPr>
            <p:nvPr/>
          </p:nvSpPr>
          <p:spPr bwMode="auto">
            <a:xfrm>
              <a:off x="5011" y="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2" name="Oval 1334"/>
            <p:cNvSpPr>
              <a:spLocks noChangeArrowheads="1"/>
            </p:cNvSpPr>
            <p:nvPr/>
          </p:nvSpPr>
          <p:spPr bwMode="auto">
            <a:xfrm>
              <a:off x="5464"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3" name="Oval 1335"/>
            <p:cNvSpPr>
              <a:spLocks noChangeArrowheads="1"/>
            </p:cNvSpPr>
            <p:nvPr/>
          </p:nvSpPr>
          <p:spPr bwMode="auto">
            <a:xfrm>
              <a:off x="4876"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4" name="Oval 1336"/>
            <p:cNvSpPr>
              <a:spLocks noChangeArrowheads="1"/>
            </p:cNvSpPr>
            <p:nvPr/>
          </p:nvSpPr>
          <p:spPr bwMode="auto">
            <a:xfrm>
              <a:off x="487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5" name="Oval 1337"/>
            <p:cNvSpPr>
              <a:spLocks noChangeArrowheads="1"/>
            </p:cNvSpPr>
            <p:nvPr/>
          </p:nvSpPr>
          <p:spPr bwMode="auto">
            <a:xfrm>
              <a:off x="4602"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6" name="Oval 1338"/>
            <p:cNvSpPr>
              <a:spLocks noChangeArrowheads="1"/>
            </p:cNvSpPr>
            <p:nvPr/>
          </p:nvSpPr>
          <p:spPr bwMode="auto">
            <a:xfrm>
              <a:off x="4784"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7" name="Oval 1339"/>
            <p:cNvSpPr>
              <a:spLocks noChangeArrowheads="1"/>
            </p:cNvSpPr>
            <p:nvPr/>
          </p:nvSpPr>
          <p:spPr bwMode="auto">
            <a:xfrm>
              <a:off x="401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8" name="Oval 1340"/>
            <p:cNvSpPr>
              <a:spLocks noChangeArrowheads="1"/>
            </p:cNvSpPr>
            <p:nvPr/>
          </p:nvSpPr>
          <p:spPr bwMode="auto">
            <a:xfrm>
              <a:off x="3786"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19" name="Oval 1341"/>
            <p:cNvSpPr>
              <a:spLocks noChangeArrowheads="1"/>
            </p:cNvSpPr>
            <p:nvPr/>
          </p:nvSpPr>
          <p:spPr bwMode="auto">
            <a:xfrm>
              <a:off x="4055"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0" name="Oval 1342"/>
            <p:cNvSpPr>
              <a:spLocks noChangeArrowheads="1"/>
            </p:cNvSpPr>
            <p:nvPr/>
          </p:nvSpPr>
          <p:spPr bwMode="auto">
            <a:xfrm>
              <a:off x="4512"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1" name="Oval 1343"/>
            <p:cNvSpPr>
              <a:spLocks noChangeArrowheads="1"/>
            </p:cNvSpPr>
            <p:nvPr/>
          </p:nvSpPr>
          <p:spPr bwMode="auto">
            <a:xfrm>
              <a:off x="4106"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2" name="Oval 1344"/>
            <p:cNvSpPr>
              <a:spLocks noChangeArrowheads="1"/>
            </p:cNvSpPr>
            <p:nvPr/>
          </p:nvSpPr>
          <p:spPr bwMode="auto">
            <a:xfrm>
              <a:off x="3695" y="43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223" name="Oval 1345"/>
            <p:cNvSpPr>
              <a:spLocks noChangeArrowheads="1"/>
            </p:cNvSpPr>
            <p:nvPr/>
          </p:nvSpPr>
          <p:spPr bwMode="auto">
            <a:xfrm>
              <a:off x="3650"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4" name="Oval 1346"/>
            <p:cNvSpPr>
              <a:spLocks noChangeArrowheads="1"/>
            </p:cNvSpPr>
            <p:nvPr/>
          </p:nvSpPr>
          <p:spPr bwMode="auto">
            <a:xfrm>
              <a:off x="387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5" name="Oval 1347"/>
            <p:cNvSpPr>
              <a:spLocks noChangeArrowheads="1"/>
            </p:cNvSpPr>
            <p:nvPr/>
          </p:nvSpPr>
          <p:spPr bwMode="auto">
            <a:xfrm>
              <a:off x="3922"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6" name="Oval 1348"/>
            <p:cNvSpPr>
              <a:spLocks noChangeArrowheads="1"/>
            </p:cNvSpPr>
            <p:nvPr/>
          </p:nvSpPr>
          <p:spPr bwMode="auto">
            <a:xfrm>
              <a:off x="392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7" name="Oval 1349"/>
            <p:cNvSpPr>
              <a:spLocks noChangeArrowheads="1"/>
            </p:cNvSpPr>
            <p:nvPr/>
          </p:nvSpPr>
          <p:spPr bwMode="auto">
            <a:xfrm>
              <a:off x="242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8" name="Oval 1350"/>
            <p:cNvSpPr>
              <a:spLocks noChangeArrowheads="1"/>
            </p:cNvSpPr>
            <p:nvPr/>
          </p:nvSpPr>
          <p:spPr bwMode="auto">
            <a:xfrm>
              <a:off x="3650"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29" name="Oval 1351"/>
            <p:cNvSpPr>
              <a:spLocks noChangeArrowheads="1"/>
            </p:cNvSpPr>
            <p:nvPr/>
          </p:nvSpPr>
          <p:spPr bwMode="auto">
            <a:xfrm>
              <a:off x="3650"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0" name="Oval 1352"/>
            <p:cNvSpPr>
              <a:spLocks noChangeArrowheads="1"/>
            </p:cNvSpPr>
            <p:nvPr/>
          </p:nvSpPr>
          <p:spPr bwMode="auto">
            <a:xfrm>
              <a:off x="3650"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1" name="Oval 1353"/>
            <p:cNvSpPr>
              <a:spLocks noChangeArrowheads="1"/>
            </p:cNvSpPr>
            <p:nvPr/>
          </p:nvSpPr>
          <p:spPr bwMode="auto">
            <a:xfrm>
              <a:off x="44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2" name="Oval 1354"/>
            <p:cNvSpPr>
              <a:spLocks noChangeArrowheads="1"/>
            </p:cNvSpPr>
            <p:nvPr/>
          </p:nvSpPr>
          <p:spPr bwMode="auto">
            <a:xfrm>
              <a:off x="4739"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3" name="Oval 1355"/>
            <p:cNvSpPr>
              <a:spLocks noChangeArrowheads="1"/>
            </p:cNvSpPr>
            <p:nvPr/>
          </p:nvSpPr>
          <p:spPr bwMode="auto">
            <a:xfrm>
              <a:off x="3922"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4" name="Oval 1356"/>
            <p:cNvSpPr>
              <a:spLocks noChangeArrowheads="1"/>
            </p:cNvSpPr>
            <p:nvPr/>
          </p:nvSpPr>
          <p:spPr bwMode="auto">
            <a:xfrm>
              <a:off x="428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5" name="Oval 1357"/>
            <p:cNvSpPr>
              <a:spLocks noChangeArrowheads="1"/>
            </p:cNvSpPr>
            <p:nvPr/>
          </p:nvSpPr>
          <p:spPr bwMode="auto">
            <a:xfrm>
              <a:off x="4512"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6" name="Oval 1358"/>
            <p:cNvSpPr>
              <a:spLocks noChangeArrowheads="1"/>
            </p:cNvSpPr>
            <p:nvPr/>
          </p:nvSpPr>
          <p:spPr bwMode="auto">
            <a:xfrm>
              <a:off x="573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7" name="Oval 1359"/>
            <p:cNvSpPr>
              <a:spLocks noChangeArrowheads="1"/>
            </p:cNvSpPr>
            <p:nvPr/>
          </p:nvSpPr>
          <p:spPr bwMode="auto">
            <a:xfrm>
              <a:off x="5555" y="5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78238" name="Oval 1360"/>
            <p:cNvSpPr>
              <a:spLocks noChangeArrowheads="1"/>
            </p:cNvSpPr>
            <p:nvPr/>
          </p:nvSpPr>
          <p:spPr bwMode="auto">
            <a:xfrm>
              <a:off x="10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8239" name="Oval 1361"/>
            <p:cNvSpPr>
              <a:spLocks noChangeArrowheads="1"/>
            </p:cNvSpPr>
            <p:nvPr/>
          </p:nvSpPr>
          <p:spPr bwMode="auto">
            <a:xfrm>
              <a:off x="521" y="424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8240" name="Oval 1362"/>
            <p:cNvSpPr>
              <a:spLocks noChangeArrowheads="1"/>
            </p:cNvSpPr>
            <p:nvPr/>
          </p:nvSpPr>
          <p:spPr bwMode="auto">
            <a:xfrm>
              <a:off x="2291" y="420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241" name="Oval 1363"/>
            <p:cNvSpPr>
              <a:spLocks noChangeArrowheads="1"/>
            </p:cNvSpPr>
            <p:nvPr/>
          </p:nvSpPr>
          <p:spPr bwMode="auto">
            <a:xfrm>
              <a:off x="3833" y="415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242" name="Oval 1364"/>
            <p:cNvSpPr>
              <a:spLocks noChangeArrowheads="1"/>
            </p:cNvSpPr>
            <p:nvPr/>
          </p:nvSpPr>
          <p:spPr bwMode="auto">
            <a:xfrm>
              <a:off x="159" y="411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78243" name="Oval 1365"/>
            <p:cNvSpPr>
              <a:spLocks noChangeArrowheads="1"/>
            </p:cNvSpPr>
            <p:nvPr/>
          </p:nvSpPr>
          <p:spPr bwMode="auto">
            <a:xfrm>
              <a:off x="4468"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78244" name="Oval 1366"/>
            <p:cNvSpPr>
              <a:spLocks noChangeArrowheads="1"/>
            </p:cNvSpPr>
            <p:nvPr/>
          </p:nvSpPr>
          <p:spPr bwMode="auto">
            <a:xfrm>
              <a:off x="4603" y="2795"/>
              <a:ext cx="45" cy="45"/>
            </a:xfrm>
            <a:prstGeom prst="ellipse">
              <a:avLst/>
            </a:prstGeom>
            <a:solidFill>
              <a:srgbClr val="FFFF66"/>
            </a:solidFill>
            <a:ln w="3175">
              <a:solidFill>
                <a:schemeClr val="tx1"/>
              </a:solidFill>
              <a:round/>
              <a:headEnd/>
              <a:tailEnd/>
            </a:ln>
          </p:spPr>
          <p:txBody>
            <a:bodyPr wrap="none" anchor="ctr"/>
            <a:lstStyle/>
            <a:p>
              <a:endParaRPr lang="en-US"/>
            </a:p>
          </p:txBody>
        </p:sp>
      </p:grpSp>
      <p:grpSp>
        <p:nvGrpSpPr>
          <p:cNvPr id="3" name="Group 1367"/>
          <p:cNvGrpSpPr>
            <a:grpSpLocks/>
          </p:cNvGrpSpPr>
          <p:nvPr/>
        </p:nvGrpSpPr>
        <p:grpSpPr bwMode="auto">
          <a:xfrm rot="2083015">
            <a:off x="7572375" y="-87313"/>
            <a:ext cx="887413" cy="2724151"/>
            <a:chOff x="4468" y="285"/>
            <a:chExt cx="559" cy="1716"/>
          </a:xfrm>
        </p:grpSpPr>
        <p:sp>
          <p:nvSpPr>
            <p:cNvPr id="76880" name="Freeform 1368"/>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81" name="Oval 1369"/>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4" name="Group 1370"/>
          <p:cNvGrpSpPr>
            <a:grpSpLocks/>
          </p:cNvGrpSpPr>
          <p:nvPr/>
        </p:nvGrpSpPr>
        <p:grpSpPr bwMode="auto">
          <a:xfrm rot="2083015">
            <a:off x="5364163" y="1568450"/>
            <a:ext cx="887412" cy="2724150"/>
            <a:chOff x="4468" y="285"/>
            <a:chExt cx="559" cy="1716"/>
          </a:xfrm>
        </p:grpSpPr>
        <p:sp>
          <p:nvSpPr>
            <p:cNvPr id="76878" name="Freeform 1371"/>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79" name="Oval 1372"/>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5" name="Group 1373"/>
          <p:cNvGrpSpPr>
            <a:grpSpLocks/>
          </p:cNvGrpSpPr>
          <p:nvPr/>
        </p:nvGrpSpPr>
        <p:grpSpPr bwMode="auto">
          <a:xfrm rot="2083015">
            <a:off x="3108325" y="3225800"/>
            <a:ext cx="887413" cy="2724150"/>
            <a:chOff x="4468" y="285"/>
            <a:chExt cx="559" cy="1716"/>
          </a:xfrm>
        </p:grpSpPr>
        <p:sp>
          <p:nvSpPr>
            <p:cNvPr id="76876" name="Freeform 1374"/>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77" name="Oval 1375"/>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6" name="Group 1376"/>
          <p:cNvGrpSpPr>
            <a:grpSpLocks/>
          </p:cNvGrpSpPr>
          <p:nvPr/>
        </p:nvGrpSpPr>
        <p:grpSpPr bwMode="auto">
          <a:xfrm rot="4392417" flipH="1">
            <a:off x="9019382" y="3734594"/>
            <a:ext cx="887412" cy="2724150"/>
            <a:chOff x="4468" y="285"/>
            <a:chExt cx="559" cy="1716"/>
          </a:xfrm>
        </p:grpSpPr>
        <p:sp>
          <p:nvSpPr>
            <p:cNvPr id="76874" name="Freeform 1377"/>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75" name="Oval 1378"/>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7" name="Group 1379"/>
          <p:cNvGrpSpPr>
            <a:grpSpLocks/>
          </p:cNvGrpSpPr>
          <p:nvPr/>
        </p:nvGrpSpPr>
        <p:grpSpPr bwMode="auto">
          <a:xfrm rot="14995818" flipH="1">
            <a:off x="953293" y="4863307"/>
            <a:ext cx="887413" cy="2724150"/>
            <a:chOff x="4468" y="285"/>
            <a:chExt cx="559" cy="1716"/>
          </a:xfrm>
        </p:grpSpPr>
        <p:sp>
          <p:nvSpPr>
            <p:cNvPr id="76872" name="Freeform 1380"/>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73" name="Oval 1381"/>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8" name="Group 1382"/>
          <p:cNvGrpSpPr>
            <a:grpSpLocks/>
          </p:cNvGrpSpPr>
          <p:nvPr/>
        </p:nvGrpSpPr>
        <p:grpSpPr bwMode="auto">
          <a:xfrm rot="4392417" flipH="1">
            <a:off x="6785769" y="5318919"/>
            <a:ext cx="887412" cy="2724150"/>
            <a:chOff x="4468" y="285"/>
            <a:chExt cx="559" cy="1716"/>
          </a:xfrm>
        </p:grpSpPr>
        <p:sp>
          <p:nvSpPr>
            <p:cNvPr id="76870" name="Freeform 1383"/>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76871" name="Oval 1384"/>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9" name="Group 1385"/>
          <p:cNvGrpSpPr>
            <a:grpSpLocks/>
          </p:cNvGrpSpPr>
          <p:nvPr/>
        </p:nvGrpSpPr>
        <p:grpSpPr bwMode="auto">
          <a:xfrm>
            <a:off x="468313" y="1125538"/>
            <a:ext cx="2719387" cy="2160587"/>
            <a:chOff x="703" y="754"/>
            <a:chExt cx="1713" cy="1361"/>
          </a:xfrm>
        </p:grpSpPr>
        <p:sp>
          <p:nvSpPr>
            <p:cNvPr id="76868" name="Freeform 1386"/>
            <p:cNvSpPr>
              <a:spLocks/>
            </p:cNvSpPr>
            <p:nvPr/>
          </p:nvSpPr>
          <p:spPr bwMode="auto">
            <a:xfrm>
              <a:off x="703" y="754"/>
              <a:ext cx="1713" cy="1361"/>
            </a:xfrm>
            <a:custGeom>
              <a:avLst/>
              <a:gdLst>
                <a:gd name="T0" fmla="*/ 576 w 1713"/>
                <a:gd name="T1" fmla="*/ 78 h 1221"/>
                <a:gd name="T2" fmla="*/ 425 w 1713"/>
                <a:gd name="T3" fmla="*/ 130 h 1221"/>
                <a:gd name="T4" fmla="*/ 364 w 1713"/>
                <a:gd name="T5" fmla="*/ 182 h 1221"/>
                <a:gd name="T6" fmla="*/ 302 w 1713"/>
                <a:gd name="T7" fmla="*/ 250 h 1221"/>
                <a:gd name="T8" fmla="*/ 192 w 1713"/>
                <a:gd name="T9" fmla="*/ 343 h 1221"/>
                <a:gd name="T10" fmla="*/ 83 w 1713"/>
                <a:gd name="T11" fmla="*/ 555 h 1221"/>
                <a:gd name="T12" fmla="*/ 48 w 1713"/>
                <a:gd name="T13" fmla="*/ 718 h 1221"/>
                <a:gd name="T14" fmla="*/ 0 w 1713"/>
                <a:gd name="T15" fmla="*/ 1008 h 1221"/>
                <a:gd name="T16" fmla="*/ 7 w 1713"/>
                <a:gd name="T17" fmla="*/ 1204 h 1221"/>
                <a:gd name="T18" fmla="*/ 117 w 1713"/>
                <a:gd name="T19" fmla="*/ 1399 h 1221"/>
                <a:gd name="T20" fmla="*/ 179 w 1713"/>
                <a:gd name="T21" fmla="*/ 1450 h 1221"/>
                <a:gd name="T22" fmla="*/ 295 w 1713"/>
                <a:gd name="T23" fmla="*/ 1459 h 1221"/>
                <a:gd name="T24" fmla="*/ 1125 w 1713"/>
                <a:gd name="T25" fmla="*/ 1459 h 1221"/>
                <a:gd name="T26" fmla="*/ 1276 w 1713"/>
                <a:gd name="T27" fmla="*/ 1399 h 1221"/>
                <a:gd name="T28" fmla="*/ 1344 w 1713"/>
                <a:gd name="T29" fmla="*/ 1348 h 1221"/>
                <a:gd name="T30" fmla="*/ 1553 w 1713"/>
                <a:gd name="T31" fmla="*/ 1202 h 1221"/>
                <a:gd name="T32" fmla="*/ 1663 w 1713"/>
                <a:gd name="T33" fmla="*/ 1149 h 1221"/>
                <a:gd name="T34" fmla="*/ 1711 w 1713"/>
                <a:gd name="T35" fmla="*/ 936 h 1221"/>
                <a:gd name="T36" fmla="*/ 1649 w 1713"/>
                <a:gd name="T37" fmla="*/ 725 h 1221"/>
                <a:gd name="T38" fmla="*/ 1533 w 1713"/>
                <a:gd name="T39" fmla="*/ 511 h 1221"/>
                <a:gd name="T40" fmla="*/ 1355 w 1713"/>
                <a:gd name="T41" fmla="*/ 239 h 1221"/>
                <a:gd name="T42" fmla="*/ 1135 w 1713"/>
                <a:gd name="T43" fmla="*/ 33 h 1221"/>
                <a:gd name="T44" fmla="*/ 909 w 1713"/>
                <a:gd name="T45" fmla="*/ 42 h 1221"/>
                <a:gd name="T46" fmla="*/ 576 w 1713"/>
                <a:gd name="T47" fmla="*/ 78 h 12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3"/>
                <a:gd name="T73" fmla="*/ 0 h 1221"/>
                <a:gd name="T74" fmla="*/ 1713 w 1713"/>
                <a:gd name="T75" fmla="*/ 1221 h 12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3" h="1221">
                  <a:moveTo>
                    <a:pt x="576" y="63"/>
                  </a:moveTo>
                  <a:cubicBezTo>
                    <a:pt x="526" y="70"/>
                    <a:pt x="470" y="80"/>
                    <a:pt x="425" y="105"/>
                  </a:cubicBezTo>
                  <a:cubicBezTo>
                    <a:pt x="402" y="118"/>
                    <a:pt x="390" y="137"/>
                    <a:pt x="364" y="146"/>
                  </a:cubicBezTo>
                  <a:cubicBezTo>
                    <a:pt x="346" y="164"/>
                    <a:pt x="323" y="187"/>
                    <a:pt x="302" y="201"/>
                  </a:cubicBezTo>
                  <a:cubicBezTo>
                    <a:pt x="266" y="226"/>
                    <a:pt x="220" y="241"/>
                    <a:pt x="192" y="276"/>
                  </a:cubicBezTo>
                  <a:cubicBezTo>
                    <a:pt x="150" y="328"/>
                    <a:pt x="109" y="384"/>
                    <a:pt x="83" y="447"/>
                  </a:cubicBezTo>
                  <a:cubicBezTo>
                    <a:pt x="66" y="489"/>
                    <a:pt x="60" y="535"/>
                    <a:pt x="48" y="578"/>
                  </a:cubicBezTo>
                  <a:cubicBezTo>
                    <a:pt x="25" y="658"/>
                    <a:pt x="8" y="727"/>
                    <a:pt x="0" y="811"/>
                  </a:cubicBezTo>
                  <a:cubicBezTo>
                    <a:pt x="2" y="864"/>
                    <a:pt x="3" y="916"/>
                    <a:pt x="7" y="969"/>
                  </a:cubicBezTo>
                  <a:cubicBezTo>
                    <a:pt x="10" y="1001"/>
                    <a:pt x="91" y="1106"/>
                    <a:pt x="117" y="1126"/>
                  </a:cubicBezTo>
                  <a:cubicBezTo>
                    <a:pt x="137" y="1141"/>
                    <a:pt x="154" y="1166"/>
                    <a:pt x="179" y="1167"/>
                  </a:cubicBezTo>
                  <a:cubicBezTo>
                    <a:pt x="218" y="1169"/>
                    <a:pt x="256" y="1172"/>
                    <a:pt x="295" y="1174"/>
                  </a:cubicBezTo>
                  <a:cubicBezTo>
                    <a:pt x="568" y="1221"/>
                    <a:pt x="1125" y="1174"/>
                    <a:pt x="1125" y="1174"/>
                  </a:cubicBezTo>
                  <a:cubicBezTo>
                    <a:pt x="1180" y="1162"/>
                    <a:pt x="1224" y="1143"/>
                    <a:pt x="1276" y="1126"/>
                  </a:cubicBezTo>
                  <a:cubicBezTo>
                    <a:pt x="1330" y="1088"/>
                    <a:pt x="1305" y="1098"/>
                    <a:pt x="1344" y="1085"/>
                  </a:cubicBezTo>
                  <a:cubicBezTo>
                    <a:pt x="1390" y="1059"/>
                    <a:pt x="1500" y="994"/>
                    <a:pt x="1553" y="967"/>
                  </a:cubicBezTo>
                  <a:cubicBezTo>
                    <a:pt x="1583" y="958"/>
                    <a:pt x="1637" y="960"/>
                    <a:pt x="1663" y="925"/>
                  </a:cubicBezTo>
                  <a:cubicBezTo>
                    <a:pt x="1689" y="890"/>
                    <a:pt x="1713" y="811"/>
                    <a:pt x="1711" y="754"/>
                  </a:cubicBezTo>
                  <a:cubicBezTo>
                    <a:pt x="1700" y="643"/>
                    <a:pt x="1709" y="669"/>
                    <a:pt x="1649" y="583"/>
                  </a:cubicBezTo>
                  <a:cubicBezTo>
                    <a:pt x="1637" y="547"/>
                    <a:pt x="1563" y="438"/>
                    <a:pt x="1533" y="411"/>
                  </a:cubicBezTo>
                  <a:cubicBezTo>
                    <a:pt x="1514" y="383"/>
                    <a:pt x="1395" y="238"/>
                    <a:pt x="1355" y="192"/>
                  </a:cubicBezTo>
                  <a:cubicBezTo>
                    <a:pt x="1328" y="151"/>
                    <a:pt x="1238" y="67"/>
                    <a:pt x="1135" y="27"/>
                  </a:cubicBezTo>
                  <a:cubicBezTo>
                    <a:pt x="1070" y="0"/>
                    <a:pt x="1002" y="28"/>
                    <a:pt x="909" y="34"/>
                  </a:cubicBezTo>
                  <a:cubicBezTo>
                    <a:pt x="816" y="40"/>
                    <a:pt x="645" y="57"/>
                    <a:pt x="576" y="63"/>
                  </a:cubicBezTo>
                  <a:close/>
                </a:path>
              </a:pathLst>
            </a:custGeom>
            <a:ln>
              <a:headEnd/>
              <a:tailEnd/>
            </a:ln>
          </p:spPr>
          <p:style>
            <a:lnRef idx="1">
              <a:schemeClr val="accent1"/>
            </a:lnRef>
            <a:fillRef idx="2">
              <a:schemeClr val="accent1"/>
            </a:fillRef>
            <a:effectRef idx="1">
              <a:schemeClr val="accent1"/>
            </a:effectRef>
            <a:fontRef idx="minor">
              <a:schemeClr val="dk1"/>
            </a:fontRef>
          </p:style>
          <p:txBody>
            <a:bodyPr/>
            <a:lstStyle/>
            <a:p>
              <a:endParaRPr lang="cs-CZ"/>
            </a:p>
          </p:txBody>
        </p:sp>
        <p:sp>
          <p:nvSpPr>
            <p:cNvPr id="76869" name="Oval 1387"/>
            <p:cNvSpPr>
              <a:spLocks noChangeArrowheads="1"/>
            </p:cNvSpPr>
            <p:nvPr/>
          </p:nvSpPr>
          <p:spPr bwMode="auto">
            <a:xfrm>
              <a:off x="1247" y="1344"/>
              <a:ext cx="454" cy="317"/>
            </a:xfrm>
            <a:prstGeom prst="ellipse">
              <a:avLst/>
            </a:prstGeom>
            <a:ln>
              <a:headEnd/>
              <a:tailEnd/>
            </a:ln>
          </p:spPr>
          <p:style>
            <a:lnRef idx="1">
              <a:schemeClr val="accent1"/>
            </a:lnRef>
            <a:fillRef idx="3">
              <a:schemeClr val="accent1"/>
            </a:fillRef>
            <a:effectRef idx="2">
              <a:schemeClr val="accent1"/>
            </a:effectRef>
            <a:fontRef idx="minor">
              <a:schemeClr val="lt1"/>
            </a:fontRef>
          </p:style>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sp>
        <p:nvSpPr>
          <p:cNvPr id="76811" name="Text Box 1388"/>
          <p:cNvSpPr txBox="1">
            <a:spLocks noChangeArrowheads="1"/>
          </p:cNvSpPr>
          <p:nvPr/>
        </p:nvSpPr>
        <p:spPr bwMode="auto">
          <a:xfrm>
            <a:off x="1331913" y="1268413"/>
            <a:ext cx="534121" cy="369332"/>
          </a:xfrm>
          <a:prstGeom prst="rect">
            <a:avLst/>
          </a:prstGeom>
          <a:noFill/>
          <a:ln>
            <a:noFill/>
            <a:headEnd/>
            <a:tailEnd/>
          </a:ln>
        </p:spPr>
        <p:style>
          <a:lnRef idx="1">
            <a:schemeClr val="accent1"/>
          </a:lnRef>
          <a:fillRef idx="2">
            <a:schemeClr val="accent1"/>
          </a:fillRef>
          <a:effectRef idx="1">
            <a:schemeClr val="accent1"/>
          </a:effectRef>
          <a:fontRef idx="minor">
            <a:schemeClr val="dk1"/>
          </a:fontRef>
        </p:style>
        <p:txBody>
          <a:bodyPr wrap="none">
            <a:spAutoFit/>
          </a:bodyPr>
          <a:lstStyle/>
          <a:p>
            <a:r>
              <a:rPr lang="cs-CZ" b="1" dirty="0"/>
              <a:t>Cell</a:t>
            </a:r>
          </a:p>
        </p:txBody>
      </p:sp>
      <p:grpSp>
        <p:nvGrpSpPr>
          <p:cNvPr id="10" name="Group 1389"/>
          <p:cNvGrpSpPr>
            <a:grpSpLocks/>
          </p:cNvGrpSpPr>
          <p:nvPr/>
        </p:nvGrpSpPr>
        <p:grpSpPr bwMode="auto">
          <a:xfrm>
            <a:off x="611188" y="1268413"/>
            <a:ext cx="2374900" cy="1800225"/>
            <a:chOff x="1202" y="1117"/>
            <a:chExt cx="1496" cy="1134"/>
          </a:xfrm>
        </p:grpSpPr>
        <p:sp>
          <p:nvSpPr>
            <p:cNvPr id="76826" name="Oval 1390"/>
            <p:cNvSpPr>
              <a:spLocks noChangeArrowheads="1"/>
            </p:cNvSpPr>
            <p:nvPr/>
          </p:nvSpPr>
          <p:spPr bwMode="auto">
            <a:xfrm>
              <a:off x="2063"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27" name="Oval 1391"/>
            <p:cNvSpPr>
              <a:spLocks noChangeArrowheads="1"/>
            </p:cNvSpPr>
            <p:nvPr/>
          </p:nvSpPr>
          <p:spPr bwMode="auto">
            <a:xfrm>
              <a:off x="2199" y="2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28" name="Oval 1392"/>
            <p:cNvSpPr>
              <a:spLocks noChangeArrowheads="1"/>
            </p:cNvSpPr>
            <p:nvPr/>
          </p:nvSpPr>
          <p:spPr bwMode="auto">
            <a:xfrm>
              <a:off x="233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29" name="Oval 1393"/>
            <p:cNvSpPr>
              <a:spLocks noChangeArrowheads="1"/>
            </p:cNvSpPr>
            <p:nvPr/>
          </p:nvSpPr>
          <p:spPr bwMode="auto">
            <a:xfrm>
              <a:off x="2471"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0" name="Oval 1394"/>
            <p:cNvSpPr>
              <a:spLocks noChangeArrowheads="1"/>
            </p:cNvSpPr>
            <p:nvPr/>
          </p:nvSpPr>
          <p:spPr bwMode="auto">
            <a:xfrm>
              <a:off x="2381"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1" name="Oval 1395"/>
            <p:cNvSpPr>
              <a:spLocks noChangeArrowheads="1"/>
            </p:cNvSpPr>
            <p:nvPr/>
          </p:nvSpPr>
          <p:spPr bwMode="auto">
            <a:xfrm>
              <a:off x="2290"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2" name="Oval 1396"/>
            <p:cNvSpPr>
              <a:spLocks noChangeArrowheads="1"/>
            </p:cNvSpPr>
            <p:nvPr/>
          </p:nvSpPr>
          <p:spPr bwMode="auto">
            <a:xfrm>
              <a:off x="2199"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3" name="Oval 1397"/>
            <p:cNvSpPr>
              <a:spLocks noChangeArrowheads="1"/>
            </p:cNvSpPr>
            <p:nvPr/>
          </p:nvSpPr>
          <p:spPr bwMode="auto">
            <a:xfrm>
              <a:off x="2108"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4" name="Oval 1398"/>
            <p:cNvSpPr>
              <a:spLocks noChangeArrowheads="1"/>
            </p:cNvSpPr>
            <p:nvPr/>
          </p:nvSpPr>
          <p:spPr bwMode="auto">
            <a:xfrm>
              <a:off x="2017"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5" name="Oval 1399"/>
            <p:cNvSpPr>
              <a:spLocks noChangeArrowheads="1"/>
            </p:cNvSpPr>
            <p:nvPr/>
          </p:nvSpPr>
          <p:spPr bwMode="auto">
            <a:xfrm>
              <a:off x="1926"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6" name="Oval 1400"/>
            <p:cNvSpPr>
              <a:spLocks noChangeArrowheads="1"/>
            </p:cNvSpPr>
            <p:nvPr/>
          </p:nvSpPr>
          <p:spPr bwMode="auto">
            <a:xfrm>
              <a:off x="1835"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7" name="Oval 1401"/>
            <p:cNvSpPr>
              <a:spLocks noChangeArrowheads="1"/>
            </p:cNvSpPr>
            <p:nvPr/>
          </p:nvSpPr>
          <p:spPr bwMode="auto">
            <a:xfrm>
              <a:off x="1609"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8" name="Oval 1402"/>
            <p:cNvSpPr>
              <a:spLocks noChangeArrowheads="1"/>
            </p:cNvSpPr>
            <p:nvPr/>
          </p:nvSpPr>
          <p:spPr bwMode="auto">
            <a:xfrm>
              <a:off x="1383" y="2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39" name="Oval 1403"/>
            <p:cNvSpPr>
              <a:spLocks noChangeArrowheads="1"/>
            </p:cNvSpPr>
            <p:nvPr/>
          </p:nvSpPr>
          <p:spPr bwMode="auto">
            <a:xfrm>
              <a:off x="1202"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0" name="Oval 1404"/>
            <p:cNvSpPr>
              <a:spLocks noChangeArrowheads="1"/>
            </p:cNvSpPr>
            <p:nvPr/>
          </p:nvSpPr>
          <p:spPr bwMode="auto">
            <a:xfrm>
              <a:off x="1247"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1" name="Oval 1405"/>
            <p:cNvSpPr>
              <a:spLocks noChangeArrowheads="1"/>
            </p:cNvSpPr>
            <p:nvPr/>
          </p:nvSpPr>
          <p:spPr bwMode="auto">
            <a:xfrm>
              <a:off x="1383"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2" name="Oval 1406"/>
            <p:cNvSpPr>
              <a:spLocks noChangeArrowheads="1"/>
            </p:cNvSpPr>
            <p:nvPr/>
          </p:nvSpPr>
          <p:spPr bwMode="auto">
            <a:xfrm>
              <a:off x="1519"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3" name="Oval 1407"/>
            <p:cNvSpPr>
              <a:spLocks noChangeArrowheads="1"/>
            </p:cNvSpPr>
            <p:nvPr/>
          </p:nvSpPr>
          <p:spPr bwMode="auto">
            <a:xfrm>
              <a:off x="165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4" name="Oval 1408"/>
            <p:cNvSpPr>
              <a:spLocks noChangeArrowheads="1"/>
            </p:cNvSpPr>
            <p:nvPr/>
          </p:nvSpPr>
          <p:spPr bwMode="auto">
            <a:xfrm>
              <a:off x="1791"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5" name="Oval 1409"/>
            <p:cNvSpPr>
              <a:spLocks noChangeArrowheads="1"/>
            </p:cNvSpPr>
            <p:nvPr/>
          </p:nvSpPr>
          <p:spPr bwMode="auto">
            <a:xfrm>
              <a:off x="2109"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6" name="Oval 1410"/>
            <p:cNvSpPr>
              <a:spLocks noChangeArrowheads="1"/>
            </p:cNvSpPr>
            <p:nvPr/>
          </p:nvSpPr>
          <p:spPr bwMode="auto">
            <a:xfrm>
              <a:off x="2427"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7" name="Oval 1411"/>
            <p:cNvSpPr>
              <a:spLocks noChangeArrowheads="1"/>
            </p:cNvSpPr>
            <p:nvPr/>
          </p:nvSpPr>
          <p:spPr bwMode="auto">
            <a:xfrm>
              <a:off x="2653"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8" name="Oval 1412"/>
            <p:cNvSpPr>
              <a:spLocks noChangeArrowheads="1"/>
            </p:cNvSpPr>
            <p:nvPr/>
          </p:nvSpPr>
          <p:spPr bwMode="auto">
            <a:xfrm>
              <a:off x="1746"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49" name="Oval 1413"/>
            <p:cNvSpPr>
              <a:spLocks noChangeArrowheads="1"/>
            </p:cNvSpPr>
            <p:nvPr/>
          </p:nvSpPr>
          <p:spPr bwMode="auto">
            <a:xfrm>
              <a:off x="192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50" name="Oval 1414"/>
            <p:cNvSpPr>
              <a:spLocks noChangeArrowheads="1"/>
            </p:cNvSpPr>
            <p:nvPr/>
          </p:nvSpPr>
          <p:spPr bwMode="auto">
            <a:xfrm>
              <a:off x="2108"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51" name="Oval 1415"/>
            <p:cNvSpPr>
              <a:spLocks noChangeArrowheads="1"/>
            </p:cNvSpPr>
            <p:nvPr/>
          </p:nvSpPr>
          <p:spPr bwMode="auto">
            <a:xfrm>
              <a:off x="1655"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76852" name="Oval 1416"/>
            <p:cNvSpPr>
              <a:spLocks noChangeArrowheads="1"/>
            </p:cNvSpPr>
            <p:nvPr/>
          </p:nvSpPr>
          <p:spPr bwMode="auto">
            <a:xfrm>
              <a:off x="1247" y="20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6853" name="Oval 1417"/>
            <p:cNvSpPr>
              <a:spLocks noChangeArrowheads="1"/>
            </p:cNvSpPr>
            <p:nvPr/>
          </p:nvSpPr>
          <p:spPr bwMode="auto">
            <a:xfrm>
              <a:off x="1564" y="211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76854" name="Oval 1418"/>
            <p:cNvSpPr>
              <a:spLocks noChangeArrowheads="1"/>
            </p:cNvSpPr>
            <p:nvPr/>
          </p:nvSpPr>
          <p:spPr bwMode="auto">
            <a:xfrm>
              <a:off x="1881" y="2069"/>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55" name="Oval 1419"/>
            <p:cNvSpPr>
              <a:spLocks noChangeArrowheads="1"/>
            </p:cNvSpPr>
            <p:nvPr/>
          </p:nvSpPr>
          <p:spPr bwMode="auto">
            <a:xfrm>
              <a:off x="2198" y="166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56" name="Oval 1420"/>
            <p:cNvSpPr>
              <a:spLocks noChangeArrowheads="1"/>
            </p:cNvSpPr>
            <p:nvPr/>
          </p:nvSpPr>
          <p:spPr bwMode="auto">
            <a:xfrm>
              <a:off x="1519" y="125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57" name="Oval 1421"/>
            <p:cNvSpPr>
              <a:spLocks noChangeArrowheads="1"/>
            </p:cNvSpPr>
            <p:nvPr/>
          </p:nvSpPr>
          <p:spPr bwMode="auto">
            <a:xfrm>
              <a:off x="1383" y="148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58" name="Oval 1422"/>
            <p:cNvSpPr>
              <a:spLocks noChangeArrowheads="1"/>
            </p:cNvSpPr>
            <p:nvPr/>
          </p:nvSpPr>
          <p:spPr bwMode="auto">
            <a:xfrm>
              <a:off x="1428" y="184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59" name="Oval 1423"/>
            <p:cNvSpPr>
              <a:spLocks noChangeArrowheads="1"/>
            </p:cNvSpPr>
            <p:nvPr/>
          </p:nvSpPr>
          <p:spPr bwMode="auto">
            <a:xfrm>
              <a:off x="1428" y="2206"/>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0" name="Oval 1424"/>
            <p:cNvSpPr>
              <a:spLocks noChangeArrowheads="1"/>
            </p:cNvSpPr>
            <p:nvPr/>
          </p:nvSpPr>
          <p:spPr bwMode="auto">
            <a:xfrm>
              <a:off x="1564" y="1978"/>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1" name="Oval 1425"/>
            <p:cNvSpPr>
              <a:spLocks noChangeArrowheads="1"/>
            </p:cNvSpPr>
            <p:nvPr/>
          </p:nvSpPr>
          <p:spPr bwMode="auto">
            <a:xfrm>
              <a:off x="1700" y="152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2" name="Oval 1426"/>
            <p:cNvSpPr>
              <a:spLocks noChangeArrowheads="1"/>
            </p:cNvSpPr>
            <p:nvPr/>
          </p:nvSpPr>
          <p:spPr bwMode="auto">
            <a:xfrm>
              <a:off x="1927"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3" name="Oval 1427"/>
            <p:cNvSpPr>
              <a:spLocks noChangeArrowheads="1"/>
            </p:cNvSpPr>
            <p:nvPr/>
          </p:nvSpPr>
          <p:spPr bwMode="auto">
            <a:xfrm>
              <a:off x="2245"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4" name="Oval 1428"/>
            <p:cNvSpPr>
              <a:spLocks noChangeArrowheads="1"/>
            </p:cNvSpPr>
            <p:nvPr/>
          </p:nvSpPr>
          <p:spPr bwMode="auto">
            <a:xfrm>
              <a:off x="2563" y="157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5" name="Oval 1429"/>
            <p:cNvSpPr>
              <a:spLocks noChangeArrowheads="1"/>
            </p:cNvSpPr>
            <p:nvPr/>
          </p:nvSpPr>
          <p:spPr bwMode="auto">
            <a:xfrm>
              <a:off x="2290" y="1797"/>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6" name="Oval 1430"/>
            <p:cNvSpPr>
              <a:spLocks noChangeArrowheads="1"/>
            </p:cNvSpPr>
            <p:nvPr/>
          </p:nvSpPr>
          <p:spPr bwMode="auto">
            <a:xfrm>
              <a:off x="2017" y="216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76867" name="Oval 1431"/>
            <p:cNvSpPr>
              <a:spLocks noChangeArrowheads="1"/>
            </p:cNvSpPr>
            <p:nvPr/>
          </p:nvSpPr>
          <p:spPr bwMode="auto">
            <a:xfrm>
              <a:off x="2290" y="1978"/>
              <a:ext cx="45" cy="45"/>
            </a:xfrm>
            <a:prstGeom prst="ellipse">
              <a:avLst/>
            </a:prstGeom>
            <a:solidFill>
              <a:srgbClr val="0033CC"/>
            </a:solidFill>
            <a:ln w="3175">
              <a:solidFill>
                <a:schemeClr val="tx1"/>
              </a:solidFill>
              <a:round/>
              <a:headEnd/>
              <a:tailEnd/>
            </a:ln>
          </p:spPr>
          <p:txBody>
            <a:bodyPr wrap="none" anchor="ctr"/>
            <a:lstStyle/>
            <a:p>
              <a:endParaRPr lang="en-US"/>
            </a:p>
          </p:txBody>
        </p:sp>
      </p:grpSp>
      <p:sp>
        <p:nvSpPr>
          <p:cNvPr id="76813" name="Rectangle 1432"/>
          <p:cNvSpPr>
            <a:spLocks noGrp="1" noChangeArrowheads="1"/>
          </p:cNvSpPr>
          <p:nvPr>
            <p:ph type="title"/>
          </p:nvPr>
        </p:nvSpPr>
        <p:spPr>
          <a:xfrm>
            <a:off x="2484438" y="53975"/>
            <a:ext cx="5111750" cy="1143000"/>
          </a:xfrm>
          <a:solidFill>
            <a:schemeClr val="bg1"/>
          </a:solidFill>
        </p:spPr>
        <p:txBody>
          <a:bodyPr/>
          <a:lstStyle/>
          <a:p>
            <a:r>
              <a:rPr lang="cs-CZ" dirty="0" err="1"/>
              <a:t>Isotonic</a:t>
            </a:r>
            <a:r>
              <a:rPr lang="cs-CZ" dirty="0"/>
              <a:t> </a:t>
            </a:r>
            <a:r>
              <a:rPr lang="cs-CZ" dirty="0" err="1"/>
              <a:t>environment</a:t>
            </a:r>
            <a:endParaRPr lang="cs-CZ" dirty="0"/>
          </a:p>
        </p:txBody>
      </p:sp>
      <p:sp>
        <p:nvSpPr>
          <p:cNvPr id="76814" name="Text Box 1433"/>
          <p:cNvSpPr txBox="1">
            <a:spLocks noChangeArrowheads="1"/>
          </p:cNvSpPr>
          <p:nvPr/>
        </p:nvSpPr>
        <p:spPr bwMode="auto">
          <a:xfrm>
            <a:off x="5580063" y="3644900"/>
            <a:ext cx="1388009" cy="369332"/>
          </a:xfrm>
          <a:prstGeom prst="rect">
            <a:avLst/>
          </a:prstGeom>
          <a:solidFill>
            <a:srgbClr val="FFFF99"/>
          </a:solidFill>
          <a:ln w="9525">
            <a:noFill/>
            <a:miter lim="800000"/>
            <a:headEnd/>
            <a:tailEnd/>
          </a:ln>
        </p:spPr>
        <p:txBody>
          <a:bodyPr wrap="none">
            <a:spAutoFit/>
          </a:bodyPr>
          <a:lstStyle/>
          <a:p>
            <a:r>
              <a:rPr lang="cs-CZ" b="1" dirty="0" err="1"/>
              <a:t>Blood</a:t>
            </a:r>
            <a:r>
              <a:rPr lang="cs-CZ" b="1" dirty="0"/>
              <a:t>-</a:t>
            </a:r>
            <a:r>
              <a:rPr lang="cs-CZ" b="1" dirty="0" err="1"/>
              <a:t>vessel</a:t>
            </a:r>
            <a:endParaRPr lang="cs-CZ" b="1" dirty="0"/>
          </a:p>
        </p:txBody>
      </p:sp>
      <p:sp>
        <p:nvSpPr>
          <p:cNvPr id="76815" name="Text Box 1434"/>
          <p:cNvSpPr txBox="1">
            <a:spLocks noChangeArrowheads="1"/>
          </p:cNvSpPr>
          <p:nvPr/>
        </p:nvSpPr>
        <p:spPr bwMode="auto">
          <a:xfrm>
            <a:off x="755650" y="4724400"/>
            <a:ext cx="1655518" cy="369332"/>
          </a:xfrm>
          <a:prstGeom prst="rect">
            <a:avLst/>
          </a:prstGeom>
          <a:solidFill>
            <a:schemeClr val="bg1"/>
          </a:solidFill>
          <a:ln w="9525">
            <a:noFill/>
            <a:miter lim="800000"/>
            <a:headEnd/>
            <a:tailEnd/>
          </a:ln>
        </p:spPr>
        <p:txBody>
          <a:bodyPr wrap="none">
            <a:spAutoFit/>
          </a:bodyPr>
          <a:lstStyle/>
          <a:p>
            <a:r>
              <a:rPr lang="cs-CZ" b="1" dirty="0" err="1"/>
              <a:t>Interstitial</a:t>
            </a:r>
            <a:r>
              <a:rPr lang="cs-CZ" b="1" dirty="0"/>
              <a:t> fluid</a:t>
            </a:r>
          </a:p>
        </p:txBody>
      </p:sp>
      <p:grpSp>
        <p:nvGrpSpPr>
          <p:cNvPr id="11" name="Group 1435"/>
          <p:cNvGrpSpPr>
            <a:grpSpLocks/>
          </p:cNvGrpSpPr>
          <p:nvPr/>
        </p:nvGrpSpPr>
        <p:grpSpPr bwMode="auto">
          <a:xfrm rot="1385361">
            <a:off x="3924300" y="5157788"/>
            <a:ext cx="1943100" cy="1700212"/>
            <a:chOff x="1356" y="1583"/>
            <a:chExt cx="1224" cy="1236"/>
          </a:xfrm>
        </p:grpSpPr>
        <p:sp>
          <p:nvSpPr>
            <p:cNvPr id="76824" name="Oval 1436"/>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76825" name="Oval 1437"/>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2" name="Group 1438"/>
          <p:cNvGrpSpPr>
            <a:grpSpLocks/>
          </p:cNvGrpSpPr>
          <p:nvPr/>
        </p:nvGrpSpPr>
        <p:grpSpPr bwMode="auto">
          <a:xfrm>
            <a:off x="5724525" y="3933825"/>
            <a:ext cx="1943100" cy="1962150"/>
            <a:chOff x="1356" y="1583"/>
            <a:chExt cx="1224" cy="1236"/>
          </a:xfrm>
        </p:grpSpPr>
        <p:sp>
          <p:nvSpPr>
            <p:cNvPr id="76822" name="Oval 1439"/>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76823" name="Oval 1440"/>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3" name="Group 1441"/>
          <p:cNvGrpSpPr>
            <a:grpSpLocks/>
          </p:cNvGrpSpPr>
          <p:nvPr/>
        </p:nvGrpSpPr>
        <p:grpSpPr bwMode="auto">
          <a:xfrm rot="1826962">
            <a:off x="7667625" y="2789238"/>
            <a:ext cx="1943100" cy="1420812"/>
            <a:chOff x="1356" y="1583"/>
            <a:chExt cx="1224" cy="1236"/>
          </a:xfrm>
        </p:grpSpPr>
        <p:sp>
          <p:nvSpPr>
            <p:cNvPr id="76820" name="Oval 1442"/>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76821" name="Oval 1443"/>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sp>
        <p:nvSpPr>
          <p:cNvPr id="76819" name="Text Box 1444"/>
          <p:cNvSpPr txBox="1">
            <a:spLocks noChangeArrowheads="1"/>
          </p:cNvSpPr>
          <p:nvPr/>
        </p:nvSpPr>
        <p:spPr bwMode="auto">
          <a:xfrm>
            <a:off x="3348038" y="1447800"/>
            <a:ext cx="2055812" cy="396875"/>
          </a:xfrm>
          <a:prstGeom prst="rect">
            <a:avLst/>
          </a:prstGeom>
          <a:solidFill>
            <a:schemeClr val="bg1"/>
          </a:solidFill>
          <a:ln w="9525">
            <a:noFill/>
            <a:miter lim="800000"/>
            <a:headEnd/>
            <a:tailEnd/>
          </a:ln>
        </p:spPr>
        <p:txBody>
          <a:bodyPr wrap="none">
            <a:spAutoFit/>
          </a:bodyPr>
          <a:lstStyle/>
          <a:p>
            <a:r>
              <a:rPr lang="cs-CZ" sz="2000" b="1">
                <a:solidFill>
                  <a:srgbClr val="FF0000"/>
                </a:solidFill>
              </a:rPr>
              <a:t>290 ± 10 mmol/l</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checkerboard(across)">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ChangeArrowheads="1"/>
          </p:cNvSpPr>
          <p:nvPr/>
        </p:nvSpPr>
        <p:spPr bwMode="auto">
          <a:xfrm rot="-2214497">
            <a:off x="577850" y="3213100"/>
            <a:ext cx="10801350" cy="3952875"/>
          </a:xfrm>
          <a:prstGeom prst="rect">
            <a:avLst/>
          </a:prstGeom>
          <a:solidFill>
            <a:srgbClr val="FFFF99"/>
          </a:solidFill>
          <a:ln w="9525">
            <a:noFill/>
            <a:miter lim="800000"/>
            <a:headEnd/>
            <a:tailEnd/>
          </a:ln>
        </p:spPr>
        <p:txBody>
          <a:bodyPr wrap="none" anchor="ctr"/>
          <a:lstStyle/>
          <a:p>
            <a:endParaRPr lang="en-US"/>
          </a:p>
        </p:txBody>
      </p:sp>
      <p:grpSp>
        <p:nvGrpSpPr>
          <p:cNvPr id="2" name="Group 3"/>
          <p:cNvGrpSpPr>
            <a:grpSpLocks/>
          </p:cNvGrpSpPr>
          <p:nvPr/>
        </p:nvGrpSpPr>
        <p:grpSpPr bwMode="auto">
          <a:xfrm>
            <a:off x="-36513" y="-39688"/>
            <a:ext cx="9215438" cy="6924676"/>
            <a:chOff x="-23" y="-25"/>
            <a:chExt cx="5805" cy="4362"/>
          </a:xfrm>
        </p:grpSpPr>
        <p:sp>
          <p:nvSpPr>
            <p:cNvPr id="85079" name="Oval 4"/>
            <p:cNvSpPr>
              <a:spLocks noChangeArrowheads="1"/>
            </p:cNvSpPr>
            <p:nvPr/>
          </p:nvSpPr>
          <p:spPr bwMode="auto">
            <a:xfrm>
              <a:off x="2109" y="2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80" name="Oval 5"/>
            <p:cNvSpPr>
              <a:spLocks noChangeArrowheads="1"/>
            </p:cNvSpPr>
            <p:nvPr/>
          </p:nvSpPr>
          <p:spPr bwMode="auto">
            <a:xfrm>
              <a:off x="158"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81" name="Oval 6"/>
            <p:cNvSpPr>
              <a:spLocks noChangeArrowheads="1"/>
            </p:cNvSpPr>
            <p:nvPr/>
          </p:nvSpPr>
          <p:spPr bwMode="auto">
            <a:xfrm>
              <a:off x="204" y="3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82" name="Oval 7"/>
            <p:cNvSpPr>
              <a:spLocks noChangeArrowheads="1"/>
            </p:cNvSpPr>
            <p:nvPr/>
          </p:nvSpPr>
          <p:spPr bwMode="auto">
            <a:xfrm>
              <a:off x="158"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83" name="Oval 8"/>
            <p:cNvSpPr>
              <a:spLocks noChangeArrowheads="1"/>
            </p:cNvSpPr>
            <p:nvPr/>
          </p:nvSpPr>
          <p:spPr bwMode="auto">
            <a:xfrm>
              <a:off x="68"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84" name="Oval 9"/>
            <p:cNvSpPr>
              <a:spLocks noChangeArrowheads="1"/>
            </p:cNvSpPr>
            <p:nvPr/>
          </p:nvSpPr>
          <p:spPr bwMode="auto">
            <a:xfrm>
              <a:off x="567"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85" name="Oval 10"/>
            <p:cNvSpPr>
              <a:spLocks noChangeArrowheads="1"/>
            </p:cNvSpPr>
            <p:nvPr/>
          </p:nvSpPr>
          <p:spPr bwMode="auto">
            <a:xfrm>
              <a:off x="158"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86" name="Oval 11"/>
            <p:cNvSpPr>
              <a:spLocks noChangeArrowheads="1"/>
            </p:cNvSpPr>
            <p:nvPr/>
          </p:nvSpPr>
          <p:spPr bwMode="auto">
            <a:xfrm>
              <a:off x="383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87" name="Oval 12"/>
            <p:cNvSpPr>
              <a:spLocks noChangeArrowheads="1"/>
            </p:cNvSpPr>
            <p:nvPr/>
          </p:nvSpPr>
          <p:spPr bwMode="auto">
            <a:xfrm>
              <a:off x="4150" y="275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088" name="Oval 13"/>
            <p:cNvSpPr>
              <a:spLocks noChangeArrowheads="1"/>
            </p:cNvSpPr>
            <p:nvPr/>
          </p:nvSpPr>
          <p:spPr bwMode="auto">
            <a:xfrm>
              <a:off x="1519" y="392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089" name="Oval 14"/>
            <p:cNvSpPr>
              <a:spLocks noChangeArrowheads="1"/>
            </p:cNvSpPr>
            <p:nvPr/>
          </p:nvSpPr>
          <p:spPr bwMode="auto">
            <a:xfrm>
              <a:off x="3152" y="279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090" name="Oval 15"/>
            <p:cNvSpPr>
              <a:spLocks noChangeArrowheads="1"/>
            </p:cNvSpPr>
            <p:nvPr/>
          </p:nvSpPr>
          <p:spPr bwMode="auto">
            <a:xfrm>
              <a:off x="179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91" name="Oval 16"/>
            <p:cNvSpPr>
              <a:spLocks noChangeArrowheads="1"/>
            </p:cNvSpPr>
            <p:nvPr/>
          </p:nvSpPr>
          <p:spPr bwMode="auto">
            <a:xfrm>
              <a:off x="1791" y="2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92" name="Oval 17"/>
            <p:cNvSpPr>
              <a:spLocks noChangeArrowheads="1"/>
            </p:cNvSpPr>
            <p:nvPr/>
          </p:nvSpPr>
          <p:spPr bwMode="auto">
            <a:xfrm>
              <a:off x="703"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93" name="Oval 18"/>
            <p:cNvSpPr>
              <a:spLocks noChangeArrowheads="1"/>
            </p:cNvSpPr>
            <p:nvPr/>
          </p:nvSpPr>
          <p:spPr bwMode="auto">
            <a:xfrm>
              <a:off x="2517"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94" name="Oval 19"/>
            <p:cNvSpPr>
              <a:spLocks noChangeArrowheads="1"/>
            </p:cNvSpPr>
            <p:nvPr/>
          </p:nvSpPr>
          <p:spPr bwMode="auto">
            <a:xfrm>
              <a:off x="249" y="406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095" name="Oval 20"/>
            <p:cNvSpPr>
              <a:spLocks noChangeArrowheads="1"/>
            </p:cNvSpPr>
            <p:nvPr/>
          </p:nvSpPr>
          <p:spPr bwMode="auto">
            <a:xfrm>
              <a:off x="975" y="320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5096" name="Oval 21"/>
            <p:cNvSpPr>
              <a:spLocks noChangeArrowheads="1"/>
            </p:cNvSpPr>
            <p:nvPr/>
          </p:nvSpPr>
          <p:spPr bwMode="auto">
            <a:xfrm>
              <a:off x="4468"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97" name="Oval 22"/>
            <p:cNvSpPr>
              <a:spLocks noChangeArrowheads="1"/>
            </p:cNvSpPr>
            <p:nvPr/>
          </p:nvSpPr>
          <p:spPr bwMode="auto">
            <a:xfrm>
              <a:off x="930"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98" name="Oval 23"/>
            <p:cNvSpPr>
              <a:spLocks noChangeArrowheads="1"/>
            </p:cNvSpPr>
            <p:nvPr/>
          </p:nvSpPr>
          <p:spPr bwMode="auto">
            <a:xfrm>
              <a:off x="158"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99" name="Oval 24"/>
            <p:cNvSpPr>
              <a:spLocks noChangeArrowheads="1"/>
            </p:cNvSpPr>
            <p:nvPr/>
          </p:nvSpPr>
          <p:spPr bwMode="auto">
            <a:xfrm>
              <a:off x="748" y="206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100" name="Oval 25"/>
            <p:cNvSpPr>
              <a:spLocks noChangeArrowheads="1"/>
            </p:cNvSpPr>
            <p:nvPr/>
          </p:nvSpPr>
          <p:spPr bwMode="auto">
            <a:xfrm>
              <a:off x="3426" y="22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01" name="Oval 26"/>
            <p:cNvSpPr>
              <a:spLocks noChangeArrowheads="1"/>
            </p:cNvSpPr>
            <p:nvPr/>
          </p:nvSpPr>
          <p:spPr bwMode="auto">
            <a:xfrm>
              <a:off x="5420" y="374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102" name="Oval 27"/>
            <p:cNvSpPr>
              <a:spLocks noChangeArrowheads="1"/>
            </p:cNvSpPr>
            <p:nvPr/>
          </p:nvSpPr>
          <p:spPr bwMode="auto">
            <a:xfrm>
              <a:off x="839"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03" name="Oval 28"/>
            <p:cNvSpPr>
              <a:spLocks noChangeArrowheads="1"/>
            </p:cNvSpPr>
            <p:nvPr/>
          </p:nvSpPr>
          <p:spPr bwMode="auto">
            <a:xfrm>
              <a:off x="2154"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04" name="Oval 29"/>
            <p:cNvSpPr>
              <a:spLocks noChangeArrowheads="1"/>
            </p:cNvSpPr>
            <p:nvPr/>
          </p:nvSpPr>
          <p:spPr bwMode="auto">
            <a:xfrm>
              <a:off x="2290" y="329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105" name="Oval 30"/>
            <p:cNvSpPr>
              <a:spLocks noChangeArrowheads="1"/>
            </p:cNvSpPr>
            <p:nvPr/>
          </p:nvSpPr>
          <p:spPr bwMode="auto">
            <a:xfrm>
              <a:off x="1111" y="315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106" name="Oval 31"/>
            <p:cNvSpPr>
              <a:spLocks noChangeArrowheads="1"/>
            </p:cNvSpPr>
            <p:nvPr/>
          </p:nvSpPr>
          <p:spPr bwMode="auto">
            <a:xfrm>
              <a:off x="2336"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07" name="Oval 32"/>
            <p:cNvSpPr>
              <a:spLocks noChangeArrowheads="1"/>
            </p:cNvSpPr>
            <p:nvPr/>
          </p:nvSpPr>
          <p:spPr bwMode="auto">
            <a:xfrm>
              <a:off x="1247"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08" name="Oval 33"/>
            <p:cNvSpPr>
              <a:spLocks noChangeArrowheads="1"/>
            </p:cNvSpPr>
            <p:nvPr/>
          </p:nvSpPr>
          <p:spPr bwMode="auto">
            <a:xfrm>
              <a:off x="3107"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09" name="Oval 34"/>
            <p:cNvSpPr>
              <a:spLocks noChangeArrowheads="1"/>
            </p:cNvSpPr>
            <p:nvPr/>
          </p:nvSpPr>
          <p:spPr bwMode="auto">
            <a:xfrm>
              <a:off x="3061"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10" name="Oval 35"/>
            <p:cNvSpPr>
              <a:spLocks noChangeArrowheads="1"/>
            </p:cNvSpPr>
            <p:nvPr/>
          </p:nvSpPr>
          <p:spPr bwMode="auto">
            <a:xfrm>
              <a:off x="3470" y="3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11" name="Oval 36"/>
            <p:cNvSpPr>
              <a:spLocks noChangeArrowheads="1"/>
            </p:cNvSpPr>
            <p:nvPr/>
          </p:nvSpPr>
          <p:spPr bwMode="auto">
            <a:xfrm>
              <a:off x="2018"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12" name="Oval 37"/>
            <p:cNvSpPr>
              <a:spLocks noChangeArrowheads="1"/>
            </p:cNvSpPr>
            <p:nvPr/>
          </p:nvSpPr>
          <p:spPr bwMode="auto">
            <a:xfrm>
              <a:off x="657"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13" name="Oval 38"/>
            <p:cNvSpPr>
              <a:spLocks noChangeArrowheads="1"/>
            </p:cNvSpPr>
            <p:nvPr/>
          </p:nvSpPr>
          <p:spPr bwMode="auto">
            <a:xfrm>
              <a:off x="476" y="2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14" name="Oval 39"/>
            <p:cNvSpPr>
              <a:spLocks noChangeArrowheads="1"/>
            </p:cNvSpPr>
            <p:nvPr/>
          </p:nvSpPr>
          <p:spPr bwMode="auto">
            <a:xfrm>
              <a:off x="2517"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15" name="Oval 40"/>
            <p:cNvSpPr>
              <a:spLocks noChangeArrowheads="1"/>
            </p:cNvSpPr>
            <p:nvPr/>
          </p:nvSpPr>
          <p:spPr bwMode="auto">
            <a:xfrm>
              <a:off x="2381"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16" name="Oval 41"/>
            <p:cNvSpPr>
              <a:spLocks noChangeArrowheads="1"/>
            </p:cNvSpPr>
            <p:nvPr/>
          </p:nvSpPr>
          <p:spPr bwMode="auto">
            <a:xfrm>
              <a:off x="614"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17" name="Oval 42"/>
            <p:cNvSpPr>
              <a:spLocks noChangeArrowheads="1"/>
            </p:cNvSpPr>
            <p:nvPr/>
          </p:nvSpPr>
          <p:spPr bwMode="auto">
            <a:xfrm>
              <a:off x="340"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18" name="Oval 43"/>
            <p:cNvSpPr>
              <a:spLocks noChangeArrowheads="1"/>
            </p:cNvSpPr>
            <p:nvPr/>
          </p:nvSpPr>
          <p:spPr bwMode="auto">
            <a:xfrm>
              <a:off x="68" y="25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19" name="Oval 44"/>
            <p:cNvSpPr>
              <a:spLocks noChangeArrowheads="1"/>
            </p:cNvSpPr>
            <p:nvPr/>
          </p:nvSpPr>
          <p:spPr bwMode="auto">
            <a:xfrm>
              <a:off x="1882"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20" name="Oval 45"/>
            <p:cNvSpPr>
              <a:spLocks noChangeArrowheads="1"/>
            </p:cNvSpPr>
            <p:nvPr/>
          </p:nvSpPr>
          <p:spPr bwMode="auto">
            <a:xfrm>
              <a:off x="1519"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21" name="Oval 46"/>
            <p:cNvSpPr>
              <a:spLocks noChangeArrowheads="1"/>
            </p:cNvSpPr>
            <p:nvPr/>
          </p:nvSpPr>
          <p:spPr bwMode="auto">
            <a:xfrm>
              <a:off x="567" y="32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22" name="Oval 47"/>
            <p:cNvSpPr>
              <a:spLocks noChangeArrowheads="1"/>
            </p:cNvSpPr>
            <p:nvPr/>
          </p:nvSpPr>
          <p:spPr bwMode="auto">
            <a:xfrm>
              <a:off x="1746"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23" name="Oval 48"/>
            <p:cNvSpPr>
              <a:spLocks noChangeArrowheads="1"/>
            </p:cNvSpPr>
            <p:nvPr/>
          </p:nvSpPr>
          <p:spPr bwMode="auto">
            <a:xfrm>
              <a:off x="437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24" name="Oval 49"/>
            <p:cNvSpPr>
              <a:spLocks noChangeArrowheads="1"/>
            </p:cNvSpPr>
            <p:nvPr/>
          </p:nvSpPr>
          <p:spPr bwMode="auto">
            <a:xfrm>
              <a:off x="884"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25" name="Oval 50"/>
            <p:cNvSpPr>
              <a:spLocks noChangeArrowheads="1"/>
            </p:cNvSpPr>
            <p:nvPr/>
          </p:nvSpPr>
          <p:spPr bwMode="auto">
            <a:xfrm>
              <a:off x="612" y="2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26" name="Oval 51"/>
            <p:cNvSpPr>
              <a:spLocks noChangeArrowheads="1"/>
            </p:cNvSpPr>
            <p:nvPr/>
          </p:nvSpPr>
          <p:spPr bwMode="auto">
            <a:xfrm>
              <a:off x="1655"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27" name="Oval 52"/>
            <p:cNvSpPr>
              <a:spLocks noChangeArrowheads="1"/>
            </p:cNvSpPr>
            <p:nvPr/>
          </p:nvSpPr>
          <p:spPr bwMode="auto">
            <a:xfrm>
              <a:off x="295"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28" name="Oval 53"/>
            <p:cNvSpPr>
              <a:spLocks noChangeArrowheads="1"/>
            </p:cNvSpPr>
            <p:nvPr/>
          </p:nvSpPr>
          <p:spPr bwMode="auto">
            <a:xfrm>
              <a:off x="61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29" name="Oval 54"/>
            <p:cNvSpPr>
              <a:spLocks noChangeArrowheads="1"/>
            </p:cNvSpPr>
            <p:nvPr/>
          </p:nvSpPr>
          <p:spPr bwMode="auto">
            <a:xfrm>
              <a:off x="1429" y="3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30" name="Oval 55"/>
            <p:cNvSpPr>
              <a:spLocks noChangeArrowheads="1"/>
            </p:cNvSpPr>
            <p:nvPr/>
          </p:nvSpPr>
          <p:spPr bwMode="auto">
            <a:xfrm>
              <a:off x="1111" y="415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5131" name="Oval 56"/>
            <p:cNvSpPr>
              <a:spLocks noChangeArrowheads="1"/>
            </p:cNvSpPr>
            <p:nvPr/>
          </p:nvSpPr>
          <p:spPr bwMode="auto">
            <a:xfrm>
              <a:off x="340"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32" name="Oval 57"/>
            <p:cNvSpPr>
              <a:spLocks noChangeArrowheads="1"/>
            </p:cNvSpPr>
            <p:nvPr/>
          </p:nvSpPr>
          <p:spPr bwMode="auto">
            <a:xfrm>
              <a:off x="1292" y="2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33" name="Oval 58"/>
            <p:cNvSpPr>
              <a:spLocks noChangeArrowheads="1"/>
            </p:cNvSpPr>
            <p:nvPr/>
          </p:nvSpPr>
          <p:spPr bwMode="auto">
            <a:xfrm>
              <a:off x="930"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34" name="Oval 59"/>
            <p:cNvSpPr>
              <a:spLocks noChangeArrowheads="1"/>
            </p:cNvSpPr>
            <p:nvPr/>
          </p:nvSpPr>
          <p:spPr bwMode="auto">
            <a:xfrm>
              <a:off x="2883"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35" name="Oval 60"/>
            <p:cNvSpPr>
              <a:spLocks noChangeArrowheads="1"/>
            </p:cNvSpPr>
            <p:nvPr/>
          </p:nvSpPr>
          <p:spPr bwMode="auto">
            <a:xfrm>
              <a:off x="2699" y="374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136" name="Oval 61"/>
            <p:cNvSpPr>
              <a:spLocks noChangeArrowheads="1"/>
            </p:cNvSpPr>
            <p:nvPr/>
          </p:nvSpPr>
          <p:spPr bwMode="auto">
            <a:xfrm>
              <a:off x="2971"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37" name="Oval 62"/>
            <p:cNvSpPr>
              <a:spLocks noChangeArrowheads="1"/>
            </p:cNvSpPr>
            <p:nvPr/>
          </p:nvSpPr>
          <p:spPr bwMode="auto">
            <a:xfrm>
              <a:off x="3878"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38" name="Oval 63"/>
            <p:cNvSpPr>
              <a:spLocks noChangeArrowheads="1"/>
            </p:cNvSpPr>
            <p:nvPr/>
          </p:nvSpPr>
          <p:spPr bwMode="auto">
            <a:xfrm>
              <a:off x="1655"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39" name="Oval 64"/>
            <p:cNvSpPr>
              <a:spLocks noChangeArrowheads="1"/>
            </p:cNvSpPr>
            <p:nvPr/>
          </p:nvSpPr>
          <p:spPr bwMode="auto">
            <a:xfrm>
              <a:off x="2200" y="293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5140" name="Oval 65"/>
            <p:cNvSpPr>
              <a:spLocks noChangeArrowheads="1"/>
            </p:cNvSpPr>
            <p:nvPr/>
          </p:nvSpPr>
          <p:spPr bwMode="auto">
            <a:xfrm>
              <a:off x="1067" y="27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41" name="Oval 66"/>
            <p:cNvSpPr>
              <a:spLocks noChangeArrowheads="1"/>
            </p:cNvSpPr>
            <p:nvPr/>
          </p:nvSpPr>
          <p:spPr bwMode="auto">
            <a:xfrm>
              <a:off x="4105" y="3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42" name="Oval 67"/>
            <p:cNvSpPr>
              <a:spLocks noChangeArrowheads="1"/>
            </p:cNvSpPr>
            <p:nvPr/>
          </p:nvSpPr>
          <p:spPr bwMode="auto">
            <a:xfrm>
              <a:off x="431"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43" name="Oval 68"/>
            <p:cNvSpPr>
              <a:spLocks noChangeArrowheads="1"/>
            </p:cNvSpPr>
            <p:nvPr/>
          </p:nvSpPr>
          <p:spPr bwMode="auto">
            <a:xfrm>
              <a:off x="2835"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44" name="Oval 69"/>
            <p:cNvSpPr>
              <a:spLocks noChangeArrowheads="1"/>
            </p:cNvSpPr>
            <p:nvPr/>
          </p:nvSpPr>
          <p:spPr bwMode="auto">
            <a:xfrm>
              <a:off x="657"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45" name="Oval 70"/>
            <p:cNvSpPr>
              <a:spLocks noChangeArrowheads="1"/>
            </p:cNvSpPr>
            <p:nvPr/>
          </p:nvSpPr>
          <p:spPr bwMode="auto">
            <a:xfrm>
              <a:off x="1111" y="247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146" name="Oval 71"/>
            <p:cNvSpPr>
              <a:spLocks noChangeArrowheads="1"/>
            </p:cNvSpPr>
            <p:nvPr/>
          </p:nvSpPr>
          <p:spPr bwMode="auto">
            <a:xfrm>
              <a:off x="1655" y="170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147" name="Oval 72"/>
            <p:cNvSpPr>
              <a:spLocks noChangeArrowheads="1"/>
            </p:cNvSpPr>
            <p:nvPr/>
          </p:nvSpPr>
          <p:spPr bwMode="auto">
            <a:xfrm>
              <a:off x="158"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48" name="Oval 73"/>
            <p:cNvSpPr>
              <a:spLocks noChangeArrowheads="1"/>
            </p:cNvSpPr>
            <p:nvPr/>
          </p:nvSpPr>
          <p:spPr bwMode="auto">
            <a:xfrm>
              <a:off x="68"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49" name="Oval 74"/>
            <p:cNvSpPr>
              <a:spLocks noChangeArrowheads="1"/>
            </p:cNvSpPr>
            <p:nvPr/>
          </p:nvSpPr>
          <p:spPr bwMode="auto">
            <a:xfrm>
              <a:off x="295"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50" name="Oval 75"/>
            <p:cNvSpPr>
              <a:spLocks noChangeArrowheads="1"/>
            </p:cNvSpPr>
            <p:nvPr/>
          </p:nvSpPr>
          <p:spPr bwMode="auto">
            <a:xfrm>
              <a:off x="839"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51" name="Oval 76"/>
            <p:cNvSpPr>
              <a:spLocks noChangeArrowheads="1"/>
            </p:cNvSpPr>
            <p:nvPr/>
          </p:nvSpPr>
          <p:spPr bwMode="auto">
            <a:xfrm>
              <a:off x="3243"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52" name="Oval 77"/>
            <p:cNvSpPr>
              <a:spLocks noChangeArrowheads="1"/>
            </p:cNvSpPr>
            <p:nvPr/>
          </p:nvSpPr>
          <p:spPr bwMode="auto">
            <a:xfrm>
              <a:off x="298"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53" name="Oval 78"/>
            <p:cNvSpPr>
              <a:spLocks noChangeArrowheads="1"/>
            </p:cNvSpPr>
            <p:nvPr/>
          </p:nvSpPr>
          <p:spPr bwMode="auto">
            <a:xfrm>
              <a:off x="295"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54" name="Oval 79"/>
            <p:cNvSpPr>
              <a:spLocks noChangeArrowheads="1"/>
            </p:cNvSpPr>
            <p:nvPr/>
          </p:nvSpPr>
          <p:spPr bwMode="auto">
            <a:xfrm>
              <a:off x="2608" y="19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155" name="Oval 80"/>
            <p:cNvSpPr>
              <a:spLocks noChangeArrowheads="1"/>
            </p:cNvSpPr>
            <p:nvPr/>
          </p:nvSpPr>
          <p:spPr bwMode="auto">
            <a:xfrm>
              <a:off x="2925" y="166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156" name="Oval 81"/>
            <p:cNvSpPr>
              <a:spLocks noChangeArrowheads="1"/>
            </p:cNvSpPr>
            <p:nvPr/>
          </p:nvSpPr>
          <p:spPr bwMode="auto">
            <a:xfrm>
              <a:off x="5329"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57" name="Oval 82"/>
            <p:cNvSpPr>
              <a:spLocks noChangeArrowheads="1"/>
            </p:cNvSpPr>
            <p:nvPr/>
          </p:nvSpPr>
          <p:spPr bwMode="auto">
            <a:xfrm>
              <a:off x="4332" y="148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158" name="Oval 83"/>
            <p:cNvSpPr>
              <a:spLocks noChangeArrowheads="1"/>
            </p:cNvSpPr>
            <p:nvPr/>
          </p:nvSpPr>
          <p:spPr bwMode="auto">
            <a:xfrm>
              <a:off x="24"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59" name="Oval 84"/>
            <p:cNvSpPr>
              <a:spLocks noChangeArrowheads="1"/>
            </p:cNvSpPr>
            <p:nvPr/>
          </p:nvSpPr>
          <p:spPr bwMode="auto">
            <a:xfrm>
              <a:off x="4694" y="293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160" name="Oval 85"/>
            <p:cNvSpPr>
              <a:spLocks noChangeArrowheads="1"/>
            </p:cNvSpPr>
            <p:nvPr/>
          </p:nvSpPr>
          <p:spPr bwMode="auto">
            <a:xfrm>
              <a:off x="113"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61" name="Oval 86"/>
            <p:cNvSpPr>
              <a:spLocks noChangeArrowheads="1"/>
            </p:cNvSpPr>
            <p:nvPr/>
          </p:nvSpPr>
          <p:spPr bwMode="auto">
            <a:xfrm>
              <a:off x="476" y="2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62" name="Oval 87"/>
            <p:cNvSpPr>
              <a:spLocks noChangeArrowheads="1"/>
            </p:cNvSpPr>
            <p:nvPr/>
          </p:nvSpPr>
          <p:spPr bwMode="auto">
            <a:xfrm>
              <a:off x="3833"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63" name="Oval 88"/>
            <p:cNvSpPr>
              <a:spLocks noChangeArrowheads="1"/>
            </p:cNvSpPr>
            <p:nvPr/>
          </p:nvSpPr>
          <p:spPr bwMode="auto">
            <a:xfrm>
              <a:off x="3381"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64" name="Oval 89"/>
            <p:cNvSpPr>
              <a:spLocks noChangeArrowheads="1"/>
            </p:cNvSpPr>
            <p:nvPr/>
          </p:nvSpPr>
          <p:spPr bwMode="auto">
            <a:xfrm>
              <a:off x="1837"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65" name="Oval 90"/>
            <p:cNvSpPr>
              <a:spLocks noChangeArrowheads="1"/>
            </p:cNvSpPr>
            <p:nvPr/>
          </p:nvSpPr>
          <p:spPr bwMode="auto">
            <a:xfrm>
              <a:off x="3517" y="229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5166" name="Oval 91"/>
            <p:cNvSpPr>
              <a:spLocks noChangeArrowheads="1"/>
            </p:cNvSpPr>
            <p:nvPr/>
          </p:nvSpPr>
          <p:spPr bwMode="auto">
            <a:xfrm>
              <a:off x="5465" y="4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67" name="Oval 92"/>
            <p:cNvSpPr>
              <a:spLocks noChangeArrowheads="1"/>
            </p:cNvSpPr>
            <p:nvPr/>
          </p:nvSpPr>
          <p:spPr bwMode="auto">
            <a:xfrm>
              <a:off x="4785"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68" name="Oval 93"/>
            <p:cNvSpPr>
              <a:spLocks noChangeArrowheads="1"/>
            </p:cNvSpPr>
            <p:nvPr/>
          </p:nvSpPr>
          <p:spPr bwMode="auto">
            <a:xfrm>
              <a:off x="2653"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69" name="Oval 94"/>
            <p:cNvSpPr>
              <a:spLocks noChangeArrowheads="1"/>
            </p:cNvSpPr>
            <p:nvPr/>
          </p:nvSpPr>
          <p:spPr bwMode="auto">
            <a:xfrm>
              <a:off x="5602" y="22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70" name="Oval 95"/>
            <p:cNvSpPr>
              <a:spLocks noChangeArrowheads="1"/>
            </p:cNvSpPr>
            <p:nvPr/>
          </p:nvSpPr>
          <p:spPr bwMode="auto">
            <a:xfrm>
              <a:off x="4740"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71" name="Oval 96"/>
            <p:cNvSpPr>
              <a:spLocks noChangeArrowheads="1"/>
            </p:cNvSpPr>
            <p:nvPr/>
          </p:nvSpPr>
          <p:spPr bwMode="auto">
            <a:xfrm>
              <a:off x="4059"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72" name="Oval 97"/>
            <p:cNvSpPr>
              <a:spLocks noChangeArrowheads="1"/>
            </p:cNvSpPr>
            <p:nvPr/>
          </p:nvSpPr>
          <p:spPr bwMode="auto">
            <a:xfrm>
              <a:off x="3696"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73" name="Oval 98"/>
            <p:cNvSpPr>
              <a:spLocks noChangeArrowheads="1"/>
            </p:cNvSpPr>
            <p:nvPr/>
          </p:nvSpPr>
          <p:spPr bwMode="auto">
            <a:xfrm>
              <a:off x="4105" y="211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174" name="Oval 99"/>
            <p:cNvSpPr>
              <a:spLocks noChangeArrowheads="1"/>
            </p:cNvSpPr>
            <p:nvPr/>
          </p:nvSpPr>
          <p:spPr bwMode="auto">
            <a:xfrm>
              <a:off x="2608"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75" name="Oval 100"/>
            <p:cNvSpPr>
              <a:spLocks noChangeArrowheads="1"/>
            </p:cNvSpPr>
            <p:nvPr/>
          </p:nvSpPr>
          <p:spPr bwMode="auto">
            <a:xfrm>
              <a:off x="1655"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76" name="Oval 101"/>
            <p:cNvSpPr>
              <a:spLocks noChangeArrowheads="1"/>
            </p:cNvSpPr>
            <p:nvPr/>
          </p:nvSpPr>
          <p:spPr bwMode="auto">
            <a:xfrm>
              <a:off x="3651"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77" name="Oval 102"/>
            <p:cNvSpPr>
              <a:spLocks noChangeArrowheads="1"/>
            </p:cNvSpPr>
            <p:nvPr/>
          </p:nvSpPr>
          <p:spPr bwMode="auto">
            <a:xfrm>
              <a:off x="5193" y="279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178" name="Oval 103"/>
            <p:cNvSpPr>
              <a:spLocks noChangeArrowheads="1"/>
            </p:cNvSpPr>
            <p:nvPr/>
          </p:nvSpPr>
          <p:spPr bwMode="auto">
            <a:xfrm>
              <a:off x="5511"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79" name="Oval 104"/>
            <p:cNvSpPr>
              <a:spLocks noChangeArrowheads="1"/>
            </p:cNvSpPr>
            <p:nvPr/>
          </p:nvSpPr>
          <p:spPr bwMode="auto">
            <a:xfrm>
              <a:off x="3016"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80" name="Oval 105"/>
            <p:cNvSpPr>
              <a:spLocks noChangeArrowheads="1"/>
            </p:cNvSpPr>
            <p:nvPr/>
          </p:nvSpPr>
          <p:spPr bwMode="auto">
            <a:xfrm>
              <a:off x="2925" y="2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81" name="Oval 106"/>
            <p:cNvSpPr>
              <a:spLocks noChangeArrowheads="1"/>
            </p:cNvSpPr>
            <p:nvPr/>
          </p:nvSpPr>
          <p:spPr bwMode="auto">
            <a:xfrm>
              <a:off x="2971"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82" name="Oval 107"/>
            <p:cNvSpPr>
              <a:spLocks noChangeArrowheads="1"/>
            </p:cNvSpPr>
            <p:nvPr/>
          </p:nvSpPr>
          <p:spPr bwMode="auto">
            <a:xfrm>
              <a:off x="4558"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83" name="Oval 108"/>
            <p:cNvSpPr>
              <a:spLocks noChangeArrowheads="1"/>
            </p:cNvSpPr>
            <p:nvPr/>
          </p:nvSpPr>
          <p:spPr bwMode="auto">
            <a:xfrm>
              <a:off x="4604"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84" name="Oval 109"/>
            <p:cNvSpPr>
              <a:spLocks noChangeArrowheads="1"/>
            </p:cNvSpPr>
            <p:nvPr/>
          </p:nvSpPr>
          <p:spPr bwMode="auto">
            <a:xfrm>
              <a:off x="5103"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85" name="Oval 110"/>
            <p:cNvSpPr>
              <a:spLocks noChangeArrowheads="1"/>
            </p:cNvSpPr>
            <p:nvPr/>
          </p:nvSpPr>
          <p:spPr bwMode="auto">
            <a:xfrm>
              <a:off x="4513"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86" name="Oval 111"/>
            <p:cNvSpPr>
              <a:spLocks noChangeArrowheads="1"/>
            </p:cNvSpPr>
            <p:nvPr/>
          </p:nvSpPr>
          <p:spPr bwMode="auto">
            <a:xfrm>
              <a:off x="5420"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87" name="Oval 112"/>
            <p:cNvSpPr>
              <a:spLocks noChangeArrowheads="1"/>
            </p:cNvSpPr>
            <p:nvPr/>
          </p:nvSpPr>
          <p:spPr bwMode="auto">
            <a:xfrm>
              <a:off x="410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88" name="Oval 113"/>
            <p:cNvSpPr>
              <a:spLocks noChangeArrowheads="1"/>
            </p:cNvSpPr>
            <p:nvPr/>
          </p:nvSpPr>
          <p:spPr bwMode="auto">
            <a:xfrm>
              <a:off x="4694"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89" name="Oval 114"/>
            <p:cNvSpPr>
              <a:spLocks noChangeArrowheads="1"/>
            </p:cNvSpPr>
            <p:nvPr/>
          </p:nvSpPr>
          <p:spPr bwMode="auto">
            <a:xfrm>
              <a:off x="930"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90" name="Oval 115"/>
            <p:cNvSpPr>
              <a:spLocks noChangeArrowheads="1"/>
            </p:cNvSpPr>
            <p:nvPr/>
          </p:nvSpPr>
          <p:spPr bwMode="auto">
            <a:xfrm>
              <a:off x="5148"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91" name="Oval 116"/>
            <p:cNvSpPr>
              <a:spLocks noChangeArrowheads="1"/>
            </p:cNvSpPr>
            <p:nvPr/>
          </p:nvSpPr>
          <p:spPr bwMode="auto">
            <a:xfrm>
              <a:off x="4876" y="24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92" name="Oval 117"/>
            <p:cNvSpPr>
              <a:spLocks noChangeArrowheads="1"/>
            </p:cNvSpPr>
            <p:nvPr/>
          </p:nvSpPr>
          <p:spPr bwMode="auto">
            <a:xfrm>
              <a:off x="5194" y="19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193" name="Oval 118"/>
            <p:cNvSpPr>
              <a:spLocks noChangeArrowheads="1"/>
            </p:cNvSpPr>
            <p:nvPr/>
          </p:nvSpPr>
          <p:spPr bwMode="auto">
            <a:xfrm>
              <a:off x="5557"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94" name="Oval 119"/>
            <p:cNvSpPr>
              <a:spLocks noChangeArrowheads="1"/>
            </p:cNvSpPr>
            <p:nvPr/>
          </p:nvSpPr>
          <p:spPr bwMode="auto">
            <a:xfrm>
              <a:off x="5239"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95" name="Oval 120"/>
            <p:cNvSpPr>
              <a:spLocks noChangeArrowheads="1"/>
            </p:cNvSpPr>
            <p:nvPr/>
          </p:nvSpPr>
          <p:spPr bwMode="auto">
            <a:xfrm>
              <a:off x="4830"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96" name="Oval 121"/>
            <p:cNvSpPr>
              <a:spLocks noChangeArrowheads="1"/>
            </p:cNvSpPr>
            <p:nvPr/>
          </p:nvSpPr>
          <p:spPr bwMode="auto">
            <a:xfrm>
              <a:off x="1156"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97" name="Oval 122"/>
            <p:cNvSpPr>
              <a:spLocks noChangeArrowheads="1"/>
            </p:cNvSpPr>
            <p:nvPr/>
          </p:nvSpPr>
          <p:spPr bwMode="auto">
            <a:xfrm>
              <a:off x="2109"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98" name="Oval 123"/>
            <p:cNvSpPr>
              <a:spLocks noChangeArrowheads="1"/>
            </p:cNvSpPr>
            <p:nvPr/>
          </p:nvSpPr>
          <p:spPr bwMode="auto">
            <a:xfrm>
              <a:off x="4286"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199" name="Oval 124"/>
            <p:cNvSpPr>
              <a:spLocks noChangeArrowheads="1"/>
            </p:cNvSpPr>
            <p:nvPr/>
          </p:nvSpPr>
          <p:spPr bwMode="auto">
            <a:xfrm>
              <a:off x="464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00" name="Oval 125"/>
            <p:cNvSpPr>
              <a:spLocks noChangeArrowheads="1"/>
            </p:cNvSpPr>
            <p:nvPr/>
          </p:nvSpPr>
          <p:spPr bwMode="auto">
            <a:xfrm>
              <a:off x="3697" y="25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201" name="Oval 126"/>
            <p:cNvSpPr>
              <a:spLocks noChangeArrowheads="1"/>
            </p:cNvSpPr>
            <p:nvPr/>
          </p:nvSpPr>
          <p:spPr bwMode="auto">
            <a:xfrm>
              <a:off x="2018"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02" name="Oval 127"/>
            <p:cNvSpPr>
              <a:spLocks noChangeArrowheads="1"/>
            </p:cNvSpPr>
            <p:nvPr/>
          </p:nvSpPr>
          <p:spPr bwMode="auto">
            <a:xfrm>
              <a:off x="2290"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03" name="Oval 128"/>
            <p:cNvSpPr>
              <a:spLocks noChangeArrowheads="1"/>
            </p:cNvSpPr>
            <p:nvPr/>
          </p:nvSpPr>
          <p:spPr bwMode="auto">
            <a:xfrm>
              <a:off x="5103"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04" name="Oval 129"/>
            <p:cNvSpPr>
              <a:spLocks noChangeArrowheads="1"/>
            </p:cNvSpPr>
            <p:nvPr/>
          </p:nvSpPr>
          <p:spPr bwMode="auto">
            <a:xfrm>
              <a:off x="1791"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05" name="Oval 130"/>
            <p:cNvSpPr>
              <a:spLocks noChangeArrowheads="1"/>
            </p:cNvSpPr>
            <p:nvPr/>
          </p:nvSpPr>
          <p:spPr bwMode="auto">
            <a:xfrm>
              <a:off x="3971"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06" name="Oval 131"/>
            <p:cNvSpPr>
              <a:spLocks noChangeArrowheads="1"/>
            </p:cNvSpPr>
            <p:nvPr/>
          </p:nvSpPr>
          <p:spPr bwMode="auto">
            <a:xfrm>
              <a:off x="4196" y="197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207" name="Oval 132"/>
            <p:cNvSpPr>
              <a:spLocks noChangeArrowheads="1"/>
            </p:cNvSpPr>
            <p:nvPr/>
          </p:nvSpPr>
          <p:spPr bwMode="auto">
            <a:xfrm>
              <a:off x="4559"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08" name="Oval 133"/>
            <p:cNvSpPr>
              <a:spLocks noChangeArrowheads="1"/>
            </p:cNvSpPr>
            <p:nvPr/>
          </p:nvSpPr>
          <p:spPr bwMode="auto">
            <a:xfrm>
              <a:off x="3560" y="379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209" name="Oval 134"/>
            <p:cNvSpPr>
              <a:spLocks noChangeArrowheads="1"/>
            </p:cNvSpPr>
            <p:nvPr/>
          </p:nvSpPr>
          <p:spPr bwMode="auto">
            <a:xfrm>
              <a:off x="1429" y="24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10" name="Oval 135"/>
            <p:cNvSpPr>
              <a:spLocks noChangeArrowheads="1"/>
            </p:cNvSpPr>
            <p:nvPr/>
          </p:nvSpPr>
          <p:spPr bwMode="auto">
            <a:xfrm>
              <a:off x="1428"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11" name="Oval 136"/>
            <p:cNvSpPr>
              <a:spLocks noChangeArrowheads="1"/>
            </p:cNvSpPr>
            <p:nvPr/>
          </p:nvSpPr>
          <p:spPr bwMode="auto">
            <a:xfrm>
              <a:off x="340"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12" name="Oval 137"/>
            <p:cNvSpPr>
              <a:spLocks noChangeArrowheads="1"/>
            </p:cNvSpPr>
            <p:nvPr/>
          </p:nvSpPr>
          <p:spPr bwMode="auto">
            <a:xfrm>
              <a:off x="3562"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13" name="Oval 138"/>
            <p:cNvSpPr>
              <a:spLocks noChangeArrowheads="1"/>
            </p:cNvSpPr>
            <p:nvPr/>
          </p:nvSpPr>
          <p:spPr bwMode="auto">
            <a:xfrm>
              <a:off x="1020"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14" name="Oval 139"/>
            <p:cNvSpPr>
              <a:spLocks noChangeArrowheads="1"/>
            </p:cNvSpPr>
            <p:nvPr/>
          </p:nvSpPr>
          <p:spPr bwMode="auto">
            <a:xfrm>
              <a:off x="1292" y="89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5215" name="Oval 140"/>
            <p:cNvSpPr>
              <a:spLocks noChangeArrowheads="1"/>
            </p:cNvSpPr>
            <p:nvPr/>
          </p:nvSpPr>
          <p:spPr bwMode="auto">
            <a:xfrm>
              <a:off x="1383" y="12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16" name="Oval 141"/>
            <p:cNvSpPr>
              <a:spLocks noChangeArrowheads="1"/>
            </p:cNvSpPr>
            <p:nvPr/>
          </p:nvSpPr>
          <p:spPr bwMode="auto">
            <a:xfrm>
              <a:off x="1338"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17" name="Oval 142"/>
            <p:cNvSpPr>
              <a:spLocks noChangeArrowheads="1"/>
            </p:cNvSpPr>
            <p:nvPr/>
          </p:nvSpPr>
          <p:spPr bwMode="auto">
            <a:xfrm>
              <a:off x="2154"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18" name="Oval 143"/>
            <p:cNvSpPr>
              <a:spLocks noChangeArrowheads="1"/>
            </p:cNvSpPr>
            <p:nvPr/>
          </p:nvSpPr>
          <p:spPr bwMode="auto">
            <a:xfrm>
              <a:off x="1610"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19" name="Oval 144"/>
            <p:cNvSpPr>
              <a:spLocks noChangeArrowheads="1"/>
            </p:cNvSpPr>
            <p:nvPr/>
          </p:nvSpPr>
          <p:spPr bwMode="auto">
            <a:xfrm>
              <a:off x="1111"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20" name="Oval 145"/>
            <p:cNvSpPr>
              <a:spLocks noChangeArrowheads="1"/>
            </p:cNvSpPr>
            <p:nvPr/>
          </p:nvSpPr>
          <p:spPr bwMode="auto">
            <a:xfrm>
              <a:off x="1699"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21" name="Oval 146"/>
            <p:cNvSpPr>
              <a:spLocks noChangeArrowheads="1"/>
            </p:cNvSpPr>
            <p:nvPr/>
          </p:nvSpPr>
          <p:spPr bwMode="auto">
            <a:xfrm>
              <a:off x="1610"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22" name="Oval 147"/>
            <p:cNvSpPr>
              <a:spLocks noChangeArrowheads="1"/>
            </p:cNvSpPr>
            <p:nvPr/>
          </p:nvSpPr>
          <p:spPr bwMode="auto">
            <a:xfrm>
              <a:off x="1746" y="12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23" name="Oval 148"/>
            <p:cNvSpPr>
              <a:spLocks noChangeArrowheads="1"/>
            </p:cNvSpPr>
            <p:nvPr/>
          </p:nvSpPr>
          <p:spPr bwMode="auto">
            <a:xfrm>
              <a:off x="3742"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24" name="Oval 149"/>
            <p:cNvSpPr>
              <a:spLocks noChangeArrowheads="1"/>
            </p:cNvSpPr>
            <p:nvPr/>
          </p:nvSpPr>
          <p:spPr bwMode="auto">
            <a:xfrm>
              <a:off x="3924" y="106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225" name="Oval 150"/>
            <p:cNvSpPr>
              <a:spLocks noChangeArrowheads="1"/>
            </p:cNvSpPr>
            <p:nvPr/>
          </p:nvSpPr>
          <p:spPr bwMode="auto">
            <a:xfrm>
              <a:off x="2335" y="29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5226" name="Oval 151"/>
            <p:cNvSpPr>
              <a:spLocks noChangeArrowheads="1"/>
            </p:cNvSpPr>
            <p:nvPr/>
          </p:nvSpPr>
          <p:spPr bwMode="auto">
            <a:xfrm>
              <a:off x="52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27" name="Oval 152"/>
            <p:cNvSpPr>
              <a:spLocks noChangeArrowheads="1"/>
            </p:cNvSpPr>
            <p:nvPr/>
          </p:nvSpPr>
          <p:spPr bwMode="auto">
            <a:xfrm>
              <a:off x="2290"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28" name="Oval 153"/>
            <p:cNvSpPr>
              <a:spLocks noChangeArrowheads="1"/>
            </p:cNvSpPr>
            <p:nvPr/>
          </p:nvSpPr>
          <p:spPr bwMode="auto">
            <a:xfrm>
              <a:off x="884"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29" name="Oval 154"/>
            <p:cNvSpPr>
              <a:spLocks noChangeArrowheads="1"/>
            </p:cNvSpPr>
            <p:nvPr/>
          </p:nvSpPr>
          <p:spPr bwMode="auto">
            <a:xfrm>
              <a:off x="3152"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30" name="Oval 155"/>
            <p:cNvSpPr>
              <a:spLocks noChangeArrowheads="1"/>
            </p:cNvSpPr>
            <p:nvPr/>
          </p:nvSpPr>
          <p:spPr bwMode="auto">
            <a:xfrm>
              <a:off x="3741" y="1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31" name="Oval 156"/>
            <p:cNvSpPr>
              <a:spLocks noChangeArrowheads="1"/>
            </p:cNvSpPr>
            <p:nvPr/>
          </p:nvSpPr>
          <p:spPr bwMode="auto">
            <a:xfrm>
              <a:off x="2334" y="-1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232" name="Oval 157"/>
            <p:cNvSpPr>
              <a:spLocks noChangeArrowheads="1"/>
            </p:cNvSpPr>
            <p:nvPr/>
          </p:nvSpPr>
          <p:spPr bwMode="auto">
            <a:xfrm>
              <a:off x="5239"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33" name="Oval 158"/>
            <p:cNvSpPr>
              <a:spLocks noChangeArrowheads="1"/>
            </p:cNvSpPr>
            <p:nvPr/>
          </p:nvSpPr>
          <p:spPr bwMode="auto">
            <a:xfrm>
              <a:off x="3968"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34" name="Oval 159"/>
            <p:cNvSpPr>
              <a:spLocks noChangeArrowheads="1"/>
            </p:cNvSpPr>
            <p:nvPr/>
          </p:nvSpPr>
          <p:spPr bwMode="auto">
            <a:xfrm>
              <a:off x="5556"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35" name="Oval 160"/>
            <p:cNvSpPr>
              <a:spLocks noChangeArrowheads="1"/>
            </p:cNvSpPr>
            <p:nvPr/>
          </p:nvSpPr>
          <p:spPr bwMode="auto">
            <a:xfrm>
              <a:off x="5375"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36" name="Oval 161"/>
            <p:cNvSpPr>
              <a:spLocks noChangeArrowheads="1"/>
            </p:cNvSpPr>
            <p:nvPr/>
          </p:nvSpPr>
          <p:spPr bwMode="auto">
            <a:xfrm>
              <a:off x="2244" y="17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37" name="Oval 162"/>
            <p:cNvSpPr>
              <a:spLocks noChangeArrowheads="1"/>
            </p:cNvSpPr>
            <p:nvPr/>
          </p:nvSpPr>
          <p:spPr bwMode="auto">
            <a:xfrm>
              <a:off x="487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38" name="Oval 163"/>
            <p:cNvSpPr>
              <a:spLocks noChangeArrowheads="1"/>
            </p:cNvSpPr>
            <p:nvPr/>
          </p:nvSpPr>
          <p:spPr bwMode="auto">
            <a:xfrm>
              <a:off x="2516"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39" name="Oval 164"/>
            <p:cNvSpPr>
              <a:spLocks noChangeArrowheads="1"/>
            </p:cNvSpPr>
            <p:nvPr/>
          </p:nvSpPr>
          <p:spPr bwMode="auto">
            <a:xfrm>
              <a:off x="1655" y="243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240" name="Oval 165"/>
            <p:cNvSpPr>
              <a:spLocks noChangeArrowheads="1"/>
            </p:cNvSpPr>
            <p:nvPr/>
          </p:nvSpPr>
          <p:spPr bwMode="auto">
            <a:xfrm>
              <a:off x="2291" y="116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5241" name="Oval 166"/>
            <p:cNvSpPr>
              <a:spLocks noChangeArrowheads="1"/>
            </p:cNvSpPr>
            <p:nvPr/>
          </p:nvSpPr>
          <p:spPr bwMode="auto">
            <a:xfrm>
              <a:off x="165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42" name="Oval 167"/>
            <p:cNvSpPr>
              <a:spLocks noChangeArrowheads="1"/>
            </p:cNvSpPr>
            <p:nvPr/>
          </p:nvSpPr>
          <p:spPr bwMode="auto">
            <a:xfrm>
              <a:off x="197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43" name="Oval 168"/>
            <p:cNvSpPr>
              <a:spLocks noChangeArrowheads="1"/>
            </p:cNvSpPr>
            <p:nvPr/>
          </p:nvSpPr>
          <p:spPr bwMode="auto">
            <a:xfrm>
              <a:off x="1338"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44" name="Oval 169"/>
            <p:cNvSpPr>
              <a:spLocks noChangeArrowheads="1"/>
            </p:cNvSpPr>
            <p:nvPr/>
          </p:nvSpPr>
          <p:spPr bwMode="auto">
            <a:xfrm>
              <a:off x="2063"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45" name="Oval 170"/>
            <p:cNvSpPr>
              <a:spLocks noChangeArrowheads="1"/>
            </p:cNvSpPr>
            <p:nvPr/>
          </p:nvSpPr>
          <p:spPr bwMode="auto">
            <a:xfrm>
              <a:off x="1429" y="3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46" name="Oval 171"/>
            <p:cNvSpPr>
              <a:spLocks noChangeArrowheads="1"/>
            </p:cNvSpPr>
            <p:nvPr/>
          </p:nvSpPr>
          <p:spPr bwMode="auto">
            <a:xfrm>
              <a:off x="2971"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47" name="Oval 172"/>
            <p:cNvSpPr>
              <a:spLocks noChangeArrowheads="1"/>
            </p:cNvSpPr>
            <p:nvPr/>
          </p:nvSpPr>
          <p:spPr bwMode="auto">
            <a:xfrm>
              <a:off x="133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48" name="Oval 173"/>
            <p:cNvSpPr>
              <a:spLocks noChangeArrowheads="1"/>
            </p:cNvSpPr>
            <p:nvPr/>
          </p:nvSpPr>
          <p:spPr bwMode="auto">
            <a:xfrm>
              <a:off x="975"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49" name="Oval 174"/>
            <p:cNvSpPr>
              <a:spLocks noChangeArrowheads="1"/>
            </p:cNvSpPr>
            <p:nvPr/>
          </p:nvSpPr>
          <p:spPr bwMode="auto">
            <a:xfrm>
              <a:off x="1564" y="1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50" name="Oval 175"/>
            <p:cNvSpPr>
              <a:spLocks noChangeArrowheads="1"/>
            </p:cNvSpPr>
            <p:nvPr/>
          </p:nvSpPr>
          <p:spPr bwMode="auto">
            <a:xfrm>
              <a:off x="2881"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51" name="Oval 176"/>
            <p:cNvSpPr>
              <a:spLocks noChangeArrowheads="1"/>
            </p:cNvSpPr>
            <p:nvPr/>
          </p:nvSpPr>
          <p:spPr bwMode="auto">
            <a:xfrm>
              <a:off x="3062"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52" name="Oval 177"/>
            <p:cNvSpPr>
              <a:spLocks noChangeArrowheads="1"/>
            </p:cNvSpPr>
            <p:nvPr/>
          </p:nvSpPr>
          <p:spPr bwMode="auto">
            <a:xfrm>
              <a:off x="1247" y="225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253" name="Oval 178"/>
            <p:cNvSpPr>
              <a:spLocks noChangeArrowheads="1"/>
            </p:cNvSpPr>
            <p:nvPr/>
          </p:nvSpPr>
          <p:spPr bwMode="auto">
            <a:xfrm>
              <a:off x="3243"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54" name="Oval 179"/>
            <p:cNvSpPr>
              <a:spLocks noChangeArrowheads="1"/>
            </p:cNvSpPr>
            <p:nvPr/>
          </p:nvSpPr>
          <p:spPr bwMode="auto">
            <a:xfrm>
              <a:off x="2562"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55" name="Oval 180"/>
            <p:cNvSpPr>
              <a:spLocks noChangeArrowheads="1"/>
            </p:cNvSpPr>
            <p:nvPr/>
          </p:nvSpPr>
          <p:spPr bwMode="auto">
            <a:xfrm>
              <a:off x="2154" y="143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256" name="Oval 181"/>
            <p:cNvSpPr>
              <a:spLocks noChangeArrowheads="1"/>
            </p:cNvSpPr>
            <p:nvPr/>
          </p:nvSpPr>
          <p:spPr bwMode="auto">
            <a:xfrm>
              <a:off x="2154"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57" name="Oval 182"/>
            <p:cNvSpPr>
              <a:spLocks noChangeArrowheads="1"/>
            </p:cNvSpPr>
            <p:nvPr/>
          </p:nvSpPr>
          <p:spPr bwMode="auto">
            <a:xfrm>
              <a:off x="3878"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58" name="Oval 183"/>
            <p:cNvSpPr>
              <a:spLocks noChangeArrowheads="1"/>
            </p:cNvSpPr>
            <p:nvPr/>
          </p:nvSpPr>
          <p:spPr bwMode="auto">
            <a:xfrm>
              <a:off x="328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59" name="Oval 184"/>
            <p:cNvSpPr>
              <a:spLocks noChangeArrowheads="1"/>
            </p:cNvSpPr>
            <p:nvPr/>
          </p:nvSpPr>
          <p:spPr bwMode="auto">
            <a:xfrm>
              <a:off x="3470" y="120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260" name="Oval 185"/>
            <p:cNvSpPr>
              <a:spLocks noChangeArrowheads="1"/>
            </p:cNvSpPr>
            <p:nvPr/>
          </p:nvSpPr>
          <p:spPr bwMode="auto">
            <a:xfrm>
              <a:off x="3288"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61" name="Oval 186"/>
            <p:cNvSpPr>
              <a:spLocks noChangeArrowheads="1"/>
            </p:cNvSpPr>
            <p:nvPr/>
          </p:nvSpPr>
          <p:spPr bwMode="auto">
            <a:xfrm>
              <a:off x="3152" y="1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262" name="Oval 187"/>
            <p:cNvSpPr>
              <a:spLocks noChangeArrowheads="1"/>
            </p:cNvSpPr>
            <p:nvPr/>
          </p:nvSpPr>
          <p:spPr bwMode="auto">
            <a:xfrm>
              <a:off x="3379"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63" name="Oval 188"/>
            <p:cNvSpPr>
              <a:spLocks noChangeArrowheads="1"/>
            </p:cNvSpPr>
            <p:nvPr/>
          </p:nvSpPr>
          <p:spPr bwMode="auto">
            <a:xfrm>
              <a:off x="4785"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64" name="Oval 189"/>
            <p:cNvSpPr>
              <a:spLocks noChangeArrowheads="1"/>
            </p:cNvSpPr>
            <p:nvPr/>
          </p:nvSpPr>
          <p:spPr bwMode="auto">
            <a:xfrm>
              <a:off x="29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65" name="Oval 190"/>
            <p:cNvSpPr>
              <a:spLocks noChangeArrowheads="1"/>
            </p:cNvSpPr>
            <p:nvPr/>
          </p:nvSpPr>
          <p:spPr bwMode="auto">
            <a:xfrm>
              <a:off x="383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66" name="Oval 191"/>
            <p:cNvSpPr>
              <a:spLocks noChangeArrowheads="1"/>
            </p:cNvSpPr>
            <p:nvPr/>
          </p:nvSpPr>
          <p:spPr bwMode="auto">
            <a:xfrm>
              <a:off x="3469" y="16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67" name="Oval 192"/>
            <p:cNvSpPr>
              <a:spLocks noChangeArrowheads="1"/>
            </p:cNvSpPr>
            <p:nvPr/>
          </p:nvSpPr>
          <p:spPr bwMode="auto">
            <a:xfrm>
              <a:off x="3061"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68" name="Oval 193"/>
            <p:cNvSpPr>
              <a:spLocks noChangeArrowheads="1"/>
            </p:cNvSpPr>
            <p:nvPr/>
          </p:nvSpPr>
          <p:spPr bwMode="auto">
            <a:xfrm>
              <a:off x="1791"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69" name="Oval 194"/>
            <p:cNvSpPr>
              <a:spLocks noChangeArrowheads="1"/>
            </p:cNvSpPr>
            <p:nvPr/>
          </p:nvSpPr>
          <p:spPr bwMode="auto">
            <a:xfrm>
              <a:off x="3288"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70" name="Oval 195"/>
            <p:cNvSpPr>
              <a:spLocks noChangeArrowheads="1"/>
            </p:cNvSpPr>
            <p:nvPr/>
          </p:nvSpPr>
          <p:spPr bwMode="auto">
            <a:xfrm>
              <a:off x="1973" y="1888"/>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5271" name="Oval 196"/>
            <p:cNvSpPr>
              <a:spLocks noChangeArrowheads="1"/>
            </p:cNvSpPr>
            <p:nvPr/>
          </p:nvSpPr>
          <p:spPr bwMode="auto">
            <a:xfrm>
              <a:off x="204" y="293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272" name="Oval 197"/>
            <p:cNvSpPr>
              <a:spLocks noChangeArrowheads="1"/>
            </p:cNvSpPr>
            <p:nvPr/>
          </p:nvSpPr>
          <p:spPr bwMode="auto">
            <a:xfrm>
              <a:off x="4694" y="32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73" name="Oval 198"/>
            <p:cNvSpPr>
              <a:spLocks noChangeArrowheads="1"/>
            </p:cNvSpPr>
            <p:nvPr/>
          </p:nvSpPr>
          <p:spPr bwMode="auto">
            <a:xfrm>
              <a:off x="4286" y="2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74" name="Oval 199"/>
            <p:cNvSpPr>
              <a:spLocks noChangeArrowheads="1"/>
            </p:cNvSpPr>
            <p:nvPr/>
          </p:nvSpPr>
          <p:spPr bwMode="auto">
            <a:xfrm>
              <a:off x="5012"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75" name="Oval 200"/>
            <p:cNvSpPr>
              <a:spLocks noChangeArrowheads="1"/>
            </p:cNvSpPr>
            <p:nvPr/>
          </p:nvSpPr>
          <p:spPr bwMode="auto">
            <a:xfrm>
              <a:off x="3742" y="324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276" name="Oval 201"/>
            <p:cNvSpPr>
              <a:spLocks noChangeArrowheads="1"/>
            </p:cNvSpPr>
            <p:nvPr/>
          </p:nvSpPr>
          <p:spPr bwMode="auto">
            <a:xfrm>
              <a:off x="839"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77" name="Oval 202"/>
            <p:cNvSpPr>
              <a:spLocks noChangeArrowheads="1"/>
            </p:cNvSpPr>
            <p:nvPr/>
          </p:nvSpPr>
          <p:spPr bwMode="auto">
            <a:xfrm>
              <a:off x="3198" y="1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78" name="Oval 203"/>
            <p:cNvSpPr>
              <a:spLocks noChangeArrowheads="1"/>
            </p:cNvSpPr>
            <p:nvPr/>
          </p:nvSpPr>
          <p:spPr bwMode="auto">
            <a:xfrm>
              <a:off x="3470"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79" name="Oval 204"/>
            <p:cNvSpPr>
              <a:spLocks noChangeArrowheads="1"/>
            </p:cNvSpPr>
            <p:nvPr/>
          </p:nvSpPr>
          <p:spPr bwMode="auto">
            <a:xfrm>
              <a:off x="793"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80" name="Oval 205"/>
            <p:cNvSpPr>
              <a:spLocks noChangeArrowheads="1"/>
            </p:cNvSpPr>
            <p:nvPr/>
          </p:nvSpPr>
          <p:spPr bwMode="auto">
            <a:xfrm>
              <a:off x="2426" y="24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81" name="Oval 206"/>
            <p:cNvSpPr>
              <a:spLocks noChangeArrowheads="1"/>
            </p:cNvSpPr>
            <p:nvPr/>
          </p:nvSpPr>
          <p:spPr bwMode="auto">
            <a:xfrm>
              <a:off x="1474"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82" name="Oval 207"/>
            <p:cNvSpPr>
              <a:spLocks noChangeArrowheads="1"/>
            </p:cNvSpPr>
            <p:nvPr/>
          </p:nvSpPr>
          <p:spPr bwMode="auto">
            <a:xfrm>
              <a:off x="4558"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83" name="Oval 208"/>
            <p:cNvSpPr>
              <a:spLocks noChangeArrowheads="1"/>
            </p:cNvSpPr>
            <p:nvPr/>
          </p:nvSpPr>
          <p:spPr bwMode="auto">
            <a:xfrm>
              <a:off x="1066"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84" name="Oval 209"/>
            <p:cNvSpPr>
              <a:spLocks noChangeArrowheads="1"/>
            </p:cNvSpPr>
            <p:nvPr/>
          </p:nvSpPr>
          <p:spPr bwMode="auto">
            <a:xfrm>
              <a:off x="2835"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85" name="Oval 210"/>
            <p:cNvSpPr>
              <a:spLocks noChangeArrowheads="1"/>
            </p:cNvSpPr>
            <p:nvPr/>
          </p:nvSpPr>
          <p:spPr bwMode="auto">
            <a:xfrm>
              <a:off x="4604" y="1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86" name="Oval 211"/>
            <p:cNvSpPr>
              <a:spLocks noChangeArrowheads="1"/>
            </p:cNvSpPr>
            <p:nvPr/>
          </p:nvSpPr>
          <p:spPr bwMode="auto">
            <a:xfrm>
              <a:off x="1565"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87" name="Oval 212"/>
            <p:cNvSpPr>
              <a:spLocks noChangeArrowheads="1"/>
            </p:cNvSpPr>
            <p:nvPr/>
          </p:nvSpPr>
          <p:spPr bwMode="auto">
            <a:xfrm>
              <a:off x="3379"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88" name="Oval 213"/>
            <p:cNvSpPr>
              <a:spLocks noChangeArrowheads="1"/>
            </p:cNvSpPr>
            <p:nvPr/>
          </p:nvSpPr>
          <p:spPr bwMode="auto">
            <a:xfrm>
              <a:off x="1066"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89" name="Oval 214"/>
            <p:cNvSpPr>
              <a:spLocks noChangeArrowheads="1"/>
            </p:cNvSpPr>
            <p:nvPr/>
          </p:nvSpPr>
          <p:spPr bwMode="auto">
            <a:xfrm>
              <a:off x="1156"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90" name="Oval 215"/>
            <p:cNvSpPr>
              <a:spLocks noChangeArrowheads="1"/>
            </p:cNvSpPr>
            <p:nvPr/>
          </p:nvSpPr>
          <p:spPr bwMode="auto">
            <a:xfrm>
              <a:off x="975" y="1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91" name="Oval 216"/>
            <p:cNvSpPr>
              <a:spLocks noChangeArrowheads="1"/>
            </p:cNvSpPr>
            <p:nvPr/>
          </p:nvSpPr>
          <p:spPr bwMode="auto">
            <a:xfrm>
              <a:off x="204" y="2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92" name="Oval 217"/>
            <p:cNvSpPr>
              <a:spLocks noChangeArrowheads="1"/>
            </p:cNvSpPr>
            <p:nvPr/>
          </p:nvSpPr>
          <p:spPr bwMode="auto">
            <a:xfrm>
              <a:off x="567" y="175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293" name="Oval 218"/>
            <p:cNvSpPr>
              <a:spLocks noChangeArrowheads="1"/>
            </p:cNvSpPr>
            <p:nvPr/>
          </p:nvSpPr>
          <p:spPr bwMode="auto">
            <a:xfrm>
              <a:off x="249"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94" name="Oval 219"/>
            <p:cNvSpPr>
              <a:spLocks noChangeArrowheads="1"/>
            </p:cNvSpPr>
            <p:nvPr/>
          </p:nvSpPr>
          <p:spPr bwMode="auto">
            <a:xfrm>
              <a:off x="2791" y="10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95" name="Oval 220"/>
            <p:cNvSpPr>
              <a:spLocks noChangeArrowheads="1"/>
            </p:cNvSpPr>
            <p:nvPr/>
          </p:nvSpPr>
          <p:spPr bwMode="auto">
            <a:xfrm>
              <a:off x="522" y="478"/>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5296" name="Oval 221"/>
            <p:cNvSpPr>
              <a:spLocks noChangeArrowheads="1"/>
            </p:cNvSpPr>
            <p:nvPr/>
          </p:nvSpPr>
          <p:spPr bwMode="auto">
            <a:xfrm>
              <a:off x="839"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97" name="Oval 222"/>
            <p:cNvSpPr>
              <a:spLocks noChangeArrowheads="1"/>
            </p:cNvSpPr>
            <p:nvPr/>
          </p:nvSpPr>
          <p:spPr bwMode="auto">
            <a:xfrm>
              <a:off x="320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98" name="Oval 223"/>
            <p:cNvSpPr>
              <a:spLocks noChangeArrowheads="1"/>
            </p:cNvSpPr>
            <p:nvPr/>
          </p:nvSpPr>
          <p:spPr bwMode="auto">
            <a:xfrm>
              <a:off x="319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299" name="Oval 224"/>
            <p:cNvSpPr>
              <a:spLocks noChangeArrowheads="1"/>
            </p:cNvSpPr>
            <p:nvPr/>
          </p:nvSpPr>
          <p:spPr bwMode="auto">
            <a:xfrm>
              <a:off x="703" y="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00" name="Oval 225"/>
            <p:cNvSpPr>
              <a:spLocks noChangeArrowheads="1"/>
            </p:cNvSpPr>
            <p:nvPr/>
          </p:nvSpPr>
          <p:spPr bwMode="auto">
            <a:xfrm>
              <a:off x="3109" y="106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301" name="Oval 226"/>
            <p:cNvSpPr>
              <a:spLocks noChangeArrowheads="1"/>
            </p:cNvSpPr>
            <p:nvPr/>
          </p:nvSpPr>
          <p:spPr bwMode="auto">
            <a:xfrm>
              <a:off x="120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02" name="Oval 227"/>
            <p:cNvSpPr>
              <a:spLocks noChangeArrowheads="1"/>
            </p:cNvSpPr>
            <p:nvPr/>
          </p:nvSpPr>
          <p:spPr bwMode="auto">
            <a:xfrm>
              <a:off x="1156" y="6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03" name="Oval 228"/>
            <p:cNvSpPr>
              <a:spLocks noChangeArrowheads="1"/>
            </p:cNvSpPr>
            <p:nvPr/>
          </p:nvSpPr>
          <p:spPr bwMode="auto">
            <a:xfrm>
              <a:off x="1202"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04" name="Oval 229"/>
            <p:cNvSpPr>
              <a:spLocks noChangeArrowheads="1"/>
            </p:cNvSpPr>
            <p:nvPr/>
          </p:nvSpPr>
          <p:spPr bwMode="auto">
            <a:xfrm>
              <a:off x="3560"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05" name="Oval 230"/>
            <p:cNvSpPr>
              <a:spLocks noChangeArrowheads="1"/>
            </p:cNvSpPr>
            <p:nvPr/>
          </p:nvSpPr>
          <p:spPr bwMode="auto">
            <a:xfrm>
              <a:off x="703" y="1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06" name="Oval 231"/>
            <p:cNvSpPr>
              <a:spLocks noChangeArrowheads="1"/>
            </p:cNvSpPr>
            <p:nvPr/>
          </p:nvSpPr>
          <p:spPr bwMode="auto">
            <a:xfrm>
              <a:off x="839" y="3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307" name="Oval 232"/>
            <p:cNvSpPr>
              <a:spLocks noChangeArrowheads="1"/>
            </p:cNvSpPr>
            <p:nvPr/>
          </p:nvSpPr>
          <p:spPr bwMode="auto">
            <a:xfrm>
              <a:off x="884" y="1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08" name="Oval 233"/>
            <p:cNvSpPr>
              <a:spLocks noChangeArrowheads="1"/>
            </p:cNvSpPr>
            <p:nvPr/>
          </p:nvSpPr>
          <p:spPr bwMode="auto">
            <a:xfrm>
              <a:off x="2699" y="3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09" name="Oval 234"/>
            <p:cNvSpPr>
              <a:spLocks noChangeArrowheads="1"/>
            </p:cNvSpPr>
            <p:nvPr/>
          </p:nvSpPr>
          <p:spPr bwMode="auto">
            <a:xfrm>
              <a:off x="68"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10" name="Oval 235"/>
            <p:cNvSpPr>
              <a:spLocks noChangeArrowheads="1"/>
            </p:cNvSpPr>
            <p:nvPr/>
          </p:nvSpPr>
          <p:spPr bwMode="auto">
            <a:xfrm>
              <a:off x="1338"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11" name="Oval 236"/>
            <p:cNvSpPr>
              <a:spLocks noChangeArrowheads="1"/>
            </p:cNvSpPr>
            <p:nvPr/>
          </p:nvSpPr>
          <p:spPr bwMode="auto">
            <a:xfrm>
              <a:off x="3651"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12" name="Oval 237"/>
            <p:cNvSpPr>
              <a:spLocks noChangeArrowheads="1"/>
            </p:cNvSpPr>
            <p:nvPr/>
          </p:nvSpPr>
          <p:spPr bwMode="auto">
            <a:xfrm>
              <a:off x="658" y="-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13" name="Oval 238"/>
            <p:cNvSpPr>
              <a:spLocks noChangeArrowheads="1"/>
            </p:cNvSpPr>
            <p:nvPr/>
          </p:nvSpPr>
          <p:spPr bwMode="auto">
            <a:xfrm>
              <a:off x="113"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14" name="Oval 239"/>
            <p:cNvSpPr>
              <a:spLocks noChangeArrowheads="1"/>
            </p:cNvSpPr>
            <p:nvPr/>
          </p:nvSpPr>
          <p:spPr bwMode="auto">
            <a:xfrm>
              <a:off x="1836"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15" name="Oval 240"/>
            <p:cNvSpPr>
              <a:spLocks noChangeArrowheads="1"/>
            </p:cNvSpPr>
            <p:nvPr/>
          </p:nvSpPr>
          <p:spPr bwMode="auto">
            <a:xfrm>
              <a:off x="2699" y="24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16" name="Oval 241"/>
            <p:cNvSpPr>
              <a:spLocks noChangeArrowheads="1"/>
            </p:cNvSpPr>
            <p:nvPr/>
          </p:nvSpPr>
          <p:spPr bwMode="auto">
            <a:xfrm>
              <a:off x="133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17" name="Oval 242"/>
            <p:cNvSpPr>
              <a:spLocks noChangeArrowheads="1"/>
            </p:cNvSpPr>
            <p:nvPr/>
          </p:nvSpPr>
          <p:spPr bwMode="auto">
            <a:xfrm>
              <a:off x="1066"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18" name="Oval 243"/>
            <p:cNvSpPr>
              <a:spLocks noChangeArrowheads="1"/>
            </p:cNvSpPr>
            <p:nvPr/>
          </p:nvSpPr>
          <p:spPr bwMode="auto">
            <a:xfrm>
              <a:off x="2154"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19" name="Oval 244"/>
            <p:cNvSpPr>
              <a:spLocks noChangeArrowheads="1"/>
            </p:cNvSpPr>
            <p:nvPr/>
          </p:nvSpPr>
          <p:spPr bwMode="auto">
            <a:xfrm>
              <a:off x="1111"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20" name="Oval 245"/>
            <p:cNvSpPr>
              <a:spLocks noChangeArrowheads="1"/>
            </p:cNvSpPr>
            <p:nvPr/>
          </p:nvSpPr>
          <p:spPr bwMode="auto">
            <a:xfrm>
              <a:off x="4604"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21" name="Oval 246"/>
            <p:cNvSpPr>
              <a:spLocks noChangeArrowheads="1"/>
            </p:cNvSpPr>
            <p:nvPr/>
          </p:nvSpPr>
          <p:spPr bwMode="auto">
            <a:xfrm>
              <a:off x="2336"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22" name="Oval 247"/>
            <p:cNvSpPr>
              <a:spLocks noChangeArrowheads="1"/>
            </p:cNvSpPr>
            <p:nvPr/>
          </p:nvSpPr>
          <p:spPr bwMode="auto">
            <a:xfrm>
              <a:off x="2472" y="2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23" name="Oval 248"/>
            <p:cNvSpPr>
              <a:spLocks noChangeArrowheads="1"/>
            </p:cNvSpPr>
            <p:nvPr/>
          </p:nvSpPr>
          <p:spPr bwMode="auto">
            <a:xfrm>
              <a:off x="3061"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24" name="Oval 249"/>
            <p:cNvSpPr>
              <a:spLocks noChangeArrowheads="1"/>
            </p:cNvSpPr>
            <p:nvPr/>
          </p:nvSpPr>
          <p:spPr bwMode="auto">
            <a:xfrm>
              <a:off x="2064"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25" name="Oval 250"/>
            <p:cNvSpPr>
              <a:spLocks noChangeArrowheads="1"/>
            </p:cNvSpPr>
            <p:nvPr/>
          </p:nvSpPr>
          <p:spPr bwMode="auto">
            <a:xfrm>
              <a:off x="2472" y="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26" name="Oval 251"/>
            <p:cNvSpPr>
              <a:spLocks noChangeArrowheads="1"/>
            </p:cNvSpPr>
            <p:nvPr/>
          </p:nvSpPr>
          <p:spPr bwMode="auto">
            <a:xfrm>
              <a:off x="3424" y="43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5327" name="Oval 252"/>
            <p:cNvSpPr>
              <a:spLocks noChangeArrowheads="1"/>
            </p:cNvSpPr>
            <p:nvPr/>
          </p:nvSpPr>
          <p:spPr bwMode="auto">
            <a:xfrm>
              <a:off x="3515" y="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328" name="Oval 253"/>
            <p:cNvSpPr>
              <a:spLocks noChangeArrowheads="1"/>
            </p:cNvSpPr>
            <p:nvPr/>
          </p:nvSpPr>
          <p:spPr bwMode="auto">
            <a:xfrm>
              <a:off x="3606" y="193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329" name="Oval 254"/>
            <p:cNvSpPr>
              <a:spLocks noChangeArrowheads="1"/>
            </p:cNvSpPr>
            <p:nvPr/>
          </p:nvSpPr>
          <p:spPr bwMode="auto">
            <a:xfrm>
              <a:off x="2702" y="129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5330" name="Oval 255"/>
            <p:cNvSpPr>
              <a:spLocks noChangeArrowheads="1"/>
            </p:cNvSpPr>
            <p:nvPr/>
          </p:nvSpPr>
          <p:spPr bwMode="auto">
            <a:xfrm>
              <a:off x="113" y="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31" name="Oval 256"/>
            <p:cNvSpPr>
              <a:spLocks noChangeArrowheads="1"/>
            </p:cNvSpPr>
            <p:nvPr/>
          </p:nvSpPr>
          <p:spPr bwMode="auto">
            <a:xfrm>
              <a:off x="1701"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32" name="Oval 257"/>
            <p:cNvSpPr>
              <a:spLocks noChangeArrowheads="1"/>
            </p:cNvSpPr>
            <p:nvPr/>
          </p:nvSpPr>
          <p:spPr bwMode="auto">
            <a:xfrm>
              <a:off x="2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33" name="Oval 258"/>
            <p:cNvSpPr>
              <a:spLocks noChangeArrowheads="1"/>
            </p:cNvSpPr>
            <p:nvPr/>
          </p:nvSpPr>
          <p:spPr bwMode="auto">
            <a:xfrm>
              <a:off x="-23"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34" name="Oval 259"/>
            <p:cNvSpPr>
              <a:spLocks noChangeArrowheads="1"/>
            </p:cNvSpPr>
            <p:nvPr/>
          </p:nvSpPr>
          <p:spPr bwMode="auto">
            <a:xfrm>
              <a:off x="2564"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35" name="Oval 260"/>
            <p:cNvSpPr>
              <a:spLocks noChangeArrowheads="1"/>
            </p:cNvSpPr>
            <p:nvPr/>
          </p:nvSpPr>
          <p:spPr bwMode="auto">
            <a:xfrm>
              <a:off x="249"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36" name="Oval 261"/>
            <p:cNvSpPr>
              <a:spLocks noChangeArrowheads="1"/>
            </p:cNvSpPr>
            <p:nvPr/>
          </p:nvSpPr>
          <p:spPr bwMode="auto">
            <a:xfrm>
              <a:off x="1701"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37" name="Oval 262"/>
            <p:cNvSpPr>
              <a:spLocks noChangeArrowheads="1"/>
            </p:cNvSpPr>
            <p:nvPr/>
          </p:nvSpPr>
          <p:spPr bwMode="auto">
            <a:xfrm>
              <a:off x="67"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38" name="Oval 263"/>
            <p:cNvSpPr>
              <a:spLocks noChangeArrowheads="1"/>
            </p:cNvSpPr>
            <p:nvPr/>
          </p:nvSpPr>
          <p:spPr bwMode="auto">
            <a:xfrm>
              <a:off x="385"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39" name="Oval 264"/>
            <p:cNvSpPr>
              <a:spLocks noChangeArrowheads="1"/>
            </p:cNvSpPr>
            <p:nvPr/>
          </p:nvSpPr>
          <p:spPr bwMode="auto">
            <a:xfrm>
              <a:off x="-23"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40" name="Oval 265"/>
            <p:cNvSpPr>
              <a:spLocks noChangeArrowheads="1"/>
            </p:cNvSpPr>
            <p:nvPr/>
          </p:nvSpPr>
          <p:spPr bwMode="auto">
            <a:xfrm>
              <a:off x="-23"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41" name="Oval 266"/>
            <p:cNvSpPr>
              <a:spLocks noChangeArrowheads="1"/>
            </p:cNvSpPr>
            <p:nvPr/>
          </p:nvSpPr>
          <p:spPr bwMode="auto">
            <a:xfrm>
              <a:off x="10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42" name="Oval 267"/>
            <p:cNvSpPr>
              <a:spLocks noChangeArrowheads="1"/>
            </p:cNvSpPr>
            <p:nvPr/>
          </p:nvSpPr>
          <p:spPr bwMode="auto">
            <a:xfrm>
              <a:off x="1156" y="152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5343" name="Oval 268"/>
            <p:cNvSpPr>
              <a:spLocks noChangeArrowheads="1"/>
            </p:cNvSpPr>
            <p:nvPr/>
          </p:nvSpPr>
          <p:spPr bwMode="auto">
            <a:xfrm>
              <a:off x="2789"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44" name="Oval 269"/>
            <p:cNvSpPr>
              <a:spLocks noChangeArrowheads="1"/>
            </p:cNvSpPr>
            <p:nvPr/>
          </p:nvSpPr>
          <p:spPr bwMode="auto">
            <a:xfrm>
              <a:off x="3696"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45" name="Oval 270"/>
            <p:cNvSpPr>
              <a:spLocks noChangeArrowheads="1"/>
            </p:cNvSpPr>
            <p:nvPr/>
          </p:nvSpPr>
          <p:spPr bwMode="auto">
            <a:xfrm>
              <a:off x="1882" y="139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5346" name="Oval 271"/>
            <p:cNvSpPr>
              <a:spLocks noChangeArrowheads="1"/>
            </p:cNvSpPr>
            <p:nvPr/>
          </p:nvSpPr>
          <p:spPr bwMode="auto">
            <a:xfrm>
              <a:off x="5420" y="3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47" name="Oval 272"/>
            <p:cNvSpPr>
              <a:spLocks noChangeArrowheads="1"/>
            </p:cNvSpPr>
            <p:nvPr/>
          </p:nvSpPr>
          <p:spPr bwMode="auto">
            <a:xfrm>
              <a:off x="5602" y="120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5348" name="Oval 273"/>
            <p:cNvSpPr>
              <a:spLocks noChangeArrowheads="1"/>
            </p:cNvSpPr>
            <p:nvPr/>
          </p:nvSpPr>
          <p:spPr bwMode="auto">
            <a:xfrm>
              <a:off x="3424"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49" name="Oval 274"/>
            <p:cNvSpPr>
              <a:spLocks noChangeArrowheads="1"/>
            </p:cNvSpPr>
            <p:nvPr/>
          </p:nvSpPr>
          <p:spPr bwMode="auto">
            <a:xfrm>
              <a:off x="3288"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50" name="Oval 275"/>
            <p:cNvSpPr>
              <a:spLocks noChangeArrowheads="1"/>
            </p:cNvSpPr>
            <p:nvPr/>
          </p:nvSpPr>
          <p:spPr bwMode="auto">
            <a:xfrm>
              <a:off x="174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51" name="Oval 276"/>
            <p:cNvSpPr>
              <a:spLocks noChangeArrowheads="1"/>
            </p:cNvSpPr>
            <p:nvPr/>
          </p:nvSpPr>
          <p:spPr bwMode="auto">
            <a:xfrm>
              <a:off x="1882" y="2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52" name="Oval 277"/>
            <p:cNvSpPr>
              <a:spLocks noChangeArrowheads="1"/>
            </p:cNvSpPr>
            <p:nvPr/>
          </p:nvSpPr>
          <p:spPr bwMode="auto">
            <a:xfrm>
              <a:off x="505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53" name="Oval 278"/>
            <p:cNvSpPr>
              <a:spLocks noChangeArrowheads="1"/>
            </p:cNvSpPr>
            <p:nvPr/>
          </p:nvSpPr>
          <p:spPr bwMode="auto">
            <a:xfrm>
              <a:off x="3198"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54" name="Oval 279"/>
            <p:cNvSpPr>
              <a:spLocks noChangeArrowheads="1"/>
            </p:cNvSpPr>
            <p:nvPr/>
          </p:nvSpPr>
          <p:spPr bwMode="auto">
            <a:xfrm>
              <a:off x="2200"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55" name="Oval 280"/>
            <p:cNvSpPr>
              <a:spLocks noChangeArrowheads="1"/>
            </p:cNvSpPr>
            <p:nvPr/>
          </p:nvSpPr>
          <p:spPr bwMode="auto">
            <a:xfrm>
              <a:off x="5511" y="89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5356" name="Oval 281"/>
            <p:cNvSpPr>
              <a:spLocks noChangeArrowheads="1"/>
            </p:cNvSpPr>
            <p:nvPr/>
          </p:nvSpPr>
          <p:spPr bwMode="auto">
            <a:xfrm>
              <a:off x="3288"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57" name="Oval 282"/>
            <p:cNvSpPr>
              <a:spLocks noChangeArrowheads="1"/>
            </p:cNvSpPr>
            <p:nvPr/>
          </p:nvSpPr>
          <p:spPr bwMode="auto">
            <a:xfrm>
              <a:off x="528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58" name="Oval 283"/>
            <p:cNvSpPr>
              <a:spLocks noChangeArrowheads="1"/>
            </p:cNvSpPr>
            <p:nvPr/>
          </p:nvSpPr>
          <p:spPr bwMode="auto">
            <a:xfrm>
              <a:off x="5419" y="3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359" name="Oval 284"/>
            <p:cNvSpPr>
              <a:spLocks noChangeArrowheads="1"/>
            </p:cNvSpPr>
            <p:nvPr/>
          </p:nvSpPr>
          <p:spPr bwMode="auto">
            <a:xfrm>
              <a:off x="5147"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60" name="Oval 285"/>
            <p:cNvSpPr>
              <a:spLocks noChangeArrowheads="1"/>
            </p:cNvSpPr>
            <p:nvPr/>
          </p:nvSpPr>
          <p:spPr bwMode="auto">
            <a:xfrm>
              <a:off x="3288"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61" name="Oval 286"/>
            <p:cNvSpPr>
              <a:spLocks noChangeArrowheads="1"/>
            </p:cNvSpPr>
            <p:nvPr/>
          </p:nvSpPr>
          <p:spPr bwMode="auto">
            <a:xfrm>
              <a:off x="748"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62" name="Oval 287"/>
            <p:cNvSpPr>
              <a:spLocks noChangeArrowheads="1"/>
            </p:cNvSpPr>
            <p:nvPr/>
          </p:nvSpPr>
          <p:spPr bwMode="auto">
            <a:xfrm>
              <a:off x="4059"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63" name="Oval 288"/>
            <p:cNvSpPr>
              <a:spLocks noChangeArrowheads="1"/>
            </p:cNvSpPr>
            <p:nvPr/>
          </p:nvSpPr>
          <p:spPr bwMode="auto">
            <a:xfrm>
              <a:off x="5283"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64" name="Oval 289"/>
            <p:cNvSpPr>
              <a:spLocks noChangeArrowheads="1"/>
            </p:cNvSpPr>
            <p:nvPr/>
          </p:nvSpPr>
          <p:spPr bwMode="auto">
            <a:xfrm>
              <a:off x="5691"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65" name="Oval 290"/>
            <p:cNvSpPr>
              <a:spLocks noChangeArrowheads="1"/>
            </p:cNvSpPr>
            <p:nvPr/>
          </p:nvSpPr>
          <p:spPr bwMode="auto">
            <a:xfrm>
              <a:off x="158"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66" name="Oval 291"/>
            <p:cNvSpPr>
              <a:spLocks noChangeArrowheads="1"/>
            </p:cNvSpPr>
            <p:nvPr/>
          </p:nvSpPr>
          <p:spPr bwMode="auto">
            <a:xfrm>
              <a:off x="5328"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67" name="Oval 292"/>
            <p:cNvSpPr>
              <a:spLocks noChangeArrowheads="1"/>
            </p:cNvSpPr>
            <p:nvPr/>
          </p:nvSpPr>
          <p:spPr bwMode="auto">
            <a:xfrm>
              <a:off x="5555"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68" name="Oval 293"/>
            <p:cNvSpPr>
              <a:spLocks noChangeArrowheads="1"/>
            </p:cNvSpPr>
            <p:nvPr/>
          </p:nvSpPr>
          <p:spPr bwMode="auto">
            <a:xfrm>
              <a:off x="4967" y="845"/>
              <a:ext cx="45" cy="46"/>
            </a:xfrm>
            <a:prstGeom prst="ellipse">
              <a:avLst/>
            </a:prstGeom>
            <a:solidFill>
              <a:schemeClr val="tx1"/>
            </a:solidFill>
            <a:ln w="3175">
              <a:noFill/>
              <a:round/>
              <a:headEnd/>
              <a:tailEnd/>
            </a:ln>
          </p:spPr>
          <p:txBody>
            <a:bodyPr wrap="none" anchor="ctr"/>
            <a:lstStyle/>
            <a:p>
              <a:endParaRPr lang="en-US"/>
            </a:p>
          </p:txBody>
        </p:sp>
        <p:sp>
          <p:nvSpPr>
            <p:cNvPr id="85369" name="Oval 294"/>
            <p:cNvSpPr>
              <a:spLocks noChangeArrowheads="1"/>
            </p:cNvSpPr>
            <p:nvPr/>
          </p:nvSpPr>
          <p:spPr bwMode="auto">
            <a:xfrm>
              <a:off x="4241"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70" name="Oval 295"/>
            <p:cNvSpPr>
              <a:spLocks noChangeArrowheads="1"/>
            </p:cNvSpPr>
            <p:nvPr/>
          </p:nvSpPr>
          <p:spPr bwMode="auto">
            <a:xfrm>
              <a:off x="5736"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71" name="Oval 296"/>
            <p:cNvSpPr>
              <a:spLocks noChangeArrowheads="1"/>
            </p:cNvSpPr>
            <p:nvPr/>
          </p:nvSpPr>
          <p:spPr bwMode="auto">
            <a:xfrm>
              <a:off x="5600"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72" name="Oval 297"/>
            <p:cNvSpPr>
              <a:spLocks noChangeArrowheads="1"/>
            </p:cNvSpPr>
            <p:nvPr/>
          </p:nvSpPr>
          <p:spPr bwMode="auto">
            <a:xfrm>
              <a:off x="5600"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73" name="Oval 298"/>
            <p:cNvSpPr>
              <a:spLocks noChangeArrowheads="1"/>
            </p:cNvSpPr>
            <p:nvPr/>
          </p:nvSpPr>
          <p:spPr bwMode="auto">
            <a:xfrm>
              <a:off x="2971"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74" name="Oval 299"/>
            <p:cNvSpPr>
              <a:spLocks noChangeArrowheads="1"/>
            </p:cNvSpPr>
            <p:nvPr/>
          </p:nvSpPr>
          <p:spPr bwMode="auto">
            <a:xfrm>
              <a:off x="487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75" name="Oval 300"/>
            <p:cNvSpPr>
              <a:spLocks noChangeArrowheads="1"/>
            </p:cNvSpPr>
            <p:nvPr/>
          </p:nvSpPr>
          <p:spPr bwMode="auto">
            <a:xfrm>
              <a:off x="2426"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76" name="Oval 301"/>
            <p:cNvSpPr>
              <a:spLocks noChangeArrowheads="1"/>
            </p:cNvSpPr>
            <p:nvPr/>
          </p:nvSpPr>
          <p:spPr bwMode="auto">
            <a:xfrm>
              <a:off x="2290"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77" name="Oval 302"/>
            <p:cNvSpPr>
              <a:spLocks noChangeArrowheads="1"/>
            </p:cNvSpPr>
            <p:nvPr/>
          </p:nvSpPr>
          <p:spPr bwMode="auto">
            <a:xfrm>
              <a:off x="5237"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78" name="Oval 303"/>
            <p:cNvSpPr>
              <a:spLocks noChangeArrowheads="1"/>
            </p:cNvSpPr>
            <p:nvPr/>
          </p:nvSpPr>
          <p:spPr bwMode="auto">
            <a:xfrm>
              <a:off x="4558"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79" name="Oval 304"/>
            <p:cNvSpPr>
              <a:spLocks noChangeArrowheads="1"/>
            </p:cNvSpPr>
            <p:nvPr/>
          </p:nvSpPr>
          <p:spPr bwMode="auto">
            <a:xfrm>
              <a:off x="2880"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80" name="Oval 305"/>
            <p:cNvSpPr>
              <a:spLocks noChangeArrowheads="1"/>
            </p:cNvSpPr>
            <p:nvPr/>
          </p:nvSpPr>
          <p:spPr bwMode="auto">
            <a:xfrm>
              <a:off x="3061"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81" name="Oval 306"/>
            <p:cNvSpPr>
              <a:spLocks noChangeArrowheads="1"/>
            </p:cNvSpPr>
            <p:nvPr/>
          </p:nvSpPr>
          <p:spPr bwMode="auto">
            <a:xfrm>
              <a:off x="5284"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82" name="Oval 307"/>
            <p:cNvSpPr>
              <a:spLocks noChangeArrowheads="1"/>
            </p:cNvSpPr>
            <p:nvPr/>
          </p:nvSpPr>
          <p:spPr bwMode="auto">
            <a:xfrm>
              <a:off x="4921" y="306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383" name="Oval 308"/>
            <p:cNvSpPr>
              <a:spLocks noChangeArrowheads="1"/>
            </p:cNvSpPr>
            <p:nvPr/>
          </p:nvSpPr>
          <p:spPr bwMode="auto">
            <a:xfrm>
              <a:off x="4876"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84" name="Oval 309"/>
            <p:cNvSpPr>
              <a:spLocks noChangeArrowheads="1"/>
            </p:cNvSpPr>
            <p:nvPr/>
          </p:nvSpPr>
          <p:spPr bwMode="auto">
            <a:xfrm>
              <a:off x="2018"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85" name="Oval 310"/>
            <p:cNvSpPr>
              <a:spLocks noChangeArrowheads="1"/>
            </p:cNvSpPr>
            <p:nvPr/>
          </p:nvSpPr>
          <p:spPr bwMode="auto">
            <a:xfrm>
              <a:off x="4241"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86" name="Oval 311"/>
            <p:cNvSpPr>
              <a:spLocks noChangeArrowheads="1"/>
            </p:cNvSpPr>
            <p:nvPr/>
          </p:nvSpPr>
          <p:spPr bwMode="auto">
            <a:xfrm>
              <a:off x="4150" y="41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87" name="Oval 312"/>
            <p:cNvSpPr>
              <a:spLocks noChangeArrowheads="1"/>
            </p:cNvSpPr>
            <p:nvPr/>
          </p:nvSpPr>
          <p:spPr bwMode="auto">
            <a:xfrm>
              <a:off x="269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88" name="Oval 313"/>
            <p:cNvSpPr>
              <a:spLocks noChangeArrowheads="1"/>
            </p:cNvSpPr>
            <p:nvPr/>
          </p:nvSpPr>
          <p:spPr bwMode="auto">
            <a:xfrm>
              <a:off x="5375"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89" name="Oval 314"/>
            <p:cNvSpPr>
              <a:spLocks noChangeArrowheads="1"/>
            </p:cNvSpPr>
            <p:nvPr/>
          </p:nvSpPr>
          <p:spPr bwMode="auto">
            <a:xfrm>
              <a:off x="2064"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90" name="Oval 315"/>
            <p:cNvSpPr>
              <a:spLocks noChangeArrowheads="1"/>
            </p:cNvSpPr>
            <p:nvPr/>
          </p:nvSpPr>
          <p:spPr bwMode="auto">
            <a:xfrm>
              <a:off x="183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91" name="Oval 316"/>
            <p:cNvSpPr>
              <a:spLocks noChangeArrowheads="1"/>
            </p:cNvSpPr>
            <p:nvPr/>
          </p:nvSpPr>
          <p:spPr bwMode="auto">
            <a:xfrm>
              <a:off x="3878"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92" name="Oval 317"/>
            <p:cNvSpPr>
              <a:spLocks noChangeArrowheads="1"/>
            </p:cNvSpPr>
            <p:nvPr/>
          </p:nvSpPr>
          <p:spPr bwMode="auto">
            <a:xfrm>
              <a:off x="2426"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93" name="Oval 318"/>
            <p:cNvSpPr>
              <a:spLocks noChangeArrowheads="1"/>
            </p:cNvSpPr>
            <p:nvPr/>
          </p:nvSpPr>
          <p:spPr bwMode="auto">
            <a:xfrm>
              <a:off x="4513"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94" name="Oval 319"/>
            <p:cNvSpPr>
              <a:spLocks noChangeArrowheads="1"/>
            </p:cNvSpPr>
            <p:nvPr/>
          </p:nvSpPr>
          <p:spPr bwMode="auto">
            <a:xfrm>
              <a:off x="4195" y="3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95" name="Oval 320"/>
            <p:cNvSpPr>
              <a:spLocks noChangeArrowheads="1"/>
            </p:cNvSpPr>
            <p:nvPr/>
          </p:nvSpPr>
          <p:spPr bwMode="auto">
            <a:xfrm>
              <a:off x="5284"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96" name="Oval 321"/>
            <p:cNvSpPr>
              <a:spLocks noChangeArrowheads="1"/>
            </p:cNvSpPr>
            <p:nvPr/>
          </p:nvSpPr>
          <p:spPr bwMode="auto">
            <a:xfrm>
              <a:off x="1701"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97" name="Oval 322"/>
            <p:cNvSpPr>
              <a:spLocks noChangeArrowheads="1"/>
            </p:cNvSpPr>
            <p:nvPr/>
          </p:nvSpPr>
          <p:spPr bwMode="auto">
            <a:xfrm>
              <a:off x="2472" y="48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398" name="Oval 323"/>
            <p:cNvSpPr>
              <a:spLocks noChangeArrowheads="1"/>
            </p:cNvSpPr>
            <p:nvPr/>
          </p:nvSpPr>
          <p:spPr bwMode="auto">
            <a:xfrm>
              <a:off x="4648"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399" name="Oval 324"/>
            <p:cNvSpPr>
              <a:spLocks noChangeArrowheads="1"/>
            </p:cNvSpPr>
            <p:nvPr/>
          </p:nvSpPr>
          <p:spPr bwMode="auto">
            <a:xfrm>
              <a:off x="4829" y="33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5400" name="Oval 325"/>
            <p:cNvSpPr>
              <a:spLocks noChangeArrowheads="1"/>
            </p:cNvSpPr>
            <p:nvPr/>
          </p:nvSpPr>
          <p:spPr bwMode="auto">
            <a:xfrm>
              <a:off x="2562"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01" name="Oval 326"/>
            <p:cNvSpPr>
              <a:spLocks noChangeArrowheads="1"/>
            </p:cNvSpPr>
            <p:nvPr/>
          </p:nvSpPr>
          <p:spPr bwMode="auto">
            <a:xfrm>
              <a:off x="4875"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02" name="Oval 327"/>
            <p:cNvSpPr>
              <a:spLocks noChangeArrowheads="1"/>
            </p:cNvSpPr>
            <p:nvPr/>
          </p:nvSpPr>
          <p:spPr bwMode="auto">
            <a:xfrm>
              <a:off x="4740" y="16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03" name="Oval 328"/>
            <p:cNvSpPr>
              <a:spLocks noChangeArrowheads="1"/>
            </p:cNvSpPr>
            <p:nvPr/>
          </p:nvSpPr>
          <p:spPr bwMode="auto">
            <a:xfrm>
              <a:off x="4332" y="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04" name="Oval 329"/>
            <p:cNvSpPr>
              <a:spLocks noChangeArrowheads="1"/>
            </p:cNvSpPr>
            <p:nvPr/>
          </p:nvSpPr>
          <p:spPr bwMode="auto">
            <a:xfrm>
              <a:off x="4285" y="2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05" name="Oval 330"/>
            <p:cNvSpPr>
              <a:spLocks noChangeArrowheads="1"/>
            </p:cNvSpPr>
            <p:nvPr/>
          </p:nvSpPr>
          <p:spPr bwMode="auto">
            <a:xfrm>
              <a:off x="521"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06" name="Oval 331"/>
            <p:cNvSpPr>
              <a:spLocks noChangeArrowheads="1"/>
            </p:cNvSpPr>
            <p:nvPr/>
          </p:nvSpPr>
          <p:spPr bwMode="auto">
            <a:xfrm>
              <a:off x="2789"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07" name="Oval 332"/>
            <p:cNvSpPr>
              <a:spLocks noChangeArrowheads="1"/>
            </p:cNvSpPr>
            <p:nvPr/>
          </p:nvSpPr>
          <p:spPr bwMode="auto">
            <a:xfrm>
              <a:off x="4830" y="10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08" name="Oval 333"/>
            <p:cNvSpPr>
              <a:spLocks noChangeArrowheads="1"/>
            </p:cNvSpPr>
            <p:nvPr/>
          </p:nvSpPr>
          <p:spPr bwMode="auto">
            <a:xfrm>
              <a:off x="3878" y="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09" name="Oval 334"/>
            <p:cNvSpPr>
              <a:spLocks noChangeArrowheads="1"/>
            </p:cNvSpPr>
            <p:nvPr/>
          </p:nvSpPr>
          <p:spPr bwMode="auto">
            <a:xfrm>
              <a:off x="5556"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10" name="Oval 335"/>
            <p:cNvSpPr>
              <a:spLocks noChangeArrowheads="1"/>
            </p:cNvSpPr>
            <p:nvPr/>
          </p:nvSpPr>
          <p:spPr bwMode="auto">
            <a:xfrm>
              <a:off x="3968" y="12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5411" name="Oval 336"/>
            <p:cNvSpPr>
              <a:spLocks noChangeArrowheads="1"/>
            </p:cNvSpPr>
            <p:nvPr/>
          </p:nvSpPr>
          <p:spPr bwMode="auto">
            <a:xfrm>
              <a:off x="4059"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12" name="Oval 337"/>
            <p:cNvSpPr>
              <a:spLocks noChangeArrowheads="1"/>
            </p:cNvSpPr>
            <p:nvPr/>
          </p:nvSpPr>
          <p:spPr bwMode="auto">
            <a:xfrm>
              <a:off x="4013" y="-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13" name="Oval 338"/>
            <p:cNvSpPr>
              <a:spLocks noChangeArrowheads="1"/>
            </p:cNvSpPr>
            <p:nvPr/>
          </p:nvSpPr>
          <p:spPr bwMode="auto">
            <a:xfrm>
              <a:off x="3833"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14" name="Oval 339"/>
            <p:cNvSpPr>
              <a:spLocks noChangeArrowheads="1"/>
            </p:cNvSpPr>
            <p:nvPr/>
          </p:nvSpPr>
          <p:spPr bwMode="auto">
            <a:xfrm>
              <a:off x="793"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15" name="Oval 340"/>
            <p:cNvSpPr>
              <a:spLocks noChangeArrowheads="1"/>
            </p:cNvSpPr>
            <p:nvPr/>
          </p:nvSpPr>
          <p:spPr bwMode="auto">
            <a:xfrm>
              <a:off x="5011" y="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16" name="Oval 341"/>
            <p:cNvSpPr>
              <a:spLocks noChangeArrowheads="1"/>
            </p:cNvSpPr>
            <p:nvPr/>
          </p:nvSpPr>
          <p:spPr bwMode="auto">
            <a:xfrm>
              <a:off x="4468"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17" name="Oval 342"/>
            <p:cNvSpPr>
              <a:spLocks noChangeArrowheads="1"/>
            </p:cNvSpPr>
            <p:nvPr/>
          </p:nvSpPr>
          <p:spPr bwMode="auto">
            <a:xfrm>
              <a:off x="446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18" name="Oval 343"/>
            <p:cNvSpPr>
              <a:spLocks noChangeArrowheads="1"/>
            </p:cNvSpPr>
            <p:nvPr/>
          </p:nvSpPr>
          <p:spPr bwMode="auto">
            <a:xfrm>
              <a:off x="2608"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19" name="Oval 344"/>
            <p:cNvSpPr>
              <a:spLocks noChangeArrowheads="1"/>
            </p:cNvSpPr>
            <p:nvPr/>
          </p:nvSpPr>
          <p:spPr bwMode="auto">
            <a:xfrm>
              <a:off x="410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20" name="Oval 345"/>
            <p:cNvSpPr>
              <a:spLocks noChangeArrowheads="1"/>
            </p:cNvSpPr>
            <p:nvPr/>
          </p:nvSpPr>
          <p:spPr bwMode="auto">
            <a:xfrm>
              <a:off x="437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21" name="Oval 346"/>
            <p:cNvSpPr>
              <a:spLocks noChangeArrowheads="1"/>
            </p:cNvSpPr>
            <p:nvPr/>
          </p:nvSpPr>
          <p:spPr bwMode="auto">
            <a:xfrm>
              <a:off x="3786"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22" name="Oval 347"/>
            <p:cNvSpPr>
              <a:spLocks noChangeArrowheads="1"/>
            </p:cNvSpPr>
            <p:nvPr/>
          </p:nvSpPr>
          <p:spPr bwMode="auto">
            <a:xfrm>
              <a:off x="4055"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23" name="Oval 348"/>
            <p:cNvSpPr>
              <a:spLocks noChangeArrowheads="1"/>
            </p:cNvSpPr>
            <p:nvPr/>
          </p:nvSpPr>
          <p:spPr bwMode="auto">
            <a:xfrm>
              <a:off x="4512"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24" name="Oval 349"/>
            <p:cNvSpPr>
              <a:spLocks noChangeArrowheads="1"/>
            </p:cNvSpPr>
            <p:nvPr/>
          </p:nvSpPr>
          <p:spPr bwMode="auto">
            <a:xfrm>
              <a:off x="4106"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25" name="Oval 350"/>
            <p:cNvSpPr>
              <a:spLocks noChangeArrowheads="1"/>
            </p:cNvSpPr>
            <p:nvPr/>
          </p:nvSpPr>
          <p:spPr bwMode="auto">
            <a:xfrm>
              <a:off x="3606"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26" name="Oval 351"/>
            <p:cNvSpPr>
              <a:spLocks noChangeArrowheads="1"/>
            </p:cNvSpPr>
            <p:nvPr/>
          </p:nvSpPr>
          <p:spPr bwMode="auto">
            <a:xfrm>
              <a:off x="387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27" name="Oval 352"/>
            <p:cNvSpPr>
              <a:spLocks noChangeArrowheads="1"/>
            </p:cNvSpPr>
            <p:nvPr/>
          </p:nvSpPr>
          <p:spPr bwMode="auto">
            <a:xfrm>
              <a:off x="1610"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28" name="Oval 353"/>
            <p:cNvSpPr>
              <a:spLocks noChangeArrowheads="1"/>
            </p:cNvSpPr>
            <p:nvPr/>
          </p:nvSpPr>
          <p:spPr bwMode="auto">
            <a:xfrm>
              <a:off x="567"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29" name="Oval 354"/>
            <p:cNvSpPr>
              <a:spLocks noChangeArrowheads="1"/>
            </p:cNvSpPr>
            <p:nvPr/>
          </p:nvSpPr>
          <p:spPr bwMode="auto">
            <a:xfrm>
              <a:off x="251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30" name="Oval 355"/>
            <p:cNvSpPr>
              <a:spLocks noChangeArrowheads="1"/>
            </p:cNvSpPr>
            <p:nvPr/>
          </p:nvSpPr>
          <p:spPr bwMode="auto">
            <a:xfrm>
              <a:off x="3560"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31" name="Oval 356"/>
            <p:cNvSpPr>
              <a:spLocks noChangeArrowheads="1"/>
            </p:cNvSpPr>
            <p:nvPr/>
          </p:nvSpPr>
          <p:spPr bwMode="auto">
            <a:xfrm>
              <a:off x="3650"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32" name="Oval 357"/>
            <p:cNvSpPr>
              <a:spLocks noChangeArrowheads="1"/>
            </p:cNvSpPr>
            <p:nvPr/>
          </p:nvSpPr>
          <p:spPr bwMode="auto">
            <a:xfrm>
              <a:off x="3650"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33" name="Oval 358"/>
            <p:cNvSpPr>
              <a:spLocks noChangeArrowheads="1"/>
            </p:cNvSpPr>
            <p:nvPr/>
          </p:nvSpPr>
          <p:spPr bwMode="auto">
            <a:xfrm>
              <a:off x="44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34" name="Oval 359"/>
            <p:cNvSpPr>
              <a:spLocks noChangeArrowheads="1"/>
            </p:cNvSpPr>
            <p:nvPr/>
          </p:nvSpPr>
          <p:spPr bwMode="auto">
            <a:xfrm>
              <a:off x="657"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35" name="Oval 360"/>
            <p:cNvSpPr>
              <a:spLocks noChangeArrowheads="1"/>
            </p:cNvSpPr>
            <p:nvPr/>
          </p:nvSpPr>
          <p:spPr bwMode="auto">
            <a:xfrm>
              <a:off x="4195"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36" name="Oval 361"/>
            <p:cNvSpPr>
              <a:spLocks noChangeArrowheads="1"/>
            </p:cNvSpPr>
            <p:nvPr/>
          </p:nvSpPr>
          <p:spPr bwMode="auto">
            <a:xfrm>
              <a:off x="5103" y="1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37" name="Oval 362"/>
            <p:cNvSpPr>
              <a:spLocks noChangeArrowheads="1"/>
            </p:cNvSpPr>
            <p:nvPr/>
          </p:nvSpPr>
          <p:spPr bwMode="auto">
            <a:xfrm>
              <a:off x="573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438" name="Oval 363"/>
            <p:cNvSpPr>
              <a:spLocks noChangeArrowheads="1"/>
            </p:cNvSpPr>
            <p:nvPr/>
          </p:nvSpPr>
          <p:spPr bwMode="auto">
            <a:xfrm>
              <a:off x="2154" y="845"/>
              <a:ext cx="45" cy="45"/>
            </a:xfrm>
            <a:prstGeom prst="ellipse">
              <a:avLst/>
            </a:prstGeom>
            <a:solidFill>
              <a:srgbClr val="0099FF"/>
            </a:solidFill>
            <a:ln w="3175">
              <a:solidFill>
                <a:schemeClr val="tx1"/>
              </a:solidFill>
              <a:round/>
              <a:headEnd/>
              <a:tailEnd/>
            </a:ln>
          </p:spPr>
          <p:txBody>
            <a:bodyPr wrap="none" anchor="ctr"/>
            <a:lstStyle/>
            <a:p>
              <a:endParaRPr lang="en-US"/>
            </a:p>
          </p:txBody>
        </p:sp>
      </p:grpSp>
      <p:grpSp>
        <p:nvGrpSpPr>
          <p:cNvPr id="3" name="Group 364"/>
          <p:cNvGrpSpPr>
            <a:grpSpLocks/>
          </p:cNvGrpSpPr>
          <p:nvPr/>
        </p:nvGrpSpPr>
        <p:grpSpPr bwMode="auto">
          <a:xfrm rot="2083015">
            <a:off x="7572375" y="-87313"/>
            <a:ext cx="887413" cy="2724151"/>
            <a:chOff x="4468" y="285"/>
            <a:chExt cx="559" cy="1716"/>
          </a:xfrm>
        </p:grpSpPr>
        <p:sp>
          <p:nvSpPr>
            <p:cNvPr id="85077" name="Freeform 365"/>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5078" name="Oval 366"/>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4" name="Group 367"/>
          <p:cNvGrpSpPr>
            <a:grpSpLocks/>
          </p:cNvGrpSpPr>
          <p:nvPr/>
        </p:nvGrpSpPr>
        <p:grpSpPr bwMode="auto">
          <a:xfrm rot="2083015">
            <a:off x="5364163" y="1568450"/>
            <a:ext cx="887412" cy="2724150"/>
            <a:chOff x="4468" y="285"/>
            <a:chExt cx="559" cy="1716"/>
          </a:xfrm>
        </p:grpSpPr>
        <p:sp>
          <p:nvSpPr>
            <p:cNvPr id="85075" name="Freeform 368"/>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5076" name="Oval 369"/>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5" name="Group 370"/>
          <p:cNvGrpSpPr>
            <a:grpSpLocks/>
          </p:cNvGrpSpPr>
          <p:nvPr/>
        </p:nvGrpSpPr>
        <p:grpSpPr bwMode="auto">
          <a:xfrm rot="2083015">
            <a:off x="3108325" y="3225800"/>
            <a:ext cx="887413" cy="2724150"/>
            <a:chOff x="4468" y="285"/>
            <a:chExt cx="559" cy="1716"/>
          </a:xfrm>
        </p:grpSpPr>
        <p:sp>
          <p:nvSpPr>
            <p:cNvPr id="85073" name="Freeform 371"/>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5074" name="Oval 372"/>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6" name="Group 373"/>
          <p:cNvGrpSpPr>
            <a:grpSpLocks/>
          </p:cNvGrpSpPr>
          <p:nvPr/>
        </p:nvGrpSpPr>
        <p:grpSpPr bwMode="auto">
          <a:xfrm rot="4392417" flipH="1">
            <a:off x="9019382" y="3734594"/>
            <a:ext cx="887412" cy="2724150"/>
            <a:chOff x="4468" y="285"/>
            <a:chExt cx="559" cy="1716"/>
          </a:xfrm>
        </p:grpSpPr>
        <p:sp>
          <p:nvSpPr>
            <p:cNvPr id="85071" name="Freeform 374"/>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5072" name="Oval 375"/>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7" name="Group 376"/>
          <p:cNvGrpSpPr>
            <a:grpSpLocks/>
          </p:cNvGrpSpPr>
          <p:nvPr/>
        </p:nvGrpSpPr>
        <p:grpSpPr bwMode="auto">
          <a:xfrm rot="14995818" flipH="1">
            <a:off x="953293" y="4863307"/>
            <a:ext cx="887413" cy="2724150"/>
            <a:chOff x="4468" y="285"/>
            <a:chExt cx="559" cy="1716"/>
          </a:xfrm>
        </p:grpSpPr>
        <p:sp>
          <p:nvSpPr>
            <p:cNvPr id="85069" name="Freeform 377"/>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5070" name="Oval 378"/>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8" name="Group 379"/>
          <p:cNvGrpSpPr>
            <a:grpSpLocks/>
          </p:cNvGrpSpPr>
          <p:nvPr/>
        </p:nvGrpSpPr>
        <p:grpSpPr bwMode="auto">
          <a:xfrm rot="4392417" flipH="1">
            <a:off x="6785769" y="5318919"/>
            <a:ext cx="887412" cy="2724150"/>
            <a:chOff x="4468" y="285"/>
            <a:chExt cx="559" cy="1716"/>
          </a:xfrm>
        </p:grpSpPr>
        <p:sp>
          <p:nvSpPr>
            <p:cNvPr id="85067" name="Freeform 380"/>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5068" name="Oval 381"/>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9" name="Group 382"/>
          <p:cNvGrpSpPr>
            <a:grpSpLocks/>
          </p:cNvGrpSpPr>
          <p:nvPr/>
        </p:nvGrpSpPr>
        <p:grpSpPr bwMode="auto">
          <a:xfrm>
            <a:off x="468313" y="1125538"/>
            <a:ext cx="2719387" cy="2160587"/>
            <a:chOff x="703" y="754"/>
            <a:chExt cx="1713" cy="1361"/>
          </a:xfrm>
        </p:grpSpPr>
        <p:sp>
          <p:nvSpPr>
            <p:cNvPr id="85065" name="Freeform 383"/>
            <p:cNvSpPr>
              <a:spLocks/>
            </p:cNvSpPr>
            <p:nvPr/>
          </p:nvSpPr>
          <p:spPr bwMode="auto">
            <a:xfrm>
              <a:off x="703" y="754"/>
              <a:ext cx="1713" cy="1361"/>
            </a:xfrm>
            <a:custGeom>
              <a:avLst/>
              <a:gdLst>
                <a:gd name="T0" fmla="*/ 576 w 1713"/>
                <a:gd name="T1" fmla="*/ 78 h 1221"/>
                <a:gd name="T2" fmla="*/ 425 w 1713"/>
                <a:gd name="T3" fmla="*/ 130 h 1221"/>
                <a:gd name="T4" fmla="*/ 364 w 1713"/>
                <a:gd name="T5" fmla="*/ 182 h 1221"/>
                <a:gd name="T6" fmla="*/ 302 w 1713"/>
                <a:gd name="T7" fmla="*/ 250 h 1221"/>
                <a:gd name="T8" fmla="*/ 192 w 1713"/>
                <a:gd name="T9" fmla="*/ 343 h 1221"/>
                <a:gd name="T10" fmla="*/ 83 w 1713"/>
                <a:gd name="T11" fmla="*/ 555 h 1221"/>
                <a:gd name="T12" fmla="*/ 48 w 1713"/>
                <a:gd name="T13" fmla="*/ 718 h 1221"/>
                <a:gd name="T14" fmla="*/ 0 w 1713"/>
                <a:gd name="T15" fmla="*/ 1008 h 1221"/>
                <a:gd name="T16" fmla="*/ 7 w 1713"/>
                <a:gd name="T17" fmla="*/ 1204 h 1221"/>
                <a:gd name="T18" fmla="*/ 117 w 1713"/>
                <a:gd name="T19" fmla="*/ 1399 h 1221"/>
                <a:gd name="T20" fmla="*/ 179 w 1713"/>
                <a:gd name="T21" fmla="*/ 1450 h 1221"/>
                <a:gd name="T22" fmla="*/ 295 w 1713"/>
                <a:gd name="T23" fmla="*/ 1459 h 1221"/>
                <a:gd name="T24" fmla="*/ 1125 w 1713"/>
                <a:gd name="T25" fmla="*/ 1459 h 1221"/>
                <a:gd name="T26" fmla="*/ 1276 w 1713"/>
                <a:gd name="T27" fmla="*/ 1399 h 1221"/>
                <a:gd name="T28" fmla="*/ 1344 w 1713"/>
                <a:gd name="T29" fmla="*/ 1348 h 1221"/>
                <a:gd name="T30" fmla="*/ 1553 w 1713"/>
                <a:gd name="T31" fmla="*/ 1202 h 1221"/>
                <a:gd name="T32" fmla="*/ 1663 w 1713"/>
                <a:gd name="T33" fmla="*/ 1149 h 1221"/>
                <a:gd name="T34" fmla="*/ 1711 w 1713"/>
                <a:gd name="T35" fmla="*/ 936 h 1221"/>
                <a:gd name="T36" fmla="*/ 1649 w 1713"/>
                <a:gd name="T37" fmla="*/ 725 h 1221"/>
                <a:gd name="T38" fmla="*/ 1533 w 1713"/>
                <a:gd name="T39" fmla="*/ 511 h 1221"/>
                <a:gd name="T40" fmla="*/ 1355 w 1713"/>
                <a:gd name="T41" fmla="*/ 239 h 1221"/>
                <a:gd name="T42" fmla="*/ 1135 w 1713"/>
                <a:gd name="T43" fmla="*/ 33 h 1221"/>
                <a:gd name="T44" fmla="*/ 909 w 1713"/>
                <a:gd name="T45" fmla="*/ 42 h 1221"/>
                <a:gd name="T46" fmla="*/ 576 w 1713"/>
                <a:gd name="T47" fmla="*/ 78 h 12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3"/>
                <a:gd name="T73" fmla="*/ 0 h 1221"/>
                <a:gd name="T74" fmla="*/ 1713 w 1713"/>
                <a:gd name="T75" fmla="*/ 1221 h 12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3" h="1221">
                  <a:moveTo>
                    <a:pt x="576" y="63"/>
                  </a:moveTo>
                  <a:cubicBezTo>
                    <a:pt x="526" y="70"/>
                    <a:pt x="470" y="80"/>
                    <a:pt x="425" y="105"/>
                  </a:cubicBezTo>
                  <a:cubicBezTo>
                    <a:pt x="402" y="118"/>
                    <a:pt x="390" y="137"/>
                    <a:pt x="364" y="146"/>
                  </a:cubicBezTo>
                  <a:cubicBezTo>
                    <a:pt x="346" y="164"/>
                    <a:pt x="323" y="187"/>
                    <a:pt x="302" y="201"/>
                  </a:cubicBezTo>
                  <a:cubicBezTo>
                    <a:pt x="266" y="226"/>
                    <a:pt x="220" y="241"/>
                    <a:pt x="192" y="276"/>
                  </a:cubicBezTo>
                  <a:cubicBezTo>
                    <a:pt x="150" y="328"/>
                    <a:pt x="109" y="384"/>
                    <a:pt x="83" y="447"/>
                  </a:cubicBezTo>
                  <a:cubicBezTo>
                    <a:pt x="66" y="489"/>
                    <a:pt x="60" y="535"/>
                    <a:pt x="48" y="578"/>
                  </a:cubicBezTo>
                  <a:cubicBezTo>
                    <a:pt x="25" y="658"/>
                    <a:pt x="8" y="727"/>
                    <a:pt x="0" y="811"/>
                  </a:cubicBezTo>
                  <a:cubicBezTo>
                    <a:pt x="2" y="864"/>
                    <a:pt x="3" y="916"/>
                    <a:pt x="7" y="969"/>
                  </a:cubicBezTo>
                  <a:cubicBezTo>
                    <a:pt x="10" y="1001"/>
                    <a:pt x="91" y="1106"/>
                    <a:pt x="117" y="1126"/>
                  </a:cubicBezTo>
                  <a:cubicBezTo>
                    <a:pt x="137" y="1141"/>
                    <a:pt x="154" y="1166"/>
                    <a:pt x="179" y="1167"/>
                  </a:cubicBezTo>
                  <a:cubicBezTo>
                    <a:pt x="218" y="1169"/>
                    <a:pt x="256" y="1172"/>
                    <a:pt x="295" y="1174"/>
                  </a:cubicBezTo>
                  <a:cubicBezTo>
                    <a:pt x="568" y="1221"/>
                    <a:pt x="1125" y="1174"/>
                    <a:pt x="1125" y="1174"/>
                  </a:cubicBezTo>
                  <a:cubicBezTo>
                    <a:pt x="1180" y="1162"/>
                    <a:pt x="1224" y="1143"/>
                    <a:pt x="1276" y="1126"/>
                  </a:cubicBezTo>
                  <a:cubicBezTo>
                    <a:pt x="1330" y="1088"/>
                    <a:pt x="1305" y="1098"/>
                    <a:pt x="1344" y="1085"/>
                  </a:cubicBezTo>
                  <a:cubicBezTo>
                    <a:pt x="1390" y="1059"/>
                    <a:pt x="1500" y="994"/>
                    <a:pt x="1553" y="967"/>
                  </a:cubicBezTo>
                  <a:cubicBezTo>
                    <a:pt x="1583" y="958"/>
                    <a:pt x="1637" y="960"/>
                    <a:pt x="1663" y="925"/>
                  </a:cubicBezTo>
                  <a:cubicBezTo>
                    <a:pt x="1689" y="890"/>
                    <a:pt x="1713" y="811"/>
                    <a:pt x="1711" y="754"/>
                  </a:cubicBezTo>
                  <a:cubicBezTo>
                    <a:pt x="1700" y="643"/>
                    <a:pt x="1709" y="669"/>
                    <a:pt x="1649" y="583"/>
                  </a:cubicBezTo>
                  <a:cubicBezTo>
                    <a:pt x="1637" y="547"/>
                    <a:pt x="1563" y="438"/>
                    <a:pt x="1533" y="411"/>
                  </a:cubicBezTo>
                  <a:cubicBezTo>
                    <a:pt x="1514" y="383"/>
                    <a:pt x="1395" y="238"/>
                    <a:pt x="1355" y="192"/>
                  </a:cubicBezTo>
                  <a:cubicBezTo>
                    <a:pt x="1328" y="151"/>
                    <a:pt x="1238" y="67"/>
                    <a:pt x="1135" y="27"/>
                  </a:cubicBezTo>
                  <a:cubicBezTo>
                    <a:pt x="1070" y="0"/>
                    <a:pt x="1002" y="28"/>
                    <a:pt x="909" y="34"/>
                  </a:cubicBezTo>
                  <a:cubicBezTo>
                    <a:pt x="816" y="40"/>
                    <a:pt x="645" y="57"/>
                    <a:pt x="576" y="63"/>
                  </a:cubicBezTo>
                  <a:close/>
                </a:path>
              </a:pathLst>
            </a:custGeom>
            <a:ln>
              <a:headEnd/>
              <a:tailEnd/>
            </a:ln>
          </p:spPr>
          <p:style>
            <a:lnRef idx="1">
              <a:schemeClr val="accent1"/>
            </a:lnRef>
            <a:fillRef idx="2">
              <a:schemeClr val="accent1"/>
            </a:fillRef>
            <a:effectRef idx="1">
              <a:schemeClr val="accent1"/>
            </a:effectRef>
            <a:fontRef idx="minor">
              <a:schemeClr val="dk1"/>
            </a:fontRef>
          </p:style>
          <p:txBody>
            <a:bodyPr/>
            <a:lstStyle/>
            <a:p>
              <a:endParaRPr lang="cs-CZ"/>
            </a:p>
          </p:txBody>
        </p:sp>
        <p:sp>
          <p:nvSpPr>
            <p:cNvPr id="85066" name="Oval 384"/>
            <p:cNvSpPr>
              <a:spLocks noChangeArrowheads="1"/>
            </p:cNvSpPr>
            <p:nvPr/>
          </p:nvSpPr>
          <p:spPr bwMode="auto">
            <a:xfrm>
              <a:off x="1247" y="1344"/>
              <a:ext cx="454" cy="317"/>
            </a:xfrm>
            <a:prstGeom prst="ellipse">
              <a:avLst/>
            </a:prstGeom>
            <a:ln>
              <a:headEnd/>
              <a:tailEnd/>
            </a:ln>
          </p:spPr>
          <p:style>
            <a:lnRef idx="1">
              <a:schemeClr val="accent1"/>
            </a:lnRef>
            <a:fillRef idx="3">
              <a:schemeClr val="accent1"/>
            </a:fillRef>
            <a:effectRef idx="2">
              <a:schemeClr val="accent1"/>
            </a:effectRef>
            <a:fontRef idx="minor">
              <a:schemeClr val="lt1"/>
            </a:fontRef>
          </p:style>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sp>
        <p:nvSpPr>
          <p:cNvPr id="85003" name="Text Box 385"/>
          <p:cNvSpPr txBox="1">
            <a:spLocks noChangeArrowheads="1"/>
          </p:cNvSpPr>
          <p:nvPr/>
        </p:nvSpPr>
        <p:spPr bwMode="auto">
          <a:xfrm>
            <a:off x="1331913" y="1268413"/>
            <a:ext cx="534121" cy="369332"/>
          </a:xfrm>
          <a:prstGeom prst="rect">
            <a:avLst/>
          </a:prstGeom>
          <a:noFill/>
          <a:ln w="9525">
            <a:noFill/>
            <a:miter lim="800000"/>
            <a:headEnd/>
            <a:tailEnd/>
          </a:ln>
        </p:spPr>
        <p:txBody>
          <a:bodyPr wrap="none">
            <a:spAutoFit/>
          </a:bodyPr>
          <a:lstStyle/>
          <a:p>
            <a:r>
              <a:rPr lang="cs-CZ" b="1" dirty="0"/>
              <a:t>Cell</a:t>
            </a:r>
          </a:p>
        </p:txBody>
      </p:sp>
      <p:grpSp>
        <p:nvGrpSpPr>
          <p:cNvPr id="10" name="Group 386"/>
          <p:cNvGrpSpPr>
            <a:grpSpLocks/>
          </p:cNvGrpSpPr>
          <p:nvPr/>
        </p:nvGrpSpPr>
        <p:grpSpPr bwMode="auto">
          <a:xfrm>
            <a:off x="611188" y="1268413"/>
            <a:ext cx="2374900" cy="1800225"/>
            <a:chOff x="1202" y="1117"/>
            <a:chExt cx="1496" cy="1134"/>
          </a:xfrm>
        </p:grpSpPr>
        <p:sp>
          <p:nvSpPr>
            <p:cNvPr id="85023" name="Oval 387"/>
            <p:cNvSpPr>
              <a:spLocks noChangeArrowheads="1"/>
            </p:cNvSpPr>
            <p:nvPr/>
          </p:nvSpPr>
          <p:spPr bwMode="auto">
            <a:xfrm>
              <a:off x="2063"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24" name="Oval 388"/>
            <p:cNvSpPr>
              <a:spLocks noChangeArrowheads="1"/>
            </p:cNvSpPr>
            <p:nvPr/>
          </p:nvSpPr>
          <p:spPr bwMode="auto">
            <a:xfrm>
              <a:off x="2199" y="2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25" name="Oval 389"/>
            <p:cNvSpPr>
              <a:spLocks noChangeArrowheads="1"/>
            </p:cNvSpPr>
            <p:nvPr/>
          </p:nvSpPr>
          <p:spPr bwMode="auto">
            <a:xfrm>
              <a:off x="233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26" name="Oval 390"/>
            <p:cNvSpPr>
              <a:spLocks noChangeArrowheads="1"/>
            </p:cNvSpPr>
            <p:nvPr/>
          </p:nvSpPr>
          <p:spPr bwMode="auto">
            <a:xfrm>
              <a:off x="2471"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27" name="Oval 391"/>
            <p:cNvSpPr>
              <a:spLocks noChangeArrowheads="1"/>
            </p:cNvSpPr>
            <p:nvPr/>
          </p:nvSpPr>
          <p:spPr bwMode="auto">
            <a:xfrm>
              <a:off x="2381"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28" name="Oval 392"/>
            <p:cNvSpPr>
              <a:spLocks noChangeArrowheads="1"/>
            </p:cNvSpPr>
            <p:nvPr/>
          </p:nvSpPr>
          <p:spPr bwMode="auto">
            <a:xfrm>
              <a:off x="2290"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29" name="Oval 393"/>
            <p:cNvSpPr>
              <a:spLocks noChangeArrowheads="1"/>
            </p:cNvSpPr>
            <p:nvPr/>
          </p:nvSpPr>
          <p:spPr bwMode="auto">
            <a:xfrm>
              <a:off x="2199"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30" name="Oval 394"/>
            <p:cNvSpPr>
              <a:spLocks noChangeArrowheads="1"/>
            </p:cNvSpPr>
            <p:nvPr/>
          </p:nvSpPr>
          <p:spPr bwMode="auto">
            <a:xfrm>
              <a:off x="2108"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31" name="Oval 395"/>
            <p:cNvSpPr>
              <a:spLocks noChangeArrowheads="1"/>
            </p:cNvSpPr>
            <p:nvPr/>
          </p:nvSpPr>
          <p:spPr bwMode="auto">
            <a:xfrm>
              <a:off x="2017"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32" name="Oval 396"/>
            <p:cNvSpPr>
              <a:spLocks noChangeArrowheads="1"/>
            </p:cNvSpPr>
            <p:nvPr/>
          </p:nvSpPr>
          <p:spPr bwMode="auto">
            <a:xfrm>
              <a:off x="1926"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33" name="Oval 397"/>
            <p:cNvSpPr>
              <a:spLocks noChangeArrowheads="1"/>
            </p:cNvSpPr>
            <p:nvPr/>
          </p:nvSpPr>
          <p:spPr bwMode="auto">
            <a:xfrm>
              <a:off x="1835"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34" name="Oval 398"/>
            <p:cNvSpPr>
              <a:spLocks noChangeArrowheads="1"/>
            </p:cNvSpPr>
            <p:nvPr/>
          </p:nvSpPr>
          <p:spPr bwMode="auto">
            <a:xfrm>
              <a:off x="1609"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35" name="Oval 399"/>
            <p:cNvSpPr>
              <a:spLocks noChangeArrowheads="1"/>
            </p:cNvSpPr>
            <p:nvPr/>
          </p:nvSpPr>
          <p:spPr bwMode="auto">
            <a:xfrm>
              <a:off x="1383" y="2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36" name="Oval 400"/>
            <p:cNvSpPr>
              <a:spLocks noChangeArrowheads="1"/>
            </p:cNvSpPr>
            <p:nvPr/>
          </p:nvSpPr>
          <p:spPr bwMode="auto">
            <a:xfrm>
              <a:off x="1202"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37" name="Oval 401"/>
            <p:cNvSpPr>
              <a:spLocks noChangeArrowheads="1"/>
            </p:cNvSpPr>
            <p:nvPr/>
          </p:nvSpPr>
          <p:spPr bwMode="auto">
            <a:xfrm>
              <a:off x="1247"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38" name="Oval 402"/>
            <p:cNvSpPr>
              <a:spLocks noChangeArrowheads="1"/>
            </p:cNvSpPr>
            <p:nvPr/>
          </p:nvSpPr>
          <p:spPr bwMode="auto">
            <a:xfrm>
              <a:off x="1383"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39" name="Oval 403"/>
            <p:cNvSpPr>
              <a:spLocks noChangeArrowheads="1"/>
            </p:cNvSpPr>
            <p:nvPr/>
          </p:nvSpPr>
          <p:spPr bwMode="auto">
            <a:xfrm>
              <a:off x="1519"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40" name="Oval 404"/>
            <p:cNvSpPr>
              <a:spLocks noChangeArrowheads="1"/>
            </p:cNvSpPr>
            <p:nvPr/>
          </p:nvSpPr>
          <p:spPr bwMode="auto">
            <a:xfrm>
              <a:off x="165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41" name="Oval 405"/>
            <p:cNvSpPr>
              <a:spLocks noChangeArrowheads="1"/>
            </p:cNvSpPr>
            <p:nvPr/>
          </p:nvSpPr>
          <p:spPr bwMode="auto">
            <a:xfrm>
              <a:off x="1791"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42" name="Oval 406"/>
            <p:cNvSpPr>
              <a:spLocks noChangeArrowheads="1"/>
            </p:cNvSpPr>
            <p:nvPr/>
          </p:nvSpPr>
          <p:spPr bwMode="auto">
            <a:xfrm>
              <a:off x="2109"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43" name="Oval 407"/>
            <p:cNvSpPr>
              <a:spLocks noChangeArrowheads="1"/>
            </p:cNvSpPr>
            <p:nvPr/>
          </p:nvSpPr>
          <p:spPr bwMode="auto">
            <a:xfrm>
              <a:off x="2427"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44" name="Oval 408"/>
            <p:cNvSpPr>
              <a:spLocks noChangeArrowheads="1"/>
            </p:cNvSpPr>
            <p:nvPr/>
          </p:nvSpPr>
          <p:spPr bwMode="auto">
            <a:xfrm>
              <a:off x="2653"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45" name="Oval 409"/>
            <p:cNvSpPr>
              <a:spLocks noChangeArrowheads="1"/>
            </p:cNvSpPr>
            <p:nvPr/>
          </p:nvSpPr>
          <p:spPr bwMode="auto">
            <a:xfrm>
              <a:off x="1746"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46" name="Oval 410"/>
            <p:cNvSpPr>
              <a:spLocks noChangeArrowheads="1"/>
            </p:cNvSpPr>
            <p:nvPr/>
          </p:nvSpPr>
          <p:spPr bwMode="auto">
            <a:xfrm>
              <a:off x="192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47" name="Oval 411"/>
            <p:cNvSpPr>
              <a:spLocks noChangeArrowheads="1"/>
            </p:cNvSpPr>
            <p:nvPr/>
          </p:nvSpPr>
          <p:spPr bwMode="auto">
            <a:xfrm>
              <a:off x="2108"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48" name="Oval 412"/>
            <p:cNvSpPr>
              <a:spLocks noChangeArrowheads="1"/>
            </p:cNvSpPr>
            <p:nvPr/>
          </p:nvSpPr>
          <p:spPr bwMode="auto">
            <a:xfrm>
              <a:off x="1655"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5049" name="Oval 413"/>
            <p:cNvSpPr>
              <a:spLocks noChangeArrowheads="1"/>
            </p:cNvSpPr>
            <p:nvPr/>
          </p:nvSpPr>
          <p:spPr bwMode="auto">
            <a:xfrm>
              <a:off x="1247" y="20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5050" name="Oval 414"/>
            <p:cNvSpPr>
              <a:spLocks noChangeArrowheads="1"/>
            </p:cNvSpPr>
            <p:nvPr/>
          </p:nvSpPr>
          <p:spPr bwMode="auto">
            <a:xfrm>
              <a:off x="1564" y="211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5051" name="Oval 415"/>
            <p:cNvSpPr>
              <a:spLocks noChangeArrowheads="1"/>
            </p:cNvSpPr>
            <p:nvPr/>
          </p:nvSpPr>
          <p:spPr bwMode="auto">
            <a:xfrm>
              <a:off x="1881" y="2069"/>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52" name="Oval 416"/>
            <p:cNvSpPr>
              <a:spLocks noChangeArrowheads="1"/>
            </p:cNvSpPr>
            <p:nvPr/>
          </p:nvSpPr>
          <p:spPr bwMode="auto">
            <a:xfrm>
              <a:off x="2198" y="166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53" name="Oval 417"/>
            <p:cNvSpPr>
              <a:spLocks noChangeArrowheads="1"/>
            </p:cNvSpPr>
            <p:nvPr/>
          </p:nvSpPr>
          <p:spPr bwMode="auto">
            <a:xfrm>
              <a:off x="1519" y="125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54" name="Oval 418"/>
            <p:cNvSpPr>
              <a:spLocks noChangeArrowheads="1"/>
            </p:cNvSpPr>
            <p:nvPr/>
          </p:nvSpPr>
          <p:spPr bwMode="auto">
            <a:xfrm>
              <a:off x="1383" y="148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55" name="Oval 419"/>
            <p:cNvSpPr>
              <a:spLocks noChangeArrowheads="1"/>
            </p:cNvSpPr>
            <p:nvPr/>
          </p:nvSpPr>
          <p:spPr bwMode="auto">
            <a:xfrm>
              <a:off x="1428" y="184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56" name="Oval 420"/>
            <p:cNvSpPr>
              <a:spLocks noChangeArrowheads="1"/>
            </p:cNvSpPr>
            <p:nvPr/>
          </p:nvSpPr>
          <p:spPr bwMode="auto">
            <a:xfrm>
              <a:off x="1428" y="2206"/>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57" name="Oval 421"/>
            <p:cNvSpPr>
              <a:spLocks noChangeArrowheads="1"/>
            </p:cNvSpPr>
            <p:nvPr/>
          </p:nvSpPr>
          <p:spPr bwMode="auto">
            <a:xfrm>
              <a:off x="1564" y="1978"/>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58" name="Oval 422"/>
            <p:cNvSpPr>
              <a:spLocks noChangeArrowheads="1"/>
            </p:cNvSpPr>
            <p:nvPr/>
          </p:nvSpPr>
          <p:spPr bwMode="auto">
            <a:xfrm>
              <a:off x="1700" y="152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59" name="Oval 423"/>
            <p:cNvSpPr>
              <a:spLocks noChangeArrowheads="1"/>
            </p:cNvSpPr>
            <p:nvPr/>
          </p:nvSpPr>
          <p:spPr bwMode="auto">
            <a:xfrm>
              <a:off x="1927"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60" name="Oval 424"/>
            <p:cNvSpPr>
              <a:spLocks noChangeArrowheads="1"/>
            </p:cNvSpPr>
            <p:nvPr/>
          </p:nvSpPr>
          <p:spPr bwMode="auto">
            <a:xfrm>
              <a:off x="2245"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61" name="Oval 425"/>
            <p:cNvSpPr>
              <a:spLocks noChangeArrowheads="1"/>
            </p:cNvSpPr>
            <p:nvPr/>
          </p:nvSpPr>
          <p:spPr bwMode="auto">
            <a:xfrm>
              <a:off x="2563" y="157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62" name="Oval 426"/>
            <p:cNvSpPr>
              <a:spLocks noChangeArrowheads="1"/>
            </p:cNvSpPr>
            <p:nvPr/>
          </p:nvSpPr>
          <p:spPr bwMode="auto">
            <a:xfrm>
              <a:off x="2290" y="1797"/>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63" name="Oval 427"/>
            <p:cNvSpPr>
              <a:spLocks noChangeArrowheads="1"/>
            </p:cNvSpPr>
            <p:nvPr/>
          </p:nvSpPr>
          <p:spPr bwMode="auto">
            <a:xfrm>
              <a:off x="2017" y="216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5064" name="Oval 428"/>
            <p:cNvSpPr>
              <a:spLocks noChangeArrowheads="1"/>
            </p:cNvSpPr>
            <p:nvPr/>
          </p:nvSpPr>
          <p:spPr bwMode="auto">
            <a:xfrm>
              <a:off x="2290" y="1978"/>
              <a:ext cx="45" cy="45"/>
            </a:xfrm>
            <a:prstGeom prst="ellipse">
              <a:avLst/>
            </a:prstGeom>
            <a:solidFill>
              <a:srgbClr val="0033CC"/>
            </a:solidFill>
            <a:ln w="3175">
              <a:solidFill>
                <a:schemeClr val="tx1"/>
              </a:solidFill>
              <a:round/>
              <a:headEnd/>
              <a:tailEnd/>
            </a:ln>
          </p:spPr>
          <p:txBody>
            <a:bodyPr wrap="none" anchor="ctr"/>
            <a:lstStyle/>
            <a:p>
              <a:endParaRPr lang="en-US"/>
            </a:p>
          </p:txBody>
        </p:sp>
      </p:grpSp>
      <p:sp>
        <p:nvSpPr>
          <p:cNvPr id="85005" name="Text Box 429"/>
          <p:cNvSpPr txBox="1">
            <a:spLocks noChangeArrowheads="1"/>
          </p:cNvSpPr>
          <p:nvPr/>
        </p:nvSpPr>
        <p:spPr bwMode="auto">
          <a:xfrm>
            <a:off x="3725863" y="1447800"/>
            <a:ext cx="1711325" cy="396875"/>
          </a:xfrm>
          <a:prstGeom prst="rect">
            <a:avLst/>
          </a:prstGeom>
          <a:solidFill>
            <a:schemeClr val="bg1"/>
          </a:solidFill>
          <a:ln w="9525">
            <a:noFill/>
            <a:miter lim="800000"/>
            <a:headEnd/>
            <a:tailEnd/>
          </a:ln>
        </p:spPr>
        <p:txBody>
          <a:bodyPr wrap="none">
            <a:spAutoFit/>
          </a:bodyPr>
          <a:lstStyle/>
          <a:p>
            <a:r>
              <a:rPr lang="cs-CZ" sz="2000" b="1">
                <a:solidFill>
                  <a:srgbClr val="FF0000"/>
                </a:solidFill>
              </a:rPr>
              <a:t>&lt; 280 mmol/l</a:t>
            </a:r>
          </a:p>
        </p:txBody>
      </p:sp>
      <p:sp>
        <p:nvSpPr>
          <p:cNvPr id="85006" name="Text Box 430"/>
          <p:cNvSpPr txBox="1">
            <a:spLocks noChangeArrowheads="1"/>
          </p:cNvSpPr>
          <p:nvPr/>
        </p:nvSpPr>
        <p:spPr bwMode="auto">
          <a:xfrm>
            <a:off x="5580063" y="3644900"/>
            <a:ext cx="1388009" cy="369332"/>
          </a:xfrm>
          <a:prstGeom prst="rect">
            <a:avLst/>
          </a:prstGeom>
          <a:solidFill>
            <a:srgbClr val="FFFF99"/>
          </a:solidFill>
          <a:ln w="9525">
            <a:noFill/>
            <a:miter lim="800000"/>
            <a:headEnd/>
            <a:tailEnd/>
          </a:ln>
        </p:spPr>
        <p:txBody>
          <a:bodyPr wrap="none">
            <a:spAutoFit/>
          </a:bodyPr>
          <a:lstStyle/>
          <a:p>
            <a:r>
              <a:rPr lang="cs-CZ" b="1" dirty="0" err="1"/>
              <a:t>Blood</a:t>
            </a:r>
            <a:r>
              <a:rPr lang="cs-CZ" b="1" dirty="0"/>
              <a:t>-</a:t>
            </a:r>
            <a:r>
              <a:rPr lang="cs-CZ" b="1" dirty="0" err="1"/>
              <a:t>vessel</a:t>
            </a:r>
            <a:endParaRPr lang="cs-CZ" b="1" dirty="0"/>
          </a:p>
        </p:txBody>
      </p:sp>
      <p:sp>
        <p:nvSpPr>
          <p:cNvPr id="85007" name="Text Box 431"/>
          <p:cNvSpPr txBox="1">
            <a:spLocks noChangeArrowheads="1"/>
          </p:cNvSpPr>
          <p:nvPr/>
        </p:nvSpPr>
        <p:spPr bwMode="auto">
          <a:xfrm>
            <a:off x="755650" y="4724400"/>
            <a:ext cx="1655518" cy="369332"/>
          </a:xfrm>
          <a:prstGeom prst="rect">
            <a:avLst/>
          </a:prstGeom>
          <a:solidFill>
            <a:schemeClr val="bg1"/>
          </a:solidFill>
          <a:ln w="9525">
            <a:noFill/>
            <a:miter lim="800000"/>
            <a:headEnd/>
            <a:tailEnd/>
          </a:ln>
        </p:spPr>
        <p:txBody>
          <a:bodyPr wrap="none">
            <a:spAutoFit/>
          </a:bodyPr>
          <a:lstStyle/>
          <a:p>
            <a:r>
              <a:rPr lang="cs-CZ" b="1" dirty="0" err="1"/>
              <a:t>Interstitial</a:t>
            </a:r>
            <a:r>
              <a:rPr lang="cs-CZ" b="1" dirty="0"/>
              <a:t> fluid</a:t>
            </a:r>
          </a:p>
        </p:txBody>
      </p:sp>
      <p:grpSp>
        <p:nvGrpSpPr>
          <p:cNvPr id="11" name="Group 432"/>
          <p:cNvGrpSpPr>
            <a:grpSpLocks/>
          </p:cNvGrpSpPr>
          <p:nvPr/>
        </p:nvGrpSpPr>
        <p:grpSpPr bwMode="auto">
          <a:xfrm>
            <a:off x="-1588" y="2082800"/>
            <a:ext cx="3492501" cy="417513"/>
            <a:chOff x="-1" y="1312"/>
            <a:chExt cx="2200" cy="263"/>
          </a:xfrm>
        </p:grpSpPr>
        <p:sp>
          <p:nvSpPr>
            <p:cNvPr id="85019" name="Line 433"/>
            <p:cNvSpPr>
              <a:spLocks noChangeShapeType="1"/>
            </p:cNvSpPr>
            <p:nvPr/>
          </p:nvSpPr>
          <p:spPr bwMode="auto">
            <a:xfrm flipH="1" flipV="1">
              <a:off x="-1" y="1480"/>
              <a:ext cx="454" cy="0"/>
            </a:xfrm>
            <a:prstGeom prst="line">
              <a:avLst/>
            </a:prstGeom>
            <a:noFill/>
            <a:ln w="76200">
              <a:solidFill>
                <a:srgbClr val="FF0000"/>
              </a:solidFill>
              <a:round/>
              <a:headEnd type="triangle" w="med" len="med"/>
              <a:tailEnd/>
            </a:ln>
          </p:spPr>
          <p:txBody>
            <a:bodyPr/>
            <a:lstStyle/>
            <a:p>
              <a:endParaRPr lang="cs-CZ"/>
            </a:p>
          </p:txBody>
        </p:sp>
        <p:sp>
          <p:nvSpPr>
            <p:cNvPr id="85020" name="Text Box 434"/>
            <p:cNvSpPr txBox="1">
              <a:spLocks noChangeArrowheads="1"/>
            </p:cNvSpPr>
            <p:nvPr/>
          </p:nvSpPr>
          <p:spPr bwMode="auto">
            <a:xfrm>
              <a:off x="1452" y="1312"/>
              <a:ext cx="385" cy="231"/>
            </a:xfrm>
            <a:prstGeom prst="rect">
              <a:avLst/>
            </a:prstGeom>
            <a:solidFill>
              <a:schemeClr val="bg1"/>
            </a:solidFill>
            <a:ln w="9525">
              <a:noFill/>
              <a:miter lim="800000"/>
              <a:headEnd/>
              <a:tailEnd/>
            </a:ln>
          </p:spPr>
          <p:txBody>
            <a:bodyPr wrap="none">
              <a:spAutoFit/>
            </a:bodyPr>
            <a:lstStyle/>
            <a:p>
              <a:r>
                <a:rPr lang="cs-CZ" b="1">
                  <a:solidFill>
                    <a:schemeClr val="accent2"/>
                  </a:solidFill>
                </a:rPr>
                <a:t>H</a:t>
              </a:r>
              <a:r>
                <a:rPr lang="cs-CZ" b="1" baseline="-25000">
                  <a:solidFill>
                    <a:schemeClr val="accent2"/>
                  </a:solidFill>
                </a:rPr>
                <a:t>2</a:t>
              </a:r>
              <a:r>
                <a:rPr lang="cs-CZ" b="1">
                  <a:solidFill>
                    <a:schemeClr val="accent2"/>
                  </a:solidFill>
                </a:rPr>
                <a:t>O</a:t>
              </a:r>
            </a:p>
          </p:txBody>
        </p:sp>
        <p:sp>
          <p:nvSpPr>
            <p:cNvPr id="85021" name="Text Box 435"/>
            <p:cNvSpPr txBox="1">
              <a:spLocks noChangeArrowheads="1"/>
            </p:cNvSpPr>
            <p:nvPr/>
          </p:nvSpPr>
          <p:spPr bwMode="auto">
            <a:xfrm>
              <a:off x="443" y="1344"/>
              <a:ext cx="385" cy="231"/>
            </a:xfrm>
            <a:prstGeom prst="rect">
              <a:avLst/>
            </a:prstGeom>
            <a:solidFill>
              <a:schemeClr val="bg1"/>
            </a:solidFill>
            <a:ln w="9525">
              <a:noFill/>
              <a:miter lim="800000"/>
              <a:headEnd/>
              <a:tailEnd/>
            </a:ln>
          </p:spPr>
          <p:txBody>
            <a:bodyPr wrap="none">
              <a:spAutoFit/>
            </a:bodyPr>
            <a:lstStyle/>
            <a:p>
              <a:r>
                <a:rPr lang="cs-CZ" b="1">
                  <a:solidFill>
                    <a:schemeClr val="accent2"/>
                  </a:solidFill>
                </a:rPr>
                <a:t>H</a:t>
              </a:r>
              <a:r>
                <a:rPr lang="cs-CZ" b="1" baseline="-25000">
                  <a:solidFill>
                    <a:schemeClr val="accent2"/>
                  </a:solidFill>
                </a:rPr>
                <a:t>2</a:t>
              </a:r>
              <a:r>
                <a:rPr lang="cs-CZ" b="1">
                  <a:solidFill>
                    <a:schemeClr val="accent2"/>
                  </a:solidFill>
                </a:rPr>
                <a:t>O</a:t>
              </a:r>
            </a:p>
          </p:txBody>
        </p:sp>
        <p:sp>
          <p:nvSpPr>
            <p:cNvPr id="85022" name="Line 436"/>
            <p:cNvSpPr>
              <a:spLocks noChangeShapeType="1"/>
            </p:cNvSpPr>
            <p:nvPr/>
          </p:nvSpPr>
          <p:spPr bwMode="auto">
            <a:xfrm flipH="1">
              <a:off x="1791" y="1375"/>
              <a:ext cx="408" cy="46"/>
            </a:xfrm>
            <a:prstGeom prst="line">
              <a:avLst/>
            </a:prstGeom>
            <a:noFill/>
            <a:ln w="76200">
              <a:solidFill>
                <a:srgbClr val="FF0000"/>
              </a:solidFill>
              <a:round/>
              <a:headEnd/>
              <a:tailEnd type="triangle" w="med" len="med"/>
            </a:ln>
          </p:spPr>
          <p:txBody>
            <a:bodyPr/>
            <a:lstStyle/>
            <a:p>
              <a:endParaRPr lang="cs-CZ"/>
            </a:p>
          </p:txBody>
        </p:sp>
      </p:grpSp>
      <p:sp>
        <p:nvSpPr>
          <p:cNvPr id="85009" name="Rectangle 437"/>
          <p:cNvSpPr>
            <a:spLocks noGrp="1" noChangeArrowheads="1"/>
          </p:cNvSpPr>
          <p:nvPr>
            <p:ph type="title"/>
          </p:nvPr>
        </p:nvSpPr>
        <p:spPr>
          <a:xfrm>
            <a:off x="2411413" y="-100013"/>
            <a:ext cx="5400675" cy="1143001"/>
          </a:xfrm>
          <a:solidFill>
            <a:schemeClr val="bg1"/>
          </a:solidFill>
        </p:spPr>
        <p:txBody>
          <a:bodyPr/>
          <a:lstStyle/>
          <a:p>
            <a:pPr eaLnBrk="1" hangingPunct="1"/>
            <a:r>
              <a:rPr lang="cs-CZ" sz="4000" dirty="0" err="1"/>
              <a:t>Hypotonic</a:t>
            </a:r>
            <a:r>
              <a:rPr lang="cs-CZ" sz="4000" dirty="0"/>
              <a:t> </a:t>
            </a:r>
            <a:r>
              <a:rPr lang="cs-CZ" sz="4000" dirty="0" err="1"/>
              <a:t>environment</a:t>
            </a:r>
            <a:endParaRPr lang="cs-CZ" sz="4000" dirty="0"/>
          </a:p>
        </p:txBody>
      </p:sp>
      <p:grpSp>
        <p:nvGrpSpPr>
          <p:cNvPr id="12" name="Group 438"/>
          <p:cNvGrpSpPr>
            <a:grpSpLocks/>
          </p:cNvGrpSpPr>
          <p:nvPr/>
        </p:nvGrpSpPr>
        <p:grpSpPr bwMode="auto">
          <a:xfrm rot="1385361">
            <a:off x="3924300" y="5157788"/>
            <a:ext cx="1943100" cy="1700212"/>
            <a:chOff x="1356" y="1583"/>
            <a:chExt cx="1224" cy="1236"/>
          </a:xfrm>
        </p:grpSpPr>
        <p:sp>
          <p:nvSpPr>
            <p:cNvPr id="85017" name="Oval 439"/>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5018" name="Oval 440"/>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3" name="Group 441"/>
          <p:cNvGrpSpPr>
            <a:grpSpLocks/>
          </p:cNvGrpSpPr>
          <p:nvPr/>
        </p:nvGrpSpPr>
        <p:grpSpPr bwMode="auto">
          <a:xfrm>
            <a:off x="5724525" y="3933825"/>
            <a:ext cx="1943100" cy="1962150"/>
            <a:chOff x="1356" y="1583"/>
            <a:chExt cx="1224" cy="1236"/>
          </a:xfrm>
        </p:grpSpPr>
        <p:sp>
          <p:nvSpPr>
            <p:cNvPr id="85015" name="Oval 442"/>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5016" name="Oval 443"/>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4" name="Group 444"/>
          <p:cNvGrpSpPr>
            <a:grpSpLocks/>
          </p:cNvGrpSpPr>
          <p:nvPr/>
        </p:nvGrpSpPr>
        <p:grpSpPr bwMode="auto">
          <a:xfrm rot="1826962">
            <a:off x="7667625" y="2789238"/>
            <a:ext cx="1943100" cy="1420812"/>
            <a:chOff x="1356" y="1583"/>
            <a:chExt cx="1224" cy="1236"/>
          </a:xfrm>
        </p:grpSpPr>
        <p:sp>
          <p:nvSpPr>
            <p:cNvPr id="85013" name="Oval 445"/>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5014" name="Oval 446"/>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heckerboard(across)">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34925" y="1052513"/>
            <a:ext cx="3744913" cy="3240087"/>
            <a:chOff x="703" y="754"/>
            <a:chExt cx="1713" cy="1361"/>
          </a:xfrm>
        </p:grpSpPr>
        <p:sp>
          <p:nvSpPr>
            <p:cNvPr id="86413" name="Freeform 3"/>
            <p:cNvSpPr>
              <a:spLocks/>
            </p:cNvSpPr>
            <p:nvPr/>
          </p:nvSpPr>
          <p:spPr bwMode="auto">
            <a:xfrm>
              <a:off x="703" y="754"/>
              <a:ext cx="1713" cy="1361"/>
            </a:xfrm>
            <a:custGeom>
              <a:avLst/>
              <a:gdLst>
                <a:gd name="T0" fmla="*/ 576 w 1713"/>
                <a:gd name="T1" fmla="*/ 78 h 1221"/>
                <a:gd name="T2" fmla="*/ 425 w 1713"/>
                <a:gd name="T3" fmla="*/ 130 h 1221"/>
                <a:gd name="T4" fmla="*/ 364 w 1713"/>
                <a:gd name="T5" fmla="*/ 182 h 1221"/>
                <a:gd name="T6" fmla="*/ 302 w 1713"/>
                <a:gd name="T7" fmla="*/ 250 h 1221"/>
                <a:gd name="T8" fmla="*/ 192 w 1713"/>
                <a:gd name="T9" fmla="*/ 343 h 1221"/>
                <a:gd name="T10" fmla="*/ 83 w 1713"/>
                <a:gd name="T11" fmla="*/ 555 h 1221"/>
                <a:gd name="T12" fmla="*/ 48 w 1713"/>
                <a:gd name="T13" fmla="*/ 718 h 1221"/>
                <a:gd name="T14" fmla="*/ 0 w 1713"/>
                <a:gd name="T15" fmla="*/ 1008 h 1221"/>
                <a:gd name="T16" fmla="*/ 7 w 1713"/>
                <a:gd name="T17" fmla="*/ 1204 h 1221"/>
                <a:gd name="T18" fmla="*/ 117 w 1713"/>
                <a:gd name="T19" fmla="*/ 1399 h 1221"/>
                <a:gd name="T20" fmla="*/ 179 w 1713"/>
                <a:gd name="T21" fmla="*/ 1450 h 1221"/>
                <a:gd name="T22" fmla="*/ 295 w 1713"/>
                <a:gd name="T23" fmla="*/ 1459 h 1221"/>
                <a:gd name="T24" fmla="*/ 1125 w 1713"/>
                <a:gd name="T25" fmla="*/ 1459 h 1221"/>
                <a:gd name="T26" fmla="*/ 1276 w 1713"/>
                <a:gd name="T27" fmla="*/ 1399 h 1221"/>
                <a:gd name="T28" fmla="*/ 1344 w 1713"/>
                <a:gd name="T29" fmla="*/ 1348 h 1221"/>
                <a:gd name="T30" fmla="*/ 1553 w 1713"/>
                <a:gd name="T31" fmla="*/ 1202 h 1221"/>
                <a:gd name="T32" fmla="*/ 1663 w 1713"/>
                <a:gd name="T33" fmla="*/ 1149 h 1221"/>
                <a:gd name="T34" fmla="*/ 1711 w 1713"/>
                <a:gd name="T35" fmla="*/ 936 h 1221"/>
                <a:gd name="T36" fmla="*/ 1649 w 1713"/>
                <a:gd name="T37" fmla="*/ 725 h 1221"/>
                <a:gd name="T38" fmla="*/ 1533 w 1713"/>
                <a:gd name="T39" fmla="*/ 511 h 1221"/>
                <a:gd name="T40" fmla="*/ 1355 w 1713"/>
                <a:gd name="T41" fmla="*/ 239 h 1221"/>
                <a:gd name="T42" fmla="*/ 1135 w 1713"/>
                <a:gd name="T43" fmla="*/ 33 h 1221"/>
                <a:gd name="T44" fmla="*/ 909 w 1713"/>
                <a:gd name="T45" fmla="*/ 42 h 1221"/>
                <a:gd name="T46" fmla="*/ 576 w 1713"/>
                <a:gd name="T47" fmla="*/ 78 h 12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3"/>
                <a:gd name="T73" fmla="*/ 0 h 1221"/>
                <a:gd name="T74" fmla="*/ 1713 w 1713"/>
                <a:gd name="T75" fmla="*/ 1221 h 12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3" h="1221">
                  <a:moveTo>
                    <a:pt x="576" y="63"/>
                  </a:moveTo>
                  <a:cubicBezTo>
                    <a:pt x="526" y="70"/>
                    <a:pt x="470" y="80"/>
                    <a:pt x="425" y="105"/>
                  </a:cubicBezTo>
                  <a:cubicBezTo>
                    <a:pt x="402" y="118"/>
                    <a:pt x="390" y="137"/>
                    <a:pt x="364" y="146"/>
                  </a:cubicBezTo>
                  <a:cubicBezTo>
                    <a:pt x="346" y="164"/>
                    <a:pt x="323" y="187"/>
                    <a:pt x="302" y="201"/>
                  </a:cubicBezTo>
                  <a:cubicBezTo>
                    <a:pt x="266" y="226"/>
                    <a:pt x="220" y="241"/>
                    <a:pt x="192" y="276"/>
                  </a:cubicBezTo>
                  <a:cubicBezTo>
                    <a:pt x="150" y="328"/>
                    <a:pt x="109" y="384"/>
                    <a:pt x="83" y="447"/>
                  </a:cubicBezTo>
                  <a:cubicBezTo>
                    <a:pt x="66" y="489"/>
                    <a:pt x="60" y="535"/>
                    <a:pt x="48" y="578"/>
                  </a:cubicBezTo>
                  <a:cubicBezTo>
                    <a:pt x="25" y="658"/>
                    <a:pt x="8" y="727"/>
                    <a:pt x="0" y="811"/>
                  </a:cubicBezTo>
                  <a:cubicBezTo>
                    <a:pt x="2" y="864"/>
                    <a:pt x="3" y="916"/>
                    <a:pt x="7" y="969"/>
                  </a:cubicBezTo>
                  <a:cubicBezTo>
                    <a:pt x="10" y="1001"/>
                    <a:pt x="91" y="1106"/>
                    <a:pt x="117" y="1126"/>
                  </a:cubicBezTo>
                  <a:cubicBezTo>
                    <a:pt x="137" y="1141"/>
                    <a:pt x="154" y="1166"/>
                    <a:pt x="179" y="1167"/>
                  </a:cubicBezTo>
                  <a:cubicBezTo>
                    <a:pt x="218" y="1169"/>
                    <a:pt x="256" y="1172"/>
                    <a:pt x="295" y="1174"/>
                  </a:cubicBezTo>
                  <a:cubicBezTo>
                    <a:pt x="568" y="1221"/>
                    <a:pt x="1125" y="1174"/>
                    <a:pt x="1125" y="1174"/>
                  </a:cubicBezTo>
                  <a:cubicBezTo>
                    <a:pt x="1180" y="1162"/>
                    <a:pt x="1224" y="1143"/>
                    <a:pt x="1276" y="1126"/>
                  </a:cubicBezTo>
                  <a:cubicBezTo>
                    <a:pt x="1330" y="1088"/>
                    <a:pt x="1305" y="1098"/>
                    <a:pt x="1344" y="1085"/>
                  </a:cubicBezTo>
                  <a:cubicBezTo>
                    <a:pt x="1390" y="1059"/>
                    <a:pt x="1500" y="994"/>
                    <a:pt x="1553" y="967"/>
                  </a:cubicBezTo>
                  <a:cubicBezTo>
                    <a:pt x="1583" y="958"/>
                    <a:pt x="1637" y="960"/>
                    <a:pt x="1663" y="925"/>
                  </a:cubicBezTo>
                  <a:cubicBezTo>
                    <a:pt x="1689" y="890"/>
                    <a:pt x="1713" y="811"/>
                    <a:pt x="1711" y="754"/>
                  </a:cubicBezTo>
                  <a:cubicBezTo>
                    <a:pt x="1700" y="643"/>
                    <a:pt x="1709" y="669"/>
                    <a:pt x="1649" y="583"/>
                  </a:cubicBezTo>
                  <a:cubicBezTo>
                    <a:pt x="1637" y="547"/>
                    <a:pt x="1563" y="438"/>
                    <a:pt x="1533" y="411"/>
                  </a:cubicBezTo>
                  <a:cubicBezTo>
                    <a:pt x="1514" y="383"/>
                    <a:pt x="1395" y="238"/>
                    <a:pt x="1355" y="192"/>
                  </a:cubicBezTo>
                  <a:cubicBezTo>
                    <a:pt x="1328" y="151"/>
                    <a:pt x="1238" y="67"/>
                    <a:pt x="1135" y="27"/>
                  </a:cubicBezTo>
                  <a:cubicBezTo>
                    <a:pt x="1070" y="0"/>
                    <a:pt x="1002" y="28"/>
                    <a:pt x="909" y="34"/>
                  </a:cubicBezTo>
                  <a:cubicBezTo>
                    <a:pt x="816" y="40"/>
                    <a:pt x="645" y="57"/>
                    <a:pt x="576" y="63"/>
                  </a:cubicBezTo>
                  <a:close/>
                </a:path>
              </a:pathLst>
            </a:custGeom>
            <a:ln>
              <a:headEnd/>
              <a:tailEnd/>
            </a:ln>
          </p:spPr>
          <p:style>
            <a:lnRef idx="1">
              <a:schemeClr val="accent1"/>
            </a:lnRef>
            <a:fillRef idx="2">
              <a:schemeClr val="accent1"/>
            </a:fillRef>
            <a:effectRef idx="1">
              <a:schemeClr val="accent1"/>
            </a:effectRef>
            <a:fontRef idx="minor">
              <a:schemeClr val="dk1"/>
            </a:fontRef>
          </p:style>
          <p:txBody>
            <a:bodyPr/>
            <a:lstStyle/>
            <a:p>
              <a:endParaRPr lang="cs-CZ"/>
            </a:p>
          </p:txBody>
        </p:sp>
        <p:sp>
          <p:nvSpPr>
            <p:cNvPr id="86414" name="Oval 4"/>
            <p:cNvSpPr>
              <a:spLocks noChangeArrowheads="1"/>
            </p:cNvSpPr>
            <p:nvPr/>
          </p:nvSpPr>
          <p:spPr bwMode="auto">
            <a:xfrm>
              <a:off x="1247" y="1344"/>
              <a:ext cx="454" cy="317"/>
            </a:xfrm>
            <a:prstGeom prst="ellipse">
              <a:avLst/>
            </a:prstGeom>
            <a:ln>
              <a:headEnd/>
              <a:tailEnd/>
            </a:ln>
          </p:spPr>
          <p:style>
            <a:lnRef idx="1">
              <a:schemeClr val="accent1"/>
            </a:lnRef>
            <a:fillRef idx="3">
              <a:schemeClr val="accent1"/>
            </a:fillRef>
            <a:effectRef idx="2">
              <a:schemeClr val="accent1"/>
            </a:effectRef>
            <a:fontRef idx="minor">
              <a:schemeClr val="lt1"/>
            </a:fontRef>
          </p:style>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sp>
        <p:nvSpPr>
          <p:cNvPr id="86019" name="Rectangle 5"/>
          <p:cNvSpPr>
            <a:spLocks noChangeArrowheads="1"/>
          </p:cNvSpPr>
          <p:nvPr/>
        </p:nvSpPr>
        <p:spPr bwMode="auto">
          <a:xfrm rot="-2214497">
            <a:off x="577850" y="3213100"/>
            <a:ext cx="10801350" cy="3952875"/>
          </a:xfrm>
          <a:prstGeom prst="rect">
            <a:avLst/>
          </a:prstGeom>
          <a:solidFill>
            <a:srgbClr val="FFFF99"/>
          </a:solidFill>
          <a:ln w="9525">
            <a:noFill/>
            <a:miter lim="800000"/>
            <a:headEnd/>
            <a:tailEnd/>
          </a:ln>
        </p:spPr>
        <p:txBody>
          <a:bodyPr wrap="none" anchor="ctr"/>
          <a:lstStyle/>
          <a:p>
            <a:endParaRPr lang="en-US"/>
          </a:p>
        </p:txBody>
      </p:sp>
      <p:grpSp>
        <p:nvGrpSpPr>
          <p:cNvPr id="3" name="Group 6"/>
          <p:cNvGrpSpPr>
            <a:grpSpLocks/>
          </p:cNvGrpSpPr>
          <p:nvPr/>
        </p:nvGrpSpPr>
        <p:grpSpPr bwMode="auto">
          <a:xfrm>
            <a:off x="-36513" y="-39688"/>
            <a:ext cx="9215438" cy="6924676"/>
            <a:chOff x="-23" y="-25"/>
            <a:chExt cx="5805" cy="4362"/>
          </a:xfrm>
        </p:grpSpPr>
        <p:sp>
          <p:nvSpPr>
            <p:cNvPr id="86053" name="Oval 7"/>
            <p:cNvSpPr>
              <a:spLocks noChangeArrowheads="1"/>
            </p:cNvSpPr>
            <p:nvPr/>
          </p:nvSpPr>
          <p:spPr bwMode="auto">
            <a:xfrm>
              <a:off x="2109" y="2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54" name="Oval 8"/>
            <p:cNvSpPr>
              <a:spLocks noChangeArrowheads="1"/>
            </p:cNvSpPr>
            <p:nvPr/>
          </p:nvSpPr>
          <p:spPr bwMode="auto">
            <a:xfrm>
              <a:off x="158"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55" name="Oval 9"/>
            <p:cNvSpPr>
              <a:spLocks noChangeArrowheads="1"/>
            </p:cNvSpPr>
            <p:nvPr/>
          </p:nvSpPr>
          <p:spPr bwMode="auto">
            <a:xfrm>
              <a:off x="204" y="3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56" name="Oval 10"/>
            <p:cNvSpPr>
              <a:spLocks noChangeArrowheads="1"/>
            </p:cNvSpPr>
            <p:nvPr/>
          </p:nvSpPr>
          <p:spPr bwMode="auto">
            <a:xfrm>
              <a:off x="158"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57" name="Oval 11"/>
            <p:cNvSpPr>
              <a:spLocks noChangeArrowheads="1"/>
            </p:cNvSpPr>
            <p:nvPr/>
          </p:nvSpPr>
          <p:spPr bwMode="auto">
            <a:xfrm>
              <a:off x="68"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58" name="Oval 12"/>
            <p:cNvSpPr>
              <a:spLocks noChangeArrowheads="1"/>
            </p:cNvSpPr>
            <p:nvPr/>
          </p:nvSpPr>
          <p:spPr bwMode="auto">
            <a:xfrm>
              <a:off x="567"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59" name="Oval 13"/>
            <p:cNvSpPr>
              <a:spLocks noChangeArrowheads="1"/>
            </p:cNvSpPr>
            <p:nvPr/>
          </p:nvSpPr>
          <p:spPr bwMode="auto">
            <a:xfrm>
              <a:off x="158"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60" name="Oval 14"/>
            <p:cNvSpPr>
              <a:spLocks noChangeArrowheads="1"/>
            </p:cNvSpPr>
            <p:nvPr/>
          </p:nvSpPr>
          <p:spPr bwMode="auto">
            <a:xfrm>
              <a:off x="383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61" name="Oval 15"/>
            <p:cNvSpPr>
              <a:spLocks noChangeArrowheads="1"/>
            </p:cNvSpPr>
            <p:nvPr/>
          </p:nvSpPr>
          <p:spPr bwMode="auto">
            <a:xfrm>
              <a:off x="4150" y="275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062" name="Oval 16"/>
            <p:cNvSpPr>
              <a:spLocks noChangeArrowheads="1"/>
            </p:cNvSpPr>
            <p:nvPr/>
          </p:nvSpPr>
          <p:spPr bwMode="auto">
            <a:xfrm>
              <a:off x="1519" y="392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063" name="Oval 17"/>
            <p:cNvSpPr>
              <a:spLocks noChangeArrowheads="1"/>
            </p:cNvSpPr>
            <p:nvPr/>
          </p:nvSpPr>
          <p:spPr bwMode="auto">
            <a:xfrm>
              <a:off x="3152" y="279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064" name="Oval 18"/>
            <p:cNvSpPr>
              <a:spLocks noChangeArrowheads="1"/>
            </p:cNvSpPr>
            <p:nvPr/>
          </p:nvSpPr>
          <p:spPr bwMode="auto">
            <a:xfrm>
              <a:off x="179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65" name="Oval 19"/>
            <p:cNvSpPr>
              <a:spLocks noChangeArrowheads="1"/>
            </p:cNvSpPr>
            <p:nvPr/>
          </p:nvSpPr>
          <p:spPr bwMode="auto">
            <a:xfrm>
              <a:off x="1791" y="2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66" name="Oval 20"/>
            <p:cNvSpPr>
              <a:spLocks noChangeArrowheads="1"/>
            </p:cNvSpPr>
            <p:nvPr/>
          </p:nvSpPr>
          <p:spPr bwMode="auto">
            <a:xfrm>
              <a:off x="703"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67" name="Oval 21"/>
            <p:cNvSpPr>
              <a:spLocks noChangeArrowheads="1"/>
            </p:cNvSpPr>
            <p:nvPr/>
          </p:nvSpPr>
          <p:spPr bwMode="auto">
            <a:xfrm>
              <a:off x="2517"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68" name="Oval 22"/>
            <p:cNvSpPr>
              <a:spLocks noChangeArrowheads="1"/>
            </p:cNvSpPr>
            <p:nvPr/>
          </p:nvSpPr>
          <p:spPr bwMode="auto">
            <a:xfrm>
              <a:off x="249" y="406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069" name="Oval 23"/>
            <p:cNvSpPr>
              <a:spLocks noChangeArrowheads="1"/>
            </p:cNvSpPr>
            <p:nvPr/>
          </p:nvSpPr>
          <p:spPr bwMode="auto">
            <a:xfrm>
              <a:off x="975" y="320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6070" name="Oval 24"/>
            <p:cNvSpPr>
              <a:spLocks noChangeArrowheads="1"/>
            </p:cNvSpPr>
            <p:nvPr/>
          </p:nvSpPr>
          <p:spPr bwMode="auto">
            <a:xfrm>
              <a:off x="4468"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71" name="Oval 25"/>
            <p:cNvSpPr>
              <a:spLocks noChangeArrowheads="1"/>
            </p:cNvSpPr>
            <p:nvPr/>
          </p:nvSpPr>
          <p:spPr bwMode="auto">
            <a:xfrm>
              <a:off x="930"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72" name="Oval 26"/>
            <p:cNvSpPr>
              <a:spLocks noChangeArrowheads="1"/>
            </p:cNvSpPr>
            <p:nvPr/>
          </p:nvSpPr>
          <p:spPr bwMode="auto">
            <a:xfrm>
              <a:off x="158"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73" name="Oval 27"/>
            <p:cNvSpPr>
              <a:spLocks noChangeArrowheads="1"/>
            </p:cNvSpPr>
            <p:nvPr/>
          </p:nvSpPr>
          <p:spPr bwMode="auto">
            <a:xfrm>
              <a:off x="748" y="206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074" name="Oval 28"/>
            <p:cNvSpPr>
              <a:spLocks noChangeArrowheads="1"/>
            </p:cNvSpPr>
            <p:nvPr/>
          </p:nvSpPr>
          <p:spPr bwMode="auto">
            <a:xfrm>
              <a:off x="3426" y="22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75" name="Oval 29"/>
            <p:cNvSpPr>
              <a:spLocks noChangeArrowheads="1"/>
            </p:cNvSpPr>
            <p:nvPr/>
          </p:nvSpPr>
          <p:spPr bwMode="auto">
            <a:xfrm>
              <a:off x="5420" y="374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076" name="Oval 30"/>
            <p:cNvSpPr>
              <a:spLocks noChangeArrowheads="1"/>
            </p:cNvSpPr>
            <p:nvPr/>
          </p:nvSpPr>
          <p:spPr bwMode="auto">
            <a:xfrm>
              <a:off x="839"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77" name="Oval 31"/>
            <p:cNvSpPr>
              <a:spLocks noChangeArrowheads="1"/>
            </p:cNvSpPr>
            <p:nvPr/>
          </p:nvSpPr>
          <p:spPr bwMode="auto">
            <a:xfrm>
              <a:off x="2154"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78" name="Oval 32"/>
            <p:cNvSpPr>
              <a:spLocks noChangeArrowheads="1"/>
            </p:cNvSpPr>
            <p:nvPr/>
          </p:nvSpPr>
          <p:spPr bwMode="auto">
            <a:xfrm>
              <a:off x="2290" y="329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079" name="Oval 33"/>
            <p:cNvSpPr>
              <a:spLocks noChangeArrowheads="1"/>
            </p:cNvSpPr>
            <p:nvPr/>
          </p:nvSpPr>
          <p:spPr bwMode="auto">
            <a:xfrm>
              <a:off x="1111" y="315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080" name="Oval 34"/>
            <p:cNvSpPr>
              <a:spLocks noChangeArrowheads="1"/>
            </p:cNvSpPr>
            <p:nvPr/>
          </p:nvSpPr>
          <p:spPr bwMode="auto">
            <a:xfrm>
              <a:off x="2336"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81" name="Oval 35"/>
            <p:cNvSpPr>
              <a:spLocks noChangeArrowheads="1"/>
            </p:cNvSpPr>
            <p:nvPr/>
          </p:nvSpPr>
          <p:spPr bwMode="auto">
            <a:xfrm>
              <a:off x="1247"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82" name="Oval 36"/>
            <p:cNvSpPr>
              <a:spLocks noChangeArrowheads="1"/>
            </p:cNvSpPr>
            <p:nvPr/>
          </p:nvSpPr>
          <p:spPr bwMode="auto">
            <a:xfrm>
              <a:off x="3107"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83" name="Oval 37"/>
            <p:cNvSpPr>
              <a:spLocks noChangeArrowheads="1"/>
            </p:cNvSpPr>
            <p:nvPr/>
          </p:nvSpPr>
          <p:spPr bwMode="auto">
            <a:xfrm>
              <a:off x="3061"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84" name="Oval 38"/>
            <p:cNvSpPr>
              <a:spLocks noChangeArrowheads="1"/>
            </p:cNvSpPr>
            <p:nvPr/>
          </p:nvSpPr>
          <p:spPr bwMode="auto">
            <a:xfrm>
              <a:off x="3470" y="3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85" name="Oval 39"/>
            <p:cNvSpPr>
              <a:spLocks noChangeArrowheads="1"/>
            </p:cNvSpPr>
            <p:nvPr/>
          </p:nvSpPr>
          <p:spPr bwMode="auto">
            <a:xfrm>
              <a:off x="2018"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86" name="Oval 40"/>
            <p:cNvSpPr>
              <a:spLocks noChangeArrowheads="1"/>
            </p:cNvSpPr>
            <p:nvPr/>
          </p:nvSpPr>
          <p:spPr bwMode="auto">
            <a:xfrm>
              <a:off x="657"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87" name="Oval 41"/>
            <p:cNvSpPr>
              <a:spLocks noChangeArrowheads="1"/>
            </p:cNvSpPr>
            <p:nvPr/>
          </p:nvSpPr>
          <p:spPr bwMode="auto">
            <a:xfrm>
              <a:off x="476" y="2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88" name="Oval 42"/>
            <p:cNvSpPr>
              <a:spLocks noChangeArrowheads="1"/>
            </p:cNvSpPr>
            <p:nvPr/>
          </p:nvSpPr>
          <p:spPr bwMode="auto">
            <a:xfrm>
              <a:off x="2517"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89" name="Oval 43"/>
            <p:cNvSpPr>
              <a:spLocks noChangeArrowheads="1"/>
            </p:cNvSpPr>
            <p:nvPr/>
          </p:nvSpPr>
          <p:spPr bwMode="auto">
            <a:xfrm>
              <a:off x="2381"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90" name="Oval 44"/>
            <p:cNvSpPr>
              <a:spLocks noChangeArrowheads="1"/>
            </p:cNvSpPr>
            <p:nvPr/>
          </p:nvSpPr>
          <p:spPr bwMode="auto">
            <a:xfrm>
              <a:off x="614"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91" name="Oval 45"/>
            <p:cNvSpPr>
              <a:spLocks noChangeArrowheads="1"/>
            </p:cNvSpPr>
            <p:nvPr/>
          </p:nvSpPr>
          <p:spPr bwMode="auto">
            <a:xfrm>
              <a:off x="340"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92" name="Oval 46"/>
            <p:cNvSpPr>
              <a:spLocks noChangeArrowheads="1"/>
            </p:cNvSpPr>
            <p:nvPr/>
          </p:nvSpPr>
          <p:spPr bwMode="auto">
            <a:xfrm>
              <a:off x="68" y="25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93" name="Oval 47"/>
            <p:cNvSpPr>
              <a:spLocks noChangeArrowheads="1"/>
            </p:cNvSpPr>
            <p:nvPr/>
          </p:nvSpPr>
          <p:spPr bwMode="auto">
            <a:xfrm>
              <a:off x="1882"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94" name="Oval 48"/>
            <p:cNvSpPr>
              <a:spLocks noChangeArrowheads="1"/>
            </p:cNvSpPr>
            <p:nvPr/>
          </p:nvSpPr>
          <p:spPr bwMode="auto">
            <a:xfrm>
              <a:off x="1519"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95" name="Oval 49"/>
            <p:cNvSpPr>
              <a:spLocks noChangeArrowheads="1"/>
            </p:cNvSpPr>
            <p:nvPr/>
          </p:nvSpPr>
          <p:spPr bwMode="auto">
            <a:xfrm>
              <a:off x="567" y="32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96" name="Oval 50"/>
            <p:cNvSpPr>
              <a:spLocks noChangeArrowheads="1"/>
            </p:cNvSpPr>
            <p:nvPr/>
          </p:nvSpPr>
          <p:spPr bwMode="auto">
            <a:xfrm>
              <a:off x="1746"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97" name="Oval 51"/>
            <p:cNvSpPr>
              <a:spLocks noChangeArrowheads="1"/>
            </p:cNvSpPr>
            <p:nvPr/>
          </p:nvSpPr>
          <p:spPr bwMode="auto">
            <a:xfrm>
              <a:off x="437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98" name="Oval 52"/>
            <p:cNvSpPr>
              <a:spLocks noChangeArrowheads="1"/>
            </p:cNvSpPr>
            <p:nvPr/>
          </p:nvSpPr>
          <p:spPr bwMode="auto">
            <a:xfrm>
              <a:off x="884"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099" name="Oval 53"/>
            <p:cNvSpPr>
              <a:spLocks noChangeArrowheads="1"/>
            </p:cNvSpPr>
            <p:nvPr/>
          </p:nvSpPr>
          <p:spPr bwMode="auto">
            <a:xfrm>
              <a:off x="612" y="2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00" name="Oval 54"/>
            <p:cNvSpPr>
              <a:spLocks noChangeArrowheads="1"/>
            </p:cNvSpPr>
            <p:nvPr/>
          </p:nvSpPr>
          <p:spPr bwMode="auto">
            <a:xfrm>
              <a:off x="1655"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01" name="Oval 55"/>
            <p:cNvSpPr>
              <a:spLocks noChangeArrowheads="1"/>
            </p:cNvSpPr>
            <p:nvPr/>
          </p:nvSpPr>
          <p:spPr bwMode="auto">
            <a:xfrm>
              <a:off x="295"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02" name="Oval 56"/>
            <p:cNvSpPr>
              <a:spLocks noChangeArrowheads="1"/>
            </p:cNvSpPr>
            <p:nvPr/>
          </p:nvSpPr>
          <p:spPr bwMode="auto">
            <a:xfrm>
              <a:off x="61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03" name="Oval 57"/>
            <p:cNvSpPr>
              <a:spLocks noChangeArrowheads="1"/>
            </p:cNvSpPr>
            <p:nvPr/>
          </p:nvSpPr>
          <p:spPr bwMode="auto">
            <a:xfrm>
              <a:off x="1429" y="3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04" name="Oval 58"/>
            <p:cNvSpPr>
              <a:spLocks noChangeArrowheads="1"/>
            </p:cNvSpPr>
            <p:nvPr/>
          </p:nvSpPr>
          <p:spPr bwMode="auto">
            <a:xfrm>
              <a:off x="1111" y="415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6105" name="Oval 59"/>
            <p:cNvSpPr>
              <a:spLocks noChangeArrowheads="1"/>
            </p:cNvSpPr>
            <p:nvPr/>
          </p:nvSpPr>
          <p:spPr bwMode="auto">
            <a:xfrm>
              <a:off x="340"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06" name="Oval 60"/>
            <p:cNvSpPr>
              <a:spLocks noChangeArrowheads="1"/>
            </p:cNvSpPr>
            <p:nvPr/>
          </p:nvSpPr>
          <p:spPr bwMode="auto">
            <a:xfrm>
              <a:off x="1292" y="2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07" name="Oval 61"/>
            <p:cNvSpPr>
              <a:spLocks noChangeArrowheads="1"/>
            </p:cNvSpPr>
            <p:nvPr/>
          </p:nvSpPr>
          <p:spPr bwMode="auto">
            <a:xfrm>
              <a:off x="930"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08" name="Oval 62"/>
            <p:cNvSpPr>
              <a:spLocks noChangeArrowheads="1"/>
            </p:cNvSpPr>
            <p:nvPr/>
          </p:nvSpPr>
          <p:spPr bwMode="auto">
            <a:xfrm>
              <a:off x="2883"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09" name="Oval 63"/>
            <p:cNvSpPr>
              <a:spLocks noChangeArrowheads="1"/>
            </p:cNvSpPr>
            <p:nvPr/>
          </p:nvSpPr>
          <p:spPr bwMode="auto">
            <a:xfrm>
              <a:off x="2699" y="374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110" name="Oval 64"/>
            <p:cNvSpPr>
              <a:spLocks noChangeArrowheads="1"/>
            </p:cNvSpPr>
            <p:nvPr/>
          </p:nvSpPr>
          <p:spPr bwMode="auto">
            <a:xfrm>
              <a:off x="2971"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11" name="Oval 65"/>
            <p:cNvSpPr>
              <a:spLocks noChangeArrowheads="1"/>
            </p:cNvSpPr>
            <p:nvPr/>
          </p:nvSpPr>
          <p:spPr bwMode="auto">
            <a:xfrm>
              <a:off x="3878"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12" name="Oval 66"/>
            <p:cNvSpPr>
              <a:spLocks noChangeArrowheads="1"/>
            </p:cNvSpPr>
            <p:nvPr/>
          </p:nvSpPr>
          <p:spPr bwMode="auto">
            <a:xfrm>
              <a:off x="1655"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13" name="Oval 67"/>
            <p:cNvSpPr>
              <a:spLocks noChangeArrowheads="1"/>
            </p:cNvSpPr>
            <p:nvPr/>
          </p:nvSpPr>
          <p:spPr bwMode="auto">
            <a:xfrm>
              <a:off x="2200" y="293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6114" name="Oval 68"/>
            <p:cNvSpPr>
              <a:spLocks noChangeArrowheads="1"/>
            </p:cNvSpPr>
            <p:nvPr/>
          </p:nvSpPr>
          <p:spPr bwMode="auto">
            <a:xfrm>
              <a:off x="1067" y="27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15" name="Oval 69"/>
            <p:cNvSpPr>
              <a:spLocks noChangeArrowheads="1"/>
            </p:cNvSpPr>
            <p:nvPr/>
          </p:nvSpPr>
          <p:spPr bwMode="auto">
            <a:xfrm>
              <a:off x="4105" y="3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16" name="Oval 70"/>
            <p:cNvSpPr>
              <a:spLocks noChangeArrowheads="1"/>
            </p:cNvSpPr>
            <p:nvPr/>
          </p:nvSpPr>
          <p:spPr bwMode="auto">
            <a:xfrm>
              <a:off x="431"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17" name="Oval 71"/>
            <p:cNvSpPr>
              <a:spLocks noChangeArrowheads="1"/>
            </p:cNvSpPr>
            <p:nvPr/>
          </p:nvSpPr>
          <p:spPr bwMode="auto">
            <a:xfrm>
              <a:off x="2835"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18" name="Oval 72"/>
            <p:cNvSpPr>
              <a:spLocks noChangeArrowheads="1"/>
            </p:cNvSpPr>
            <p:nvPr/>
          </p:nvSpPr>
          <p:spPr bwMode="auto">
            <a:xfrm>
              <a:off x="657"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19" name="Oval 73"/>
            <p:cNvSpPr>
              <a:spLocks noChangeArrowheads="1"/>
            </p:cNvSpPr>
            <p:nvPr/>
          </p:nvSpPr>
          <p:spPr bwMode="auto">
            <a:xfrm>
              <a:off x="1111" y="247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120" name="Oval 74"/>
            <p:cNvSpPr>
              <a:spLocks noChangeArrowheads="1"/>
            </p:cNvSpPr>
            <p:nvPr/>
          </p:nvSpPr>
          <p:spPr bwMode="auto">
            <a:xfrm>
              <a:off x="1655" y="170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121" name="Oval 75"/>
            <p:cNvSpPr>
              <a:spLocks noChangeArrowheads="1"/>
            </p:cNvSpPr>
            <p:nvPr/>
          </p:nvSpPr>
          <p:spPr bwMode="auto">
            <a:xfrm>
              <a:off x="158"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22" name="Oval 76"/>
            <p:cNvSpPr>
              <a:spLocks noChangeArrowheads="1"/>
            </p:cNvSpPr>
            <p:nvPr/>
          </p:nvSpPr>
          <p:spPr bwMode="auto">
            <a:xfrm>
              <a:off x="68"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23" name="Oval 77"/>
            <p:cNvSpPr>
              <a:spLocks noChangeArrowheads="1"/>
            </p:cNvSpPr>
            <p:nvPr/>
          </p:nvSpPr>
          <p:spPr bwMode="auto">
            <a:xfrm>
              <a:off x="295"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24" name="Oval 78"/>
            <p:cNvSpPr>
              <a:spLocks noChangeArrowheads="1"/>
            </p:cNvSpPr>
            <p:nvPr/>
          </p:nvSpPr>
          <p:spPr bwMode="auto">
            <a:xfrm>
              <a:off x="839"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25" name="Oval 79"/>
            <p:cNvSpPr>
              <a:spLocks noChangeArrowheads="1"/>
            </p:cNvSpPr>
            <p:nvPr/>
          </p:nvSpPr>
          <p:spPr bwMode="auto">
            <a:xfrm>
              <a:off x="3243"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26" name="Oval 80"/>
            <p:cNvSpPr>
              <a:spLocks noChangeArrowheads="1"/>
            </p:cNvSpPr>
            <p:nvPr/>
          </p:nvSpPr>
          <p:spPr bwMode="auto">
            <a:xfrm>
              <a:off x="298"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27" name="Oval 81"/>
            <p:cNvSpPr>
              <a:spLocks noChangeArrowheads="1"/>
            </p:cNvSpPr>
            <p:nvPr/>
          </p:nvSpPr>
          <p:spPr bwMode="auto">
            <a:xfrm>
              <a:off x="295"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28" name="Oval 82"/>
            <p:cNvSpPr>
              <a:spLocks noChangeArrowheads="1"/>
            </p:cNvSpPr>
            <p:nvPr/>
          </p:nvSpPr>
          <p:spPr bwMode="auto">
            <a:xfrm>
              <a:off x="2608" y="19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129" name="Oval 83"/>
            <p:cNvSpPr>
              <a:spLocks noChangeArrowheads="1"/>
            </p:cNvSpPr>
            <p:nvPr/>
          </p:nvSpPr>
          <p:spPr bwMode="auto">
            <a:xfrm>
              <a:off x="2925" y="166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130" name="Oval 84"/>
            <p:cNvSpPr>
              <a:spLocks noChangeArrowheads="1"/>
            </p:cNvSpPr>
            <p:nvPr/>
          </p:nvSpPr>
          <p:spPr bwMode="auto">
            <a:xfrm>
              <a:off x="5329"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31" name="Oval 85"/>
            <p:cNvSpPr>
              <a:spLocks noChangeArrowheads="1"/>
            </p:cNvSpPr>
            <p:nvPr/>
          </p:nvSpPr>
          <p:spPr bwMode="auto">
            <a:xfrm>
              <a:off x="4332" y="148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132" name="Oval 86"/>
            <p:cNvSpPr>
              <a:spLocks noChangeArrowheads="1"/>
            </p:cNvSpPr>
            <p:nvPr/>
          </p:nvSpPr>
          <p:spPr bwMode="auto">
            <a:xfrm>
              <a:off x="24"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33" name="Oval 87"/>
            <p:cNvSpPr>
              <a:spLocks noChangeArrowheads="1"/>
            </p:cNvSpPr>
            <p:nvPr/>
          </p:nvSpPr>
          <p:spPr bwMode="auto">
            <a:xfrm>
              <a:off x="4694" y="293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134" name="Oval 88"/>
            <p:cNvSpPr>
              <a:spLocks noChangeArrowheads="1"/>
            </p:cNvSpPr>
            <p:nvPr/>
          </p:nvSpPr>
          <p:spPr bwMode="auto">
            <a:xfrm>
              <a:off x="113"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35" name="Oval 89"/>
            <p:cNvSpPr>
              <a:spLocks noChangeArrowheads="1"/>
            </p:cNvSpPr>
            <p:nvPr/>
          </p:nvSpPr>
          <p:spPr bwMode="auto">
            <a:xfrm>
              <a:off x="476" y="2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36" name="Oval 90"/>
            <p:cNvSpPr>
              <a:spLocks noChangeArrowheads="1"/>
            </p:cNvSpPr>
            <p:nvPr/>
          </p:nvSpPr>
          <p:spPr bwMode="auto">
            <a:xfrm>
              <a:off x="3833"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37" name="Oval 91"/>
            <p:cNvSpPr>
              <a:spLocks noChangeArrowheads="1"/>
            </p:cNvSpPr>
            <p:nvPr/>
          </p:nvSpPr>
          <p:spPr bwMode="auto">
            <a:xfrm>
              <a:off x="3381"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38" name="Oval 92"/>
            <p:cNvSpPr>
              <a:spLocks noChangeArrowheads="1"/>
            </p:cNvSpPr>
            <p:nvPr/>
          </p:nvSpPr>
          <p:spPr bwMode="auto">
            <a:xfrm>
              <a:off x="1837"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39" name="Oval 93"/>
            <p:cNvSpPr>
              <a:spLocks noChangeArrowheads="1"/>
            </p:cNvSpPr>
            <p:nvPr/>
          </p:nvSpPr>
          <p:spPr bwMode="auto">
            <a:xfrm>
              <a:off x="3517" y="229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6140" name="Oval 94"/>
            <p:cNvSpPr>
              <a:spLocks noChangeArrowheads="1"/>
            </p:cNvSpPr>
            <p:nvPr/>
          </p:nvSpPr>
          <p:spPr bwMode="auto">
            <a:xfrm>
              <a:off x="5465" y="4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41" name="Oval 95"/>
            <p:cNvSpPr>
              <a:spLocks noChangeArrowheads="1"/>
            </p:cNvSpPr>
            <p:nvPr/>
          </p:nvSpPr>
          <p:spPr bwMode="auto">
            <a:xfrm>
              <a:off x="4785"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42" name="Oval 96"/>
            <p:cNvSpPr>
              <a:spLocks noChangeArrowheads="1"/>
            </p:cNvSpPr>
            <p:nvPr/>
          </p:nvSpPr>
          <p:spPr bwMode="auto">
            <a:xfrm>
              <a:off x="2653"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43" name="Oval 97"/>
            <p:cNvSpPr>
              <a:spLocks noChangeArrowheads="1"/>
            </p:cNvSpPr>
            <p:nvPr/>
          </p:nvSpPr>
          <p:spPr bwMode="auto">
            <a:xfrm>
              <a:off x="5602" y="22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44" name="Oval 98"/>
            <p:cNvSpPr>
              <a:spLocks noChangeArrowheads="1"/>
            </p:cNvSpPr>
            <p:nvPr/>
          </p:nvSpPr>
          <p:spPr bwMode="auto">
            <a:xfrm>
              <a:off x="4740"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45" name="Oval 99"/>
            <p:cNvSpPr>
              <a:spLocks noChangeArrowheads="1"/>
            </p:cNvSpPr>
            <p:nvPr/>
          </p:nvSpPr>
          <p:spPr bwMode="auto">
            <a:xfrm>
              <a:off x="4059"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46" name="Oval 100"/>
            <p:cNvSpPr>
              <a:spLocks noChangeArrowheads="1"/>
            </p:cNvSpPr>
            <p:nvPr/>
          </p:nvSpPr>
          <p:spPr bwMode="auto">
            <a:xfrm>
              <a:off x="3696"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47" name="Oval 101"/>
            <p:cNvSpPr>
              <a:spLocks noChangeArrowheads="1"/>
            </p:cNvSpPr>
            <p:nvPr/>
          </p:nvSpPr>
          <p:spPr bwMode="auto">
            <a:xfrm>
              <a:off x="4105" y="211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148" name="Oval 102"/>
            <p:cNvSpPr>
              <a:spLocks noChangeArrowheads="1"/>
            </p:cNvSpPr>
            <p:nvPr/>
          </p:nvSpPr>
          <p:spPr bwMode="auto">
            <a:xfrm>
              <a:off x="2608"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49" name="Oval 103"/>
            <p:cNvSpPr>
              <a:spLocks noChangeArrowheads="1"/>
            </p:cNvSpPr>
            <p:nvPr/>
          </p:nvSpPr>
          <p:spPr bwMode="auto">
            <a:xfrm>
              <a:off x="1655"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50" name="Oval 104"/>
            <p:cNvSpPr>
              <a:spLocks noChangeArrowheads="1"/>
            </p:cNvSpPr>
            <p:nvPr/>
          </p:nvSpPr>
          <p:spPr bwMode="auto">
            <a:xfrm>
              <a:off x="3651"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51" name="Oval 105"/>
            <p:cNvSpPr>
              <a:spLocks noChangeArrowheads="1"/>
            </p:cNvSpPr>
            <p:nvPr/>
          </p:nvSpPr>
          <p:spPr bwMode="auto">
            <a:xfrm>
              <a:off x="5193" y="279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152" name="Oval 106"/>
            <p:cNvSpPr>
              <a:spLocks noChangeArrowheads="1"/>
            </p:cNvSpPr>
            <p:nvPr/>
          </p:nvSpPr>
          <p:spPr bwMode="auto">
            <a:xfrm>
              <a:off x="5511"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53" name="Oval 107"/>
            <p:cNvSpPr>
              <a:spLocks noChangeArrowheads="1"/>
            </p:cNvSpPr>
            <p:nvPr/>
          </p:nvSpPr>
          <p:spPr bwMode="auto">
            <a:xfrm>
              <a:off x="3016"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54" name="Oval 108"/>
            <p:cNvSpPr>
              <a:spLocks noChangeArrowheads="1"/>
            </p:cNvSpPr>
            <p:nvPr/>
          </p:nvSpPr>
          <p:spPr bwMode="auto">
            <a:xfrm>
              <a:off x="2925" y="2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55" name="Oval 109"/>
            <p:cNvSpPr>
              <a:spLocks noChangeArrowheads="1"/>
            </p:cNvSpPr>
            <p:nvPr/>
          </p:nvSpPr>
          <p:spPr bwMode="auto">
            <a:xfrm>
              <a:off x="2971"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56" name="Oval 110"/>
            <p:cNvSpPr>
              <a:spLocks noChangeArrowheads="1"/>
            </p:cNvSpPr>
            <p:nvPr/>
          </p:nvSpPr>
          <p:spPr bwMode="auto">
            <a:xfrm>
              <a:off x="4558"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57" name="Oval 111"/>
            <p:cNvSpPr>
              <a:spLocks noChangeArrowheads="1"/>
            </p:cNvSpPr>
            <p:nvPr/>
          </p:nvSpPr>
          <p:spPr bwMode="auto">
            <a:xfrm>
              <a:off x="4604"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58" name="Oval 112"/>
            <p:cNvSpPr>
              <a:spLocks noChangeArrowheads="1"/>
            </p:cNvSpPr>
            <p:nvPr/>
          </p:nvSpPr>
          <p:spPr bwMode="auto">
            <a:xfrm>
              <a:off x="5103"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59" name="Oval 113"/>
            <p:cNvSpPr>
              <a:spLocks noChangeArrowheads="1"/>
            </p:cNvSpPr>
            <p:nvPr/>
          </p:nvSpPr>
          <p:spPr bwMode="auto">
            <a:xfrm>
              <a:off x="4513"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60" name="Oval 114"/>
            <p:cNvSpPr>
              <a:spLocks noChangeArrowheads="1"/>
            </p:cNvSpPr>
            <p:nvPr/>
          </p:nvSpPr>
          <p:spPr bwMode="auto">
            <a:xfrm>
              <a:off x="5420"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61" name="Oval 115"/>
            <p:cNvSpPr>
              <a:spLocks noChangeArrowheads="1"/>
            </p:cNvSpPr>
            <p:nvPr/>
          </p:nvSpPr>
          <p:spPr bwMode="auto">
            <a:xfrm>
              <a:off x="410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62" name="Oval 116"/>
            <p:cNvSpPr>
              <a:spLocks noChangeArrowheads="1"/>
            </p:cNvSpPr>
            <p:nvPr/>
          </p:nvSpPr>
          <p:spPr bwMode="auto">
            <a:xfrm>
              <a:off x="4694"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63" name="Oval 117"/>
            <p:cNvSpPr>
              <a:spLocks noChangeArrowheads="1"/>
            </p:cNvSpPr>
            <p:nvPr/>
          </p:nvSpPr>
          <p:spPr bwMode="auto">
            <a:xfrm>
              <a:off x="930"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64" name="Oval 118"/>
            <p:cNvSpPr>
              <a:spLocks noChangeArrowheads="1"/>
            </p:cNvSpPr>
            <p:nvPr/>
          </p:nvSpPr>
          <p:spPr bwMode="auto">
            <a:xfrm>
              <a:off x="5148"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65" name="Oval 119"/>
            <p:cNvSpPr>
              <a:spLocks noChangeArrowheads="1"/>
            </p:cNvSpPr>
            <p:nvPr/>
          </p:nvSpPr>
          <p:spPr bwMode="auto">
            <a:xfrm>
              <a:off x="4876" y="24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66" name="Oval 120"/>
            <p:cNvSpPr>
              <a:spLocks noChangeArrowheads="1"/>
            </p:cNvSpPr>
            <p:nvPr/>
          </p:nvSpPr>
          <p:spPr bwMode="auto">
            <a:xfrm>
              <a:off x="5194" y="19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167" name="Oval 121"/>
            <p:cNvSpPr>
              <a:spLocks noChangeArrowheads="1"/>
            </p:cNvSpPr>
            <p:nvPr/>
          </p:nvSpPr>
          <p:spPr bwMode="auto">
            <a:xfrm>
              <a:off x="5557"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68" name="Oval 122"/>
            <p:cNvSpPr>
              <a:spLocks noChangeArrowheads="1"/>
            </p:cNvSpPr>
            <p:nvPr/>
          </p:nvSpPr>
          <p:spPr bwMode="auto">
            <a:xfrm>
              <a:off x="5239"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69" name="Oval 123"/>
            <p:cNvSpPr>
              <a:spLocks noChangeArrowheads="1"/>
            </p:cNvSpPr>
            <p:nvPr/>
          </p:nvSpPr>
          <p:spPr bwMode="auto">
            <a:xfrm>
              <a:off x="4830"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70" name="Oval 124"/>
            <p:cNvSpPr>
              <a:spLocks noChangeArrowheads="1"/>
            </p:cNvSpPr>
            <p:nvPr/>
          </p:nvSpPr>
          <p:spPr bwMode="auto">
            <a:xfrm>
              <a:off x="1156"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71" name="Oval 125"/>
            <p:cNvSpPr>
              <a:spLocks noChangeArrowheads="1"/>
            </p:cNvSpPr>
            <p:nvPr/>
          </p:nvSpPr>
          <p:spPr bwMode="auto">
            <a:xfrm>
              <a:off x="2109"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72" name="Oval 126"/>
            <p:cNvSpPr>
              <a:spLocks noChangeArrowheads="1"/>
            </p:cNvSpPr>
            <p:nvPr/>
          </p:nvSpPr>
          <p:spPr bwMode="auto">
            <a:xfrm>
              <a:off x="4286"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73" name="Oval 127"/>
            <p:cNvSpPr>
              <a:spLocks noChangeArrowheads="1"/>
            </p:cNvSpPr>
            <p:nvPr/>
          </p:nvSpPr>
          <p:spPr bwMode="auto">
            <a:xfrm>
              <a:off x="464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74" name="Oval 128"/>
            <p:cNvSpPr>
              <a:spLocks noChangeArrowheads="1"/>
            </p:cNvSpPr>
            <p:nvPr/>
          </p:nvSpPr>
          <p:spPr bwMode="auto">
            <a:xfrm>
              <a:off x="3697" y="25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175" name="Oval 129"/>
            <p:cNvSpPr>
              <a:spLocks noChangeArrowheads="1"/>
            </p:cNvSpPr>
            <p:nvPr/>
          </p:nvSpPr>
          <p:spPr bwMode="auto">
            <a:xfrm>
              <a:off x="2018"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76" name="Oval 130"/>
            <p:cNvSpPr>
              <a:spLocks noChangeArrowheads="1"/>
            </p:cNvSpPr>
            <p:nvPr/>
          </p:nvSpPr>
          <p:spPr bwMode="auto">
            <a:xfrm>
              <a:off x="2290"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77" name="Oval 131"/>
            <p:cNvSpPr>
              <a:spLocks noChangeArrowheads="1"/>
            </p:cNvSpPr>
            <p:nvPr/>
          </p:nvSpPr>
          <p:spPr bwMode="auto">
            <a:xfrm>
              <a:off x="5103"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78" name="Oval 132"/>
            <p:cNvSpPr>
              <a:spLocks noChangeArrowheads="1"/>
            </p:cNvSpPr>
            <p:nvPr/>
          </p:nvSpPr>
          <p:spPr bwMode="auto">
            <a:xfrm>
              <a:off x="1791"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79" name="Oval 133"/>
            <p:cNvSpPr>
              <a:spLocks noChangeArrowheads="1"/>
            </p:cNvSpPr>
            <p:nvPr/>
          </p:nvSpPr>
          <p:spPr bwMode="auto">
            <a:xfrm>
              <a:off x="3971"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80" name="Oval 134"/>
            <p:cNvSpPr>
              <a:spLocks noChangeArrowheads="1"/>
            </p:cNvSpPr>
            <p:nvPr/>
          </p:nvSpPr>
          <p:spPr bwMode="auto">
            <a:xfrm>
              <a:off x="4196" y="197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181" name="Oval 135"/>
            <p:cNvSpPr>
              <a:spLocks noChangeArrowheads="1"/>
            </p:cNvSpPr>
            <p:nvPr/>
          </p:nvSpPr>
          <p:spPr bwMode="auto">
            <a:xfrm>
              <a:off x="4559"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82" name="Oval 136"/>
            <p:cNvSpPr>
              <a:spLocks noChangeArrowheads="1"/>
            </p:cNvSpPr>
            <p:nvPr/>
          </p:nvSpPr>
          <p:spPr bwMode="auto">
            <a:xfrm>
              <a:off x="3560" y="379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183" name="Oval 137"/>
            <p:cNvSpPr>
              <a:spLocks noChangeArrowheads="1"/>
            </p:cNvSpPr>
            <p:nvPr/>
          </p:nvSpPr>
          <p:spPr bwMode="auto">
            <a:xfrm>
              <a:off x="1429" y="24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84" name="Oval 138"/>
            <p:cNvSpPr>
              <a:spLocks noChangeArrowheads="1"/>
            </p:cNvSpPr>
            <p:nvPr/>
          </p:nvSpPr>
          <p:spPr bwMode="auto">
            <a:xfrm>
              <a:off x="1428"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85" name="Oval 139"/>
            <p:cNvSpPr>
              <a:spLocks noChangeArrowheads="1"/>
            </p:cNvSpPr>
            <p:nvPr/>
          </p:nvSpPr>
          <p:spPr bwMode="auto">
            <a:xfrm>
              <a:off x="340"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86" name="Oval 140"/>
            <p:cNvSpPr>
              <a:spLocks noChangeArrowheads="1"/>
            </p:cNvSpPr>
            <p:nvPr/>
          </p:nvSpPr>
          <p:spPr bwMode="auto">
            <a:xfrm>
              <a:off x="3562"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87" name="Oval 141"/>
            <p:cNvSpPr>
              <a:spLocks noChangeArrowheads="1"/>
            </p:cNvSpPr>
            <p:nvPr/>
          </p:nvSpPr>
          <p:spPr bwMode="auto">
            <a:xfrm>
              <a:off x="1020"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88" name="Oval 142"/>
            <p:cNvSpPr>
              <a:spLocks noChangeArrowheads="1"/>
            </p:cNvSpPr>
            <p:nvPr/>
          </p:nvSpPr>
          <p:spPr bwMode="auto">
            <a:xfrm>
              <a:off x="1292" y="89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6189" name="Oval 143"/>
            <p:cNvSpPr>
              <a:spLocks noChangeArrowheads="1"/>
            </p:cNvSpPr>
            <p:nvPr/>
          </p:nvSpPr>
          <p:spPr bwMode="auto">
            <a:xfrm>
              <a:off x="1383" y="12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90" name="Oval 144"/>
            <p:cNvSpPr>
              <a:spLocks noChangeArrowheads="1"/>
            </p:cNvSpPr>
            <p:nvPr/>
          </p:nvSpPr>
          <p:spPr bwMode="auto">
            <a:xfrm>
              <a:off x="1338"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91" name="Oval 145"/>
            <p:cNvSpPr>
              <a:spLocks noChangeArrowheads="1"/>
            </p:cNvSpPr>
            <p:nvPr/>
          </p:nvSpPr>
          <p:spPr bwMode="auto">
            <a:xfrm>
              <a:off x="2154"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92" name="Oval 146"/>
            <p:cNvSpPr>
              <a:spLocks noChangeArrowheads="1"/>
            </p:cNvSpPr>
            <p:nvPr/>
          </p:nvSpPr>
          <p:spPr bwMode="auto">
            <a:xfrm>
              <a:off x="1610"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93" name="Oval 147"/>
            <p:cNvSpPr>
              <a:spLocks noChangeArrowheads="1"/>
            </p:cNvSpPr>
            <p:nvPr/>
          </p:nvSpPr>
          <p:spPr bwMode="auto">
            <a:xfrm>
              <a:off x="1111"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94" name="Oval 148"/>
            <p:cNvSpPr>
              <a:spLocks noChangeArrowheads="1"/>
            </p:cNvSpPr>
            <p:nvPr/>
          </p:nvSpPr>
          <p:spPr bwMode="auto">
            <a:xfrm>
              <a:off x="1699"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95" name="Oval 149"/>
            <p:cNvSpPr>
              <a:spLocks noChangeArrowheads="1"/>
            </p:cNvSpPr>
            <p:nvPr/>
          </p:nvSpPr>
          <p:spPr bwMode="auto">
            <a:xfrm>
              <a:off x="1610"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96" name="Oval 150"/>
            <p:cNvSpPr>
              <a:spLocks noChangeArrowheads="1"/>
            </p:cNvSpPr>
            <p:nvPr/>
          </p:nvSpPr>
          <p:spPr bwMode="auto">
            <a:xfrm>
              <a:off x="1746" y="12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97" name="Oval 151"/>
            <p:cNvSpPr>
              <a:spLocks noChangeArrowheads="1"/>
            </p:cNvSpPr>
            <p:nvPr/>
          </p:nvSpPr>
          <p:spPr bwMode="auto">
            <a:xfrm>
              <a:off x="3742"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198" name="Oval 152"/>
            <p:cNvSpPr>
              <a:spLocks noChangeArrowheads="1"/>
            </p:cNvSpPr>
            <p:nvPr/>
          </p:nvSpPr>
          <p:spPr bwMode="auto">
            <a:xfrm>
              <a:off x="3924" y="106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199" name="Oval 153"/>
            <p:cNvSpPr>
              <a:spLocks noChangeArrowheads="1"/>
            </p:cNvSpPr>
            <p:nvPr/>
          </p:nvSpPr>
          <p:spPr bwMode="auto">
            <a:xfrm>
              <a:off x="2335" y="29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6200" name="Oval 154"/>
            <p:cNvSpPr>
              <a:spLocks noChangeArrowheads="1"/>
            </p:cNvSpPr>
            <p:nvPr/>
          </p:nvSpPr>
          <p:spPr bwMode="auto">
            <a:xfrm>
              <a:off x="52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01" name="Oval 155"/>
            <p:cNvSpPr>
              <a:spLocks noChangeArrowheads="1"/>
            </p:cNvSpPr>
            <p:nvPr/>
          </p:nvSpPr>
          <p:spPr bwMode="auto">
            <a:xfrm>
              <a:off x="2290"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02" name="Oval 156"/>
            <p:cNvSpPr>
              <a:spLocks noChangeArrowheads="1"/>
            </p:cNvSpPr>
            <p:nvPr/>
          </p:nvSpPr>
          <p:spPr bwMode="auto">
            <a:xfrm>
              <a:off x="884"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03" name="Oval 157"/>
            <p:cNvSpPr>
              <a:spLocks noChangeArrowheads="1"/>
            </p:cNvSpPr>
            <p:nvPr/>
          </p:nvSpPr>
          <p:spPr bwMode="auto">
            <a:xfrm>
              <a:off x="3152"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04" name="Oval 158"/>
            <p:cNvSpPr>
              <a:spLocks noChangeArrowheads="1"/>
            </p:cNvSpPr>
            <p:nvPr/>
          </p:nvSpPr>
          <p:spPr bwMode="auto">
            <a:xfrm>
              <a:off x="3741" y="1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05" name="Oval 159"/>
            <p:cNvSpPr>
              <a:spLocks noChangeArrowheads="1"/>
            </p:cNvSpPr>
            <p:nvPr/>
          </p:nvSpPr>
          <p:spPr bwMode="auto">
            <a:xfrm>
              <a:off x="2334" y="-1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206" name="Oval 160"/>
            <p:cNvSpPr>
              <a:spLocks noChangeArrowheads="1"/>
            </p:cNvSpPr>
            <p:nvPr/>
          </p:nvSpPr>
          <p:spPr bwMode="auto">
            <a:xfrm>
              <a:off x="5239"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07" name="Oval 161"/>
            <p:cNvSpPr>
              <a:spLocks noChangeArrowheads="1"/>
            </p:cNvSpPr>
            <p:nvPr/>
          </p:nvSpPr>
          <p:spPr bwMode="auto">
            <a:xfrm>
              <a:off x="3968"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08" name="Oval 162"/>
            <p:cNvSpPr>
              <a:spLocks noChangeArrowheads="1"/>
            </p:cNvSpPr>
            <p:nvPr/>
          </p:nvSpPr>
          <p:spPr bwMode="auto">
            <a:xfrm>
              <a:off x="5556"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09" name="Oval 163"/>
            <p:cNvSpPr>
              <a:spLocks noChangeArrowheads="1"/>
            </p:cNvSpPr>
            <p:nvPr/>
          </p:nvSpPr>
          <p:spPr bwMode="auto">
            <a:xfrm>
              <a:off x="5375"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10" name="Oval 164"/>
            <p:cNvSpPr>
              <a:spLocks noChangeArrowheads="1"/>
            </p:cNvSpPr>
            <p:nvPr/>
          </p:nvSpPr>
          <p:spPr bwMode="auto">
            <a:xfrm>
              <a:off x="2244" y="17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11" name="Oval 165"/>
            <p:cNvSpPr>
              <a:spLocks noChangeArrowheads="1"/>
            </p:cNvSpPr>
            <p:nvPr/>
          </p:nvSpPr>
          <p:spPr bwMode="auto">
            <a:xfrm>
              <a:off x="487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12" name="Oval 166"/>
            <p:cNvSpPr>
              <a:spLocks noChangeArrowheads="1"/>
            </p:cNvSpPr>
            <p:nvPr/>
          </p:nvSpPr>
          <p:spPr bwMode="auto">
            <a:xfrm>
              <a:off x="2516"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13" name="Oval 167"/>
            <p:cNvSpPr>
              <a:spLocks noChangeArrowheads="1"/>
            </p:cNvSpPr>
            <p:nvPr/>
          </p:nvSpPr>
          <p:spPr bwMode="auto">
            <a:xfrm>
              <a:off x="1655" y="243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214" name="Oval 168"/>
            <p:cNvSpPr>
              <a:spLocks noChangeArrowheads="1"/>
            </p:cNvSpPr>
            <p:nvPr/>
          </p:nvSpPr>
          <p:spPr bwMode="auto">
            <a:xfrm>
              <a:off x="2291" y="116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6215" name="Oval 169"/>
            <p:cNvSpPr>
              <a:spLocks noChangeArrowheads="1"/>
            </p:cNvSpPr>
            <p:nvPr/>
          </p:nvSpPr>
          <p:spPr bwMode="auto">
            <a:xfrm>
              <a:off x="165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16" name="Oval 170"/>
            <p:cNvSpPr>
              <a:spLocks noChangeArrowheads="1"/>
            </p:cNvSpPr>
            <p:nvPr/>
          </p:nvSpPr>
          <p:spPr bwMode="auto">
            <a:xfrm>
              <a:off x="197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17" name="Oval 171"/>
            <p:cNvSpPr>
              <a:spLocks noChangeArrowheads="1"/>
            </p:cNvSpPr>
            <p:nvPr/>
          </p:nvSpPr>
          <p:spPr bwMode="auto">
            <a:xfrm>
              <a:off x="1338"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18" name="Oval 172"/>
            <p:cNvSpPr>
              <a:spLocks noChangeArrowheads="1"/>
            </p:cNvSpPr>
            <p:nvPr/>
          </p:nvSpPr>
          <p:spPr bwMode="auto">
            <a:xfrm>
              <a:off x="2063"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19" name="Oval 173"/>
            <p:cNvSpPr>
              <a:spLocks noChangeArrowheads="1"/>
            </p:cNvSpPr>
            <p:nvPr/>
          </p:nvSpPr>
          <p:spPr bwMode="auto">
            <a:xfrm>
              <a:off x="1429" y="3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20" name="Oval 174"/>
            <p:cNvSpPr>
              <a:spLocks noChangeArrowheads="1"/>
            </p:cNvSpPr>
            <p:nvPr/>
          </p:nvSpPr>
          <p:spPr bwMode="auto">
            <a:xfrm>
              <a:off x="2971"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21" name="Oval 175"/>
            <p:cNvSpPr>
              <a:spLocks noChangeArrowheads="1"/>
            </p:cNvSpPr>
            <p:nvPr/>
          </p:nvSpPr>
          <p:spPr bwMode="auto">
            <a:xfrm>
              <a:off x="133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22" name="Oval 176"/>
            <p:cNvSpPr>
              <a:spLocks noChangeArrowheads="1"/>
            </p:cNvSpPr>
            <p:nvPr/>
          </p:nvSpPr>
          <p:spPr bwMode="auto">
            <a:xfrm>
              <a:off x="975"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23" name="Oval 177"/>
            <p:cNvSpPr>
              <a:spLocks noChangeArrowheads="1"/>
            </p:cNvSpPr>
            <p:nvPr/>
          </p:nvSpPr>
          <p:spPr bwMode="auto">
            <a:xfrm>
              <a:off x="1564" y="1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24" name="Oval 178"/>
            <p:cNvSpPr>
              <a:spLocks noChangeArrowheads="1"/>
            </p:cNvSpPr>
            <p:nvPr/>
          </p:nvSpPr>
          <p:spPr bwMode="auto">
            <a:xfrm>
              <a:off x="2881"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25" name="Oval 179"/>
            <p:cNvSpPr>
              <a:spLocks noChangeArrowheads="1"/>
            </p:cNvSpPr>
            <p:nvPr/>
          </p:nvSpPr>
          <p:spPr bwMode="auto">
            <a:xfrm>
              <a:off x="3062"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26" name="Oval 180"/>
            <p:cNvSpPr>
              <a:spLocks noChangeArrowheads="1"/>
            </p:cNvSpPr>
            <p:nvPr/>
          </p:nvSpPr>
          <p:spPr bwMode="auto">
            <a:xfrm>
              <a:off x="1247" y="225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227" name="Oval 181"/>
            <p:cNvSpPr>
              <a:spLocks noChangeArrowheads="1"/>
            </p:cNvSpPr>
            <p:nvPr/>
          </p:nvSpPr>
          <p:spPr bwMode="auto">
            <a:xfrm>
              <a:off x="3243"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28" name="Oval 182"/>
            <p:cNvSpPr>
              <a:spLocks noChangeArrowheads="1"/>
            </p:cNvSpPr>
            <p:nvPr/>
          </p:nvSpPr>
          <p:spPr bwMode="auto">
            <a:xfrm>
              <a:off x="2562"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29" name="Oval 183"/>
            <p:cNvSpPr>
              <a:spLocks noChangeArrowheads="1"/>
            </p:cNvSpPr>
            <p:nvPr/>
          </p:nvSpPr>
          <p:spPr bwMode="auto">
            <a:xfrm>
              <a:off x="2154" y="143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230" name="Oval 184"/>
            <p:cNvSpPr>
              <a:spLocks noChangeArrowheads="1"/>
            </p:cNvSpPr>
            <p:nvPr/>
          </p:nvSpPr>
          <p:spPr bwMode="auto">
            <a:xfrm>
              <a:off x="2154"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31" name="Oval 185"/>
            <p:cNvSpPr>
              <a:spLocks noChangeArrowheads="1"/>
            </p:cNvSpPr>
            <p:nvPr/>
          </p:nvSpPr>
          <p:spPr bwMode="auto">
            <a:xfrm>
              <a:off x="3878"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32" name="Oval 186"/>
            <p:cNvSpPr>
              <a:spLocks noChangeArrowheads="1"/>
            </p:cNvSpPr>
            <p:nvPr/>
          </p:nvSpPr>
          <p:spPr bwMode="auto">
            <a:xfrm>
              <a:off x="328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33" name="Oval 187"/>
            <p:cNvSpPr>
              <a:spLocks noChangeArrowheads="1"/>
            </p:cNvSpPr>
            <p:nvPr/>
          </p:nvSpPr>
          <p:spPr bwMode="auto">
            <a:xfrm>
              <a:off x="3470" y="120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234" name="Oval 188"/>
            <p:cNvSpPr>
              <a:spLocks noChangeArrowheads="1"/>
            </p:cNvSpPr>
            <p:nvPr/>
          </p:nvSpPr>
          <p:spPr bwMode="auto">
            <a:xfrm>
              <a:off x="3288"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35" name="Oval 189"/>
            <p:cNvSpPr>
              <a:spLocks noChangeArrowheads="1"/>
            </p:cNvSpPr>
            <p:nvPr/>
          </p:nvSpPr>
          <p:spPr bwMode="auto">
            <a:xfrm>
              <a:off x="3152" y="1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236" name="Oval 190"/>
            <p:cNvSpPr>
              <a:spLocks noChangeArrowheads="1"/>
            </p:cNvSpPr>
            <p:nvPr/>
          </p:nvSpPr>
          <p:spPr bwMode="auto">
            <a:xfrm>
              <a:off x="3379"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37" name="Oval 191"/>
            <p:cNvSpPr>
              <a:spLocks noChangeArrowheads="1"/>
            </p:cNvSpPr>
            <p:nvPr/>
          </p:nvSpPr>
          <p:spPr bwMode="auto">
            <a:xfrm>
              <a:off x="4785"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38" name="Oval 192"/>
            <p:cNvSpPr>
              <a:spLocks noChangeArrowheads="1"/>
            </p:cNvSpPr>
            <p:nvPr/>
          </p:nvSpPr>
          <p:spPr bwMode="auto">
            <a:xfrm>
              <a:off x="29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39" name="Oval 193"/>
            <p:cNvSpPr>
              <a:spLocks noChangeArrowheads="1"/>
            </p:cNvSpPr>
            <p:nvPr/>
          </p:nvSpPr>
          <p:spPr bwMode="auto">
            <a:xfrm>
              <a:off x="383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40" name="Oval 194"/>
            <p:cNvSpPr>
              <a:spLocks noChangeArrowheads="1"/>
            </p:cNvSpPr>
            <p:nvPr/>
          </p:nvSpPr>
          <p:spPr bwMode="auto">
            <a:xfrm>
              <a:off x="3469" y="16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41" name="Oval 195"/>
            <p:cNvSpPr>
              <a:spLocks noChangeArrowheads="1"/>
            </p:cNvSpPr>
            <p:nvPr/>
          </p:nvSpPr>
          <p:spPr bwMode="auto">
            <a:xfrm>
              <a:off x="3061"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42" name="Oval 196"/>
            <p:cNvSpPr>
              <a:spLocks noChangeArrowheads="1"/>
            </p:cNvSpPr>
            <p:nvPr/>
          </p:nvSpPr>
          <p:spPr bwMode="auto">
            <a:xfrm>
              <a:off x="1791"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43" name="Oval 197"/>
            <p:cNvSpPr>
              <a:spLocks noChangeArrowheads="1"/>
            </p:cNvSpPr>
            <p:nvPr/>
          </p:nvSpPr>
          <p:spPr bwMode="auto">
            <a:xfrm>
              <a:off x="3288"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44" name="Oval 198"/>
            <p:cNvSpPr>
              <a:spLocks noChangeArrowheads="1"/>
            </p:cNvSpPr>
            <p:nvPr/>
          </p:nvSpPr>
          <p:spPr bwMode="auto">
            <a:xfrm>
              <a:off x="1973" y="1888"/>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6245" name="Oval 199"/>
            <p:cNvSpPr>
              <a:spLocks noChangeArrowheads="1"/>
            </p:cNvSpPr>
            <p:nvPr/>
          </p:nvSpPr>
          <p:spPr bwMode="auto">
            <a:xfrm>
              <a:off x="204" y="293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246" name="Oval 200"/>
            <p:cNvSpPr>
              <a:spLocks noChangeArrowheads="1"/>
            </p:cNvSpPr>
            <p:nvPr/>
          </p:nvSpPr>
          <p:spPr bwMode="auto">
            <a:xfrm>
              <a:off x="4694" y="32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47" name="Oval 201"/>
            <p:cNvSpPr>
              <a:spLocks noChangeArrowheads="1"/>
            </p:cNvSpPr>
            <p:nvPr/>
          </p:nvSpPr>
          <p:spPr bwMode="auto">
            <a:xfrm>
              <a:off x="4286" y="2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48" name="Oval 202"/>
            <p:cNvSpPr>
              <a:spLocks noChangeArrowheads="1"/>
            </p:cNvSpPr>
            <p:nvPr/>
          </p:nvSpPr>
          <p:spPr bwMode="auto">
            <a:xfrm>
              <a:off x="5012"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49" name="Oval 203"/>
            <p:cNvSpPr>
              <a:spLocks noChangeArrowheads="1"/>
            </p:cNvSpPr>
            <p:nvPr/>
          </p:nvSpPr>
          <p:spPr bwMode="auto">
            <a:xfrm>
              <a:off x="3742" y="324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250" name="Oval 204"/>
            <p:cNvSpPr>
              <a:spLocks noChangeArrowheads="1"/>
            </p:cNvSpPr>
            <p:nvPr/>
          </p:nvSpPr>
          <p:spPr bwMode="auto">
            <a:xfrm>
              <a:off x="839"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51" name="Oval 205"/>
            <p:cNvSpPr>
              <a:spLocks noChangeArrowheads="1"/>
            </p:cNvSpPr>
            <p:nvPr/>
          </p:nvSpPr>
          <p:spPr bwMode="auto">
            <a:xfrm>
              <a:off x="3198" y="1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52" name="Oval 206"/>
            <p:cNvSpPr>
              <a:spLocks noChangeArrowheads="1"/>
            </p:cNvSpPr>
            <p:nvPr/>
          </p:nvSpPr>
          <p:spPr bwMode="auto">
            <a:xfrm>
              <a:off x="3470"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53" name="Oval 207"/>
            <p:cNvSpPr>
              <a:spLocks noChangeArrowheads="1"/>
            </p:cNvSpPr>
            <p:nvPr/>
          </p:nvSpPr>
          <p:spPr bwMode="auto">
            <a:xfrm>
              <a:off x="793"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54" name="Oval 208"/>
            <p:cNvSpPr>
              <a:spLocks noChangeArrowheads="1"/>
            </p:cNvSpPr>
            <p:nvPr/>
          </p:nvSpPr>
          <p:spPr bwMode="auto">
            <a:xfrm>
              <a:off x="2426" y="24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55" name="Oval 209"/>
            <p:cNvSpPr>
              <a:spLocks noChangeArrowheads="1"/>
            </p:cNvSpPr>
            <p:nvPr/>
          </p:nvSpPr>
          <p:spPr bwMode="auto">
            <a:xfrm>
              <a:off x="1474"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56" name="Oval 210"/>
            <p:cNvSpPr>
              <a:spLocks noChangeArrowheads="1"/>
            </p:cNvSpPr>
            <p:nvPr/>
          </p:nvSpPr>
          <p:spPr bwMode="auto">
            <a:xfrm>
              <a:off x="4558"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57" name="Oval 211"/>
            <p:cNvSpPr>
              <a:spLocks noChangeArrowheads="1"/>
            </p:cNvSpPr>
            <p:nvPr/>
          </p:nvSpPr>
          <p:spPr bwMode="auto">
            <a:xfrm>
              <a:off x="1066"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58" name="Oval 212"/>
            <p:cNvSpPr>
              <a:spLocks noChangeArrowheads="1"/>
            </p:cNvSpPr>
            <p:nvPr/>
          </p:nvSpPr>
          <p:spPr bwMode="auto">
            <a:xfrm>
              <a:off x="2835"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59" name="Oval 213"/>
            <p:cNvSpPr>
              <a:spLocks noChangeArrowheads="1"/>
            </p:cNvSpPr>
            <p:nvPr/>
          </p:nvSpPr>
          <p:spPr bwMode="auto">
            <a:xfrm>
              <a:off x="4604" y="1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60" name="Oval 214"/>
            <p:cNvSpPr>
              <a:spLocks noChangeArrowheads="1"/>
            </p:cNvSpPr>
            <p:nvPr/>
          </p:nvSpPr>
          <p:spPr bwMode="auto">
            <a:xfrm>
              <a:off x="1565"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61" name="Oval 215"/>
            <p:cNvSpPr>
              <a:spLocks noChangeArrowheads="1"/>
            </p:cNvSpPr>
            <p:nvPr/>
          </p:nvSpPr>
          <p:spPr bwMode="auto">
            <a:xfrm>
              <a:off x="3379"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62" name="Oval 216"/>
            <p:cNvSpPr>
              <a:spLocks noChangeArrowheads="1"/>
            </p:cNvSpPr>
            <p:nvPr/>
          </p:nvSpPr>
          <p:spPr bwMode="auto">
            <a:xfrm>
              <a:off x="1066"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63" name="Oval 217"/>
            <p:cNvSpPr>
              <a:spLocks noChangeArrowheads="1"/>
            </p:cNvSpPr>
            <p:nvPr/>
          </p:nvSpPr>
          <p:spPr bwMode="auto">
            <a:xfrm>
              <a:off x="1156"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64" name="Oval 218"/>
            <p:cNvSpPr>
              <a:spLocks noChangeArrowheads="1"/>
            </p:cNvSpPr>
            <p:nvPr/>
          </p:nvSpPr>
          <p:spPr bwMode="auto">
            <a:xfrm>
              <a:off x="975" y="1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65" name="Oval 219"/>
            <p:cNvSpPr>
              <a:spLocks noChangeArrowheads="1"/>
            </p:cNvSpPr>
            <p:nvPr/>
          </p:nvSpPr>
          <p:spPr bwMode="auto">
            <a:xfrm>
              <a:off x="204" y="2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66" name="Oval 220"/>
            <p:cNvSpPr>
              <a:spLocks noChangeArrowheads="1"/>
            </p:cNvSpPr>
            <p:nvPr/>
          </p:nvSpPr>
          <p:spPr bwMode="auto">
            <a:xfrm>
              <a:off x="567" y="175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267" name="Oval 221"/>
            <p:cNvSpPr>
              <a:spLocks noChangeArrowheads="1"/>
            </p:cNvSpPr>
            <p:nvPr/>
          </p:nvSpPr>
          <p:spPr bwMode="auto">
            <a:xfrm>
              <a:off x="249"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68" name="Oval 222"/>
            <p:cNvSpPr>
              <a:spLocks noChangeArrowheads="1"/>
            </p:cNvSpPr>
            <p:nvPr/>
          </p:nvSpPr>
          <p:spPr bwMode="auto">
            <a:xfrm>
              <a:off x="2791" y="10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69" name="Oval 223"/>
            <p:cNvSpPr>
              <a:spLocks noChangeArrowheads="1"/>
            </p:cNvSpPr>
            <p:nvPr/>
          </p:nvSpPr>
          <p:spPr bwMode="auto">
            <a:xfrm>
              <a:off x="522" y="478"/>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6270" name="Oval 224"/>
            <p:cNvSpPr>
              <a:spLocks noChangeArrowheads="1"/>
            </p:cNvSpPr>
            <p:nvPr/>
          </p:nvSpPr>
          <p:spPr bwMode="auto">
            <a:xfrm>
              <a:off x="839"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71" name="Oval 225"/>
            <p:cNvSpPr>
              <a:spLocks noChangeArrowheads="1"/>
            </p:cNvSpPr>
            <p:nvPr/>
          </p:nvSpPr>
          <p:spPr bwMode="auto">
            <a:xfrm>
              <a:off x="320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72" name="Oval 226"/>
            <p:cNvSpPr>
              <a:spLocks noChangeArrowheads="1"/>
            </p:cNvSpPr>
            <p:nvPr/>
          </p:nvSpPr>
          <p:spPr bwMode="auto">
            <a:xfrm>
              <a:off x="319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73" name="Oval 227"/>
            <p:cNvSpPr>
              <a:spLocks noChangeArrowheads="1"/>
            </p:cNvSpPr>
            <p:nvPr/>
          </p:nvSpPr>
          <p:spPr bwMode="auto">
            <a:xfrm>
              <a:off x="703" y="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74" name="Oval 228"/>
            <p:cNvSpPr>
              <a:spLocks noChangeArrowheads="1"/>
            </p:cNvSpPr>
            <p:nvPr/>
          </p:nvSpPr>
          <p:spPr bwMode="auto">
            <a:xfrm>
              <a:off x="3109" y="106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275" name="Oval 229"/>
            <p:cNvSpPr>
              <a:spLocks noChangeArrowheads="1"/>
            </p:cNvSpPr>
            <p:nvPr/>
          </p:nvSpPr>
          <p:spPr bwMode="auto">
            <a:xfrm>
              <a:off x="120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76" name="Oval 230"/>
            <p:cNvSpPr>
              <a:spLocks noChangeArrowheads="1"/>
            </p:cNvSpPr>
            <p:nvPr/>
          </p:nvSpPr>
          <p:spPr bwMode="auto">
            <a:xfrm>
              <a:off x="1156" y="6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77" name="Oval 231"/>
            <p:cNvSpPr>
              <a:spLocks noChangeArrowheads="1"/>
            </p:cNvSpPr>
            <p:nvPr/>
          </p:nvSpPr>
          <p:spPr bwMode="auto">
            <a:xfrm>
              <a:off x="1202"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78" name="Oval 232"/>
            <p:cNvSpPr>
              <a:spLocks noChangeArrowheads="1"/>
            </p:cNvSpPr>
            <p:nvPr/>
          </p:nvSpPr>
          <p:spPr bwMode="auto">
            <a:xfrm>
              <a:off x="3560"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79" name="Oval 233"/>
            <p:cNvSpPr>
              <a:spLocks noChangeArrowheads="1"/>
            </p:cNvSpPr>
            <p:nvPr/>
          </p:nvSpPr>
          <p:spPr bwMode="auto">
            <a:xfrm>
              <a:off x="703" y="1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80" name="Oval 234"/>
            <p:cNvSpPr>
              <a:spLocks noChangeArrowheads="1"/>
            </p:cNvSpPr>
            <p:nvPr/>
          </p:nvSpPr>
          <p:spPr bwMode="auto">
            <a:xfrm>
              <a:off x="839" y="3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281" name="Oval 235"/>
            <p:cNvSpPr>
              <a:spLocks noChangeArrowheads="1"/>
            </p:cNvSpPr>
            <p:nvPr/>
          </p:nvSpPr>
          <p:spPr bwMode="auto">
            <a:xfrm>
              <a:off x="884" y="1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82" name="Oval 236"/>
            <p:cNvSpPr>
              <a:spLocks noChangeArrowheads="1"/>
            </p:cNvSpPr>
            <p:nvPr/>
          </p:nvSpPr>
          <p:spPr bwMode="auto">
            <a:xfrm>
              <a:off x="2699" y="3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83" name="Oval 237"/>
            <p:cNvSpPr>
              <a:spLocks noChangeArrowheads="1"/>
            </p:cNvSpPr>
            <p:nvPr/>
          </p:nvSpPr>
          <p:spPr bwMode="auto">
            <a:xfrm>
              <a:off x="68"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84" name="Oval 238"/>
            <p:cNvSpPr>
              <a:spLocks noChangeArrowheads="1"/>
            </p:cNvSpPr>
            <p:nvPr/>
          </p:nvSpPr>
          <p:spPr bwMode="auto">
            <a:xfrm>
              <a:off x="1338"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85" name="Oval 239"/>
            <p:cNvSpPr>
              <a:spLocks noChangeArrowheads="1"/>
            </p:cNvSpPr>
            <p:nvPr/>
          </p:nvSpPr>
          <p:spPr bwMode="auto">
            <a:xfrm>
              <a:off x="3651"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86" name="Oval 240"/>
            <p:cNvSpPr>
              <a:spLocks noChangeArrowheads="1"/>
            </p:cNvSpPr>
            <p:nvPr/>
          </p:nvSpPr>
          <p:spPr bwMode="auto">
            <a:xfrm>
              <a:off x="658" y="-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87" name="Oval 241"/>
            <p:cNvSpPr>
              <a:spLocks noChangeArrowheads="1"/>
            </p:cNvSpPr>
            <p:nvPr/>
          </p:nvSpPr>
          <p:spPr bwMode="auto">
            <a:xfrm>
              <a:off x="113"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88" name="Oval 242"/>
            <p:cNvSpPr>
              <a:spLocks noChangeArrowheads="1"/>
            </p:cNvSpPr>
            <p:nvPr/>
          </p:nvSpPr>
          <p:spPr bwMode="auto">
            <a:xfrm>
              <a:off x="1836"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89" name="Oval 243"/>
            <p:cNvSpPr>
              <a:spLocks noChangeArrowheads="1"/>
            </p:cNvSpPr>
            <p:nvPr/>
          </p:nvSpPr>
          <p:spPr bwMode="auto">
            <a:xfrm>
              <a:off x="2699" y="24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90" name="Oval 244"/>
            <p:cNvSpPr>
              <a:spLocks noChangeArrowheads="1"/>
            </p:cNvSpPr>
            <p:nvPr/>
          </p:nvSpPr>
          <p:spPr bwMode="auto">
            <a:xfrm>
              <a:off x="133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91" name="Oval 245"/>
            <p:cNvSpPr>
              <a:spLocks noChangeArrowheads="1"/>
            </p:cNvSpPr>
            <p:nvPr/>
          </p:nvSpPr>
          <p:spPr bwMode="auto">
            <a:xfrm>
              <a:off x="1066"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92" name="Oval 246"/>
            <p:cNvSpPr>
              <a:spLocks noChangeArrowheads="1"/>
            </p:cNvSpPr>
            <p:nvPr/>
          </p:nvSpPr>
          <p:spPr bwMode="auto">
            <a:xfrm>
              <a:off x="2154"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93" name="Oval 247"/>
            <p:cNvSpPr>
              <a:spLocks noChangeArrowheads="1"/>
            </p:cNvSpPr>
            <p:nvPr/>
          </p:nvSpPr>
          <p:spPr bwMode="auto">
            <a:xfrm>
              <a:off x="1111"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94" name="Oval 248"/>
            <p:cNvSpPr>
              <a:spLocks noChangeArrowheads="1"/>
            </p:cNvSpPr>
            <p:nvPr/>
          </p:nvSpPr>
          <p:spPr bwMode="auto">
            <a:xfrm>
              <a:off x="4604"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95" name="Oval 249"/>
            <p:cNvSpPr>
              <a:spLocks noChangeArrowheads="1"/>
            </p:cNvSpPr>
            <p:nvPr/>
          </p:nvSpPr>
          <p:spPr bwMode="auto">
            <a:xfrm>
              <a:off x="2336"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96" name="Oval 250"/>
            <p:cNvSpPr>
              <a:spLocks noChangeArrowheads="1"/>
            </p:cNvSpPr>
            <p:nvPr/>
          </p:nvSpPr>
          <p:spPr bwMode="auto">
            <a:xfrm>
              <a:off x="2472" y="2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97" name="Oval 251"/>
            <p:cNvSpPr>
              <a:spLocks noChangeArrowheads="1"/>
            </p:cNvSpPr>
            <p:nvPr/>
          </p:nvSpPr>
          <p:spPr bwMode="auto">
            <a:xfrm>
              <a:off x="3061"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98" name="Oval 252"/>
            <p:cNvSpPr>
              <a:spLocks noChangeArrowheads="1"/>
            </p:cNvSpPr>
            <p:nvPr/>
          </p:nvSpPr>
          <p:spPr bwMode="auto">
            <a:xfrm>
              <a:off x="2064"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299" name="Oval 253"/>
            <p:cNvSpPr>
              <a:spLocks noChangeArrowheads="1"/>
            </p:cNvSpPr>
            <p:nvPr/>
          </p:nvSpPr>
          <p:spPr bwMode="auto">
            <a:xfrm>
              <a:off x="2472" y="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00" name="Oval 254"/>
            <p:cNvSpPr>
              <a:spLocks noChangeArrowheads="1"/>
            </p:cNvSpPr>
            <p:nvPr/>
          </p:nvSpPr>
          <p:spPr bwMode="auto">
            <a:xfrm>
              <a:off x="3424" y="43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6301" name="Oval 255"/>
            <p:cNvSpPr>
              <a:spLocks noChangeArrowheads="1"/>
            </p:cNvSpPr>
            <p:nvPr/>
          </p:nvSpPr>
          <p:spPr bwMode="auto">
            <a:xfrm>
              <a:off x="3515" y="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302" name="Oval 256"/>
            <p:cNvSpPr>
              <a:spLocks noChangeArrowheads="1"/>
            </p:cNvSpPr>
            <p:nvPr/>
          </p:nvSpPr>
          <p:spPr bwMode="auto">
            <a:xfrm>
              <a:off x="3606" y="193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303" name="Oval 257"/>
            <p:cNvSpPr>
              <a:spLocks noChangeArrowheads="1"/>
            </p:cNvSpPr>
            <p:nvPr/>
          </p:nvSpPr>
          <p:spPr bwMode="auto">
            <a:xfrm>
              <a:off x="2702" y="129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6304" name="Oval 258"/>
            <p:cNvSpPr>
              <a:spLocks noChangeArrowheads="1"/>
            </p:cNvSpPr>
            <p:nvPr/>
          </p:nvSpPr>
          <p:spPr bwMode="auto">
            <a:xfrm>
              <a:off x="113" y="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05" name="Oval 259"/>
            <p:cNvSpPr>
              <a:spLocks noChangeArrowheads="1"/>
            </p:cNvSpPr>
            <p:nvPr/>
          </p:nvSpPr>
          <p:spPr bwMode="auto">
            <a:xfrm>
              <a:off x="1701"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06" name="Oval 260"/>
            <p:cNvSpPr>
              <a:spLocks noChangeArrowheads="1"/>
            </p:cNvSpPr>
            <p:nvPr/>
          </p:nvSpPr>
          <p:spPr bwMode="auto">
            <a:xfrm>
              <a:off x="2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07" name="Oval 261"/>
            <p:cNvSpPr>
              <a:spLocks noChangeArrowheads="1"/>
            </p:cNvSpPr>
            <p:nvPr/>
          </p:nvSpPr>
          <p:spPr bwMode="auto">
            <a:xfrm>
              <a:off x="-23"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08" name="Oval 262"/>
            <p:cNvSpPr>
              <a:spLocks noChangeArrowheads="1"/>
            </p:cNvSpPr>
            <p:nvPr/>
          </p:nvSpPr>
          <p:spPr bwMode="auto">
            <a:xfrm>
              <a:off x="2564"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09" name="Oval 263"/>
            <p:cNvSpPr>
              <a:spLocks noChangeArrowheads="1"/>
            </p:cNvSpPr>
            <p:nvPr/>
          </p:nvSpPr>
          <p:spPr bwMode="auto">
            <a:xfrm>
              <a:off x="249"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10" name="Oval 264"/>
            <p:cNvSpPr>
              <a:spLocks noChangeArrowheads="1"/>
            </p:cNvSpPr>
            <p:nvPr/>
          </p:nvSpPr>
          <p:spPr bwMode="auto">
            <a:xfrm>
              <a:off x="1701"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11" name="Oval 265"/>
            <p:cNvSpPr>
              <a:spLocks noChangeArrowheads="1"/>
            </p:cNvSpPr>
            <p:nvPr/>
          </p:nvSpPr>
          <p:spPr bwMode="auto">
            <a:xfrm>
              <a:off x="67"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12" name="Oval 266"/>
            <p:cNvSpPr>
              <a:spLocks noChangeArrowheads="1"/>
            </p:cNvSpPr>
            <p:nvPr/>
          </p:nvSpPr>
          <p:spPr bwMode="auto">
            <a:xfrm>
              <a:off x="385"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13" name="Oval 267"/>
            <p:cNvSpPr>
              <a:spLocks noChangeArrowheads="1"/>
            </p:cNvSpPr>
            <p:nvPr/>
          </p:nvSpPr>
          <p:spPr bwMode="auto">
            <a:xfrm>
              <a:off x="-23"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14" name="Oval 268"/>
            <p:cNvSpPr>
              <a:spLocks noChangeArrowheads="1"/>
            </p:cNvSpPr>
            <p:nvPr/>
          </p:nvSpPr>
          <p:spPr bwMode="auto">
            <a:xfrm>
              <a:off x="-23"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15" name="Oval 269"/>
            <p:cNvSpPr>
              <a:spLocks noChangeArrowheads="1"/>
            </p:cNvSpPr>
            <p:nvPr/>
          </p:nvSpPr>
          <p:spPr bwMode="auto">
            <a:xfrm>
              <a:off x="10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16" name="Oval 270"/>
            <p:cNvSpPr>
              <a:spLocks noChangeArrowheads="1"/>
            </p:cNvSpPr>
            <p:nvPr/>
          </p:nvSpPr>
          <p:spPr bwMode="auto">
            <a:xfrm>
              <a:off x="1156" y="152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6317" name="Oval 271"/>
            <p:cNvSpPr>
              <a:spLocks noChangeArrowheads="1"/>
            </p:cNvSpPr>
            <p:nvPr/>
          </p:nvSpPr>
          <p:spPr bwMode="auto">
            <a:xfrm>
              <a:off x="2789"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18" name="Oval 272"/>
            <p:cNvSpPr>
              <a:spLocks noChangeArrowheads="1"/>
            </p:cNvSpPr>
            <p:nvPr/>
          </p:nvSpPr>
          <p:spPr bwMode="auto">
            <a:xfrm>
              <a:off x="3696"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19" name="Oval 273"/>
            <p:cNvSpPr>
              <a:spLocks noChangeArrowheads="1"/>
            </p:cNvSpPr>
            <p:nvPr/>
          </p:nvSpPr>
          <p:spPr bwMode="auto">
            <a:xfrm>
              <a:off x="1882" y="139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6320" name="Oval 274"/>
            <p:cNvSpPr>
              <a:spLocks noChangeArrowheads="1"/>
            </p:cNvSpPr>
            <p:nvPr/>
          </p:nvSpPr>
          <p:spPr bwMode="auto">
            <a:xfrm>
              <a:off x="5420" y="3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21" name="Oval 275"/>
            <p:cNvSpPr>
              <a:spLocks noChangeArrowheads="1"/>
            </p:cNvSpPr>
            <p:nvPr/>
          </p:nvSpPr>
          <p:spPr bwMode="auto">
            <a:xfrm>
              <a:off x="5602" y="120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6322" name="Oval 276"/>
            <p:cNvSpPr>
              <a:spLocks noChangeArrowheads="1"/>
            </p:cNvSpPr>
            <p:nvPr/>
          </p:nvSpPr>
          <p:spPr bwMode="auto">
            <a:xfrm>
              <a:off x="3424"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23" name="Oval 277"/>
            <p:cNvSpPr>
              <a:spLocks noChangeArrowheads="1"/>
            </p:cNvSpPr>
            <p:nvPr/>
          </p:nvSpPr>
          <p:spPr bwMode="auto">
            <a:xfrm>
              <a:off x="3288"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24" name="Oval 278"/>
            <p:cNvSpPr>
              <a:spLocks noChangeArrowheads="1"/>
            </p:cNvSpPr>
            <p:nvPr/>
          </p:nvSpPr>
          <p:spPr bwMode="auto">
            <a:xfrm>
              <a:off x="174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25" name="Oval 279"/>
            <p:cNvSpPr>
              <a:spLocks noChangeArrowheads="1"/>
            </p:cNvSpPr>
            <p:nvPr/>
          </p:nvSpPr>
          <p:spPr bwMode="auto">
            <a:xfrm>
              <a:off x="1882" y="2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26" name="Oval 280"/>
            <p:cNvSpPr>
              <a:spLocks noChangeArrowheads="1"/>
            </p:cNvSpPr>
            <p:nvPr/>
          </p:nvSpPr>
          <p:spPr bwMode="auto">
            <a:xfrm>
              <a:off x="505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27" name="Oval 281"/>
            <p:cNvSpPr>
              <a:spLocks noChangeArrowheads="1"/>
            </p:cNvSpPr>
            <p:nvPr/>
          </p:nvSpPr>
          <p:spPr bwMode="auto">
            <a:xfrm>
              <a:off x="3198"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28" name="Oval 282"/>
            <p:cNvSpPr>
              <a:spLocks noChangeArrowheads="1"/>
            </p:cNvSpPr>
            <p:nvPr/>
          </p:nvSpPr>
          <p:spPr bwMode="auto">
            <a:xfrm>
              <a:off x="2200"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29" name="Oval 283"/>
            <p:cNvSpPr>
              <a:spLocks noChangeArrowheads="1"/>
            </p:cNvSpPr>
            <p:nvPr/>
          </p:nvSpPr>
          <p:spPr bwMode="auto">
            <a:xfrm>
              <a:off x="5511" y="89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6330" name="Oval 284"/>
            <p:cNvSpPr>
              <a:spLocks noChangeArrowheads="1"/>
            </p:cNvSpPr>
            <p:nvPr/>
          </p:nvSpPr>
          <p:spPr bwMode="auto">
            <a:xfrm>
              <a:off x="3288"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31" name="Oval 285"/>
            <p:cNvSpPr>
              <a:spLocks noChangeArrowheads="1"/>
            </p:cNvSpPr>
            <p:nvPr/>
          </p:nvSpPr>
          <p:spPr bwMode="auto">
            <a:xfrm>
              <a:off x="528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32" name="Oval 286"/>
            <p:cNvSpPr>
              <a:spLocks noChangeArrowheads="1"/>
            </p:cNvSpPr>
            <p:nvPr/>
          </p:nvSpPr>
          <p:spPr bwMode="auto">
            <a:xfrm>
              <a:off x="5419" y="3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333" name="Oval 287"/>
            <p:cNvSpPr>
              <a:spLocks noChangeArrowheads="1"/>
            </p:cNvSpPr>
            <p:nvPr/>
          </p:nvSpPr>
          <p:spPr bwMode="auto">
            <a:xfrm>
              <a:off x="5147"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34" name="Oval 288"/>
            <p:cNvSpPr>
              <a:spLocks noChangeArrowheads="1"/>
            </p:cNvSpPr>
            <p:nvPr/>
          </p:nvSpPr>
          <p:spPr bwMode="auto">
            <a:xfrm>
              <a:off x="3288"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35" name="Oval 289"/>
            <p:cNvSpPr>
              <a:spLocks noChangeArrowheads="1"/>
            </p:cNvSpPr>
            <p:nvPr/>
          </p:nvSpPr>
          <p:spPr bwMode="auto">
            <a:xfrm>
              <a:off x="748"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36" name="Oval 290"/>
            <p:cNvSpPr>
              <a:spLocks noChangeArrowheads="1"/>
            </p:cNvSpPr>
            <p:nvPr/>
          </p:nvSpPr>
          <p:spPr bwMode="auto">
            <a:xfrm>
              <a:off x="4059"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37" name="Oval 291"/>
            <p:cNvSpPr>
              <a:spLocks noChangeArrowheads="1"/>
            </p:cNvSpPr>
            <p:nvPr/>
          </p:nvSpPr>
          <p:spPr bwMode="auto">
            <a:xfrm>
              <a:off x="5283"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38" name="Oval 292"/>
            <p:cNvSpPr>
              <a:spLocks noChangeArrowheads="1"/>
            </p:cNvSpPr>
            <p:nvPr/>
          </p:nvSpPr>
          <p:spPr bwMode="auto">
            <a:xfrm>
              <a:off x="5691"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39" name="Oval 293"/>
            <p:cNvSpPr>
              <a:spLocks noChangeArrowheads="1"/>
            </p:cNvSpPr>
            <p:nvPr/>
          </p:nvSpPr>
          <p:spPr bwMode="auto">
            <a:xfrm>
              <a:off x="158"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40" name="Oval 294"/>
            <p:cNvSpPr>
              <a:spLocks noChangeArrowheads="1"/>
            </p:cNvSpPr>
            <p:nvPr/>
          </p:nvSpPr>
          <p:spPr bwMode="auto">
            <a:xfrm>
              <a:off x="5328"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41" name="Oval 295"/>
            <p:cNvSpPr>
              <a:spLocks noChangeArrowheads="1"/>
            </p:cNvSpPr>
            <p:nvPr/>
          </p:nvSpPr>
          <p:spPr bwMode="auto">
            <a:xfrm>
              <a:off x="5555"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42" name="Oval 296"/>
            <p:cNvSpPr>
              <a:spLocks noChangeArrowheads="1"/>
            </p:cNvSpPr>
            <p:nvPr/>
          </p:nvSpPr>
          <p:spPr bwMode="auto">
            <a:xfrm>
              <a:off x="4967" y="845"/>
              <a:ext cx="45" cy="46"/>
            </a:xfrm>
            <a:prstGeom prst="ellipse">
              <a:avLst/>
            </a:prstGeom>
            <a:solidFill>
              <a:schemeClr val="tx1"/>
            </a:solidFill>
            <a:ln w="3175">
              <a:noFill/>
              <a:round/>
              <a:headEnd/>
              <a:tailEnd/>
            </a:ln>
          </p:spPr>
          <p:txBody>
            <a:bodyPr wrap="none" anchor="ctr"/>
            <a:lstStyle/>
            <a:p>
              <a:endParaRPr lang="en-US"/>
            </a:p>
          </p:txBody>
        </p:sp>
        <p:sp>
          <p:nvSpPr>
            <p:cNvPr id="86343" name="Oval 297"/>
            <p:cNvSpPr>
              <a:spLocks noChangeArrowheads="1"/>
            </p:cNvSpPr>
            <p:nvPr/>
          </p:nvSpPr>
          <p:spPr bwMode="auto">
            <a:xfrm>
              <a:off x="4241"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44" name="Oval 298"/>
            <p:cNvSpPr>
              <a:spLocks noChangeArrowheads="1"/>
            </p:cNvSpPr>
            <p:nvPr/>
          </p:nvSpPr>
          <p:spPr bwMode="auto">
            <a:xfrm>
              <a:off x="5736"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45" name="Oval 299"/>
            <p:cNvSpPr>
              <a:spLocks noChangeArrowheads="1"/>
            </p:cNvSpPr>
            <p:nvPr/>
          </p:nvSpPr>
          <p:spPr bwMode="auto">
            <a:xfrm>
              <a:off x="5600"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46" name="Oval 300"/>
            <p:cNvSpPr>
              <a:spLocks noChangeArrowheads="1"/>
            </p:cNvSpPr>
            <p:nvPr/>
          </p:nvSpPr>
          <p:spPr bwMode="auto">
            <a:xfrm>
              <a:off x="5600"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47" name="Oval 301"/>
            <p:cNvSpPr>
              <a:spLocks noChangeArrowheads="1"/>
            </p:cNvSpPr>
            <p:nvPr/>
          </p:nvSpPr>
          <p:spPr bwMode="auto">
            <a:xfrm>
              <a:off x="2971"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48" name="Oval 302"/>
            <p:cNvSpPr>
              <a:spLocks noChangeArrowheads="1"/>
            </p:cNvSpPr>
            <p:nvPr/>
          </p:nvSpPr>
          <p:spPr bwMode="auto">
            <a:xfrm>
              <a:off x="487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49" name="Oval 303"/>
            <p:cNvSpPr>
              <a:spLocks noChangeArrowheads="1"/>
            </p:cNvSpPr>
            <p:nvPr/>
          </p:nvSpPr>
          <p:spPr bwMode="auto">
            <a:xfrm>
              <a:off x="2426"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50" name="Oval 304"/>
            <p:cNvSpPr>
              <a:spLocks noChangeArrowheads="1"/>
            </p:cNvSpPr>
            <p:nvPr/>
          </p:nvSpPr>
          <p:spPr bwMode="auto">
            <a:xfrm>
              <a:off x="2290"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51" name="Oval 305"/>
            <p:cNvSpPr>
              <a:spLocks noChangeArrowheads="1"/>
            </p:cNvSpPr>
            <p:nvPr/>
          </p:nvSpPr>
          <p:spPr bwMode="auto">
            <a:xfrm>
              <a:off x="5237"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52" name="Oval 306"/>
            <p:cNvSpPr>
              <a:spLocks noChangeArrowheads="1"/>
            </p:cNvSpPr>
            <p:nvPr/>
          </p:nvSpPr>
          <p:spPr bwMode="auto">
            <a:xfrm>
              <a:off x="4558"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53" name="Oval 307"/>
            <p:cNvSpPr>
              <a:spLocks noChangeArrowheads="1"/>
            </p:cNvSpPr>
            <p:nvPr/>
          </p:nvSpPr>
          <p:spPr bwMode="auto">
            <a:xfrm>
              <a:off x="2880"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54" name="Oval 308"/>
            <p:cNvSpPr>
              <a:spLocks noChangeArrowheads="1"/>
            </p:cNvSpPr>
            <p:nvPr/>
          </p:nvSpPr>
          <p:spPr bwMode="auto">
            <a:xfrm>
              <a:off x="3061"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55" name="Oval 309"/>
            <p:cNvSpPr>
              <a:spLocks noChangeArrowheads="1"/>
            </p:cNvSpPr>
            <p:nvPr/>
          </p:nvSpPr>
          <p:spPr bwMode="auto">
            <a:xfrm>
              <a:off x="5284"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56" name="Oval 310"/>
            <p:cNvSpPr>
              <a:spLocks noChangeArrowheads="1"/>
            </p:cNvSpPr>
            <p:nvPr/>
          </p:nvSpPr>
          <p:spPr bwMode="auto">
            <a:xfrm>
              <a:off x="4921" y="306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357" name="Oval 311"/>
            <p:cNvSpPr>
              <a:spLocks noChangeArrowheads="1"/>
            </p:cNvSpPr>
            <p:nvPr/>
          </p:nvSpPr>
          <p:spPr bwMode="auto">
            <a:xfrm>
              <a:off x="4876"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58" name="Oval 312"/>
            <p:cNvSpPr>
              <a:spLocks noChangeArrowheads="1"/>
            </p:cNvSpPr>
            <p:nvPr/>
          </p:nvSpPr>
          <p:spPr bwMode="auto">
            <a:xfrm>
              <a:off x="2018"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59" name="Oval 313"/>
            <p:cNvSpPr>
              <a:spLocks noChangeArrowheads="1"/>
            </p:cNvSpPr>
            <p:nvPr/>
          </p:nvSpPr>
          <p:spPr bwMode="auto">
            <a:xfrm>
              <a:off x="4241"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60" name="Oval 314"/>
            <p:cNvSpPr>
              <a:spLocks noChangeArrowheads="1"/>
            </p:cNvSpPr>
            <p:nvPr/>
          </p:nvSpPr>
          <p:spPr bwMode="auto">
            <a:xfrm>
              <a:off x="4150" y="41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61" name="Oval 315"/>
            <p:cNvSpPr>
              <a:spLocks noChangeArrowheads="1"/>
            </p:cNvSpPr>
            <p:nvPr/>
          </p:nvSpPr>
          <p:spPr bwMode="auto">
            <a:xfrm>
              <a:off x="269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62" name="Oval 316"/>
            <p:cNvSpPr>
              <a:spLocks noChangeArrowheads="1"/>
            </p:cNvSpPr>
            <p:nvPr/>
          </p:nvSpPr>
          <p:spPr bwMode="auto">
            <a:xfrm>
              <a:off x="5375"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63" name="Oval 317"/>
            <p:cNvSpPr>
              <a:spLocks noChangeArrowheads="1"/>
            </p:cNvSpPr>
            <p:nvPr/>
          </p:nvSpPr>
          <p:spPr bwMode="auto">
            <a:xfrm>
              <a:off x="2064"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64" name="Oval 318"/>
            <p:cNvSpPr>
              <a:spLocks noChangeArrowheads="1"/>
            </p:cNvSpPr>
            <p:nvPr/>
          </p:nvSpPr>
          <p:spPr bwMode="auto">
            <a:xfrm>
              <a:off x="183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65" name="Oval 319"/>
            <p:cNvSpPr>
              <a:spLocks noChangeArrowheads="1"/>
            </p:cNvSpPr>
            <p:nvPr/>
          </p:nvSpPr>
          <p:spPr bwMode="auto">
            <a:xfrm>
              <a:off x="3878"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66" name="Oval 320"/>
            <p:cNvSpPr>
              <a:spLocks noChangeArrowheads="1"/>
            </p:cNvSpPr>
            <p:nvPr/>
          </p:nvSpPr>
          <p:spPr bwMode="auto">
            <a:xfrm>
              <a:off x="2426"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67" name="Oval 321"/>
            <p:cNvSpPr>
              <a:spLocks noChangeArrowheads="1"/>
            </p:cNvSpPr>
            <p:nvPr/>
          </p:nvSpPr>
          <p:spPr bwMode="auto">
            <a:xfrm>
              <a:off x="4513"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68" name="Oval 322"/>
            <p:cNvSpPr>
              <a:spLocks noChangeArrowheads="1"/>
            </p:cNvSpPr>
            <p:nvPr/>
          </p:nvSpPr>
          <p:spPr bwMode="auto">
            <a:xfrm>
              <a:off x="4195" y="3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69" name="Oval 323"/>
            <p:cNvSpPr>
              <a:spLocks noChangeArrowheads="1"/>
            </p:cNvSpPr>
            <p:nvPr/>
          </p:nvSpPr>
          <p:spPr bwMode="auto">
            <a:xfrm>
              <a:off x="5284"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70" name="Oval 324"/>
            <p:cNvSpPr>
              <a:spLocks noChangeArrowheads="1"/>
            </p:cNvSpPr>
            <p:nvPr/>
          </p:nvSpPr>
          <p:spPr bwMode="auto">
            <a:xfrm>
              <a:off x="1701"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71" name="Oval 325"/>
            <p:cNvSpPr>
              <a:spLocks noChangeArrowheads="1"/>
            </p:cNvSpPr>
            <p:nvPr/>
          </p:nvSpPr>
          <p:spPr bwMode="auto">
            <a:xfrm>
              <a:off x="2472" y="48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372" name="Oval 326"/>
            <p:cNvSpPr>
              <a:spLocks noChangeArrowheads="1"/>
            </p:cNvSpPr>
            <p:nvPr/>
          </p:nvSpPr>
          <p:spPr bwMode="auto">
            <a:xfrm>
              <a:off x="4648"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73" name="Oval 327"/>
            <p:cNvSpPr>
              <a:spLocks noChangeArrowheads="1"/>
            </p:cNvSpPr>
            <p:nvPr/>
          </p:nvSpPr>
          <p:spPr bwMode="auto">
            <a:xfrm>
              <a:off x="4829" y="33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6374" name="Oval 328"/>
            <p:cNvSpPr>
              <a:spLocks noChangeArrowheads="1"/>
            </p:cNvSpPr>
            <p:nvPr/>
          </p:nvSpPr>
          <p:spPr bwMode="auto">
            <a:xfrm>
              <a:off x="2562"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75" name="Oval 329"/>
            <p:cNvSpPr>
              <a:spLocks noChangeArrowheads="1"/>
            </p:cNvSpPr>
            <p:nvPr/>
          </p:nvSpPr>
          <p:spPr bwMode="auto">
            <a:xfrm>
              <a:off x="4875"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76" name="Oval 330"/>
            <p:cNvSpPr>
              <a:spLocks noChangeArrowheads="1"/>
            </p:cNvSpPr>
            <p:nvPr/>
          </p:nvSpPr>
          <p:spPr bwMode="auto">
            <a:xfrm>
              <a:off x="4740" y="16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77" name="Oval 331"/>
            <p:cNvSpPr>
              <a:spLocks noChangeArrowheads="1"/>
            </p:cNvSpPr>
            <p:nvPr/>
          </p:nvSpPr>
          <p:spPr bwMode="auto">
            <a:xfrm>
              <a:off x="4332" y="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78" name="Oval 332"/>
            <p:cNvSpPr>
              <a:spLocks noChangeArrowheads="1"/>
            </p:cNvSpPr>
            <p:nvPr/>
          </p:nvSpPr>
          <p:spPr bwMode="auto">
            <a:xfrm>
              <a:off x="4285" y="2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79" name="Oval 333"/>
            <p:cNvSpPr>
              <a:spLocks noChangeArrowheads="1"/>
            </p:cNvSpPr>
            <p:nvPr/>
          </p:nvSpPr>
          <p:spPr bwMode="auto">
            <a:xfrm>
              <a:off x="521"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80" name="Oval 334"/>
            <p:cNvSpPr>
              <a:spLocks noChangeArrowheads="1"/>
            </p:cNvSpPr>
            <p:nvPr/>
          </p:nvSpPr>
          <p:spPr bwMode="auto">
            <a:xfrm>
              <a:off x="2789"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81" name="Oval 335"/>
            <p:cNvSpPr>
              <a:spLocks noChangeArrowheads="1"/>
            </p:cNvSpPr>
            <p:nvPr/>
          </p:nvSpPr>
          <p:spPr bwMode="auto">
            <a:xfrm>
              <a:off x="4830" y="10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82" name="Oval 336"/>
            <p:cNvSpPr>
              <a:spLocks noChangeArrowheads="1"/>
            </p:cNvSpPr>
            <p:nvPr/>
          </p:nvSpPr>
          <p:spPr bwMode="auto">
            <a:xfrm>
              <a:off x="3878" y="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83" name="Oval 337"/>
            <p:cNvSpPr>
              <a:spLocks noChangeArrowheads="1"/>
            </p:cNvSpPr>
            <p:nvPr/>
          </p:nvSpPr>
          <p:spPr bwMode="auto">
            <a:xfrm>
              <a:off x="5556"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84" name="Oval 338"/>
            <p:cNvSpPr>
              <a:spLocks noChangeArrowheads="1"/>
            </p:cNvSpPr>
            <p:nvPr/>
          </p:nvSpPr>
          <p:spPr bwMode="auto">
            <a:xfrm>
              <a:off x="3968" y="12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6385" name="Oval 339"/>
            <p:cNvSpPr>
              <a:spLocks noChangeArrowheads="1"/>
            </p:cNvSpPr>
            <p:nvPr/>
          </p:nvSpPr>
          <p:spPr bwMode="auto">
            <a:xfrm>
              <a:off x="4059"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86" name="Oval 340"/>
            <p:cNvSpPr>
              <a:spLocks noChangeArrowheads="1"/>
            </p:cNvSpPr>
            <p:nvPr/>
          </p:nvSpPr>
          <p:spPr bwMode="auto">
            <a:xfrm>
              <a:off x="4013" y="-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87" name="Oval 341"/>
            <p:cNvSpPr>
              <a:spLocks noChangeArrowheads="1"/>
            </p:cNvSpPr>
            <p:nvPr/>
          </p:nvSpPr>
          <p:spPr bwMode="auto">
            <a:xfrm>
              <a:off x="3833"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88" name="Oval 342"/>
            <p:cNvSpPr>
              <a:spLocks noChangeArrowheads="1"/>
            </p:cNvSpPr>
            <p:nvPr/>
          </p:nvSpPr>
          <p:spPr bwMode="auto">
            <a:xfrm>
              <a:off x="793"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89" name="Oval 343"/>
            <p:cNvSpPr>
              <a:spLocks noChangeArrowheads="1"/>
            </p:cNvSpPr>
            <p:nvPr/>
          </p:nvSpPr>
          <p:spPr bwMode="auto">
            <a:xfrm>
              <a:off x="5011" y="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90" name="Oval 344"/>
            <p:cNvSpPr>
              <a:spLocks noChangeArrowheads="1"/>
            </p:cNvSpPr>
            <p:nvPr/>
          </p:nvSpPr>
          <p:spPr bwMode="auto">
            <a:xfrm>
              <a:off x="4468"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91" name="Oval 345"/>
            <p:cNvSpPr>
              <a:spLocks noChangeArrowheads="1"/>
            </p:cNvSpPr>
            <p:nvPr/>
          </p:nvSpPr>
          <p:spPr bwMode="auto">
            <a:xfrm>
              <a:off x="446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92" name="Oval 346"/>
            <p:cNvSpPr>
              <a:spLocks noChangeArrowheads="1"/>
            </p:cNvSpPr>
            <p:nvPr/>
          </p:nvSpPr>
          <p:spPr bwMode="auto">
            <a:xfrm>
              <a:off x="2608"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93" name="Oval 347"/>
            <p:cNvSpPr>
              <a:spLocks noChangeArrowheads="1"/>
            </p:cNvSpPr>
            <p:nvPr/>
          </p:nvSpPr>
          <p:spPr bwMode="auto">
            <a:xfrm>
              <a:off x="410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94" name="Oval 348"/>
            <p:cNvSpPr>
              <a:spLocks noChangeArrowheads="1"/>
            </p:cNvSpPr>
            <p:nvPr/>
          </p:nvSpPr>
          <p:spPr bwMode="auto">
            <a:xfrm>
              <a:off x="437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95" name="Oval 349"/>
            <p:cNvSpPr>
              <a:spLocks noChangeArrowheads="1"/>
            </p:cNvSpPr>
            <p:nvPr/>
          </p:nvSpPr>
          <p:spPr bwMode="auto">
            <a:xfrm>
              <a:off x="3786"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96" name="Oval 350"/>
            <p:cNvSpPr>
              <a:spLocks noChangeArrowheads="1"/>
            </p:cNvSpPr>
            <p:nvPr/>
          </p:nvSpPr>
          <p:spPr bwMode="auto">
            <a:xfrm>
              <a:off x="4055"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97" name="Oval 351"/>
            <p:cNvSpPr>
              <a:spLocks noChangeArrowheads="1"/>
            </p:cNvSpPr>
            <p:nvPr/>
          </p:nvSpPr>
          <p:spPr bwMode="auto">
            <a:xfrm>
              <a:off x="4512"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98" name="Oval 352"/>
            <p:cNvSpPr>
              <a:spLocks noChangeArrowheads="1"/>
            </p:cNvSpPr>
            <p:nvPr/>
          </p:nvSpPr>
          <p:spPr bwMode="auto">
            <a:xfrm>
              <a:off x="4106"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399" name="Oval 353"/>
            <p:cNvSpPr>
              <a:spLocks noChangeArrowheads="1"/>
            </p:cNvSpPr>
            <p:nvPr/>
          </p:nvSpPr>
          <p:spPr bwMode="auto">
            <a:xfrm>
              <a:off x="3606"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00" name="Oval 354"/>
            <p:cNvSpPr>
              <a:spLocks noChangeArrowheads="1"/>
            </p:cNvSpPr>
            <p:nvPr/>
          </p:nvSpPr>
          <p:spPr bwMode="auto">
            <a:xfrm>
              <a:off x="387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01" name="Oval 355"/>
            <p:cNvSpPr>
              <a:spLocks noChangeArrowheads="1"/>
            </p:cNvSpPr>
            <p:nvPr/>
          </p:nvSpPr>
          <p:spPr bwMode="auto">
            <a:xfrm>
              <a:off x="1610"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02" name="Oval 356"/>
            <p:cNvSpPr>
              <a:spLocks noChangeArrowheads="1"/>
            </p:cNvSpPr>
            <p:nvPr/>
          </p:nvSpPr>
          <p:spPr bwMode="auto">
            <a:xfrm>
              <a:off x="567"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03" name="Oval 357"/>
            <p:cNvSpPr>
              <a:spLocks noChangeArrowheads="1"/>
            </p:cNvSpPr>
            <p:nvPr/>
          </p:nvSpPr>
          <p:spPr bwMode="auto">
            <a:xfrm>
              <a:off x="251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04" name="Oval 358"/>
            <p:cNvSpPr>
              <a:spLocks noChangeArrowheads="1"/>
            </p:cNvSpPr>
            <p:nvPr/>
          </p:nvSpPr>
          <p:spPr bwMode="auto">
            <a:xfrm>
              <a:off x="3560"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05" name="Oval 359"/>
            <p:cNvSpPr>
              <a:spLocks noChangeArrowheads="1"/>
            </p:cNvSpPr>
            <p:nvPr/>
          </p:nvSpPr>
          <p:spPr bwMode="auto">
            <a:xfrm>
              <a:off x="3650"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06" name="Oval 360"/>
            <p:cNvSpPr>
              <a:spLocks noChangeArrowheads="1"/>
            </p:cNvSpPr>
            <p:nvPr/>
          </p:nvSpPr>
          <p:spPr bwMode="auto">
            <a:xfrm>
              <a:off x="3650"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07" name="Oval 361"/>
            <p:cNvSpPr>
              <a:spLocks noChangeArrowheads="1"/>
            </p:cNvSpPr>
            <p:nvPr/>
          </p:nvSpPr>
          <p:spPr bwMode="auto">
            <a:xfrm>
              <a:off x="44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08" name="Oval 362"/>
            <p:cNvSpPr>
              <a:spLocks noChangeArrowheads="1"/>
            </p:cNvSpPr>
            <p:nvPr/>
          </p:nvSpPr>
          <p:spPr bwMode="auto">
            <a:xfrm>
              <a:off x="657"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09" name="Oval 363"/>
            <p:cNvSpPr>
              <a:spLocks noChangeArrowheads="1"/>
            </p:cNvSpPr>
            <p:nvPr/>
          </p:nvSpPr>
          <p:spPr bwMode="auto">
            <a:xfrm>
              <a:off x="4195"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10" name="Oval 364"/>
            <p:cNvSpPr>
              <a:spLocks noChangeArrowheads="1"/>
            </p:cNvSpPr>
            <p:nvPr/>
          </p:nvSpPr>
          <p:spPr bwMode="auto">
            <a:xfrm>
              <a:off x="5103" y="1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11" name="Oval 365"/>
            <p:cNvSpPr>
              <a:spLocks noChangeArrowheads="1"/>
            </p:cNvSpPr>
            <p:nvPr/>
          </p:nvSpPr>
          <p:spPr bwMode="auto">
            <a:xfrm>
              <a:off x="573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6412" name="Oval 366"/>
            <p:cNvSpPr>
              <a:spLocks noChangeArrowheads="1"/>
            </p:cNvSpPr>
            <p:nvPr/>
          </p:nvSpPr>
          <p:spPr bwMode="auto">
            <a:xfrm>
              <a:off x="2154" y="845"/>
              <a:ext cx="45" cy="45"/>
            </a:xfrm>
            <a:prstGeom prst="ellipse">
              <a:avLst/>
            </a:prstGeom>
            <a:solidFill>
              <a:srgbClr val="0099FF"/>
            </a:solidFill>
            <a:ln w="3175">
              <a:solidFill>
                <a:schemeClr val="tx1"/>
              </a:solidFill>
              <a:round/>
              <a:headEnd/>
              <a:tailEnd/>
            </a:ln>
          </p:spPr>
          <p:txBody>
            <a:bodyPr wrap="none" anchor="ctr"/>
            <a:lstStyle/>
            <a:p>
              <a:endParaRPr lang="en-US"/>
            </a:p>
          </p:txBody>
        </p:sp>
      </p:grpSp>
      <p:grpSp>
        <p:nvGrpSpPr>
          <p:cNvPr id="4" name="Group 367"/>
          <p:cNvGrpSpPr>
            <a:grpSpLocks/>
          </p:cNvGrpSpPr>
          <p:nvPr/>
        </p:nvGrpSpPr>
        <p:grpSpPr bwMode="auto">
          <a:xfrm rot="2083015">
            <a:off x="7572375" y="-87313"/>
            <a:ext cx="887413" cy="2724151"/>
            <a:chOff x="4468" y="285"/>
            <a:chExt cx="559" cy="1716"/>
          </a:xfrm>
        </p:grpSpPr>
        <p:sp>
          <p:nvSpPr>
            <p:cNvPr id="86051" name="Freeform 368"/>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6052" name="Oval 369"/>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5" name="Group 370"/>
          <p:cNvGrpSpPr>
            <a:grpSpLocks/>
          </p:cNvGrpSpPr>
          <p:nvPr/>
        </p:nvGrpSpPr>
        <p:grpSpPr bwMode="auto">
          <a:xfrm rot="2083015">
            <a:off x="5364163" y="1568450"/>
            <a:ext cx="887412" cy="2724150"/>
            <a:chOff x="4468" y="285"/>
            <a:chExt cx="559" cy="1716"/>
          </a:xfrm>
        </p:grpSpPr>
        <p:sp>
          <p:nvSpPr>
            <p:cNvPr id="86049" name="Freeform 371"/>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6050" name="Oval 372"/>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6" name="Group 373"/>
          <p:cNvGrpSpPr>
            <a:grpSpLocks/>
          </p:cNvGrpSpPr>
          <p:nvPr/>
        </p:nvGrpSpPr>
        <p:grpSpPr bwMode="auto">
          <a:xfrm rot="2083015">
            <a:off x="3108325" y="3225800"/>
            <a:ext cx="887413" cy="2724150"/>
            <a:chOff x="4468" y="285"/>
            <a:chExt cx="559" cy="1716"/>
          </a:xfrm>
        </p:grpSpPr>
        <p:sp>
          <p:nvSpPr>
            <p:cNvPr id="86047" name="Freeform 374"/>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6048" name="Oval 375"/>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7" name="Group 376"/>
          <p:cNvGrpSpPr>
            <a:grpSpLocks/>
          </p:cNvGrpSpPr>
          <p:nvPr/>
        </p:nvGrpSpPr>
        <p:grpSpPr bwMode="auto">
          <a:xfrm rot="4392417" flipH="1">
            <a:off x="9019382" y="3734594"/>
            <a:ext cx="887412" cy="2724150"/>
            <a:chOff x="4468" y="285"/>
            <a:chExt cx="559" cy="1716"/>
          </a:xfrm>
        </p:grpSpPr>
        <p:sp>
          <p:nvSpPr>
            <p:cNvPr id="86045" name="Freeform 377"/>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6046" name="Oval 378"/>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8" name="Group 379"/>
          <p:cNvGrpSpPr>
            <a:grpSpLocks/>
          </p:cNvGrpSpPr>
          <p:nvPr/>
        </p:nvGrpSpPr>
        <p:grpSpPr bwMode="auto">
          <a:xfrm rot="14995818" flipH="1">
            <a:off x="953293" y="4863307"/>
            <a:ext cx="887413" cy="2724150"/>
            <a:chOff x="4468" y="285"/>
            <a:chExt cx="559" cy="1716"/>
          </a:xfrm>
        </p:grpSpPr>
        <p:sp>
          <p:nvSpPr>
            <p:cNvPr id="86043" name="Freeform 380"/>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6044" name="Oval 381"/>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9" name="Group 382"/>
          <p:cNvGrpSpPr>
            <a:grpSpLocks/>
          </p:cNvGrpSpPr>
          <p:nvPr/>
        </p:nvGrpSpPr>
        <p:grpSpPr bwMode="auto">
          <a:xfrm rot="4392417" flipH="1">
            <a:off x="6785769" y="5318919"/>
            <a:ext cx="887412" cy="2724150"/>
            <a:chOff x="4468" y="285"/>
            <a:chExt cx="559" cy="1716"/>
          </a:xfrm>
        </p:grpSpPr>
        <p:sp>
          <p:nvSpPr>
            <p:cNvPr id="86041" name="Freeform 383"/>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6042" name="Oval 384"/>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sp>
        <p:nvSpPr>
          <p:cNvPr id="86027" name="Text Box 385"/>
          <p:cNvSpPr txBox="1">
            <a:spLocks noChangeArrowheads="1"/>
          </p:cNvSpPr>
          <p:nvPr/>
        </p:nvSpPr>
        <p:spPr bwMode="auto">
          <a:xfrm>
            <a:off x="1331913" y="1268413"/>
            <a:ext cx="534121" cy="369332"/>
          </a:xfrm>
          <a:prstGeom prst="rect">
            <a:avLst/>
          </a:prstGeom>
          <a:noFill/>
          <a:ln w="9525">
            <a:noFill/>
            <a:miter lim="800000"/>
            <a:headEnd/>
            <a:tailEnd/>
          </a:ln>
        </p:spPr>
        <p:txBody>
          <a:bodyPr wrap="none">
            <a:spAutoFit/>
          </a:bodyPr>
          <a:lstStyle/>
          <a:p>
            <a:r>
              <a:rPr lang="cs-CZ" b="1" dirty="0"/>
              <a:t>Cell</a:t>
            </a:r>
          </a:p>
        </p:txBody>
      </p:sp>
      <p:sp>
        <p:nvSpPr>
          <p:cNvPr id="86028" name="Rectangle 386"/>
          <p:cNvSpPr>
            <a:spLocks noGrp="1" noChangeArrowheads="1"/>
          </p:cNvSpPr>
          <p:nvPr>
            <p:ph type="title"/>
          </p:nvPr>
        </p:nvSpPr>
        <p:spPr>
          <a:xfrm>
            <a:off x="2411413" y="-100013"/>
            <a:ext cx="5400675" cy="1143001"/>
          </a:xfrm>
          <a:solidFill>
            <a:schemeClr val="bg1"/>
          </a:solidFill>
        </p:spPr>
        <p:txBody>
          <a:bodyPr/>
          <a:lstStyle/>
          <a:p>
            <a:pPr eaLnBrk="1" hangingPunct="1"/>
            <a:r>
              <a:rPr lang="cs-CZ" sz="4000" dirty="0" err="1"/>
              <a:t>Hypotonic</a:t>
            </a:r>
            <a:r>
              <a:rPr lang="cs-CZ" sz="4000" dirty="0"/>
              <a:t> </a:t>
            </a:r>
            <a:r>
              <a:rPr lang="cs-CZ" sz="4000" dirty="0" err="1"/>
              <a:t>environment</a:t>
            </a:r>
            <a:endParaRPr lang="cs-CZ" sz="4000" dirty="0"/>
          </a:p>
        </p:txBody>
      </p:sp>
      <p:sp>
        <p:nvSpPr>
          <p:cNvPr id="86029" name="Text Box 387"/>
          <p:cNvSpPr txBox="1">
            <a:spLocks noChangeArrowheads="1"/>
          </p:cNvSpPr>
          <p:nvPr/>
        </p:nvSpPr>
        <p:spPr bwMode="auto">
          <a:xfrm>
            <a:off x="3725863" y="1447800"/>
            <a:ext cx="1711325" cy="396875"/>
          </a:xfrm>
          <a:prstGeom prst="rect">
            <a:avLst/>
          </a:prstGeom>
          <a:solidFill>
            <a:schemeClr val="bg1"/>
          </a:solidFill>
          <a:ln w="9525">
            <a:noFill/>
            <a:miter lim="800000"/>
            <a:headEnd/>
            <a:tailEnd/>
          </a:ln>
        </p:spPr>
        <p:txBody>
          <a:bodyPr wrap="none">
            <a:spAutoFit/>
          </a:bodyPr>
          <a:lstStyle/>
          <a:p>
            <a:r>
              <a:rPr lang="cs-CZ" sz="2000" b="1">
                <a:solidFill>
                  <a:srgbClr val="FF0000"/>
                </a:solidFill>
              </a:rPr>
              <a:t>&lt; 280 mmol/l</a:t>
            </a:r>
          </a:p>
        </p:txBody>
      </p:sp>
      <p:sp>
        <p:nvSpPr>
          <p:cNvPr id="86030" name="Text Box 388"/>
          <p:cNvSpPr txBox="1">
            <a:spLocks noChangeArrowheads="1"/>
          </p:cNvSpPr>
          <p:nvPr/>
        </p:nvSpPr>
        <p:spPr bwMode="auto">
          <a:xfrm>
            <a:off x="5580063" y="3644900"/>
            <a:ext cx="1388009" cy="369332"/>
          </a:xfrm>
          <a:prstGeom prst="rect">
            <a:avLst/>
          </a:prstGeom>
          <a:solidFill>
            <a:srgbClr val="FFFF99"/>
          </a:solidFill>
          <a:ln w="9525">
            <a:noFill/>
            <a:miter lim="800000"/>
            <a:headEnd/>
            <a:tailEnd/>
          </a:ln>
        </p:spPr>
        <p:txBody>
          <a:bodyPr wrap="none">
            <a:spAutoFit/>
          </a:bodyPr>
          <a:lstStyle/>
          <a:p>
            <a:r>
              <a:rPr lang="cs-CZ" b="1" dirty="0" err="1"/>
              <a:t>Blood</a:t>
            </a:r>
            <a:r>
              <a:rPr lang="cs-CZ" b="1" dirty="0"/>
              <a:t>-</a:t>
            </a:r>
            <a:r>
              <a:rPr lang="cs-CZ" b="1" dirty="0" err="1"/>
              <a:t>vessel</a:t>
            </a:r>
            <a:endParaRPr lang="cs-CZ" b="1" dirty="0"/>
          </a:p>
        </p:txBody>
      </p:sp>
      <p:sp>
        <p:nvSpPr>
          <p:cNvPr id="86031" name="Text Box 389"/>
          <p:cNvSpPr txBox="1">
            <a:spLocks noChangeArrowheads="1"/>
          </p:cNvSpPr>
          <p:nvPr/>
        </p:nvSpPr>
        <p:spPr bwMode="auto">
          <a:xfrm>
            <a:off x="755650" y="4724400"/>
            <a:ext cx="1655518" cy="369332"/>
          </a:xfrm>
          <a:prstGeom prst="rect">
            <a:avLst/>
          </a:prstGeom>
          <a:solidFill>
            <a:schemeClr val="bg1"/>
          </a:solidFill>
          <a:ln w="9525">
            <a:noFill/>
            <a:miter lim="800000"/>
            <a:headEnd/>
            <a:tailEnd/>
          </a:ln>
        </p:spPr>
        <p:txBody>
          <a:bodyPr wrap="none">
            <a:spAutoFit/>
          </a:bodyPr>
          <a:lstStyle/>
          <a:p>
            <a:r>
              <a:rPr lang="cs-CZ" b="1" dirty="0" err="1"/>
              <a:t>Interstitial</a:t>
            </a:r>
            <a:r>
              <a:rPr lang="cs-CZ" b="1" dirty="0"/>
              <a:t> fluid</a:t>
            </a:r>
          </a:p>
        </p:txBody>
      </p:sp>
      <p:grpSp>
        <p:nvGrpSpPr>
          <p:cNvPr id="10" name="Group 390"/>
          <p:cNvGrpSpPr>
            <a:grpSpLocks/>
          </p:cNvGrpSpPr>
          <p:nvPr/>
        </p:nvGrpSpPr>
        <p:grpSpPr bwMode="auto">
          <a:xfrm rot="1385361">
            <a:off x="3924300" y="5157788"/>
            <a:ext cx="1943100" cy="1700212"/>
            <a:chOff x="1356" y="1583"/>
            <a:chExt cx="1224" cy="1236"/>
          </a:xfrm>
        </p:grpSpPr>
        <p:sp>
          <p:nvSpPr>
            <p:cNvPr id="86039" name="Oval 391"/>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6040" name="Oval 392"/>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1" name="Group 393"/>
          <p:cNvGrpSpPr>
            <a:grpSpLocks/>
          </p:cNvGrpSpPr>
          <p:nvPr/>
        </p:nvGrpSpPr>
        <p:grpSpPr bwMode="auto">
          <a:xfrm>
            <a:off x="5724525" y="3933825"/>
            <a:ext cx="1943100" cy="1962150"/>
            <a:chOff x="1356" y="1583"/>
            <a:chExt cx="1224" cy="1236"/>
          </a:xfrm>
        </p:grpSpPr>
        <p:sp>
          <p:nvSpPr>
            <p:cNvPr id="86037" name="Oval 394"/>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6038" name="Oval 395"/>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2" name="Group 396"/>
          <p:cNvGrpSpPr>
            <a:grpSpLocks/>
          </p:cNvGrpSpPr>
          <p:nvPr/>
        </p:nvGrpSpPr>
        <p:grpSpPr bwMode="auto">
          <a:xfrm rot="1826962">
            <a:off x="7667625" y="2789238"/>
            <a:ext cx="1943100" cy="1420812"/>
            <a:chOff x="1356" y="1583"/>
            <a:chExt cx="1224" cy="1236"/>
          </a:xfrm>
        </p:grpSpPr>
        <p:sp>
          <p:nvSpPr>
            <p:cNvPr id="86035" name="Oval 397"/>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6036" name="Oval 398"/>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spTree>
    <p:custDataLst>
      <p:tags r:id="rId1"/>
    </p:custData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4" name="Picture 2" descr="C:\Users\jirka\AppData\Local\Microsoft\Windows\Temporary Internet Files\Content.IE5\3QEVY6B9\MP900400454[1].jpg">
            <a:extLst>
              <a:ext uri="{FF2B5EF4-FFF2-40B4-BE49-F238E27FC236}">
                <a16:creationId xmlns:a16="http://schemas.microsoft.com/office/drawing/2014/main" id="{0A67208A-0A9B-412D-9513-738CE2B8696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89827" y="3026967"/>
            <a:ext cx="1619250" cy="1078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bousměrná svislá šipka 22">
            <a:extLst>
              <a:ext uri="{FF2B5EF4-FFF2-40B4-BE49-F238E27FC236}">
                <a16:creationId xmlns:a16="http://schemas.microsoft.com/office/drawing/2014/main" id="{7F9A5920-6C7B-4021-80AB-34CE3B18089A}"/>
              </a:ext>
            </a:extLst>
          </p:cNvPr>
          <p:cNvSpPr/>
          <p:nvPr/>
        </p:nvSpPr>
        <p:spPr>
          <a:xfrm rot="5400000">
            <a:off x="5246129" y="3213043"/>
            <a:ext cx="270272" cy="545819"/>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5" name="TextovéPole 24">
            <a:extLst>
              <a:ext uri="{FF2B5EF4-FFF2-40B4-BE49-F238E27FC236}">
                <a16:creationId xmlns:a16="http://schemas.microsoft.com/office/drawing/2014/main" id="{E0017784-1E4D-42F2-9E23-4A07DD1CC011}"/>
              </a:ext>
            </a:extLst>
          </p:cNvPr>
          <p:cNvSpPr txBox="1"/>
          <p:nvPr/>
        </p:nvSpPr>
        <p:spPr>
          <a:xfrm>
            <a:off x="5684239" y="3350816"/>
            <a:ext cx="3515189" cy="300082"/>
          </a:xfrm>
          <a:prstGeom prst="rect">
            <a:avLst/>
          </a:prstGeom>
          <a:solidFill>
            <a:srgbClr val="FFC000"/>
          </a:solidFill>
        </p:spPr>
        <p:style>
          <a:lnRef idx="1">
            <a:schemeClr val="accent2"/>
          </a:lnRef>
          <a:fillRef idx="2">
            <a:schemeClr val="accent2"/>
          </a:fillRef>
          <a:effectRef idx="1">
            <a:schemeClr val="accent2"/>
          </a:effectRef>
          <a:fontRef idx="minor">
            <a:schemeClr val="dk1"/>
          </a:fontRef>
        </p:style>
        <p:txBody>
          <a:bodyPr wrap="square">
            <a:spAutoFit/>
          </a:bodyPr>
          <a:lstStyle/>
          <a:p>
            <a:pPr eaLnBrk="1" hangingPunct="1">
              <a:defRPr/>
            </a:pPr>
            <a:r>
              <a:rPr lang="en-US" sz="1350" dirty="0"/>
              <a:t>Disorders of volume and osmotic homeostasis</a:t>
            </a:r>
            <a:endParaRPr lang="cs-CZ" sz="1350" dirty="0"/>
          </a:p>
        </p:txBody>
      </p:sp>
      <p:sp>
        <p:nvSpPr>
          <p:cNvPr id="26" name="Nadpis 1">
            <a:extLst>
              <a:ext uri="{FF2B5EF4-FFF2-40B4-BE49-F238E27FC236}">
                <a16:creationId xmlns:a16="http://schemas.microsoft.com/office/drawing/2014/main" id="{31434DDE-1862-4C78-A92F-1230FBB297B9}"/>
              </a:ext>
            </a:extLst>
          </p:cNvPr>
          <p:cNvSpPr txBox="1">
            <a:spLocks/>
          </p:cNvSpPr>
          <p:nvPr/>
        </p:nvSpPr>
        <p:spPr bwMode="auto">
          <a:xfrm>
            <a:off x="637503" y="363644"/>
            <a:ext cx="692058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defRPr/>
            </a:pPr>
            <a:r>
              <a:rPr lang="cs-CZ" sz="3300" kern="0" dirty="0" err="1"/>
              <a:t>Disorders</a:t>
            </a:r>
            <a:r>
              <a:rPr lang="cs-CZ" sz="3300" kern="0" dirty="0"/>
              <a:t> </a:t>
            </a:r>
            <a:r>
              <a:rPr lang="cs-CZ" sz="3300" kern="0" dirty="0" err="1"/>
              <a:t>of</a:t>
            </a:r>
            <a:r>
              <a:rPr lang="cs-CZ" sz="3300" kern="0" dirty="0"/>
              <a:t> body fluid </a:t>
            </a:r>
            <a:r>
              <a:rPr lang="cs-CZ" sz="3300" kern="0" dirty="0" err="1"/>
              <a:t>homeostasis</a:t>
            </a:r>
            <a:endParaRPr lang="cs-CZ" sz="3300" kern="0" dirty="0"/>
          </a:p>
        </p:txBody>
      </p:sp>
      <p:sp>
        <p:nvSpPr>
          <p:cNvPr id="4" name="TextovéPole 3">
            <a:hlinkClick r:id="" action="ppaction://noaction"/>
            <a:extLst>
              <a:ext uri="{FF2B5EF4-FFF2-40B4-BE49-F238E27FC236}">
                <a16:creationId xmlns:a16="http://schemas.microsoft.com/office/drawing/2014/main" id="{CAB6EFFD-0365-4046-91E0-A3345F6A3650}"/>
              </a:ext>
            </a:extLst>
          </p:cNvPr>
          <p:cNvSpPr txBox="1"/>
          <p:nvPr/>
        </p:nvSpPr>
        <p:spPr>
          <a:xfrm>
            <a:off x="877298" y="3379053"/>
            <a:ext cx="1898597" cy="300082"/>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algn="r" eaLnBrk="1" hangingPunct="1">
              <a:defRPr/>
            </a:pPr>
            <a:r>
              <a:rPr lang="cs-CZ" sz="1350" dirty="0" err="1"/>
              <a:t>Circulatory</a:t>
            </a:r>
            <a:r>
              <a:rPr lang="cs-CZ" sz="1350" dirty="0"/>
              <a:t> </a:t>
            </a:r>
            <a:r>
              <a:rPr lang="cs-CZ" sz="1350" dirty="0" err="1"/>
              <a:t>disorders</a:t>
            </a:r>
            <a:endParaRPr lang="cs-CZ" sz="1350" dirty="0"/>
          </a:p>
        </p:txBody>
      </p:sp>
      <p:sp>
        <p:nvSpPr>
          <p:cNvPr id="5" name="TextovéPole 4">
            <a:hlinkClick r:id="" action="ppaction://noaction"/>
            <a:extLst>
              <a:ext uri="{FF2B5EF4-FFF2-40B4-BE49-F238E27FC236}">
                <a16:creationId xmlns:a16="http://schemas.microsoft.com/office/drawing/2014/main" id="{6DF9ECF3-C87B-4239-B176-A198893FC309}"/>
              </a:ext>
            </a:extLst>
          </p:cNvPr>
          <p:cNvSpPr txBox="1"/>
          <p:nvPr/>
        </p:nvSpPr>
        <p:spPr>
          <a:xfrm>
            <a:off x="2225800" y="2063424"/>
            <a:ext cx="1454527" cy="300082"/>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eaLnBrk="1" hangingPunct="1">
              <a:defRPr/>
            </a:pPr>
            <a:r>
              <a:rPr lang="cs-CZ" sz="1350" dirty="0" err="1"/>
              <a:t>Kidney</a:t>
            </a:r>
            <a:r>
              <a:rPr lang="cs-CZ" sz="1350" dirty="0"/>
              <a:t> </a:t>
            </a:r>
            <a:r>
              <a:rPr lang="cs-CZ" sz="1350" dirty="0" err="1"/>
              <a:t>disorders</a:t>
            </a:r>
            <a:endParaRPr lang="cs-CZ" sz="1350" dirty="0"/>
          </a:p>
        </p:txBody>
      </p:sp>
      <p:sp>
        <p:nvSpPr>
          <p:cNvPr id="6" name="TextovéPole 5">
            <a:extLst>
              <a:ext uri="{FF2B5EF4-FFF2-40B4-BE49-F238E27FC236}">
                <a16:creationId xmlns:a16="http://schemas.microsoft.com/office/drawing/2014/main" id="{B8A1CF27-1A76-4F54-B601-924DDB22D75A}"/>
              </a:ext>
            </a:extLst>
          </p:cNvPr>
          <p:cNvSpPr txBox="1"/>
          <p:nvPr/>
        </p:nvSpPr>
        <p:spPr>
          <a:xfrm>
            <a:off x="3359927" y="4933006"/>
            <a:ext cx="2658356" cy="300082"/>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sz="1350" dirty="0" err="1"/>
              <a:t>Disorders</a:t>
            </a:r>
            <a:r>
              <a:rPr lang="cs-CZ" sz="1350" dirty="0"/>
              <a:t> </a:t>
            </a:r>
            <a:r>
              <a:rPr lang="cs-CZ" sz="1350" dirty="0" err="1"/>
              <a:t>of</a:t>
            </a:r>
            <a:r>
              <a:rPr lang="cs-CZ" sz="1350" dirty="0"/>
              <a:t> acid-base </a:t>
            </a:r>
            <a:r>
              <a:rPr lang="cs-CZ" sz="1350" dirty="0" err="1"/>
              <a:t>homeostasis</a:t>
            </a:r>
            <a:endParaRPr lang="cs-CZ" sz="1350" dirty="0"/>
          </a:p>
        </p:txBody>
      </p:sp>
      <p:sp>
        <p:nvSpPr>
          <p:cNvPr id="7" name="TextovéPole 6">
            <a:extLst>
              <a:ext uri="{FF2B5EF4-FFF2-40B4-BE49-F238E27FC236}">
                <a16:creationId xmlns:a16="http://schemas.microsoft.com/office/drawing/2014/main" id="{F8C998A1-51FC-43F1-B1CE-486045AE945C}"/>
              </a:ext>
            </a:extLst>
          </p:cNvPr>
          <p:cNvSpPr txBox="1"/>
          <p:nvPr/>
        </p:nvSpPr>
        <p:spPr>
          <a:xfrm>
            <a:off x="5734453" y="3955650"/>
            <a:ext cx="2324932" cy="300082"/>
          </a:xfrm>
          <a:prstGeom prst="rect">
            <a:avLst/>
          </a:prstGeom>
          <a:solidFill>
            <a:srgbClr val="FFC000"/>
          </a:solidFill>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sz="1350" dirty="0" err="1"/>
              <a:t>Disorders</a:t>
            </a:r>
            <a:r>
              <a:rPr lang="cs-CZ" sz="1350" dirty="0"/>
              <a:t> </a:t>
            </a:r>
            <a:r>
              <a:rPr lang="cs-CZ" sz="1350" dirty="0" err="1"/>
              <a:t>of</a:t>
            </a:r>
            <a:r>
              <a:rPr lang="cs-CZ" sz="1350" dirty="0"/>
              <a:t> </a:t>
            </a:r>
            <a:r>
              <a:rPr lang="cs-CZ" sz="1350" dirty="0" err="1"/>
              <a:t>ionic</a:t>
            </a:r>
            <a:r>
              <a:rPr lang="cs-CZ" sz="1350" dirty="0"/>
              <a:t> </a:t>
            </a:r>
            <a:r>
              <a:rPr lang="cs-CZ" sz="1350" dirty="0" err="1"/>
              <a:t>homeostasis</a:t>
            </a:r>
            <a:endParaRPr lang="cs-CZ" sz="1350" dirty="0"/>
          </a:p>
        </p:txBody>
      </p:sp>
      <p:sp>
        <p:nvSpPr>
          <p:cNvPr id="8" name="TextovéPole 7">
            <a:extLst>
              <a:ext uri="{FF2B5EF4-FFF2-40B4-BE49-F238E27FC236}">
                <a16:creationId xmlns:a16="http://schemas.microsoft.com/office/drawing/2014/main" id="{27050BBA-6A8C-4D2A-9EC1-D6924EA58283}"/>
              </a:ext>
            </a:extLst>
          </p:cNvPr>
          <p:cNvSpPr txBox="1"/>
          <p:nvPr/>
        </p:nvSpPr>
        <p:spPr>
          <a:xfrm>
            <a:off x="1001664" y="2788933"/>
            <a:ext cx="1783636" cy="300082"/>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eaLnBrk="1" hangingPunct="1">
              <a:defRPr/>
            </a:pPr>
            <a:r>
              <a:rPr lang="cs-CZ" sz="1350" dirty="0" err="1"/>
              <a:t>Respiratory</a:t>
            </a:r>
            <a:r>
              <a:rPr lang="cs-CZ" sz="1350" dirty="0"/>
              <a:t> </a:t>
            </a:r>
            <a:r>
              <a:rPr lang="cs-CZ" sz="1350" dirty="0" err="1"/>
              <a:t>disorders</a:t>
            </a:r>
            <a:endParaRPr lang="cs-CZ" sz="1350" dirty="0"/>
          </a:p>
        </p:txBody>
      </p:sp>
      <p:sp>
        <p:nvSpPr>
          <p:cNvPr id="10" name="TextovéPole 9">
            <a:extLst>
              <a:ext uri="{FF2B5EF4-FFF2-40B4-BE49-F238E27FC236}">
                <a16:creationId xmlns:a16="http://schemas.microsoft.com/office/drawing/2014/main" id="{54F4793C-A017-47A8-B087-FE47BBBB7EB8}"/>
              </a:ext>
            </a:extLst>
          </p:cNvPr>
          <p:cNvSpPr txBox="1"/>
          <p:nvPr/>
        </p:nvSpPr>
        <p:spPr>
          <a:xfrm>
            <a:off x="1436486" y="4592698"/>
            <a:ext cx="2362122" cy="300082"/>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sz="1350" dirty="0" err="1"/>
              <a:t>Disorders</a:t>
            </a:r>
            <a:r>
              <a:rPr lang="cs-CZ" sz="1350" dirty="0"/>
              <a:t> </a:t>
            </a:r>
            <a:r>
              <a:rPr lang="cs-CZ" sz="1350" dirty="0" err="1"/>
              <a:t>of</a:t>
            </a:r>
            <a:r>
              <a:rPr lang="cs-CZ" sz="1350" dirty="0"/>
              <a:t> </a:t>
            </a:r>
            <a:r>
              <a:rPr lang="cs-CZ" sz="1350" dirty="0" err="1"/>
              <a:t>glucose</a:t>
            </a:r>
            <a:r>
              <a:rPr lang="cs-CZ" sz="1350" dirty="0"/>
              <a:t> </a:t>
            </a:r>
            <a:r>
              <a:rPr lang="cs-CZ" sz="1350" dirty="0" err="1"/>
              <a:t>regulation</a:t>
            </a:r>
            <a:endParaRPr lang="cs-CZ" sz="1350" dirty="0"/>
          </a:p>
        </p:txBody>
      </p:sp>
      <p:sp>
        <p:nvSpPr>
          <p:cNvPr id="11" name="TextovéPole 10">
            <a:extLst>
              <a:ext uri="{FF2B5EF4-FFF2-40B4-BE49-F238E27FC236}">
                <a16:creationId xmlns:a16="http://schemas.microsoft.com/office/drawing/2014/main" id="{03B777A5-6F99-432E-9232-92FB98471E6C}"/>
              </a:ext>
            </a:extLst>
          </p:cNvPr>
          <p:cNvSpPr txBox="1"/>
          <p:nvPr/>
        </p:nvSpPr>
        <p:spPr>
          <a:xfrm>
            <a:off x="3946368" y="1701064"/>
            <a:ext cx="2071916" cy="300082"/>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eaLnBrk="1" hangingPunct="1">
              <a:defRPr/>
            </a:pPr>
            <a:r>
              <a:rPr lang="cs-CZ" sz="1350" dirty="0" err="1"/>
              <a:t>Gastrointestinal</a:t>
            </a:r>
            <a:r>
              <a:rPr lang="cs-CZ" sz="1350" dirty="0"/>
              <a:t> </a:t>
            </a:r>
            <a:r>
              <a:rPr lang="cs-CZ" sz="1350" dirty="0" err="1"/>
              <a:t>disorders</a:t>
            </a:r>
            <a:endParaRPr lang="cs-CZ" sz="1350" dirty="0"/>
          </a:p>
        </p:txBody>
      </p:sp>
      <p:sp>
        <p:nvSpPr>
          <p:cNvPr id="12" name="TextovéPole 11">
            <a:extLst>
              <a:ext uri="{FF2B5EF4-FFF2-40B4-BE49-F238E27FC236}">
                <a16:creationId xmlns:a16="http://schemas.microsoft.com/office/drawing/2014/main" id="{B45FE300-E502-4CD5-B15B-838C6D6C96D1}"/>
              </a:ext>
            </a:extLst>
          </p:cNvPr>
          <p:cNvSpPr txBox="1"/>
          <p:nvPr/>
        </p:nvSpPr>
        <p:spPr>
          <a:xfrm>
            <a:off x="5133194" y="4454199"/>
            <a:ext cx="2248501" cy="300082"/>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sz="1350" dirty="0" err="1"/>
              <a:t>Blood</a:t>
            </a:r>
            <a:r>
              <a:rPr lang="cs-CZ" sz="1350" dirty="0"/>
              <a:t> </a:t>
            </a:r>
            <a:r>
              <a:rPr lang="cs-CZ" sz="1350" dirty="0" err="1"/>
              <a:t>gas</a:t>
            </a:r>
            <a:r>
              <a:rPr lang="cs-CZ" sz="1350" dirty="0"/>
              <a:t> transport </a:t>
            </a:r>
            <a:r>
              <a:rPr lang="cs-CZ" sz="1350" dirty="0" err="1"/>
              <a:t>disorders</a:t>
            </a:r>
            <a:endParaRPr lang="cs-CZ" sz="1350" dirty="0"/>
          </a:p>
        </p:txBody>
      </p:sp>
      <p:sp>
        <p:nvSpPr>
          <p:cNvPr id="16" name="Obousměrná svislá šipka 15">
            <a:extLst>
              <a:ext uri="{FF2B5EF4-FFF2-40B4-BE49-F238E27FC236}">
                <a16:creationId xmlns:a16="http://schemas.microsoft.com/office/drawing/2014/main" id="{D4BEAC97-3406-40E0-BE85-9189285FFAA4}"/>
              </a:ext>
            </a:extLst>
          </p:cNvPr>
          <p:cNvSpPr/>
          <p:nvPr/>
        </p:nvSpPr>
        <p:spPr>
          <a:xfrm rot="2605080">
            <a:off x="3461022" y="4008393"/>
            <a:ext cx="270272" cy="69735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17" name="Obousměrná svislá šipka 16">
            <a:extLst>
              <a:ext uri="{FF2B5EF4-FFF2-40B4-BE49-F238E27FC236}">
                <a16:creationId xmlns:a16="http://schemas.microsoft.com/office/drawing/2014/main" id="{9DC4AE32-8BBA-470A-9A54-9B971435491E}"/>
              </a:ext>
            </a:extLst>
          </p:cNvPr>
          <p:cNvSpPr/>
          <p:nvPr/>
        </p:nvSpPr>
        <p:spPr>
          <a:xfrm rot="6304119">
            <a:off x="3006565" y="3332202"/>
            <a:ext cx="270272" cy="6477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18" name="Obousměrná svislá šipka 17">
            <a:extLst>
              <a:ext uri="{FF2B5EF4-FFF2-40B4-BE49-F238E27FC236}">
                <a16:creationId xmlns:a16="http://schemas.microsoft.com/office/drawing/2014/main" id="{453AB525-717A-465C-951D-0EEF6449E6ED}"/>
              </a:ext>
            </a:extLst>
          </p:cNvPr>
          <p:cNvSpPr/>
          <p:nvPr/>
        </p:nvSpPr>
        <p:spPr>
          <a:xfrm rot="6573265">
            <a:off x="3004009" y="2755974"/>
            <a:ext cx="270272" cy="6477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19" name="Obousměrná svislá šipka 18">
            <a:extLst>
              <a:ext uri="{FF2B5EF4-FFF2-40B4-BE49-F238E27FC236}">
                <a16:creationId xmlns:a16="http://schemas.microsoft.com/office/drawing/2014/main" id="{7B731BD3-F687-4231-9280-FEB11A1EDBF6}"/>
              </a:ext>
            </a:extLst>
          </p:cNvPr>
          <p:cNvSpPr/>
          <p:nvPr/>
        </p:nvSpPr>
        <p:spPr>
          <a:xfrm rot="9214978">
            <a:off x="3446496" y="2339903"/>
            <a:ext cx="270272" cy="775032"/>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0" name="Obousměrná svislá šipka 19">
            <a:extLst>
              <a:ext uri="{FF2B5EF4-FFF2-40B4-BE49-F238E27FC236}">
                <a16:creationId xmlns:a16="http://schemas.microsoft.com/office/drawing/2014/main" id="{9CAB3383-67A7-40FD-87AC-796237EB6DBF}"/>
              </a:ext>
            </a:extLst>
          </p:cNvPr>
          <p:cNvSpPr/>
          <p:nvPr/>
        </p:nvSpPr>
        <p:spPr>
          <a:xfrm rot="10800000">
            <a:off x="4127860" y="4120150"/>
            <a:ext cx="270272" cy="825644"/>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1" name="Obousměrná svislá šipka 20">
            <a:extLst>
              <a:ext uri="{FF2B5EF4-FFF2-40B4-BE49-F238E27FC236}">
                <a16:creationId xmlns:a16="http://schemas.microsoft.com/office/drawing/2014/main" id="{F9E7DE2E-5EF7-4B3A-834E-7C63CE61EB46}"/>
              </a:ext>
            </a:extLst>
          </p:cNvPr>
          <p:cNvSpPr/>
          <p:nvPr/>
        </p:nvSpPr>
        <p:spPr>
          <a:xfrm rot="8024199">
            <a:off x="4731352" y="3999362"/>
            <a:ext cx="270272" cy="6477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2" name="Obousměrná svislá šipka 21">
            <a:extLst>
              <a:ext uri="{FF2B5EF4-FFF2-40B4-BE49-F238E27FC236}">
                <a16:creationId xmlns:a16="http://schemas.microsoft.com/office/drawing/2014/main" id="{25BBFF6B-DE2B-4177-94C8-BD4DF135181B}"/>
              </a:ext>
            </a:extLst>
          </p:cNvPr>
          <p:cNvSpPr/>
          <p:nvPr/>
        </p:nvSpPr>
        <p:spPr>
          <a:xfrm rot="1097872">
            <a:off x="4584834" y="2007577"/>
            <a:ext cx="270272" cy="104914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4" name="Obousměrná svislá šipka 23">
            <a:extLst>
              <a:ext uri="{FF2B5EF4-FFF2-40B4-BE49-F238E27FC236}">
                <a16:creationId xmlns:a16="http://schemas.microsoft.com/office/drawing/2014/main" id="{41FB6D17-A83C-4339-88B9-F7A76A62ACF4}"/>
              </a:ext>
            </a:extLst>
          </p:cNvPr>
          <p:cNvSpPr/>
          <p:nvPr/>
        </p:nvSpPr>
        <p:spPr>
          <a:xfrm rot="6483992">
            <a:off x="5300471" y="3660034"/>
            <a:ext cx="270272" cy="6477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7" name="TextovéPole 26">
            <a:extLst>
              <a:ext uri="{FF2B5EF4-FFF2-40B4-BE49-F238E27FC236}">
                <a16:creationId xmlns:a16="http://schemas.microsoft.com/office/drawing/2014/main" id="{D2245FCE-39BB-4A48-A846-CF91D8FDAC14}"/>
              </a:ext>
            </a:extLst>
          </p:cNvPr>
          <p:cNvSpPr txBox="1"/>
          <p:nvPr/>
        </p:nvSpPr>
        <p:spPr>
          <a:xfrm>
            <a:off x="5684239" y="2488010"/>
            <a:ext cx="3107598" cy="300082"/>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eaLnBrk="1" hangingPunct="1">
              <a:defRPr/>
            </a:pPr>
            <a:r>
              <a:rPr lang="cs-CZ" sz="1350" dirty="0" err="1"/>
              <a:t>Disorders</a:t>
            </a:r>
            <a:r>
              <a:rPr lang="cs-CZ" sz="1350" dirty="0"/>
              <a:t> </a:t>
            </a:r>
            <a:r>
              <a:rPr lang="cs-CZ" sz="1350" dirty="0" err="1"/>
              <a:t>of</a:t>
            </a:r>
            <a:r>
              <a:rPr lang="cs-CZ" sz="1350" dirty="0"/>
              <a:t> </a:t>
            </a:r>
            <a:r>
              <a:rPr lang="cs-CZ" sz="1350" dirty="0" err="1"/>
              <a:t>neuroendocrine</a:t>
            </a:r>
            <a:r>
              <a:rPr lang="cs-CZ" sz="1350" dirty="0"/>
              <a:t> </a:t>
            </a:r>
            <a:r>
              <a:rPr lang="cs-CZ" sz="1350" dirty="0" err="1"/>
              <a:t>regulation</a:t>
            </a:r>
            <a:endParaRPr lang="cs-CZ" sz="1350" dirty="0"/>
          </a:p>
        </p:txBody>
      </p:sp>
      <p:sp>
        <p:nvSpPr>
          <p:cNvPr id="28" name="Obousměrná svislá šipka 21">
            <a:extLst>
              <a:ext uri="{FF2B5EF4-FFF2-40B4-BE49-F238E27FC236}">
                <a16:creationId xmlns:a16="http://schemas.microsoft.com/office/drawing/2014/main" id="{38C1C591-0B0E-47FD-86DB-7920FC1EAF5A}"/>
              </a:ext>
            </a:extLst>
          </p:cNvPr>
          <p:cNvSpPr/>
          <p:nvPr/>
        </p:nvSpPr>
        <p:spPr>
          <a:xfrm rot="3618820">
            <a:off x="5251046" y="2550712"/>
            <a:ext cx="270272" cy="6477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
        <p:nvSpPr>
          <p:cNvPr id="29" name="TextovéPole 28">
            <a:extLst>
              <a:ext uri="{FF2B5EF4-FFF2-40B4-BE49-F238E27FC236}">
                <a16:creationId xmlns:a16="http://schemas.microsoft.com/office/drawing/2014/main" id="{6A301346-CA57-4117-B39F-0DBD086314AD}"/>
              </a:ext>
            </a:extLst>
          </p:cNvPr>
          <p:cNvSpPr txBox="1"/>
          <p:nvPr/>
        </p:nvSpPr>
        <p:spPr>
          <a:xfrm>
            <a:off x="427748" y="4041002"/>
            <a:ext cx="2308879" cy="300082"/>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square">
            <a:spAutoFit/>
          </a:bodyPr>
          <a:lstStyle/>
          <a:p>
            <a:pPr algn="r" eaLnBrk="1" hangingPunct="1">
              <a:defRPr/>
            </a:pPr>
            <a:r>
              <a:rPr lang="cs-CZ" sz="1350" dirty="0" err="1"/>
              <a:t>Thermoregulation</a:t>
            </a:r>
            <a:r>
              <a:rPr lang="cs-CZ" sz="1350" dirty="0"/>
              <a:t> </a:t>
            </a:r>
            <a:r>
              <a:rPr lang="cs-CZ" sz="1350" dirty="0" err="1"/>
              <a:t>disorders</a:t>
            </a:r>
            <a:endParaRPr lang="cs-CZ" sz="1350" dirty="0"/>
          </a:p>
        </p:txBody>
      </p:sp>
      <p:sp>
        <p:nvSpPr>
          <p:cNvPr id="30" name="Obousměrná svislá šipka 21">
            <a:extLst>
              <a:ext uri="{FF2B5EF4-FFF2-40B4-BE49-F238E27FC236}">
                <a16:creationId xmlns:a16="http://schemas.microsoft.com/office/drawing/2014/main" id="{612C1CCE-ECD2-4508-AB78-2A334CFE95F7}"/>
              </a:ext>
            </a:extLst>
          </p:cNvPr>
          <p:cNvSpPr/>
          <p:nvPr/>
        </p:nvSpPr>
        <p:spPr>
          <a:xfrm rot="4600854">
            <a:off x="2992517" y="3700211"/>
            <a:ext cx="270272" cy="811397"/>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sz="1350" dirty="0"/>
          </a:p>
        </p:txBody>
      </p:sp>
    </p:spTree>
    <p:custDataLst>
      <p:tags r:id="rId1"/>
    </p:custDataLst>
    <p:extLst>
      <p:ext uri="{BB962C8B-B14F-4D97-AF65-F5344CB8AC3E}">
        <p14:creationId xmlns:p14="http://schemas.microsoft.com/office/powerpoint/2010/main" val="1242597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500"/>
                                        <p:tgtEl>
                                          <p:spTgt spid="2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500"/>
                                        <p:tgtEl>
                                          <p:spTgt spid="30"/>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
                                        </p:tgtEl>
                                        <p:attrNameLst>
                                          <p:attrName>style.visibility</p:attrName>
                                        </p:attrNameLst>
                                      </p:cBhvr>
                                      <p:to>
                                        <p:strVal val="visible"/>
                                      </p:to>
                                    </p:set>
                                    <p:animEffect transition="in" filter="fade">
                                      <p:cBhvr>
                                        <p:cTn id="45" dur="500"/>
                                        <p:tgtEl>
                                          <p:spTgt spid="5"/>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500"/>
                                        <p:tgtEl>
                                          <p:spTgt spid="1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animBg="1"/>
      <p:bldP spid="10" grpId="0" animBg="1"/>
      <p:bldP spid="11" grpId="0" animBg="1"/>
      <p:bldP spid="12" grpId="0" animBg="1"/>
      <p:bldP spid="16" grpId="0" animBg="1"/>
      <p:bldP spid="17" grpId="0" animBg="1"/>
      <p:bldP spid="18" grpId="0" animBg="1"/>
      <p:bldP spid="19" grpId="0" animBg="1"/>
      <p:bldP spid="20" grpId="0" animBg="1"/>
      <p:bldP spid="21" grpId="0" animBg="1"/>
      <p:bldP spid="22" grpId="0" animBg="1"/>
      <p:bldP spid="27" grpId="0" animBg="1"/>
      <p:bldP spid="28" grpId="0" animBg="1"/>
      <p:bldP spid="29" grpId="0" animBg="1"/>
      <p:bldP spid="30"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ChangeArrowheads="1"/>
          </p:cNvSpPr>
          <p:nvPr/>
        </p:nvSpPr>
        <p:spPr bwMode="auto">
          <a:xfrm rot="-2214497">
            <a:off x="577850" y="3213100"/>
            <a:ext cx="10801350" cy="3952875"/>
          </a:xfrm>
          <a:prstGeom prst="rect">
            <a:avLst/>
          </a:prstGeom>
          <a:solidFill>
            <a:srgbClr val="FFFF99"/>
          </a:solidFill>
          <a:ln w="9525">
            <a:noFill/>
            <a:miter lim="800000"/>
            <a:headEnd/>
            <a:tailEnd/>
          </a:ln>
        </p:spPr>
        <p:txBody>
          <a:bodyPr wrap="none" anchor="ctr"/>
          <a:lstStyle/>
          <a:p>
            <a:endParaRPr lang="en-US"/>
          </a:p>
        </p:txBody>
      </p:sp>
      <p:grpSp>
        <p:nvGrpSpPr>
          <p:cNvPr id="2" name="Group 3"/>
          <p:cNvGrpSpPr>
            <a:grpSpLocks/>
          </p:cNvGrpSpPr>
          <p:nvPr/>
        </p:nvGrpSpPr>
        <p:grpSpPr bwMode="auto">
          <a:xfrm>
            <a:off x="-180975" y="-39688"/>
            <a:ext cx="9434513" cy="6924676"/>
            <a:chOff x="-114" y="-25"/>
            <a:chExt cx="5943" cy="4362"/>
          </a:xfrm>
        </p:grpSpPr>
        <p:sp>
          <p:nvSpPr>
            <p:cNvPr id="87486" name="Oval 4"/>
            <p:cNvSpPr>
              <a:spLocks noChangeArrowheads="1"/>
            </p:cNvSpPr>
            <p:nvPr/>
          </p:nvSpPr>
          <p:spPr bwMode="auto">
            <a:xfrm>
              <a:off x="138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87" name="Oval 5"/>
            <p:cNvSpPr>
              <a:spLocks noChangeArrowheads="1"/>
            </p:cNvSpPr>
            <p:nvPr/>
          </p:nvSpPr>
          <p:spPr bwMode="auto">
            <a:xfrm>
              <a:off x="138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88" name="Oval 6"/>
            <p:cNvSpPr>
              <a:spLocks noChangeArrowheads="1"/>
            </p:cNvSpPr>
            <p:nvPr/>
          </p:nvSpPr>
          <p:spPr bwMode="auto">
            <a:xfrm>
              <a:off x="1294"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89" name="Oval 7"/>
            <p:cNvSpPr>
              <a:spLocks noChangeArrowheads="1"/>
            </p:cNvSpPr>
            <p:nvPr/>
          </p:nvSpPr>
          <p:spPr bwMode="auto">
            <a:xfrm>
              <a:off x="115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90" name="Oval 8"/>
            <p:cNvSpPr>
              <a:spLocks noChangeArrowheads="1"/>
            </p:cNvSpPr>
            <p:nvPr/>
          </p:nvSpPr>
          <p:spPr bwMode="auto">
            <a:xfrm>
              <a:off x="97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91" name="Oval 9"/>
            <p:cNvSpPr>
              <a:spLocks noChangeArrowheads="1"/>
            </p:cNvSpPr>
            <p:nvPr/>
          </p:nvSpPr>
          <p:spPr bwMode="auto">
            <a:xfrm>
              <a:off x="1248"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92" name="Oval 10"/>
            <p:cNvSpPr>
              <a:spLocks noChangeArrowheads="1"/>
            </p:cNvSpPr>
            <p:nvPr/>
          </p:nvSpPr>
          <p:spPr bwMode="auto">
            <a:xfrm>
              <a:off x="1339" y="325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493" name="Oval 11"/>
            <p:cNvSpPr>
              <a:spLocks noChangeArrowheads="1"/>
            </p:cNvSpPr>
            <p:nvPr/>
          </p:nvSpPr>
          <p:spPr bwMode="auto">
            <a:xfrm>
              <a:off x="1339"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94" name="Oval 12"/>
            <p:cNvSpPr>
              <a:spLocks noChangeArrowheads="1"/>
            </p:cNvSpPr>
            <p:nvPr/>
          </p:nvSpPr>
          <p:spPr bwMode="auto">
            <a:xfrm>
              <a:off x="129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95" name="Oval 13"/>
            <p:cNvSpPr>
              <a:spLocks noChangeArrowheads="1"/>
            </p:cNvSpPr>
            <p:nvPr/>
          </p:nvSpPr>
          <p:spPr bwMode="auto">
            <a:xfrm>
              <a:off x="1339"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96" name="Oval 14"/>
            <p:cNvSpPr>
              <a:spLocks noChangeArrowheads="1"/>
            </p:cNvSpPr>
            <p:nvPr/>
          </p:nvSpPr>
          <p:spPr bwMode="auto">
            <a:xfrm>
              <a:off x="1475" y="374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497" name="Oval 15"/>
            <p:cNvSpPr>
              <a:spLocks noChangeArrowheads="1"/>
            </p:cNvSpPr>
            <p:nvPr/>
          </p:nvSpPr>
          <p:spPr bwMode="auto">
            <a:xfrm>
              <a:off x="1565" y="388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498" name="Oval 16"/>
            <p:cNvSpPr>
              <a:spLocks noChangeArrowheads="1"/>
            </p:cNvSpPr>
            <p:nvPr/>
          </p:nvSpPr>
          <p:spPr bwMode="auto">
            <a:xfrm>
              <a:off x="1657"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99" name="Oval 17"/>
            <p:cNvSpPr>
              <a:spLocks noChangeArrowheads="1"/>
            </p:cNvSpPr>
            <p:nvPr/>
          </p:nvSpPr>
          <p:spPr bwMode="auto">
            <a:xfrm>
              <a:off x="1656"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00" name="Oval 18"/>
            <p:cNvSpPr>
              <a:spLocks noChangeArrowheads="1"/>
            </p:cNvSpPr>
            <p:nvPr/>
          </p:nvSpPr>
          <p:spPr bwMode="auto">
            <a:xfrm>
              <a:off x="165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01" name="Oval 19"/>
            <p:cNvSpPr>
              <a:spLocks noChangeArrowheads="1"/>
            </p:cNvSpPr>
            <p:nvPr/>
          </p:nvSpPr>
          <p:spPr bwMode="auto">
            <a:xfrm>
              <a:off x="156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02" name="Oval 20"/>
            <p:cNvSpPr>
              <a:spLocks noChangeArrowheads="1"/>
            </p:cNvSpPr>
            <p:nvPr/>
          </p:nvSpPr>
          <p:spPr bwMode="auto">
            <a:xfrm>
              <a:off x="1702"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03" name="Oval 21"/>
            <p:cNvSpPr>
              <a:spLocks noChangeArrowheads="1"/>
            </p:cNvSpPr>
            <p:nvPr/>
          </p:nvSpPr>
          <p:spPr bwMode="auto">
            <a:xfrm>
              <a:off x="1430"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04" name="Oval 22"/>
            <p:cNvSpPr>
              <a:spLocks noChangeArrowheads="1"/>
            </p:cNvSpPr>
            <p:nvPr/>
          </p:nvSpPr>
          <p:spPr bwMode="auto">
            <a:xfrm>
              <a:off x="3063"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05" name="Oval 23"/>
            <p:cNvSpPr>
              <a:spLocks noChangeArrowheads="1"/>
            </p:cNvSpPr>
            <p:nvPr/>
          </p:nvSpPr>
          <p:spPr bwMode="auto">
            <a:xfrm>
              <a:off x="1475"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06" name="Oval 24"/>
            <p:cNvSpPr>
              <a:spLocks noChangeArrowheads="1"/>
            </p:cNvSpPr>
            <p:nvPr/>
          </p:nvSpPr>
          <p:spPr bwMode="auto">
            <a:xfrm>
              <a:off x="1520" y="36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07" name="Oval 25"/>
            <p:cNvSpPr>
              <a:spLocks noChangeArrowheads="1"/>
            </p:cNvSpPr>
            <p:nvPr/>
          </p:nvSpPr>
          <p:spPr bwMode="auto">
            <a:xfrm>
              <a:off x="1248" y="379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508" name="Oval 26"/>
            <p:cNvSpPr>
              <a:spLocks noChangeArrowheads="1"/>
            </p:cNvSpPr>
            <p:nvPr/>
          </p:nvSpPr>
          <p:spPr bwMode="auto">
            <a:xfrm>
              <a:off x="1566"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09" name="Oval 27"/>
            <p:cNvSpPr>
              <a:spLocks noChangeArrowheads="1"/>
            </p:cNvSpPr>
            <p:nvPr/>
          </p:nvSpPr>
          <p:spPr bwMode="auto">
            <a:xfrm>
              <a:off x="229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10" name="Oval 28"/>
            <p:cNvSpPr>
              <a:spLocks noChangeArrowheads="1"/>
            </p:cNvSpPr>
            <p:nvPr/>
          </p:nvSpPr>
          <p:spPr bwMode="auto">
            <a:xfrm>
              <a:off x="2291"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11" name="Oval 29"/>
            <p:cNvSpPr>
              <a:spLocks noChangeArrowheads="1"/>
            </p:cNvSpPr>
            <p:nvPr/>
          </p:nvSpPr>
          <p:spPr bwMode="auto">
            <a:xfrm>
              <a:off x="215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12" name="Oval 30"/>
            <p:cNvSpPr>
              <a:spLocks noChangeArrowheads="1"/>
            </p:cNvSpPr>
            <p:nvPr/>
          </p:nvSpPr>
          <p:spPr bwMode="auto">
            <a:xfrm>
              <a:off x="2246"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13" name="Oval 31"/>
            <p:cNvSpPr>
              <a:spLocks noChangeArrowheads="1"/>
            </p:cNvSpPr>
            <p:nvPr/>
          </p:nvSpPr>
          <p:spPr bwMode="auto">
            <a:xfrm>
              <a:off x="2382"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14" name="Oval 32"/>
            <p:cNvSpPr>
              <a:spLocks noChangeArrowheads="1"/>
            </p:cNvSpPr>
            <p:nvPr/>
          </p:nvSpPr>
          <p:spPr bwMode="auto">
            <a:xfrm>
              <a:off x="2473"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15" name="Oval 33"/>
            <p:cNvSpPr>
              <a:spLocks noChangeArrowheads="1"/>
            </p:cNvSpPr>
            <p:nvPr/>
          </p:nvSpPr>
          <p:spPr bwMode="auto">
            <a:xfrm>
              <a:off x="2564" y="33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16" name="Oval 34"/>
            <p:cNvSpPr>
              <a:spLocks noChangeArrowheads="1"/>
            </p:cNvSpPr>
            <p:nvPr/>
          </p:nvSpPr>
          <p:spPr bwMode="auto">
            <a:xfrm>
              <a:off x="2563"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17" name="Oval 35"/>
            <p:cNvSpPr>
              <a:spLocks noChangeArrowheads="1"/>
            </p:cNvSpPr>
            <p:nvPr/>
          </p:nvSpPr>
          <p:spPr bwMode="auto">
            <a:xfrm>
              <a:off x="2290"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18" name="Oval 36"/>
            <p:cNvSpPr>
              <a:spLocks noChangeArrowheads="1"/>
            </p:cNvSpPr>
            <p:nvPr/>
          </p:nvSpPr>
          <p:spPr bwMode="auto">
            <a:xfrm>
              <a:off x="2427" y="31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19" name="Oval 37"/>
            <p:cNvSpPr>
              <a:spLocks noChangeArrowheads="1"/>
            </p:cNvSpPr>
            <p:nvPr/>
          </p:nvSpPr>
          <p:spPr bwMode="auto">
            <a:xfrm>
              <a:off x="2790" y="324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520" name="Oval 38"/>
            <p:cNvSpPr>
              <a:spLocks noChangeArrowheads="1"/>
            </p:cNvSpPr>
            <p:nvPr/>
          </p:nvSpPr>
          <p:spPr bwMode="auto">
            <a:xfrm>
              <a:off x="2881"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21" name="Oval 39"/>
            <p:cNvSpPr>
              <a:spLocks noChangeArrowheads="1"/>
            </p:cNvSpPr>
            <p:nvPr/>
          </p:nvSpPr>
          <p:spPr bwMode="auto">
            <a:xfrm>
              <a:off x="2201"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22" name="Oval 40"/>
            <p:cNvSpPr>
              <a:spLocks noChangeArrowheads="1"/>
            </p:cNvSpPr>
            <p:nvPr/>
          </p:nvSpPr>
          <p:spPr bwMode="auto">
            <a:xfrm>
              <a:off x="2200"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23" name="Oval 41"/>
            <p:cNvSpPr>
              <a:spLocks noChangeArrowheads="1"/>
            </p:cNvSpPr>
            <p:nvPr/>
          </p:nvSpPr>
          <p:spPr bwMode="auto">
            <a:xfrm>
              <a:off x="1974"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24" name="Oval 42"/>
            <p:cNvSpPr>
              <a:spLocks noChangeArrowheads="1"/>
            </p:cNvSpPr>
            <p:nvPr/>
          </p:nvSpPr>
          <p:spPr bwMode="auto">
            <a:xfrm>
              <a:off x="2155"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25" name="Oval 43"/>
            <p:cNvSpPr>
              <a:spLocks noChangeArrowheads="1"/>
            </p:cNvSpPr>
            <p:nvPr/>
          </p:nvSpPr>
          <p:spPr bwMode="auto">
            <a:xfrm>
              <a:off x="26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26" name="Oval 44"/>
            <p:cNvSpPr>
              <a:spLocks noChangeArrowheads="1"/>
            </p:cNvSpPr>
            <p:nvPr/>
          </p:nvSpPr>
          <p:spPr bwMode="auto">
            <a:xfrm>
              <a:off x="2382"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27" name="Oval 45"/>
            <p:cNvSpPr>
              <a:spLocks noChangeArrowheads="1"/>
            </p:cNvSpPr>
            <p:nvPr/>
          </p:nvSpPr>
          <p:spPr bwMode="auto">
            <a:xfrm>
              <a:off x="2473"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28" name="Oval 46"/>
            <p:cNvSpPr>
              <a:spLocks noChangeArrowheads="1"/>
            </p:cNvSpPr>
            <p:nvPr/>
          </p:nvSpPr>
          <p:spPr bwMode="auto">
            <a:xfrm>
              <a:off x="247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29" name="Oval 47"/>
            <p:cNvSpPr>
              <a:spLocks noChangeArrowheads="1"/>
            </p:cNvSpPr>
            <p:nvPr/>
          </p:nvSpPr>
          <p:spPr bwMode="auto">
            <a:xfrm>
              <a:off x="2199" y="3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30" name="Oval 48"/>
            <p:cNvSpPr>
              <a:spLocks noChangeArrowheads="1"/>
            </p:cNvSpPr>
            <p:nvPr/>
          </p:nvSpPr>
          <p:spPr bwMode="auto">
            <a:xfrm>
              <a:off x="2336" y="35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31" name="Oval 49"/>
            <p:cNvSpPr>
              <a:spLocks noChangeArrowheads="1"/>
            </p:cNvSpPr>
            <p:nvPr/>
          </p:nvSpPr>
          <p:spPr bwMode="auto">
            <a:xfrm>
              <a:off x="206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32" name="Oval 50"/>
            <p:cNvSpPr>
              <a:spLocks noChangeArrowheads="1"/>
            </p:cNvSpPr>
            <p:nvPr/>
          </p:nvSpPr>
          <p:spPr bwMode="auto">
            <a:xfrm>
              <a:off x="2382"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33" name="Oval 51"/>
            <p:cNvSpPr>
              <a:spLocks noChangeArrowheads="1"/>
            </p:cNvSpPr>
            <p:nvPr/>
          </p:nvSpPr>
          <p:spPr bwMode="auto">
            <a:xfrm>
              <a:off x="1929"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34" name="Oval 52"/>
            <p:cNvSpPr>
              <a:spLocks noChangeArrowheads="1"/>
            </p:cNvSpPr>
            <p:nvPr/>
          </p:nvSpPr>
          <p:spPr bwMode="auto">
            <a:xfrm>
              <a:off x="1747"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35" name="Oval 53"/>
            <p:cNvSpPr>
              <a:spLocks noChangeArrowheads="1"/>
            </p:cNvSpPr>
            <p:nvPr/>
          </p:nvSpPr>
          <p:spPr bwMode="auto">
            <a:xfrm>
              <a:off x="161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36" name="Oval 54"/>
            <p:cNvSpPr>
              <a:spLocks noChangeArrowheads="1"/>
            </p:cNvSpPr>
            <p:nvPr/>
          </p:nvSpPr>
          <p:spPr bwMode="auto">
            <a:xfrm>
              <a:off x="170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37" name="Oval 55"/>
            <p:cNvSpPr>
              <a:spLocks noChangeArrowheads="1"/>
            </p:cNvSpPr>
            <p:nvPr/>
          </p:nvSpPr>
          <p:spPr bwMode="auto">
            <a:xfrm>
              <a:off x="1838" y="30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538" name="Oval 56"/>
            <p:cNvSpPr>
              <a:spLocks noChangeArrowheads="1"/>
            </p:cNvSpPr>
            <p:nvPr/>
          </p:nvSpPr>
          <p:spPr bwMode="auto">
            <a:xfrm>
              <a:off x="1974" y="3385"/>
              <a:ext cx="45" cy="46"/>
            </a:xfrm>
            <a:prstGeom prst="ellipse">
              <a:avLst/>
            </a:prstGeom>
            <a:solidFill>
              <a:schemeClr val="tx1"/>
            </a:solidFill>
            <a:ln w="3175">
              <a:noFill/>
              <a:round/>
              <a:headEnd/>
              <a:tailEnd/>
            </a:ln>
          </p:spPr>
          <p:txBody>
            <a:bodyPr wrap="none" anchor="ctr"/>
            <a:lstStyle/>
            <a:p>
              <a:endParaRPr lang="en-US"/>
            </a:p>
          </p:txBody>
        </p:sp>
        <p:sp>
          <p:nvSpPr>
            <p:cNvPr id="87539" name="Oval 57"/>
            <p:cNvSpPr>
              <a:spLocks noChangeArrowheads="1"/>
            </p:cNvSpPr>
            <p:nvPr/>
          </p:nvSpPr>
          <p:spPr bwMode="auto">
            <a:xfrm>
              <a:off x="2020" y="31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40" name="Oval 58"/>
            <p:cNvSpPr>
              <a:spLocks noChangeArrowheads="1"/>
            </p:cNvSpPr>
            <p:nvPr/>
          </p:nvSpPr>
          <p:spPr bwMode="auto">
            <a:xfrm>
              <a:off x="2019"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41" name="Oval 59"/>
            <p:cNvSpPr>
              <a:spLocks noChangeArrowheads="1"/>
            </p:cNvSpPr>
            <p:nvPr/>
          </p:nvSpPr>
          <p:spPr bwMode="auto">
            <a:xfrm>
              <a:off x="174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42" name="Oval 60"/>
            <p:cNvSpPr>
              <a:spLocks noChangeArrowheads="1"/>
            </p:cNvSpPr>
            <p:nvPr/>
          </p:nvSpPr>
          <p:spPr bwMode="auto">
            <a:xfrm>
              <a:off x="1883" y="29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43" name="Oval 61"/>
            <p:cNvSpPr>
              <a:spLocks noChangeArrowheads="1"/>
            </p:cNvSpPr>
            <p:nvPr/>
          </p:nvSpPr>
          <p:spPr bwMode="auto">
            <a:xfrm>
              <a:off x="1883"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44" name="Oval 62"/>
            <p:cNvSpPr>
              <a:spLocks noChangeArrowheads="1"/>
            </p:cNvSpPr>
            <p:nvPr/>
          </p:nvSpPr>
          <p:spPr bwMode="auto">
            <a:xfrm>
              <a:off x="1929"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45" name="Oval 63"/>
            <p:cNvSpPr>
              <a:spLocks noChangeArrowheads="1"/>
            </p:cNvSpPr>
            <p:nvPr/>
          </p:nvSpPr>
          <p:spPr bwMode="auto">
            <a:xfrm>
              <a:off x="220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46" name="Oval 64"/>
            <p:cNvSpPr>
              <a:spLocks noChangeArrowheads="1"/>
            </p:cNvSpPr>
            <p:nvPr/>
          </p:nvSpPr>
          <p:spPr bwMode="auto">
            <a:xfrm>
              <a:off x="2200"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47" name="Oval 65"/>
            <p:cNvSpPr>
              <a:spLocks noChangeArrowheads="1"/>
            </p:cNvSpPr>
            <p:nvPr/>
          </p:nvSpPr>
          <p:spPr bwMode="auto">
            <a:xfrm>
              <a:off x="20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48" name="Oval 66"/>
            <p:cNvSpPr>
              <a:spLocks noChangeArrowheads="1"/>
            </p:cNvSpPr>
            <p:nvPr/>
          </p:nvSpPr>
          <p:spPr bwMode="auto">
            <a:xfrm>
              <a:off x="21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49" name="Oval 67"/>
            <p:cNvSpPr>
              <a:spLocks noChangeArrowheads="1"/>
            </p:cNvSpPr>
            <p:nvPr/>
          </p:nvSpPr>
          <p:spPr bwMode="auto">
            <a:xfrm>
              <a:off x="22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50" name="Oval 68"/>
            <p:cNvSpPr>
              <a:spLocks noChangeArrowheads="1"/>
            </p:cNvSpPr>
            <p:nvPr/>
          </p:nvSpPr>
          <p:spPr bwMode="auto">
            <a:xfrm>
              <a:off x="23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51" name="Oval 69"/>
            <p:cNvSpPr>
              <a:spLocks noChangeArrowheads="1"/>
            </p:cNvSpPr>
            <p:nvPr/>
          </p:nvSpPr>
          <p:spPr bwMode="auto">
            <a:xfrm>
              <a:off x="24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52" name="Oval 70"/>
            <p:cNvSpPr>
              <a:spLocks noChangeArrowheads="1"/>
            </p:cNvSpPr>
            <p:nvPr/>
          </p:nvSpPr>
          <p:spPr bwMode="auto">
            <a:xfrm>
              <a:off x="2472" y="283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553" name="Oval 71"/>
            <p:cNvSpPr>
              <a:spLocks noChangeArrowheads="1"/>
            </p:cNvSpPr>
            <p:nvPr/>
          </p:nvSpPr>
          <p:spPr bwMode="auto">
            <a:xfrm>
              <a:off x="2199" y="26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54" name="Oval 72"/>
            <p:cNvSpPr>
              <a:spLocks noChangeArrowheads="1"/>
            </p:cNvSpPr>
            <p:nvPr/>
          </p:nvSpPr>
          <p:spPr bwMode="auto">
            <a:xfrm>
              <a:off x="23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55" name="Oval 73"/>
            <p:cNvSpPr>
              <a:spLocks noChangeArrowheads="1"/>
            </p:cNvSpPr>
            <p:nvPr/>
          </p:nvSpPr>
          <p:spPr bwMode="auto">
            <a:xfrm>
              <a:off x="20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56" name="Oval 74"/>
            <p:cNvSpPr>
              <a:spLocks noChangeArrowheads="1"/>
            </p:cNvSpPr>
            <p:nvPr/>
          </p:nvSpPr>
          <p:spPr bwMode="auto">
            <a:xfrm>
              <a:off x="2382"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57" name="Oval 75"/>
            <p:cNvSpPr>
              <a:spLocks noChangeArrowheads="1"/>
            </p:cNvSpPr>
            <p:nvPr/>
          </p:nvSpPr>
          <p:spPr bwMode="auto">
            <a:xfrm>
              <a:off x="1656"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58" name="Oval 76"/>
            <p:cNvSpPr>
              <a:spLocks noChangeArrowheads="1"/>
            </p:cNvSpPr>
            <p:nvPr/>
          </p:nvSpPr>
          <p:spPr bwMode="auto">
            <a:xfrm>
              <a:off x="1294"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59" name="Oval 77"/>
            <p:cNvSpPr>
              <a:spLocks noChangeArrowheads="1"/>
            </p:cNvSpPr>
            <p:nvPr/>
          </p:nvSpPr>
          <p:spPr bwMode="auto">
            <a:xfrm>
              <a:off x="1430" y="3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60" name="Oval 78"/>
            <p:cNvSpPr>
              <a:spLocks noChangeArrowheads="1"/>
            </p:cNvSpPr>
            <p:nvPr/>
          </p:nvSpPr>
          <p:spPr bwMode="auto">
            <a:xfrm>
              <a:off x="1520"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61" name="Oval 79"/>
            <p:cNvSpPr>
              <a:spLocks noChangeArrowheads="1"/>
            </p:cNvSpPr>
            <p:nvPr/>
          </p:nvSpPr>
          <p:spPr bwMode="auto">
            <a:xfrm>
              <a:off x="1520"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62" name="Oval 80"/>
            <p:cNvSpPr>
              <a:spLocks noChangeArrowheads="1"/>
            </p:cNvSpPr>
            <p:nvPr/>
          </p:nvSpPr>
          <p:spPr bwMode="auto">
            <a:xfrm>
              <a:off x="1884"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63" name="Oval 81"/>
            <p:cNvSpPr>
              <a:spLocks noChangeArrowheads="1"/>
            </p:cNvSpPr>
            <p:nvPr/>
          </p:nvSpPr>
          <p:spPr bwMode="auto">
            <a:xfrm>
              <a:off x="206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64" name="Oval 82"/>
            <p:cNvSpPr>
              <a:spLocks noChangeArrowheads="1"/>
            </p:cNvSpPr>
            <p:nvPr/>
          </p:nvSpPr>
          <p:spPr bwMode="auto">
            <a:xfrm>
              <a:off x="1792"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65" name="Oval 83"/>
            <p:cNvSpPr>
              <a:spLocks noChangeArrowheads="1"/>
            </p:cNvSpPr>
            <p:nvPr/>
          </p:nvSpPr>
          <p:spPr bwMode="auto">
            <a:xfrm>
              <a:off x="1838"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66" name="Oval 84"/>
            <p:cNvSpPr>
              <a:spLocks noChangeArrowheads="1"/>
            </p:cNvSpPr>
            <p:nvPr/>
          </p:nvSpPr>
          <p:spPr bwMode="auto">
            <a:xfrm>
              <a:off x="1929" y="356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567" name="Oval 85"/>
            <p:cNvSpPr>
              <a:spLocks noChangeArrowheads="1"/>
            </p:cNvSpPr>
            <p:nvPr/>
          </p:nvSpPr>
          <p:spPr bwMode="auto">
            <a:xfrm>
              <a:off x="2655"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68" name="Oval 86"/>
            <p:cNvSpPr>
              <a:spLocks noChangeArrowheads="1"/>
            </p:cNvSpPr>
            <p:nvPr/>
          </p:nvSpPr>
          <p:spPr bwMode="auto">
            <a:xfrm>
              <a:off x="2518"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69" name="Oval 87"/>
            <p:cNvSpPr>
              <a:spLocks noChangeArrowheads="1"/>
            </p:cNvSpPr>
            <p:nvPr/>
          </p:nvSpPr>
          <p:spPr bwMode="auto">
            <a:xfrm>
              <a:off x="2383" y="3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570" name="Oval 88"/>
            <p:cNvSpPr>
              <a:spLocks noChangeArrowheads="1"/>
            </p:cNvSpPr>
            <p:nvPr/>
          </p:nvSpPr>
          <p:spPr bwMode="auto">
            <a:xfrm>
              <a:off x="22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71" name="Oval 89"/>
            <p:cNvSpPr>
              <a:spLocks noChangeArrowheads="1"/>
            </p:cNvSpPr>
            <p:nvPr/>
          </p:nvSpPr>
          <p:spPr bwMode="auto">
            <a:xfrm>
              <a:off x="265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72" name="Oval 90"/>
            <p:cNvSpPr>
              <a:spLocks noChangeArrowheads="1"/>
            </p:cNvSpPr>
            <p:nvPr/>
          </p:nvSpPr>
          <p:spPr bwMode="auto">
            <a:xfrm>
              <a:off x="2700"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73" name="Oval 91"/>
            <p:cNvSpPr>
              <a:spLocks noChangeArrowheads="1"/>
            </p:cNvSpPr>
            <p:nvPr/>
          </p:nvSpPr>
          <p:spPr bwMode="auto">
            <a:xfrm>
              <a:off x="324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74" name="Oval 92"/>
            <p:cNvSpPr>
              <a:spLocks noChangeArrowheads="1"/>
            </p:cNvSpPr>
            <p:nvPr/>
          </p:nvSpPr>
          <p:spPr bwMode="auto">
            <a:xfrm>
              <a:off x="1565" y="234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575" name="Oval 93"/>
            <p:cNvSpPr>
              <a:spLocks noChangeArrowheads="1"/>
            </p:cNvSpPr>
            <p:nvPr/>
          </p:nvSpPr>
          <p:spPr bwMode="auto">
            <a:xfrm>
              <a:off x="3108" y="30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76" name="Oval 94"/>
            <p:cNvSpPr>
              <a:spLocks noChangeArrowheads="1"/>
            </p:cNvSpPr>
            <p:nvPr/>
          </p:nvSpPr>
          <p:spPr bwMode="auto">
            <a:xfrm>
              <a:off x="319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77" name="Oval 95"/>
            <p:cNvSpPr>
              <a:spLocks noChangeArrowheads="1"/>
            </p:cNvSpPr>
            <p:nvPr/>
          </p:nvSpPr>
          <p:spPr bwMode="auto">
            <a:xfrm>
              <a:off x="3335" y="31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78" name="Oval 96"/>
            <p:cNvSpPr>
              <a:spLocks noChangeArrowheads="1"/>
            </p:cNvSpPr>
            <p:nvPr/>
          </p:nvSpPr>
          <p:spPr bwMode="auto">
            <a:xfrm>
              <a:off x="3380" y="29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79" name="Oval 97"/>
            <p:cNvSpPr>
              <a:spLocks noChangeArrowheads="1"/>
            </p:cNvSpPr>
            <p:nvPr/>
          </p:nvSpPr>
          <p:spPr bwMode="auto">
            <a:xfrm>
              <a:off x="3108" y="311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580" name="Oval 98"/>
            <p:cNvSpPr>
              <a:spLocks noChangeArrowheads="1"/>
            </p:cNvSpPr>
            <p:nvPr/>
          </p:nvSpPr>
          <p:spPr bwMode="auto">
            <a:xfrm>
              <a:off x="3152" y="3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81" name="Oval 99"/>
            <p:cNvSpPr>
              <a:spLocks noChangeArrowheads="1"/>
            </p:cNvSpPr>
            <p:nvPr/>
          </p:nvSpPr>
          <p:spPr bwMode="auto">
            <a:xfrm>
              <a:off x="270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82" name="Oval 100"/>
            <p:cNvSpPr>
              <a:spLocks noChangeArrowheads="1"/>
            </p:cNvSpPr>
            <p:nvPr/>
          </p:nvSpPr>
          <p:spPr bwMode="auto">
            <a:xfrm>
              <a:off x="2700" y="28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583" name="Oval 101"/>
            <p:cNvSpPr>
              <a:spLocks noChangeArrowheads="1"/>
            </p:cNvSpPr>
            <p:nvPr/>
          </p:nvSpPr>
          <p:spPr bwMode="auto">
            <a:xfrm>
              <a:off x="25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84" name="Oval 102"/>
            <p:cNvSpPr>
              <a:spLocks noChangeArrowheads="1"/>
            </p:cNvSpPr>
            <p:nvPr/>
          </p:nvSpPr>
          <p:spPr bwMode="auto">
            <a:xfrm>
              <a:off x="26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85" name="Oval 103"/>
            <p:cNvSpPr>
              <a:spLocks noChangeArrowheads="1"/>
            </p:cNvSpPr>
            <p:nvPr/>
          </p:nvSpPr>
          <p:spPr bwMode="auto">
            <a:xfrm>
              <a:off x="27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86" name="Oval 104"/>
            <p:cNvSpPr>
              <a:spLocks noChangeArrowheads="1"/>
            </p:cNvSpPr>
            <p:nvPr/>
          </p:nvSpPr>
          <p:spPr bwMode="auto">
            <a:xfrm>
              <a:off x="28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87" name="Oval 105"/>
            <p:cNvSpPr>
              <a:spLocks noChangeArrowheads="1"/>
            </p:cNvSpPr>
            <p:nvPr/>
          </p:nvSpPr>
          <p:spPr bwMode="auto">
            <a:xfrm>
              <a:off x="29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88" name="Oval 106"/>
            <p:cNvSpPr>
              <a:spLocks noChangeArrowheads="1"/>
            </p:cNvSpPr>
            <p:nvPr/>
          </p:nvSpPr>
          <p:spPr bwMode="auto">
            <a:xfrm>
              <a:off x="2972"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89" name="Oval 107"/>
            <p:cNvSpPr>
              <a:spLocks noChangeArrowheads="1"/>
            </p:cNvSpPr>
            <p:nvPr/>
          </p:nvSpPr>
          <p:spPr bwMode="auto">
            <a:xfrm>
              <a:off x="28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90" name="Oval 108"/>
            <p:cNvSpPr>
              <a:spLocks noChangeArrowheads="1"/>
            </p:cNvSpPr>
            <p:nvPr/>
          </p:nvSpPr>
          <p:spPr bwMode="auto">
            <a:xfrm>
              <a:off x="25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91" name="Oval 109"/>
            <p:cNvSpPr>
              <a:spLocks noChangeArrowheads="1"/>
            </p:cNvSpPr>
            <p:nvPr/>
          </p:nvSpPr>
          <p:spPr bwMode="auto">
            <a:xfrm>
              <a:off x="2882"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92" name="Oval 110"/>
            <p:cNvSpPr>
              <a:spLocks noChangeArrowheads="1"/>
            </p:cNvSpPr>
            <p:nvPr/>
          </p:nvSpPr>
          <p:spPr bwMode="auto">
            <a:xfrm>
              <a:off x="3154"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93" name="Oval 111"/>
            <p:cNvSpPr>
              <a:spLocks noChangeArrowheads="1"/>
            </p:cNvSpPr>
            <p:nvPr/>
          </p:nvSpPr>
          <p:spPr bwMode="auto">
            <a:xfrm>
              <a:off x="3017" y="26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94" name="Oval 112"/>
            <p:cNvSpPr>
              <a:spLocks noChangeArrowheads="1"/>
            </p:cNvSpPr>
            <p:nvPr/>
          </p:nvSpPr>
          <p:spPr bwMode="auto">
            <a:xfrm>
              <a:off x="324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95" name="Oval 113"/>
            <p:cNvSpPr>
              <a:spLocks noChangeArrowheads="1"/>
            </p:cNvSpPr>
            <p:nvPr/>
          </p:nvSpPr>
          <p:spPr bwMode="auto">
            <a:xfrm>
              <a:off x="34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96" name="Oval 114"/>
            <p:cNvSpPr>
              <a:spLocks noChangeArrowheads="1"/>
            </p:cNvSpPr>
            <p:nvPr/>
          </p:nvSpPr>
          <p:spPr bwMode="auto">
            <a:xfrm>
              <a:off x="3017" y="27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97" name="Oval 115"/>
            <p:cNvSpPr>
              <a:spLocks noChangeArrowheads="1"/>
            </p:cNvSpPr>
            <p:nvPr/>
          </p:nvSpPr>
          <p:spPr bwMode="auto">
            <a:xfrm>
              <a:off x="3335"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98" name="Oval 116"/>
            <p:cNvSpPr>
              <a:spLocks noChangeArrowheads="1"/>
            </p:cNvSpPr>
            <p:nvPr/>
          </p:nvSpPr>
          <p:spPr bwMode="auto">
            <a:xfrm>
              <a:off x="2609" y="30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599" name="Oval 117"/>
            <p:cNvSpPr>
              <a:spLocks noChangeArrowheads="1"/>
            </p:cNvSpPr>
            <p:nvPr/>
          </p:nvSpPr>
          <p:spPr bwMode="auto">
            <a:xfrm>
              <a:off x="3426"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00" name="Oval 118"/>
            <p:cNvSpPr>
              <a:spLocks noChangeArrowheads="1"/>
            </p:cNvSpPr>
            <p:nvPr/>
          </p:nvSpPr>
          <p:spPr bwMode="auto">
            <a:xfrm>
              <a:off x="3425"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01" name="Oval 119"/>
            <p:cNvSpPr>
              <a:spLocks noChangeArrowheads="1"/>
            </p:cNvSpPr>
            <p:nvPr/>
          </p:nvSpPr>
          <p:spPr bwMode="auto">
            <a:xfrm>
              <a:off x="3289"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02" name="Oval 120"/>
            <p:cNvSpPr>
              <a:spLocks noChangeArrowheads="1"/>
            </p:cNvSpPr>
            <p:nvPr/>
          </p:nvSpPr>
          <p:spPr bwMode="auto">
            <a:xfrm>
              <a:off x="338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03" name="Oval 121"/>
            <p:cNvSpPr>
              <a:spLocks noChangeArrowheads="1"/>
            </p:cNvSpPr>
            <p:nvPr/>
          </p:nvSpPr>
          <p:spPr bwMode="auto">
            <a:xfrm>
              <a:off x="3516"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04" name="Oval 122"/>
            <p:cNvSpPr>
              <a:spLocks noChangeArrowheads="1"/>
            </p:cNvSpPr>
            <p:nvPr/>
          </p:nvSpPr>
          <p:spPr bwMode="auto">
            <a:xfrm>
              <a:off x="3425" y="379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605" name="Oval 123"/>
            <p:cNvSpPr>
              <a:spLocks noChangeArrowheads="1"/>
            </p:cNvSpPr>
            <p:nvPr/>
          </p:nvSpPr>
          <p:spPr bwMode="auto">
            <a:xfrm>
              <a:off x="328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06" name="Oval 124"/>
            <p:cNvSpPr>
              <a:spLocks noChangeArrowheads="1"/>
            </p:cNvSpPr>
            <p:nvPr/>
          </p:nvSpPr>
          <p:spPr bwMode="auto">
            <a:xfrm>
              <a:off x="328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07" name="Oval 125"/>
            <p:cNvSpPr>
              <a:spLocks noChangeArrowheads="1"/>
            </p:cNvSpPr>
            <p:nvPr/>
          </p:nvSpPr>
          <p:spPr bwMode="auto">
            <a:xfrm>
              <a:off x="2882"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08" name="Oval 126"/>
            <p:cNvSpPr>
              <a:spLocks noChangeArrowheads="1"/>
            </p:cNvSpPr>
            <p:nvPr/>
          </p:nvSpPr>
          <p:spPr bwMode="auto">
            <a:xfrm>
              <a:off x="279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09" name="Oval 127"/>
            <p:cNvSpPr>
              <a:spLocks noChangeArrowheads="1"/>
            </p:cNvSpPr>
            <p:nvPr/>
          </p:nvSpPr>
          <p:spPr bwMode="auto">
            <a:xfrm>
              <a:off x="2745" y="3608"/>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610" name="Oval 128"/>
            <p:cNvSpPr>
              <a:spLocks noChangeArrowheads="1"/>
            </p:cNvSpPr>
            <p:nvPr/>
          </p:nvSpPr>
          <p:spPr bwMode="auto">
            <a:xfrm>
              <a:off x="2836"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11" name="Oval 129"/>
            <p:cNvSpPr>
              <a:spLocks noChangeArrowheads="1"/>
            </p:cNvSpPr>
            <p:nvPr/>
          </p:nvSpPr>
          <p:spPr bwMode="auto">
            <a:xfrm>
              <a:off x="2972"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12" name="Oval 130"/>
            <p:cNvSpPr>
              <a:spLocks noChangeArrowheads="1"/>
            </p:cNvSpPr>
            <p:nvPr/>
          </p:nvSpPr>
          <p:spPr bwMode="auto">
            <a:xfrm>
              <a:off x="3063"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13" name="Oval 131"/>
            <p:cNvSpPr>
              <a:spLocks noChangeArrowheads="1"/>
            </p:cNvSpPr>
            <p:nvPr/>
          </p:nvSpPr>
          <p:spPr bwMode="auto">
            <a:xfrm>
              <a:off x="315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14" name="Oval 132"/>
            <p:cNvSpPr>
              <a:spLocks noChangeArrowheads="1"/>
            </p:cNvSpPr>
            <p:nvPr/>
          </p:nvSpPr>
          <p:spPr bwMode="auto">
            <a:xfrm>
              <a:off x="3153"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15" name="Oval 133"/>
            <p:cNvSpPr>
              <a:spLocks noChangeArrowheads="1"/>
            </p:cNvSpPr>
            <p:nvPr/>
          </p:nvSpPr>
          <p:spPr bwMode="auto">
            <a:xfrm>
              <a:off x="3017"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16" name="Oval 134"/>
            <p:cNvSpPr>
              <a:spLocks noChangeArrowheads="1"/>
            </p:cNvSpPr>
            <p:nvPr/>
          </p:nvSpPr>
          <p:spPr bwMode="auto">
            <a:xfrm>
              <a:off x="260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17" name="Oval 135"/>
            <p:cNvSpPr>
              <a:spLocks noChangeArrowheads="1"/>
            </p:cNvSpPr>
            <p:nvPr/>
          </p:nvSpPr>
          <p:spPr bwMode="auto">
            <a:xfrm>
              <a:off x="3063" y="365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618" name="Oval 136"/>
            <p:cNvSpPr>
              <a:spLocks noChangeArrowheads="1"/>
            </p:cNvSpPr>
            <p:nvPr/>
          </p:nvSpPr>
          <p:spPr bwMode="auto">
            <a:xfrm>
              <a:off x="333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19" name="Oval 137"/>
            <p:cNvSpPr>
              <a:spLocks noChangeArrowheads="1"/>
            </p:cNvSpPr>
            <p:nvPr/>
          </p:nvSpPr>
          <p:spPr bwMode="auto">
            <a:xfrm>
              <a:off x="3198"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20" name="Oval 138"/>
            <p:cNvSpPr>
              <a:spLocks noChangeArrowheads="1"/>
            </p:cNvSpPr>
            <p:nvPr/>
          </p:nvSpPr>
          <p:spPr bwMode="auto">
            <a:xfrm>
              <a:off x="3289" y="33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621" name="Oval 139"/>
            <p:cNvSpPr>
              <a:spLocks noChangeArrowheads="1"/>
            </p:cNvSpPr>
            <p:nvPr/>
          </p:nvSpPr>
          <p:spPr bwMode="auto">
            <a:xfrm>
              <a:off x="3516"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22" name="Oval 140"/>
            <p:cNvSpPr>
              <a:spLocks noChangeArrowheads="1"/>
            </p:cNvSpPr>
            <p:nvPr/>
          </p:nvSpPr>
          <p:spPr bwMode="auto">
            <a:xfrm>
              <a:off x="3198"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23" name="Oval 141"/>
            <p:cNvSpPr>
              <a:spLocks noChangeArrowheads="1"/>
            </p:cNvSpPr>
            <p:nvPr/>
          </p:nvSpPr>
          <p:spPr bwMode="auto">
            <a:xfrm>
              <a:off x="3516" y="343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624" name="Oval 142"/>
            <p:cNvSpPr>
              <a:spLocks noChangeArrowheads="1"/>
            </p:cNvSpPr>
            <p:nvPr/>
          </p:nvSpPr>
          <p:spPr bwMode="auto">
            <a:xfrm>
              <a:off x="2790"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25" name="Oval 143"/>
            <p:cNvSpPr>
              <a:spLocks noChangeArrowheads="1"/>
            </p:cNvSpPr>
            <p:nvPr/>
          </p:nvSpPr>
          <p:spPr bwMode="auto">
            <a:xfrm>
              <a:off x="1068"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26" name="Oval 144"/>
            <p:cNvSpPr>
              <a:spLocks noChangeArrowheads="1"/>
            </p:cNvSpPr>
            <p:nvPr/>
          </p:nvSpPr>
          <p:spPr bwMode="auto">
            <a:xfrm>
              <a:off x="1067"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27" name="Oval 145"/>
            <p:cNvSpPr>
              <a:spLocks noChangeArrowheads="1"/>
            </p:cNvSpPr>
            <p:nvPr/>
          </p:nvSpPr>
          <p:spPr bwMode="auto">
            <a:xfrm>
              <a:off x="931"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28" name="Oval 146"/>
            <p:cNvSpPr>
              <a:spLocks noChangeArrowheads="1"/>
            </p:cNvSpPr>
            <p:nvPr/>
          </p:nvSpPr>
          <p:spPr bwMode="auto">
            <a:xfrm>
              <a:off x="1022" y="3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29" name="Oval 147"/>
            <p:cNvSpPr>
              <a:spLocks noChangeArrowheads="1"/>
            </p:cNvSpPr>
            <p:nvPr/>
          </p:nvSpPr>
          <p:spPr bwMode="auto">
            <a:xfrm>
              <a:off x="1157"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30" name="Oval 148"/>
            <p:cNvSpPr>
              <a:spLocks noChangeArrowheads="1"/>
            </p:cNvSpPr>
            <p:nvPr/>
          </p:nvSpPr>
          <p:spPr bwMode="auto">
            <a:xfrm>
              <a:off x="115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31" name="Oval 149"/>
            <p:cNvSpPr>
              <a:spLocks noChangeArrowheads="1"/>
            </p:cNvSpPr>
            <p:nvPr/>
          </p:nvSpPr>
          <p:spPr bwMode="auto">
            <a:xfrm>
              <a:off x="931"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32" name="Oval 150"/>
            <p:cNvSpPr>
              <a:spLocks noChangeArrowheads="1"/>
            </p:cNvSpPr>
            <p:nvPr/>
          </p:nvSpPr>
          <p:spPr bwMode="auto">
            <a:xfrm>
              <a:off x="975" y="3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33" name="Oval 151"/>
            <p:cNvSpPr>
              <a:spLocks noChangeArrowheads="1"/>
            </p:cNvSpPr>
            <p:nvPr/>
          </p:nvSpPr>
          <p:spPr bwMode="auto">
            <a:xfrm>
              <a:off x="52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34" name="Oval 152"/>
            <p:cNvSpPr>
              <a:spLocks noChangeArrowheads="1"/>
            </p:cNvSpPr>
            <p:nvPr/>
          </p:nvSpPr>
          <p:spPr bwMode="auto">
            <a:xfrm>
              <a:off x="523" y="360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635" name="Oval 153"/>
            <p:cNvSpPr>
              <a:spLocks noChangeArrowheads="1"/>
            </p:cNvSpPr>
            <p:nvPr/>
          </p:nvSpPr>
          <p:spPr bwMode="auto">
            <a:xfrm>
              <a:off x="387" y="356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636" name="Oval 154"/>
            <p:cNvSpPr>
              <a:spLocks noChangeArrowheads="1"/>
            </p:cNvSpPr>
            <p:nvPr/>
          </p:nvSpPr>
          <p:spPr bwMode="auto">
            <a:xfrm>
              <a:off x="478" y="34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37" name="Oval 155"/>
            <p:cNvSpPr>
              <a:spLocks noChangeArrowheads="1"/>
            </p:cNvSpPr>
            <p:nvPr/>
          </p:nvSpPr>
          <p:spPr bwMode="auto">
            <a:xfrm>
              <a:off x="614"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38" name="Oval 156"/>
            <p:cNvSpPr>
              <a:spLocks noChangeArrowheads="1"/>
            </p:cNvSpPr>
            <p:nvPr/>
          </p:nvSpPr>
          <p:spPr bwMode="auto">
            <a:xfrm>
              <a:off x="705" y="37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39" name="Oval 157"/>
            <p:cNvSpPr>
              <a:spLocks noChangeArrowheads="1"/>
            </p:cNvSpPr>
            <p:nvPr/>
          </p:nvSpPr>
          <p:spPr bwMode="auto">
            <a:xfrm>
              <a:off x="796"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40" name="Oval 158"/>
            <p:cNvSpPr>
              <a:spLocks noChangeArrowheads="1"/>
            </p:cNvSpPr>
            <p:nvPr/>
          </p:nvSpPr>
          <p:spPr bwMode="auto">
            <a:xfrm>
              <a:off x="795" y="35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641" name="Oval 159"/>
            <p:cNvSpPr>
              <a:spLocks noChangeArrowheads="1"/>
            </p:cNvSpPr>
            <p:nvPr/>
          </p:nvSpPr>
          <p:spPr bwMode="auto">
            <a:xfrm>
              <a:off x="659" y="34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42" name="Oval 160"/>
            <p:cNvSpPr>
              <a:spLocks noChangeArrowheads="1"/>
            </p:cNvSpPr>
            <p:nvPr/>
          </p:nvSpPr>
          <p:spPr bwMode="auto">
            <a:xfrm>
              <a:off x="387"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43" name="Oval 161"/>
            <p:cNvSpPr>
              <a:spLocks noChangeArrowheads="1"/>
            </p:cNvSpPr>
            <p:nvPr/>
          </p:nvSpPr>
          <p:spPr bwMode="auto">
            <a:xfrm>
              <a:off x="705"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44" name="Oval 162"/>
            <p:cNvSpPr>
              <a:spLocks noChangeArrowheads="1"/>
            </p:cNvSpPr>
            <p:nvPr/>
          </p:nvSpPr>
          <p:spPr bwMode="auto">
            <a:xfrm>
              <a:off x="977"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45" name="Oval 163"/>
            <p:cNvSpPr>
              <a:spLocks noChangeArrowheads="1"/>
            </p:cNvSpPr>
            <p:nvPr/>
          </p:nvSpPr>
          <p:spPr bwMode="auto">
            <a:xfrm>
              <a:off x="840" y="33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46" name="Oval 164"/>
            <p:cNvSpPr>
              <a:spLocks noChangeArrowheads="1"/>
            </p:cNvSpPr>
            <p:nvPr/>
          </p:nvSpPr>
          <p:spPr bwMode="auto">
            <a:xfrm>
              <a:off x="931" y="3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47" name="Oval 165"/>
            <p:cNvSpPr>
              <a:spLocks noChangeArrowheads="1"/>
            </p:cNvSpPr>
            <p:nvPr/>
          </p:nvSpPr>
          <p:spPr bwMode="auto">
            <a:xfrm>
              <a:off x="1112" y="32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48" name="Oval 166"/>
            <p:cNvSpPr>
              <a:spLocks noChangeArrowheads="1"/>
            </p:cNvSpPr>
            <p:nvPr/>
          </p:nvSpPr>
          <p:spPr bwMode="auto">
            <a:xfrm>
              <a:off x="840" y="34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649" name="Oval 167"/>
            <p:cNvSpPr>
              <a:spLocks noChangeArrowheads="1"/>
            </p:cNvSpPr>
            <p:nvPr/>
          </p:nvSpPr>
          <p:spPr bwMode="auto">
            <a:xfrm>
              <a:off x="1158"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50" name="Oval 168"/>
            <p:cNvSpPr>
              <a:spLocks noChangeArrowheads="1"/>
            </p:cNvSpPr>
            <p:nvPr/>
          </p:nvSpPr>
          <p:spPr bwMode="auto">
            <a:xfrm>
              <a:off x="432"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51" name="Oval 169"/>
            <p:cNvSpPr>
              <a:spLocks noChangeArrowheads="1"/>
            </p:cNvSpPr>
            <p:nvPr/>
          </p:nvSpPr>
          <p:spPr bwMode="auto">
            <a:xfrm>
              <a:off x="705" y="339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652" name="Oval 170"/>
            <p:cNvSpPr>
              <a:spLocks noChangeArrowheads="1"/>
            </p:cNvSpPr>
            <p:nvPr/>
          </p:nvSpPr>
          <p:spPr bwMode="auto">
            <a:xfrm>
              <a:off x="704"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53" name="Oval 171"/>
            <p:cNvSpPr>
              <a:spLocks noChangeArrowheads="1"/>
            </p:cNvSpPr>
            <p:nvPr/>
          </p:nvSpPr>
          <p:spPr bwMode="auto">
            <a:xfrm>
              <a:off x="568" y="3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54" name="Oval 172"/>
            <p:cNvSpPr>
              <a:spLocks noChangeArrowheads="1"/>
            </p:cNvSpPr>
            <p:nvPr/>
          </p:nvSpPr>
          <p:spPr bwMode="auto">
            <a:xfrm>
              <a:off x="659" y="3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55" name="Oval 173"/>
            <p:cNvSpPr>
              <a:spLocks noChangeArrowheads="1"/>
            </p:cNvSpPr>
            <p:nvPr/>
          </p:nvSpPr>
          <p:spPr bwMode="auto">
            <a:xfrm>
              <a:off x="795"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56" name="Oval 174"/>
            <p:cNvSpPr>
              <a:spLocks noChangeArrowheads="1"/>
            </p:cNvSpPr>
            <p:nvPr/>
          </p:nvSpPr>
          <p:spPr bwMode="auto">
            <a:xfrm>
              <a:off x="840" y="3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57" name="Oval 175"/>
            <p:cNvSpPr>
              <a:spLocks noChangeArrowheads="1"/>
            </p:cNvSpPr>
            <p:nvPr/>
          </p:nvSpPr>
          <p:spPr bwMode="auto">
            <a:xfrm>
              <a:off x="432"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58" name="Oval 176"/>
            <p:cNvSpPr>
              <a:spLocks noChangeArrowheads="1"/>
            </p:cNvSpPr>
            <p:nvPr/>
          </p:nvSpPr>
          <p:spPr bwMode="auto">
            <a:xfrm>
              <a:off x="612" y="33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59" name="Oval 177"/>
            <p:cNvSpPr>
              <a:spLocks noChangeArrowheads="1"/>
            </p:cNvSpPr>
            <p:nvPr/>
          </p:nvSpPr>
          <p:spPr bwMode="auto">
            <a:xfrm>
              <a:off x="161" y="3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660" name="Oval 178"/>
            <p:cNvSpPr>
              <a:spLocks noChangeArrowheads="1"/>
            </p:cNvSpPr>
            <p:nvPr/>
          </p:nvSpPr>
          <p:spPr bwMode="auto">
            <a:xfrm>
              <a:off x="160" y="3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661" name="Oval 179"/>
            <p:cNvSpPr>
              <a:spLocks noChangeArrowheads="1"/>
            </p:cNvSpPr>
            <p:nvPr/>
          </p:nvSpPr>
          <p:spPr bwMode="auto">
            <a:xfrm>
              <a:off x="24"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62" name="Oval 180"/>
            <p:cNvSpPr>
              <a:spLocks noChangeArrowheads="1"/>
            </p:cNvSpPr>
            <p:nvPr/>
          </p:nvSpPr>
          <p:spPr bwMode="auto">
            <a:xfrm>
              <a:off x="115" y="2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63" name="Oval 181"/>
            <p:cNvSpPr>
              <a:spLocks noChangeArrowheads="1"/>
            </p:cNvSpPr>
            <p:nvPr/>
          </p:nvSpPr>
          <p:spPr bwMode="auto">
            <a:xfrm>
              <a:off x="251"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64" name="Oval 182"/>
            <p:cNvSpPr>
              <a:spLocks noChangeArrowheads="1"/>
            </p:cNvSpPr>
            <p:nvPr/>
          </p:nvSpPr>
          <p:spPr bwMode="auto">
            <a:xfrm>
              <a:off x="342" y="3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65" name="Oval 183"/>
            <p:cNvSpPr>
              <a:spLocks noChangeArrowheads="1"/>
            </p:cNvSpPr>
            <p:nvPr/>
          </p:nvSpPr>
          <p:spPr bwMode="auto">
            <a:xfrm>
              <a:off x="433"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66" name="Oval 184"/>
            <p:cNvSpPr>
              <a:spLocks noChangeArrowheads="1"/>
            </p:cNvSpPr>
            <p:nvPr/>
          </p:nvSpPr>
          <p:spPr bwMode="auto">
            <a:xfrm>
              <a:off x="38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67" name="Oval 185"/>
            <p:cNvSpPr>
              <a:spLocks noChangeArrowheads="1"/>
            </p:cNvSpPr>
            <p:nvPr/>
          </p:nvSpPr>
          <p:spPr bwMode="auto">
            <a:xfrm>
              <a:off x="296"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68" name="Oval 186"/>
            <p:cNvSpPr>
              <a:spLocks noChangeArrowheads="1"/>
            </p:cNvSpPr>
            <p:nvPr/>
          </p:nvSpPr>
          <p:spPr bwMode="auto">
            <a:xfrm>
              <a:off x="24" y="3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69" name="Oval 187"/>
            <p:cNvSpPr>
              <a:spLocks noChangeArrowheads="1"/>
            </p:cNvSpPr>
            <p:nvPr/>
          </p:nvSpPr>
          <p:spPr bwMode="auto">
            <a:xfrm>
              <a:off x="342"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70" name="Oval 188"/>
            <p:cNvSpPr>
              <a:spLocks noChangeArrowheads="1"/>
            </p:cNvSpPr>
            <p:nvPr/>
          </p:nvSpPr>
          <p:spPr bwMode="auto">
            <a:xfrm>
              <a:off x="614" y="2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71" name="Oval 189"/>
            <p:cNvSpPr>
              <a:spLocks noChangeArrowheads="1"/>
            </p:cNvSpPr>
            <p:nvPr/>
          </p:nvSpPr>
          <p:spPr bwMode="auto">
            <a:xfrm>
              <a:off x="477"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72" name="Oval 190"/>
            <p:cNvSpPr>
              <a:spLocks noChangeArrowheads="1"/>
            </p:cNvSpPr>
            <p:nvPr/>
          </p:nvSpPr>
          <p:spPr bwMode="auto">
            <a:xfrm>
              <a:off x="568" y="2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673" name="Oval 191"/>
            <p:cNvSpPr>
              <a:spLocks noChangeArrowheads="1"/>
            </p:cNvSpPr>
            <p:nvPr/>
          </p:nvSpPr>
          <p:spPr bwMode="auto">
            <a:xfrm>
              <a:off x="749"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74" name="Oval 192"/>
            <p:cNvSpPr>
              <a:spLocks noChangeArrowheads="1"/>
            </p:cNvSpPr>
            <p:nvPr/>
          </p:nvSpPr>
          <p:spPr bwMode="auto">
            <a:xfrm>
              <a:off x="477"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75" name="Oval 193"/>
            <p:cNvSpPr>
              <a:spLocks noChangeArrowheads="1"/>
            </p:cNvSpPr>
            <p:nvPr/>
          </p:nvSpPr>
          <p:spPr bwMode="auto">
            <a:xfrm>
              <a:off x="795"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76" name="Oval 194"/>
            <p:cNvSpPr>
              <a:spLocks noChangeArrowheads="1"/>
            </p:cNvSpPr>
            <p:nvPr/>
          </p:nvSpPr>
          <p:spPr bwMode="auto">
            <a:xfrm>
              <a:off x="69"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77" name="Oval 195"/>
            <p:cNvSpPr>
              <a:spLocks noChangeArrowheads="1"/>
            </p:cNvSpPr>
            <p:nvPr/>
          </p:nvSpPr>
          <p:spPr bwMode="auto">
            <a:xfrm>
              <a:off x="1792"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78" name="Oval 196"/>
            <p:cNvSpPr>
              <a:spLocks noChangeArrowheads="1"/>
            </p:cNvSpPr>
            <p:nvPr/>
          </p:nvSpPr>
          <p:spPr bwMode="auto">
            <a:xfrm>
              <a:off x="1702"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79" name="Oval 197"/>
            <p:cNvSpPr>
              <a:spLocks noChangeArrowheads="1"/>
            </p:cNvSpPr>
            <p:nvPr/>
          </p:nvSpPr>
          <p:spPr bwMode="auto">
            <a:xfrm>
              <a:off x="1566"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80" name="Oval 198"/>
            <p:cNvSpPr>
              <a:spLocks noChangeArrowheads="1"/>
            </p:cNvSpPr>
            <p:nvPr/>
          </p:nvSpPr>
          <p:spPr bwMode="auto">
            <a:xfrm>
              <a:off x="1657" y="28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81" name="Oval 199"/>
            <p:cNvSpPr>
              <a:spLocks noChangeArrowheads="1"/>
            </p:cNvSpPr>
            <p:nvPr/>
          </p:nvSpPr>
          <p:spPr bwMode="auto">
            <a:xfrm>
              <a:off x="1793"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82" name="Oval 200"/>
            <p:cNvSpPr>
              <a:spLocks noChangeArrowheads="1"/>
            </p:cNvSpPr>
            <p:nvPr/>
          </p:nvSpPr>
          <p:spPr bwMode="auto">
            <a:xfrm>
              <a:off x="1656"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83" name="Oval 201"/>
            <p:cNvSpPr>
              <a:spLocks noChangeArrowheads="1"/>
            </p:cNvSpPr>
            <p:nvPr/>
          </p:nvSpPr>
          <p:spPr bwMode="auto">
            <a:xfrm>
              <a:off x="1294" y="302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684" name="Oval 202"/>
            <p:cNvSpPr>
              <a:spLocks noChangeArrowheads="1"/>
            </p:cNvSpPr>
            <p:nvPr/>
          </p:nvSpPr>
          <p:spPr bwMode="auto">
            <a:xfrm>
              <a:off x="174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85" name="Oval 203"/>
            <p:cNvSpPr>
              <a:spLocks noChangeArrowheads="1"/>
            </p:cNvSpPr>
            <p:nvPr/>
          </p:nvSpPr>
          <p:spPr bwMode="auto">
            <a:xfrm>
              <a:off x="1159"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86" name="Oval 204"/>
            <p:cNvSpPr>
              <a:spLocks noChangeArrowheads="1"/>
            </p:cNvSpPr>
            <p:nvPr/>
          </p:nvSpPr>
          <p:spPr bwMode="auto">
            <a:xfrm>
              <a:off x="1158"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87" name="Oval 205"/>
            <p:cNvSpPr>
              <a:spLocks noChangeArrowheads="1"/>
            </p:cNvSpPr>
            <p:nvPr/>
          </p:nvSpPr>
          <p:spPr bwMode="auto">
            <a:xfrm>
              <a:off x="1022"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88" name="Oval 206"/>
            <p:cNvSpPr>
              <a:spLocks noChangeArrowheads="1"/>
            </p:cNvSpPr>
            <p:nvPr/>
          </p:nvSpPr>
          <p:spPr bwMode="auto">
            <a:xfrm>
              <a:off x="1113" y="2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89" name="Oval 207"/>
            <p:cNvSpPr>
              <a:spLocks noChangeArrowheads="1"/>
            </p:cNvSpPr>
            <p:nvPr/>
          </p:nvSpPr>
          <p:spPr bwMode="auto">
            <a:xfrm>
              <a:off x="1249"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90" name="Oval 208"/>
            <p:cNvSpPr>
              <a:spLocks noChangeArrowheads="1"/>
            </p:cNvSpPr>
            <p:nvPr/>
          </p:nvSpPr>
          <p:spPr bwMode="auto">
            <a:xfrm>
              <a:off x="1340" y="289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691" name="Oval 209"/>
            <p:cNvSpPr>
              <a:spLocks noChangeArrowheads="1"/>
            </p:cNvSpPr>
            <p:nvPr/>
          </p:nvSpPr>
          <p:spPr bwMode="auto">
            <a:xfrm>
              <a:off x="1431"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92" name="Oval 210"/>
            <p:cNvSpPr>
              <a:spLocks noChangeArrowheads="1"/>
            </p:cNvSpPr>
            <p:nvPr/>
          </p:nvSpPr>
          <p:spPr bwMode="auto">
            <a:xfrm>
              <a:off x="1430"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93" name="Oval 211"/>
            <p:cNvSpPr>
              <a:spLocks noChangeArrowheads="1"/>
            </p:cNvSpPr>
            <p:nvPr/>
          </p:nvSpPr>
          <p:spPr bwMode="auto">
            <a:xfrm>
              <a:off x="129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94" name="Oval 212"/>
            <p:cNvSpPr>
              <a:spLocks noChangeArrowheads="1"/>
            </p:cNvSpPr>
            <p:nvPr/>
          </p:nvSpPr>
          <p:spPr bwMode="auto">
            <a:xfrm>
              <a:off x="1022" y="2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95" name="Oval 213"/>
            <p:cNvSpPr>
              <a:spLocks noChangeArrowheads="1"/>
            </p:cNvSpPr>
            <p:nvPr/>
          </p:nvSpPr>
          <p:spPr bwMode="auto">
            <a:xfrm>
              <a:off x="1340"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96" name="Oval 214"/>
            <p:cNvSpPr>
              <a:spLocks noChangeArrowheads="1"/>
            </p:cNvSpPr>
            <p:nvPr/>
          </p:nvSpPr>
          <p:spPr bwMode="auto">
            <a:xfrm>
              <a:off x="1612" y="26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97" name="Oval 215"/>
            <p:cNvSpPr>
              <a:spLocks noChangeArrowheads="1"/>
            </p:cNvSpPr>
            <p:nvPr/>
          </p:nvSpPr>
          <p:spPr bwMode="auto">
            <a:xfrm>
              <a:off x="885" y="297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698" name="Oval 216"/>
            <p:cNvSpPr>
              <a:spLocks noChangeArrowheads="1"/>
            </p:cNvSpPr>
            <p:nvPr/>
          </p:nvSpPr>
          <p:spPr bwMode="auto">
            <a:xfrm>
              <a:off x="1566" y="2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699" name="Oval 217"/>
            <p:cNvSpPr>
              <a:spLocks noChangeArrowheads="1"/>
            </p:cNvSpPr>
            <p:nvPr/>
          </p:nvSpPr>
          <p:spPr bwMode="auto">
            <a:xfrm>
              <a:off x="1927"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700" name="Oval 218"/>
            <p:cNvSpPr>
              <a:spLocks noChangeArrowheads="1"/>
            </p:cNvSpPr>
            <p:nvPr/>
          </p:nvSpPr>
          <p:spPr bwMode="auto">
            <a:xfrm>
              <a:off x="1475" y="2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701" name="Oval 219"/>
            <p:cNvSpPr>
              <a:spLocks noChangeArrowheads="1"/>
            </p:cNvSpPr>
            <p:nvPr/>
          </p:nvSpPr>
          <p:spPr bwMode="auto">
            <a:xfrm>
              <a:off x="1838"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02" name="Oval 220"/>
            <p:cNvSpPr>
              <a:spLocks noChangeArrowheads="1"/>
            </p:cNvSpPr>
            <p:nvPr/>
          </p:nvSpPr>
          <p:spPr bwMode="auto">
            <a:xfrm>
              <a:off x="1067"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03" name="Oval 221"/>
            <p:cNvSpPr>
              <a:spLocks noChangeArrowheads="1"/>
            </p:cNvSpPr>
            <p:nvPr/>
          </p:nvSpPr>
          <p:spPr bwMode="auto">
            <a:xfrm>
              <a:off x="1838"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04" name="Oval 222"/>
            <p:cNvSpPr>
              <a:spLocks noChangeArrowheads="1"/>
            </p:cNvSpPr>
            <p:nvPr/>
          </p:nvSpPr>
          <p:spPr bwMode="auto">
            <a:xfrm>
              <a:off x="197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05" name="Oval 223"/>
            <p:cNvSpPr>
              <a:spLocks noChangeArrowheads="1"/>
            </p:cNvSpPr>
            <p:nvPr/>
          </p:nvSpPr>
          <p:spPr bwMode="auto">
            <a:xfrm>
              <a:off x="211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06" name="Oval 224"/>
            <p:cNvSpPr>
              <a:spLocks noChangeArrowheads="1"/>
            </p:cNvSpPr>
            <p:nvPr/>
          </p:nvSpPr>
          <p:spPr bwMode="auto">
            <a:xfrm>
              <a:off x="2246"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07" name="Oval 225"/>
            <p:cNvSpPr>
              <a:spLocks noChangeArrowheads="1"/>
            </p:cNvSpPr>
            <p:nvPr/>
          </p:nvSpPr>
          <p:spPr bwMode="auto">
            <a:xfrm>
              <a:off x="2473" y="27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08" name="Oval 226"/>
            <p:cNvSpPr>
              <a:spLocks noChangeArrowheads="1"/>
            </p:cNvSpPr>
            <p:nvPr/>
          </p:nvSpPr>
          <p:spPr bwMode="auto">
            <a:xfrm>
              <a:off x="270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09" name="Oval 227"/>
            <p:cNvSpPr>
              <a:spLocks noChangeArrowheads="1"/>
            </p:cNvSpPr>
            <p:nvPr/>
          </p:nvSpPr>
          <p:spPr bwMode="auto">
            <a:xfrm>
              <a:off x="2382" y="2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710" name="Oval 228"/>
            <p:cNvSpPr>
              <a:spLocks noChangeArrowheads="1"/>
            </p:cNvSpPr>
            <p:nvPr/>
          </p:nvSpPr>
          <p:spPr bwMode="auto">
            <a:xfrm>
              <a:off x="2064" y="270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711" name="Oval 229"/>
            <p:cNvSpPr>
              <a:spLocks noChangeArrowheads="1"/>
            </p:cNvSpPr>
            <p:nvPr/>
          </p:nvSpPr>
          <p:spPr bwMode="auto">
            <a:xfrm>
              <a:off x="1747"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12" name="Oval 230"/>
            <p:cNvSpPr>
              <a:spLocks noChangeArrowheads="1"/>
            </p:cNvSpPr>
            <p:nvPr/>
          </p:nvSpPr>
          <p:spPr bwMode="auto">
            <a:xfrm>
              <a:off x="2700" y="3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713" name="Oval 231"/>
            <p:cNvSpPr>
              <a:spLocks noChangeArrowheads="1"/>
            </p:cNvSpPr>
            <p:nvPr/>
          </p:nvSpPr>
          <p:spPr bwMode="auto">
            <a:xfrm>
              <a:off x="3063"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14" name="Oval 232"/>
            <p:cNvSpPr>
              <a:spLocks noChangeArrowheads="1"/>
            </p:cNvSpPr>
            <p:nvPr/>
          </p:nvSpPr>
          <p:spPr bwMode="auto">
            <a:xfrm>
              <a:off x="3426"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15" name="Oval 233"/>
            <p:cNvSpPr>
              <a:spLocks noChangeArrowheads="1"/>
            </p:cNvSpPr>
            <p:nvPr/>
          </p:nvSpPr>
          <p:spPr bwMode="auto">
            <a:xfrm>
              <a:off x="3199"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16" name="Oval 234"/>
            <p:cNvSpPr>
              <a:spLocks noChangeArrowheads="1"/>
            </p:cNvSpPr>
            <p:nvPr/>
          </p:nvSpPr>
          <p:spPr bwMode="auto">
            <a:xfrm>
              <a:off x="2881"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17" name="Oval 235"/>
            <p:cNvSpPr>
              <a:spLocks noChangeArrowheads="1"/>
            </p:cNvSpPr>
            <p:nvPr/>
          </p:nvSpPr>
          <p:spPr bwMode="auto">
            <a:xfrm>
              <a:off x="215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18" name="Oval 236"/>
            <p:cNvSpPr>
              <a:spLocks noChangeArrowheads="1"/>
            </p:cNvSpPr>
            <p:nvPr/>
          </p:nvSpPr>
          <p:spPr bwMode="auto">
            <a:xfrm>
              <a:off x="1429"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19" name="Oval 237"/>
            <p:cNvSpPr>
              <a:spLocks noChangeArrowheads="1"/>
            </p:cNvSpPr>
            <p:nvPr/>
          </p:nvSpPr>
          <p:spPr bwMode="auto">
            <a:xfrm>
              <a:off x="156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20" name="Oval 238"/>
            <p:cNvSpPr>
              <a:spLocks noChangeArrowheads="1"/>
            </p:cNvSpPr>
            <p:nvPr/>
          </p:nvSpPr>
          <p:spPr bwMode="auto">
            <a:xfrm>
              <a:off x="1656" y="402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721" name="Oval 239"/>
            <p:cNvSpPr>
              <a:spLocks noChangeArrowheads="1"/>
            </p:cNvSpPr>
            <p:nvPr/>
          </p:nvSpPr>
          <p:spPr bwMode="auto">
            <a:xfrm>
              <a:off x="174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22" name="Oval 240"/>
            <p:cNvSpPr>
              <a:spLocks noChangeArrowheads="1"/>
            </p:cNvSpPr>
            <p:nvPr/>
          </p:nvSpPr>
          <p:spPr bwMode="auto">
            <a:xfrm>
              <a:off x="183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23" name="Oval 241"/>
            <p:cNvSpPr>
              <a:spLocks noChangeArrowheads="1"/>
            </p:cNvSpPr>
            <p:nvPr/>
          </p:nvSpPr>
          <p:spPr bwMode="auto">
            <a:xfrm>
              <a:off x="2065"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24" name="Oval 242"/>
            <p:cNvSpPr>
              <a:spLocks noChangeArrowheads="1"/>
            </p:cNvSpPr>
            <p:nvPr/>
          </p:nvSpPr>
          <p:spPr bwMode="auto">
            <a:xfrm>
              <a:off x="224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25" name="Oval 243"/>
            <p:cNvSpPr>
              <a:spLocks noChangeArrowheads="1"/>
            </p:cNvSpPr>
            <p:nvPr/>
          </p:nvSpPr>
          <p:spPr bwMode="auto">
            <a:xfrm>
              <a:off x="2338"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26" name="Oval 244"/>
            <p:cNvSpPr>
              <a:spLocks noChangeArrowheads="1"/>
            </p:cNvSpPr>
            <p:nvPr/>
          </p:nvSpPr>
          <p:spPr bwMode="auto">
            <a:xfrm>
              <a:off x="2428" y="3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727" name="Oval 245"/>
            <p:cNvSpPr>
              <a:spLocks noChangeArrowheads="1"/>
            </p:cNvSpPr>
            <p:nvPr/>
          </p:nvSpPr>
          <p:spPr bwMode="auto">
            <a:xfrm>
              <a:off x="2519" y="4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28" name="Oval 246"/>
            <p:cNvSpPr>
              <a:spLocks noChangeArrowheads="1"/>
            </p:cNvSpPr>
            <p:nvPr/>
          </p:nvSpPr>
          <p:spPr bwMode="auto">
            <a:xfrm>
              <a:off x="261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29" name="Oval 247"/>
            <p:cNvSpPr>
              <a:spLocks noChangeArrowheads="1"/>
            </p:cNvSpPr>
            <p:nvPr/>
          </p:nvSpPr>
          <p:spPr bwMode="auto">
            <a:xfrm>
              <a:off x="2837" y="406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730" name="Oval 248"/>
            <p:cNvSpPr>
              <a:spLocks noChangeArrowheads="1"/>
            </p:cNvSpPr>
            <p:nvPr/>
          </p:nvSpPr>
          <p:spPr bwMode="auto">
            <a:xfrm>
              <a:off x="3018" y="406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731" name="Oval 249"/>
            <p:cNvSpPr>
              <a:spLocks noChangeArrowheads="1"/>
            </p:cNvSpPr>
            <p:nvPr/>
          </p:nvSpPr>
          <p:spPr bwMode="auto">
            <a:xfrm>
              <a:off x="2927"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32" name="Oval 250"/>
            <p:cNvSpPr>
              <a:spLocks noChangeArrowheads="1"/>
            </p:cNvSpPr>
            <p:nvPr/>
          </p:nvSpPr>
          <p:spPr bwMode="auto">
            <a:xfrm>
              <a:off x="3154"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33" name="Oval 251"/>
            <p:cNvSpPr>
              <a:spLocks noChangeArrowheads="1"/>
            </p:cNvSpPr>
            <p:nvPr/>
          </p:nvSpPr>
          <p:spPr bwMode="auto">
            <a:xfrm>
              <a:off x="3380"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34" name="Oval 252"/>
            <p:cNvSpPr>
              <a:spLocks noChangeArrowheads="1"/>
            </p:cNvSpPr>
            <p:nvPr/>
          </p:nvSpPr>
          <p:spPr bwMode="auto">
            <a:xfrm>
              <a:off x="3425"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35" name="Oval 253"/>
            <p:cNvSpPr>
              <a:spLocks noChangeArrowheads="1"/>
            </p:cNvSpPr>
            <p:nvPr/>
          </p:nvSpPr>
          <p:spPr bwMode="auto">
            <a:xfrm>
              <a:off x="3380"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36" name="Oval 254"/>
            <p:cNvSpPr>
              <a:spLocks noChangeArrowheads="1"/>
            </p:cNvSpPr>
            <p:nvPr/>
          </p:nvSpPr>
          <p:spPr bwMode="auto">
            <a:xfrm>
              <a:off x="3471" y="361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737" name="Oval 255"/>
            <p:cNvSpPr>
              <a:spLocks noChangeArrowheads="1"/>
            </p:cNvSpPr>
            <p:nvPr/>
          </p:nvSpPr>
          <p:spPr bwMode="auto">
            <a:xfrm>
              <a:off x="3017"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38" name="Oval 256"/>
            <p:cNvSpPr>
              <a:spLocks noChangeArrowheads="1"/>
            </p:cNvSpPr>
            <p:nvPr/>
          </p:nvSpPr>
          <p:spPr bwMode="auto">
            <a:xfrm>
              <a:off x="3471"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39" name="Oval 257"/>
            <p:cNvSpPr>
              <a:spLocks noChangeArrowheads="1"/>
            </p:cNvSpPr>
            <p:nvPr/>
          </p:nvSpPr>
          <p:spPr bwMode="auto">
            <a:xfrm>
              <a:off x="338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40" name="Oval 258"/>
            <p:cNvSpPr>
              <a:spLocks noChangeArrowheads="1"/>
            </p:cNvSpPr>
            <p:nvPr/>
          </p:nvSpPr>
          <p:spPr bwMode="auto">
            <a:xfrm>
              <a:off x="315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41" name="Oval 259"/>
            <p:cNvSpPr>
              <a:spLocks noChangeArrowheads="1"/>
            </p:cNvSpPr>
            <p:nvPr/>
          </p:nvSpPr>
          <p:spPr bwMode="auto">
            <a:xfrm>
              <a:off x="2881"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42" name="Oval 260"/>
            <p:cNvSpPr>
              <a:spLocks noChangeArrowheads="1"/>
            </p:cNvSpPr>
            <p:nvPr/>
          </p:nvSpPr>
          <p:spPr bwMode="auto">
            <a:xfrm>
              <a:off x="260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43" name="Oval 261"/>
            <p:cNvSpPr>
              <a:spLocks noChangeArrowheads="1"/>
            </p:cNvSpPr>
            <p:nvPr/>
          </p:nvSpPr>
          <p:spPr bwMode="auto">
            <a:xfrm>
              <a:off x="2201"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44" name="Oval 262"/>
            <p:cNvSpPr>
              <a:spLocks noChangeArrowheads="1"/>
            </p:cNvSpPr>
            <p:nvPr/>
          </p:nvSpPr>
          <p:spPr bwMode="auto">
            <a:xfrm>
              <a:off x="179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45" name="Oval 263"/>
            <p:cNvSpPr>
              <a:spLocks noChangeArrowheads="1"/>
            </p:cNvSpPr>
            <p:nvPr/>
          </p:nvSpPr>
          <p:spPr bwMode="auto">
            <a:xfrm>
              <a:off x="129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46" name="Oval 264"/>
            <p:cNvSpPr>
              <a:spLocks noChangeArrowheads="1"/>
            </p:cNvSpPr>
            <p:nvPr/>
          </p:nvSpPr>
          <p:spPr bwMode="auto">
            <a:xfrm>
              <a:off x="79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47" name="Oval 265"/>
            <p:cNvSpPr>
              <a:spLocks noChangeArrowheads="1"/>
            </p:cNvSpPr>
            <p:nvPr/>
          </p:nvSpPr>
          <p:spPr bwMode="auto">
            <a:xfrm>
              <a:off x="29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48" name="Oval 266"/>
            <p:cNvSpPr>
              <a:spLocks noChangeArrowheads="1"/>
            </p:cNvSpPr>
            <p:nvPr/>
          </p:nvSpPr>
          <p:spPr bwMode="auto">
            <a:xfrm>
              <a:off x="659"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49" name="Oval 267"/>
            <p:cNvSpPr>
              <a:spLocks noChangeArrowheads="1"/>
            </p:cNvSpPr>
            <p:nvPr/>
          </p:nvSpPr>
          <p:spPr bwMode="auto">
            <a:xfrm>
              <a:off x="69"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50" name="Oval 268"/>
            <p:cNvSpPr>
              <a:spLocks noChangeArrowheads="1"/>
            </p:cNvSpPr>
            <p:nvPr/>
          </p:nvSpPr>
          <p:spPr bwMode="auto">
            <a:xfrm>
              <a:off x="338"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51" name="Oval 269"/>
            <p:cNvSpPr>
              <a:spLocks noChangeArrowheads="1"/>
            </p:cNvSpPr>
            <p:nvPr/>
          </p:nvSpPr>
          <p:spPr bwMode="auto">
            <a:xfrm>
              <a:off x="795"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52" name="Oval 270"/>
            <p:cNvSpPr>
              <a:spLocks noChangeArrowheads="1"/>
            </p:cNvSpPr>
            <p:nvPr/>
          </p:nvSpPr>
          <p:spPr bwMode="auto">
            <a:xfrm>
              <a:off x="1252"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53" name="Oval 271"/>
            <p:cNvSpPr>
              <a:spLocks noChangeArrowheads="1"/>
            </p:cNvSpPr>
            <p:nvPr/>
          </p:nvSpPr>
          <p:spPr bwMode="auto">
            <a:xfrm>
              <a:off x="296"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54" name="Oval 272"/>
            <p:cNvSpPr>
              <a:spLocks noChangeArrowheads="1"/>
            </p:cNvSpPr>
            <p:nvPr/>
          </p:nvSpPr>
          <p:spPr bwMode="auto">
            <a:xfrm>
              <a:off x="160"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55" name="Oval 273"/>
            <p:cNvSpPr>
              <a:spLocks noChangeArrowheads="1"/>
            </p:cNvSpPr>
            <p:nvPr/>
          </p:nvSpPr>
          <p:spPr bwMode="auto">
            <a:xfrm>
              <a:off x="23"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56" name="Oval 274"/>
            <p:cNvSpPr>
              <a:spLocks noChangeArrowheads="1"/>
            </p:cNvSpPr>
            <p:nvPr/>
          </p:nvSpPr>
          <p:spPr bwMode="auto">
            <a:xfrm>
              <a:off x="-67"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57" name="Oval 275"/>
            <p:cNvSpPr>
              <a:spLocks noChangeArrowheads="1"/>
            </p:cNvSpPr>
            <p:nvPr/>
          </p:nvSpPr>
          <p:spPr bwMode="auto">
            <a:xfrm>
              <a:off x="-22" y="2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58" name="Oval 276"/>
            <p:cNvSpPr>
              <a:spLocks noChangeArrowheads="1"/>
            </p:cNvSpPr>
            <p:nvPr/>
          </p:nvSpPr>
          <p:spPr bwMode="auto">
            <a:xfrm>
              <a:off x="115"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59" name="Oval 277"/>
            <p:cNvSpPr>
              <a:spLocks noChangeArrowheads="1"/>
            </p:cNvSpPr>
            <p:nvPr/>
          </p:nvSpPr>
          <p:spPr bwMode="auto">
            <a:xfrm>
              <a:off x="252"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60" name="Oval 278"/>
            <p:cNvSpPr>
              <a:spLocks noChangeArrowheads="1"/>
            </p:cNvSpPr>
            <p:nvPr/>
          </p:nvSpPr>
          <p:spPr bwMode="auto">
            <a:xfrm>
              <a:off x="389" y="30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761" name="Oval 279"/>
            <p:cNvSpPr>
              <a:spLocks noChangeArrowheads="1"/>
            </p:cNvSpPr>
            <p:nvPr/>
          </p:nvSpPr>
          <p:spPr bwMode="auto">
            <a:xfrm>
              <a:off x="-22"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62" name="Oval 280"/>
            <p:cNvSpPr>
              <a:spLocks noChangeArrowheads="1"/>
            </p:cNvSpPr>
            <p:nvPr/>
          </p:nvSpPr>
          <p:spPr bwMode="auto">
            <a:xfrm>
              <a:off x="-67"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63" name="Oval 281"/>
            <p:cNvSpPr>
              <a:spLocks noChangeArrowheads="1"/>
            </p:cNvSpPr>
            <p:nvPr/>
          </p:nvSpPr>
          <p:spPr bwMode="auto">
            <a:xfrm>
              <a:off x="16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64" name="Oval 282"/>
            <p:cNvSpPr>
              <a:spLocks noChangeArrowheads="1"/>
            </p:cNvSpPr>
            <p:nvPr/>
          </p:nvSpPr>
          <p:spPr bwMode="auto">
            <a:xfrm>
              <a:off x="205"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65" name="Oval 283"/>
            <p:cNvSpPr>
              <a:spLocks noChangeArrowheads="1"/>
            </p:cNvSpPr>
            <p:nvPr/>
          </p:nvSpPr>
          <p:spPr bwMode="auto">
            <a:xfrm>
              <a:off x="20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66" name="Oval 284"/>
            <p:cNvSpPr>
              <a:spLocks noChangeArrowheads="1"/>
            </p:cNvSpPr>
            <p:nvPr/>
          </p:nvSpPr>
          <p:spPr bwMode="auto">
            <a:xfrm>
              <a:off x="23"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67" name="Oval 285"/>
            <p:cNvSpPr>
              <a:spLocks noChangeArrowheads="1"/>
            </p:cNvSpPr>
            <p:nvPr/>
          </p:nvSpPr>
          <p:spPr bwMode="auto">
            <a:xfrm>
              <a:off x="-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68" name="Oval 286"/>
            <p:cNvSpPr>
              <a:spLocks noChangeArrowheads="1"/>
            </p:cNvSpPr>
            <p:nvPr/>
          </p:nvSpPr>
          <p:spPr bwMode="auto">
            <a:xfrm>
              <a:off x="-6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69" name="Oval 287"/>
            <p:cNvSpPr>
              <a:spLocks noChangeArrowheads="1"/>
            </p:cNvSpPr>
            <p:nvPr/>
          </p:nvSpPr>
          <p:spPr bwMode="auto">
            <a:xfrm>
              <a:off x="-67"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70" name="Oval 288"/>
            <p:cNvSpPr>
              <a:spLocks noChangeArrowheads="1"/>
            </p:cNvSpPr>
            <p:nvPr/>
          </p:nvSpPr>
          <p:spPr bwMode="auto">
            <a:xfrm>
              <a:off x="74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71" name="Oval 289"/>
            <p:cNvSpPr>
              <a:spLocks noChangeArrowheads="1"/>
            </p:cNvSpPr>
            <p:nvPr/>
          </p:nvSpPr>
          <p:spPr bwMode="auto">
            <a:xfrm>
              <a:off x="613" y="2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72" name="Oval 290"/>
            <p:cNvSpPr>
              <a:spLocks noChangeArrowheads="1"/>
            </p:cNvSpPr>
            <p:nvPr/>
          </p:nvSpPr>
          <p:spPr bwMode="auto">
            <a:xfrm>
              <a:off x="47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73" name="Oval 291"/>
            <p:cNvSpPr>
              <a:spLocks noChangeArrowheads="1"/>
            </p:cNvSpPr>
            <p:nvPr/>
          </p:nvSpPr>
          <p:spPr bwMode="auto">
            <a:xfrm>
              <a:off x="61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74" name="Oval 292"/>
            <p:cNvSpPr>
              <a:spLocks noChangeArrowheads="1"/>
            </p:cNvSpPr>
            <p:nvPr/>
          </p:nvSpPr>
          <p:spPr bwMode="auto">
            <a:xfrm>
              <a:off x="84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75" name="Oval 293"/>
            <p:cNvSpPr>
              <a:spLocks noChangeArrowheads="1"/>
            </p:cNvSpPr>
            <p:nvPr/>
          </p:nvSpPr>
          <p:spPr bwMode="auto">
            <a:xfrm>
              <a:off x="-2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76" name="Oval 294"/>
            <p:cNvSpPr>
              <a:spLocks noChangeArrowheads="1"/>
            </p:cNvSpPr>
            <p:nvPr/>
          </p:nvSpPr>
          <p:spPr bwMode="auto">
            <a:xfrm>
              <a:off x="10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77" name="Oval 295"/>
            <p:cNvSpPr>
              <a:spLocks noChangeArrowheads="1"/>
            </p:cNvSpPr>
            <p:nvPr/>
          </p:nvSpPr>
          <p:spPr bwMode="auto">
            <a:xfrm>
              <a:off x="205"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78" name="Oval 296"/>
            <p:cNvSpPr>
              <a:spLocks noChangeArrowheads="1"/>
            </p:cNvSpPr>
            <p:nvPr/>
          </p:nvSpPr>
          <p:spPr bwMode="auto">
            <a:xfrm>
              <a:off x="115"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79" name="Oval 297"/>
            <p:cNvSpPr>
              <a:spLocks noChangeArrowheads="1"/>
            </p:cNvSpPr>
            <p:nvPr/>
          </p:nvSpPr>
          <p:spPr bwMode="auto">
            <a:xfrm>
              <a:off x="2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80" name="Oval 298"/>
            <p:cNvSpPr>
              <a:spLocks noChangeArrowheads="1"/>
            </p:cNvSpPr>
            <p:nvPr/>
          </p:nvSpPr>
          <p:spPr bwMode="auto">
            <a:xfrm>
              <a:off x="-69"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81" name="Oval 299"/>
            <p:cNvSpPr>
              <a:spLocks noChangeArrowheads="1"/>
            </p:cNvSpPr>
            <p:nvPr/>
          </p:nvSpPr>
          <p:spPr bwMode="auto">
            <a:xfrm>
              <a:off x="56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82" name="Oval 300"/>
            <p:cNvSpPr>
              <a:spLocks noChangeArrowheads="1"/>
            </p:cNvSpPr>
            <p:nvPr/>
          </p:nvSpPr>
          <p:spPr bwMode="auto">
            <a:xfrm>
              <a:off x="477" y="3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783" name="Oval 301"/>
            <p:cNvSpPr>
              <a:spLocks noChangeArrowheads="1"/>
            </p:cNvSpPr>
            <p:nvPr/>
          </p:nvSpPr>
          <p:spPr bwMode="auto">
            <a:xfrm>
              <a:off x="296"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84" name="Oval 302"/>
            <p:cNvSpPr>
              <a:spLocks noChangeArrowheads="1"/>
            </p:cNvSpPr>
            <p:nvPr/>
          </p:nvSpPr>
          <p:spPr bwMode="auto">
            <a:xfrm>
              <a:off x="6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85" name="Oval 303"/>
            <p:cNvSpPr>
              <a:spLocks noChangeArrowheads="1"/>
            </p:cNvSpPr>
            <p:nvPr/>
          </p:nvSpPr>
          <p:spPr bwMode="auto">
            <a:xfrm>
              <a:off x="614"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86" name="Oval 304"/>
            <p:cNvSpPr>
              <a:spLocks noChangeArrowheads="1"/>
            </p:cNvSpPr>
            <p:nvPr/>
          </p:nvSpPr>
          <p:spPr bwMode="auto">
            <a:xfrm>
              <a:off x="106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87" name="Oval 305"/>
            <p:cNvSpPr>
              <a:spLocks noChangeArrowheads="1"/>
            </p:cNvSpPr>
            <p:nvPr/>
          </p:nvSpPr>
          <p:spPr bwMode="auto">
            <a:xfrm>
              <a:off x="477"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88" name="Oval 306"/>
            <p:cNvSpPr>
              <a:spLocks noChangeArrowheads="1"/>
            </p:cNvSpPr>
            <p:nvPr/>
          </p:nvSpPr>
          <p:spPr bwMode="auto">
            <a:xfrm>
              <a:off x="-114"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89" name="Oval 307"/>
            <p:cNvSpPr>
              <a:spLocks noChangeArrowheads="1"/>
            </p:cNvSpPr>
            <p:nvPr/>
          </p:nvSpPr>
          <p:spPr bwMode="auto">
            <a:xfrm>
              <a:off x="341"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90" name="Oval 308"/>
            <p:cNvSpPr>
              <a:spLocks noChangeArrowheads="1"/>
            </p:cNvSpPr>
            <p:nvPr/>
          </p:nvSpPr>
          <p:spPr bwMode="auto">
            <a:xfrm>
              <a:off x="796" y="397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791" name="Oval 309"/>
            <p:cNvSpPr>
              <a:spLocks noChangeArrowheads="1"/>
            </p:cNvSpPr>
            <p:nvPr/>
          </p:nvSpPr>
          <p:spPr bwMode="auto">
            <a:xfrm>
              <a:off x="125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92" name="Oval 310"/>
            <p:cNvSpPr>
              <a:spLocks noChangeArrowheads="1"/>
            </p:cNvSpPr>
            <p:nvPr/>
          </p:nvSpPr>
          <p:spPr bwMode="auto">
            <a:xfrm>
              <a:off x="143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93" name="Oval 311"/>
            <p:cNvSpPr>
              <a:spLocks noChangeArrowheads="1"/>
            </p:cNvSpPr>
            <p:nvPr/>
          </p:nvSpPr>
          <p:spPr bwMode="auto">
            <a:xfrm>
              <a:off x="931"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94" name="Oval 312"/>
            <p:cNvSpPr>
              <a:spLocks noChangeArrowheads="1"/>
            </p:cNvSpPr>
            <p:nvPr/>
          </p:nvSpPr>
          <p:spPr bwMode="auto">
            <a:xfrm>
              <a:off x="795"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95" name="Oval 313"/>
            <p:cNvSpPr>
              <a:spLocks noChangeArrowheads="1"/>
            </p:cNvSpPr>
            <p:nvPr/>
          </p:nvSpPr>
          <p:spPr bwMode="auto">
            <a:xfrm>
              <a:off x="2065"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96" name="Oval 314"/>
            <p:cNvSpPr>
              <a:spLocks noChangeArrowheads="1"/>
            </p:cNvSpPr>
            <p:nvPr/>
          </p:nvSpPr>
          <p:spPr bwMode="auto">
            <a:xfrm>
              <a:off x="202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97" name="Oval 315"/>
            <p:cNvSpPr>
              <a:spLocks noChangeArrowheads="1"/>
            </p:cNvSpPr>
            <p:nvPr/>
          </p:nvSpPr>
          <p:spPr bwMode="auto">
            <a:xfrm>
              <a:off x="1838"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98" name="Oval 316"/>
            <p:cNvSpPr>
              <a:spLocks noChangeArrowheads="1"/>
            </p:cNvSpPr>
            <p:nvPr/>
          </p:nvSpPr>
          <p:spPr bwMode="auto">
            <a:xfrm>
              <a:off x="3244"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799" name="Oval 317"/>
            <p:cNvSpPr>
              <a:spLocks noChangeArrowheads="1"/>
            </p:cNvSpPr>
            <p:nvPr/>
          </p:nvSpPr>
          <p:spPr bwMode="auto">
            <a:xfrm>
              <a:off x="3108" y="288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800" name="Oval 318"/>
            <p:cNvSpPr>
              <a:spLocks noChangeArrowheads="1"/>
            </p:cNvSpPr>
            <p:nvPr/>
          </p:nvSpPr>
          <p:spPr bwMode="auto">
            <a:xfrm>
              <a:off x="3154" y="26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801" name="Oval 319"/>
            <p:cNvSpPr>
              <a:spLocks noChangeArrowheads="1"/>
            </p:cNvSpPr>
            <p:nvPr/>
          </p:nvSpPr>
          <p:spPr bwMode="auto">
            <a:xfrm>
              <a:off x="3335"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02" name="Oval 320"/>
            <p:cNvSpPr>
              <a:spLocks noChangeArrowheads="1"/>
            </p:cNvSpPr>
            <p:nvPr/>
          </p:nvSpPr>
          <p:spPr bwMode="auto">
            <a:xfrm>
              <a:off x="2881"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803" name="Oval 321"/>
            <p:cNvSpPr>
              <a:spLocks noChangeArrowheads="1"/>
            </p:cNvSpPr>
            <p:nvPr/>
          </p:nvSpPr>
          <p:spPr bwMode="auto">
            <a:xfrm>
              <a:off x="242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04" name="Oval 322"/>
            <p:cNvSpPr>
              <a:spLocks noChangeArrowheads="1"/>
            </p:cNvSpPr>
            <p:nvPr/>
          </p:nvSpPr>
          <p:spPr bwMode="auto">
            <a:xfrm>
              <a:off x="197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05" name="Oval 323"/>
            <p:cNvSpPr>
              <a:spLocks noChangeArrowheads="1"/>
            </p:cNvSpPr>
            <p:nvPr/>
          </p:nvSpPr>
          <p:spPr bwMode="auto">
            <a:xfrm>
              <a:off x="329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06" name="Oval 324"/>
            <p:cNvSpPr>
              <a:spLocks noChangeArrowheads="1"/>
            </p:cNvSpPr>
            <p:nvPr/>
          </p:nvSpPr>
          <p:spPr bwMode="auto">
            <a:xfrm>
              <a:off x="288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07" name="Oval 325"/>
            <p:cNvSpPr>
              <a:spLocks noChangeArrowheads="1"/>
            </p:cNvSpPr>
            <p:nvPr/>
          </p:nvSpPr>
          <p:spPr bwMode="auto">
            <a:xfrm>
              <a:off x="251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08" name="Oval 326"/>
            <p:cNvSpPr>
              <a:spLocks noChangeArrowheads="1"/>
            </p:cNvSpPr>
            <p:nvPr/>
          </p:nvSpPr>
          <p:spPr bwMode="auto">
            <a:xfrm>
              <a:off x="2155" y="420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809" name="Oval 327"/>
            <p:cNvSpPr>
              <a:spLocks noChangeArrowheads="1"/>
            </p:cNvSpPr>
            <p:nvPr/>
          </p:nvSpPr>
          <p:spPr bwMode="auto">
            <a:xfrm>
              <a:off x="1747"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10" name="Oval 328"/>
            <p:cNvSpPr>
              <a:spLocks noChangeArrowheads="1"/>
            </p:cNvSpPr>
            <p:nvPr/>
          </p:nvSpPr>
          <p:spPr bwMode="auto">
            <a:xfrm>
              <a:off x="93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11" name="Oval 329"/>
            <p:cNvSpPr>
              <a:spLocks noChangeArrowheads="1"/>
            </p:cNvSpPr>
            <p:nvPr/>
          </p:nvSpPr>
          <p:spPr bwMode="auto">
            <a:xfrm>
              <a:off x="3471" y="297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812" name="Oval 330"/>
            <p:cNvSpPr>
              <a:spLocks noChangeArrowheads="1"/>
            </p:cNvSpPr>
            <p:nvPr/>
          </p:nvSpPr>
          <p:spPr bwMode="auto">
            <a:xfrm>
              <a:off x="3425"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13" name="Oval 331"/>
            <p:cNvSpPr>
              <a:spLocks noChangeArrowheads="1"/>
            </p:cNvSpPr>
            <p:nvPr/>
          </p:nvSpPr>
          <p:spPr bwMode="auto">
            <a:xfrm>
              <a:off x="347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14" name="Oval 332"/>
            <p:cNvSpPr>
              <a:spLocks noChangeArrowheads="1"/>
            </p:cNvSpPr>
            <p:nvPr/>
          </p:nvSpPr>
          <p:spPr bwMode="auto">
            <a:xfrm>
              <a:off x="2927"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15" name="Oval 333"/>
            <p:cNvSpPr>
              <a:spLocks noChangeArrowheads="1"/>
            </p:cNvSpPr>
            <p:nvPr/>
          </p:nvSpPr>
          <p:spPr bwMode="auto">
            <a:xfrm>
              <a:off x="31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16" name="Oval 334"/>
            <p:cNvSpPr>
              <a:spLocks noChangeArrowheads="1"/>
            </p:cNvSpPr>
            <p:nvPr/>
          </p:nvSpPr>
          <p:spPr bwMode="auto">
            <a:xfrm>
              <a:off x="143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17" name="Oval 335"/>
            <p:cNvSpPr>
              <a:spLocks noChangeArrowheads="1"/>
            </p:cNvSpPr>
            <p:nvPr/>
          </p:nvSpPr>
          <p:spPr bwMode="auto">
            <a:xfrm>
              <a:off x="143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18" name="Oval 336"/>
            <p:cNvSpPr>
              <a:spLocks noChangeArrowheads="1"/>
            </p:cNvSpPr>
            <p:nvPr/>
          </p:nvSpPr>
          <p:spPr bwMode="auto">
            <a:xfrm>
              <a:off x="1340"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19" name="Oval 337"/>
            <p:cNvSpPr>
              <a:spLocks noChangeArrowheads="1"/>
            </p:cNvSpPr>
            <p:nvPr/>
          </p:nvSpPr>
          <p:spPr bwMode="auto">
            <a:xfrm>
              <a:off x="120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20" name="Oval 338"/>
            <p:cNvSpPr>
              <a:spLocks noChangeArrowheads="1"/>
            </p:cNvSpPr>
            <p:nvPr/>
          </p:nvSpPr>
          <p:spPr bwMode="auto">
            <a:xfrm>
              <a:off x="102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21" name="Oval 339"/>
            <p:cNvSpPr>
              <a:spLocks noChangeArrowheads="1"/>
            </p:cNvSpPr>
            <p:nvPr/>
          </p:nvSpPr>
          <p:spPr bwMode="auto">
            <a:xfrm>
              <a:off x="1294"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22" name="Oval 340"/>
            <p:cNvSpPr>
              <a:spLocks noChangeArrowheads="1"/>
            </p:cNvSpPr>
            <p:nvPr/>
          </p:nvSpPr>
          <p:spPr bwMode="auto">
            <a:xfrm>
              <a:off x="1385" y="157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823" name="Oval 341"/>
            <p:cNvSpPr>
              <a:spLocks noChangeArrowheads="1"/>
            </p:cNvSpPr>
            <p:nvPr/>
          </p:nvSpPr>
          <p:spPr bwMode="auto">
            <a:xfrm>
              <a:off x="1385"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24" name="Oval 342"/>
            <p:cNvSpPr>
              <a:spLocks noChangeArrowheads="1"/>
            </p:cNvSpPr>
            <p:nvPr/>
          </p:nvSpPr>
          <p:spPr bwMode="auto">
            <a:xfrm>
              <a:off x="134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25" name="Oval 343"/>
            <p:cNvSpPr>
              <a:spLocks noChangeArrowheads="1"/>
            </p:cNvSpPr>
            <p:nvPr/>
          </p:nvSpPr>
          <p:spPr bwMode="auto">
            <a:xfrm>
              <a:off x="1385"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26" name="Oval 344"/>
            <p:cNvSpPr>
              <a:spLocks noChangeArrowheads="1"/>
            </p:cNvSpPr>
            <p:nvPr/>
          </p:nvSpPr>
          <p:spPr bwMode="auto">
            <a:xfrm>
              <a:off x="152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27" name="Oval 345"/>
            <p:cNvSpPr>
              <a:spLocks noChangeArrowheads="1"/>
            </p:cNvSpPr>
            <p:nvPr/>
          </p:nvSpPr>
          <p:spPr bwMode="auto">
            <a:xfrm>
              <a:off x="1612"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28" name="Oval 346"/>
            <p:cNvSpPr>
              <a:spLocks noChangeArrowheads="1"/>
            </p:cNvSpPr>
            <p:nvPr/>
          </p:nvSpPr>
          <p:spPr bwMode="auto">
            <a:xfrm>
              <a:off x="1703"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29" name="Oval 347"/>
            <p:cNvSpPr>
              <a:spLocks noChangeArrowheads="1"/>
            </p:cNvSpPr>
            <p:nvPr/>
          </p:nvSpPr>
          <p:spPr bwMode="auto">
            <a:xfrm>
              <a:off x="1702"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30" name="Oval 348"/>
            <p:cNvSpPr>
              <a:spLocks noChangeArrowheads="1"/>
            </p:cNvSpPr>
            <p:nvPr/>
          </p:nvSpPr>
          <p:spPr bwMode="auto">
            <a:xfrm>
              <a:off x="170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31" name="Oval 349"/>
            <p:cNvSpPr>
              <a:spLocks noChangeArrowheads="1"/>
            </p:cNvSpPr>
            <p:nvPr/>
          </p:nvSpPr>
          <p:spPr bwMode="auto">
            <a:xfrm>
              <a:off x="1612" y="1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832" name="Oval 350"/>
            <p:cNvSpPr>
              <a:spLocks noChangeArrowheads="1"/>
            </p:cNvSpPr>
            <p:nvPr/>
          </p:nvSpPr>
          <p:spPr bwMode="auto">
            <a:xfrm>
              <a:off x="1748"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33" name="Oval 351"/>
            <p:cNvSpPr>
              <a:spLocks noChangeArrowheads="1"/>
            </p:cNvSpPr>
            <p:nvPr/>
          </p:nvSpPr>
          <p:spPr bwMode="auto">
            <a:xfrm>
              <a:off x="1476"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34" name="Oval 352"/>
            <p:cNvSpPr>
              <a:spLocks noChangeArrowheads="1"/>
            </p:cNvSpPr>
            <p:nvPr/>
          </p:nvSpPr>
          <p:spPr bwMode="auto">
            <a:xfrm>
              <a:off x="3109"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35" name="Oval 353"/>
            <p:cNvSpPr>
              <a:spLocks noChangeArrowheads="1"/>
            </p:cNvSpPr>
            <p:nvPr/>
          </p:nvSpPr>
          <p:spPr bwMode="auto">
            <a:xfrm>
              <a:off x="1521" y="1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36" name="Oval 354"/>
            <p:cNvSpPr>
              <a:spLocks noChangeArrowheads="1"/>
            </p:cNvSpPr>
            <p:nvPr/>
          </p:nvSpPr>
          <p:spPr bwMode="auto">
            <a:xfrm>
              <a:off x="1566" y="1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37" name="Oval 355"/>
            <p:cNvSpPr>
              <a:spLocks noChangeArrowheads="1"/>
            </p:cNvSpPr>
            <p:nvPr/>
          </p:nvSpPr>
          <p:spPr bwMode="auto">
            <a:xfrm>
              <a:off x="129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38" name="Oval 356"/>
            <p:cNvSpPr>
              <a:spLocks noChangeArrowheads="1"/>
            </p:cNvSpPr>
            <p:nvPr/>
          </p:nvSpPr>
          <p:spPr bwMode="auto">
            <a:xfrm>
              <a:off x="1612" y="2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839" name="Oval 357"/>
            <p:cNvSpPr>
              <a:spLocks noChangeArrowheads="1"/>
            </p:cNvSpPr>
            <p:nvPr/>
          </p:nvSpPr>
          <p:spPr bwMode="auto">
            <a:xfrm>
              <a:off x="2338" y="170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840" name="Oval 358"/>
            <p:cNvSpPr>
              <a:spLocks noChangeArrowheads="1"/>
            </p:cNvSpPr>
            <p:nvPr/>
          </p:nvSpPr>
          <p:spPr bwMode="auto">
            <a:xfrm>
              <a:off x="2337"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41" name="Oval 359"/>
            <p:cNvSpPr>
              <a:spLocks noChangeArrowheads="1"/>
            </p:cNvSpPr>
            <p:nvPr/>
          </p:nvSpPr>
          <p:spPr bwMode="auto">
            <a:xfrm>
              <a:off x="220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42" name="Oval 360"/>
            <p:cNvSpPr>
              <a:spLocks noChangeArrowheads="1"/>
            </p:cNvSpPr>
            <p:nvPr/>
          </p:nvSpPr>
          <p:spPr bwMode="auto">
            <a:xfrm>
              <a:off x="2292"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43" name="Oval 361"/>
            <p:cNvSpPr>
              <a:spLocks noChangeArrowheads="1"/>
            </p:cNvSpPr>
            <p:nvPr/>
          </p:nvSpPr>
          <p:spPr bwMode="auto">
            <a:xfrm>
              <a:off x="2428" y="161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844" name="Oval 362"/>
            <p:cNvSpPr>
              <a:spLocks noChangeArrowheads="1"/>
            </p:cNvSpPr>
            <p:nvPr/>
          </p:nvSpPr>
          <p:spPr bwMode="auto">
            <a:xfrm>
              <a:off x="2519"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45" name="Oval 363"/>
            <p:cNvSpPr>
              <a:spLocks noChangeArrowheads="1"/>
            </p:cNvSpPr>
            <p:nvPr/>
          </p:nvSpPr>
          <p:spPr bwMode="auto">
            <a:xfrm>
              <a:off x="2610" y="17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846" name="Oval 364"/>
            <p:cNvSpPr>
              <a:spLocks noChangeArrowheads="1"/>
            </p:cNvSpPr>
            <p:nvPr/>
          </p:nvSpPr>
          <p:spPr bwMode="auto">
            <a:xfrm>
              <a:off x="2609"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47" name="Oval 365"/>
            <p:cNvSpPr>
              <a:spLocks noChangeArrowheads="1"/>
            </p:cNvSpPr>
            <p:nvPr/>
          </p:nvSpPr>
          <p:spPr bwMode="auto">
            <a:xfrm>
              <a:off x="2336"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48" name="Oval 366"/>
            <p:cNvSpPr>
              <a:spLocks noChangeArrowheads="1"/>
            </p:cNvSpPr>
            <p:nvPr/>
          </p:nvSpPr>
          <p:spPr bwMode="auto">
            <a:xfrm>
              <a:off x="2473" y="14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49" name="Oval 367"/>
            <p:cNvSpPr>
              <a:spLocks noChangeArrowheads="1"/>
            </p:cNvSpPr>
            <p:nvPr/>
          </p:nvSpPr>
          <p:spPr bwMode="auto">
            <a:xfrm>
              <a:off x="2836"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50" name="Oval 368"/>
            <p:cNvSpPr>
              <a:spLocks noChangeArrowheads="1"/>
            </p:cNvSpPr>
            <p:nvPr/>
          </p:nvSpPr>
          <p:spPr bwMode="auto">
            <a:xfrm>
              <a:off x="2927"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51" name="Oval 369"/>
            <p:cNvSpPr>
              <a:spLocks noChangeArrowheads="1"/>
            </p:cNvSpPr>
            <p:nvPr/>
          </p:nvSpPr>
          <p:spPr bwMode="auto">
            <a:xfrm>
              <a:off x="2247" y="216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852" name="Oval 370"/>
            <p:cNvSpPr>
              <a:spLocks noChangeArrowheads="1"/>
            </p:cNvSpPr>
            <p:nvPr/>
          </p:nvSpPr>
          <p:spPr bwMode="auto">
            <a:xfrm>
              <a:off x="2246"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53" name="Oval 371"/>
            <p:cNvSpPr>
              <a:spLocks noChangeArrowheads="1"/>
            </p:cNvSpPr>
            <p:nvPr/>
          </p:nvSpPr>
          <p:spPr bwMode="auto">
            <a:xfrm>
              <a:off x="2020" y="197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854" name="Oval 372"/>
            <p:cNvSpPr>
              <a:spLocks noChangeArrowheads="1"/>
            </p:cNvSpPr>
            <p:nvPr/>
          </p:nvSpPr>
          <p:spPr bwMode="auto">
            <a:xfrm>
              <a:off x="2201"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55" name="Oval 373"/>
            <p:cNvSpPr>
              <a:spLocks noChangeArrowheads="1"/>
            </p:cNvSpPr>
            <p:nvPr/>
          </p:nvSpPr>
          <p:spPr bwMode="auto">
            <a:xfrm>
              <a:off x="2700"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856" name="Oval 374"/>
            <p:cNvSpPr>
              <a:spLocks noChangeArrowheads="1"/>
            </p:cNvSpPr>
            <p:nvPr/>
          </p:nvSpPr>
          <p:spPr bwMode="auto">
            <a:xfrm>
              <a:off x="2428" y="216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857" name="Oval 375"/>
            <p:cNvSpPr>
              <a:spLocks noChangeArrowheads="1"/>
            </p:cNvSpPr>
            <p:nvPr/>
          </p:nvSpPr>
          <p:spPr bwMode="auto">
            <a:xfrm>
              <a:off x="2519"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58" name="Oval 376"/>
            <p:cNvSpPr>
              <a:spLocks noChangeArrowheads="1"/>
            </p:cNvSpPr>
            <p:nvPr/>
          </p:nvSpPr>
          <p:spPr bwMode="auto">
            <a:xfrm>
              <a:off x="2517" y="19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859" name="Oval 377"/>
            <p:cNvSpPr>
              <a:spLocks noChangeArrowheads="1"/>
            </p:cNvSpPr>
            <p:nvPr/>
          </p:nvSpPr>
          <p:spPr bwMode="auto">
            <a:xfrm>
              <a:off x="2245" y="16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60" name="Oval 378"/>
            <p:cNvSpPr>
              <a:spLocks noChangeArrowheads="1"/>
            </p:cNvSpPr>
            <p:nvPr/>
          </p:nvSpPr>
          <p:spPr bwMode="auto">
            <a:xfrm>
              <a:off x="2382" y="1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61" name="Oval 379"/>
            <p:cNvSpPr>
              <a:spLocks noChangeArrowheads="1"/>
            </p:cNvSpPr>
            <p:nvPr/>
          </p:nvSpPr>
          <p:spPr bwMode="auto">
            <a:xfrm>
              <a:off x="211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62" name="Oval 380"/>
            <p:cNvSpPr>
              <a:spLocks noChangeArrowheads="1"/>
            </p:cNvSpPr>
            <p:nvPr/>
          </p:nvSpPr>
          <p:spPr bwMode="auto">
            <a:xfrm>
              <a:off x="2428"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63" name="Oval 381"/>
            <p:cNvSpPr>
              <a:spLocks noChangeArrowheads="1"/>
            </p:cNvSpPr>
            <p:nvPr/>
          </p:nvSpPr>
          <p:spPr bwMode="auto">
            <a:xfrm>
              <a:off x="1975"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64" name="Oval 382"/>
            <p:cNvSpPr>
              <a:spLocks noChangeArrowheads="1"/>
            </p:cNvSpPr>
            <p:nvPr/>
          </p:nvSpPr>
          <p:spPr bwMode="auto">
            <a:xfrm>
              <a:off x="1793" y="13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865" name="Oval 383"/>
            <p:cNvSpPr>
              <a:spLocks noChangeArrowheads="1"/>
            </p:cNvSpPr>
            <p:nvPr/>
          </p:nvSpPr>
          <p:spPr bwMode="auto">
            <a:xfrm>
              <a:off x="1657"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66" name="Oval 384"/>
            <p:cNvSpPr>
              <a:spLocks noChangeArrowheads="1"/>
            </p:cNvSpPr>
            <p:nvPr/>
          </p:nvSpPr>
          <p:spPr bwMode="auto">
            <a:xfrm>
              <a:off x="1748"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867" name="Oval 385"/>
            <p:cNvSpPr>
              <a:spLocks noChangeArrowheads="1"/>
            </p:cNvSpPr>
            <p:nvPr/>
          </p:nvSpPr>
          <p:spPr bwMode="auto">
            <a:xfrm>
              <a:off x="1884"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68" name="Oval 386"/>
            <p:cNvSpPr>
              <a:spLocks noChangeArrowheads="1"/>
            </p:cNvSpPr>
            <p:nvPr/>
          </p:nvSpPr>
          <p:spPr bwMode="auto">
            <a:xfrm>
              <a:off x="2020" y="1707"/>
              <a:ext cx="45" cy="46"/>
            </a:xfrm>
            <a:prstGeom prst="ellipse">
              <a:avLst/>
            </a:prstGeom>
            <a:solidFill>
              <a:schemeClr val="tx1"/>
            </a:solidFill>
            <a:ln w="3175">
              <a:noFill/>
              <a:round/>
              <a:headEnd/>
              <a:tailEnd/>
            </a:ln>
          </p:spPr>
          <p:txBody>
            <a:bodyPr wrap="none" anchor="ctr"/>
            <a:lstStyle/>
            <a:p>
              <a:endParaRPr lang="en-US"/>
            </a:p>
          </p:txBody>
        </p:sp>
        <p:sp>
          <p:nvSpPr>
            <p:cNvPr id="87869" name="Oval 387"/>
            <p:cNvSpPr>
              <a:spLocks noChangeArrowheads="1"/>
            </p:cNvSpPr>
            <p:nvPr/>
          </p:nvSpPr>
          <p:spPr bwMode="auto">
            <a:xfrm>
              <a:off x="2066" y="1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70" name="Oval 388"/>
            <p:cNvSpPr>
              <a:spLocks noChangeArrowheads="1"/>
            </p:cNvSpPr>
            <p:nvPr/>
          </p:nvSpPr>
          <p:spPr bwMode="auto">
            <a:xfrm>
              <a:off x="2065"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71" name="Oval 389"/>
            <p:cNvSpPr>
              <a:spLocks noChangeArrowheads="1"/>
            </p:cNvSpPr>
            <p:nvPr/>
          </p:nvSpPr>
          <p:spPr bwMode="auto">
            <a:xfrm>
              <a:off x="1792" y="107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872" name="Oval 390"/>
            <p:cNvSpPr>
              <a:spLocks noChangeArrowheads="1"/>
            </p:cNvSpPr>
            <p:nvPr/>
          </p:nvSpPr>
          <p:spPr bwMode="auto">
            <a:xfrm>
              <a:off x="1929" y="124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873" name="Oval 391"/>
            <p:cNvSpPr>
              <a:spLocks noChangeArrowheads="1"/>
            </p:cNvSpPr>
            <p:nvPr/>
          </p:nvSpPr>
          <p:spPr bwMode="auto">
            <a:xfrm>
              <a:off x="1929"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74" name="Oval 392"/>
            <p:cNvSpPr>
              <a:spLocks noChangeArrowheads="1"/>
            </p:cNvSpPr>
            <p:nvPr/>
          </p:nvSpPr>
          <p:spPr bwMode="auto">
            <a:xfrm>
              <a:off x="1975"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75" name="Oval 393"/>
            <p:cNvSpPr>
              <a:spLocks noChangeArrowheads="1"/>
            </p:cNvSpPr>
            <p:nvPr/>
          </p:nvSpPr>
          <p:spPr bwMode="auto">
            <a:xfrm>
              <a:off x="2247"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76" name="Oval 394"/>
            <p:cNvSpPr>
              <a:spLocks noChangeArrowheads="1"/>
            </p:cNvSpPr>
            <p:nvPr/>
          </p:nvSpPr>
          <p:spPr bwMode="auto">
            <a:xfrm>
              <a:off x="2246"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77" name="Oval 395"/>
            <p:cNvSpPr>
              <a:spLocks noChangeArrowheads="1"/>
            </p:cNvSpPr>
            <p:nvPr/>
          </p:nvSpPr>
          <p:spPr bwMode="auto">
            <a:xfrm>
              <a:off x="211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78" name="Oval 396"/>
            <p:cNvSpPr>
              <a:spLocks noChangeArrowheads="1"/>
            </p:cNvSpPr>
            <p:nvPr/>
          </p:nvSpPr>
          <p:spPr bwMode="auto">
            <a:xfrm>
              <a:off x="2201"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79" name="Oval 397"/>
            <p:cNvSpPr>
              <a:spLocks noChangeArrowheads="1"/>
            </p:cNvSpPr>
            <p:nvPr/>
          </p:nvSpPr>
          <p:spPr bwMode="auto">
            <a:xfrm>
              <a:off x="2337" y="120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880" name="Oval 398"/>
            <p:cNvSpPr>
              <a:spLocks noChangeArrowheads="1"/>
            </p:cNvSpPr>
            <p:nvPr/>
          </p:nvSpPr>
          <p:spPr bwMode="auto">
            <a:xfrm>
              <a:off x="24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81" name="Oval 399"/>
            <p:cNvSpPr>
              <a:spLocks noChangeArrowheads="1"/>
            </p:cNvSpPr>
            <p:nvPr/>
          </p:nvSpPr>
          <p:spPr bwMode="auto">
            <a:xfrm>
              <a:off x="2519" y="129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882" name="Oval 400"/>
            <p:cNvSpPr>
              <a:spLocks noChangeArrowheads="1"/>
            </p:cNvSpPr>
            <p:nvPr/>
          </p:nvSpPr>
          <p:spPr bwMode="auto">
            <a:xfrm>
              <a:off x="2518"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83" name="Oval 401"/>
            <p:cNvSpPr>
              <a:spLocks noChangeArrowheads="1"/>
            </p:cNvSpPr>
            <p:nvPr/>
          </p:nvSpPr>
          <p:spPr bwMode="auto">
            <a:xfrm>
              <a:off x="2245"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84" name="Oval 402"/>
            <p:cNvSpPr>
              <a:spLocks noChangeArrowheads="1"/>
            </p:cNvSpPr>
            <p:nvPr/>
          </p:nvSpPr>
          <p:spPr bwMode="auto">
            <a:xfrm>
              <a:off x="23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85" name="Oval 403"/>
            <p:cNvSpPr>
              <a:spLocks noChangeArrowheads="1"/>
            </p:cNvSpPr>
            <p:nvPr/>
          </p:nvSpPr>
          <p:spPr bwMode="auto">
            <a:xfrm>
              <a:off x="3742" y="179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886" name="Oval 404"/>
            <p:cNvSpPr>
              <a:spLocks noChangeArrowheads="1"/>
            </p:cNvSpPr>
            <p:nvPr/>
          </p:nvSpPr>
          <p:spPr bwMode="auto">
            <a:xfrm>
              <a:off x="2428" y="11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87" name="Oval 405"/>
            <p:cNvSpPr>
              <a:spLocks noChangeArrowheads="1"/>
            </p:cNvSpPr>
            <p:nvPr/>
          </p:nvSpPr>
          <p:spPr bwMode="auto">
            <a:xfrm>
              <a:off x="1702"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88" name="Oval 406"/>
            <p:cNvSpPr>
              <a:spLocks noChangeArrowheads="1"/>
            </p:cNvSpPr>
            <p:nvPr/>
          </p:nvSpPr>
          <p:spPr bwMode="auto">
            <a:xfrm>
              <a:off x="1340"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89" name="Oval 407"/>
            <p:cNvSpPr>
              <a:spLocks noChangeArrowheads="1"/>
            </p:cNvSpPr>
            <p:nvPr/>
          </p:nvSpPr>
          <p:spPr bwMode="auto">
            <a:xfrm>
              <a:off x="1476" y="13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90" name="Oval 408"/>
            <p:cNvSpPr>
              <a:spLocks noChangeArrowheads="1"/>
            </p:cNvSpPr>
            <p:nvPr/>
          </p:nvSpPr>
          <p:spPr bwMode="auto">
            <a:xfrm>
              <a:off x="156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91" name="Oval 409"/>
            <p:cNvSpPr>
              <a:spLocks noChangeArrowheads="1"/>
            </p:cNvSpPr>
            <p:nvPr/>
          </p:nvSpPr>
          <p:spPr bwMode="auto">
            <a:xfrm>
              <a:off x="1566"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92" name="Oval 410"/>
            <p:cNvSpPr>
              <a:spLocks noChangeArrowheads="1"/>
            </p:cNvSpPr>
            <p:nvPr/>
          </p:nvSpPr>
          <p:spPr bwMode="auto">
            <a:xfrm>
              <a:off x="1930" y="220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893" name="Oval 411"/>
            <p:cNvSpPr>
              <a:spLocks noChangeArrowheads="1"/>
            </p:cNvSpPr>
            <p:nvPr/>
          </p:nvSpPr>
          <p:spPr bwMode="auto">
            <a:xfrm>
              <a:off x="211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94" name="Oval 412"/>
            <p:cNvSpPr>
              <a:spLocks noChangeArrowheads="1"/>
            </p:cNvSpPr>
            <p:nvPr/>
          </p:nvSpPr>
          <p:spPr bwMode="auto">
            <a:xfrm>
              <a:off x="1838"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95" name="Oval 413"/>
            <p:cNvSpPr>
              <a:spLocks noChangeArrowheads="1"/>
            </p:cNvSpPr>
            <p:nvPr/>
          </p:nvSpPr>
          <p:spPr bwMode="auto">
            <a:xfrm>
              <a:off x="188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96" name="Oval 414"/>
            <p:cNvSpPr>
              <a:spLocks noChangeArrowheads="1"/>
            </p:cNvSpPr>
            <p:nvPr/>
          </p:nvSpPr>
          <p:spPr bwMode="auto">
            <a:xfrm>
              <a:off x="1975" y="188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897" name="Oval 415"/>
            <p:cNvSpPr>
              <a:spLocks noChangeArrowheads="1"/>
            </p:cNvSpPr>
            <p:nvPr/>
          </p:nvSpPr>
          <p:spPr bwMode="auto">
            <a:xfrm>
              <a:off x="2701"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98" name="Oval 416"/>
            <p:cNvSpPr>
              <a:spLocks noChangeArrowheads="1"/>
            </p:cNvSpPr>
            <p:nvPr/>
          </p:nvSpPr>
          <p:spPr bwMode="auto">
            <a:xfrm>
              <a:off x="2564"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899" name="Oval 417"/>
            <p:cNvSpPr>
              <a:spLocks noChangeArrowheads="1"/>
            </p:cNvSpPr>
            <p:nvPr/>
          </p:nvSpPr>
          <p:spPr bwMode="auto">
            <a:xfrm>
              <a:off x="2429"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00" name="Oval 418"/>
            <p:cNvSpPr>
              <a:spLocks noChangeArrowheads="1"/>
            </p:cNvSpPr>
            <p:nvPr/>
          </p:nvSpPr>
          <p:spPr bwMode="auto">
            <a:xfrm>
              <a:off x="2294" y="188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901" name="Oval 419"/>
            <p:cNvSpPr>
              <a:spLocks noChangeArrowheads="1"/>
            </p:cNvSpPr>
            <p:nvPr/>
          </p:nvSpPr>
          <p:spPr bwMode="auto">
            <a:xfrm>
              <a:off x="270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02" name="Oval 420"/>
            <p:cNvSpPr>
              <a:spLocks noChangeArrowheads="1"/>
            </p:cNvSpPr>
            <p:nvPr/>
          </p:nvSpPr>
          <p:spPr bwMode="auto">
            <a:xfrm>
              <a:off x="2746"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03" name="Oval 421"/>
            <p:cNvSpPr>
              <a:spLocks noChangeArrowheads="1"/>
            </p:cNvSpPr>
            <p:nvPr/>
          </p:nvSpPr>
          <p:spPr bwMode="auto">
            <a:xfrm>
              <a:off x="329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04" name="Oval 422"/>
            <p:cNvSpPr>
              <a:spLocks noChangeArrowheads="1"/>
            </p:cNvSpPr>
            <p:nvPr/>
          </p:nvSpPr>
          <p:spPr bwMode="auto">
            <a:xfrm>
              <a:off x="329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05" name="Oval 423"/>
            <p:cNvSpPr>
              <a:spLocks noChangeArrowheads="1"/>
            </p:cNvSpPr>
            <p:nvPr/>
          </p:nvSpPr>
          <p:spPr bwMode="auto">
            <a:xfrm>
              <a:off x="3154" y="1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06" name="Oval 424"/>
            <p:cNvSpPr>
              <a:spLocks noChangeArrowheads="1"/>
            </p:cNvSpPr>
            <p:nvPr/>
          </p:nvSpPr>
          <p:spPr bwMode="auto">
            <a:xfrm>
              <a:off x="3245" y="125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907" name="Oval 425"/>
            <p:cNvSpPr>
              <a:spLocks noChangeArrowheads="1"/>
            </p:cNvSpPr>
            <p:nvPr/>
          </p:nvSpPr>
          <p:spPr bwMode="auto">
            <a:xfrm>
              <a:off x="3381" y="1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08" name="Oval 426"/>
            <p:cNvSpPr>
              <a:spLocks noChangeArrowheads="1"/>
            </p:cNvSpPr>
            <p:nvPr/>
          </p:nvSpPr>
          <p:spPr bwMode="auto">
            <a:xfrm>
              <a:off x="3426" y="1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09" name="Oval 427"/>
            <p:cNvSpPr>
              <a:spLocks noChangeArrowheads="1"/>
            </p:cNvSpPr>
            <p:nvPr/>
          </p:nvSpPr>
          <p:spPr bwMode="auto">
            <a:xfrm>
              <a:off x="3154" y="14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910" name="Oval 428"/>
            <p:cNvSpPr>
              <a:spLocks noChangeArrowheads="1"/>
            </p:cNvSpPr>
            <p:nvPr/>
          </p:nvSpPr>
          <p:spPr bwMode="auto">
            <a:xfrm>
              <a:off x="3198" y="14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11" name="Oval 429"/>
            <p:cNvSpPr>
              <a:spLocks noChangeArrowheads="1"/>
            </p:cNvSpPr>
            <p:nvPr/>
          </p:nvSpPr>
          <p:spPr bwMode="auto">
            <a:xfrm>
              <a:off x="2747"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12" name="Oval 430"/>
            <p:cNvSpPr>
              <a:spLocks noChangeArrowheads="1"/>
            </p:cNvSpPr>
            <p:nvPr/>
          </p:nvSpPr>
          <p:spPr bwMode="auto">
            <a:xfrm>
              <a:off x="2746" y="120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913" name="Oval 431"/>
            <p:cNvSpPr>
              <a:spLocks noChangeArrowheads="1"/>
            </p:cNvSpPr>
            <p:nvPr/>
          </p:nvSpPr>
          <p:spPr bwMode="auto">
            <a:xfrm>
              <a:off x="261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14" name="Oval 432"/>
            <p:cNvSpPr>
              <a:spLocks noChangeArrowheads="1"/>
            </p:cNvSpPr>
            <p:nvPr/>
          </p:nvSpPr>
          <p:spPr bwMode="auto">
            <a:xfrm>
              <a:off x="2701"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15" name="Oval 433"/>
            <p:cNvSpPr>
              <a:spLocks noChangeArrowheads="1"/>
            </p:cNvSpPr>
            <p:nvPr/>
          </p:nvSpPr>
          <p:spPr bwMode="auto">
            <a:xfrm>
              <a:off x="2837"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16" name="Oval 434"/>
            <p:cNvSpPr>
              <a:spLocks noChangeArrowheads="1"/>
            </p:cNvSpPr>
            <p:nvPr/>
          </p:nvSpPr>
          <p:spPr bwMode="auto">
            <a:xfrm>
              <a:off x="29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17" name="Oval 435"/>
            <p:cNvSpPr>
              <a:spLocks noChangeArrowheads="1"/>
            </p:cNvSpPr>
            <p:nvPr/>
          </p:nvSpPr>
          <p:spPr bwMode="auto">
            <a:xfrm>
              <a:off x="3019" y="129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918" name="Oval 436"/>
            <p:cNvSpPr>
              <a:spLocks noChangeArrowheads="1"/>
            </p:cNvSpPr>
            <p:nvPr/>
          </p:nvSpPr>
          <p:spPr bwMode="auto">
            <a:xfrm>
              <a:off x="3018" y="1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919" name="Oval 437"/>
            <p:cNvSpPr>
              <a:spLocks noChangeArrowheads="1"/>
            </p:cNvSpPr>
            <p:nvPr/>
          </p:nvSpPr>
          <p:spPr bwMode="auto">
            <a:xfrm>
              <a:off x="28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20" name="Oval 438"/>
            <p:cNvSpPr>
              <a:spLocks noChangeArrowheads="1"/>
            </p:cNvSpPr>
            <p:nvPr/>
          </p:nvSpPr>
          <p:spPr bwMode="auto">
            <a:xfrm>
              <a:off x="2610" y="12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21" name="Oval 439"/>
            <p:cNvSpPr>
              <a:spLocks noChangeArrowheads="1"/>
            </p:cNvSpPr>
            <p:nvPr/>
          </p:nvSpPr>
          <p:spPr bwMode="auto">
            <a:xfrm>
              <a:off x="2928"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22" name="Oval 440"/>
            <p:cNvSpPr>
              <a:spLocks noChangeArrowheads="1"/>
            </p:cNvSpPr>
            <p:nvPr/>
          </p:nvSpPr>
          <p:spPr bwMode="auto">
            <a:xfrm>
              <a:off x="3200"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23" name="Oval 441"/>
            <p:cNvSpPr>
              <a:spLocks noChangeArrowheads="1"/>
            </p:cNvSpPr>
            <p:nvPr/>
          </p:nvSpPr>
          <p:spPr bwMode="auto">
            <a:xfrm>
              <a:off x="3063" y="9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24" name="Oval 442"/>
            <p:cNvSpPr>
              <a:spLocks noChangeArrowheads="1"/>
            </p:cNvSpPr>
            <p:nvPr/>
          </p:nvSpPr>
          <p:spPr bwMode="auto">
            <a:xfrm>
              <a:off x="329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25" name="Oval 443"/>
            <p:cNvSpPr>
              <a:spLocks noChangeArrowheads="1"/>
            </p:cNvSpPr>
            <p:nvPr/>
          </p:nvSpPr>
          <p:spPr bwMode="auto">
            <a:xfrm>
              <a:off x="34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26" name="Oval 444"/>
            <p:cNvSpPr>
              <a:spLocks noChangeArrowheads="1"/>
            </p:cNvSpPr>
            <p:nvPr/>
          </p:nvSpPr>
          <p:spPr bwMode="auto">
            <a:xfrm>
              <a:off x="3063" y="1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27" name="Oval 445"/>
            <p:cNvSpPr>
              <a:spLocks noChangeArrowheads="1"/>
            </p:cNvSpPr>
            <p:nvPr/>
          </p:nvSpPr>
          <p:spPr bwMode="auto">
            <a:xfrm>
              <a:off x="3381"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28" name="Oval 446"/>
            <p:cNvSpPr>
              <a:spLocks noChangeArrowheads="1"/>
            </p:cNvSpPr>
            <p:nvPr/>
          </p:nvSpPr>
          <p:spPr bwMode="auto">
            <a:xfrm>
              <a:off x="2655" y="1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29" name="Oval 447"/>
            <p:cNvSpPr>
              <a:spLocks noChangeArrowheads="1"/>
            </p:cNvSpPr>
            <p:nvPr/>
          </p:nvSpPr>
          <p:spPr bwMode="auto">
            <a:xfrm>
              <a:off x="347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30" name="Oval 448"/>
            <p:cNvSpPr>
              <a:spLocks noChangeArrowheads="1"/>
            </p:cNvSpPr>
            <p:nvPr/>
          </p:nvSpPr>
          <p:spPr bwMode="auto">
            <a:xfrm>
              <a:off x="3471"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31" name="Oval 449"/>
            <p:cNvSpPr>
              <a:spLocks noChangeArrowheads="1"/>
            </p:cNvSpPr>
            <p:nvPr/>
          </p:nvSpPr>
          <p:spPr bwMode="auto">
            <a:xfrm>
              <a:off x="3335"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32" name="Oval 450"/>
            <p:cNvSpPr>
              <a:spLocks noChangeArrowheads="1"/>
            </p:cNvSpPr>
            <p:nvPr/>
          </p:nvSpPr>
          <p:spPr bwMode="auto">
            <a:xfrm>
              <a:off x="342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33" name="Oval 451"/>
            <p:cNvSpPr>
              <a:spLocks noChangeArrowheads="1"/>
            </p:cNvSpPr>
            <p:nvPr/>
          </p:nvSpPr>
          <p:spPr bwMode="auto">
            <a:xfrm>
              <a:off x="3562"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34" name="Oval 452"/>
            <p:cNvSpPr>
              <a:spLocks noChangeArrowheads="1"/>
            </p:cNvSpPr>
            <p:nvPr/>
          </p:nvSpPr>
          <p:spPr bwMode="auto">
            <a:xfrm>
              <a:off x="3471"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35" name="Oval 453"/>
            <p:cNvSpPr>
              <a:spLocks noChangeArrowheads="1"/>
            </p:cNvSpPr>
            <p:nvPr/>
          </p:nvSpPr>
          <p:spPr bwMode="auto">
            <a:xfrm>
              <a:off x="333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36" name="Oval 454"/>
            <p:cNvSpPr>
              <a:spLocks noChangeArrowheads="1"/>
            </p:cNvSpPr>
            <p:nvPr/>
          </p:nvSpPr>
          <p:spPr bwMode="auto">
            <a:xfrm>
              <a:off x="333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37" name="Oval 455"/>
            <p:cNvSpPr>
              <a:spLocks noChangeArrowheads="1"/>
            </p:cNvSpPr>
            <p:nvPr/>
          </p:nvSpPr>
          <p:spPr bwMode="auto">
            <a:xfrm>
              <a:off x="2928"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38" name="Oval 456"/>
            <p:cNvSpPr>
              <a:spLocks noChangeArrowheads="1"/>
            </p:cNvSpPr>
            <p:nvPr/>
          </p:nvSpPr>
          <p:spPr bwMode="auto">
            <a:xfrm>
              <a:off x="283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39" name="Oval 457"/>
            <p:cNvSpPr>
              <a:spLocks noChangeArrowheads="1"/>
            </p:cNvSpPr>
            <p:nvPr/>
          </p:nvSpPr>
          <p:spPr bwMode="auto">
            <a:xfrm>
              <a:off x="3878" y="25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940" name="Oval 458"/>
            <p:cNvSpPr>
              <a:spLocks noChangeArrowheads="1"/>
            </p:cNvSpPr>
            <p:nvPr/>
          </p:nvSpPr>
          <p:spPr bwMode="auto">
            <a:xfrm>
              <a:off x="2882"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41" name="Oval 459"/>
            <p:cNvSpPr>
              <a:spLocks noChangeArrowheads="1"/>
            </p:cNvSpPr>
            <p:nvPr/>
          </p:nvSpPr>
          <p:spPr bwMode="auto">
            <a:xfrm>
              <a:off x="3018"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42" name="Oval 460"/>
            <p:cNvSpPr>
              <a:spLocks noChangeArrowheads="1"/>
            </p:cNvSpPr>
            <p:nvPr/>
          </p:nvSpPr>
          <p:spPr bwMode="auto">
            <a:xfrm>
              <a:off x="3109"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43" name="Oval 461"/>
            <p:cNvSpPr>
              <a:spLocks noChangeArrowheads="1"/>
            </p:cNvSpPr>
            <p:nvPr/>
          </p:nvSpPr>
          <p:spPr bwMode="auto">
            <a:xfrm>
              <a:off x="320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44" name="Oval 462"/>
            <p:cNvSpPr>
              <a:spLocks noChangeArrowheads="1"/>
            </p:cNvSpPr>
            <p:nvPr/>
          </p:nvSpPr>
          <p:spPr bwMode="auto">
            <a:xfrm>
              <a:off x="319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45" name="Oval 463"/>
            <p:cNvSpPr>
              <a:spLocks noChangeArrowheads="1"/>
            </p:cNvSpPr>
            <p:nvPr/>
          </p:nvSpPr>
          <p:spPr bwMode="auto">
            <a:xfrm>
              <a:off x="3063"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46" name="Oval 464"/>
            <p:cNvSpPr>
              <a:spLocks noChangeArrowheads="1"/>
            </p:cNvSpPr>
            <p:nvPr/>
          </p:nvSpPr>
          <p:spPr bwMode="auto">
            <a:xfrm>
              <a:off x="265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47" name="Oval 465"/>
            <p:cNvSpPr>
              <a:spLocks noChangeArrowheads="1"/>
            </p:cNvSpPr>
            <p:nvPr/>
          </p:nvSpPr>
          <p:spPr bwMode="auto">
            <a:xfrm>
              <a:off x="3109" y="197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948" name="Oval 466"/>
            <p:cNvSpPr>
              <a:spLocks noChangeArrowheads="1"/>
            </p:cNvSpPr>
            <p:nvPr/>
          </p:nvSpPr>
          <p:spPr bwMode="auto">
            <a:xfrm>
              <a:off x="338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49" name="Oval 467"/>
            <p:cNvSpPr>
              <a:spLocks noChangeArrowheads="1"/>
            </p:cNvSpPr>
            <p:nvPr/>
          </p:nvSpPr>
          <p:spPr bwMode="auto">
            <a:xfrm>
              <a:off x="3244"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50" name="Oval 468"/>
            <p:cNvSpPr>
              <a:spLocks noChangeArrowheads="1"/>
            </p:cNvSpPr>
            <p:nvPr/>
          </p:nvSpPr>
          <p:spPr bwMode="auto">
            <a:xfrm>
              <a:off x="3335"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51" name="Oval 469"/>
            <p:cNvSpPr>
              <a:spLocks noChangeArrowheads="1"/>
            </p:cNvSpPr>
            <p:nvPr/>
          </p:nvSpPr>
          <p:spPr bwMode="auto">
            <a:xfrm>
              <a:off x="3562"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52" name="Oval 470"/>
            <p:cNvSpPr>
              <a:spLocks noChangeArrowheads="1"/>
            </p:cNvSpPr>
            <p:nvPr/>
          </p:nvSpPr>
          <p:spPr bwMode="auto">
            <a:xfrm>
              <a:off x="3244" y="1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953" name="Oval 471"/>
            <p:cNvSpPr>
              <a:spLocks noChangeArrowheads="1"/>
            </p:cNvSpPr>
            <p:nvPr/>
          </p:nvSpPr>
          <p:spPr bwMode="auto">
            <a:xfrm>
              <a:off x="356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54" name="Oval 472"/>
            <p:cNvSpPr>
              <a:spLocks noChangeArrowheads="1"/>
            </p:cNvSpPr>
            <p:nvPr/>
          </p:nvSpPr>
          <p:spPr bwMode="auto">
            <a:xfrm>
              <a:off x="2836" y="215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7955" name="Oval 473"/>
            <p:cNvSpPr>
              <a:spLocks noChangeArrowheads="1"/>
            </p:cNvSpPr>
            <p:nvPr/>
          </p:nvSpPr>
          <p:spPr bwMode="auto">
            <a:xfrm>
              <a:off x="111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56" name="Oval 474"/>
            <p:cNvSpPr>
              <a:spLocks noChangeArrowheads="1"/>
            </p:cNvSpPr>
            <p:nvPr/>
          </p:nvSpPr>
          <p:spPr bwMode="auto">
            <a:xfrm>
              <a:off x="256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57" name="Oval 475"/>
            <p:cNvSpPr>
              <a:spLocks noChangeArrowheads="1"/>
            </p:cNvSpPr>
            <p:nvPr/>
          </p:nvSpPr>
          <p:spPr bwMode="auto">
            <a:xfrm>
              <a:off x="977" y="207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958" name="Oval 476"/>
            <p:cNvSpPr>
              <a:spLocks noChangeArrowheads="1"/>
            </p:cNvSpPr>
            <p:nvPr/>
          </p:nvSpPr>
          <p:spPr bwMode="auto">
            <a:xfrm>
              <a:off x="1068" y="198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959" name="Oval 477"/>
            <p:cNvSpPr>
              <a:spLocks noChangeArrowheads="1"/>
            </p:cNvSpPr>
            <p:nvPr/>
          </p:nvSpPr>
          <p:spPr bwMode="auto">
            <a:xfrm>
              <a:off x="1203"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60" name="Oval 478"/>
            <p:cNvSpPr>
              <a:spLocks noChangeArrowheads="1"/>
            </p:cNvSpPr>
            <p:nvPr/>
          </p:nvSpPr>
          <p:spPr bwMode="auto">
            <a:xfrm>
              <a:off x="120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61" name="Oval 479"/>
            <p:cNvSpPr>
              <a:spLocks noChangeArrowheads="1"/>
            </p:cNvSpPr>
            <p:nvPr/>
          </p:nvSpPr>
          <p:spPr bwMode="auto">
            <a:xfrm>
              <a:off x="977"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62" name="Oval 480"/>
            <p:cNvSpPr>
              <a:spLocks noChangeArrowheads="1"/>
            </p:cNvSpPr>
            <p:nvPr/>
          </p:nvSpPr>
          <p:spPr bwMode="auto">
            <a:xfrm>
              <a:off x="1021" y="2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963" name="Oval 481"/>
            <p:cNvSpPr>
              <a:spLocks noChangeArrowheads="1"/>
            </p:cNvSpPr>
            <p:nvPr/>
          </p:nvSpPr>
          <p:spPr bwMode="auto">
            <a:xfrm>
              <a:off x="57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64" name="Oval 482"/>
            <p:cNvSpPr>
              <a:spLocks noChangeArrowheads="1"/>
            </p:cNvSpPr>
            <p:nvPr/>
          </p:nvSpPr>
          <p:spPr bwMode="auto">
            <a:xfrm>
              <a:off x="56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65" name="Oval 483"/>
            <p:cNvSpPr>
              <a:spLocks noChangeArrowheads="1"/>
            </p:cNvSpPr>
            <p:nvPr/>
          </p:nvSpPr>
          <p:spPr bwMode="auto">
            <a:xfrm>
              <a:off x="433" y="188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966" name="Oval 484"/>
            <p:cNvSpPr>
              <a:spLocks noChangeArrowheads="1"/>
            </p:cNvSpPr>
            <p:nvPr/>
          </p:nvSpPr>
          <p:spPr bwMode="auto">
            <a:xfrm>
              <a:off x="524" y="1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67" name="Oval 485"/>
            <p:cNvSpPr>
              <a:spLocks noChangeArrowheads="1"/>
            </p:cNvSpPr>
            <p:nvPr/>
          </p:nvSpPr>
          <p:spPr bwMode="auto">
            <a:xfrm>
              <a:off x="660" y="1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968" name="Oval 486"/>
            <p:cNvSpPr>
              <a:spLocks noChangeArrowheads="1"/>
            </p:cNvSpPr>
            <p:nvPr/>
          </p:nvSpPr>
          <p:spPr bwMode="auto">
            <a:xfrm>
              <a:off x="751" y="2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69" name="Oval 487"/>
            <p:cNvSpPr>
              <a:spLocks noChangeArrowheads="1"/>
            </p:cNvSpPr>
            <p:nvPr/>
          </p:nvSpPr>
          <p:spPr bwMode="auto">
            <a:xfrm>
              <a:off x="842"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70" name="Oval 488"/>
            <p:cNvSpPr>
              <a:spLocks noChangeArrowheads="1"/>
            </p:cNvSpPr>
            <p:nvPr/>
          </p:nvSpPr>
          <p:spPr bwMode="auto">
            <a:xfrm>
              <a:off x="1111" y="184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971" name="Oval 489"/>
            <p:cNvSpPr>
              <a:spLocks noChangeArrowheads="1"/>
            </p:cNvSpPr>
            <p:nvPr/>
          </p:nvSpPr>
          <p:spPr bwMode="auto">
            <a:xfrm>
              <a:off x="705" y="17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972" name="Oval 490"/>
            <p:cNvSpPr>
              <a:spLocks noChangeArrowheads="1"/>
            </p:cNvSpPr>
            <p:nvPr/>
          </p:nvSpPr>
          <p:spPr bwMode="auto">
            <a:xfrm>
              <a:off x="433"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73" name="Oval 491"/>
            <p:cNvSpPr>
              <a:spLocks noChangeArrowheads="1"/>
            </p:cNvSpPr>
            <p:nvPr/>
          </p:nvSpPr>
          <p:spPr bwMode="auto">
            <a:xfrm>
              <a:off x="751"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74" name="Oval 492"/>
            <p:cNvSpPr>
              <a:spLocks noChangeArrowheads="1"/>
            </p:cNvSpPr>
            <p:nvPr/>
          </p:nvSpPr>
          <p:spPr bwMode="auto">
            <a:xfrm>
              <a:off x="1023" y="184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975" name="Oval 493"/>
            <p:cNvSpPr>
              <a:spLocks noChangeArrowheads="1"/>
            </p:cNvSpPr>
            <p:nvPr/>
          </p:nvSpPr>
          <p:spPr bwMode="auto">
            <a:xfrm>
              <a:off x="886" y="1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76" name="Oval 494"/>
            <p:cNvSpPr>
              <a:spLocks noChangeArrowheads="1"/>
            </p:cNvSpPr>
            <p:nvPr/>
          </p:nvSpPr>
          <p:spPr bwMode="auto">
            <a:xfrm>
              <a:off x="977" y="161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7977" name="Oval 495"/>
            <p:cNvSpPr>
              <a:spLocks noChangeArrowheads="1"/>
            </p:cNvSpPr>
            <p:nvPr/>
          </p:nvSpPr>
          <p:spPr bwMode="auto">
            <a:xfrm>
              <a:off x="1158" y="16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78" name="Oval 496"/>
            <p:cNvSpPr>
              <a:spLocks noChangeArrowheads="1"/>
            </p:cNvSpPr>
            <p:nvPr/>
          </p:nvSpPr>
          <p:spPr bwMode="auto">
            <a:xfrm>
              <a:off x="886" y="1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79" name="Oval 497"/>
            <p:cNvSpPr>
              <a:spLocks noChangeArrowheads="1"/>
            </p:cNvSpPr>
            <p:nvPr/>
          </p:nvSpPr>
          <p:spPr bwMode="auto">
            <a:xfrm>
              <a:off x="120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80" name="Oval 498"/>
            <p:cNvSpPr>
              <a:spLocks noChangeArrowheads="1"/>
            </p:cNvSpPr>
            <p:nvPr/>
          </p:nvSpPr>
          <p:spPr bwMode="auto">
            <a:xfrm>
              <a:off x="478" y="211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981" name="Oval 499"/>
            <p:cNvSpPr>
              <a:spLocks noChangeArrowheads="1"/>
            </p:cNvSpPr>
            <p:nvPr/>
          </p:nvSpPr>
          <p:spPr bwMode="auto">
            <a:xfrm>
              <a:off x="751"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82" name="Oval 500"/>
            <p:cNvSpPr>
              <a:spLocks noChangeArrowheads="1"/>
            </p:cNvSpPr>
            <p:nvPr/>
          </p:nvSpPr>
          <p:spPr bwMode="auto">
            <a:xfrm>
              <a:off x="750" y="161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7983" name="Oval 501"/>
            <p:cNvSpPr>
              <a:spLocks noChangeArrowheads="1"/>
            </p:cNvSpPr>
            <p:nvPr/>
          </p:nvSpPr>
          <p:spPr bwMode="auto">
            <a:xfrm>
              <a:off x="614" y="15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84" name="Oval 502"/>
            <p:cNvSpPr>
              <a:spLocks noChangeArrowheads="1"/>
            </p:cNvSpPr>
            <p:nvPr/>
          </p:nvSpPr>
          <p:spPr bwMode="auto">
            <a:xfrm>
              <a:off x="705" y="14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985" name="Oval 503"/>
            <p:cNvSpPr>
              <a:spLocks noChangeArrowheads="1"/>
            </p:cNvSpPr>
            <p:nvPr/>
          </p:nvSpPr>
          <p:spPr bwMode="auto">
            <a:xfrm>
              <a:off x="841"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86" name="Oval 504"/>
            <p:cNvSpPr>
              <a:spLocks noChangeArrowheads="1"/>
            </p:cNvSpPr>
            <p:nvPr/>
          </p:nvSpPr>
          <p:spPr bwMode="auto">
            <a:xfrm>
              <a:off x="886"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87" name="Oval 505"/>
            <p:cNvSpPr>
              <a:spLocks noChangeArrowheads="1"/>
            </p:cNvSpPr>
            <p:nvPr/>
          </p:nvSpPr>
          <p:spPr bwMode="auto">
            <a:xfrm>
              <a:off x="478"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88" name="Oval 506"/>
            <p:cNvSpPr>
              <a:spLocks noChangeArrowheads="1"/>
            </p:cNvSpPr>
            <p:nvPr/>
          </p:nvSpPr>
          <p:spPr bwMode="auto">
            <a:xfrm>
              <a:off x="658" y="16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89" name="Oval 507"/>
            <p:cNvSpPr>
              <a:spLocks noChangeArrowheads="1"/>
            </p:cNvSpPr>
            <p:nvPr/>
          </p:nvSpPr>
          <p:spPr bwMode="auto">
            <a:xfrm>
              <a:off x="207"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90" name="Oval 508"/>
            <p:cNvSpPr>
              <a:spLocks noChangeArrowheads="1"/>
            </p:cNvSpPr>
            <p:nvPr/>
          </p:nvSpPr>
          <p:spPr bwMode="auto">
            <a:xfrm>
              <a:off x="206"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91" name="Oval 509"/>
            <p:cNvSpPr>
              <a:spLocks noChangeArrowheads="1"/>
            </p:cNvSpPr>
            <p:nvPr/>
          </p:nvSpPr>
          <p:spPr bwMode="auto">
            <a:xfrm>
              <a:off x="70"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92" name="Oval 510"/>
            <p:cNvSpPr>
              <a:spLocks noChangeArrowheads="1"/>
            </p:cNvSpPr>
            <p:nvPr/>
          </p:nvSpPr>
          <p:spPr bwMode="auto">
            <a:xfrm>
              <a:off x="161" y="1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93" name="Oval 511"/>
            <p:cNvSpPr>
              <a:spLocks noChangeArrowheads="1"/>
            </p:cNvSpPr>
            <p:nvPr/>
          </p:nvSpPr>
          <p:spPr bwMode="auto">
            <a:xfrm>
              <a:off x="297" y="139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994" name="Oval 512"/>
            <p:cNvSpPr>
              <a:spLocks noChangeArrowheads="1"/>
            </p:cNvSpPr>
            <p:nvPr/>
          </p:nvSpPr>
          <p:spPr bwMode="auto">
            <a:xfrm>
              <a:off x="388" y="1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95" name="Oval 513"/>
            <p:cNvSpPr>
              <a:spLocks noChangeArrowheads="1"/>
            </p:cNvSpPr>
            <p:nvPr/>
          </p:nvSpPr>
          <p:spPr bwMode="auto">
            <a:xfrm>
              <a:off x="479"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96" name="Oval 514"/>
            <p:cNvSpPr>
              <a:spLocks noChangeArrowheads="1"/>
            </p:cNvSpPr>
            <p:nvPr/>
          </p:nvSpPr>
          <p:spPr bwMode="auto">
            <a:xfrm>
              <a:off x="432"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97" name="Oval 515"/>
            <p:cNvSpPr>
              <a:spLocks noChangeArrowheads="1"/>
            </p:cNvSpPr>
            <p:nvPr/>
          </p:nvSpPr>
          <p:spPr bwMode="auto">
            <a:xfrm>
              <a:off x="342"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98" name="Oval 516"/>
            <p:cNvSpPr>
              <a:spLocks noChangeArrowheads="1"/>
            </p:cNvSpPr>
            <p:nvPr/>
          </p:nvSpPr>
          <p:spPr bwMode="auto">
            <a:xfrm>
              <a:off x="70" y="1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999" name="Oval 517"/>
            <p:cNvSpPr>
              <a:spLocks noChangeArrowheads="1"/>
            </p:cNvSpPr>
            <p:nvPr/>
          </p:nvSpPr>
          <p:spPr bwMode="auto">
            <a:xfrm>
              <a:off x="388"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00" name="Oval 518"/>
            <p:cNvSpPr>
              <a:spLocks noChangeArrowheads="1"/>
            </p:cNvSpPr>
            <p:nvPr/>
          </p:nvSpPr>
          <p:spPr bwMode="auto">
            <a:xfrm>
              <a:off x="660"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01" name="Oval 519"/>
            <p:cNvSpPr>
              <a:spLocks noChangeArrowheads="1"/>
            </p:cNvSpPr>
            <p:nvPr/>
          </p:nvSpPr>
          <p:spPr bwMode="auto">
            <a:xfrm>
              <a:off x="523"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02" name="Oval 520"/>
            <p:cNvSpPr>
              <a:spLocks noChangeArrowheads="1"/>
            </p:cNvSpPr>
            <p:nvPr/>
          </p:nvSpPr>
          <p:spPr bwMode="auto">
            <a:xfrm>
              <a:off x="614"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03" name="Oval 521"/>
            <p:cNvSpPr>
              <a:spLocks noChangeArrowheads="1"/>
            </p:cNvSpPr>
            <p:nvPr/>
          </p:nvSpPr>
          <p:spPr bwMode="auto">
            <a:xfrm>
              <a:off x="795"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04" name="Oval 522"/>
            <p:cNvSpPr>
              <a:spLocks noChangeArrowheads="1"/>
            </p:cNvSpPr>
            <p:nvPr/>
          </p:nvSpPr>
          <p:spPr bwMode="auto">
            <a:xfrm>
              <a:off x="523"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05" name="Oval 523"/>
            <p:cNvSpPr>
              <a:spLocks noChangeArrowheads="1"/>
            </p:cNvSpPr>
            <p:nvPr/>
          </p:nvSpPr>
          <p:spPr bwMode="auto">
            <a:xfrm>
              <a:off x="841"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06" name="Oval 524"/>
            <p:cNvSpPr>
              <a:spLocks noChangeArrowheads="1"/>
            </p:cNvSpPr>
            <p:nvPr/>
          </p:nvSpPr>
          <p:spPr bwMode="auto">
            <a:xfrm>
              <a:off x="115"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07" name="Oval 525"/>
            <p:cNvSpPr>
              <a:spLocks noChangeArrowheads="1"/>
            </p:cNvSpPr>
            <p:nvPr/>
          </p:nvSpPr>
          <p:spPr bwMode="auto">
            <a:xfrm>
              <a:off x="1838"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08" name="Oval 526"/>
            <p:cNvSpPr>
              <a:spLocks noChangeArrowheads="1"/>
            </p:cNvSpPr>
            <p:nvPr/>
          </p:nvSpPr>
          <p:spPr bwMode="auto">
            <a:xfrm>
              <a:off x="1748"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09" name="Oval 527"/>
            <p:cNvSpPr>
              <a:spLocks noChangeArrowheads="1"/>
            </p:cNvSpPr>
            <p:nvPr/>
          </p:nvSpPr>
          <p:spPr bwMode="auto">
            <a:xfrm>
              <a:off x="1612"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10" name="Oval 528"/>
            <p:cNvSpPr>
              <a:spLocks noChangeArrowheads="1"/>
            </p:cNvSpPr>
            <p:nvPr/>
          </p:nvSpPr>
          <p:spPr bwMode="auto">
            <a:xfrm>
              <a:off x="1703"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11" name="Oval 529"/>
            <p:cNvSpPr>
              <a:spLocks noChangeArrowheads="1"/>
            </p:cNvSpPr>
            <p:nvPr/>
          </p:nvSpPr>
          <p:spPr bwMode="auto">
            <a:xfrm>
              <a:off x="1839"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12" name="Oval 530"/>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13" name="Oval 531"/>
            <p:cNvSpPr>
              <a:spLocks noChangeArrowheads="1"/>
            </p:cNvSpPr>
            <p:nvPr/>
          </p:nvSpPr>
          <p:spPr bwMode="auto">
            <a:xfrm>
              <a:off x="134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14" name="Oval 532"/>
            <p:cNvSpPr>
              <a:spLocks noChangeArrowheads="1"/>
            </p:cNvSpPr>
            <p:nvPr/>
          </p:nvSpPr>
          <p:spPr bwMode="auto">
            <a:xfrm>
              <a:off x="1793"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15" name="Oval 533"/>
            <p:cNvSpPr>
              <a:spLocks noChangeArrowheads="1"/>
            </p:cNvSpPr>
            <p:nvPr/>
          </p:nvSpPr>
          <p:spPr bwMode="auto">
            <a:xfrm>
              <a:off x="1205"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16" name="Oval 534"/>
            <p:cNvSpPr>
              <a:spLocks noChangeArrowheads="1"/>
            </p:cNvSpPr>
            <p:nvPr/>
          </p:nvSpPr>
          <p:spPr bwMode="auto">
            <a:xfrm>
              <a:off x="1204"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17" name="Oval 535"/>
            <p:cNvSpPr>
              <a:spLocks noChangeArrowheads="1"/>
            </p:cNvSpPr>
            <p:nvPr/>
          </p:nvSpPr>
          <p:spPr bwMode="auto">
            <a:xfrm>
              <a:off x="1068"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18" name="Oval 536"/>
            <p:cNvSpPr>
              <a:spLocks noChangeArrowheads="1"/>
            </p:cNvSpPr>
            <p:nvPr/>
          </p:nvSpPr>
          <p:spPr bwMode="auto">
            <a:xfrm>
              <a:off x="1159" y="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19" name="Oval 537"/>
            <p:cNvSpPr>
              <a:spLocks noChangeArrowheads="1"/>
            </p:cNvSpPr>
            <p:nvPr/>
          </p:nvSpPr>
          <p:spPr bwMode="auto">
            <a:xfrm>
              <a:off x="1295"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20" name="Oval 538"/>
            <p:cNvSpPr>
              <a:spLocks noChangeArrowheads="1"/>
            </p:cNvSpPr>
            <p:nvPr/>
          </p:nvSpPr>
          <p:spPr bwMode="auto">
            <a:xfrm>
              <a:off x="1386" y="1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21" name="Oval 539"/>
            <p:cNvSpPr>
              <a:spLocks noChangeArrowheads="1"/>
            </p:cNvSpPr>
            <p:nvPr/>
          </p:nvSpPr>
          <p:spPr bwMode="auto">
            <a:xfrm>
              <a:off x="1477"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22" name="Oval 540"/>
            <p:cNvSpPr>
              <a:spLocks noChangeArrowheads="1"/>
            </p:cNvSpPr>
            <p:nvPr/>
          </p:nvSpPr>
          <p:spPr bwMode="auto">
            <a:xfrm>
              <a:off x="1476"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23" name="Oval 541"/>
            <p:cNvSpPr>
              <a:spLocks noChangeArrowheads="1"/>
            </p:cNvSpPr>
            <p:nvPr/>
          </p:nvSpPr>
          <p:spPr bwMode="auto">
            <a:xfrm>
              <a:off x="134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24" name="Oval 542"/>
            <p:cNvSpPr>
              <a:spLocks noChangeArrowheads="1"/>
            </p:cNvSpPr>
            <p:nvPr/>
          </p:nvSpPr>
          <p:spPr bwMode="auto">
            <a:xfrm>
              <a:off x="1068" y="112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025" name="Oval 543"/>
            <p:cNvSpPr>
              <a:spLocks noChangeArrowheads="1"/>
            </p:cNvSpPr>
            <p:nvPr/>
          </p:nvSpPr>
          <p:spPr bwMode="auto">
            <a:xfrm>
              <a:off x="1386"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26" name="Oval 544"/>
            <p:cNvSpPr>
              <a:spLocks noChangeArrowheads="1"/>
            </p:cNvSpPr>
            <p:nvPr/>
          </p:nvSpPr>
          <p:spPr bwMode="auto">
            <a:xfrm>
              <a:off x="1658" y="9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27" name="Oval 545"/>
            <p:cNvSpPr>
              <a:spLocks noChangeArrowheads="1"/>
            </p:cNvSpPr>
            <p:nvPr/>
          </p:nvSpPr>
          <p:spPr bwMode="auto">
            <a:xfrm>
              <a:off x="93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28" name="Oval 546"/>
            <p:cNvSpPr>
              <a:spLocks noChangeArrowheads="1"/>
            </p:cNvSpPr>
            <p:nvPr/>
          </p:nvSpPr>
          <p:spPr bwMode="auto">
            <a:xfrm>
              <a:off x="1612" y="1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29" name="Oval 547"/>
            <p:cNvSpPr>
              <a:spLocks noChangeArrowheads="1"/>
            </p:cNvSpPr>
            <p:nvPr/>
          </p:nvSpPr>
          <p:spPr bwMode="auto">
            <a:xfrm>
              <a:off x="193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30" name="Oval 548"/>
            <p:cNvSpPr>
              <a:spLocks noChangeArrowheads="1"/>
            </p:cNvSpPr>
            <p:nvPr/>
          </p:nvSpPr>
          <p:spPr bwMode="auto">
            <a:xfrm>
              <a:off x="1521" y="9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031" name="Oval 549"/>
            <p:cNvSpPr>
              <a:spLocks noChangeArrowheads="1"/>
            </p:cNvSpPr>
            <p:nvPr/>
          </p:nvSpPr>
          <p:spPr bwMode="auto">
            <a:xfrm>
              <a:off x="1884"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32" name="Oval 550"/>
            <p:cNvSpPr>
              <a:spLocks noChangeArrowheads="1"/>
            </p:cNvSpPr>
            <p:nvPr/>
          </p:nvSpPr>
          <p:spPr bwMode="auto">
            <a:xfrm>
              <a:off x="1113"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33" name="Oval 551"/>
            <p:cNvSpPr>
              <a:spLocks noChangeArrowheads="1"/>
            </p:cNvSpPr>
            <p:nvPr/>
          </p:nvSpPr>
          <p:spPr bwMode="auto">
            <a:xfrm>
              <a:off x="1884"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34" name="Oval 552"/>
            <p:cNvSpPr>
              <a:spLocks noChangeArrowheads="1"/>
            </p:cNvSpPr>
            <p:nvPr/>
          </p:nvSpPr>
          <p:spPr bwMode="auto">
            <a:xfrm>
              <a:off x="202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35" name="Oval 553"/>
            <p:cNvSpPr>
              <a:spLocks noChangeArrowheads="1"/>
            </p:cNvSpPr>
            <p:nvPr/>
          </p:nvSpPr>
          <p:spPr bwMode="auto">
            <a:xfrm>
              <a:off x="2156"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36" name="Oval 554"/>
            <p:cNvSpPr>
              <a:spLocks noChangeArrowheads="1"/>
            </p:cNvSpPr>
            <p:nvPr/>
          </p:nvSpPr>
          <p:spPr bwMode="auto">
            <a:xfrm>
              <a:off x="2292" y="9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037" name="Oval 555"/>
            <p:cNvSpPr>
              <a:spLocks noChangeArrowheads="1"/>
            </p:cNvSpPr>
            <p:nvPr/>
          </p:nvSpPr>
          <p:spPr bwMode="auto">
            <a:xfrm>
              <a:off x="2519" y="1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38" name="Oval 556"/>
            <p:cNvSpPr>
              <a:spLocks noChangeArrowheads="1"/>
            </p:cNvSpPr>
            <p:nvPr/>
          </p:nvSpPr>
          <p:spPr bwMode="auto">
            <a:xfrm>
              <a:off x="2746"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39" name="Oval 557"/>
            <p:cNvSpPr>
              <a:spLocks noChangeArrowheads="1"/>
            </p:cNvSpPr>
            <p:nvPr/>
          </p:nvSpPr>
          <p:spPr bwMode="auto">
            <a:xfrm>
              <a:off x="2428"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40" name="Oval 558"/>
            <p:cNvSpPr>
              <a:spLocks noChangeArrowheads="1"/>
            </p:cNvSpPr>
            <p:nvPr/>
          </p:nvSpPr>
          <p:spPr bwMode="auto">
            <a:xfrm>
              <a:off x="211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41" name="Oval 559"/>
            <p:cNvSpPr>
              <a:spLocks noChangeArrowheads="1"/>
            </p:cNvSpPr>
            <p:nvPr/>
          </p:nvSpPr>
          <p:spPr bwMode="auto">
            <a:xfrm>
              <a:off x="1793"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42" name="Oval 560"/>
            <p:cNvSpPr>
              <a:spLocks noChangeArrowheads="1"/>
            </p:cNvSpPr>
            <p:nvPr/>
          </p:nvSpPr>
          <p:spPr bwMode="auto">
            <a:xfrm>
              <a:off x="274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43" name="Oval 561"/>
            <p:cNvSpPr>
              <a:spLocks noChangeArrowheads="1"/>
            </p:cNvSpPr>
            <p:nvPr/>
          </p:nvSpPr>
          <p:spPr bwMode="auto">
            <a:xfrm>
              <a:off x="3109" y="166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044" name="Oval 562"/>
            <p:cNvSpPr>
              <a:spLocks noChangeArrowheads="1"/>
            </p:cNvSpPr>
            <p:nvPr/>
          </p:nvSpPr>
          <p:spPr bwMode="auto">
            <a:xfrm>
              <a:off x="3472"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45" name="Oval 563"/>
            <p:cNvSpPr>
              <a:spLocks noChangeArrowheads="1"/>
            </p:cNvSpPr>
            <p:nvPr/>
          </p:nvSpPr>
          <p:spPr bwMode="auto">
            <a:xfrm>
              <a:off x="3245" y="2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046" name="Oval 564"/>
            <p:cNvSpPr>
              <a:spLocks noChangeArrowheads="1"/>
            </p:cNvSpPr>
            <p:nvPr/>
          </p:nvSpPr>
          <p:spPr bwMode="auto">
            <a:xfrm>
              <a:off x="2927"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47" name="Oval 565"/>
            <p:cNvSpPr>
              <a:spLocks noChangeArrowheads="1"/>
            </p:cNvSpPr>
            <p:nvPr/>
          </p:nvSpPr>
          <p:spPr bwMode="auto">
            <a:xfrm>
              <a:off x="220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48" name="Oval 566"/>
            <p:cNvSpPr>
              <a:spLocks noChangeArrowheads="1"/>
            </p:cNvSpPr>
            <p:nvPr/>
          </p:nvSpPr>
          <p:spPr bwMode="auto">
            <a:xfrm>
              <a:off x="1475"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49" name="Oval 567"/>
            <p:cNvSpPr>
              <a:spLocks noChangeArrowheads="1"/>
            </p:cNvSpPr>
            <p:nvPr/>
          </p:nvSpPr>
          <p:spPr bwMode="auto">
            <a:xfrm>
              <a:off x="161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50" name="Oval 568"/>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51" name="Oval 569"/>
            <p:cNvSpPr>
              <a:spLocks noChangeArrowheads="1"/>
            </p:cNvSpPr>
            <p:nvPr/>
          </p:nvSpPr>
          <p:spPr bwMode="auto">
            <a:xfrm>
              <a:off x="179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52" name="Oval 570"/>
            <p:cNvSpPr>
              <a:spLocks noChangeArrowheads="1"/>
            </p:cNvSpPr>
            <p:nvPr/>
          </p:nvSpPr>
          <p:spPr bwMode="auto">
            <a:xfrm>
              <a:off x="188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53" name="Oval 571"/>
            <p:cNvSpPr>
              <a:spLocks noChangeArrowheads="1"/>
            </p:cNvSpPr>
            <p:nvPr/>
          </p:nvSpPr>
          <p:spPr bwMode="auto">
            <a:xfrm>
              <a:off x="2111"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54" name="Oval 572"/>
            <p:cNvSpPr>
              <a:spLocks noChangeArrowheads="1"/>
            </p:cNvSpPr>
            <p:nvPr/>
          </p:nvSpPr>
          <p:spPr bwMode="auto">
            <a:xfrm>
              <a:off x="229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55" name="Oval 573"/>
            <p:cNvSpPr>
              <a:spLocks noChangeArrowheads="1"/>
            </p:cNvSpPr>
            <p:nvPr/>
          </p:nvSpPr>
          <p:spPr bwMode="auto">
            <a:xfrm>
              <a:off x="238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56" name="Oval 574"/>
            <p:cNvSpPr>
              <a:spLocks noChangeArrowheads="1"/>
            </p:cNvSpPr>
            <p:nvPr/>
          </p:nvSpPr>
          <p:spPr bwMode="auto">
            <a:xfrm>
              <a:off x="247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57" name="Oval 575"/>
            <p:cNvSpPr>
              <a:spLocks noChangeArrowheads="1"/>
            </p:cNvSpPr>
            <p:nvPr/>
          </p:nvSpPr>
          <p:spPr bwMode="auto">
            <a:xfrm>
              <a:off x="2565" y="2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58" name="Oval 576"/>
            <p:cNvSpPr>
              <a:spLocks noChangeArrowheads="1"/>
            </p:cNvSpPr>
            <p:nvPr/>
          </p:nvSpPr>
          <p:spPr bwMode="auto">
            <a:xfrm>
              <a:off x="265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59" name="Oval 577"/>
            <p:cNvSpPr>
              <a:spLocks noChangeArrowheads="1"/>
            </p:cNvSpPr>
            <p:nvPr/>
          </p:nvSpPr>
          <p:spPr bwMode="auto">
            <a:xfrm>
              <a:off x="2883"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60" name="Oval 578"/>
            <p:cNvSpPr>
              <a:spLocks noChangeArrowheads="1"/>
            </p:cNvSpPr>
            <p:nvPr/>
          </p:nvSpPr>
          <p:spPr bwMode="auto">
            <a:xfrm>
              <a:off x="306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61" name="Oval 579"/>
            <p:cNvSpPr>
              <a:spLocks noChangeArrowheads="1"/>
            </p:cNvSpPr>
            <p:nvPr/>
          </p:nvSpPr>
          <p:spPr bwMode="auto">
            <a:xfrm>
              <a:off x="2973"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62" name="Oval 580"/>
            <p:cNvSpPr>
              <a:spLocks noChangeArrowheads="1"/>
            </p:cNvSpPr>
            <p:nvPr/>
          </p:nvSpPr>
          <p:spPr bwMode="auto">
            <a:xfrm>
              <a:off x="3200"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63" name="Oval 581"/>
            <p:cNvSpPr>
              <a:spLocks noChangeArrowheads="1"/>
            </p:cNvSpPr>
            <p:nvPr/>
          </p:nvSpPr>
          <p:spPr bwMode="auto">
            <a:xfrm>
              <a:off x="3426"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64" name="Oval 582"/>
            <p:cNvSpPr>
              <a:spLocks noChangeArrowheads="1"/>
            </p:cNvSpPr>
            <p:nvPr/>
          </p:nvSpPr>
          <p:spPr bwMode="auto">
            <a:xfrm>
              <a:off x="3471" y="1163"/>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065" name="Oval 583"/>
            <p:cNvSpPr>
              <a:spLocks noChangeArrowheads="1"/>
            </p:cNvSpPr>
            <p:nvPr/>
          </p:nvSpPr>
          <p:spPr bwMode="auto">
            <a:xfrm>
              <a:off x="3426"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66" name="Oval 584"/>
            <p:cNvSpPr>
              <a:spLocks noChangeArrowheads="1"/>
            </p:cNvSpPr>
            <p:nvPr/>
          </p:nvSpPr>
          <p:spPr bwMode="auto">
            <a:xfrm>
              <a:off x="351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67" name="Oval 585"/>
            <p:cNvSpPr>
              <a:spLocks noChangeArrowheads="1"/>
            </p:cNvSpPr>
            <p:nvPr/>
          </p:nvSpPr>
          <p:spPr bwMode="auto">
            <a:xfrm>
              <a:off x="3063"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68" name="Oval 586"/>
            <p:cNvSpPr>
              <a:spLocks noChangeArrowheads="1"/>
            </p:cNvSpPr>
            <p:nvPr/>
          </p:nvSpPr>
          <p:spPr bwMode="auto">
            <a:xfrm>
              <a:off x="3517"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69" name="Oval 587"/>
            <p:cNvSpPr>
              <a:spLocks noChangeArrowheads="1"/>
            </p:cNvSpPr>
            <p:nvPr/>
          </p:nvSpPr>
          <p:spPr bwMode="auto">
            <a:xfrm>
              <a:off x="342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70" name="Oval 588"/>
            <p:cNvSpPr>
              <a:spLocks noChangeArrowheads="1"/>
            </p:cNvSpPr>
            <p:nvPr/>
          </p:nvSpPr>
          <p:spPr bwMode="auto">
            <a:xfrm>
              <a:off x="319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71" name="Oval 589"/>
            <p:cNvSpPr>
              <a:spLocks noChangeArrowheads="1"/>
            </p:cNvSpPr>
            <p:nvPr/>
          </p:nvSpPr>
          <p:spPr bwMode="auto">
            <a:xfrm>
              <a:off x="2927"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72" name="Oval 590"/>
            <p:cNvSpPr>
              <a:spLocks noChangeArrowheads="1"/>
            </p:cNvSpPr>
            <p:nvPr/>
          </p:nvSpPr>
          <p:spPr bwMode="auto">
            <a:xfrm>
              <a:off x="265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73" name="Oval 591"/>
            <p:cNvSpPr>
              <a:spLocks noChangeArrowheads="1"/>
            </p:cNvSpPr>
            <p:nvPr/>
          </p:nvSpPr>
          <p:spPr bwMode="auto">
            <a:xfrm>
              <a:off x="2247"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74" name="Oval 592"/>
            <p:cNvSpPr>
              <a:spLocks noChangeArrowheads="1"/>
            </p:cNvSpPr>
            <p:nvPr/>
          </p:nvSpPr>
          <p:spPr bwMode="auto">
            <a:xfrm>
              <a:off x="1838" y="25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075" name="Oval 593"/>
            <p:cNvSpPr>
              <a:spLocks noChangeArrowheads="1"/>
            </p:cNvSpPr>
            <p:nvPr/>
          </p:nvSpPr>
          <p:spPr bwMode="auto">
            <a:xfrm>
              <a:off x="134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76" name="Oval 594"/>
            <p:cNvSpPr>
              <a:spLocks noChangeArrowheads="1"/>
            </p:cNvSpPr>
            <p:nvPr/>
          </p:nvSpPr>
          <p:spPr bwMode="auto">
            <a:xfrm>
              <a:off x="84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77" name="Oval 595"/>
            <p:cNvSpPr>
              <a:spLocks noChangeArrowheads="1"/>
            </p:cNvSpPr>
            <p:nvPr/>
          </p:nvSpPr>
          <p:spPr bwMode="auto">
            <a:xfrm>
              <a:off x="34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78" name="Oval 596"/>
            <p:cNvSpPr>
              <a:spLocks noChangeArrowheads="1"/>
            </p:cNvSpPr>
            <p:nvPr/>
          </p:nvSpPr>
          <p:spPr bwMode="auto">
            <a:xfrm>
              <a:off x="705"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79" name="Oval 597"/>
            <p:cNvSpPr>
              <a:spLocks noChangeArrowheads="1"/>
            </p:cNvSpPr>
            <p:nvPr/>
          </p:nvSpPr>
          <p:spPr bwMode="auto">
            <a:xfrm>
              <a:off x="115"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80" name="Oval 598"/>
            <p:cNvSpPr>
              <a:spLocks noChangeArrowheads="1"/>
            </p:cNvSpPr>
            <p:nvPr/>
          </p:nvSpPr>
          <p:spPr bwMode="auto">
            <a:xfrm>
              <a:off x="384"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81" name="Oval 599"/>
            <p:cNvSpPr>
              <a:spLocks noChangeArrowheads="1"/>
            </p:cNvSpPr>
            <p:nvPr/>
          </p:nvSpPr>
          <p:spPr bwMode="auto">
            <a:xfrm>
              <a:off x="841"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82" name="Oval 600"/>
            <p:cNvSpPr>
              <a:spLocks noChangeArrowheads="1"/>
            </p:cNvSpPr>
            <p:nvPr/>
          </p:nvSpPr>
          <p:spPr bwMode="auto">
            <a:xfrm>
              <a:off x="1298" y="120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083" name="Oval 601"/>
            <p:cNvSpPr>
              <a:spLocks noChangeArrowheads="1"/>
            </p:cNvSpPr>
            <p:nvPr/>
          </p:nvSpPr>
          <p:spPr bwMode="auto">
            <a:xfrm>
              <a:off x="342"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084" name="Oval 602"/>
            <p:cNvSpPr>
              <a:spLocks noChangeArrowheads="1"/>
            </p:cNvSpPr>
            <p:nvPr/>
          </p:nvSpPr>
          <p:spPr bwMode="auto">
            <a:xfrm>
              <a:off x="206"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85" name="Oval 603"/>
            <p:cNvSpPr>
              <a:spLocks noChangeArrowheads="1"/>
            </p:cNvSpPr>
            <p:nvPr/>
          </p:nvSpPr>
          <p:spPr bwMode="auto">
            <a:xfrm>
              <a:off x="69"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86" name="Oval 604"/>
            <p:cNvSpPr>
              <a:spLocks noChangeArrowheads="1"/>
            </p:cNvSpPr>
            <p:nvPr/>
          </p:nvSpPr>
          <p:spPr bwMode="auto">
            <a:xfrm>
              <a:off x="-21"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87" name="Oval 605"/>
            <p:cNvSpPr>
              <a:spLocks noChangeArrowheads="1"/>
            </p:cNvSpPr>
            <p:nvPr/>
          </p:nvSpPr>
          <p:spPr bwMode="auto">
            <a:xfrm>
              <a:off x="24" y="1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88" name="Oval 606"/>
            <p:cNvSpPr>
              <a:spLocks noChangeArrowheads="1"/>
            </p:cNvSpPr>
            <p:nvPr/>
          </p:nvSpPr>
          <p:spPr bwMode="auto">
            <a:xfrm>
              <a:off x="161"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89" name="Oval 607"/>
            <p:cNvSpPr>
              <a:spLocks noChangeArrowheads="1"/>
            </p:cNvSpPr>
            <p:nvPr/>
          </p:nvSpPr>
          <p:spPr bwMode="auto">
            <a:xfrm>
              <a:off x="298"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90" name="Oval 608"/>
            <p:cNvSpPr>
              <a:spLocks noChangeArrowheads="1"/>
            </p:cNvSpPr>
            <p:nvPr/>
          </p:nvSpPr>
          <p:spPr bwMode="auto">
            <a:xfrm>
              <a:off x="435" y="13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091" name="Oval 609"/>
            <p:cNvSpPr>
              <a:spLocks noChangeArrowheads="1"/>
            </p:cNvSpPr>
            <p:nvPr/>
          </p:nvSpPr>
          <p:spPr bwMode="auto">
            <a:xfrm>
              <a:off x="2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92" name="Oval 610"/>
            <p:cNvSpPr>
              <a:spLocks noChangeArrowheads="1"/>
            </p:cNvSpPr>
            <p:nvPr/>
          </p:nvSpPr>
          <p:spPr bwMode="auto">
            <a:xfrm>
              <a:off x="-21" y="2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93" name="Oval 611"/>
            <p:cNvSpPr>
              <a:spLocks noChangeArrowheads="1"/>
            </p:cNvSpPr>
            <p:nvPr/>
          </p:nvSpPr>
          <p:spPr bwMode="auto">
            <a:xfrm>
              <a:off x="20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94" name="Oval 612"/>
            <p:cNvSpPr>
              <a:spLocks noChangeArrowheads="1"/>
            </p:cNvSpPr>
            <p:nvPr/>
          </p:nvSpPr>
          <p:spPr bwMode="auto">
            <a:xfrm>
              <a:off x="251"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95" name="Oval 613"/>
            <p:cNvSpPr>
              <a:spLocks noChangeArrowheads="1"/>
            </p:cNvSpPr>
            <p:nvPr/>
          </p:nvSpPr>
          <p:spPr bwMode="auto">
            <a:xfrm>
              <a:off x="25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96" name="Oval 614"/>
            <p:cNvSpPr>
              <a:spLocks noChangeArrowheads="1"/>
            </p:cNvSpPr>
            <p:nvPr/>
          </p:nvSpPr>
          <p:spPr bwMode="auto">
            <a:xfrm>
              <a:off x="69"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97" name="Oval 615"/>
            <p:cNvSpPr>
              <a:spLocks noChangeArrowheads="1"/>
            </p:cNvSpPr>
            <p:nvPr/>
          </p:nvSpPr>
          <p:spPr bwMode="auto">
            <a:xfrm>
              <a:off x="-21"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98" name="Oval 616"/>
            <p:cNvSpPr>
              <a:spLocks noChangeArrowheads="1"/>
            </p:cNvSpPr>
            <p:nvPr/>
          </p:nvSpPr>
          <p:spPr bwMode="auto">
            <a:xfrm>
              <a:off x="-21"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099" name="Oval 617"/>
            <p:cNvSpPr>
              <a:spLocks noChangeArrowheads="1"/>
            </p:cNvSpPr>
            <p:nvPr/>
          </p:nvSpPr>
          <p:spPr bwMode="auto">
            <a:xfrm>
              <a:off x="-2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00" name="Oval 618"/>
            <p:cNvSpPr>
              <a:spLocks noChangeArrowheads="1"/>
            </p:cNvSpPr>
            <p:nvPr/>
          </p:nvSpPr>
          <p:spPr bwMode="auto">
            <a:xfrm>
              <a:off x="795" y="125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101" name="Oval 619"/>
            <p:cNvSpPr>
              <a:spLocks noChangeArrowheads="1"/>
            </p:cNvSpPr>
            <p:nvPr/>
          </p:nvSpPr>
          <p:spPr bwMode="auto">
            <a:xfrm>
              <a:off x="659" y="120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102" name="Oval 620"/>
            <p:cNvSpPr>
              <a:spLocks noChangeArrowheads="1"/>
            </p:cNvSpPr>
            <p:nvPr/>
          </p:nvSpPr>
          <p:spPr bwMode="auto">
            <a:xfrm>
              <a:off x="523"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103" name="Oval 621"/>
            <p:cNvSpPr>
              <a:spLocks noChangeArrowheads="1"/>
            </p:cNvSpPr>
            <p:nvPr/>
          </p:nvSpPr>
          <p:spPr bwMode="auto">
            <a:xfrm>
              <a:off x="66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04" name="Oval 622"/>
            <p:cNvSpPr>
              <a:spLocks noChangeArrowheads="1"/>
            </p:cNvSpPr>
            <p:nvPr/>
          </p:nvSpPr>
          <p:spPr bwMode="auto">
            <a:xfrm>
              <a:off x="886" y="9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105" name="Oval 623"/>
            <p:cNvSpPr>
              <a:spLocks noChangeArrowheads="1"/>
            </p:cNvSpPr>
            <p:nvPr/>
          </p:nvSpPr>
          <p:spPr bwMode="auto">
            <a:xfrm>
              <a:off x="24"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06" name="Oval 624"/>
            <p:cNvSpPr>
              <a:spLocks noChangeArrowheads="1"/>
            </p:cNvSpPr>
            <p:nvPr/>
          </p:nvSpPr>
          <p:spPr bwMode="auto">
            <a:xfrm>
              <a:off x="1068" y="12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107" name="Oval 625"/>
            <p:cNvSpPr>
              <a:spLocks noChangeArrowheads="1"/>
            </p:cNvSpPr>
            <p:nvPr/>
          </p:nvSpPr>
          <p:spPr bwMode="auto">
            <a:xfrm>
              <a:off x="251"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08" name="Oval 626"/>
            <p:cNvSpPr>
              <a:spLocks noChangeArrowheads="1"/>
            </p:cNvSpPr>
            <p:nvPr/>
          </p:nvSpPr>
          <p:spPr bwMode="auto">
            <a:xfrm>
              <a:off x="161"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09" name="Oval 627"/>
            <p:cNvSpPr>
              <a:spLocks noChangeArrowheads="1"/>
            </p:cNvSpPr>
            <p:nvPr/>
          </p:nvSpPr>
          <p:spPr bwMode="auto">
            <a:xfrm>
              <a:off x="6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10" name="Oval 628"/>
            <p:cNvSpPr>
              <a:spLocks noChangeArrowheads="1"/>
            </p:cNvSpPr>
            <p:nvPr/>
          </p:nvSpPr>
          <p:spPr bwMode="auto">
            <a:xfrm>
              <a:off x="-2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11" name="Oval 629"/>
            <p:cNvSpPr>
              <a:spLocks noChangeArrowheads="1"/>
            </p:cNvSpPr>
            <p:nvPr/>
          </p:nvSpPr>
          <p:spPr bwMode="auto">
            <a:xfrm>
              <a:off x="61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12" name="Oval 630"/>
            <p:cNvSpPr>
              <a:spLocks noChangeArrowheads="1"/>
            </p:cNvSpPr>
            <p:nvPr/>
          </p:nvSpPr>
          <p:spPr bwMode="auto">
            <a:xfrm>
              <a:off x="523" y="225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113" name="Oval 631"/>
            <p:cNvSpPr>
              <a:spLocks noChangeArrowheads="1"/>
            </p:cNvSpPr>
            <p:nvPr/>
          </p:nvSpPr>
          <p:spPr bwMode="auto">
            <a:xfrm>
              <a:off x="34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14" name="Oval 632"/>
            <p:cNvSpPr>
              <a:spLocks noChangeArrowheads="1"/>
            </p:cNvSpPr>
            <p:nvPr/>
          </p:nvSpPr>
          <p:spPr bwMode="auto">
            <a:xfrm>
              <a:off x="11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15" name="Oval 633"/>
            <p:cNvSpPr>
              <a:spLocks noChangeArrowheads="1"/>
            </p:cNvSpPr>
            <p:nvPr/>
          </p:nvSpPr>
          <p:spPr bwMode="auto">
            <a:xfrm>
              <a:off x="660"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16" name="Oval 634"/>
            <p:cNvSpPr>
              <a:spLocks noChangeArrowheads="1"/>
            </p:cNvSpPr>
            <p:nvPr/>
          </p:nvSpPr>
          <p:spPr bwMode="auto">
            <a:xfrm>
              <a:off x="111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17" name="Oval 635"/>
            <p:cNvSpPr>
              <a:spLocks noChangeArrowheads="1"/>
            </p:cNvSpPr>
            <p:nvPr/>
          </p:nvSpPr>
          <p:spPr bwMode="auto">
            <a:xfrm>
              <a:off x="523"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18" name="Oval 636"/>
            <p:cNvSpPr>
              <a:spLocks noChangeArrowheads="1"/>
            </p:cNvSpPr>
            <p:nvPr/>
          </p:nvSpPr>
          <p:spPr bwMode="auto">
            <a:xfrm>
              <a:off x="-68"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19" name="Oval 637"/>
            <p:cNvSpPr>
              <a:spLocks noChangeArrowheads="1"/>
            </p:cNvSpPr>
            <p:nvPr/>
          </p:nvSpPr>
          <p:spPr bwMode="auto">
            <a:xfrm>
              <a:off x="387"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20" name="Oval 638"/>
            <p:cNvSpPr>
              <a:spLocks noChangeArrowheads="1"/>
            </p:cNvSpPr>
            <p:nvPr/>
          </p:nvSpPr>
          <p:spPr bwMode="auto">
            <a:xfrm>
              <a:off x="842" y="229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121" name="Oval 639"/>
            <p:cNvSpPr>
              <a:spLocks noChangeArrowheads="1"/>
            </p:cNvSpPr>
            <p:nvPr/>
          </p:nvSpPr>
          <p:spPr bwMode="auto">
            <a:xfrm>
              <a:off x="129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22" name="Oval 640"/>
            <p:cNvSpPr>
              <a:spLocks noChangeArrowheads="1"/>
            </p:cNvSpPr>
            <p:nvPr/>
          </p:nvSpPr>
          <p:spPr bwMode="auto">
            <a:xfrm>
              <a:off x="147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23" name="Oval 641"/>
            <p:cNvSpPr>
              <a:spLocks noChangeArrowheads="1"/>
            </p:cNvSpPr>
            <p:nvPr/>
          </p:nvSpPr>
          <p:spPr bwMode="auto">
            <a:xfrm>
              <a:off x="977"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24" name="Oval 642"/>
            <p:cNvSpPr>
              <a:spLocks noChangeArrowheads="1"/>
            </p:cNvSpPr>
            <p:nvPr/>
          </p:nvSpPr>
          <p:spPr bwMode="auto">
            <a:xfrm>
              <a:off x="841"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25" name="Oval 643"/>
            <p:cNvSpPr>
              <a:spLocks noChangeArrowheads="1"/>
            </p:cNvSpPr>
            <p:nvPr/>
          </p:nvSpPr>
          <p:spPr bwMode="auto">
            <a:xfrm>
              <a:off x="2111"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26" name="Oval 644"/>
            <p:cNvSpPr>
              <a:spLocks noChangeArrowheads="1"/>
            </p:cNvSpPr>
            <p:nvPr/>
          </p:nvSpPr>
          <p:spPr bwMode="auto">
            <a:xfrm>
              <a:off x="206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27" name="Oval 645"/>
            <p:cNvSpPr>
              <a:spLocks noChangeArrowheads="1"/>
            </p:cNvSpPr>
            <p:nvPr/>
          </p:nvSpPr>
          <p:spPr bwMode="auto">
            <a:xfrm>
              <a:off x="1884" y="1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28" name="Oval 646"/>
            <p:cNvSpPr>
              <a:spLocks noChangeArrowheads="1"/>
            </p:cNvSpPr>
            <p:nvPr/>
          </p:nvSpPr>
          <p:spPr bwMode="auto">
            <a:xfrm>
              <a:off x="3290"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29" name="Oval 647"/>
            <p:cNvSpPr>
              <a:spLocks noChangeArrowheads="1"/>
            </p:cNvSpPr>
            <p:nvPr/>
          </p:nvSpPr>
          <p:spPr bwMode="auto">
            <a:xfrm>
              <a:off x="3154" y="12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30" name="Oval 648"/>
            <p:cNvSpPr>
              <a:spLocks noChangeArrowheads="1"/>
            </p:cNvSpPr>
            <p:nvPr/>
          </p:nvSpPr>
          <p:spPr bwMode="auto">
            <a:xfrm>
              <a:off x="3200"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31" name="Oval 649"/>
            <p:cNvSpPr>
              <a:spLocks noChangeArrowheads="1"/>
            </p:cNvSpPr>
            <p:nvPr/>
          </p:nvSpPr>
          <p:spPr bwMode="auto">
            <a:xfrm>
              <a:off x="3381"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32" name="Oval 650"/>
            <p:cNvSpPr>
              <a:spLocks noChangeArrowheads="1"/>
            </p:cNvSpPr>
            <p:nvPr/>
          </p:nvSpPr>
          <p:spPr bwMode="auto">
            <a:xfrm>
              <a:off x="2927"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33" name="Oval 651"/>
            <p:cNvSpPr>
              <a:spLocks noChangeArrowheads="1"/>
            </p:cNvSpPr>
            <p:nvPr/>
          </p:nvSpPr>
          <p:spPr bwMode="auto">
            <a:xfrm>
              <a:off x="247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34" name="Oval 652"/>
            <p:cNvSpPr>
              <a:spLocks noChangeArrowheads="1"/>
            </p:cNvSpPr>
            <p:nvPr/>
          </p:nvSpPr>
          <p:spPr bwMode="auto">
            <a:xfrm>
              <a:off x="2019"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135" name="Oval 653"/>
            <p:cNvSpPr>
              <a:spLocks noChangeArrowheads="1"/>
            </p:cNvSpPr>
            <p:nvPr/>
          </p:nvSpPr>
          <p:spPr bwMode="auto">
            <a:xfrm>
              <a:off x="3336" y="234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136" name="Oval 654"/>
            <p:cNvSpPr>
              <a:spLocks noChangeArrowheads="1"/>
            </p:cNvSpPr>
            <p:nvPr/>
          </p:nvSpPr>
          <p:spPr bwMode="auto">
            <a:xfrm>
              <a:off x="2927"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37" name="Oval 655"/>
            <p:cNvSpPr>
              <a:spLocks noChangeArrowheads="1"/>
            </p:cNvSpPr>
            <p:nvPr/>
          </p:nvSpPr>
          <p:spPr bwMode="auto">
            <a:xfrm>
              <a:off x="256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38" name="Oval 656"/>
            <p:cNvSpPr>
              <a:spLocks noChangeArrowheads="1"/>
            </p:cNvSpPr>
            <p:nvPr/>
          </p:nvSpPr>
          <p:spPr bwMode="auto">
            <a:xfrm>
              <a:off x="2201"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39" name="Oval 657"/>
            <p:cNvSpPr>
              <a:spLocks noChangeArrowheads="1"/>
            </p:cNvSpPr>
            <p:nvPr/>
          </p:nvSpPr>
          <p:spPr bwMode="auto">
            <a:xfrm>
              <a:off x="1793"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40" name="Oval 658"/>
            <p:cNvSpPr>
              <a:spLocks noChangeArrowheads="1"/>
            </p:cNvSpPr>
            <p:nvPr/>
          </p:nvSpPr>
          <p:spPr bwMode="auto">
            <a:xfrm>
              <a:off x="977" y="252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141" name="Oval 659"/>
            <p:cNvSpPr>
              <a:spLocks noChangeArrowheads="1"/>
            </p:cNvSpPr>
            <p:nvPr/>
          </p:nvSpPr>
          <p:spPr bwMode="auto">
            <a:xfrm>
              <a:off x="3517" y="129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142" name="Oval 660"/>
            <p:cNvSpPr>
              <a:spLocks noChangeArrowheads="1"/>
            </p:cNvSpPr>
            <p:nvPr/>
          </p:nvSpPr>
          <p:spPr bwMode="auto">
            <a:xfrm>
              <a:off x="3471"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43" name="Oval 661"/>
            <p:cNvSpPr>
              <a:spLocks noChangeArrowheads="1"/>
            </p:cNvSpPr>
            <p:nvPr/>
          </p:nvSpPr>
          <p:spPr bwMode="auto">
            <a:xfrm>
              <a:off x="351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44" name="Oval 662"/>
            <p:cNvSpPr>
              <a:spLocks noChangeArrowheads="1"/>
            </p:cNvSpPr>
            <p:nvPr/>
          </p:nvSpPr>
          <p:spPr bwMode="auto">
            <a:xfrm>
              <a:off x="2973" y="234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145" name="Oval 663"/>
            <p:cNvSpPr>
              <a:spLocks noChangeArrowheads="1"/>
            </p:cNvSpPr>
            <p:nvPr/>
          </p:nvSpPr>
          <p:spPr bwMode="auto">
            <a:xfrm>
              <a:off x="3200"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46" name="Oval 664"/>
            <p:cNvSpPr>
              <a:spLocks noChangeArrowheads="1"/>
            </p:cNvSpPr>
            <p:nvPr/>
          </p:nvSpPr>
          <p:spPr bwMode="auto">
            <a:xfrm>
              <a:off x="505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47" name="Oval 665"/>
            <p:cNvSpPr>
              <a:spLocks noChangeArrowheads="1"/>
            </p:cNvSpPr>
            <p:nvPr/>
          </p:nvSpPr>
          <p:spPr bwMode="auto">
            <a:xfrm>
              <a:off x="505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48" name="Oval 666"/>
            <p:cNvSpPr>
              <a:spLocks noChangeArrowheads="1"/>
            </p:cNvSpPr>
            <p:nvPr/>
          </p:nvSpPr>
          <p:spPr bwMode="auto">
            <a:xfrm>
              <a:off x="496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49" name="Oval 667"/>
            <p:cNvSpPr>
              <a:spLocks noChangeArrowheads="1"/>
            </p:cNvSpPr>
            <p:nvPr/>
          </p:nvSpPr>
          <p:spPr bwMode="auto">
            <a:xfrm>
              <a:off x="4831"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50" name="Oval 668"/>
            <p:cNvSpPr>
              <a:spLocks noChangeArrowheads="1"/>
            </p:cNvSpPr>
            <p:nvPr/>
          </p:nvSpPr>
          <p:spPr bwMode="auto">
            <a:xfrm>
              <a:off x="464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51" name="Oval 669"/>
            <p:cNvSpPr>
              <a:spLocks noChangeArrowheads="1"/>
            </p:cNvSpPr>
            <p:nvPr/>
          </p:nvSpPr>
          <p:spPr bwMode="auto">
            <a:xfrm>
              <a:off x="492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52" name="Oval 670"/>
            <p:cNvSpPr>
              <a:spLocks noChangeArrowheads="1"/>
            </p:cNvSpPr>
            <p:nvPr/>
          </p:nvSpPr>
          <p:spPr bwMode="auto">
            <a:xfrm>
              <a:off x="5012"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53" name="Oval 671"/>
            <p:cNvSpPr>
              <a:spLocks noChangeArrowheads="1"/>
            </p:cNvSpPr>
            <p:nvPr/>
          </p:nvSpPr>
          <p:spPr bwMode="auto">
            <a:xfrm>
              <a:off x="501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54" name="Oval 672"/>
            <p:cNvSpPr>
              <a:spLocks noChangeArrowheads="1"/>
            </p:cNvSpPr>
            <p:nvPr/>
          </p:nvSpPr>
          <p:spPr bwMode="auto">
            <a:xfrm>
              <a:off x="49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55" name="Oval 673"/>
            <p:cNvSpPr>
              <a:spLocks noChangeArrowheads="1"/>
            </p:cNvSpPr>
            <p:nvPr/>
          </p:nvSpPr>
          <p:spPr bwMode="auto">
            <a:xfrm>
              <a:off x="501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56" name="Oval 674"/>
            <p:cNvSpPr>
              <a:spLocks noChangeArrowheads="1"/>
            </p:cNvSpPr>
            <p:nvPr/>
          </p:nvSpPr>
          <p:spPr bwMode="auto">
            <a:xfrm>
              <a:off x="514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57" name="Oval 675"/>
            <p:cNvSpPr>
              <a:spLocks noChangeArrowheads="1"/>
            </p:cNvSpPr>
            <p:nvPr/>
          </p:nvSpPr>
          <p:spPr bwMode="auto">
            <a:xfrm>
              <a:off x="5239"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58" name="Oval 676"/>
            <p:cNvSpPr>
              <a:spLocks noChangeArrowheads="1"/>
            </p:cNvSpPr>
            <p:nvPr/>
          </p:nvSpPr>
          <p:spPr bwMode="auto">
            <a:xfrm>
              <a:off x="5330"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59" name="Oval 677"/>
            <p:cNvSpPr>
              <a:spLocks noChangeArrowheads="1"/>
            </p:cNvSpPr>
            <p:nvPr/>
          </p:nvSpPr>
          <p:spPr bwMode="auto">
            <a:xfrm>
              <a:off x="532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60" name="Oval 678"/>
            <p:cNvSpPr>
              <a:spLocks noChangeArrowheads="1"/>
            </p:cNvSpPr>
            <p:nvPr/>
          </p:nvSpPr>
          <p:spPr bwMode="auto">
            <a:xfrm>
              <a:off x="5328"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61" name="Oval 679"/>
            <p:cNvSpPr>
              <a:spLocks noChangeArrowheads="1"/>
            </p:cNvSpPr>
            <p:nvPr/>
          </p:nvSpPr>
          <p:spPr bwMode="auto">
            <a:xfrm>
              <a:off x="523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62" name="Oval 680"/>
            <p:cNvSpPr>
              <a:spLocks noChangeArrowheads="1"/>
            </p:cNvSpPr>
            <p:nvPr/>
          </p:nvSpPr>
          <p:spPr bwMode="auto">
            <a:xfrm>
              <a:off x="5375"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63" name="Oval 681"/>
            <p:cNvSpPr>
              <a:spLocks noChangeArrowheads="1"/>
            </p:cNvSpPr>
            <p:nvPr/>
          </p:nvSpPr>
          <p:spPr bwMode="auto">
            <a:xfrm>
              <a:off x="5103"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64" name="Oval 682"/>
            <p:cNvSpPr>
              <a:spLocks noChangeArrowheads="1"/>
            </p:cNvSpPr>
            <p:nvPr/>
          </p:nvSpPr>
          <p:spPr bwMode="auto">
            <a:xfrm>
              <a:off x="51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65" name="Oval 683"/>
            <p:cNvSpPr>
              <a:spLocks noChangeArrowheads="1"/>
            </p:cNvSpPr>
            <p:nvPr/>
          </p:nvSpPr>
          <p:spPr bwMode="auto">
            <a:xfrm>
              <a:off x="5193"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66" name="Oval 684"/>
            <p:cNvSpPr>
              <a:spLocks noChangeArrowheads="1"/>
            </p:cNvSpPr>
            <p:nvPr/>
          </p:nvSpPr>
          <p:spPr bwMode="auto">
            <a:xfrm>
              <a:off x="492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67" name="Oval 685"/>
            <p:cNvSpPr>
              <a:spLocks noChangeArrowheads="1"/>
            </p:cNvSpPr>
            <p:nvPr/>
          </p:nvSpPr>
          <p:spPr bwMode="auto">
            <a:xfrm>
              <a:off x="5239" y="379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168" name="Oval 686"/>
            <p:cNvSpPr>
              <a:spLocks noChangeArrowheads="1"/>
            </p:cNvSpPr>
            <p:nvPr/>
          </p:nvSpPr>
          <p:spPr bwMode="auto">
            <a:xfrm>
              <a:off x="5647"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69" name="Oval 687"/>
            <p:cNvSpPr>
              <a:spLocks noChangeArrowheads="1"/>
            </p:cNvSpPr>
            <p:nvPr/>
          </p:nvSpPr>
          <p:spPr bwMode="auto">
            <a:xfrm>
              <a:off x="573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70" name="Oval 688"/>
            <p:cNvSpPr>
              <a:spLocks noChangeArrowheads="1"/>
            </p:cNvSpPr>
            <p:nvPr/>
          </p:nvSpPr>
          <p:spPr bwMode="auto">
            <a:xfrm>
              <a:off x="5602"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71" name="Oval 689"/>
            <p:cNvSpPr>
              <a:spLocks noChangeArrowheads="1"/>
            </p:cNvSpPr>
            <p:nvPr/>
          </p:nvSpPr>
          <p:spPr bwMode="auto">
            <a:xfrm>
              <a:off x="5420"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72" name="Oval 690"/>
            <p:cNvSpPr>
              <a:spLocks noChangeArrowheads="1"/>
            </p:cNvSpPr>
            <p:nvPr/>
          </p:nvSpPr>
          <p:spPr bwMode="auto">
            <a:xfrm>
              <a:off x="5284"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73" name="Oval 691"/>
            <p:cNvSpPr>
              <a:spLocks noChangeArrowheads="1"/>
            </p:cNvSpPr>
            <p:nvPr/>
          </p:nvSpPr>
          <p:spPr bwMode="auto">
            <a:xfrm>
              <a:off x="5375" y="2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174" name="Oval 692"/>
            <p:cNvSpPr>
              <a:spLocks noChangeArrowheads="1"/>
            </p:cNvSpPr>
            <p:nvPr/>
          </p:nvSpPr>
          <p:spPr bwMode="auto">
            <a:xfrm>
              <a:off x="5511"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75" name="Oval 693"/>
            <p:cNvSpPr>
              <a:spLocks noChangeArrowheads="1"/>
            </p:cNvSpPr>
            <p:nvPr/>
          </p:nvSpPr>
          <p:spPr bwMode="auto">
            <a:xfrm>
              <a:off x="5647" y="3430"/>
              <a:ext cx="45" cy="46"/>
            </a:xfrm>
            <a:prstGeom prst="ellipse">
              <a:avLst/>
            </a:prstGeom>
            <a:solidFill>
              <a:schemeClr val="tx1"/>
            </a:solidFill>
            <a:ln w="3175">
              <a:noFill/>
              <a:round/>
              <a:headEnd/>
              <a:tailEnd/>
            </a:ln>
          </p:spPr>
          <p:txBody>
            <a:bodyPr wrap="none" anchor="ctr"/>
            <a:lstStyle/>
            <a:p>
              <a:endParaRPr lang="en-US"/>
            </a:p>
          </p:txBody>
        </p:sp>
        <p:sp>
          <p:nvSpPr>
            <p:cNvPr id="88176" name="Oval 694"/>
            <p:cNvSpPr>
              <a:spLocks noChangeArrowheads="1"/>
            </p:cNvSpPr>
            <p:nvPr/>
          </p:nvSpPr>
          <p:spPr bwMode="auto">
            <a:xfrm>
              <a:off x="5693" y="31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77" name="Oval 695"/>
            <p:cNvSpPr>
              <a:spLocks noChangeArrowheads="1"/>
            </p:cNvSpPr>
            <p:nvPr/>
          </p:nvSpPr>
          <p:spPr bwMode="auto">
            <a:xfrm>
              <a:off x="5692"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78" name="Oval 696"/>
            <p:cNvSpPr>
              <a:spLocks noChangeArrowheads="1"/>
            </p:cNvSpPr>
            <p:nvPr/>
          </p:nvSpPr>
          <p:spPr bwMode="auto">
            <a:xfrm>
              <a:off x="541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79" name="Oval 697"/>
            <p:cNvSpPr>
              <a:spLocks noChangeArrowheads="1"/>
            </p:cNvSpPr>
            <p:nvPr/>
          </p:nvSpPr>
          <p:spPr bwMode="auto">
            <a:xfrm>
              <a:off x="5556" y="29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80" name="Oval 698"/>
            <p:cNvSpPr>
              <a:spLocks noChangeArrowheads="1"/>
            </p:cNvSpPr>
            <p:nvPr/>
          </p:nvSpPr>
          <p:spPr bwMode="auto">
            <a:xfrm>
              <a:off x="5556"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81" name="Oval 699"/>
            <p:cNvSpPr>
              <a:spLocks noChangeArrowheads="1"/>
            </p:cNvSpPr>
            <p:nvPr/>
          </p:nvSpPr>
          <p:spPr bwMode="auto">
            <a:xfrm>
              <a:off x="5602"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82" name="Oval 700"/>
            <p:cNvSpPr>
              <a:spLocks noChangeArrowheads="1"/>
            </p:cNvSpPr>
            <p:nvPr/>
          </p:nvSpPr>
          <p:spPr bwMode="auto">
            <a:xfrm>
              <a:off x="5737"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83" name="Oval 701"/>
            <p:cNvSpPr>
              <a:spLocks noChangeArrowheads="1"/>
            </p:cNvSpPr>
            <p:nvPr/>
          </p:nvSpPr>
          <p:spPr bwMode="auto">
            <a:xfrm>
              <a:off x="5737"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84" name="Oval 702"/>
            <p:cNvSpPr>
              <a:spLocks noChangeArrowheads="1"/>
            </p:cNvSpPr>
            <p:nvPr/>
          </p:nvSpPr>
          <p:spPr bwMode="auto">
            <a:xfrm>
              <a:off x="5329"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85" name="Oval 703"/>
            <p:cNvSpPr>
              <a:spLocks noChangeArrowheads="1"/>
            </p:cNvSpPr>
            <p:nvPr/>
          </p:nvSpPr>
          <p:spPr bwMode="auto">
            <a:xfrm>
              <a:off x="4967"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86" name="Oval 704"/>
            <p:cNvSpPr>
              <a:spLocks noChangeArrowheads="1"/>
            </p:cNvSpPr>
            <p:nvPr/>
          </p:nvSpPr>
          <p:spPr bwMode="auto">
            <a:xfrm>
              <a:off x="5103" y="3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87" name="Oval 705"/>
            <p:cNvSpPr>
              <a:spLocks noChangeArrowheads="1"/>
            </p:cNvSpPr>
            <p:nvPr/>
          </p:nvSpPr>
          <p:spPr bwMode="auto">
            <a:xfrm>
              <a:off x="5193"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88" name="Oval 706"/>
            <p:cNvSpPr>
              <a:spLocks noChangeArrowheads="1"/>
            </p:cNvSpPr>
            <p:nvPr/>
          </p:nvSpPr>
          <p:spPr bwMode="auto">
            <a:xfrm>
              <a:off x="5193"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89" name="Oval 707"/>
            <p:cNvSpPr>
              <a:spLocks noChangeArrowheads="1"/>
            </p:cNvSpPr>
            <p:nvPr/>
          </p:nvSpPr>
          <p:spPr bwMode="auto">
            <a:xfrm>
              <a:off x="5557"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90" name="Oval 708"/>
            <p:cNvSpPr>
              <a:spLocks noChangeArrowheads="1"/>
            </p:cNvSpPr>
            <p:nvPr/>
          </p:nvSpPr>
          <p:spPr bwMode="auto">
            <a:xfrm>
              <a:off x="573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91" name="Oval 709"/>
            <p:cNvSpPr>
              <a:spLocks noChangeArrowheads="1"/>
            </p:cNvSpPr>
            <p:nvPr/>
          </p:nvSpPr>
          <p:spPr bwMode="auto">
            <a:xfrm>
              <a:off x="546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92" name="Oval 710"/>
            <p:cNvSpPr>
              <a:spLocks noChangeArrowheads="1"/>
            </p:cNvSpPr>
            <p:nvPr/>
          </p:nvSpPr>
          <p:spPr bwMode="auto">
            <a:xfrm>
              <a:off x="551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93" name="Oval 711"/>
            <p:cNvSpPr>
              <a:spLocks noChangeArrowheads="1"/>
            </p:cNvSpPr>
            <p:nvPr/>
          </p:nvSpPr>
          <p:spPr bwMode="auto">
            <a:xfrm>
              <a:off x="5602"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94" name="Oval 712"/>
            <p:cNvSpPr>
              <a:spLocks noChangeArrowheads="1"/>
            </p:cNvSpPr>
            <p:nvPr/>
          </p:nvSpPr>
          <p:spPr bwMode="auto">
            <a:xfrm>
              <a:off x="474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95" name="Oval 713"/>
            <p:cNvSpPr>
              <a:spLocks noChangeArrowheads="1"/>
            </p:cNvSpPr>
            <p:nvPr/>
          </p:nvSpPr>
          <p:spPr bwMode="auto">
            <a:xfrm>
              <a:off x="4740"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96" name="Oval 714"/>
            <p:cNvSpPr>
              <a:spLocks noChangeArrowheads="1"/>
            </p:cNvSpPr>
            <p:nvPr/>
          </p:nvSpPr>
          <p:spPr bwMode="auto">
            <a:xfrm>
              <a:off x="4604"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97" name="Oval 715"/>
            <p:cNvSpPr>
              <a:spLocks noChangeArrowheads="1"/>
            </p:cNvSpPr>
            <p:nvPr/>
          </p:nvSpPr>
          <p:spPr bwMode="auto">
            <a:xfrm>
              <a:off x="4695"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98" name="Oval 716"/>
            <p:cNvSpPr>
              <a:spLocks noChangeArrowheads="1"/>
            </p:cNvSpPr>
            <p:nvPr/>
          </p:nvSpPr>
          <p:spPr bwMode="auto">
            <a:xfrm>
              <a:off x="4830"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199" name="Oval 717"/>
            <p:cNvSpPr>
              <a:spLocks noChangeArrowheads="1"/>
            </p:cNvSpPr>
            <p:nvPr/>
          </p:nvSpPr>
          <p:spPr bwMode="auto">
            <a:xfrm>
              <a:off x="4830"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00" name="Oval 718"/>
            <p:cNvSpPr>
              <a:spLocks noChangeArrowheads="1"/>
            </p:cNvSpPr>
            <p:nvPr/>
          </p:nvSpPr>
          <p:spPr bwMode="auto">
            <a:xfrm>
              <a:off x="4604" y="38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201" name="Oval 719"/>
            <p:cNvSpPr>
              <a:spLocks noChangeArrowheads="1"/>
            </p:cNvSpPr>
            <p:nvPr/>
          </p:nvSpPr>
          <p:spPr bwMode="auto">
            <a:xfrm>
              <a:off x="4648" y="39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02" name="Oval 720"/>
            <p:cNvSpPr>
              <a:spLocks noChangeArrowheads="1"/>
            </p:cNvSpPr>
            <p:nvPr/>
          </p:nvSpPr>
          <p:spPr bwMode="auto">
            <a:xfrm>
              <a:off x="4197"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03" name="Oval 721"/>
            <p:cNvSpPr>
              <a:spLocks noChangeArrowheads="1"/>
            </p:cNvSpPr>
            <p:nvPr/>
          </p:nvSpPr>
          <p:spPr bwMode="auto">
            <a:xfrm>
              <a:off x="4196"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04" name="Oval 722"/>
            <p:cNvSpPr>
              <a:spLocks noChangeArrowheads="1"/>
            </p:cNvSpPr>
            <p:nvPr/>
          </p:nvSpPr>
          <p:spPr bwMode="auto">
            <a:xfrm>
              <a:off x="4060"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05" name="Oval 723"/>
            <p:cNvSpPr>
              <a:spLocks noChangeArrowheads="1"/>
            </p:cNvSpPr>
            <p:nvPr/>
          </p:nvSpPr>
          <p:spPr bwMode="auto">
            <a:xfrm>
              <a:off x="4151"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06" name="Oval 724"/>
            <p:cNvSpPr>
              <a:spLocks noChangeArrowheads="1"/>
            </p:cNvSpPr>
            <p:nvPr/>
          </p:nvSpPr>
          <p:spPr bwMode="auto">
            <a:xfrm>
              <a:off x="4287"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07" name="Oval 725"/>
            <p:cNvSpPr>
              <a:spLocks noChangeArrowheads="1"/>
            </p:cNvSpPr>
            <p:nvPr/>
          </p:nvSpPr>
          <p:spPr bwMode="auto">
            <a:xfrm>
              <a:off x="4378"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08" name="Oval 726"/>
            <p:cNvSpPr>
              <a:spLocks noChangeArrowheads="1"/>
            </p:cNvSpPr>
            <p:nvPr/>
          </p:nvSpPr>
          <p:spPr bwMode="auto">
            <a:xfrm>
              <a:off x="4469"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09" name="Oval 727"/>
            <p:cNvSpPr>
              <a:spLocks noChangeArrowheads="1"/>
            </p:cNvSpPr>
            <p:nvPr/>
          </p:nvSpPr>
          <p:spPr bwMode="auto">
            <a:xfrm>
              <a:off x="4468"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10" name="Oval 728"/>
            <p:cNvSpPr>
              <a:spLocks noChangeArrowheads="1"/>
            </p:cNvSpPr>
            <p:nvPr/>
          </p:nvSpPr>
          <p:spPr bwMode="auto">
            <a:xfrm>
              <a:off x="4332"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11" name="Oval 729"/>
            <p:cNvSpPr>
              <a:spLocks noChangeArrowheads="1"/>
            </p:cNvSpPr>
            <p:nvPr/>
          </p:nvSpPr>
          <p:spPr bwMode="auto">
            <a:xfrm>
              <a:off x="4060"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12" name="Oval 730"/>
            <p:cNvSpPr>
              <a:spLocks noChangeArrowheads="1"/>
            </p:cNvSpPr>
            <p:nvPr/>
          </p:nvSpPr>
          <p:spPr bwMode="auto">
            <a:xfrm>
              <a:off x="4378"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13" name="Oval 731"/>
            <p:cNvSpPr>
              <a:spLocks noChangeArrowheads="1"/>
            </p:cNvSpPr>
            <p:nvPr/>
          </p:nvSpPr>
          <p:spPr bwMode="auto">
            <a:xfrm>
              <a:off x="4650"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14" name="Oval 732"/>
            <p:cNvSpPr>
              <a:spLocks noChangeArrowheads="1"/>
            </p:cNvSpPr>
            <p:nvPr/>
          </p:nvSpPr>
          <p:spPr bwMode="auto">
            <a:xfrm>
              <a:off x="4513"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15" name="Oval 733"/>
            <p:cNvSpPr>
              <a:spLocks noChangeArrowheads="1"/>
            </p:cNvSpPr>
            <p:nvPr/>
          </p:nvSpPr>
          <p:spPr bwMode="auto">
            <a:xfrm>
              <a:off x="4604" y="33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16" name="Oval 734"/>
            <p:cNvSpPr>
              <a:spLocks noChangeArrowheads="1"/>
            </p:cNvSpPr>
            <p:nvPr/>
          </p:nvSpPr>
          <p:spPr bwMode="auto">
            <a:xfrm>
              <a:off x="4785" y="333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217" name="Oval 735"/>
            <p:cNvSpPr>
              <a:spLocks noChangeArrowheads="1"/>
            </p:cNvSpPr>
            <p:nvPr/>
          </p:nvSpPr>
          <p:spPr bwMode="auto">
            <a:xfrm>
              <a:off x="4513"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18" name="Oval 736"/>
            <p:cNvSpPr>
              <a:spLocks noChangeArrowheads="1"/>
            </p:cNvSpPr>
            <p:nvPr/>
          </p:nvSpPr>
          <p:spPr bwMode="auto">
            <a:xfrm>
              <a:off x="483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19" name="Oval 737"/>
            <p:cNvSpPr>
              <a:spLocks noChangeArrowheads="1"/>
            </p:cNvSpPr>
            <p:nvPr/>
          </p:nvSpPr>
          <p:spPr bwMode="auto">
            <a:xfrm>
              <a:off x="4105"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20" name="Oval 738"/>
            <p:cNvSpPr>
              <a:spLocks noChangeArrowheads="1"/>
            </p:cNvSpPr>
            <p:nvPr/>
          </p:nvSpPr>
          <p:spPr bwMode="auto">
            <a:xfrm>
              <a:off x="4378" y="3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21" name="Oval 739"/>
            <p:cNvSpPr>
              <a:spLocks noChangeArrowheads="1"/>
            </p:cNvSpPr>
            <p:nvPr/>
          </p:nvSpPr>
          <p:spPr bwMode="auto">
            <a:xfrm>
              <a:off x="4377"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22" name="Oval 740"/>
            <p:cNvSpPr>
              <a:spLocks noChangeArrowheads="1"/>
            </p:cNvSpPr>
            <p:nvPr/>
          </p:nvSpPr>
          <p:spPr bwMode="auto">
            <a:xfrm>
              <a:off x="4241" y="3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23" name="Oval 741"/>
            <p:cNvSpPr>
              <a:spLocks noChangeArrowheads="1"/>
            </p:cNvSpPr>
            <p:nvPr/>
          </p:nvSpPr>
          <p:spPr bwMode="auto">
            <a:xfrm>
              <a:off x="4332" y="3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24" name="Oval 742"/>
            <p:cNvSpPr>
              <a:spLocks noChangeArrowheads="1"/>
            </p:cNvSpPr>
            <p:nvPr/>
          </p:nvSpPr>
          <p:spPr bwMode="auto">
            <a:xfrm>
              <a:off x="4468"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25" name="Oval 743"/>
            <p:cNvSpPr>
              <a:spLocks noChangeArrowheads="1"/>
            </p:cNvSpPr>
            <p:nvPr/>
          </p:nvSpPr>
          <p:spPr bwMode="auto">
            <a:xfrm>
              <a:off x="4513" y="32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26" name="Oval 744"/>
            <p:cNvSpPr>
              <a:spLocks noChangeArrowheads="1"/>
            </p:cNvSpPr>
            <p:nvPr/>
          </p:nvSpPr>
          <p:spPr bwMode="auto">
            <a:xfrm>
              <a:off x="4105"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27" name="Oval 745"/>
            <p:cNvSpPr>
              <a:spLocks noChangeArrowheads="1"/>
            </p:cNvSpPr>
            <p:nvPr/>
          </p:nvSpPr>
          <p:spPr bwMode="auto">
            <a:xfrm>
              <a:off x="4285" y="34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28" name="Oval 746"/>
            <p:cNvSpPr>
              <a:spLocks noChangeArrowheads="1"/>
            </p:cNvSpPr>
            <p:nvPr/>
          </p:nvSpPr>
          <p:spPr bwMode="auto">
            <a:xfrm>
              <a:off x="3834" y="3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29" name="Oval 747"/>
            <p:cNvSpPr>
              <a:spLocks noChangeArrowheads="1"/>
            </p:cNvSpPr>
            <p:nvPr/>
          </p:nvSpPr>
          <p:spPr bwMode="auto">
            <a:xfrm>
              <a:off x="3833"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30" name="Oval 748"/>
            <p:cNvSpPr>
              <a:spLocks noChangeArrowheads="1"/>
            </p:cNvSpPr>
            <p:nvPr/>
          </p:nvSpPr>
          <p:spPr bwMode="auto">
            <a:xfrm>
              <a:off x="3697"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31" name="Oval 749"/>
            <p:cNvSpPr>
              <a:spLocks noChangeArrowheads="1"/>
            </p:cNvSpPr>
            <p:nvPr/>
          </p:nvSpPr>
          <p:spPr bwMode="auto">
            <a:xfrm>
              <a:off x="3788" y="2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32" name="Oval 750"/>
            <p:cNvSpPr>
              <a:spLocks noChangeArrowheads="1"/>
            </p:cNvSpPr>
            <p:nvPr/>
          </p:nvSpPr>
          <p:spPr bwMode="auto">
            <a:xfrm>
              <a:off x="3924" y="31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233" name="Oval 751"/>
            <p:cNvSpPr>
              <a:spLocks noChangeArrowheads="1"/>
            </p:cNvSpPr>
            <p:nvPr/>
          </p:nvSpPr>
          <p:spPr bwMode="auto">
            <a:xfrm>
              <a:off x="4015"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34" name="Oval 752"/>
            <p:cNvSpPr>
              <a:spLocks noChangeArrowheads="1"/>
            </p:cNvSpPr>
            <p:nvPr/>
          </p:nvSpPr>
          <p:spPr bwMode="auto">
            <a:xfrm>
              <a:off x="4106" y="3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35" name="Oval 753"/>
            <p:cNvSpPr>
              <a:spLocks noChangeArrowheads="1"/>
            </p:cNvSpPr>
            <p:nvPr/>
          </p:nvSpPr>
          <p:spPr bwMode="auto">
            <a:xfrm>
              <a:off x="405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36" name="Oval 754"/>
            <p:cNvSpPr>
              <a:spLocks noChangeArrowheads="1"/>
            </p:cNvSpPr>
            <p:nvPr/>
          </p:nvSpPr>
          <p:spPr bwMode="auto">
            <a:xfrm>
              <a:off x="3969"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37" name="Oval 755"/>
            <p:cNvSpPr>
              <a:spLocks noChangeArrowheads="1"/>
            </p:cNvSpPr>
            <p:nvPr/>
          </p:nvSpPr>
          <p:spPr bwMode="auto">
            <a:xfrm>
              <a:off x="3697"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38" name="Oval 756"/>
            <p:cNvSpPr>
              <a:spLocks noChangeArrowheads="1"/>
            </p:cNvSpPr>
            <p:nvPr/>
          </p:nvSpPr>
          <p:spPr bwMode="auto">
            <a:xfrm>
              <a:off x="4015"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39" name="Oval 757"/>
            <p:cNvSpPr>
              <a:spLocks noChangeArrowheads="1"/>
            </p:cNvSpPr>
            <p:nvPr/>
          </p:nvSpPr>
          <p:spPr bwMode="auto">
            <a:xfrm>
              <a:off x="4287" y="302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240" name="Oval 758"/>
            <p:cNvSpPr>
              <a:spLocks noChangeArrowheads="1"/>
            </p:cNvSpPr>
            <p:nvPr/>
          </p:nvSpPr>
          <p:spPr bwMode="auto">
            <a:xfrm>
              <a:off x="4150"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41" name="Oval 759"/>
            <p:cNvSpPr>
              <a:spLocks noChangeArrowheads="1"/>
            </p:cNvSpPr>
            <p:nvPr/>
          </p:nvSpPr>
          <p:spPr bwMode="auto">
            <a:xfrm>
              <a:off x="4241"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42" name="Oval 760"/>
            <p:cNvSpPr>
              <a:spLocks noChangeArrowheads="1"/>
            </p:cNvSpPr>
            <p:nvPr/>
          </p:nvSpPr>
          <p:spPr bwMode="auto">
            <a:xfrm>
              <a:off x="4422" y="279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243" name="Oval 761"/>
            <p:cNvSpPr>
              <a:spLocks noChangeArrowheads="1"/>
            </p:cNvSpPr>
            <p:nvPr/>
          </p:nvSpPr>
          <p:spPr bwMode="auto">
            <a:xfrm>
              <a:off x="4150" y="298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244" name="Oval 762"/>
            <p:cNvSpPr>
              <a:spLocks noChangeArrowheads="1"/>
            </p:cNvSpPr>
            <p:nvPr/>
          </p:nvSpPr>
          <p:spPr bwMode="auto">
            <a:xfrm>
              <a:off x="4468" y="2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45" name="Oval 763"/>
            <p:cNvSpPr>
              <a:spLocks noChangeArrowheads="1"/>
            </p:cNvSpPr>
            <p:nvPr/>
          </p:nvSpPr>
          <p:spPr bwMode="auto">
            <a:xfrm>
              <a:off x="3742"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46" name="Oval 764"/>
            <p:cNvSpPr>
              <a:spLocks noChangeArrowheads="1"/>
            </p:cNvSpPr>
            <p:nvPr/>
          </p:nvSpPr>
          <p:spPr bwMode="auto">
            <a:xfrm>
              <a:off x="546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47" name="Oval 765"/>
            <p:cNvSpPr>
              <a:spLocks noChangeArrowheads="1"/>
            </p:cNvSpPr>
            <p:nvPr/>
          </p:nvSpPr>
          <p:spPr bwMode="auto">
            <a:xfrm>
              <a:off x="5375"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48" name="Oval 766"/>
            <p:cNvSpPr>
              <a:spLocks noChangeArrowheads="1"/>
            </p:cNvSpPr>
            <p:nvPr/>
          </p:nvSpPr>
          <p:spPr bwMode="auto">
            <a:xfrm>
              <a:off x="5239" y="2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49" name="Oval 767"/>
            <p:cNvSpPr>
              <a:spLocks noChangeArrowheads="1"/>
            </p:cNvSpPr>
            <p:nvPr/>
          </p:nvSpPr>
          <p:spPr bwMode="auto">
            <a:xfrm>
              <a:off x="5330"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50" name="Oval 768"/>
            <p:cNvSpPr>
              <a:spLocks noChangeArrowheads="1"/>
            </p:cNvSpPr>
            <p:nvPr/>
          </p:nvSpPr>
          <p:spPr bwMode="auto">
            <a:xfrm>
              <a:off x="5466"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51" name="Oval 769"/>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52" name="Oval 770"/>
            <p:cNvSpPr>
              <a:spLocks noChangeArrowheads="1"/>
            </p:cNvSpPr>
            <p:nvPr/>
          </p:nvSpPr>
          <p:spPr bwMode="auto">
            <a:xfrm>
              <a:off x="4967" y="3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53" name="Oval 771"/>
            <p:cNvSpPr>
              <a:spLocks noChangeArrowheads="1"/>
            </p:cNvSpPr>
            <p:nvPr/>
          </p:nvSpPr>
          <p:spPr bwMode="auto">
            <a:xfrm>
              <a:off x="5420"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54" name="Oval 772"/>
            <p:cNvSpPr>
              <a:spLocks noChangeArrowheads="1"/>
            </p:cNvSpPr>
            <p:nvPr/>
          </p:nvSpPr>
          <p:spPr bwMode="auto">
            <a:xfrm>
              <a:off x="4832"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55" name="Oval 773"/>
            <p:cNvSpPr>
              <a:spLocks noChangeArrowheads="1"/>
            </p:cNvSpPr>
            <p:nvPr/>
          </p:nvSpPr>
          <p:spPr bwMode="auto">
            <a:xfrm>
              <a:off x="483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56" name="Oval 774"/>
            <p:cNvSpPr>
              <a:spLocks noChangeArrowheads="1"/>
            </p:cNvSpPr>
            <p:nvPr/>
          </p:nvSpPr>
          <p:spPr bwMode="auto">
            <a:xfrm>
              <a:off x="4695"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57" name="Oval 775"/>
            <p:cNvSpPr>
              <a:spLocks noChangeArrowheads="1"/>
            </p:cNvSpPr>
            <p:nvPr/>
          </p:nvSpPr>
          <p:spPr bwMode="auto">
            <a:xfrm>
              <a:off x="4786" y="2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58" name="Oval 776"/>
            <p:cNvSpPr>
              <a:spLocks noChangeArrowheads="1"/>
            </p:cNvSpPr>
            <p:nvPr/>
          </p:nvSpPr>
          <p:spPr bwMode="auto">
            <a:xfrm>
              <a:off x="4922"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59" name="Oval 777"/>
            <p:cNvSpPr>
              <a:spLocks noChangeArrowheads="1"/>
            </p:cNvSpPr>
            <p:nvPr/>
          </p:nvSpPr>
          <p:spPr bwMode="auto">
            <a:xfrm>
              <a:off x="5013"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60" name="Oval 778"/>
            <p:cNvSpPr>
              <a:spLocks noChangeArrowheads="1"/>
            </p:cNvSpPr>
            <p:nvPr/>
          </p:nvSpPr>
          <p:spPr bwMode="auto">
            <a:xfrm>
              <a:off x="5104"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61" name="Oval 779"/>
            <p:cNvSpPr>
              <a:spLocks noChangeArrowheads="1"/>
            </p:cNvSpPr>
            <p:nvPr/>
          </p:nvSpPr>
          <p:spPr bwMode="auto">
            <a:xfrm>
              <a:off x="5103"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62" name="Oval 780"/>
            <p:cNvSpPr>
              <a:spLocks noChangeArrowheads="1"/>
            </p:cNvSpPr>
            <p:nvPr/>
          </p:nvSpPr>
          <p:spPr bwMode="auto">
            <a:xfrm>
              <a:off x="496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63" name="Oval 781"/>
            <p:cNvSpPr>
              <a:spLocks noChangeArrowheads="1"/>
            </p:cNvSpPr>
            <p:nvPr/>
          </p:nvSpPr>
          <p:spPr bwMode="auto">
            <a:xfrm>
              <a:off x="4695"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64" name="Oval 782"/>
            <p:cNvSpPr>
              <a:spLocks noChangeArrowheads="1"/>
            </p:cNvSpPr>
            <p:nvPr/>
          </p:nvSpPr>
          <p:spPr bwMode="auto">
            <a:xfrm>
              <a:off x="5013"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65" name="Oval 783"/>
            <p:cNvSpPr>
              <a:spLocks noChangeArrowheads="1"/>
            </p:cNvSpPr>
            <p:nvPr/>
          </p:nvSpPr>
          <p:spPr bwMode="auto">
            <a:xfrm>
              <a:off x="5285" y="27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66" name="Oval 784"/>
            <p:cNvSpPr>
              <a:spLocks noChangeArrowheads="1"/>
            </p:cNvSpPr>
            <p:nvPr/>
          </p:nvSpPr>
          <p:spPr bwMode="auto">
            <a:xfrm>
              <a:off x="4558"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67" name="Oval 785"/>
            <p:cNvSpPr>
              <a:spLocks noChangeArrowheads="1"/>
            </p:cNvSpPr>
            <p:nvPr/>
          </p:nvSpPr>
          <p:spPr bwMode="auto">
            <a:xfrm>
              <a:off x="5239"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68" name="Oval 786"/>
            <p:cNvSpPr>
              <a:spLocks noChangeArrowheads="1"/>
            </p:cNvSpPr>
            <p:nvPr/>
          </p:nvSpPr>
          <p:spPr bwMode="auto">
            <a:xfrm>
              <a:off x="555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69" name="Oval 787"/>
            <p:cNvSpPr>
              <a:spLocks noChangeArrowheads="1"/>
            </p:cNvSpPr>
            <p:nvPr/>
          </p:nvSpPr>
          <p:spPr bwMode="auto">
            <a:xfrm>
              <a:off x="5148" y="2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70" name="Oval 788"/>
            <p:cNvSpPr>
              <a:spLocks noChangeArrowheads="1"/>
            </p:cNvSpPr>
            <p:nvPr/>
          </p:nvSpPr>
          <p:spPr bwMode="auto">
            <a:xfrm>
              <a:off x="5511"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71" name="Oval 789"/>
            <p:cNvSpPr>
              <a:spLocks noChangeArrowheads="1"/>
            </p:cNvSpPr>
            <p:nvPr/>
          </p:nvSpPr>
          <p:spPr bwMode="auto">
            <a:xfrm>
              <a:off x="4740"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72" name="Oval 790"/>
            <p:cNvSpPr>
              <a:spLocks noChangeArrowheads="1"/>
            </p:cNvSpPr>
            <p:nvPr/>
          </p:nvSpPr>
          <p:spPr bwMode="auto">
            <a:xfrm>
              <a:off x="5511"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73" name="Oval 791"/>
            <p:cNvSpPr>
              <a:spLocks noChangeArrowheads="1"/>
            </p:cNvSpPr>
            <p:nvPr/>
          </p:nvSpPr>
          <p:spPr bwMode="auto">
            <a:xfrm>
              <a:off x="564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74" name="Oval 792"/>
            <p:cNvSpPr>
              <a:spLocks noChangeArrowheads="1"/>
            </p:cNvSpPr>
            <p:nvPr/>
          </p:nvSpPr>
          <p:spPr bwMode="auto">
            <a:xfrm>
              <a:off x="5783"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75" name="Oval 793"/>
            <p:cNvSpPr>
              <a:spLocks noChangeArrowheads="1"/>
            </p:cNvSpPr>
            <p:nvPr/>
          </p:nvSpPr>
          <p:spPr bwMode="auto">
            <a:xfrm>
              <a:off x="573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76" name="Oval 794"/>
            <p:cNvSpPr>
              <a:spLocks noChangeArrowheads="1"/>
            </p:cNvSpPr>
            <p:nvPr/>
          </p:nvSpPr>
          <p:spPr bwMode="auto">
            <a:xfrm>
              <a:off x="5420"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77" name="Oval 795"/>
            <p:cNvSpPr>
              <a:spLocks noChangeArrowheads="1"/>
            </p:cNvSpPr>
            <p:nvPr/>
          </p:nvSpPr>
          <p:spPr bwMode="auto">
            <a:xfrm>
              <a:off x="5102"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78" name="Oval 796"/>
            <p:cNvSpPr>
              <a:spLocks noChangeArrowheads="1"/>
            </p:cNvSpPr>
            <p:nvPr/>
          </p:nvSpPr>
          <p:spPr bwMode="auto">
            <a:xfrm>
              <a:off x="523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79" name="Oval 797"/>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80" name="Oval 798"/>
            <p:cNvSpPr>
              <a:spLocks noChangeArrowheads="1"/>
            </p:cNvSpPr>
            <p:nvPr/>
          </p:nvSpPr>
          <p:spPr bwMode="auto">
            <a:xfrm>
              <a:off x="542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81" name="Oval 799"/>
            <p:cNvSpPr>
              <a:spLocks noChangeArrowheads="1"/>
            </p:cNvSpPr>
            <p:nvPr/>
          </p:nvSpPr>
          <p:spPr bwMode="auto">
            <a:xfrm>
              <a:off x="551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82" name="Oval 800"/>
            <p:cNvSpPr>
              <a:spLocks noChangeArrowheads="1"/>
            </p:cNvSpPr>
            <p:nvPr/>
          </p:nvSpPr>
          <p:spPr bwMode="auto">
            <a:xfrm>
              <a:off x="5738"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83" name="Oval 801"/>
            <p:cNvSpPr>
              <a:spLocks noChangeArrowheads="1"/>
            </p:cNvSpPr>
            <p:nvPr/>
          </p:nvSpPr>
          <p:spPr bwMode="auto">
            <a:xfrm>
              <a:off x="5465" y="4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84" name="Oval 802"/>
            <p:cNvSpPr>
              <a:spLocks noChangeArrowheads="1"/>
            </p:cNvSpPr>
            <p:nvPr/>
          </p:nvSpPr>
          <p:spPr bwMode="auto">
            <a:xfrm>
              <a:off x="49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85" name="Oval 803"/>
            <p:cNvSpPr>
              <a:spLocks noChangeArrowheads="1"/>
            </p:cNvSpPr>
            <p:nvPr/>
          </p:nvSpPr>
          <p:spPr bwMode="auto">
            <a:xfrm>
              <a:off x="446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86" name="Oval 804"/>
            <p:cNvSpPr>
              <a:spLocks noChangeArrowheads="1"/>
            </p:cNvSpPr>
            <p:nvPr/>
          </p:nvSpPr>
          <p:spPr bwMode="auto">
            <a:xfrm>
              <a:off x="397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87" name="Oval 805"/>
            <p:cNvSpPr>
              <a:spLocks noChangeArrowheads="1"/>
            </p:cNvSpPr>
            <p:nvPr/>
          </p:nvSpPr>
          <p:spPr bwMode="auto">
            <a:xfrm>
              <a:off x="4332"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88" name="Oval 806"/>
            <p:cNvSpPr>
              <a:spLocks noChangeArrowheads="1"/>
            </p:cNvSpPr>
            <p:nvPr/>
          </p:nvSpPr>
          <p:spPr bwMode="auto">
            <a:xfrm>
              <a:off x="3742"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89" name="Oval 807"/>
            <p:cNvSpPr>
              <a:spLocks noChangeArrowheads="1"/>
            </p:cNvSpPr>
            <p:nvPr/>
          </p:nvSpPr>
          <p:spPr bwMode="auto">
            <a:xfrm>
              <a:off x="4011"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90" name="Oval 808"/>
            <p:cNvSpPr>
              <a:spLocks noChangeArrowheads="1"/>
            </p:cNvSpPr>
            <p:nvPr/>
          </p:nvSpPr>
          <p:spPr bwMode="auto">
            <a:xfrm>
              <a:off x="4468"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91" name="Oval 809"/>
            <p:cNvSpPr>
              <a:spLocks noChangeArrowheads="1"/>
            </p:cNvSpPr>
            <p:nvPr/>
          </p:nvSpPr>
          <p:spPr bwMode="auto">
            <a:xfrm>
              <a:off x="4925"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92" name="Oval 810"/>
            <p:cNvSpPr>
              <a:spLocks noChangeArrowheads="1"/>
            </p:cNvSpPr>
            <p:nvPr/>
          </p:nvSpPr>
          <p:spPr bwMode="auto">
            <a:xfrm>
              <a:off x="3969"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93" name="Oval 811"/>
            <p:cNvSpPr>
              <a:spLocks noChangeArrowheads="1"/>
            </p:cNvSpPr>
            <p:nvPr/>
          </p:nvSpPr>
          <p:spPr bwMode="auto">
            <a:xfrm>
              <a:off x="3833"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94" name="Oval 812"/>
            <p:cNvSpPr>
              <a:spLocks noChangeArrowheads="1"/>
            </p:cNvSpPr>
            <p:nvPr/>
          </p:nvSpPr>
          <p:spPr bwMode="auto">
            <a:xfrm>
              <a:off x="3696"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95" name="Oval 813"/>
            <p:cNvSpPr>
              <a:spLocks noChangeArrowheads="1"/>
            </p:cNvSpPr>
            <p:nvPr/>
          </p:nvSpPr>
          <p:spPr bwMode="auto">
            <a:xfrm>
              <a:off x="3606" y="2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296" name="Oval 814"/>
            <p:cNvSpPr>
              <a:spLocks noChangeArrowheads="1"/>
            </p:cNvSpPr>
            <p:nvPr/>
          </p:nvSpPr>
          <p:spPr bwMode="auto">
            <a:xfrm>
              <a:off x="3651" y="2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97" name="Oval 815"/>
            <p:cNvSpPr>
              <a:spLocks noChangeArrowheads="1"/>
            </p:cNvSpPr>
            <p:nvPr/>
          </p:nvSpPr>
          <p:spPr bwMode="auto">
            <a:xfrm>
              <a:off x="3788"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98" name="Oval 816"/>
            <p:cNvSpPr>
              <a:spLocks noChangeArrowheads="1"/>
            </p:cNvSpPr>
            <p:nvPr/>
          </p:nvSpPr>
          <p:spPr bwMode="auto">
            <a:xfrm>
              <a:off x="39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299" name="Oval 817"/>
            <p:cNvSpPr>
              <a:spLocks noChangeArrowheads="1"/>
            </p:cNvSpPr>
            <p:nvPr/>
          </p:nvSpPr>
          <p:spPr bwMode="auto">
            <a:xfrm>
              <a:off x="4062"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00" name="Oval 818"/>
            <p:cNvSpPr>
              <a:spLocks noChangeArrowheads="1"/>
            </p:cNvSpPr>
            <p:nvPr/>
          </p:nvSpPr>
          <p:spPr bwMode="auto">
            <a:xfrm>
              <a:off x="365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01" name="Oval 819"/>
            <p:cNvSpPr>
              <a:spLocks noChangeArrowheads="1"/>
            </p:cNvSpPr>
            <p:nvPr/>
          </p:nvSpPr>
          <p:spPr bwMode="auto">
            <a:xfrm>
              <a:off x="3606"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02" name="Oval 820"/>
            <p:cNvSpPr>
              <a:spLocks noChangeArrowheads="1"/>
            </p:cNvSpPr>
            <p:nvPr/>
          </p:nvSpPr>
          <p:spPr bwMode="auto">
            <a:xfrm>
              <a:off x="383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03" name="Oval 821"/>
            <p:cNvSpPr>
              <a:spLocks noChangeArrowheads="1"/>
            </p:cNvSpPr>
            <p:nvPr/>
          </p:nvSpPr>
          <p:spPr bwMode="auto">
            <a:xfrm>
              <a:off x="3878"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04" name="Oval 822"/>
            <p:cNvSpPr>
              <a:spLocks noChangeArrowheads="1"/>
            </p:cNvSpPr>
            <p:nvPr/>
          </p:nvSpPr>
          <p:spPr bwMode="auto">
            <a:xfrm>
              <a:off x="387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05" name="Oval 823"/>
            <p:cNvSpPr>
              <a:spLocks noChangeArrowheads="1"/>
            </p:cNvSpPr>
            <p:nvPr/>
          </p:nvSpPr>
          <p:spPr bwMode="auto">
            <a:xfrm>
              <a:off x="3696"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06" name="Oval 824"/>
            <p:cNvSpPr>
              <a:spLocks noChangeArrowheads="1"/>
            </p:cNvSpPr>
            <p:nvPr/>
          </p:nvSpPr>
          <p:spPr bwMode="auto">
            <a:xfrm>
              <a:off x="3606"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07" name="Oval 825"/>
            <p:cNvSpPr>
              <a:spLocks noChangeArrowheads="1"/>
            </p:cNvSpPr>
            <p:nvPr/>
          </p:nvSpPr>
          <p:spPr bwMode="auto">
            <a:xfrm>
              <a:off x="3606"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08" name="Oval 826"/>
            <p:cNvSpPr>
              <a:spLocks noChangeArrowheads="1"/>
            </p:cNvSpPr>
            <p:nvPr/>
          </p:nvSpPr>
          <p:spPr bwMode="auto">
            <a:xfrm>
              <a:off x="3606"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09" name="Oval 827"/>
            <p:cNvSpPr>
              <a:spLocks noChangeArrowheads="1"/>
            </p:cNvSpPr>
            <p:nvPr/>
          </p:nvSpPr>
          <p:spPr bwMode="auto">
            <a:xfrm>
              <a:off x="44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10" name="Oval 828"/>
            <p:cNvSpPr>
              <a:spLocks noChangeArrowheads="1"/>
            </p:cNvSpPr>
            <p:nvPr/>
          </p:nvSpPr>
          <p:spPr bwMode="auto">
            <a:xfrm>
              <a:off x="4286" y="29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11" name="Oval 829"/>
            <p:cNvSpPr>
              <a:spLocks noChangeArrowheads="1"/>
            </p:cNvSpPr>
            <p:nvPr/>
          </p:nvSpPr>
          <p:spPr bwMode="auto">
            <a:xfrm>
              <a:off x="4150"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12" name="Oval 830"/>
            <p:cNvSpPr>
              <a:spLocks noChangeArrowheads="1"/>
            </p:cNvSpPr>
            <p:nvPr/>
          </p:nvSpPr>
          <p:spPr bwMode="auto">
            <a:xfrm>
              <a:off x="428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13" name="Oval 831"/>
            <p:cNvSpPr>
              <a:spLocks noChangeArrowheads="1"/>
            </p:cNvSpPr>
            <p:nvPr/>
          </p:nvSpPr>
          <p:spPr bwMode="auto">
            <a:xfrm>
              <a:off x="4513"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14" name="Oval 832"/>
            <p:cNvSpPr>
              <a:spLocks noChangeArrowheads="1"/>
            </p:cNvSpPr>
            <p:nvPr/>
          </p:nvSpPr>
          <p:spPr bwMode="auto">
            <a:xfrm>
              <a:off x="3651"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15" name="Oval 833"/>
            <p:cNvSpPr>
              <a:spLocks noChangeArrowheads="1"/>
            </p:cNvSpPr>
            <p:nvPr/>
          </p:nvSpPr>
          <p:spPr bwMode="auto">
            <a:xfrm>
              <a:off x="4695"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16" name="Oval 834"/>
            <p:cNvSpPr>
              <a:spLocks noChangeArrowheads="1"/>
            </p:cNvSpPr>
            <p:nvPr/>
          </p:nvSpPr>
          <p:spPr bwMode="auto">
            <a:xfrm>
              <a:off x="3878"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17" name="Oval 835"/>
            <p:cNvSpPr>
              <a:spLocks noChangeArrowheads="1"/>
            </p:cNvSpPr>
            <p:nvPr/>
          </p:nvSpPr>
          <p:spPr bwMode="auto">
            <a:xfrm>
              <a:off x="3788"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18" name="Oval 836"/>
            <p:cNvSpPr>
              <a:spLocks noChangeArrowheads="1"/>
            </p:cNvSpPr>
            <p:nvPr/>
          </p:nvSpPr>
          <p:spPr bwMode="auto">
            <a:xfrm>
              <a:off x="369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19" name="Oval 837"/>
            <p:cNvSpPr>
              <a:spLocks noChangeArrowheads="1"/>
            </p:cNvSpPr>
            <p:nvPr/>
          </p:nvSpPr>
          <p:spPr bwMode="auto">
            <a:xfrm>
              <a:off x="3604"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20" name="Oval 838"/>
            <p:cNvSpPr>
              <a:spLocks noChangeArrowheads="1"/>
            </p:cNvSpPr>
            <p:nvPr/>
          </p:nvSpPr>
          <p:spPr bwMode="auto">
            <a:xfrm>
              <a:off x="424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21" name="Oval 839"/>
            <p:cNvSpPr>
              <a:spLocks noChangeArrowheads="1"/>
            </p:cNvSpPr>
            <p:nvPr/>
          </p:nvSpPr>
          <p:spPr bwMode="auto">
            <a:xfrm>
              <a:off x="4150" y="397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322" name="Oval 840"/>
            <p:cNvSpPr>
              <a:spLocks noChangeArrowheads="1"/>
            </p:cNvSpPr>
            <p:nvPr/>
          </p:nvSpPr>
          <p:spPr bwMode="auto">
            <a:xfrm>
              <a:off x="39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23" name="Oval 841"/>
            <p:cNvSpPr>
              <a:spLocks noChangeArrowheads="1"/>
            </p:cNvSpPr>
            <p:nvPr/>
          </p:nvSpPr>
          <p:spPr bwMode="auto">
            <a:xfrm>
              <a:off x="374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24" name="Oval 842"/>
            <p:cNvSpPr>
              <a:spLocks noChangeArrowheads="1"/>
            </p:cNvSpPr>
            <p:nvPr/>
          </p:nvSpPr>
          <p:spPr bwMode="auto">
            <a:xfrm>
              <a:off x="4287"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25" name="Oval 843"/>
            <p:cNvSpPr>
              <a:spLocks noChangeArrowheads="1"/>
            </p:cNvSpPr>
            <p:nvPr/>
          </p:nvSpPr>
          <p:spPr bwMode="auto">
            <a:xfrm>
              <a:off x="474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26" name="Oval 844"/>
            <p:cNvSpPr>
              <a:spLocks noChangeArrowheads="1"/>
            </p:cNvSpPr>
            <p:nvPr/>
          </p:nvSpPr>
          <p:spPr bwMode="auto">
            <a:xfrm>
              <a:off x="4150" y="41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27" name="Oval 845"/>
            <p:cNvSpPr>
              <a:spLocks noChangeArrowheads="1"/>
            </p:cNvSpPr>
            <p:nvPr/>
          </p:nvSpPr>
          <p:spPr bwMode="auto">
            <a:xfrm>
              <a:off x="355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28" name="Oval 846"/>
            <p:cNvSpPr>
              <a:spLocks noChangeArrowheads="1"/>
            </p:cNvSpPr>
            <p:nvPr/>
          </p:nvSpPr>
          <p:spPr bwMode="auto">
            <a:xfrm>
              <a:off x="401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29" name="Oval 847"/>
            <p:cNvSpPr>
              <a:spLocks noChangeArrowheads="1"/>
            </p:cNvSpPr>
            <p:nvPr/>
          </p:nvSpPr>
          <p:spPr bwMode="auto">
            <a:xfrm>
              <a:off x="44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30" name="Oval 848"/>
            <p:cNvSpPr>
              <a:spLocks noChangeArrowheads="1"/>
            </p:cNvSpPr>
            <p:nvPr/>
          </p:nvSpPr>
          <p:spPr bwMode="auto">
            <a:xfrm>
              <a:off x="4924"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31" name="Oval 849"/>
            <p:cNvSpPr>
              <a:spLocks noChangeArrowheads="1"/>
            </p:cNvSpPr>
            <p:nvPr/>
          </p:nvSpPr>
          <p:spPr bwMode="auto">
            <a:xfrm>
              <a:off x="5103"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32" name="Oval 850"/>
            <p:cNvSpPr>
              <a:spLocks noChangeArrowheads="1"/>
            </p:cNvSpPr>
            <p:nvPr/>
          </p:nvSpPr>
          <p:spPr bwMode="auto">
            <a:xfrm>
              <a:off x="4604"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33" name="Oval 851"/>
            <p:cNvSpPr>
              <a:spLocks noChangeArrowheads="1"/>
            </p:cNvSpPr>
            <p:nvPr/>
          </p:nvSpPr>
          <p:spPr bwMode="auto">
            <a:xfrm>
              <a:off x="4468"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34" name="Oval 852"/>
            <p:cNvSpPr>
              <a:spLocks noChangeArrowheads="1"/>
            </p:cNvSpPr>
            <p:nvPr/>
          </p:nvSpPr>
          <p:spPr bwMode="auto">
            <a:xfrm>
              <a:off x="5738"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35" name="Oval 853"/>
            <p:cNvSpPr>
              <a:spLocks noChangeArrowheads="1"/>
            </p:cNvSpPr>
            <p:nvPr/>
          </p:nvSpPr>
          <p:spPr bwMode="auto">
            <a:xfrm>
              <a:off x="569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36" name="Oval 854"/>
            <p:cNvSpPr>
              <a:spLocks noChangeArrowheads="1"/>
            </p:cNvSpPr>
            <p:nvPr/>
          </p:nvSpPr>
          <p:spPr bwMode="auto">
            <a:xfrm>
              <a:off x="5511"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37" name="Oval 855"/>
            <p:cNvSpPr>
              <a:spLocks noChangeArrowheads="1"/>
            </p:cNvSpPr>
            <p:nvPr/>
          </p:nvSpPr>
          <p:spPr bwMode="auto">
            <a:xfrm>
              <a:off x="564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38" name="Oval 856"/>
            <p:cNvSpPr>
              <a:spLocks noChangeArrowheads="1"/>
            </p:cNvSpPr>
            <p:nvPr/>
          </p:nvSpPr>
          <p:spPr bwMode="auto">
            <a:xfrm>
              <a:off x="5420"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39" name="Oval 857"/>
            <p:cNvSpPr>
              <a:spLocks noChangeArrowheads="1"/>
            </p:cNvSpPr>
            <p:nvPr/>
          </p:nvSpPr>
          <p:spPr bwMode="auto">
            <a:xfrm>
              <a:off x="4604"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40" name="Oval 858"/>
            <p:cNvSpPr>
              <a:spLocks noChangeArrowheads="1"/>
            </p:cNvSpPr>
            <p:nvPr/>
          </p:nvSpPr>
          <p:spPr bwMode="auto">
            <a:xfrm>
              <a:off x="5104"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41" name="Oval 859"/>
            <p:cNvSpPr>
              <a:spLocks noChangeArrowheads="1"/>
            </p:cNvSpPr>
            <p:nvPr/>
          </p:nvSpPr>
          <p:spPr bwMode="auto">
            <a:xfrm>
              <a:off x="5103"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42" name="Oval 860"/>
            <p:cNvSpPr>
              <a:spLocks noChangeArrowheads="1"/>
            </p:cNvSpPr>
            <p:nvPr/>
          </p:nvSpPr>
          <p:spPr bwMode="auto">
            <a:xfrm>
              <a:off x="501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43" name="Oval 861"/>
            <p:cNvSpPr>
              <a:spLocks noChangeArrowheads="1"/>
            </p:cNvSpPr>
            <p:nvPr/>
          </p:nvSpPr>
          <p:spPr bwMode="auto">
            <a:xfrm>
              <a:off x="487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44" name="Oval 862"/>
            <p:cNvSpPr>
              <a:spLocks noChangeArrowheads="1"/>
            </p:cNvSpPr>
            <p:nvPr/>
          </p:nvSpPr>
          <p:spPr bwMode="auto">
            <a:xfrm>
              <a:off x="4695"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45" name="Oval 863"/>
            <p:cNvSpPr>
              <a:spLocks noChangeArrowheads="1"/>
            </p:cNvSpPr>
            <p:nvPr/>
          </p:nvSpPr>
          <p:spPr bwMode="auto">
            <a:xfrm>
              <a:off x="496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46" name="Oval 864"/>
            <p:cNvSpPr>
              <a:spLocks noChangeArrowheads="1"/>
            </p:cNvSpPr>
            <p:nvPr/>
          </p:nvSpPr>
          <p:spPr bwMode="auto">
            <a:xfrm>
              <a:off x="5058" y="161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347" name="Oval 865"/>
            <p:cNvSpPr>
              <a:spLocks noChangeArrowheads="1"/>
            </p:cNvSpPr>
            <p:nvPr/>
          </p:nvSpPr>
          <p:spPr bwMode="auto">
            <a:xfrm>
              <a:off x="5058"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48" name="Oval 866"/>
            <p:cNvSpPr>
              <a:spLocks noChangeArrowheads="1"/>
            </p:cNvSpPr>
            <p:nvPr/>
          </p:nvSpPr>
          <p:spPr bwMode="auto">
            <a:xfrm>
              <a:off x="5013"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49" name="Oval 867"/>
            <p:cNvSpPr>
              <a:spLocks noChangeArrowheads="1"/>
            </p:cNvSpPr>
            <p:nvPr/>
          </p:nvSpPr>
          <p:spPr bwMode="auto">
            <a:xfrm>
              <a:off x="5058"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50" name="Oval 868"/>
            <p:cNvSpPr>
              <a:spLocks noChangeArrowheads="1"/>
            </p:cNvSpPr>
            <p:nvPr/>
          </p:nvSpPr>
          <p:spPr bwMode="auto">
            <a:xfrm>
              <a:off x="519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51" name="Oval 869"/>
            <p:cNvSpPr>
              <a:spLocks noChangeArrowheads="1"/>
            </p:cNvSpPr>
            <p:nvPr/>
          </p:nvSpPr>
          <p:spPr bwMode="auto">
            <a:xfrm>
              <a:off x="5285"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52" name="Oval 870"/>
            <p:cNvSpPr>
              <a:spLocks noChangeArrowheads="1"/>
            </p:cNvSpPr>
            <p:nvPr/>
          </p:nvSpPr>
          <p:spPr bwMode="auto">
            <a:xfrm>
              <a:off x="5376"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53" name="Oval 871"/>
            <p:cNvSpPr>
              <a:spLocks noChangeArrowheads="1"/>
            </p:cNvSpPr>
            <p:nvPr/>
          </p:nvSpPr>
          <p:spPr bwMode="auto">
            <a:xfrm>
              <a:off x="537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54" name="Oval 872"/>
            <p:cNvSpPr>
              <a:spLocks noChangeArrowheads="1"/>
            </p:cNvSpPr>
            <p:nvPr/>
          </p:nvSpPr>
          <p:spPr bwMode="auto">
            <a:xfrm>
              <a:off x="5374"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55" name="Oval 873"/>
            <p:cNvSpPr>
              <a:spLocks noChangeArrowheads="1"/>
            </p:cNvSpPr>
            <p:nvPr/>
          </p:nvSpPr>
          <p:spPr bwMode="auto">
            <a:xfrm>
              <a:off x="5285"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56" name="Oval 874"/>
            <p:cNvSpPr>
              <a:spLocks noChangeArrowheads="1"/>
            </p:cNvSpPr>
            <p:nvPr/>
          </p:nvSpPr>
          <p:spPr bwMode="auto">
            <a:xfrm>
              <a:off x="5421"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57" name="Oval 875"/>
            <p:cNvSpPr>
              <a:spLocks noChangeArrowheads="1"/>
            </p:cNvSpPr>
            <p:nvPr/>
          </p:nvSpPr>
          <p:spPr bwMode="auto">
            <a:xfrm>
              <a:off x="5149"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58" name="Oval 876"/>
            <p:cNvSpPr>
              <a:spLocks noChangeArrowheads="1"/>
            </p:cNvSpPr>
            <p:nvPr/>
          </p:nvSpPr>
          <p:spPr bwMode="auto">
            <a:xfrm>
              <a:off x="519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59" name="Oval 877"/>
            <p:cNvSpPr>
              <a:spLocks noChangeArrowheads="1"/>
            </p:cNvSpPr>
            <p:nvPr/>
          </p:nvSpPr>
          <p:spPr bwMode="auto">
            <a:xfrm>
              <a:off x="5239"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60" name="Oval 878"/>
            <p:cNvSpPr>
              <a:spLocks noChangeArrowheads="1"/>
            </p:cNvSpPr>
            <p:nvPr/>
          </p:nvSpPr>
          <p:spPr bwMode="auto">
            <a:xfrm>
              <a:off x="496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61" name="Oval 879"/>
            <p:cNvSpPr>
              <a:spLocks noChangeArrowheads="1"/>
            </p:cNvSpPr>
            <p:nvPr/>
          </p:nvSpPr>
          <p:spPr bwMode="auto">
            <a:xfrm>
              <a:off x="528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62" name="Oval 880"/>
            <p:cNvSpPr>
              <a:spLocks noChangeArrowheads="1"/>
            </p:cNvSpPr>
            <p:nvPr/>
          </p:nvSpPr>
          <p:spPr bwMode="auto">
            <a:xfrm>
              <a:off x="5693"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63" name="Oval 881"/>
            <p:cNvSpPr>
              <a:spLocks noChangeArrowheads="1"/>
            </p:cNvSpPr>
            <p:nvPr/>
          </p:nvSpPr>
          <p:spPr bwMode="auto">
            <a:xfrm>
              <a:off x="5783"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64" name="Oval 882"/>
            <p:cNvSpPr>
              <a:spLocks noChangeArrowheads="1"/>
            </p:cNvSpPr>
            <p:nvPr/>
          </p:nvSpPr>
          <p:spPr bwMode="auto">
            <a:xfrm>
              <a:off x="5648"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65" name="Oval 883"/>
            <p:cNvSpPr>
              <a:spLocks noChangeArrowheads="1"/>
            </p:cNvSpPr>
            <p:nvPr/>
          </p:nvSpPr>
          <p:spPr bwMode="auto">
            <a:xfrm>
              <a:off x="5466" y="1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366" name="Oval 884"/>
            <p:cNvSpPr>
              <a:spLocks noChangeArrowheads="1"/>
            </p:cNvSpPr>
            <p:nvPr/>
          </p:nvSpPr>
          <p:spPr bwMode="auto">
            <a:xfrm>
              <a:off x="5330"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67" name="Oval 885"/>
            <p:cNvSpPr>
              <a:spLocks noChangeArrowheads="1"/>
            </p:cNvSpPr>
            <p:nvPr/>
          </p:nvSpPr>
          <p:spPr bwMode="auto">
            <a:xfrm>
              <a:off x="5421"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68" name="Oval 886"/>
            <p:cNvSpPr>
              <a:spLocks noChangeArrowheads="1"/>
            </p:cNvSpPr>
            <p:nvPr/>
          </p:nvSpPr>
          <p:spPr bwMode="auto">
            <a:xfrm>
              <a:off x="5557"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69" name="Oval 887"/>
            <p:cNvSpPr>
              <a:spLocks noChangeArrowheads="1"/>
            </p:cNvSpPr>
            <p:nvPr/>
          </p:nvSpPr>
          <p:spPr bwMode="auto">
            <a:xfrm>
              <a:off x="5693" y="1752"/>
              <a:ext cx="45" cy="46"/>
            </a:xfrm>
            <a:prstGeom prst="ellipse">
              <a:avLst/>
            </a:prstGeom>
            <a:solidFill>
              <a:schemeClr val="tx1"/>
            </a:solidFill>
            <a:ln w="3175">
              <a:noFill/>
              <a:round/>
              <a:headEnd/>
              <a:tailEnd/>
            </a:ln>
          </p:spPr>
          <p:txBody>
            <a:bodyPr wrap="none" anchor="ctr"/>
            <a:lstStyle/>
            <a:p>
              <a:endParaRPr lang="en-US"/>
            </a:p>
          </p:txBody>
        </p:sp>
        <p:sp>
          <p:nvSpPr>
            <p:cNvPr id="88370" name="Oval 888"/>
            <p:cNvSpPr>
              <a:spLocks noChangeArrowheads="1"/>
            </p:cNvSpPr>
            <p:nvPr/>
          </p:nvSpPr>
          <p:spPr bwMode="auto">
            <a:xfrm>
              <a:off x="5739" y="1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71" name="Oval 889"/>
            <p:cNvSpPr>
              <a:spLocks noChangeArrowheads="1"/>
            </p:cNvSpPr>
            <p:nvPr/>
          </p:nvSpPr>
          <p:spPr bwMode="auto">
            <a:xfrm>
              <a:off x="5738"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72" name="Oval 890"/>
            <p:cNvSpPr>
              <a:spLocks noChangeArrowheads="1"/>
            </p:cNvSpPr>
            <p:nvPr/>
          </p:nvSpPr>
          <p:spPr bwMode="auto">
            <a:xfrm>
              <a:off x="5465"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73" name="Oval 891"/>
            <p:cNvSpPr>
              <a:spLocks noChangeArrowheads="1"/>
            </p:cNvSpPr>
            <p:nvPr/>
          </p:nvSpPr>
          <p:spPr bwMode="auto">
            <a:xfrm>
              <a:off x="5602" y="1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74" name="Oval 892"/>
            <p:cNvSpPr>
              <a:spLocks noChangeArrowheads="1"/>
            </p:cNvSpPr>
            <p:nvPr/>
          </p:nvSpPr>
          <p:spPr bwMode="auto">
            <a:xfrm>
              <a:off x="5602"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75" name="Oval 893"/>
            <p:cNvSpPr>
              <a:spLocks noChangeArrowheads="1"/>
            </p:cNvSpPr>
            <p:nvPr/>
          </p:nvSpPr>
          <p:spPr bwMode="auto">
            <a:xfrm>
              <a:off x="5648"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76" name="Oval 894"/>
            <p:cNvSpPr>
              <a:spLocks noChangeArrowheads="1"/>
            </p:cNvSpPr>
            <p:nvPr/>
          </p:nvSpPr>
          <p:spPr bwMode="auto">
            <a:xfrm>
              <a:off x="5783"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77" name="Oval 895"/>
            <p:cNvSpPr>
              <a:spLocks noChangeArrowheads="1"/>
            </p:cNvSpPr>
            <p:nvPr/>
          </p:nvSpPr>
          <p:spPr bwMode="auto">
            <a:xfrm>
              <a:off x="5783" y="1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78" name="Oval 896"/>
            <p:cNvSpPr>
              <a:spLocks noChangeArrowheads="1"/>
            </p:cNvSpPr>
            <p:nvPr/>
          </p:nvSpPr>
          <p:spPr bwMode="auto">
            <a:xfrm>
              <a:off x="5375"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79" name="Oval 897"/>
            <p:cNvSpPr>
              <a:spLocks noChangeArrowheads="1"/>
            </p:cNvSpPr>
            <p:nvPr/>
          </p:nvSpPr>
          <p:spPr bwMode="auto">
            <a:xfrm>
              <a:off x="5013"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80" name="Oval 898"/>
            <p:cNvSpPr>
              <a:spLocks noChangeArrowheads="1"/>
            </p:cNvSpPr>
            <p:nvPr/>
          </p:nvSpPr>
          <p:spPr bwMode="auto">
            <a:xfrm>
              <a:off x="5149" y="14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81" name="Oval 899"/>
            <p:cNvSpPr>
              <a:spLocks noChangeArrowheads="1"/>
            </p:cNvSpPr>
            <p:nvPr/>
          </p:nvSpPr>
          <p:spPr bwMode="auto">
            <a:xfrm>
              <a:off x="5239"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82" name="Oval 900"/>
            <p:cNvSpPr>
              <a:spLocks noChangeArrowheads="1"/>
            </p:cNvSpPr>
            <p:nvPr/>
          </p:nvSpPr>
          <p:spPr bwMode="auto">
            <a:xfrm>
              <a:off x="5239"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83" name="Oval 901"/>
            <p:cNvSpPr>
              <a:spLocks noChangeArrowheads="1"/>
            </p:cNvSpPr>
            <p:nvPr/>
          </p:nvSpPr>
          <p:spPr bwMode="auto">
            <a:xfrm>
              <a:off x="560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84" name="Oval 902"/>
            <p:cNvSpPr>
              <a:spLocks noChangeArrowheads="1"/>
            </p:cNvSpPr>
            <p:nvPr/>
          </p:nvSpPr>
          <p:spPr bwMode="auto">
            <a:xfrm>
              <a:off x="5784"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85" name="Oval 903"/>
            <p:cNvSpPr>
              <a:spLocks noChangeArrowheads="1"/>
            </p:cNvSpPr>
            <p:nvPr/>
          </p:nvSpPr>
          <p:spPr bwMode="auto">
            <a:xfrm>
              <a:off x="5511" y="207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386" name="Oval 904"/>
            <p:cNvSpPr>
              <a:spLocks noChangeArrowheads="1"/>
            </p:cNvSpPr>
            <p:nvPr/>
          </p:nvSpPr>
          <p:spPr bwMode="auto">
            <a:xfrm>
              <a:off x="555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87" name="Oval 905"/>
            <p:cNvSpPr>
              <a:spLocks noChangeArrowheads="1"/>
            </p:cNvSpPr>
            <p:nvPr/>
          </p:nvSpPr>
          <p:spPr bwMode="auto">
            <a:xfrm>
              <a:off x="5648"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88" name="Oval 906"/>
            <p:cNvSpPr>
              <a:spLocks noChangeArrowheads="1"/>
            </p:cNvSpPr>
            <p:nvPr/>
          </p:nvSpPr>
          <p:spPr bwMode="auto">
            <a:xfrm>
              <a:off x="478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89" name="Oval 907"/>
            <p:cNvSpPr>
              <a:spLocks noChangeArrowheads="1"/>
            </p:cNvSpPr>
            <p:nvPr/>
          </p:nvSpPr>
          <p:spPr bwMode="auto">
            <a:xfrm>
              <a:off x="4786"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90" name="Oval 908"/>
            <p:cNvSpPr>
              <a:spLocks noChangeArrowheads="1"/>
            </p:cNvSpPr>
            <p:nvPr/>
          </p:nvSpPr>
          <p:spPr bwMode="auto">
            <a:xfrm>
              <a:off x="4650" y="21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391" name="Oval 909"/>
            <p:cNvSpPr>
              <a:spLocks noChangeArrowheads="1"/>
            </p:cNvSpPr>
            <p:nvPr/>
          </p:nvSpPr>
          <p:spPr bwMode="auto">
            <a:xfrm>
              <a:off x="4741"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92" name="Oval 910"/>
            <p:cNvSpPr>
              <a:spLocks noChangeArrowheads="1"/>
            </p:cNvSpPr>
            <p:nvPr/>
          </p:nvSpPr>
          <p:spPr bwMode="auto">
            <a:xfrm>
              <a:off x="4876"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93" name="Oval 911"/>
            <p:cNvSpPr>
              <a:spLocks noChangeArrowheads="1"/>
            </p:cNvSpPr>
            <p:nvPr/>
          </p:nvSpPr>
          <p:spPr bwMode="auto">
            <a:xfrm>
              <a:off x="4876"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94" name="Oval 912"/>
            <p:cNvSpPr>
              <a:spLocks noChangeArrowheads="1"/>
            </p:cNvSpPr>
            <p:nvPr/>
          </p:nvSpPr>
          <p:spPr bwMode="auto">
            <a:xfrm>
              <a:off x="4650"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95" name="Oval 913"/>
            <p:cNvSpPr>
              <a:spLocks noChangeArrowheads="1"/>
            </p:cNvSpPr>
            <p:nvPr/>
          </p:nvSpPr>
          <p:spPr bwMode="auto">
            <a:xfrm>
              <a:off x="4694" y="226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396" name="Oval 914"/>
            <p:cNvSpPr>
              <a:spLocks noChangeArrowheads="1"/>
            </p:cNvSpPr>
            <p:nvPr/>
          </p:nvSpPr>
          <p:spPr bwMode="auto">
            <a:xfrm>
              <a:off x="4243"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97" name="Oval 915"/>
            <p:cNvSpPr>
              <a:spLocks noChangeArrowheads="1"/>
            </p:cNvSpPr>
            <p:nvPr/>
          </p:nvSpPr>
          <p:spPr bwMode="auto">
            <a:xfrm>
              <a:off x="4242"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398" name="Oval 916"/>
            <p:cNvSpPr>
              <a:spLocks noChangeArrowheads="1"/>
            </p:cNvSpPr>
            <p:nvPr/>
          </p:nvSpPr>
          <p:spPr bwMode="auto">
            <a:xfrm>
              <a:off x="4106" y="1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399" name="Oval 917"/>
            <p:cNvSpPr>
              <a:spLocks noChangeArrowheads="1"/>
            </p:cNvSpPr>
            <p:nvPr/>
          </p:nvSpPr>
          <p:spPr bwMode="auto">
            <a:xfrm>
              <a:off x="4197"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00" name="Oval 918"/>
            <p:cNvSpPr>
              <a:spLocks noChangeArrowheads="1"/>
            </p:cNvSpPr>
            <p:nvPr/>
          </p:nvSpPr>
          <p:spPr bwMode="auto">
            <a:xfrm>
              <a:off x="4333"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01" name="Oval 919"/>
            <p:cNvSpPr>
              <a:spLocks noChangeArrowheads="1"/>
            </p:cNvSpPr>
            <p:nvPr/>
          </p:nvSpPr>
          <p:spPr bwMode="auto">
            <a:xfrm>
              <a:off x="4424"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02" name="Oval 920"/>
            <p:cNvSpPr>
              <a:spLocks noChangeArrowheads="1"/>
            </p:cNvSpPr>
            <p:nvPr/>
          </p:nvSpPr>
          <p:spPr bwMode="auto">
            <a:xfrm>
              <a:off x="4515"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03" name="Oval 921"/>
            <p:cNvSpPr>
              <a:spLocks noChangeArrowheads="1"/>
            </p:cNvSpPr>
            <p:nvPr/>
          </p:nvSpPr>
          <p:spPr bwMode="auto">
            <a:xfrm>
              <a:off x="4514"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04" name="Oval 922"/>
            <p:cNvSpPr>
              <a:spLocks noChangeArrowheads="1"/>
            </p:cNvSpPr>
            <p:nvPr/>
          </p:nvSpPr>
          <p:spPr bwMode="auto">
            <a:xfrm>
              <a:off x="4378"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05" name="Oval 923"/>
            <p:cNvSpPr>
              <a:spLocks noChangeArrowheads="1"/>
            </p:cNvSpPr>
            <p:nvPr/>
          </p:nvSpPr>
          <p:spPr bwMode="auto">
            <a:xfrm>
              <a:off x="4106"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06" name="Oval 924"/>
            <p:cNvSpPr>
              <a:spLocks noChangeArrowheads="1"/>
            </p:cNvSpPr>
            <p:nvPr/>
          </p:nvSpPr>
          <p:spPr bwMode="auto">
            <a:xfrm>
              <a:off x="4424"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07" name="Oval 925"/>
            <p:cNvSpPr>
              <a:spLocks noChangeArrowheads="1"/>
            </p:cNvSpPr>
            <p:nvPr/>
          </p:nvSpPr>
          <p:spPr bwMode="auto">
            <a:xfrm>
              <a:off x="4696"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08" name="Oval 926"/>
            <p:cNvSpPr>
              <a:spLocks noChangeArrowheads="1"/>
            </p:cNvSpPr>
            <p:nvPr/>
          </p:nvSpPr>
          <p:spPr bwMode="auto">
            <a:xfrm>
              <a:off x="4559" y="174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409" name="Oval 927"/>
            <p:cNvSpPr>
              <a:spLocks noChangeArrowheads="1"/>
            </p:cNvSpPr>
            <p:nvPr/>
          </p:nvSpPr>
          <p:spPr bwMode="auto">
            <a:xfrm>
              <a:off x="4650"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10" name="Oval 928"/>
            <p:cNvSpPr>
              <a:spLocks noChangeArrowheads="1"/>
            </p:cNvSpPr>
            <p:nvPr/>
          </p:nvSpPr>
          <p:spPr bwMode="auto">
            <a:xfrm>
              <a:off x="4831" y="16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11" name="Oval 929"/>
            <p:cNvSpPr>
              <a:spLocks noChangeArrowheads="1"/>
            </p:cNvSpPr>
            <p:nvPr/>
          </p:nvSpPr>
          <p:spPr bwMode="auto">
            <a:xfrm>
              <a:off x="4559" y="1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12" name="Oval 930"/>
            <p:cNvSpPr>
              <a:spLocks noChangeArrowheads="1"/>
            </p:cNvSpPr>
            <p:nvPr/>
          </p:nvSpPr>
          <p:spPr bwMode="auto">
            <a:xfrm>
              <a:off x="487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13" name="Oval 931"/>
            <p:cNvSpPr>
              <a:spLocks noChangeArrowheads="1"/>
            </p:cNvSpPr>
            <p:nvPr/>
          </p:nvSpPr>
          <p:spPr bwMode="auto">
            <a:xfrm>
              <a:off x="4151" y="2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14" name="Oval 932"/>
            <p:cNvSpPr>
              <a:spLocks noChangeArrowheads="1"/>
            </p:cNvSpPr>
            <p:nvPr/>
          </p:nvSpPr>
          <p:spPr bwMode="auto">
            <a:xfrm>
              <a:off x="4424" y="17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15" name="Oval 933"/>
            <p:cNvSpPr>
              <a:spLocks noChangeArrowheads="1"/>
            </p:cNvSpPr>
            <p:nvPr/>
          </p:nvSpPr>
          <p:spPr bwMode="auto">
            <a:xfrm>
              <a:off x="4423"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16" name="Oval 934"/>
            <p:cNvSpPr>
              <a:spLocks noChangeArrowheads="1"/>
            </p:cNvSpPr>
            <p:nvPr/>
          </p:nvSpPr>
          <p:spPr bwMode="auto">
            <a:xfrm>
              <a:off x="4287" y="15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17" name="Oval 935"/>
            <p:cNvSpPr>
              <a:spLocks noChangeArrowheads="1"/>
            </p:cNvSpPr>
            <p:nvPr/>
          </p:nvSpPr>
          <p:spPr bwMode="auto">
            <a:xfrm>
              <a:off x="4378" y="14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18" name="Oval 936"/>
            <p:cNvSpPr>
              <a:spLocks noChangeArrowheads="1"/>
            </p:cNvSpPr>
            <p:nvPr/>
          </p:nvSpPr>
          <p:spPr bwMode="auto">
            <a:xfrm>
              <a:off x="4514"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19" name="Oval 937"/>
            <p:cNvSpPr>
              <a:spLocks noChangeArrowheads="1"/>
            </p:cNvSpPr>
            <p:nvPr/>
          </p:nvSpPr>
          <p:spPr bwMode="auto">
            <a:xfrm>
              <a:off x="4559"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20" name="Oval 938"/>
            <p:cNvSpPr>
              <a:spLocks noChangeArrowheads="1"/>
            </p:cNvSpPr>
            <p:nvPr/>
          </p:nvSpPr>
          <p:spPr bwMode="auto">
            <a:xfrm>
              <a:off x="4151"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21" name="Oval 939"/>
            <p:cNvSpPr>
              <a:spLocks noChangeArrowheads="1"/>
            </p:cNvSpPr>
            <p:nvPr/>
          </p:nvSpPr>
          <p:spPr bwMode="auto">
            <a:xfrm>
              <a:off x="4331" y="17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22" name="Oval 940"/>
            <p:cNvSpPr>
              <a:spLocks noChangeArrowheads="1"/>
            </p:cNvSpPr>
            <p:nvPr/>
          </p:nvSpPr>
          <p:spPr bwMode="auto">
            <a:xfrm>
              <a:off x="3880" y="1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23" name="Oval 941"/>
            <p:cNvSpPr>
              <a:spLocks noChangeArrowheads="1"/>
            </p:cNvSpPr>
            <p:nvPr/>
          </p:nvSpPr>
          <p:spPr bwMode="auto">
            <a:xfrm>
              <a:off x="3879"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24" name="Oval 942"/>
            <p:cNvSpPr>
              <a:spLocks noChangeArrowheads="1"/>
            </p:cNvSpPr>
            <p:nvPr/>
          </p:nvSpPr>
          <p:spPr bwMode="auto">
            <a:xfrm>
              <a:off x="3743"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25" name="Oval 943"/>
            <p:cNvSpPr>
              <a:spLocks noChangeArrowheads="1"/>
            </p:cNvSpPr>
            <p:nvPr/>
          </p:nvSpPr>
          <p:spPr bwMode="auto">
            <a:xfrm>
              <a:off x="3834" y="1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26" name="Oval 944"/>
            <p:cNvSpPr>
              <a:spLocks noChangeArrowheads="1"/>
            </p:cNvSpPr>
            <p:nvPr/>
          </p:nvSpPr>
          <p:spPr bwMode="auto">
            <a:xfrm>
              <a:off x="3970"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27" name="Oval 945"/>
            <p:cNvSpPr>
              <a:spLocks noChangeArrowheads="1"/>
            </p:cNvSpPr>
            <p:nvPr/>
          </p:nvSpPr>
          <p:spPr bwMode="auto">
            <a:xfrm>
              <a:off x="4061"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28" name="Oval 946"/>
            <p:cNvSpPr>
              <a:spLocks noChangeArrowheads="1"/>
            </p:cNvSpPr>
            <p:nvPr/>
          </p:nvSpPr>
          <p:spPr bwMode="auto">
            <a:xfrm>
              <a:off x="4152"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29" name="Oval 947"/>
            <p:cNvSpPr>
              <a:spLocks noChangeArrowheads="1"/>
            </p:cNvSpPr>
            <p:nvPr/>
          </p:nvSpPr>
          <p:spPr bwMode="auto">
            <a:xfrm>
              <a:off x="4105"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430" name="Oval 948"/>
            <p:cNvSpPr>
              <a:spLocks noChangeArrowheads="1"/>
            </p:cNvSpPr>
            <p:nvPr/>
          </p:nvSpPr>
          <p:spPr bwMode="auto">
            <a:xfrm>
              <a:off x="401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31" name="Oval 949"/>
            <p:cNvSpPr>
              <a:spLocks noChangeArrowheads="1"/>
            </p:cNvSpPr>
            <p:nvPr/>
          </p:nvSpPr>
          <p:spPr bwMode="auto">
            <a:xfrm>
              <a:off x="3743"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32" name="Oval 950"/>
            <p:cNvSpPr>
              <a:spLocks noChangeArrowheads="1"/>
            </p:cNvSpPr>
            <p:nvPr/>
          </p:nvSpPr>
          <p:spPr bwMode="auto">
            <a:xfrm>
              <a:off x="4061"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33" name="Oval 951"/>
            <p:cNvSpPr>
              <a:spLocks noChangeArrowheads="1"/>
            </p:cNvSpPr>
            <p:nvPr/>
          </p:nvSpPr>
          <p:spPr bwMode="auto">
            <a:xfrm>
              <a:off x="4333" y="135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434" name="Oval 952"/>
            <p:cNvSpPr>
              <a:spLocks noChangeArrowheads="1"/>
            </p:cNvSpPr>
            <p:nvPr/>
          </p:nvSpPr>
          <p:spPr bwMode="auto">
            <a:xfrm>
              <a:off x="4196" y="1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35" name="Oval 953"/>
            <p:cNvSpPr>
              <a:spLocks noChangeArrowheads="1"/>
            </p:cNvSpPr>
            <p:nvPr/>
          </p:nvSpPr>
          <p:spPr bwMode="auto">
            <a:xfrm>
              <a:off x="4287"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36" name="Oval 954"/>
            <p:cNvSpPr>
              <a:spLocks noChangeArrowheads="1"/>
            </p:cNvSpPr>
            <p:nvPr/>
          </p:nvSpPr>
          <p:spPr bwMode="auto">
            <a:xfrm>
              <a:off x="4468"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37" name="Oval 955"/>
            <p:cNvSpPr>
              <a:spLocks noChangeArrowheads="1"/>
            </p:cNvSpPr>
            <p:nvPr/>
          </p:nvSpPr>
          <p:spPr bwMode="auto">
            <a:xfrm>
              <a:off x="4196"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38" name="Oval 956"/>
            <p:cNvSpPr>
              <a:spLocks noChangeArrowheads="1"/>
            </p:cNvSpPr>
            <p:nvPr/>
          </p:nvSpPr>
          <p:spPr bwMode="auto">
            <a:xfrm>
              <a:off x="4514" y="1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439" name="Oval 957"/>
            <p:cNvSpPr>
              <a:spLocks noChangeArrowheads="1"/>
            </p:cNvSpPr>
            <p:nvPr/>
          </p:nvSpPr>
          <p:spPr bwMode="auto">
            <a:xfrm>
              <a:off x="3788"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40" name="Oval 958"/>
            <p:cNvSpPr>
              <a:spLocks noChangeArrowheads="1"/>
            </p:cNvSpPr>
            <p:nvPr/>
          </p:nvSpPr>
          <p:spPr bwMode="auto">
            <a:xfrm>
              <a:off x="551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41" name="Oval 959"/>
            <p:cNvSpPr>
              <a:spLocks noChangeArrowheads="1"/>
            </p:cNvSpPr>
            <p:nvPr/>
          </p:nvSpPr>
          <p:spPr bwMode="auto">
            <a:xfrm>
              <a:off x="5421"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42" name="Oval 960"/>
            <p:cNvSpPr>
              <a:spLocks noChangeArrowheads="1"/>
            </p:cNvSpPr>
            <p:nvPr/>
          </p:nvSpPr>
          <p:spPr bwMode="auto">
            <a:xfrm>
              <a:off x="5285" y="12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43" name="Oval 961"/>
            <p:cNvSpPr>
              <a:spLocks noChangeArrowheads="1"/>
            </p:cNvSpPr>
            <p:nvPr/>
          </p:nvSpPr>
          <p:spPr bwMode="auto">
            <a:xfrm>
              <a:off x="5376"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44" name="Oval 962"/>
            <p:cNvSpPr>
              <a:spLocks noChangeArrowheads="1"/>
            </p:cNvSpPr>
            <p:nvPr/>
          </p:nvSpPr>
          <p:spPr bwMode="auto">
            <a:xfrm>
              <a:off x="5512"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45" name="Oval 963"/>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46" name="Oval 964"/>
            <p:cNvSpPr>
              <a:spLocks noChangeArrowheads="1"/>
            </p:cNvSpPr>
            <p:nvPr/>
          </p:nvSpPr>
          <p:spPr bwMode="auto">
            <a:xfrm>
              <a:off x="5013"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47" name="Oval 965"/>
            <p:cNvSpPr>
              <a:spLocks noChangeArrowheads="1"/>
            </p:cNvSpPr>
            <p:nvPr/>
          </p:nvSpPr>
          <p:spPr bwMode="auto">
            <a:xfrm>
              <a:off x="5466"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48" name="Oval 966"/>
            <p:cNvSpPr>
              <a:spLocks noChangeArrowheads="1"/>
            </p:cNvSpPr>
            <p:nvPr/>
          </p:nvSpPr>
          <p:spPr bwMode="auto">
            <a:xfrm>
              <a:off x="4878"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49" name="Oval 967"/>
            <p:cNvSpPr>
              <a:spLocks noChangeArrowheads="1"/>
            </p:cNvSpPr>
            <p:nvPr/>
          </p:nvSpPr>
          <p:spPr bwMode="auto">
            <a:xfrm>
              <a:off x="4877"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50" name="Oval 968"/>
            <p:cNvSpPr>
              <a:spLocks noChangeArrowheads="1"/>
            </p:cNvSpPr>
            <p:nvPr/>
          </p:nvSpPr>
          <p:spPr bwMode="auto">
            <a:xfrm>
              <a:off x="4741"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51" name="Oval 969"/>
            <p:cNvSpPr>
              <a:spLocks noChangeArrowheads="1"/>
            </p:cNvSpPr>
            <p:nvPr/>
          </p:nvSpPr>
          <p:spPr bwMode="auto">
            <a:xfrm>
              <a:off x="4832" y="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52" name="Oval 970"/>
            <p:cNvSpPr>
              <a:spLocks noChangeArrowheads="1"/>
            </p:cNvSpPr>
            <p:nvPr/>
          </p:nvSpPr>
          <p:spPr bwMode="auto">
            <a:xfrm>
              <a:off x="4968"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53" name="Oval 971"/>
            <p:cNvSpPr>
              <a:spLocks noChangeArrowheads="1"/>
            </p:cNvSpPr>
            <p:nvPr/>
          </p:nvSpPr>
          <p:spPr bwMode="auto">
            <a:xfrm>
              <a:off x="5059"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54" name="Oval 972"/>
            <p:cNvSpPr>
              <a:spLocks noChangeArrowheads="1"/>
            </p:cNvSpPr>
            <p:nvPr/>
          </p:nvSpPr>
          <p:spPr bwMode="auto">
            <a:xfrm>
              <a:off x="5150" y="1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55" name="Oval 973"/>
            <p:cNvSpPr>
              <a:spLocks noChangeArrowheads="1"/>
            </p:cNvSpPr>
            <p:nvPr/>
          </p:nvSpPr>
          <p:spPr bwMode="auto">
            <a:xfrm>
              <a:off x="5149"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56" name="Oval 974"/>
            <p:cNvSpPr>
              <a:spLocks noChangeArrowheads="1"/>
            </p:cNvSpPr>
            <p:nvPr/>
          </p:nvSpPr>
          <p:spPr bwMode="auto">
            <a:xfrm>
              <a:off x="501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57" name="Oval 975"/>
            <p:cNvSpPr>
              <a:spLocks noChangeArrowheads="1"/>
            </p:cNvSpPr>
            <p:nvPr/>
          </p:nvSpPr>
          <p:spPr bwMode="auto">
            <a:xfrm>
              <a:off x="4741"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58" name="Oval 976"/>
            <p:cNvSpPr>
              <a:spLocks noChangeArrowheads="1"/>
            </p:cNvSpPr>
            <p:nvPr/>
          </p:nvSpPr>
          <p:spPr bwMode="auto">
            <a:xfrm>
              <a:off x="5059"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59" name="Oval 977"/>
            <p:cNvSpPr>
              <a:spLocks noChangeArrowheads="1"/>
            </p:cNvSpPr>
            <p:nvPr/>
          </p:nvSpPr>
          <p:spPr bwMode="auto">
            <a:xfrm>
              <a:off x="5331" y="10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60" name="Oval 978"/>
            <p:cNvSpPr>
              <a:spLocks noChangeArrowheads="1"/>
            </p:cNvSpPr>
            <p:nvPr/>
          </p:nvSpPr>
          <p:spPr bwMode="auto">
            <a:xfrm>
              <a:off x="4604"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61" name="Oval 979"/>
            <p:cNvSpPr>
              <a:spLocks noChangeArrowheads="1"/>
            </p:cNvSpPr>
            <p:nvPr/>
          </p:nvSpPr>
          <p:spPr bwMode="auto">
            <a:xfrm>
              <a:off x="5285"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62" name="Oval 980"/>
            <p:cNvSpPr>
              <a:spLocks noChangeArrowheads="1"/>
            </p:cNvSpPr>
            <p:nvPr/>
          </p:nvSpPr>
          <p:spPr bwMode="auto">
            <a:xfrm>
              <a:off x="5194" y="98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463" name="Oval 981"/>
            <p:cNvSpPr>
              <a:spLocks noChangeArrowheads="1"/>
            </p:cNvSpPr>
            <p:nvPr/>
          </p:nvSpPr>
          <p:spPr bwMode="auto">
            <a:xfrm>
              <a:off x="5557"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64" name="Oval 982"/>
            <p:cNvSpPr>
              <a:spLocks noChangeArrowheads="1"/>
            </p:cNvSpPr>
            <p:nvPr/>
          </p:nvSpPr>
          <p:spPr bwMode="auto">
            <a:xfrm>
              <a:off x="4786"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65" name="Oval 983"/>
            <p:cNvSpPr>
              <a:spLocks noChangeArrowheads="1"/>
            </p:cNvSpPr>
            <p:nvPr/>
          </p:nvSpPr>
          <p:spPr bwMode="auto">
            <a:xfrm>
              <a:off x="5557"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66" name="Oval 984"/>
            <p:cNvSpPr>
              <a:spLocks noChangeArrowheads="1"/>
            </p:cNvSpPr>
            <p:nvPr/>
          </p:nvSpPr>
          <p:spPr bwMode="auto">
            <a:xfrm>
              <a:off x="5693"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67" name="Oval 985"/>
            <p:cNvSpPr>
              <a:spLocks noChangeArrowheads="1"/>
            </p:cNvSpPr>
            <p:nvPr/>
          </p:nvSpPr>
          <p:spPr bwMode="auto">
            <a:xfrm>
              <a:off x="5783"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68" name="Oval 986"/>
            <p:cNvSpPr>
              <a:spLocks noChangeArrowheads="1"/>
            </p:cNvSpPr>
            <p:nvPr/>
          </p:nvSpPr>
          <p:spPr bwMode="auto">
            <a:xfrm>
              <a:off x="5466"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69" name="Oval 987"/>
            <p:cNvSpPr>
              <a:spLocks noChangeArrowheads="1"/>
            </p:cNvSpPr>
            <p:nvPr/>
          </p:nvSpPr>
          <p:spPr bwMode="auto">
            <a:xfrm>
              <a:off x="5148"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70" name="Oval 988"/>
            <p:cNvSpPr>
              <a:spLocks noChangeArrowheads="1"/>
            </p:cNvSpPr>
            <p:nvPr/>
          </p:nvSpPr>
          <p:spPr bwMode="auto">
            <a:xfrm>
              <a:off x="528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71" name="Oval 989"/>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72" name="Oval 990"/>
            <p:cNvSpPr>
              <a:spLocks noChangeArrowheads="1"/>
            </p:cNvSpPr>
            <p:nvPr/>
          </p:nvSpPr>
          <p:spPr bwMode="auto">
            <a:xfrm>
              <a:off x="546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73" name="Oval 991"/>
            <p:cNvSpPr>
              <a:spLocks noChangeArrowheads="1"/>
            </p:cNvSpPr>
            <p:nvPr/>
          </p:nvSpPr>
          <p:spPr bwMode="auto">
            <a:xfrm>
              <a:off x="5557"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74" name="Oval 992"/>
            <p:cNvSpPr>
              <a:spLocks noChangeArrowheads="1"/>
            </p:cNvSpPr>
            <p:nvPr/>
          </p:nvSpPr>
          <p:spPr bwMode="auto">
            <a:xfrm>
              <a:off x="5784"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75" name="Oval 993"/>
            <p:cNvSpPr>
              <a:spLocks noChangeArrowheads="1"/>
            </p:cNvSpPr>
            <p:nvPr/>
          </p:nvSpPr>
          <p:spPr bwMode="auto">
            <a:xfrm>
              <a:off x="5511" y="2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476" name="Oval 994"/>
            <p:cNvSpPr>
              <a:spLocks noChangeArrowheads="1"/>
            </p:cNvSpPr>
            <p:nvPr/>
          </p:nvSpPr>
          <p:spPr bwMode="auto">
            <a:xfrm>
              <a:off x="5013"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77" name="Oval 995"/>
            <p:cNvSpPr>
              <a:spLocks noChangeArrowheads="1"/>
            </p:cNvSpPr>
            <p:nvPr/>
          </p:nvSpPr>
          <p:spPr bwMode="auto">
            <a:xfrm>
              <a:off x="451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78" name="Oval 996"/>
            <p:cNvSpPr>
              <a:spLocks noChangeArrowheads="1"/>
            </p:cNvSpPr>
            <p:nvPr/>
          </p:nvSpPr>
          <p:spPr bwMode="auto">
            <a:xfrm>
              <a:off x="401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79" name="Oval 997"/>
            <p:cNvSpPr>
              <a:spLocks noChangeArrowheads="1"/>
            </p:cNvSpPr>
            <p:nvPr/>
          </p:nvSpPr>
          <p:spPr bwMode="auto">
            <a:xfrm>
              <a:off x="4378"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80" name="Oval 998"/>
            <p:cNvSpPr>
              <a:spLocks noChangeArrowheads="1"/>
            </p:cNvSpPr>
            <p:nvPr/>
          </p:nvSpPr>
          <p:spPr bwMode="auto">
            <a:xfrm>
              <a:off x="3788" y="220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481" name="Oval 999"/>
            <p:cNvSpPr>
              <a:spLocks noChangeArrowheads="1"/>
            </p:cNvSpPr>
            <p:nvPr/>
          </p:nvSpPr>
          <p:spPr bwMode="auto">
            <a:xfrm>
              <a:off x="405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82" name="Oval 1000"/>
            <p:cNvSpPr>
              <a:spLocks noChangeArrowheads="1"/>
            </p:cNvSpPr>
            <p:nvPr/>
          </p:nvSpPr>
          <p:spPr bwMode="auto">
            <a:xfrm>
              <a:off x="4514"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83" name="Oval 1001"/>
            <p:cNvSpPr>
              <a:spLocks noChangeArrowheads="1"/>
            </p:cNvSpPr>
            <p:nvPr/>
          </p:nvSpPr>
          <p:spPr bwMode="auto">
            <a:xfrm>
              <a:off x="4971"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84" name="Oval 1002"/>
            <p:cNvSpPr>
              <a:spLocks noChangeArrowheads="1"/>
            </p:cNvSpPr>
            <p:nvPr/>
          </p:nvSpPr>
          <p:spPr bwMode="auto">
            <a:xfrm>
              <a:off x="4015"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85" name="Oval 1003"/>
            <p:cNvSpPr>
              <a:spLocks noChangeArrowheads="1"/>
            </p:cNvSpPr>
            <p:nvPr/>
          </p:nvSpPr>
          <p:spPr bwMode="auto">
            <a:xfrm>
              <a:off x="3879" y="116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486" name="Oval 1004"/>
            <p:cNvSpPr>
              <a:spLocks noChangeArrowheads="1"/>
            </p:cNvSpPr>
            <p:nvPr/>
          </p:nvSpPr>
          <p:spPr bwMode="auto">
            <a:xfrm>
              <a:off x="3742"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87" name="Oval 1005"/>
            <p:cNvSpPr>
              <a:spLocks noChangeArrowheads="1"/>
            </p:cNvSpPr>
            <p:nvPr/>
          </p:nvSpPr>
          <p:spPr bwMode="auto">
            <a:xfrm>
              <a:off x="3652"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88" name="Oval 1006"/>
            <p:cNvSpPr>
              <a:spLocks noChangeArrowheads="1"/>
            </p:cNvSpPr>
            <p:nvPr/>
          </p:nvSpPr>
          <p:spPr bwMode="auto">
            <a:xfrm>
              <a:off x="3606"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89" name="Oval 1007"/>
            <p:cNvSpPr>
              <a:spLocks noChangeArrowheads="1"/>
            </p:cNvSpPr>
            <p:nvPr/>
          </p:nvSpPr>
          <p:spPr bwMode="auto">
            <a:xfrm>
              <a:off x="3834"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90" name="Oval 1008"/>
            <p:cNvSpPr>
              <a:spLocks noChangeArrowheads="1"/>
            </p:cNvSpPr>
            <p:nvPr/>
          </p:nvSpPr>
          <p:spPr bwMode="auto">
            <a:xfrm>
              <a:off x="39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91" name="Oval 1009"/>
            <p:cNvSpPr>
              <a:spLocks noChangeArrowheads="1"/>
            </p:cNvSpPr>
            <p:nvPr/>
          </p:nvSpPr>
          <p:spPr bwMode="auto">
            <a:xfrm>
              <a:off x="4108"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92" name="Oval 1010"/>
            <p:cNvSpPr>
              <a:spLocks noChangeArrowheads="1"/>
            </p:cNvSpPr>
            <p:nvPr/>
          </p:nvSpPr>
          <p:spPr bwMode="auto">
            <a:xfrm>
              <a:off x="369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93" name="Oval 1011"/>
            <p:cNvSpPr>
              <a:spLocks noChangeArrowheads="1"/>
            </p:cNvSpPr>
            <p:nvPr/>
          </p:nvSpPr>
          <p:spPr bwMode="auto">
            <a:xfrm>
              <a:off x="3652"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94" name="Oval 1012"/>
            <p:cNvSpPr>
              <a:spLocks noChangeArrowheads="1"/>
            </p:cNvSpPr>
            <p:nvPr/>
          </p:nvSpPr>
          <p:spPr bwMode="auto">
            <a:xfrm>
              <a:off x="387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95" name="Oval 1013"/>
            <p:cNvSpPr>
              <a:spLocks noChangeArrowheads="1"/>
            </p:cNvSpPr>
            <p:nvPr/>
          </p:nvSpPr>
          <p:spPr bwMode="auto">
            <a:xfrm>
              <a:off x="3924"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96" name="Oval 1014"/>
            <p:cNvSpPr>
              <a:spLocks noChangeArrowheads="1"/>
            </p:cNvSpPr>
            <p:nvPr/>
          </p:nvSpPr>
          <p:spPr bwMode="auto">
            <a:xfrm>
              <a:off x="392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97" name="Oval 1015"/>
            <p:cNvSpPr>
              <a:spLocks noChangeArrowheads="1"/>
            </p:cNvSpPr>
            <p:nvPr/>
          </p:nvSpPr>
          <p:spPr bwMode="auto">
            <a:xfrm>
              <a:off x="3742"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498" name="Oval 1016"/>
            <p:cNvSpPr>
              <a:spLocks noChangeArrowheads="1"/>
            </p:cNvSpPr>
            <p:nvPr/>
          </p:nvSpPr>
          <p:spPr bwMode="auto">
            <a:xfrm>
              <a:off x="3652" y="188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499" name="Oval 1017"/>
            <p:cNvSpPr>
              <a:spLocks noChangeArrowheads="1"/>
            </p:cNvSpPr>
            <p:nvPr/>
          </p:nvSpPr>
          <p:spPr bwMode="auto">
            <a:xfrm>
              <a:off x="3651" y="16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500" name="Oval 1018"/>
            <p:cNvSpPr>
              <a:spLocks noChangeArrowheads="1"/>
            </p:cNvSpPr>
            <p:nvPr/>
          </p:nvSpPr>
          <p:spPr bwMode="auto">
            <a:xfrm>
              <a:off x="3652"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01" name="Oval 1019"/>
            <p:cNvSpPr>
              <a:spLocks noChangeArrowheads="1"/>
            </p:cNvSpPr>
            <p:nvPr/>
          </p:nvSpPr>
          <p:spPr bwMode="auto">
            <a:xfrm>
              <a:off x="4468"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02" name="Oval 1020"/>
            <p:cNvSpPr>
              <a:spLocks noChangeArrowheads="1"/>
            </p:cNvSpPr>
            <p:nvPr/>
          </p:nvSpPr>
          <p:spPr bwMode="auto">
            <a:xfrm>
              <a:off x="4332" y="1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03" name="Oval 1021"/>
            <p:cNvSpPr>
              <a:spLocks noChangeArrowheads="1"/>
            </p:cNvSpPr>
            <p:nvPr/>
          </p:nvSpPr>
          <p:spPr bwMode="auto">
            <a:xfrm>
              <a:off x="4196"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504" name="Oval 1022"/>
            <p:cNvSpPr>
              <a:spLocks noChangeArrowheads="1"/>
            </p:cNvSpPr>
            <p:nvPr/>
          </p:nvSpPr>
          <p:spPr bwMode="auto">
            <a:xfrm>
              <a:off x="433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05" name="Oval 1023"/>
            <p:cNvSpPr>
              <a:spLocks noChangeArrowheads="1"/>
            </p:cNvSpPr>
            <p:nvPr/>
          </p:nvSpPr>
          <p:spPr bwMode="auto">
            <a:xfrm>
              <a:off x="4559"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06" name="Oval 1024"/>
            <p:cNvSpPr>
              <a:spLocks noChangeArrowheads="1"/>
            </p:cNvSpPr>
            <p:nvPr/>
          </p:nvSpPr>
          <p:spPr bwMode="auto">
            <a:xfrm>
              <a:off x="3697"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507" name="Oval 1025"/>
            <p:cNvSpPr>
              <a:spLocks noChangeArrowheads="1"/>
            </p:cNvSpPr>
            <p:nvPr/>
          </p:nvSpPr>
          <p:spPr bwMode="auto">
            <a:xfrm>
              <a:off x="4741"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08" name="Oval 1026"/>
            <p:cNvSpPr>
              <a:spLocks noChangeArrowheads="1"/>
            </p:cNvSpPr>
            <p:nvPr/>
          </p:nvSpPr>
          <p:spPr bwMode="auto">
            <a:xfrm>
              <a:off x="3924"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09" name="Oval 1027"/>
            <p:cNvSpPr>
              <a:spLocks noChangeArrowheads="1"/>
            </p:cNvSpPr>
            <p:nvPr/>
          </p:nvSpPr>
          <p:spPr bwMode="auto">
            <a:xfrm>
              <a:off x="3834"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10" name="Oval 1028"/>
            <p:cNvSpPr>
              <a:spLocks noChangeArrowheads="1"/>
            </p:cNvSpPr>
            <p:nvPr/>
          </p:nvSpPr>
          <p:spPr bwMode="auto">
            <a:xfrm>
              <a:off x="374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11" name="Oval 1029"/>
            <p:cNvSpPr>
              <a:spLocks noChangeArrowheads="1"/>
            </p:cNvSpPr>
            <p:nvPr/>
          </p:nvSpPr>
          <p:spPr bwMode="auto">
            <a:xfrm>
              <a:off x="3650" y="2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12" name="Oval 1030"/>
            <p:cNvSpPr>
              <a:spLocks noChangeArrowheads="1"/>
            </p:cNvSpPr>
            <p:nvPr/>
          </p:nvSpPr>
          <p:spPr bwMode="auto">
            <a:xfrm>
              <a:off x="428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13" name="Oval 1031"/>
            <p:cNvSpPr>
              <a:spLocks noChangeArrowheads="1"/>
            </p:cNvSpPr>
            <p:nvPr/>
          </p:nvSpPr>
          <p:spPr bwMode="auto">
            <a:xfrm>
              <a:off x="4196"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14" name="Oval 1032"/>
            <p:cNvSpPr>
              <a:spLocks noChangeArrowheads="1"/>
            </p:cNvSpPr>
            <p:nvPr/>
          </p:nvSpPr>
          <p:spPr bwMode="auto">
            <a:xfrm>
              <a:off x="40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15" name="Oval 1033"/>
            <p:cNvSpPr>
              <a:spLocks noChangeArrowheads="1"/>
            </p:cNvSpPr>
            <p:nvPr/>
          </p:nvSpPr>
          <p:spPr bwMode="auto">
            <a:xfrm>
              <a:off x="3788" y="256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516" name="Oval 1034"/>
            <p:cNvSpPr>
              <a:spLocks noChangeArrowheads="1"/>
            </p:cNvSpPr>
            <p:nvPr/>
          </p:nvSpPr>
          <p:spPr bwMode="auto">
            <a:xfrm>
              <a:off x="4333" y="252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517" name="Oval 1035"/>
            <p:cNvSpPr>
              <a:spLocks noChangeArrowheads="1"/>
            </p:cNvSpPr>
            <p:nvPr/>
          </p:nvSpPr>
          <p:spPr bwMode="auto">
            <a:xfrm>
              <a:off x="4787" y="247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518" name="Oval 1036"/>
            <p:cNvSpPr>
              <a:spLocks noChangeArrowheads="1"/>
            </p:cNvSpPr>
            <p:nvPr/>
          </p:nvSpPr>
          <p:spPr bwMode="auto">
            <a:xfrm>
              <a:off x="4196" y="243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519" name="Oval 1037"/>
            <p:cNvSpPr>
              <a:spLocks noChangeArrowheads="1"/>
            </p:cNvSpPr>
            <p:nvPr/>
          </p:nvSpPr>
          <p:spPr bwMode="auto">
            <a:xfrm>
              <a:off x="360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20" name="Oval 1038"/>
            <p:cNvSpPr>
              <a:spLocks noChangeArrowheads="1"/>
            </p:cNvSpPr>
            <p:nvPr/>
          </p:nvSpPr>
          <p:spPr bwMode="auto">
            <a:xfrm>
              <a:off x="406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21" name="Oval 1039"/>
            <p:cNvSpPr>
              <a:spLocks noChangeArrowheads="1"/>
            </p:cNvSpPr>
            <p:nvPr/>
          </p:nvSpPr>
          <p:spPr bwMode="auto">
            <a:xfrm>
              <a:off x="45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22" name="Oval 1040"/>
            <p:cNvSpPr>
              <a:spLocks noChangeArrowheads="1"/>
            </p:cNvSpPr>
            <p:nvPr/>
          </p:nvSpPr>
          <p:spPr bwMode="auto">
            <a:xfrm>
              <a:off x="4970"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523" name="Oval 1041"/>
            <p:cNvSpPr>
              <a:spLocks noChangeArrowheads="1"/>
            </p:cNvSpPr>
            <p:nvPr/>
          </p:nvSpPr>
          <p:spPr bwMode="auto">
            <a:xfrm>
              <a:off x="5149"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24" name="Oval 1042"/>
            <p:cNvSpPr>
              <a:spLocks noChangeArrowheads="1"/>
            </p:cNvSpPr>
            <p:nvPr/>
          </p:nvSpPr>
          <p:spPr bwMode="auto">
            <a:xfrm>
              <a:off x="4650"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25" name="Oval 1043"/>
            <p:cNvSpPr>
              <a:spLocks noChangeArrowheads="1"/>
            </p:cNvSpPr>
            <p:nvPr/>
          </p:nvSpPr>
          <p:spPr bwMode="auto">
            <a:xfrm>
              <a:off x="4514"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26" name="Oval 1044"/>
            <p:cNvSpPr>
              <a:spLocks noChangeArrowheads="1"/>
            </p:cNvSpPr>
            <p:nvPr/>
          </p:nvSpPr>
          <p:spPr bwMode="auto">
            <a:xfrm>
              <a:off x="5784"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27" name="Oval 1045"/>
            <p:cNvSpPr>
              <a:spLocks noChangeArrowheads="1"/>
            </p:cNvSpPr>
            <p:nvPr/>
          </p:nvSpPr>
          <p:spPr bwMode="auto">
            <a:xfrm>
              <a:off x="573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28" name="Oval 1046"/>
            <p:cNvSpPr>
              <a:spLocks noChangeArrowheads="1"/>
            </p:cNvSpPr>
            <p:nvPr/>
          </p:nvSpPr>
          <p:spPr bwMode="auto">
            <a:xfrm>
              <a:off x="5557"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29" name="Oval 1047"/>
            <p:cNvSpPr>
              <a:spLocks noChangeArrowheads="1"/>
            </p:cNvSpPr>
            <p:nvPr/>
          </p:nvSpPr>
          <p:spPr bwMode="auto">
            <a:xfrm>
              <a:off x="569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30" name="Oval 1048"/>
            <p:cNvSpPr>
              <a:spLocks noChangeArrowheads="1"/>
            </p:cNvSpPr>
            <p:nvPr/>
          </p:nvSpPr>
          <p:spPr bwMode="auto">
            <a:xfrm>
              <a:off x="5466"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31" name="Oval 1049"/>
            <p:cNvSpPr>
              <a:spLocks noChangeArrowheads="1"/>
            </p:cNvSpPr>
            <p:nvPr/>
          </p:nvSpPr>
          <p:spPr bwMode="auto">
            <a:xfrm>
              <a:off x="4650"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32" name="Oval 1050"/>
            <p:cNvSpPr>
              <a:spLocks noChangeArrowheads="1"/>
            </p:cNvSpPr>
            <p:nvPr/>
          </p:nvSpPr>
          <p:spPr bwMode="auto">
            <a:xfrm>
              <a:off x="1429"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33" name="Oval 1051"/>
            <p:cNvSpPr>
              <a:spLocks noChangeArrowheads="1"/>
            </p:cNvSpPr>
            <p:nvPr/>
          </p:nvSpPr>
          <p:spPr bwMode="auto">
            <a:xfrm>
              <a:off x="142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34" name="Oval 1052"/>
            <p:cNvSpPr>
              <a:spLocks noChangeArrowheads="1"/>
            </p:cNvSpPr>
            <p:nvPr/>
          </p:nvSpPr>
          <p:spPr bwMode="auto">
            <a:xfrm>
              <a:off x="1338"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35" name="Oval 1053"/>
            <p:cNvSpPr>
              <a:spLocks noChangeArrowheads="1"/>
            </p:cNvSpPr>
            <p:nvPr/>
          </p:nvSpPr>
          <p:spPr bwMode="auto">
            <a:xfrm>
              <a:off x="120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36" name="Oval 1054"/>
            <p:cNvSpPr>
              <a:spLocks noChangeArrowheads="1"/>
            </p:cNvSpPr>
            <p:nvPr/>
          </p:nvSpPr>
          <p:spPr bwMode="auto">
            <a:xfrm>
              <a:off x="102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37" name="Oval 1055"/>
            <p:cNvSpPr>
              <a:spLocks noChangeArrowheads="1"/>
            </p:cNvSpPr>
            <p:nvPr/>
          </p:nvSpPr>
          <p:spPr bwMode="auto">
            <a:xfrm>
              <a:off x="1292" y="301"/>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538" name="Oval 1056"/>
            <p:cNvSpPr>
              <a:spLocks noChangeArrowheads="1"/>
            </p:cNvSpPr>
            <p:nvPr/>
          </p:nvSpPr>
          <p:spPr bwMode="auto">
            <a:xfrm>
              <a:off x="1383" y="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39" name="Oval 1057"/>
            <p:cNvSpPr>
              <a:spLocks noChangeArrowheads="1"/>
            </p:cNvSpPr>
            <p:nvPr/>
          </p:nvSpPr>
          <p:spPr bwMode="auto">
            <a:xfrm>
              <a:off x="1383"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40" name="Oval 1058"/>
            <p:cNvSpPr>
              <a:spLocks noChangeArrowheads="1"/>
            </p:cNvSpPr>
            <p:nvPr/>
          </p:nvSpPr>
          <p:spPr bwMode="auto">
            <a:xfrm>
              <a:off x="133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41" name="Oval 1059"/>
            <p:cNvSpPr>
              <a:spLocks noChangeArrowheads="1"/>
            </p:cNvSpPr>
            <p:nvPr/>
          </p:nvSpPr>
          <p:spPr bwMode="auto">
            <a:xfrm>
              <a:off x="1383"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42" name="Oval 1060"/>
            <p:cNvSpPr>
              <a:spLocks noChangeArrowheads="1"/>
            </p:cNvSpPr>
            <p:nvPr/>
          </p:nvSpPr>
          <p:spPr bwMode="auto">
            <a:xfrm>
              <a:off x="3742" y="61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543" name="Oval 1061"/>
            <p:cNvSpPr>
              <a:spLocks noChangeArrowheads="1"/>
            </p:cNvSpPr>
            <p:nvPr/>
          </p:nvSpPr>
          <p:spPr bwMode="auto">
            <a:xfrm>
              <a:off x="161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44" name="Oval 1062"/>
            <p:cNvSpPr>
              <a:spLocks noChangeArrowheads="1"/>
            </p:cNvSpPr>
            <p:nvPr/>
          </p:nvSpPr>
          <p:spPr bwMode="auto">
            <a:xfrm>
              <a:off x="1701" y="8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545" name="Oval 1063"/>
            <p:cNvSpPr>
              <a:spLocks noChangeArrowheads="1"/>
            </p:cNvSpPr>
            <p:nvPr/>
          </p:nvSpPr>
          <p:spPr bwMode="auto">
            <a:xfrm>
              <a:off x="1700"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46" name="Oval 1064"/>
            <p:cNvSpPr>
              <a:spLocks noChangeArrowheads="1"/>
            </p:cNvSpPr>
            <p:nvPr/>
          </p:nvSpPr>
          <p:spPr bwMode="auto">
            <a:xfrm>
              <a:off x="1699"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47" name="Oval 1065"/>
            <p:cNvSpPr>
              <a:spLocks noChangeArrowheads="1"/>
            </p:cNvSpPr>
            <p:nvPr/>
          </p:nvSpPr>
          <p:spPr bwMode="auto">
            <a:xfrm>
              <a:off x="161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48" name="Oval 1066"/>
            <p:cNvSpPr>
              <a:spLocks noChangeArrowheads="1"/>
            </p:cNvSpPr>
            <p:nvPr/>
          </p:nvSpPr>
          <p:spPr bwMode="auto">
            <a:xfrm>
              <a:off x="1746"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49" name="Oval 1067"/>
            <p:cNvSpPr>
              <a:spLocks noChangeArrowheads="1"/>
            </p:cNvSpPr>
            <p:nvPr/>
          </p:nvSpPr>
          <p:spPr bwMode="auto">
            <a:xfrm>
              <a:off x="1474"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50" name="Oval 1068"/>
            <p:cNvSpPr>
              <a:spLocks noChangeArrowheads="1"/>
            </p:cNvSpPr>
            <p:nvPr/>
          </p:nvSpPr>
          <p:spPr bwMode="auto">
            <a:xfrm>
              <a:off x="3107"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51" name="Oval 1069"/>
            <p:cNvSpPr>
              <a:spLocks noChangeArrowheads="1"/>
            </p:cNvSpPr>
            <p:nvPr/>
          </p:nvSpPr>
          <p:spPr bwMode="auto">
            <a:xfrm>
              <a:off x="1519"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52" name="Oval 1070"/>
            <p:cNvSpPr>
              <a:spLocks noChangeArrowheads="1"/>
            </p:cNvSpPr>
            <p:nvPr/>
          </p:nvSpPr>
          <p:spPr bwMode="auto">
            <a:xfrm>
              <a:off x="1564" y="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553" name="Oval 1071"/>
            <p:cNvSpPr>
              <a:spLocks noChangeArrowheads="1"/>
            </p:cNvSpPr>
            <p:nvPr/>
          </p:nvSpPr>
          <p:spPr bwMode="auto">
            <a:xfrm>
              <a:off x="129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54" name="Oval 1072"/>
            <p:cNvSpPr>
              <a:spLocks noChangeArrowheads="1"/>
            </p:cNvSpPr>
            <p:nvPr/>
          </p:nvSpPr>
          <p:spPr bwMode="auto">
            <a:xfrm>
              <a:off x="1610"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55" name="Oval 1073"/>
            <p:cNvSpPr>
              <a:spLocks noChangeArrowheads="1"/>
            </p:cNvSpPr>
            <p:nvPr/>
          </p:nvSpPr>
          <p:spPr bwMode="auto">
            <a:xfrm>
              <a:off x="233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56" name="Oval 1074"/>
            <p:cNvSpPr>
              <a:spLocks noChangeArrowheads="1"/>
            </p:cNvSpPr>
            <p:nvPr/>
          </p:nvSpPr>
          <p:spPr bwMode="auto">
            <a:xfrm>
              <a:off x="2335" y="29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557" name="Oval 1075"/>
            <p:cNvSpPr>
              <a:spLocks noChangeArrowheads="1"/>
            </p:cNvSpPr>
            <p:nvPr/>
          </p:nvSpPr>
          <p:spPr bwMode="auto">
            <a:xfrm>
              <a:off x="2199"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58" name="Oval 1076"/>
            <p:cNvSpPr>
              <a:spLocks noChangeArrowheads="1"/>
            </p:cNvSpPr>
            <p:nvPr/>
          </p:nvSpPr>
          <p:spPr bwMode="auto">
            <a:xfrm>
              <a:off x="2290"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59" name="Oval 1077"/>
            <p:cNvSpPr>
              <a:spLocks noChangeArrowheads="1"/>
            </p:cNvSpPr>
            <p:nvPr/>
          </p:nvSpPr>
          <p:spPr bwMode="auto">
            <a:xfrm>
              <a:off x="2426"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60" name="Oval 1078"/>
            <p:cNvSpPr>
              <a:spLocks noChangeArrowheads="1"/>
            </p:cNvSpPr>
            <p:nvPr/>
          </p:nvSpPr>
          <p:spPr bwMode="auto">
            <a:xfrm>
              <a:off x="2517"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61" name="Oval 1079"/>
            <p:cNvSpPr>
              <a:spLocks noChangeArrowheads="1"/>
            </p:cNvSpPr>
            <p:nvPr/>
          </p:nvSpPr>
          <p:spPr bwMode="auto">
            <a:xfrm>
              <a:off x="2608" y="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62" name="Oval 1080"/>
            <p:cNvSpPr>
              <a:spLocks noChangeArrowheads="1"/>
            </p:cNvSpPr>
            <p:nvPr/>
          </p:nvSpPr>
          <p:spPr bwMode="auto">
            <a:xfrm>
              <a:off x="2607"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63" name="Oval 1081"/>
            <p:cNvSpPr>
              <a:spLocks noChangeArrowheads="1"/>
            </p:cNvSpPr>
            <p:nvPr/>
          </p:nvSpPr>
          <p:spPr bwMode="auto">
            <a:xfrm>
              <a:off x="2334" y="-1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564" name="Oval 1082"/>
            <p:cNvSpPr>
              <a:spLocks noChangeArrowheads="1"/>
            </p:cNvSpPr>
            <p:nvPr/>
          </p:nvSpPr>
          <p:spPr bwMode="auto">
            <a:xfrm>
              <a:off x="2471" y="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65" name="Oval 1083"/>
            <p:cNvSpPr>
              <a:spLocks noChangeArrowheads="1"/>
            </p:cNvSpPr>
            <p:nvPr/>
          </p:nvSpPr>
          <p:spPr bwMode="auto">
            <a:xfrm>
              <a:off x="2834"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66" name="Oval 1084"/>
            <p:cNvSpPr>
              <a:spLocks noChangeArrowheads="1"/>
            </p:cNvSpPr>
            <p:nvPr/>
          </p:nvSpPr>
          <p:spPr bwMode="auto">
            <a:xfrm>
              <a:off x="2925"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67" name="Oval 1085"/>
            <p:cNvSpPr>
              <a:spLocks noChangeArrowheads="1"/>
            </p:cNvSpPr>
            <p:nvPr/>
          </p:nvSpPr>
          <p:spPr bwMode="auto">
            <a:xfrm>
              <a:off x="2245" y="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68" name="Oval 1086"/>
            <p:cNvSpPr>
              <a:spLocks noChangeArrowheads="1"/>
            </p:cNvSpPr>
            <p:nvPr/>
          </p:nvSpPr>
          <p:spPr bwMode="auto">
            <a:xfrm>
              <a:off x="2244"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69" name="Oval 1087"/>
            <p:cNvSpPr>
              <a:spLocks noChangeArrowheads="1"/>
            </p:cNvSpPr>
            <p:nvPr/>
          </p:nvSpPr>
          <p:spPr bwMode="auto">
            <a:xfrm>
              <a:off x="2018" y="6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570" name="Oval 1088"/>
            <p:cNvSpPr>
              <a:spLocks noChangeArrowheads="1"/>
            </p:cNvSpPr>
            <p:nvPr/>
          </p:nvSpPr>
          <p:spPr bwMode="auto">
            <a:xfrm>
              <a:off x="3560" y="138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571" name="Oval 1089"/>
            <p:cNvSpPr>
              <a:spLocks noChangeArrowheads="1"/>
            </p:cNvSpPr>
            <p:nvPr/>
          </p:nvSpPr>
          <p:spPr bwMode="auto">
            <a:xfrm>
              <a:off x="2426"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72" name="Oval 1090"/>
            <p:cNvSpPr>
              <a:spLocks noChangeArrowheads="1"/>
            </p:cNvSpPr>
            <p:nvPr/>
          </p:nvSpPr>
          <p:spPr bwMode="auto">
            <a:xfrm>
              <a:off x="2154"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73" name="Oval 1091"/>
            <p:cNvSpPr>
              <a:spLocks noChangeArrowheads="1"/>
            </p:cNvSpPr>
            <p:nvPr/>
          </p:nvSpPr>
          <p:spPr bwMode="auto">
            <a:xfrm>
              <a:off x="251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74" name="Oval 1092"/>
            <p:cNvSpPr>
              <a:spLocks noChangeArrowheads="1"/>
            </p:cNvSpPr>
            <p:nvPr/>
          </p:nvSpPr>
          <p:spPr bwMode="auto">
            <a:xfrm>
              <a:off x="2243"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75" name="Oval 1093"/>
            <p:cNvSpPr>
              <a:spLocks noChangeArrowheads="1"/>
            </p:cNvSpPr>
            <p:nvPr/>
          </p:nvSpPr>
          <p:spPr bwMode="auto">
            <a:xfrm>
              <a:off x="3833" y="7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576" name="Oval 1094"/>
            <p:cNvSpPr>
              <a:spLocks noChangeArrowheads="1"/>
            </p:cNvSpPr>
            <p:nvPr/>
          </p:nvSpPr>
          <p:spPr bwMode="auto">
            <a:xfrm>
              <a:off x="210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77" name="Oval 1095"/>
            <p:cNvSpPr>
              <a:spLocks noChangeArrowheads="1"/>
            </p:cNvSpPr>
            <p:nvPr/>
          </p:nvSpPr>
          <p:spPr bwMode="auto">
            <a:xfrm>
              <a:off x="2426" y="708"/>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578" name="Oval 1096"/>
            <p:cNvSpPr>
              <a:spLocks noChangeArrowheads="1"/>
            </p:cNvSpPr>
            <p:nvPr/>
          </p:nvSpPr>
          <p:spPr bwMode="auto">
            <a:xfrm>
              <a:off x="1973"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79" name="Oval 1097"/>
            <p:cNvSpPr>
              <a:spLocks noChangeArrowheads="1"/>
            </p:cNvSpPr>
            <p:nvPr/>
          </p:nvSpPr>
          <p:spPr bwMode="auto">
            <a:xfrm>
              <a:off x="1791"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80" name="Oval 1098"/>
            <p:cNvSpPr>
              <a:spLocks noChangeArrowheads="1"/>
            </p:cNvSpPr>
            <p:nvPr/>
          </p:nvSpPr>
          <p:spPr bwMode="auto">
            <a:xfrm>
              <a:off x="165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81" name="Oval 1099"/>
            <p:cNvSpPr>
              <a:spLocks noChangeArrowheads="1"/>
            </p:cNvSpPr>
            <p:nvPr/>
          </p:nvSpPr>
          <p:spPr bwMode="auto">
            <a:xfrm>
              <a:off x="1882"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82" name="Oval 1100"/>
            <p:cNvSpPr>
              <a:spLocks noChangeArrowheads="1"/>
            </p:cNvSpPr>
            <p:nvPr/>
          </p:nvSpPr>
          <p:spPr bwMode="auto">
            <a:xfrm>
              <a:off x="2018" y="391"/>
              <a:ext cx="45" cy="46"/>
            </a:xfrm>
            <a:prstGeom prst="ellipse">
              <a:avLst/>
            </a:prstGeom>
            <a:solidFill>
              <a:schemeClr val="tx1"/>
            </a:solidFill>
            <a:ln w="3175">
              <a:noFill/>
              <a:round/>
              <a:headEnd/>
              <a:tailEnd/>
            </a:ln>
          </p:spPr>
          <p:txBody>
            <a:bodyPr wrap="none" anchor="ctr"/>
            <a:lstStyle/>
            <a:p>
              <a:endParaRPr lang="en-US"/>
            </a:p>
          </p:txBody>
        </p:sp>
        <p:sp>
          <p:nvSpPr>
            <p:cNvPr id="88583" name="Oval 1101"/>
            <p:cNvSpPr>
              <a:spLocks noChangeArrowheads="1"/>
            </p:cNvSpPr>
            <p:nvPr/>
          </p:nvSpPr>
          <p:spPr bwMode="auto">
            <a:xfrm>
              <a:off x="2064" y="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84" name="Oval 1102"/>
            <p:cNvSpPr>
              <a:spLocks noChangeArrowheads="1"/>
            </p:cNvSpPr>
            <p:nvPr/>
          </p:nvSpPr>
          <p:spPr bwMode="auto">
            <a:xfrm>
              <a:off x="2063"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85" name="Oval 1103"/>
            <p:cNvSpPr>
              <a:spLocks noChangeArrowheads="1"/>
            </p:cNvSpPr>
            <p:nvPr/>
          </p:nvSpPr>
          <p:spPr bwMode="auto">
            <a:xfrm>
              <a:off x="1927"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86" name="Oval 1104"/>
            <p:cNvSpPr>
              <a:spLocks noChangeArrowheads="1"/>
            </p:cNvSpPr>
            <p:nvPr/>
          </p:nvSpPr>
          <p:spPr bwMode="auto">
            <a:xfrm>
              <a:off x="1973"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87" name="Oval 1105"/>
            <p:cNvSpPr>
              <a:spLocks noChangeArrowheads="1"/>
            </p:cNvSpPr>
            <p:nvPr/>
          </p:nvSpPr>
          <p:spPr bwMode="auto">
            <a:xfrm>
              <a:off x="224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88" name="Oval 1106"/>
            <p:cNvSpPr>
              <a:spLocks noChangeArrowheads="1"/>
            </p:cNvSpPr>
            <p:nvPr/>
          </p:nvSpPr>
          <p:spPr bwMode="auto">
            <a:xfrm>
              <a:off x="24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89" name="Oval 1107"/>
            <p:cNvSpPr>
              <a:spLocks noChangeArrowheads="1"/>
            </p:cNvSpPr>
            <p:nvPr/>
          </p:nvSpPr>
          <p:spPr bwMode="auto">
            <a:xfrm>
              <a:off x="25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90" name="Oval 1108"/>
            <p:cNvSpPr>
              <a:spLocks noChangeArrowheads="1"/>
            </p:cNvSpPr>
            <p:nvPr/>
          </p:nvSpPr>
          <p:spPr bwMode="auto">
            <a:xfrm>
              <a:off x="1700"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91" name="Oval 1109"/>
            <p:cNvSpPr>
              <a:spLocks noChangeArrowheads="1"/>
            </p:cNvSpPr>
            <p:nvPr/>
          </p:nvSpPr>
          <p:spPr bwMode="auto">
            <a:xfrm>
              <a:off x="1338"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92" name="Oval 1110"/>
            <p:cNvSpPr>
              <a:spLocks noChangeArrowheads="1"/>
            </p:cNvSpPr>
            <p:nvPr/>
          </p:nvSpPr>
          <p:spPr bwMode="auto">
            <a:xfrm>
              <a:off x="1474" y="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93" name="Oval 1111"/>
            <p:cNvSpPr>
              <a:spLocks noChangeArrowheads="1"/>
            </p:cNvSpPr>
            <p:nvPr/>
          </p:nvSpPr>
          <p:spPr bwMode="auto">
            <a:xfrm>
              <a:off x="156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94" name="Oval 1112"/>
            <p:cNvSpPr>
              <a:spLocks noChangeArrowheads="1"/>
            </p:cNvSpPr>
            <p:nvPr/>
          </p:nvSpPr>
          <p:spPr bwMode="auto">
            <a:xfrm>
              <a:off x="1564"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95" name="Oval 1113"/>
            <p:cNvSpPr>
              <a:spLocks noChangeArrowheads="1"/>
            </p:cNvSpPr>
            <p:nvPr/>
          </p:nvSpPr>
          <p:spPr bwMode="auto">
            <a:xfrm>
              <a:off x="1928"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96" name="Oval 1114"/>
            <p:cNvSpPr>
              <a:spLocks noChangeArrowheads="1"/>
            </p:cNvSpPr>
            <p:nvPr/>
          </p:nvSpPr>
          <p:spPr bwMode="auto">
            <a:xfrm>
              <a:off x="2109"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97" name="Oval 1115"/>
            <p:cNvSpPr>
              <a:spLocks noChangeArrowheads="1"/>
            </p:cNvSpPr>
            <p:nvPr/>
          </p:nvSpPr>
          <p:spPr bwMode="auto">
            <a:xfrm>
              <a:off x="1836" y="70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598" name="Oval 1116"/>
            <p:cNvSpPr>
              <a:spLocks noChangeArrowheads="1"/>
            </p:cNvSpPr>
            <p:nvPr/>
          </p:nvSpPr>
          <p:spPr bwMode="auto">
            <a:xfrm>
              <a:off x="188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599" name="Oval 1117"/>
            <p:cNvSpPr>
              <a:spLocks noChangeArrowheads="1"/>
            </p:cNvSpPr>
            <p:nvPr/>
          </p:nvSpPr>
          <p:spPr bwMode="auto">
            <a:xfrm>
              <a:off x="1973"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600" name="Oval 1118"/>
            <p:cNvSpPr>
              <a:spLocks noChangeArrowheads="1"/>
            </p:cNvSpPr>
            <p:nvPr/>
          </p:nvSpPr>
          <p:spPr bwMode="auto">
            <a:xfrm>
              <a:off x="2699"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01" name="Oval 1119"/>
            <p:cNvSpPr>
              <a:spLocks noChangeArrowheads="1"/>
            </p:cNvSpPr>
            <p:nvPr/>
          </p:nvSpPr>
          <p:spPr bwMode="auto">
            <a:xfrm>
              <a:off x="2562"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02" name="Oval 1120"/>
            <p:cNvSpPr>
              <a:spLocks noChangeArrowheads="1"/>
            </p:cNvSpPr>
            <p:nvPr/>
          </p:nvSpPr>
          <p:spPr bwMode="auto">
            <a:xfrm>
              <a:off x="2427"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03" name="Oval 1121"/>
            <p:cNvSpPr>
              <a:spLocks noChangeArrowheads="1"/>
            </p:cNvSpPr>
            <p:nvPr/>
          </p:nvSpPr>
          <p:spPr bwMode="auto">
            <a:xfrm>
              <a:off x="2292"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604" name="Oval 1122"/>
            <p:cNvSpPr>
              <a:spLocks noChangeArrowheads="1"/>
            </p:cNvSpPr>
            <p:nvPr/>
          </p:nvSpPr>
          <p:spPr bwMode="auto">
            <a:xfrm>
              <a:off x="269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05" name="Oval 1123"/>
            <p:cNvSpPr>
              <a:spLocks noChangeArrowheads="1"/>
            </p:cNvSpPr>
            <p:nvPr/>
          </p:nvSpPr>
          <p:spPr bwMode="auto">
            <a:xfrm>
              <a:off x="2744"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06" name="Oval 1124"/>
            <p:cNvSpPr>
              <a:spLocks noChangeArrowheads="1"/>
            </p:cNvSpPr>
            <p:nvPr/>
          </p:nvSpPr>
          <p:spPr bwMode="auto">
            <a:xfrm>
              <a:off x="3289" y="21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607" name="Oval 1125"/>
            <p:cNvSpPr>
              <a:spLocks noChangeArrowheads="1"/>
            </p:cNvSpPr>
            <p:nvPr/>
          </p:nvSpPr>
          <p:spPr bwMode="auto">
            <a:xfrm>
              <a:off x="328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08" name="Oval 1126"/>
            <p:cNvSpPr>
              <a:spLocks noChangeArrowheads="1"/>
            </p:cNvSpPr>
            <p:nvPr/>
          </p:nvSpPr>
          <p:spPr bwMode="auto">
            <a:xfrm>
              <a:off x="3152"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09" name="Oval 1127"/>
            <p:cNvSpPr>
              <a:spLocks noChangeArrowheads="1"/>
            </p:cNvSpPr>
            <p:nvPr/>
          </p:nvSpPr>
          <p:spPr bwMode="auto">
            <a:xfrm>
              <a:off x="3379" y="1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610" name="Oval 1128"/>
            <p:cNvSpPr>
              <a:spLocks noChangeArrowheads="1"/>
            </p:cNvSpPr>
            <p:nvPr/>
          </p:nvSpPr>
          <p:spPr bwMode="auto">
            <a:xfrm>
              <a:off x="3424"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11" name="Oval 1129"/>
            <p:cNvSpPr>
              <a:spLocks noChangeArrowheads="1"/>
            </p:cNvSpPr>
            <p:nvPr/>
          </p:nvSpPr>
          <p:spPr bwMode="auto">
            <a:xfrm>
              <a:off x="3152" y="1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612" name="Oval 1130"/>
            <p:cNvSpPr>
              <a:spLocks noChangeArrowheads="1"/>
            </p:cNvSpPr>
            <p:nvPr/>
          </p:nvSpPr>
          <p:spPr bwMode="auto">
            <a:xfrm>
              <a:off x="3196" y="1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13" name="Oval 1131"/>
            <p:cNvSpPr>
              <a:spLocks noChangeArrowheads="1"/>
            </p:cNvSpPr>
            <p:nvPr/>
          </p:nvSpPr>
          <p:spPr bwMode="auto">
            <a:xfrm>
              <a:off x="274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14" name="Oval 1132"/>
            <p:cNvSpPr>
              <a:spLocks noChangeArrowheads="1"/>
            </p:cNvSpPr>
            <p:nvPr/>
          </p:nvSpPr>
          <p:spPr bwMode="auto">
            <a:xfrm>
              <a:off x="29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15" name="Oval 1133"/>
            <p:cNvSpPr>
              <a:spLocks noChangeArrowheads="1"/>
            </p:cNvSpPr>
            <p:nvPr/>
          </p:nvSpPr>
          <p:spPr bwMode="auto">
            <a:xfrm>
              <a:off x="30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16" name="Oval 1134"/>
            <p:cNvSpPr>
              <a:spLocks noChangeArrowheads="1"/>
            </p:cNvSpPr>
            <p:nvPr/>
          </p:nvSpPr>
          <p:spPr bwMode="auto">
            <a:xfrm>
              <a:off x="2653" y="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17" name="Oval 1135"/>
            <p:cNvSpPr>
              <a:spLocks noChangeArrowheads="1"/>
            </p:cNvSpPr>
            <p:nvPr/>
          </p:nvSpPr>
          <p:spPr bwMode="auto">
            <a:xfrm>
              <a:off x="3469"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18" name="Oval 1136"/>
            <p:cNvSpPr>
              <a:spLocks noChangeArrowheads="1"/>
            </p:cNvSpPr>
            <p:nvPr/>
          </p:nvSpPr>
          <p:spPr bwMode="auto">
            <a:xfrm>
              <a:off x="3333"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19" name="Oval 1137"/>
            <p:cNvSpPr>
              <a:spLocks noChangeArrowheads="1"/>
            </p:cNvSpPr>
            <p:nvPr/>
          </p:nvSpPr>
          <p:spPr bwMode="auto">
            <a:xfrm>
              <a:off x="342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20" name="Oval 1138"/>
            <p:cNvSpPr>
              <a:spLocks noChangeArrowheads="1"/>
            </p:cNvSpPr>
            <p:nvPr/>
          </p:nvSpPr>
          <p:spPr bwMode="auto">
            <a:xfrm>
              <a:off x="3560"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21" name="Oval 1139"/>
            <p:cNvSpPr>
              <a:spLocks noChangeArrowheads="1"/>
            </p:cNvSpPr>
            <p:nvPr/>
          </p:nvSpPr>
          <p:spPr bwMode="auto">
            <a:xfrm>
              <a:off x="3469"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622" name="Oval 1140"/>
            <p:cNvSpPr>
              <a:spLocks noChangeArrowheads="1"/>
            </p:cNvSpPr>
            <p:nvPr/>
          </p:nvSpPr>
          <p:spPr bwMode="auto">
            <a:xfrm>
              <a:off x="3333" y="8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623" name="Oval 1141"/>
            <p:cNvSpPr>
              <a:spLocks noChangeArrowheads="1"/>
            </p:cNvSpPr>
            <p:nvPr/>
          </p:nvSpPr>
          <p:spPr bwMode="auto">
            <a:xfrm>
              <a:off x="2926" y="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24" name="Oval 1142"/>
            <p:cNvSpPr>
              <a:spLocks noChangeArrowheads="1"/>
            </p:cNvSpPr>
            <p:nvPr/>
          </p:nvSpPr>
          <p:spPr bwMode="auto">
            <a:xfrm>
              <a:off x="283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25" name="Oval 1143"/>
            <p:cNvSpPr>
              <a:spLocks noChangeArrowheads="1"/>
            </p:cNvSpPr>
            <p:nvPr/>
          </p:nvSpPr>
          <p:spPr bwMode="auto">
            <a:xfrm>
              <a:off x="2789"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26" name="Oval 1144"/>
            <p:cNvSpPr>
              <a:spLocks noChangeArrowheads="1"/>
            </p:cNvSpPr>
            <p:nvPr/>
          </p:nvSpPr>
          <p:spPr bwMode="auto">
            <a:xfrm>
              <a:off x="2880" y="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27" name="Oval 1145"/>
            <p:cNvSpPr>
              <a:spLocks noChangeArrowheads="1"/>
            </p:cNvSpPr>
            <p:nvPr/>
          </p:nvSpPr>
          <p:spPr bwMode="auto">
            <a:xfrm>
              <a:off x="3016" y="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628" name="Oval 1146"/>
            <p:cNvSpPr>
              <a:spLocks noChangeArrowheads="1"/>
            </p:cNvSpPr>
            <p:nvPr/>
          </p:nvSpPr>
          <p:spPr bwMode="auto">
            <a:xfrm>
              <a:off x="3107"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29" name="Oval 1147"/>
            <p:cNvSpPr>
              <a:spLocks noChangeArrowheads="1"/>
            </p:cNvSpPr>
            <p:nvPr/>
          </p:nvSpPr>
          <p:spPr bwMode="auto">
            <a:xfrm>
              <a:off x="319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30" name="Oval 1148"/>
            <p:cNvSpPr>
              <a:spLocks noChangeArrowheads="1"/>
            </p:cNvSpPr>
            <p:nvPr/>
          </p:nvSpPr>
          <p:spPr bwMode="auto">
            <a:xfrm>
              <a:off x="319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31" name="Oval 1149"/>
            <p:cNvSpPr>
              <a:spLocks noChangeArrowheads="1"/>
            </p:cNvSpPr>
            <p:nvPr/>
          </p:nvSpPr>
          <p:spPr bwMode="auto">
            <a:xfrm>
              <a:off x="3061"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32" name="Oval 1150"/>
            <p:cNvSpPr>
              <a:spLocks noChangeArrowheads="1"/>
            </p:cNvSpPr>
            <p:nvPr/>
          </p:nvSpPr>
          <p:spPr bwMode="auto">
            <a:xfrm>
              <a:off x="2653"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33" name="Oval 1151"/>
            <p:cNvSpPr>
              <a:spLocks noChangeArrowheads="1"/>
            </p:cNvSpPr>
            <p:nvPr/>
          </p:nvSpPr>
          <p:spPr bwMode="auto">
            <a:xfrm>
              <a:off x="3107"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34" name="Oval 1152"/>
            <p:cNvSpPr>
              <a:spLocks noChangeArrowheads="1"/>
            </p:cNvSpPr>
            <p:nvPr/>
          </p:nvSpPr>
          <p:spPr bwMode="auto">
            <a:xfrm>
              <a:off x="3379"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35" name="Oval 1153"/>
            <p:cNvSpPr>
              <a:spLocks noChangeArrowheads="1"/>
            </p:cNvSpPr>
            <p:nvPr/>
          </p:nvSpPr>
          <p:spPr bwMode="auto">
            <a:xfrm>
              <a:off x="3242"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36" name="Oval 1154"/>
            <p:cNvSpPr>
              <a:spLocks noChangeArrowheads="1"/>
            </p:cNvSpPr>
            <p:nvPr/>
          </p:nvSpPr>
          <p:spPr bwMode="auto">
            <a:xfrm>
              <a:off x="3333"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37" name="Oval 1155"/>
            <p:cNvSpPr>
              <a:spLocks noChangeArrowheads="1"/>
            </p:cNvSpPr>
            <p:nvPr/>
          </p:nvSpPr>
          <p:spPr bwMode="auto">
            <a:xfrm>
              <a:off x="3560"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38" name="Oval 1156"/>
            <p:cNvSpPr>
              <a:spLocks noChangeArrowheads="1"/>
            </p:cNvSpPr>
            <p:nvPr/>
          </p:nvSpPr>
          <p:spPr bwMode="auto">
            <a:xfrm>
              <a:off x="3242"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39" name="Oval 1157"/>
            <p:cNvSpPr>
              <a:spLocks noChangeArrowheads="1"/>
            </p:cNvSpPr>
            <p:nvPr/>
          </p:nvSpPr>
          <p:spPr bwMode="auto">
            <a:xfrm>
              <a:off x="356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40" name="Oval 1158"/>
            <p:cNvSpPr>
              <a:spLocks noChangeArrowheads="1"/>
            </p:cNvSpPr>
            <p:nvPr/>
          </p:nvSpPr>
          <p:spPr bwMode="auto">
            <a:xfrm>
              <a:off x="2834"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41" name="Oval 1159"/>
            <p:cNvSpPr>
              <a:spLocks noChangeArrowheads="1"/>
            </p:cNvSpPr>
            <p:nvPr/>
          </p:nvSpPr>
          <p:spPr bwMode="auto">
            <a:xfrm>
              <a:off x="1111"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42" name="Oval 1160"/>
            <p:cNvSpPr>
              <a:spLocks noChangeArrowheads="1"/>
            </p:cNvSpPr>
            <p:nvPr/>
          </p:nvSpPr>
          <p:spPr bwMode="auto">
            <a:xfrm>
              <a:off x="975"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43" name="Oval 1161"/>
            <p:cNvSpPr>
              <a:spLocks noChangeArrowheads="1"/>
            </p:cNvSpPr>
            <p:nvPr/>
          </p:nvSpPr>
          <p:spPr bwMode="auto">
            <a:xfrm>
              <a:off x="1066" y="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44" name="Oval 1162"/>
            <p:cNvSpPr>
              <a:spLocks noChangeArrowheads="1"/>
            </p:cNvSpPr>
            <p:nvPr/>
          </p:nvSpPr>
          <p:spPr bwMode="auto">
            <a:xfrm>
              <a:off x="120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45" name="Oval 1163"/>
            <p:cNvSpPr>
              <a:spLocks noChangeArrowheads="1"/>
            </p:cNvSpPr>
            <p:nvPr/>
          </p:nvSpPr>
          <p:spPr bwMode="auto">
            <a:xfrm>
              <a:off x="975" y="84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646" name="Oval 1164"/>
            <p:cNvSpPr>
              <a:spLocks noChangeArrowheads="1"/>
            </p:cNvSpPr>
            <p:nvPr/>
          </p:nvSpPr>
          <p:spPr bwMode="auto">
            <a:xfrm>
              <a:off x="1019" y="8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47" name="Oval 1165"/>
            <p:cNvSpPr>
              <a:spLocks noChangeArrowheads="1"/>
            </p:cNvSpPr>
            <p:nvPr/>
          </p:nvSpPr>
          <p:spPr bwMode="auto">
            <a:xfrm>
              <a:off x="56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48" name="Oval 1166"/>
            <p:cNvSpPr>
              <a:spLocks noChangeArrowheads="1"/>
            </p:cNvSpPr>
            <p:nvPr/>
          </p:nvSpPr>
          <p:spPr bwMode="auto">
            <a:xfrm>
              <a:off x="56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49" name="Oval 1167"/>
            <p:cNvSpPr>
              <a:spLocks noChangeArrowheads="1"/>
            </p:cNvSpPr>
            <p:nvPr/>
          </p:nvSpPr>
          <p:spPr bwMode="auto">
            <a:xfrm>
              <a:off x="431"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50" name="Oval 1168"/>
            <p:cNvSpPr>
              <a:spLocks noChangeArrowheads="1"/>
            </p:cNvSpPr>
            <p:nvPr/>
          </p:nvSpPr>
          <p:spPr bwMode="auto">
            <a:xfrm>
              <a:off x="522" y="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51" name="Oval 1169"/>
            <p:cNvSpPr>
              <a:spLocks noChangeArrowheads="1"/>
            </p:cNvSpPr>
            <p:nvPr/>
          </p:nvSpPr>
          <p:spPr bwMode="auto">
            <a:xfrm>
              <a:off x="658"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52" name="Oval 1170"/>
            <p:cNvSpPr>
              <a:spLocks noChangeArrowheads="1"/>
            </p:cNvSpPr>
            <p:nvPr/>
          </p:nvSpPr>
          <p:spPr bwMode="auto">
            <a:xfrm>
              <a:off x="749" y="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53" name="Oval 1171"/>
            <p:cNvSpPr>
              <a:spLocks noChangeArrowheads="1"/>
            </p:cNvSpPr>
            <p:nvPr/>
          </p:nvSpPr>
          <p:spPr bwMode="auto">
            <a:xfrm>
              <a:off x="840"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54" name="Oval 1172"/>
            <p:cNvSpPr>
              <a:spLocks noChangeArrowheads="1"/>
            </p:cNvSpPr>
            <p:nvPr/>
          </p:nvSpPr>
          <p:spPr bwMode="auto">
            <a:xfrm>
              <a:off x="839"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55" name="Oval 1173"/>
            <p:cNvSpPr>
              <a:spLocks noChangeArrowheads="1"/>
            </p:cNvSpPr>
            <p:nvPr/>
          </p:nvSpPr>
          <p:spPr bwMode="auto">
            <a:xfrm>
              <a:off x="703" y="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56" name="Oval 1174"/>
            <p:cNvSpPr>
              <a:spLocks noChangeArrowheads="1"/>
            </p:cNvSpPr>
            <p:nvPr/>
          </p:nvSpPr>
          <p:spPr bwMode="auto">
            <a:xfrm>
              <a:off x="431"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57" name="Oval 1175"/>
            <p:cNvSpPr>
              <a:spLocks noChangeArrowheads="1"/>
            </p:cNvSpPr>
            <p:nvPr/>
          </p:nvSpPr>
          <p:spPr bwMode="auto">
            <a:xfrm>
              <a:off x="749" y="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658" name="Oval 1176"/>
            <p:cNvSpPr>
              <a:spLocks noChangeArrowheads="1"/>
            </p:cNvSpPr>
            <p:nvPr/>
          </p:nvSpPr>
          <p:spPr bwMode="auto">
            <a:xfrm>
              <a:off x="1021"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59" name="Oval 1177"/>
            <p:cNvSpPr>
              <a:spLocks noChangeArrowheads="1"/>
            </p:cNvSpPr>
            <p:nvPr/>
          </p:nvSpPr>
          <p:spPr bwMode="auto">
            <a:xfrm>
              <a:off x="884" y="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60" name="Oval 1178"/>
            <p:cNvSpPr>
              <a:spLocks noChangeArrowheads="1"/>
            </p:cNvSpPr>
            <p:nvPr/>
          </p:nvSpPr>
          <p:spPr bwMode="auto">
            <a:xfrm>
              <a:off x="975" y="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61" name="Oval 1179"/>
            <p:cNvSpPr>
              <a:spLocks noChangeArrowheads="1"/>
            </p:cNvSpPr>
            <p:nvPr/>
          </p:nvSpPr>
          <p:spPr bwMode="auto">
            <a:xfrm>
              <a:off x="1156" y="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62" name="Oval 1180"/>
            <p:cNvSpPr>
              <a:spLocks noChangeArrowheads="1"/>
            </p:cNvSpPr>
            <p:nvPr/>
          </p:nvSpPr>
          <p:spPr bwMode="auto">
            <a:xfrm>
              <a:off x="884" y="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63" name="Oval 1181"/>
            <p:cNvSpPr>
              <a:spLocks noChangeArrowheads="1"/>
            </p:cNvSpPr>
            <p:nvPr/>
          </p:nvSpPr>
          <p:spPr bwMode="auto">
            <a:xfrm>
              <a:off x="120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64" name="Oval 1182"/>
            <p:cNvSpPr>
              <a:spLocks noChangeArrowheads="1"/>
            </p:cNvSpPr>
            <p:nvPr/>
          </p:nvSpPr>
          <p:spPr bwMode="auto">
            <a:xfrm>
              <a:off x="476"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65" name="Oval 1183"/>
            <p:cNvSpPr>
              <a:spLocks noChangeArrowheads="1"/>
            </p:cNvSpPr>
            <p:nvPr/>
          </p:nvSpPr>
          <p:spPr bwMode="auto">
            <a:xfrm>
              <a:off x="749" y="3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66" name="Oval 1184"/>
            <p:cNvSpPr>
              <a:spLocks noChangeArrowheads="1"/>
            </p:cNvSpPr>
            <p:nvPr/>
          </p:nvSpPr>
          <p:spPr bwMode="auto">
            <a:xfrm>
              <a:off x="748"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67" name="Oval 1185"/>
            <p:cNvSpPr>
              <a:spLocks noChangeArrowheads="1"/>
            </p:cNvSpPr>
            <p:nvPr/>
          </p:nvSpPr>
          <p:spPr bwMode="auto">
            <a:xfrm>
              <a:off x="612" y="2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68" name="Oval 1186"/>
            <p:cNvSpPr>
              <a:spLocks noChangeArrowheads="1"/>
            </p:cNvSpPr>
            <p:nvPr/>
          </p:nvSpPr>
          <p:spPr bwMode="auto">
            <a:xfrm>
              <a:off x="703" y="1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69" name="Oval 1187"/>
            <p:cNvSpPr>
              <a:spLocks noChangeArrowheads="1"/>
            </p:cNvSpPr>
            <p:nvPr/>
          </p:nvSpPr>
          <p:spPr bwMode="auto">
            <a:xfrm>
              <a:off x="839" y="3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670" name="Oval 1188"/>
            <p:cNvSpPr>
              <a:spLocks noChangeArrowheads="1"/>
            </p:cNvSpPr>
            <p:nvPr/>
          </p:nvSpPr>
          <p:spPr bwMode="auto">
            <a:xfrm>
              <a:off x="884" y="1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71" name="Oval 1189"/>
            <p:cNvSpPr>
              <a:spLocks noChangeArrowheads="1"/>
            </p:cNvSpPr>
            <p:nvPr/>
          </p:nvSpPr>
          <p:spPr bwMode="auto">
            <a:xfrm>
              <a:off x="476"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72" name="Oval 1190"/>
            <p:cNvSpPr>
              <a:spLocks noChangeArrowheads="1"/>
            </p:cNvSpPr>
            <p:nvPr/>
          </p:nvSpPr>
          <p:spPr bwMode="auto">
            <a:xfrm>
              <a:off x="656" y="3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73" name="Oval 1191"/>
            <p:cNvSpPr>
              <a:spLocks noChangeArrowheads="1"/>
            </p:cNvSpPr>
            <p:nvPr/>
          </p:nvSpPr>
          <p:spPr bwMode="auto">
            <a:xfrm>
              <a:off x="205"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74" name="Oval 1192"/>
            <p:cNvSpPr>
              <a:spLocks noChangeArrowheads="1"/>
            </p:cNvSpPr>
            <p:nvPr/>
          </p:nvSpPr>
          <p:spPr bwMode="auto">
            <a:xfrm>
              <a:off x="204"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75" name="Oval 1193"/>
            <p:cNvSpPr>
              <a:spLocks noChangeArrowheads="1"/>
            </p:cNvSpPr>
            <p:nvPr/>
          </p:nvSpPr>
          <p:spPr bwMode="auto">
            <a:xfrm>
              <a:off x="68"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76" name="Oval 1194"/>
            <p:cNvSpPr>
              <a:spLocks noChangeArrowheads="1"/>
            </p:cNvSpPr>
            <p:nvPr/>
          </p:nvSpPr>
          <p:spPr bwMode="auto">
            <a:xfrm>
              <a:off x="295"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77" name="Oval 1195"/>
            <p:cNvSpPr>
              <a:spLocks noChangeArrowheads="1"/>
            </p:cNvSpPr>
            <p:nvPr/>
          </p:nvSpPr>
          <p:spPr bwMode="auto">
            <a:xfrm>
              <a:off x="386" y="21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678" name="Oval 1196"/>
            <p:cNvSpPr>
              <a:spLocks noChangeArrowheads="1"/>
            </p:cNvSpPr>
            <p:nvPr/>
          </p:nvSpPr>
          <p:spPr bwMode="auto">
            <a:xfrm>
              <a:off x="477"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79" name="Oval 1197"/>
            <p:cNvSpPr>
              <a:spLocks noChangeArrowheads="1"/>
            </p:cNvSpPr>
            <p:nvPr/>
          </p:nvSpPr>
          <p:spPr bwMode="auto">
            <a:xfrm>
              <a:off x="68" y="1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80" name="Oval 1198"/>
            <p:cNvSpPr>
              <a:spLocks noChangeArrowheads="1"/>
            </p:cNvSpPr>
            <p:nvPr/>
          </p:nvSpPr>
          <p:spPr bwMode="auto">
            <a:xfrm>
              <a:off x="386"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81" name="Oval 1199"/>
            <p:cNvSpPr>
              <a:spLocks noChangeArrowheads="1"/>
            </p:cNvSpPr>
            <p:nvPr/>
          </p:nvSpPr>
          <p:spPr bwMode="auto">
            <a:xfrm>
              <a:off x="658" y="-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82" name="Oval 1200"/>
            <p:cNvSpPr>
              <a:spLocks noChangeArrowheads="1"/>
            </p:cNvSpPr>
            <p:nvPr/>
          </p:nvSpPr>
          <p:spPr bwMode="auto">
            <a:xfrm>
              <a:off x="113"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83" name="Oval 1201"/>
            <p:cNvSpPr>
              <a:spLocks noChangeArrowheads="1"/>
            </p:cNvSpPr>
            <p:nvPr/>
          </p:nvSpPr>
          <p:spPr bwMode="auto">
            <a:xfrm>
              <a:off x="1836"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84" name="Oval 1202"/>
            <p:cNvSpPr>
              <a:spLocks noChangeArrowheads="1"/>
            </p:cNvSpPr>
            <p:nvPr/>
          </p:nvSpPr>
          <p:spPr bwMode="auto">
            <a:xfrm>
              <a:off x="1746"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85" name="Oval 1203"/>
            <p:cNvSpPr>
              <a:spLocks noChangeArrowheads="1"/>
            </p:cNvSpPr>
            <p:nvPr/>
          </p:nvSpPr>
          <p:spPr bwMode="auto">
            <a:xfrm>
              <a:off x="1837"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86" name="Oval 1204"/>
            <p:cNvSpPr>
              <a:spLocks noChangeArrowheads="1"/>
            </p:cNvSpPr>
            <p:nvPr/>
          </p:nvSpPr>
          <p:spPr bwMode="auto">
            <a:xfrm>
              <a:off x="133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87" name="Oval 1205"/>
            <p:cNvSpPr>
              <a:spLocks noChangeArrowheads="1"/>
            </p:cNvSpPr>
            <p:nvPr/>
          </p:nvSpPr>
          <p:spPr bwMode="auto">
            <a:xfrm>
              <a:off x="1791"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88" name="Oval 1206"/>
            <p:cNvSpPr>
              <a:spLocks noChangeArrowheads="1"/>
            </p:cNvSpPr>
            <p:nvPr/>
          </p:nvSpPr>
          <p:spPr bwMode="auto">
            <a:xfrm>
              <a:off x="1203"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89" name="Oval 1207"/>
            <p:cNvSpPr>
              <a:spLocks noChangeArrowheads="1"/>
            </p:cNvSpPr>
            <p:nvPr/>
          </p:nvSpPr>
          <p:spPr bwMode="auto">
            <a:xfrm>
              <a:off x="929"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90" name="Oval 1208"/>
            <p:cNvSpPr>
              <a:spLocks noChangeArrowheads="1"/>
            </p:cNvSpPr>
            <p:nvPr/>
          </p:nvSpPr>
          <p:spPr bwMode="auto">
            <a:xfrm>
              <a:off x="1111"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91" name="Oval 1209"/>
            <p:cNvSpPr>
              <a:spLocks noChangeArrowheads="1"/>
            </p:cNvSpPr>
            <p:nvPr/>
          </p:nvSpPr>
          <p:spPr bwMode="auto">
            <a:xfrm>
              <a:off x="274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92" name="Oval 1210"/>
            <p:cNvSpPr>
              <a:spLocks noChangeArrowheads="1"/>
            </p:cNvSpPr>
            <p:nvPr/>
          </p:nvSpPr>
          <p:spPr bwMode="auto">
            <a:xfrm>
              <a:off x="3107"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93" name="Oval 1211"/>
            <p:cNvSpPr>
              <a:spLocks noChangeArrowheads="1"/>
            </p:cNvSpPr>
            <p:nvPr/>
          </p:nvSpPr>
          <p:spPr bwMode="auto">
            <a:xfrm>
              <a:off x="3470"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94" name="Oval 1212"/>
            <p:cNvSpPr>
              <a:spLocks noChangeArrowheads="1"/>
            </p:cNvSpPr>
            <p:nvPr/>
          </p:nvSpPr>
          <p:spPr bwMode="auto">
            <a:xfrm>
              <a:off x="3243"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95" name="Oval 1213"/>
            <p:cNvSpPr>
              <a:spLocks noChangeArrowheads="1"/>
            </p:cNvSpPr>
            <p:nvPr/>
          </p:nvSpPr>
          <p:spPr bwMode="auto">
            <a:xfrm>
              <a:off x="2925"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96" name="Oval 1214"/>
            <p:cNvSpPr>
              <a:spLocks noChangeArrowheads="1"/>
            </p:cNvSpPr>
            <p:nvPr/>
          </p:nvSpPr>
          <p:spPr bwMode="auto">
            <a:xfrm>
              <a:off x="219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97" name="Oval 1215"/>
            <p:cNvSpPr>
              <a:spLocks noChangeArrowheads="1"/>
            </p:cNvSpPr>
            <p:nvPr/>
          </p:nvSpPr>
          <p:spPr bwMode="auto">
            <a:xfrm>
              <a:off x="2971"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98" name="Oval 1216"/>
            <p:cNvSpPr>
              <a:spLocks noChangeArrowheads="1"/>
            </p:cNvSpPr>
            <p:nvPr/>
          </p:nvSpPr>
          <p:spPr bwMode="auto">
            <a:xfrm>
              <a:off x="3198"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699" name="Oval 1217"/>
            <p:cNvSpPr>
              <a:spLocks noChangeArrowheads="1"/>
            </p:cNvSpPr>
            <p:nvPr/>
          </p:nvSpPr>
          <p:spPr bwMode="auto">
            <a:xfrm>
              <a:off x="3424"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00" name="Oval 1218"/>
            <p:cNvSpPr>
              <a:spLocks noChangeArrowheads="1"/>
            </p:cNvSpPr>
            <p:nvPr/>
          </p:nvSpPr>
          <p:spPr bwMode="auto">
            <a:xfrm>
              <a:off x="3424" y="43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701" name="Oval 1219"/>
            <p:cNvSpPr>
              <a:spLocks noChangeArrowheads="1"/>
            </p:cNvSpPr>
            <p:nvPr/>
          </p:nvSpPr>
          <p:spPr bwMode="auto">
            <a:xfrm>
              <a:off x="3515" y="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702" name="Oval 1220"/>
            <p:cNvSpPr>
              <a:spLocks noChangeArrowheads="1"/>
            </p:cNvSpPr>
            <p:nvPr/>
          </p:nvSpPr>
          <p:spPr bwMode="auto">
            <a:xfrm>
              <a:off x="2653" y="8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703" name="Oval 1221"/>
            <p:cNvSpPr>
              <a:spLocks noChangeArrowheads="1"/>
            </p:cNvSpPr>
            <p:nvPr/>
          </p:nvSpPr>
          <p:spPr bwMode="auto">
            <a:xfrm>
              <a:off x="342" y="84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704" name="Oval 1222"/>
            <p:cNvSpPr>
              <a:spLocks noChangeArrowheads="1"/>
            </p:cNvSpPr>
            <p:nvPr/>
          </p:nvSpPr>
          <p:spPr bwMode="auto">
            <a:xfrm>
              <a:off x="113" y="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05" name="Oval 1223"/>
            <p:cNvSpPr>
              <a:spLocks noChangeArrowheads="1"/>
            </p:cNvSpPr>
            <p:nvPr/>
          </p:nvSpPr>
          <p:spPr bwMode="auto">
            <a:xfrm>
              <a:off x="382"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06" name="Oval 1224"/>
            <p:cNvSpPr>
              <a:spLocks noChangeArrowheads="1"/>
            </p:cNvSpPr>
            <p:nvPr/>
          </p:nvSpPr>
          <p:spPr bwMode="auto">
            <a:xfrm>
              <a:off x="839"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07" name="Oval 1225"/>
            <p:cNvSpPr>
              <a:spLocks noChangeArrowheads="1"/>
            </p:cNvSpPr>
            <p:nvPr/>
          </p:nvSpPr>
          <p:spPr bwMode="auto">
            <a:xfrm>
              <a:off x="433"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08" name="Oval 1226"/>
            <p:cNvSpPr>
              <a:spLocks noChangeArrowheads="1"/>
            </p:cNvSpPr>
            <p:nvPr/>
          </p:nvSpPr>
          <p:spPr bwMode="auto">
            <a:xfrm>
              <a:off x="2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09" name="Oval 1227"/>
            <p:cNvSpPr>
              <a:spLocks noChangeArrowheads="1"/>
            </p:cNvSpPr>
            <p:nvPr/>
          </p:nvSpPr>
          <p:spPr bwMode="auto">
            <a:xfrm>
              <a:off x="-23"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10" name="Oval 1228"/>
            <p:cNvSpPr>
              <a:spLocks noChangeArrowheads="1"/>
            </p:cNvSpPr>
            <p:nvPr/>
          </p:nvSpPr>
          <p:spPr bwMode="auto">
            <a:xfrm>
              <a:off x="204"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11" name="Oval 1229"/>
            <p:cNvSpPr>
              <a:spLocks noChangeArrowheads="1"/>
            </p:cNvSpPr>
            <p:nvPr/>
          </p:nvSpPr>
          <p:spPr bwMode="auto">
            <a:xfrm>
              <a:off x="249"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12" name="Oval 1230"/>
            <p:cNvSpPr>
              <a:spLocks noChangeArrowheads="1"/>
            </p:cNvSpPr>
            <p:nvPr/>
          </p:nvSpPr>
          <p:spPr bwMode="auto">
            <a:xfrm>
              <a:off x="24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13" name="Oval 1231"/>
            <p:cNvSpPr>
              <a:spLocks noChangeArrowheads="1"/>
            </p:cNvSpPr>
            <p:nvPr/>
          </p:nvSpPr>
          <p:spPr bwMode="auto">
            <a:xfrm>
              <a:off x="67"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14" name="Oval 1232"/>
            <p:cNvSpPr>
              <a:spLocks noChangeArrowheads="1"/>
            </p:cNvSpPr>
            <p:nvPr/>
          </p:nvSpPr>
          <p:spPr bwMode="auto">
            <a:xfrm>
              <a:off x="-23"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15" name="Oval 1233"/>
            <p:cNvSpPr>
              <a:spLocks noChangeArrowheads="1"/>
            </p:cNvSpPr>
            <p:nvPr/>
          </p:nvSpPr>
          <p:spPr bwMode="auto">
            <a:xfrm>
              <a:off x="-23"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16" name="Oval 1234"/>
            <p:cNvSpPr>
              <a:spLocks noChangeArrowheads="1"/>
            </p:cNvSpPr>
            <p:nvPr/>
          </p:nvSpPr>
          <p:spPr bwMode="auto">
            <a:xfrm>
              <a:off x="-23"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17" name="Oval 1235"/>
            <p:cNvSpPr>
              <a:spLocks noChangeArrowheads="1"/>
            </p:cNvSpPr>
            <p:nvPr/>
          </p:nvSpPr>
          <p:spPr bwMode="auto">
            <a:xfrm>
              <a:off x="10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18" name="Oval 1236"/>
            <p:cNvSpPr>
              <a:spLocks noChangeArrowheads="1"/>
            </p:cNvSpPr>
            <p:nvPr/>
          </p:nvSpPr>
          <p:spPr bwMode="auto">
            <a:xfrm>
              <a:off x="249"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19" name="Oval 1237"/>
            <p:cNvSpPr>
              <a:spLocks noChangeArrowheads="1"/>
            </p:cNvSpPr>
            <p:nvPr/>
          </p:nvSpPr>
          <p:spPr bwMode="auto">
            <a:xfrm>
              <a:off x="612"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20" name="Oval 1238"/>
            <p:cNvSpPr>
              <a:spLocks noChangeArrowheads="1"/>
            </p:cNvSpPr>
            <p:nvPr/>
          </p:nvSpPr>
          <p:spPr bwMode="auto">
            <a:xfrm>
              <a:off x="839"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21" name="Oval 1239"/>
            <p:cNvSpPr>
              <a:spLocks noChangeArrowheads="1"/>
            </p:cNvSpPr>
            <p:nvPr/>
          </p:nvSpPr>
          <p:spPr bwMode="auto">
            <a:xfrm>
              <a:off x="2064" y="52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722" name="Oval 1240"/>
            <p:cNvSpPr>
              <a:spLocks noChangeArrowheads="1"/>
            </p:cNvSpPr>
            <p:nvPr/>
          </p:nvSpPr>
          <p:spPr bwMode="auto">
            <a:xfrm>
              <a:off x="1882" y="52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723" name="Oval 1241"/>
            <p:cNvSpPr>
              <a:spLocks noChangeArrowheads="1"/>
            </p:cNvSpPr>
            <p:nvPr/>
          </p:nvSpPr>
          <p:spPr bwMode="auto">
            <a:xfrm>
              <a:off x="3288"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24" name="Oval 1242"/>
            <p:cNvSpPr>
              <a:spLocks noChangeArrowheads="1"/>
            </p:cNvSpPr>
            <p:nvPr/>
          </p:nvSpPr>
          <p:spPr bwMode="auto">
            <a:xfrm>
              <a:off x="351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25" name="Oval 1243"/>
            <p:cNvSpPr>
              <a:spLocks noChangeArrowheads="1"/>
            </p:cNvSpPr>
            <p:nvPr/>
          </p:nvSpPr>
          <p:spPr bwMode="auto">
            <a:xfrm>
              <a:off x="3469"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26" name="Oval 1244"/>
            <p:cNvSpPr>
              <a:spLocks noChangeArrowheads="1"/>
            </p:cNvSpPr>
            <p:nvPr/>
          </p:nvSpPr>
          <p:spPr bwMode="auto">
            <a:xfrm>
              <a:off x="351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27" name="Oval 1245"/>
            <p:cNvSpPr>
              <a:spLocks noChangeArrowheads="1"/>
            </p:cNvSpPr>
            <p:nvPr/>
          </p:nvSpPr>
          <p:spPr bwMode="auto">
            <a:xfrm>
              <a:off x="5101"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728" name="Oval 1246"/>
            <p:cNvSpPr>
              <a:spLocks noChangeArrowheads="1"/>
            </p:cNvSpPr>
            <p:nvPr/>
          </p:nvSpPr>
          <p:spPr bwMode="auto">
            <a:xfrm>
              <a:off x="501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29" name="Oval 1247"/>
            <p:cNvSpPr>
              <a:spLocks noChangeArrowheads="1"/>
            </p:cNvSpPr>
            <p:nvPr/>
          </p:nvSpPr>
          <p:spPr bwMode="auto">
            <a:xfrm>
              <a:off x="4875"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30" name="Oval 1248"/>
            <p:cNvSpPr>
              <a:spLocks noChangeArrowheads="1"/>
            </p:cNvSpPr>
            <p:nvPr/>
          </p:nvSpPr>
          <p:spPr bwMode="auto">
            <a:xfrm>
              <a:off x="469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31" name="Oval 1249"/>
            <p:cNvSpPr>
              <a:spLocks noChangeArrowheads="1"/>
            </p:cNvSpPr>
            <p:nvPr/>
          </p:nvSpPr>
          <p:spPr bwMode="auto">
            <a:xfrm>
              <a:off x="496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32" name="Oval 1250"/>
            <p:cNvSpPr>
              <a:spLocks noChangeArrowheads="1"/>
            </p:cNvSpPr>
            <p:nvPr/>
          </p:nvSpPr>
          <p:spPr bwMode="auto">
            <a:xfrm>
              <a:off x="5056"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33" name="Oval 1251"/>
            <p:cNvSpPr>
              <a:spLocks noChangeArrowheads="1"/>
            </p:cNvSpPr>
            <p:nvPr/>
          </p:nvSpPr>
          <p:spPr bwMode="auto">
            <a:xfrm>
              <a:off x="505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34" name="Oval 1252"/>
            <p:cNvSpPr>
              <a:spLocks noChangeArrowheads="1"/>
            </p:cNvSpPr>
            <p:nvPr/>
          </p:nvSpPr>
          <p:spPr bwMode="auto">
            <a:xfrm>
              <a:off x="5011"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35" name="Oval 1253"/>
            <p:cNvSpPr>
              <a:spLocks noChangeArrowheads="1"/>
            </p:cNvSpPr>
            <p:nvPr/>
          </p:nvSpPr>
          <p:spPr bwMode="auto">
            <a:xfrm>
              <a:off x="505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36" name="Oval 1254"/>
            <p:cNvSpPr>
              <a:spLocks noChangeArrowheads="1"/>
            </p:cNvSpPr>
            <p:nvPr/>
          </p:nvSpPr>
          <p:spPr bwMode="auto">
            <a:xfrm>
              <a:off x="519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37" name="Oval 1255"/>
            <p:cNvSpPr>
              <a:spLocks noChangeArrowheads="1"/>
            </p:cNvSpPr>
            <p:nvPr/>
          </p:nvSpPr>
          <p:spPr bwMode="auto">
            <a:xfrm>
              <a:off x="5374"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38" name="Oval 1256"/>
            <p:cNvSpPr>
              <a:spLocks noChangeArrowheads="1"/>
            </p:cNvSpPr>
            <p:nvPr/>
          </p:nvSpPr>
          <p:spPr bwMode="auto">
            <a:xfrm>
              <a:off x="5373" y="75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739" name="Oval 1257"/>
            <p:cNvSpPr>
              <a:spLocks noChangeArrowheads="1"/>
            </p:cNvSpPr>
            <p:nvPr/>
          </p:nvSpPr>
          <p:spPr bwMode="auto">
            <a:xfrm>
              <a:off x="5372"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40" name="Oval 1258"/>
            <p:cNvSpPr>
              <a:spLocks noChangeArrowheads="1"/>
            </p:cNvSpPr>
            <p:nvPr/>
          </p:nvSpPr>
          <p:spPr bwMode="auto">
            <a:xfrm>
              <a:off x="528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41" name="Oval 1259"/>
            <p:cNvSpPr>
              <a:spLocks noChangeArrowheads="1"/>
            </p:cNvSpPr>
            <p:nvPr/>
          </p:nvSpPr>
          <p:spPr bwMode="auto">
            <a:xfrm>
              <a:off x="5419" y="3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742" name="Oval 1260"/>
            <p:cNvSpPr>
              <a:spLocks noChangeArrowheads="1"/>
            </p:cNvSpPr>
            <p:nvPr/>
          </p:nvSpPr>
          <p:spPr bwMode="auto">
            <a:xfrm>
              <a:off x="5147"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43" name="Oval 1261"/>
            <p:cNvSpPr>
              <a:spLocks noChangeArrowheads="1"/>
            </p:cNvSpPr>
            <p:nvPr/>
          </p:nvSpPr>
          <p:spPr bwMode="auto">
            <a:xfrm>
              <a:off x="519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44" name="Oval 1262"/>
            <p:cNvSpPr>
              <a:spLocks noChangeArrowheads="1"/>
            </p:cNvSpPr>
            <p:nvPr/>
          </p:nvSpPr>
          <p:spPr bwMode="auto">
            <a:xfrm>
              <a:off x="5237"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45" name="Oval 1263"/>
            <p:cNvSpPr>
              <a:spLocks noChangeArrowheads="1"/>
            </p:cNvSpPr>
            <p:nvPr/>
          </p:nvSpPr>
          <p:spPr bwMode="auto">
            <a:xfrm>
              <a:off x="496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46" name="Oval 1264"/>
            <p:cNvSpPr>
              <a:spLocks noChangeArrowheads="1"/>
            </p:cNvSpPr>
            <p:nvPr/>
          </p:nvSpPr>
          <p:spPr bwMode="auto">
            <a:xfrm>
              <a:off x="5283"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47" name="Oval 1265"/>
            <p:cNvSpPr>
              <a:spLocks noChangeArrowheads="1"/>
            </p:cNvSpPr>
            <p:nvPr/>
          </p:nvSpPr>
          <p:spPr bwMode="auto">
            <a:xfrm>
              <a:off x="5691"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48" name="Oval 1266"/>
            <p:cNvSpPr>
              <a:spLocks noChangeArrowheads="1"/>
            </p:cNvSpPr>
            <p:nvPr/>
          </p:nvSpPr>
          <p:spPr bwMode="auto">
            <a:xfrm>
              <a:off x="5781"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49" name="Oval 1267"/>
            <p:cNvSpPr>
              <a:spLocks noChangeArrowheads="1"/>
            </p:cNvSpPr>
            <p:nvPr/>
          </p:nvSpPr>
          <p:spPr bwMode="auto">
            <a:xfrm>
              <a:off x="5646"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50" name="Oval 1268"/>
            <p:cNvSpPr>
              <a:spLocks noChangeArrowheads="1"/>
            </p:cNvSpPr>
            <p:nvPr/>
          </p:nvSpPr>
          <p:spPr bwMode="auto">
            <a:xfrm>
              <a:off x="5464"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51" name="Oval 1269"/>
            <p:cNvSpPr>
              <a:spLocks noChangeArrowheads="1"/>
            </p:cNvSpPr>
            <p:nvPr/>
          </p:nvSpPr>
          <p:spPr bwMode="auto">
            <a:xfrm>
              <a:off x="5328"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52" name="Oval 1270"/>
            <p:cNvSpPr>
              <a:spLocks noChangeArrowheads="1"/>
            </p:cNvSpPr>
            <p:nvPr/>
          </p:nvSpPr>
          <p:spPr bwMode="auto">
            <a:xfrm>
              <a:off x="5555"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53" name="Oval 1271"/>
            <p:cNvSpPr>
              <a:spLocks noChangeArrowheads="1"/>
            </p:cNvSpPr>
            <p:nvPr/>
          </p:nvSpPr>
          <p:spPr bwMode="auto">
            <a:xfrm>
              <a:off x="5691" y="436"/>
              <a:ext cx="45" cy="46"/>
            </a:xfrm>
            <a:prstGeom prst="ellipse">
              <a:avLst/>
            </a:prstGeom>
            <a:solidFill>
              <a:schemeClr val="tx1"/>
            </a:solidFill>
            <a:ln w="3175">
              <a:noFill/>
              <a:round/>
              <a:headEnd/>
              <a:tailEnd/>
            </a:ln>
          </p:spPr>
          <p:txBody>
            <a:bodyPr wrap="none" anchor="ctr"/>
            <a:lstStyle/>
            <a:p>
              <a:endParaRPr lang="en-US"/>
            </a:p>
          </p:txBody>
        </p:sp>
        <p:sp>
          <p:nvSpPr>
            <p:cNvPr id="88754" name="Oval 1272"/>
            <p:cNvSpPr>
              <a:spLocks noChangeArrowheads="1"/>
            </p:cNvSpPr>
            <p:nvPr/>
          </p:nvSpPr>
          <p:spPr bwMode="auto">
            <a:xfrm>
              <a:off x="5737" y="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55" name="Oval 1273"/>
            <p:cNvSpPr>
              <a:spLocks noChangeArrowheads="1"/>
            </p:cNvSpPr>
            <p:nvPr/>
          </p:nvSpPr>
          <p:spPr bwMode="auto">
            <a:xfrm>
              <a:off x="5736"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56" name="Oval 1274"/>
            <p:cNvSpPr>
              <a:spLocks noChangeArrowheads="1"/>
            </p:cNvSpPr>
            <p:nvPr/>
          </p:nvSpPr>
          <p:spPr bwMode="auto">
            <a:xfrm>
              <a:off x="5600"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57" name="Oval 1275"/>
            <p:cNvSpPr>
              <a:spLocks noChangeArrowheads="1"/>
            </p:cNvSpPr>
            <p:nvPr/>
          </p:nvSpPr>
          <p:spPr bwMode="auto">
            <a:xfrm>
              <a:off x="5600"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58" name="Oval 1276"/>
            <p:cNvSpPr>
              <a:spLocks noChangeArrowheads="1"/>
            </p:cNvSpPr>
            <p:nvPr/>
          </p:nvSpPr>
          <p:spPr bwMode="auto">
            <a:xfrm>
              <a:off x="5646"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59" name="Oval 1277"/>
            <p:cNvSpPr>
              <a:spLocks noChangeArrowheads="1"/>
            </p:cNvSpPr>
            <p:nvPr/>
          </p:nvSpPr>
          <p:spPr bwMode="auto">
            <a:xfrm>
              <a:off x="5781"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60" name="Oval 1278"/>
            <p:cNvSpPr>
              <a:spLocks noChangeArrowheads="1"/>
            </p:cNvSpPr>
            <p:nvPr/>
          </p:nvSpPr>
          <p:spPr bwMode="auto">
            <a:xfrm>
              <a:off x="5373"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61" name="Oval 1279"/>
            <p:cNvSpPr>
              <a:spLocks noChangeArrowheads="1"/>
            </p:cNvSpPr>
            <p:nvPr/>
          </p:nvSpPr>
          <p:spPr bwMode="auto">
            <a:xfrm>
              <a:off x="5011"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62" name="Oval 1280"/>
            <p:cNvSpPr>
              <a:spLocks noChangeArrowheads="1"/>
            </p:cNvSpPr>
            <p:nvPr/>
          </p:nvSpPr>
          <p:spPr bwMode="auto">
            <a:xfrm>
              <a:off x="5147" y="1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63" name="Oval 1281"/>
            <p:cNvSpPr>
              <a:spLocks noChangeArrowheads="1"/>
            </p:cNvSpPr>
            <p:nvPr/>
          </p:nvSpPr>
          <p:spPr bwMode="auto">
            <a:xfrm>
              <a:off x="5237"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64" name="Oval 1282"/>
            <p:cNvSpPr>
              <a:spLocks noChangeArrowheads="1"/>
            </p:cNvSpPr>
            <p:nvPr/>
          </p:nvSpPr>
          <p:spPr bwMode="auto">
            <a:xfrm>
              <a:off x="5237"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65" name="Oval 1283"/>
            <p:cNvSpPr>
              <a:spLocks noChangeArrowheads="1"/>
            </p:cNvSpPr>
            <p:nvPr/>
          </p:nvSpPr>
          <p:spPr bwMode="auto">
            <a:xfrm>
              <a:off x="550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66" name="Oval 1284"/>
            <p:cNvSpPr>
              <a:spLocks noChangeArrowheads="1"/>
            </p:cNvSpPr>
            <p:nvPr/>
          </p:nvSpPr>
          <p:spPr bwMode="auto">
            <a:xfrm>
              <a:off x="555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67" name="Oval 1285"/>
            <p:cNvSpPr>
              <a:spLocks noChangeArrowheads="1"/>
            </p:cNvSpPr>
            <p:nvPr/>
          </p:nvSpPr>
          <p:spPr bwMode="auto">
            <a:xfrm>
              <a:off x="564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68" name="Oval 1286"/>
            <p:cNvSpPr>
              <a:spLocks noChangeArrowheads="1"/>
            </p:cNvSpPr>
            <p:nvPr/>
          </p:nvSpPr>
          <p:spPr bwMode="auto">
            <a:xfrm>
              <a:off x="4784"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69" name="Oval 1287"/>
            <p:cNvSpPr>
              <a:spLocks noChangeArrowheads="1"/>
            </p:cNvSpPr>
            <p:nvPr/>
          </p:nvSpPr>
          <p:spPr bwMode="auto">
            <a:xfrm>
              <a:off x="4648" y="80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770" name="Oval 1288"/>
            <p:cNvSpPr>
              <a:spLocks noChangeArrowheads="1"/>
            </p:cNvSpPr>
            <p:nvPr/>
          </p:nvSpPr>
          <p:spPr bwMode="auto">
            <a:xfrm>
              <a:off x="4739"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71" name="Oval 1289"/>
            <p:cNvSpPr>
              <a:spLocks noChangeArrowheads="1"/>
            </p:cNvSpPr>
            <p:nvPr/>
          </p:nvSpPr>
          <p:spPr bwMode="auto">
            <a:xfrm>
              <a:off x="4874"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72" name="Oval 1290"/>
            <p:cNvSpPr>
              <a:spLocks noChangeArrowheads="1"/>
            </p:cNvSpPr>
            <p:nvPr/>
          </p:nvSpPr>
          <p:spPr bwMode="auto">
            <a:xfrm>
              <a:off x="4648"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73" name="Oval 1291"/>
            <p:cNvSpPr>
              <a:spLocks noChangeArrowheads="1"/>
            </p:cNvSpPr>
            <p:nvPr/>
          </p:nvSpPr>
          <p:spPr bwMode="auto">
            <a:xfrm>
              <a:off x="4241" y="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74" name="Oval 1292"/>
            <p:cNvSpPr>
              <a:spLocks noChangeArrowheads="1"/>
            </p:cNvSpPr>
            <p:nvPr/>
          </p:nvSpPr>
          <p:spPr bwMode="auto">
            <a:xfrm>
              <a:off x="4240"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75" name="Oval 1293"/>
            <p:cNvSpPr>
              <a:spLocks noChangeArrowheads="1"/>
            </p:cNvSpPr>
            <p:nvPr/>
          </p:nvSpPr>
          <p:spPr bwMode="auto">
            <a:xfrm>
              <a:off x="4104"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76" name="Oval 1294"/>
            <p:cNvSpPr>
              <a:spLocks noChangeArrowheads="1"/>
            </p:cNvSpPr>
            <p:nvPr/>
          </p:nvSpPr>
          <p:spPr bwMode="auto">
            <a:xfrm>
              <a:off x="4195" y="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77" name="Oval 1295"/>
            <p:cNvSpPr>
              <a:spLocks noChangeArrowheads="1"/>
            </p:cNvSpPr>
            <p:nvPr/>
          </p:nvSpPr>
          <p:spPr bwMode="auto">
            <a:xfrm>
              <a:off x="4331"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78" name="Oval 1296"/>
            <p:cNvSpPr>
              <a:spLocks noChangeArrowheads="1"/>
            </p:cNvSpPr>
            <p:nvPr/>
          </p:nvSpPr>
          <p:spPr bwMode="auto">
            <a:xfrm>
              <a:off x="4422"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79" name="Oval 1297"/>
            <p:cNvSpPr>
              <a:spLocks noChangeArrowheads="1"/>
            </p:cNvSpPr>
            <p:nvPr/>
          </p:nvSpPr>
          <p:spPr bwMode="auto">
            <a:xfrm>
              <a:off x="4513"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80" name="Oval 1298"/>
            <p:cNvSpPr>
              <a:spLocks noChangeArrowheads="1"/>
            </p:cNvSpPr>
            <p:nvPr/>
          </p:nvSpPr>
          <p:spPr bwMode="auto">
            <a:xfrm>
              <a:off x="4512"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81" name="Oval 1299"/>
            <p:cNvSpPr>
              <a:spLocks noChangeArrowheads="1"/>
            </p:cNvSpPr>
            <p:nvPr/>
          </p:nvSpPr>
          <p:spPr bwMode="auto">
            <a:xfrm>
              <a:off x="4376"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82" name="Oval 1300"/>
            <p:cNvSpPr>
              <a:spLocks noChangeArrowheads="1"/>
            </p:cNvSpPr>
            <p:nvPr/>
          </p:nvSpPr>
          <p:spPr bwMode="auto">
            <a:xfrm>
              <a:off x="4104"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83" name="Oval 1301"/>
            <p:cNvSpPr>
              <a:spLocks noChangeArrowheads="1"/>
            </p:cNvSpPr>
            <p:nvPr/>
          </p:nvSpPr>
          <p:spPr bwMode="auto">
            <a:xfrm>
              <a:off x="4422"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84" name="Oval 1302"/>
            <p:cNvSpPr>
              <a:spLocks noChangeArrowheads="1"/>
            </p:cNvSpPr>
            <p:nvPr/>
          </p:nvSpPr>
          <p:spPr bwMode="auto">
            <a:xfrm>
              <a:off x="4694"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85" name="Oval 1303"/>
            <p:cNvSpPr>
              <a:spLocks noChangeArrowheads="1"/>
            </p:cNvSpPr>
            <p:nvPr/>
          </p:nvSpPr>
          <p:spPr bwMode="auto">
            <a:xfrm>
              <a:off x="4557" y="43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786" name="Oval 1304"/>
            <p:cNvSpPr>
              <a:spLocks noChangeArrowheads="1"/>
            </p:cNvSpPr>
            <p:nvPr/>
          </p:nvSpPr>
          <p:spPr bwMode="auto">
            <a:xfrm>
              <a:off x="4648"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87" name="Oval 1305"/>
            <p:cNvSpPr>
              <a:spLocks noChangeArrowheads="1"/>
            </p:cNvSpPr>
            <p:nvPr/>
          </p:nvSpPr>
          <p:spPr bwMode="auto">
            <a:xfrm>
              <a:off x="4829" y="33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788" name="Oval 1306"/>
            <p:cNvSpPr>
              <a:spLocks noChangeArrowheads="1"/>
            </p:cNvSpPr>
            <p:nvPr/>
          </p:nvSpPr>
          <p:spPr bwMode="auto">
            <a:xfrm>
              <a:off x="4557"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89" name="Oval 1307"/>
            <p:cNvSpPr>
              <a:spLocks noChangeArrowheads="1"/>
            </p:cNvSpPr>
            <p:nvPr/>
          </p:nvSpPr>
          <p:spPr bwMode="auto">
            <a:xfrm>
              <a:off x="4875"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90" name="Oval 1308"/>
            <p:cNvSpPr>
              <a:spLocks noChangeArrowheads="1"/>
            </p:cNvSpPr>
            <p:nvPr/>
          </p:nvSpPr>
          <p:spPr bwMode="auto">
            <a:xfrm>
              <a:off x="4149"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91" name="Oval 1309"/>
            <p:cNvSpPr>
              <a:spLocks noChangeArrowheads="1"/>
            </p:cNvSpPr>
            <p:nvPr/>
          </p:nvSpPr>
          <p:spPr bwMode="auto">
            <a:xfrm>
              <a:off x="4422" y="4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92" name="Oval 1310"/>
            <p:cNvSpPr>
              <a:spLocks noChangeArrowheads="1"/>
            </p:cNvSpPr>
            <p:nvPr/>
          </p:nvSpPr>
          <p:spPr bwMode="auto">
            <a:xfrm>
              <a:off x="4421"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93" name="Oval 1311"/>
            <p:cNvSpPr>
              <a:spLocks noChangeArrowheads="1"/>
            </p:cNvSpPr>
            <p:nvPr/>
          </p:nvSpPr>
          <p:spPr bwMode="auto">
            <a:xfrm>
              <a:off x="4285" y="2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94" name="Oval 1312"/>
            <p:cNvSpPr>
              <a:spLocks noChangeArrowheads="1"/>
            </p:cNvSpPr>
            <p:nvPr/>
          </p:nvSpPr>
          <p:spPr bwMode="auto">
            <a:xfrm>
              <a:off x="4376" y="1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95" name="Oval 1313"/>
            <p:cNvSpPr>
              <a:spLocks noChangeArrowheads="1"/>
            </p:cNvSpPr>
            <p:nvPr/>
          </p:nvSpPr>
          <p:spPr bwMode="auto">
            <a:xfrm>
              <a:off x="4512"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96" name="Oval 1314"/>
            <p:cNvSpPr>
              <a:spLocks noChangeArrowheads="1"/>
            </p:cNvSpPr>
            <p:nvPr/>
          </p:nvSpPr>
          <p:spPr bwMode="auto">
            <a:xfrm>
              <a:off x="4557" y="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97" name="Oval 1315"/>
            <p:cNvSpPr>
              <a:spLocks noChangeArrowheads="1"/>
            </p:cNvSpPr>
            <p:nvPr/>
          </p:nvSpPr>
          <p:spPr bwMode="auto">
            <a:xfrm>
              <a:off x="4149"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98" name="Oval 1316"/>
            <p:cNvSpPr>
              <a:spLocks noChangeArrowheads="1"/>
            </p:cNvSpPr>
            <p:nvPr/>
          </p:nvSpPr>
          <p:spPr bwMode="auto">
            <a:xfrm>
              <a:off x="4329" y="4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799" name="Oval 1317"/>
            <p:cNvSpPr>
              <a:spLocks noChangeArrowheads="1"/>
            </p:cNvSpPr>
            <p:nvPr/>
          </p:nvSpPr>
          <p:spPr bwMode="auto">
            <a:xfrm>
              <a:off x="3878" y="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00" name="Oval 1318"/>
            <p:cNvSpPr>
              <a:spLocks noChangeArrowheads="1"/>
            </p:cNvSpPr>
            <p:nvPr/>
          </p:nvSpPr>
          <p:spPr bwMode="auto">
            <a:xfrm>
              <a:off x="3877"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01" name="Oval 1319"/>
            <p:cNvSpPr>
              <a:spLocks noChangeArrowheads="1"/>
            </p:cNvSpPr>
            <p:nvPr/>
          </p:nvSpPr>
          <p:spPr bwMode="auto">
            <a:xfrm>
              <a:off x="3741"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02" name="Oval 1320"/>
            <p:cNvSpPr>
              <a:spLocks noChangeArrowheads="1"/>
            </p:cNvSpPr>
            <p:nvPr/>
          </p:nvSpPr>
          <p:spPr bwMode="auto">
            <a:xfrm>
              <a:off x="3832" y="-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03" name="Oval 1321"/>
            <p:cNvSpPr>
              <a:spLocks noChangeArrowheads="1"/>
            </p:cNvSpPr>
            <p:nvPr/>
          </p:nvSpPr>
          <p:spPr bwMode="auto">
            <a:xfrm>
              <a:off x="3968" y="12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804" name="Oval 1322"/>
            <p:cNvSpPr>
              <a:spLocks noChangeArrowheads="1"/>
            </p:cNvSpPr>
            <p:nvPr/>
          </p:nvSpPr>
          <p:spPr bwMode="auto">
            <a:xfrm>
              <a:off x="4059"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05" name="Oval 1323"/>
            <p:cNvSpPr>
              <a:spLocks noChangeArrowheads="1"/>
            </p:cNvSpPr>
            <p:nvPr/>
          </p:nvSpPr>
          <p:spPr bwMode="auto">
            <a:xfrm>
              <a:off x="4150"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06" name="Oval 1324"/>
            <p:cNvSpPr>
              <a:spLocks noChangeArrowheads="1"/>
            </p:cNvSpPr>
            <p:nvPr/>
          </p:nvSpPr>
          <p:spPr bwMode="auto">
            <a:xfrm>
              <a:off x="4013" y="-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07" name="Oval 1325"/>
            <p:cNvSpPr>
              <a:spLocks noChangeArrowheads="1"/>
            </p:cNvSpPr>
            <p:nvPr/>
          </p:nvSpPr>
          <p:spPr bwMode="auto">
            <a:xfrm>
              <a:off x="3741"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08" name="Oval 1326"/>
            <p:cNvSpPr>
              <a:spLocks noChangeArrowheads="1"/>
            </p:cNvSpPr>
            <p:nvPr/>
          </p:nvSpPr>
          <p:spPr bwMode="auto">
            <a:xfrm>
              <a:off x="4059"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09" name="Oval 1327"/>
            <p:cNvSpPr>
              <a:spLocks noChangeArrowheads="1"/>
            </p:cNvSpPr>
            <p:nvPr/>
          </p:nvSpPr>
          <p:spPr bwMode="auto">
            <a:xfrm>
              <a:off x="4331" y="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10" name="Oval 1328"/>
            <p:cNvSpPr>
              <a:spLocks noChangeArrowheads="1"/>
            </p:cNvSpPr>
            <p:nvPr/>
          </p:nvSpPr>
          <p:spPr bwMode="auto">
            <a:xfrm>
              <a:off x="4194"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11" name="Oval 1329"/>
            <p:cNvSpPr>
              <a:spLocks noChangeArrowheads="1"/>
            </p:cNvSpPr>
            <p:nvPr/>
          </p:nvSpPr>
          <p:spPr bwMode="auto">
            <a:xfrm>
              <a:off x="3786"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12" name="Oval 1330"/>
            <p:cNvSpPr>
              <a:spLocks noChangeArrowheads="1"/>
            </p:cNvSpPr>
            <p:nvPr/>
          </p:nvSpPr>
          <p:spPr bwMode="auto">
            <a:xfrm>
              <a:off x="550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13" name="Oval 1331"/>
            <p:cNvSpPr>
              <a:spLocks noChangeArrowheads="1"/>
            </p:cNvSpPr>
            <p:nvPr/>
          </p:nvSpPr>
          <p:spPr bwMode="auto">
            <a:xfrm>
              <a:off x="5419"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14" name="Oval 1332"/>
            <p:cNvSpPr>
              <a:spLocks noChangeArrowheads="1"/>
            </p:cNvSpPr>
            <p:nvPr/>
          </p:nvSpPr>
          <p:spPr bwMode="auto">
            <a:xfrm>
              <a:off x="5510"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15" name="Oval 1333"/>
            <p:cNvSpPr>
              <a:spLocks noChangeArrowheads="1"/>
            </p:cNvSpPr>
            <p:nvPr/>
          </p:nvSpPr>
          <p:spPr bwMode="auto">
            <a:xfrm>
              <a:off x="5011" y="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16" name="Oval 1334"/>
            <p:cNvSpPr>
              <a:spLocks noChangeArrowheads="1"/>
            </p:cNvSpPr>
            <p:nvPr/>
          </p:nvSpPr>
          <p:spPr bwMode="auto">
            <a:xfrm>
              <a:off x="5464"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17" name="Oval 1335"/>
            <p:cNvSpPr>
              <a:spLocks noChangeArrowheads="1"/>
            </p:cNvSpPr>
            <p:nvPr/>
          </p:nvSpPr>
          <p:spPr bwMode="auto">
            <a:xfrm>
              <a:off x="4876"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18" name="Oval 1336"/>
            <p:cNvSpPr>
              <a:spLocks noChangeArrowheads="1"/>
            </p:cNvSpPr>
            <p:nvPr/>
          </p:nvSpPr>
          <p:spPr bwMode="auto">
            <a:xfrm>
              <a:off x="487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19" name="Oval 1337"/>
            <p:cNvSpPr>
              <a:spLocks noChangeArrowheads="1"/>
            </p:cNvSpPr>
            <p:nvPr/>
          </p:nvSpPr>
          <p:spPr bwMode="auto">
            <a:xfrm>
              <a:off x="4602"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20" name="Oval 1338"/>
            <p:cNvSpPr>
              <a:spLocks noChangeArrowheads="1"/>
            </p:cNvSpPr>
            <p:nvPr/>
          </p:nvSpPr>
          <p:spPr bwMode="auto">
            <a:xfrm>
              <a:off x="4784"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21" name="Oval 1339"/>
            <p:cNvSpPr>
              <a:spLocks noChangeArrowheads="1"/>
            </p:cNvSpPr>
            <p:nvPr/>
          </p:nvSpPr>
          <p:spPr bwMode="auto">
            <a:xfrm>
              <a:off x="401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22" name="Oval 1340"/>
            <p:cNvSpPr>
              <a:spLocks noChangeArrowheads="1"/>
            </p:cNvSpPr>
            <p:nvPr/>
          </p:nvSpPr>
          <p:spPr bwMode="auto">
            <a:xfrm>
              <a:off x="3786"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23" name="Oval 1341"/>
            <p:cNvSpPr>
              <a:spLocks noChangeArrowheads="1"/>
            </p:cNvSpPr>
            <p:nvPr/>
          </p:nvSpPr>
          <p:spPr bwMode="auto">
            <a:xfrm>
              <a:off x="4055"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24" name="Oval 1342"/>
            <p:cNvSpPr>
              <a:spLocks noChangeArrowheads="1"/>
            </p:cNvSpPr>
            <p:nvPr/>
          </p:nvSpPr>
          <p:spPr bwMode="auto">
            <a:xfrm>
              <a:off x="4512"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25" name="Oval 1343"/>
            <p:cNvSpPr>
              <a:spLocks noChangeArrowheads="1"/>
            </p:cNvSpPr>
            <p:nvPr/>
          </p:nvSpPr>
          <p:spPr bwMode="auto">
            <a:xfrm>
              <a:off x="4106"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26" name="Oval 1344"/>
            <p:cNvSpPr>
              <a:spLocks noChangeArrowheads="1"/>
            </p:cNvSpPr>
            <p:nvPr/>
          </p:nvSpPr>
          <p:spPr bwMode="auto">
            <a:xfrm>
              <a:off x="3695" y="43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827" name="Oval 1345"/>
            <p:cNvSpPr>
              <a:spLocks noChangeArrowheads="1"/>
            </p:cNvSpPr>
            <p:nvPr/>
          </p:nvSpPr>
          <p:spPr bwMode="auto">
            <a:xfrm>
              <a:off x="3650"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28" name="Oval 1346"/>
            <p:cNvSpPr>
              <a:spLocks noChangeArrowheads="1"/>
            </p:cNvSpPr>
            <p:nvPr/>
          </p:nvSpPr>
          <p:spPr bwMode="auto">
            <a:xfrm>
              <a:off x="387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29" name="Oval 1347"/>
            <p:cNvSpPr>
              <a:spLocks noChangeArrowheads="1"/>
            </p:cNvSpPr>
            <p:nvPr/>
          </p:nvSpPr>
          <p:spPr bwMode="auto">
            <a:xfrm>
              <a:off x="3922"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30" name="Oval 1348"/>
            <p:cNvSpPr>
              <a:spLocks noChangeArrowheads="1"/>
            </p:cNvSpPr>
            <p:nvPr/>
          </p:nvSpPr>
          <p:spPr bwMode="auto">
            <a:xfrm>
              <a:off x="392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31" name="Oval 1349"/>
            <p:cNvSpPr>
              <a:spLocks noChangeArrowheads="1"/>
            </p:cNvSpPr>
            <p:nvPr/>
          </p:nvSpPr>
          <p:spPr bwMode="auto">
            <a:xfrm>
              <a:off x="242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32" name="Oval 1350"/>
            <p:cNvSpPr>
              <a:spLocks noChangeArrowheads="1"/>
            </p:cNvSpPr>
            <p:nvPr/>
          </p:nvSpPr>
          <p:spPr bwMode="auto">
            <a:xfrm>
              <a:off x="3650"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33" name="Oval 1351"/>
            <p:cNvSpPr>
              <a:spLocks noChangeArrowheads="1"/>
            </p:cNvSpPr>
            <p:nvPr/>
          </p:nvSpPr>
          <p:spPr bwMode="auto">
            <a:xfrm>
              <a:off x="3650"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34" name="Oval 1352"/>
            <p:cNvSpPr>
              <a:spLocks noChangeArrowheads="1"/>
            </p:cNvSpPr>
            <p:nvPr/>
          </p:nvSpPr>
          <p:spPr bwMode="auto">
            <a:xfrm>
              <a:off x="3650"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35" name="Oval 1353"/>
            <p:cNvSpPr>
              <a:spLocks noChangeArrowheads="1"/>
            </p:cNvSpPr>
            <p:nvPr/>
          </p:nvSpPr>
          <p:spPr bwMode="auto">
            <a:xfrm>
              <a:off x="44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36" name="Oval 1354"/>
            <p:cNvSpPr>
              <a:spLocks noChangeArrowheads="1"/>
            </p:cNvSpPr>
            <p:nvPr/>
          </p:nvSpPr>
          <p:spPr bwMode="auto">
            <a:xfrm>
              <a:off x="4739"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37" name="Oval 1355"/>
            <p:cNvSpPr>
              <a:spLocks noChangeArrowheads="1"/>
            </p:cNvSpPr>
            <p:nvPr/>
          </p:nvSpPr>
          <p:spPr bwMode="auto">
            <a:xfrm>
              <a:off x="3922"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38" name="Oval 1356"/>
            <p:cNvSpPr>
              <a:spLocks noChangeArrowheads="1"/>
            </p:cNvSpPr>
            <p:nvPr/>
          </p:nvSpPr>
          <p:spPr bwMode="auto">
            <a:xfrm>
              <a:off x="428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39" name="Oval 1357"/>
            <p:cNvSpPr>
              <a:spLocks noChangeArrowheads="1"/>
            </p:cNvSpPr>
            <p:nvPr/>
          </p:nvSpPr>
          <p:spPr bwMode="auto">
            <a:xfrm>
              <a:off x="4512"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40" name="Oval 1358"/>
            <p:cNvSpPr>
              <a:spLocks noChangeArrowheads="1"/>
            </p:cNvSpPr>
            <p:nvPr/>
          </p:nvSpPr>
          <p:spPr bwMode="auto">
            <a:xfrm>
              <a:off x="573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41" name="Oval 1359"/>
            <p:cNvSpPr>
              <a:spLocks noChangeArrowheads="1"/>
            </p:cNvSpPr>
            <p:nvPr/>
          </p:nvSpPr>
          <p:spPr bwMode="auto">
            <a:xfrm>
              <a:off x="5555" y="5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88842" name="Oval 1360"/>
            <p:cNvSpPr>
              <a:spLocks noChangeArrowheads="1"/>
            </p:cNvSpPr>
            <p:nvPr/>
          </p:nvSpPr>
          <p:spPr bwMode="auto">
            <a:xfrm>
              <a:off x="10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8843" name="Oval 1361"/>
            <p:cNvSpPr>
              <a:spLocks noChangeArrowheads="1"/>
            </p:cNvSpPr>
            <p:nvPr/>
          </p:nvSpPr>
          <p:spPr bwMode="auto">
            <a:xfrm>
              <a:off x="521" y="424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8844" name="Oval 1362"/>
            <p:cNvSpPr>
              <a:spLocks noChangeArrowheads="1"/>
            </p:cNvSpPr>
            <p:nvPr/>
          </p:nvSpPr>
          <p:spPr bwMode="auto">
            <a:xfrm>
              <a:off x="2291" y="420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845" name="Oval 1363"/>
            <p:cNvSpPr>
              <a:spLocks noChangeArrowheads="1"/>
            </p:cNvSpPr>
            <p:nvPr/>
          </p:nvSpPr>
          <p:spPr bwMode="auto">
            <a:xfrm>
              <a:off x="3833" y="415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846" name="Oval 1364"/>
            <p:cNvSpPr>
              <a:spLocks noChangeArrowheads="1"/>
            </p:cNvSpPr>
            <p:nvPr/>
          </p:nvSpPr>
          <p:spPr bwMode="auto">
            <a:xfrm>
              <a:off x="159" y="411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88847" name="Oval 1365"/>
            <p:cNvSpPr>
              <a:spLocks noChangeArrowheads="1"/>
            </p:cNvSpPr>
            <p:nvPr/>
          </p:nvSpPr>
          <p:spPr bwMode="auto">
            <a:xfrm>
              <a:off x="4468"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88848" name="Oval 1366"/>
            <p:cNvSpPr>
              <a:spLocks noChangeArrowheads="1"/>
            </p:cNvSpPr>
            <p:nvPr/>
          </p:nvSpPr>
          <p:spPr bwMode="auto">
            <a:xfrm>
              <a:off x="4603" y="2795"/>
              <a:ext cx="45" cy="45"/>
            </a:xfrm>
            <a:prstGeom prst="ellipse">
              <a:avLst/>
            </a:prstGeom>
            <a:solidFill>
              <a:srgbClr val="FFFF66"/>
            </a:solidFill>
            <a:ln w="3175">
              <a:solidFill>
                <a:schemeClr val="tx1"/>
              </a:solidFill>
              <a:round/>
              <a:headEnd/>
              <a:tailEnd/>
            </a:ln>
          </p:spPr>
          <p:txBody>
            <a:bodyPr wrap="none" anchor="ctr"/>
            <a:lstStyle/>
            <a:p>
              <a:endParaRPr lang="en-US"/>
            </a:p>
          </p:txBody>
        </p:sp>
      </p:grpSp>
      <p:grpSp>
        <p:nvGrpSpPr>
          <p:cNvPr id="3" name="Group 1367"/>
          <p:cNvGrpSpPr>
            <a:grpSpLocks/>
          </p:cNvGrpSpPr>
          <p:nvPr/>
        </p:nvGrpSpPr>
        <p:grpSpPr bwMode="auto">
          <a:xfrm>
            <a:off x="468313" y="1125538"/>
            <a:ext cx="2719387" cy="2160587"/>
            <a:chOff x="703" y="754"/>
            <a:chExt cx="1713" cy="1361"/>
          </a:xfrm>
        </p:grpSpPr>
        <p:sp>
          <p:nvSpPr>
            <p:cNvPr id="87484" name="Freeform 1368"/>
            <p:cNvSpPr>
              <a:spLocks/>
            </p:cNvSpPr>
            <p:nvPr/>
          </p:nvSpPr>
          <p:spPr bwMode="auto">
            <a:xfrm>
              <a:off x="703" y="754"/>
              <a:ext cx="1713" cy="1361"/>
            </a:xfrm>
            <a:custGeom>
              <a:avLst/>
              <a:gdLst>
                <a:gd name="T0" fmla="*/ 576 w 1713"/>
                <a:gd name="T1" fmla="*/ 78 h 1221"/>
                <a:gd name="T2" fmla="*/ 425 w 1713"/>
                <a:gd name="T3" fmla="*/ 130 h 1221"/>
                <a:gd name="T4" fmla="*/ 364 w 1713"/>
                <a:gd name="T5" fmla="*/ 182 h 1221"/>
                <a:gd name="T6" fmla="*/ 302 w 1713"/>
                <a:gd name="T7" fmla="*/ 250 h 1221"/>
                <a:gd name="T8" fmla="*/ 192 w 1713"/>
                <a:gd name="T9" fmla="*/ 343 h 1221"/>
                <a:gd name="T10" fmla="*/ 83 w 1713"/>
                <a:gd name="T11" fmla="*/ 555 h 1221"/>
                <a:gd name="T12" fmla="*/ 48 w 1713"/>
                <a:gd name="T13" fmla="*/ 718 h 1221"/>
                <a:gd name="T14" fmla="*/ 0 w 1713"/>
                <a:gd name="T15" fmla="*/ 1008 h 1221"/>
                <a:gd name="T16" fmla="*/ 7 w 1713"/>
                <a:gd name="T17" fmla="*/ 1204 h 1221"/>
                <a:gd name="T18" fmla="*/ 117 w 1713"/>
                <a:gd name="T19" fmla="*/ 1399 h 1221"/>
                <a:gd name="T20" fmla="*/ 179 w 1713"/>
                <a:gd name="T21" fmla="*/ 1450 h 1221"/>
                <a:gd name="T22" fmla="*/ 295 w 1713"/>
                <a:gd name="T23" fmla="*/ 1459 h 1221"/>
                <a:gd name="T24" fmla="*/ 1125 w 1713"/>
                <a:gd name="T25" fmla="*/ 1459 h 1221"/>
                <a:gd name="T26" fmla="*/ 1276 w 1713"/>
                <a:gd name="T27" fmla="*/ 1399 h 1221"/>
                <a:gd name="T28" fmla="*/ 1344 w 1713"/>
                <a:gd name="T29" fmla="*/ 1348 h 1221"/>
                <a:gd name="T30" fmla="*/ 1553 w 1713"/>
                <a:gd name="T31" fmla="*/ 1202 h 1221"/>
                <a:gd name="T32" fmla="*/ 1663 w 1713"/>
                <a:gd name="T33" fmla="*/ 1149 h 1221"/>
                <a:gd name="T34" fmla="*/ 1711 w 1713"/>
                <a:gd name="T35" fmla="*/ 936 h 1221"/>
                <a:gd name="T36" fmla="*/ 1649 w 1713"/>
                <a:gd name="T37" fmla="*/ 725 h 1221"/>
                <a:gd name="T38" fmla="*/ 1533 w 1713"/>
                <a:gd name="T39" fmla="*/ 511 h 1221"/>
                <a:gd name="T40" fmla="*/ 1355 w 1713"/>
                <a:gd name="T41" fmla="*/ 239 h 1221"/>
                <a:gd name="T42" fmla="*/ 1135 w 1713"/>
                <a:gd name="T43" fmla="*/ 33 h 1221"/>
                <a:gd name="T44" fmla="*/ 909 w 1713"/>
                <a:gd name="T45" fmla="*/ 42 h 1221"/>
                <a:gd name="T46" fmla="*/ 576 w 1713"/>
                <a:gd name="T47" fmla="*/ 78 h 12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3"/>
                <a:gd name="T73" fmla="*/ 0 h 1221"/>
                <a:gd name="T74" fmla="*/ 1713 w 1713"/>
                <a:gd name="T75" fmla="*/ 1221 h 12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3" h="1221">
                  <a:moveTo>
                    <a:pt x="576" y="63"/>
                  </a:moveTo>
                  <a:cubicBezTo>
                    <a:pt x="526" y="70"/>
                    <a:pt x="470" y="80"/>
                    <a:pt x="425" y="105"/>
                  </a:cubicBezTo>
                  <a:cubicBezTo>
                    <a:pt x="402" y="118"/>
                    <a:pt x="390" y="137"/>
                    <a:pt x="364" y="146"/>
                  </a:cubicBezTo>
                  <a:cubicBezTo>
                    <a:pt x="346" y="164"/>
                    <a:pt x="323" y="187"/>
                    <a:pt x="302" y="201"/>
                  </a:cubicBezTo>
                  <a:cubicBezTo>
                    <a:pt x="266" y="226"/>
                    <a:pt x="220" y="241"/>
                    <a:pt x="192" y="276"/>
                  </a:cubicBezTo>
                  <a:cubicBezTo>
                    <a:pt x="150" y="328"/>
                    <a:pt x="109" y="384"/>
                    <a:pt x="83" y="447"/>
                  </a:cubicBezTo>
                  <a:cubicBezTo>
                    <a:pt x="66" y="489"/>
                    <a:pt x="60" y="535"/>
                    <a:pt x="48" y="578"/>
                  </a:cubicBezTo>
                  <a:cubicBezTo>
                    <a:pt x="25" y="658"/>
                    <a:pt x="8" y="727"/>
                    <a:pt x="0" y="811"/>
                  </a:cubicBezTo>
                  <a:cubicBezTo>
                    <a:pt x="2" y="864"/>
                    <a:pt x="3" y="916"/>
                    <a:pt x="7" y="969"/>
                  </a:cubicBezTo>
                  <a:cubicBezTo>
                    <a:pt x="10" y="1001"/>
                    <a:pt x="91" y="1106"/>
                    <a:pt x="117" y="1126"/>
                  </a:cubicBezTo>
                  <a:cubicBezTo>
                    <a:pt x="137" y="1141"/>
                    <a:pt x="154" y="1166"/>
                    <a:pt x="179" y="1167"/>
                  </a:cubicBezTo>
                  <a:cubicBezTo>
                    <a:pt x="218" y="1169"/>
                    <a:pt x="256" y="1172"/>
                    <a:pt x="295" y="1174"/>
                  </a:cubicBezTo>
                  <a:cubicBezTo>
                    <a:pt x="568" y="1221"/>
                    <a:pt x="1125" y="1174"/>
                    <a:pt x="1125" y="1174"/>
                  </a:cubicBezTo>
                  <a:cubicBezTo>
                    <a:pt x="1180" y="1162"/>
                    <a:pt x="1224" y="1143"/>
                    <a:pt x="1276" y="1126"/>
                  </a:cubicBezTo>
                  <a:cubicBezTo>
                    <a:pt x="1330" y="1088"/>
                    <a:pt x="1305" y="1098"/>
                    <a:pt x="1344" y="1085"/>
                  </a:cubicBezTo>
                  <a:cubicBezTo>
                    <a:pt x="1390" y="1059"/>
                    <a:pt x="1500" y="994"/>
                    <a:pt x="1553" y="967"/>
                  </a:cubicBezTo>
                  <a:cubicBezTo>
                    <a:pt x="1583" y="958"/>
                    <a:pt x="1637" y="960"/>
                    <a:pt x="1663" y="925"/>
                  </a:cubicBezTo>
                  <a:cubicBezTo>
                    <a:pt x="1689" y="890"/>
                    <a:pt x="1713" y="811"/>
                    <a:pt x="1711" y="754"/>
                  </a:cubicBezTo>
                  <a:cubicBezTo>
                    <a:pt x="1700" y="643"/>
                    <a:pt x="1709" y="669"/>
                    <a:pt x="1649" y="583"/>
                  </a:cubicBezTo>
                  <a:cubicBezTo>
                    <a:pt x="1637" y="547"/>
                    <a:pt x="1563" y="438"/>
                    <a:pt x="1533" y="411"/>
                  </a:cubicBezTo>
                  <a:cubicBezTo>
                    <a:pt x="1514" y="383"/>
                    <a:pt x="1395" y="238"/>
                    <a:pt x="1355" y="192"/>
                  </a:cubicBezTo>
                  <a:cubicBezTo>
                    <a:pt x="1328" y="151"/>
                    <a:pt x="1238" y="67"/>
                    <a:pt x="1135" y="27"/>
                  </a:cubicBezTo>
                  <a:cubicBezTo>
                    <a:pt x="1070" y="0"/>
                    <a:pt x="1002" y="28"/>
                    <a:pt x="909" y="34"/>
                  </a:cubicBezTo>
                  <a:cubicBezTo>
                    <a:pt x="816" y="40"/>
                    <a:pt x="645" y="57"/>
                    <a:pt x="576" y="63"/>
                  </a:cubicBezTo>
                  <a:close/>
                </a:path>
              </a:pathLst>
            </a:custGeom>
            <a:ln>
              <a:headEnd/>
              <a:tailEnd/>
            </a:ln>
          </p:spPr>
          <p:style>
            <a:lnRef idx="1">
              <a:schemeClr val="accent1"/>
            </a:lnRef>
            <a:fillRef idx="2">
              <a:schemeClr val="accent1"/>
            </a:fillRef>
            <a:effectRef idx="1">
              <a:schemeClr val="accent1"/>
            </a:effectRef>
            <a:fontRef idx="minor">
              <a:schemeClr val="dk1"/>
            </a:fontRef>
          </p:style>
          <p:txBody>
            <a:bodyPr/>
            <a:lstStyle/>
            <a:p>
              <a:endParaRPr lang="cs-CZ"/>
            </a:p>
          </p:txBody>
        </p:sp>
        <p:sp>
          <p:nvSpPr>
            <p:cNvPr id="87485" name="Oval 1369"/>
            <p:cNvSpPr>
              <a:spLocks noChangeArrowheads="1"/>
            </p:cNvSpPr>
            <p:nvPr/>
          </p:nvSpPr>
          <p:spPr bwMode="auto">
            <a:xfrm>
              <a:off x="1247" y="1344"/>
              <a:ext cx="454" cy="317"/>
            </a:xfrm>
            <a:prstGeom prst="ellipse">
              <a:avLst/>
            </a:prstGeom>
            <a:ln>
              <a:headEnd/>
              <a:tailEnd/>
            </a:ln>
          </p:spPr>
          <p:style>
            <a:lnRef idx="1">
              <a:schemeClr val="accent1"/>
            </a:lnRef>
            <a:fillRef idx="3">
              <a:schemeClr val="accent1"/>
            </a:fillRef>
            <a:effectRef idx="2">
              <a:schemeClr val="accent1"/>
            </a:effectRef>
            <a:fontRef idx="minor">
              <a:schemeClr val="lt1"/>
            </a:fontRef>
          </p:style>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4" name="Group 1370"/>
          <p:cNvGrpSpPr>
            <a:grpSpLocks/>
          </p:cNvGrpSpPr>
          <p:nvPr/>
        </p:nvGrpSpPr>
        <p:grpSpPr bwMode="auto">
          <a:xfrm>
            <a:off x="611188" y="1268413"/>
            <a:ext cx="2374900" cy="1800225"/>
            <a:chOff x="1202" y="1117"/>
            <a:chExt cx="1496" cy="1134"/>
          </a:xfrm>
        </p:grpSpPr>
        <p:sp>
          <p:nvSpPr>
            <p:cNvPr id="87442" name="Oval 1371"/>
            <p:cNvSpPr>
              <a:spLocks noChangeArrowheads="1"/>
            </p:cNvSpPr>
            <p:nvPr/>
          </p:nvSpPr>
          <p:spPr bwMode="auto">
            <a:xfrm>
              <a:off x="2063"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43" name="Oval 1372"/>
            <p:cNvSpPr>
              <a:spLocks noChangeArrowheads="1"/>
            </p:cNvSpPr>
            <p:nvPr/>
          </p:nvSpPr>
          <p:spPr bwMode="auto">
            <a:xfrm>
              <a:off x="2199" y="2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44" name="Oval 1373"/>
            <p:cNvSpPr>
              <a:spLocks noChangeArrowheads="1"/>
            </p:cNvSpPr>
            <p:nvPr/>
          </p:nvSpPr>
          <p:spPr bwMode="auto">
            <a:xfrm>
              <a:off x="233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45" name="Oval 1374"/>
            <p:cNvSpPr>
              <a:spLocks noChangeArrowheads="1"/>
            </p:cNvSpPr>
            <p:nvPr/>
          </p:nvSpPr>
          <p:spPr bwMode="auto">
            <a:xfrm>
              <a:off x="2471"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46" name="Oval 1375"/>
            <p:cNvSpPr>
              <a:spLocks noChangeArrowheads="1"/>
            </p:cNvSpPr>
            <p:nvPr/>
          </p:nvSpPr>
          <p:spPr bwMode="auto">
            <a:xfrm>
              <a:off x="2381"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47" name="Oval 1376"/>
            <p:cNvSpPr>
              <a:spLocks noChangeArrowheads="1"/>
            </p:cNvSpPr>
            <p:nvPr/>
          </p:nvSpPr>
          <p:spPr bwMode="auto">
            <a:xfrm>
              <a:off x="2290"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48" name="Oval 1377"/>
            <p:cNvSpPr>
              <a:spLocks noChangeArrowheads="1"/>
            </p:cNvSpPr>
            <p:nvPr/>
          </p:nvSpPr>
          <p:spPr bwMode="auto">
            <a:xfrm>
              <a:off x="2199"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49" name="Oval 1378"/>
            <p:cNvSpPr>
              <a:spLocks noChangeArrowheads="1"/>
            </p:cNvSpPr>
            <p:nvPr/>
          </p:nvSpPr>
          <p:spPr bwMode="auto">
            <a:xfrm>
              <a:off x="2108"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50" name="Oval 1379"/>
            <p:cNvSpPr>
              <a:spLocks noChangeArrowheads="1"/>
            </p:cNvSpPr>
            <p:nvPr/>
          </p:nvSpPr>
          <p:spPr bwMode="auto">
            <a:xfrm>
              <a:off x="2017"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51" name="Oval 1380"/>
            <p:cNvSpPr>
              <a:spLocks noChangeArrowheads="1"/>
            </p:cNvSpPr>
            <p:nvPr/>
          </p:nvSpPr>
          <p:spPr bwMode="auto">
            <a:xfrm>
              <a:off x="1926"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52" name="Oval 1381"/>
            <p:cNvSpPr>
              <a:spLocks noChangeArrowheads="1"/>
            </p:cNvSpPr>
            <p:nvPr/>
          </p:nvSpPr>
          <p:spPr bwMode="auto">
            <a:xfrm>
              <a:off x="1835"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53" name="Oval 1382"/>
            <p:cNvSpPr>
              <a:spLocks noChangeArrowheads="1"/>
            </p:cNvSpPr>
            <p:nvPr/>
          </p:nvSpPr>
          <p:spPr bwMode="auto">
            <a:xfrm>
              <a:off x="1609"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54" name="Oval 1383"/>
            <p:cNvSpPr>
              <a:spLocks noChangeArrowheads="1"/>
            </p:cNvSpPr>
            <p:nvPr/>
          </p:nvSpPr>
          <p:spPr bwMode="auto">
            <a:xfrm>
              <a:off x="1383" y="2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55" name="Oval 1384"/>
            <p:cNvSpPr>
              <a:spLocks noChangeArrowheads="1"/>
            </p:cNvSpPr>
            <p:nvPr/>
          </p:nvSpPr>
          <p:spPr bwMode="auto">
            <a:xfrm>
              <a:off x="1202"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56" name="Oval 1385"/>
            <p:cNvSpPr>
              <a:spLocks noChangeArrowheads="1"/>
            </p:cNvSpPr>
            <p:nvPr/>
          </p:nvSpPr>
          <p:spPr bwMode="auto">
            <a:xfrm>
              <a:off x="1247"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57" name="Oval 1386"/>
            <p:cNvSpPr>
              <a:spLocks noChangeArrowheads="1"/>
            </p:cNvSpPr>
            <p:nvPr/>
          </p:nvSpPr>
          <p:spPr bwMode="auto">
            <a:xfrm>
              <a:off x="1383"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58" name="Oval 1387"/>
            <p:cNvSpPr>
              <a:spLocks noChangeArrowheads="1"/>
            </p:cNvSpPr>
            <p:nvPr/>
          </p:nvSpPr>
          <p:spPr bwMode="auto">
            <a:xfrm>
              <a:off x="1519"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59" name="Oval 1388"/>
            <p:cNvSpPr>
              <a:spLocks noChangeArrowheads="1"/>
            </p:cNvSpPr>
            <p:nvPr/>
          </p:nvSpPr>
          <p:spPr bwMode="auto">
            <a:xfrm>
              <a:off x="165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60" name="Oval 1389"/>
            <p:cNvSpPr>
              <a:spLocks noChangeArrowheads="1"/>
            </p:cNvSpPr>
            <p:nvPr/>
          </p:nvSpPr>
          <p:spPr bwMode="auto">
            <a:xfrm>
              <a:off x="1791"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61" name="Oval 1390"/>
            <p:cNvSpPr>
              <a:spLocks noChangeArrowheads="1"/>
            </p:cNvSpPr>
            <p:nvPr/>
          </p:nvSpPr>
          <p:spPr bwMode="auto">
            <a:xfrm>
              <a:off x="2109"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62" name="Oval 1391"/>
            <p:cNvSpPr>
              <a:spLocks noChangeArrowheads="1"/>
            </p:cNvSpPr>
            <p:nvPr/>
          </p:nvSpPr>
          <p:spPr bwMode="auto">
            <a:xfrm>
              <a:off x="2427"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63" name="Oval 1392"/>
            <p:cNvSpPr>
              <a:spLocks noChangeArrowheads="1"/>
            </p:cNvSpPr>
            <p:nvPr/>
          </p:nvSpPr>
          <p:spPr bwMode="auto">
            <a:xfrm>
              <a:off x="2653"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64" name="Oval 1393"/>
            <p:cNvSpPr>
              <a:spLocks noChangeArrowheads="1"/>
            </p:cNvSpPr>
            <p:nvPr/>
          </p:nvSpPr>
          <p:spPr bwMode="auto">
            <a:xfrm>
              <a:off x="1746"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65" name="Oval 1394"/>
            <p:cNvSpPr>
              <a:spLocks noChangeArrowheads="1"/>
            </p:cNvSpPr>
            <p:nvPr/>
          </p:nvSpPr>
          <p:spPr bwMode="auto">
            <a:xfrm>
              <a:off x="192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66" name="Oval 1395"/>
            <p:cNvSpPr>
              <a:spLocks noChangeArrowheads="1"/>
            </p:cNvSpPr>
            <p:nvPr/>
          </p:nvSpPr>
          <p:spPr bwMode="auto">
            <a:xfrm>
              <a:off x="2108"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67" name="Oval 1396"/>
            <p:cNvSpPr>
              <a:spLocks noChangeArrowheads="1"/>
            </p:cNvSpPr>
            <p:nvPr/>
          </p:nvSpPr>
          <p:spPr bwMode="auto">
            <a:xfrm>
              <a:off x="1655"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87468" name="Oval 1397"/>
            <p:cNvSpPr>
              <a:spLocks noChangeArrowheads="1"/>
            </p:cNvSpPr>
            <p:nvPr/>
          </p:nvSpPr>
          <p:spPr bwMode="auto">
            <a:xfrm>
              <a:off x="1247" y="20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469" name="Oval 1398"/>
            <p:cNvSpPr>
              <a:spLocks noChangeArrowheads="1"/>
            </p:cNvSpPr>
            <p:nvPr/>
          </p:nvSpPr>
          <p:spPr bwMode="auto">
            <a:xfrm>
              <a:off x="1564" y="211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87470" name="Oval 1399"/>
            <p:cNvSpPr>
              <a:spLocks noChangeArrowheads="1"/>
            </p:cNvSpPr>
            <p:nvPr/>
          </p:nvSpPr>
          <p:spPr bwMode="auto">
            <a:xfrm>
              <a:off x="1881" y="2069"/>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71" name="Oval 1400"/>
            <p:cNvSpPr>
              <a:spLocks noChangeArrowheads="1"/>
            </p:cNvSpPr>
            <p:nvPr/>
          </p:nvSpPr>
          <p:spPr bwMode="auto">
            <a:xfrm>
              <a:off x="2198" y="166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72" name="Oval 1401"/>
            <p:cNvSpPr>
              <a:spLocks noChangeArrowheads="1"/>
            </p:cNvSpPr>
            <p:nvPr/>
          </p:nvSpPr>
          <p:spPr bwMode="auto">
            <a:xfrm>
              <a:off x="1519" y="125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73" name="Oval 1402"/>
            <p:cNvSpPr>
              <a:spLocks noChangeArrowheads="1"/>
            </p:cNvSpPr>
            <p:nvPr/>
          </p:nvSpPr>
          <p:spPr bwMode="auto">
            <a:xfrm>
              <a:off x="1383" y="148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74" name="Oval 1403"/>
            <p:cNvSpPr>
              <a:spLocks noChangeArrowheads="1"/>
            </p:cNvSpPr>
            <p:nvPr/>
          </p:nvSpPr>
          <p:spPr bwMode="auto">
            <a:xfrm>
              <a:off x="1428" y="184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75" name="Oval 1404"/>
            <p:cNvSpPr>
              <a:spLocks noChangeArrowheads="1"/>
            </p:cNvSpPr>
            <p:nvPr/>
          </p:nvSpPr>
          <p:spPr bwMode="auto">
            <a:xfrm>
              <a:off x="1428" y="2206"/>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76" name="Oval 1405"/>
            <p:cNvSpPr>
              <a:spLocks noChangeArrowheads="1"/>
            </p:cNvSpPr>
            <p:nvPr/>
          </p:nvSpPr>
          <p:spPr bwMode="auto">
            <a:xfrm>
              <a:off x="1564" y="1978"/>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77" name="Oval 1406"/>
            <p:cNvSpPr>
              <a:spLocks noChangeArrowheads="1"/>
            </p:cNvSpPr>
            <p:nvPr/>
          </p:nvSpPr>
          <p:spPr bwMode="auto">
            <a:xfrm>
              <a:off x="1700" y="152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78" name="Oval 1407"/>
            <p:cNvSpPr>
              <a:spLocks noChangeArrowheads="1"/>
            </p:cNvSpPr>
            <p:nvPr/>
          </p:nvSpPr>
          <p:spPr bwMode="auto">
            <a:xfrm>
              <a:off x="1927"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79" name="Oval 1408"/>
            <p:cNvSpPr>
              <a:spLocks noChangeArrowheads="1"/>
            </p:cNvSpPr>
            <p:nvPr/>
          </p:nvSpPr>
          <p:spPr bwMode="auto">
            <a:xfrm>
              <a:off x="2245"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80" name="Oval 1409"/>
            <p:cNvSpPr>
              <a:spLocks noChangeArrowheads="1"/>
            </p:cNvSpPr>
            <p:nvPr/>
          </p:nvSpPr>
          <p:spPr bwMode="auto">
            <a:xfrm>
              <a:off x="2563" y="157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81" name="Oval 1410"/>
            <p:cNvSpPr>
              <a:spLocks noChangeArrowheads="1"/>
            </p:cNvSpPr>
            <p:nvPr/>
          </p:nvSpPr>
          <p:spPr bwMode="auto">
            <a:xfrm>
              <a:off x="2290" y="1797"/>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82" name="Oval 1411"/>
            <p:cNvSpPr>
              <a:spLocks noChangeArrowheads="1"/>
            </p:cNvSpPr>
            <p:nvPr/>
          </p:nvSpPr>
          <p:spPr bwMode="auto">
            <a:xfrm>
              <a:off x="2017" y="216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87483" name="Oval 1412"/>
            <p:cNvSpPr>
              <a:spLocks noChangeArrowheads="1"/>
            </p:cNvSpPr>
            <p:nvPr/>
          </p:nvSpPr>
          <p:spPr bwMode="auto">
            <a:xfrm>
              <a:off x="2290" y="1978"/>
              <a:ext cx="45" cy="45"/>
            </a:xfrm>
            <a:prstGeom prst="ellipse">
              <a:avLst/>
            </a:prstGeom>
            <a:solidFill>
              <a:srgbClr val="0033CC"/>
            </a:solidFill>
            <a:ln w="3175">
              <a:solidFill>
                <a:schemeClr val="tx1"/>
              </a:solidFill>
              <a:round/>
              <a:headEnd/>
              <a:tailEnd/>
            </a:ln>
          </p:spPr>
          <p:txBody>
            <a:bodyPr wrap="none" anchor="ctr"/>
            <a:lstStyle/>
            <a:p>
              <a:endParaRPr lang="en-US"/>
            </a:p>
          </p:txBody>
        </p:sp>
      </p:grpSp>
      <p:sp>
        <p:nvSpPr>
          <p:cNvPr id="87046" name="Text Box 1413"/>
          <p:cNvSpPr txBox="1">
            <a:spLocks noChangeArrowheads="1"/>
          </p:cNvSpPr>
          <p:nvPr/>
        </p:nvSpPr>
        <p:spPr bwMode="auto">
          <a:xfrm>
            <a:off x="5580063" y="3644900"/>
            <a:ext cx="1388009" cy="369332"/>
          </a:xfrm>
          <a:prstGeom prst="rect">
            <a:avLst/>
          </a:prstGeom>
          <a:solidFill>
            <a:srgbClr val="FFFF99"/>
          </a:solidFill>
          <a:ln w="9525">
            <a:noFill/>
            <a:miter lim="800000"/>
            <a:headEnd/>
            <a:tailEnd/>
          </a:ln>
        </p:spPr>
        <p:txBody>
          <a:bodyPr wrap="none">
            <a:spAutoFit/>
          </a:bodyPr>
          <a:lstStyle/>
          <a:p>
            <a:r>
              <a:rPr lang="cs-CZ" b="1" dirty="0" err="1"/>
              <a:t>Blood</a:t>
            </a:r>
            <a:r>
              <a:rPr lang="cs-CZ" b="1" dirty="0"/>
              <a:t>-</a:t>
            </a:r>
            <a:r>
              <a:rPr lang="cs-CZ" b="1" dirty="0" err="1"/>
              <a:t>vessel</a:t>
            </a:r>
            <a:endParaRPr lang="cs-CZ" b="1" dirty="0"/>
          </a:p>
        </p:txBody>
      </p:sp>
      <p:grpSp>
        <p:nvGrpSpPr>
          <p:cNvPr id="5" name="Group 1414"/>
          <p:cNvGrpSpPr>
            <a:grpSpLocks/>
          </p:cNvGrpSpPr>
          <p:nvPr/>
        </p:nvGrpSpPr>
        <p:grpSpPr bwMode="auto">
          <a:xfrm>
            <a:off x="-36513" y="-39688"/>
            <a:ext cx="9215438" cy="6924676"/>
            <a:chOff x="-23" y="-25"/>
            <a:chExt cx="5805" cy="4362"/>
          </a:xfrm>
        </p:grpSpPr>
        <p:sp>
          <p:nvSpPr>
            <p:cNvPr id="87082" name="Oval 1415"/>
            <p:cNvSpPr>
              <a:spLocks noChangeArrowheads="1"/>
            </p:cNvSpPr>
            <p:nvPr/>
          </p:nvSpPr>
          <p:spPr bwMode="auto">
            <a:xfrm>
              <a:off x="2109" y="234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83" name="Oval 1416"/>
            <p:cNvSpPr>
              <a:spLocks noChangeArrowheads="1"/>
            </p:cNvSpPr>
            <p:nvPr/>
          </p:nvSpPr>
          <p:spPr bwMode="auto">
            <a:xfrm>
              <a:off x="158" y="365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84" name="Oval 1417"/>
            <p:cNvSpPr>
              <a:spLocks noChangeArrowheads="1"/>
            </p:cNvSpPr>
            <p:nvPr/>
          </p:nvSpPr>
          <p:spPr bwMode="auto">
            <a:xfrm>
              <a:off x="204" y="347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85" name="Oval 1418"/>
            <p:cNvSpPr>
              <a:spLocks noChangeArrowheads="1"/>
            </p:cNvSpPr>
            <p:nvPr/>
          </p:nvSpPr>
          <p:spPr bwMode="auto">
            <a:xfrm>
              <a:off x="158" y="311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86" name="Oval 1419"/>
            <p:cNvSpPr>
              <a:spLocks noChangeArrowheads="1"/>
            </p:cNvSpPr>
            <p:nvPr/>
          </p:nvSpPr>
          <p:spPr bwMode="auto">
            <a:xfrm>
              <a:off x="68" y="275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87" name="Oval 1420"/>
            <p:cNvSpPr>
              <a:spLocks noChangeArrowheads="1"/>
            </p:cNvSpPr>
            <p:nvPr/>
          </p:nvSpPr>
          <p:spPr bwMode="auto">
            <a:xfrm>
              <a:off x="567" y="388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88" name="Oval 1421"/>
            <p:cNvSpPr>
              <a:spLocks noChangeArrowheads="1"/>
            </p:cNvSpPr>
            <p:nvPr/>
          </p:nvSpPr>
          <p:spPr bwMode="auto">
            <a:xfrm>
              <a:off x="158" y="420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89" name="Oval 1422"/>
            <p:cNvSpPr>
              <a:spLocks noChangeArrowheads="1"/>
            </p:cNvSpPr>
            <p:nvPr/>
          </p:nvSpPr>
          <p:spPr bwMode="auto">
            <a:xfrm>
              <a:off x="3833" y="356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90" name="Oval 1423"/>
            <p:cNvSpPr>
              <a:spLocks noChangeArrowheads="1"/>
            </p:cNvSpPr>
            <p:nvPr/>
          </p:nvSpPr>
          <p:spPr bwMode="auto">
            <a:xfrm>
              <a:off x="4150" y="275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91" name="Oval 1424"/>
            <p:cNvSpPr>
              <a:spLocks noChangeArrowheads="1"/>
            </p:cNvSpPr>
            <p:nvPr/>
          </p:nvSpPr>
          <p:spPr bwMode="auto">
            <a:xfrm>
              <a:off x="1519" y="392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92" name="Oval 1425"/>
            <p:cNvSpPr>
              <a:spLocks noChangeArrowheads="1"/>
            </p:cNvSpPr>
            <p:nvPr/>
          </p:nvSpPr>
          <p:spPr bwMode="auto">
            <a:xfrm>
              <a:off x="3152" y="279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93" name="Oval 1426"/>
            <p:cNvSpPr>
              <a:spLocks noChangeArrowheads="1"/>
            </p:cNvSpPr>
            <p:nvPr/>
          </p:nvSpPr>
          <p:spPr bwMode="auto">
            <a:xfrm>
              <a:off x="1791" y="415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94" name="Oval 1427"/>
            <p:cNvSpPr>
              <a:spLocks noChangeArrowheads="1"/>
            </p:cNvSpPr>
            <p:nvPr/>
          </p:nvSpPr>
          <p:spPr bwMode="auto">
            <a:xfrm>
              <a:off x="1791" y="206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95" name="Oval 1428"/>
            <p:cNvSpPr>
              <a:spLocks noChangeArrowheads="1"/>
            </p:cNvSpPr>
            <p:nvPr/>
          </p:nvSpPr>
          <p:spPr bwMode="auto">
            <a:xfrm>
              <a:off x="703" y="302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96" name="Oval 1429"/>
            <p:cNvSpPr>
              <a:spLocks noChangeArrowheads="1"/>
            </p:cNvSpPr>
            <p:nvPr/>
          </p:nvSpPr>
          <p:spPr bwMode="auto">
            <a:xfrm>
              <a:off x="2517" y="338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97" name="Oval 1430"/>
            <p:cNvSpPr>
              <a:spLocks noChangeArrowheads="1"/>
            </p:cNvSpPr>
            <p:nvPr/>
          </p:nvSpPr>
          <p:spPr bwMode="auto">
            <a:xfrm>
              <a:off x="249" y="406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98" name="Oval 1431"/>
            <p:cNvSpPr>
              <a:spLocks noChangeArrowheads="1"/>
            </p:cNvSpPr>
            <p:nvPr/>
          </p:nvSpPr>
          <p:spPr bwMode="auto">
            <a:xfrm>
              <a:off x="975" y="320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099" name="Oval 1432"/>
            <p:cNvSpPr>
              <a:spLocks noChangeArrowheads="1"/>
            </p:cNvSpPr>
            <p:nvPr/>
          </p:nvSpPr>
          <p:spPr bwMode="auto">
            <a:xfrm>
              <a:off x="4468" y="361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00" name="Oval 1433"/>
            <p:cNvSpPr>
              <a:spLocks noChangeArrowheads="1"/>
            </p:cNvSpPr>
            <p:nvPr/>
          </p:nvSpPr>
          <p:spPr bwMode="auto">
            <a:xfrm>
              <a:off x="930" y="274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01" name="Oval 1434"/>
            <p:cNvSpPr>
              <a:spLocks noChangeArrowheads="1"/>
            </p:cNvSpPr>
            <p:nvPr/>
          </p:nvSpPr>
          <p:spPr bwMode="auto">
            <a:xfrm>
              <a:off x="158" y="329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02" name="Oval 1435"/>
            <p:cNvSpPr>
              <a:spLocks noChangeArrowheads="1"/>
            </p:cNvSpPr>
            <p:nvPr/>
          </p:nvSpPr>
          <p:spPr bwMode="auto">
            <a:xfrm>
              <a:off x="748" y="206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03" name="Oval 1436"/>
            <p:cNvSpPr>
              <a:spLocks noChangeArrowheads="1"/>
            </p:cNvSpPr>
            <p:nvPr/>
          </p:nvSpPr>
          <p:spPr bwMode="auto">
            <a:xfrm>
              <a:off x="3426" y="228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04" name="Oval 1437"/>
            <p:cNvSpPr>
              <a:spLocks noChangeArrowheads="1"/>
            </p:cNvSpPr>
            <p:nvPr/>
          </p:nvSpPr>
          <p:spPr bwMode="auto">
            <a:xfrm>
              <a:off x="5420" y="374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05" name="Oval 1438"/>
            <p:cNvSpPr>
              <a:spLocks noChangeArrowheads="1"/>
            </p:cNvSpPr>
            <p:nvPr/>
          </p:nvSpPr>
          <p:spPr bwMode="auto">
            <a:xfrm>
              <a:off x="839" y="365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06" name="Oval 1439"/>
            <p:cNvSpPr>
              <a:spLocks noChangeArrowheads="1"/>
            </p:cNvSpPr>
            <p:nvPr/>
          </p:nvSpPr>
          <p:spPr bwMode="auto">
            <a:xfrm>
              <a:off x="2154" y="275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07" name="Oval 1440"/>
            <p:cNvSpPr>
              <a:spLocks noChangeArrowheads="1"/>
            </p:cNvSpPr>
            <p:nvPr/>
          </p:nvSpPr>
          <p:spPr bwMode="auto">
            <a:xfrm>
              <a:off x="2290" y="329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08" name="Oval 1441"/>
            <p:cNvSpPr>
              <a:spLocks noChangeArrowheads="1"/>
            </p:cNvSpPr>
            <p:nvPr/>
          </p:nvSpPr>
          <p:spPr bwMode="auto">
            <a:xfrm>
              <a:off x="1111" y="315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09" name="Oval 1442"/>
            <p:cNvSpPr>
              <a:spLocks noChangeArrowheads="1"/>
            </p:cNvSpPr>
            <p:nvPr/>
          </p:nvSpPr>
          <p:spPr bwMode="auto">
            <a:xfrm>
              <a:off x="2336" y="397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10" name="Oval 1443"/>
            <p:cNvSpPr>
              <a:spLocks noChangeArrowheads="1"/>
            </p:cNvSpPr>
            <p:nvPr/>
          </p:nvSpPr>
          <p:spPr bwMode="auto">
            <a:xfrm>
              <a:off x="1247" y="370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11" name="Oval 1444"/>
            <p:cNvSpPr>
              <a:spLocks noChangeArrowheads="1"/>
            </p:cNvSpPr>
            <p:nvPr/>
          </p:nvSpPr>
          <p:spPr bwMode="auto">
            <a:xfrm>
              <a:off x="3107" y="388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12" name="Oval 1445"/>
            <p:cNvSpPr>
              <a:spLocks noChangeArrowheads="1"/>
            </p:cNvSpPr>
            <p:nvPr/>
          </p:nvSpPr>
          <p:spPr bwMode="auto">
            <a:xfrm>
              <a:off x="3061" y="329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13" name="Oval 1446"/>
            <p:cNvSpPr>
              <a:spLocks noChangeArrowheads="1"/>
            </p:cNvSpPr>
            <p:nvPr/>
          </p:nvSpPr>
          <p:spPr bwMode="auto">
            <a:xfrm>
              <a:off x="3470" y="306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14" name="Oval 1447"/>
            <p:cNvSpPr>
              <a:spLocks noChangeArrowheads="1"/>
            </p:cNvSpPr>
            <p:nvPr/>
          </p:nvSpPr>
          <p:spPr bwMode="auto">
            <a:xfrm>
              <a:off x="2018" y="402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15" name="Oval 1448"/>
            <p:cNvSpPr>
              <a:spLocks noChangeArrowheads="1"/>
            </p:cNvSpPr>
            <p:nvPr/>
          </p:nvSpPr>
          <p:spPr bwMode="auto">
            <a:xfrm>
              <a:off x="657" y="143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16" name="Oval 1449"/>
            <p:cNvSpPr>
              <a:spLocks noChangeArrowheads="1"/>
            </p:cNvSpPr>
            <p:nvPr/>
          </p:nvSpPr>
          <p:spPr bwMode="auto">
            <a:xfrm>
              <a:off x="476" y="216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17" name="Oval 1450"/>
            <p:cNvSpPr>
              <a:spLocks noChangeArrowheads="1"/>
            </p:cNvSpPr>
            <p:nvPr/>
          </p:nvSpPr>
          <p:spPr bwMode="auto">
            <a:xfrm>
              <a:off x="2517" y="152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18" name="Oval 1451"/>
            <p:cNvSpPr>
              <a:spLocks noChangeArrowheads="1"/>
            </p:cNvSpPr>
            <p:nvPr/>
          </p:nvSpPr>
          <p:spPr bwMode="auto">
            <a:xfrm>
              <a:off x="2381" y="356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19" name="Oval 1452"/>
            <p:cNvSpPr>
              <a:spLocks noChangeArrowheads="1"/>
            </p:cNvSpPr>
            <p:nvPr/>
          </p:nvSpPr>
          <p:spPr bwMode="auto">
            <a:xfrm>
              <a:off x="614" y="107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20" name="Oval 1453"/>
            <p:cNvSpPr>
              <a:spLocks noChangeArrowheads="1"/>
            </p:cNvSpPr>
            <p:nvPr/>
          </p:nvSpPr>
          <p:spPr bwMode="auto">
            <a:xfrm>
              <a:off x="340" y="179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21" name="Oval 1454"/>
            <p:cNvSpPr>
              <a:spLocks noChangeArrowheads="1"/>
            </p:cNvSpPr>
            <p:nvPr/>
          </p:nvSpPr>
          <p:spPr bwMode="auto">
            <a:xfrm>
              <a:off x="68" y="256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22" name="Oval 1455"/>
            <p:cNvSpPr>
              <a:spLocks noChangeArrowheads="1"/>
            </p:cNvSpPr>
            <p:nvPr/>
          </p:nvSpPr>
          <p:spPr bwMode="auto">
            <a:xfrm>
              <a:off x="1882" y="225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23" name="Oval 1456"/>
            <p:cNvSpPr>
              <a:spLocks noChangeArrowheads="1"/>
            </p:cNvSpPr>
            <p:nvPr/>
          </p:nvSpPr>
          <p:spPr bwMode="auto">
            <a:xfrm>
              <a:off x="1519" y="293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24" name="Oval 1457"/>
            <p:cNvSpPr>
              <a:spLocks noChangeArrowheads="1"/>
            </p:cNvSpPr>
            <p:nvPr/>
          </p:nvSpPr>
          <p:spPr bwMode="auto">
            <a:xfrm>
              <a:off x="567" y="320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25" name="Oval 1458"/>
            <p:cNvSpPr>
              <a:spLocks noChangeArrowheads="1"/>
            </p:cNvSpPr>
            <p:nvPr/>
          </p:nvSpPr>
          <p:spPr bwMode="auto">
            <a:xfrm>
              <a:off x="1746" y="356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26" name="Oval 1459"/>
            <p:cNvSpPr>
              <a:spLocks noChangeArrowheads="1"/>
            </p:cNvSpPr>
            <p:nvPr/>
          </p:nvSpPr>
          <p:spPr bwMode="auto">
            <a:xfrm>
              <a:off x="4377" y="379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27" name="Oval 1460"/>
            <p:cNvSpPr>
              <a:spLocks noChangeArrowheads="1"/>
            </p:cNvSpPr>
            <p:nvPr/>
          </p:nvSpPr>
          <p:spPr bwMode="auto">
            <a:xfrm>
              <a:off x="884" y="220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28" name="Oval 1461"/>
            <p:cNvSpPr>
              <a:spLocks noChangeArrowheads="1"/>
            </p:cNvSpPr>
            <p:nvPr/>
          </p:nvSpPr>
          <p:spPr bwMode="auto">
            <a:xfrm>
              <a:off x="612" y="288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29" name="Oval 1462"/>
            <p:cNvSpPr>
              <a:spLocks noChangeArrowheads="1"/>
            </p:cNvSpPr>
            <p:nvPr/>
          </p:nvSpPr>
          <p:spPr bwMode="auto">
            <a:xfrm>
              <a:off x="1655" y="302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30" name="Oval 1463"/>
            <p:cNvSpPr>
              <a:spLocks noChangeArrowheads="1"/>
            </p:cNvSpPr>
            <p:nvPr/>
          </p:nvSpPr>
          <p:spPr bwMode="auto">
            <a:xfrm>
              <a:off x="295" y="361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31" name="Oval 1464"/>
            <p:cNvSpPr>
              <a:spLocks noChangeArrowheads="1"/>
            </p:cNvSpPr>
            <p:nvPr/>
          </p:nvSpPr>
          <p:spPr bwMode="auto">
            <a:xfrm>
              <a:off x="612" y="365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32" name="Oval 1465"/>
            <p:cNvSpPr>
              <a:spLocks noChangeArrowheads="1"/>
            </p:cNvSpPr>
            <p:nvPr/>
          </p:nvSpPr>
          <p:spPr bwMode="auto">
            <a:xfrm>
              <a:off x="1429" y="347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33" name="Oval 1466"/>
            <p:cNvSpPr>
              <a:spLocks noChangeArrowheads="1"/>
            </p:cNvSpPr>
            <p:nvPr/>
          </p:nvSpPr>
          <p:spPr bwMode="auto">
            <a:xfrm>
              <a:off x="1111" y="415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34" name="Oval 1467"/>
            <p:cNvSpPr>
              <a:spLocks noChangeArrowheads="1"/>
            </p:cNvSpPr>
            <p:nvPr/>
          </p:nvSpPr>
          <p:spPr bwMode="auto">
            <a:xfrm>
              <a:off x="340" y="311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35" name="Oval 1468"/>
            <p:cNvSpPr>
              <a:spLocks noChangeArrowheads="1"/>
            </p:cNvSpPr>
            <p:nvPr/>
          </p:nvSpPr>
          <p:spPr bwMode="auto">
            <a:xfrm>
              <a:off x="1292" y="270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36" name="Oval 1469"/>
            <p:cNvSpPr>
              <a:spLocks noChangeArrowheads="1"/>
            </p:cNvSpPr>
            <p:nvPr/>
          </p:nvSpPr>
          <p:spPr bwMode="auto">
            <a:xfrm>
              <a:off x="930" y="388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37" name="Oval 1470"/>
            <p:cNvSpPr>
              <a:spLocks noChangeArrowheads="1"/>
            </p:cNvSpPr>
            <p:nvPr/>
          </p:nvSpPr>
          <p:spPr bwMode="auto">
            <a:xfrm>
              <a:off x="2883" y="188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38" name="Oval 1471"/>
            <p:cNvSpPr>
              <a:spLocks noChangeArrowheads="1"/>
            </p:cNvSpPr>
            <p:nvPr/>
          </p:nvSpPr>
          <p:spPr bwMode="auto">
            <a:xfrm>
              <a:off x="2699" y="374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39" name="Oval 1472"/>
            <p:cNvSpPr>
              <a:spLocks noChangeArrowheads="1"/>
            </p:cNvSpPr>
            <p:nvPr/>
          </p:nvSpPr>
          <p:spPr bwMode="auto">
            <a:xfrm>
              <a:off x="2971" y="261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40" name="Oval 1473"/>
            <p:cNvSpPr>
              <a:spLocks noChangeArrowheads="1"/>
            </p:cNvSpPr>
            <p:nvPr/>
          </p:nvSpPr>
          <p:spPr bwMode="auto">
            <a:xfrm>
              <a:off x="3878" y="388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41" name="Oval 1474"/>
            <p:cNvSpPr>
              <a:spLocks noChangeArrowheads="1"/>
            </p:cNvSpPr>
            <p:nvPr/>
          </p:nvSpPr>
          <p:spPr bwMode="auto">
            <a:xfrm>
              <a:off x="1655" y="275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42" name="Oval 1475"/>
            <p:cNvSpPr>
              <a:spLocks noChangeArrowheads="1"/>
            </p:cNvSpPr>
            <p:nvPr/>
          </p:nvSpPr>
          <p:spPr bwMode="auto">
            <a:xfrm>
              <a:off x="2200" y="293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43" name="Oval 1476"/>
            <p:cNvSpPr>
              <a:spLocks noChangeArrowheads="1"/>
            </p:cNvSpPr>
            <p:nvPr/>
          </p:nvSpPr>
          <p:spPr bwMode="auto">
            <a:xfrm>
              <a:off x="1067" y="270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44" name="Oval 1477"/>
            <p:cNvSpPr>
              <a:spLocks noChangeArrowheads="1"/>
            </p:cNvSpPr>
            <p:nvPr/>
          </p:nvSpPr>
          <p:spPr bwMode="auto">
            <a:xfrm>
              <a:off x="4105" y="306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45" name="Oval 1478"/>
            <p:cNvSpPr>
              <a:spLocks noChangeArrowheads="1"/>
            </p:cNvSpPr>
            <p:nvPr/>
          </p:nvSpPr>
          <p:spPr bwMode="auto">
            <a:xfrm>
              <a:off x="431" y="238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46" name="Oval 1479"/>
            <p:cNvSpPr>
              <a:spLocks noChangeArrowheads="1"/>
            </p:cNvSpPr>
            <p:nvPr/>
          </p:nvSpPr>
          <p:spPr bwMode="auto">
            <a:xfrm>
              <a:off x="2835" y="361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47" name="Oval 1480"/>
            <p:cNvSpPr>
              <a:spLocks noChangeArrowheads="1"/>
            </p:cNvSpPr>
            <p:nvPr/>
          </p:nvSpPr>
          <p:spPr bwMode="auto">
            <a:xfrm>
              <a:off x="657" y="402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48" name="Oval 1481"/>
            <p:cNvSpPr>
              <a:spLocks noChangeArrowheads="1"/>
            </p:cNvSpPr>
            <p:nvPr/>
          </p:nvSpPr>
          <p:spPr bwMode="auto">
            <a:xfrm>
              <a:off x="1111" y="247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49" name="Oval 1482"/>
            <p:cNvSpPr>
              <a:spLocks noChangeArrowheads="1"/>
            </p:cNvSpPr>
            <p:nvPr/>
          </p:nvSpPr>
          <p:spPr bwMode="auto">
            <a:xfrm>
              <a:off x="1655" y="170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50" name="Oval 1483"/>
            <p:cNvSpPr>
              <a:spLocks noChangeArrowheads="1"/>
            </p:cNvSpPr>
            <p:nvPr/>
          </p:nvSpPr>
          <p:spPr bwMode="auto">
            <a:xfrm>
              <a:off x="158" y="152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51" name="Oval 1484"/>
            <p:cNvSpPr>
              <a:spLocks noChangeArrowheads="1"/>
            </p:cNvSpPr>
            <p:nvPr/>
          </p:nvSpPr>
          <p:spPr bwMode="auto">
            <a:xfrm>
              <a:off x="68" y="184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52" name="Oval 1485"/>
            <p:cNvSpPr>
              <a:spLocks noChangeArrowheads="1"/>
            </p:cNvSpPr>
            <p:nvPr/>
          </p:nvSpPr>
          <p:spPr bwMode="auto">
            <a:xfrm>
              <a:off x="295" y="116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53" name="Oval 1486"/>
            <p:cNvSpPr>
              <a:spLocks noChangeArrowheads="1"/>
            </p:cNvSpPr>
            <p:nvPr/>
          </p:nvSpPr>
          <p:spPr bwMode="auto">
            <a:xfrm>
              <a:off x="839" y="184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54" name="Oval 1487"/>
            <p:cNvSpPr>
              <a:spLocks noChangeArrowheads="1"/>
            </p:cNvSpPr>
            <p:nvPr/>
          </p:nvSpPr>
          <p:spPr bwMode="auto">
            <a:xfrm>
              <a:off x="3243" y="261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55" name="Oval 1488"/>
            <p:cNvSpPr>
              <a:spLocks noChangeArrowheads="1"/>
            </p:cNvSpPr>
            <p:nvPr/>
          </p:nvSpPr>
          <p:spPr bwMode="auto">
            <a:xfrm>
              <a:off x="298" y="98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56" name="Oval 1489"/>
            <p:cNvSpPr>
              <a:spLocks noChangeArrowheads="1"/>
            </p:cNvSpPr>
            <p:nvPr/>
          </p:nvSpPr>
          <p:spPr bwMode="auto">
            <a:xfrm>
              <a:off x="295" y="161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57" name="Oval 1490"/>
            <p:cNvSpPr>
              <a:spLocks noChangeArrowheads="1"/>
            </p:cNvSpPr>
            <p:nvPr/>
          </p:nvSpPr>
          <p:spPr bwMode="auto">
            <a:xfrm>
              <a:off x="2608" y="197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58" name="Oval 1491"/>
            <p:cNvSpPr>
              <a:spLocks noChangeArrowheads="1"/>
            </p:cNvSpPr>
            <p:nvPr/>
          </p:nvSpPr>
          <p:spPr bwMode="auto">
            <a:xfrm>
              <a:off x="2925" y="166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59" name="Oval 1492"/>
            <p:cNvSpPr>
              <a:spLocks noChangeArrowheads="1"/>
            </p:cNvSpPr>
            <p:nvPr/>
          </p:nvSpPr>
          <p:spPr bwMode="auto">
            <a:xfrm>
              <a:off x="5329" y="152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60" name="Oval 1493"/>
            <p:cNvSpPr>
              <a:spLocks noChangeArrowheads="1"/>
            </p:cNvSpPr>
            <p:nvPr/>
          </p:nvSpPr>
          <p:spPr bwMode="auto">
            <a:xfrm>
              <a:off x="4332" y="148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61" name="Oval 1494"/>
            <p:cNvSpPr>
              <a:spLocks noChangeArrowheads="1"/>
            </p:cNvSpPr>
            <p:nvPr/>
          </p:nvSpPr>
          <p:spPr bwMode="auto">
            <a:xfrm>
              <a:off x="24" y="93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62" name="Oval 1495"/>
            <p:cNvSpPr>
              <a:spLocks noChangeArrowheads="1"/>
            </p:cNvSpPr>
            <p:nvPr/>
          </p:nvSpPr>
          <p:spPr bwMode="auto">
            <a:xfrm>
              <a:off x="4694" y="293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63" name="Oval 1496"/>
            <p:cNvSpPr>
              <a:spLocks noChangeArrowheads="1"/>
            </p:cNvSpPr>
            <p:nvPr/>
          </p:nvSpPr>
          <p:spPr bwMode="auto">
            <a:xfrm>
              <a:off x="113" y="220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64" name="Oval 1497"/>
            <p:cNvSpPr>
              <a:spLocks noChangeArrowheads="1"/>
            </p:cNvSpPr>
            <p:nvPr/>
          </p:nvSpPr>
          <p:spPr bwMode="auto">
            <a:xfrm>
              <a:off x="476" y="270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65" name="Oval 1498"/>
            <p:cNvSpPr>
              <a:spLocks noChangeArrowheads="1"/>
            </p:cNvSpPr>
            <p:nvPr/>
          </p:nvSpPr>
          <p:spPr bwMode="auto">
            <a:xfrm>
              <a:off x="3833" y="343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66" name="Oval 1499"/>
            <p:cNvSpPr>
              <a:spLocks noChangeArrowheads="1"/>
            </p:cNvSpPr>
            <p:nvPr/>
          </p:nvSpPr>
          <p:spPr bwMode="auto">
            <a:xfrm>
              <a:off x="3381" y="284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67" name="Oval 1500"/>
            <p:cNvSpPr>
              <a:spLocks noChangeArrowheads="1"/>
            </p:cNvSpPr>
            <p:nvPr/>
          </p:nvSpPr>
          <p:spPr bwMode="auto">
            <a:xfrm>
              <a:off x="1837" y="297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68" name="Oval 1501"/>
            <p:cNvSpPr>
              <a:spLocks noChangeArrowheads="1"/>
            </p:cNvSpPr>
            <p:nvPr/>
          </p:nvSpPr>
          <p:spPr bwMode="auto">
            <a:xfrm>
              <a:off x="3517" y="229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69" name="Oval 1502"/>
            <p:cNvSpPr>
              <a:spLocks noChangeArrowheads="1"/>
            </p:cNvSpPr>
            <p:nvPr/>
          </p:nvSpPr>
          <p:spPr bwMode="auto">
            <a:xfrm>
              <a:off x="5465" y="429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70" name="Oval 1503"/>
            <p:cNvSpPr>
              <a:spLocks noChangeArrowheads="1"/>
            </p:cNvSpPr>
            <p:nvPr/>
          </p:nvSpPr>
          <p:spPr bwMode="auto">
            <a:xfrm>
              <a:off x="4785" y="225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71" name="Oval 1504"/>
            <p:cNvSpPr>
              <a:spLocks noChangeArrowheads="1"/>
            </p:cNvSpPr>
            <p:nvPr/>
          </p:nvSpPr>
          <p:spPr bwMode="auto">
            <a:xfrm>
              <a:off x="2653" y="261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72" name="Oval 1505"/>
            <p:cNvSpPr>
              <a:spLocks noChangeArrowheads="1"/>
            </p:cNvSpPr>
            <p:nvPr/>
          </p:nvSpPr>
          <p:spPr bwMode="auto">
            <a:xfrm>
              <a:off x="5602" y="228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73" name="Oval 1506"/>
            <p:cNvSpPr>
              <a:spLocks noChangeArrowheads="1"/>
            </p:cNvSpPr>
            <p:nvPr/>
          </p:nvSpPr>
          <p:spPr bwMode="auto">
            <a:xfrm>
              <a:off x="4740" y="129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74" name="Oval 1507"/>
            <p:cNvSpPr>
              <a:spLocks noChangeArrowheads="1"/>
            </p:cNvSpPr>
            <p:nvPr/>
          </p:nvSpPr>
          <p:spPr bwMode="auto">
            <a:xfrm>
              <a:off x="4059" y="143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75" name="Oval 1508"/>
            <p:cNvSpPr>
              <a:spLocks noChangeArrowheads="1"/>
            </p:cNvSpPr>
            <p:nvPr/>
          </p:nvSpPr>
          <p:spPr bwMode="auto">
            <a:xfrm>
              <a:off x="3696" y="343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76" name="Oval 1509"/>
            <p:cNvSpPr>
              <a:spLocks noChangeArrowheads="1"/>
            </p:cNvSpPr>
            <p:nvPr/>
          </p:nvSpPr>
          <p:spPr bwMode="auto">
            <a:xfrm>
              <a:off x="4105" y="211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77" name="Oval 1510"/>
            <p:cNvSpPr>
              <a:spLocks noChangeArrowheads="1"/>
            </p:cNvSpPr>
            <p:nvPr/>
          </p:nvSpPr>
          <p:spPr bwMode="auto">
            <a:xfrm>
              <a:off x="2608" y="297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78" name="Oval 1511"/>
            <p:cNvSpPr>
              <a:spLocks noChangeArrowheads="1"/>
            </p:cNvSpPr>
            <p:nvPr/>
          </p:nvSpPr>
          <p:spPr bwMode="auto">
            <a:xfrm>
              <a:off x="1655" y="352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79" name="Oval 1512"/>
            <p:cNvSpPr>
              <a:spLocks noChangeArrowheads="1"/>
            </p:cNvSpPr>
            <p:nvPr/>
          </p:nvSpPr>
          <p:spPr bwMode="auto">
            <a:xfrm>
              <a:off x="3651" y="402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80" name="Oval 1513"/>
            <p:cNvSpPr>
              <a:spLocks noChangeArrowheads="1"/>
            </p:cNvSpPr>
            <p:nvPr/>
          </p:nvSpPr>
          <p:spPr bwMode="auto">
            <a:xfrm>
              <a:off x="5193" y="279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81" name="Oval 1514"/>
            <p:cNvSpPr>
              <a:spLocks noChangeArrowheads="1"/>
            </p:cNvSpPr>
            <p:nvPr/>
          </p:nvSpPr>
          <p:spPr bwMode="auto">
            <a:xfrm>
              <a:off x="5511" y="311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82" name="Oval 1515"/>
            <p:cNvSpPr>
              <a:spLocks noChangeArrowheads="1"/>
            </p:cNvSpPr>
            <p:nvPr/>
          </p:nvSpPr>
          <p:spPr bwMode="auto">
            <a:xfrm>
              <a:off x="3016" y="420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83" name="Oval 1516"/>
            <p:cNvSpPr>
              <a:spLocks noChangeArrowheads="1"/>
            </p:cNvSpPr>
            <p:nvPr/>
          </p:nvSpPr>
          <p:spPr bwMode="auto">
            <a:xfrm>
              <a:off x="2925" y="234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84" name="Oval 1517"/>
            <p:cNvSpPr>
              <a:spLocks noChangeArrowheads="1"/>
            </p:cNvSpPr>
            <p:nvPr/>
          </p:nvSpPr>
          <p:spPr bwMode="auto">
            <a:xfrm>
              <a:off x="2971" y="297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85" name="Oval 1518"/>
            <p:cNvSpPr>
              <a:spLocks noChangeArrowheads="1"/>
            </p:cNvSpPr>
            <p:nvPr/>
          </p:nvSpPr>
          <p:spPr bwMode="auto">
            <a:xfrm>
              <a:off x="4558" y="238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86" name="Oval 1519"/>
            <p:cNvSpPr>
              <a:spLocks noChangeArrowheads="1"/>
            </p:cNvSpPr>
            <p:nvPr/>
          </p:nvSpPr>
          <p:spPr bwMode="auto">
            <a:xfrm>
              <a:off x="4604" y="352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87" name="Oval 1520"/>
            <p:cNvSpPr>
              <a:spLocks noChangeArrowheads="1"/>
            </p:cNvSpPr>
            <p:nvPr/>
          </p:nvSpPr>
          <p:spPr bwMode="auto">
            <a:xfrm>
              <a:off x="5103" y="370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88" name="Oval 1521"/>
            <p:cNvSpPr>
              <a:spLocks noChangeArrowheads="1"/>
            </p:cNvSpPr>
            <p:nvPr/>
          </p:nvSpPr>
          <p:spPr bwMode="auto">
            <a:xfrm>
              <a:off x="4513" y="297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89" name="Oval 1522"/>
            <p:cNvSpPr>
              <a:spLocks noChangeArrowheads="1"/>
            </p:cNvSpPr>
            <p:nvPr/>
          </p:nvSpPr>
          <p:spPr bwMode="auto">
            <a:xfrm>
              <a:off x="5420" y="275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90" name="Oval 1523"/>
            <p:cNvSpPr>
              <a:spLocks noChangeArrowheads="1"/>
            </p:cNvSpPr>
            <p:nvPr/>
          </p:nvSpPr>
          <p:spPr bwMode="auto">
            <a:xfrm>
              <a:off x="4105" y="247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91" name="Oval 1524"/>
            <p:cNvSpPr>
              <a:spLocks noChangeArrowheads="1"/>
            </p:cNvSpPr>
            <p:nvPr/>
          </p:nvSpPr>
          <p:spPr bwMode="auto">
            <a:xfrm>
              <a:off x="4694" y="383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92" name="Oval 1525"/>
            <p:cNvSpPr>
              <a:spLocks noChangeArrowheads="1"/>
            </p:cNvSpPr>
            <p:nvPr/>
          </p:nvSpPr>
          <p:spPr bwMode="auto">
            <a:xfrm>
              <a:off x="930" y="356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93" name="Oval 1526"/>
            <p:cNvSpPr>
              <a:spLocks noChangeArrowheads="1"/>
            </p:cNvSpPr>
            <p:nvPr/>
          </p:nvSpPr>
          <p:spPr bwMode="auto">
            <a:xfrm>
              <a:off x="5148" y="238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94" name="Oval 1527"/>
            <p:cNvSpPr>
              <a:spLocks noChangeArrowheads="1"/>
            </p:cNvSpPr>
            <p:nvPr/>
          </p:nvSpPr>
          <p:spPr bwMode="auto">
            <a:xfrm>
              <a:off x="4876" y="243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95" name="Oval 1528"/>
            <p:cNvSpPr>
              <a:spLocks noChangeArrowheads="1"/>
            </p:cNvSpPr>
            <p:nvPr/>
          </p:nvSpPr>
          <p:spPr bwMode="auto">
            <a:xfrm>
              <a:off x="5194" y="197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96" name="Oval 1529"/>
            <p:cNvSpPr>
              <a:spLocks noChangeArrowheads="1"/>
            </p:cNvSpPr>
            <p:nvPr/>
          </p:nvSpPr>
          <p:spPr bwMode="auto">
            <a:xfrm>
              <a:off x="5557" y="202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97" name="Oval 1530"/>
            <p:cNvSpPr>
              <a:spLocks noChangeArrowheads="1"/>
            </p:cNvSpPr>
            <p:nvPr/>
          </p:nvSpPr>
          <p:spPr bwMode="auto">
            <a:xfrm>
              <a:off x="5239" y="225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98" name="Oval 1531"/>
            <p:cNvSpPr>
              <a:spLocks noChangeArrowheads="1"/>
            </p:cNvSpPr>
            <p:nvPr/>
          </p:nvSpPr>
          <p:spPr bwMode="auto">
            <a:xfrm>
              <a:off x="4830" y="197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199" name="Oval 1532"/>
            <p:cNvSpPr>
              <a:spLocks noChangeArrowheads="1"/>
            </p:cNvSpPr>
            <p:nvPr/>
          </p:nvSpPr>
          <p:spPr bwMode="auto">
            <a:xfrm>
              <a:off x="1156" y="197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00" name="Oval 1533"/>
            <p:cNvSpPr>
              <a:spLocks noChangeArrowheads="1"/>
            </p:cNvSpPr>
            <p:nvPr/>
          </p:nvSpPr>
          <p:spPr bwMode="auto">
            <a:xfrm>
              <a:off x="2109" y="383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01" name="Oval 1534"/>
            <p:cNvSpPr>
              <a:spLocks noChangeArrowheads="1"/>
            </p:cNvSpPr>
            <p:nvPr/>
          </p:nvSpPr>
          <p:spPr bwMode="auto">
            <a:xfrm>
              <a:off x="4286" y="383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02" name="Oval 1535"/>
            <p:cNvSpPr>
              <a:spLocks noChangeArrowheads="1"/>
            </p:cNvSpPr>
            <p:nvPr/>
          </p:nvSpPr>
          <p:spPr bwMode="auto">
            <a:xfrm>
              <a:off x="4649" y="279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03" name="Oval 1536"/>
            <p:cNvSpPr>
              <a:spLocks noChangeArrowheads="1"/>
            </p:cNvSpPr>
            <p:nvPr/>
          </p:nvSpPr>
          <p:spPr bwMode="auto">
            <a:xfrm>
              <a:off x="3697" y="252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04" name="Oval 1537"/>
            <p:cNvSpPr>
              <a:spLocks noChangeArrowheads="1"/>
            </p:cNvSpPr>
            <p:nvPr/>
          </p:nvSpPr>
          <p:spPr bwMode="auto">
            <a:xfrm>
              <a:off x="2018" y="247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05" name="Oval 1538"/>
            <p:cNvSpPr>
              <a:spLocks noChangeArrowheads="1"/>
            </p:cNvSpPr>
            <p:nvPr/>
          </p:nvSpPr>
          <p:spPr bwMode="auto">
            <a:xfrm>
              <a:off x="2290" y="265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06" name="Oval 1539"/>
            <p:cNvSpPr>
              <a:spLocks noChangeArrowheads="1"/>
            </p:cNvSpPr>
            <p:nvPr/>
          </p:nvSpPr>
          <p:spPr bwMode="auto">
            <a:xfrm>
              <a:off x="5103" y="329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07" name="Oval 1540"/>
            <p:cNvSpPr>
              <a:spLocks noChangeArrowheads="1"/>
            </p:cNvSpPr>
            <p:nvPr/>
          </p:nvSpPr>
          <p:spPr bwMode="auto">
            <a:xfrm>
              <a:off x="1791" y="333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08" name="Oval 1541"/>
            <p:cNvSpPr>
              <a:spLocks noChangeArrowheads="1"/>
            </p:cNvSpPr>
            <p:nvPr/>
          </p:nvSpPr>
          <p:spPr bwMode="auto">
            <a:xfrm>
              <a:off x="3971" y="293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09" name="Oval 1542"/>
            <p:cNvSpPr>
              <a:spLocks noChangeArrowheads="1"/>
            </p:cNvSpPr>
            <p:nvPr/>
          </p:nvSpPr>
          <p:spPr bwMode="auto">
            <a:xfrm>
              <a:off x="4196" y="197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10" name="Oval 1543"/>
            <p:cNvSpPr>
              <a:spLocks noChangeArrowheads="1"/>
            </p:cNvSpPr>
            <p:nvPr/>
          </p:nvSpPr>
          <p:spPr bwMode="auto">
            <a:xfrm>
              <a:off x="4559" y="197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11" name="Oval 1544"/>
            <p:cNvSpPr>
              <a:spLocks noChangeArrowheads="1"/>
            </p:cNvSpPr>
            <p:nvPr/>
          </p:nvSpPr>
          <p:spPr bwMode="auto">
            <a:xfrm>
              <a:off x="3560" y="379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12" name="Oval 1545"/>
            <p:cNvSpPr>
              <a:spLocks noChangeArrowheads="1"/>
            </p:cNvSpPr>
            <p:nvPr/>
          </p:nvSpPr>
          <p:spPr bwMode="auto">
            <a:xfrm>
              <a:off x="1429" y="243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13" name="Oval 1546"/>
            <p:cNvSpPr>
              <a:spLocks noChangeArrowheads="1"/>
            </p:cNvSpPr>
            <p:nvPr/>
          </p:nvSpPr>
          <p:spPr bwMode="auto">
            <a:xfrm>
              <a:off x="1428" y="193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14" name="Oval 1547"/>
            <p:cNvSpPr>
              <a:spLocks noChangeArrowheads="1"/>
            </p:cNvSpPr>
            <p:nvPr/>
          </p:nvSpPr>
          <p:spPr bwMode="auto">
            <a:xfrm>
              <a:off x="340" y="202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15" name="Oval 1548"/>
            <p:cNvSpPr>
              <a:spLocks noChangeArrowheads="1"/>
            </p:cNvSpPr>
            <p:nvPr/>
          </p:nvSpPr>
          <p:spPr bwMode="auto">
            <a:xfrm>
              <a:off x="3562" y="102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16" name="Oval 1549"/>
            <p:cNvSpPr>
              <a:spLocks noChangeArrowheads="1"/>
            </p:cNvSpPr>
            <p:nvPr/>
          </p:nvSpPr>
          <p:spPr bwMode="auto">
            <a:xfrm>
              <a:off x="1020" y="129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17" name="Oval 1550"/>
            <p:cNvSpPr>
              <a:spLocks noChangeArrowheads="1"/>
            </p:cNvSpPr>
            <p:nvPr/>
          </p:nvSpPr>
          <p:spPr bwMode="auto">
            <a:xfrm>
              <a:off x="1292" y="89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18" name="Oval 1551"/>
            <p:cNvSpPr>
              <a:spLocks noChangeArrowheads="1"/>
            </p:cNvSpPr>
            <p:nvPr/>
          </p:nvSpPr>
          <p:spPr bwMode="auto">
            <a:xfrm>
              <a:off x="1383" y="120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19" name="Oval 1552"/>
            <p:cNvSpPr>
              <a:spLocks noChangeArrowheads="1"/>
            </p:cNvSpPr>
            <p:nvPr/>
          </p:nvSpPr>
          <p:spPr bwMode="auto">
            <a:xfrm>
              <a:off x="1338" y="134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20" name="Oval 1553"/>
            <p:cNvSpPr>
              <a:spLocks noChangeArrowheads="1"/>
            </p:cNvSpPr>
            <p:nvPr/>
          </p:nvSpPr>
          <p:spPr bwMode="auto">
            <a:xfrm>
              <a:off x="2154" y="202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21" name="Oval 1554"/>
            <p:cNvSpPr>
              <a:spLocks noChangeArrowheads="1"/>
            </p:cNvSpPr>
            <p:nvPr/>
          </p:nvSpPr>
          <p:spPr bwMode="auto">
            <a:xfrm>
              <a:off x="1610" y="188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22" name="Oval 1555"/>
            <p:cNvSpPr>
              <a:spLocks noChangeArrowheads="1"/>
            </p:cNvSpPr>
            <p:nvPr/>
          </p:nvSpPr>
          <p:spPr bwMode="auto">
            <a:xfrm>
              <a:off x="1111" y="225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23" name="Oval 1556"/>
            <p:cNvSpPr>
              <a:spLocks noChangeArrowheads="1"/>
            </p:cNvSpPr>
            <p:nvPr/>
          </p:nvSpPr>
          <p:spPr bwMode="auto">
            <a:xfrm>
              <a:off x="1699" y="143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24" name="Oval 1557"/>
            <p:cNvSpPr>
              <a:spLocks noChangeArrowheads="1"/>
            </p:cNvSpPr>
            <p:nvPr/>
          </p:nvSpPr>
          <p:spPr bwMode="auto">
            <a:xfrm>
              <a:off x="1610" y="129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25" name="Oval 1558"/>
            <p:cNvSpPr>
              <a:spLocks noChangeArrowheads="1"/>
            </p:cNvSpPr>
            <p:nvPr/>
          </p:nvSpPr>
          <p:spPr bwMode="auto">
            <a:xfrm>
              <a:off x="1746" y="120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26" name="Oval 1559"/>
            <p:cNvSpPr>
              <a:spLocks noChangeArrowheads="1"/>
            </p:cNvSpPr>
            <p:nvPr/>
          </p:nvSpPr>
          <p:spPr bwMode="auto">
            <a:xfrm>
              <a:off x="3742" y="284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27" name="Oval 1560"/>
            <p:cNvSpPr>
              <a:spLocks noChangeArrowheads="1"/>
            </p:cNvSpPr>
            <p:nvPr/>
          </p:nvSpPr>
          <p:spPr bwMode="auto">
            <a:xfrm>
              <a:off x="3924" y="106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28" name="Oval 1561"/>
            <p:cNvSpPr>
              <a:spLocks noChangeArrowheads="1"/>
            </p:cNvSpPr>
            <p:nvPr/>
          </p:nvSpPr>
          <p:spPr bwMode="auto">
            <a:xfrm>
              <a:off x="2335" y="29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29" name="Oval 1562"/>
            <p:cNvSpPr>
              <a:spLocks noChangeArrowheads="1"/>
            </p:cNvSpPr>
            <p:nvPr/>
          </p:nvSpPr>
          <p:spPr bwMode="auto">
            <a:xfrm>
              <a:off x="521" y="75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30" name="Oval 1563"/>
            <p:cNvSpPr>
              <a:spLocks noChangeArrowheads="1"/>
            </p:cNvSpPr>
            <p:nvPr/>
          </p:nvSpPr>
          <p:spPr bwMode="auto">
            <a:xfrm>
              <a:off x="2290" y="11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31" name="Oval 1564"/>
            <p:cNvSpPr>
              <a:spLocks noChangeArrowheads="1"/>
            </p:cNvSpPr>
            <p:nvPr/>
          </p:nvSpPr>
          <p:spPr bwMode="auto">
            <a:xfrm>
              <a:off x="884" y="98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32" name="Oval 1565"/>
            <p:cNvSpPr>
              <a:spLocks noChangeArrowheads="1"/>
            </p:cNvSpPr>
            <p:nvPr/>
          </p:nvSpPr>
          <p:spPr bwMode="auto">
            <a:xfrm>
              <a:off x="3152" y="166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33" name="Oval 1566"/>
            <p:cNvSpPr>
              <a:spLocks noChangeArrowheads="1"/>
            </p:cNvSpPr>
            <p:nvPr/>
          </p:nvSpPr>
          <p:spPr bwMode="auto">
            <a:xfrm>
              <a:off x="3741" y="124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34" name="Oval 1567"/>
            <p:cNvSpPr>
              <a:spLocks noChangeArrowheads="1"/>
            </p:cNvSpPr>
            <p:nvPr/>
          </p:nvSpPr>
          <p:spPr bwMode="auto">
            <a:xfrm>
              <a:off x="2334" y="-1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35" name="Oval 1568"/>
            <p:cNvSpPr>
              <a:spLocks noChangeArrowheads="1"/>
            </p:cNvSpPr>
            <p:nvPr/>
          </p:nvSpPr>
          <p:spPr bwMode="auto">
            <a:xfrm>
              <a:off x="5239" y="107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36" name="Oval 1569"/>
            <p:cNvSpPr>
              <a:spLocks noChangeArrowheads="1"/>
            </p:cNvSpPr>
            <p:nvPr/>
          </p:nvSpPr>
          <p:spPr bwMode="auto">
            <a:xfrm>
              <a:off x="3968" y="125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37" name="Oval 1570"/>
            <p:cNvSpPr>
              <a:spLocks noChangeArrowheads="1"/>
            </p:cNvSpPr>
            <p:nvPr/>
          </p:nvSpPr>
          <p:spPr bwMode="auto">
            <a:xfrm>
              <a:off x="5556" y="179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38" name="Oval 1571"/>
            <p:cNvSpPr>
              <a:spLocks noChangeArrowheads="1"/>
            </p:cNvSpPr>
            <p:nvPr/>
          </p:nvSpPr>
          <p:spPr bwMode="auto">
            <a:xfrm>
              <a:off x="5375" y="297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39" name="Oval 1572"/>
            <p:cNvSpPr>
              <a:spLocks noChangeArrowheads="1"/>
            </p:cNvSpPr>
            <p:nvPr/>
          </p:nvSpPr>
          <p:spPr bwMode="auto">
            <a:xfrm>
              <a:off x="2244" y="170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40" name="Oval 1573"/>
            <p:cNvSpPr>
              <a:spLocks noChangeArrowheads="1"/>
            </p:cNvSpPr>
            <p:nvPr/>
          </p:nvSpPr>
          <p:spPr bwMode="auto">
            <a:xfrm>
              <a:off x="4876" y="415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41" name="Oval 1574"/>
            <p:cNvSpPr>
              <a:spLocks noChangeArrowheads="1"/>
            </p:cNvSpPr>
            <p:nvPr/>
          </p:nvSpPr>
          <p:spPr bwMode="auto">
            <a:xfrm>
              <a:off x="2516" y="125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42" name="Oval 1575"/>
            <p:cNvSpPr>
              <a:spLocks noChangeArrowheads="1"/>
            </p:cNvSpPr>
            <p:nvPr/>
          </p:nvSpPr>
          <p:spPr bwMode="auto">
            <a:xfrm>
              <a:off x="1655" y="243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43" name="Oval 1576"/>
            <p:cNvSpPr>
              <a:spLocks noChangeArrowheads="1"/>
            </p:cNvSpPr>
            <p:nvPr/>
          </p:nvSpPr>
          <p:spPr bwMode="auto">
            <a:xfrm>
              <a:off x="2291" y="116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44" name="Oval 1577"/>
            <p:cNvSpPr>
              <a:spLocks noChangeArrowheads="1"/>
            </p:cNvSpPr>
            <p:nvPr/>
          </p:nvSpPr>
          <p:spPr bwMode="auto">
            <a:xfrm>
              <a:off x="1655" y="2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45" name="Oval 1578"/>
            <p:cNvSpPr>
              <a:spLocks noChangeArrowheads="1"/>
            </p:cNvSpPr>
            <p:nvPr/>
          </p:nvSpPr>
          <p:spPr bwMode="auto">
            <a:xfrm>
              <a:off x="1973" y="98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46" name="Oval 1579"/>
            <p:cNvSpPr>
              <a:spLocks noChangeArrowheads="1"/>
            </p:cNvSpPr>
            <p:nvPr/>
          </p:nvSpPr>
          <p:spPr bwMode="auto">
            <a:xfrm>
              <a:off x="1338" y="52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47" name="Oval 1580"/>
            <p:cNvSpPr>
              <a:spLocks noChangeArrowheads="1"/>
            </p:cNvSpPr>
            <p:nvPr/>
          </p:nvSpPr>
          <p:spPr bwMode="auto">
            <a:xfrm>
              <a:off x="2063" y="2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48" name="Oval 1581"/>
            <p:cNvSpPr>
              <a:spLocks noChangeArrowheads="1"/>
            </p:cNvSpPr>
            <p:nvPr/>
          </p:nvSpPr>
          <p:spPr bwMode="auto">
            <a:xfrm>
              <a:off x="1429" y="315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49" name="Oval 1582"/>
            <p:cNvSpPr>
              <a:spLocks noChangeArrowheads="1"/>
            </p:cNvSpPr>
            <p:nvPr/>
          </p:nvSpPr>
          <p:spPr bwMode="auto">
            <a:xfrm>
              <a:off x="2971" y="48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50" name="Oval 1583"/>
            <p:cNvSpPr>
              <a:spLocks noChangeArrowheads="1"/>
            </p:cNvSpPr>
            <p:nvPr/>
          </p:nvSpPr>
          <p:spPr bwMode="auto">
            <a:xfrm>
              <a:off x="1338" y="75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51" name="Oval 1584"/>
            <p:cNvSpPr>
              <a:spLocks noChangeArrowheads="1"/>
            </p:cNvSpPr>
            <p:nvPr/>
          </p:nvSpPr>
          <p:spPr bwMode="auto">
            <a:xfrm>
              <a:off x="975" y="75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52" name="Oval 1585"/>
            <p:cNvSpPr>
              <a:spLocks noChangeArrowheads="1"/>
            </p:cNvSpPr>
            <p:nvPr/>
          </p:nvSpPr>
          <p:spPr bwMode="auto">
            <a:xfrm>
              <a:off x="1564" y="111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53" name="Oval 1586"/>
            <p:cNvSpPr>
              <a:spLocks noChangeArrowheads="1"/>
            </p:cNvSpPr>
            <p:nvPr/>
          </p:nvSpPr>
          <p:spPr bwMode="auto">
            <a:xfrm>
              <a:off x="2881" y="188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54" name="Oval 1587"/>
            <p:cNvSpPr>
              <a:spLocks noChangeArrowheads="1"/>
            </p:cNvSpPr>
            <p:nvPr/>
          </p:nvSpPr>
          <p:spPr bwMode="auto">
            <a:xfrm>
              <a:off x="3062" y="188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55" name="Oval 1588"/>
            <p:cNvSpPr>
              <a:spLocks noChangeArrowheads="1"/>
            </p:cNvSpPr>
            <p:nvPr/>
          </p:nvSpPr>
          <p:spPr bwMode="auto">
            <a:xfrm>
              <a:off x="1247" y="225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56" name="Oval 1589"/>
            <p:cNvSpPr>
              <a:spLocks noChangeArrowheads="1"/>
            </p:cNvSpPr>
            <p:nvPr/>
          </p:nvSpPr>
          <p:spPr bwMode="auto">
            <a:xfrm>
              <a:off x="3243" y="361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57" name="Oval 1590"/>
            <p:cNvSpPr>
              <a:spLocks noChangeArrowheads="1"/>
            </p:cNvSpPr>
            <p:nvPr/>
          </p:nvSpPr>
          <p:spPr bwMode="auto">
            <a:xfrm>
              <a:off x="2562" y="111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58" name="Oval 1591"/>
            <p:cNvSpPr>
              <a:spLocks noChangeArrowheads="1"/>
            </p:cNvSpPr>
            <p:nvPr/>
          </p:nvSpPr>
          <p:spPr bwMode="auto">
            <a:xfrm>
              <a:off x="2154" y="143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59" name="Oval 1592"/>
            <p:cNvSpPr>
              <a:spLocks noChangeArrowheads="1"/>
            </p:cNvSpPr>
            <p:nvPr/>
          </p:nvSpPr>
          <p:spPr bwMode="auto">
            <a:xfrm>
              <a:off x="2154" y="343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60" name="Oval 1593"/>
            <p:cNvSpPr>
              <a:spLocks noChangeArrowheads="1"/>
            </p:cNvSpPr>
            <p:nvPr/>
          </p:nvSpPr>
          <p:spPr bwMode="auto">
            <a:xfrm>
              <a:off x="3878" y="138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61" name="Oval 1594"/>
            <p:cNvSpPr>
              <a:spLocks noChangeArrowheads="1"/>
            </p:cNvSpPr>
            <p:nvPr/>
          </p:nvSpPr>
          <p:spPr bwMode="auto">
            <a:xfrm>
              <a:off x="3288" y="2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62" name="Oval 1595"/>
            <p:cNvSpPr>
              <a:spLocks noChangeArrowheads="1"/>
            </p:cNvSpPr>
            <p:nvPr/>
          </p:nvSpPr>
          <p:spPr bwMode="auto">
            <a:xfrm>
              <a:off x="3470" y="120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63" name="Oval 1596"/>
            <p:cNvSpPr>
              <a:spLocks noChangeArrowheads="1"/>
            </p:cNvSpPr>
            <p:nvPr/>
          </p:nvSpPr>
          <p:spPr bwMode="auto">
            <a:xfrm>
              <a:off x="3288" y="406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64" name="Oval 1597"/>
            <p:cNvSpPr>
              <a:spLocks noChangeArrowheads="1"/>
            </p:cNvSpPr>
            <p:nvPr/>
          </p:nvSpPr>
          <p:spPr bwMode="auto">
            <a:xfrm>
              <a:off x="3152" y="12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65" name="Oval 1598"/>
            <p:cNvSpPr>
              <a:spLocks noChangeArrowheads="1"/>
            </p:cNvSpPr>
            <p:nvPr/>
          </p:nvSpPr>
          <p:spPr bwMode="auto">
            <a:xfrm>
              <a:off x="3379" y="25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66" name="Oval 1599"/>
            <p:cNvSpPr>
              <a:spLocks noChangeArrowheads="1"/>
            </p:cNvSpPr>
            <p:nvPr/>
          </p:nvSpPr>
          <p:spPr bwMode="auto">
            <a:xfrm>
              <a:off x="4785" y="397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67" name="Oval 1600"/>
            <p:cNvSpPr>
              <a:spLocks noChangeArrowheads="1"/>
            </p:cNvSpPr>
            <p:nvPr/>
          </p:nvSpPr>
          <p:spPr bwMode="auto">
            <a:xfrm>
              <a:off x="2926" y="2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68" name="Oval 1601"/>
            <p:cNvSpPr>
              <a:spLocks noChangeArrowheads="1"/>
            </p:cNvSpPr>
            <p:nvPr/>
          </p:nvSpPr>
          <p:spPr bwMode="auto">
            <a:xfrm>
              <a:off x="3833" y="225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69" name="Oval 1602"/>
            <p:cNvSpPr>
              <a:spLocks noChangeArrowheads="1"/>
            </p:cNvSpPr>
            <p:nvPr/>
          </p:nvSpPr>
          <p:spPr bwMode="auto">
            <a:xfrm>
              <a:off x="3469" y="165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70" name="Oval 1603"/>
            <p:cNvSpPr>
              <a:spLocks noChangeArrowheads="1"/>
            </p:cNvSpPr>
            <p:nvPr/>
          </p:nvSpPr>
          <p:spPr bwMode="auto">
            <a:xfrm>
              <a:off x="3061" y="220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71" name="Oval 1604"/>
            <p:cNvSpPr>
              <a:spLocks noChangeArrowheads="1"/>
            </p:cNvSpPr>
            <p:nvPr/>
          </p:nvSpPr>
          <p:spPr bwMode="auto">
            <a:xfrm>
              <a:off x="1791" y="79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72" name="Oval 1605"/>
            <p:cNvSpPr>
              <a:spLocks noChangeArrowheads="1"/>
            </p:cNvSpPr>
            <p:nvPr/>
          </p:nvSpPr>
          <p:spPr bwMode="auto">
            <a:xfrm>
              <a:off x="3288" y="302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73" name="Oval 1606"/>
            <p:cNvSpPr>
              <a:spLocks noChangeArrowheads="1"/>
            </p:cNvSpPr>
            <p:nvPr/>
          </p:nvSpPr>
          <p:spPr bwMode="auto">
            <a:xfrm>
              <a:off x="1973" y="188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74" name="Oval 1607"/>
            <p:cNvSpPr>
              <a:spLocks noChangeArrowheads="1"/>
            </p:cNvSpPr>
            <p:nvPr/>
          </p:nvSpPr>
          <p:spPr bwMode="auto">
            <a:xfrm>
              <a:off x="204" y="293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75" name="Oval 1608"/>
            <p:cNvSpPr>
              <a:spLocks noChangeArrowheads="1"/>
            </p:cNvSpPr>
            <p:nvPr/>
          </p:nvSpPr>
          <p:spPr bwMode="auto">
            <a:xfrm>
              <a:off x="4694" y="320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76" name="Oval 1609"/>
            <p:cNvSpPr>
              <a:spLocks noChangeArrowheads="1"/>
            </p:cNvSpPr>
            <p:nvPr/>
          </p:nvSpPr>
          <p:spPr bwMode="auto">
            <a:xfrm>
              <a:off x="4286" y="234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77" name="Oval 1610"/>
            <p:cNvSpPr>
              <a:spLocks noChangeArrowheads="1"/>
            </p:cNvSpPr>
            <p:nvPr/>
          </p:nvSpPr>
          <p:spPr bwMode="auto">
            <a:xfrm>
              <a:off x="5012" y="129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78" name="Oval 1611"/>
            <p:cNvSpPr>
              <a:spLocks noChangeArrowheads="1"/>
            </p:cNvSpPr>
            <p:nvPr/>
          </p:nvSpPr>
          <p:spPr bwMode="auto">
            <a:xfrm>
              <a:off x="3742" y="324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79" name="Oval 1612"/>
            <p:cNvSpPr>
              <a:spLocks noChangeArrowheads="1"/>
            </p:cNvSpPr>
            <p:nvPr/>
          </p:nvSpPr>
          <p:spPr bwMode="auto">
            <a:xfrm>
              <a:off x="839" y="261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80" name="Oval 1613"/>
            <p:cNvSpPr>
              <a:spLocks noChangeArrowheads="1"/>
            </p:cNvSpPr>
            <p:nvPr/>
          </p:nvSpPr>
          <p:spPr bwMode="auto">
            <a:xfrm>
              <a:off x="3198" y="147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81" name="Oval 1614"/>
            <p:cNvSpPr>
              <a:spLocks noChangeArrowheads="1"/>
            </p:cNvSpPr>
            <p:nvPr/>
          </p:nvSpPr>
          <p:spPr bwMode="auto">
            <a:xfrm>
              <a:off x="3470" y="143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82" name="Oval 1615"/>
            <p:cNvSpPr>
              <a:spLocks noChangeArrowheads="1"/>
            </p:cNvSpPr>
            <p:nvPr/>
          </p:nvSpPr>
          <p:spPr bwMode="auto">
            <a:xfrm>
              <a:off x="793" y="75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83" name="Oval 1616"/>
            <p:cNvSpPr>
              <a:spLocks noChangeArrowheads="1"/>
            </p:cNvSpPr>
            <p:nvPr/>
          </p:nvSpPr>
          <p:spPr bwMode="auto">
            <a:xfrm>
              <a:off x="2426" y="243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84" name="Oval 1617"/>
            <p:cNvSpPr>
              <a:spLocks noChangeArrowheads="1"/>
            </p:cNvSpPr>
            <p:nvPr/>
          </p:nvSpPr>
          <p:spPr bwMode="auto">
            <a:xfrm>
              <a:off x="1474" y="89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85" name="Oval 1618"/>
            <p:cNvSpPr>
              <a:spLocks noChangeArrowheads="1"/>
            </p:cNvSpPr>
            <p:nvPr/>
          </p:nvSpPr>
          <p:spPr bwMode="auto">
            <a:xfrm>
              <a:off x="4558" y="175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86" name="Oval 1619"/>
            <p:cNvSpPr>
              <a:spLocks noChangeArrowheads="1"/>
            </p:cNvSpPr>
            <p:nvPr/>
          </p:nvSpPr>
          <p:spPr bwMode="auto">
            <a:xfrm>
              <a:off x="1066" y="98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87" name="Oval 1620"/>
            <p:cNvSpPr>
              <a:spLocks noChangeArrowheads="1"/>
            </p:cNvSpPr>
            <p:nvPr/>
          </p:nvSpPr>
          <p:spPr bwMode="auto">
            <a:xfrm>
              <a:off x="2835" y="70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88" name="Oval 1621"/>
            <p:cNvSpPr>
              <a:spLocks noChangeArrowheads="1"/>
            </p:cNvSpPr>
            <p:nvPr/>
          </p:nvSpPr>
          <p:spPr bwMode="auto">
            <a:xfrm>
              <a:off x="4604" y="120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89" name="Oval 1622"/>
            <p:cNvSpPr>
              <a:spLocks noChangeArrowheads="1"/>
            </p:cNvSpPr>
            <p:nvPr/>
          </p:nvSpPr>
          <p:spPr bwMode="auto">
            <a:xfrm>
              <a:off x="1565" y="220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90" name="Oval 1623"/>
            <p:cNvSpPr>
              <a:spLocks noChangeArrowheads="1"/>
            </p:cNvSpPr>
            <p:nvPr/>
          </p:nvSpPr>
          <p:spPr bwMode="auto">
            <a:xfrm>
              <a:off x="3379" y="79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91" name="Oval 1624"/>
            <p:cNvSpPr>
              <a:spLocks noChangeArrowheads="1"/>
            </p:cNvSpPr>
            <p:nvPr/>
          </p:nvSpPr>
          <p:spPr bwMode="auto">
            <a:xfrm>
              <a:off x="1066" y="338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92" name="Oval 1625"/>
            <p:cNvSpPr>
              <a:spLocks noChangeArrowheads="1"/>
            </p:cNvSpPr>
            <p:nvPr/>
          </p:nvSpPr>
          <p:spPr bwMode="auto">
            <a:xfrm>
              <a:off x="1156" y="175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93" name="Oval 1626"/>
            <p:cNvSpPr>
              <a:spLocks noChangeArrowheads="1"/>
            </p:cNvSpPr>
            <p:nvPr/>
          </p:nvSpPr>
          <p:spPr bwMode="auto">
            <a:xfrm>
              <a:off x="975" y="120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94" name="Oval 1627"/>
            <p:cNvSpPr>
              <a:spLocks noChangeArrowheads="1"/>
            </p:cNvSpPr>
            <p:nvPr/>
          </p:nvSpPr>
          <p:spPr bwMode="auto">
            <a:xfrm>
              <a:off x="204" y="234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95" name="Oval 1628"/>
            <p:cNvSpPr>
              <a:spLocks noChangeArrowheads="1"/>
            </p:cNvSpPr>
            <p:nvPr/>
          </p:nvSpPr>
          <p:spPr bwMode="auto">
            <a:xfrm>
              <a:off x="567" y="175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96" name="Oval 1629"/>
            <p:cNvSpPr>
              <a:spLocks noChangeArrowheads="1"/>
            </p:cNvSpPr>
            <p:nvPr/>
          </p:nvSpPr>
          <p:spPr bwMode="auto">
            <a:xfrm>
              <a:off x="249" y="225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97" name="Oval 1630"/>
            <p:cNvSpPr>
              <a:spLocks noChangeArrowheads="1"/>
            </p:cNvSpPr>
            <p:nvPr/>
          </p:nvSpPr>
          <p:spPr bwMode="auto">
            <a:xfrm>
              <a:off x="2791" y="102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98" name="Oval 1631"/>
            <p:cNvSpPr>
              <a:spLocks noChangeArrowheads="1"/>
            </p:cNvSpPr>
            <p:nvPr/>
          </p:nvSpPr>
          <p:spPr bwMode="auto">
            <a:xfrm>
              <a:off x="522" y="47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299" name="Oval 1632"/>
            <p:cNvSpPr>
              <a:spLocks noChangeArrowheads="1"/>
            </p:cNvSpPr>
            <p:nvPr/>
          </p:nvSpPr>
          <p:spPr bwMode="auto">
            <a:xfrm>
              <a:off x="839" y="161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00" name="Oval 1633"/>
            <p:cNvSpPr>
              <a:spLocks noChangeArrowheads="1"/>
            </p:cNvSpPr>
            <p:nvPr/>
          </p:nvSpPr>
          <p:spPr bwMode="auto">
            <a:xfrm>
              <a:off x="3200" y="115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01" name="Oval 1634"/>
            <p:cNvSpPr>
              <a:spLocks noChangeArrowheads="1"/>
            </p:cNvSpPr>
            <p:nvPr/>
          </p:nvSpPr>
          <p:spPr bwMode="auto">
            <a:xfrm>
              <a:off x="3199" y="188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02" name="Oval 1635"/>
            <p:cNvSpPr>
              <a:spLocks noChangeArrowheads="1"/>
            </p:cNvSpPr>
            <p:nvPr/>
          </p:nvSpPr>
          <p:spPr bwMode="auto">
            <a:xfrm>
              <a:off x="703" y="47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03" name="Oval 1636"/>
            <p:cNvSpPr>
              <a:spLocks noChangeArrowheads="1"/>
            </p:cNvSpPr>
            <p:nvPr/>
          </p:nvSpPr>
          <p:spPr bwMode="auto">
            <a:xfrm>
              <a:off x="3109" y="106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04" name="Oval 1637"/>
            <p:cNvSpPr>
              <a:spLocks noChangeArrowheads="1"/>
            </p:cNvSpPr>
            <p:nvPr/>
          </p:nvSpPr>
          <p:spPr bwMode="auto">
            <a:xfrm>
              <a:off x="1202" y="365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05" name="Oval 1638"/>
            <p:cNvSpPr>
              <a:spLocks noChangeArrowheads="1"/>
            </p:cNvSpPr>
            <p:nvPr/>
          </p:nvSpPr>
          <p:spPr bwMode="auto">
            <a:xfrm>
              <a:off x="1156" y="61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06" name="Oval 1639"/>
            <p:cNvSpPr>
              <a:spLocks noChangeArrowheads="1"/>
            </p:cNvSpPr>
            <p:nvPr/>
          </p:nvSpPr>
          <p:spPr bwMode="auto">
            <a:xfrm>
              <a:off x="1202" y="125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07" name="Oval 1640"/>
            <p:cNvSpPr>
              <a:spLocks noChangeArrowheads="1"/>
            </p:cNvSpPr>
            <p:nvPr/>
          </p:nvSpPr>
          <p:spPr bwMode="auto">
            <a:xfrm>
              <a:off x="3560" y="420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08" name="Oval 1641"/>
            <p:cNvSpPr>
              <a:spLocks noChangeArrowheads="1"/>
            </p:cNvSpPr>
            <p:nvPr/>
          </p:nvSpPr>
          <p:spPr bwMode="auto">
            <a:xfrm>
              <a:off x="703" y="12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09" name="Oval 1642"/>
            <p:cNvSpPr>
              <a:spLocks noChangeArrowheads="1"/>
            </p:cNvSpPr>
            <p:nvPr/>
          </p:nvSpPr>
          <p:spPr bwMode="auto">
            <a:xfrm>
              <a:off x="839" y="30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10" name="Oval 1643"/>
            <p:cNvSpPr>
              <a:spLocks noChangeArrowheads="1"/>
            </p:cNvSpPr>
            <p:nvPr/>
          </p:nvSpPr>
          <p:spPr bwMode="auto">
            <a:xfrm>
              <a:off x="884" y="16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11" name="Oval 1644"/>
            <p:cNvSpPr>
              <a:spLocks noChangeArrowheads="1"/>
            </p:cNvSpPr>
            <p:nvPr/>
          </p:nvSpPr>
          <p:spPr bwMode="auto">
            <a:xfrm>
              <a:off x="2699" y="315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12" name="Oval 1645"/>
            <p:cNvSpPr>
              <a:spLocks noChangeArrowheads="1"/>
            </p:cNvSpPr>
            <p:nvPr/>
          </p:nvSpPr>
          <p:spPr bwMode="auto">
            <a:xfrm>
              <a:off x="68" y="3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13" name="Oval 1646"/>
            <p:cNvSpPr>
              <a:spLocks noChangeArrowheads="1"/>
            </p:cNvSpPr>
            <p:nvPr/>
          </p:nvSpPr>
          <p:spPr bwMode="auto">
            <a:xfrm>
              <a:off x="1338" y="25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14" name="Oval 1647"/>
            <p:cNvSpPr>
              <a:spLocks noChangeArrowheads="1"/>
            </p:cNvSpPr>
            <p:nvPr/>
          </p:nvSpPr>
          <p:spPr bwMode="auto">
            <a:xfrm>
              <a:off x="3651" y="84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15" name="Oval 1648"/>
            <p:cNvSpPr>
              <a:spLocks noChangeArrowheads="1"/>
            </p:cNvSpPr>
            <p:nvPr/>
          </p:nvSpPr>
          <p:spPr bwMode="auto">
            <a:xfrm>
              <a:off x="658" y="-1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16" name="Oval 1649"/>
            <p:cNvSpPr>
              <a:spLocks noChangeArrowheads="1"/>
            </p:cNvSpPr>
            <p:nvPr/>
          </p:nvSpPr>
          <p:spPr bwMode="auto">
            <a:xfrm>
              <a:off x="113" y="25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17" name="Oval 1650"/>
            <p:cNvSpPr>
              <a:spLocks noChangeArrowheads="1"/>
            </p:cNvSpPr>
            <p:nvPr/>
          </p:nvSpPr>
          <p:spPr bwMode="auto">
            <a:xfrm>
              <a:off x="1836" y="107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18" name="Oval 1651"/>
            <p:cNvSpPr>
              <a:spLocks noChangeArrowheads="1"/>
            </p:cNvSpPr>
            <p:nvPr/>
          </p:nvSpPr>
          <p:spPr bwMode="auto">
            <a:xfrm>
              <a:off x="2699" y="243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19" name="Oval 1652"/>
            <p:cNvSpPr>
              <a:spLocks noChangeArrowheads="1"/>
            </p:cNvSpPr>
            <p:nvPr/>
          </p:nvSpPr>
          <p:spPr bwMode="auto">
            <a:xfrm>
              <a:off x="1338" y="2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20" name="Oval 1653"/>
            <p:cNvSpPr>
              <a:spLocks noChangeArrowheads="1"/>
            </p:cNvSpPr>
            <p:nvPr/>
          </p:nvSpPr>
          <p:spPr bwMode="auto">
            <a:xfrm>
              <a:off x="1066" y="143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21" name="Oval 1654"/>
            <p:cNvSpPr>
              <a:spLocks noChangeArrowheads="1"/>
            </p:cNvSpPr>
            <p:nvPr/>
          </p:nvSpPr>
          <p:spPr bwMode="auto">
            <a:xfrm>
              <a:off x="2154" y="30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22" name="Oval 1655"/>
            <p:cNvSpPr>
              <a:spLocks noChangeArrowheads="1"/>
            </p:cNvSpPr>
            <p:nvPr/>
          </p:nvSpPr>
          <p:spPr bwMode="auto">
            <a:xfrm>
              <a:off x="1111" y="48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23" name="Oval 1656"/>
            <p:cNvSpPr>
              <a:spLocks noChangeArrowheads="1"/>
            </p:cNvSpPr>
            <p:nvPr/>
          </p:nvSpPr>
          <p:spPr bwMode="auto">
            <a:xfrm>
              <a:off x="4604" y="79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24" name="Oval 1657"/>
            <p:cNvSpPr>
              <a:spLocks noChangeArrowheads="1"/>
            </p:cNvSpPr>
            <p:nvPr/>
          </p:nvSpPr>
          <p:spPr bwMode="auto">
            <a:xfrm>
              <a:off x="2336" y="75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25" name="Oval 1658"/>
            <p:cNvSpPr>
              <a:spLocks noChangeArrowheads="1"/>
            </p:cNvSpPr>
            <p:nvPr/>
          </p:nvSpPr>
          <p:spPr bwMode="auto">
            <a:xfrm>
              <a:off x="2472" y="206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26" name="Oval 1659"/>
            <p:cNvSpPr>
              <a:spLocks noChangeArrowheads="1"/>
            </p:cNvSpPr>
            <p:nvPr/>
          </p:nvSpPr>
          <p:spPr bwMode="auto">
            <a:xfrm>
              <a:off x="3061" y="138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27" name="Oval 1660"/>
            <p:cNvSpPr>
              <a:spLocks noChangeArrowheads="1"/>
            </p:cNvSpPr>
            <p:nvPr/>
          </p:nvSpPr>
          <p:spPr bwMode="auto">
            <a:xfrm>
              <a:off x="2064" y="107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28" name="Oval 1661"/>
            <p:cNvSpPr>
              <a:spLocks noChangeArrowheads="1"/>
            </p:cNvSpPr>
            <p:nvPr/>
          </p:nvSpPr>
          <p:spPr bwMode="auto">
            <a:xfrm>
              <a:off x="2472" y="93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29" name="Oval 1662"/>
            <p:cNvSpPr>
              <a:spLocks noChangeArrowheads="1"/>
            </p:cNvSpPr>
            <p:nvPr/>
          </p:nvSpPr>
          <p:spPr bwMode="auto">
            <a:xfrm>
              <a:off x="3424" y="43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30" name="Oval 1663"/>
            <p:cNvSpPr>
              <a:spLocks noChangeArrowheads="1"/>
            </p:cNvSpPr>
            <p:nvPr/>
          </p:nvSpPr>
          <p:spPr bwMode="auto">
            <a:xfrm>
              <a:off x="3515" y="61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31" name="Oval 1664"/>
            <p:cNvSpPr>
              <a:spLocks noChangeArrowheads="1"/>
            </p:cNvSpPr>
            <p:nvPr/>
          </p:nvSpPr>
          <p:spPr bwMode="auto">
            <a:xfrm>
              <a:off x="3606" y="193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32" name="Oval 1665"/>
            <p:cNvSpPr>
              <a:spLocks noChangeArrowheads="1"/>
            </p:cNvSpPr>
            <p:nvPr/>
          </p:nvSpPr>
          <p:spPr bwMode="auto">
            <a:xfrm>
              <a:off x="2702" y="129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33" name="Oval 1666"/>
            <p:cNvSpPr>
              <a:spLocks noChangeArrowheads="1"/>
            </p:cNvSpPr>
            <p:nvPr/>
          </p:nvSpPr>
          <p:spPr bwMode="auto">
            <a:xfrm>
              <a:off x="113" y="84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34" name="Oval 1667"/>
            <p:cNvSpPr>
              <a:spLocks noChangeArrowheads="1"/>
            </p:cNvSpPr>
            <p:nvPr/>
          </p:nvSpPr>
          <p:spPr bwMode="auto">
            <a:xfrm>
              <a:off x="1701" y="25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35" name="Oval 1668"/>
            <p:cNvSpPr>
              <a:spLocks noChangeArrowheads="1"/>
            </p:cNvSpPr>
            <p:nvPr/>
          </p:nvSpPr>
          <p:spPr bwMode="auto">
            <a:xfrm>
              <a:off x="22" y="39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36" name="Oval 1669"/>
            <p:cNvSpPr>
              <a:spLocks noChangeArrowheads="1"/>
            </p:cNvSpPr>
            <p:nvPr/>
          </p:nvSpPr>
          <p:spPr bwMode="auto">
            <a:xfrm>
              <a:off x="-23" y="75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37" name="Oval 1670"/>
            <p:cNvSpPr>
              <a:spLocks noChangeArrowheads="1"/>
            </p:cNvSpPr>
            <p:nvPr/>
          </p:nvSpPr>
          <p:spPr bwMode="auto">
            <a:xfrm>
              <a:off x="2564" y="98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38" name="Oval 1671"/>
            <p:cNvSpPr>
              <a:spLocks noChangeArrowheads="1"/>
            </p:cNvSpPr>
            <p:nvPr/>
          </p:nvSpPr>
          <p:spPr bwMode="auto">
            <a:xfrm>
              <a:off x="249" y="39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39" name="Oval 1672"/>
            <p:cNvSpPr>
              <a:spLocks noChangeArrowheads="1"/>
            </p:cNvSpPr>
            <p:nvPr/>
          </p:nvSpPr>
          <p:spPr bwMode="auto">
            <a:xfrm>
              <a:off x="1701" y="143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40" name="Oval 1673"/>
            <p:cNvSpPr>
              <a:spLocks noChangeArrowheads="1"/>
            </p:cNvSpPr>
            <p:nvPr/>
          </p:nvSpPr>
          <p:spPr bwMode="auto">
            <a:xfrm>
              <a:off x="67" y="66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41" name="Oval 1674"/>
            <p:cNvSpPr>
              <a:spLocks noChangeArrowheads="1"/>
            </p:cNvSpPr>
            <p:nvPr/>
          </p:nvSpPr>
          <p:spPr bwMode="auto">
            <a:xfrm>
              <a:off x="385" y="11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42" name="Oval 1675"/>
            <p:cNvSpPr>
              <a:spLocks noChangeArrowheads="1"/>
            </p:cNvSpPr>
            <p:nvPr/>
          </p:nvSpPr>
          <p:spPr bwMode="auto">
            <a:xfrm>
              <a:off x="-23" y="25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43" name="Oval 1676"/>
            <p:cNvSpPr>
              <a:spLocks noChangeArrowheads="1"/>
            </p:cNvSpPr>
            <p:nvPr/>
          </p:nvSpPr>
          <p:spPr bwMode="auto">
            <a:xfrm>
              <a:off x="-23" y="-1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44" name="Oval 1677"/>
            <p:cNvSpPr>
              <a:spLocks noChangeArrowheads="1"/>
            </p:cNvSpPr>
            <p:nvPr/>
          </p:nvSpPr>
          <p:spPr bwMode="auto">
            <a:xfrm>
              <a:off x="1066" y="-1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45" name="Oval 1678"/>
            <p:cNvSpPr>
              <a:spLocks noChangeArrowheads="1"/>
            </p:cNvSpPr>
            <p:nvPr/>
          </p:nvSpPr>
          <p:spPr bwMode="auto">
            <a:xfrm>
              <a:off x="1156" y="152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46" name="Oval 1679"/>
            <p:cNvSpPr>
              <a:spLocks noChangeArrowheads="1"/>
            </p:cNvSpPr>
            <p:nvPr/>
          </p:nvSpPr>
          <p:spPr bwMode="auto">
            <a:xfrm>
              <a:off x="2789" y="157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47" name="Oval 1680"/>
            <p:cNvSpPr>
              <a:spLocks noChangeArrowheads="1"/>
            </p:cNvSpPr>
            <p:nvPr/>
          </p:nvSpPr>
          <p:spPr bwMode="auto">
            <a:xfrm>
              <a:off x="3696" y="143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48" name="Oval 1681"/>
            <p:cNvSpPr>
              <a:spLocks noChangeArrowheads="1"/>
            </p:cNvSpPr>
            <p:nvPr/>
          </p:nvSpPr>
          <p:spPr bwMode="auto">
            <a:xfrm>
              <a:off x="1882" y="139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49" name="Oval 1682"/>
            <p:cNvSpPr>
              <a:spLocks noChangeArrowheads="1"/>
            </p:cNvSpPr>
            <p:nvPr/>
          </p:nvSpPr>
          <p:spPr bwMode="auto">
            <a:xfrm>
              <a:off x="5420" y="347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50" name="Oval 1683"/>
            <p:cNvSpPr>
              <a:spLocks noChangeArrowheads="1"/>
            </p:cNvSpPr>
            <p:nvPr/>
          </p:nvSpPr>
          <p:spPr bwMode="auto">
            <a:xfrm>
              <a:off x="5602" y="120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51" name="Oval 1684"/>
            <p:cNvSpPr>
              <a:spLocks noChangeArrowheads="1"/>
            </p:cNvSpPr>
            <p:nvPr/>
          </p:nvSpPr>
          <p:spPr bwMode="auto">
            <a:xfrm>
              <a:off x="3424" y="247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52" name="Oval 1685"/>
            <p:cNvSpPr>
              <a:spLocks noChangeArrowheads="1"/>
            </p:cNvSpPr>
            <p:nvPr/>
          </p:nvSpPr>
          <p:spPr bwMode="auto">
            <a:xfrm>
              <a:off x="3288" y="70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53" name="Oval 1686"/>
            <p:cNvSpPr>
              <a:spLocks noChangeArrowheads="1"/>
            </p:cNvSpPr>
            <p:nvPr/>
          </p:nvSpPr>
          <p:spPr bwMode="auto">
            <a:xfrm>
              <a:off x="1746" y="61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54" name="Oval 1687"/>
            <p:cNvSpPr>
              <a:spLocks noChangeArrowheads="1"/>
            </p:cNvSpPr>
            <p:nvPr/>
          </p:nvSpPr>
          <p:spPr bwMode="auto">
            <a:xfrm>
              <a:off x="1882" y="270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55" name="Oval 1688"/>
            <p:cNvSpPr>
              <a:spLocks noChangeArrowheads="1"/>
            </p:cNvSpPr>
            <p:nvPr/>
          </p:nvSpPr>
          <p:spPr bwMode="auto">
            <a:xfrm>
              <a:off x="5056" y="66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56" name="Oval 1689"/>
            <p:cNvSpPr>
              <a:spLocks noChangeArrowheads="1"/>
            </p:cNvSpPr>
            <p:nvPr/>
          </p:nvSpPr>
          <p:spPr bwMode="auto">
            <a:xfrm>
              <a:off x="3198" y="197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57" name="Oval 1690"/>
            <p:cNvSpPr>
              <a:spLocks noChangeArrowheads="1"/>
            </p:cNvSpPr>
            <p:nvPr/>
          </p:nvSpPr>
          <p:spPr bwMode="auto">
            <a:xfrm>
              <a:off x="2200" y="188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58" name="Oval 1691"/>
            <p:cNvSpPr>
              <a:spLocks noChangeArrowheads="1"/>
            </p:cNvSpPr>
            <p:nvPr/>
          </p:nvSpPr>
          <p:spPr bwMode="auto">
            <a:xfrm>
              <a:off x="5511" y="89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59" name="Oval 1692"/>
            <p:cNvSpPr>
              <a:spLocks noChangeArrowheads="1"/>
            </p:cNvSpPr>
            <p:nvPr/>
          </p:nvSpPr>
          <p:spPr bwMode="auto">
            <a:xfrm>
              <a:off x="3288" y="52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60" name="Oval 1693"/>
            <p:cNvSpPr>
              <a:spLocks noChangeArrowheads="1"/>
            </p:cNvSpPr>
            <p:nvPr/>
          </p:nvSpPr>
          <p:spPr bwMode="auto">
            <a:xfrm>
              <a:off x="5283" y="48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61" name="Oval 1694"/>
            <p:cNvSpPr>
              <a:spLocks noChangeArrowheads="1"/>
            </p:cNvSpPr>
            <p:nvPr/>
          </p:nvSpPr>
          <p:spPr bwMode="auto">
            <a:xfrm>
              <a:off x="5419" y="39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62" name="Oval 1695"/>
            <p:cNvSpPr>
              <a:spLocks noChangeArrowheads="1"/>
            </p:cNvSpPr>
            <p:nvPr/>
          </p:nvSpPr>
          <p:spPr bwMode="auto">
            <a:xfrm>
              <a:off x="5147" y="43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63" name="Oval 1696"/>
            <p:cNvSpPr>
              <a:spLocks noChangeArrowheads="1"/>
            </p:cNvSpPr>
            <p:nvPr/>
          </p:nvSpPr>
          <p:spPr bwMode="auto">
            <a:xfrm>
              <a:off x="3288" y="338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64" name="Oval 1697"/>
            <p:cNvSpPr>
              <a:spLocks noChangeArrowheads="1"/>
            </p:cNvSpPr>
            <p:nvPr/>
          </p:nvSpPr>
          <p:spPr bwMode="auto">
            <a:xfrm>
              <a:off x="748" y="420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65" name="Oval 1698"/>
            <p:cNvSpPr>
              <a:spLocks noChangeArrowheads="1"/>
            </p:cNvSpPr>
            <p:nvPr/>
          </p:nvSpPr>
          <p:spPr bwMode="auto">
            <a:xfrm>
              <a:off x="4059" y="333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66" name="Oval 1699"/>
            <p:cNvSpPr>
              <a:spLocks noChangeArrowheads="1"/>
            </p:cNvSpPr>
            <p:nvPr/>
          </p:nvSpPr>
          <p:spPr bwMode="auto">
            <a:xfrm>
              <a:off x="5283" y="79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67" name="Oval 1700"/>
            <p:cNvSpPr>
              <a:spLocks noChangeArrowheads="1"/>
            </p:cNvSpPr>
            <p:nvPr/>
          </p:nvSpPr>
          <p:spPr bwMode="auto">
            <a:xfrm>
              <a:off x="5691" y="70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68" name="Oval 1701"/>
            <p:cNvSpPr>
              <a:spLocks noChangeArrowheads="1"/>
            </p:cNvSpPr>
            <p:nvPr/>
          </p:nvSpPr>
          <p:spPr bwMode="auto">
            <a:xfrm>
              <a:off x="158" y="388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69" name="Oval 1702"/>
            <p:cNvSpPr>
              <a:spLocks noChangeArrowheads="1"/>
            </p:cNvSpPr>
            <p:nvPr/>
          </p:nvSpPr>
          <p:spPr bwMode="auto">
            <a:xfrm>
              <a:off x="5328" y="6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70" name="Oval 1703"/>
            <p:cNvSpPr>
              <a:spLocks noChangeArrowheads="1"/>
            </p:cNvSpPr>
            <p:nvPr/>
          </p:nvSpPr>
          <p:spPr bwMode="auto">
            <a:xfrm>
              <a:off x="5555" y="11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71" name="Oval 1704"/>
            <p:cNvSpPr>
              <a:spLocks noChangeArrowheads="1"/>
            </p:cNvSpPr>
            <p:nvPr/>
          </p:nvSpPr>
          <p:spPr bwMode="auto">
            <a:xfrm>
              <a:off x="4967" y="845"/>
              <a:ext cx="45" cy="46"/>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72" name="Oval 1705"/>
            <p:cNvSpPr>
              <a:spLocks noChangeArrowheads="1"/>
            </p:cNvSpPr>
            <p:nvPr/>
          </p:nvSpPr>
          <p:spPr bwMode="auto">
            <a:xfrm>
              <a:off x="4241" y="61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73" name="Oval 1706"/>
            <p:cNvSpPr>
              <a:spLocks noChangeArrowheads="1"/>
            </p:cNvSpPr>
            <p:nvPr/>
          </p:nvSpPr>
          <p:spPr bwMode="auto">
            <a:xfrm>
              <a:off x="5736" y="6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74" name="Oval 1707"/>
            <p:cNvSpPr>
              <a:spLocks noChangeArrowheads="1"/>
            </p:cNvSpPr>
            <p:nvPr/>
          </p:nvSpPr>
          <p:spPr bwMode="auto">
            <a:xfrm>
              <a:off x="5600" y="-2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75" name="Oval 1708"/>
            <p:cNvSpPr>
              <a:spLocks noChangeArrowheads="1"/>
            </p:cNvSpPr>
            <p:nvPr/>
          </p:nvSpPr>
          <p:spPr bwMode="auto">
            <a:xfrm>
              <a:off x="5600" y="34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76" name="Oval 1709"/>
            <p:cNvSpPr>
              <a:spLocks noChangeArrowheads="1"/>
            </p:cNvSpPr>
            <p:nvPr/>
          </p:nvSpPr>
          <p:spPr bwMode="auto">
            <a:xfrm>
              <a:off x="2971" y="202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77" name="Oval 1710"/>
            <p:cNvSpPr>
              <a:spLocks noChangeArrowheads="1"/>
            </p:cNvSpPr>
            <p:nvPr/>
          </p:nvSpPr>
          <p:spPr bwMode="auto">
            <a:xfrm>
              <a:off x="4876" y="66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78" name="Oval 1711"/>
            <p:cNvSpPr>
              <a:spLocks noChangeArrowheads="1"/>
            </p:cNvSpPr>
            <p:nvPr/>
          </p:nvSpPr>
          <p:spPr bwMode="auto">
            <a:xfrm>
              <a:off x="2426" y="138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79" name="Oval 1712"/>
            <p:cNvSpPr>
              <a:spLocks noChangeArrowheads="1"/>
            </p:cNvSpPr>
            <p:nvPr/>
          </p:nvSpPr>
          <p:spPr bwMode="auto">
            <a:xfrm>
              <a:off x="2290" y="107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80" name="Oval 1713"/>
            <p:cNvSpPr>
              <a:spLocks noChangeArrowheads="1"/>
            </p:cNvSpPr>
            <p:nvPr/>
          </p:nvSpPr>
          <p:spPr bwMode="auto">
            <a:xfrm>
              <a:off x="5237" y="21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81" name="Oval 1714"/>
            <p:cNvSpPr>
              <a:spLocks noChangeArrowheads="1"/>
            </p:cNvSpPr>
            <p:nvPr/>
          </p:nvSpPr>
          <p:spPr bwMode="auto">
            <a:xfrm>
              <a:off x="4558" y="111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82" name="Oval 1715"/>
            <p:cNvSpPr>
              <a:spLocks noChangeArrowheads="1"/>
            </p:cNvSpPr>
            <p:nvPr/>
          </p:nvSpPr>
          <p:spPr bwMode="auto">
            <a:xfrm>
              <a:off x="2880" y="125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83" name="Oval 1716"/>
            <p:cNvSpPr>
              <a:spLocks noChangeArrowheads="1"/>
            </p:cNvSpPr>
            <p:nvPr/>
          </p:nvSpPr>
          <p:spPr bwMode="auto">
            <a:xfrm>
              <a:off x="3061" y="89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84" name="Oval 1717"/>
            <p:cNvSpPr>
              <a:spLocks noChangeArrowheads="1"/>
            </p:cNvSpPr>
            <p:nvPr/>
          </p:nvSpPr>
          <p:spPr bwMode="auto">
            <a:xfrm>
              <a:off x="5284" y="134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85" name="Oval 1718"/>
            <p:cNvSpPr>
              <a:spLocks noChangeArrowheads="1"/>
            </p:cNvSpPr>
            <p:nvPr/>
          </p:nvSpPr>
          <p:spPr bwMode="auto">
            <a:xfrm>
              <a:off x="4921" y="306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86" name="Oval 1719"/>
            <p:cNvSpPr>
              <a:spLocks noChangeArrowheads="1"/>
            </p:cNvSpPr>
            <p:nvPr/>
          </p:nvSpPr>
          <p:spPr bwMode="auto">
            <a:xfrm>
              <a:off x="4876" y="265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87" name="Oval 1720"/>
            <p:cNvSpPr>
              <a:spLocks noChangeArrowheads="1"/>
            </p:cNvSpPr>
            <p:nvPr/>
          </p:nvSpPr>
          <p:spPr bwMode="auto">
            <a:xfrm>
              <a:off x="2018" y="324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88" name="Oval 1721"/>
            <p:cNvSpPr>
              <a:spLocks noChangeArrowheads="1"/>
            </p:cNvSpPr>
            <p:nvPr/>
          </p:nvSpPr>
          <p:spPr bwMode="auto">
            <a:xfrm>
              <a:off x="4241" y="134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89" name="Oval 1722"/>
            <p:cNvSpPr>
              <a:spLocks noChangeArrowheads="1"/>
            </p:cNvSpPr>
            <p:nvPr/>
          </p:nvSpPr>
          <p:spPr bwMode="auto">
            <a:xfrm>
              <a:off x="4150" y="411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90" name="Oval 1723"/>
            <p:cNvSpPr>
              <a:spLocks noChangeArrowheads="1"/>
            </p:cNvSpPr>
            <p:nvPr/>
          </p:nvSpPr>
          <p:spPr bwMode="auto">
            <a:xfrm>
              <a:off x="2699" y="415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91" name="Oval 1724"/>
            <p:cNvSpPr>
              <a:spLocks noChangeArrowheads="1"/>
            </p:cNvSpPr>
            <p:nvPr/>
          </p:nvSpPr>
          <p:spPr bwMode="auto">
            <a:xfrm>
              <a:off x="5375" y="202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92" name="Oval 1725"/>
            <p:cNvSpPr>
              <a:spLocks noChangeArrowheads="1"/>
            </p:cNvSpPr>
            <p:nvPr/>
          </p:nvSpPr>
          <p:spPr bwMode="auto">
            <a:xfrm>
              <a:off x="2064" y="57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93" name="Oval 1726"/>
            <p:cNvSpPr>
              <a:spLocks noChangeArrowheads="1"/>
            </p:cNvSpPr>
            <p:nvPr/>
          </p:nvSpPr>
          <p:spPr bwMode="auto">
            <a:xfrm>
              <a:off x="1837" y="379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94" name="Oval 1727"/>
            <p:cNvSpPr>
              <a:spLocks noChangeArrowheads="1"/>
            </p:cNvSpPr>
            <p:nvPr/>
          </p:nvSpPr>
          <p:spPr bwMode="auto">
            <a:xfrm>
              <a:off x="3878" y="197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95" name="Oval 1728"/>
            <p:cNvSpPr>
              <a:spLocks noChangeArrowheads="1"/>
            </p:cNvSpPr>
            <p:nvPr/>
          </p:nvSpPr>
          <p:spPr bwMode="auto">
            <a:xfrm>
              <a:off x="2426" y="220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96" name="Oval 1729"/>
            <p:cNvSpPr>
              <a:spLocks noChangeArrowheads="1"/>
            </p:cNvSpPr>
            <p:nvPr/>
          </p:nvSpPr>
          <p:spPr bwMode="auto">
            <a:xfrm>
              <a:off x="4513" y="148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97" name="Oval 1730"/>
            <p:cNvSpPr>
              <a:spLocks noChangeArrowheads="1"/>
            </p:cNvSpPr>
            <p:nvPr/>
          </p:nvSpPr>
          <p:spPr bwMode="auto">
            <a:xfrm>
              <a:off x="4195" y="347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98" name="Oval 1731"/>
            <p:cNvSpPr>
              <a:spLocks noChangeArrowheads="1"/>
            </p:cNvSpPr>
            <p:nvPr/>
          </p:nvSpPr>
          <p:spPr bwMode="auto">
            <a:xfrm>
              <a:off x="5284" y="402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399" name="Oval 1732"/>
            <p:cNvSpPr>
              <a:spLocks noChangeArrowheads="1"/>
            </p:cNvSpPr>
            <p:nvPr/>
          </p:nvSpPr>
          <p:spPr bwMode="auto">
            <a:xfrm>
              <a:off x="1701" y="48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00" name="Oval 1733"/>
            <p:cNvSpPr>
              <a:spLocks noChangeArrowheads="1"/>
            </p:cNvSpPr>
            <p:nvPr/>
          </p:nvSpPr>
          <p:spPr bwMode="auto">
            <a:xfrm>
              <a:off x="2472" y="48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01" name="Oval 1734"/>
            <p:cNvSpPr>
              <a:spLocks noChangeArrowheads="1"/>
            </p:cNvSpPr>
            <p:nvPr/>
          </p:nvSpPr>
          <p:spPr bwMode="auto">
            <a:xfrm>
              <a:off x="4648" y="34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02" name="Oval 1735"/>
            <p:cNvSpPr>
              <a:spLocks noChangeArrowheads="1"/>
            </p:cNvSpPr>
            <p:nvPr/>
          </p:nvSpPr>
          <p:spPr bwMode="auto">
            <a:xfrm>
              <a:off x="4829" y="33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03" name="Oval 1736"/>
            <p:cNvSpPr>
              <a:spLocks noChangeArrowheads="1"/>
            </p:cNvSpPr>
            <p:nvPr/>
          </p:nvSpPr>
          <p:spPr bwMode="auto">
            <a:xfrm>
              <a:off x="2562" y="61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04" name="Oval 1737"/>
            <p:cNvSpPr>
              <a:spLocks noChangeArrowheads="1"/>
            </p:cNvSpPr>
            <p:nvPr/>
          </p:nvSpPr>
          <p:spPr bwMode="auto">
            <a:xfrm>
              <a:off x="4875" y="43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05" name="Oval 1738"/>
            <p:cNvSpPr>
              <a:spLocks noChangeArrowheads="1"/>
            </p:cNvSpPr>
            <p:nvPr/>
          </p:nvSpPr>
          <p:spPr bwMode="auto">
            <a:xfrm>
              <a:off x="4740" y="161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06" name="Oval 1739"/>
            <p:cNvSpPr>
              <a:spLocks noChangeArrowheads="1"/>
            </p:cNvSpPr>
            <p:nvPr/>
          </p:nvSpPr>
          <p:spPr bwMode="auto">
            <a:xfrm>
              <a:off x="4332" y="93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07" name="Oval 1740"/>
            <p:cNvSpPr>
              <a:spLocks noChangeArrowheads="1"/>
            </p:cNvSpPr>
            <p:nvPr/>
          </p:nvSpPr>
          <p:spPr bwMode="auto">
            <a:xfrm>
              <a:off x="4285" y="26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08" name="Oval 1741"/>
            <p:cNvSpPr>
              <a:spLocks noChangeArrowheads="1"/>
            </p:cNvSpPr>
            <p:nvPr/>
          </p:nvSpPr>
          <p:spPr bwMode="auto">
            <a:xfrm>
              <a:off x="521" y="424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09" name="Oval 1742"/>
            <p:cNvSpPr>
              <a:spLocks noChangeArrowheads="1"/>
            </p:cNvSpPr>
            <p:nvPr/>
          </p:nvSpPr>
          <p:spPr bwMode="auto">
            <a:xfrm>
              <a:off x="2789" y="61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10" name="Oval 1743"/>
            <p:cNvSpPr>
              <a:spLocks noChangeArrowheads="1"/>
            </p:cNvSpPr>
            <p:nvPr/>
          </p:nvSpPr>
          <p:spPr bwMode="auto">
            <a:xfrm>
              <a:off x="4830" y="102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11" name="Oval 1744"/>
            <p:cNvSpPr>
              <a:spLocks noChangeArrowheads="1"/>
            </p:cNvSpPr>
            <p:nvPr/>
          </p:nvSpPr>
          <p:spPr bwMode="auto">
            <a:xfrm>
              <a:off x="3878" y="25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12" name="Oval 1745"/>
            <p:cNvSpPr>
              <a:spLocks noChangeArrowheads="1"/>
            </p:cNvSpPr>
            <p:nvPr/>
          </p:nvSpPr>
          <p:spPr bwMode="auto">
            <a:xfrm>
              <a:off x="5556" y="157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13" name="Oval 1746"/>
            <p:cNvSpPr>
              <a:spLocks noChangeArrowheads="1"/>
            </p:cNvSpPr>
            <p:nvPr/>
          </p:nvSpPr>
          <p:spPr bwMode="auto">
            <a:xfrm>
              <a:off x="3968" y="12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14" name="Oval 1747"/>
            <p:cNvSpPr>
              <a:spLocks noChangeArrowheads="1"/>
            </p:cNvSpPr>
            <p:nvPr/>
          </p:nvSpPr>
          <p:spPr bwMode="auto">
            <a:xfrm>
              <a:off x="4059" y="25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15" name="Oval 1748"/>
            <p:cNvSpPr>
              <a:spLocks noChangeArrowheads="1"/>
            </p:cNvSpPr>
            <p:nvPr/>
          </p:nvSpPr>
          <p:spPr bwMode="auto">
            <a:xfrm>
              <a:off x="4013" y="-1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16" name="Oval 1749"/>
            <p:cNvSpPr>
              <a:spLocks noChangeArrowheads="1"/>
            </p:cNvSpPr>
            <p:nvPr/>
          </p:nvSpPr>
          <p:spPr bwMode="auto">
            <a:xfrm>
              <a:off x="3833" y="84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17" name="Oval 1750"/>
            <p:cNvSpPr>
              <a:spLocks noChangeArrowheads="1"/>
            </p:cNvSpPr>
            <p:nvPr/>
          </p:nvSpPr>
          <p:spPr bwMode="auto">
            <a:xfrm>
              <a:off x="793" y="343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18" name="Oval 1751"/>
            <p:cNvSpPr>
              <a:spLocks noChangeArrowheads="1"/>
            </p:cNvSpPr>
            <p:nvPr/>
          </p:nvSpPr>
          <p:spPr bwMode="auto">
            <a:xfrm>
              <a:off x="5011" y="7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19" name="Oval 1752"/>
            <p:cNvSpPr>
              <a:spLocks noChangeArrowheads="1"/>
            </p:cNvSpPr>
            <p:nvPr/>
          </p:nvSpPr>
          <p:spPr bwMode="auto">
            <a:xfrm>
              <a:off x="4468" y="397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20" name="Oval 1753"/>
            <p:cNvSpPr>
              <a:spLocks noChangeArrowheads="1"/>
            </p:cNvSpPr>
            <p:nvPr/>
          </p:nvSpPr>
          <p:spPr bwMode="auto">
            <a:xfrm>
              <a:off x="4468" y="48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21" name="Oval 1754"/>
            <p:cNvSpPr>
              <a:spLocks noChangeArrowheads="1"/>
            </p:cNvSpPr>
            <p:nvPr/>
          </p:nvSpPr>
          <p:spPr bwMode="auto">
            <a:xfrm>
              <a:off x="2608" y="30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22" name="Oval 1755"/>
            <p:cNvSpPr>
              <a:spLocks noChangeArrowheads="1"/>
            </p:cNvSpPr>
            <p:nvPr/>
          </p:nvSpPr>
          <p:spPr bwMode="auto">
            <a:xfrm>
              <a:off x="4105" y="89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23" name="Oval 1756"/>
            <p:cNvSpPr>
              <a:spLocks noChangeArrowheads="1"/>
            </p:cNvSpPr>
            <p:nvPr/>
          </p:nvSpPr>
          <p:spPr bwMode="auto">
            <a:xfrm>
              <a:off x="4377" y="265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24" name="Oval 1757"/>
            <p:cNvSpPr>
              <a:spLocks noChangeArrowheads="1"/>
            </p:cNvSpPr>
            <p:nvPr/>
          </p:nvSpPr>
          <p:spPr bwMode="auto">
            <a:xfrm>
              <a:off x="3786" y="166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25" name="Oval 1758"/>
            <p:cNvSpPr>
              <a:spLocks noChangeArrowheads="1"/>
            </p:cNvSpPr>
            <p:nvPr/>
          </p:nvSpPr>
          <p:spPr bwMode="auto">
            <a:xfrm>
              <a:off x="4055" y="436"/>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26" name="Oval 1759"/>
            <p:cNvSpPr>
              <a:spLocks noChangeArrowheads="1"/>
            </p:cNvSpPr>
            <p:nvPr/>
          </p:nvSpPr>
          <p:spPr bwMode="auto">
            <a:xfrm>
              <a:off x="4512" y="119"/>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27" name="Oval 1760"/>
            <p:cNvSpPr>
              <a:spLocks noChangeArrowheads="1"/>
            </p:cNvSpPr>
            <p:nvPr/>
          </p:nvSpPr>
          <p:spPr bwMode="auto">
            <a:xfrm>
              <a:off x="4106" y="74"/>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28" name="Oval 1761"/>
            <p:cNvSpPr>
              <a:spLocks noChangeArrowheads="1"/>
            </p:cNvSpPr>
            <p:nvPr/>
          </p:nvSpPr>
          <p:spPr bwMode="auto">
            <a:xfrm>
              <a:off x="3606" y="3521"/>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29" name="Oval 1762"/>
            <p:cNvSpPr>
              <a:spLocks noChangeArrowheads="1"/>
            </p:cNvSpPr>
            <p:nvPr/>
          </p:nvSpPr>
          <p:spPr bwMode="auto">
            <a:xfrm>
              <a:off x="3877" y="57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30" name="Oval 1763"/>
            <p:cNvSpPr>
              <a:spLocks noChangeArrowheads="1"/>
            </p:cNvSpPr>
            <p:nvPr/>
          </p:nvSpPr>
          <p:spPr bwMode="auto">
            <a:xfrm>
              <a:off x="1610" y="663"/>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31" name="Oval 1764"/>
            <p:cNvSpPr>
              <a:spLocks noChangeArrowheads="1"/>
            </p:cNvSpPr>
            <p:nvPr/>
          </p:nvSpPr>
          <p:spPr bwMode="auto">
            <a:xfrm>
              <a:off x="567" y="129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32" name="Oval 1765"/>
            <p:cNvSpPr>
              <a:spLocks noChangeArrowheads="1"/>
            </p:cNvSpPr>
            <p:nvPr/>
          </p:nvSpPr>
          <p:spPr bwMode="auto">
            <a:xfrm>
              <a:off x="2517" y="175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33" name="Oval 1766"/>
            <p:cNvSpPr>
              <a:spLocks noChangeArrowheads="1"/>
            </p:cNvSpPr>
            <p:nvPr/>
          </p:nvSpPr>
          <p:spPr bwMode="auto">
            <a:xfrm>
              <a:off x="3560" y="179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34" name="Oval 1767"/>
            <p:cNvSpPr>
              <a:spLocks noChangeArrowheads="1"/>
            </p:cNvSpPr>
            <p:nvPr/>
          </p:nvSpPr>
          <p:spPr bwMode="auto">
            <a:xfrm>
              <a:off x="3650" y="30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35" name="Oval 1768"/>
            <p:cNvSpPr>
              <a:spLocks noChangeArrowheads="1"/>
            </p:cNvSpPr>
            <p:nvPr/>
          </p:nvSpPr>
          <p:spPr bwMode="auto">
            <a:xfrm>
              <a:off x="3650" y="28"/>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36" name="Oval 1769"/>
            <p:cNvSpPr>
              <a:spLocks noChangeArrowheads="1"/>
            </p:cNvSpPr>
            <p:nvPr/>
          </p:nvSpPr>
          <p:spPr bwMode="auto">
            <a:xfrm>
              <a:off x="4466" y="-17"/>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37" name="Oval 1770"/>
            <p:cNvSpPr>
              <a:spLocks noChangeArrowheads="1"/>
            </p:cNvSpPr>
            <p:nvPr/>
          </p:nvSpPr>
          <p:spPr bwMode="auto">
            <a:xfrm>
              <a:off x="657" y="845"/>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38" name="Oval 1771"/>
            <p:cNvSpPr>
              <a:spLocks noChangeArrowheads="1"/>
            </p:cNvSpPr>
            <p:nvPr/>
          </p:nvSpPr>
          <p:spPr bwMode="auto">
            <a:xfrm>
              <a:off x="4195" y="184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39" name="Oval 1772"/>
            <p:cNvSpPr>
              <a:spLocks noChangeArrowheads="1"/>
            </p:cNvSpPr>
            <p:nvPr/>
          </p:nvSpPr>
          <p:spPr bwMode="auto">
            <a:xfrm>
              <a:off x="5103" y="1660"/>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40" name="Oval 1773"/>
            <p:cNvSpPr>
              <a:spLocks noChangeArrowheads="1"/>
            </p:cNvSpPr>
            <p:nvPr/>
          </p:nvSpPr>
          <p:spPr bwMode="auto">
            <a:xfrm>
              <a:off x="5737" y="572"/>
              <a:ext cx="45" cy="45"/>
            </a:xfrm>
            <a:prstGeom prst="ellipse">
              <a:avLst/>
            </a:prstGeom>
            <a:solidFill>
              <a:srgbClr val="00CC00"/>
            </a:solidFill>
            <a:ln w="3175">
              <a:solidFill>
                <a:srgbClr val="00CC00"/>
              </a:solidFill>
              <a:round/>
              <a:headEnd/>
              <a:tailEnd/>
            </a:ln>
          </p:spPr>
          <p:txBody>
            <a:bodyPr wrap="none" anchor="ctr"/>
            <a:lstStyle/>
            <a:p>
              <a:endParaRPr lang="en-US"/>
            </a:p>
          </p:txBody>
        </p:sp>
        <p:sp>
          <p:nvSpPr>
            <p:cNvPr id="87441" name="Oval 1774"/>
            <p:cNvSpPr>
              <a:spLocks noChangeArrowheads="1"/>
            </p:cNvSpPr>
            <p:nvPr/>
          </p:nvSpPr>
          <p:spPr bwMode="auto">
            <a:xfrm>
              <a:off x="2154" y="845"/>
              <a:ext cx="45" cy="45"/>
            </a:xfrm>
            <a:prstGeom prst="ellipse">
              <a:avLst/>
            </a:prstGeom>
            <a:solidFill>
              <a:srgbClr val="00CC00"/>
            </a:solidFill>
            <a:ln w="3175">
              <a:solidFill>
                <a:srgbClr val="00CC00"/>
              </a:solidFill>
              <a:round/>
              <a:headEnd/>
              <a:tailEnd/>
            </a:ln>
          </p:spPr>
          <p:txBody>
            <a:bodyPr wrap="none" anchor="ctr"/>
            <a:lstStyle/>
            <a:p>
              <a:endParaRPr lang="en-US"/>
            </a:p>
          </p:txBody>
        </p:sp>
      </p:grpSp>
      <p:sp>
        <p:nvSpPr>
          <p:cNvPr id="87048" name="Text Box 1775"/>
          <p:cNvSpPr txBox="1">
            <a:spLocks noChangeArrowheads="1"/>
          </p:cNvSpPr>
          <p:nvPr/>
        </p:nvSpPr>
        <p:spPr bwMode="auto">
          <a:xfrm>
            <a:off x="1331913" y="1268413"/>
            <a:ext cx="534121" cy="369332"/>
          </a:xfrm>
          <a:prstGeom prst="rect">
            <a:avLst/>
          </a:prstGeom>
          <a:noFill/>
          <a:ln w="9525">
            <a:noFill/>
            <a:miter lim="800000"/>
            <a:headEnd/>
            <a:tailEnd/>
          </a:ln>
        </p:spPr>
        <p:txBody>
          <a:bodyPr wrap="none">
            <a:spAutoFit/>
          </a:bodyPr>
          <a:lstStyle/>
          <a:p>
            <a:r>
              <a:rPr lang="cs-CZ" b="1" dirty="0"/>
              <a:t>Cell</a:t>
            </a:r>
          </a:p>
        </p:txBody>
      </p:sp>
      <p:sp>
        <p:nvSpPr>
          <p:cNvPr id="87049" name="Text Box 1776"/>
          <p:cNvSpPr txBox="1">
            <a:spLocks noChangeArrowheads="1"/>
          </p:cNvSpPr>
          <p:nvPr/>
        </p:nvSpPr>
        <p:spPr bwMode="auto">
          <a:xfrm>
            <a:off x="755650" y="4724400"/>
            <a:ext cx="1655518" cy="369332"/>
          </a:xfrm>
          <a:prstGeom prst="rect">
            <a:avLst/>
          </a:prstGeom>
          <a:solidFill>
            <a:schemeClr val="bg1"/>
          </a:solidFill>
          <a:ln w="9525">
            <a:noFill/>
            <a:miter lim="800000"/>
            <a:headEnd/>
            <a:tailEnd/>
          </a:ln>
        </p:spPr>
        <p:txBody>
          <a:bodyPr wrap="none">
            <a:spAutoFit/>
          </a:bodyPr>
          <a:lstStyle/>
          <a:p>
            <a:r>
              <a:rPr lang="cs-CZ" b="1" dirty="0" err="1"/>
              <a:t>Interstitial</a:t>
            </a:r>
            <a:r>
              <a:rPr lang="cs-CZ" b="1" dirty="0"/>
              <a:t> fluid</a:t>
            </a:r>
          </a:p>
        </p:txBody>
      </p:sp>
      <p:sp>
        <p:nvSpPr>
          <p:cNvPr id="87050" name="Rectangle 1777"/>
          <p:cNvSpPr>
            <a:spLocks noGrp="1" noChangeArrowheads="1"/>
          </p:cNvSpPr>
          <p:nvPr>
            <p:ph type="title"/>
          </p:nvPr>
        </p:nvSpPr>
        <p:spPr>
          <a:xfrm>
            <a:off x="2484438" y="53975"/>
            <a:ext cx="5111750" cy="1143000"/>
          </a:xfrm>
          <a:solidFill>
            <a:schemeClr val="bg1"/>
          </a:solidFill>
        </p:spPr>
        <p:txBody>
          <a:bodyPr/>
          <a:lstStyle/>
          <a:p>
            <a:pPr eaLnBrk="1" hangingPunct="1"/>
            <a:r>
              <a:rPr lang="cs-CZ" dirty="0" err="1"/>
              <a:t>Isotonic</a:t>
            </a:r>
            <a:r>
              <a:rPr lang="cs-CZ" dirty="0"/>
              <a:t> </a:t>
            </a:r>
            <a:r>
              <a:rPr lang="cs-CZ" dirty="0" err="1"/>
              <a:t>environment</a:t>
            </a:r>
            <a:endParaRPr lang="cs-CZ" dirty="0"/>
          </a:p>
        </p:txBody>
      </p:sp>
      <p:sp>
        <p:nvSpPr>
          <p:cNvPr id="126706" name="Rectangle 1778"/>
          <p:cNvSpPr>
            <a:spLocks noChangeArrowheads="1"/>
          </p:cNvSpPr>
          <p:nvPr/>
        </p:nvSpPr>
        <p:spPr bwMode="auto">
          <a:xfrm>
            <a:off x="2339752" y="0"/>
            <a:ext cx="5111750" cy="1143000"/>
          </a:xfrm>
          <a:prstGeom prst="rect">
            <a:avLst/>
          </a:prstGeom>
          <a:solidFill>
            <a:schemeClr val="bg1"/>
          </a:solidFill>
          <a:ln w="9525">
            <a:noFill/>
            <a:miter lim="800000"/>
            <a:headEnd/>
            <a:tailEnd/>
          </a:ln>
        </p:spPr>
        <p:txBody>
          <a:bodyPr anchor="ctr"/>
          <a:lstStyle/>
          <a:p>
            <a:pPr algn="ctr"/>
            <a:r>
              <a:rPr lang="en-US" sz="3200" b="1" dirty="0" err="1"/>
              <a:t>Hyperosmolarity</a:t>
            </a:r>
            <a:r>
              <a:rPr lang="en-US" sz="3200" b="1" dirty="0"/>
              <a:t> due to the rise of blood urea</a:t>
            </a:r>
          </a:p>
        </p:txBody>
      </p:sp>
      <p:grpSp>
        <p:nvGrpSpPr>
          <p:cNvPr id="6" name="Group 1779"/>
          <p:cNvGrpSpPr>
            <a:grpSpLocks/>
          </p:cNvGrpSpPr>
          <p:nvPr/>
        </p:nvGrpSpPr>
        <p:grpSpPr bwMode="auto">
          <a:xfrm rot="2083015">
            <a:off x="7572375" y="-87313"/>
            <a:ext cx="887413" cy="2724151"/>
            <a:chOff x="4468" y="285"/>
            <a:chExt cx="559" cy="1716"/>
          </a:xfrm>
        </p:grpSpPr>
        <p:sp>
          <p:nvSpPr>
            <p:cNvPr id="87080" name="Freeform 1780"/>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7081" name="Oval 1781"/>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7" name="Group 1782"/>
          <p:cNvGrpSpPr>
            <a:grpSpLocks/>
          </p:cNvGrpSpPr>
          <p:nvPr/>
        </p:nvGrpSpPr>
        <p:grpSpPr bwMode="auto">
          <a:xfrm rot="2083015">
            <a:off x="5364163" y="1568450"/>
            <a:ext cx="887412" cy="2724150"/>
            <a:chOff x="4468" y="285"/>
            <a:chExt cx="559" cy="1716"/>
          </a:xfrm>
        </p:grpSpPr>
        <p:sp>
          <p:nvSpPr>
            <p:cNvPr id="87078" name="Freeform 1783"/>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7079" name="Oval 1784"/>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8" name="Group 1785"/>
          <p:cNvGrpSpPr>
            <a:grpSpLocks/>
          </p:cNvGrpSpPr>
          <p:nvPr/>
        </p:nvGrpSpPr>
        <p:grpSpPr bwMode="auto">
          <a:xfrm rot="2083015">
            <a:off x="3108325" y="3225800"/>
            <a:ext cx="887413" cy="2724150"/>
            <a:chOff x="4468" y="285"/>
            <a:chExt cx="559" cy="1716"/>
          </a:xfrm>
        </p:grpSpPr>
        <p:sp>
          <p:nvSpPr>
            <p:cNvPr id="87076" name="Freeform 1786"/>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7077" name="Oval 1787"/>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9" name="Group 1788"/>
          <p:cNvGrpSpPr>
            <a:grpSpLocks/>
          </p:cNvGrpSpPr>
          <p:nvPr/>
        </p:nvGrpSpPr>
        <p:grpSpPr bwMode="auto">
          <a:xfrm rot="4392417" flipH="1">
            <a:off x="9019382" y="3734594"/>
            <a:ext cx="887412" cy="2724150"/>
            <a:chOff x="4468" y="285"/>
            <a:chExt cx="559" cy="1716"/>
          </a:xfrm>
        </p:grpSpPr>
        <p:sp>
          <p:nvSpPr>
            <p:cNvPr id="87074" name="Freeform 1789"/>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7075" name="Oval 1790"/>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10" name="Group 1791"/>
          <p:cNvGrpSpPr>
            <a:grpSpLocks/>
          </p:cNvGrpSpPr>
          <p:nvPr/>
        </p:nvGrpSpPr>
        <p:grpSpPr bwMode="auto">
          <a:xfrm rot="14995818" flipH="1">
            <a:off x="953293" y="4863307"/>
            <a:ext cx="887413" cy="2724150"/>
            <a:chOff x="4468" y="285"/>
            <a:chExt cx="559" cy="1716"/>
          </a:xfrm>
        </p:grpSpPr>
        <p:sp>
          <p:nvSpPr>
            <p:cNvPr id="87072" name="Freeform 1792"/>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7073" name="Oval 1793"/>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11" name="Group 1794"/>
          <p:cNvGrpSpPr>
            <a:grpSpLocks/>
          </p:cNvGrpSpPr>
          <p:nvPr/>
        </p:nvGrpSpPr>
        <p:grpSpPr bwMode="auto">
          <a:xfrm rot="4392417" flipH="1">
            <a:off x="6785769" y="5318919"/>
            <a:ext cx="887412" cy="2724150"/>
            <a:chOff x="4468" y="285"/>
            <a:chExt cx="559" cy="1716"/>
          </a:xfrm>
        </p:grpSpPr>
        <p:sp>
          <p:nvSpPr>
            <p:cNvPr id="87070" name="Freeform 1795"/>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87071" name="Oval 1796"/>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12" name="Group 1797"/>
          <p:cNvGrpSpPr>
            <a:grpSpLocks/>
          </p:cNvGrpSpPr>
          <p:nvPr/>
        </p:nvGrpSpPr>
        <p:grpSpPr bwMode="auto">
          <a:xfrm rot="1385361">
            <a:off x="3924300" y="5157788"/>
            <a:ext cx="1943100" cy="1700212"/>
            <a:chOff x="1356" y="1583"/>
            <a:chExt cx="1224" cy="1236"/>
          </a:xfrm>
        </p:grpSpPr>
        <p:sp>
          <p:nvSpPr>
            <p:cNvPr id="87068" name="Oval 1798"/>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7069" name="Oval 1799"/>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3" name="Group 1800"/>
          <p:cNvGrpSpPr>
            <a:grpSpLocks/>
          </p:cNvGrpSpPr>
          <p:nvPr/>
        </p:nvGrpSpPr>
        <p:grpSpPr bwMode="auto">
          <a:xfrm>
            <a:off x="5724525" y="3933825"/>
            <a:ext cx="1943100" cy="1962150"/>
            <a:chOff x="1356" y="1583"/>
            <a:chExt cx="1224" cy="1236"/>
          </a:xfrm>
        </p:grpSpPr>
        <p:sp>
          <p:nvSpPr>
            <p:cNvPr id="87066" name="Oval 1801"/>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7067" name="Oval 1802"/>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4" name="Group 1803"/>
          <p:cNvGrpSpPr>
            <a:grpSpLocks/>
          </p:cNvGrpSpPr>
          <p:nvPr/>
        </p:nvGrpSpPr>
        <p:grpSpPr bwMode="auto">
          <a:xfrm rot="1826962">
            <a:off x="7667625" y="2789238"/>
            <a:ext cx="1943100" cy="1420812"/>
            <a:chOff x="1356" y="1583"/>
            <a:chExt cx="1224" cy="1236"/>
          </a:xfrm>
        </p:grpSpPr>
        <p:sp>
          <p:nvSpPr>
            <p:cNvPr id="87064" name="Oval 1804"/>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87065" name="Oval 1805"/>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sp>
        <p:nvSpPr>
          <p:cNvPr id="87061" name="Text Box 1806"/>
          <p:cNvSpPr txBox="1">
            <a:spLocks noChangeArrowheads="1"/>
          </p:cNvSpPr>
          <p:nvPr/>
        </p:nvSpPr>
        <p:spPr bwMode="auto">
          <a:xfrm>
            <a:off x="3348038" y="1447800"/>
            <a:ext cx="2055812" cy="396875"/>
          </a:xfrm>
          <a:prstGeom prst="rect">
            <a:avLst/>
          </a:prstGeom>
          <a:solidFill>
            <a:schemeClr val="bg1"/>
          </a:solidFill>
          <a:ln w="9525">
            <a:noFill/>
            <a:miter lim="800000"/>
            <a:headEnd/>
            <a:tailEnd/>
          </a:ln>
        </p:spPr>
        <p:txBody>
          <a:bodyPr wrap="none">
            <a:spAutoFit/>
          </a:bodyPr>
          <a:lstStyle/>
          <a:p>
            <a:r>
              <a:rPr lang="cs-CZ" sz="2000" b="1">
                <a:solidFill>
                  <a:srgbClr val="FF0000"/>
                </a:solidFill>
              </a:rPr>
              <a:t>290 ± 10 mmol/l</a:t>
            </a:r>
          </a:p>
        </p:txBody>
      </p:sp>
      <p:sp>
        <p:nvSpPr>
          <p:cNvPr id="126735" name="Text Box 1807"/>
          <p:cNvSpPr txBox="1">
            <a:spLocks noChangeArrowheads="1"/>
          </p:cNvSpPr>
          <p:nvPr/>
        </p:nvSpPr>
        <p:spPr bwMode="auto">
          <a:xfrm>
            <a:off x="3294063" y="1447800"/>
            <a:ext cx="3222625" cy="396875"/>
          </a:xfrm>
          <a:prstGeom prst="rect">
            <a:avLst/>
          </a:prstGeom>
          <a:solidFill>
            <a:schemeClr val="bg1"/>
          </a:solidFill>
          <a:ln w="9525">
            <a:noFill/>
            <a:miter lim="800000"/>
            <a:headEnd/>
            <a:tailEnd/>
          </a:ln>
        </p:spPr>
        <p:txBody>
          <a:bodyPr>
            <a:spAutoFit/>
          </a:bodyPr>
          <a:lstStyle/>
          <a:p>
            <a:r>
              <a:rPr lang="cs-CZ" sz="2000" b="1" dirty="0" err="1">
                <a:solidFill>
                  <a:srgbClr val="FF0000"/>
                </a:solidFill>
              </a:rPr>
              <a:t>Total</a:t>
            </a:r>
            <a:r>
              <a:rPr lang="cs-CZ" sz="2000" b="1" dirty="0">
                <a:solidFill>
                  <a:srgbClr val="FF0000"/>
                </a:solidFill>
              </a:rPr>
              <a:t> osmolarity &gt; 300</a:t>
            </a:r>
          </a:p>
        </p:txBody>
      </p:sp>
      <p:sp>
        <p:nvSpPr>
          <p:cNvPr id="126736" name="Text Box 1808"/>
          <p:cNvSpPr txBox="1">
            <a:spLocks noChangeArrowheads="1"/>
          </p:cNvSpPr>
          <p:nvPr/>
        </p:nvSpPr>
        <p:spPr bwMode="auto">
          <a:xfrm>
            <a:off x="0" y="4005263"/>
            <a:ext cx="8353425" cy="400110"/>
          </a:xfrm>
          <a:prstGeom prst="rect">
            <a:avLst/>
          </a:prstGeom>
          <a:solidFill>
            <a:schemeClr val="bg1"/>
          </a:solidFill>
          <a:ln w="9525">
            <a:noFill/>
            <a:miter lim="800000"/>
            <a:headEnd/>
            <a:tailEnd/>
          </a:ln>
        </p:spPr>
        <p:txBody>
          <a:bodyPr>
            <a:spAutoFit/>
          </a:bodyPr>
          <a:lstStyle/>
          <a:p>
            <a:pPr algn="ctr"/>
            <a:r>
              <a:rPr lang="cs-CZ" sz="2000" b="1" dirty="0">
                <a:solidFill>
                  <a:srgbClr val="FF0000"/>
                </a:solidFill>
              </a:rPr>
              <a:t> </a:t>
            </a:r>
            <a:r>
              <a:rPr lang="en-US" sz="2000" b="1" dirty="0">
                <a:solidFill>
                  <a:srgbClr val="FF0000"/>
                </a:solidFill>
              </a:rPr>
              <a:t>Effective </a:t>
            </a:r>
            <a:r>
              <a:rPr lang="en-US" sz="2000" b="1" dirty="0" err="1">
                <a:solidFill>
                  <a:srgbClr val="FF0000"/>
                </a:solidFill>
              </a:rPr>
              <a:t>osmolarity</a:t>
            </a:r>
            <a:r>
              <a:rPr lang="en-US" sz="2000" b="1" dirty="0">
                <a:solidFill>
                  <a:srgbClr val="FF0000"/>
                </a:solidFill>
              </a:rPr>
              <a:t> = Total </a:t>
            </a:r>
            <a:r>
              <a:rPr lang="en-US" sz="2000" b="1" dirty="0" err="1">
                <a:solidFill>
                  <a:srgbClr val="FF0000"/>
                </a:solidFill>
              </a:rPr>
              <a:t>osmolarity</a:t>
            </a:r>
            <a:r>
              <a:rPr lang="en-US" sz="2000" b="1" dirty="0">
                <a:solidFill>
                  <a:srgbClr val="FF0000"/>
                </a:solidFill>
              </a:rPr>
              <a:t> – urea</a:t>
            </a:r>
            <a:r>
              <a:rPr lang="cs-CZ" sz="2000" b="1" dirty="0">
                <a:solidFill>
                  <a:srgbClr val="FF0000"/>
                </a:solidFill>
              </a:rPr>
              <a:t> </a:t>
            </a:r>
            <a:r>
              <a:rPr lang="cs-CZ" sz="2000" b="1" dirty="0" err="1">
                <a:solidFill>
                  <a:srgbClr val="FF0000"/>
                </a:solidFill>
              </a:rPr>
              <a:t>concentration</a:t>
            </a:r>
            <a:endParaRPr lang="en-US" sz="2000" dirty="0">
              <a:solidFill>
                <a:srgbClr val="FF0000"/>
              </a:solidFill>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26706"/>
                                        </p:tgtEl>
                                        <p:attrNameLst>
                                          <p:attrName>style.visibility</p:attrName>
                                        </p:attrNameLst>
                                      </p:cBhvr>
                                      <p:to>
                                        <p:strVal val="visible"/>
                                      </p:to>
                                    </p:set>
                                    <p:animEffect transition="in" filter="checkerboard(across)">
                                      <p:cBhvr>
                                        <p:cTn id="7" dur="500"/>
                                        <p:tgtEl>
                                          <p:spTgt spid="126706"/>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26735"/>
                                        </p:tgtEl>
                                        <p:attrNameLst>
                                          <p:attrName>style.visibility</p:attrName>
                                        </p:attrNameLst>
                                      </p:cBhvr>
                                      <p:to>
                                        <p:strVal val="visible"/>
                                      </p:to>
                                    </p:set>
                                    <p:animEffect transition="in" filter="checkerboard(across)">
                                      <p:cBhvr>
                                        <p:cTn id="10" dur="500"/>
                                        <p:tgtEl>
                                          <p:spTgt spid="126735"/>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heckerboard(across)">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126736"/>
                                        </p:tgtEl>
                                        <p:attrNameLst>
                                          <p:attrName>style.visibility</p:attrName>
                                        </p:attrNameLst>
                                      </p:cBhvr>
                                      <p:to>
                                        <p:strVal val="visible"/>
                                      </p:to>
                                    </p:set>
                                    <p:animEffect transition="in" filter="checkerboard(across)">
                                      <p:cBhvr>
                                        <p:cTn id="20" dur="500"/>
                                        <p:tgtEl>
                                          <p:spTgt spid="1267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706" grpId="0" animBg="1"/>
      <p:bldP spid="126735" grpId="0" animBg="1"/>
      <p:bldP spid="12673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a:xfrm>
            <a:off x="250825" y="274638"/>
            <a:ext cx="8435975" cy="2506662"/>
          </a:xfrm>
        </p:spPr>
        <p:txBody>
          <a:bodyPr>
            <a:normAutofit fontScale="90000"/>
          </a:bodyPr>
          <a:lstStyle/>
          <a:p>
            <a:r>
              <a:rPr lang="en-US" dirty="0">
                <a:solidFill>
                  <a:schemeClr val="accent2"/>
                </a:solidFill>
              </a:rPr>
              <a:t>The balance of the capillary and its disorders</a:t>
            </a:r>
            <a:br>
              <a:rPr lang="cs-CZ" sz="4000" dirty="0">
                <a:solidFill>
                  <a:schemeClr val="accent2"/>
                </a:solidFill>
              </a:rPr>
            </a:br>
            <a:r>
              <a:rPr lang="cs-CZ" sz="4000" dirty="0">
                <a:solidFill>
                  <a:schemeClr val="accent2"/>
                </a:solidFill>
              </a:rPr>
              <a:t>(</a:t>
            </a:r>
            <a:r>
              <a:rPr lang="cs-CZ" sz="4000" dirty="0" err="1">
                <a:solidFill>
                  <a:schemeClr val="accent2"/>
                </a:solidFill>
              </a:rPr>
              <a:t>water</a:t>
            </a:r>
            <a:r>
              <a:rPr lang="cs-CZ" sz="4000" dirty="0">
                <a:solidFill>
                  <a:schemeClr val="accent2"/>
                </a:solidFill>
              </a:rPr>
              <a:t> </a:t>
            </a:r>
            <a:r>
              <a:rPr lang="cs-CZ" sz="4000" dirty="0" err="1">
                <a:solidFill>
                  <a:schemeClr val="accent2"/>
                </a:solidFill>
              </a:rPr>
              <a:t>and</a:t>
            </a:r>
            <a:r>
              <a:rPr lang="cs-CZ" sz="4000" dirty="0">
                <a:solidFill>
                  <a:schemeClr val="accent2"/>
                </a:solidFill>
              </a:rPr>
              <a:t> </a:t>
            </a:r>
            <a:r>
              <a:rPr lang="cs-CZ" sz="4000" dirty="0" err="1">
                <a:solidFill>
                  <a:schemeClr val="accent2"/>
                </a:solidFill>
              </a:rPr>
              <a:t>soluti</a:t>
            </a:r>
            <a:r>
              <a:rPr lang="cs-CZ" sz="4000" dirty="0">
                <a:solidFill>
                  <a:schemeClr val="accent2"/>
                </a:solidFill>
              </a:rPr>
              <a:t> </a:t>
            </a:r>
            <a:r>
              <a:rPr lang="cs-CZ" sz="4000" dirty="0" err="1">
                <a:solidFill>
                  <a:schemeClr val="accent2"/>
                </a:solidFill>
              </a:rPr>
              <a:t>movement</a:t>
            </a:r>
            <a:r>
              <a:rPr lang="cs-CZ" sz="4000" dirty="0">
                <a:solidFill>
                  <a:schemeClr val="accent2"/>
                </a:solidFill>
              </a:rPr>
              <a:t> </a:t>
            </a:r>
            <a:r>
              <a:rPr lang="cs-CZ" sz="4000" dirty="0" err="1">
                <a:solidFill>
                  <a:schemeClr val="accent2"/>
                </a:solidFill>
              </a:rPr>
              <a:t>between</a:t>
            </a:r>
            <a:r>
              <a:rPr lang="cs-CZ" sz="4000" dirty="0">
                <a:solidFill>
                  <a:schemeClr val="accent2"/>
                </a:solidFill>
              </a:rPr>
              <a:t> plasma </a:t>
            </a:r>
            <a:r>
              <a:rPr lang="cs-CZ" sz="4000" dirty="0" err="1">
                <a:solidFill>
                  <a:schemeClr val="accent2"/>
                </a:solidFill>
              </a:rPr>
              <a:t>and</a:t>
            </a:r>
            <a:r>
              <a:rPr lang="cs-CZ" sz="4000" dirty="0">
                <a:solidFill>
                  <a:schemeClr val="accent2"/>
                </a:solidFill>
              </a:rPr>
              <a:t> </a:t>
            </a:r>
            <a:r>
              <a:rPr lang="cs-CZ" sz="4000" dirty="0" err="1">
                <a:solidFill>
                  <a:schemeClr val="accent2"/>
                </a:solidFill>
              </a:rPr>
              <a:t>interstitium</a:t>
            </a:r>
            <a:r>
              <a:rPr lang="cs-CZ" sz="4000" dirty="0">
                <a:solidFill>
                  <a:schemeClr val="accent2"/>
                </a:solidFill>
              </a:rPr>
              <a:t>)</a:t>
            </a:r>
          </a:p>
        </p:txBody>
      </p:sp>
    </p:spTree>
    <p:custDataLst>
      <p:tags r:id="rId1"/>
    </p:custData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ChangeArrowheads="1"/>
          </p:cNvSpPr>
          <p:nvPr/>
        </p:nvSpPr>
        <p:spPr bwMode="auto">
          <a:xfrm rot="-2214497">
            <a:off x="577850" y="3213100"/>
            <a:ext cx="10801350" cy="3952875"/>
          </a:xfrm>
          <a:prstGeom prst="rect">
            <a:avLst/>
          </a:prstGeom>
          <a:solidFill>
            <a:srgbClr val="FFFF99"/>
          </a:solidFill>
          <a:ln w="9525">
            <a:noFill/>
            <a:miter lim="800000"/>
            <a:headEnd/>
            <a:tailEnd/>
          </a:ln>
        </p:spPr>
        <p:txBody>
          <a:bodyPr wrap="none" anchor="ctr"/>
          <a:lstStyle/>
          <a:p>
            <a:endParaRPr lang="en-US"/>
          </a:p>
        </p:txBody>
      </p:sp>
      <p:grpSp>
        <p:nvGrpSpPr>
          <p:cNvPr id="2" name="Group 3"/>
          <p:cNvGrpSpPr>
            <a:grpSpLocks/>
          </p:cNvGrpSpPr>
          <p:nvPr/>
        </p:nvGrpSpPr>
        <p:grpSpPr bwMode="auto">
          <a:xfrm>
            <a:off x="-180975" y="-39688"/>
            <a:ext cx="9434513" cy="6924676"/>
            <a:chOff x="-114" y="-25"/>
            <a:chExt cx="5943" cy="4362"/>
          </a:xfrm>
        </p:grpSpPr>
        <p:sp>
          <p:nvSpPr>
            <p:cNvPr id="90222" name="Oval 4"/>
            <p:cNvSpPr>
              <a:spLocks noChangeArrowheads="1"/>
            </p:cNvSpPr>
            <p:nvPr/>
          </p:nvSpPr>
          <p:spPr bwMode="auto">
            <a:xfrm>
              <a:off x="138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23" name="Oval 5"/>
            <p:cNvSpPr>
              <a:spLocks noChangeArrowheads="1"/>
            </p:cNvSpPr>
            <p:nvPr/>
          </p:nvSpPr>
          <p:spPr bwMode="auto">
            <a:xfrm>
              <a:off x="138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24" name="Oval 6"/>
            <p:cNvSpPr>
              <a:spLocks noChangeArrowheads="1"/>
            </p:cNvSpPr>
            <p:nvPr/>
          </p:nvSpPr>
          <p:spPr bwMode="auto">
            <a:xfrm>
              <a:off x="1294"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25" name="Oval 7"/>
            <p:cNvSpPr>
              <a:spLocks noChangeArrowheads="1"/>
            </p:cNvSpPr>
            <p:nvPr/>
          </p:nvSpPr>
          <p:spPr bwMode="auto">
            <a:xfrm>
              <a:off x="115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26" name="Oval 8"/>
            <p:cNvSpPr>
              <a:spLocks noChangeArrowheads="1"/>
            </p:cNvSpPr>
            <p:nvPr/>
          </p:nvSpPr>
          <p:spPr bwMode="auto">
            <a:xfrm>
              <a:off x="97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27" name="Oval 9"/>
            <p:cNvSpPr>
              <a:spLocks noChangeArrowheads="1"/>
            </p:cNvSpPr>
            <p:nvPr/>
          </p:nvSpPr>
          <p:spPr bwMode="auto">
            <a:xfrm>
              <a:off x="1248"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28" name="Oval 10"/>
            <p:cNvSpPr>
              <a:spLocks noChangeArrowheads="1"/>
            </p:cNvSpPr>
            <p:nvPr/>
          </p:nvSpPr>
          <p:spPr bwMode="auto">
            <a:xfrm>
              <a:off x="1339" y="325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229" name="Oval 11"/>
            <p:cNvSpPr>
              <a:spLocks noChangeArrowheads="1"/>
            </p:cNvSpPr>
            <p:nvPr/>
          </p:nvSpPr>
          <p:spPr bwMode="auto">
            <a:xfrm>
              <a:off x="1339"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30" name="Oval 12"/>
            <p:cNvSpPr>
              <a:spLocks noChangeArrowheads="1"/>
            </p:cNvSpPr>
            <p:nvPr/>
          </p:nvSpPr>
          <p:spPr bwMode="auto">
            <a:xfrm>
              <a:off x="129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31" name="Oval 13"/>
            <p:cNvSpPr>
              <a:spLocks noChangeArrowheads="1"/>
            </p:cNvSpPr>
            <p:nvPr/>
          </p:nvSpPr>
          <p:spPr bwMode="auto">
            <a:xfrm>
              <a:off x="1339"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32" name="Oval 14"/>
            <p:cNvSpPr>
              <a:spLocks noChangeArrowheads="1"/>
            </p:cNvSpPr>
            <p:nvPr/>
          </p:nvSpPr>
          <p:spPr bwMode="auto">
            <a:xfrm>
              <a:off x="1475" y="374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233" name="Oval 15"/>
            <p:cNvSpPr>
              <a:spLocks noChangeArrowheads="1"/>
            </p:cNvSpPr>
            <p:nvPr/>
          </p:nvSpPr>
          <p:spPr bwMode="auto">
            <a:xfrm>
              <a:off x="1565" y="388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234" name="Oval 16"/>
            <p:cNvSpPr>
              <a:spLocks noChangeArrowheads="1"/>
            </p:cNvSpPr>
            <p:nvPr/>
          </p:nvSpPr>
          <p:spPr bwMode="auto">
            <a:xfrm>
              <a:off x="1657"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35" name="Oval 17"/>
            <p:cNvSpPr>
              <a:spLocks noChangeArrowheads="1"/>
            </p:cNvSpPr>
            <p:nvPr/>
          </p:nvSpPr>
          <p:spPr bwMode="auto">
            <a:xfrm>
              <a:off x="1656"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36" name="Oval 18"/>
            <p:cNvSpPr>
              <a:spLocks noChangeArrowheads="1"/>
            </p:cNvSpPr>
            <p:nvPr/>
          </p:nvSpPr>
          <p:spPr bwMode="auto">
            <a:xfrm>
              <a:off x="165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37" name="Oval 19"/>
            <p:cNvSpPr>
              <a:spLocks noChangeArrowheads="1"/>
            </p:cNvSpPr>
            <p:nvPr/>
          </p:nvSpPr>
          <p:spPr bwMode="auto">
            <a:xfrm>
              <a:off x="1566"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38" name="Oval 20"/>
            <p:cNvSpPr>
              <a:spLocks noChangeArrowheads="1"/>
            </p:cNvSpPr>
            <p:nvPr/>
          </p:nvSpPr>
          <p:spPr bwMode="auto">
            <a:xfrm>
              <a:off x="1702"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39" name="Oval 21"/>
            <p:cNvSpPr>
              <a:spLocks noChangeArrowheads="1"/>
            </p:cNvSpPr>
            <p:nvPr/>
          </p:nvSpPr>
          <p:spPr bwMode="auto">
            <a:xfrm>
              <a:off x="1430"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40" name="Oval 22"/>
            <p:cNvSpPr>
              <a:spLocks noChangeArrowheads="1"/>
            </p:cNvSpPr>
            <p:nvPr/>
          </p:nvSpPr>
          <p:spPr bwMode="auto">
            <a:xfrm>
              <a:off x="3063"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41" name="Oval 23"/>
            <p:cNvSpPr>
              <a:spLocks noChangeArrowheads="1"/>
            </p:cNvSpPr>
            <p:nvPr/>
          </p:nvSpPr>
          <p:spPr bwMode="auto">
            <a:xfrm>
              <a:off x="1475"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42" name="Oval 24"/>
            <p:cNvSpPr>
              <a:spLocks noChangeArrowheads="1"/>
            </p:cNvSpPr>
            <p:nvPr/>
          </p:nvSpPr>
          <p:spPr bwMode="auto">
            <a:xfrm>
              <a:off x="1520" y="36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43" name="Oval 25"/>
            <p:cNvSpPr>
              <a:spLocks noChangeArrowheads="1"/>
            </p:cNvSpPr>
            <p:nvPr/>
          </p:nvSpPr>
          <p:spPr bwMode="auto">
            <a:xfrm>
              <a:off x="1248" y="379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244" name="Oval 26"/>
            <p:cNvSpPr>
              <a:spLocks noChangeArrowheads="1"/>
            </p:cNvSpPr>
            <p:nvPr/>
          </p:nvSpPr>
          <p:spPr bwMode="auto">
            <a:xfrm>
              <a:off x="1566"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45" name="Oval 27"/>
            <p:cNvSpPr>
              <a:spLocks noChangeArrowheads="1"/>
            </p:cNvSpPr>
            <p:nvPr/>
          </p:nvSpPr>
          <p:spPr bwMode="auto">
            <a:xfrm>
              <a:off x="229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46" name="Oval 28"/>
            <p:cNvSpPr>
              <a:spLocks noChangeArrowheads="1"/>
            </p:cNvSpPr>
            <p:nvPr/>
          </p:nvSpPr>
          <p:spPr bwMode="auto">
            <a:xfrm>
              <a:off x="2291"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47" name="Oval 29"/>
            <p:cNvSpPr>
              <a:spLocks noChangeArrowheads="1"/>
            </p:cNvSpPr>
            <p:nvPr/>
          </p:nvSpPr>
          <p:spPr bwMode="auto">
            <a:xfrm>
              <a:off x="215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48" name="Oval 30"/>
            <p:cNvSpPr>
              <a:spLocks noChangeArrowheads="1"/>
            </p:cNvSpPr>
            <p:nvPr/>
          </p:nvSpPr>
          <p:spPr bwMode="auto">
            <a:xfrm>
              <a:off x="2246"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49" name="Oval 31"/>
            <p:cNvSpPr>
              <a:spLocks noChangeArrowheads="1"/>
            </p:cNvSpPr>
            <p:nvPr/>
          </p:nvSpPr>
          <p:spPr bwMode="auto">
            <a:xfrm>
              <a:off x="2382"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50" name="Oval 32"/>
            <p:cNvSpPr>
              <a:spLocks noChangeArrowheads="1"/>
            </p:cNvSpPr>
            <p:nvPr/>
          </p:nvSpPr>
          <p:spPr bwMode="auto">
            <a:xfrm>
              <a:off x="2473"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51" name="Oval 33"/>
            <p:cNvSpPr>
              <a:spLocks noChangeArrowheads="1"/>
            </p:cNvSpPr>
            <p:nvPr/>
          </p:nvSpPr>
          <p:spPr bwMode="auto">
            <a:xfrm>
              <a:off x="2564" y="33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52" name="Oval 34"/>
            <p:cNvSpPr>
              <a:spLocks noChangeArrowheads="1"/>
            </p:cNvSpPr>
            <p:nvPr/>
          </p:nvSpPr>
          <p:spPr bwMode="auto">
            <a:xfrm>
              <a:off x="2563"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53" name="Oval 35"/>
            <p:cNvSpPr>
              <a:spLocks noChangeArrowheads="1"/>
            </p:cNvSpPr>
            <p:nvPr/>
          </p:nvSpPr>
          <p:spPr bwMode="auto">
            <a:xfrm>
              <a:off x="2290"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54" name="Oval 36"/>
            <p:cNvSpPr>
              <a:spLocks noChangeArrowheads="1"/>
            </p:cNvSpPr>
            <p:nvPr/>
          </p:nvSpPr>
          <p:spPr bwMode="auto">
            <a:xfrm>
              <a:off x="2427" y="31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55" name="Oval 37"/>
            <p:cNvSpPr>
              <a:spLocks noChangeArrowheads="1"/>
            </p:cNvSpPr>
            <p:nvPr/>
          </p:nvSpPr>
          <p:spPr bwMode="auto">
            <a:xfrm>
              <a:off x="2790" y="324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256" name="Oval 38"/>
            <p:cNvSpPr>
              <a:spLocks noChangeArrowheads="1"/>
            </p:cNvSpPr>
            <p:nvPr/>
          </p:nvSpPr>
          <p:spPr bwMode="auto">
            <a:xfrm>
              <a:off x="2881"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57" name="Oval 39"/>
            <p:cNvSpPr>
              <a:spLocks noChangeArrowheads="1"/>
            </p:cNvSpPr>
            <p:nvPr/>
          </p:nvSpPr>
          <p:spPr bwMode="auto">
            <a:xfrm>
              <a:off x="2201" y="38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58" name="Oval 40"/>
            <p:cNvSpPr>
              <a:spLocks noChangeArrowheads="1"/>
            </p:cNvSpPr>
            <p:nvPr/>
          </p:nvSpPr>
          <p:spPr bwMode="auto">
            <a:xfrm>
              <a:off x="2200"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59" name="Oval 41"/>
            <p:cNvSpPr>
              <a:spLocks noChangeArrowheads="1"/>
            </p:cNvSpPr>
            <p:nvPr/>
          </p:nvSpPr>
          <p:spPr bwMode="auto">
            <a:xfrm>
              <a:off x="1974"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60" name="Oval 42"/>
            <p:cNvSpPr>
              <a:spLocks noChangeArrowheads="1"/>
            </p:cNvSpPr>
            <p:nvPr/>
          </p:nvSpPr>
          <p:spPr bwMode="auto">
            <a:xfrm>
              <a:off x="2155"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61" name="Oval 43"/>
            <p:cNvSpPr>
              <a:spLocks noChangeArrowheads="1"/>
            </p:cNvSpPr>
            <p:nvPr/>
          </p:nvSpPr>
          <p:spPr bwMode="auto">
            <a:xfrm>
              <a:off x="26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62" name="Oval 44"/>
            <p:cNvSpPr>
              <a:spLocks noChangeArrowheads="1"/>
            </p:cNvSpPr>
            <p:nvPr/>
          </p:nvSpPr>
          <p:spPr bwMode="auto">
            <a:xfrm>
              <a:off x="2382"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63" name="Oval 45"/>
            <p:cNvSpPr>
              <a:spLocks noChangeArrowheads="1"/>
            </p:cNvSpPr>
            <p:nvPr/>
          </p:nvSpPr>
          <p:spPr bwMode="auto">
            <a:xfrm>
              <a:off x="2473"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64" name="Oval 46"/>
            <p:cNvSpPr>
              <a:spLocks noChangeArrowheads="1"/>
            </p:cNvSpPr>
            <p:nvPr/>
          </p:nvSpPr>
          <p:spPr bwMode="auto">
            <a:xfrm>
              <a:off x="247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65" name="Oval 47"/>
            <p:cNvSpPr>
              <a:spLocks noChangeArrowheads="1"/>
            </p:cNvSpPr>
            <p:nvPr/>
          </p:nvSpPr>
          <p:spPr bwMode="auto">
            <a:xfrm>
              <a:off x="2199" y="3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66" name="Oval 48"/>
            <p:cNvSpPr>
              <a:spLocks noChangeArrowheads="1"/>
            </p:cNvSpPr>
            <p:nvPr/>
          </p:nvSpPr>
          <p:spPr bwMode="auto">
            <a:xfrm>
              <a:off x="2336" y="35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67" name="Oval 49"/>
            <p:cNvSpPr>
              <a:spLocks noChangeArrowheads="1"/>
            </p:cNvSpPr>
            <p:nvPr/>
          </p:nvSpPr>
          <p:spPr bwMode="auto">
            <a:xfrm>
              <a:off x="2064"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68" name="Oval 50"/>
            <p:cNvSpPr>
              <a:spLocks noChangeArrowheads="1"/>
            </p:cNvSpPr>
            <p:nvPr/>
          </p:nvSpPr>
          <p:spPr bwMode="auto">
            <a:xfrm>
              <a:off x="2382"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69" name="Oval 51"/>
            <p:cNvSpPr>
              <a:spLocks noChangeArrowheads="1"/>
            </p:cNvSpPr>
            <p:nvPr/>
          </p:nvSpPr>
          <p:spPr bwMode="auto">
            <a:xfrm>
              <a:off x="1929"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70" name="Oval 52"/>
            <p:cNvSpPr>
              <a:spLocks noChangeArrowheads="1"/>
            </p:cNvSpPr>
            <p:nvPr/>
          </p:nvSpPr>
          <p:spPr bwMode="auto">
            <a:xfrm>
              <a:off x="1747"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71" name="Oval 53"/>
            <p:cNvSpPr>
              <a:spLocks noChangeArrowheads="1"/>
            </p:cNvSpPr>
            <p:nvPr/>
          </p:nvSpPr>
          <p:spPr bwMode="auto">
            <a:xfrm>
              <a:off x="161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72" name="Oval 54"/>
            <p:cNvSpPr>
              <a:spLocks noChangeArrowheads="1"/>
            </p:cNvSpPr>
            <p:nvPr/>
          </p:nvSpPr>
          <p:spPr bwMode="auto">
            <a:xfrm>
              <a:off x="170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73" name="Oval 55"/>
            <p:cNvSpPr>
              <a:spLocks noChangeArrowheads="1"/>
            </p:cNvSpPr>
            <p:nvPr/>
          </p:nvSpPr>
          <p:spPr bwMode="auto">
            <a:xfrm>
              <a:off x="1838" y="30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274" name="Oval 56"/>
            <p:cNvSpPr>
              <a:spLocks noChangeArrowheads="1"/>
            </p:cNvSpPr>
            <p:nvPr/>
          </p:nvSpPr>
          <p:spPr bwMode="auto">
            <a:xfrm>
              <a:off x="1974" y="3385"/>
              <a:ext cx="45" cy="46"/>
            </a:xfrm>
            <a:prstGeom prst="ellipse">
              <a:avLst/>
            </a:prstGeom>
            <a:solidFill>
              <a:schemeClr val="tx1"/>
            </a:solidFill>
            <a:ln w="3175">
              <a:noFill/>
              <a:round/>
              <a:headEnd/>
              <a:tailEnd/>
            </a:ln>
          </p:spPr>
          <p:txBody>
            <a:bodyPr wrap="none" anchor="ctr"/>
            <a:lstStyle/>
            <a:p>
              <a:endParaRPr lang="en-US"/>
            </a:p>
          </p:txBody>
        </p:sp>
        <p:sp>
          <p:nvSpPr>
            <p:cNvPr id="90275" name="Oval 57"/>
            <p:cNvSpPr>
              <a:spLocks noChangeArrowheads="1"/>
            </p:cNvSpPr>
            <p:nvPr/>
          </p:nvSpPr>
          <p:spPr bwMode="auto">
            <a:xfrm>
              <a:off x="2020" y="31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76" name="Oval 58"/>
            <p:cNvSpPr>
              <a:spLocks noChangeArrowheads="1"/>
            </p:cNvSpPr>
            <p:nvPr/>
          </p:nvSpPr>
          <p:spPr bwMode="auto">
            <a:xfrm>
              <a:off x="2019"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77" name="Oval 59"/>
            <p:cNvSpPr>
              <a:spLocks noChangeArrowheads="1"/>
            </p:cNvSpPr>
            <p:nvPr/>
          </p:nvSpPr>
          <p:spPr bwMode="auto">
            <a:xfrm>
              <a:off x="174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78" name="Oval 60"/>
            <p:cNvSpPr>
              <a:spLocks noChangeArrowheads="1"/>
            </p:cNvSpPr>
            <p:nvPr/>
          </p:nvSpPr>
          <p:spPr bwMode="auto">
            <a:xfrm>
              <a:off x="1883" y="29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79" name="Oval 61"/>
            <p:cNvSpPr>
              <a:spLocks noChangeArrowheads="1"/>
            </p:cNvSpPr>
            <p:nvPr/>
          </p:nvSpPr>
          <p:spPr bwMode="auto">
            <a:xfrm>
              <a:off x="1883"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80" name="Oval 62"/>
            <p:cNvSpPr>
              <a:spLocks noChangeArrowheads="1"/>
            </p:cNvSpPr>
            <p:nvPr/>
          </p:nvSpPr>
          <p:spPr bwMode="auto">
            <a:xfrm>
              <a:off x="1929"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81" name="Oval 63"/>
            <p:cNvSpPr>
              <a:spLocks noChangeArrowheads="1"/>
            </p:cNvSpPr>
            <p:nvPr/>
          </p:nvSpPr>
          <p:spPr bwMode="auto">
            <a:xfrm>
              <a:off x="220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82" name="Oval 64"/>
            <p:cNvSpPr>
              <a:spLocks noChangeArrowheads="1"/>
            </p:cNvSpPr>
            <p:nvPr/>
          </p:nvSpPr>
          <p:spPr bwMode="auto">
            <a:xfrm>
              <a:off x="2200"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83" name="Oval 65"/>
            <p:cNvSpPr>
              <a:spLocks noChangeArrowheads="1"/>
            </p:cNvSpPr>
            <p:nvPr/>
          </p:nvSpPr>
          <p:spPr bwMode="auto">
            <a:xfrm>
              <a:off x="20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84" name="Oval 66"/>
            <p:cNvSpPr>
              <a:spLocks noChangeArrowheads="1"/>
            </p:cNvSpPr>
            <p:nvPr/>
          </p:nvSpPr>
          <p:spPr bwMode="auto">
            <a:xfrm>
              <a:off x="21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85" name="Oval 67"/>
            <p:cNvSpPr>
              <a:spLocks noChangeArrowheads="1"/>
            </p:cNvSpPr>
            <p:nvPr/>
          </p:nvSpPr>
          <p:spPr bwMode="auto">
            <a:xfrm>
              <a:off x="22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86" name="Oval 68"/>
            <p:cNvSpPr>
              <a:spLocks noChangeArrowheads="1"/>
            </p:cNvSpPr>
            <p:nvPr/>
          </p:nvSpPr>
          <p:spPr bwMode="auto">
            <a:xfrm>
              <a:off x="23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87" name="Oval 69"/>
            <p:cNvSpPr>
              <a:spLocks noChangeArrowheads="1"/>
            </p:cNvSpPr>
            <p:nvPr/>
          </p:nvSpPr>
          <p:spPr bwMode="auto">
            <a:xfrm>
              <a:off x="24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88" name="Oval 70"/>
            <p:cNvSpPr>
              <a:spLocks noChangeArrowheads="1"/>
            </p:cNvSpPr>
            <p:nvPr/>
          </p:nvSpPr>
          <p:spPr bwMode="auto">
            <a:xfrm>
              <a:off x="2472" y="283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289" name="Oval 71"/>
            <p:cNvSpPr>
              <a:spLocks noChangeArrowheads="1"/>
            </p:cNvSpPr>
            <p:nvPr/>
          </p:nvSpPr>
          <p:spPr bwMode="auto">
            <a:xfrm>
              <a:off x="2199" y="26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90" name="Oval 72"/>
            <p:cNvSpPr>
              <a:spLocks noChangeArrowheads="1"/>
            </p:cNvSpPr>
            <p:nvPr/>
          </p:nvSpPr>
          <p:spPr bwMode="auto">
            <a:xfrm>
              <a:off x="23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91" name="Oval 73"/>
            <p:cNvSpPr>
              <a:spLocks noChangeArrowheads="1"/>
            </p:cNvSpPr>
            <p:nvPr/>
          </p:nvSpPr>
          <p:spPr bwMode="auto">
            <a:xfrm>
              <a:off x="20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92" name="Oval 74"/>
            <p:cNvSpPr>
              <a:spLocks noChangeArrowheads="1"/>
            </p:cNvSpPr>
            <p:nvPr/>
          </p:nvSpPr>
          <p:spPr bwMode="auto">
            <a:xfrm>
              <a:off x="2382"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93" name="Oval 75"/>
            <p:cNvSpPr>
              <a:spLocks noChangeArrowheads="1"/>
            </p:cNvSpPr>
            <p:nvPr/>
          </p:nvSpPr>
          <p:spPr bwMode="auto">
            <a:xfrm>
              <a:off x="1656"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94" name="Oval 76"/>
            <p:cNvSpPr>
              <a:spLocks noChangeArrowheads="1"/>
            </p:cNvSpPr>
            <p:nvPr/>
          </p:nvSpPr>
          <p:spPr bwMode="auto">
            <a:xfrm>
              <a:off x="1294"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95" name="Oval 77"/>
            <p:cNvSpPr>
              <a:spLocks noChangeArrowheads="1"/>
            </p:cNvSpPr>
            <p:nvPr/>
          </p:nvSpPr>
          <p:spPr bwMode="auto">
            <a:xfrm>
              <a:off x="1430" y="3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96" name="Oval 78"/>
            <p:cNvSpPr>
              <a:spLocks noChangeArrowheads="1"/>
            </p:cNvSpPr>
            <p:nvPr/>
          </p:nvSpPr>
          <p:spPr bwMode="auto">
            <a:xfrm>
              <a:off x="1520"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97" name="Oval 79"/>
            <p:cNvSpPr>
              <a:spLocks noChangeArrowheads="1"/>
            </p:cNvSpPr>
            <p:nvPr/>
          </p:nvSpPr>
          <p:spPr bwMode="auto">
            <a:xfrm>
              <a:off x="1520" y="32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98" name="Oval 80"/>
            <p:cNvSpPr>
              <a:spLocks noChangeArrowheads="1"/>
            </p:cNvSpPr>
            <p:nvPr/>
          </p:nvSpPr>
          <p:spPr bwMode="auto">
            <a:xfrm>
              <a:off x="1884"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299" name="Oval 81"/>
            <p:cNvSpPr>
              <a:spLocks noChangeArrowheads="1"/>
            </p:cNvSpPr>
            <p:nvPr/>
          </p:nvSpPr>
          <p:spPr bwMode="auto">
            <a:xfrm>
              <a:off x="2065"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00" name="Oval 82"/>
            <p:cNvSpPr>
              <a:spLocks noChangeArrowheads="1"/>
            </p:cNvSpPr>
            <p:nvPr/>
          </p:nvSpPr>
          <p:spPr bwMode="auto">
            <a:xfrm>
              <a:off x="1792"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01" name="Oval 83"/>
            <p:cNvSpPr>
              <a:spLocks noChangeArrowheads="1"/>
            </p:cNvSpPr>
            <p:nvPr/>
          </p:nvSpPr>
          <p:spPr bwMode="auto">
            <a:xfrm>
              <a:off x="1838"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02" name="Oval 84"/>
            <p:cNvSpPr>
              <a:spLocks noChangeArrowheads="1"/>
            </p:cNvSpPr>
            <p:nvPr/>
          </p:nvSpPr>
          <p:spPr bwMode="auto">
            <a:xfrm>
              <a:off x="1929" y="356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303" name="Oval 85"/>
            <p:cNvSpPr>
              <a:spLocks noChangeArrowheads="1"/>
            </p:cNvSpPr>
            <p:nvPr/>
          </p:nvSpPr>
          <p:spPr bwMode="auto">
            <a:xfrm>
              <a:off x="2655"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04" name="Oval 86"/>
            <p:cNvSpPr>
              <a:spLocks noChangeArrowheads="1"/>
            </p:cNvSpPr>
            <p:nvPr/>
          </p:nvSpPr>
          <p:spPr bwMode="auto">
            <a:xfrm>
              <a:off x="2518"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05" name="Oval 87"/>
            <p:cNvSpPr>
              <a:spLocks noChangeArrowheads="1"/>
            </p:cNvSpPr>
            <p:nvPr/>
          </p:nvSpPr>
          <p:spPr bwMode="auto">
            <a:xfrm>
              <a:off x="2383" y="3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306" name="Oval 88"/>
            <p:cNvSpPr>
              <a:spLocks noChangeArrowheads="1"/>
            </p:cNvSpPr>
            <p:nvPr/>
          </p:nvSpPr>
          <p:spPr bwMode="auto">
            <a:xfrm>
              <a:off x="22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07" name="Oval 89"/>
            <p:cNvSpPr>
              <a:spLocks noChangeArrowheads="1"/>
            </p:cNvSpPr>
            <p:nvPr/>
          </p:nvSpPr>
          <p:spPr bwMode="auto">
            <a:xfrm>
              <a:off x="2654"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08" name="Oval 90"/>
            <p:cNvSpPr>
              <a:spLocks noChangeArrowheads="1"/>
            </p:cNvSpPr>
            <p:nvPr/>
          </p:nvSpPr>
          <p:spPr bwMode="auto">
            <a:xfrm>
              <a:off x="2700"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09" name="Oval 91"/>
            <p:cNvSpPr>
              <a:spLocks noChangeArrowheads="1"/>
            </p:cNvSpPr>
            <p:nvPr/>
          </p:nvSpPr>
          <p:spPr bwMode="auto">
            <a:xfrm>
              <a:off x="3245"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10" name="Oval 92"/>
            <p:cNvSpPr>
              <a:spLocks noChangeArrowheads="1"/>
            </p:cNvSpPr>
            <p:nvPr/>
          </p:nvSpPr>
          <p:spPr bwMode="auto">
            <a:xfrm>
              <a:off x="1565" y="234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311" name="Oval 93"/>
            <p:cNvSpPr>
              <a:spLocks noChangeArrowheads="1"/>
            </p:cNvSpPr>
            <p:nvPr/>
          </p:nvSpPr>
          <p:spPr bwMode="auto">
            <a:xfrm>
              <a:off x="3108" y="30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12" name="Oval 94"/>
            <p:cNvSpPr>
              <a:spLocks noChangeArrowheads="1"/>
            </p:cNvSpPr>
            <p:nvPr/>
          </p:nvSpPr>
          <p:spPr bwMode="auto">
            <a:xfrm>
              <a:off x="319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13" name="Oval 95"/>
            <p:cNvSpPr>
              <a:spLocks noChangeArrowheads="1"/>
            </p:cNvSpPr>
            <p:nvPr/>
          </p:nvSpPr>
          <p:spPr bwMode="auto">
            <a:xfrm>
              <a:off x="3335" y="31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14" name="Oval 96"/>
            <p:cNvSpPr>
              <a:spLocks noChangeArrowheads="1"/>
            </p:cNvSpPr>
            <p:nvPr/>
          </p:nvSpPr>
          <p:spPr bwMode="auto">
            <a:xfrm>
              <a:off x="3380" y="29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15" name="Oval 97"/>
            <p:cNvSpPr>
              <a:spLocks noChangeArrowheads="1"/>
            </p:cNvSpPr>
            <p:nvPr/>
          </p:nvSpPr>
          <p:spPr bwMode="auto">
            <a:xfrm>
              <a:off x="3108" y="311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316" name="Oval 98"/>
            <p:cNvSpPr>
              <a:spLocks noChangeArrowheads="1"/>
            </p:cNvSpPr>
            <p:nvPr/>
          </p:nvSpPr>
          <p:spPr bwMode="auto">
            <a:xfrm>
              <a:off x="3152" y="3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17" name="Oval 99"/>
            <p:cNvSpPr>
              <a:spLocks noChangeArrowheads="1"/>
            </p:cNvSpPr>
            <p:nvPr/>
          </p:nvSpPr>
          <p:spPr bwMode="auto">
            <a:xfrm>
              <a:off x="2701" y="30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18" name="Oval 100"/>
            <p:cNvSpPr>
              <a:spLocks noChangeArrowheads="1"/>
            </p:cNvSpPr>
            <p:nvPr/>
          </p:nvSpPr>
          <p:spPr bwMode="auto">
            <a:xfrm>
              <a:off x="2700" y="28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319" name="Oval 101"/>
            <p:cNvSpPr>
              <a:spLocks noChangeArrowheads="1"/>
            </p:cNvSpPr>
            <p:nvPr/>
          </p:nvSpPr>
          <p:spPr bwMode="auto">
            <a:xfrm>
              <a:off x="2564"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20" name="Oval 102"/>
            <p:cNvSpPr>
              <a:spLocks noChangeArrowheads="1"/>
            </p:cNvSpPr>
            <p:nvPr/>
          </p:nvSpPr>
          <p:spPr bwMode="auto">
            <a:xfrm>
              <a:off x="2655" y="27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21" name="Oval 103"/>
            <p:cNvSpPr>
              <a:spLocks noChangeArrowheads="1"/>
            </p:cNvSpPr>
            <p:nvPr/>
          </p:nvSpPr>
          <p:spPr bwMode="auto">
            <a:xfrm>
              <a:off x="2791"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22" name="Oval 104"/>
            <p:cNvSpPr>
              <a:spLocks noChangeArrowheads="1"/>
            </p:cNvSpPr>
            <p:nvPr/>
          </p:nvSpPr>
          <p:spPr bwMode="auto">
            <a:xfrm>
              <a:off x="2882" y="30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23" name="Oval 105"/>
            <p:cNvSpPr>
              <a:spLocks noChangeArrowheads="1"/>
            </p:cNvSpPr>
            <p:nvPr/>
          </p:nvSpPr>
          <p:spPr bwMode="auto">
            <a:xfrm>
              <a:off x="2973"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24" name="Oval 106"/>
            <p:cNvSpPr>
              <a:spLocks noChangeArrowheads="1"/>
            </p:cNvSpPr>
            <p:nvPr/>
          </p:nvSpPr>
          <p:spPr bwMode="auto">
            <a:xfrm>
              <a:off x="2972" y="28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25" name="Oval 107"/>
            <p:cNvSpPr>
              <a:spLocks noChangeArrowheads="1"/>
            </p:cNvSpPr>
            <p:nvPr/>
          </p:nvSpPr>
          <p:spPr bwMode="auto">
            <a:xfrm>
              <a:off x="2836" y="27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26" name="Oval 108"/>
            <p:cNvSpPr>
              <a:spLocks noChangeArrowheads="1"/>
            </p:cNvSpPr>
            <p:nvPr/>
          </p:nvSpPr>
          <p:spPr bwMode="auto">
            <a:xfrm>
              <a:off x="2564" y="29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27" name="Oval 109"/>
            <p:cNvSpPr>
              <a:spLocks noChangeArrowheads="1"/>
            </p:cNvSpPr>
            <p:nvPr/>
          </p:nvSpPr>
          <p:spPr bwMode="auto">
            <a:xfrm>
              <a:off x="2882"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28" name="Oval 110"/>
            <p:cNvSpPr>
              <a:spLocks noChangeArrowheads="1"/>
            </p:cNvSpPr>
            <p:nvPr/>
          </p:nvSpPr>
          <p:spPr bwMode="auto">
            <a:xfrm>
              <a:off x="3154"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29" name="Oval 111"/>
            <p:cNvSpPr>
              <a:spLocks noChangeArrowheads="1"/>
            </p:cNvSpPr>
            <p:nvPr/>
          </p:nvSpPr>
          <p:spPr bwMode="auto">
            <a:xfrm>
              <a:off x="3017" y="26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30" name="Oval 112"/>
            <p:cNvSpPr>
              <a:spLocks noChangeArrowheads="1"/>
            </p:cNvSpPr>
            <p:nvPr/>
          </p:nvSpPr>
          <p:spPr bwMode="auto">
            <a:xfrm>
              <a:off x="324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31" name="Oval 113"/>
            <p:cNvSpPr>
              <a:spLocks noChangeArrowheads="1"/>
            </p:cNvSpPr>
            <p:nvPr/>
          </p:nvSpPr>
          <p:spPr bwMode="auto">
            <a:xfrm>
              <a:off x="34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32" name="Oval 114"/>
            <p:cNvSpPr>
              <a:spLocks noChangeArrowheads="1"/>
            </p:cNvSpPr>
            <p:nvPr/>
          </p:nvSpPr>
          <p:spPr bwMode="auto">
            <a:xfrm>
              <a:off x="3017" y="27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33" name="Oval 115"/>
            <p:cNvSpPr>
              <a:spLocks noChangeArrowheads="1"/>
            </p:cNvSpPr>
            <p:nvPr/>
          </p:nvSpPr>
          <p:spPr bwMode="auto">
            <a:xfrm>
              <a:off x="3335"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34" name="Oval 116"/>
            <p:cNvSpPr>
              <a:spLocks noChangeArrowheads="1"/>
            </p:cNvSpPr>
            <p:nvPr/>
          </p:nvSpPr>
          <p:spPr bwMode="auto">
            <a:xfrm>
              <a:off x="2609" y="30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35" name="Oval 117"/>
            <p:cNvSpPr>
              <a:spLocks noChangeArrowheads="1"/>
            </p:cNvSpPr>
            <p:nvPr/>
          </p:nvSpPr>
          <p:spPr bwMode="auto">
            <a:xfrm>
              <a:off x="3426"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36" name="Oval 118"/>
            <p:cNvSpPr>
              <a:spLocks noChangeArrowheads="1"/>
            </p:cNvSpPr>
            <p:nvPr/>
          </p:nvSpPr>
          <p:spPr bwMode="auto">
            <a:xfrm>
              <a:off x="3425"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37" name="Oval 119"/>
            <p:cNvSpPr>
              <a:spLocks noChangeArrowheads="1"/>
            </p:cNvSpPr>
            <p:nvPr/>
          </p:nvSpPr>
          <p:spPr bwMode="auto">
            <a:xfrm>
              <a:off x="3289"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38" name="Oval 120"/>
            <p:cNvSpPr>
              <a:spLocks noChangeArrowheads="1"/>
            </p:cNvSpPr>
            <p:nvPr/>
          </p:nvSpPr>
          <p:spPr bwMode="auto">
            <a:xfrm>
              <a:off x="338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39" name="Oval 121"/>
            <p:cNvSpPr>
              <a:spLocks noChangeArrowheads="1"/>
            </p:cNvSpPr>
            <p:nvPr/>
          </p:nvSpPr>
          <p:spPr bwMode="auto">
            <a:xfrm>
              <a:off x="3516"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40" name="Oval 122"/>
            <p:cNvSpPr>
              <a:spLocks noChangeArrowheads="1"/>
            </p:cNvSpPr>
            <p:nvPr/>
          </p:nvSpPr>
          <p:spPr bwMode="auto">
            <a:xfrm>
              <a:off x="3425" y="379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341" name="Oval 123"/>
            <p:cNvSpPr>
              <a:spLocks noChangeArrowheads="1"/>
            </p:cNvSpPr>
            <p:nvPr/>
          </p:nvSpPr>
          <p:spPr bwMode="auto">
            <a:xfrm>
              <a:off x="328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42" name="Oval 124"/>
            <p:cNvSpPr>
              <a:spLocks noChangeArrowheads="1"/>
            </p:cNvSpPr>
            <p:nvPr/>
          </p:nvSpPr>
          <p:spPr bwMode="auto">
            <a:xfrm>
              <a:off x="328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43" name="Oval 125"/>
            <p:cNvSpPr>
              <a:spLocks noChangeArrowheads="1"/>
            </p:cNvSpPr>
            <p:nvPr/>
          </p:nvSpPr>
          <p:spPr bwMode="auto">
            <a:xfrm>
              <a:off x="2882"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44" name="Oval 126"/>
            <p:cNvSpPr>
              <a:spLocks noChangeArrowheads="1"/>
            </p:cNvSpPr>
            <p:nvPr/>
          </p:nvSpPr>
          <p:spPr bwMode="auto">
            <a:xfrm>
              <a:off x="2790"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45" name="Oval 127"/>
            <p:cNvSpPr>
              <a:spLocks noChangeArrowheads="1"/>
            </p:cNvSpPr>
            <p:nvPr/>
          </p:nvSpPr>
          <p:spPr bwMode="auto">
            <a:xfrm>
              <a:off x="2745" y="3608"/>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346" name="Oval 128"/>
            <p:cNvSpPr>
              <a:spLocks noChangeArrowheads="1"/>
            </p:cNvSpPr>
            <p:nvPr/>
          </p:nvSpPr>
          <p:spPr bwMode="auto">
            <a:xfrm>
              <a:off x="2836"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47" name="Oval 129"/>
            <p:cNvSpPr>
              <a:spLocks noChangeArrowheads="1"/>
            </p:cNvSpPr>
            <p:nvPr/>
          </p:nvSpPr>
          <p:spPr bwMode="auto">
            <a:xfrm>
              <a:off x="2972"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48" name="Oval 130"/>
            <p:cNvSpPr>
              <a:spLocks noChangeArrowheads="1"/>
            </p:cNvSpPr>
            <p:nvPr/>
          </p:nvSpPr>
          <p:spPr bwMode="auto">
            <a:xfrm>
              <a:off x="3063"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49" name="Oval 131"/>
            <p:cNvSpPr>
              <a:spLocks noChangeArrowheads="1"/>
            </p:cNvSpPr>
            <p:nvPr/>
          </p:nvSpPr>
          <p:spPr bwMode="auto">
            <a:xfrm>
              <a:off x="315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50" name="Oval 132"/>
            <p:cNvSpPr>
              <a:spLocks noChangeArrowheads="1"/>
            </p:cNvSpPr>
            <p:nvPr/>
          </p:nvSpPr>
          <p:spPr bwMode="auto">
            <a:xfrm>
              <a:off x="3153"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51" name="Oval 133"/>
            <p:cNvSpPr>
              <a:spLocks noChangeArrowheads="1"/>
            </p:cNvSpPr>
            <p:nvPr/>
          </p:nvSpPr>
          <p:spPr bwMode="auto">
            <a:xfrm>
              <a:off x="3017"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52" name="Oval 134"/>
            <p:cNvSpPr>
              <a:spLocks noChangeArrowheads="1"/>
            </p:cNvSpPr>
            <p:nvPr/>
          </p:nvSpPr>
          <p:spPr bwMode="auto">
            <a:xfrm>
              <a:off x="260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53" name="Oval 135"/>
            <p:cNvSpPr>
              <a:spLocks noChangeArrowheads="1"/>
            </p:cNvSpPr>
            <p:nvPr/>
          </p:nvSpPr>
          <p:spPr bwMode="auto">
            <a:xfrm>
              <a:off x="3063" y="365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354" name="Oval 136"/>
            <p:cNvSpPr>
              <a:spLocks noChangeArrowheads="1"/>
            </p:cNvSpPr>
            <p:nvPr/>
          </p:nvSpPr>
          <p:spPr bwMode="auto">
            <a:xfrm>
              <a:off x="3335"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55" name="Oval 137"/>
            <p:cNvSpPr>
              <a:spLocks noChangeArrowheads="1"/>
            </p:cNvSpPr>
            <p:nvPr/>
          </p:nvSpPr>
          <p:spPr bwMode="auto">
            <a:xfrm>
              <a:off x="3198"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56" name="Oval 138"/>
            <p:cNvSpPr>
              <a:spLocks noChangeArrowheads="1"/>
            </p:cNvSpPr>
            <p:nvPr/>
          </p:nvSpPr>
          <p:spPr bwMode="auto">
            <a:xfrm>
              <a:off x="3289" y="33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357" name="Oval 139"/>
            <p:cNvSpPr>
              <a:spLocks noChangeArrowheads="1"/>
            </p:cNvSpPr>
            <p:nvPr/>
          </p:nvSpPr>
          <p:spPr bwMode="auto">
            <a:xfrm>
              <a:off x="3516"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58" name="Oval 140"/>
            <p:cNvSpPr>
              <a:spLocks noChangeArrowheads="1"/>
            </p:cNvSpPr>
            <p:nvPr/>
          </p:nvSpPr>
          <p:spPr bwMode="auto">
            <a:xfrm>
              <a:off x="3198"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59" name="Oval 141"/>
            <p:cNvSpPr>
              <a:spLocks noChangeArrowheads="1"/>
            </p:cNvSpPr>
            <p:nvPr/>
          </p:nvSpPr>
          <p:spPr bwMode="auto">
            <a:xfrm>
              <a:off x="3516" y="343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360" name="Oval 142"/>
            <p:cNvSpPr>
              <a:spLocks noChangeArrowheads="1"/>
            </p:cNvSpPr>
            <p:nvPr/>
          </p:nvSpPr>
          <p:spPr bwMode="auto">
            <a:xfrm>
              <a:off x="2790"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61" name="Oval 143"/>
            <p:cNvSpPr>
              <a:spLocks noChangeArrowheads="1"/>
            </p:cNvSpPr>
            <p:nvPr/>
          </p:nvSpPr>
          <p:spPr bwMode="auto">
            <a:xfrm>
              <a:off x="1068"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62" name="Oval 144"/>
            <p:cNvSpPr>
              <a:spLocks noChangeArrowheads="1"/>
            </p:cNvSpPr>
            <p:nvPr/>
          </p:nvSpPr>
          <p:spPr bwMode="auto">
            <a:xfrm>
              <a:off x="1067"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63" name="Oval 145"/>
            <p:cNvSpPr>
              <a:spLocks noChangeArrowheads="1"/>
            </p:cNvSpPr>
            <p:nvPr/>
          </p:nvSpPr>
          <p:spPr bwMode="auto">
            <a:xfrm>
              <a:off x="931"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64" name="Oval 146"/>
            <p:cNvSpPr>
              <a:spLocks noChangeArrowheads="1"/>
            </p:cNvSpPr>
            <p:nvPr/>
          </p:nvSpPr>
          <p:spPr bwMode="auto">
            <a:xfrm>
              <a:off x="1022" y="3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65" name="Oval 147"/>
            <p:cNvSpPr>
              <a:spLocks noChangeArrowheads="1"/>
            </p:cNvSpPr>
            <p:nvPr/>
          </p:nvSpPr>
          <p:spPr bwMode="auto">
            <a:xfrm>
              <a:off x="1157"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66" name="Oval 148"/>
            <p:cNvSpPr>
              <a:spLocks noChangeArrowheads="1"/>
            </p:cNvSpPr>
            <p:nvPr/>
          </p:nvSpPr>
          <p:spPr bwMode="auto">
            <a:xfrm>
              <a:off x="115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67" name="Oval 149"/>
            <p:cNvSpPr>
              <a:spLocks noChangeArrowheads="1"/>
            </p:cNvSpPr>
            <p:nvPr/>
          </p:nvSpPr>
          <p:spPr bwMode="auto">
            <a:xfrm>
              <a:off x="931"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68" name="Oval 150"/>
            <p:cNvSpPr>
              <a:spLocks noChangeArrowheads="1"/>
            </p:cNvSpPr>
            <p:nvPr/>
          </p:nvSpPr>
          <p:spPr bwMode="auto">
            <a:xfrm>
              <a:off x="975" y="3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69" name="Oval 151"/>
            <p:cNvSpPr>
              <a:spLocks noChangeArrowheads="1"/>
            </p:cNvSpPr>
            <p:nvPr/>
          </p:nvSpPr>
          <p:spPr bwMode="auto">
            <a:xfrm>
              <a:off x="524"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70" name="Oval 152"/>
            <p:cNvSpPr>
              <a:spLocks noChangeArrowheads="1"/>
            </p:cNvSpPr>
            <p:nvPr/>
          </p:nvSpPr>
          <p:spPr bwMode="auto">
            <a:xfrm>
              <a:off x="523" y="360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371" name="Oval 153"/>
            <p:cNvSpPr>
              <a:spLocks noChangeArrowheads="1"/>
            </p:cNvSpPr>
            <p:nvPr/>
          </p:nvSpPr>
          <p:spPr bwMode="auto">
            <a:xfrm>
              <a:off x="387" y="356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372" name="Oval 154"/>
            <p:cNvSpPr>
              <a:spLocks noChangeArrowheads="1"/>
            </p:cNvSpPr>
            <p:nvPr/>
          </p:nvSpPr>
          <p:spPr bwMode="auto">
            <a:xfrm>
              <a:off x="478" y="34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73" name="Oval 155"/>
            <p:cNvSpPr>
              <a:spLocks noChangeArrowheads="1"/>
            </p:cNvSpPr>
            <p:nvPr/>
          </p:nvSpPr>
          <p:spPr bwMode="auto">
            <a:xfrm>
              <a:off x="614"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74" name="Oval 156"/>
            <p:cNvSpPr>
              <a:spLocks noChangeArrowheads="1"/>
            </p:cNvSpPr>
            <p:nvPr/>
          </p:nvSpPr>
          <p:spPr bwMode="auto">
            <a:xfrm>
              <a:off x="705" y="37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75" name="Oval 157"/>
            <p:cNvSpPr>
              <a:spLocks noChangeArrowheads="1"/>
            </p:cNvSpPr>
            <p:nvPr/>
          </p:nvSpPr>
          <p:spPr bwMode="auto">
            <a:xfrm>
              <a:off x="796"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76" name="Oval 158"/>
            <p:cNvSpPr>
              <a:spLocks noChangeArrowheads="1"/>
            </p:cNvSpPr>
            <p:nvPr/>
          </p:nvSpPr>
          <p:spPr bwMode="auto">
            <a:xfrm>
              <a:off x="795" y="35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377" name="Oval 159"/>
            <p:cNvSpPr>
              <a:spLocks noChangeArrowheads="1"/>
            </p:cNvSpPr>
            <p:nvPr/>
          </p:nvSpPr>
          <p:spPr bwMode="auto">
            <a:xfrm>
              <a:off x="659" y="34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78" name="Oval 160"/>
            <p:cNvSpPr>
              <a:spLocks noChangeArrowheads="1"/>
            </p:cNvSpPr>
            <p:nvPr/>
          </p:nvSpPr>
          <p:spPr bwMode="auto">
            <a:xfrm>
              <a:off x="387"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79" name="Oval 161"/>
            <p:cNvSpPr>
              <a:spLocks noChangeArrowheads="1"/>
            </p:cNvSpPr>
            <p:nvPr/>
          </p:nvSpPr>
          <p:spPr bwMode="auto">
            <a:xfrm>
              <a:off x="705"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80" name="Oval 162"/>
            <p:cNvSpPr>
              <a:spLocks noChangeArrowheads="1"/>
            </p:cNvSpPr>
            <p:nvPr/>
          </p:nvSpPr>
          <p:spPr bwMode="auto">
            <a:xfrm>
              <a:off x="977"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81" name="Oval 163"/>
            <p:cNvSpPr>
              <a:spLocks noChangeArrowheads="1"/>
            </p:cNvSpPr>
            <p:nvPr/>
          </p:nvSpPr>
          <p:spPr bwMode="auto">
            <a:xfrm>
              <a:off x="840" y="33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82" name="Oval 164"/>
            <p:cNvSpPr>
              <a:spLocks noChangeArrowheads="1"/>
            </p:cNvSpPr>
            <p:nvPr/>
          </p:nvSpPr>
          <p:spPr bwMode="auto">
            <a:xfrm>
              <a:off x="931" y="3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83" name="Oval 165"/>
            <p:cNvSpPr>
              <a:spLocks noChangeArrowheads="1"/>
            </p:cNvSpPr>
            <p:nvPr/>
          </p:nvSpPr>
          <p:spPr bwMode="auto">
            <a:xfrm>
              <a:off x="1112" y="32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84" name="Oval 166"/>
            <p:cNvSpPr>
              <a:spLocks noChangeArrowheads="1"/>
            </p:cNvSpPr>
            <p:nvPr/>
          </p:nvSpPr>
          <p:spPr bwMode="auto">
            <a:xfrm>
              <a:off x="840" y="34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385" name="Oval 167"/>
            <p:cNvSpPr>
              <a:spLocks noChangeArrowheads="1"/>
            </p:cNvSpPr>
            <p:nvPr/>
          </p:nvSpPr>
          <p:spPr bwMode="auto">
            <a:xfrm>
              <a:off x="1158"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86" name="Oval 168"/>
            <p:cNvSpPr>
              <a:spLocks noChangeArrowheads="1"/>
            </p:cNvSpPr>
            <p:nvPr/>
          </p:nvSpPr>
          <p:spPr bwMode="auto">
            <a:xfrm>
              <a:off x="432"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87" name="Oval 169"/>
            <p:cNvSpPr>
              <a:spLocks noChangeArrowheads="1"/>
            </p:cNvSpPr>
            <p:nvPr/>
          </p:nvSpPr>
          <p:spPr bwMode="auto">
            <a:xfrm>
              <a:off x="705" y="339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388" name="Oval 170"/>
            <p:cNvSpPr>
              <a:spLocks noChangeArrowheads="1"/>
            </p:cNvSpPr>
            <p:nvPr/>
          </p:nvSpPr>
          <p:spPr bwMode="auto">
            <a:xfrm>
              <a:off x="704"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89" name="Oval 171"/>
            <p:cNvSpPr>
              <a:spLocks noChangeArrowheads="1"/>
            </p:cNvSpPr>
            <p:nvPr/>
          </p:nvSpPr>
          <p:spPr bwMode="auto">
            <a:xfrm>
              <a:off x="568" y="3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90" name="Oval 172"/>
            <p:cNvSpPr>
              <a:spLocks noChangeArrowheads="1"/>
            </p:cNvSpPr>
            <p:nvPr/>
          </p:nvSpPr>
          <p:spPr bwMode="auto">
            <a:xfrm>
              <a:off x="659" y="3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91" name="Oval 173"/>
            <p:cNvSpPr>
              <a:spLocks noChangeArrowheads="1"/>
            </p:cNvSpPr>
            <p:nvPr/>
          </p:nvSpPr>
          <p:spPr bwMode="auto">
            <a:xfrm>
              <a:off x="795"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92" name="Oval 174"/>
            <p:cNvSpPr>
              <a:spLocks noChangeArrowheads="1"/>
            </p:cNvSpPr>
            <p:nvPr/>
          </p:nvSpPr>
          <p:spPr bwMode="auto">
            <a:xfrm>
              <a:off x="840" y="31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93" name="Oval 175"/>
            <p:cNvSpPr>
              <a:spLocks noChangeArrowheads="1"/>
            </p:cNvSpPr>
            <p:nvPr/>
          </p:nvSpPr>
          <p:spPr bwMode="auto">
            <a:xfrm>
              <a:off x="432"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94" name="Oval 176"/>
            <p:cNvSpPr>
              <a:spLocks noChangeArrowheads="1"/>
            </p:cNvSpPr>
            <p:nvPr/>
          </p:nvSpPr>
          <p:spPr bwMode="auto">
            <a:xfrm>
              <a:off x="612" y="33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95" name="Oval 177"/>
            <p:cNvSpPr>
              <a:spLocks noChangeArrowheads="1"/>
            </p:cNvSpPr>
            <p:nvPr/>
          </p:nvSpPr>
          <p:spPr bwMode="auto">
            <a:xfrm>
              <a:off x="161" y="3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396" name="Oval 178"/>
            <p:cNvSpPr>
              <a:spLocks noChangeArrowheads="1"/>
            </p:cNvSpPr>
            <p:nvPr/>
          </p:nvSpPr>
          <p:spPr bwMode="auto">
            <a:xfrm>
              <a:off x="160" y="3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397" name="Oval 179"/>
            <p:cNvSpPr>
              <a:spLocks noChangeArrowheads="1"/>
            </p:cNvSpPr>
            <p:nvPr/>
          </p:nvSpPr>
          <p:spPr bwMode="auto">
            <a:xfrm>
              <a:off x="24"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98" name="Oval 180"/>
            <p:cNvSpPr>
              <a:spLocks noChangeArrowheads="1"/>
            </p:cNvSpPr>
            <p:nvPr/>
          </p:nvSpPr>
          <p:spPr bwMode="auto">
            <a:xfrm>
              <a:off x="115" y="2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399" name="Oval 181"/>
            <p:cNvSpPr>
              <a:spLocks noChangeArrowheads="1"/>
            </p:cNvSpPr>
            <p:nvPr/>
          </p:nvSpPr>
          <p:spPr bwMode="auto">
            <a:xfrm>
              <a:off x="251"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00" name="Oval 182"/>
            <p:cNvSpPr>
              <a:spLocks noChangeArrowheads="1"/>
            </p:cNvSpPr>
            <p:nvPr/>
          </p:nvSpPr>
          <p:spPr bwMode="auto">
            <a:xfrm>
              <a:off x="342" y="3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01" name="Oval 183"/>
            <p:cNvSpPr>
              <a:spLocks noChangeArrowheads="1"/>
            </p:cNvSpPr>
            <p:nvPr/>
          </p:nvSpPr>
          <p:spPr bwMode="auto">
            <a:xfrm>
              <a:off x="433"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02" name="Oval 184"/>
            <p:cNvSpPr>
              <a:spLocks noChangeArrowheads="1"/>
            </p:cNvSpPr>
            <p:nvPr/>
          </p:nvSpPr>
          <p:spPr bwMode="auto">
            <a:xfrm>
              <a:off x="386"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03" name="Oval 185"/>
            <p:cNvSpPr>
              <a:spLocks noChangeArrowheads="1"/>
            </p:cNvSpPr>
            <p:nvPr/>
          </p:nvSpPr>
          <p:spPr bwMode="auto">
            <a:xfrm>
              <a:off x="296" y="2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04" name="Oval 186"/>
            <p:cNvSpPr>
              <a:spLocks noChangeArrowheads="1"/>
            </p:cNvSpPr>
            <p:nvPr/>
          </p:nvSpPr>
          <p:spPr bwMode="auto">
            <a:xfrm>
              <a:off x="24" y="3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05" name="Oval 187"/>
            <p:cNvSpPr>
              <a:spLocks noChangeArrowheads="1"/>
            </p:cNvSpPr>
            <p:nvPr/>
          </p:nvSpPr>
          <p:spPr bwMode="auto">
            <a:xfrm>
              <a:off x="342"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06" name="Oval 188"/>
            <p:cNvSpPr>
              <a:spLocks noChangeArrowheads="1"/>
            </p:cNvSpPr>
            <p:nvPr/>
          </p:nvSpPr>
          <p:spPr bwMode="auto">
            <a:xfrm>
              <a:off x="614" y="2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07" name="Oval 189"/>
            <p:cNvSpPr>
              <a:spLocks noChangeArrowheads="1"/>
            </p:cNvSpPr>
            <p:nvPr/>
          </p:nvSpPr>
          <p:spPr bwMode="auto">
            <a:xfrm>
              <a:off x="477"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08" name="Oval 190"/>
            <p:cNvSpPr>
              <a:spLocks noChangeArrowheads="1"/>
            </p:cNvSpPr>
            <p:nvPr/>
          </p:nvSpPr>
          <p:spPr bwMode="auto">
            <a:xfrm>
              <a:off x="568" y="2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409" name="Oval 191"/>
            <p:cNvSpPr>
              <a:spLocks noChangeArrowheads="1"/>
            </p:cNvSpPr>
            <p:nvPr/>
          </p:nvSpPr>
          <p:spPr bwMode="auto">
            <a:xfrm>
              <a:off x="749"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10" name="Oval 192"/>
            <p:cNvSpPr>
              <a:spLocks noChangeArrowheads="1"/>
            </p:cNvSpPr>
            <p:nvPr/>
          </p:nvSpPr>
          <p:spPr bwMode="auto">
            <a:xfrm>
              <a:off x="477"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11" name="Oval 193"/>
            <p:cNvSpPr>
              <a:spLocks noChangeArrowheads="1"/>
            </p:cNvSpPr>
            <p:nvPr/>
          </p:nvSpPr>
          <p:spPr bwMode="auto">
            <a:xfrm>
              <a:off x="795"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12" name="Oval 194"/>
            <p:cNvSpPr>
              <a:spLocks noChangeArrowheads="1"/>
            </p:cNvSpPr>
            <p:nvPr/>
          </p:nvSpPr>
          <p:spPr bwMode="auto">
            <a:xfrm>
              <a:off x="69"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13" name="Oval 195"/>
            <p:cNvSpPr>
              <a:spLocks noChangeArrowheads="1"/>
            </p:cNvSpPr>
            <p:nvPr/>
          </p:nvSpPr>
          <p:spPr bwMode="auto">
            <a:xfrm>
              <a:off x="1792"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14" name="Oval 196"/>
            <p:cNvSpPr>
              <a:spLocks noChangeArrowheads="1"/>
            </p:cNvSpPr>
            <p:nvPr/>
          </p:nvSpPr>
          <p:spPr bwMode="auto">
            <a:xfrm>
              <a:off x="1702"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15" name="Oval 197"/>
            <p:cNvSpPr>
              <a:spLocks noChangeArrowheads="1"/>
            </p:cNvSpPr>
            <p:nvPr/>
          </p:nvSpPr>
          <p:spPr bwMode="auto">
            <a:xfrm>
              <a:off x="1566" y="28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16" name="Oval 198"/>
            <p:cNvSpPr>
              <a:spLocks noChangeArrowheads="1"/>
            </p:cNvSpPr>
            <p:nvPr/>
          </p:nvSpPr>
          <p:spPr bwMode="auto">
            <a:xfrm>
              <a:off x="1657" y="28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17" name="Oval 199"/>
            <p:cNvSpPr>
              <a:spLocks noChangeArrowheads="1"/>
            </p:cNvSpPr>
            <p:nvPr/>
          </p:nvSpPr>
          <p:spPr bwMode="auto">
            <a:xfrm>
              <a:off x="1793" y="29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18" name="Oval 200"/>
            <p:cNvSpPr>
              <a:spLocks noChangeArrowheads="1"/>
            </p:cNvSpPr>
            <p:nvPr/>
          </p:nvSpPr>
          <p:spPr bwMode="auto">
            <a:xfrm>
              <a:off x="1656"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19" name="Oval 201"/>
            <p:cNvSpPr>
              <a:spLocks noChangeArrowheads="1"/>
            </p:cNvSpPr>
            <p:nvPr/>
          </p:nvSpPr>
          <p:spPr bwMode="auto">
            <a:xfrm>
              <a:off x="1294" y="302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420" name="Oval 202"/>
            <p:cNvSpPr>
              <a:spLocks noChangeArrowheads="1"/>
            </p:cNvSpPr>
            <p:nvPr/>
          </p:nvSpPr>
          <p:spPr bwMode="auto">
            <a:xfrm>
              <a:off x="174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21" name="Oval 203"/>
            <p:cNvSpPr>
              <a:spLocks noChangeArrowheads="1"/>
            </p:cNvSpPr>
            <p:nvPr/>
          </p:nvSpPr>
          <p:spPr bwMode="auto">
            <a:xfrm>
              <a:off x="1159"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22" name="Oval 204"/>
            <p:cNvSpPr>
              <a:spLocks noChangeArrowheads="1"/>
            </p:cNvSpPr>
            <p:nvPr/>
          </p:nvSpPr>
          <p:spPr bwMode="auto">
            <a:xfrm>
              <a:off x="1158"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23" name="Oval 205"/>
            <p:cNvSpPr>
              <a:spLocks noChangeArrowheads="1"/>
            </p:cNvSpPr>
            <p:nvPr/>
          </p:nvSpPr>
          <p:spPr bwMode="auto">
            <a:xfrm>
              <a:off x="1022"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24" name="Oval 206"/>
            <p:cNvSpPr>
              <a:spLocks noChangeArrowheads="1"/>
            </p:cNvSpPr>
            <p:nvPr/>
          </p:nvSpPr>
          <p:spPr bwMode="auto">
            <a:xfrm>
              <a:off x="1113" y="2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25" name="Oval 207"/>
            <p:cNvSpPr>
              <a:spLocks noChangeArrowheads="1"/>
            </p:cNvSpPr>
            <p:nvPr/>
          </p:nvSpPr>
          <p:spPr bwMode="auto">
            <a:xfrm>
              <a:off x="1249"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26" name="Oval 208"/>
            <p:cNvSpPr>
              <a:spLocks noChangeArrowheads="1"/>
            </p:cNvSpPr>
            <p:nvPr/>
          </p:nvSpPr>
          <p:spPr bwMode="auto">
            <a:xfrm>
              <a:off x="1340" y="289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427" name="Oval 209"/>
            <p:cNvSpPr>
              <a:spLocks noChangeArrowheads="1"/>
            </p:cNvSpPr>
            <p:nvPr/>
          </p:nvSpPr>
          <p:spPr bwMode="auto">
            <a:xfrm>
              <a:off x="1431"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28" name="Oval 210"/>
            <p:cNvSpPr>
              <a:spLocks noChangeArrowheads="1"/>
            </p:cNvSpPr>
            <p:nvPr/>
          </p:nvSpPr>
          <p:spPr bwMode="auto">
            <a:xfrm>
              <a:off x="1430" y="2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29" name="Oval 211"/>
            <p:cNvSpPr>
              <a:spLocks noChangeArrowheads="1"/>
            </p:cNvSpPr>
            <p:nvPr/>
          </p:nvSpPr>
          <p:spPr bwMode="auto">
            <a:xfrm>
              <a:off x="129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30" name="Oval 212"/>
            <p:cNvSpPr>
              <a:spLocks noChangeArrowheads="1"/>
            </p:cNvSpPr>
            <p:nvPr/>
          </p:nvSpPr>
          <p:spPr bwMode="auto">
            <a:xfrm>
              <a:off x="1022" y="2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31" name="Oval 213"/>
            <p:cNvSpPr>
              <a:spLocks noChangeArrowheads="1"/>
            </p:cNvSpPr>
            <p:nvPr/>
          </p:nvSpPr>
          <p:spPr bwMode="auto">
            <a:xfrm>
              <a:off x="1340"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32" name="Oval 214"/>
            <p:cNvSpPr>
              <a:spLocks noChangeArrowheads="1"/>
            </p:cNvSpPr>
            <p:nvPr/>
          </p:nvSpPr>
          <p:spPr bwMode="auto">
            <a:xfrm>
              <a:off x="1612" y="26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33" name="Oval 215"/>
            <p:cNvSpPr>
              <a:spLocks noChangeArrowheads="1"/>
            </p:cNvSpPr>
            <p:nvPr/>
          </p:nvSpPr>
          <p:spPr bwMode="auto">
            <a:xfrm>
              <a:off x="885" y="297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434" name="Oval 216"/>
            <p:cNvSpPr>
              <a:spLocks noChangeArrowheads="1"/>
            </p:cNvSpPr>
            <p:nvPr/>
          </p:nvSpPr>
          <p:spPr bwMode="auto">
            <a:xfrm>
              <a:off x="1566" y="2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35" name="Oval 217"/>
            <p:cNvSpPr>
              <a:spLocks noChangeArrowheads="1"/>
            </p:cNvSpPr>
            <p:nvPr/>
          </p:nvSpPr>
          <p:spPr bwMode="auto">
            <a:xfrm>
              <a:off x="1927"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436" name="Oval 218"/>
            <p:cNvSpPr>
              <a:spLocks noChangeArrowheads="1"/>
            </p:cNvSpPr>
            <p:nvPr/>
          </p:nvSpPr>
          <p:spPr bwMode="auto">
            <a:xfrm>
              <a:off x="1475" y="2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437" name="Oval 219"/>
            <p:cNvSpPr>
              <a:spLocks noChangeArrowheads="1"/>
            </p:cNvSpPr>
            <p:nvPr/>
          </p:nvSpPr>
          <p:spPr bwMode="auto">
            <a:xfrm>
              <a:off x="1838"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38" name="Oval 220"/>
            <p:cNvSpPr>
              <a:spLocks noChangeArrowheads="1"/>
            </p:cNvSpPr>
            <p:nvPr/>
          </p:nvSpPr>
          <p:spPr bwMode="auto">
            <a:xfrm>
              <a:off x="1067" y="3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39" name="Oval 221"/>
            <p:cNvSpPr>
              <a:spLocks noChangeArrowheads="1"/>
            </p:cNvSpPr>
            <p:nvPr/>
          </p:nvSpPr>
          <p:spPr bwMode="auto">
            <a:xfrm>
              <a:off x="1838"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40" name="Oval 222"/>
            <p:cNvSpPr>
              <a:spLocks noChangeArrowheads="1"/>
            </p:cNvSpPr>
            <p:nvPr/>
          </p:nvSpPr>
          <p:spPr bwMode="auto">
            <a:xfrm>
              <a:off x="1974"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41" name="Oval 223"/>
            <p:cNvSpPr>
              <a:spLocks noChangeArrowheads="1"/>
            </p:cNvSpPr>
            <p:nvPr/>
          </p:nvSpPr>
          <p:spPr bwMode="auto">
            <a:xfrm>
              <a:off x="211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42" name="Oval 224"/>
            <p:cNvSpPr>
              <a:spLocks noChangeArrowheads="1"/>
            </p:cNvSpPr>
            <p:nvPr/>
          </p:nvSpPr>
          <p:spPr bwMode="auto">
            <a:xfrm>
              <a:off x="2246"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43" name="Oval 225"/>
            <p:cNvSpPr>
              <a:spLocks noChangeArrowheads="1"/>
            </p:cNvSpPr>
            <p:nvPr/>
          </p:nvSpPr>
          <p:spPr bwMode="auto">
            <a:xfrm>
              <a:off x="2473" y="27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44" name="Oval 226"/>
            <p:cNvSpPr>
              <a:spLocks noChangeArrowheads="1"/>
            </p:cNvSpPr>
            <p:nvPr/>
          </p:nvSpPr>
          <p:spPr bwMode="auto">
            <a:xfrm>
              <a:off x="270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45" name="Oval 227"/>
            <p:cNvSpPr>
              <a:spLocks noChangeArrowheads="1"/>
            </p:cNvSpPr>
            <p:nvPr/>
          </p:nvSpPr>
          <p:spPr bwMode="auto">
            <a:xfrm>
              <a:off x="2382" y="2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446" name="Oval 228"/>
            <p:cNvSpPr>
              <a:spLocks noChangeArrowheads="1"/>
            </p:cNvSpPr>
            <p:nvPr/>
          </p:nvSpPr>
          <p:spPr bwMode="auto">
            <a:xfrm>
              <a:off x="2064" y="270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447" name="Oval 229"/>
            <p:cNvSpPr>
              <a:spLocks noChangeArrowheads="1"/>
            </p:cNvSpPr>
            <p:nvPr/>
          </p:nvSpPr>
          <p:spPr bwMode="auto">
            <a:xfrm>
              <a:off x="1747"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48" name="Oval 230"/>
            <p:cNvSpPr>
              <a:spLocks noChangeArrowheads="1"/>
            </p:cNvSpPr>
            <p:nvPr/>
          </p:nvSpPr>
          <p:spPr bwMode="auto">
            <a:xfrm>
              <a:off x="2700" y="3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449" name="Oval 231"/>
            <p:cNvSpPr>
              <a:spLocks noChangeArrowheads="1"/>
            </p:cNvSpPr>
            <p:nvPr/>
          </p:nvSpPr>
          <p:spPr bwMode="auto">
            <a:xfrm>
              <a:off x="3063"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50" name="Oval 232"/>
            <p:cNvSpPr>
              <a:spLocks noChangeArrowheads="1"/>
            </p:cNvSpPr>
            <p:nvPr/>
          </p:nvSpPr>
          <p:spPr bwMode="auto">
            <a:xfrm>
              <a:off x="3426"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51" name="Oval 233"/>
            <p:cNvSpPr>
              <a:spLocks noChangeArrowheads="1"/>
            </p:cNvSpPr>
            <p:nvPr/>
          </p:nvSpPr>
          <p:spPr bwMode="auto">
            <a:xfrm>
              <a:off x="3199"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52" name="Oval 234"/>
            <p:cNvSpPr>
              <a:spLocks noChangeArrowheads="1"/>
            </p:cNvSpPr>
            <p:nvPr/>
          </p:nvSpPr>
          <p:spPr bwMode="auto">
            <a:xfrm>
              <a:off x="2881"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53" name="Oval 235"/>
            <p:cNvSpPr>
              <a:spLocks noChangeArrowheads="1"/>
            </p:cNvSpPr>
            <p:nvPr/>
          </p:nvSpPr>
          <p:spPr bwMode="auto">
            <a:xfrm>
              <a:off x="215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54" name="Oval 236"/>
            <p:cNvSpPr>
              <a:spLocks noChangeArrowheads="1"/>
            </p:cNvSpPr>
            <p:nvPr/>
          </p:nvSpPr>
          <p:spPr bwMode="auto">
            <a:xfrm>
              <a:off x="1429"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55" name="Oval 237"/>
            <p:cNvSpPr>
              <a:spLocks noChangeArrowheads="1"/>
            </p:cNvSpPr>
            <p:nvPr/>
          </p:nvSpPr>
          <p:spPr bwMode="auto">
            <a:xfrm>
              <a:off x="156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56" name="Oval 238"/>
            <p:cNvSpPr>
              <a:spLocks noChangeArrowheads="1"/>
            </p:cNvSpPr>
            <p:nvPr/>
          </p:nvSpPr>
          <p:spPr bwMode="auto">
            <a:xfrm>
              <a:off x="1656" y="402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457" name="Oval 239"/>
            <p:cNvSpPr>
              <a:spLocks noChangeArrowheads="1"/>
            </p:cNvSpPr>
            <p:nvPr/>
          </p:nvSpPr>
          <p:spPr bwMode="auto">
            <a:xfrm>
              <a:off x="174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58" name="Oval 240"/>
            <p:cNvSpPr>
              <a:spLocks noChangeArrowheads="1"/>
            </p:cNvSpPr>
            <p:nvPr/>
          </p:nvSpPr>
          <p:spPr bwMode="auto">
            <a:xfrm>
              <a:off x="183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59" name="Oval 241"/>
            <p:cNvSpPr>
              <a:spLocks noChangeArrowheads="1"/>
            </p:cNvSpPr>
            <p:nvPr/>
          </p:nvSpPr>
          <p:spPr bwMode="auto">
            <a:xfrm>
              <a:off x="2065"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60" name="Oval 242"/>
            <p:cNvSpPr>
              <a:spLocks noChangeArrowheads="1"/>
            </p:cNvSpPr>
            <p:nvPr/>
          </p:nvSpPr>
          <p:spPr bwMode="auto">
            <a:xfrm>
              <a:off x="224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61" name="Oval 243"/>
            <p:cNvSpPr>
              <a:spLocks noChangeArrowheads="1"/>
            </p:cNvSpPr>
            <p:nvPr/>
          </p:nvSpPr>
          <p:spPr bwMode="auto">
            <a:xfrm>
              <a:off x="2338"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62" name="Oval 244"/>
            <p:cNvSpPr>
              <a:spLocks noChangeArrowheads="1"/>
            </p:cNvSpPr>
            <p:nvPr/>
          </p:nvSpPr>
          <p:spPr bwMode="auto">
            <a:xfrm>
              <a:off x="2428" y="3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463" name="Oval 245"/>
            <p:cNvSpPr>
              <a:spLocks noChangeArrowheads="1"/>
            </p:cNvSpPr>
            <p:nvPr/>
          </p:nvSpPr>
          <p:spPr bwMode="auto">
            <a:xfrm>
              <a:off x="2519" y="4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64" name="Oval 246"/>
            <p:cNvSpPr>
              <a:spLocks noChangeArrowheads="1"/>
            </p:cNvSpPr>
            <p:nvPr/>
          </p:nvSpPr>
          <p:spPr bwMode="auto">
            <a:xfrm>
              <a:off x="261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65" name="Oval 247"/>
            <p:cNvSpPr>
              <a:spLocks noChangeArrowheads="1"/>
            </p:cNvSpPr>
            <p:nvPr/>
          </p:nvSpPr>
          <p:spPr bwMode="auto">
            <a:xfrm>
              <a:off x="2837" y="406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466" name="Oval 248"/>
            <p:cNvSpPr>
              <a:spLocks noChangeArrowheads="1"/>
            </p:cNvSpPr>
            <p:nvPr/>
          </p:nvSpPr>
          <p:spPr bwMode="auto">
            <a:xfrm>
              <a:off x="3018" y="406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467" name="Oval 249"/>
            <p:cNvSpPr>
              <a:spLocks noChangeArrowheads="1"/>
            </p:cNvSpPr>
            <p:nvPr/>
          </p:nvSpPr>
          <p:spPr bwMode="auto">
            <a:xfrm>
              <a:off x="2927"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68" name="Oval 250"/>
            <p:cNvSpPr>
              <a:spLocks noChangeArrowheads="1"/>
            </p:cNvSpPr>
            <p:nvPr/>
          </p:nvSpPr>
          <p:spPr bwMode="auto">
            <a:xfrm>
              <a:off x="3154"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69" name="Oval 251"/>
            <p:cNvSpPr>
              <a:spLocks noChangeArrowheads="1"/>
            </p:cNvSpPr>
            <p:nvPr/>
          </p:nvSpPr>
          <p:spPr bwMode="auto">
            <a:xfrm>
              <a:off x="3380"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70" name="Oval 252"/>
            <p:cNvSpPr>
              <a:spLocks noChangeArrowheads="1"/>
            </p:cNvSpPr>
            <p:nvPr/>
          </p:nvSpPr>
          <p:spPr bwMode="auto">
            <a:xfrm>
              <a:off x="3425" y="2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71" name="Oval 253"/>
            <p:cNvSpPr>
              <a:spLocks noChangeArrowheads="1"/>
            </p:cNvSpPr>
            <p:nvPr/>
          </p:nvSpPr>
          <p:spPr bwMode="auto">
            <a:xfrm>
              <a:off x="3380"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72" name="Oval 254"/>
            <p:cNvSpPr>
              <a:spLocks noChangeArrowheads="1"/>
            </p:cNvSpPr>
            <p:nvPr/>
          </p:nvSpPr>
          <p:spPr bwMode="auto">
            <a:xfrm>
              <a:off x="3471" y="361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473" name="Oval 255"/>
            <p:cNvSpPr>
              <a:spLocks noChangeArrowheads="1"/>
            </p:cNvSpPr>
            <p:nvPr/>
          </p:nvSpPr>
          <p:spPr bwMode="auto">
            <a:xfrm>
              <a:off x="3017"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74" name="Oval 256"/>
            <p:cNvSpPr>
              <a:spLocks noChangeArrowheads="1"/>
            </p:cNvSpPr>
            <p:nvPr/>
          </p:nvSpPr>
          <p:spPr bwMode="auto">
            <a:xfrm>
              <a:off x="3471"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75" name="Oval 257"/>
            <p:cNvSpPr>
              <a:spLocks noChangeArrowheads="1"/>
            </p:cNvSpPr>
            <p:nvPr/>
          </p:nvSpPr>
          <p:spPr bwMode="auto">
            <a:xfrm>
              <a:off x="338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76" name="Oval 258"/>
            <p:cNvSpPr>
              <a:spLocks noChangeArrowheads="1"/>
            </p:cNvSpPr>
            <p:nvPr/>
          </p:nvSpPr>
          <p:spPr bwMode="auto">
            <a:xfrm>
              <a:off x="315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77" name="Oval 259"/>
            <p:cNvSpPr>
              <a:spLocks noChangeArrowheads="1"/>
            </p:cNvSpPr>
            <p:nvPr/>
          </p:nvSpPr>
          <p:spPr bwMode="auto">
            <a:xfrm>
              <a:off x="2881"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78" name="Oval 260"/>
            <p:cNvSpPr>
              <a:spLocks noChangeArrowheads="1"/>
            </p:cNvSpPr>
            <p:nvPr/>
          </p:nvSpPr>
          <p:spPr bwMode="auto">
            <a:xfrm>
              <a:off x="2609"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79" name="Oval 261"/>
            <p:cNvSpPr>
              <a:spLocks noChangeArrowheads="1"/>
            </p:cNvSpPr>
            <p:nvPr/>
          </p:nvSpPr>
          <p:spPr bwMode="auto">
            <a:xfrm>
              <a:off x="2201"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80" name="Oval 262"/>
            <p:cNvSpPr>
              <a:spLocks noChangeArrowheads="1"/>
            </p:cNvSpPr>
            <p:nvPr/>
          </p:nvSpPr>
          <p:spPr bwMode="auto">
            <a:xfrm>
              <a:off x="179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81" name="Oval 263"/>
            <p:cNvSpPr>
              <a:spLocks noChangeArrowheads="1"/>
            </p:cNvSpPr>
            <p:nvPr/>
          </p:nvSpPr>
          <p:spPr bwMode="auto">
            <a:xfrm>
              <a:off x="129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82" name="Oval 264"/>
            <p:cNvSpPr>
              <a:spLocks noChangeArrowheads="1"/>
            </p:cNvSpPr>
            <p:nvPr/>
          </p:nvSpPr>
          <p:spPr bwMode="auto">
            <a:xfrm>
              <a:off x="796"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83" name="Oval 265"/>
            <p:cNvSpPr>
              <a:spLocks noChangeArrowheads="1"/>
            </p:cNvSpPr>
            <p:nvPr/>
          </p:nvSpPr>
          <p:spPr bwMode="auto">
            <a:xfrm>
              <a:off x="29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84" name="Oval 266"/>
            <p:cNvSpPr>
              <a:spLocks noChangeArrowheads="1"/>
            </p:cNvSpPr>
            <p:nvPr/>
          </p:nvSpPr>
          <p:spPr bwMode="auto">
            <a:xfrm>
              <a:off x="659"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85" name="Oval 267"/>
            <p:cNvSpPr>
              <a:spLocks noChangeArrowheads="1"/>
            </p:cNvSpPr>
            <p:nvPr/>
          </p:nvSpPr>
          <p:spPr bwMode="auto">
            <a:xfrm>
              <a:off x="69" y="3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86" name="Oval 268"/>
            <p:cNvSpPr>
              <a:spLocks noChangeArrowheads="1"/>
            </p:cNvSpPr>
            <p:nvPr/>
          </p:nvSpPr>
          <p:spPr bwMode="auto">
            <a:xfrm>
              <a:off x="338"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87" name="Oval 269"/>
            <p:cNvSpPr>
              <a:spLocks noChangeArrowheads="1"/>
            </p:cNvSpPr>
            <p:nvPr/>
          </p:nvSpPr>
          <p:spPr bwMode="auto">
            <a:xfrm>
              <a:off x="795"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88" name="Oval 270"/>
            <p:cNvSpPr>
              <a:spLocks noChangeArrowheads="1"/>
            </p:cNvSpPr>
            <p:nvPr/>
          </p:nvSpPr>
          <p:spPr bwMode="auto">
            <a:xfrm>
              <a:off x="1252"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89" name="Oval 271"/>
            <p:cNvSpPr>
              <a:spLocks noChangeArrowheads="1"/>
            </p:cNvSpPr>
            <p:nvPr/>
          </p:nvSpPr>
          <p:spPr bwMode="auto">
            <a:xfrm>
              <a:off x="296"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90" name="Oval 272"/>
            <p:cNvSpPr>
              <a:spLocks noChangeArrowheads="1"/>
            </p:cNvSpPr>
            <p:nvPr/>
          </p:nvSpPr>
          <p:spPr bwMode="auto">
            <a:xfrm>
              <a:off x="160"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91" name="Oval 273"/>
            <p:cNvSpPr>
              <a:spLocks noChangeArrowheads="1"/>
            </p:cNvSpPr>
            <p:nvPr/>
          </p:nvSpPr>
          <p:spPr bwMode="auto">
            <a:xfrm>
              <a:off x="23" y="28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92" name="Oval 274"/>
            <p:cNvSpPr>
              <a:spLocks noChangeArrowheads="1"/>
            </p:cNvSpPr>
            <p:nvPr/>
          </p:nvSpPr>
          <p:spPr bwMode="auto">
            <a:xfrm>
              <a:off x="-67"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93" name="Oval 275"/>
            <p:cNvSpPr>
              <a:spLocks noChangeArrowheads="1"/>
            </p:cNvSpPr>
            <p:nvPr/>
          </p:nvSpPr>
          <p:spPr bwMode="auto">
            <a:xfrm>
              <a:off x="-22" y="2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94" name="Oval 276"/>
            <p:cNvSpPr>
              <a:spLocks noChangeArrowheads="1"/>
            </p:cNvSpPr>
            <p:nvPr/>
          </p:nvSpPr>
          <p:spPr bwMode="auto">
            <a:xfrm>
              <a:off x="115"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95" name="Oval 277"/>
            <p:cNvSpPr>
              <a:spLocks noChangeArrowheads="1"/>
            </p:cNvSpPr>
            <p:nvPr/>
          </p:nvSpPr>
          <p:spPr bwMode="auto">
            <a:xfrm>
              <a:off x="252" y="2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96" name="Oval 278"/>
            <p:cNvSpPr>
              <a:spLocks noChangeArrowheads="1"/>
            </p:cNvSpPr>
            <p:nvPr/>
          </p:nvSpPr>
          <p:spPr bwMode="auto">
            <a:xfrm>
              <a:off x="389" y="30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497" name="Oval 279"/>
            <p:cNvSpPr>
              <a:spLocks noChangeArrowheads="1"/>
            </p:cNvSpPr>
            <p:nvPr/>
          </p:nvSpPr>
          <p:spPr bwMode="auto">
            <a:xfrm>
              <a:off x="-22"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98" name="Oval 280"/>
            <p:cNvSpPr>
              <a:spLocks noChangeArrowheads="1"/>
            </p:cNvSpPr>
            <p:nvPr/>
          </p:nvSpPr>
          <p:spPr bwMode="auto">
            <a:xfrm>
              <a:off x="-67" y="3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499" name="Oval 281"/>
            <p:cNvSpPr>
              <a:spLocks noChangeArrowheads="1"/>
            </p:cNvSpPr>
            <p:nvPr/>
          </p:nvSpPr>
          <p:spPr bwMode="auto">
            <a:xfrm>
              <a:off x="16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00" name="Oval 282"/>
            <p:cNvSpPr>
              <a:spLocks noChangeArrowheads="1"/>
            </p:cNvSpPr>
            <p:nvPr/>
          </p:nvSpPr>
          <p:spPr bwMode="auto">
            <a:xfrm>
              <a:off x="205" y="3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01" name="Oval 283"/>
            <p:cNvSpPr>
              <a:spLocks noChangeArrowheads="1"/>
            </p:cNvSpPr>
            <p:nvPr/>
          </p:nvSpPr>
          <p:spPr bwMode="auto">
            <a:xfrm>
              <a:off x="20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02" name="Oval 284"/>
            <p:cNvSpPr>
              <a:spLocks noChangeArrowheads="1"/>
            </p:cNvSpPr>
            <p:nvPr/>
          </p:nvSpPr>
          <p:spPr bwMode="auto">
            <a:xfrm>
              <a:off x="23"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03" name="Oval 285"/>
            <p:cNvSpPr>
              <a:spLocks noChangeArrowheads="1"/>
            </p:cNvSpPr>
            <p:nvPr/>
          </p:nvSpPr>
          <p:spPr bwMode="auto">
            <a:xfrm>
              <a:off x="-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04" name="Oval 286"/>
            <p:cNvSpPr>
              <a:spLocks noChangeArrowheads="1"/>
            </p:cNvSpPr>
            <p:nvPr/>
          </p:nvSpPr>
          <p:spPr bwMode="auto">
            <a:xfrm>
              <a:off x="-67"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05" name="Oval 287"/>
            <p:cNvSpPr>
              <a:spLocks noChangeArrowheads="1"/>
            </p:cNvSpPr>
            <p:nvPr/>
          </p:nvSpPr>
          <p:spPr bwMode="auto">
            <a:xfrm>
              <a:off x="-67"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06" name="Oval 288"/>
            <p:cNvSpPr>
              <a:spLocks noChangeArrowheads="1"/>
            </p:cNvSpPr>
            <p:nvPr/>
          </p:nvSpPr>
          <p:spPr bwMode="auto">
            <a:xfrm>
              <a:off x="749"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07" name="Oval 289"/>
            <p:cNvSpPr>
              <a:spLocks noChangeArrowheads="1"/>
            </p:cNvSpPr>
            <p:nvPr/>
          </p:nvSpPr>
          <p:spPr bwMode="auto">
            <a:xfrm>
              <a:off x="613" y="2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08" name="Oval 290"/>
            <p:cNvSpPr>
              <a:spLocks noChangeArrowheads="1"/>
            </p:cNvSpPr>
            <p:nvPr/>
          </p:nvSpPr>
          <p:spPr bwMode="auto">
            <a:xfrm>
              <a:off x="47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09" name="Oval 291"/>
            <p:cNvSpPr>
              <a:spLocks noChangeArrowheads="1"/>
            </p:cNvSpPr>
            <p:nvPr/>
          </p:nvSpPr>
          <p:spPr bwMode="auto">
            <a:xfrm>
              <a:off x="614"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10" name="Oval 292"/>
            <p:cNvSpPr>
              <a:spLocks noChangeArrowheads="1"/>
            </p:cNvSpPr>
            <p:nvPr/>
          </p:nvSpPr>
          <p:spPr bwMode="auto">
            <a:xfrm>
              <a:off x="840"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11" name="Oval 293"/>
            <p:cNvSpPr>
              <a:spLocks noChangeArrowheads="1"/>
            </p:cNvSpPr>
            <p:nvPr/>
          </p:nvSpPr>
          <p:spPr bwMode="auto">
            <a:xfrm>
              <a:off x="-22"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12" name="Oval 294"/>
            <p:cNvSpPr>
              <a:spLocks noChangeArrowheads="1"/>
            </p:cNvSpPr>
            <p:nvPr/>
          </p:nvSpPr>
          <p:spPr bwMode="auto">
            <a:xfrm>
              <a:off x="10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13" name="Oval 295"/>
            <p:cNvSpPr>
              <a:spLocks noChangeArrowheads="1"/>
            </p:cNvSpPr>
            <p:nvPr/>
          </p:nvSpPr>
          <p:spPr bwMode="auto">
            <a:xfrm>
              <a:off x="205"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14" name="Oval 296"/>
            <p:cNvSpPr>
              <a:spLocks noChangeArrowheads="1"/>
            </p:cNvSpPr>
            <p:nvPr/>
          </p:nvSpPr>
          <p:spPr bwMode="auto">
            <a:xfrm>
              <a:off x="115"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15" name="Oval 297"/>
            <p:cNvSpPr>
              <a:spLocks noChangeArrowheads="1"/>
            </p:cNvSpPr>
            <p:nvPr/>
          </p:nvSpPr>
          <p:spPr bwMode="auto">
            <a:xfrm>
              <a:off x="2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16" name="Oval 298"/>
            <p:cNvSpPr>
              <a:spLocks noChangeArrowheads="1"/>
            </p:cNvSpPr>
            <p:nvPr/>
          </p:nvSpPr>
          <p:spPr bwMode="auto">
            <a:xfrm>
              <a:off x="-69"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17" name="Oval 299"/>
            <p:cNvSpPr>
              <a:spLocks noChangeArrowheads="1"/>
            </p:cNvSpPr>
            <p:nvPr/>
          </p:nvSpPr>
          <p:spPr bwMode="auto">
            <a:xfrm>
              <a:off x="568"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18" name="Oval 300"/>
            <p:cNvSpPr>
              <a:spLocks noChangeArrowheads="1"/>
            </p:cNvSpPr>
            <p:nvPr/>
          </p:nvSpPr>
          <p:spPr bwMode="auto">
            <a:xfrm>
              <a:off x="477" y="3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519" name="Oval 301"/>
            <p:cNvSpPr>
              <a:spLocks noChangeArrowheads="1"/>
            </p:cNvSpPr>
            <p:nvPr/>
          </p:nvSpPr>
          <p:spPr bwMode="auto">
            <a:xfrm>
              <a:off x="296"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20" name="Oval 302"/>
            <p:cNvSpPr>
              <a:spLocks noChangeArrowheads="1"/>
            </p:cNvSpPr>
            <p:nvPr/>
          </p:nvSpPr>
          <p:spPr bwMode="auto">
            <a:xfrm>
              <a:off x="6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21" name="Oval 303"/>
            <p:cNvSpPr>
              <a:spLocks noChangeArrowheads="1"/>
            </p:cNvSpPr>
            <p:nvPr/>
          </p:nvSpPr>
          <p:spPr bwMode="auto">
            <a:xfrm>
              <a:off x="614"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22" name="Oval 304"/>
            <p:cNvSpPr>
              <a:spLocks noChangeArrowheads="1"/>
            </p:cNvSpPr>
            <p:nvPr/>
          </p:nvSpPr>
          <p:spPr bwMode="auto">
            <a:xfrm>
              <a:off x="1068"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23" name="Oval 305"/>
            <p:cNvSpPr>
              <a:spLocks noChangeArrowheads="1"/>
            </p:cNvSpPr>
            <p:nvPr/>
          </p:nvSpPr>
          <p:spPr bwMode="auto">
            <a:xfrm>
              <a:off x="477"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24" name="Oval 306"/>
            <p:cNvSpPr>
              <a:spLocks noChangeArrowheads="1"/>
            </p:cNvSpPr>
            <p:nvPr/>
          </p:nvSpPr>
          <p:spPr bwMode="auto">
            <a:xfrm>
              <a:off x="-114" y="4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25" name="Oval 307"/>
            <p:cNvSpPr>
              <a:spLocks noChangeArrowheads="1"/>
            </p:cNvSpPr>
            <p:nvPr/>
          </p:nvSpPr>
          <p:spPr bwMode="auto">
            <a:xfrm>
              <a:off x="341"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26" name="Oval 308"/>
            <p:cNvSpPr>
              <a:spLocks noChangeArrowheads="1"/>
            </p:cNvSpPr>
            <p:nvPr/>
          </p:nvSpPr>
          <p:spPr bwMode="auto">
            <a:xfrm>
              <a:off x="796" y="397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527" name="Oval 309"/>
            <p:cNvSpPr>
              <a:spLocks noChangeArrowheads="1"/>
            </p:cNvSpPr>
            <p:nvPr/>
          </p:nvSpPr>
          <p:spPr bwMode="auto">
            <a:xfrm>
              <a:off x="125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28" name="Oval 310"/>
            <p:cNvSpPr>
              <a:spLocks noChangeArrowheads="1"/>
            </p:cNvSpPr>
            <p:nvPr/>
          </p:nvSpPr>
          <p:spPr bwMode="auto">
            <a:xfrm>
              <a:off x="143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29" name="Oval 311"/>
            <p:cNvSpPr>
              <a:spLocks noChangeArrowheads="1"/>
            </p:cNvSpPr>
            <p:nvPr/>
          </p:nvSpPr>
          <p:spPr bwMode="auto">
            <a:xfrm>
              <a:off x="931"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30" name="Oval 312"/>
            <p:cNvSpPr>
              <a:spLocks noChangeArrowheads="1"/>
            </p:cNvSpPr>
            <p:nvPr/>
          </p:nvSpPr>
          <p:spPr bwMode="auto">
            <a:xfrm>
              <a:off x="795"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31" name="Oval 313"/>
            <p:cNvSpPr>
              <a:spLocks noChangeArrowheads="1"/>
            </p:cNvSpPr>
            <p:nvPr/>
          </p:nvSpPr>
          <p:spPr bwMode="auto">
            <a:xfrm>
              <a:off x="2065"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32" name="Oval 314"/>
            <p:cNvSpPr>
              <a:spLocks noChangeArrowheads="1"/>
            </p:cNvSpPr>
            <p:nvPr/>
          </p:nvSpPr>
          <p:spPr bwMode="auto">
            <a:xfrm>
              <a:off x="2020"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33" name="Oval 315"/>
            <p:cNvSpPr>
              <a:spLocks noChangeArrowheads="1"/>
            </p:cNvSpPr>
            <p:nvPr/>
          </p:nvSpPr>
          <p:spPr bwMode="auto">
            <a:xfrm>
              <a:off x="1838" y="35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34" name="Oval 316"/>
            <p:cNvSpPr>
              <a:spLocks noChangeArrowheads="1"/>
            </p:cNvSpPr>
            <p:nvPr/>
          </p:nvSpPr>
          <p:spPr bwMode="auto">
            <a:xfrm>
              <a:off x="3244"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35" name="Oval 317"/>
            <p:cNvSpPr>
              <a:spLocks noChangeArrowheads="1"/>
            </p:cNvSpPr>
            <p:nvPr/>
          </p:nvSpPr>
          <p:spPr bwMode="auto">
            <a:xfrm>
              <a:off x="3108" y="288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536" name="Oval 318"/>
            <p:cNvSpPr>
              <a:spLocks noChangeArrowheads="1"/>
            </p:cNvSpPr>
            <p:nvPr/>
          </p:nvSpPr>
          <p:spPr bwMode="auto">
            <a:xfrm>
              <a:off x="3154" y="26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537" name="Oval 319"/>
            <p:cNvSpPr>
              <a:spLocks noChangeArrowheads="1"/>
            </p:cNvSpPr>
            <p:nvPr/>
          </p:nvSpPr>
          <p:spPr bwMode="auto">
            <a:xfrm>
              <a:off x="3335"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38" name="Oval 320"/>
            <p:cNvSpPr>
              <a:spLocks noChangeArrowheads="1"/>
            </p:cNvSpPr>
            <p:nvPr/>
          </p:nvSpPr>
          <p:spPr bwMode="auto">
            <a:xfrm>
              <a:off x="2881"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539" name="Oval 321"/>
            <p:cNvSpPr>
              <a:spLocks noChangeArrowheads="1"/>
            </p:cNvSpPr>
            <p:nvPr/>
          </p:nvSpPr>
          <p:spPr bwMode="auto">
            <a:xfrm>
              <a:off x="2427" y="4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40" name="Oval 322"/>
            <p:cNvSpPr>
              <a:spLocks noChangeArrowheads="1"/>
            </p:cNvSpPr>
            <p:nvPr/>
          </p:nvSpPr>
          <p:spPr bwMode="auto">
            <a:xfrm>
              <a:off x="1973"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41" name="Oval 323"/>
            <p:cNvSpPr>
              <a:spLocks noChangeArrowheads="1"/>
            </p:cNvSpPr>
            <p:nvPr/>
          </p:nvSpPr>
          <p:spPr bwMode="auto">
            <a:xfrm>
              <a:off x="3290"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42" name="Oval 324"/>
            <p:cNvSpPr>
              <a:spLocks noChangeArrowheads="1"/>
            </p:cNvSpPr>
            <p:nvPr/>
          </p:nvSpPr>
          <p:spPr bwMode="auto">
            <a:xfrm>
              <a:off x="288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43" name="Oval 325"/>
            <p:cNvSpPr>
              <a:spLocks noChangeArrowheads="1"/>
            </p:cNvSpPr>
            <p:nvPr/>
          </p:nvSpPr>
          <p:spPr bwMode="auto">
            <a:xfrm>
              <a:off x="2519"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44" name="Oval 326"/>
            <p:cNvSpPr>
              <a:spLocks noChangeArrowheads="1"/>
            </p:cNvSpPr>
            <p:nvPr/>
          </p:nvSpPr>
          <p:spPr bwMode="auto">
            <a:xfrm>
              <a:off x="2155" y="420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545" name="Oval 327"/>
            <p:cNvSpPr>
              <a:spLocks noChangeArrowheads="1"/>
            </p:cNvSpPr>
            <p:nvPr/>
          </p:nvSpPr>
          <p:spPr bwMode="auto">
            <a:xfrm>
              <a:off x="1747"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46" name="Oval 328"/>
            <p:cNvSpPr>
              <a:spLocks noChangeArrowheads="1"/>
            </p:cNvSpPr>
            <p:nvPr/>
          </p:nvSpPr>
          <p:spPr bwMode="auto">
            <a:xfrm>
              <a:off x="931"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47" name="Oval 329"/>
            <p:cNvSpPr>
              <a:spLocks noChangeArrowheads="1"/>
            </p:cNvSpPr>
            <p:nvPr/>
          </p:nvSpPr>
          <p:spPr bwMode="auto">
            <a:xfrm>
              <a:off x="3471" y="297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548" name="Oval 330"/>
            <p:cNvSpPr>
              <a:spLocks noChangeArrowheads="1"/>
            </p:cNvSpPr>
            <p:nvPr/>
          </p:nvSpPr>
          <p:spPr bwMode="auto">
            <a:xfrm>
              <a:off x="3425"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49" name="Oval 331"/>
            <p:cNvSpPr>
              <a:spLocks noChangeArrowheads="1"/>
            </p:cNvSpPr>
            <p:nvPr/>
          </p:nvSpPr>
          <p:spPr bwMode="auto">
            <a:xfrm>
              <a:off x="347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50" name="Oval 332"/>
            <p:cNvSpPr>
              <a:spLocks noChangeArrowheads="1"/>
            </p:cNvSpPr>
            <p:nvPr/>
          </p:nvSpPr>
          <p:spPr bwMode="auto">
            <a:xfrm>
              <a:off x="2927" y="4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51" name="Oval 333"/>
            <p:cNvSpPr>
              <a:spLocks noChangeArrowheads="1"/>
            </p:cNvSpPr>
            <p:nvPr/>
          </p:nvSpPr>
          <p:spPr bwMode="auto">
            <a:xfrm>
              <a:off x="3154"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52" name="Oval 334"/>
            <p:cNvSpPr>
              <a:spLocks noChangeArrowheads="1"/>
            </p:cNvSpPr>
            <p:nvPr/>
          </p:nvSpPr>
          <p:spPr bwMode="auto">
            <a:xfrm>
              <a:off x="143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53" name="Oval 335"/>
            <p:cNvSpPr>
              <a:spLocks noChangeArrowheads="1"/>
            </p:cNvSpPr>
            <p:nvPr/>
          </p:nvSpPr>
          <p:spPr bwMode="auto">
            <a:xfrm>
              <a:off x="143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54" name="Oval 336"/>
            <p:cNvSpPr>
              <a:spLocks noChangeArrowheads="1"/>
            </p:cNvSpPr>
            <p:nvPr/>
          </p:nvSpPr>
          <p:spPr bwMode="auto">
            <a:xfrm>
              <a:off x="1340"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55" name="Oval 337"/>
            <p:cNvSpPr>
              <a:spLocks noChangeArrowheads="1"/>
            </p:cNvSpPr>
            <p:nvPr/>
          </p:nvSpPr>
          <p:spPr bwMode="auto">
            <a:xfrm>
              <a:off x="120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56" name="Oval 338"/>
            <p:cNvSpPr>
              <a:spLocks noChangeArrowheads="1"/>
            </p:cNvSpPr>
            <p:nvPr/>
          </p:nvSpPr>
          <p:spPr bwMode="auto">
            <a:xfrm>
              <a:off x="102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57" name="Oval 339"/>
            <p:cNvSpPr>
              <a:spLocks noChangeArrowheads="1"/>
            </p:cNvSpPr>
            <p:nvPr/>
          </p:nvSpPr>
          <p:spPr bwMode="auto">
            <a:xfrm>
              <a:off x="1294"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58" name="Oval 340"/>
            <p:cNvSpPr>
              <a:spLocks noChangeArrowheads="1"/>
            </p:cNvSpPr>
            <p:nvPr/>
          </p:nvSpPr>
          <p:spPr bwMode="auto">
            <a:xfrm>
              <a:off x="1385" y="157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559" name="Oval 341"/>
            <p:cNvSpPr>
              <a:spLocks noChangeArrowheads="1"/>
            </p:cNvSpPr>
            <p:nvPr/>
          </p:nvSpPr>
          <p:spPr bwMode="auto">
            <a:xfrm>
              <a:off x="1385"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60" name="Oval 342"/>
            <p:cNvSpPr>
              <a:spLocks noChangeArrowheads="1"/>
            </p:cNvSpPr>
            <p:nvPr/>
          </p:nvSpPr>
          <p:spPr bwMode="auto">
            <a:xfrm>
              <a:off x="134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61" name="Oval 343"/>
            <p:cNvSpPr>
              <a:spLocks noChangeArrowheads="1"/>
            </p:cNvSpPr>
            <p:nvPr/>
          </p:nvSpPr>
          <p:spPr bwMode="auto">
            <a:xfrm>
              <a:off x="1385"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62" name="Oval 344"/>
            <p:cNvSpPr>
              <a:spLocks noChangeArrowheads="1"/>
            </p:cNvSpPr>
            <p:nvPr/>
          </p:nvSpPr>
          <p:spPr bwMode="auto">
            <a:xfrm>
              <a:off x="152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63" name="Oval 345"/>
            <p:cNvSpPr>
              <a:spLocks noChangeArrowheads="1"/>
            </p:cNvSpPr>
            <p:nvPr/>
          </p:nvSpPr>
          <p:spPr bwMode="auto">
            <a:xfrm>
              <a:off x="1612"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64" name="Oval 346"/>
            <p:cNvSpPr>
              <a:spLocks noChangeArrowheads="1"/>
            </p:cNvSpPr>
            <p:nvPr/>
          </p:nvSpPr>
          <p:spPr bwMode="auto">
            <a:xfrm>
              <a:off x="1703"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65" name="Oval 347"/>
            <p:cNvSpPr>
              <a:spLocks noChangeArrowheads="1"/>
            </p:cNvSpPr>
            <p:nvPr/>
          </p:nvSpPr>
          <p:spPr bwMode="auto">
            <a:xfrm>
              <a:off x="1702"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66" name="Oval 348"/>
            <p:cNvSpPr>
              <a:spLocks noChangeArrowheads="1"/>
            </p:cNvSpPr>
            <p:nvPr/>
          </p:nvSpPr>
          <p:spPr bwMode="auto">
            <a:xfrm>
              <a:off x="170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67" name="Oval 349"/>
            <p:cNvSpPr>
              <a:spLocks noChangeArrowheads="1"/>
            </p:cNvSpPr>
            <p:nvPr/>
          </p:nvSpPr>
          <p:spPr bwMode="auto">
            <a:xfrm>
              <a:off x="1612" y="175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568" name="Oval 350"/>
            <p:cNvSpPr>
              <a:spLocks noChangeArrowheads="1"/>
            </p:cNvSpPr>
            <p:nvPr/>
          </p:nvSpPr>
          <p:spPr bwMode="auto">
            <a:xfrm>
              <a:off x="1748"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69" name="Oval 351"/>
            <p:cNvSpPr>
              <a:spLocks noChangeArrowheads="1"/>
            </p:cNvSpPr>
            <p:nvPr/>
          </p:nvSpPr>
          <p:spPr bwMode="auto">
            <a:xfrm>
              <a:off x="1476"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70" name="Oval 352"/>
            <p:cNvSpPr>
              <a:spLocks noChangeArrowheads="1"/>
            </p:cNvSpPr>
            <p:nvPr/>
          </p:nvSpPr>
          <p:spPr bwMode="auto">
            <a:xfrm>
              <a:off x="3109"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71" name="Oval 353"/>
            <p:cNvSpPr>
              <a:spLocks noChangeArrowheads="1"/>
            </p:cNvSpPr>
            <p:nvPr/>
          </p:nvSpPr>
          <p:spPr bwMode="auto">
            <a:xfrm>
              <a:off x="1521" y="1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72" name="Oval 354"/>
            <p:cNvSpPr>
              <a:spLocks noChangeArrowheads="1"/>
            </p:cNvSpPr>
            <p:nvPr/>
          </p:nvSpPr>
          <p:spPr bwMode="auto">
            <a:xfrm>
              <a:off x="1566" y="19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73" name="Oval 355"/>
            <p:cNvSpPr>
              <a:spLocks noChangeArrowheads="1"/>
            </p:cNvSpPr>
            <p:nvPr/>
          </p:nvSpPr>
          <p:spPr bwMode="auto">
            <a:xfrm>
              <a:off x="129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74" name="Oval 356"/>
            <p:cNvSpPr>
              <a:spLocks noChangeArrowheads="1"/>
            </p:cNvSpPr>
            <p:nvPr/>
          </p:nvSpPr>
          <p:spPr bwMode="auto">
            <a:xfrm>
              <a:off x="1612" y="207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575" name="Oval 357"/>
            <p:cNvSpPr>
              <a:spLocks noChangeArrowheads="1"/>
            </p:cNvSpPr>
            <p:nvPr/>
          </p:nvSpPr>
          <p:spPr bwMode="auto">
            <a:xfrm>
              <a:off x="2338" y="170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576" name="Oval 358"/>
            <p:cNvSpPr>
              <a:spLocks noChangeArrowheads="1"/>
            </p:cNvSpPr>
            <p:nvPr/>
          </p:nvSpPr>
          <p:spPr bwMode="auto">
            <a:xfrm>
              <a:off x="2337"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77" name="Oval 359"/>
            <p:cNvSpPr>
              <a:spLocks noChangeArrowheads="1"/>
            </p:cNvSpPr>
            <p:nvPr/>
          </p:nvSpPr>
          <p:spPr bwMode="auto">
            <a:xfrm>
              <a:off x="220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78" name="Oval 360"/>
            <p:cNvSpPr>
              <a:spLocks noChangeArrowheads="1"/>
            </p:cNvSpPr>
            <p:nvPr/>
          </p:nvSpPr>
          <p:spPr bwMode="auto">
            <a:xfrm>
              <a:off x="2292"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79" name="Oval 361"/>
            <p:cNvSpPr>
              <a:spLocks noChangeArrowheads="1"/>
            </p:cNvSpPr>
            <p:nvPr/>
          </p:nvSpPr>
          <p:spPr bwMode="auto">
            <a:xfrm>
              <a:off x="2428" y="161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580" name="Oval 362"/>
            <p:cNvSpPr>
              <a:spLocks noChangeArrowheads="1"/>
            </p:cNvSpPr>
            <p:nvPr/>
          </p:nvSpPr>
          <p:spPr bwMode="auto">
            <a:xfrm>
              <a:off x="2519"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81" name="Oval 363"/>
            <p:cNvSpPr>
              <a:spLocks noChangeArrowheads="1"/>
            </p:cNvSpPr>
            <p:nvPr/>
          </p:nvSpPr>
          <p:spPr bwMode="auto">
            <a:xfrm>
              <a:off x="2610" y="17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582" name="Oval 364"/>
            <p:cNvSpPr>
              <a:spLocks noChangeArrowheads="1"/>
            </p:cNvSpPr>
            <p:nvPr/>
          </p:nvSpPr>
          <p:spPr bwMode="auto">
            <a:xfrm>
              <a:off x="2609"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83" name="Oval 365"/>
            <p:cNvSpPr>
              <a:spLocks noChangeArrowheads="1"/>
            </p:cNvSpPr>
            <p:nvPr/>
          </p:nvSpPr>
          <p:spPr bwMode="auto">
            <a:xfrm>
              <a:off x="2336"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84" name="Oval 366"/>
            <p:cNvSpPr>
              <a:spLocks noChangeArrowheads="1"/>
            </p:cNvSpPr>
            <p:nvPr/>
          </p:nvSpPr>
          <p:spPr bwMode="auto">
            <a:xfrm>
              <a:off x="2473" y="14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85" name="Oval 367"/>
            <p:cNvSpPr>
              <a:spLocks noChangeArrowheads="1"/>
            </p:cNvSpPr>
            <p:nvPr/>
          </p:nvSpPr>
          <p:spPr bwMode="auto">
            <a:xfrm>
              <a:off x="2836"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86" name="Oval 368"/>
            <p:cNvSpPr>
              <a:spLocks noChangeArrowheads="1"/>
            </p:cNvSpPr>
            <p:nvPr/>
          </p:nvSpPr>
          <p:spPr bwMode="auto">
            <a:xfrm>
              <a:off x="2927"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87" name="Oval 369"/>
            <p:cNvSpPr>
              <a:spLocks noChangeArrowheads="1"/>
            </p:cNvSpPr>
            <p:nvPr/>
          </p:nvSpPr>
          <p:spPr bwMode="auto">
            <a:xfrm>
              <a:off x="2247" y="216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588" name="Oval 370"/>
            <p:cNvSpPr>
              <a:spLocks noChangeArrowheads="1"/>
            </p:cNvSpPr>
            <p:nvPr/>
          </p:nvSpPr>
          <p:spPr bwMode="auto">
            <a:xfrm>
              <a:off x="2246"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89" name="Oval 371"/>
            <p:cNvSpPr>
              <a:spLocks noChangeArrowheads="1"/>
            </p:cNvSpPr>
            <p:nvPr/>
          </p:nvSpPr>
          <p:spPr bwMode="auto">
            <a:xfrm>
              <a:off x="2020" y="197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590" name="Oval 372"/>
            <p:cNvSpPr>
              <a:spLocks noChangeArrowheads="1"/>
            </p:cNvSpPr>
            <p:nvPr/>
          </p:nvSpPr>
          <p:spPr bwMode="auto">
            <a:xfrm>
              <a:off x="2201"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91" name="Oval 373"/>
            <p:cNvSpPr>
              <a:spLocks noChangeArrowheads="1"/>
            </p:cNvSpPr>
            <p:nvPr/>
          </p:nvSpPr>
          <p:spPr bwMode="auto">
            <a:xfrm>
              <a:off x="2700" y="247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592" name="Oval 374"/>
            <p:cNvSpPr>
              <a:spLocks noChangeArrowheads="1"/>
            </p:cNvSpPr>
            <p:nvPr/>
          </p:nvSpPr>
          <p:spPr bwMode="auto">
            <a:xfrm>
              <a:off x="2428" y="216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593" name="Oval 375"/>
            <p:cNvSpPr>
              <a:spLocks noChangeArrowheads="1"/>
            </p:cNvSpPr>
            <p:nvPr/>
          </p:nvSpPr>
          <p:spPr bwMode="auto">
            <a:xfrm>
              <a:off x="2519"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94" name="Oval 376"/>
            <p:cNvSpPr>
              <a:spLocks noChangeArrowheads="1"/>
            </p:cNvSpPr>
            <p:nvPr/>
          </p:nvSpPr>
          <p:spPr bwMode="auto">
            <a:xfrm>
              <a:off x="2517" y="197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595" name="Oval 377"/>
            <p:cNvSpPr>
              <a:spLocks noChangeArrowheads="1"/>
            </p:cNvSpPr>
            <p:nvPr/>
          </p:nvSpPr>
          <p:spPr bwMode="auto">
            <a:xfrm>
              <a:off x="2245" y="16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96" name="Oval 378"/>
            <p:cNvSpPr>
              <a:spLocks noChangeArrowheads="1"/>
            </p:cNvSpPr>
            <p:nvPr/>
          </p:nvSpPr>
          <p:spPr bwMode="auto">
            <a:xfrm>
              <a:off x="2382" y="1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97" name="Oval 379"/>
            <p:cNvSpPr>
              <a:spLocks noChangeArrowheads="1"/>
            </p:cNvSpPr>
            <p:nvPr/>
          </p:nvSpPr>
          <p:spPr bwMode="auto">
            <a:xfrm>
              <a:off x="2110"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98" name="Oval 380"/>
            <p:cNvSpPr>
              <a:spLocks noChangeArrowheads="1"/>
            </p:cNvSpPr>
            <p:nvPr/>
          </p:nvSpPr>
          <p:spPr bwMode="auto">
            <a:xfrm>
              <a:off x="2428"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599" name="Oval 381"/>
            <p:cNvSpPr>
              <a:spLocks noChangeArrowheads="1"/>
            </p:cNvSpPr>
            <p:nvPr/>
          </p:nvSpPr>
          <p:spPr bwMode="auto">
            <a:xfrm>
              <a:off x="1975"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00" name="Oval 382"/>
            <p:cNvSpPr>
              <a:spLocks noChangeArrowheads="1"/>
            </p:cNvSpPr>
            <p:nvPr/>
          </p:nvSpPr>
          <p:spPr bwMode="auto">
            <a:xfrm>
              <a:off x="1793" y="13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601" name="Oval 383"/>
            <p:cNvSpPr>
              <a:spLocks noChangeArrowheads="1"/>
            </p:cNvSpPr>
            <p:nvPr/>
          </p:nvSpPr>
          <p:spPr bwMode="auto">
            <a:xfrm>
              <a:off x="1657"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02" name="Oval 384"/>
            <p:cNvSpPr>
              <a:spLocks noChangeArrowheads="1"/>
            </p:cNvSpPr>
            <p:nvPr/>
          </p:nvSpPr>
          <p:spPr bwMode="auto">
            <a:xfrm>
              <a:off x="1748"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603" name="Oval 385"/>
            <p:cNvSpPr>
              <a:spLocks noChangeArrowheads="1"/>
            </p:cNvSpPr>
            <p:nvPr/>
          </p:nvSpPr>
          <p:spPr bwMode="auto">
            <a:xfrm>
              <a:off x="1884"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04" name="Oval 386"/>
            <p:cNvSpPr>
              <a:spLocks noChangeArrowheads="1"/>
            </p:cNvSpPr>
            <p:nvPr/>
          </p:nvSpPr>
          <p:spPr bwMode="auto">
            <a:xfrm>
              <a:off x="2020" y="1707"/>
              <a:ext cx="45" cy="46"/>
            </a:xfrm>
            <a:prstGeom prst="ellipse">
              <a:avLst/>
            </a:prstGeom>
            <a:solidFill>
              <a:schemeClr val="tx1"/>
            </a:solidFill>
            <a:ln w="3175">
              <a:noFill/>
              <a:round/>
              <a:headEnd/>
              <a:tailEnd/>
            </a:ln>
          </p:spPr>
          <p:txBody>
            <a:bodyPr wrap="none" anchor="ctr"/>
            <a:lstStyle/>
            <a:p>
              <a:endParaRPr lang="en-US"/>
            </a:p>
          </p:txBody>
        </p:sp>
        <p:sp>
          <p:nvSpPr>
            <p:cNvPr id="90605" name="Oval 387"/>
            <p:cNvSpPr>
              <a:spLocks noChangeArrowheads="1"/>
            </p:cNvSpPr>
            <p:nvPr/>
          </p:nvSpPr>
          <p:spPr bwMode="auto">
            <a:xfrm>
              <a:off x="2066" y="1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06" name="Oval 388"/>
            <p:cNvSpPr>
              <a:spLocks noChangeArrowheads="1"/>
            </p:cNvSpPr>
            <p:nvPr/>
          </p:nvSpPr>
          <p:spPr bwMode="auto">
            <a:xfrm>
              <a:off x="2065"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07" name="Oval 389"/>
            <p:cNvSpPr>
              <a:spLocks noChangeArrowheads="1"/>
            </p:cNvSpPr>
            <p:nvPr/>
          </p:nvSpPr>
          <p:spPr bwMode="auto">
            <a:xfrm>
              <a:off x="1792" y="107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608" name="Oval 390"/>
            <p:cNvSpPr>
              <a:spLocks noChangeArrowheads="1"/>
            </p:cNvSpPr>
            <p:nvPr/>
          </p:nvSpPr>
          <p:spPr bwMode="auto">
            <a:xfrm>
              <a:off x="1929" y="124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609" name="Oval 391"/>
            <p:cNvSpPr>
              <a:spLocks noChangeArrowheads="1"/>
            </p:cNvSpPr>
            <p:nvPr/>
          </p:nvSpPr>
          <p:spPr bwMode="auto">
            <a:xfrm>
              <a:off x="1929"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10" name="Oval 392"/>
            <p:cNvSpPr>
              <a:spLocks noChangeArrowheads="1"/>
            </p:cNvSpPr>
            <p:nvPr/>
          </p:nvSpPr>
          <p:spPr bwMode="auto">
            <a:xfrm>
              <a:off x="1975"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11" name="Oval 393"/>
            <p:cNvSpPr>
              <a:spLocks noChangeArrowheads="1"/>
            </p:cNvSpPr>
            <p:nvPr/>
          </p:nvSpPr>
          <p:spPr bwMode="auto">
            <a:xfrm>
              <a:off x="2247"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12" name="Oval 394"/>
            <p:cNvSpPr>
              <a:spLocks noChangeArrowheads="1"/>
            </p:cNvSpPr>
            <p:nvPr/>
          </p:nvSpPr>
          <p:spPr bwMode="auto">
            <a:xfrm>
              <a:off x="2246"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13" name="Oval 395"/>
            <p:cNvSpPr>
              <a:spLocks noChangeArrowheads="1"/>
            </p:cNvSpPr>
            <p:nvPr/>
          </p:nvSpPr>
          <p:spPr bwMode="auto">
            <a:xfrm>
              <a:off x="211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14" name="Oval 396"/>
            <p:cNvSpPr>
              <a:spLocks noChangeArrowheads="1"/>
            </p:cNvSpPr>
            <p:nvPr/>
          </p:nvSpPr>
          <p:spPr bwMode="auto">
            <a:xfrm>
              <a:off x="2201"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15" name="Oval 397"/>
            <p:cNvSpPr>
              <a:spLocks noChangeArrowheads="1"/>
            </p:cNvSpPr>
            <p:nvPr/>
          </p:nvSpPr>
          <p:spPr bwMode="auto">
            <a:xfrm>
              <a:off x="2337" y="120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616" name="Oval 398"/>
            <p:cNvSpPr>
              <a:spLocks noChangeArrowheads="1"/>
            </p:cNvSpPr>
            <p:nvPr/>
          </p:nvSpPr>
          <p:spPr bwMode="auto">
            <a:xfrm>
              <a:off x="24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17" name="Oval 399"/>
            <p:cNvSpPr>
              <a:spLocks noChangeArrowheads="1"/>
            </p:cNvSpPr>
            <p:nvPr/>
          </p:nvSpPr>
          <p:spPr bwMode="auto">
            <a:xfrm>
              <a:off x="2519" y="129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618" name="Oval 400"/>
            <p:cNvSpPr>
              <a:spLocks noChangeArrowheads="1"/>
            </p:cNvSpPr>
            <p:nvPr/>
          </p:nvSpPr>
          <p:spPr bwMode="auto">
            <a:xfrm>
              <a:off x="2518"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19" name="Oval 401"/>
            <p:cNvSpPr>
              <a:spLocks noChangeArrowheads="1"/>
            </p:cNvSpPr>
            <p:nvPr/>
          </p:nvSpPr>
          <p:spPr bwMode="auto">
            <a:xfrm>
              <a:off x="2245"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20" name="Oval 402"/>
            <p:cNvSpPr>
              <a:spLocks noChangeArrowheads="1"/>
            </p:cNvSpPr>
            <p:nvPr/>
          </p:nvSpPr>
          <p:spPr bwMode="auto">
            <a:xfrm>
              <a:off x="23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21" name="Oval 403"/>
            <p:cNvSpPr>
              <a:spLocks noChangeArrowheads="1"/>
            </p:cNvSpPr>
            <p:nvPr/>
          </p:nvSpPr>
          <p:spPr bwMode="auto">
            <a:xfrm>
              <a:off x="3742" y="179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622" name="Oval 404"/>
            <p:cNvSpPr>
              <a:spLocks noChangeArrowheads="1"/>
            </p:cNvSpPr>
            <p:nvPr/>
          </p:nvSpPr>
          <p:spPr bwMode="auto">
            <a:xfrm>
              <a:off x="2428" y="11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23" name="Oval 405"/>
            <p:cNvSpPr>
              <a:spLocks noChangeArrowheads="1"/>
            </p:cNvSpPr>
            <p:nvPr/>
          </p:nvSpPr>
          <p:spPr bwMode="auto">
            <a:xfrm>
              <a:off x="1702"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24" name="Oval 406"/>
            <p:cNvSpPr>
              <a:spLocks noChangeArrowheads="1"/>
            </p:cNvSpPr>
            <p:nvPr/>
          </p:nvSpPr>
          <p:spPr bwMode="auto">
            <a:xfrm>
              <a:off x="1340"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25" name="Oval 407"/>
            <p:cNvSpPr>
              <a:spLocks noChangeArrowheads="1"/>
            </p:cNvSpPr>
            <p:nvPr/>
          </p:nvSpPr>
          <p:spPr bwMode="auto">
            <a:xfrm>
              <a:off x="1476" y="13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26" name="Oval 408"/>
            <p:cNvSpPr>
              <a:spLocks noChangeArrowheads="1"/>
            </p:cNvSpPr>
            <p:nvPr/>
          </p:nvSpPr>
          <p:spPr bwMode="auto">
            <a:xfrm>
              <a:off x="156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27" name="Oval 409"/>
            <p:cNvSpPr>
              <a:spLocks noChangeArrowheads="1"/>
            </p:cNvSpPr>
            <p:nvPr/>
          </p:nvSpPr>
          <p:spPr bwMode="auto">
            <a:xfrm>
              <a:off x="1566" y="1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28" name="Oval 410"/>
            <p:cNvSpPr>
              <a:spLocks noChangeArrowheads="1"/>
            </p:cNvSpPr>
            <p:nvPr/>
          </p:nvSpPr>
          <p:spPr bwMode="auto">
            <a:xfrm>
              <a:off x="1930" y="220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629" name="Oval 411"/>
            <p:cNvSpPr>
              <a:spLocks noChangeArrowheads="1"/>
            </p:cNvSpPr>
            <p:nvPr/>
          </p:nvSpPr>
          <p:spPr bwMode="auto">
            <a:xfrm>
              <a:off x="2111"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30" name="Oval 412"/>
            <p:cNvSpPr>
              <a:spLocks noChangeArrowheads="1"/>
            </p:cNvSpPr>
            <p:nvPr/>
          </p:nvSpPr>
          <p:spPr bwMode="auto">
            <a:xfrm>
              <a:off x="1838"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31" name="Oval 413"/>
            <p:cNvSpPr>
              <a:spLocks noChangeArrowheads="1"/>
            </p:cNvSpPr>
            <p:nvPr/>
          </p:nvSpPr>
          <p:spPr bwMode="auto">
            <a:xfrm>
              <a:off x="1884"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32" name="Oval 414"/>
            <p:cNvSpPr>
              <a:spLocks noChangeArrowheads="1"/>
            </p:cNvSpPr>
            <p:nvPr/>
          </p:nvSpPr>
          <p:spPr bwMode="auto">
            <a:xfrm>
              <a:off x="1975" y="188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633" name="Oval 415"/>
            <p:cNvSpPr>
              <a:spLocks noChangeArrowheads="1"/>
            </p:cNvSpPr>
            <p:nvPr/>
          </p:nvSpPr>
          <p:spPr bwMode="auto">
            <a:xfrm>
              <a:off x="2701"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34" name="Oval 416"/>
            <p:cNvSpPr>
              <a:spLocks noChangeArrowheads="1"/>
            </p:cNvSpPr>
            <p:nvPr/>
          </p:nvSpPr>
          <p:spPr bwMode="auto">
            <a:xfrm>
              <a:off x="2564"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35" name="Oval 417"/>
            <p:cNvSpPr>
              <a:spLocks noChangeArrowheads="1"/>
            </p:cNvSpPr>
            <p:nvPr/>
          </p:nvSpPr>
          <p:spPr bwMode="auto">
            <a:xfrm>
              <a:off x="2429"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36" name="Oval 418"/>
            <p:cNvSpPr>
              <a:spLocks noChangeArrowheads="1"/>
            </p:cNvSpPr>
            <p:nvPr/>
          </p:nvSpPr>
          <p:spPr bwMode="auto">
            <a:xfrm>
              <a:off x="2294" y="188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637" name="Oval 419"/>
            <p:cNvSpPr>
              <a:spLocks noChangeArrowheads="1"/>
            </p:cNvSpPr>
            <p:nvPr/>
          </p:nvSpPr>
          <p:spPr bwMode="auto">
            <a:xfrm>
              <a:off x="2700"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38" name="Oval 420"/>
            <p:cNvSpPr>
              <a:spLocks noChangeArrowheads="1"/>
            </p:cNvSpPr>
            <p:nvPr/>
          </p:nvSpPr>
          <p:spPr bwMode="auto">
            <a:xfrm>
              <a:off x="2746"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39" name="Oval 421"/>
            <p:cNvSpPr>
              <a:spLocks noChangeArrowheads="1"/>
            </p:cNvSpPr>
            <p:nvPr/>
          </p:nvSpPr>
          <p:spPr bwMode="auto">
            <a:xfrm>
              <a:off x="3291"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40" name="Oval 422"/>
            <p:cNvSpPr>
              <a:spLocks noChangeArrowheads="1"/>
            </p:cNvSpPr>
            <p:nvPr/>
          </p:nvSpPr>
          <p:spPr bwMode="auto">
            <a:xfrm>
              <a:off x="329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41" name="Oval 423"/>
            <p:cNvSpPr>
              <a:spLocks noChangeArrowheads="1"/>
            </p:cNvSpPr>
            <p:nvPr/>
          </p:nvSpPr>
          <p:spPr bwMode="auto">
            <a:xfrm>
              <a:off x="3154" y="1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42" name="Oval 424"/>
            <p:cNvSpPr>
              <a:spLocks noChangeArrowheads="1"/>
            </p:cNvSpPr>
            <p:nvPr/>
          </p:nvSpPr>
          <p:spPr bwMode="auto">
            <a:xfrm>
              <a:off x="3245" y="125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643" name="Oval 425"/>
            <p:cNvSpPr>
              <a:spLocks noChangeArrowheads="1"/>
            </p:cNvSpPr>
            <p:nvPr/>
          </p:nvSpPr>
          <p:spPr bwMode="auto">
            <a:xfrm>
              <a:off x="3381" y="1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44" name="Oval 426"/>
            <p:cNvSpPr>
              <a:spLocks noChangeArrowheads="1"/>
            </p:cNvSpPr>
            <p:nvPr/>
          </p:nvSpPr>
          <p:spPr bwMode="auto">
            <a:xfrm>
              <a:off x="3426" y="1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45" name="Oval 427"/>
            <p:cNvSpPr>
              <a:spLocks noChangeArrowheads="1"/>
            </p:cNvSpPr>
            <p:nvPr/>
          </p:nvSpPr>
          <p:spPr bwMode="auto">
            <a:xfrm>
              <a:off x="3154" y="14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646" name="Oval 428"/>
            <p:cNvSpPr>
              <a:spLocks noChangeArrowheads="1"/>
            </p:cNvSpPr>
            <p:nvPr/>
          </p:nvSpPr>
          <p:spPr bwMode="auto">
            <a:xfrm>
              <a:off x="3198" y="14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47" name="Oval 429"/>
            <p:cNvSpPr>
              <a:spLocks noChangeArrowheads="1"/>
            </p:cNvSpPr>
            <p:nvPr/>
          </p:nvSpPr>
          <p:spPr bwMode="auto">
            <a:xfrm>
              <a:off x="2747" y="1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48" name="Oval 430"/>
            <p:cNvSpPr>
              <a:spLocks noChangeArrowheads="1"/>
            </p:cNvSpPr>
            <p:nvPr/>
          </p:nvSpPr>
          <p:spPr bwMode="auto">
            <a:xfrm>
              <a:off x="2746" y="120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649" name="Oval 431"/>
            <p:cNvSpPr>
              <a:spLocks noChangeArrowheads="1"/>
            </p:cNvSpPr>
            <p:nvPr/>
          </p:nvSpPr>
          <p:spPr bwMode="auto">
            <a:xfrm>
              <a:off x="2610" y="11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50" name="Oval 432"/>
            <p:cNvSpPr>
              <a:spLocks noChangeArrowheads="1"/>
            </p:cNvSpPr>
            <p:nvPr/>
          </p:nvSpPr>
          <p:spPr bwMode="auto">
            <a:xfrm>
              <a:off x="2701" y="1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51" name="Oval 433"/>
            <p:cNvSpPr>
              <a:spLocks noChangeArrowheads="1"/>
            </p:cNvSpPr>
            <p:nvPr/>
          </p:nvSpPr>
          <p:spPr bwMode="auto">
            <a:xfrm>
              <a:off x="2837"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52" name="Oval 434"/>
            <p:cNvSpPr>
              <a:spLocks noChangeArrowheads="1"/>
            </p:cNvSpPr>
            <p:nvPr/>
          </p:nvSpPr>
          <p:spPr bwMode="auto">
            <a:xfrm>
              <a:off x="2928" y="13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53" name="Oval 435"/>
            <p:cNvSpPr>
              <a:spLocks noChangeArrowheads="1"/>
            </p:cNvSpPr>
            <p:nvPr/>
          </p:nvSpPr>
          <p:spPr bwMode="auto">
            <a:xfrm>
              <a:off x="3019" y="129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654" name="Oval 436"/>
            <p:cNvSpPr>
              <a:spLocks noChangeArrowheads="1"/>
            </p:cNvSpPr>
            <p:nvPr/>
          </p:nvSpPr>
          <p:spPr bwMode="auto">
            <a:xfrm>
              <a:off x="3018" y="115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655" name="Oval 437"/>
            <p:cNvSpPr>
              <a:spLocks noChangeArrowheads="1"/>
            </p:cNvSpPr>
            <p:nvPr/>
          </p:nvSpPr>
          <p:spPr bwMode="auto">
            <a:xfrm>
              <a:off x="2882" y="1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56" name="Oval 438"/>
            <p:cNvSpPr>
              <a:spLocks noChangeArrowheads="1"/>
            </p:cNvSpPr>
            <p:nvPr/>
          </p:nvSpPr>
          <p:spPr bwMode="auto">
            <a:xfrm>
              <a:off x="2610" y="12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57" name="Oval 439"/>
            <p:cNvSpPr>
              <a:spLocks noChangeArrowheads="1"/>
            </p:cNvSpPr>
            <p:nvPr/>
          </p:nvSpPr>
          <p:spPr bwMode="auto">
            <a:xfrm>
              <a:off x="2928"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58" name="Oval 440"/>
            <p:cNvSpPr>
              <a:spLocks noChangeArrowheads="1"/>
            </p:cNvSpPr>
            <p:nvPr/>
          </p:nvSpPr>
          <p:spPr bwMode="auto">
            <a:xfrm>
              <a:off x="3200"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59" name="Oval 441"/>
            <p:cNvSpPr>
              <a:spLocks noChangeArrowheads="1"/>
            </p:cNvSpPr>
            <p:nvPr/>
          </p:nvSpPr>
          <p:spPr bwMode="auto">
            <a:xfrm>
              <a:off x="3063" y="9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60" name="Oval 442"/>
            <p:cNvSpPr>
              <a:spLocks noChangeArrowheads="1"/>
            </p:cNvSpPr>
            <p:nvPr/>
          </p:nvSpPr>
          <p:spPr bwMode="auto">
            <a:xfrm>
              <a:off x="329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61" name="Oval 443"/>
            <p:cNvSpPr>
              <a:spLocks noChangeArrowheads="1"/>
            </p:cNvSpPr>
            <p:nvPr/>
          </p:nvSpPr>
          <p:spPr bwMode="auto">
            <a:xfrm>
              <a:off x="34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62" name="Oval 444"/>
            <p:cNvSpPr>
              <a:spLocks noChangeArrowheads="1"/>
            </p:cNvSpPr>
            <p:nvPr/>
          </p:nvSpPr>
          <p:spPr bwMode="auto">
            <a:xfrm>
              <a:off x="3063" y="1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63" name="Oval 445"/>
            <p:cNvSpPr>
              <a:spLocks noChangeArrowheads="1"/>
            </p:cNvSpPr>
            <p:nvPr/>
          </p:nvSpPr>
          <p:spPr bwMode="auto">
            <a:xfrm>
              <a:off x="3381"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64" name="Oval 446"/>
            <p:cNvSpPr>
              <a:spLocks noChangeArrowheads="1"/>
            </p:cNvSpPr>
            <p:nvPr/>
          </p:nvSpPr>
          <p:spPr bwMode="auto">
            <a:xfrm>
              <a:off x="2655" y="13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65" name="Oval 447"/>
            <p:cNvSpPr>
              <a:spLocks noChangeArrowheads="1"/>
            </p:cNvSpPr>
            <p:nvPr/>
          </p:nvSpPr>
          <p:spPr bwMode="auto">
            <a:xfrm>
              <a:off x="347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66" name="Oval 448"/>
            <p:cNvSpPr>
              <a:spLocks noChangeArrowheads="1"/>
            </p:cNvSpPr>
            <p:nvPr/>
          </p:nvSpPr>
          <p:spPr bwMode="auto">
            <a:xfrm>
              <a:off x="3471"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67" name="Oval 449"/>
            <p:cNvSpPr>
              <a:spLocks noChangeArrowheads="1"/>
            </p:cNvSpPr>
            <p:nvPr/>
          </p:nvSpPr>
          <p:spPr bwMode="auto">
            <a:xfrm>
              <a:off x="3335"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68" name="Oval 450"/>
            <p:cNvSpPr>
              <a:spLocks noChangeArrowheads="1"/>
            </p:cNvSpPr>
            <p:nvPr/>
          </p:nvSpPr>
          <p:spPr bwMode="auto">
            <a:xfrm>
              <a:off x="342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69" name="Oval 451"/>
            <p:cNvSpPr>
              <a:spLocks noChangeArrowheads="1"/>
            </p:cNvSpPr>
            <p:nvPr/>
          </p:nvSpPr>
          <p:spPr bwMode="auto">
            <a:xfrm>
              <a:off x="3562"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70" name="Oval 452"/>
            <p:cNvSpPr>
              <a:spLocks noChangeArrowheads="1"/>
            </p:cNvSpPr>
            <p:nvPr/>
          </p:nvSpPr>
          <p:spPr bwMode="auto">
            <a:xfrm>
              <a:off x="3471"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71" name="Oval 453"/>
            <p:cNvSpPr>
              <a:spLocks noChangeArrowheads="1"/>
            </p:cNvSpPr>
            <p:nvPr/>
          </p:nvSpPr>
          <p:spPr bwMode="auto">
            <a:xfrm>
              <a:off x="333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72" name="Oval 454"/>
            <p:cNvSpPr>
              <a:spLocks noChangeArrowheads="1"/>
            </p:cNvSpPr>
            <p:nvPr/>
          </p:nvSpPr>
          <p:spPr bwMode="auto">
            <a:xfrm>
              <a:off x="333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73" name="Oval 455"/>
            <p:cNvSpPr>
              <a:spLocks noChangeArrowheads="1"/>
            </p:cNvSpPr>
            <p:nvPr/>
          </p:nvSpPr>
          <p:spPr bwMode="auto">
            <a:xfrm>
              <a:off x="2928"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74" name="Oval 456"/>
            <p:cNvSpPr>
              <a:spLocks noChangeArrowheads="1"/>
            </p:cNvSpPr>
            <p:nvPr/>
          </p:nvSpPr>
          <p:spPr bwMode="auto">
            <a:xfrm>
              <a:off x="2836"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75" name="Oval 457"/>
            <p:cNvSpPr>
              <a:spLocks noChangeArrowheads="1"/>
            </p:cNvSpPr>
            <p:nvPr/>
          </p:nvSpPr>
          <p:spPr bwMode="auto">
            <a:xfrm>
              <a:off x="3878" y="252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676" name="Oval 458"/>
            <p:cNvSpPr>
              <a:spLocks noChangeArrowheads="1"/>
            </p:cNvSpPr>
            <p:nvPr/>
          </p:nvSpPr>
          <p:spPr bwMode="auto">
            <a:xfrm>
              <a:off x="2882"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77" name="Oval 459"/>
            <p:cNvSpPr>
              <a:spLocks noChangeArrowheads="1"/>
            </p:cNvSpPr>
            <p:nvPr/>
          </p:nvSpPr>
          <p:spPr bwMode="auto">
            <a:xfrm>
              <a:off x="3018"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78" name="Oval 460"/>
            <p:cNvSpPr>
              <a:spLocks noChangeArrowheads="1"/>
            </p:cNvSpPr>
            <p:nvPr/>
          </p:nvSpPr>
          <p:spPr bwMode="auto">
            <a:xfrm>
              <a:off x="3109"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79" name="Oval 461"/>
            <p:cNvSpPr>
              <a:spLocks noChangeArrowheads="1"/>
            </p:cNvSpPr>
            <p:nvPr/>
          </p:nvSpPr>
          <p:spPr bwMode="auto">
            <a:xfrm>
              <a:off x="320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80" name="Oval 462"/>
            <p:cNvSpPr>
              <a:spLocks noChangeArrowheads="1"/>
            </p:cNvSpPr>
            <p:nvPr/>
          </p:nvSpPr>
          <p:spPr bwMode="auto">
            <a:xfrm>
              <a:off x="319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81" name="Oval 463"/>
            <p:cNvSpPr>
              <a:spLocks noChangeArrowheads="1"/>
            </p:cNvSpPr>
            <p:nvPr/>
          </p:nvSpPr>
          <p:spPr bwMode="auto">
            <a:xfrm>
              <a:off x="3063"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82" name="Oval 464"/>
            <p:cNvSpPr>
              <a:spLocks noChangeArrowheads="1"/>
            </p:cNvSpPr>
            <p:nvPr/>
          </p:nvSpPr>
          <p:spPr bwMode="auto">
            <a:xfrm>
              <a:off x="265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83" name="Oval 465"/>
            <p:cNvSpPr>
              <a:spLocks noChangeArrowheads="1"/>
            </p:cNvSpPr>
            <p:nvPr/>
          </p:nvSpPr>
          <p:spPr bwMode="auto">
            <a:xfrm>
              <a:off x="3109" y="197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684" name="Oval 466"/>
            <p:cNvSpPr>
              <a:spLocks noChangeArrowheads="1"/>
            </p:cNvSpPr>
            <p:nvPr/>
          </p:nvSpPr>
          <p:spPr bwMode="auto">
            <a:xfrm>
              <a:off x="3381"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85" name="Oval 467"/>
            <p:cNvSpPr>
              <a:spLocks noChangeArrowheads="1"/>
            </p:cNvSpPr>
            <p:nvPr/>
          </p:nvSpPr>
          <p:spPr bwMode="auto">
            <a:xfrm>
              <a:off x="3244" y="17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86" name="Oval 468"/>
            <p:cNvSpPr>
              <a:spLocks noChangeArrowheads="1"/>
            </p:cNvSpPr>
            <p:nvPr/>
          </p:nvSpPr>
          <p:spPr bwMode="auto">
            <a:xfrm>
              <a:off x="3335"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87" name="Oval 469"/>
            <p:cNvSpPr>
              <a:spLocks noChangeArrowheads="1"/>
            </p:cNvSpPr>
            <p:nvPr/>
          </p:nvSpPr>
          <p:spPr bwMode="auto">
            <a:xfrm>
              <a:off x="3562"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88" name="Oval 470"/>
            <p:cNvSpPr>
              <a:spLocks noChangeArrowheads="1"/>
            </p:cNvSpPr>
            <p:nvPr/>
          </p:nvSpPr>
          <p:spPr bwMode="auto">
            <a:xfrm>
              <a:off x="3244" y="1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689" name="Oval 471"/>
            <p:cNvSpPr>
              <a:spLocks noChangeArrowheads="1"/>
            </p:cNvSpPr>
            <p:nvPr/>
          </p:nvSpPr>
          <p:spPr bwMode="auto">
            <a:xfrm>
              <a:off x="3562"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90" name="Oval 472"/>
            <p:cNvSpPr>
              <a:spLocks noChangeArrowheads="1"/>
            </p:cNvSpPr>
            <p:nvPr/>
          </p:nvSpPr>
          <p:spPr bwMode="auto">
            <a:xfrm>
              <a:off x="2836" y="215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691" name="Oval 473"/>
            <p:cNvSpPr>
              <a:spLocks noChangeArrowheads="1"/>
            </p:cNvSpPr>
            <p:nvPr/>
          </p:nvSpPr>
          <p:spPr bwMode="auto">
            <a:xfrm>
              <a:off x="111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92" name="Oval 474"/>
            <p:cNvSpPr>
              <a:spLocks noChangeArrowheads="1"/>
            </p:cNvSpPr>
            <p:nvPr/>
          </p:nvSpPr>
          <p:spPr bwMode="auto">
            <a:xfrm>
              <a:off x="256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93" name="Oval 475"/>
            <p:cNvSpPr>
              <a:spLocks noChangeArrowheads="1"/>
            </p:cNvSpPr>
            <p:nvPr/>
          </p:nvSpPr>
          <p:spPr bwMode="auto">
            <a:xfrm>
              <a:off x="977" y="207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694" name="Oval 476"/>
            <p:cNvSpPr>
              <a:spLocks noChangeArrowheads="1"/>
            </p:cNvSpPr>
            <p:nvPr/>
          </p:nvSpPr>
          <p:spPr bwMode="auto">
            <a:xfrm>
              <a:off x="1068" y="1980"/>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695" name="Oval 477"/>
            <p:cNvSpPr>
              <a:spLocks noChangeArrowheads="1"/>
            </p:cNvSpPr>
            <p:nvPr/>
          </p:nvSpPr>
          <p:spPr bwMode="auto">
            <a:xfrm>
              <a:off x="1203"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96" name="Oval 478"/>
            <p:cNvSpPr>
              <a:spLocks noChangeArrowheads="1"/>
            </p:cNvSpPr>
            <p:nvPr/>
          </p:nvSpPr>
          <p:spPr bwMode="auto">
            <a:xfrm>
              <a:off x="120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97" name="Oval 479"/>
            <p:cNvSpPr>
              <a:spLocks noChangeArrowheads="1"/>
            </p:cNvSpPr>
            <p:nvPr/>
          </p:nvSpPr>
          <p:spPr bwMode="auto">
            <a:xfrm>
              <a:off x="977"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698" name="Oval 480"/>
            <p:cNvSpPr>
              <a:spLocks noChangeArrowheads="1"/>
            </p:cNvSpPr>
            <p:nvPr/>
          </p:nvSpPr>
          <p:spPr bwMode="auto">
            <a:xfrm>
              <a:off x="1021" y="2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699" name="Oval 481"/>
            <p:cNvSpPr>
              <a:spLocks noChangeArrowheads="1"/>
            </p:cNvSpPr>
            <p:nvPr/>
          </p:nvSpPr>
          <p:spPr bwMode="auto">
            <a:xfrm>
              <a:off x="570"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00" name="Oval 482"/>
            <p:cNvSpPr>
              <a:spLocks noChangeArrowheads="1"/>
            </p:cNvSpPr>
            <p:nvPr/>
          </p:nvSpPr>
          <p:spPr bwMode="auto">
            <a:xfrm>
              <a:off x="569"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01" name="Oval 483"/>
            <p:cNvSpPr>
              <a:spLocks noChangeArrowheads="1"/>
            </p:cNvSpPr>
            <p:nvPr/>
          </p:nvSpPr>
          <p:spPr bwMode="auto">
            <a:xfrm>
              <a:off x="433" y="188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702" name="Oval 484"/>
            <p:cNvSpPr>
              <a:spLocks noChangeArrowheads="1"/>
            </p:cNvSpPr>
            <p:nvPr/>
          </p:nvSpPr>
          <p:spPr bwMode="auto">
            <a:xfrm>
              <a:off x="524" y="1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03" name="Oval 485"/>
            <p:cNvSpPr>
              <a:spLocks noChangeArrowheads="1"/>
            </p:cNvSpPr>
            <p:nvPr/>
          </p:nvSpPr>
          <p:spPr bwMode="auto">
            <a:xfrm>
              <a:off x="660" y="1930"/>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704" name="Oval 486"/>
            <p:cNvSpPr>
              <a:spLocks noChangeArrowheads="1"/>
            </p:cNvSpPr>
            <p:nvPr/>
          </p:nvSpPr>
          <p:spPr bwMode="auto">
            <a:xfrm>
              <a:off x="751" y="2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05" name="Oval 487"/>
            <p:cNvSpPr>
              <a:spLocks noChangeArrowheads="1"/>
            </p:cNvSpPr>
            <p:nvPr/>
          </p:nvSpPr>
          <p:spPr bwMode="auto">
            <a:xfrm>
              <a:off x="842"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06" name="Oval 488"/>
            <p:cNvSpPr>
              <a:spLocks noChangeArrowheads="1"/>
            </p:cNvSpPr>
            <p:nvPr/>
          </p:nvSpPr>
          <p:spPr bwMode="auto">
            <a:xfrm>
              <a:off x="1111" y="184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707" name="Oval 489"/>
            <p:cNvSpPr>
              <a:spLocks noChangeArrowheads="1"/>
            </p:cNvSpPr>
            <p:nvPr/>
          </p:nvSpPr>
          <p:spPr bwMode="auto">
            <a:xfrm>
              <a:off x="705" y="17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708" name="Oval 490"/>
            <p:cNvSpPr>
              <a:spLocks noChangeArrowheads="1"/>
            </p:cNvSpPr>
            <p:nvPr/>
          </p:nvSpPr>
          <p:spPr bwMode="auto">
            <a:xfrm>
              <a:off x="433"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09" name="Oval 491"/>
            <p:cNvSpPr>
              <a:spLocks noChangeArrowheads="1"/>
            </p:cNvSpPr>
            <p:nvPr/>
          </p:nvSpPr>
          <p:spPr bwMode="auto">
            <a:xfrm>
              <a:off x="751"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10" name="Oval 492"/>
            <p:cNvSpPr>
              <a:spLocks noChangeArrowheads="1"/>
            </p:cNvSpPr>
            <p:nvPr/>
          </p:nvSpPr>
          <p:spPr bwMode="auto">
            <a:xfrm>
              <a:off x="1023" y="184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711" name="Oval 493"/>
            <p:cNvSpPr>
              <a:spLocks noChangeArrowheads="1"/>
            </p:cNvSpPr>
            <p:nvPr/>
          </p:nvSpPr>
          <p:spPr bwMode="auto">
            <a:xfrm>
              <a:off x="886" y="17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12" name="Oval 494"/>
            <p:cNvSpPr>
              <a:spLocks noChangeArrowheads="1"/>
            </p:cNvSpPr>
            <p:nvPr/>
          </p:nvSpPr>
          <p:spPr bwMode="auto">
            <a:xfrm>
              <a:off x="977" y="161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713" name="Oval 495"/>
            <p:cNvSpPr>
              <a:spLocks noChangeArrowheads="1"/>
            </p:cNvSpPr>
            <p:nvPr/>
          </p:nvSpPr>
          <p:spPr bwMode="auto">
            <a:xfrm>
              <a:off x="1158" y="16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14" name="Oval 496"/>
            <p:cNvSpPr>
              <a:spLocks noChangeArrowheads="1"/>
            </p:cNvSpPr>
            <p:nvPr/>
          </p:nvSpPr>
          <p:spPr bwMode="auto">
            <a:xfrm>
              <a:off x="886" y="1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15" name="Oval 497"/>
            <p:cNvSpPr>
              <a:spLocks noChangeArrowheads="1"/>
            </p:cNvSpPr>
            <p:nvPr/>
          </p:nvSpPr>
          <p:spPr bwMode="auto">
            <a:xfrm>
              <a:off x="120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16" name="Oval 498"/>
            <p:cNvSpPr>
              <a:spLocks noChangeArrowheads="1"/>
            </p:cNvSpPr>
            <p:nvPr/>
          </p:nvSpPr>
          <p:spPr bwMode="auto">
            <a:xfrm>
              <a:off x="478" y="2112"/>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717" name="Oval 499"/>
            <p:cNvSpPr>
              <a:spLocks noChangeArrowheads="1"/>
            </p:cNvSpPr>
            <p:nvPr/>
          </p:nvSpPr>
          <p:spPr bwMode="auto">
            <a:xfrm>
              <a:off x="751" y="17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18" name="Oval 500"/>
            <p:cNvSpPr>
              <a:spLocks noChangeArrowheads="1"/>
            </p:cNvSpPr>
            <p:nvPr/>
          </p:nvSpPr>
          <p:spPr bwMode="auto">
            <a:xfrm>
              <a:off x="750" y="161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719" name="Oval 501"/>
            <p:cNvSpPr>
              <a:spLocks noChangeArrowheads="1"/>
            </p:cNvSpPr>
            <p:nvPr/>
          </p:nvSpPr>
          <p:spPr bwMode="auto">
            <a:xfrm>
              <a:off x="614" y="15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20" name="Oval 502"/>
            <p:cNvSpPr>
              <a:spLocks noChangeArrowheads="1"/>
            </p:cNvSpPr>
            <p:nvPr/>
          </p:nvSpPr>
          <p:spPr bwMode="auto">
            <a:xfrm>
              <a:off x="705" y="14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721" name="Oval 503"/>
            <p:cNvSpPr>
              <a:spLocks noChangeArrowheads="1"/>
            </p:cNvSpPr>
            <p:nvPr/>
          </p:nvSpPr>
          <p:spPr bwMode="auto">
            <a:xfrm>
              <a:off x="841"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22" name="Oval 504"/>
            <p:cNvSpPr>
              <a:spLocks noChangeArrowheads="1"/>
            </p:cNvSpPr>
            <p:nvPr/>
          </p:nvSpPr>
          <p:spPr bwMode="auto">
            <a:xfrm>
              <a:off x="886"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23" name="Oval 505"/>
            <p:cNvSpPr>
              <a:spLocks noChangeArrowheads="1"/>
            </p:cNvSpPr>
            <p:nvPr/>
          </p:nvSpPr>
          <p:spPr bwMode="auto">
            <a:xfrm>
              <a:off x="478"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24" name="Oval 506"/>
            <p:cNvSpPr>
              <a:spLocks noChangeArrowheads="1"/>
            </p:cNvSpPr>
            <p:nvPr/>
          </p:nvSpPr>
          <p:spPr bwMode="auto">
            <a:xfrm>
              <a:off x="658" y="16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25" name="Oval 507"/>
            <p:cNvSpPr>
              <a:spLocks noChangeArrowheads="1"/>
            </p:cNvSpPr>
            <p:nvPr/>
          </p:nvSpPr>
          <p:spPr bwMode="auto">
            <a:xfrm>
              <a:off x="207"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26" name="Oval 508"/>
            <p:cNvSpPr>
              <a:spLocks noChangeArrowheads="1"/>
            </p:cNvSpPr>
            <p:nvPr/>
          </p:nvSpPr>
          <p:spPr bwMode="auto">
            <a:xfrm>
              <a:off x="206"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27" name="Oval 509"/>
            <p:cNvSpPr>
              <a:spLocks noChangeArrowheads="1"/>
            </p:cNvSpPr>
            <p:nvPr/>
          </p:nvSpPr>
          <p:spPr bwMode="auto">
            <a:xfrm>
              <a:off x="70"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28" name="Oval 510"/>
            <p:cNvSpPr>
              <a:spLocks noChangeArrowheads="1"/>
            </p:cNvSpPr>
            <p:nvPr/>
          </p:nvSpPr>
          <p:spPr bwMode="auto">
            <a:xfrm>
              <a:off x="161" y="1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29" name="Oval 511"/>
            <p:cNvSpPr>
              <a:spLocks noChangeArrowheads="1"/>
            </p:cNvSpPr>
            <p:nvPr/>
          </p:nvSpPr>
          <p:spPr bwMode="auto">
            <a:xfrm>
              <a:off x="297" y="139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730" name="Oval 512"/>
            <p:cNvSpPr>
              <a:spLocks noChangeArrowheads="1"/>
            </p:cNvSpPr>
            <p:nvPr/>
          </p:nvSpPr>
          <p:spPr bwMode="auto">
            <a:xfrm>
              <a:off x="388" y="15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31" name="Oval 513"/>
            <p:cNvSpPr>
              <a:spLocks noChangeArrowheads="1"/>
            </p:cNvSpPr>
            <p:nvPr/>
          </p:nvSpPr>
          <p:spPr bwMode="auto">
            <a:xfrm>
              <a:off x="479"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32" name="Oval 514"/>
            <p:cNvSpPr>
              <a:spLocks noChangeArrowheads="1"/>
            </p:cNvSpPr>
            <p:nvPr/>
          </p:nvSpPr>
          <p:spPr bwMode="auto">
            <a:xfrm>
              <a:off x="432"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33" name="Oval 515"/>
            <p:cNvSpPr>
              <a:spLocks noChangeArrowheads="1"/>
            </p:cNvSpPr>
            <p:nvPr/>
          </p:nvSpPr>
          <p:spPr bwMode="auto">
            <a:xfrm>
              <a:off x="342"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34" name="Oval 516"/>
            <p:cNvSpPr>
              <a:spLocks noChangeArrowheads="1"/>
            </p:cNvSpPr>
            <p:nvPr/>
          </p:nvSpPr>
          <p:spPr bwMode="auto">
            <a:xfrm>
              <a:off x="70" y="14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35" name="Oval 517"/>
            <p:cNvSpPr>
              <a:spLocks noChangeArrowheads="1"/>
            </p:cNvSpPr>
            <p:nvPr/>
          </p:nvSpPr>
          <p:spPr bwMode="auto">
            <a:xfrm>
              <a:off x="388"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36" name="Oval 518"/>
            <p:cNvSpPr>
              <a:spLocks noChangeArrowheads="1"/>
            </p:cNvSpPr>
            <p:nvPr/>
          </p:nvSpPr>
          <p:spPr bwMode="auto">
            <a:xfrm>
              <a:off x="660" y="13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37" name="Oval 519"/>
            <p:cNvSpPr>
              <a:spLocks noChangeArrowheads="1"/>
            </p:cNvSpPr>
            <p:nvPr/>
          </p:nvSpPr>
          <p:spPr bwMode="auto">
            <a:xfrm>
              <a:off x="523"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38" name="Oval 520"/>
            <p:cNvSpPr>
              <a:spLocks noChangeArrowheads="1"/>
            </p:cNvSpPr>
            <p:nvPr/>
          </p:nvSpPr>
          <p:spPr bwMode="auto">
            <a:xfrm>
              <a:off x="614"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39" name="Oval 521"/>
            <p:cNvSpPr>
              <a:spLocks noChangeArrowheads="1"/>
            </p:cNvSpPr>
            <p:nvPr/>
          </p:nvSpPr>
          <p:spPr bwMode="auto">
            <a:xfrm>
              <a:off x="795"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40" name="Oval 522"/>
            <p:cNvSpPr>
              <a:spLocks noChangeArrowheads="1"/>
            </p:cNvSpPr>
            <p:nvPr/>
          </p:nvSpPr>
          <p:spPr bwMode="auto">
            <a:xfrm>
              <a:off x="523"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41" name="Oval 523"/>
            <p:cNvSpPr>
              <a:spLocks noChangeArrowheads="1"/>
            </p:cNvSpPr>
            <p:nvPr/>
          </p:nvSpPr>
          <p:spPr bwMode="auto">
            <a:xfrm>
              <a:off x="841"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42" name="Oval 524"/>
            <p:cNvSpPr>
              <a:spLocks noChangeArrowheads="1"/>
            </p:cNvSpPr>
            <p:nvPr/>
          </p:nvSpPr>
          <p:spPr bwMode="auto">
            <a:xfrm>
              <a:off x="115"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43" name="Oval 525"/>
            <p:cNvSpPr>
              <a:spLocks noChangeArrowheads="1"/>
            </p:cNvSpPr>
            <p:nvPr/>
          </p:nvSpPr>
          <p:spPr bwMode="auto">
            <a:xfrm>
              <a:off x="1838"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44" name="Oval 526"/>
            <p:cNvSpPr>
              <a:spLocks noChangeArrowheads="1"/>
            </p:cNvSpPr>
            <p:nvPr/>
          </p:nvSpPr>
          <p:spPr bwMode="auto">
            <a:xfrm>
              <a:off x="1748"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45" name="Oval 527"/>
            <p:cNvSpPr>
              <a:spLocks noChangeArrowheads="1"/>
            </p:cNvSpPr>
            <p:nvPr/>
          </p:nvSpPr>
          <p:spPr bwMode="auto">
            <a:xfrm>
              <a:off x="1612" y="12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46" name="Oval 528"/>
            <p:cNvSpPr>
              <a:spLocks noChangeArrowheads="1"/>
            </p:cNvSpPr>
            <p:nvPr/>
          </p:nvSpPr>
          <p:spPr bwMode="auto">
            <a:xfrm>
              <a:off x="1703" y="11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47" name="Oval 529"/>
            <p:cNvSpPr>
              <a:spLocks noChangeArrowheads="1"/>
            </p:cNvSpPr>
            <p:nvPr/>
          </p:nvSpPr>
          <p:spPr bwMode="auto">
            <a:xfrm>
              <a:off x="1839"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48" name="Oval 530"/>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49" name="Oval 531"/>
            <p:cNvSpPr>
              <a:spLocks noChangeArrowheads="1"/>
            </p:cNvSpPr>
            <p:nvPr/>
          </p:nvSpPr>
          <p:spPr bwMode="auto">
            <a:xfrm>
              <a:off x="1340"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50" name="Oval 532"/>
            <p:cNvSpPr>
              <a:spLocks noChangeArrowheads="1"/>
            </p:cNvSpPr>
            <p:nvPr/>
          </p:nvSpPr>
          <p:spPr bwMode="auto">
            <a:xfrm>
              <a:off x="1793"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51" name="Oval 533"/>
            <p:cNvSpPr>
              <a:spLocks noChangeArrowheads="1"/>
            </p:cNvSpPr>
            <p:nvPr/>
          </p:nvSpPr>
          <p:spPr bwMode="auto">
            <a:xfrm>
              <a:off x="1205"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52" name="Oval 534"/>
            <p:cNvSpPr>
              <a:spLocks noChangeArrowheads="1"/>
            </p:cNvSpPr>
            <p:nvPr/>
          </p:nvSpPr>
          <p:spPr bwMode="auto">
            <a:xfrm>
              <a:off x="1204"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53" name="Oval 535"/>
            <p:cNvSpPr>
              <a:spLocks noChangeArrowheads="1"/>
            </p:cNvSpPr>
            <p:nvPr/>
          </p:nvSpPr>
          <p:spPr bwMode="auto">
            <a:xfrm>
              <a:off x="1068"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54" name="Oval 536"/>
            <p:cNvSpPr>
              <a:spLocks noChangeArrowheads="1"/>
            </p:cNvSpPr>
            <p:nvPr/>
          </p:nvSpPr>
          <p:spPr bwMode="auto">
            <a:xfrm>
              <a:off x="1159" y="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55" name="Oval 537"/>
            <p:cNvSpPr>
              <a:spLocks noChangeArrowheads="1"/>
            </p:cNvSpPr>
            <p:nvPr/>
          </p:nvSpPr>
          <p:spPr bwMode="auto">
            <a:xfrm>
              <a:off x="1295"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56" name="Oval 538"/>
            <p:cNvSpPr>
              <a:spLocks noChangeArrowheads="1"/>
            </p:cNvSpPr>
            <p:nvPr/>
          </p:nvSpPr>
          <p:spPr bwMode="auto">
            <a:xfrm>
              <a:off x="1386" y="1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57" name="Oval 539"/>
            <p:cNvSpPr>
              <a:spLocks noChangeArrowheads="1"/>
            </p:cNvSpPr>
            <p:nvPr/>
          </p:nvSpPr>
          <p:spPr bwMode="auto">
            <a:xfrm>
              <a:off x="1477"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58" name="Oval 540"/>
            <p:cNvSpPr>
              <a:spLocks noChangeArrowheads="1"/>
            </p:cNvSpPr>
            <p:nvPr/>
          </p:nvSpPr>
          <p:spPr bwMode="auto">
            <a:xfrm>
              <a:off x="1476" y="10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59" name="Oval 541"/>
            <p:cNvSpPr>
              <a:spLocks noChangeArrowheads="1"/>
            </p:cNvSpPr>
            <p:nvPr/>
          </p:nvSpPr>
          <p:spPr bwMode="auto">
            <a:xfrm>
              <a:off x="134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60" name="Oval 542"/>
            <p:cNvSpPr>
              <a:spLocks noChangeArrowheads="1"/>
            </p:cNvSpPr>
            <p:nvPr/>
          </p:nvSpPr>
          <p:spPr bwMode="auto">
            <a:xfrm>
              <a:off x="1068" y="112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761" name="Oval 543"/>
            <p:cNvSpPr>
              <a:spLocks noChangeArrowheads="1"/>
            </p:cNvSpPr>
            <p:nvPr/>
          </p:nvSpPr>
          <p:spPr bwMode="auto">
            <a:xfrm>
              <a:off x="1386"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62" name="Oval 544"/>
            <p:cNvSpPr>
              <a:spLocks noChangeArrowheads="1"/>
            </p:cNvSpPr>
            <p:nvPr/>
          </p:nvSpPr>
          <p:spPr bwMode="auto">
            <a:xfrm>
              <a:off x="1658" y="9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63" name="Oval 545"/>
            <p:cNvSpPr>
              <a:spLocks noChangeArrowheads="1"/>
            </p:cNvSpPr>
            <p:nvPr/>
          </p:nvSpPr>
          <p:spPr bwMode="auto">
            <a:xfrm>
              <a:off x="93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64" name="Oval 546"/>
            <p:cNvSpPr>
              <a:spLocks noChangeArrowheads="1"/>
            </p:cNvSpPr>
            <p:nvPr/>
          </p:nvSpPr>
          <p:spPr bwMode="auto">
            <a:xfrm>
              <a:off x="1612" y="10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65" name="Oval 547"/>
            <p:cNvSpPr>
              <a:spLocks noChangeArrowheads="1"/>
            </p:cNvSpPr>
            <p:nvPr/>
          </p:nvSpPr>
          <p:spPr bwMode="auto">
            <a:xfrm>
              <a:off x="193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66" name="Oval 548"/>
            <p:cNvSpPr>
              <a:spLocks noChangeArrowheads="1"/>
            </p:cNvSpPr>
            <p:nvPr/>
          </p:nvSpPr>
          <p:spPr bwMode="auto">
            <a:xfrm>
              <a:off x="1521" y="9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767" name="Oval 549"/>
            <p:cNvSpPr>
              <a:spLocks noChangeArrowheads="1"/>
            </p:cNvSpPr>
            <p:nvPr/>
          </p:nvSpPr>
          <p:spPr bwMode="auto">
            <a:xfrm>
              <a:off x="1884"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68" name="Oval 550"/>
            <p:cNvSpPr>
              <a:spLocks noChangeArrowheads="1"/>
            </p:cNvSpPr>
            <p:nvPr/>
          </p:nvSpPr>
          <p:spPr bwMode="auto">
            <a:xfrm>
              <a:off x="1113"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69" name="Oval 551"/>
            <p:cNvSpPr>
              <a:spLocks noChangeArrowheads="1"/>
            </p:cNvSpPr>
            <p:nvPr/>
          </p:nvSpPr>
          <p:spPr bwMode="auto">
            <a:xfrm>
              <a:off x="1884"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70" name="Oval 552"/>
            <p:cNvSpPr>
              <a:spLocks noChangeArrowheads="1"/>
            </p:cNvSpPr>
            <p:nvPr/>
          </p:nvSpPr>
          <p:spPr bwMode="auto">
            <a:xfrm>
              <a:off x="202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71" name="Oval 553"/>
            <p:cNvSpPr>
              <a:spLocks noChangeArrowheads="1"/>
            </p:cNvSpPr>
            <p:nvPr/>
          </p:nvSpPr>
          <p:spPr bwMode="auto">
            <a:xfrm>
              <a:off x="2156"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72" name="Oval 554"/>
            <p:cNvSpPr>
              <a:spLocks noChangeArrowheads="1"/>
            </p:cNvSpPr>
            <p:nvPr/>
          </p:nvSpPr>
          <p:spPr bwMode="auto">
            <a:xfrm>
              <a:off x="2292" y="98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773" name="Oval 555"/>
            <p:cNvSpPr>
              <a:spLocks noChangeArrowheads="1"/>
            </p:cNvSpPr>
            <p:nvPr/>
          </p:nvSpPr>
          <p:spPr bwMode="auto">
            <a:xfrm>
              <a:off x="2519" y="10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74" name="Oval 556"/>
            <p:cNvSpPr>
              <a:spLocks noChangeArrowheads="1"/>
            </p:cNvSpPr>
            <p:nvPr/>
          </p:nvSpPr>
          <p:spPr bwMode="auto">
            <a:xfrm>
              <a:off x="2746"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75" name="Oval 557"/>
            <p:cNvSpPr>
              <a:spLocks noChangeArrowheads="1"/>
            </p:cNvSpPr>
            <p:nvPr/>
          </p:nvSpPr>
          <p:spPr bwMode="auto">
            <a:xfrm>
              <a:off x="2428" y="9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76" name="Oval 558"/>
            <p:cNvSpPr>
              <a:spLocks noChangeArrowheads="1"/>
            </p:cNvSpPr>
            <p:nvPr/>
          </p:nvSpPr>
          <p:spPr bwMode="auto">
            <a:xfrm>
              <a:off x="2110"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77" name="Oval 559"/>
            <p:cNvSpPr>
              <a:spLocks noChangeArrowheads="1"/>
            </p:cNvSpPr>
            <p:nvPr/>
          </p:nvSpPr>
          <p:spPr bwMode="auto">
            <a:xfrm>
              <a:off x="1793"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78" name="Oval 560"/>
            <p:cNvSpPr>
              <a:spLocks noChangeArrowheads="1"/>
            </p:cNvSpPr>
            <p:nvPr/>
          </p:nvSpPr>
          <p:spPr bwMode="auto">
            <a:xfrm>
              <a:off x="2746" y="14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79" name="Oval 561"/>
            <p:cNvSpPr>
              <a:spLocks noChangeArrowheads="1"/>
            </p:cNvSpPr>
            <p:nvPr/>
          </p:nvSpPr>
          <p:spPr bwMode="auto">
            <a:xfrm>
              <a:off x="3109" y="1662"/>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780" name="Oval 562"/>
            <p:cNvSpPr>
              <a:spLocks noChangeArrowheads="1"/>
            </p:cNvSpPr>
            <p:nvPr/>
          </p:nvSpPr>
          <p:spPr bwMode="auto">
            <a:xfrm>
              <a:off x="3472"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81" name="Oval 563"/>
            <p:cNvSpPr>
              <a:spLocks noChangeArrowheads="1"/>
            </p:cNvSpPr>
            <p:nvPr/>
          </p:nvSpPr>
          <p:spPr bwMode="auto">
            <a:xfrm>
              <a:off x="3245" y="220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782" name="Oval 564"/>
            <p:cNvSpPr>
              <a:spLocks noChangeArrowheads="1"/>
            </p:cNvSpPr>
            <p:nvPr/>
          </p:nvSpPr>
          <p:spPr bwMode="auto">
            <a:xfrm>
              <a:off x="2927"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83" name="Oval 565"/>
            <p:cNvSpPr>
              <a:spLocks noChangeArrowheads="1"/>
            </p:cNvSpPr>
            <p:nvPr/>
          </p:nvSpPr>
          <p:spPr bwMode="auto">
            <a:xfrm>
              <a:off x="220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84" name="Oval 566"/>
            <p:cNvSpPr>
              <a:spLocks noChangeArrowheads="1"/>
            </p:cNvSpPr>
            <p:nvPr/>
          </p:nvSpPr>
          <p:spPr bwMode="auto">
            <a:xfrm>
              <a:off x="1475"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85" name="Oval 567"/>
            <p:cNvSpPr>
              <a:spLocks noChangeArrowheads="1"/>
            </p:cNvSpPr>
            <p:nvPr/>
          </p:nvSpPr>
          <p:spPr bwMode="auto">
            <a:xfrm>
              <a:off x="161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86" name="Oval 568"/>
            <p:cNvSpPr>
              <a:spLocks noChangeArrowheads="1"/>
            </p:cNvSpPr>
            <p:nvPr/>
          </p:nvSpPr>
          <p:spPr bwMode="auto">
            <a:xfrm>
              <a:off x="1702"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87" name="Oval 569"/>
            <p:cNvSpPr>
              <a:spLocks noChangeArrowheads="1"/>
            </p:cNvSpPr>
            <p:nvPr/>
          </p:nvSpPr>
          <p:spPr bwMode="auto">
            <a:xfrm>
              <a:off x="179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88" name="Oval 570"/>
            <p:cNvSpPr>
              <a:spLocks noChangeArrowheads="1"/>
            </p:cNvSpPr>
            <p:nvPr/>
          </p:nvSpPr>
          <p:spPr bwMode="auto">
            <a:xfrm>
              <a:off x="188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89" name="Oval 571"/>
            <p:cNvSpPr>
              <a:spLocks noChangeArrowheads="1"/>
            </p:cNvSpPr>
            <p:nvPr/>
          </p:nvSpPr>
          <p:spPr bwMode="auto">
            <a:xfrm>
              <a:off x="2111"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90" name="Oval 572"/>
            <p:cNvSpPr>
              <a:spLocks noChangeArrowheads="1"/>
            </p:cNvSpPr>
            <p:nvPr/>
          </p:nvSpPr>
          <p:spPr bwMode="auto">
            <a:xfrm>
              <a:off x="229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91" name="Oval 573"/>
            <p:cNvSpPr>
              <a:spLocks noChangeArrowheads="1"/>
            </p:cNvSpPr>
            <p:nvPr/>
          </p:nvSpPr>
          <p:spPr bwMode="auto">
            <a:xfrm>
              <a:off x="238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92" name="Oval 574"/>
            <p:cNvSpPr>
              <a:spLocks noChangeArrowheads="1"/>
            </p:cNvSpPr>
            <p:nvPr/>
          </p:nvSpPr>
          <p:spPr bwMode="auto">
            <a:xfrm>
              <a:off x="2474"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93" name="Oval 575"/>
            <p:cNvSpPr>
              <a:spLocks noChangeArrowheads="1"/>
            </p:cNvSpPr>
            <p:nvPr/>
          </p:nvSpPr>
          <p:spPr bwMode="auto">
            <a:xfrm>
              <a:off x="2565" y="2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94" name="Oval 576"/>
            <p:cNvSpPr>
              <a:spLocks noChangeArrowheads="1"/>
            </p:cNvSpPr>
            <p:nvPr/>
          </p:nvSpPr>
          <p:spPr bwMode="auto">
            <a:xfrm>
              <a:off x="265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95" name="Oval 577"/>
            <p:cNvSpPr>
              <a:spLocks noChangeArrowheads="1"/>
            </p:cNvSpPr>
            <p:nvPr/>
          </p:nvSpPr>
          <p:spPr bwMode="auto">
            <a:xfrm>
              <a:off x="2883"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96" name="Oval 578"/>
            <p:cNvSpPr>
              <a:spLocks noChangeArrowheads="1"/>
            </p:cNvSpPr>
            <p:nvPr/>
          </p:nvSpPr>
          <p:spPr bwMode="auto">
            <a:xfrm>
              <a:off x="3064"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97" name="Oval 579"/>
            <p:cNvSpPr>
              <a:spLocks noChangeArrowheads="1"/>
            </p:cNvSpPr>
            <p:nvPr/>
          </p:nvSpPr>
          <p:spPr bwMode="auto">
            <a:xfrm>
              <a:off x="2973"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98" name="Oval 580"/>
            <p:cNvSpPr>
              <a:spLocks noChangeArrowheads="1"/>
            </p:cNvSpPr>
            <p:nvPr/>
          </p:nvSpPr>
          <p:spPr bwMode="auto">
            <a:xfrm>
              <a:off x="3200"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799" name="Oval 581"/>
            <p:cNvSpPr>
              <a:spLocks noChangeArrowheads="1"/>
            </p:cNvSpPr>
            <p:nvPr/>
          </p:nvSpPr>
          <p:spPr bwMode="auto">
            <a:xfrm>
              <a:off x="3426" y="16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00" name="Oval 582"/>
            <p:cNvSpPr>
              <a:spLocks noChangeArrowheads="1"/>
            </p:cNvSpPr>
            <p:nvPr/>
          </p:nvSpPr>
          <p:spPr bwMode="auto">
            <a:xfrm>
              <a:off x="3471" y="1163"/>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801" name="Oval 583"/>
            <p:cNvSpPr>
              <a:spLocks noChangeArrowheads="1"/>
            </p:cNvSpPr>
            <p:nvPr/>
          </p:nvSpPr>
          <p:spPr bwMode="auto">
            <a:xfrm>
              <a:off x="3426"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02" name="Oval 584"/>
            <p:cNvSpPr>
              <a:spLocks noChangeArrowheads="1"/>
            </p:cNvSpPr>
            <p:nvPr/>
          </p:nvSpPr>
          <p:spPr bwMode="auto">
            <a:xfrm>
              <a:off x="351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03" name="Oval 585"/>
            <p:cNvSpPr>
              <a:spLocks noChangeArrowheads="1"/>
            </p:cNvSpPr>
            <p:nvPr/>
          </p:nvSpPr>
          <p:spPr bwMode="auto">
            <a:xfrm>
              <a:off x="3063"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04" name="Oval 586"/>
            <p:cNvSpPr>
              <a:spLocks noChangeArrowheads="1"/>
            </p:cNvSpPr>
            <p:nvPr/>
          </p:nvSpPr>
          <p:spPr bwMode="auto">
            <a:xfrm>
              <a:off x="3517"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05" name="Oval 587"/>
            <p:cNvSpPr>
              <a:spLocks noChangeArrowheads="1"/>
            </p:cNvSpPr>
            <p:nvPr/>
          </p:nvSpPr>
          <p:spPr bwMode="auto">
            <a:xfrm>
              <a:off x="342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06" name="Oval 588"/>
            <p:cNvSpPr>
              <a:spLocks noChangeArrowheads="1"/>
            </p:cNvSpPr>
            <p:nvPr/>
          </p:nvSpPr>
          <p:spPr bwMode="auto">
            <a:xfrm>
              <a:off x="319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07" name="Oval 589"/>
            <p:cNvSpPr>
              <a:spLocks noChangeArrowheads="1"/>
            </p:cNvSpPr>
            <p:nvPr/>
          </p:nvSpPr>
          <p:spPr bwMode="auto">
            <a:xfrm>
              <a:off x="2927"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08" name="Oval 590"/>
            <p:cNvSpPr>
              <a:spLocks noChangeArrowheads="1"/>
            </p:cNvSpPr>
            <p:nvPr/>
          </p:nvSpPr>
          <p:spPr bwMode="auto">
            <a:xfrm>
              <a:off x="2655"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09" name="Oval 591"/>
            <p:cNvSpPr>
              <a:spLocks noChangeArrowheads="1"/>
            </p:cNvSpPr>
            <p:nvPr/>
          </p:nvSpPr>
          <p:spPr bwMode="auto">
            <a:xfrm>
              <a:off x="2247"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10" name="Oval 592"/>
            <p:cNvSpPr>
              <a:spLocks noChangeArrowheads="1"/>
            </p:cNvSpPr>
            <p:nvPr/>
          </p:nvSpPr>
          <p:spPr bwMode="auto">
            <a:xfrm>
              <a:off x="1838" y="25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811" name="Oval 593"/>
            <p:cNvSpPr>
              <a:spLocks noChangeArrowheads="1"/>
            </p:cNvSpPr>
            <p:nvPr/>
          </p:nvSpPr>
          <p:spPr bwMode="auto">
            <a:xfrm>
              <a:off x="134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12" name="Oval 594"/>
            <p:cNvSpPr>
              <a:spLocks noChangeArrowheads="1"/>
            </p:cNvSpPr>
            <p:nvPr/>
          </p:nvSpPr>
          <p:spPr bwMode="auto">
            <a:xfrm>
              <a:off x="842"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13" name="Oval 595"/>
            <p:cNvSpPr>
              <a:spLocks noChangeArrowheads="1"/>
            </p:cNvSpPr>
            <p:nvPr/>
          </p:nvSpPr>
          <p:spPr bwMode="auto">
            <a:xfrm>
              <a:off x="34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14" name="Oval 596"/>
            <p:cNvSpPr>
              <a:spLocks noChangeArrowheads="1"/>
            </p:cNvSpPr>
            <p:nvPr/>
          </p:nvSpPr>
          <p:spPr bwMode="auto">
            <a:xfrm>
              <a:off x="705"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15" name="Oval 597"/>
            <p:cNvSpPr>
              <a:spLocks noChangeArrowheads="1"/>
            </p:cNvSpPr>
            <p:nvPr/>
          </p:nvSpPr>
          <p:spPr bwMode="auto">
            <a:xfrm>
              <a:off x="115" y="2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16" name="Oval 598"/>
            <p:cNvSpPr>
              <a:spLocks noChangeArrowheads="1"/>
            </p:cNvSpPr>
            <p:nvPr/>
          </p:nvSpPr>
          <p:spPr bwMode="auto">
            <a:xfrm>
              <a:off x="384"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17" name="Oval 599"/>
            <p:cNvSpPr>
              <a:spLocks noChangeArrowheads="1"/>
            </p:cNvSpPr>
            <p:nvPr/>
          </p:nvSpPr>
          <p:spPr bwMode="auto">
            <a:xfrm>
              <a:off x="841"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18" name="Oval 600"/>
            <p:cNvSpPr>
              <a:spLocks noChangeArrowheads="1"/>
            </p:cNvSpPr>
            <p:nvPr/>
          </p:nvSpPr>
          <p:spPr bwMode="auto">
            <a:xfrm>
              <a:off x="1298" y="120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819" name="Oval 601"/>
            <p:cNvSpPr>
              <a:spLocks noChangeArrowheads="1"/>
            </p:cNvSpPr>
            <p:nvPr/>
          </p:nvSpPr>
          <p:spPr bwMode="auto">
            <a:xfrm>
              <a:off x="342"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820" name="Oval 602"/>
            <p:cNvSpPr>
              <a:spLocks noChangeArrowheads="1"/>
            </p:cNvSpPr>
            <p:nvPr/>
          </p:nvSpPr>
          <p:spPr bwMode="auto">
            <a:xfrm>
              <a:off x="206"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21" name="Oval 603"/>
            <p:cNvSpPr>
              <a:spLocks noChangeArrowheads="1"/>
            </p:cNvSpPr>
            <p:nvPr/>
          </p:nvSpPr>
          <p:spPr bwMode="auto">
            <a:xfrm>
              <a:off x="69" y="1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22" name="Oval 604"/>
            <p:cNvSpPr>
              <a:spLocks noChangeArrowheads="1"/>
            </p:cNvSpPr>
            <p:nvPr/>
          </p:nvSpPr>
          <p:spPr bwMode="auto">
            <a:xfrm>
              <a:off x="-21"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23" name="Oval 605"/>
            <p:cNvSpPr>
              <a:spLocks noChangeArrowheads="1"/>
            </p:cNvSpPr>
            <p:nvPr/>
          </p:nvSpPr>
          <p:spPr bwMode="auto">
            <a:xfrm>
              <a:off x="24" y="1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24" name="Oval 606"/>
            <p:cNvSpPr>
              <a:spLocks noChangeArrowheads="1"/>
            </p:cNvSpPr>
            <p:nvPr/>
          </p:nvSpPr>
          <p:spPr bwMode="auto">
            <a:xfrm>
              <a:off x="161"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25" name="Oval 607"/>
            <p:cNvSpPr>
              <a:spLocks noChangeArrowheads="1"/>
            </p:cNvSpPr>
            <p:nvPr/>
          </p:nvSpPr>
          <p:spPr bwMode="auto">
            <a:xfrm>
              <a:off x="298" y="9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26" name="Oval 608"/>
            <p:cNvSpPr>
              <a:spLocks noChangeArrowheads="1"/>
            </p:cNvSpPr>
            <p:nvPr/>
          </p:nvSpPr>
          <p:spPr bwMode="auto">
            <a:xfrm>
              <a:off x="435" y="13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827" name="Oval 609"/>
            <p:cNvSpPr>
              <a:spLocks noChangeArrowheads="1"/>
            </p:cNvSpPr>
            <p:nvPr/>
          </p:nvSpPr>
          <p:spPr bwMode="auto">
            <a:xfrm>
              <a:off x="24"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28" name="Oval 610"/>
            <p:cNvSpPr>
              <a:spLocks noChangeArrowheads="1"/>
            </p:cNvSpPr>
            <p:nvPr/>
          </p:nvSpPr>
          <p:spPr bwMode="auto">
            <a:xfrm>
              <a:off x="-21" y="2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29" name="Oval 611"/>
            <p:cNvSpPr>
              <a:spLocks noChangeArrowheads="1"/>
            </p:cNvSpPr>
            <p:nvPr/>
          </p:nvSpPr>
          <p:spPr bwMode="auto">
            <a:xfrm>
              <a:off x="20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30" name="Oval 612"/>
            <p:cNvSpPr>
              <a:spLocks noChangeArrowheads="1"/>
            </p:cNvSpPr>
            <p:nvPr/>
          </p:nvSpPr>
          <p:spPr bwMode="auto">
            <a:xfrm>
              <a:off x="251" y="1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31" name="Oval 613"/>
            <p:cNvSpPr>
              <a:spLocks noChangeArrowheads="1"/>
            </p:cNvSpPr>
            <p:nvPr/>
          </p:nvSpPr>
          <p:spPr bwMode="auto">
            <a:xfrm>
              <a:off x="251"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32" name="Oval 614"/>
            <p:cNvSpPr>
              <a:spLocks noChangeArrowheads="1"/>
            </p:cNvSpPr>
            <p:nvPr/>
          </p:nvSpPr>
          <p:spPr bwMode="auto">
            <a:xfrm>
              <a:off x="69"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33" name="Oval 615"/>
            <p:cNvSpPr>
              <a:spLocks noChangeArrowheads="1"/>
            </p:cNvSpPr>
            <p:nvPr/>
          </p:nvSpPr>
          <p:spPr bwMode="auto">
            <a:xfrm>
              <a:off x="-21"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34" name="Oval 616"/>
            <p:cNvSpPr>
              <a:spLocks noChangeArrowheads="1"/>
            </p:cNvSpPr>
            <p:nvPr/>
          </p:nvSpPr>
          <p:spPr bwMode="auto">
            <a:xfrm>
              <a:off x="-21"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35" name="Oval 617"/>
            <p:cNvSpPr>
              <a:spLocks noChangeArrowheads="1"/>
            </p:cNvSpPr>
            <p:nvPr/>
          </p:nvSpPr>
          <p:spPr bwMode="auto">
            <a:xfrm>
              <a:off x="-21"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36" name="Oval 618"/>
            <p:cNvSpPr>
              <a:spLocks noChangeArrowheads="1"/>
            </p:cNvSpPr>
            <p:nvPr/>
          </p:nvSpPr>
          <p:spPr bwMode="auto">
            <a:xfrm>
              <a:off x="795" y="125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837" name="Oval 619"/>
            <p:cNvSpPr>
              <a:spLocks noChangeArrowheads="1"/>
            </p:cNvSpPr>
            <p:nvPr/>
          </p:nvSpPr>
          <p:spPr bwMode="auto">
            <a:xfrm>
              <a:off x="659" y="120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838" name="Oval 620"/>
            <p:cNvSpPr>
              <a:spLocks noChangeArrowheads="1"/>
            </p:cNvSpPr>
            <p:nvPr/>
          </p:nvSpPr>
          <p:spPr bwMode="auto">
            <a:xfrm>
              <a:off x="523" y="93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839" name="Oval 621"/>
            <p:cNvSpPr>
              <a:spLocks noChangeArrowheads="1"/>
            </p:cNvSpPr>
            <p:nvPr/>
          </p:nvSpPr>
          <p:spPr bwMode="auto">
            <a:xfrm>
              <a:off x="660"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40" name="Oval 622"/>
            <p:cNvSpPr>
              <a:spLocks noChangeArrowheads="1"/>
            </p:cNvSpPr>
            <p:nvPr/>
          </p:nvSpPr>
          <p:spPr bwMode="auto">
            <a:xfrm>
              <a:off x="886" y="93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841" name="Oval 623"/>
            <p:cNvSpPr>
              <a:spLocks noChangeArrowheads="1"/>
            </p:cNvSpPr>
            <p:nvPr/>
          </p:nvSpPr>
          <p:spPr bwMode="auto">
            <a:xfrm>
              <a:off x="24"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42" name="Oval 624"/>
            <p:cNvSpPr>
              <a:spLocks noChangeArrowheads="1"/>
            </p:cNvSpPr>
            <p:nvPr/>
          </p:nvSpPr>
          <p:spPr bwMode="auto">
            <a:xfrm>
              <a:off x="1068" y="12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843" name="Oval 625"/>
            <p:cNvSpPr>
              <a:spLocks noChangeArrowheads="1"/>
            </p:cNvSpPr>
            <p:nvPr/>
          </p:nvSpPr>
          <p:spPr bwMode="auto">
            <a:xfrm>
              <a:off x="251"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44" name="Oval 626"/>
            <p:cNvSpPr>
              <a:spLocks noChangeArrowheads="1"/>
            </p:cNvSpPr>
            <p:nvPr/>
          </p:nvSpPr>
          <p:spPr bwMode="auto">
            <a:xfrm>
              <a:off x="161"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45" name="Oval 627"/>
            <p:cNvSpPr>
              <a:spLocks noChangeArrowheads="1"/>
            </p:cNvSpPr>
            <p:nvPr/>
          </p:nvSpPr>
          <p:spPr bwMode="auto">
            <a:xfrm>
              <a:off x="69"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46" name="Oval 628"/>
            <p:cNvSpPr>
              <a:spLocks noChangeArrowheads="1"/>
            </p:cNvSpPr>
            <p:nvPr/>
          </p:nvSpPr>
          <p:spPr bwMode="auto">
            <a:xfrm>
              <a:off x="-2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47" name="Oval 629"/>
            <p:cNvSpPr>
              <a:spLocks noChangeArrowheads="1"/>
            </p:cNvSpPr>
            <p:nvPr/>
          </p:nvSpPr>
          <p:spPr bwMode="auto">
            <a:xfrm>
              <a:off x="614"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48" name="Oval 630"/>
            <p:cNvSpPr>
              <a:spLocks noChangeArrowheads="1"/>
            </p:cNvSpPr>
            <p:nvPr/>
          </p:nvSpPr>
          <p:spPr bwMode="auto">
            <a:xfrm>
              <a:off x="523" y="225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849" name="Oval 631"/>
            <p:cNvSpPr>
              <a:spLocks noChangeArrowheads="1"/>
            </p:cNvSpPr>
            <p:nvPr/>
          </p:nvSpPr>
          <p:spPr bwMode="auto">
            <a:xfrm>
              <a:off x="342"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50" name="Oval 632"/>
            <p:cNvSpPr>
              <a:spLocks noChangeArrowheads="1"/>
            </p:cNvSpPr>
            <p:nvPr/>
          </p:nvSpPr>
          <p:spPr bwMode="auto">
            <a:xfrm>
              <a:off x="11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51" name="Oval 633"/>
            <p:cNvSpPr>
              <a:spLocks noChangeArrowheads="1"/>
            </p:cNvSpPr>
            <p:nvPr/>
          </p:nvSpPr>
          <p:spPr bwMode="auto">
            <a:xfrm>
              <a:off x="660"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52" name="Oval 634"/>
            <p:cNvSpPr>
              <a:spLocks noChangeArrowheads="1"/>
            </p:cNvSpPr>
            <p:nvPr/>
          </p:nvSpPr>
          <p:spPr bwMode="auto">
            <a:xfrm>
              <a:off x="1114"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53" name="Oval 635"/>
            <p:cNvSpPr>
              <a:spLocks noChangeArrowheads="1"/>
            </p:cNvSpPr>
            <p:nvPr/>
          </p:nvSpPr>
          <p:spPr bwMode="auto">
            <a:xfrm>
              <a:off x="523"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54" name="Oval 636"/>
            <p:cNvSpPr>
              <a:spLocks noChangeArrowheads="1"/>
            </p:cNvSpPr>
            <p:nvPr/>
          </p:nvSpPr>
          <p:spPr bwMode="auto">
            <a:xfrm>
              <a:off x="-68" y="2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55" name="Oval 637"/>
            <p:cNvSpPr>
              <a:spLocks noChangeArrowheads="1"/>
            </p:cNvSpPr>
            <p:nvPr/>
          </p:nvSpPr>
          <p:spPr bwMode="auto">
            <a:xfrm>
              <a:off x="387"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56" name="Oval 638"/>
            <p:cNvSpPr>
              <a:spLocks noChangeArrowheads="1"/>
            </p:cNvSpPr>
            <p:nvPr/>
          </p:nvSpPr>
          <p:spPr bwMode="auto">
            <a:xfrm>
              <a:off x="842" y="229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857" name="Oval 639"/>
            <p:cNvSpPr>
              <a:spLocks noChangeArrowheads="1"/>
            </p:cNvSpPr>
            <p:nvPr/>
          </p:nvSpPr>
          <p:spPr bwMode="auto">
            <a:xfrm>
              <a:off x="129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58" name="Oval 640"/>
            <p:cNvSpPr>
              <a:spLocks noChangeArrowheads="1"/>
            </p:cNvSpPr>
            <p:nvPr/>
          </p:nvSpPr>
          <p:spPr bwMode="auto">
            <a:xfrm>
              <a:off x="1476" y="23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59" name="Oval 641"/>
            <p:cNvSpPr>
              <a:spLocks noChangeArrowheads="1"/>
            </p:cNvSpPr>
            <p:nvPr/>
          </p:nvSpPr>
          <p:spPr bwMode="auto">
            <a:xfrm>
              <a:off x="977"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60" name="Oval 642"/>
            <p:cNvSpPr>
              <a:spLocks noChangeArrowheads="1"/>
            </p:cNvSpPr>
            <p:nvPr/>
          </p:nvSpPr>
          <p:spPr bwMode="auto">
            <a:xfrm>
              <a:off x="841"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61" name="Oval 643"/>
            <p:cNvSpPr>
              <a:spLocks noChangeArrowheads="1"/>
            </p:cNvSpPr>
            <p:nvPr/>
          </p:nvSpPr>
          <p:spPr bwMode="auto">
            <a:xfrm>
              <a:off x="2111"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62" name="Oval 644"/>
            <p:cNvSpPr>
              <a:spLocks noChangeArrowheads="1"/>
            </p:cNvSpPr>
            <p:nvPr/>
          </p:nvSpPr>
          <p:spPr bwMode="auto">
            <a:xfrm>
              <a:off x="2066"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63" name="Oval 645"/>
            <p:cNvSpPr>
              <a:spLocks noChangeArrowheads="1"/>
            </p:cNvSpPr>
            <p:nvPr/>
          </p:nvSpPr>
          <p:spPr bwMode="auto">
            <a:xfrm>
              <a:off x="1884" y="1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64" name="Oval 646"/>
            <p:cNvSpPr>
              <a:spLocks noChangeArrowheads="1"/>
            </p:cNvSpPr>
            <p:nvPr/>
          </p:nvSpPr>
          <p:spPr bwMode="auto">
            <a:xfrm>
              <a:off x="3290"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65" name="Oval 647"/>
            <p:cNvSpPr>
              <a:spLocks noChangeArrowheads="1"/>
            </p:cNvSpPr>
            <p:nvPr/>
          </p:nvSpPr>
          <p:spPr bwMode="auto">
            <a:xfrm>
              <a:off x="3154" y="12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66" name="Oval 648"/>
            <p:cNvSpPr>
              <a:spLocks noChangeArrowheads="1"/>
            </p:cNvSpPr>
            <p:nvPr/>
          </p:nvSpPr>
          <p:spPr bwMode="auto">
            <a:xfrm>
              <a:off x="3200"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67" name="Oval 649"/>
            <p:cNvSpPr>
              <a:spLocks noChangeArrowheads="1"/>
            </p:cNvSpPr>
            <p:nvPr/>
          </p:nvSpPr>
          <p:spPr bwMode="auto">
            <a:xfrm>
              <a:off x="3381"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68" name="Oval 650"/>
            <p:cNvSpPr>
              <a:spLocks noChangeArrowheads="1"/>
            </p:cNvSpPr>
            <p:nvPr/>
          </p:nvSpPr>
          <p:spPr bwMode="auto">
            <a:xfrm>
              <a:off x="2927" y="9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69" name="Oval 651"/>
            <p:cNvSpPr>
              <a:spLocks noChangeArrowheads="1"/>
            </p:cNvSpPr>
            <p:nvPr/>
          </p:nvSpPr>
          <p:spPr bwMode="auto">
            <a:xfrm>
              <a:off x="2473" y="2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70" name="Oval 652"/>
            <p:cNvSpPr>
              <a:spLocks noChangeArrowheads="1"/>
            </p:cNvSpPr>
            <p:nvPr/>
          </p:nvSpPr>
          <p:spPr bwMode="auto">
            <a:xfrm>
              <a:off x="2019"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871" name="Oval 653"/>
            <p:cNvSpPr>
              <a:spLocks noChangeArrowheads="1"/>
            </p:cNvSpPr>
            <p:nvPr/>
          </p:nvSpPr>
          <p:spPr bwMode="auto">
            <a:xfrm>
              <a:off x="3336" y="234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872" name="Oval 654"/>
            <p:cNvSpPr>
              <a:spLocks noChangeArrowheads="1"/>
            </p:cNvSpPr>
            <p:nvPr/>
          </p:nvSpPr>
          <p:spPr bwMode="auto">
            <a:xfrm>
              <a:off x="2927"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73" name="Oval 655"/>
            <p:cNvSpPr>
              <a:spLocks noChangeArrowheads="1"/>
            </p:cNvSpPr>
            <p:nvPr/>
          </p:nvSpPr>
          <p:spPr bwMode="auto">
            <a:xfrm>
              <a:off x="2565"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74" name="Oval 656"/>
            <p:cNvSpPr>
              <a:spLocks noChangeArrowheads="1"/>
            </p:cNvSpPr>
            <p:nvPr/>
          </p:nvSpPr>
          <p:spPr bwMode="auto">
            <a:xfrm>
              <a:off x="2201"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75" name="Oval 657"/>
            <p:cNvSpPr>
              <a:spLocks noChangeArrowheads="1"/>
            </p:cNvSpPr>
            <p:nvPr/>
          </p:nvSpPr>
          <p:spPr bwMode="auto">
            <a:xfrm>
              <a:off x="1793"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76" name="Oval 658"/>
            <p:cNvSpPr>
              <a:spLocks noChangeArrowheads="1"/>
            </p:cNvSpPr>
            <p:nvPr/>
          </p:nvSpPr>
          <p:spPr bwMode="auto">
            <a:xfrm>
              <a:off x="977" y="2524"/>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877" name="Oval 659"/>
            <p:cNvSpPr>
              <a:spLocks noChangeArrowheads="1"/>
            </p:cNvSpPr>
            <p:nvPr/>
          </p:nvSpPr>
          <p:spPr bwMode="auto">
            <a:xfrm>
              <a:off x="3517" y="129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878" name="Oval 660"/>
            <p:cNvSpPr>
              <a:spLocks noChangeArrowheads="1"/>
            </p:cNvSpPr>
            <p:nvPr/>
          </p:nvSpPr>
          <p:spPr bwMode="auto">
            <a:xfrm>
              <a:off x="3471"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79" name="Oval 661"/>
            <p:cNvSpPr>
              <a:spLocks noChangeArrowheads="1"/>
            </p:cNvSpPr>
            <p:nvPr/>
          </p:nvSpPr>
          <p:spPr bwMode="auto">
            <a:xfrm>
              <a:off x="351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80" name="Oval 662"/>
            <p:cNvSpPr>
              <a:spLocks noChangeArrowheads="1"/>
            </p:cNvSpPr>
            <p:nvPr/>
          </p:nvSpPr>
          <p:spPr bwMode="auto">
            <a:xfrm>
              <a:off x="2973" y="234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881" name="Oval 663"/>
            <p:cNvSpPr>
              <a:spLocks noChangeArrowheads="1"/>
            </p:cNvSpPr>
            <p:nvPr/>
          </p:nvSpPr>
          <p:spPr bwMode="auto">
            <a:xfrm>
              <a:off x="3200"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82" name="Oval 664"/>
            <p:cNvSpPr>
              <a:spLocks noChangeArrowheads="1"/>
            </p:cNvSpPr>
            <p:nvPr/>
          </p:nvSpPr>
          <p:spPr bwMode="auto">
            <a:xfrm>
              <a:off x="505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83" name="Oval 665"/>
            <p:cNvSpPr>
              <a:spLocks noChangeArrowheads="1"/>
            </p:cNvSpPr>
            <p:nvPr/>
          </p:nvSpPr>
          <p:spPr bwMode="auto">
            <a:xfrm>
              <a:off x="505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84" name="Oval 666"/>
            <p:cNvSpPr>
              <a:spLocks noChangeArrowheads="1"/>
            </p:cNvSpPr>
            <p:nvPr/>
          </p:nvSpPr>
          <p:spPr bwMode="auto">
            <a:xfrm>
              <a:off x="4967"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85" name="Oval 667"/>
            <p:cNvSpPr>
              <a:spLocks noChangeArrowheads="1"/>
            </p:cNvSpPr>
            <p:nvPr/>
          </p:nvSpPr>
          <p:spPr bwMode="auto">
            <a:xfrm>
              <a:off x="4831"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86" name="Oval 668"/>
            <p:cNvSpPr>
              <a:spLocks noChangeArrowheads="1"/>
            </p:cNvSpPr>
            <p:nvPr/>
          </p:nvSpPr>
          <p:spPr bwMode="auto">
            <a:xfrm>
              <a:off x="464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87" name="Oval 669"/>
            <p:cNvSpPr>
              <a:spLocks noChangeArrowheads="1"/>
            </p:cNvSpPr>
            <p:nvPr/>
          </p:nvSpPr>
          <p:spPr bwMode="auto">
            <a:xfrm>
              <a:off x="4921" y="33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88" name="Oval 670"/>
            <p:cNvSpPr>
              <a:spLocks noChangeArrowheads="1"/>
            </p:cNvSpPr>
            <p:nvPr/>
          </p:nvSpPr>
          <p:spPr bwMode="auto">
            <a:xfrm>
              <a:off x="5012" y="3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89" name="Oval 671"/>
            <p:cNvSpPr>
              <a:spLocks noChangeArrowheads="1"/>
            </p:cNvSpPr>
            <p:nvPr/>
          </p:nvSpPr>
          <p:spPr bwMode="auto">
            <a:xfrm>
              <a:off x="5012"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90" name="Oval 672"/>
            <p:cNvSpPr>
              <a:spLocks noChangeArrowheads="1"/>
            </p:cNvSpPr>
            <p:nvPr/>
          </p:nvSpPr>
          <p:spPr bwMode="auto">
            <a:xfrm>
              <a:off x="4967" y="3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91" name="Oval 673"/>
            <p:cNvSpPr>
              <a:spLocks noChangeArrowheads="1"/>
            </p:cNvSpPr>
            <p:nvPr/>
          </p:nvSpPr>
          <p:spPr bwMode="auto">
            <a:xfrm>
              <a:off x="5012" y="36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92" name="Oval 674"/>
            <p:cNvSpPr>
              <a:spLocks noChangeArrowheads="1"/>
            </p:cNvSpPr>
            <p:nvPr/>
          </p:nvSpPr>
          <p:spPr bwMode="auto">
            <a:xfrm>
              <a:off x="514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93" name="Oval 675"/>
            <p:cNvSpPr>
              <a:spLocks noChangeArrowheads="1"/>
            </p:cNvSpPr>
            <p:nvPr/>
          </p:nvSpPr>
          <p:spPr bwMode="auto">
            <a:xfrm>
              <a:off x="5239" y="3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94" name="Oval 676"/>
            <p:cNvSpPr>
              <a:spLocks noChangeArrowheads="1"/>
            </p:cNvSpPr>
            <p:nvPr/>
          </p:nvSpPr>
          <p:spPr bwMode="auto">
            <a:xfrm>
              <a:off x="5330"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95" name="Oval 677"/>
            <p:cNvSpPr>
              <a:spLocks noChangeArrowheads="1"/>
            </p:cNvSpPr>
            <p:nvPr/>
          </p:nvSpPr>
          <p:spPr bwMode="auto">
            <a:xfrm>
              <a:off x="5329"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96" name="Oval 678"/>
            <p:cNvSpPr>
              <a:spLocks noChangeArrowheads="1"/>
            </p:cNvSpPr>
            <p:nvPr/>
          </p:nvSpPr>
          <p:spPr bwMode="auto">
            <a:xfrm>
              <a:off x="5328"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97" name="Oval 679"/>
            <p:cNvSpPr>
              <a:spLocks noChangeArrowheads="1"/>
            </p:cNvSpPr>
            <p:nvPr/>
          </p:nvSpPr>
          <p:spPr bwMode="auto">
            <a:xfrm>
              <a:off x="5239"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98" name="Oval 680"/>
            <p:cNvSpPr>
              <a:spLocks noChangeArrowheads="1"/>
            </p:cNvSpPr>
            <p:nvPr/>
          </p:nvSpPr>
          <p:spPr bwMode="auto">
            <a:xfrm>
              <a:off x="5375" y="3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899" name="Oval 681"/>
            <p:cNvSpPr>
              <a:spLocks noChangeArrowheads="1"/>
            </p:cNvSpPr>
            <p:nvPr/>
          </p:nvSpPr>
          <p:spPr bwMode="auto">
            <a:xfrm>
              <a:off x="5103"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00" name="Oval 682"/>
            <p:cNvSpPr>
              <a:spLocks noChangeArrowheads="1"/>
            </p:cNvSpPr>
            <p:nvPr/>
          </p:nvSpPr>
          <p:spPr bwMode="auto">
            <a:xfrm>
              <a:off x="5148"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01" name="Oval 683"/>
            <p:cNvSpPr>
              <a:spLocks noChangeArrowheads="1"/>
            </p:cNvSpPr>
            <p:nvPr/>
          </p:nvSpPr>
          <p:spPr bwMode="auto">
            <a:xfrm>
              <a:off x="5193" y="36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02" name="Oval 684"/>
            <p:cNvSpPr>
              <a:spLocks noChangeArrowheads="1"/>
            </p:cNvSpPr>
            <p:nvPr/>
          </p:nvSpPr>
          <p:spPr bwMode="auto">
            <a:xfrm>
              <a:off x="492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03" name="Oval 685"/>
            <p:cNvSpPr>
              <a:spLocks noChangeArrowheads="1"/>
            </p:cNvSpPr>
            <p:nvPr/>
          </p:nvSpPr>
          <p:spPr bwMode="auto">
            <a:xfrm>
              <a:off x="5239" y="379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904" name="Oval 686"/>
            <p:cNvSpPr>
              <a:spLocks noChangeArrowheads="1"/>
            </p:cNvSpPr>
            <p:nvPr/>
          </p:nvSpPr>
          <p:spPr bwMode="auto">
            <a:xfrm>
              <a:off x="5647"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05" name="Oval 687"/>
            <p:cNvSpPr>
              <a:spLocks noChangeArrowheads="1"/>
            </p:cNvSpPr>
            <p:nvPr/>
          </p:nvSpPr>
          <p:spPr bwMode="auto">
            <a:xfrm>
              <a:off x="5737"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06" name="Oval 688"/>
            <p:cNvSpPr>
              <a:spLocks noChangeArrowheads="1"/>
            </p:cNvSpPr>
            <p:nvPr/>
          </p:nvSpPr>
          <p:spPr bwMode="auto">
            <a:xfrm>
              <a:off x="5602" y="324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07" name="Oval 689"/>
            <p:cNvSpPr>
              <a:spLocks noChangeArrowheads="1"/>
            </p:cNvSpPr>
            <p:nvPr/>
          </p:nvSpPr>
          <p:spPr bwMode="auto">
            <a:xfrm>
              <a:off x="5420"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08" name="Oval 690"/>
            <p:cNvSpPr>
              <a:spLocks noChangeArrowheads="1"/>
            </p:cNvSpPr>
            <p:nvPr/>
          </p:nvSpPr>
          <p:spPr bwMode="auto">
            <a:xfrm>
              <a:off x="5284"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09" name="Oval 691"/>
            <p:cNvSpPr>
              <a:spLocks noChangeArrowheads="1"/>
            </p:cNvSpPr>
            <p:nvPr/>
          </p:nvSpPr>
          <p:spPr bwMode="auto">
            <a:xfrm>
              <a:off x="5375" y="2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910" name="Oval 692"/>
            <p:cNvSpPr>
              <a:spLocks noChangeArrowheads="1"/>
            </p:cNvSpPr>
            <p:nvPr/>
          </p:nvSpPr>
          <p:spPr bwMode="auto">
            <a:xfrm>
              <a:off x="5511"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11" name="Oval 693"/>
            <p:cNvSpPr>
              <a:spLocks noChangeArrowheads="1"/>
            </p:cNvSpPr>
            <p:nvPr/>
          </p:nvSpPr>
          <p:spPr bwMode="auto">
            <a:xfrm>
              <a:off x="5647" y="3430"/>
              <a:ext cx="45" cy="46"/>
            </a:xfrm>
            <a:prstGeom prst="ellipse">
              <a:avLst/>
            </a:prstGeom>
            <a:solidFill>
              <a:schemeClr val="tx1"/>
            </a:solidFill>
            <a:ln w="3175">
              <a:noFill/>
              <a:round/>
              <a:headEnd/>
              <a:tailEnd/>
            </a:ln>
          </p:spPr>
          <p:txBody>
            <a:bodyPr wrap="none" anchor="ctr"/>
            <a:lstStyle/>
            <a:p>
              <a:endParaRPr lang="en-US"/>
            </a:p>
          </p:txBody>
        </p:sp>
        <p:sp>
          <p:nvSpPr>
            <p:cNvPr id="90912" name="Oval 694"/>
            <p:cNvSpPr>
              <a:spLocks noChangeArrowheads="1"/>
            </p:cNvSpPr>
            <p:nvPr/>
          </p:nvSpPr>
          <p:spPr bwMode="auto">
            <a:xfrm>
              <a:off x="5693" y="31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13" name="Oval 695"/>
            <p:cNvSpPr>
              <a:spLocks noChangeArrowheads="1"/>
            </p:cNvSpPr>
            <p:nvPr/>
          </p:nvSpPr>
          <p:spPr bwMode="auto">
            <a:xfrm>
              <a:off x="5692" y="30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14" name="Oval 696"/>
            <p:cNvSpPr>
              <a:spLocks noChangeArrowheads="1"/>
            </p:cNvSpPr>
            <p:nvPr/>
          </p:nvSpPr>
          <p:spPr bwMode="auto">
            <a:xfrm>
              <a:off x="541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15" name="Oval 697"/>
            <p:cNvSpPr>
              <a:spLocks noChangeArrowheads="1"/>
            </p:cNvSpPr>
            <p:nvPr/>
          </p:nvSpPr>
          <p:spPr bwMode="auto">
            <a:xfrm>
              <a:off x="5556" y="29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16" name="Oval 698"/>
            <p:cNvSpPr>
              <a:spLocks noChangeArrowheads="1"/>
            </p:cNvSpPr>
            <p:nvPr/>
          </p:nvSpPr>
          <p:spPr bwMode="auto">
            <a:xfrm>
              <a:off x="5556"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17" name="Oval 699"/>
            <p:cNvSpPr>
              <a:spLocks noChangeArrowheads="1"/>
            </p:cNvSpPr>
            <p:nvPr/>
          </p:nvSpPr>
          <p:spPr bwMode="auto">
            <a:xfrm>
              <a:off x="5602" y="31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18" name="Oval 700"/>
            <p:cNvSpPr>
              <a:spLocks noChangeArrowheads="1"/>
            </p:cNvSpPr>
            <p:nvPr/>
          </p:nvSpPr>
          <p:spPr bwMode="auto">
            <a:xfrm>
              <a:off x="5737" y="28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19" name="Oval 701"/>
            <p:cNvSpPr>
              <a:spLocks noChangeArrowheads="1"/>
            </p:cNvSpPr>
            <p:nvPr/>
          </p:nvSpPr>
          <p:spPr bwMode="auto">
            <a:xfrm>
              <a:off x="5737" y="29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20" name="Oval 702"/>
            <p:cNvSpPr>
              <a:spLocks noChangeArrowheads="1"/>
            </p:cNvSpPr>
            <p:nvPr/>
          </p:nvSpPr>
          <p:spPr bwMode="auto">
            <a:xfrm>
              <a:off x="5329"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21" name="Oval 703"/>
            <p:cNvSpPr>
              <a:spLocks noChangeArrowheads="1"/>
            </p:cNvSpPr>
            <p:nvPr/>
          </p:nvSpPr>
          <p:spPr bwMode="auto">
            <a:xfrm>
              <a:off x="4967"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22" name="Oval 704"/>
            <p:cNvSpPr>
              <a:spLocks noChangeArrowheads="1"/>
            </p:cNvSpPr>
            <p:nvPr/>
          </p:nvSpPr>
          <p:spPr bwMode="auto">
            <a:xfrm>
              <a:off x="5103" y="3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23" name="Oval 705"/>
            <p:cNvSpPr>
              <a:spLocks noChangeArrowheads="1"/>
            </p:cNvSpPr>
            <p:nvPr/>
          </p:nvSpPr>
          <p:spPr bwMode="auto">
            <a:xfrm>
              <a:off x="5193"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24" name="Oval 706"/>
            <p:cNvSpPr>
              <a:spLocks noChangeArrowheads="1"/>
            </p:cNvSpPr>
            <p:nvPr/>
          </p:nvSpPr>
          <p:spPr bwMode="auto">
            <a:xfrm>
              <a:off x="5193" y="32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25" name="Oval 707"/>
            <p:cNvSpPr>
              <a:spLocks noChangeArrowheads="1"/>
            </p:cNvSpPr>
            <p:nvPr/>
          </p:nvSpPr>
          <p:spPr bwMode="auto">
            <a:xfrm>
              <a:off x="5557"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26" name="Oval 708"/>
            <p:cNvSpPr>
              <a:spLocks noChangeArrowheads="1"/>
            </p:cNvSpPr>
            <p:nvPr/>
          </p:nvSpPr>
          <p:spPr bwMode="auto">
            <a:xfrm>
              <a:off x="5738" y="39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27" name="Oval 709"/>
            <p:cNvSpPr>
              <a:spLocks noChangeArrowheads="1"/>
            </p:cNvSpPr>
            <p:nvPr/>
          </p:nvSpPr>
          <p:spPr bwMode="auto">
            <a:xfrm>
              <a:off x="5465" y="3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28" name="Oval 710"/>
            <p:cNvSpPr>
              <a:spLocks noChangeArrowheads="1"/>
            </p:cNvSpPr>
            <p:nvPr/>
          </p:nvSpPr>
          <p:spPr bwMode="auto">
            <a:xfrm>
              <a:off x="5511" y="3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29" name="Oval 711"/>
            <p:cNvSpPr>
              <a:spLocks noChangeArrowheads="1"/>
            </p:cNvSpPr>
            <p:nvPr/>
          </p:nvSpPr>
          <p:spPr bwMode="auto">
            <a:xfrm>
              <a:off x="5602" y="3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30" name="Oval 712"/>
            <p:cNvSpPr>
              <a:spLocks noChangeArrowheads="1"/>
            </p:cNvSpPr>
            <p:nvPr/>
          </p:nvSpPr>
          <p:spPr bwMode="auto">
            <a:xfrm>
              <a:off x="4741" y="3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31" name="Oval 713"/>
            <p:cNvSpPr>
              <a:spLocks noChangeArrowheads="1"/>
            </p:cNvSpPr>
            <p:nvPr/>
          </p:nvSpPr>
          <p:spPr bwMode="auto">
            <a:xfrm>
              <a:off x="4740" y="38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32" name="Oval 714"/>
            <p:cNvSpPr>
              <a:spLocks noChangeArrowheads="1"/>
            </p:cNvSpPr>
            <p:nvPr/>
          </p:nvSpPr>
          <p:spPr bwMode="auto">
            <a:xfrm>
              <a:off x="4604"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33" name="Oval 715"/>
            <p:cNvSpPr>
              <a:spLocks noChangeArrowheads="1"/>
            </p:cNvSpPr>
            <p:nvPr/>
          </p:nvSpPr>
          <p:spPr bwMode="auto">
            <a:xfrm>
              <a:off x="4695" y="37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34" name="Oval 716"/>
            <p:cNvSpPr>
              <a:spLocks noChangeArrowheads="1"/>
            </p:cNvSpPr>
            <p:nvPr/>
          </p:nvSpPr>
          <p:spPr bwMode="auto">
            <a:xfrm>
              <a:off x="4830"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35" name="Oval 717"/>
            <p:cNvSpPr>
              <a:spLocks noChangeArrowheads="1"/>
            </p:cNvSpPr>
            <p:nvPr/>
          </p:nvSpPr>
          <p:spPr bwMode="auto">
            <a:xfrm>
              <a:off x="4830"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36" name="Oval 718"/>
            <p:cNvSpPr>
              <a:spLocks noChangeArrowheads="1"/>
            </p:cNvSpPr>
            <p:nvPr/>
          </p:nvSpPr>
          <p:spPr bwMode="auto">
            <a:xfrm>
              <a:off x="4604" y="3885"/>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937" name="Oval 719"/>
            <p:cNvSpPr>
              <a:spLocks noChangeArrowheads="1"/>
            </p:cNvSpPr>
            <p:nvPr/>
          </p:nvSpPr>
          <p:spPr bwMode="auto">
            <a:xfrm>
              <a:off x="4648" y="393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38" name="Oval 720"/>
            <p:cNvSpPr>
              <a:spLocks noChangeArrowheads="1"/>
            </p:cNvSpPr>
            <p:nvPr/>
          </p:nvSpPr>
          <p:spPr bwMode="auto">
            <a:xfrm>
              <a:off x="4197" y="37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39" name="Oval 721"/>
            <p:cNvSpPr>
              <a:spLocks noChangeArrowheads="1"/>
            </p:cNvSpPr>
            <p:nvPr/>
          </p:nvSpPr>
          <p:spPr bwMode="auto">
            <a:xfrm>
              <a:off x="4196"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40" name="Oval 722"/>
            <p:cNvSpPr>
              <a:spLocks noChangeArrowheads="1"/>
            </p:cNvSpPr>
            <p:nvPr/>
          </p:nvSpPr>
          <p:spPr bwMode="auto">
            <a:xfrm>
              <a:off x="4060"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41" name="Oval 723"/>
            <p:cNvSpPr>
              <a:spLocks noChangeArrowheads="1"/>
            </p:cNvSpPr>
            <p:nvPr/>
          </p:nvSpPr>
          <p:spPr bwMode="auto">
            <a:xfrm>
              <a:off x="4151" y="35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42" name="Oval 724"/>
            <p:cNvSpPr>
              <a:spLocks noChangeArrowheads="1"/>
            </p:cNvSpPr>
            <p:nvPr/>
          </p:nvSpPr>
          <p:spPr bwMode="auto">
            <a:xfrm>
              <a:off x="4287"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43" name="Oval 725"/>
            <p:cNvSpPr>
              <a:spLocks noChangeArrowheads="1"/>
            </p:cNvSpPr>
            <p:nvPr/>
          </p:nvSpPr>
          <p:spPr bwMode="auto">
            <a:xfrm>
              <a:off x="4378" y="37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44" name="Oval 726"/>
            <p:cNvSpPr>
              <a:spLocks noChangeArrowheads="1"/>
            </p:cNvSpPr>
            <p:nvPr/>
          </p:nvSpPr>
          <p:spPr bwMode="auto">
            <a:xfrm>
              <a:off x="4469" y="37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45" name="Oval 727"/>
            <p:cNvSpPr>
              <a:spLocks noChangeArrowheads="1"/>
            </p:cNvSpPr>
            <p:nvPr/>
          </p:nvSpPr>
          <p:spPr bwMode="auto">
            <a:xfrm>
              <a:off x="4468" y="36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46" name="Oval 728"/>
            <p:cNvSpPr>
              <a:spLocks noChangeArrowheads="1"/>
            </p:cNvSpPr>
            <p:nvPr/>
          </p:nvSpPr>
          <p:spPr bwMode="auto">
            <a:xfrm>
              <a:off x="4332" y="35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47" name="Oval 729"/>
            <p:cNvSpPr>
              <a:spLocks noChangeArrowheads="1"/>
            </p:cNvSpPr>
            <p:nvPr/>
          </p:nvSpPr>
          <p:spPr bwMode="auto">
            <a:xfrm>
              <a:off x="4060" y="36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48" name="Oval 730"/>
            <p:cNvSpPr>
              <a:spLocks noChangeArrowheads="1"/>
            </p:cNvSpPr>
            <p:nvPr/>
          </p:nvSpPr>
          <p:spPr bwMode="auto">
            <a:xfrm>
              <a:off x="4378" y="36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49" name="Oval 731"/>
            <p:cNvSpPr>
              <a:spLocks noChangeArrowheads="1"/>
            </p:cNvSpPr>
            <p:nvPr/>
          </p:nvSpPr>
          <p:spPr bwMode="auto">
            <a:xfrm>
              <a:off x="4650"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50" name="Oval 732"/>
            <p:cNvSpPr>
              <a:spLocks noChangeArrowheads="1"/>
            </p:cNvSpPr>
            <p:nvPr/>
          </p:nvSpPr>
          <p:spPr bwMode="auto">
            <a:xfrm>
              <a:off x="4513" y="34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51" name="Oval 733"/>
            <p:cNvSpPr>
              <a:spLocks noChangeArrowheads="1"/>
            </p:cNvSpPr>
            <p:nvPr/>
          </p:nvSpPr>
          <p:spPr bwMode="auto">
            <a:xfrm>
              <a:off x="4604" y="33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52" name="Oval 734"/>
            <p:cNvSpPr>
              <a:spLocks noChangeArrowheads="1"/>
            </p:cNvSpPr>
            <p:nvPr/>
          </p:nvSpPr>
          <p:spPr bwMode="auto">
            <a:xfrm>
              <a:off x="4785" y="3333"/>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0953" name="Oval 735"/>
            <p:cNvSpPr>
              <a:spLocks noChangeArrowheads="1"/>
            </p:cNvSpPr>
            <p:nvPr/>
          </p:nvSpPr>
          <p:spPr bwMode="auto">
            <a:xfrm>
              <a:off x="4513" y="35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54" name="Oval 736"/>
            <p:cNvSpPr>
              <a:spLocks noChangeArrowheads="1"/>
            </p:cNvSpPr>
            <p:nvPr/>
          </p:nvSpPr>
          <p:spPr bwMode="auto">
            <a:xfrm>
              <a:off x="483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55" name="Oval 737"/>
            <p:cNvSpPr>
              <a:spLocks noChangeArrowheads="1"/>
            </p:cNvSpPr>
            <p:nvPr/>
          </p:nvSpPr>
          <p:spPr bwMode="auto">
            <a:xfrm>
              <a:off x="4105" y="38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56" name="Oval 738"/>
            <p:cNvSpPr>
              <a:spLocks noChangeArrowheads="1"/>
            </p:cNvSpPr>
            <p:nvPr/>
          </p:nvSpPr>
          <p:spPr bwMode="auto">
            <a:xfrm>
              <a:off x="4378" y="3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57" name="Oval 739"/>
            <p:cNvSpPr>
              <a:spLocks noChangeArrowheads="1"/>
            </p:cNvSpPr>
            <p:nvPr/>
          </p:nvSpPr>
          <p:spPr bwMode="auto">
            <a:xfrm>
              <a:off x="4377"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58" name="Oval 740"/>
            <p:cNvSpPr>
              <a:spLocks noChangeArrowheads="1"/>
            </p:cNvSpPr>
            <p:nvPr/>
          </p:nvSpPr>
          <p:spPr bwMode="auto">
            <a:xfrm>
              <a:off x="4241" y="3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59" name="Oval 741"/>
            <p:cNvSpPr>
              <a:spLocks noChangeArrowheads="1"/>
            </p:cNvSpPr>
            <p:nvPr/>
          </p:nvSpPr>
          <p:spPr bwMode="auto">
            <a:xfrm>
              <a:off x="4332" y="3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60" name="Oval 742"/>
            <p:cNvSpPr>
              <a:spLocks noChangeArrowheads="1"/>
            </p:cNvSpPr>
            <p:nvPr/>
          </p:nvSpPr>
          <p:spPr bwMode="auto">
            <a:xfrm>
              <a:off x="4468" y="3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61" name="Oval 743"/>
            <p:cNvSpPr>
              <a:spLocks noChangeArrowheads="1"/>
            </p:cNvSpPr>
            <p:nvPr/>
          </p:nvSpPr>
          <p:spPr bwMode="auto">
            <a:xfrm>
              <a:off x="4513" y="32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62" name="Oval 744"/>
            <p:cNvSpPr>
              <a:spLocks noChangeArrowheads="1"/>
            </p:cNvSpPr>
            <p:nvPr/>
          </p:nvSpPr>
          <p:spPr bwMode="auto">
            <a:xfrm>
              <a:off x="4105" y="33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63" name="Oval 745"/>
            <p:cNvSpPr>
              <a:spLocks noChangeArrowheads="1"/>
            </p:cNvSpPr>
            <p:nvPr/>
          </p:nvSpPr>
          <p:spPr bwMode="auto">
            <a:xfrm>
              <a:off x="4285" y="34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64" name="Oval 746"/>
            <p:cNvSpPr>
              <a:spLocks noChangeArrowheads="1"/>
            </p:cNvSpPr>
            <p:nvPr/>
          </p:nvSpPr>
          <p:spPr bwMode="auto">
            <a:xfrm>
              <a:off x="3834" y="3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65" name="Oval 747"/>
            <p:cNvSpPr>
              <a:spLocks noChangeArrowheads="1"/>
            </p:cNvSpPr>
            <p:nvPr/>
          </p:nvSpPr>
          <p:spPr bwMode="auto">
            <a:xfrm>
              <a:off x="3833"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66" name="Oval 748"/>
            <p:cNvSpPr>
              <a:spLocks noChangeArrowheads="1"/>
            </p:cNvSpPr>
            <p:nvPr/>
          </p:nvSpPr>
          <p:spPr bwMode="auto">
            <a:xfrm>
              <a:off x="3697" y="3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67" name="Oval 749"/>
            <p:cNvSpPr>
              <a:spLocks noChangeArrowheads="1"/>
            </p:cNvSpPr>
            <p:nvPr/>
          </p:nvSpPr>
          <p:spPr bwMode="auto">
            <a:xfrm>
              <a:off x="3788" y="2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68" name="Oval 750"/>
            <p:cNvSpPr>
              <a:spLocks noChangeArrowheads="1"/>
            </p:cNvSpPr>
            <p:nvPr/>
          </p:nvSpPr>
          <p:spPr bwMode="auto">
            <a:xfrm>
              <a:off x="3924" y="31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0969" name="Oval 751"/>
            <p:cNvSpPr>
              <a:spLocks noChangeArrowheads="1"/>
            </p:cNvSpPr>
            <p:nvPr/>
          </p:nvSpPr>
          <p:spPr bwMode="auto">
            <a:xfrm>
              <a:off x="4015" y="3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70" name="Oval 752"/>
            <p:cNvSpPr>
              <a:spLocks noChangeArrowheads="1"/>
            </p:cNvSpPr>
            <p:nvPr/>
          </p:nvSpPr>
          <p:spPr bwMode="auto">
            <a:xfrm>
              <a:off x="4106" y="3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71" name="Oval 753"/>
            <p:cNvSpPr>
              <a:spLocks noChangeArrowheads="1"/>
            </p:cNvSpPr>
            <p:nvPr/>
          </p:nvSpPr>
          <p:spPr bwMode="auto">
            <a:xfrm>
              <a:off x="4059"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72" name="Oval 754"/>
            <p:cNvSpPr>
              <a:spLocks noChangeArrowheads="1"/>
            </p:cNvSpPr>
            <p:nvPr/>
          </p:nvSpPr>
          <p:spPr bwMode="auto">
            <a:xfrm>
              <a:off x="3969" y="2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73" name="Oval 755"/>
            <p:cNvSpPr>
              <a:spLocks noChangeArrowheads="1"/>
            </p:cNvSpPr>
            <p:nvPr/>
          </p:nvSpPr>
          <p:spPr bwMode="auto">
            <a:xfrm>
              <a:off x="3697" y="3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74" name="Oval 756"/>
            <p:cNvSpPr>
              <a:spLocks noChangeArrowheads="1"/>
            </p:cNvSpPr>
            <p:nvPr/>
          </p:nvSpPr>
          <p:spPr bwMode="auto">
            <a:xfrm>
              <a:off x="4015" y="3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75" name="Oval 757"/>
            <p:cNvSpPr>
              <a:spLocks noChangeArrowheads="1"/>
            </p:cNvSpPr>
            <p:nvPr/>
          </p:nvSpPr>
          <p:spPr bwMode="auto">
            <a:xfrm>
              <a:off x="4287" y="302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976" name="Oval 758"/>
            <p:cNvSpPr>
              <a:spLocks noChangeArrowheads="1"/>
            </p:cNvSpPr>
            <p:nvPr/>
          </p:nvSpPr>
          <p:spPr bwMode="auto">
            <a:xfrm>
              <a:off x="4150"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77" name="Oval 759"/>
            <p:cNvSpPr>
              <a:spLocks noChangeArrowheads="1"/>
            </p:cNvSpPr>
            <p:nvPr/>
          </p:nvSpPr>
          <p:spPr bwMode="auto">
            <a:xfrm>
              <a:off x="4241"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78" name="Oval 760"/>
            <p:cNvSpPr>
              <a:spLocks noChangeArrowheads="1"/>
            </p:cNvSpPr>
            <p:nvPr/>
          </p:nvSpPr>
          <p:spPr bwMode="auto">
            <a:xfrm>
              <a:off x="4422" y="279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0979" name="Oval 761"/>
            <p:cNvSpPr>
              <a:spLocks noChangeArrowheads="1"/>
            </p:cNvSpPr>
            <p:nvPr/>
          </p:nvSpPr>
          <p:spPr bwMode="auto">
            <a:xfrm>
              <a:off x="4150" y="2980"/>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980" name="Oval 762"/>
            <p:cNvSpPr>
              <a:spLocks noChangeArrowheads="1"/>
            </p:cNvSpPr>
            <p:nvPr/>
          </p:nvSpPr>
          <p:spPr bwMode="auto">
            <a:xfrm>
              <a:off x="4468" y="28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81" name="Oval 763"/>
            <p:cNvSpPr>
              <a:spLocks noChangeArrowheads="1"/>
            </p:cNvSpPr>
            <p:nvPr/>
          </p:nvSpPr>
          <p:spPr bwMode="auto">
            <a:xfrm>
              <a:off x="3742" y="3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82" name="Oval 764"/>
            <p:cNvSpPr>
              <a:spLocks noChangeArrowheads="1"/>
            </p:cNvSpPr>
            <p:nvPr/>
          </p:nvSpPr>
          <p:spPr bwMode="auto">
            <a:xfrm>
              <a:off x="5465" y="34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83" name="Oval 765"/>
            <p:cNvSpPr>
              <a:spLocks noChangeArrowheads="1"/>
            </p:cNvSpPr>
            <p:nvPr/>
          </p:nvSpPr>
          <p:spPr bwMode="auto">
            <a:xfrm>
              <a:off x="5375"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84" name="Oval 766"/>
            <p:cNvSpPr>
              <a:spLocks noChangeArrowheads="1"/>
            </p:cNvSpPr>
            <p:nvPr/>
          </p:nvSpPr>
          <p:spPr bwMode="auto">
            <a:xfrm>
              <a:off x="5239" y="29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85" name="Oval 767"/>
            <p:cNvSpPr>
              <a:spLocks noChangeArrowheads="1"/>
            </p:cNvSpPr>
            <p:nvPr/>
          </p:nvSpPr>
          <p:spPr bwMode="auto">
            <a:xfrm>
              <a:off x="5330" y="28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86" name="Oval 768"/>
            <p:cNvSpPr>
              <a:spLocks noChangeArrowheads="1"/>
            </p:cNvSpPr>
            <p:nvPr/>
          </p:nvSpPr>
          <p:spPr bwMode="auto">
            <a:xfrm>
              <a:off x="5466" y="3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87" name="Oval 769"/>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88" name="Oval 770"/>
            <p:cNvSpPr>
              <a:spLocks noChangeArrowheads="1"/>
            </p:cNvSpPr>
            <p:nvPr/>
          </p:nvSpPr>
          <p:spPr bwMode="auto">
            <a:xfrm>
              <a:off x="4967" y="30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89" name="Oval 771"/>
            <p:cNvSpPr>
              <a:spLocks noChangeArrowheads="1"/>
            </p:cNvSpPr>
            <p:nvPr/>
          </p:nvSpPr>
          <p:spPr bwMode="auto">
            <a:xfrm>
              <a:off x="5420"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90" name="Oval 772"/>
            <p:cNvSpPr>
              <a:spLocks noChangeArrowheads="1"/>
            </p:cNvSpPr>
            <p:nvPr/>
          </p:nvSpPr>
          <p:spPr bwMode="auto">
            <a:xfrm>
              <a:off x="4832"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91" name="Oval 773"/>
            <p:cNvSpPr>
              <a:spLocks noChangeArrowheads="1"/>
            </p:cNvSpPr>
            <p:nvPr/>
          </p:nvSpPr>
          <p:spPr bwMode="auto">
            <a:xfrm>
              <a:off x="4831"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92" name="Oval 774"/>
            <p:cNvSpPr>
              <a:spLocks noChangeArrowheads="1"/>
            </p:cNvSpPr>
            <p:nvPr/>
          </p:nvSpPr>
          <p:spPr bwMode="auto">
            <a:xfrm>
              <a:off x="4695"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93" name="Oval 775"/>
            <p:cNvSpPr>
              <a:spLocks noChangeArrowheads="1"/>
            </p:cNvSpPr>
            <p:nvPr/>
          </p:nvSpPr>
          <p:spPr bwMode="auto">
            <a:xfrm>
              <a:off x="4786" y="2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94" name="Oval 776"/>
            <p:cNvSpPr>
              <a:spLocks noChangeArrowheads="1"/>
            </p:cNvSpPr>
            <p:nvPr/>
          </p:nvSpPr>
          <p:spPr bwMode="auto">
            <a:xfrm>
              <a:off x="4922"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95" name="Oval 777"/>
            <p:cNvSpPr>
              <a:spLocks noChangeArrowheads="1"/>
            </p:cNvSpPr>
            <p:nvPr/>
          </p:nvSpPr>
          <p:spPr bwMode="auto">
            <a:xfrm>
              <a:off x="5013" y="29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96" name="Oval 778"/>
            <p:cNvSpPr>
              <a:spLocks noChangeArrowheads="1"/>
            </p:cNvSpPr>
            <p:nvPr/>
          </p:nvSpPr>
          <p:spPr bwMode="auto">
            <a:xfrm>
              <a:off x="5104" y="2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97" name="Oval 779"/>
            <p:cNvSpPr>
              <a:spLocks noChangeArrowheads="1"/>
            </p:cNvSpPr>
            <p:nvPr/>
          </p:nvSpPr>
          <p:spPr bwMode="auto">
            <a:xfrm>
              <a:off x="5103" y="2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98" name="Oval 780"/>
            <p:cNvSpPr>
              <a:spLocks noChangeArrowheads="1"/>
            </p:cNvSpPr>
            <p:nvPr/>
          </p:nvSpPr>
          <p:spPr bwMode="auto">
            <a:xfrm>
              <a:off x="496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999" name="Oval 781"/>
            <p:cNvSpPr>
              <a:spLocks noChangeArrowheads="1"/>
            </p:cNvSpPr>
            <p:nvPr/>
          </p:nvSpPr>
          <p:spPr bwMode="auto">
            <a:xfrm>
              <a:off x="4695" y="2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00" name="Oval 782"/>
            <p:cNvSpPr>
              <a:spLocks noChangeArrowheads="1"/>
            </p:cNvSpPr>
            <p:nvPr/>
          </p:nvSpPr>
          <p:spPr bwMode="auto">
            <a:xfrm>
              <a:off x="5013" y="2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01" name="Oval 783"/>
            <p:cNvSpPr>
              <a:spLocks noChangeArrowheads="1"/>
            </p:cNvSpPr>
            <p:nvPr/>
          </p:nvSpPr>
          <p:spPr bwMode="auto">
            <a:xfrm>
              <a:off x="5285" y="27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02" name="Oval 784"/>
            <p:cNvSpPr>
              <a:spLocks noChangeArrowheads="1"/>
            </p:cNvSpPr>
            <p:nvPr/>
          </p:nvSpPr>
          <p:spPr bwMode="auto">
            <a:xfrm>
              <a:off x="4558"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03" name="Oval 785"/>
            <p:cNvSpPr>
              <a:spLocks noChangeArrowheads="1"/>
            </p:cNvSpPr>
            <p:nvPr/>
          </p:nvSpPr>
          <p:spPr bwMode="auto">
            <a:xfrm>
              <a:off x="5239" y="2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04" name="Oval 786"/>
            <p:cNvSpPr>
              <a:spLocks noChangeArrowheads="1"/>
            </p:cNvSpPr>
            <p:nvPr/>
          </p:nvSpPr>
          <p:spPr bwMode="auto">
            <a:xfrm>
              <a:off x="5557" y="2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05" name="Oval 787"/>
            <p:cNvSpPr>
              <a:spLocks noChangeArrowheads="1"/>
            </p:cNvSpPr>
            <p:nvPr/>
          </p:nvSpPr>
          <p:spPr bwMode="auto">
            <a:xfrm>
              <a:off x="5148" y="2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06" name="Oval 788"/>
            <p:cNvSpPr>
              <a:spLocks noChangeArrowheads="1"/>
            </p:cNvSpPr>
            <p:nvPr/>
          </p:nvSpPr>
          <p:spPr bwMode="auto">
            <a:xfrm>
              <a:off x="5511"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07" name="Oval 789"/>
            <p:cNvSpPr>
              <a:spLocks noChangeArrowheads="1"/>
            </p:cNvSpPr>
            <p:nvPr/>
          </p:nvSpPr>
          <p:spPr bwMode="auto">
            <a:xfrm>
              <a:off x="4740" y="3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08" name="Oval 790"/>
            <p:cNvSpPr>
              <a:spLocks noChangeArrowheads="1"/>
            </p:cNvSpPr>
            <p:nvPr/>
          </p:nvSpPr>
          <p:spPr bwMode="auto">
            <a:xfrm>
              <a:off x="5511" y="2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09" name="Oval 791"/>
            <p:cNvSpPr>
              <a:spLocks noChangeArrowheads="1"/>
            </p:cNvSpPr>
            <p:nvPr/>
          </p:nvSpPr>
          <p:spPr bwMode="auto">
            <a:xfrm>
              <a:off x="564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10" name="Oval 792"/>
            <p:cNvSpPr>
              <a:spLocks noChangeArrowheads="1"/>
            </p:cNvSpPr>
            <p:nvPr/>
          </p:nvSpPr>
          <p:spPr bwMode="auto">
            <a:xfrm>
              <a:off x="5783"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11" name="Oval 793"/>
            <p:cNvSpPr>
              <a:spLocks noChangeArrowheads="1"/>
            </p:cNvSpPr>
            <p:nvPr/>
          </p:nvSpPr>
          <p:spPr bwMode="auto">
            <a:xfrm>
              <a:off x="5737" y="2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12" name="Oval 794"/>
            <p:cNvSpPr>
              <a:spLocks noChangeArrowheads="1"/>
            </p:cNvSpPr>
            <p:nvPr/>
          </p:nvSpPr>
          <p:spPr bwMode="auto">
            <a:xfrm>
              <a:off x="5420"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13" name="Oval 795"/>
            <p:cNvSpPr>
              <a:spLocks noChangeArrowheads="1"/>
            </p:cNvSpPr>
            <p:nvPr/>
          </p:nvSpPr>
          <p:spPr bwMode="auto">
            <a:xfrm>
              <a:off x="5102"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14" name="Oval 796"/>
            <p:cNvSpPr>
              <a:spLocks noChangeArrowheads="1"/>
            </p:cNvSpPr>
            <p:nvPr/>
          </p:nvSpPr>
          <p:spPr bwMode="auto">
            <a:xfrm>
              <a:off x="523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15" name="Oval 797"/>
            <p:cNvSpPr>
              <a:spLocks noChangeArrowheads="1"/>
            </p:cNvSpPr>
            <p:nvPr/>
          </p:nvSpPr>
          <p:spPr bwMode="auto">
            <a:xfrm>
              <a:off x="5329"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16" name="Oval 798"/>
            <p:cNvSpPr>
              <a:spLocks noChangeArrowheads="1"/>
            </p:cNvSpPr>
            <p:nvPr/>
          </p:nvSpPr>
          <p:spPr bwMode="auto">
            <a:xfrm>
              <a:off x="5420"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17" name="Oval 799"/>
            <p:cNvSpPr>
              <a:spLocks noChangeArrowheads="1"/>
            </p:cNvSpPr>
            <p:nvPr/>
          </p:nvSpPr>
          <p:spPr bwMode="auto">
            <a:xfrm>
              <a:off x="551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18" name="Oval 800"/>
            <p:cNvSpPr>
              <a:spLocks noChangeArrowheads="1"/>
            </p:cNvSpPr>
            <p:nvPr/>
          </p:nvSpPr>
          <p:spPr bwMode="auto">
            <a:xfrm>
              <a:off x="5738"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19" name="Oval 801"/>
            <p:cNvSpPr>
              <a:spLocks noChangeArrowheads="1"/>
            </p:cNvSpPr>
            <p:nvPr/>
          </p:nvSpPr>
          <p:spPr bwMode="auto">
            <a:xfrm>
              <a:off x="5465" y="42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20" name="Oval 802"/>
            <p:cNvSpPr>
              <a:spLocks noChangeArrowheads="1"/>
            </p:cNvSpPr>
            <p:nvPr/>
          </p:nvSpPr>
          <p:spPr bwMode="auto">
            <a:xfrm>
              <a:off x="49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21" name="Oval 803"/>
            <p:cNvSpPr>
              <a:spLocks noChangeArrowheads="1"/>
            </p:cNvSpPr>
            <p:nvPr/>
          </p:nvSpPr>
          <p:spPr bwMode="auto">
            <a:xfrm>
              <a:off x="4469" y="42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22" name="Oval 804"/>
            <p:cNvSpPr>
              <a:spLocks noChangeArrowheads="1"/>
            </p:cNvSpPr>
            <p:nvPr/>
          </p:nvSpPr>
          <p:spPr bwMode="auto">
            <a:xfrm>
              <a:off x="397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23" name="Oval 805"/>
            <p:cNvSpPr>
              <a:spLocks noChangeArrowheads="1"/>
            </p:cNvSpPr>
            <p:nvPr/>
          </p:nvSpPr>
          <p:spPr bwMode="auto">
            <a:xfrm>
              <a:off x="4332"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24" name="Oval 806"/>
            <p:cNvSpPr>
              <a:spLocks noChangeArrowheads="1"/>
            </p:cNvSpPr>
            <p:nvPr/>
          </p:nvSpPr>
          <p:spPr bwMode="auto">
            <a:xfrm>
              <a:off x="3742" y="38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25" name="Oval 807"/>
            <p:cNvSpPr>
              <a:spLocks noChangeArrowheads="1"/>
            </p:cNvSpPr>
            <p:nvPr/>
          </p:nvSpPr>
          <p:spPr bwMode="auto">
            <a:xfrm>
              <a:off x="4011" y="3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26" name="Oval 808"/>
            <p:cNvSpPr>
              <a:spLocks noChangeArrowheads="1"/>
            </p:cNvSpPr>
            <p:nvPr/>
          </p:nvSpPr>
          <p:spPr bwMode="auto">
            <a:xfrm>
              <a:off x="4468" y="311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27" name="Oval 809"/>
            <p:cNvSpPr>
              <a:spLocks noChangeArrowheads="1"/>
            </p:cNvSpPr>
            <p:nvPr/>
          </p:nvSpPr>
          <p:spPr bwMode="auto">
            <a:xfrm>
              <a:off x="4925"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28" name="Oval 810"/>
            <p:cNvSpPr>
              <a:spLocks noChangeArrowheads="1"/>
            </p:cNvSpPr>
            <p:nvPr/>
          </p:nvSpPr>
          <p:spPr bwMode="auto">
            <a:xfrm>
              <a:off x="3969"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29" name="Oval 811"/>
            <p:cNvSpPr>
              <a:spLocks noChangeArrowheads="1"/>
            </p:cNvSpPr>
            <p:nvPr/>
          </p:nvSpPr>
          <p:spPr bwMode="auto">
            <a:xfrm>
              <a:off x="3833" y="2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30" name="Oval 812"/>
            <p:cNvSpPr>
              <a:spLocks noChangeArrowheads="1"/>
            </p:cNvSpPr>
            <p:nvPr/>
          </p:nvSpPr>
          <p:spPr bwMode="auto">
            <a:xfrm>
              <a:off x="3696" y="293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31" name="Oval 813"/>
            <p:cNvSpPr>
              <a:spLocks noChangeArrowheads="1"/>
            </p:cNvSpPr>
            <p:nvPr/>
          </p:nvSpPr>
          <p:spPr bwMode="auto">
            <a:xfrm>
              <a:off x="3606" y="284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032" name="Oval 814"/>
            <p:cNvSpPr>
              <a:spLocks noChangeArrowheads="1"/>
            </p:cNvSpPr>
            <p:nvPr/>
          </p:nvSpPr>
          <p:spPr bwMode="auto">
            <a:xfrm>
              <a:off x="3651" y="27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33" name="Oval 815"/>
            <p:cNvSpPr>
              <a:spLocks noChangeArrowheads="1"/>
            </p:cNvSpPr>
            <p:nvPr/>
          </p:nvSpPr>
          <p:spPr bwMode="auto">
            <a:xfrm>
              <a:off x="3788"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34" name="Oval 816"/>
            <p:cNvSpPr>
              <a:spLocks noChangeArrowheads="1"/>
            </p:cNvSpPr>
            <p:nvPr/>
          </p:nvSpPr>
          <p:spPr bwMode="auto">
            <a:xfrm>
              <a:off x="3925" y="2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35" name="Oval 817"/>
            <p:cNvSpPr>
              <a:spLocks noChangeArrowheads="1"/>
            </p:cNvSpPr>
            <p:nvPr/>
          </p:nvSpPr>
          <p:spPr bwMode="auto">
            <a:xfrm>
              <a:off x="4062" y="306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36" name="Oval 818"/>
            <p:cNvSpPr>
              <a:spLocks noChangeArrowheads="1"/>
            </p:cNvSpPr>
            <p:nvPr/>
          </p:nvSpPr>
          <p:spPr bwMode="auto">
            <a:xfrm>
              <a:off x="3651"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37" name="Oval 819"/>
            <p:cNvSpPr>
              <a:spLocks noChangeArrowheads="1"/>
            </p:cNvSpPr>
            <p:nvPr/>
          </p:nvSpPr>
          <p:spPr bwMode="auto">
            <a:xfrm>
              <a:off x="3606" y="37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38" name="Oval 820"/>
            <p:cNvSpPr>
              <a:spLocks noChangeArrowheads="1"/>
            </p:cNvSpPr>
            <p:nvPr/>
          </p:nvSpPr>
          <p:spPr bwMode="auto">
            <a:xfrm>
              <a:off x="383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39" name="Oval 821"/>
            <p:cNvSpPr>
              <a:spLocks noChangeArrowheads="1"/>
            </p:cNvSpPr>
            <p:nvPr/>
          </p:nvSpPr>
          <p:spPr bwMode="auto">
            <a:xfrm>
              <a:off x="3878" y="34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40" name="Oval 822"/>
            <p:cNvSpPr>
              <a:spLocks noChangeArrowheads="1"/>
            </p:cNvSpPr>
            <p:nvPr/>
          </p:nvSpPr>
          <p:spPr bwMode="auto">
            <a:xfrm>
              <a:off x="3878" y="379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41" name="Oval 823"/>
            <p:cNvSpPr>
              <a:spLocks noChangeArrowheads="1"/>
            </p:cNvSpPr>
            <p:nvPr/>
          </p:nvSpPr>
          <p:spPr bwMode="auto">
            <a:xfrm>
              <a:off x="3696"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42" name="Oval 824"/>
            <p:cNvSpPr>
              <a:spLocks noChangeArrowheads="1"/>
            </p:cNvSpPr>
            <p:nvPr/>
          </p:nvSpPr>
          <p:spPr bwMode="auto">
            <a:xfrm>
              <a:off x="3606"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43" name="Oval 825"/>
            <p:cNvSpPr>
              <a:spLocks noChangeArrowheads="1"/>
            </p:cNvSpPr>
            <p:nvPr/>
          </p:nvSpPr>
          <p:spPr bwMode="auto">
            <a:xfrm>
              <a:off x="3606" y="3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44" name="Oval 826"/>
            <p:cNvSpPr>
              <a:spLocks noChangeArrowheads="1"/>
            </p:cNvSpPr>
            <p:nvPr/>
          </p:nvSpPr>
          <p:spPr bwMode="auto">
            <a:xfrm>
              <a:off x="3606"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45" name="Oval 827"/>
            <p:cNvSpPr>
              <a:spLocks noChangeArrowheads="1"/>
            </p:cNvSpPr>
            <p:nvPr/>
          </p:nvSpPr>
          <p:spPr bwMode="auto">
            <a:xfrm>
              <a:off x="4422" y="297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46" name="Oval 828"/>
            <p:cNvSpPr>
              <a:spLocks noChangeArrowheads="1"/>
            </p:cNvSpPr>
            <p:nvPr/>
          </p:nvSpPr>
          <p:spPr bwMode="auto">
            <a:xfrm>
              <a:off x="4286" y="29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47" name="Oval 829"/>
            <p:cNvSpPr>
              <a:spLocks noChangeArrowheads="1"/>
            </p:cNvSpPr>
            <p:nvPr/>
          </p:nvSpPr>
          <p:spPr bwMode="auto">
            <a:xfrm>
              <a:off x="4150"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48" name="Oval 830"/>
            <p:cNvSpPr>
              <a:spLocks noChangeArrowheads="1"/>
            </p:cNvSpPr>
            <p:nvPr/>
          </p:nvSpPr>
          <p:spPr bwMode="auto">
            <a:xfrm>
              <a:off x="4287"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49" name="Oval 831"/>
            <p:cNvSpPr>
              <a:spLocks noChangeArrowheads="1"/>
            </p:cNvSpPr>
            <p:nvPr/>
          </p:nvSpPr>
          <p:spPr bwMode="auto">
            <a:xfrm>
              <a:off x="4513"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50" name="Oval 832"/>
            <p:cNvSpPr>
              <a:spLocks noChangeArrowheads="1"/>
            </p:cNvSpPr>
            <p:nvPr/>
          </p:nvSpPr>
          <p:spPr bwMode="auto">
            <a:xfrm>
              <a:off x="3651" y="2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51" name="Oval 833"/>
            <p:cNvSpPr>
              <a:spLocks noChangeArrowheads="1"/>
            </p:cNvSpPr>
            <p:nvPr/>
          </p:nvSpPr>
          <p:spPr bwMode="auto">
            <a:xfrm>
              <a:off x="4695" y="30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52" name="Oval 834"/>
            <p:cNvSpPr>
              <a:spLocks noChangeArrowheads="1"/>
            </p:cNvSpPr>
            <p:nvPr/>
          </p:nvSpPr>
          <p:spPr bwMode="auto">
            <a:xfrm>
              <a:off x="3878" y="37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53" name="Oval 835"/>
            <p:cNvSpPr>
              <a:spLocks noChangeArrowheads="1"/>
            </p:cNvSpPr>
            <p:nvPr/>
          </p:nvSpPr>
          <p:spPr bwMode="auto">
            <a:xfrm>
              <a:off x="3788"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54" name="Oval 836"/>
            <p:cNvSpPr>
              <a:spLocks noChangeArrowheads="1"/>
            </p:cNvSpPr>
            <p:nvPr/>
          </p:nvSpPr>
          <p:spPr bwMode="auto">
            <a:xfrm>
              <a:off x="369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55" name="Oval 837"/>
            <p:cNvSpPr>
              <a:spLocks noChangeArrowheads="1"/>
            </p:cNvSpPr>
            <p:nvPr/>
          </p:nvSpPr>
          <p:spPr bwMode="auto">
            <a:xfrm>
              <a:off x="3604" y="39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56" name="Oval 838"/>
            <p:cNvSpPr>
              <a:spLocks noChangeArrowheads="1"/>
            </p:cNvSpPr>
            <p:nvPr/>
          </p:nvSpPr>
          <p:spPr bwMode="auto">
            <a:xfrm>
              <a:off x="4241"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57" name="Oval 839"/>
            <p:cNvSpPr>
              <a:spLocks noChangeArrowheads="1"/>
            </p:cNvSpPr>
            <p:nvPr/>
          </p:nvSpPr>
          <p:spPr bwMode="auto">
            <a:xfrm>
              <a:off x="4150" y="397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058" name="Oval 840"/>
            <p:cNvSpPr>
              <a:spLocks noChangeArrowheads="1"/>
            </p:cNvSpPr>
            <p:nvPr/>
          </p:nvSpPr>
          <p:spPr bwMode="auto">
            <a:xfrm>
              <a:off x="39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59" name="Oval 841"/>
            <p:cNvSpPr>
              <a:spLocks noChangeArrowheads="1"/>
            </p:cNvSpPr>
            <p:nvPr/>
          </p:nvSpPr>
          <p:spPr bwMode="auto">
            <a:xfrm>
              <a:off x="3742"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60" name="Oval 842"/>
            <p:cNvSpPr>
              <a:spLocks noChangeArrowheads="1"/>
            </p:cNvSpPr>
            <p:nvPr/>
          </p:nvSpPr>
          <p:spPr bwMode="auto">
            <a:xfrm>
              <a:off x="4287"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61" name="Oval 843"/>
            <p:cNvSpPr>
              <a:spLocks noChangeArrowheads="1"/>
            </p:cNvSpPr>
            <p:nvPr/>
          </p:nvSpPr>
          <p:spPr bwMode="auto">
            <a:xfrm>
              <a:off x="4741"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62" name="Oval 844"/>
            <p:cNvSpPr>
              <a:spLocks noChangeArrowheads="1"/>
            </p:cNvSpPr>
            <p:nvPr/>
          </p:nvSpPr>
          <p:spPr bwMode="auto">
            <a:xfrm>
              <a:off x="4150" y="41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63" name="Oval 845"/>
            <p:cNvSpPr>
              <a:spLocks noChangeArrowheads="1"/>
            </p:cNvSpPr>
            <p:nvPr/>
          </p:nvSpPr>
          <p:spPr bwMode="auto">
            <a:xfrm>
              <a:off x="3559" y="41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64" name="Oval 846"/>
            <p:cNvSpPr>
              <a:spLocks noChangeArrowheads="1"/>
            </p:cNvSpPr>
            <p:nvPr/>
          </p:nvSpPr>
          <p:spPr bwMode="auto">
            <a:xfrm>
              <a:off x="4014" y="4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65" name="Oval 847"/>
            <p:cNvSpPr>
              <a:spLocks noChangeArrowheads="1"/>
            </p:cNvSpPr>
            <p:nvPr/>
          </p:nvSpPr>
          <p:spPr bwMode="auto">
            <a:xfrm>
              <a:off x="4469"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66" name="Oval 848"/>
            <p:cNvSpPr>
              <a:spLocks noChangeArrowheads="1"/>
            </p:cNvSpPr>
            <p:nvPr/>
          </p:nvSpPr>
          <p:spPr bwMode="auto">
            <a:xfrm>
              <a:off x="4924"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67" name="Oval 849"/>
            <p:cNvSpPr>
              <a:spLocks noChangeArrowheads="1"/>
            </p:cNvSpPr>
            <p:nvPr/>
          </p:nvSpPr>
          <p:spPr bwMode="auto">
            <a:xfrm>
              <a:off x="5103" y="4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68" name="Oval 850"/>
            <p:cNvSpPr>
              <a:spLocks noChangeArrowheads="1"/>
            </p:cNvSpPr>
            <p:nvPr/>
          </p:nvSpPr>
          <p:spPr bwMode="auto">
            <a:xfrm>
              <a:off x="4604"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69" name="Oval 851"/>
            <p:cNvSpPr>
              <a:spLocks noChangeArrowheads="1"/>
            </p:cNvSpPr>
            <p:nvPr/>
          </p:nvSpPr>
          <p:spPr bwMode="auto">
            <a:xfrm>
              <a:off x="4468" y="38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70" name="Oval 852"/>
            <p:cNvSpPr>
              <a:spLocks noChangeArrowheads="1"/>
            </p:cNvSpPr>
            <p:nvPr/>
          </p:nvSpPr>
          <p:spPr bwMode="auto">
            <a:xfrm>
              <a:off x="5738"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71" name="Oval 853"/>
            <p:cNvSpPr>
              <a:spLocks noChangeArrowheads="1"/>
            </p:cNvSpPr>
            <p:nvPr/>
          </p:nvSpPr>
          <p:spPr bwMode="auto">
            <a:xfrm>
              <a:off x="5693" y="35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72" name="Oval 854"/>
            <p:cNvSpPr>
              <a:spLocks noChangeArrowheads="1"/>
            </p:cNvSpPr>
            <p:nvPr/>
          </p:nvSpPr>
          <p:spPr bwMode="auto">
            <a:xfrm>
              <a:off x="5511" y="35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73" name="Oval 855"/>
            <p:cNvSpPr>
              <a:spLocks noChangeArrowheads="1"/>
            </p:cNvSpPr>
            <p:nvPr/>
          </p:nvSpPr>
          <p:spPr bwMode="auto">
            <a:xfrm>
              <a:off x="5646" y="40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74" name="Oval 856"/>
            <p:cNvSpPr>
              <a:spLocks noChangeArrowheads="1"/>
            </p:cNvSpPr>
            <p:nvPr/>
          </p:nvSpPr>
          <p:spPr bwMode="auto">
            <a:xfrm>
              <a:off x="5420" y="40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75" name="Oval 857"/>
            <p:cNvSpPr>
              <a:spLocks noChangeArrowheads="1"/>
            </p:cNvSpPr>
            <p:nvPr/>
          </p:nvSpPr>
          <p:spPr bwMode="auto">
            <a:xfrm>
              <a:off x="4604"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76" name="Oval 858"/>
            <p:cNvSpPr>
              <a:spLocks noChangeArrowheads="1"/>
            </p:cNvSpPr>
            <p:nvPr/>
          </p:nvSpPr>
          <p:spPr bwMode="auto">
            <a:xfrm>
              <a:off x="5104"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77" name="Oval 859"/>
            <p:cNvSpPr>
              <a:spLocks noChangeArrowheads="1"/>
            </p:cNvSpPr>
            <p:nvPr/>
          </p:nvSpPr>
          <p:spPr bwMode="auto">
            <a:xfrm>
              <a:off x="5103"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78" name="Oval 860"/>
            <p:cNvSpPr>
              <a:spLocks noChangeArrowheads="1"/>
            </p:cNvSpPr>
            <p:nvPr/>
          </p:nvSpPr>
          <p:spPr bwMode="auto">
            <a:xfrm>
              <a:off x="5013"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79" name="Oval 861"/>
            <p:cNvSpPr>
              <a:spLocks noChangeArrowheads="1"/>
            </p:cNvSpPr>
            <p:nvPr/>
          </p:nvSpPr>
          <p:spPr bwMode="auto">
            <a:xfrm>
              <a:off x="4877"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80" name="Oval 862"/>
            <p:cNvSpPr>
              <a:spLocks noChangeArrowheads="1"/>
            </p:cNvSpPr>
            <p:nvPr/>
          </p:nvSpPr>
          <p:spPr bwMode="auto">
            <a:xfrm>
              <a:off x="4695"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81" name="Oval 863"/>
            <p:cNvSpPr>
              <a:spLocks noChangeArrowheads="1"/>
            </p:cNvSpPr>
            <p:nvPr/>
          </p:nvSpPr>
          <p:spPr bwMode="auto">
            <a:xfrm>
              <a:off x="4967" y="16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82" name="Oval 864"/>
            <p:cNvSpPr>
              <a:spLocks noChangeArrowheads="1"/>
            </p:cNvSpPr>
            <p:nvPr/>
          </p:nvSpPr>
          <p:spPr bwMode="auto">
            <a:xfrm>
              <a:off x="5058" y="161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1083" name="Oval 865"/>
            <p:cNvSpPr>
              <a:spLocks noChangeArrowheads="1"/>
            </p:cNvSpPr>
            <p:nvPr/>
          </p:nvSpPr>
          <p:spPr bwMode="auto">
            <a:xfrm>
              <a:off x="5058"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84" name="Oval 866"/>
            <p:cNvSpPr>
              <a:spLocks noChangeArrowheads="1"/>
            </p:cNvSpPr>
            <p:nvPr/>
          </p:nvSpPr>
          <p:spPr bwMode="auto">
            <a:xfrm>
              <a:off x="5013" y="18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85" name="Oval 867"/>
            <p:cNvSpPr>
              <a:spLocks noChangeArrowheads="1"/>
            </p:cNvSpPr>
            <p:nvPr/>
          </p:nvSpPr>
          <p:spPr bwMode="auto">
            <a:xfrm>
              <a:off x="5058"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86" name="Oval 868"/>
            <p:cNvSpPr>
              <a:spLocks noChangeArrowheads="1"/>
            </p:cNvSpPr>
            <p:nvPr/>
          </p:nvSpPr>
          <p:spPr bwMode="auto">
            <a:xfrm>
              <a:off x="519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87" name="Oval 869"/>
            <p:cNvSpPr>
              <a:spLocks noChangeArrowheads="1"/>
            </p:cNvSpPr>
            <p:nvPr/>
          </p:nvSpPr>
          <p:spPr bwMode="auto">
            <a:xfrm>
              <a:off x="5285" y="22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88" name="Oval 870"/>
            <p:cNvSpPr>
              <a:spLocks noChangeArrowheads="1"/>
            </p:cNvSpPr>
            <p:nvPr/>
          </p:nvSpPr>
          <p:spPr bwMode="auto">
            <a:xfrm>
              <a:off x="5376"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89" name="Oval 871"/>
            <p:cNvSpPr>
              <a:spLocks noChangeArrowheads="1"/>
            </p:cNvSpPr>
            <p:nvPr/>
          </p:nvSpPr>
          <p:spPr bwMode="auto">
            <a:xfrm>
              <a:off x="5375" y="20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90" name="Oval 872"/>
            <p:cNvSpPr>
              <a:spLocks noChangeArrowheads="1"/>
            </p:cNvSpPr>
            <p:nvPr/>
          </p:nvSpPr>
          <p:spPr bwMode="auto">
            <a:xfrm>
              <a:off x="5374"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91" name="Oval 873"/>
            <p:cNvSpPr>
              <a:spLocks noChangeArrowheads="1"/>
            </p:cNvSpPr>
            <p:nvPr/>
          </p:nvSpPr>
          <p:spPr bwMode="auto">
            <a:xfrm>
              <a:off x="5285"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92" name="Oval 874"/>
            <p:cNvSpPr>
              <a:spLocks noChangeArrowheads="1"/>
            </p:cNvSpPr>
            <p:nvPr/>
          </p:nvSpPr>
          <p:spPr bwMode="auto">
            <a:xfrm>
              <a:off x="5421" y="17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93" name="Oval 875"/>
            <p:cNvSpPr>
              <a:spLocks noChangeArrowheads="1"/>
            </p:cNvSpPr>
            <p:nvPr/>
          </p:nvSpPr>
          <p:spPr bwMode="auto">
            <a:xfrm>
              <a:off x="5149"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94" name="Oval 876"/>
            <p:cNvSpPr>
              <a:spLocks noChangeArrowheads="1"/>
            </p:cNvSpPr>
            <p:nvPr/>
          </p:nvSpPr>
          <p:spPr bwMode="auto">
            <a:xfrm>
              <a:off x="5194"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95" name="Oval 877"/>
            <p:cNvSpPr>
              <a:spLocks noChangeArrowheads="1"/>
            </p:cNvSpPr>
            <p:nvPr/>
          </p:nvSpPr>
          <p:spPr bwMode="auto">
            <a:xfrm>
              <a:off x="5239" y="19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96" name="Oval 878"/>
            <p:cNvSpPr>
              <a:spLocks noChangeArrowheads="1"/>
            </p:cNvSpPr>
            <p:nvPr/>
          </p:nvSpPr>
          <p:spPr bwMode="auto">
            <a:xfrm>
              <a:off x="496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97" name="Oval 879"/>
            <p:cNvSpPr>
              <a:spLocks noChangeArrowheads="1"/>
            </p:cNvSpPr>
            <p:nvPr/>
          </p:nvSpPr>
          <p:spPr bwMode="auto">
            <a:xfrm>
              <a:off x="528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98" name="Oval 880"/>
            <p:cNvSpPr>
              <a:spLocks noChangeArrowheads="1"/>
            </p:cNvSpPr>
            <p:nvPr/>
          </p:nvSpPr>
          <p:spPr bwMode="auto">
            <a:xfrm>
              <a:off x="5693"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099" name="Oval 881"/>
            <p:cNvSpPr>
              <a:spLocks noChangeArrowheads="1"/>
            </p:cNvSpPr>
            <p:nvPr/>
          </p:nvSpPr>
          <p:spPr bwMode="auto">
            <a:xfrm>
              <a:off x="5783"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00" name="Oval 882"/>
            <p:cNvSpPr>
              <a:spLocks noChangeArrowheads="1"/>
            </p:cNvSpPr>
            <p:nvPr/>
          </p:nvSpPr>
          <p:spPr bwMode="auto">
            <a:xfrm>
              <a:off x="5648" y="15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01" name="Oval 883"/>
            <p:cNvSpPr>
              <a:spLocks noChangeArrowheads="1"/>
            </p:cNvSpPr>
            <p:nvPr/>
          </p:nvSpPr>
          <p:spPr bwMode="auto">
            <a:xfrm>
              <a:off x="5466" y="14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102" name="Oval 884"/>
            <p:cNvSpPr>
              <a:spLocks noChangeArrowheads="1"/>
            </p:cNvSpPr>
            <p:nvPr/>
          </p:nvSpPr>
          <p:spPr bwMode="auto">
            <a:xfrm>
              <a:off x="5330"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03" name="Oval 885"/>
            <p:cNvSpPr>
              <a:spLocks noChangeArrowheads="1"/>
            </p:cNvSpPr>
            <p:nvPr/>
          </p:nvSpPr>
          <p:spPr bwMode="auto">
            <a:xfrm>
              <a:off x="5421"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04" name="Oval 886"/>
            <p:cNvSpPr>
              <a:spLocks noChangeArrowheads="1"/>
            </p:cNvSpPr>
            <p:nvPr/>
          </p:nvSpPr>
          <p:spPr bwMode="auto">
            <a:xfrm>
              <a:off x="5557"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05" name="Oval 887"/>
            <p:cNvSpPr>
              <a:spLocks noChangeArrowheads="1"/>
            </p:cNvSpPr>
            <p:nvPr/>
          </p:nvSpPr>
          <p:spPr bwMode="auto">
            <a:xfrm>
              <a:off x="5693" y="1752"/>
              <a:ext cx="45" cy="46"/>
            </a:xfrm>
            <a:prstGeom prst="ellipse">
              <a:avLst/>
            </a:prstGeom>
            <a:solidFill>
              <a:schemeClr val="tx1"/>
            </a:solidFill>
            <a:ln w="3175">
              <a:noFill/>
              <a:round/>
              <a:headEnd/>
              <a:tailEnd/>
            </a:ln>
          </p:spPr>
          <p:txBody>
            <a:bodyPr wrap="none" anchor="ctr"/>
            <a:lstStyle/>
            <a:p>
              <a:endParaRPr lang="en-US"/>
            </a:p>
          </p:txBody>
        </p:sp>
        <p:sp>
          <p:nvSpPr>
            <p:cNvPr id="91106" name="Oval 888"/>
            <p:cNvSpPr>
              <a:spLocks noChangeArrowheads="1"/>
            </p:cNvSpPr>
            <p:nvPr/>
          </p:nvSpPr>
          <p:spPr bwMode="auto">
            <a:xfrm>
              <a:off x="5739" y="15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07" name="Oval 889"/>
            <p:cNvSpPr>
              <a:spLocks noChangeArrowheads="1"/>
            </p:cNvSpPr>
            <p:nvPr/>
          </p:nvSpPr>
          <p:spPr bwMode="auto">
            <a:xfrm>
              <a:off x="5738" y="138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08" name="Oval 890"/>
            <p:cNvSpPr>
              <a:spLocks noChangeArrowheads="1"/>
            </p:cNvSpPr>
            <p:nvPr/>
          </p:nvSpPr>
          <p:spPr bwMode="auto">
            <a:xfrm>
              <a:off x="5465"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09" name="Oval 891"/>
            <p:cNvSpPr>
              <a:spLocks noChangeArrowheads="1"/>
            </p:cNvSpPr>
            <p:nvPr/>
          </p:nvSpPr>
          <p:spPr bwMode="auto">
            <a:xfrm>
              <a:off x="5602" y="12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10" name="Oval 892"/>
            <p:cNvSpPr>
              <a:spLocks noChangeArrowheads="1"/>
            </p:cNvSpPr>
            <p:nvPr/>
          </p:nvSpPr>
          <p:spPr bwMode="auto">
            <a:xfrm>
              <a:off x="5602"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11" name="Oval 893"/>
            <p:cNvSpPr>
              <a:spLocks noChangeArrowheads="1"/>
            </p:cNvSpPr>
            <p:nvPr/>
          </p:nvSpPr>
          <p:spPr bwMode="auto">
            <a:xfrm>
              <a:off x="5648" y="14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12" name="Oval 894"/>
            <p:cNvSpPr>
              <a:spLocks noChangeArrowheads="1"/>
            </p:cNvSpPr>
            <p:nvPr/>
          </p:nvSpPr>
          <p:spPr bwMode="auto">
            <a:xfrm>
              <a:off x="5783" y="120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13" name="Oval 895"/>
            <p:cNvSpPr>
              <a:spLocks noChangeArrowheads="1"/>
            </p:cNvSpPr>
            <p:nvPr/>
          </p:nvSpPr>
          <p:spPr bwMode="auto">
            <a:xfrm>
              <a:off x="5783" y="12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14" name="Oval 896"/>
            <p:cNvSpPr>
              <a:spLocks noChangeArrowheads="1"/>
            </p:cNvSpPr>
            <p:nvPr/>
          </p:nvSpPr>
          <p:spPr bwMode="auto">
            <a:xfrm>
              <a:off x="5375"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15" name="Oval 897"/>
            <p:cNvSpPr>
              <a:spLocks noChangeArrowheads="1"/>
            </p:cNvSpPr>
            <p:nvPr/>
          </p:nvSpPr>
          <p:spPr bwMode="auto">
            <a:xfrm>
              <a:off x="5013"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16" name="Oval 898"/>
            <p:cNvSpPr>
              <a:spLocks noChangeArrowheads="1"/>
            </p:cNvSpPr>
            <p:nvPr/>
          </p:nvSpPr>
          <p:spPr bwMode="auto">
            <a:xfrm>
              <a:off x="5149" y="14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17" name="Oval 899"/>
            <p:cNvSpPr>
              <a:spLocks noChangeArrowheads="1"/>
            </p:cNvSpPr>
            <p:nvPr/>
          </p:nvSpPr>
          <p:spPr bwMode="auto">
            <a:xfrm>
              <a:off x="5239"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18" name="Oval 900"/>
            <p:cNvSpPr>
              <a:spLocks noChangeArrowheads="1"/>
            </p:cNvSpPr>
            <p:nvPr/>
          </p:nvSpPr>
          <p:spPr bwMode="auto">
            <a:xfrm>
              <a:off x="5239" y="16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19" name="Oval 901"/>
            <p:cNvSpPr>
              <a:spLocks noChangeArrowheads="1"/>
            </p:cNvSpPr>
            <p:nvPr/>
          </p:nvSpPr>
          <p:spPr bwMode="auto">
            <a:xfrm>
              <a:off x="5603"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20" name="Oval 902"/>
            <p:cNvSpPr>
              <a:spLocks noChangeArrowheads="1"/>
            </p:cNvSpPr>
            <p:nvPr/>
          </p:nvSpPr>
          <p:spPr bwMode="auto">
            <a:xfrm>
              <a:off x="5784" y="2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21" name="Oval 903"/>
            <p:cNvSpPr>
              <a:spLocks noChangeArrowheads="1"/>
            </p:cNvSpPr>
            <p:nvPr/>
          </p:nvSpPr>
          <p:spPr bwMode="auto">
            <a:xfrm>
              <a:off x="5511" y="207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122" name="Oval 904"/>
            <p:cNvSpPr>
              <a:spLocks noChangeArrowheads="1"/>
            </p:cNvSpPr>
            <p:nvPr/>
          </p:nvSpPr>
          <p:spPr bwMode="auto">
            <a:xfrm>
              <a:off x="5557" y="21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23" name="Oval 905"/>
            <p:cNvSpPr>
              <a:spLocks noChangeArrowheads="1"/>
            </p:cNvSpPr>
            <p:nvPr/>
          </p:nvSpPr>
          <p:spPr bwMode="auto">
            <a:xfrm>
              <a:off x="5648" y="19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24" name="Oval 906"/>
            <p:cNvSpPr>
              <a:spLocks noChangeArrowheads="1"/>
            </p:cNvSpPr>
            <p:nvPr/>
          </p:nvSpPr>
          <p:spPr bwMode="auto">
            <a:xfrm>
              <a:off x="4787"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25" name="Oval 907"/>
            <p:cNvSpPr>
              <a:spLocks noChangeArrowheads="1"/>
            </p:cNvSpPr>
            <p:nvPr/>
          </p:nvSpPr>
          <p:spPr bwMode="auto">
            <a:xfrm>
              <a:off x="4786" y="22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26" name="Oval 908"/>
            <p:cNvSpPr>
              <a:spLocks noChangeArrowheads="1"/>
            </p:cNvSpPr>
            <p:nvPr/>
          </p:nvSpPr>
          <p:spPr bwMode="auto">
            <a:xfrm>
              <a:off x="4650" y="21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1127" name="Oval 909"/>
            <p:cNvSpPr>
              <a:spLocks noChangeArrowheads="1"/>
            </p:cNvSpPr>
            <p:nvPr/>
          </p:nvSpPr>
          <p:spPr bwMode="auto">
            <a:xfrm>
              <a:off x="4741"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28" name="Oval 910"/>
            <p:cNvSpPr>
              <a:spLocks noChangeArrowheads="1"/>
            </p:cNvSpPr>
            <p:nvPr/>
          </p:nvSpPr>
          <p:spPr bwMode="auto">
            <a:xfrm>
              <a:off x="4876"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29" name="Oval 911"/>
            <p:cNvSpPr>
              <a:spLocks noChangeArrowheads="1"/>
            </p:cNvSpPr>
            <p:nvPr/>
          </p:nvSpPr>
          <p:spPr bwMode="auto">
            <a:xfrm>
              <a:off x="4876"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30" name="Oval 912"/>
            <p:cNvSpPr>
              <a:spLocks noChangeArrowheads="1"/>
            </p:cNvSpPr>
            <p:nvPr/>
          </p:nvSpPr>
          <p:spPr bwMode="auto">
            <a:xfrm>
              <a:off x="4650" y="220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31" name="Oval 913"/>
            <p:cNvSpPr>
              <a:spLocks noChangeArrowheads="1"/>
            </p:cNvSpPr>
            <p:nvPr/>
          </p:nvSpPr>
          <p:spPr bwMode="auto">
            <a:xfrm>
              <a:off x="4694" y="226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132" name="Oval 914"/>
            <p:cNvSpPr>
              <a:spLocks noChangeArrowheads="1"/>
            </p:cNvSpPr>
            <p:nvPr/>
          </p:nvSpPr>
          <p:spPr bwMode="auto">
            <a:xfrm>
              <a:off x="4243" y="21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33" name="Oval 915"/>
            <p:cNvSpPr>
              <a:spLocks noChangeArrowheads="1"/>
            </p:cNvSpPr>
            <p:nvPr/>
          </p:nvSpPr>
          <p:spPr bwMode="auto">
            <a:xfrm>
              <a:off x="4242"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34" name="Oval 916"/>
            <p:cNvSpPr>
              <a:spLocks noChangeArrowheads="1"/>
            </p:cNvSpPr>
            <p:nvPr/>
          </p:nvSpPr>
          <p:spPr bwMode="auto">
            <a:xfrm>
              <a:off x="4106" y="193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135" name="Oval 917"/>
            <p:cNvSpPr>
              <a:spLocks noChangeArrowheads="1"/>
            </p:cNvSpPr>
            <p:nvPr/>
          </p:nvSpPr>
          <p:spPr bwMode="auto">
            <a:xfrm>
              <a:off x="4197" y="183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36" name="Oval 918"/>
            <p:cNvSpPr>
              <a:spLocks noChangeArrowheads="1"/>
            </p:cNvSpPr>
            <p:nvPr/>
          </p:nvSpPr>
          <p:spPr bwMode="auto">
            <a:xfrm>
              <a:off x="4333"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37" name="Oval 919"/>
            <p:cNvSpPr>
              <a:spLocks noChangeArrowheads="1"/>
            </p:cNvSpPr>
            <p:nvPr/>
          </p:nvSpPr>
          <p:spPr bwMode="auto">
            <a:xfrm>
              <a:off x="4424" y="21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38" name="Oval 920"/>
            <p:cNvSpPr>
              <a:spLocks noChangeArrowheads="1"/>
            </p:cNvSpPr>
            <p:nvPr/>
          </p:nvSpPr>
          <p:spPr bwMode="auto">
            <a:xfrm>
              <a:off x="4515" y="20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39" name="Oval 921"/>
            <p:cNvSpPr>
              <a:spLocks noChangeArrowheads="1"/>
            </p:cNvSpPr>
            <p:nvPr/>
          </p:nvSpPr>
          <p:spPr bwMode="auto">
            <a:xfrm>
              <a:off x="4514" y="193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40" name="Oval 922"/>
            <p:cNvSpPr>
              <a:spLocks noChangeArrowheads="1"/>
            </p:cNvSpPr>
            <p:nvPr/>
          </p:nvSpPr>
          <p:spPr bwMode="auto">
            <a:xfrm>
              <a:off x="4378" y="18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41" name="Oval 923"/>
            <p:cNvSpPr>
              <a:spLocks noChangeArrowheads="1"/>
            </p:cNvSpPr>
            <p:nvPr/>
          </p:nvSpPr>
          <p:spPr bwMode="auto">
            <a:xfrm>
              <a:off x="4106" y="20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42" name="Oval 924"/>
            <p:cNvSpPr>
              <a:spLocks noChangeArrowheads="1"/>
            </p:cNvSpPr>
            <p:nvPr/>
          </p:nvSpPr>
          <p:spPr bwMode="auto">
            <a:xfrm>
              <a:off x="4424" y="19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43" name="Oval 925"/>
            <p:cNvSpPr>
              <a:spLocks noChangeArrowheads="1"/>
            </p:cNvSpPr>
            <p:nvPr/>
          </p:nvSpPr>
          <p:spPr bwMode="auto">
            <a:xfrm>
              <a:off x="4696"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44" name="Oval 926"/>
            <p:cNvSpPr>
              <a:spLocks noChangeArrowheads="1"/>
            </p:cNvSpPr>
            <p:nvPr/>
          </p:nvSpPr>
          <p:spPr bwMode="auto">
            <a:xfrm>
              <a:off x="4559" y="174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145" name="Oval 927"/>
            <p:cNvSpPr>
              <a:spLocks noChangeArrowheads="1"/>
            </p:cNvSpPr>
            <p:nvPr/>
          </p:nvSpPr>
          <p:spPr bwMode="auto">
            <a:xfrm>
              <a:off x="4650" y="16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46" name="Oval 928"/>
            <p:cNvSpPr>
              <a:spLocks noChangeArrowheads="1"/>
            </p:cNvSpPr>
            <p:nvPr/>
          </p:nvSpPr>
          <p:spPr bwMode="auto">
            <a:xfrm>
              <a:off x="4831" y="16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47" name="Oval 929"/>
            <p:cNvSpPr>
              <a:spLocks noChangeArrowheads="1"/>
            </p:cNvSpPr>
            <p:nvPr/>
          </p:nvSpPr>
          <p:spPr bwMode="auto">
            <a:xfrm>
              <a:off x="4559" y="184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48" name="Oval 930"/>
            <p:cNvSpPr>
              <a:spLocks noChangeArrowheads="1"/>
            </p:cNvSpPr>
            <p:nvPr/>
          </p:nvSpPr>
          <p:spPr bwMode="auto">
            <a:xfrm>
              <a:off x="487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49" name="Oval 931"/>
            <p:cNvSpPr>
              <a:spLocks noChangeArrowheads="1"/>
            </p:cNvSpPr>
            <p:nvPr/>
          </p:nvSpPr>
          <p:spPr bwMode="auto">
            <a:xfrm>
              <a:off x="4151" y="2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50" name="Oval 932"/>
            <p:cNvSpPr>
              <a:spLocks noChangeArrowheads="1"/>
            </p:cNvSpPr>
            <p:nvPr/>
          </p:nvSpPr>
          <p:spPr bwMode="auto">
            <a:xfrm>
              <a:off x="4424" y="17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51" name="Oval 933"/>
            <p:cNvSpPr>
              <a:spLocks noChangeArrowheads="1"/>
            </p:cNvSpPr>
            <p:nvPr/>
          </p:nvSpPr>
          <p:spPr bwMode="auto">
            <a:xfrm>
              <a:off x="4423"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52" name="Oval 934"/>
            <p:cNvSpPr>
              <a:spLocks noChangeArrowheads="1"/>
            </p:cNvSpPr>
            <p:nvPr/>
          </p:nvSpPr>
          <p:spPr bwMode="auto">
            <a:xfrm>
              <a:off x="4287" y="15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53" name="Oval 935"/>
            <p:cNvSpPr>
              <a:spLocks noChangeArrowheads="1"/>
            </p:cNvSpPr>
            <p:nvPr/>
          </p:nvSpPr>
          <p:spPr bwMode="auto">
            <a:xfrm>
              <a:off x="4378" y="14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54" name="Oval 936"/>
            <p:cNvSpPr>
              <a:spLocks noChangeArrowheads="1"/>
            </p:cNvSpPr>
            <p:nvPr/>
          </p:nvSpPr>
          <p:spPr bwMode="auto">
            <a:xfrm>
              <a:off x="4514" y="1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55" name="Oval 937"/>
            <p:cNvSpPr>
              <a:spLocks noChangeArrowheads="1"/>
            </p:cNvSpPr>
            <p:nvPr/>
          </p:nvSpPr>
          <p:spPr bwMode="auto">
            <a:xfrm>
              <a:off x="4559" y="15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56" name="Oval 938"/>
            <p:cNvSpPr>
              <a:spLocks noChangeArrowheads="1"/>
            </p:cNvSpPr>
            <p:nvPr/>
          </p:nvSpPr>
          <p:spPr bwMode="auto">
            <a:xfrm>
              <a:off x="4151"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57" name="Oval 939"/>
            <p:cNvSpPr>
              <a:spLocks noChangeArrowheads="1"/>
            </p:cNvSpPr>
            <p:nvPr/>
          </p:nvSpPr>
          <p:spPr bwMode="auto">
            <a:xfrm>
              <a:off x="4331" y="17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58" name="Oval 940"/>
            <p:cNvSpPr>
              <a:spLocks noChangeArrowheads="1"/>
            </p:cNvSpPr>
            <p:nvPr/>
          </p:nvSpPr>
          <p:spPr bwMode="auto">
            <a:xfrm>
              <a:off x="3880" y="1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59" name="Oval 941"/>
            <p:cNvSpPr>
              <a:spLocks noChangeArrowheads="1"/>
            </p:cNvSpPr>
            <p:nvPr/>
          </p:nvSpPr>
          <p:spPr bwMode="auto">
            <a:xfrm>
              <a:off x="3879"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60" name="Oval 942"/>
            <p:cNvSpPr>
              <a:spLocks noChangeArrowheads="1"/>
            </p:cNvSpPr>
            <p:nvPr/>
          </p:nvSpPr>
          <p:spPr bwMode="auto">
            <a:xfrm>
              <a:off x="3743" y="1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61" name="Oval 943"/>
            <p:cNvSpPr>
              <a:spLocks noChangeArrowheads="1"/>
            </p:cNvSpPr>
            <p:nvPr/>
          </p:nvSpPr>
          <p:spPr bwMode="auto">
            <a:xfrm>
              <a:off x="3834" y="1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62" name="Oval 944"/>
            <p:cNvSpPr>
              <a:spLocks noChangeArrowheads="1"/>
            </p:cNvSpPr>
            <p:nvPr/>
          </p:nvSpPr>
          <p:spPr bwMode="auto">
            <a:xfrm>
              <a:off x="3970"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63" name="Oval 945"/>
            <p:cNvSpPr>
              <a:spLocks noChangeArrowheads="1"/>
            </p:cNvSpPr>
            <p:nvPr/>
          </p:nvSpPr>
          <p:spPr bwMode="auto">
            <a:xfrm>
              <a:off x="4061" y="15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64" name="Oval 946"/>
            <p:cNvSpPr>
              <a:spLocks noChangeArrowheads="1"/>
            </p:cNvSpPr>
            <p:nvPr/>
          </p:nvSpPr>
          <p:spPr bwMode="auto">
            <a:xfrm>
              <a:off x="4152" y="1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65" name="Oval 947"/>
            <p:cNvSpPr>
              <a:spLocks noChangeArrowheads="1"/>
            </p:cNvSpPr>
            <p:nvPr/>
          </p:nvSpPr>
          <p:spPr bwMode="auto">
            <a:xfrm>
              <a:off x="4105" y="111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166" name="Oval 948"/>
            <p:cNvSpPr>
              <a:spLocks noChangeArrowheads="1"/>
            </p:cNvSpPr>
            <p:nvPr/>
          </p:nvSpPr>
          <p:spPr bwMode="auto">
            <a:xfrm>
              <a:off x="401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67" name="Oval 949"/>
            <p:cNvSpPr>
              <a:spLocks noChangeArrowheads="1"/>
            </p:cNvSpPr>
            <p:nvPr/>
          </p:nvSpPr>
          <p:spPr bwMode="auto">
            <a:xfrm>
              <a:off x="3743" y="148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68" name="Oval 950"/>
            <p:cNvSpPr>
              <a:spLocks noChangeArrowheads="1"/>
            </p:cNvSpPr>
            <p:nvPr/>
          </p:nvSpPr>
          <p:spPr bwMode="auto">
            <a:xfrm>
              <a:off x="4061" y="1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69" name="Oval 951"/>
            <p:cNvSpPr>
              <a:spLocks noChangeArrowheads="1"/>
            </p:cNvSpPr>
            <p:nvPr/>
          </p:nvSpPr>
          <p:spPr bwMode="auto">
            <a:xfrm>
              <a:off x="4333" y="1351"/>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1170" name="Oval 952"/>
            <p:cNvSpPr>
              <a:spLocks noChangeArrowheads="1"/>
            </p:cNvSpPr>
            <p:nvPr/>
          </p:nvSpPr>
          <p:spPr bwMode="auto">
            <a:xfrm>
              <a:off x="4196" y="1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71" name="Oval 953"/>
            <p:cNvSpPr>
              <a:spLocks noChangeArrowheads="1"/>
            </p:cNvSpPr>
            <p:nvPr/>
          </p:nvSpPr>
          <p:spPr bwMode="auto">
            <a:xfrm>
              <a:off x="4287"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72" name="Oval 954"/>
            <p:cNvSpPr>
              <a:spLocks noChangeArrowheads="1"/>
            </p:cNvSpPr>
            <p:nvPr/>
          </p:nvSpPr>
          <p:spPr bwMode="auto">
            <a:xfrm>
              <a:off x="4468"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73" name="Oval 955"/>
            <p:cNvSpPr>
              <a:spLocks noChangeArrowheads="1"/>
            </p:cNvSpPr>
            <p:nvPr/>
          </p:nvSpPr>
          <p:spPr bwMode="auto">
            <a:xfrm>
              <a:off x="4196" y="130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74" name="Oval 956"/>
            <p:cNvSpPr>
              <a:spLocks noChangeArrowheads="1"/>
            </p:cNvSpPr>
            <p:nvPr/>
          </p:nvSpPr>
          <p:spPr bwMode="auto">
            <a:xfrm>
              <a:off x="4514" y="1215"/>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175" name="Oval 957"/>
            <p:cNvSpPr>
              <a:spLocks noChangeArrowheads="1"/>
            </p:cNvSpPr>
            <p:nvPr/>
          </p:nvSpPr>
          <p:spPr bwMode="auto">
            <a:xfrm>
              <a:off x="3788" y="16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76" name="Oval 958"/>
            <p:cNvSpPr>
              <a:spLocks noChangeArrowheads="1"/>
            </p:cNvSpPr>
            <p:nvPr/>
          </p:nvSpPr>
          <p:spPr bwMode="auto">
            <a:xfrm>
              <a:off x="5511" y="17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77" name="Oval 959"/>
            <p:cNvSpPr>
              <a:spLocks noChangeArrowheads="1"/>
            </p:cNvSpPr>
            <p:nvPr/>
          </p:nvSpPr>
          <p:spPr bwMode="auto">
            <a:xfrm>
              <a:off x="5421"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78" name="Oval 960"/>
            <p:cNvSpPr>
              <a:spLocks noChangeArrowheads="1"/>
            </p:cNvSpPr>
            <p:nvPr/>
          </p:nvSpPr>
          <p:spPr bwMode="auto">
            <a:xfrm>
              <a:off x="5285" y="12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79" name="Oval 961"/>
            <p:cNvSpPr>
              <a:spLocks noChangeArrowheads="1"/>
            </p:cNvSpPr>
            <p:nvPr/>
          </p:nvSpPr>
          <p:spPr bwMode="auto">
            <a:xfrm>
              <a:off x="5376" y="11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80" name="Oval 962"/>
            <p:cNvSpPr>
              <a:spLocks noChangeArrowheads="1"/>
            </p:cNvSpPr>
            <p:nvPr/>
          </p:nvSpPr>
          <p:spPr bwMode="auto">
            <a:xfrm>
              <a:off x="5512" y="13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81" name="Oval 963"/>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82" name="Oval 964"/>
            <p:cNvSpPr>
              <a:spLocks noChangeArrowheads="1"/>
            </p:cNvSpPr>
            <p:nvPr/>
          </p:nvSpPr>
          <p:spPr bwMode="auto">
            <a:xfrm>
              <a:off x="5013"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83" name="Oval 965"/>
            <p:cNvSpPr>
              <a:spLocks noChangeArrowheads="1"/>
            </p:cNvSpPr>
            <p:nvPr/>
          </p:nvSpPr>
          <p:spPr bwMode="auto">
            <a:xfrm>
              <a:off x="5466" y="16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84" name="Oval 966"/>
            <p:cNvSpPr>
              <a:spLocks noChangeArrowheads="1"/>
            </p:cNvSpPr>
            <p:nvPr/>
          </p:nvSpPr>
          <p:spPr bwMode="auto">
            <a:xfrm>
              <a:off x="4878"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85" name="Oval 967"/>
            <p:cNvSpPr>
              <a:spLocks noChangeArrowheads="1"/>
            </p:cNvSpPr>
            <p:nvPr/>
          </p:nvSpPr>
          <p:spPr bwMode="auto">
            <a:xfrm>
              <a:off x="4877"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86" name="Oval 968"/>
            <p:cNvSpPr>
              <a:spLocks noChangeArrowheads="1"/>
            </p:cNvSpPr>
            <p:nvPr/>
          </p:nvSpPr>
          <p:spPr bwMode="auto">
            <a:xfrm>
              <a:off x="4741"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87" name="Oval 969"/>
            <p:cNvSpPr>
              <a:spLocks noChangeArrowheads="1"/>
            </p:cNvSpPr>
            <p:nvPr/>
          </p:nvSpPr>
          <p:spPr bwMode="auto">
            <a:xfrm>
              <a:off x="4832" y="98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88" name="Oval 970"/>
            <p:cNvSpPr>
              <a:spLocks noChangeArrowheads="1"/>
            </p:cNvSpPr>
            <p:nvPr/>
          </p:nvSpPr>
          <p:spPr bwMode="auto">
            <a:xfrm>
              <a:off x="4968"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89" name="Oval 971"/>
            <p:cNvSpPr>
              <a:spLocks noChangeArrowheads="1"/>
            </p:cNvSpPr>
            <p:nvPr/>
          </p:nvSpPr>
          <p:spPr bwMode="auto">
            <a:xfrm>
              <a:off x="5059" y="1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90" name="Oval 972"/>
            <p:cNvSpPr>
              <a:spLocks noChangeArrowheads="1"/>
            </p:cNvSpPr>
            <p:nvPr/>
          </p:nvSpPr>
          <p:spPr bwMode="auto">
            <a:xfrm>
              <a:off x="5150" y="121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91" name="Oval 973"/>
            <p:cNvSpPr>
              <a:spLocks noChangeArrowheads="1"/>
            </p:cNvSpPr>
            <p:nvPr/>
          </p:nvSpPr>
          <p:spPr bwMode="auto">
            <a:xfrm>
              <a:off x="5149" y="10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92" name="Oval 974"/>
            <p:cNvSpPr>
              <a:spLocks noChangeArrowheads="1"/>
            </p:cNvSpPr>
            <p:nvPr/>
          </p:nvSpPr>
          <p:spPr bwMode="auto">
            <a:xfrm>
              <a:off x="501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93" name="Oval 975"/>
            <p:cNvSpPr>
              <a:spLocks noChangeArrowheads="1"/>
            </p:cNvSpPr>
            <p:nvPr/>
          </p:nvSpPr>
          <p:spPr bwMode="auto">
            <a:xfrm>
              <a:off x="4741" y="116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94" name="Oval 976"/>
            <p:cNvSpPr>
              <a:spLocks noChangeArrowheads="1"/>
            </p:cNvSpPr>
            <p:nvPr/>
          </p:nvSpPr>
          <p:spPr bwMode="auto">
            <a:xfrm>
              <a:off x="5059" y="11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95" name="Oval 977"/>
            <p:cNvSpPr>
              <a:spLocks noChangeArrowheads="1"/>
            </p:cNvSpPr>
            <p:nvPr/>
          </p:nvSpPr>
          <p:spPr bwMode="auto">
            <a:xfrm>
              <a:off x="5331" y="10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96" name="Oval 978"/>
            <p:cNvSpPr>
              <a:spLocks noChangeArrowheads="1"/>
            </p:cNvSpPr>
            <p:nvPr/>
          </p:nvSpPr>
          <p:spPr bwMode="auto">
            <a:xfrm>
              <a:off x="4604"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97" name="Oval 979"/>
            <p:cNvSpPr>
              <a:spLocks noChangeArrowheads="1"/>
            </p:cNvSpPr>
            <p:nvPr/>
          </p:nvSpPr>
          <p:spPr bwMode="auto">
            <a:xfrm>
              <a:off x="5285" y="11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198" name="Oval 980"/>
            <p:cNvSpPr>
              <a:spLocks noChangeArrowheads="1"/>
            </p:cNvSpPr>
            <p:nvPr/>
          </p:nvSpPr>
          <p:spPr bwMode="auto">
            <a:xfrm>
              <a:off x="5194" y="98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199" name="Oval 981"/>
            <p:cNvSpPr>
              <a:spLocks noChangeArrowheads="1"/>
            </p:cNvSpPr>
            <p:nvPr/>
          </p:nvSpPr>
          <p:spPr bwMode="auto">
            <a:xfrm>
              <a:off x="5557"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00" name="Oval 982"/>
            <p:cNvSpPr>
              <a:spLocks noChangeArrowheads="1"/>
            </p:cNvSpPr>
            <p:nvPr/>
          </p:nvSpPr>
          <p:spPr bwMode="auto">
            <a:xfrm>
              <a:off x="4786" y="15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01" name="Oval 983"/>
            <p:cNvSpPr>
              <a:spLocks noChangeArrowheads="1"/>
            </p:cNvSpPr>
            <p:nvPr/>
          </p:nvSpPr>
          <p:spPr bwMode="auto">
            <a:xfrm>
              <a:off x="5557"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02" name="Oval 984"/>
            <p:cNvSpPr>
              <a:spLocks noChangeArrowheads="1"/>
            </p:cNvSpPr>
            <p:nvPr/>
          </p:nvSpPr>
          <p:spPr bwMode="auto">
            <a:xfrm>
              <a:off x="5693"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03" name="Oval 985"/>
            <p:cNvSpPr>
              <a:spLocks noChangeArrowheads="1"/>
            </p:cNvSpPr>
            <p:nvPr/>
          </p:nvSpPr>
          <p:spPr bwMode="auto">
            <a:xfrm>
              <a:off x="5783" y="10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04" name="Oval 986"/>
            <p:cNvSpPr>
              <a:spLocks noChangeArrowheads="1"/>
            </p:cNvSpPr>
            <p:nvPr/>
          </p:nvSpPr>
          <p:spPr bwMode="auto">
            <a:xfrm>
              <a:off x="5466"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05" name="Oval 987"/>
            <p:cNvSpPr>
              <a:spLocks noChangeArrowheads="1"/>
            </p:cNvSpPr>
            <p:nvPr/>
          </p:nvSpPr>
          <p:spPr bwMode="auto">
            <a:xfrm>
              <a:off x="5148"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06" name="Oval 988"/>
            <p:cNvSpPr>
              <a:spLocks noChangeArrowheads="1"/>
            </p:cNvSpPr>
            <p:nvPr/>
          </p:nvSpPr>
          <p:spPr bwMode="auto">
            <a:xfrm>
              <a:off x="528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07" name="Oval 989"/>
            <p:cNvSpPr>
              <a:spLocks noChangeArrowheads="1"/>
            </p:cNvSpPr>
            <p:nvPr/>
          </p:nvSpPr>
          <p:spPr bwMode="auto">
            <a:xfrm>
              <a:off x="5375"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08" name="Oval 990"/>
            <p:cNvSpPr>
              <a:spLocks noChangeArrowheads="1"/>
            </p:cNvSpPr>
            <p:nvPr/>
          </p:nvSpPr>
          <p:spPr bwMode="auto">
            <a:xfrm>
              <a:off x="5466"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09" name="Oval 991"/>
            <p:cNvSpPr>
              <a:spLocks noChangeArrowheads="1"/>
            </p:cNvSpPr>
            <p:nvPr/>
          </p:nvSpPr>
          <p:spPr bwMode="auto">
            <a:xfrm>
              <a:off x="5557"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10" name="Oval 992"/>
            <p:cNvSpPr>
              <a:spLocks noChangeArrowheads="1"/>
            </p:cNvSpPr>
            <p:nvPr/>
          </p:nvSpPr>
          <p:spPr bwMode="auto">
            <a:xfrm>
              <a:off x="5784"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11" name="Oval 993"/>
            <p:cNvSpPr>
              <a:spLocks noChangeArrowheads="1"/>
            </p:cNvSpPr>
            <p:nvPr/>
          </p:nvSpPr>
          <p:spPr bwMode="auto">
            <a:xfrm>
              <a:off x="5511" y="2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212" name="Oval 994"/>
            <p:cNvSpPr>
              <a:spLocks noChangeArrowheads="1"/>
            </p:cNvSpPr>
            <p:nvPr/>
          </p:nvSpPr>
          <p:spPr bwMode="auto">
            <a:xfrm>
              <a:off x="5013"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13" name="Oval 995"/>
            <p:cNvSpPr>
              <a:spLocks noChangeArrowheads="1"/>
            </p:cNvSpPr>
            <p:nvPr/>
          </p:nvSpPr>
          <p:spPr bwMode="auto">
            <a:xfrm>
              <a:off x="4515" y="2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14" name="Oval 996"/>
            <p:cNvSpPr>
              <a:spLocks noChangeArrowheads="1"/>
            </p:cNvSpPr>
            <p:nvPr/>
          </p:nvSpPr>
          <p:spPr bwMode="auto">
            <a:xfrm>
              <a:off x="401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15" name="Oval 997"/>
            <p:cNvSpPr>
              <a:spLocks noChangeArrowheads="1"/>
            </p:cNvSpPr>
            <p:nvPr/>
          </p:nvSpPr>
          <p:spPr bwMode="auto">
            <a:xfrm>
              <a:off x="4378"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16" name="Oval 998"/>
            <p:cNvSpPr>
              <a:spLocks noChangeArrowheads="1"/>
            </p:cNvSpPr>
            <p:nvPr/>
          </p:nvSpPr>
          <p:spPr bwMode="auto">
            <a:xfrm>
              <a:off x="3788" y="220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217" name="Oval 999"/>
            <p:cNvSpPr>
              <a:spLocks noChangeArrowheads="1"/>
            </p:cNvSpPr>
            <p:nvPr/>
          </p:nvSpPr>
          <p:spPr bwMode="auto">
            <a:xfrm>
              <a:off x="405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18" name="Oval 1000"/>
            <p:cNvSpPr>
              <a:spLocks noChangeArrowheads="1"/>
            </p:cNvSpPr>
            <p:nvPr/>
          </p:nvSpPr>
          <p:spPr bwMode="auto">
            <a:xfrm>
              <a:off x="4514" y="14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19" name="Oval 1001"/>
            <p:cNvSpPr>
              <a:spLocks noChangeArrowheads="1"/>
            </p:cNvSpPr>
            <p:nvPr/>
          </p:nvSpPr>
          <p:spPr bwMode="auto">
            <a:xfrm>
              <a:off x="4971"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20" name="Oval 1002"/>
            <p:cNvSpPr>
              <a:spLocks noChangeArrowheads="1"/>
            </p:cNvSpPr>
            <p:nvPr/>
          </p:nvSpPr>
          <p:spPr bwMode="auto">
            <a:xfrm>
              <a:off x="4015"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21" name="Oval 1003"/>
            <p:cNvSpPr>
              <a:spLocks noChangeArrowheads="1"/>
            </p:cNvSpPr>
            <p:nvPr/>
          </p:nvSpPr>
          <p:spPr bwMode="auto">
            <a:xfrm>
              <a:off x="3879" y="116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222" name="Oval 1004"/>
            <p:cNvSpPr>
              <a:spLocks noChangeArrowheads="1"/>
            </p:cNvSpPr>
            <p:nvPr/>
          </p:nvSpPr>
          <p:spPr bwMode="auto">
            <a:xfrm>
              <a:off x="3742" y="12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23" name="Oval 1005"/>
            <p:cNvSpPr>
              <a:spLocks noChangeArrowheads="1"/>
            </p:cNvSpPr>
            <p:nvPr/>
          </p:nvSpPr>
          <p:spPr bwMode="auto">
            <a:xfrm>
              <a:off x="3652" y="11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24" name="Oval 1006"/>
            <p:cNvSpPr>
              <a:spLocks noChangeArrowheads="1"/>
            </p:cNvSpPr>
            <p:nvPr/>
          </p:nvSpPr>
          <p:spPr bwMode="auto">
            <a:xfrm>
              <a:off x="3606" y="10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25" name="Oval 1007"/>
            <p:cNvSpPr>
              <a:spLocks noChangeArrowheads="1"/>
            </p:cNvSpPr>
            <p:nvPr/>
          </p:nvSpPr>
          <p:spPr bwMode="auto">
            <a:xfrm>
              <a:off x="3834"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26" name="Oval 1008"/>
            <p:cNvSpPr>
              <a:spLocks noChangeArrowheads="1"/>
            </p:cNvSpPr>
            <p:nvPr/>
          </p:nvSpPr>
          <p:spPr bwMode="auto">
            <a:xfrm>
              <a:off x="3971" y="10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27" name="Oval 1009"/>
            <p:cNvSpPr>
              <a:spLocks noChangeArrowheads="1"/>
            </p:cNvSpPr>
            <p:nvPr/>
          </p:nvSpPr>
          <p:spPr bwMode="auto">
            <a:xfrm>
              <a:off x="4108" y="13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28" name="Oval 1010"/>
            <p:cNvSpPr>
              <a:spLocks noChangeArrowheads="1"/>
            </p:cNvSpPr>
            <p:nvPr/>
          </p:nvSpPr>
          <p:spPr bwMode="auto">
            <a:xfrm>
              <a:off x="3697"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29" name="Oval 1011"/>
            <p:cNvSpPr>
              <a:spLocks noChangeArrowheads="1"/>
            </p:cNvSpPr>
            <p:nvPr/>
          </p:nvSpPr>
          <p:spPr bwMode="auto">
            <a:xfrm>
              <a:off x="3652" y="211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30" name="Oval 1012"/>
            <p:cNvSpPr>
              <a:spLocks noChangeArrowheads="1"/>
            </p:cNvSpPr>
            <p:nvPr/>
          </p:nvSpPr>
          <p:spPr bwMode="auto">
            <a:xfrm>
              <a:off x="387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31" name="Oval 1013"/>
            <p:cNvSpPr>
              <a:spLocks noChangeArrowheads="1"/>
            </p:cNvSpPr>
            <p:nvPr/>
          </p:nvSpPr>
          <p:spPr bwMode="auto">
            <a:xfrm>
              <a:off x="3924" y="17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32" name="Oval 1014"/>
            <p:cNvSpPr>
              <a:spLocks noChangeArrowheads="1"/>
            </p:cNvSpPr>
            <p:nvPr/>
          </p:nvSpPr>
          <p:spPr bwMode="auto">
            <a:xfrm>
              <a:off x="3924"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33" name="Oval 1015"/>
            <p:cNvSpPr>
              <a:spLocks noChangeArrowheads="1"/>
            </p:cNvSpPr>
            <p:nvPr/>
          </p:nvSpPr>
          <p:spPr bwMode="auto">
            <a:xfrm>
              <a:off x="3742"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34" name="Oval 1016"/>
            <p:cNvSpPr>
              <a:spLocks noChangeArrowheads="1"/>
            </p:cNvSpPr>
            <p:nvPr/>
          </p:nvSpPr>
          <p:spPr bwMode="auto">
            <a:xfrm>
              <a:off x="3652" y="188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235" name="Oval 1017"/>
            <p:cNvSpPr>
              <a:spLocks noChangeArrowheads="1"/>
            </p:cNvSpPr>
            <p:nvPr/>
          </p:nvSpPr>
          <p:spPr bwMode="auto">
            <a:xfrm>
              <a:off x="3651" y="1616"/>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1236" name="Oval 1018"/>
            <p:cNvSpPr>
              <a:spLocks noChangeArrowheads="1"/>
            </p:cNvSpPr>
            <p:nvPr/>
          </p:nvSpPr>
          <p:spPr bwMode="auto">
            <a:xfrm>
              <a:off x="3652"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37" name="Oval 1019"/>
            <p:cNvSpPr>
              <a:spLocks noChangeArrowheads="1"/>
            </p:cNvSpPr>
            <p:nvPr/>
          </p:nvSpPr>
          <p:spPr bwMode="auto">
            <a:xfrm>
              <a:off x="4468" y="12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38" name="Oval 1020"/>
            <p:cNvSpPr>
              <a:spLocks noChangeArrowheads="1"/>
            </p:cNvSpPr>
            <p:nvPr/>
          </p:nvSpPr>
          <p:spPr bwMode="auto">
            <a:xfrm>
              <a:off x="4332" y="1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39" name="Oval 1021"/>
            <p:cNvSpPr>
              <a:spLocks noChangeArrowheads="1"/>
            </p:cNvSpPr>
            <p:nvPr/>
          </p:nvSpPr>
          <p:spPr bwMode="auto">
            <a:xfrm>
              <a:off x="4196"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240" name="Oval 1022"/>
            <p:cNvSpPr>
              <a:spLocks noChangeArrowheads="1"/>
            </p:cNvSpPr>
            <p:nvPr/>
          </p:nvSpPr>
          <p:spPr bwMode="auto">
            <a:xfrm>
              <a:off x="4333"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41" name="Oval 1023"/>
            <p:cNvSpPr>
              <a:spLocks noChangeArrowheads="1"/>
            </p:cNvSpPr>
            <p:nvPr/>
          </p:nvSpPr>
          <p:spPr bwMode="auto">
            <a:xfrm>
              <a:off x="4559" y="98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42" name="Oval 1024"/>
            <p:cNvSpPr>
              <a:spLocks noChangeArrowheads="1"/>
            </p:cNvSpPr>
            <p:nvPr/>
          </p:nvSpPr>
          <p:spPr bwMode="auto">
            <a:xfrm>
              <a:off x="3697" y="98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243" name="Oval 1025"/>
            <p:cNvSpPr>
              <a:spLocks noChangeArrowheads="1"/>
            </p:cNvSpPr>
            <p:nvPr/>
          </p:nvSpPr>
          <p:spPr bwMode="auto">
            <a:xfrm>
              <a:off x="4741"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44" name="Oval 1026"/>
            <p:cNvSpPr>
              <a:spLocks noChangeArrowheads="1"/>
            </p:cNvSpPr>
            <p:nvPr/>
          </p:nvSpPr>
          <p:spPr bwMode="auto">
            <a:xfrm>
              <a:off x="3924"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45" name="Oval 1027"/>
            <p:cNvSpPr>
              <a:spLocks noChangeArrowheads="1"/>
            </p:cNvSpPr>
            <p:nvPr/>
          </p:nvSpPr>
          <p:spPr bwMode="auto">
            <a:xfrm>
              <a:off x="3834"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46" name="Oval 1028"/>
            <p:cNvSpPr>
              <a:spLocks noChangeArrowheads="1"/>
            </p:cNvSpPr>
            <p:nvPr/>
          </p:nvSpPr>
          <p:spPr bwMode="auto">
            <a:xfrm>
              <a:off x="374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47" name="Oval 1029"/>
            <p:cNvSpPr>
              <a:spLocks noChangeArrowheads="1"/>
            </p:cNvSpPr>
            <p:nvPr/>
          </p:nvSpPr>
          <p:spPr bwMode="auto">
            <a:xfrm>
              <a:off x="3650" y="2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48" name="Oval 1030"/>
            <p:cNvSpPr>
              <a:spLocks noChangeArrowheads="1"/>
            </p:cNvSpPr>
            <p:nvPr/>
          </p:nvSpPr>
          <p:spPr bwMode="auto">
            <a:xfrm>
              <a:off x="4287"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49" name="Oval 1031"/>
            <p:cNvSpPr>
              <a:spLocks noChangeArrowheads="1"/>
            </p:cNvSpPr>
            <p:nvPr/>
          </p:nvSpPr>
          <p:spPr bwMode="auto">
            <a:xfrm>
              <a:off x="4196" y="2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50" name="Oval 1032"/>
            <p:cNvSpPr>
              <a:spLocks noChangeArrowheads="1"/>
            </p:cNvSpPr>
            <p:nvPr/>
          </p:nvSpPr>
          <p:spPr bwMode="auto">
            <a:xfrm>
              <a:off x="40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51" name="Oval 1033"/>
            <p:cNvSpPr>
              <a:spLocks noChangeArrowheads="1"/>
            </p:cNvSpPr>
            <p:nvPr/>
          </p:nvSpPr>
          <p:spPr bwMode="auto">
            <a:xfrm>
              <a:off x="3788" y="256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252" name="Oval 1034"/>
            <p:cNvSpPr>
              <a:spLocks noChangeArrowheads="1"/>
            </p:cNvSpPr>
            <p:nvPr/>
          </p:nvSpPr>
          <p:spPr bwMode="auto">
            <a:xfrm>
              <a:off x="4333" y="252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1253" name="Oval 1035"/>
            <p:cNvSpPr>
              <a:spLocks noChangeArrowheads="1"/>
            </p:cNvSpPr>
            <p:nvPr/>
          </p:nvSpPr>
          <p:spPr bwMode="auto">
            <a:xfrm>
              <a:off x="4787" y="247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254" name="Oval 1036"/>
            <p:cNvSpPr>
              <a:spLocks noChangeArrowheads="1"/>
            </p:cNvSpPr>
            <p:nvPr/>
          </p:nvSpPr>
          <p:spPr bwMode="auto">
            <a:xfrm>
              <a:off x="4196" y="2432"/>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255" name="Oval 1037"/>
            <p:cNvSpPr>
              <a:spLocks noChangeArrowheads="1"/>
            </p:cNvSpPr>
            <p:nvPr/>
          </p:nvSpPr>
          <p:spPr bwMode="auto">
            <a:xfrm>
              <a:off x="3605" y="2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56" name="Oval 1038"/>
            <p:cNvSpPr>
              <a:spLocks noChangeArrowheads="1"/>
            </p:cNvSpPr>
            <p:nvPr/>
          </p:nvSpPr>
          <p:spPr bwMode="auto">
            <a:xfrm>
              <a:off x="4060" y="2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57" name="Oval 1039"/>
            <p:cNvSpPr>
              <a:spLocks noChangeArrowheads="1"/>
            </p:cNvSpPr>
            <p:nvPr/>
          </p:nvSpPr>
          <p:spPr bwMode="auto">
            <a:xfrm>
              <a:off x="4515"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58" name="Oval 1040"/>
            <p:cNvSpPr>
              <a:spLocks noChangeArrowheads="1"/>
            </p:cNvSpPr>
            <p:nvPr/>
          </p:nvSpPr>
          <p:spPr bwMode="auto">
            <a:xfrm>
              <a:off x="4970" y="2342"/>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1259" name="Oval 1041"/>
            <p:cNvSpPr>
              <a:spLocks noChangeArrowheads="1"/>
            </p:cNvSpPr>
            <p:nvPr/>
          </p:nvSpPr>
          <p:spPr bwMode="auto">
            <a:xfrm>
              <a:off x="5149" y="2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60" name="Oval 1042"/>
            <p:cNvSpPr>
              <a:spLocks noChangeArrowheads="1"/>
            </p:cNvSpPr>
            <p:nvPr/>
          </p:nvSpPr>
          <p:spPr bwMode="auto">
            <a:xfrm>
              <a:off x="4650"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61" name="Oval 1043"/>
            <p:cNvSpPr>
              <a:spLocks noChangeArrowheads="1"/>
            </p:cNvSpPr>
            <p:nvPr/>
          </p:nvSpPr>
          <p:spPr bwMode="auto">
            <a:xfrm>
              <a:off x="4514" y="22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62" name="Oval 1044"/>
            <p:cNvSpPr>
              <a:spLocks noChangeArrowheads="1"/>
            </p:cNvSpPr>
            <p:nvPr/>
          </p:nvSpPr>
          <p:spPr bwMode="auto">
            <a:xfrm>
              <a:off x="5784"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63" name="Oval 1045"/>
            <p:cNvSpPr>
              <a:spLocks noChangeArrowheads="1"/>
            </p:cNvSpPr>
            <p:nvPr/>
          </p:nvSpPr>
          <p:spPr bwMode="auto">
            <a:xfrm>
              <a:off x="5739"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64" name="Oval 1046"/>
            <p:cNvSpPr>
              <a:spLocks noChangeArrowheads="1"/>
            </p:cNvSpPr>
            <p:nvPr/>
          </p:nvSpPr>
          <p:spPr bwMode="auto">
            <a:xfrm>
              <a:off x="5557" y="18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65" name="Oval 1047"/>
            <p:cNvSpPr>
              <a:spLocks noChangeArrowheads="1"/>
            </p:cNvSpPr>
            <p:nvPr/>
          </p:nvSpPr>
          <p:spPr bwMode="auto">
            <a:xfrm>
              <a:off x="5692" y="2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66" name="Oval 1048"/>
            <p:cNvSpPr>
              <a:spLocks noChangeArrowheads="1"/>
            </p:cNvSpPr>
            <p:nvPr/>
          </p:nvSpPr>
          <p:spPr bwMode="auto">
            <a:xfrm>
              <a:off x="5466" y="2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67" name="Oval 1049"/>
            <p:cNvSpPr>
              <a:spLocks noChangeArrowheads="1"/>
            </p:cNvSpPr>
            <p:nvPr/>
          </p:nvSpPr>
          <p:spPr bwMode="auto">
            <a:xfrm>
              <a:off x="4650" y="2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68" name="Oval 1050"/>
            <p:cNvSpPr>
              <a:spLocks noChangeArrowheads="1"/>
            </p:cNvSpPr>
            <p:nvPr/>
          </p:nvSpPr>
          <p:spPr bwMode="auto">
            <a:xfrm>
              <a:off x="1429"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69" name="Oval 1051"/>
            <p:cNvSpPr>
              <a:spLocks noChangeArrowheads="1"/>
            </p:cNvSpPr>
            <p:nvPr/>
          </p:nvSpPr>
          <p:spPr bwMode="auto">
            <a:xfrm>
              <a:off x="142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70" name="Oval 1052"/>
            <p:cNvSpPr>
              <a:spLocks noChangeArrowheads="1"/>
            </p:cNvSpPr>
            <p:nvPr/>
          </p:nvSpPr>
          <p:spPr bwMode="auto">
            <a:xfrm>
              <a:off x="1338"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71" name="Oval 1053"/>
            <p:cNvSpPr>
              <a:spLocks noChangeArrowheads="1"/>
            </p:cNvSpPr>
            <p:nvPr/>
          </p:nvSpPr>
          <p:spPr bwMode="auto">
            <a:xfrm>
              <a:off x="120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72" name="Oval 1054"/>
            <p:cNvSpPr>
              <a:spLocks noChangeArrowheads="1"/>
            </p:cNvSpPr>
            <p:nvPr/>
          </p:nvSpPr>
          <p:spPr bwMode="auto">
            <a:xfrm>
              <a:off x="102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73" name="Oval 1055"/>
            <p:cNvSpPr>
              <a:spLocks noChangeArrowheads="1"/>
            </p:cNvSpPr>
            <p:nvPr/>
          </p:nvSpPr>
          <p:spPr bwMode="auto">
            <a:xfrm>
              <a:off x="1292" y="301"/>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1274" name="Oval 1056"/>
            <p:cNvSpPr>
              <a:spLocks noChangeArrowheads="1"/>
            </p:cNvSpPr>
            <p:nvPr/>
          </p:nvSpPr>
          <p:spPr bwMode="auto">
            <a:xfrm>
              <a:off x="1383" y="25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75" name="Oval 1057"/>
            <p:cNvSpPr>
              <a:spLocks noChangeArrowheads="1"/>
            </p:cNvSpPr>
            <p:nvPr/>
          </p:nvSpPr>
          <p:spPr bwMode="auto">
            <a:xfrm>
              <a:off x="1383"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76" name="Oval 1058"/>
            <p:cNvSpPr>
              <a:spLocks noChangeArrowheads="1"/>
            </p:cNvSpPr>
            <p:nvPr/>
          </p:nvSpPr>
          <p:spPr bwMode="auto">
            <a:xfrm>
              <a:off x="133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77" name="Oval 1059"/>
            <p:cNvSpPr>
              <a:spLocks noChangeArrowheads="1"/>
            </p:cNvSpPr>
            <p:nvPr/>
          </p:nvSpPr>
          <p:spPr bwMode="auto">
            <a:xfrm>
              <a:off x="1383"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78" name="Oval 1060"/>
            <p:cNvSpPr>
              <a:spLocks noChangeArrowheads="1"/>
            </p:cNvSpPr>
            <p:nvPr/>
          </p:nvSpPr>
          <p:spPr bwMode="auto">
            <a:xfrm>
              <a:off x="3742" y="61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279" name="Oval 1061"/>
            <p:cNvSpPr>
              <a:spLocks noChangeArrowheads="1"/>
            </p:cNvSpPr>
            <p:nvPr/>
          </p:nvSpPr>
          <p:spPr bwMode="auto">
            <a:xfrm>
              <a:off x="1610"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80" name="Oval 1062"/>
            <p:cNvSpPr>
              <a:spLocks noChangeArrowheads="1"/>
            </p:cNvSpPr>
            <p:nvPr/>
          </p:nvSpPr>
          <p:spPr bwMode="auto">
            <a:xfrm>
              <a:off x="1701" y="84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281" name="Oval 1063"/>
            <p:cNvSpPr>
              <a:spLocks noChangeArrowheads="1"/>
            </p:cNvSpPr>
            <p:nvPr/>
          </p:nvSpPr>
          <p:spPr bwMode="auto">
            <a:xfrm>
              <a:off x="1700"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82" name="Oval 1064"/>
            <p:cNvSpPr>
              <a:spLocks noChangeArrowheads="1"/>
            </p:cNvSpPr>
            <p:nvPr/>
          </p:nvSpPr>
          <p:spPr bwMode="auto">
            <a:xfrm>
              <a:off x="1699"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83" name="Oval 1065"/>
            <p:cNvSpPr>
              <a:spLocks noChangeArrowheads="1"/>
            </p:cNvSpPr>
            <p:nvPr/>
          </p:nvSpPr>
          <p:spPr bwMode="auto">
            <a:xfrm>
              <a:off x="161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84" name="Oval 1066"/>
            <p:cNvSpPr>
              <a:spLocks noChangeArrowheads="1"/>
            </p:cNvSpPr>
            <p:nvPr/>
          </p:nvSpPr>
          <p:spPr bwMode="auto">
            <a:xfrm>
              <a:off x="1746"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85" name="Oval 1067"/>
            <p:cNvSpPr>
              <a:spLocks noChangeArrowheads="1"/>
            </p:cNvSpPr>
            <p:nvPr/>
          </p:nvSpPr>
          <p:spPr bwMode="auto">
            <a:xfrm>
              <a:off x="1474"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86" name="Oval 1068"/>
            <p:cNvSpPr>
              <a:spLocks noChangeArrowheads="1"/>
            </p:cNvSpPr>
            <p:nvPr/>
          </p:nvSpPr>
          <p:spPr bwMode="auto">
            <a:xfrm>
              <a:off x="3107"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87" name="Oval 1069"/>
            <p:cNvSpPr>
              <a:spLocks noChangeArrowheads="1"/>
            </p:cNvSpPr>
            <p:nvPr/>
          </p:nvSpPr>
          <p:spPr bwMode="auto">
            <a:xfrm>
              <a:off x="1519"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88" name="Oval 1070"/>
            <p:cNvSpPr>
              <a:spLocks noChangeArrowheads="1"/>
            </p:cNvSpPr>
            <p:nvPr/>
          </p:nvSpPr>
          <p:spPr bwMode="auto">
            <a:xfrm>
              <a:off x="1564" y="6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289" name="Oval 1071"/>
            <p:cNvSpPr>
              <a:spLocks noChangeArrowheads="1"/>
            </p:cNvSpPr>
            <p:nvPr/>
          </p:nvSpPr>
          <p:spPr bwMode="auto">
            <a:xfrm>
              <a:off x="129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90" name="Oval 1072"/>
            <p:cNvSpPr>
              <a:spLocks noChangeArrowheads="1"/>
            </p:cNvSpPr>
            <p:nvPr/>
          </p:nvSpPr>
          <p:spPr bwMode="auto">
            <a:xfrm>
              <a:off x="1610"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91" name="Oval 1073"/>
            <p:cNvSpPr>
              <a:spLocks noChangeArrowheads="1"/>
            </p:cNvSpPr>
            <p:nvPr/>
          </p:nvSpPr>
          <p:spPr bwMode="auto">
            <a:xfrm>
              <a:off x="233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92" name="Oval 1074"/>
            <p:cNvSpPr>
              <a:spLocks noChangeArrowheads="1"/>
            </p:cNvSpPr>
            <p:nvPr/>
          </p:nvSpPr>
          <p:spPr bwMode="auto">
            <a:xfrm>
              <a:off x="2335" y="296"/>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1293" name="Oval 1075"/>
            <p:cNvSpPr>
              <a:spLocks noChangeArrowheads="1"/>
            </p:cNvSpPr>
            <p:nvPr/>
          </p:nvSpPr>
          <p:spPr bwMode="auto">
            <a:xfrm>
              <a:off x="2199"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94" name="Oval 1076"/>
            <p:cNvSpPr>
              <a:spLocks noChangeArrowheads="1"/>
            </p:cNvSpPr>
            <p:nvPr/>
          </p:nvSpPr>
          <p:spPr bwMode="auto">
            <a:xfrm>
              <a:off x="2290"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95" name="Oval 1077"/>
            <p:cNvSpPr>
              <a:spLocks noChangeArrowheads="1"/>
            </p:cNvSpPr>
            <p:nvPr/>
          </p:nvSpPr>
          <p:spPr bwMode="auto">
            <a:xfrm>
              <a:off x="2426"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96" name="Oval 1078"/>
            <p:cNvSpPr>
              <a:spLocks noChangeArrowheads="1"/>
            </p:cNvSpPr>
            <p:nvPr/>
          </p:nvSpPr>
          <p:spPr bwMode="auto">
            <a:xfrm>
              <a:off x="2517"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97" name="Oval 1079"/>
            <p:cNvSpPr>
              <a:spLocks noChangeArrowheads="1"/>
            </p:cNvSpPr>
            <p:nvPr/>
          </p:nvSpPr>
          <p:spPr bwMode="auto">
            <a:xfrm>
              <a:off x="2608" y="38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98" name="Oval 1080"/>
            <p:cNvSpPr>
              <a:spLocks noChangeArrowheads="1"/>
            </p:cNvSpPr>
            <p:nvPr/>
          </p:nvSpPr>
          <p:spPr bwMode="auto">
            <a:xfrm>
              <a:off x="2607"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299" name="Oval 1081"/>
            <p:cNvSpPr>
              <a:spLocks noChangeArrowheads="1"/>
            </p:cNvSpPr>
            <p:nvPr/>
          </p:nvSpPr>
          <p:spPr bwMode="auto">
            <a:xfrm>
              <a:off x="2334" y="-1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300" name="Oval 1082"/>
            <p:cNvSpPr>
              <a:spLocks noChangeArrowheads="1"/>
            </p:cNvSpPr>
            <p:nvPr/>
          </p:nvSpPr>
          <p:spPr bwMode="auto">
            <a:xfrm>
              <a:off x="2471" y="1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01" name="Oval 1083"/>
            <p:cNvSpPr>
              <a:spLocks noChangeArrowheads="1"/>
            </p:cNvSpPr>
            <p:nvPr/>
          </p:nvSpPr>
          <p:spPr bwMode="auto">
            <a:xfrm>
              <a:off x="2834"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02" name="Oval 1084"/>
            <p:cNvSpPr>
              <a:spLocks noChangeArrowheads="1"/>
            </p:cNvSpPr>
            <p:nvPr/>
          </p:nvSpPr>
          <p:spPr bwMode="auto">
            <a:xfrm>
              <a:off x="2925"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03" name="Oval 1085"/>
            <p:cNvSpPr>
              <a:spLocks noChangeArrowheads="1"/>
            </p:cNvSpPr>
            <p:nvPr/>
          </p:nvSpPr>
          <p:spPr bwMode="auto">
            <a:xfrm>
              <a:off x="2245" y="8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04" name="Oval 1086"/>
            <p:cNvSpPr>
              <a:spLocks noChangeArrowheads="1"/>
            </p:cNvSpPr>
            <p:nvPr/>
          </p:nvSpPr>
          <p:spPr bwMode="auto">
            <a:xfrm>
              <a:off x="2244"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05" name="Oval 1087"/>
            <p:cNvSpPr>
              <a:spLocks noChangeArrowheads="1"/>
            </p:cNvSpPr>
            <p:nvPr/>
          </p:nvSpPr>
          <p:spPr bwMode="auto">
            <a:xfrm>
              <a:off x="2018" y="66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306" name="Oval 1088"/>
            <p:cNvSpPr>
              <a:spLocks noChangeArrowheads="1"/>
            </p:cNvSpPr>
            <p:nvPr/>
          </p:nvSpPr>
          <p:spPr bwMode="auto">
            <a:xfrm>
              <a:off x="3560" y="138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307" name="Oval 1089"/>
            <p:cNvSpPr>
              <a:spLocks noChangeArrowheads="1"/>
            </p:cNvSpPr>
            <p:nvPr/>
          </p:nvSpPr>
          <p:spPr bwMode="auto">
            <a:xfrm>
              <a:off x="2426"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08" name="Oval 1090"/>
            <p:cNvSpPr>
              <a:spLocks noChangeArrowheads="1"/>
            </p:cNvSpPr>
            <p:nvPr/>
          </p:nvSpPr>
          <p:spPr bwMode="auto">
            <a:xfrm>
              <a:off x="2154"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09" name="Oval 1091"/>
            <p:cNvSpPr>
              <a:spLocks noChangeArrowheads="1"/>
            </p:cNvSpPr>
            <p:nvPr/>
          </p:nvSpPr>
          <p:spPr bwMode="auto">
            <a:xfrm>
              <a:off x="251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10" name="Oval 1092"/>
            <p:cNvSpPr>
              <a:spLocks noChangeArrowheads="1"/>
            </p:cNvSpPr>
            <p:nvPr/>
          </p:nvSpPr>
          <p:spPr bwMode="auto">
            <a:xfrm>
              <a:off x="2243" y="3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11" name="Oval 1093"/>
            <p:cNvSpPr>
              <a:spLocks noChangeArrowheads="1"/>
            </p:cNvSpPr>
            <p:nvPr/>
          </p:nvSpPr>
          <p:spPr bwMode="auto">
            <a:xfrm>
              <a:off x="3833" y="79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312" name="Oval 1094"/>
            <p:cNvSpPr>
              <a:spLocks noChangeArrowheads="1"/>
            </p:cNvSpPr>
            <p:nvPr/>
          </p:nvSpPr>
          <p:spPr bwMode="auto">
            <a:xfrm>
              <a:off x="2108"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13" name="Oval 1095"/>
            <p:cNvSpPr>
              <a:spLocks noChangeArrowheads="1"/>
            </p:cNvSpPr>
            <p:nvPr/>
          </p:nvSpPr>
          <p:spPr bwMode="auto">
            <a:xfrm>
              <a:off x="2426" y="708"/>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1314" name="Oval 1096"/>
            <p:cNvSpPr>
              <a:spLocks noChangeArrowheads="1"/>
            </p:cNvSpPr>
            <p:nvPr/>
          </p:nvSpPr>
          <p:spPr bwMode="auto">
            <a:xfrm>
              <a:off x="1973"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15" name="Oval 1097"/>
            <p:cNvSpPr>
              <a:spLocks noChangeArrowheads="1"/>
            </p:cNvSpPr>
            <p:nvPr/>
          </p:nvSpPr>
          <p:spPr bwMode="auto">
            <a:xfrm>
              <a:off x="1791"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16" name="Oval 1098"/>
            <p:cNvSpPr>
              <a:spLocks noChangeArrowheads="1"/>
            </p:cNvSpPr>
            <p:nvPr/>
          </p:nvSpPr>
          <p:spPr bwMode="auto">
            <a:xfrm>
              <a:off x="165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17" name="Oval 1099"/>
            <p:cNvSpPr>
              <a:spLocks noChangeArrowheads="1"/>
            </p:cNvSpPr>
            <p:nvPr/>
          </p:nvSpPr>
          <p:spPr bwMode="auto">
            <a:xfrm>
              <a:off x="1882"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18" name="Oval 1100"/>
            <p:cNvSpPr>
              <a:spLocks noChangeArrowheads="1"/>
            </p:cNvSpPr>
            <p:nvPr/>
          </p:nvSpPr>
          <p:spPr bwMode="auto">
            <a:xfrm>
              <a:off x="2018" y="391"/>
              <a:ext cx="45" cy="46"/>
            </a:xfrm>
            <a:prstGeom prst="ellipse">
              <a:avLst/>
            </a:prstGeom>
            <a:solidFill>
              <a:schemeClr val="tx1"/>
            </a:solidFill>
            <a:ln w="3175">
              <a:noFill/>
              <a:round/>
              <a:headEnd/>
              <a:tailEnd/>
            </a:ln>
          </p:spPr>
          <p:txBody>
            <a:bodyPr wrap="none" anchor="ctr"/>
            <a:lstStyle/>
            <a:p>
              <a:endParaRPr lang="en-US"/>
            </a:p>
          </p:txBody>
        </p:sp>
        <p:sp>
          <p:nvSpPr>
            <p:cNvPr id="91319" name="Oval 1101"/>
            <p:cNvSpPr>
              <a:spLocks noChangeArrowheads="1"/>
            </p:cNvSpPr>
            <p:nvPr/>
          </p:nvSpPr>
          <p:spPr bwMode="auto">
            <a:xfrm>
              <a:off x="2064" y="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20" name="Oval 1102"/>
            <p:cNvSpPr>
              <a:spLocks noChangeArrowheads="1"/>
            </p:cNvSpPr>
            <p:nvPr/>
          </p:nvSpPr>
          <p:spPr bwMode="auto">
            <a:xfrm>
              <a:off x="2063"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21" name="Oval 1103"/>
            <p:cNvSpPr>
              <a:spLocks noChangeArrowheads="1"/>
            </p:cNvSpPr>
            <p:nvPr/>
          </p:nvSpPr>
          <p:spPr bwMode="auto">
            <a:xfrm>
              <a:off x="1927"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22" name="Oval 1104"/>
            <p:cNvSpPr>
              <a:spLocks noChangeArrowheads="1"/>
            </p:cNvSpPr>
            <p:nvPr/>
          </p:nvSpPr>
          <p:spPr bwMode="auto">
            <a:xfrm>
              <a:off x="1973"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23" name="Oval 1105"/>
            <p:cNvSpPr>
              <a:spLocks noChangeArrowheads="1"/>
            </p:cNvSpPr>
            <p:nvPr/>
          </p:nvSpPr>
          <p:spPr bwMode="auto">
            <a:xfrm>
              <a:off x="224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24" name="Oval 1106"/>
            <p:cNvSpPr>
              <a:spLocks noChangeArrowheads="1"/>
            </p:cNvSpPr>
            <p:nvPr/>
          </p:nvSpPr>
          <p:spPr bwMode="auto">
            <a:xfrm>
              <a:off x="24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25" name="Oval 1107"/>
            <p:cNvSpPr>
              <a:spLocks noChangeArrowheads="1"/>
            </p:cNvSpPr>
            <p:nvPr/>
          </p:nvSpPr>
          <p:spPr bwMode="auto">
            <a:xfrm>
              <a:off x="25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26" name="Oval 1108"/>
            <p:cNvSpPr>
              <a:spLocks noChangeArrowheads="1"/>
            </p:cNvSpPr>
            <p:nvPr/>
          </p:nvSpPr>
          <p:spPr bwMode="auto">
            <a:xfrm>
              <a:off x="1700"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27" name="Oval 1109"/>
            <p:cNvSpPr>
              <a:spLocks noChangeArrowheads="1"/>
            </p:cNvSpPr>
            <p:nvPr/>
          </p:nvSpPr>
          <p:spPr bwMode="auto">
            <a:xfrm>
              <a:off x="1338"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28" name="Oval 1110"/>
            <p:cNvSpPr>
              <a:spLocks noChangeArrowheads="1"/>
            </p:cNvSpPr>
            <p:nvPr/>
          </p:nvSpPr>
          <p:spPr bwMode="auto">
            <a:xfrm>
              <a:off x="1474" y="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29" name="Oval 1111"/>
            <p:cNvSpPr>
              <a:spLocks noChangeArrowheads="1"/>
            </p:cNvSpPr>
            <p:nvPr/>
          </p:nvSpPr>
          <p:spPr bwMode="auto">
            <a:xfrm>
              <a:off x="156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30" name="Oval 1112"/>
            <p:cNvSpPr>
              <a:spLocks noChangeArrowheads="1"/>
            </p:cNvSpPr>
            <p:nvPr/>
          </p:nvSpPr>
          <p:spPr bwMode="auto">
            <a:xfrm>
              <a:off x="1564" y="2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31" name="Oval 1113"/>
            <p:cNvSpPr>
              <a:spLocks noChangeArrowheads="1"/>
            </p:cNvSpPr>
            <p:nvPr/>
          </p:nvSpPr>
          <p:spPr bwMode="auto">
            <a:xfrm>
              <a:off x="1928"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32" name="Oval 1114"/>
            <p:cNvSpPr>
              <a:spLocks noChangeArrowheads="1"/>
            </p:cNvSpPr>
            <p:nvPr/>
          </p:nvSpPr>
          <p:spPr bwMode="auto">
            <a:xfrm>
              <a:off x="2109"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33" name="Oval 1115"/>
            <p:cNvSpPr>
              <a:spLocks noChangeArrowheads="1"/>
            </p:cNvSpPr>
            <p:nvPr/>
          </p:nvSpPr>
          <p:spPr bwMode="auto">
            <a:xfrm>
              <a:off x="1836" y="709"/>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334" name="Oval 1116"/>
            <p:cNvSpPr>
              <a:spLocks noChangeArrowheads="1"/>
            </p:cNvSpPr>
            <p:nvPr/>
          </p:nvSpPr>
          <p:spPr bwMode="auto">
            <a:xfrm>
              <a:off x="1882"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35" name="Oval 1117"/>
            <p:cNvSpPr>
              <a:spLocks noChangeArrowheads="1"/>
            </p:cNvSpPr>
            <p:nvPr/>
          </p:nvSpPr>
          <p:spPr bwMode="auto">
            <a:xfrm>
              <a:off x="1973"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336" name="Oval 1118"/>
            <p:cNvSpPr>
              <a:spLocks noChangeArrowheads="1"/>
            </p:cNvSpPr>
            <p:nvPr/>
          </p:nvSpPr>
          <p:spPr bwMode="auto">
            <a:xfrm>
              <a:off x="2699"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37" name="Oval 1119"/>
            <p:cNvSpPr>
              <a:spLocks noChangeArrowheads="1"/>
            </p:cNvSpPr>
            <p:nvPr/>
          </p:nvSpPr>
          <p:spPr bwMode="auto">
            <a:xfrm>
              <a:off x="2562"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38" name="Oval 1120"/>
            <p:cNvSpPr>
              <a:spLocks noChangeArrowheads="1"/>
            </p:cNvSpPr>
            <p:nvPr/>
          </p:nvSpPr>
          <p:spPr bwMode="auto">
            <a:xfrm>
              <a:off x="2427"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39" name="Oval 1121"/>
            <p:cNvSpPr>
              <a:spLocks noChangeArrowheads="1"/>
            </p:cNvSpPr>
            <p:nvPr/>
          </p:nvSpPr>
          <p:spPr bwMode="auto">
            <a:xfrm>
              <a:off x="2292" y="573"/>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340" name="Oval 1122"/>
            <p:cNvSpPr>
              <a:spLocks noChangeArrowheads="1"/>
            </p:cNvSpPr>
            <p:nvPr/>
          </p:nvSpPr>
          <p:spPr bwMode="auto">
            <a:xfrm>
              <a:off x="2698"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41" name="Oval 1123"/>
            <p:cNvSpPr>
              <a:spLocks noChangeArrowheads="1"/>
            </p:cNvSpPr>
            <p:nvPr/>
          </p:nvSpPr>
          <p:spPr bwMode="auto">
            <a:xfrm>
              <a:off x="2744"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42" name="Oval 1124"/>
            <p:cNvSpPr>
              <a:spLocks noChangeArrowheads="1"/>
            </p:cNvSpPr>
            <p:nvPr/>
          </p:nvSpPr>
          <p:spPr bwMode="auto">
            <a:xfrm>
              <a:off x="3289" y="21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343" name="Oval 1125"/>
            <p:cNvSpPr>
              <a:spLocks noChangeArrowheads="1"/>
            </p:cNvSpPr>
            <p:nvPr/>
          </p:nvSpPr>
          <p:spPr bwMode="auto">
            <a:xfrm>
              <a:off x="328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44" name="Oval 1126"/>
            <p:cNvSpPr>
              <a:spLocks noChangeArrowheads="1"/>
            </p:cNvSpPr>
            <p:nvPr/>
          </p:nvSpPr>
          <p:spPr bwMode="auto">
            <a:xfrm>
              <a:off x="3152"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45" name="Oval 1127"/>
            <p:cNvSpPr>
              <a:spLocks noChangeArrowheads="1"/>
            </p:cNvSpPr>
            <p:nvPr/>
          </p:nvSpPr>
          <p:spPr bwMode="auto">
            <a:xfrm>
              <a:off x="3379" y="115"/>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346" name="Oval 1128"/>
            <p:cNvSpPr>
              <a:spLocks noChangeArrowheads="1"/>
            </p:cNvSpPr>
            <p:nvPr/>
          </p:nvSpPr>
          <p:spPr bwMode="auto">
            <a:xfrm>
              <a:off x="3424"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47" name="Oval 1129"/>
            <p:cNvSpPr>
              <a:spLocks noChangeArrowheads="1"/>
            </p:cNvSpPr>
            <p:nvPr/>
          </p:nvSpPr>
          <p:spPr bwMode="auto">
            <a:xfrm>
              <a:off x="3152" y="12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348" name="Oval 1130"/>
            <p:cNvSpPr>
              <a:spLocks noChangeArrowheads="1"/>
            </p:cNvSpPr>
            <p:nvPr/>
          </p:nvSpPr>
          <p:spPr bwMode="auto">
            <a:xfrm>
              <a:off x="3196" y="1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49" name="Oval 1131"/>
            <p:cNvSpPr>
              <a:spLocks noChangeArrowheads="1"/>
            </p:cNvSpPr>
            <p:nvPr/>
          </p:nvSpPr>
          <p:spPr bwMode="auto">
            <a:xfrm>
              <a:off x="2745" y="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50" name="Oval 1132"/>
            <p:cNvSpPr>
              <a:spLocks noChangeArrowheads="1"/>
            </p:cNvSpPr>
            <p:nvPr/>
          </p:nvSpPr>
          <p:spPr bwMode="auto">
            <a:xfrm>
              <a:off x="2926"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51" name="Oval 1133"/>
            <p:cNvSpPr>
              <a:spLocks noChangeArrowheads="1"/>
            </p:cNvSpPr>
            <p:nvPr/>
          </p:nvSpPr>
          <p:spPr bwMode="auto">
            <a:xfrm>
              <a:off x="3017"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52" name="Oval 1134"/>
            <p:cNvSpPr>
              <a:spLocks noChangeArrowheads="1"/>
            </p:cNvSpPr>
            <p:nvPr/>
          </p:nvSpPr>
          <p:spPr bwMode="auto">
            <a:xfrm>
              <a:off x="2653" y="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53" name="Oval 1135"/>
            <p:cNvSpPr>
              <a:spLocks noChangeArrowheads="1"/>
            </p:cNvSpPr>
            <p:nvPr/>
          </p:nvSpPr>
          <p:spPr bwMode="auto">
            <a:xfrm>
              <a:off x="3469"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54" name="Oval 1136"/>
            <p:cNvSpPr>
              <a:spLocks noChangeArrowheads="1"/>
            </p:cNvSpPr>
            <p:nvPr/>
          </p:nvSpPr>
          <p:spPr bwMode="auto">
            <a:xfrm>
              <a:off x="3333"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55" name="Oval 1137"/>
            <p:cNvSpPr>
              <a:spLocks noChangeArrowheads="1"/>
            </p:cNvSpPr>
            <p:nvPr/>
          </p:nvSpPr>
          <p:spPr bwMode="auto">
            <a:xfrm>
              <a:off x="342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56" name="Oval 1138"/>
            <p:cNvSpPr>
              <a:spLocks noChangeArrowheads="1"/>
            </p:cNvSpPr>
            <p:nvPr/>
          </p:nvSpPr>
          <p:spPr bwMode="auto">
            <a:xfrm>
              <a:off x="3560"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57" name="Oval 1139"/>
            <p:cNvSpPr>
              <a:spLocks noChangeArrowheads="1"/>
            </p:cNvSpPr>
            <p:nvPr/>
          </p:nvSpPr>
          <p:spPr bwMode="auto">
            <a:xfrm>
              <a:off x="3469"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1358" name="Oval 1140"/>
            <p:cNvSpPr>
              <a:spLocks noChangeArrowheads="1"/>
            </p:cNvSpPr>
            <p:nvPr/>
          </p:nvSpPr>
          <p:spPr bwMode="auto">
            <a:xfrm>
              <a:off x="3333" y="89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359" name="Oval 1141"/>
            <p:cNvSpPr>
              <a:spLocks noChangeArrowheads="1"/>
            </p:cNvSpPr>
            <p:nvPr/>
          </p:nvSpPr>
          <p:spPr bwMode="auto">
            <a:xfrm>
              <a:off x="2926" y="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60" name="Oval 1142"/>
            <p:cNvSpPr>
              <a:spLocks noChangeArrowheads="1"/>
            </p:cNvSpPr>
            <p:nvPr/>
          </p:nvSpPr>
          <p:spPr bwMode="auto">
            <a:xfrm>
              <a:off x="2834"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61" name="Oval 1143"/>
            <p:cNvSpPr>
              <a:spLocks noChangeArrowheads="1"/>
            </p:cNvSpPr>
            <p:nvPr/>
          </p:nvSpPr>
          <p:spPr bwMode="auto">
            <a:xfrm>
              <a:off x="2789"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62" name="Oval 1144"/>
            <p:cNvSpPr>
              <a:spLocks noChangeArrowheads="1"/>
            </p:cNvSpPr>
            <p:nvPr/>
          </p:nvSpPr>
          <p:spPr bwMode="auto">
            <a:xfrm>
              <a:off x="2880" y="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63" name="Oval 1145"/>
            <p:cNvSpPr>
              <a:spLocks noChangeArrowheads="1"/>
            </p:cNvSpPr>
            <p:nvPr/>
          </p:nvSpPr>
          <p:spPr bwMode="auto">
            <a:xfrm>
              <a:off x="3016" y="659"/>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364" name="Oval 1146"/>
            <p:cNvSpPr>
              <a:spLocks noChangeArrowheads="1"/>
            </p:cNvSpPr>
            <p:nvPr/>
          </p:nvSpPr>
          <p:spPr bwMode="auto">
            <a:xfrm>
              <a:off x="3107"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65" name="Oval 1147"/>
            <p:cNvSpPr>
              <a:spLocks noChangeArrowheads="1"/>
            </p:cNvSpPr>
            <p:nvPr/>
          </p:nvSpPr>
          <p:spPr bwMode="auto">
            <a:xfrm>
              <a:off x="319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66" name="Oval 1148"/>
            <p:cNvSpPr>
              <a:spLocks noChangeArrowheads="1"/>
            </p:cNvSpPr>
            <p:nvPr/>
          </p:nvSpPr>
          <p:spPr bwMode="auto">
            <a:xfrm>
              <a:off x="319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67" name="Oval 1149"/>
            <p:cNvSpPr>
              <a:spLocks noChangeArrowheads="1"/>
            </p:cNvSpPr>
            <p:nvPr/>
          </p:nvSpPr>
          <p:spPr bwMode="auto">
            <a:xfrm>
              <a:off x="3061"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68" name="Oval 1150"/>
            <p:cNvSpPr>
              <a:spLocks noChangeArrowheads="1"/>
            </p:cNvSpPr>
            <p:nvPr/>
          </p:nvSpPr>
          <p:spPr bwMode="auto">
            <a:xfrm>
              <a:off x="2653"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69" name="Oval 1151"/>
            <p:cNvSpPr>
              <a:spLocks noChangeArrowheads="1"/>
            </p:cNvSpPr>
            <p:nvPr/>
          </p:nvSpPr>
          <p:spPr bwMode="auto">
            <a:xfrm>
              <a:off x="3107"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70" name="Oval 1152"/>
            <p:cNvSpPr>
              <a:spLocks noChangeArrowheads="1"/>
            </p:cNvSpPr>
            <p:nvPr/>
          </p:nvSpPr>
          <p:spPr bwMode="auto">
            <a:xfrm>
              <a:off x="3379"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71" name="Oval 1153"/>
            <p:cNvSpPr>
              <a:spLocks noChangeArrowheads="1"/>
            </p:cNvSpPr>
            <p:nvPr/>
          </p:nvSpPr>
          <p:spPr bwMode="auto">
            <a:xfrm>
              <a:off x="3242" y="4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72" name="Oval 1154"/>
            <p:cNvSpPr>
              <a:spLocks noChangeArrowheads="1"/>
            </p:cNvSpPr>
            <p:nvPr/>
          </p:nvSpPr>
          <p:spPr bwMode="auto">
            <a:xfrm>
              <a:off x="3333"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73" name="Oval 1155"/>
            <p:cNvSpPr>
              <a:spLocks noChangeArrowheads="1"/>
            </p:cNvSpPr>
            <p:nvPr/>
          </p:nvSpPr>
          <p:spPr bwMode="auto">
            <a:xfrm>
              <a:off x="3560"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74" name="Oval 1156"/>
            <p:cNvSpPr>
              <a:spLocks noChangeArrowheads="1"/>
            </p:cNvSpPr>
            <p:nvPr/>
          </p:nvSpPr>
          <p:spPr bwMode="auto">
            <a:xfrm>
              <a:off x="3242"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75" name="Oval 1157"/>
            <p:cNvSpPr>
              <a:spLocks noChangeArrowheads="1"/>
            </p:cNvSpPr>
            <p:nvPr/>
          </p:nvSpPr>
          <p:spPr bwMode="auto">
            <a:xfrm>
              <a:off x="3560"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76" name="Oval 1158"/>
            <p:cNvSpPr>
              <a:spLocks noChangeArrowheads="1"/>
            </p:cNvSpPr>
            <p:nvPr/>
          </p:nvSpPr>
          <p:spPr bwMode="auto">
            <a:xfrm>
              <a:off x="2834"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77" name="Oval 1159"/>
            <p:cNvSpPr>
              <a:spLocks noChangeArrowheads="1"/>
            </p:cNvSpPr>
            <p:nvPr/>
          </p:nvSpPr>
          <p:spPr bwMode="auto">
            <a:xfrm>
              <a:off x="1111"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78" name="Oval 1160"/>
            <p:cNvSpPr>
              <a:spLocks noChangeArrowheads="1"/>
            </p:cNvSpPr>
            <p:nvPr/>
          </p:nvSpPr>
          <p:spPr bwMode="auto">
            <a:xfrm>
              <a:off x="975"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79" name="Oval 1161"/>
            <p:cNvSpPr>
              <a:spLocks noChangeArrowheads="1"/>
            </p:cNvSpPr>
            <p:nvPr/>
          </p:nvSpPr>
          <p:spPr bwMode="auto">
            <a:xfrm>
              <a:off x="1066" y="6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80" name="Oval 1162"/>
            <p:cNvSpPr>
              <a:spLocks noChangeArrowheads="1"/>
            </p:cNvSpPr>
            <p:nvPr/>
          </p:nvSpPr>
          <p:spPr bwMode="auto">
            <a:xfrm>
              <a:off x="120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81" name="Oval 1163"/>
            <p:cNvSpPr>
              <a:spLocks noChangeArrowheads="1"/>
            </p:cNvSpPr>
            <p:nvPr/>
          </p:nvSpPr>
          <p:spPr bwMode="auto">
            <a:xfrm>
              <a:off x="975" y="846"/>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382" name="Oval 1164"/>
            <p:cNvSpPr>
              <a:spLocks noChangeArrowheads="1"/>
            </p:cNvSpPr>
            <p:nvPr/>
          </p:nvSpPr>
          <p:spPr bwMode="auto">
            <a:xfrm>
              <a:off x="1019" y="8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83" name="Oval 1165"/>
            <p:cNvSpPr>
              <a:spLocks noChangeArrowheads="1"/>
            </p:cNvSpPr>
            <p:nvPr/>
          </p:nvSpPr>
          <p:spPr bwMode="auto">
            <a:xfrm>
              <a:off x="568"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84" name="Oval 1166"/>
            <p:cNvSpPr>
              <a:spLocks noChangeArrowheads="1"/>
            </p:cNvSpPr>
            <p:nvPr/>
          </p:nvSpPr>
          <p:spPr bwMode="auto">
            <a:xfrm>
              <a:off x="567"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85" name="Oval 1167"/>
            <p:cNvSpPr>
              <a:spLocks noChangeArrowheads="1"/>
            </p:cNvSpPr>
            <p:nvPr/>
          </p:nvSpPr>
          <p:spPr bwMode="auto">
            <a:xfrm>
              <a:off x="431"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86" name="Oval 1168"/>
            <p:cNvSpPr>
              <a:spLocks noChangeArrowheads="1"/>
            </p:cNvSpPr>
            <p:nvPr/>
          </p:nvSpPr>
          <p:spPr bwMode="auto">
            <a:xfrm>
              <a:off x="522" y="47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87" name="Oval 1169"/>
            <p:cNvSpPr>
              <a:spLocks noChangeArrowheads="1"/>
            </p:cNvSpPr>
            <p:nvPr/>
          </p:nvSpPr>
          <p:spPr bwMode="auto">
            <a:xfrm>
              <a:off x="658"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88" name="Oval 1170"/>
            <p:cNvSpPr>
              <a:spLocks noChangeArrowheads="1"/>
            </p:cNvSpPr>
            <p:nvPr/>
          </p:nvSpPr>
          <p:spPr bwMode="auto">
            <a:xfrm>
              <a:off x="749" y="75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89" name="Oval 1171"/>
            <p:cNvSpPr>
              <a:spLocks noChangeArrowheads="1"/>
            </p:cNvSpPr>
            <p:nvPr/>
          </p:nvSpPr>
          <p:spPr bwMode="auto">
            <a:xfrm>
              <a:off x="840"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90" name="Oval 1172"/>
            <p:cNvSpPr>
              <a:spLocks noChangeArrowheads="1"/>
            </p:cNvSpPr>
            <p:nvPr/>
          </p:nvSpPr>
          <p:spPr bwMode="auto">
            <a:xfrm>
              <a:off x="839" y="5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91" name="Oval 1173"/>
            <p:cNvSpPr>
              <a:spLocks noChangeArrowheads="1"/>
            </p:cNvSpPr>
            <p:nvPr/>
          </p:nvSpPr>
          <p:spPr bwMode="auto">
            <a:xfrm>
              <a:off x="703" y="47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92" name="Oval 1174"/>
            <p:cNvSpPr>
              <a:spLocks noChangeArrowheads="1"/>
            </p:cNvSpPr>
            <p:nvPr/>
          </p:nvSpPr>
          <p:spPr bwMode="auto">
            <a:xfrm>
              <a:off x="431"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93" name="Oval 1175"/>
            <p:cNvSpPr>
              <a:spLocks noChangeArrowheads="1"/>
            </p:cNvSpPr>
            <p:nvPr/>
          </p:nvSpPr>
          <p:spPr bwMode="auto">
            <a:xfrm>
              <a:off x="749" y="614"/>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394" name="Oval 1176"/>
            <p:cNvSpPr>
              <a:spLocks noChangeArrowheads="1"/>
            </p:cNvSpPr>
            <p:nvPr/>
          </p:nvSpPr>
          <p:spPr bwMode="auto">
            <a:xfrm>
              <a:off x="1021" y="5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95" name="Oval 1177"/>
            <p:cNvSpPr>
              <a:spLocks noChangeArrowheads="1"/>
            </p:cNvSpPr>
            <p:nvPr/>
          </p:nvSpPr>
          <p:spPr bwMode="auto">
            <a:xfrm>
              <a:off x="884" y="3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96" name="Oval 1178"/>
            <p:cNvSpPr>
              <a:spLocks noChangeArrowheads="1"/>
            </p:cNvSpPr>
            <p:nvPr/>
          </p:nvSpPr>
          <p:spPr bwMode="auto">
            <a:xfrm>
              <a:off x="975" y="2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97" name="Oval 1179"/>
            <p:cNvSpPr>
              <a:spLocks noChangeArrowheads="1"/>
            </p:cNvSpPr>
            <p:nvPr/>
          </p:nvSpPr>
          <p:spPr bwMode="auto">
            <a:xfrm>
              <a:off x="1156" y="29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98" name="Oval 1180"/>
            <p:cNvSpPr>
              <a:spLocks noChangeArrowheads="1"/>
            </p:cNvSpPr>
            <p:nvPr/>
          </p:nvSpPr>
          <p:spPr bwMode="auto">
            <a:xfrm>
              <a:off x="884" y="4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399" name="Oval 1181"/>
            <p:cNvSpPr>
              <a:spLocks noChangeArrowheads="1"/>
            </p:cNvSpPr>
            <p:nvPr/>
          </p:nvSpPr>
          <p:spPr bwMode="auto">
            <a:xfrm>
              <a:off x="120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00" name="Oval 1182"/>
            <p:cNvSpPr>
              <a:spLocks noChangeArrowheads="1"/>
            </p:cNvSpPr>
            <p:nvPr/>
          </p:nvSpPr>
          <p:spPr bwMode="auto">
            <a:xfrm>
              <a:off x="476"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01" name="Oval 1183"/>
            <p:cNvSpPr>
              <a:spLocks noChangeArrowheads="1"/>
            </p:cNvSpPr>
            <p:nvPr/>
          </p:nvSpPr>
          <p:spPr bwMode="auto">
            <a:xfrm>
              <a:off x="749" y="3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02" name="Oval 1184"/>
            <p:cNvSpPr>
              <a:spLocks noChangeArrowheads="1"/>
            </p:cNvSpPr>
            <p:nvPr/>
          </p:nvSpPr>
          <p:spPr bwMode="auto">
            <a:xfrm>
              <a:off x="748"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03" name="Oval 1185"/>
            <p:cNvSpPr>
              <a:spLocks noChangeArrowheads="1"/>
            </p:cNvSpPr>
            <p:nvPr/>
          </p:nvSpPr>
          <p:spPr bwMode="auto">
            <a:xfrm>
              <a:off x="612" y="2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04" name="Oval 1186"/>
            <p:cNvSpPr>
              <a:spLocks noChangeArrowheads="1"/>
            </p:cNvSpPr>
            <p:nvPr/>
          </p:nvSpPr>
          <p:spPr bwMode="auto">
            <a:xfrm>
              <a:off x="703" y="12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05" name="Oval 1187"/>
            <p:cNvSpPr>
              <a:spLocks noChangeArrowheads="1"/>
            </p:cNvSpPr>
            <p:nvPr/>
          </p:nvSpPr>
          <p:spPr bwMode="auto">
            <a:xfrm>
              <a:off x="839" y="30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406" name="Oval 1188"/>
            <p:cNvSpPr>
              <a:spLocks noChangeArrowheads="1"/>
            </p:cNvSpPr>
            <p:nvPr/>
          </p:nvSpPr>
          <p:spPr bwMode="auto">
            <a:xfrm>
              <a:off x="884" y="16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07" name="Oval 1189"/>
            <p:cNvSpPr>
              <a:spLocks noChangeArrowheads="1"/>
            </p:cNvSpPr>
            <p:nvPr/>
          </p:nvSpPr>
          <p:spPr bwMode="auto">
            <a:xfrm>
              <a:off x="476"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08" name="Oval 1190"/>
            <p:cNvSpPr>
              <a:spLocks noChangeArrowheads="1"/>
            </p:cNvSpPr>
            <p:nvPr/>
          </p:nvSpPr>
          <p:spPr bwMode="auto">
            <a:xfrm>
              <a:off x="656" y="3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09" name="Oval 1191"/>
            <p:cNvSpPr>
              <a:spLocks noChangeArrowheads="1"/>
            </p:cNvSpPr>
            <p:nvPr/>
          </p:nvSpPr>
          <p:spPr bwMode="auto">
            <a:xfrm>
              <a:off x="205"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10" name="Oval 1192"/>
            <p:cNvSpPr>
              <a:spLocks noChangeArrowheads="1"/>
            </p:cNvSpPr>
            <p:nvPr/>
          </p:nvSpPr>
          <p:spPr bwMode="auto">
            <a:xfrm>
              <a:off x="204"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11" name="Oval 1193"/>
            <p:cNvSpPr>
              <a:spLocks noChangeArrowheads="1"/>
            </p:cNvSpPr>
            <p:nvPr/>
          </p:nvSpPr>
          <p:spPr bwMode="auto">
            <a:xfrm>
              <a:off x="68"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12" name="Oval 1194"/>
            <p:cNvSpPr>
              <a:spLocks noChangeArrowheads="1"/>
            </p:cNvSpPr>
            <p:nvPr/>
          </p:nvSpPr>
          <p:spPr bwMode="auto">
            <a:xfrm>
              <a:off x="295"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13" name="Oval 1195"/>
            <p:cNvSpPr>
              <a:spLocks noChangeArrowheads="1"/>
            </p:cNvSpPr>
            <p:nvPr/>
          </p:nvSpPr>
          <p:spPr bwMode="auto">
            <a:xfrm>
              <a:off x="386" y="21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414" name="Oval 1196"/>
            <p:cNvSpPr>
              <a:spLocks noChangeArrowheads="1"/>
            </p:cNvSpPr>
            <p:nvPr/>
          </p:nvSpPr>
          <p:spPr bwMode="auto">
            <a:xfrm>
              <a:off x="477"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15" name="Oval 1197"/>
            <p:cNvSpPr>
              <a:spLocks noChangeArrowheads="1"/>
            </p:cNvSpPr>
            <p:nvPr/>
          </p:nvSpPr>
          <p:spPr bwMode="auto">
            <a:xfrm>
              <a:off x="68" y="12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16" name="Oval 1198"/>
            <p:cNvSpPr>
              <a:spLocks noChangeArrowheads="1"/>
            </p:cNvSpPr>
            <p:nvPr/>
          </p:nvSpPr>
          <p:spPr bwMode="auto">
            <a:xfrm>
              <a:off x="386"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17" name="Oval 1199"/>
            <p:cNvSpPr>
              <a:spLocks noChangeArrowheads="1"/>
            </p:cNvSpPr>
            <p:nvPr/>
          </p:nvSpPr>
          <p:spPr bwMode="auto">
            <a:xfrm>
              <a:off x="658" y="-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18" name="Oval 1200"/>
            <p:cNvSpPr>
              <a:spLocks noChangeArrowheads="1"/>
            </p:cNvSpPr>
            <p:nvPr/>
          </p:nvSpPr>
          <p:spPr bwMode="auto">
            <a:xfrm>
              <a:off x="113"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19" name="Oval 1201"/>
            <p:cNvSpPr>
              <a:spLocks noChangeArrowheads="1"/>
            </p:cNvSpPr>
            <p:nvPr/>
          </p:nvSpPr>
          <p:spPr bwMode="auto">
            <a:xfrm>
              <a:off x="1836"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20" name="Oval 1202"/>
            <p:cNvSpPr>
              <a:spLocks noChangeArrowheads="1"/>
            </p:cNvSpPr>
            <p:nvPr/>
          </p:nvSpPr>
          <p:spPr bwMode="auto">
            <a:xfrm>
              <a:off x="1746"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21" name="Oval 1203"/>
            <p:cNvSpPr>
              <a:spLocks noChangeArrowheads="1"/>
            </p:cNvSpPr>
            <p:nvPr/>
          </p:nvSpPr>
          <p:spPr bwMode="auto">
            <a:xfrm>
              <a:off x="1837"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22" name="Oval 1204"/>
            <p:cNvSpPr>
              <a:spLocks noChangeArrowheads="1"/>
            </p:cNvSpPr>
            <p:nvPr/>
          </p:nvSpPr>
          <p:spPr bwMode="auto">
            <a:xfrm>
              <a:off x="1338"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23" name="Oval 1205"/>
            <p:cNvSpPr>
              <a:spLocks noChangeArrowheads="1"/>
            </p:cNvSpPr>
            <p:nvPr/>
          </p:nvSpPr>
          <p:spPr bwMode="auto">
            <a:xfrm>
              <a:off x="1791"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24" name="Oval 1206"/>
            <p:cNvSpPr>
              <a:spLocks noChangeArrowheads="1"/>
            </p:cNvSpPr>
            <p:nvPr/>
          </p:nvSpPr>
          <p:spPr bwMode="auto">
            <a:xfrm>
              <a:off x="1203"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25" name="Oval 1207"/>
            <p:cNvSpPr>
              <a:spLocks noChangeArrowheads="1"/>
            </p:cNvSpPr>
            <p:nvPr/>
          </p:nvSpPr>
          <p:spPr bwMode="auto">
            <a:xfrm>
              <a:off x="929"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26" name="Oval 1208"/>
            <p:cNvSpPr>
              <a:spLocks noChangeArrowheads="1"/>
            </p:cNvSpPr>
            <p:nvPr/>
          </p:nvSpPr>
          <p:spPr bwMode="auto">
            <a:xfrm>
              <a:off x="1111"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27" name="Oval 1209"/>
            <p:cNvSpPr>
              <a:spLocks noChangeArrowheads="1"/>
            </p:cNvSpPr>
            <p:nvPr/>
          </p:nvSpPr>
          <p:spPr bwMode="auto">
            <a:xfrm>
              <a:off x="2744" y="16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28" name="Oval 1210"/>
            <p:cNvSpPr>
              <a:spLocks noChangeArrowheads="1"/>
            </p:cNvSpPr>
            <p:nvPr/>
          </p:nvSpPr>
          <p:spPr bwMode="auto">
            <a:xfrm>
              <a:off x="3107"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29" name="Oval 1211"/>
            <p:cNvSpPr>
              <a:spLocks noChangeArrowheads="1"/>
            </p:cNvSpPr>
            <p:nvPr/>
          </p:nvSpPr>
          <p:spPr bwMode="auto">
            <a:xfrm>
              <a:off x="3470"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30" name="Oval 1212"/>
            <p:cNvSpPr>
              <a:spLocks noChangeArrowheads="1"/>
            </p:cNvSpPr>
            <p:nvPr/>
          </p:nvSpPr>
          <p:spPr bwMode="auto">
            <a:xfrm>
              <a:off x="3243"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31" name="Oval 1213"/>
            <p:cNvSpPr>
              <a:spLocks noChangeArrowheads="1"/>
            </p:cNvSpPr>
            <p:nvPr/>
          </p:nvSpPr>
          <p:spPr bwMode="auto">
            <a:xfrm>
              <a:off x="2925"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32" name="Oval 1214"/>
            <p:cNvSpPr>
              <a:spLocks noChangeArrowheads="1"/>
            </p:cNvSpPr>
            <p:nvPr/>
          </p:nvSpPr>
          <p:spPr bwMode="auto">
            <a:xfrm>
              <a:off x="219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33" name="Oval 1215"/>
            <p:cNvSpPr>
              <a:spLocks noChangeArrowheads="1"/>
            </p:cNvSpPr>
            <p:nvPr/>
          </p:nvSpPr>
          <p:spPr bwMode="auto">
            <a:xfrm>
              <a:off x="2971"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34" name="Oval 1216"/>
            <p:cNvSpPr>
              <a:spLocks noChangeArrowheads="1"/>
            </p:cNvSpPr>
            <p:nvPr/>
          </p:nvSpPr>
          <p:spPr bwMode="auto">
            <a:xfrm>
              <a:off x="3198"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35" name="Oval 1217"/>
            <p:cNvSpPr>
              <a:spLocks noChangeArrowheads="1"/>
            </p:cNvSpPr>
            <p:nvPr/>
          </p:nvSpPr>
          <p:spPr bwMode="auto">
            <a:xfrm>
              <a:off x="3424"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36" name="Oval 1218"/>
            <p:cNvSpPr>
              <a:spLocks noChangeArrowheads="1"/>
            </p:cNvSpPr>
            <p:nvPr/>
          </p:nvSpPr>
          <p:spPr bwMode="auto">
            <a:xfrm>
              <a:off x="3424" y="437"/>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1437" name="Oval 1219"/>
            <p:cNvSpPr>
              <a:spLocks noChangeArrowheads="1"/>
            </p:cNvSpPr>
            <p:nvPr/>
          </p:nvSpPr>
          <p:spPr bwMode="auto">
            <a:xfrm>
              <a:off x="3515" y="618"/>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438" name="Oval 1220"/>
            <p:cNvSpPr>
              <a:spLocks noChangeArrowheads="1"/>
            </p:cNvSpPr>
            <p:nvPr/>
          </p:nvSpPr>
          <p:spPr bwMode="auto">
            <a:xfrm>
              <a:off x="2653" y="8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439" name="Oval 1221"/>
            <p:cNvSpPr>
              <a:spLocks noChangeArrowheads="1"/>
            </p:cNvSpPr>
            <p:nvPr/>
          </p:nvSpPr>
          <p:spPr bwMode="auto">
            <a:xfrm>
              <a:off x="342" y="845"/>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1440" name="Oval 1222"/>
            <p:cNvSpPr>
              <a:spLocks noChangeArrowheads="1"/>
            </p:cNvSpPr>
            <p:nvPr/>
          </p:nvSpPr>
          <p:spPr bwMode="auto">
            <a:xfrm>
              <a:off x="113" y="8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41" name="Oval 1223"/>
            <p:cNvSpPr>
              <a:spLocks noChangeArrowheads="1"/>
            </p:cNvSpPr>
            <p:nvPr/>
          </p:nvSpPr>
          <p:spPr bwMode="auto">
            <a:xfrm>
              <a:off x="382"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42" name="Oval 1224"/>
            <p:cNvSpPr>
              <a:spLocks noChangeArrowheads="1"/>
            </p:cNvSpPr>
            <p:nvPr/>
          </p:nvSpPr>
          <p:spPr bwMode="auto">
            <a:xfrm>
              <a:off x="839"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43" name="Oval 1225"/>
            <p:cNvSpPr>
              <a:spLocks noChangeArrowheads="1"/>
            </p:cNvSpPr>
            <p:nvPr/>
          </p:nvSpPr>
          <p:spPr bwMode="auto">
            <a:xfrm>
              <a:off x="433" y="2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44" name="Oval 1226"/>
            <p:cNvSpPr>
              <a:spLocks noChangeArrowheads="1"/>
            </p:cNvSpPr>
            <p:nvPr/>
          </p:nvSpPr>
          <p:spPr bwMode="auto">
            <a:xfrm>
              <a:off x="22"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45" name="Oval 1227"/>
            <p:cNvSpPr>
              <a:spLocks noChangeArrowheads="1"/>
            </p:cNvSpPr>
            <p:nvPr/>
          </p:nvSpPr>
          <p:spPr bwMode="auto">
            <a:xfrm>
              <a:off x="-23" y="7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46" name="Oval 1228"/>
            <p:cNvSpPr>
              <a:spLocks noChangeArrowheads="1"/>
            </p:cNvSpPr>
            <p:nvPr/>
          </p:nvSpPr>
          <p:spPr bwMode="auto">
            <a:xfrm>
              <a:off x="204"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47" name="Oval 1229"/>
            <p:cNvSpPr>
              <a:spLocks noChangeArrowheads="1"/>
            </p:cNvSpPr>
            <p:nvPr/>
          </p:nvSpPr>
          <p:spPr bwMode="auto">
            <a:xfrm>
              <a:off x="249" y="39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48" name="Oval 1230"/>
            <p:cNvSpPr>
              <a:spLocks noChangeArrowheads="1"/>
            </p:cNvSpPr>
            <p:nvPr/>
          </p:nvSpPr>
          <p:spPr bwMode="auto">
            <a:xfrm>
              <a:off x="24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49" name="Oval 1231"/>
            <p:cNvSpPr>
              <a:spLocks noChangeArrowheads="1"/>
            </p:cNvSpPr>
            <p:nvPr/>
          </p:nvSpPr>
          <p:spPr bwMode="auto">
            <a:xfrm>
              <a:off x="67"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50" name="Oval 1232"/>
            <p:cNvSpPr>
              <a:spLocks noChangeArrowheads="1"/>
            </p:cNvSpPr>
            <p:nvPr/>
          </p:nvSpPr>
          <p:spPr bwMode="auto">
            <a:xfrm>
              <a:off x="-23"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51" name="Oval 1233"/>
            <p:cNvSpPr>
              <a:spLocks noChangeArrowheads="1"/>
            </p:cNvSpPr>
            <p:nvPr/>
          </p:nvSpPr>
          <p:spPr bwMode="auto">
            <a:xfrm>
              <a:off x="-23"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52" name="Oval 1234"/>
            <p:cNvSpPr>
              <a:spLocks noChangeArrowheads="1"/>
            </p:cNvSpPr>
            <p:nvPr/>
          </p:nvSpPr>
          <p:spPr bwMode="auto">
            <a:xfrm>
              <a:off x="-23"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53" name="Oval 1235"/>
            <p:cNvSpPr>
              <a:spLocks noChangeArrowheads="1"/>
            </p:cNvSpPr>
            <p:nvPr/>
          </p:nvSpPr>
          <p:spPr bwMode="auto">
            <a:xfrm>
              <a:off x="10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54" name="Oval 1236"/>
            <p:cNvSpPr>
              <a:spLocks noChangeArrowheads="1"/>
            </p:cNvSpPr>
            <p:nvPr/>
          </p:nvSpPr>
          <p:spPr bwMode="auto">
            <a:xfrm>
              <a:off x="249"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55" name="Oval 1237"/>
            <p:cNvSpPr>
              <a:spLocks noChangeArrowheads="1"/>
            </p:cNvSpPr>
            <p:nvPr/>
          </p:nvSpPr>
          <p:spPr bwMode="auto">
            <a:xfrm>
              <a:off x="612"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56" name="Oval 1238"/>
            <p:cNvSpPr>
              <a:spLocks noChangeArrowheads="1"/>
            </p:cNvSpPr>
            <p:nvPr/>
          </p:nvSpPr>
          <p:spPr bwMode="auto">
            <a:xfrm>
              <a:off x="839"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57" name="Oval 1239"/>
            <p:cNvSpPr>
              <a:spLocks noChangeArrowheads="1"/>
            </p:cNvSpPr>
            <p:nvPr/>
          </p:nvSpPr>
          <p:spPr bwMode="auto">
            <a:xfrm>
              <a:off x="2064" y="527"/>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458" name="Oval 1240"/>
            <p:cNvSpPr>
              <a:spLocks noChangeArrowheads="1"/>
            </p:cNvSpPr>
            <p:nvPr/>
          </p:nvSpPr>
          <p:spPr bwMode="auto">
            <a:xfrm>
              <a:off x="1882" y="528"/>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459" name="Oval 1241"/>
            <p:cNvSpPr>
              <a:spLocks noChangeArrowheads="1"/>
            </p:cNvSpPr>
            <p:nvPr/>
          </p:nvSpPr>
          <p:spPr bwMode="auto">
            <a:xfrm>
              <a:off x="3288"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60" name="Oval 1242"/>
            <p:cNvSpPr>
              <a:spLocks noChangeArrowheads="1"/>
            </p:cNvSpPr>
            <p:nvPr/>
          </p:nvSpPr>
          <p:spPr bwMode="auto">
            <a:xfrm>
              <a:off x="351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61" name="Oval 1243"/>
            <p:cNvSpPr>
              <a:spLocks noChangeArrowheads="1"/>
            </p:cNvSpPr>
            <p:nvPr/>
          </p:nvSpPr>
          <p:spPr bwMode="auto">
            <a:xfrm>
              <a:off x="3469"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62" name="Oval 1244"/>
            <p:cNvSpPr>
              <a:spLocks noChangeArrowheads="1"/>
            </p:cNvSpPr>
            <p:nvPr/>
          </p:nvSpPr>
          <p:spPr bwMode="auto">
            <a:xfrm>
              <a:off x="351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63" name="Oval 1245"/>
            <p:cNvSpPr>
              <a:spLocks noChangeArrowheads="1"/>
            </p:cNvSpPr>
            <p:nvPr/>
          </p:nvSpPr>
          <p:spPr bwMode="auto">
            <a:xfrm>
              <a:off x="5101" y="79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1464" name="Oval 1246"/>
            <p:cNvSpPr>
              <a:spLocks noChangeArrowheads="1"/>
            </p:cNvSpPr>
            <p:nvPr/>
          </p:nvSpPr>
          <p:spPr bwMode="auto">
            <a:xfrm>
              <a:off x="5011"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65" name="Oval 1247"/>
            <p:cNvSpPr>
              <a:spLocks noChangeArrowheads="1"/>
            </p:cNvSpPr>
            <p:nvPr/>
          </p:nvSpPr>
          <p:spPr bwMode="auto">
            <a:xfrm>
              <a:off x="4875"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66" name="Oval 1248"/>
            <p:cNvSpPr>
              <a:spLocks noChangeArrowheads="1"/>
            </p:cNvSpPr>
            <p:nvPr/>
          </p:nvSpPr>
          <p:spPr bwMode="auto">
            <a:xfrm>
              <a:off x="469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67" name="Oval 1249"/>
            <p:cNvSpPr>
              <a:spLocks noChangeArrowheads="1"/>
            </p:cNvSpPr>
            <p:nvPr/>
          </p:nvSpPr>
          <p:spPr bwMode="auto">
            <a:xfrm>
              <a:off x="4965" y="34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68" name="Oval 1250"/>
            <p:cNvSpPr>
              <a:spLocks noChangeArrowheads="1"/>
            </p:cNvSpPr>
            <p:nvPr/>
          </p:nvSpPr>
          <p:spPr bwMode="auto">
            <a:xfrm>
              <a:off x="5056" y="30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69" name="Oval 1251"/>
            <p:cNvSpPr>
              <a:spLocks noChangeArrowheads="1"/>
            </p:cNvSpPr>
            <p:nvPr/>
          </p:nvSpPr>
          <p:spPr bwMode="auto">
            <a:xfrm>
              <a:off x="5056" y="3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70" name="Oval 1252"/>
            <p:cNvSpPr>
              <a:spLocks noChangeArrowheads="1"/>
            </p:cNvSpPr>
            <p:nvPr/>
          </p:nvSpPr>
          <p:spPr bwMode="auto">
            <a:xfrm>
              <a:off x="5011" y="52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71" name="Oval 1253"/>
            <p:cNvSpPr>
              <a:spLocks noChangeArrowheads="1"/>
            </p:cNvSpPr>
            <p:nvPr/>
          </p:nvSpPr>
          <p:spPr bwMode="auto">
            <a:xfrm>
              <a:off x="5056" y="66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72" name="Oval 1254"/>
            <p:cNvSpPr>
              <a:spLocks noChangeArrowheads="1"/>
            </p:cNvSpPr>
            <p:nvPr/>
          </p:nvSpPr>
          <p:spPr bwMode="auto">
            <a:xfrm>
              <a:off x="519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73" name="Oval 1255"/>
            <p:cNvSpPr>
              <a:spLocks noChangeArrowheads="1"/>
            </p:cNvSpPr>
            <p:nvPr/>
          </p:nvSpPr>
          <p:spPr bwMode="auto">
            <a:xfrm>
              <a:off x="5374"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74" name="Oval 1256"/>
            <p:cNvSpPr>
              <a:spLocks noChangeArrowheads="1"/>
            </p:cNvSpPr>
            <p:nvPr/>
          </p:nvSpPr>
          <p:spPr bwMode="auto">
            <a:xfrm>
              <a:off x="5373" y="75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1475" name="Oval 1257"/>
            <p:cNvSpPr>
              <a:spLocks noChangeArrowheads="1"/>
            </p:cNvSpPr>
            <p:nvPr/>
          </p:nvSpPr>
          <p:spPr bwMode="auto">
            <a:xfrm>
              <a:off x="5372"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76" name="Oval 1258"/>
            <p:cNvSpPr>
              <a:spLocks noChangeArrowheads="1"/>
            </p:cNvSpPr>
            <p:nvPr/>
          </p:nvSpPr>
          <p:spPr bwMode="auto">
            <a:xfrm>
              <a:off x="5283"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77" name="Oval 1259"/>
            <p:cNvSpPr>
              <a:spLocks noChangeArrowheads="1"/>
            </p:cNvSpPr>
            <p:nvPr/>
          </p:nvSpPr>
          <p:spPr bwMode="auto">
            <a:xfrm>
              <a:off x="5419" y="39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478" name="Oval 1260"/>
            <p:cNvSpPr>
              <a:spLocks noChangeArrowheads="1"/>
            </p:cNvSpPr>
            <p:nvPr/>
          </p:nvSpPr>
          <p:spPr bwMode="auto">
            <a:xfrm>
              <a:off x="5147"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79" name="Oval 1261"/>
            <p:cNvSpPr>
              <a:spLocks noChangeArrowheads="1"/>
            </p:cNvSpPr>
            <p:nvPr/>
          </p:nvSpPr>
          <p:spPr bwMode="auto">
            <a:xfrm>
              <a:off x="5192"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80" name="Oval 1262"/>
            <p:cNvSpPr>
              <a:spLocks noChangeArrowheads="1"/>
            </p:cNvSpPr>
            <p:nvPr/>
          </p:nvSpPr>
          <p:spPr bwMode="auto">
            <a:xfrm>
              <a:off x="5237" y="6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81" name="Oval 1263"/>
            <p:cNvSpPr>
              <a:spLocks noChangeArrowheads="1"/>
            </p:cNvSpPr>
            <p:nvPr/>
          </p:nvSpPr>
          <p:spPr bwMode="auto">
            <a:xfrm>
              <a:off x="496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82" name="Oval 1264"/>
            <p:cNvSpPr>
              <a:spLocks noChangeArrowheads="1"/>
            </p:cNvSpPr>
            <p:nvPr/>
          </p:nvSpPr>
          <p:spPr bwMode="auto">
            <a:xfrm>
              <a:off x="5283"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83" name="Oval 1265"/>
            <p:cNvSpPr>
              <a:spLocks noChangeArrowheads="1"/>
            </p:cNvSpPr>
            <p:nvPr/>
          </p:nvSpPr>
          <p:spPr bwMode="auto">
            <a:xfrm>
              <a:off x="5691"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84" name="Oval 1266"/>
            <p:cNvSpPr>
              <a:spLocks noChangeArrowheads="1"/>
            </p:cNvSpPr>
            <p:nvPr/>
          </p:nvSpPr>
          <p:spPr bwMode="auto">
            <a:xfrm>
              <a:off x="5781"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85" name="Oval 1267"/>
            <p:cNvSpPr>
              <a:spLocks noChangeArrowheads="1"/>
            </p:cNvSpPr>
            <p:nvPr/>
          </p:nvSpPr>
          <p:spPr bwMode="auto">
            <a:xfrm>
              <a:off x="5646" y="25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86" name="Oval 1268"/>
            <p:cNvSpPr>
              <a:spLocks noChangeArrowheads="1"/>
            </p:cNvSpPr>
            <p:nvPr/>
          </p:nvSpPr>
          <p:spPr bwMode="auto">
            <a:xfrm>
              <a:off x="5464"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87" name="Oval 1269"/>
            <p:cNvSpPr>
              <a:spLocks noChangeArrowheads="1"/>
            </p:cNvSpPr>
            <p:nvPr/>
          </p:nvSpPr>
          <p:spPr bwMode="auto">
            <a:xfrm>
              <a:off x="5328"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88" name="Oval 1270"/>
            <p:cNvSpPr>
              <a:spLocks noChangeArrowheads="1"/>
            </p:cNvSpPr>
            <p:nvPr/>
          </p:nvSpPr>
          <p:spPr bwMode="auto">
            <a:xfrm>
              <a:off x="5555"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89" name="Oval 1271"/>
            <p:cNvSpPr>
              <a:spLocks noChangeArrowheads="1"/>
            </p:cNvSpPr>
            <p:nvPr/>
          </p:nvSpPr>
          <p:spPr bwMode="auto">
            <a:xfrm>
              <a:off x="5691" y="436"/>
              <a:ext cx="45" cy="46"/>
            </a:xfrm>
            <a:prstGeom prst="ellipse">
              <a:avLst/>
            </a:prstGeom>
            <a:solidFill>
              <a:schemeClr val="tx1"/>
            </a:solidFill>
            <a:ln w="3175">
              <a:noFill/>
              <a:round/>
              <a:headEnd/>
              <a:tailEnd/>
            </a:ln>
          </p:spPr>
          <p:txBody>
            <a:bodyPr wrap="none" anchor="ctr"/>
            <a:lstStyle/>
            <a:p>
              <a:endParaRPr lang="en-US"/>
            </a:p>
          </p:txBody>
        </p:sp>
        <p:sp>
          <p:nvSpPr>
            <p:cNvPr id="91490" name="Oval 1272"/>
            <p:cNvSpPr>
              <a:spLocks noChangeArrowheads="1"/>
            </p:cNvSpPr>
            <p:nvPr/>
          </p:nvSpPr>
          <p:spPr bwMode="auto">
            <a:xfrm>
              <a:off x="5737" y="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91" name="Oval 1273"/>
            <p:cNvSpPr>
              <a:spLocks noChangeArrowheads="1"/>
            </p:cNvSpPr>
            <p:nvPr/>
          </p:nvSpPr>
          <p:spPr bwMode="auto">
            <a:xfrm>
              <a:off x="5736" y="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92" name="Oval 1274"/>
            <p:cNvSpPr>
              <a:spLocks noChangeArrowheads="1"/>
            </p:cNvSpPr>
            <p:nvPr/>
          </p:nvSpPr>
          <p:spPr bwMode="auto">
            <a:xfrm>
              <a:off x="5600" y="-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93" name="Oval 1275"/>
            <p:cNvSpPr>
              <a:spLocks noChangeArrowheads="1"/>
            </p:cNvSpPr>
            <p:nvPr/>
          </p:nvSpPr>
          <p:spPr bwMode="auto">
            <a:xfrm>
              <a:off x="5600"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94" name="Oval 1276"/>
            <p:cNvSpPr>
              <a:spLocks noChangeArrowheads="1"/>
            </p:cNvSpPr>
            <p:nvPr/>
          </p:nvSpPr>
          <p:spPr bwMode="auto">
            <a:xfrm>
              <a:off x="5646" y="1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95" name="Oval 1277"/>
            <p:cNvSpPr>
              <a:spLocks noChangeArrowheads="1"/>
            </p:cNvSpPr>
            <p:nvPr/>
          </p:nvSpPr>
          <p:spPr bwMode="auto">
            <a:xfrm>
              <a:off x="5781" y="-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96" name="Oval 1278"/>
            <p:cNvSpPr>
              <a:spLocks noChangeArrowheads="1"/>
            </p:cNvSpPr>
            <p:nvPr/>
          </p:nvSpPr>
          <p:spPr bwMode="auto">
            <a:xfrm>
              <a:off x="5373"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97" name="Oval 1279"/>
            <p:cNvSpPr>
              <a:spLocks noChangeArrowheads="1"/>
            </p:cNvSpPr>
            <p:nvPr/>
          </p:nvSpPr>
          <p:spPr bwMode="auto">
            <a:xfrm>
              <a:off x="5011"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98" name="Oval 1280"/>
            <p:cNvSpPr>
              <a:spLocks noChangeArrowheads="1"/>
            </p:cNvSpPr>
            <p:nvPr/>
          </p:nvSpPr>
          <p:spPr bwMode="auto">
            <a:xfrm>
              <a:off x="5147" y="1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499" name="Oval 1281"/>
            <p:cNvSpPr>
              <a:spLocks noChangeArrowheads="1"/>
            </p:cNvSpPr>
            <p:nvPr/>
          </p:nvSpPr>
          <p:spPr bwMode="auto">
            <a:xfrm>
              <a:off x="5237"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00" name="Oval 1282"/>
            <p:cNvSpPr>
              <a:spLocks noChangeArrowheads="1"/>
            </p:cNvSpPr>
            <p:nvPr/>
          </p:nvSpPr>
          <p:spPr bwMode="auto">
            <a:xfrm>
              <a:off x="5237" y="2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01" name="Oval 1283"/>
            <p:cNvSpPr>
              <a:spLocks noChangeArrowheads="1"/>
            </p:cNvSpPr>
            <p:nvPr/>
          </p:nvSpPr>
          <p:spPr bwMode="auto">
            <a:xfrm>
              <a:off x="5509" y="75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02" name="Oval 1284"/>
            <p:cNvSpPr>
              <a:spLocks noChangeArrowheads="1"/>
            </p:cNvSpPr>
            <p:nvPr/>
          </p:nvSpPr>
          <p:spPr bwMode="auto">
            <a:xfrm>
              <a:off x="5555" y="8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03" name="Oval 1285"/>
            <p:cNvSpPr>
              <a:spLocks noChangeArrowheads="1"/>
            </p:cNvSpPr>
            <p:nvPr/>
          </p:nvSpPr>
          <p:spPr bwMode="auto">
            <a:xfrm>
              <a:off x="564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04" name="Oval 1286"/>
            <p:cNvSpPr>
              <a:spLocks noChangeArrowheads="1"/>
            </p:cNvSpPr>
            <p:nvPr/>
          </p:nvSpPr>
          <p:spPr bwMode="auto">
            <a:xfrm>
              <a:off x="4784" y="88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05" name="Oval 1287"/>
            <p:cNvSpPr>
              <a:spLocks noChangeArrowheads="1"/>
            </p:cNvSpPr>
            <p:nvPr/>
          </p:nvSpPr>
          <p:spPr bwMode="auto">
            <a:xfrm>
              <a:off x="4648" y="800"/>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506" name="Oval 1288"/>
            <p:cNvSpPr>
              <a:spLocks noChangeArrowheads="1"/>
            </p:cNvSpPr>
            <p:nvPr/>
          </p:nvSpPr>
          <p:spPr bwMode="auto">
            <a:xfrm>
              <a:off x="4739" y="7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07" name="Oval 1289"/>
            <p:cNvSpPr>
              <a:spLocks noChangeArrowheads="1"/>
            </p:cNvSpPr>
            <p:nvPr/>
          </p:nvSpPr>
          <p:spPr bwMode="auto">
            <a:xfrm>
              <a:off x="4874"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08" name="Oval 1290"/>
            <p:cNvSpPr>
              <a:spLocks noChangeArrowheads="1"/>
            </p:cNvSpPr>
            <p:nvPr/>
          </p:nvSpPr>
          <p:spPr bwMode="auto">
            <a:xfrm>
              <a:off x="4648"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09" name="Oval 1291"/>
            <p:cNvSpPr>
              <a:spLocks noChangeArrowheads="1"/>
            </p:cNvSpPr>
            <p:nvPr/>
          </p:nvSpPr>
          <p:spPr bwMode="auto">
            <a:xfrm>
              <a:off x="4241" y="79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10" name="Oval 1292"/>
            <p:cNvSpPr>
              <a:spLocks noChangeArrowheads="1"/>
            </p:cNvSpPr>
            <p:nvPr/>
          </p:nvSpPr>
          <p:spPr bwMode="auto">
            <a:xfrm>
              <a:off x="4240"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11" name="Oval 1293"/>
            <p:cNvSpPr>
              <a:spLocks noChangeArrowheads="1"/>
            </p:cNvSpPr>
            <p:nvPr/>
          </p:nvSpPr>
          <p:spPr bwMode="auto">
            <a:xfrm>
              <a:off x="4104"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12" name="Oval 1294"/>
            <p:cNvSpPr>
              <a:spLocks noChangeArrowheads="1"/>
            </p:cNvSpPr>
            <p:nvPr/>
          </p:nvSpPr>
          <p:spPr bwMode="auto">
            <a:xfrm>
              <a:off x="4195" y="52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13" name="Oval 1295"/>
            <p:cNvSpPr>
              <a:spLocks noChangeArrowheads="1"/>
            </p:cNvSpPr>
            <p:nvPr/>
          </p:nvSpPr>
          <p:spPr bwMode="auto">
            <a:xfrm>
              <a:off x="4331"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14" name="Oval 1296"/>
            <p:cNvSpPr>
              <a:spLocks noChangeArrowheads="1"/>
            </p:cNvSpPr>
            <p:nvPr/>
          </p:nvSpPr>
          <p:spPr bwMode="auto">
            <a:xfrm>
              <a:off x="4422" y="79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15" name="Oval 1297"/>
            <p:cNvSpPr>
              <a:spLocks noChangeArrowheads="1"/>
            </p:cNvSpPr>
            <p:nvPr/>
          </p:nvSpPr>
          <p:spPr bwMode="auto">
            <a:xfrm>
              <a:off x="4513" y="75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16" name="Oval 1298"/>
            <p:cNvSpPr>
              <a:spLocks noChangeArrowheads="1"/>
            </p:cNvSpPr>
            <p:nvPr/>
          </p:nvSpPr>
          <p:spPr bwMode="auto">
            <a:xfrm>
              <a:off x="4512" y="6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17" name="Oval 1299"/>
            <p:cNvSpPr>
              <a:spLocks noChangeArrowheads="1"/>
            </p:cNvSpPr>
            <p:nvPr/>
          </p:nvSpPr>
          <p:spPr bwMode="auto">
            <a:xfrm>
              <a:off x="4376" y="52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18" name="Oval 1300"/>
            <p:cNvSpPr>
              <a:spLocks noChangeArrowheads="1"/>
            </p:cNvSpPr>
            <p:nvPr/>
          </p:nvSpPr>
          <p:spPr bwMode="auto">
            <a:xfrm>
              <a:off x="4104" y="7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19" name="Oval 1301"/>
            <p:cNvSpPr>
              <a:spLocks noChangeArrowheads="1"/>
            </p:cNvSpPr>
            <p:nvPr/>
          </p:nvSpPr>
          <p:spPr bwMode="auto">
            <a:xfrm>
              <a:off x="4422" y="65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20" name="Oval 1302"/>
            <p:cNvSpPr>
              <a:spLocks noChangeArrowheads="1"/>
            </p:cNvSpPr>
            <p:nvPr/>
          </p:nvSpPr>
          <p:spPr bwMode="auto">
            <a:xfrm>
              <a:off x="4694" y="5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21" name="Oval 1303"/>
            <p:cNvSpPr>
              <a:spLocks noChangeArrowheads="1"/>
            </p:cNvSpPr>
            <p:nvPr/>
          </p:nvSpPr>
          <p:spPr bwMode="auto">
            <a:xfrm>
              <a:off x="4557" y="43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522" name="Oval 1304"/>
            <p:cNvSpPr>
              <a:spLocks noChangeArrowheads="1"/>
            </p:cNvSpPr>
            <p:nvPr/>
          </p:nvSpPr>
          <p:spPr bwMode="auto">
            <a:xfrm>
              <a:off x="4648" y="3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23" name="Oval 1305"/>
            <p:cNvSpPr>
              <a:spLocks noChangeArrowheads="1"/>
            </p:cNvSpPr>
            <p:nvPr/>
          </p:nvSpPr>
          <p:spPr bwMode="auto">
            <a:xfrm>
              <a:off x="4829" y="339"/>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1524" name="Oval 1306"/>
            <p:cNvSpPr>
              <a:spLocks noChangeArrowheads="1"/>
            </p:cNvSpPr>
            <p:nvPr/>
          </p:nvSpPr>
          <p:spPr bwMode="auto">
            <a:xfrm>
              <a:off x="4557" y="5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25" name="Oval 1307"/>
            <p:cNvSpPr>
              <a:spLocks noChangeArrowheads="1"/>
            </p:cNvSpPr>
            <p:nvPr/>
          </p:nvSpPr>
          <p:spPr bwMode="auto">
            <a:xfrm>
              <a:off x="4875"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26" name="Oval 1308"/>
            <p:cNvSpPr>
              <a:spLocks noChangeArrowheads="1"/>
            </p:cNvSpPr>
            <p:nvPr/>
          </p:nvSpPr>
          <p:spPr bwMode="auto">
            <a:xfrm>
              <a:off x="4149" y="84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27" name="Oval 1309"/>
            <p:cNvSpPr>
              <a:spLocks noChangeArrowheads="1"/>
            </p:cNvSpPr>
            <p:nvPr/>
          </p:nvSpPr>
          <p:spPr bwMode="auto">
            <a:xfrm>
              <a:off x="4422" y="44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28" name="Oval 1310"/>
            <p:cNvSpPr>
              <a:spLocks noChangeArrowheads="1"/>
            </p:cNvSpPr>
            <p:nvPr/>
          </p:nvSpPr>
          <p:spPr bwMode="auto">
            <a:xfrm>
              <a:off x="4421"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29" name="Oval 1311"/>
            <p:cNvSpPr>
              <a:spLocks noChangeArrowheads="1"/>
            </p:cNvSpPr>
            <p:nvPr/>
          </p:nvSpPr>
          <p:spPr bwMode="auto">
            <a:xfrm>
              <a:off x="4285" y="26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30" name="Oval 1312"/>
            <p:cNvSpPr>
              <a:spLocks noChangeArrowheads="1"/>
            </p:cNvSpPr>
            <p:nvPr/>
          </p:nvSpPr>
          <p:spPr bwMode="auto">
            <a:xfrm>
              <a:off x="4376" y="17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31" name="Oval 1313"/>
            <p:cNvSpPr>
              <a:spLocks noChangeArrowheads="1"/>
            </p:cNvSpPr>
            <p:nvPr/>
          </p:nvSpPr>
          <p:spPr bwMode="auto">
            <a:xfrm>
              <a:off x="4512" y="34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32" name="Oval 1314"/>
            <p:cNvSpPr>
              <a:spLocks noChangeArrowheads="1"/>
            </p:cNvSpPr>
            <p:nvPr/>
          </p:nvSpPr>
          <p:spPr bwMode="auto">
            <a:xfrm>
              <a:off x="4557" y="20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33" name="Oval 1315"/>
            <p:cNvSpPr>
              <a:spLocks noChangeArrowheads="1"/>
            </p:cNvSpPr>
            <p:nvPr/>
          </p:nvSpPr>
          <p:spPr bwMode="auto">
            <a:xfrm>
              <a:off x="4149" y="34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34" name="Oval 1316"/>
            <p:cNvSpPr>
              <a:spLocks noChangeArrowheads="1"/>
            </p:cNvSpPr>
            <p:nvPr/>
          </p:nvSpPr>
          <p:spPr bwMode="auto">
            <a:xfrm>
              <a:off x="4329" y="40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35" name="Oval 1317"/>
            <p:cNvSpPr>
              <a:spLocks noChangeArrowheads="1"/>
            </p:cNvSpPr>
            <p:nvPr/>
          </p:nvSpPr>
          <p:spPr bwMode="auto">
            <a:xfrm>
              <a:off x="3878" y="25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36" name="Oval 1318"/>
            <p:cNvSpPr>
              <a:spLocks noChangeArrowheads="1"/>
            </p:cNvSpPr>
            <p:nvPr/>
          </p:nvSpPr>
          <p:spPr bwMode="auto">
            <a:xfrm>
              <a:off x="3877"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37" name="Oval 1319"/>
            <p:cNvSpPr>
              <a:spLocks noChangeArrowheads="1"/>
            </p:cNvSpPr>
            <p:nvPr/>
          </p:nvSpPr>
          <p:spPr bwMode="auto">
            <a:xfrm>
              <a:off x="3741" y="7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38" name="Oval 1320"/>
            <p:cNvSpPr>
              <a:spLocks noChangeArrowheads="1"/>
            </p:cNvSpPr>
            <p:nvPr/>
          </p:nvSpPr>
          <p:spPr bwMode="auto">
            <a:xfrm>
              <a:off x="3832" y="-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39" name="Oval 1321"/>
            <p:cNvSpPr>
              <a:spLocks noChangeArrowheads="1"/>
            </p:cNvSpPr>
            <p:nvPr/>
          </p:nvSpPr>
          <p:spPr bwMode="auto">
            <a:xfrm>
              <a:off x="3968" y="121"/>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540" name="Oval 1322"/>
            <p:cNvSpPr>
              <a:spLocks noChangeArrowheads="1"/>
            </p:cNvSpPr>
            <p:nvPr/>
          </p:nvSpPr>
          <p:spPr bwMode="auto">
            <a:xfrm>
              <a:off x="4059" y="25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41" name="Oval 1323"/>
            <p:cNvSpPr>
              <a:spLocks noChangeArrowheads="1"/>
            </p:cNvSpPr>
            <p:nvPr/>
          </p:nvSpPr>
          <p:spPr bwMode="auto">
            <a:xfrm>
              <a:off x="4150" y="21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42" name="Oval 1324"/>
            <p:cNvSpPr>
              <a:spLocks noChangeArrowheads="1"/>
            </p:cNvSpPr>
            <p:nvPr/>
          </p:nvSpPr>
          <p:spPr bwMode="auto">
            <a:xfrm>
              <a:off x="4013" y="-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43" name="Oval 1325"/>
            <p:cNvSpPr>
              <a:spLocks noChangeArrowheads="1"/>
            </p:cNvSpPr>
            <p:nvPr/>
          </p:nvSpPr>
          <p:spPr bwMode="auto">
            <a:xfrm>
              <a:off x="3741" y="16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44" name="Oval 1326"/>
            <p:cNvSpPr>
              <a:spLocks noChangeArrowheads="1"/>
            </p:cNvSpPr>
            <p:nvPr/>
          </p:nvSpPr>
          <p:spPr bwMode="auto">
            <a:xfrm>
              <a:off x="4059" y="12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45" name="Oval 1327"/>
            <p:cNvSpPr>
              <a:spLocks noChangeArrowheads="1"/>
            </p:cNvSpPr>
            <p:nvPr/>
          </p:nvSpPr>
          <p:spPr bwMode="auto">
            <a:xfrm>
              <a:off x="4331" y="3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46" name="Oval 1328"/>
            <p:cNvSpPr>
              <a:spLocks noChangeArrowheads="1"/>
            </p:cNvSpPr>
            <p:nvPr/>
          </p:nvSpPr>
          <p:spPr bwMode="auto">
            <a:xfrm>
              <a:off x="4194" y="-1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47" name="Oval 1329"/>
            <p:cNvSpPr>
              <a:spLocks noChangeArrowheads="1"/>
            </p:cNvSpPr>
            <p:nvPr/>
          </p:nvSpPr>
          <p:spPr bwMode="auto">
            <a:xfrm>
              <a:off x="3786" y="30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48" name="Oval 1330"/>
            <p:cNvSpPr>
              <a:spLocks noChangeArrowheads="1"/>
            </p:cNvSpPr>
            <p:nvPr/>
          </p:nvSpPr>
          <p:spPr bwMode="auto">
            <a:xfrm>
              <a:off x="5509" y="48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49" name="Oval 1331"/>
            <p:cNvSpPr>
              <a:spLocks noChangeArrowheads="1"/>
            </p:cNvSpPr>
            <p:nvPr/>
          </p:nvSpPr>
          <p:spPr bwMode="auto">
            <a:xfrm>
              <a:off x="5419"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50" name="Oval 1332"/>
            <p:cNvSpPr>
              <a:spLocks noChangeArrowheads="1"/>
            </p:cNvSpPr>
            <p:nvPr/>
          </p:nvSpPr>
          <p:spPr bwMode="auto">
            <a:xfrm>
              <a:off x="5510" y="3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51" name="Oval 1333"/>
            <p:cNvSpPr>
              <a:spLocks noChangeArrowheads="1"/>
            </p:cNvSpPr>
            <p:nvPr/>
          </p:nvSpPr>
          <p:spPr bwMode="auto">
            <a:xfrm>
              <a:off x="5011" y="7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52" name="Oval 1334"/>
            <p:cNvSpPr>
              <a:spLocks noChangeArrowheads="1"/>
            </p:cNvSpPr>
            <p:nvPr/>
          </p:nvSpPr>
          <p:spPr bwMode="auto">
            <a:xfrm>
              <a:off x="5464"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53" name="Oval 1335"/>
            <p:cNvSpPr>
              <a:spLocks noChangeArrowheads="1"/>
            </p:cNvSpPr>
            <p:nvPr/>
          </p:nvSpPr>
          <p:spPr bwMode="auto">
            <a:xfrm>
              <a:off x="4876"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54" name="Oval 1336"/>
            <p:cNvSpPr>
              <a:spLocks noChangeArrowheads="1"/>
            </p:cNvSpPr>
            <p:nvPr/>
          </p:nvSpPr>
          <p:spPr bwMode="auto">
            <a:xfrm>
              <a:off x="4875"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55" name="Oval 1337"/>
            <p:cNvSpPr>
              <a:spLocks noChangeArrowheads="1"/>
            </p:cNvSpPr>
            <p:nvPr/>
          </p:nvSpPr>
          <p:spPr bwMode="auto">
            <a:xfrm>
              <a:off x="4602"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56" name="Oval 1338"/>
            <p:cNvSpPr>
              <a:spLocks noChangeArrowheads="1"/>
            </p:cNvSpPr>
            <p:nvPr/>
          </p:nvSpPr>
          <p:spPr bwMode="auto">
            <a:xfrm>
              <a:off x="4784" y="21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57" name="Oval 1339"/>
            <p:cNvSpPr>
              <a:spLocks noChangeArrowheads="1"/>
            </p:cNvSpPr>
            <p:nvPr/>
          </p:nvSpPr>
          <p:spPr bwMode="auto">
            <a:xfrm>
              <a:off x="401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58" name="Oval 1340"/>
            <p:cNvSpPr>
              <a:spLocks noChangeArrowheads="1"/>
            </p:cNvSpPr>
            <p:nvPr/>
          </p:nvSpPr>
          <p:spPr bwMode="auto">
            <a:xfrm>
              <a:off x="3786" y="89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59" name="Oval 1341"/>
            <p:cNvSpPr>
              <a:spLocks noChangeArrowheads="1"/>
            </p:cNvSpPr>
            <p:nvPr/>
          </p:nvSpPr>
          <p:spPr bwMode="auto">
            <a:xfrm>
              <a:off x="4055" y="436"/>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60" name="Oval 1342"/>
            <p:cNvSpPr>
              <a:spLocks noChangeArrowheads="1"/>
            </p:cNvSpPr>
            <p:nvPr/>
          </p:nvSpPr>
          <p:spPr bwMode="auto">
            <a:xfrm>
              <a:off x="4512" y="11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61" name="Oval 1343"/>
            <p:cNvSpPr>
              <a:spLocks noChangeArrowheads="1"/>
            </p:cNvSpPr>
            <p:nvPr/>
          </p:nvSpPr>
          <p:spPr bwMode="auto">
            <a:xfrm>
              <a:off x="4106" y="7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62" name="Oval 1344"/>
            <p:cNvSpPr>
              <a:spLocks noChangeArrowheads="1"/>
            </p:cNvSpPr>
            <p:nvPr/>
          </p:nvSpPr>
          <p:spPr bwMode="auto">
            <a:xfrm>
              <a:off x="3695" y="437"/>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563" name="Oval 1345"/>
            <p:cNvSpPr>
              <a:spLocks noChangeArrowheads="1"/>
            </p:cNvSpPr>
            <p:nvPr/>
          </p:nvSpPr>
          <p:spPr bwMode="auto">
            <a:xfrm>
              <a:off x="3650" y="8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64" name="Oval 1346"/>
            <p:cNvSpPr>
              <a:spLocks noChangeArrowheads="1"/>
            </p:cNvSpPr>
            <p:nvPr/>
          </p:nvSpPr>
          <p:spPr bwMode="auto">
            <a:xfrm>
              <a:off x="387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65" name="Oval 1347"/>
            <p:cNvSpPr>
              <a:spLocks noChangeArrowheads="1"/>
            </p:cNvSpPr>
            <p:nvPr/>
          </p:nvSpPr>
          <p:spPr bwMode="auto">
            <a:xfrm>
              <a:off x="3922" y="43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66" name="Oval 1348"/>
            <p:cNvSpPr>
              <a:spLocks noChangeArrowheads="1"/>
            </p:cNvSpPr>
            <p:nvPr/>
          </p:nvSpPr>
          <p:spPr bwMode="auto">
            <a:xfrm>
              <a:off x="3922" y="79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67" name="Oval 1349"/>
            <p:cNvSpPr>
              <a:spLocks noChangeArrowheads="1"/>
            </p:cNvSpPr>
            <p:nvPr/>
          </p:nvSpPr>
          <p:spPr bwMode="auto">
            <a:xfrm>
              <a:off x="2426" y="61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68" name="Oval 1350"/>
            <p:cNvSpPr>
              <a:spLocks noChangeArrowheads="1"/>
            </p:cNvSpPr>
            <p:nvPr/>
          </p:nvSpPr>
          <p:spPr bwMode="auto">
            <a:xfrm>
              <a:off x="3650"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69" name="Oval 1351"/>
            <p:cNvSpPr>
              <a:spLocks noChangeArrowheads="1"/>
            </p:cNvSpPr>
            <p:nvPr/>
          </p:nvSpPr>
          <p:spPr bwMode="auto">
            <a:xfrm>
              <a:off x="3650" y="30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70" name="Oval 1352"/>
            <p:cNvSpPr>
              <a:spLocks noChangeArrowheads="1"/>
            </p:cNvSpPr>
            <p:nvPr/>
          </p:nvSpPr>
          <p:spPr bwMode="auto">
            <a:xfrm>
              <a:off x="3650"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71" name="Oval 1353"/>
            <p:cNvSpPr>
              <a:spLocks noChangeArrowheads="1"/>
            </p:cNvSpPr>
            <p:nvPr/>
          </p:nvSpPr>
          <p:spPr bwMode="auto">
            <a:xfrm>
              <a:off x="4466" y="-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72" name="Oval 1354"/>
            <p:cNvSpPr>
              <a:spLocks noChangeArrowheads="1"/>
            </p:cNvSpPr>
            <p:nvPr/>
          </p:nvSpPr>
          <p:spPr bwMode="auto">
            <a:xfrm>
              <a:off x="4739" y="2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73" name="Oval 1355"/>
            <p:cNvSpPr>
              <a:spLocks noChangeArrowheads="1"/>
            </p:cNvSpPr>
            <p:nvPr/>
          </p:nvSpPr>
          <p:spPr bwMode="auto">
            <a:xfrm>
              <a:off x="3922" y="70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74" name="Oval 1356"/>
            <p:cNvSpPr>
              <a:spLocks noChangeArrowheads="1"/>
            </p:cNvSpPr>
            <p:nvPr/>
          </p:nvSpPr>
          <p:spPr bwMode="auto">
            <a:xfrm>
              <a:off x="4285"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75" name="Oval 1357"/>
            <p:cNvSpPr>
              <a:spLocks noChangeArrowheads="1"/>
            </p:cNvSpPr>
            <p:nvPr/>
          </p:nvSpPr>
          <p:spPr bwMode="auto">
            <a:xfrm>
              <a:off x="4512" y="89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76" name="Oval 1358"/>
            <p:cNvSpPr>
              <a:spLocks noChangeArrowheads="1"/>
            </p:cNvSpPr>
            <p:nvPr/>
          </p:nvSpPr>
          <p:spPr bwMode="auto">
            <a:xfrm>
              <a:off x="5737" y="57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77" name="Oval 1359"/>
            <p:cNvSpPr>
              <a:spLocks noChangeArrowheads="1"/>
            </p:cNvSpPr>
            <p:nvPr/>
          </p:nvSpPr>
          <p:spPr bwMode="auto">
            <a:xfrm>
              <a:off x="5555" y="573"/>
              <a:ext cx="45" cy="45"/>
            </a:xfrm>
            <a:prstGeom prst="ellipse">
              <a:avLst/>
            </a:prstGeom>
            <a:solidFill>
              <a:srgbClr val="0099FF"/>
            </a:solidFill>
            <a:ln w="3175">
              <a:solidFill>
                <a:schemeClr val="tx1"/>
              </a:solidFill>
              <a:round/>
              <a:headEnd/>
              <a:tailEnd/>
            </a:ln>
          </p:spPr>
          <p:txBody>
            <a:bodyPr wrap="none" anchor="ctr"/>
            <a:lstStyle/>
            <a:p>
              <a:endParaRPr lang="en-US"/>
            </a:p>
          </p:txBody>
        </p:sp>
        <p:sp>
          <p:nvSpPr>
            <p:cNvPr id="91578" name="Oval 1360"/>
            <p:cNvSpPr>
              <a:spLocks noChangeArrowheads="1"/>
            </p:cNvSpPr>
            <p:nvPr/>
          </p:nvSpPr>
          <p:spPr bwMode="auto">
            <a:xfrm>
              <a:off x="1067" y="424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1579" name="Oval 1361"/>
            <p:cNvSpPr>
              <a:spLocks noChangeArrowheads="1"/>
            </p:cNvSpPr>
            <p:nvPr/>
          </p:nvSpPr>
          <p:spPr bwMode="auto">
            <a:xfrm>
              <a:off x="521" y="4247"/>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1580" name="Oval 1362"/>
            <p:cNvSpPr>
              <a:spLocks noChangeArrowheads="1"/>
            </p:cNvSpPr>
            <p:nvPr/>
          </p:nvSpPr>
          <p:spPr bwMode="auto">
            <a:xfrm>
              <a:off x="2291" y="420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581" name="Oval 1363"/>
            <p:cNvSpPr>
              <a:spLocks noChangeArrowheads="1"/>
            </p:cNvSpPr>
            <p:nvPr/>
          </p:nvSpPr>
          <p:spPr bwMode="auto">
            <a:xfrm>
              <a:off x="3833" y="4156"/>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582" name="Oval 1364"/>
            <p:cNvSpPr>
              <a:spLocks noChangeArrowheads="1"/>
            </p:cNvSpPr>
            <p:nvPr/>
          </p:nvSpPr>
          <p:spPr bwMode="auto">
            <a:xfrm>
              <a:off x="159" y="4111"/>
              <a:ext cx="45" cy="45"/>
            </a:xfrm>
            <a:prstGeom prst="ellipse">
              <a:avLst/>
            </a:prstGeom>
            <a:solidFill>
              <a:srgbClr val="008000"/>
            </a:solidFill>
            <a:ln w="3175">
              <a:solidFill>
                <a:schemeClr val="tx1"/>
              </a:solidFill>
              <a:round/>
              <a:headEnd/>
              <a:tailEnd/>
            </a:ln>
          </p:spPr>
          <p:txBody>
            <a:bodyPr wrap="none" anchor="ctr"/>
            <a:lstStyle/>
            <a:p>
              <a:endParaRPr lang="en-US"/>
            </a:p>
          </p:txBody>
        </p:sp>
        <p:sp>
          <p:nvSpPr>
            <p:cNvPr id="91583" name="Oval 1365"/>
            <p:cNvSpPr>
              <a:spLocks noChangeArrowheads="1"/>
            </p:cNvSpPr>
            <p:nvPr/>
          </p:nvSpPr>
          <p:spPr bwMode="auto">
            <a:xfrm>
              <a:off x="4468" y="2614"/>
              <a:ext cx="45" cy="45"/>
            </a:xfrm>
            <a:prstGeom prst="ellipse">
              <a:avLst/>
            </a:prstGeom>
            <a:solidFill>
              <a:srgbClr val="FFFF66"/>
            </a:solidFill>
            <a:ln w="3175">
              <a:solidFill>
                <a:schemeClr val="tx1"/>
              </a:solidFill>
              <a:round/>
              <a:headEnd/>
              <a:tailEnd/>
            </a:ln>
          </p:spPr>
          <p:txBody>
            <a:bodyPr wrap="none" anchor="ctr"/>
            <a:lstStyle/>
            <a:p>
              <a:endParaRPr lang="en-US"/>
            </a:p>
          </p:txBody>
        </p:sp>
        <p:sp>
          <p:nvSpPr>
            <p:cNvPr id="91584" name="Oval 1366"/>
            <p:cNvSpPr>
              <a:spLocks noChangeArrowheads="1"/>
            </p:cNvSpPr>
            <p:nvPr/>
          </p:nvSpPr>
          <p:spPr bwMode="auto">
            <a:xfrm>
              <a:off x="4603" y="2795"/>
              <a:ext cx="45" cy="45"/>
            </a:xfrm>
            <a:prstGeom prst="ellipse">
              <a:avLst/>
            </a:prstGeom>
            <a:solidFill>
              <a:srgbClr val="FFFF66"/>
            </a:solidFill>
            <a:ln w="3175">
              <a:solidFill>
                <a:schemeClr val="tx1"/>
              </a:solidFill>
              <a:round/>
              <a:headEnd/>
              <a:tailEnd/>
            </a:ln>
          </p:spPr>
          <p:txBody>
            <a:bodyPr wrap="none" anchor="ctr"/>
            <a:lstStyle/>
            <a:p>
              <a:endParaRPr lang="en-US"/>
            </a:p>
          </p:txBody>
        </p:sp>
      </p:grpSp>
      <p:grpSp>
        <p:nvGrpSpPr>
          <p:cNvPr id="3" name="Group 1367"/>
          <p:cNvGrpSpPr>
            <a:grpSpLocks/>
          </p:cNvGrpSpPr>
          <p:nvPr/>
        </p:nvGrpSpPr>
        <p:grpSpPr bwMode="auto">
          <a:xfrm rot="2083015">
            <a:off x="7572375" y="-87313"/>
            <a:ext cx="887413" cy="2724151"/>
            <a:chOff x="4468" y="285"/>
            <a:chExt cx="559" cy="1716"/>
          </a:xfrm>
        </p:grpSpPr>
        <p:sp>
          <p:nvSpPr>
            <p:cNvPr id="90220" name="Freeform 1368"/>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90221" name="Oval 1369"/>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4" name="Group 1370"/>
          <p:cNvGrpSpPr>
            <a:grpSpLocks/>
          </p:cNvGrpSpPr>
          <p:nvPr/>
        </p:nvGrpSpPr>
        <p:grpSpPr bwMode="auto">
          <a:xfrm rot="2083015">
            <a:off x="5364163" y="1568450"/>
            <a:ext cx="887412" cy="2724150"/>
            <a:chOff x="4468" y="285"/>
            <a:chExt cx="559" cy="1716"/>
          </a:xfrm>
        </p:grpSpPr>
        <p:sp>
          <p:nvSpPr>
            <p:cNvPr id="90218" name="Freeform 1371"/>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90219" name="Oval 1372"/>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5" name="Group 1373"/>
          <p:cNvGrpSpPr>
            <a:grpSpLocks/>
          </p:cNvGrpSpPr>
          <p:nvPr/>
        </p:nvGrpSpPr>
        <p:grpSpPr bwMode="auto">
          <a:xfrm rot="2083015">
            <a:off x="3108325" y="3225800"/>
            <a:ext cx="887413" cy="2724150"/>
            <a:chOff x="4468" y="285"/>
            <a:chExt cx="559" cy="1716"/>
          </a:xfrm>
        </p:grpSpPr>
        <p:sp>
          <p:nvSpPr>
            <p:cNvPr id="90216" name="Freeform 1374"/>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90217" name="Oval 1375"/>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6" name="Group 1376"/>
          <p:cNvGrpSpPr>
            <a:grpSpLocks/>
          </p:cNvGrpSpPr>
          <p:nvPr/>
        </p:nvGrpSpPr>
        <p:grpSpPr bwMode="auto">
          <a:xfrm rot="4392417" flipH="1">
            <a:off x="9019382" y="3734594"/>
            <a:ext cx="887412" cy="2724150"/>
            <a:chOff x="4468" y="285"/>
            <a:chExt cx="559" cy="1716"/>
          </a:xfrm>
        </p:grpSpPr>
        <p:sp>
          <p:nvSpPr>
            <p:cNvPr id="90214" name="Freeform 1377"/>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90215" name="Oval 1378"/>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7" name="Group 1379"/>
          <p:cNvGrpSpPr>
            <a:grpSpLocks/>
          </p:cNvGrpSpPr>
          <p:nvPr/>
        </p:nvGrpSpPr>
        <p:grpSpPr bwMode="auto">
          <a:xfrm rot="14995818" flipH="1">
            <a:off x="953293" y="4863307"/>
            <a:ext cx="887413" cy="2724150"/>
            <a:chOff x="4468" y="285"/>
            <a:chExt cx="559" cy="1716"/>
          </a:xfrm>
        </p:grpSpPr>
        <p:sp>
          <p:nvSpPr>
            <p:cNvPr id="90212" name="Freeform 1380"/>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90213" name="Oval 1381"/>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8" name="Group 1382"/>
          <p:cNvGrpSpPr>
            <a:grpSpLocks/>
          </p:cNvGrpSpPr>
          <p:nvPr/>
        </p:nvGrpSpPr>
        <p:grpSpPr bwMode="auto">
          <a:xfrm rot="4392417" flipH="1">
            <a:off x="6785769" y="5318919"/>
            <a:ext cx="887412" cy="2724150"/>
            <a:chOff x="4468" y="285"/>
            <a:chExt cx="559" cy="1716"/>
          </a:xfrm>
        </p:grpSpPr>
        <p:sp>
          <p:nvSpPr>
            <p:cNvPr id="90210" name="Freeform 1383"/>
            <p:cNvSpPr>
              <a:spLocks/>
            </p:cNvSpPr>
            <p:nvPr/>
          </p:nvSpPr>
          <p:spPr bwMode="auto">
            <a:xfrm>
              <a:off x="4468" y="285"/>
              <a:ext cx="559" cy="1716"/>
            </a:xfrm>
            <a:custGeom>
              <a:avLst/>
              <a:gdLst>
                <a:gd name="T0" fmla="*/ 408 w 559"/>
                <a:gd name="T1" fmla="*/ 378 h 1716"/>
                <a:gd name="T2" fmla="*/ 226 w 559"/>
                <a:gd name="T3" fmla="*/ 877 h 1716"/>
                <a:gd name="T4" fmla="*/ 0 w 559"/>
                <a:gd name="T5" fmla="*/ 1648 h 1716"/>
                <a:gd name="T6" fmla="*/ 226 w 559"/>
                <a:gd name="T7" fmla="*/ 1285 h 1716"/>
                <a:gd name="T8" fmla="*/ 499 w 559"/>
                <a:gd name="T9" fmla="*/ 832 h 1716"/>
                <a:gd name="T10" fmla="*/ 499 w 559"/>
                <a:gd name="T11" fmla="*/ 287 h 1716"/>
                <a:gd name="T12" fmla="*/ 544 w 559"/>
                <a:gd name="T13" fmla="*/ 15 h 1716"/>
                <a:gd name="T14" fmla="*/ 408 w 559"/>
                <a:gd name="T15" fmla="*/ 378 h 1716"/>
                <a:gd name="T16" fmla="*/ 0 60000 65536"/>
                <a:gd name="T17" fmla="*/ 0 60000 65536"/>
                <a:gd name="T18" fmla="*/ 0 60000 65536"/>
                <a:gd name="T19" fmla="*/ 0 60000 65536"/>
                <a:gd name="T20" fmla="*/ 0 60000 65536"/>
                <a:gd name="T21" fmla="*/ 0 60000 65536"/>
                <a:gd name="T22" fmla="*/ 0 60000 65536"/>
                <a:gd name="T23" fmla="*/ 0 60000 65536"/>
                <a:gd name="T24" fmla="*/ 0 w 559"/>
                <a:gd name="T25" fmla="*/ 0 h 1716"/>
                <a:gd name="T26" fmla="*/ 559 w 559"/>
                <a:gd name="T27" fmla="*/ 1716 h 17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9" h="1716">
                  <a:moveTo>
                    <a:pt x="408" y="378"/>
                  </a:moveTo>
                  <a:cubicBezTo>
                    <a:pt x="355" y="522"/>
                    <a:pt x="294" y="665"/>
                    <a:pt x="226" y="877"/>
                  </a:cubicBezTo>
                  <a:cubicBezTo>
                    <a:pt x="158" y="1089"/>
                    <a:pt x="0" y="1580"/>
                    <a:pt x="0" y="1648"/>
                  </a:cubicBezTo>
                  <a:cubicBezTo>
                    <a:pt x="0" y="1716"/>
                    <a:pt x="143" y="1421"/>
                    <a:pt x="226" y="1285"/>
                  </a:cubicBezTo>
                  <a:cubicBezTo>
                    <a:pt x="309" y="1149"/>
                    <a:pt x="454" y="998"/>
                    <a:pt x="499" y="832"/>
                  </a:cubicBezTo>
                  <a:cubicBezTo>
                    <a:pt x="544" y="666"/>
                    <a:pt x="492" y="423"/>
                    <a:pt x="499" y="287"/>
                  </a:cubicBezTo>
                  <a:cubicBezTo>
                    <a:pt x="506" y="151"/>
                    <a:pt x="559" y="0"/>
                    <a:pt x="544" y="15"/>
                  </a:cubicBezTo>
                  <a:cubicBezTo>
                    <a:pt x="529" y="30"/>
                    <a:pt x="461" y="234"/>
                    <a:pt x="408" y="378"/>
                  </a:cubicBezTo>
                  <a:close/>
                </a:path>
              </a:pathLst>
            </a:custGeom>
            <a:solidFill>
              <a:schemeClr val="accent1"/>
            </a:solidFill>
            <a:ln w="9525">
              <a:solidFill>
                <a:schemeClr val="tx1"/>
              </a:solidFill>
              <a:round/>
              <a:headEnd/>
              <a:tailEnd/>
            </a:ln>
          </p:spPr>
          <p:txBody>
            <a:bodyPr/>
            <a:lstStyle/>
            <a:p>
              <a:endParaRPr lang="cs-CZ"/>
            </a:p>
          </p:txBody>
        </p:sp>
        <p:sp>
          <p:nvSpPr>
            <p:cNvPr id="90211" name="Oval 1384"/>
            <p:cNvSpPr>
              <a:spLocks noChangeArrowheads="1"/>
            </p:cNvSpPr>
            <p:nvPr/>
          </p:nvSpPr>
          <p:spPr bwMode="auto">
            <a:xfrm rot="-4116086">
              <a:off x="4716" y="1004"/>
              <a:ext cx="273" cy="135"/>
            </a:xfrm>
            <a:prstGeom prst="ellipse">
              <a:avLst/>
            </a:prstGeom>
            <a:solidFill>
              <a:srgbClr val="996600"/>
            </a:solidFill>
            <a:ln w="9525">
              <a:solidFill>
                <a:schemeClr val="tx1"/>
              </a:solidFill>
              <a:round/>
              <a:headEnd/>
              <a:tailEnd/>
            </a:ln>
          </p:spPr>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grpSp>
        <p:nvGrpSpPr>
          <p:cNvPr id="9" name="Group 1385"/>
          <p:cNvGrpSpPr>
            <a:grpSpLocks/>
          </p:cNvGrpSpPr>
          <p:nvPr/>
        </p:nvGrpSpPr>
        <p:grpSpPr bwMode="auto">
          <a:xfrm>
            <a:off x="468313" y="1125538"/>
            <a:ext cx="2719387" cy="2160587"/>
            <a:chOff x="703" y="754"/>
            <a:chExt cx="1713" cy="1361"/>
          </a:xfrm>
        </p:grpSpPr>
        <p:sp>
          <p:nvSpPr>
            <p:cNvPr id="90208" name="Freeform 1386"/>
            <p:cNvSpPr>
              <a:spLocks/>
            </p:cNvSpPr>
            <p:nvPr/>
          </p:nvSpPr>
          <p:spPr bwMode="auto">
            <a:xfrm>
              <a:off x="703" y="754"/>
              <a:ext cx="1713" cy="1361"/>
            </a:xfrm>
            <a:custGeom>
              <a:avLst/>
              <a:gdLst>
                <a:gd name="T0" fmla="*/ 576 w 1713"/>
                <a:gd name="T1" fmla="*/ 78 h 1221"/>
                <a:gd name="T2" fmla="*/ 425 w 1713"/>
                <a:gd name="T3" fmla="*/ 130 h 1221"/>
                <a:gd name="T4" fmla="*/ 364 w 1713"/>
                <a:gd name="T5" fmla="*/ 182 h 1221"/>
                <a:gd name="T6" fmla="*/ 302 w 1713"/>
                <a:gd name="T7" fmla="*/ 250 h 1221"/>
                <a:gd name="T8" fmla="*/ 192 w 1713"/>
                <a:gd name="T9" fmla="*/ 343 h 1221"/>
                <a:gd name="T10" fmla="*/ 83 w 1713"/>
                <a:gd name="T11" fmla="*/ 555 h 1221"/>
                <a:gd name="T12" fmla="*/ 48 w 1713"/>
                <a:gd name="T13" fmla="*/ 718 h 1221"/>
                <a:gd name="T14" fmla="*/ 0 w 1713"/>
                <a:gd name="T15" fmla="*/ 1008 h 1221"/>
                <a:gd name="T16" fmla="*/ 7 w 1713"/>
                <a:gd name="T17" fmla="*/ 1204 h 1221"/>
                <a:gd name="T18" fmla="*/ 117 w 1713"/>
                <a:gd name="T19" fmla="*/ 1399 h 1221"/>
                <a:gd name="T20" fmla="*/ 179 w 1713"/>
                <a:gd name="T21" fmla="*/ 1450 h 1221"/>
                <a:gd name="T22" fmla="*/ 295 w 1713"/>
                <a:gd name="T23" fmla="*/ 1459 h 1221"/>
                <a:gd name="T24" fmla="*/ 1125 w 1713"/>
                <a:gd name="T25" fmla="*/ 1459 h 1221"/>
                <a:gd name="T26" fmla="*/ 1276 w 1713"/>
                <a:gd name="T27" fmla="*/ 1399 h 1221"/>
                <a:gd name="T28" fmla="*/ 1344 w 1713"/>
                <a:gd name="T29" fmla="*/ 1348 h 1221"/>
                <a:gd name="T30" fmla="*/ 1553 w 1713"/>
                <a:gd name="T31" fmla="*/ 1202 h 1221"/>
                <a:gd name="T32" fmla="*/ 1663 w 1713"/>
                <a:gd name="T33" fmla="*/ 1149 h 1221"/>
                <a:gd name="T34" fmla="*/ 1711 w 1713"/>
                <a:gd name="T35" fmla="*/ 936 h 1221"/>
                <a:gd name="T36" fmla="*/ 1649 w 1713"/>
                <a:gd name="T37" fmla="*/ 725 h 1221"/>
                <a:gd name="T38" fmla="*/ 1533 w 1713"/>
                <a:gd name="T39" fmla="*/ 511 h 1221"/>
                <a:gd name="T40" fmla="*/ 1355 w 1713"/>
                <a:gd name="T41" fmla="*/ 239 h 1221"/>
                <a:gd name="T42" fmla="*/ 1135 w 1713"/>
                <a:gd name="T43" fmla="*/ 33 h 1221"/>
                <a:gd name="T44" fmla="*/ 909 w 1713"/>
                <a:gd name="T45" fmla="*/ 42 h 1221"/>
                <a:gd name="T46" fmla="*/ 576 w 1713"/>
                <a:gd name="T47" fmla="*/ 78 h 12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3"/>
                <a:gd name="T73" fmla="*/ 0 h 1221"/>
                <a:gd name="T74" fmla="*/ 1713 w 1713"/>
                <a:gd name="T75" fmla="*/ 1221 h 12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3" h="1221">
                  <a:moveTo>
                    <a:pt x="576" y="63"/>
                  </a:moveTo>
                  <a:cubicBezTo>
                    <a:pt x="526" y="70"/>
                    <a:pt x="470" y="80"/>
                    <a:pt x="425" y="105"/>
                  </a:cubicBezTo>
                  <a:cubicBezTo>
                    <a:pt x="402" y="118"/>
                    <a:pt x="390" y="137"/>
                    <a:pt x="364" y="146"/>
                  </a:cubicBezTo>
                  <a:cubicBezTo>
                    <a:pt x="346" y="164"/>
                    <a:pt x="323" y="187"/>
                    <a:pt x="302" y="201"/>
                  </a:cubicBezTo>
                  <a:cubicBezTo>
                    <a:pt x="266" y="226"/>
                    <a:pt x="220" y="241"/>
                    <a:pt x="192" y="276"/>
                  </a:cubicBezTo>
                  <a:cubicBezTo>
                    <a:pt x="150" y="328"/>
                    <a:pt x="109" y="384"/>
                    <a:pt x="83" y="447"/>
                  </a:cubicBezTo>
                  <a:cubicBezTo>
                    <a:pt x="66" y="489"/>
                    <a:pt x="60" y="535"/>
                    <a:pt x="48" y="578"/>
                  </a:cubicBezTo>
                  <a:cubicBezTo>
                    <a:pt x="25" y="658"/>
                    <a:pt x="8" y="727"/>
                    <a:pt x="0" y="811"/>
                  </a:cubicBezTo>
                  <a:cubicBezTo>
                    <a:pt x="2" y="864"/>
                    <a:pt x="3" y="916"/>
                    <a:pt x="7" y="969"/>
                  </a:cubicBezTo>
                  <a:cubicBezTo>
                    <a:pt x="10" y="1001"/>
                    <a:pt x="91" y="1106"/>
                    <a:pt x="117" y="1126"/>
                  </a:cubicBezTo>
                  <a:cubicBezTo>
                    <a:pt x="137" y="1141"/>
                    <a:pt x="154" y="1166"/>
                    <a:pt x="179" y="1167"/>
                  </a:cubicBezTo>
                  <a:cubicBezTo>
                    <a:pt x="218" y="1169"/>
                    <a:pt x="256" y="1172"/>
                    <a:pt x="295" y="1174"/>
                  </a:cubicBezTo>
                  <a:cubicBezTo>
                    <a:pt x="568" y="1221"/>
                    <a:pt x="1125" y="1174"/>
                    <a:pt x="1125" y="1174"/>
                  </a:cubicBezTo>
                  <a:cubicBezTo>
                    <a:pt x="1180" y="1162"/>
                    <a:pt x="1224" y="1143"/>
                    <a:pt x="1276" y="1126"/>
                  </a:cubicBezTo>
                  <a:cubicBezTo>
                    <a:pt x="1330" y="1088"/>
                    <a:pt x="1305" y="1098"/>
                    <a:pt x="1344" y="1085"/>
                  </a:cubicBezTo>
                  <a:cubicBezTo>
                    <a:pt x="1390" y="1059"/>
                    <a:pt x="1500" y="994"/>
                    <a:pt x="1553" y="967"/>
                  </a:cubicBezTo>
                  <a:cubicBezTo>
                    <a:pt x="1583" y="958"/>
                    <a:pt x="1637" y="960"/>
                    <a:pt x="1663" y="925"/>
                  </a:cubicBezTo>
                  <a:cubicBezTo>
                    <a:pt x="1689" y="890"/>
                    <a:pt x="1713" y="811"/>
                    <a:pt x="1711" y="754"/>
                  </a:cubicBezTo>
                  <a:cubicBezTo>
                    <a:pt x="1700" y="643"/>
                    <a:pt x="1709" y="669"/>
                    <a:pt x="1649" y="583"/>
                  </a:cubicBezTo>
                  <a:cubicBezTo>
                    <a:pt x="1637" y="547"/>
                    <a:pt x="1563" y="438"/>
                    <a:pt x="1533" y="411"/>
                  </a:cubicBezTo>
                  <a:cubicBezTo>
                    <a:pt x="1514" y="383"/>
                    <a:pt x="1395" y="238"/>
                    <a:pt x="1355" y="192"/>
                  </a:cubicBezTo>
                  <a:cubicBezTo>
                    <a:pt x="1328" y="151"/>
                    <a:pt x="1238" y="67"/>
                    <a:pt x="1135" y="27"/>
                  </a:cubicBezTo>
                  <a:cubicBezTo>
                    <a:pt x="1070" y="0"/>
                    <a:pt x="1002" y="28"/>
                    <a:pt x="909" y="34"/>
                  </a:cubicBezTo>
                  <a:cubicBezTo>
                    <a:pt x="816" y="40"/>
                    <a:pt x="645" y="57"/>
                    <a:pt x="576" y="63"/>
                  </a:cubicBezTo>
                  <a:close/>
                </a:path>
              </a:pathLst>
            </a:custGeom>
            <a:ln>
              <a:headEnd/>
              <a:tailEnd/>
            </a:ln>
          </p:spPr>
          <p:style>
            <a:lnRef idx="1">
              <a:schemeClr val="accent1"/>
            </a:lnRef>
            <a:fillRef idx="2">
              <a:schemeClr val="accent1"/>
            </a:fillRef>
            <a:effectRef idx="1">
              <a:schemeClr val="accent1"/>
            </a:effectRef>
            <a:fontRef idx="minor">
              <a:schemeClr val="dk1"/>
            </a:fontRef>
          </p:style>
          <p:txBody>
            <a:bodyPr/>
            <a:lstStyle/>
            <a:p>
              <a:endParaRPr lang="cs-CZ"/>
            </a:p>
          </p:txBody>
        </p:sp>
        <p:sp>
          <p:nvSpPr>
            <p:cNvPr id="90209" name="Oval 1387"/>
            <p:cNvSpPr>
              <a:spLocks noChangeArrowheads="1"/>
            </p:cNvSpPr>
            <p:nvPr/>
          </p:nvSpPr>
          <p:spPr bwMode="auto">
            <a:xfrm>
              <a:off x="1247" y="1344"/>
              <a:ext cx="454" cy="317"/>
            </a:xfrm>
            <a:prstGeom prst="ellipse">
              <a:avLst/>
            </a:prstGeom>
            <a:ln>
              <a:headEnd/>
              <a:tailEnd/>
            </a:ln>
          </p:spPr>
          <p:style>
            <a:lnRef idx="1">
              <a:schemeClr val="accent1"/>
            </a:lnRef>
            <a:fillRef idx="3">
              <a:schemeClr val="accent1"/>
            </a:fillRef>
            <a:effectRef idx="2">
              <a:schemeClr val="accent1"/>
            </a:effectRef>
            <a:fontRef idx="minor">
              <a:schemeClr val="lt1"/>
            </a:fontRef>
          </p:style>
          <p:txBody>
            <a:bodyPr wrap="none" anchor="ctr"/>
            <a:lstStyle/>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a:p>
              <a:pPr algn="ctr"/>
              <a:endParaRPr lang="cs-CZ"/>
            </a:p>
          </p:txBody>
        </p:sp>
      </p:grpSp>
      <p:sp>
        <p:nvSpPr>
          <p:cNvPr id="90123" name="Text Box 1388"/>
          <p:cNvSpPr txBox="1">
            <a:spLocks noChangeArrowheads="1"/>
          </p:cNvSpPr>
          <p:nvPr/>
        </p:nvSpPr>
        <p:spPr bwMode="auto">
          <a:xfrm>
            <a:off x="1331913" y="1268413"/>
            <a:ext cx="534121" cy="369332"/>
          </a:xfrm>
          <a:prstGeom prst="rect">
            <a:avLst/>
          </a:prstGeom>
          <a:noFill/>
          <a:ln w="9525">
            <a:noFill/>
            <a:miter lim="800000"/>
            <a:headEnd/>
            <a:tailEnd/>
          </a:ln>
        </p:spPr>
        <p:txBody>
          <a:bodyPr wrap="none">
            <a:spAutoFit/>
          </a:bodyPr>
          <a:lstStyle/>
          <a:p>
            <a:r>
              <a:rPr lang="cs-CZ" b="1" dirty="0"/>
              <a:t>Cell</a:t>
            </a:r>
          </a:p>
        </p:txBody>
      </p:sp>
      <p:grpSp>
        <p:nvGrpSpPr>
          <p:cNvPr id="10" name="Group 1389"/>
          <p:cNvGrpSpPr>
            <a:grpSpLocks/>
          </p:cNvGrpSpPr>
          <p:nvPr/>
        </p:nvGrpSpPr>
        <p:grpSpPr bwMode="auto">
          <a:xfrm>
            <a:off x="611188" y="1268413"/>
            <a:ext cx="2374900" cy="1800225"/>
            <a:chOff x="1202" y="1117"/>
            <a:chExt cx="1496" cy="1134"/>
          </a:xfrm>
        </p:grpSpPr>
        <p:sp>
          <p:nvSpPr>
            <p:cNvPr id="90166" name="Oval 1390"/>
            <p:cNvSpPr>
              <a:spLocks noChangeArrowheads="1"/>
            </p:cNvSpPr>
            <p:nvPr/>
          </p:nvSpPr>
          <p:spPr bwMode="auto">
            <a:xfrm>
              <a:off x="2063" y="202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67" name="Oval 1391"/>
            <p:cNvSpPr>
              <a:spLocks noChangeArrowheads="1"/>
            </p:cNvSpPr>
            <p:nvPr/>
          </p:nvSpPr>
          <p:spPr bwMode="auto">
            <a:xfrm>
              <a:off x="2199" y="216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68" name="Oval 1392"/>
            <p:cNvSpPr>
              <a:spLocks noChangeArrowheads="1"/>
            </p:cNvSpPr>
            <p:nvPr/>
          </p:nvSpPr>
          <p:spPr bwMode="auto">
            <a:xfrm>
              <a:off x="2335" y="211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69" name="Oval 1393"/>
            <p:cNvSpPr>
              <a:spLocks noChangeArrowheads="1"/>
            </p:cNvSpPr>
            <p:nvPr/>
          </p:nvSpPr>
          <p:spPr bwMode="auto">
            <a:xfrm>
              <a:off x="2471"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70" name="Oval 1394"/>
            <p:cNvSpPr>
              <a:spLocks noChangeArrowheads="1"/>
            </p:cNvSpPr>
            <p:nvPr/>
          </p:nvSpPr>
          <p:spPr bwMode="auto">
            <a:xfrm>
              <a:off x="2381"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71" name="Oval 1395"/>
            <p:cNvSpPr>
              <a:spLocks noChangeArrowheads="1"/>
            </p:cNvSpPr>
            <p:nvPr/>
          </p:nvSpPr>
          <p:spPr bwMode="auto">
            <a:xfrm>
              <a:off x="2290" y="125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72" name="Oval 1396"/>
            <p:cNvSpPr>
              <a:spLocks noChangeArrowheads="1"/>
            </p:cNvSpPr>
            <p:nvPr/>
          </p:nvSpPr>
          <p:spPr bwMode="auto">
            <a:xfrm>
              <a:off x="2199" y="111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73" name="Oval 1397"/>
            <p:cNvSpPr>
              <a:spLocks noChangeArrowheads="1"/>
            </p:cNvSpPr>
            <p:nvPr/>
          </p:nvSpPr>
          <p:spPr bwMode="auto">
            <a:xfrm>
              <a:off x="2108" y="134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74" name="Oval 1398"/>
            <p:cNvSpPr>
              <a:spLocks noChangeArrowheads="1"/>
            </p:cNvSpPr>
            <p:nvPr/>
          </p:nvSpPr>
          <p:spPr bwMode="auto">
            <a:xfrm>
              <a:off x="2017" y="157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75" name="Oval 1399"/>
            <p:cNvSpPr>
              <a:spLocks noChangeArrowheads="1"/>
            </p:cNvSpPr>
            <p:nvPr/>
          </p:nvSpPr>
          <p:spPr bwMode="auto">
            <a:xfrm>
              <a:off x="1926" y="197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76" name="Oval 1400"/>
            <p:cNvSpPr>
              <a:spLocks noChangeArrowheads="1"/>
            </p:cNvSpPr>
            <p:nvPr/>
          </p:nvSpPr>
          <p:spPr bwMode="auto">
            <a:xfrm>
              <a:off x="1835"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77" name="Oval 1401"/>
            <p:cNvSpPr>
              <a:spLocks noChangeArrowheads="1"/>
            </p:cNvSpPr>
            <p:nvPr/>
          </p:nvSpPr>
          <p:spPr bwMode="auto">
            <a:xfrm>
              <a:off x="1609" y="2205"/>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78" name="Oval 1402"/>
            <p:cNvSpPr>
              <a:spLocks noChangeArrowheads="1"/>
            </p:cNvSpPr>
            <p:nvPr/>
          </p:nvSpPr>
          <p:spPr bwMode="auto">
            <a:xfrm>
              <a:off x="1383" y="206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79" name="Oval 1403"/>
            <p:cNvSpPr>
              <a:spLocks noChangeArrowheads="1"/>
            </p:cNvSpPr>
            <p:nvPr/>
          </p:nvSpPr>
          <p:spPr bwMode="auto">
            <a:xfrm>
              <a:off x="1202" y="1933"/>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80" name="Oval 1404"/>
            <p:cNvSpPr>
              <a:spLocks noChangeArrowheads="1"/>
            </p:cNvSpPr>
            <p:nvPr/>
          </p:nvSpPr>
          <p:spPr bwMode="auto">
            <a:xfrm>
              <a:off x="1247"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81" name="Oval 1405"/>
            <p:cNvSpPr>
              <a:spLocks noChangeArrowheads="1"/>
            </p:cNvSpPr>
            <p:nvPr/>
          </p:nvSpPr>
          <p:spPr bwMode="auto">
            <a:xfrm>
              <a:off x="1383"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82" name="Oval 1406"/>
            <p:cNvSpPr>
              <a:spLocks noChangeArrowheads="1"/>
            </p:cNvSpPr>
            <p:nvPr/>
          </p:nvSpPr>
          <p:spPr bwMode="auto">
            <a:xfrm>
              <a:off x="1519" y="143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83" name="Oval 1407"/>
            <p:cNvSpPr>
              <a:spLocks noChangeArrowheads="1"/>
            </p:cNvSpPr>
            <p:nvPr/>
          </p:nvSpPr>
          <p:spPr bwMode="auto">
            <a:xfrm>
              <a:off x="1655" y="129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84" name="Oval 1408"/>
            <p:cNvSpPr>
              <a:spLocks noChangeArrowheads="1"/>
            </p:cNvSpPr>
            <p:nvPr/>
          </p:nvSpPr>
          <p:spPr bwMode="auto">
            <a:xfrm>
              <a:off x="1791" y="1389"/>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85" name="Oval 1409"/>
            <p:cNvSpPr>
              <a:spLocks noChangeArrowheads="1"/>
            </p:cNvSpPr>
            <p:nvPr/>
          </p:nvSpPr>
          <p:spPr bwMode="auto">
            <a:xfrm>
              <a:off x="2109" y="1480"/>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86" name="Oval 1410"/>
            <p:cNvSpPr>
              <a:spLocks noChangeArrowheads="1"/>
            </p:cNvSpPr>
            <p:nvPr/>
          </p:nvSpPr>
          <p:spPr bwMode="auto">
            <a:xfrm>
              <a:off x="2427" y="1661"/>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87" name="Oval 1411"/>
            <p:cNvSpPr>
              <a:spLocks noChangeArrowheads="1"/>
            </p:cNvSpPr>
            <p:nvPr/>
          </p:nvSpPr>
          <p:spPr bwMode="auto">
            <a:xfrm>
              <a:off x="2653" y="184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88" name="Oval 1412"/>
            <p:cNvSpPr>
              <a:spLocks noChangeArrowheads="1"/>
            </p:cNvSpPr>
            <p:nvPr/>
          </p:nvSpPr>
          <p:spPr bwMode="auto">
            <a:xfrm>
              <a:off x="1746" y="1797"/>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89" name="Oval 1413"/>
            <p:cNvSpPr>
              <a:spLocks noChangeArrowheads="1"/>
            </p:cNvSpPr>
            <p:nvPr/>
          </p:nvSpPr>
          <p:spPr bwMode="auto">
            <a:xfrm>
              <a:off x="1927" y="1752"/>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90" name="Oval 1414"/>
            <p:cNvSpPr>
              <a:spLocks noChangeArrowheads="1"/>
            </p:cNvSpPr>
            <p:nvPr/>
          </p:nvSpPr>
          <p:spPr bwMode="auto">
            <a:xfrm>
              <a:off x="2108" y="1888"/>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91" name="Oval 1415"/>
            <p:cNvSpPr>
              <a:spLocks noChangeArrowheads="1"/>
            </p:cNvSpPr>
            <p:nvPr/>
          </p:nvSpPr>
          <p:spPr bwMode="auto">
            <a:xfrm>
              <a:off x="1655" y="2024"/>
              <a:ext cx="45" cy="45"/>
            </a:xfrm>
            <a:prstGeom prst="ellipse">
              <a:avLst/>
            </a:prstGeom>
            <a:solidFill>
              <a:schemeClr val="tx1"/>
            </a:solidFill>
            <a:ln w="3175">
              <a:solidFill>
                <a:schemeClr val="tx1"/>
              </a:solidFill>
              <a:round/>
              <a:headEnd/>
              <a:tailEnd/>
            </a:ln>
          </p:spPr>
          <p:txBody>
            <a:bodyPr wrap="none" anchor="ctr"/>
            <a:lstStyle/>
            <a:p>
              <a:endParaRPr lang="en-US"/>
            </a:p>
          </p:txBody>
        </p:sp>
        <p:sp>
          <p:nvSpPr>
            <p:cNvPr id="90192" name="Oval 1416"/>
            <p:cNvSpPr>
              <a:spLocks noChangeArrowheads="1"/>
            </p:cNvSpPr>
            <p:nvPr/>
          </p:nvSpPr>
          <p:spPr bwMode="auto">
            <a:xfrm>
              <a:off x="1247" y="2069"/>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193" name="Oval 1417"/>
            <p:cNvSpPr>
              <a:spLocks noChangeArrowheads="1"/>
            </p:cNvSpPr>
            <p:nvPr/>
          </p:nvSpPr>
          <p:spPr bwMode="auto">
            <a:xfrm>
              <a:off x="1564" y="2114"/>
              <a:ext cx="45" cy="45"/>
            </a:xfrm>
            <a:prstGeom prst="ellipse">
              <a:avLst/>
            </a:prstGeom>
            <a:solidFill>
              <a:srgbClr val="FF0000"/>
            </a:solidFill>
            <a:ln w="3175">
              <a:solidFill>
                <a:schemeClr val="tx1"/>
              </a:solidFill>
              <a:round/>
              <a:headEnd/>
              <a:tailEnd/>
            </a:ln>
          </p:spPr>
          <p:txBody>
            <a:bodyPr wrap="none" anchor="ctr"/>
            <a:lstStyle/>
            <a:p>
              <a:endParaRPr lang="en-US"/>
            </a:p>
          </p:txBody>
        </p:sp>
        <p:sp>
          <p:nvSpPr>
            <p:cNvPr id="90194" name="Oval 1418"/>
            <p:cNvSpPr>
              <a:spLocks noChangeArrowheads="1"/>
            </p:cNvSpPr>
            <p:nvPr/>
          </p:nvSpPr>
          <p:spPr bwMode="auto">
            <a:xfrm>
              <a:off x="1881" y="2069"/>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195" name="Oval 1419"/>
            <p:cNvSpPr>
              <a:spLocks noChangeArrowheads="1"/>
            </p:cNvSpPr>
            <p:nvPr/>
          </p:nvSpPr>
          <p:spPr bwMode="auto">
            <a:xfrm>
              <a:off x="2198" y="166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196" name="Oval 1420"/>
            <p:cNvSpPr>
              <a:spLocks noChangeArrowheads="1"/>
            </p:cNvSpPr>
            <p:nvPr/>
          </p:nvSpPr>
          <p:spPr bwMode="auto">
            <a:xfrm>
              <a:off x="1519" y="125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197" name="Oval 1421"/>
            <p:cNvSpPr>
              <a:spLocks noChangeArrowheads="1"/>
            </p:cNvSpPr>
            <p:nvPr/>
          </p:nvSpPr>
          <p:spPr bwMode="auto">
            <a:xfrm>
              <a:off x="1383" y="148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198" name="Oval 1422"/>
            <p:cNvSpPr>
              <a:spLocks noChangeArrowheads="1"/>
            </p:cNvSpPr>
            <p:nvPr/>
          </p:nvSpPr>
          <p:spPr bwMode="auto">
            <a:xfrm>
              <a:off x="1428" y="1843"/>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199" name="Oval 1423"/>
            <p:cNvSpPr>
              <a:spLocks noChangeArrowheads="1"/>
            </p:cNvSpPr>
            <p:nvPr/>
          </p:nvSpPr>
          <p:spPr bwMode="auto">
            <a:xfrm>
              <a:off x="1428" y="2206"/>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200" name="Oval 1424"/>
            <p:cNvSpPr>
              <a:spLocks noChangeArrowheads="1"/>
            </p:cNvSpPr>
            <p:nvPr/>
          </p:nvSpPr>
          <p:spPr bwMode="auto">
            <a:xfrm>
              <a:off x="1564" y="1978"/>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201" name="Oval 1425"/>
            <p:cNvSpPr>
              <a:spLocks noChangeArrowheads="1"/>
            </p:cNvSpPr>
            <p:nvPr/>
          </p:nvSpPr>
          <p:spPr bwMode="auto">
            <a:xfrm>
              <a:off x="1700" y="152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202" name="Oval 1426"/>
            <p:cNvSpPr>
              <a:spLocks noChangeArrowheads="1"/>
            </p:cNvSpPr>
            <p:nvPr/>
          </p:nvSpPr>
          <p:spPr bwMode="auto">
            <a:xfrm>
              <a:off x="1927"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203" name="Oval 1427"/>
            <p:cNvSpPr>
              <a:spLocks noChangeArrowheads="1"/>
            </p:cNvSpPr>
            <p:nvPr/>
          </p:nvSpPr>
          <p:spPr bwMode="auto">
            <a:xfrm>
              <a:off x="2245" y="1435"/>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204" name="Oval 1428"/>
            <p:cNvSpPr>
              <a:spLocks noChangeArrowheads="1"/>
            </p:cNvSpPr>
            <p:nvPr/>
          </p:nvSpPr>
          <p:spPr bwMode="auto">
            <a:xfrm>
              <a:off x="2563" y="1571"/>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205" name="Oval 1429"/>
            <p:cNvSpPr>
              <a:spLocks noChangeArrowheads="1"/>
            </p:cNvSpPr>
            <p:nvPr/>
          </p:nvSpPr>
          <p:spPr bwMode="auto">
            <a:xfrm>
              <a:off x="2290" y="1797"/>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206" name="Oval 1430"/>
            <p:cNvSpPr>
              <a:spLocks noChangeArrowheads="1"/>
            </p:cNvSpPr>
            <p:nvPr/>
          </p:nvSpPr>
          <p:spPr bwMode="auto">
            <a:xfrm>
              <a:off x="2017" y="2160"/>
              <a:ext cx="45" cy="45"/>
            </a:xfrm>
            <a:prstGeom prst="ellipse">
              <a:avLst/>
            </a:prstGeom>
            <a:solidFill>
              <a:srgbClr val="0033CC"/>
            </a:solidFill>
            <a:ln w="3175">
              <a:solidFill>
                <a:schemeClr val="tx1"/>
              </a:solidFill>
              <a:round/>
              <a:headEnd/>
              <a:tailEnd/>
            </a:ln>
          </p:spPr>
          <p:txBody>
            <a:bodyPr wrap="none" anchor="ctr"/>
            <a:lstStyle/>
            <a:p>
              <a:endParaRPr lang="en-US"/>
            </a:p>
          </p:txBody>
        </p:sp>
        <p:sp>
          <p:nvSpPr>
            <p:cNvPr id="90207" name="Oval 1431"/>
            <p:cNvSpPr>
              <a:spLocks noChangeArrowheads="1"/>
            </p:cNvSpPr>
            <p:nvPr/>
          </p:nvSpPr>
          <p:spPr bwMode="auto">
            <a:xfrm>
              <a:off x="2290" y="1978"/>
              <a:ext cx="45" cy="45"/>
            </a:xfrm>
            <a:prstGeom prst="ellipse">
              <a:avLst/>
            </a:prstGeom>
            <a:solidFill>
              <a:srgbClr val="0033CC"/>
            </a:solidFill>
            <a:ln w="3175">
              <a:solidFill>
                <a:schemeClr val="tx1"/>
              </a:solidFill>
              <a:round/>
              <a:headEnd/>
              <a:tailEnd/>
            </a:ln>
          </p:spPr>
          <p:txBody>
            <a:bodyPr wrap="none" anchor="ctr"/>
            <a:lstStyle/>
            <a:p>
              <a:endParaRPr lang="en-US"/>
            </a:p>
          </p:txBody>
        </p:sp>
      </p:grpSp>
      <p:sp>
        <p:nvSpPr>
          <p:cNvPr id="90125" name="Rectangle 1432"/>
          <p:cNvSpPr>
            <a:spLocks noGrp="1" noChangeArrowheads="1"/>
          </p:cNvSpPr>
          <p:nvPr>
            <p:ph type="title"/>
          </p:nvPr>
        </p:nvSpPr>
        <p:spPr>
          <a:xfrm>
            <a:off x="2484438" y="53975"/>
            <a:ext cx="5111750" cy="1143000"/>
          </a:xfrm>
          <a:solidFill>
            <a:schemeClr val="bg1"/>
          </a:solidFill>
        </p:spPr>
        <p:txBody>
          <a:bodyPr/>
          <a:lstStyle/>
          <a:p>
            <a:pPr eaLnBrk="1" hangingPunct="1"/>
            <a:r>
              <a:rPr lang="cs-CZ" dirty="0" err="1"/>
              <a:t>Isotonic</a:t>
            </a:r>
            <a:r>
              <a:rPr lang="cs-CZ" dirty="0"/>
              <a:t> </a:t>
            </a:r>
            <a:r>
              <a:rPr lang="cs-CZ" dirty="0" err="1"/>
              <a:t>environment</a:t>
            </a:r>
            <a:endParaRPr lang="cs-CZ" dirty="0"/>
          </a:p>
        </p:txBody>
      </p:sp>
      <p:sp>
        <p:nvSpPr>
          <p:cNvPr id="90126" name="Text Box 1433"/>
          <p:cNvSpPr txBox="1">
            <a:spLocks noChangeArrowheads="1"/>
          </p:cNvSpPr>
          <p:nvPr/>
        </p:nvSpPr>
        <p:spPr bwMode="auto">
          <a:xfrm>
            <a:off x="3348038" y="1447800"/>
            <a:ext cx="2055812" cy="396875"/>
          </a:xfrm>
          <a:prstGeom prst="rect">
            <a:avLst/>
          </a:prstGeom>
          <a:solidFill>
            <a:schemeClr val="bg1"/>
          </a:solidFill>
          <a:ln w="9525">
            <a:noFill/>
            <a:miter lim="800000"/>
            <a:headEnd/>
            <a:tailEnd/>
          </a:ln>
        </p:spPr>
        <p:txBody>
          <a:bodyPr wrap="none">
            <a:spAutoFit/>
          </a:bodyPr>
          <a:lstStyle/>
          <a:p>
            <a:r>
              <a:rPr lang="cs-CZ" sz="2000" b="1">
                <a:solidFill>
                  <a:srgbClr val="FF0000"/>
                </a:solidFill>
              </a:rPr>
              <a:t>290 ± 10 mmol/l</a:t>
            </a:r>
          </a:p>
        </p:txBody>
      </p:sp>
      <p:sp>
        <p:nvSpPr>
          <p:cNvPr id="90127" name="Text Box 1434"/>
          <p:cNvSpPr txBox="1">
            <a:spLocks noChangeArrowheads="1"/>
          </p:cNvSpPr>
          <p:nvPr/>
        </p:nvSpPr>
        <p:spPr bwMode="auto">
          <a:xfrm>
            <a:off x="5580063" y="3644900"/>
            <a:ext cx="1388009" cy="369332"/>
          </a:xfrm>
          <a:prstGeom prst="rect">
            <a:avLst/>
          </a:prstGeom>
          <a:solidFill>
            <a:srgbClr val="FFFF99"/>
          </a:solidFill>
          <a:ln w="9525">
            <a:noFill/>
            <a:miter lim="800000"/>
            <a:headEnd/>
            <a:tailEnd/>
          </a:ln>
        </p:spPr>
        <p:txBody>
          <a:bodyPr wrap="none">
            <a:spAutoFit/>
          </a:bodyPr>
          <a:lstStyle/>
          <a:p>
            <a:r>
              <a:rPr lang="cs-CZ" b="1" dirty="0" err="1"/>
              <a:t>Blood</a:t>
            </a:r>
            <a:r>
              <a:rPr lang="cs-CZ" b="1" dirty="0"/>
              <a:t>-</a:t>
            </a:r>
            <a:r>
              <a:rPr lang="cs-CZ" b="1" dirty="0" err="1"/>
              <a:t>vessel</a:t>
            </a:r>
            <a:endParaRPr lang="cs-CZ" b="1" dirty="0"/>
          </a:p>
        </p:txBody>
      </p:sp>
      <p:sp>
        <p:nvSpPr>
          <p:cNvPr id="90128" name="Text Box 1435"/>
          <p:cNvSpPr txBox="1">
            <a:spLocks noChangeArrowheads="1"/>
          </p:cNvSpPr>
          <p:nvPr/>
        </p:nvSpPr>
        <p:spPr bwMode="auto">
          <a:xfrm>
            <a:off x="755650" y="4724400"/>
            <a:ext cx="1655518" cy="369332"/>
          </a:xfrm>
          <a:prstGeom prst="rect">
            <a:avLst/>
          </a:prstGeom>
          <a:solidFill>
            <a:schemeClr val="bg1"/>
          </a:solidFill>
          <a:ln w="9525">
            <a:noFill/>
            <a:miter lim="800000"/>
            <a:headEnd/>
            <a:tailEnd/>
          </a:ln>
        </p:spPr>
        <p:txBody>
          <a:bodyPr wrap="none">
            <a:spAutoFit/>
          </a:bodyPr>
          <a:lstStyle/>
          <a:p>
            <a:r>
              <a:rPr lang="cs-CZ" b="1" dirty="0" err="1"/>
              <a:t>Interstitial</a:t>
            </a:r>
            <a:r>
              <a:rPr lang="cs-CZ" b="1" dirty="0"/>
              <a:t> fluid</a:t>
            </a:r>
          </a:p>
        </p:txBody>
      </p:sp>
      <p:sp>
        <p:nvSpPr>
          <p:cNvPr id="90129" name="Oval 1436"/>
          <p:cNvSpPr>
            <a:spLocks noChangeArrowheads="1"/>
          </p:cNvSpPr>
          <p:nvPr/>
        </p:nvSpPr>
        <p:spPr bwMode="auto">
          <a:xfrm>
            <a:off x="5938838" y="4510088"/>
            <a:ext cx="360362" cy="287337"/>
          </a:xfrm>
          <a:prstGeom prst="ellipse">
            <a:avLst/>
          </a:prstGeom>
          <a:solidFill>
            <a:srgbClr val="FFCC00"/>
          </a:solidFill>
          <a:ln w="9525">
            <a:solidFill>
              <a:schemeClr val="tx1"/>
            </a:solidFill>
            <a:round/>
            <a:headEnd/>
            <a:tailEnd/>
          </a:ln>
        </p:spPr>
        <p:txBody>
          <a:bodyPr wrap="none" anchor="ctr"/>
          <a:lstStyle/>
          <a:p>
            <a:endParaRPr lang="en-US"/>
          </a:p>
        </p:txBody>
      </p:sp>
      <p:sp>
        <p:nvSpPr>
          <p:cNvPr id="90130" name="Oval 1437"/>
          <p:cNvSpPr>
            <a:spLocks noChangeArrowheads="1"/>
          </p:cNvSpPr>
          <p:nvPr/>
        </p:nvSpPr>
        <p:spPr bwMode="auto">
          <a:xfrm>
            <a:off x="6802438" y="4294188"/>
            <a:ext cx="360362" cy="287337"/>
          </a:xfrm>
          <a:prstGeom prst="ellipse">
            <a:avLst/>
          </a:prstGeom>
          <a:solidFill>
            <a:srgbClr val="FFCC00"/>
          </a:solidFill>
          <a:ln w="9525">
            <a:solidFill>
              <a:schemeClr val="tx1"/>
            </a:solidFill>
            <a:round/>
            <a:headEnd/>
            <a:tailEnd/>
          </a:ln>
        </p:spPr>
        <p:txBody>
          <a:bodyPr wrap="none" anchor="ctr"/>
          <a:lstStyle/>
          <a:p>
            <a:endParaRPr lang="en-US"/>
          </a:p>
        </p:txBody>
      </p:sp>
      <p:sp>
        <p:nvSpPr>
          <p:cNvPr id="90131" name="Oval 1438"/>
          <p:cNvSpPr>
            <a:spLocks noChangeArrowheads="1"/>
          </p:cNvSpPr>
          <p:nvPr/>
        </p:nvSpPr>
        <p:spPr bwMode="auto">
          <a:xfrm>
            <a:off x="8529638" y="2962275"/>
            <a:ext cx="360362" cy="287338"/>
          </a:xfrm>
          <a:prstGeom prst="ellipse">
            <a:avLst/>
          </a:prstGeom>
          <a:solidFill>
            <a:srgbClr val="FFCC00"/>
          </a:solidFill>
          <a:ln w="9525">
            <a:solidFill>
              <a:schemeClr val="tx1"/>
            </a:solidFill>
            <a:round/>
            <a:headEnd/>
            <a:tailEnd/>
          </a:ln>
        </p:spPr>
        <p:txBody>
          <a:bodyPr wrap="none" anchor="ctr"/>
          <a:lstStyle/>
          <a:p>
            <a:endParaRPr lang="en-US"/>
          </a:p>
        </p:txBody>
      </p:sp>
      <p:sp>
        <p:nvSpPr>
          <p:cNvPr id="90132" name="Oval 1439"/>
          <p:cNvSpPr>
            <a:spLocks noChangeArrowheads="1"/>
          </p:cNvSpPr>
          <p:nvPr/>
        </p:nvSpPr>
        <p:spPr bwMode="auto">
          <a:xfrm>
            <a:off x="6516688" y="5013325"/>
            <a:ext cx="360362" cy="287338"/>
          </a:xfrm>
          <a:prstGeom prst="ellipse">
            <a:avLst/>
          </a:prstGeom>
          <a:solidFill>
            <a:srgbClr val="FFCC00"/>
          </a:solidFill>
          <a:ln w="9525">
            <a:solidFill>
              <a:schemeClr val="tx1"/>
            </a:solidFill>
            <a:round/>
            <a:headEnd/>
            <a:tailEnd/>
          </a:ln>
        </p:spPr>
        <p:txBody>
          <a:bodyPr wrap="none" anchor="ctr"/>
          <a:lstStyle/>
          <a:p>
            <a:endParaRPr lang="en-US"/>
          </a:p>
        </p:txBody>
      </p:sp>
      <p:grpSp>
        <p:nvGrpSpPr>
          <p:cNvPr id="11" name="Group 1440"/>
          <p:cNvGrpSpPr>
            <a:grpSpLocks/>
          </p:cNvGrpSpPr>
          <p:nvPr/>
        </p:nvGrpSpPr>
        <p:grpSpPr bwMode="auto">
          <a:xfrm rot="1385361">
            <a:off x="3924300" y="5157788"/>
            <a:ext cx="1943100" cy="1700212"/>
            <a:chOff x="1356" y="1583"/>
            <a:chExt cx="1224" cy="1236"/>
          </a:xfrm>
        </p:grpSpPr>
        <p:sp>
          <p:nvSpPr>
            <p:cNvPr id="90164" name="Oval 1441"/>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90165" name="Oval 1442"/>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2" name="Group 1443"/>
          <p:cNvGrpSpPr>
            <a:grpSpLocks/>
          </p:cNvGrpSpPr>
          <p:nvPr/>
        </p:nvGrpSpPr>
        <p:grpSpPr bwMode="auto">
          <a:xfrm rot="1826962">
            <a:off x="7667625" y="2789238"/>
            <a:ext cx="1943100" cy="1420812"/>
            <a:chOff x="1356" y="1583"/>
            <a:chExt cx="1224" cy="1236"/>
          </a:xfrm>
        </p:grpSpPr>
        <p:sp>
          <p:nvSpPr>
            <p:cNvPr id="90162" name="Oval 1444"/>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90163" name="Oval 1445"/>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grpSp>
        <p:nvGrpSpPr>
          <p:cNvPr id="13" name="Group 1446"/>
          <p:cNvGrpSpPr>
            <a:grpSpLocks/>
          </p:cNvGrpSpPr>
          <p:nvPr/>
        </p:nvGrpSpPr>
        <p:grpSpPr bwMode="auto">
          <a:xfrm>
            <a:off x="5724525" y="3933825"/>
            <a:ext cx="1943100" cy="1962150"/>
            <a:chOff x="1356" y="1583"/>
            <a:chExt cx="1224" cy="1236"/>
          </a:xfrm>
        </p:grpSpPr>
        <p:sp>
          <p:nvSpPr>
            <p:cNvPr id="90160" name="Oval 1447"/>
            <p:cNvSpPr>
              <a:spLocks noChangeArrowheads="1"/>
            </p:cNvSpPr>
            <p:nvPr/>
          </p:nvSpPr>
          <p:spPr bwMode="auto">
            <a:xfrm>
              <a:off x="1356" y="1583"/>
              <a:ext cx="1224" cy="1236"/>
            </a:xfrm>
            <a:prstGeom prst="ellipse">
              <a:avLst/>
            </a:prstGeom>
            <a:solidFill>
              <a:srgbClr val="FF0000"/>
            </a:solidFill>
            <a:ln w="9525">
              <a:solidFill>
                <a:schemeClr val="tx1"/>
              </a:solidFill>
              <a:round/>
              <a:headEnd/>
              <a:tailEnd/>
            </a:ln>
          </p:spPr>
          <p:txBody>
            <a:bodyPr wrap="none" anchor="ctr"/>
            <a:lstStyle/>
            <a:p>
              <a:endParaRPr lang="en-US"/>
            </a:p>
          </p:txBody>
        </p:sp>
        <p:sp>
          <p:nvSpPr>
            <p:cNvPr id="90161" name="Oval 1448"/>
            <p:cNvSpPr>
              <a:spLocks noChangeArrowheads="1"/>
            </p:cNvSpPr>
            <p:nvPr/>
          </p:nvSpPr>
          <p:spPr bwMode="auto">
            <a:xfrm>
              <a:off x="1718" y="1954"/>
              <a:ext cx="499" cy="499"/>
            </a:xfrm>
            <a:prstGeom prst="ellipse">
              <a:avLst/>
            </a:prstGeom>
            <a:solidFill>
              <a:srgbClr val="FF5050"/>
            </a:solidFill>
            <a:ln w="9525">
              <a:noFill/>
              <a:round/>
              <a:headEnd/>
              <a:tailEnd/>
            </a:ln>
          </p:spPr>
          <p:txBody>
            <a:bodyPr wrap="none" anchor="ctr"/>
            <a:lstStyle/>
            <a:p>
              <a:endParaRPr lang="en-US"/>
            </a:p>
          </p:txBody>
        </p:sp>
      </p:grpSp>
      <p:sp>
        <p:nvSpPr>
          <p:cNvPr id="130473" name="Oval 1449"/>
          <p:cNvSpPr>
            <a:spLocks noChangeArrowheads="1"/>
          </p:cNvSpPr>
          <p:nvPr/>
        </p:nvSpPr>
        <p:spPr bwMode="auto">
          <a:xfrm>
            <a:off x="2771775" y="5734050"/>
            <a:ext cx="360363" cy="287338"/>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74" name="Oval 1450"/>
          <p:cNvSpPr>
            <a:spLocks noChangeArrowheads="1"/>
          </p:cNvSpPr>
          <p:nvPr/>
        </p:nvSpPr>
        <p:spPr bwMode="auto">
          <a:xfrm>
            <a:off x="2484438" y="5373688"/>
            <a:ext cx="360362" cy="287337"/>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75" name="Oval 1451"/>
          <p:cNvSpPr>
            <a:spLocks noChangeArrowheads="1"/>
          </p:cNvSpPr>
          <p:nvPr/>
        </p:nvSpPr>
        <p:spPr bwMode="auto">
          <a:xfrm>
            <a:off x="3348038" y="5157788"/>
            <a:ext cx="360362" cy="287337"/>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76" name="Oval 1452"/>
          <p:cNvSpPr>
            <a:spLocks noChangeArrowheads="1"/>
          </p:cNvSpPr>
          <p:nvPr/>
        </p:nvSpPr>
        <p:spPr bwMode="auto">
          <a:xfrm>
            <a:off x="4067175" y="4941888"/>
            <a:ext cx="360363" cy="287337"/>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77" name="Oval 1453"/>
          <p:cNvSpPr>
            <a:spLocks noChangeArrowheads="1"/>
          </p:cNvSpPr>
          <p:nvPr/>
        </p:nvSpPr>
        <p:spPr bwMode="auto">
          <a:xfrm>
            <a:off x="4572000" y="3789363"/>
            <a:ext cx="360363" cy="287337"/>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78" name="Oval 1454"/>
          <p:cNvSpPr>
            <a:spLocks noChangeArrowheads="1"/>
          </p:cNvSpPr>
          <p:nvPr/>
        </p:nvSpPr>
        <p:spPr bwMode="auto">
          <a:xfrm>
            <a:off x="7956550" y="4797425"/>
            <a:ext cx="360363" cy="287338"/>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79" name="Oval 1455"/>
          <p:cNvSpPr>
            <a:spLocks noChangeArrowheads="1"/>
          </p:cNvSpPr>
          <p:nvPr/>
        </p:nvSpPr>
        <p:spPr bwMode="auto">
          <a:xfrm>
            <a:off x="8172450" y="1846263"/>
            <a:ext cx="360363" cy="287337"/>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80" name="Oval 1456"/>
          <p:cNvSpPr>
            <a:spLocks noChangeArrowheads="1"/>
          </p:cNvSpPr>
          <p:nvPr/>
        </p:nvSpPr>
        <p:spPr bwMode="auto">
          <a:xfrm>
            <a:off x="7596188" y="2493963"/>
            <a:ext cx="360362" cy="287337"/>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81" name="Oval 1457"/>
          <p:cNvSpPr>
            <a:spLocks noChangeArrowheads="1"/>
          </p:cNvSpPr>
          <p:nvPr/>
        </p:nvSpPr>
        <p:spPr bwMode="auto">
          <a:xfrm>
            <a:off x="6732588" y="2276475"/>
            <a:ext cx="360362" cy="287338"/>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82" name="Oval 1458"/>
          <p:cNvSpPr>
            <a:spLocks noChangeArrowheads="1"/>
          </p:cNvSpPr>
          <p:nvPr/>
        </p:nvSpPr>
        <p:spPr bwMode="auto">
          <a:xfrm>
            <a:off x="5508625" y="4221163"/>
            <a:ext cx="360363" cy="287337"/>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83" name="Oval 1459"/>
          <p:cNvSpPr>
            <a:spLocks noChangeArrowheads="1"/>
          </p:cNvSpPr>
          <p:nvPr/>
        </p:nvSpPr>
        <p:spPr bwMode="auto">
          <a:xfrm>
            <a:off x="6300788" y="3213100"/>
            <a:ext cx="360362" cy="287338"/>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84" name="Oval 1460"/>
          <p:cNvSpPr>
            <a:spLocks noChangeArrowheads="1"/>
          </p:cNvSpPr>
          <p:nvPr/>
        </p:nvSpPr>
        <p:spPr bwMode="auto">
          <a:xfrm>
            <a:off x="7812088" y="5300663"/>
            <a:ext cx="360362" cy="287337"/>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85" name="Oval 1461"/>
          <p:cNvSpPr>
            <a:spLocks noChangeArrowheads="1"/>
          </p:cNvSpPr>
          <p:nvPr/>
        </p:nvSpPr>
        <p:spPr bwMode="auto">
          <a:xfrm>
            <a:off x="6011863" y="6165850"/>
            <a:ext cx="360362" cy="287338"/>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86" name="Oval 1462"/>
          <p:cNvSpPr>
            <a:spLocks noChangeArrowheads="1"/>
          </p:cNvSpPr>
          <p:nvPr/>
        </p:nvSpPr>
        <p:spPr bwMode="auto">
          <a:xfrm>
            <a:off x="2555875" y="6308725"/>
            <a:ext cx="360363" cy="287338"/>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87" name="Oval 1463"/>
          <p:cNvSpPr>
            <a:spLocks noChangeArrowheads="1"/>
          </p:cNvSpPr>
          <p:nvPr/>
        </p:nvSpPr>
        <p:spPr bwMode="auto">
          <a:xfrm>
            <a:off x="8783638" y="1412875"/>
            <a:ext cx="360362" cy="287338"/>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88" name="Oval 1464"/>
          <p:cNvSpPr>
            <a:spLocks noChangeArrowheads="1"/>
          </p:cNvSpPr>
          <p:nvPr/>
        </p:nvSpPr>
        <p:spPr bwMode="auto">
          <a:xfrm>
            <a:off x="4643438" y="4508500"/>
            <a:ext cx="360362" cy="287338"/>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89" name="Oval 1465"/>
          <p:cNvSpPr>
            <a:spLocks noChangeArrowheads="1"/>
          </p:cNvSpPr>
          <p:nvPr/>
        </p:nvSpPr>
        <p:spPr bwMode="auto">
          <a:xfrm>
            <a:off x="3419475" y="3355975"/>
            <a:ext cx="360363" cy="287338"/>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90" name="Oval 1466"/>
          <p:cNvSpPr>
            <a:spLocks noChangeArrowheads="1"/>
          </p:cNvSpPr>
          <p:nvPr/>
        </p:nvSpPr>
        <p:spPr bwMode="auto">
          <a:xfrm>
            <a:off x="611188" y="3716338"/>
            <a:ext cx="360362" cy="287337"/>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91" name="Oval 1467"/>
          <p:cNvSpPr>
            <a:spLocks noChangeArrowheads="1"/>
          </p:cNvSpPr>
          <p:nvPr/>
        </p:nvSpPr>
        <p:spPr bwMode="auto">
          <a:xfrm>
            <a:off x="7667625" y="4076700"/>
            <a:ext cx="360363" cy="287338"/>
          </a:xfrm>
          <a:prstGeom prst="ellipse">
            <a:avLst/>
          </a:prstGeom>
          <a:solidFill>
            <a:srgbClr val="FFCC00"/>
          </a:solidFill>
          <a:ln w="9525">
            <a:solidFill>
              <a:schemeClr val="tx1"/>
            </a:solidFill>
            <a:round/>
            <a:headEnd/>
            <a:tailEnd/>
          </a:ln>
        </p:spPr>
        <p:txBody>
          <a:bodyPr wrap="none" anchor="ctr"/>
          <a:lstStyle/>
          <a:p>
            <a:endParaRPr lang="en-US"/>
          </a:p>
        </p:txBody>
      </p:sp>
      <p:sp>
        <p:nvSpPr>
          <p:cNvPr id="130492" name="Text Box 1468"/>
          <p:cNvSpPr txBox="1">
            <a:spLocks noChangeArrowheads="1"/>
          </p:cNvSpPr>
          <p:nvPr/>
        </p:nvSpPr>
        <p:spPr bwMode="auto">
          <a:xfrm rot="-2481004">
            <a:off x="7092950" y="3284538"/>
            <a:ext cx="774700" cy="519112"/>
          </a:xfrm>
          <a:prstGeom prst="rect">
            <a:avLst/>
          </a:prstGeom>
          <a:solidFill>
            <a:schemeClr val="bg1"/>
          </a:solidFill>
          <a:ln w="9525">
            <a:noFill/>
            <a:miter lim="800000"/>
            <a:headEnd/>
            <a:tailEnd/>
          </a:ln>
        </p:spPr>
        <p:txBody>
          <a:bodyPr wrap="none">
            <a:spAutoFit/>
          </a:bodyPr>
          <a:lstStyle/>
          <a:p>
            <a:r>
              <a:rPr lang="cs-CZ" sz="2800" b="1">
                <a:solidFill>
                  <a:schemeClr val="accent2"/>
                </a:solidFill>
              </a:rPr>
              <a:t>H</a:t>
            </a:r>
            <a:r>
              <a:rPr lang="cs-CZ" sz="2800" b="1" baseline="-25000">
                <a:solidFill>
                  <a:schemeClr val="accent2"/>
                </a:solidFill>
              </a:rPr>
              <a:t>2</a:t>
            </a:r>
            <a:r>
              <a:rPr lang="cs-CZ" sz="2800" b="1">
                <a:solidFill>
                  <a:schemeClr val="accent2"/>
                </a:solidFill>
              </a:rPr>
              <a:t>0</a:t>
            </a:r>
          </a:p>
        </p:txBody>
      </p:sp>
      <p:sp>
        <p:nvSpPr>
          <p:cNvPr id="130493" name="AutoShape 1469"/>
          <p:cNvSpPr>
            <a:spLocks noChangeArrowheads="1"/>
          </p:cNvSpPr>
          <p:nvPr/>
        </p:nvSpPr>
        <p:spPr bwMode="auto">
          <a:xfrm rot="2887264" flipH="1">
            <a:off x="5184775" y="1736726"/>
            <a:ext cx="2592387" cy="1223962"/>
          </a:xfrm>
          <a:prstGeom prst="rightArrow">
            <a:avLst>
              <a:gd name="adj1" fmla="val 50000"/>
              <a:gd name="adj2" fmla="val 52951"/>
            </a:avLst>
          </a:prstGeom>
          <a:solidFill>
            <a:srgbClr val="FF0000"/>
          </a:solidFill>
          <a:ln w="9525">
            <a:solidFill>
              <a:schemeClr val="tx1"/>
            </a:solidFill>
            <a:miter lim="800000"/>
            <a:headEnd/>
            <a:tailEnd/>
          </a:ln>
        </p:spPr>
        <p:txBody>
          <a:bodyPr wrap="none" anchor="ctr"/>
          <a:lstStyle/>
          <a:p>
            <a:r>
              <a:rPr lang="cs-CZ" b="1" dirty="0" err="1"/>
              <a:t>Hydraulic</a:t>
            </a:r>
            <a:endParaRPr lang="cs-CZ" b="1" dirty="0"/>
          </a:p>
          <a:p>
            <a:r>
              <a:rPr lang="cs-CZ" b="1" dirty="0"/>
              <a:t> </a:t>
            </a:r>
            <a:r>
              <a:rPr lang="cs-CZ" b="1" dirty="0" err="1"/>
              <a:t>pressure</a:t>
            </a:r>
            <a:r>
              <a:rPr lang="cs-CZ" b="1" dirty="0"/>
              <a:t> gradient</a:t>
            </a:r>
          </a:p>
        </p:txBody>
      </p:sp>
      <p:grpSp>
        <p:nvGrpSpPr>
          <p:cNvPr id="14" name="Group 1470"/>
          <p:cNvGrpSpPr>
            <a:grpSpLocks/>
          </p:cNvGrpSpPr>
          <p:nvPr/>
        </p:nvGrpSpPr>
        <p:grpSpPr bwMode="auto">
          <a:xfrm>
            <a:off x="3294063" y="2047875"/>
            <a:ext cx="2070100" cy="2749550"/>
            <a:chOff x="2075" y="1290"/>
            <a:chExt cx="1304" cy="1732"/>
          </a:xfrm>
        </p:grpSpPr>
        <p:sp>
          <p:nvSpPr>
            <p:cNvPr id="90158" name="AutoShape 1471"/>
            <p:cNvSpPr>
              <a:spLocks noChangeArrowheads="1"/>
            </p:cNvSpPr>
            <p:nvPr/>
          </p:nvSpPr>
          <p:spPr bwMode="auto">
            <a:xfrm rot="2837623">
              <a:off x="2155" y="1798"/>
              <a:ext cx="1677" cy="771"/>
            </a:xfrm>
            <a:prstGeom prst="rightArrow">
              <a:avLst>
                <a:gd name="adj1" fmla="val 50000"/>
                <a:gd name="adj2" fmla="val 54377"/>
              </a:avLst>
            </a:prstGeom>
            <a:solidFill>
              <a:srgbClr val="FF0000"/>
            </a:solidFill>
            <a:ln w="9525">
              <a:solidFill>
                <a:schemeClr val="tx1"/>
              </a:solidFill>
              <a:miter lim="800000"/>
              <a:headEnd/>
              <a:tailEnd/>
            </a:ln>
          </p:spPr>
          <p:txBody>
            <a:bodyPr wrap="none" anchor="ctr"/>
            <a:lstStyle/>
            <a:p>
              <a:pPr algn="r"/>
              <a:r>
                <a:rPr lang="cs-CZ" b="1" dirty="0" err="1"/>
                <a:t>Oncotic</a:t>
              </a:r>
              <a:r>
                <a:rPr lang="cs-CZ" b="1" dirty="0"/>
                <a:t> </a:t>
              </a:r>
            </a:p>
            <a:p>
              <a:pPr algn="r"/>
              <a:r>
                <a:rPr lang="cs-CZ" b="1" dirty="0" err="1"/>
                <a:t>pressure</a:t>
              </a:r>
              <a:r>
                <a:rPr lang="cs-CZ" b="1" dirty="0"/>
                <a:t> gradient </a:t>
              </a:r>
            </a:p>
          </p:txBody>
        </p:sp>
        <p:sp>
          <p:nvSpPr>
            <p:cNvPr id="90159" name="Text Box 1472"/>
            <p:cNvSpPr txBox="1">
              <a:spLocks noChangeArrowheads="1"/>
            </p:cNvSpPr>
            <p:nvPr/>
          </p:nvSpPr>
          <p:spPr bwMode="auto">
            <a:xfrm rot="-2481004">
              <a:off x="2075" y="1290"/>
              <a:ext cx="488" cy="327"/>
            </a:xfrm>
            <a:prstGeom prst="rect">
              <a:avLst/>
            </a:prstGeom>
            <a:solidFill>
              <a:schemeClr val="bg1"/>
            </a:solidFill>
            <a:ln w="9525">
              <a:noFill/>
              <a:miter lim="800000"/>
              <a:headEnd/>
              <a:tailEnd/>
            </a:ln>
          </p:spPr>
          <p:txBody>
            <a:bodyPr wrap="none">
              <a:spAutoFit/>
            </a:bodyPr>
            <a:lstStyle/>
            <a:p>
              <a:r>
                <a:rPr lang="cs-CZ" sz="2800" b="1">
                  <a:solidFill>
                    <a:schemeClr val="accent2"/>
                  </a:solidFill>
                </a:rPr>
                <a:t>H</a:t>
              </a:r>
              <a:r>
                <a:rPr lang="cs-CZ" sz="2800" b="1" baseline="-25000">
                  <a:solidFill>
                    <a:schemeClr val="accent2"/>
                  </a:solidFill>
                </a:rPr>
                <a:t>2</a:t>
              </a:r>
              <a:r>
                <a:rPr lang="cs-CZ" sz="2800" b="1">
                  <a:solidFill>
                    <a:schemeClr val="accent2"/>
                  </a:solidFill>
                </a:rPr>
                <a:t>0</a:t>
              </a:r>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0491"/>
                                        </p:tgtEl>
                                        <p:attrNameLst>
                                          <p:attrName>style.visibility</p:attrName>
                                        </p:attrNameLst>
                                      </p:cBhvr>
                                      <p:to>
                                        <p:strVal val="visible"/>
                                      </p:to>
                                    </p:set>
                                    <p:animEffect transition="in" filter="checkerboard(across)">
                                      <p:cBhvr>
                                        <p:cTn id="7" dur="500"/>
                                        <p:tgtEl>
                                          <p:spTgt spid="130491"/>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30486"/>
                                        </p:tgtEl>
                                        <p:attrNameLst>
                                          <p:attrName>style.visibility</p:attrName>
                                        </p:attrNameLst>
                                      </p:cBhvr>
                                      <p:to>
                                        <p:strVal val="visible"/>
                                      </p:to>
                                    </p:set>
                                    <p:animEffect transition="in" filter="checkerboard(across)">
                                      <p:cBhvr>
                                        <p:cTn id="10" dur="500"/>
                                        <p:tgtEl>
                                          <p:spTgt spid="130486"/>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130485"/>
                                        </p:tgtEl>
                                        <p:attrNameLst>
                                          <p:attrName>style.visibility</p:attrName>
                                        </p:attrNameLst>
                                      </p:cBhvr>
                                      <p:to>
                                        <p:strVal val="visible"/>
                                      </p:to>
                                    </p:set>
                                    <p:animEffect transition="in" filter="checkerboard(across)">
                                      <p:cBhvr>
                                        <p:cTn id="13" dur="500"/>
                                        <p:tgtEl>
                                          <p:spTgt spid="130485"/>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130473"/>
                                        </p:tgtEl>
                                        <p:attrNameLst>
                                          <p:attrName>style.visibility</p:attrName>
                                        </p:attrNameLst>
                                      </p:cBhvr>
                                      <p:to>
                                        <p:strVal val="visible"/>
                                      </p:to>
                                    </p:set>
                                    <p:animEffect transition="in" filter="checkerboard(across)">
                                      <p:cBhvr>
                                        <p:cTn id="16" dur="500"/>
                                        <p:tgtEl>
                                          <p:spTgt spid="130473"/>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130474"/>
                                        </p:tgtEl>
                                        <p:attrNameLst>
                                          <p:attrName>style.visibility</p:attrName>
                                        </p:attrNameLst>
                                      </p:cBhvr>
                                      <p:to>
                                        <p:strVal val="visible"/>
                                      </p:to>
                                    </p:set>
                                    <p:animEffect transition="in" filter="checkerboard(across)">
                                      <p:cBhvr>
                                        <p:cTn id="19" dur="500"/>
                                        <p:tgtEl>
                                          <p:spTgt spid="130474"/>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130475"/>
                                        </p:tgtEl>
                                        <p:attrNameLst>
                                          <p:attrName>style.visibility</p:attrName>
                                        </p:attrNameLst>
                                      </p:cBhvr>
                                      <p:to>
                                        <p:strVal val="visible"/>
                                      </p:to>
                                    </p:set>
                                    <p:animEffect transition="in" filter="checkerboard(across)">
                                      <p:cBhvr>
                                        <p:cTn id="22" dur="500"/>
                                        <p:tgtEl>
                                          <p:spTgt spid="130475"/>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130476"/>
                                        </p:tgtEl>
                                        <p:attrNameLst>
                                          <p:attrName>style.visibility</p:attrName>
                                        </p:attrNameLst>
                                      </p:cBhvr>
                                      <p:to>
                                        <p:strVal val="visible"/>
                                      </p:to>
                                    </p:set>
                                    <p:animEffect transition="in" filter="checkerboard(across)">
                                      <p:cBhvr>
                                        <p:cTn id="25" dur="500"/>
                                        <p:tgtEl>
                                          <p:spTgt spid="130476"/>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130488"/>
                                        </p:tgtEl>
                                        <p:attrNameLst>
                                          <p:attrName>style.visibility</p:attrName>
                                        </p:attrNameLst>
                                      </p:cBhvr>
                                      <p:to>
                                        <p:strVal val="visible"/>
                                      </p:to>
                                    </p:set>
                                    <p:animEffect transition="in" filter="checkerboard(across)">
                                      <p:cBhvr>
                                        <p:cTn id="28" dur="500"/>
                                        <p:tgtEl>
                                          <p:spTgt spid="130488"/>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130477"/>
                                        </p:tgtEl>
                                        <p:attrNameLst>
                                          <p:attrName>style.visibility</p:attrName>
                                        </p:attrNameLst>
                                      </p:cBhvr>
                                      <p:to>
                                        <p:strVal val="visible"/>
                                      </p:to>
                                    </p:set>
                                    <p:animEffect transition="in" filter="checkerboard(across)">
                                      <p:cBhvr>
                                        <p:cTn id="31" dur="500"/>
                                        <p:tgtEl>
                                          <p:spTgt spid="130477"/>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130482"/>
                                        </p:tgtEl>
                                        <p:attrNameLst>
                                          <p:attrName>style.visibility</p:attrName>
                                        </p:attrNameLst>
                                      </p:cBhvr>
                                      <p:to>
                                        <p:strVal val="visible"/>
                                      </p:to>
                                    </p:set>
                                    <p:animEffect transition="in" filter="checkerboard(across)">
                                      <p:cBhvr>
                                        <p:cTn id="34" dur="500"/>
                                        <p:tgtEl>
                                          <p:spTgt spid="130482"/>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130484"/>
                                        </p:tgtEl>
                                        <p:attrNameLst>
                                          <p:attrName>style.visibility</p:attrName>
                                        </p:attrNameLst>
                                      </p:cBhvr>
                                      <p:to>
                                        <p:strVal val="visible"/>
                                      </p:to>
                                    </p:set>
                                    <p:animEffect transition="in" filter="checkerboard(across)">
                                      <p:cBhvr>
                                        <p:cTn id="37" dur="500"/>
                                        <p:tgtEl>
                                          <p:spTgt spid="130484"/>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130478"/>
                                        </p:tgtEl>
                                        <p:attrNameLst>
                                          <p:attrName>style.visibility</p:attrName>
                                        </p:attrNameLst>
                                      </p:cBhvr>
                                      <p:to>
                                        <p:strVal val="visible"/>
                                      </p:to>
                                    </p:set>
                                    <p:animEffect transition="in" filter="checkerboard(across)">
                                      <p:cBhvr>
                                        <p:cTn id="40" dur="500"/>
                                        <p:tgtEl>
                                          <p:spTgt spid="130478"/>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130483"/>
                                        </p:tgtEl>
                                        <p:attrNameLst>
                                          <p:attrName>style.visibility</p:attrName>
                                        </p:attrNameLst>
                                      </p:cBhvr>
                                      <p:to>
                                        <p:strVal val="visible"/>
                                      </p:to>
                                    </p:set>
                                    <p:animEffect transition="in" filter="checkerboard(across)">
                                      <p:cBhvr>
                                        <p:cTn id="43" dur="500"/>
                                        <p:tgtEl>
                                          <p:spTgt spid="130483"/>
                                        </p:tgtEl>
                                      </p:cBhvr>
                                    </p:animEffect>
                                  </p:childTnLst>
                                </p:cTn>
                              </p:par>
                              <p:par>
                                <p:cTn id="44" presetID="5" presetClass="entr" presetSubtype="10" fill="hold" grpId="0" nodeType="withEffect">
                                  <p:stCondLst>
                                    <p:cond delay="0"/>
                                  </p:stCondLst>
                                  <p:childTnLst>
                                    <p:set>
                                      <p:cBhvr>
                                        <p:cTn id="45" dur="1" fill="hold">
                                          <p:stCondLst>
                                            <p:cond delay="0"/>
                                          </p:stCondLst>
                                        </p:cTn>
                                        <p:tgtEl>
                                          <p:spTgt spid="130481"/>
                                        </p:tgtEl>
                                        <p:attrNameLst>
                                          <p:attrName>style.visibility</p:attrName>
                                        </p:attrNameLst>
                                      </p:cBhvr>
                                      <p:to>
                                        <p:strVal val="visible"/>
                                      </p:to>
                                    </p:set>
                                    <p:animEffect transition="in" filter="checkerboard(across)">
                                      <p:cBhvr>
                                        <p:cTn id="46" dur="500"/>
                                        <p:tgtEl>
                                          <p:spTgt spid="130481"/>
                                        </p:tgtEl>
                                      </p:cBhvr>
                                    </p:animEffect>
                                  </p:childTnLst>
                                </p:cTn>
                              </p:par>
                              <p:par>
                                <p:cTn id="47" presetID="5" presetClass="entr" presetSubtype="10" fill="hold" grpId="0" nodeType="withEffect">
                                  <p:stCondLst>
                                    <p:cond delay="0"/>
                                  </p:stCondLst>
                                  <p:childTnLst>
                                    <p:set>
                                      <p:cBhvr>
                                        <p:cTn id="48" dur="1" fill="hold">
                                          <p:stCondLst>
                                            <p:cond delay="0"/>
                                          </p:stCondLst>
                                        </p:cTn>
                                        <p:tgtEl>
                                          <p:spTgt spid="130480"/>
                                        </p:tgtEl>
                                        <p:attrNameLst>
                                          <p:attrName>style.visibility</p:attrName>
                                        </p:attrNameLst>
                                      </p:cBhvr>
                                      <p:to>
                                        <p:strVal val="visible"/>
                                      </p:to>
                                    </p:set>
                                    <p:animEffect transition="in" filter="checkerboard(across)">
                                      <p:cBhvr>
                                        <p:cTn id="49" dur="500"/>
                                        <p:tgtEl>
                                          <p:spTgt spid="130480"/>
                                        </p:tgtEl>
                                      </p:cBhvr>
                                    </p:animEffect>
                                  </p:childTnLst>
                                </p:cTn>
                              </p:par>
                              <p:par>
                                <p:cTn id="50" presetID="5" presetClass="entr" presetSubtype="10" fill="hold" grpId="0" nodeType="withEffect">
                                  <p:stCondLst>
                                    <p:cond delay="0"/>
                                  </p:stCondLst>
                                  <p:childTnLst>
                                    <p:set>
                                      <p:cBhvr>
                                        <p:cTn id="51" dur="1" fill="hold">
                                          <p:stCondLst>
                                            <p:cond delay="0"/>
                                          </p:stCondLst>
                                        </p:cTn>
                                        <p:tgtEl>
                                          <p:spTgt spid="130479"/>
                                        </p:tgtEl>
                                        <p:attrNameLst>
                                          <p:attrName>style.visibility</p:attrName>
                                        </p:attrNameLst>
                                      </p:cBhvr>
                                      <p:to>
                                        <p:strVal val="visible"/>
                                      </p:to>
                                    </p:set>
                                    <p:animEffect transition="in" filter="checkerboard(across)">
                                      <p:cBhvr>
                                        <p:cTn id="52" dur="500"/>
                                        <p:tgtEl>
                                          <p:spTgt spid="130479"/>
                                        </p:tgtEl>
                                      </p:cBhvr>
                                    </p:animEffect>
                                  </p:childTnLst>
                                </p:cTn>
                              </p:par>
                              <p:par>
                                <p:cTn id="53" presetID="5" presetClass="entr" presetSubtype="10" fill="hold" grpId="0" nodeType="withEffect">
                                  <p:stCondLst>
                                    <p:cond delay="0"/>
                                  </p:stCondLst>
                                  <p:childTnLst>
                                    <p:set>
                                      <p:cBhvr>
                                        <p:cTn id="54" dur="1" fill="hold">
                                          <p:stCondLst>
                                            <p:cond delay="0"/>
                                          </p:stCondLst>
                                        </p:cTn>
                                        <p:tgtEl>
                                          <p:spTgt spid="130487"/>
                                        </p:tgtEl>
                                        <p:attrNameLst>
                                          <p:attrName>style.visibility</p:attrName>
                                        </p:attrNameLst>
                                      </p:cBhvr>
                                      <p:to>
                                        <p:strVal val="visible"/>
                                      </p:to>
                                    </p:set>
                                    <p:animEffect transition="in" filter="checkerboard(across)">
                                      <p:cBhvr>
                                        <p:cTn id="55" dur="500"/>
                                        <p:tgtEl>
                                          <p:spTgt spid="130487"/>
                                        </p:tgtEl>
                                      </p:cBhvr>
                                    </p:animEffect>
                                  </p:childTnLst>
                                </p:cTn>
                              </p:par>
                            </p:childTnLst>
                          </p:cTn>
                        </p:par>
                      </p:childTnLst>
                    </p:cTn>
                  </p:par>
                  <p:par>
                    <p:cTn id="56" fill="hold">
                      <p:stCondLst>
                        <p:cond delay="indefinite"/>
                      </p:stCondLst>
                      <p:childTnLst>
                        <p:par>
                          <p:cTn id="57" fill="hold">
                            <p:stCondLst>
                              <p:cond delay="0"/>
                            </p:stCondLst>
                            <p:childTnLst>
                              <p:par>
                                <p:cTn id="58" presetID="5" presetClass="entr" presetSubtype="10" fill="hold" grpId="0" nodeType="clickEffect">
                                  <p:stCondLst>
                                    <p:cond delay="0"/>
                                  </p:stCondLst>
                                  <p:childTnLst>
                                    <p:set>
                                      <p:cBhvr>
                                        <p:cTn id="59" dur="1" fill="hold">
                                          <p:stCondLst>
                                            <p:cond delay="0"/>
                                          </p:stCondLst>
                                        </p:cTn>
                                        <p:tgtEl>
                                          <p:spTgt spid="130489"/>
                                        </p:tgtEl>
                                        <p:attrNameLst>
                                          <p:attrName>style.visibility</p:attrName>
                                        </p:attrNameLst>
                                      </p:cBhvr>
                                      <p:to>
                                        <p:strVal val="visible"/>
                                      </p:to>
                                    </p:set>
                                    <p:animEffect transition="in" filter="checkerboard(across)">
                                      <p:cBhvr>
                                        <p:cTn id="60" dur="500"/>
                                        <p:tgtEl>
                                          <p:spTgt spid="130489"/>
                                        </p:tgtEl>
                                      </p:cBhvr>
                                    </p:animEffect>
                                  </p:childTnLst>
                                </p:cTn>
                              </p:par>
                              <p:par>
                                <p:cTn id="61" presetID="5" presetClass="entr" presetSubtype="10" fill="hold" grpId="0" nodeType="withEffect">
                                  <p:stCondLst>
                                    <p:cond delay="0"/>
                                  </p:stCondLst>
                                  <p:childTnLst>
                                    <p:set>
                                      <p:cBhvr>
                                        <p:cTn id="62" dur="1" fill="hold">
                                          <p:stCondLst>
                                            <p:cond delay="0"/>
                                          </p:stCondLst>
                                        </p:cTn>
                                        <p:tgtEl>
                                          <p:spTgt spid="130490"/>
                                        </p:tgtEl>
                                        <p:attrNameLst>
                                          <p:attrName>style.visibility</p:attrName>
                                        </p:attrNameLst>
                                      </p:cBhvr>
                                      <p:to>
                                        <p:strVal val="visible"/>
                                      </p:to>
                                    </p:set>
                                    <p:animEffect transition="in" filter="checkerboard(across)">
                                      <p:cBhvr>
                                        <p:cTn id="63" dur="500"/>
                                        <p:tgtEl>
                                          <p:spTgt spid="130490"/>
                                        </p:tgtEl>
                                      </p:cBhvr>
                                    </p:animEffect>
                                  </p:childTnLst>
                                </p:cTn>
                              </p:par>
                            </p:childTnLst>
                          </p:cTn>
                        </p:par>
                      </p:childTnLst>
                    </p:cTn>
                  </p:par>
                  <p:par>
                    <p:cTn id="64" fill="hold">
                      <p:stCondLst>
                        <p:cond delay="indefinite"/>
                      </p:stCondLst>
                      <p:childTnLst>
                        <p:par>
                          <p:cTn id="65" fill="hold">
                            <p:stCondLst>
                              <p:cond delay="0"/>
                            </p:stCondLst>
                            <p:childTnLst>
                              <p:par>
                                <p:cTn id="66" presetID="5" presetClass="entr" presetSubtype="10" fill="hold" nodeType="clickEffect">
                                  <p:stCondLst>
                                    <p:cond delay="0"/>
                                  </p:stCondLst>
                                  <p:childTnLst>
                                    <p:set>
                                      <p:cBhvr>
                                        <p:cTn id="67" dur="1" fill="hold">
                                          <p:stCondLst>
                                            <p:cond delay="0"/>
                                          </p:stCondLst>
                                        </p:cTn>
                                        <p:tgtEl>
                                          <p:spTgt spid="14"/>
                                        </p:tgtEl>
                                        <p:attrNameLst>
                                          <p:attrName>style.visibility</p:attrName>
                                        </p:attrNameLst>
                                      </p:cBhvr>
                                      <p:to>
                                        <p:strVal val="visible"/>
                                      </p:to>
                                    </p:set>
                                    <p:animEffect transition="in" filter="checkerboard(across)">
                                      <p:cBhvr>
                                        <p:cTn id="68" dur="500"/>
                                        <p:tgtEl>
                                          <p:spTgt spid="14"/>
                                        </p:tgtEl>
                                      </p:cBhvr>
                                    </p:animEffect>
                                  </p:childTnLst>
                                </p:cTn>
                              </p:par>
                            </p:childTnLst>
                          </p:cTn>
                        </p:par>
                      </p:childTnLst>
                    </p:cTn>
                  </p:par>
                  <p:par>
                    <p:cTn id="69" fill="hold">
                      <p:stCondLst>
                        <p:cond delay="indefinite"/>
                      </p:stCondLst>
                      <p:childTnLst>
                        <p:par>
                          <p:cTn id="70" fill="hold">
                            <p:stCondLst>
                              <p:cond delay="0"/>
                            </p:stCondLst>
                            <p:childTnLst>
                              <p:par>
                                <p:cTn id="71" presetID="5" presetClass="entr" presetSubtype="10" fill="hold" grpId="0" nodeType="clickEffect">
                                  <p:stCondLst>
                                    <p:cond delay="0"/>
                                  </p:stCondLst>
                                  <p:childTnLst>
                                    <p:set>
                                      <p:cBhvr>
                                        <p:cTn id="72" dur="1" fill="hold">
                                          <p:stCondLst>
                                            <p:cond delay="0"/>
                                          </p:stCondLst>
                                        </p:cTn>
                                        <p:tgtEl>
                                          <p:spTgt spid="130493"/>
                                        </p:tgtEl>
                                        <p:attrNameLst>
                                          <p:attrName>style.visibility</p:attrName>
                                        </p:attrNameLst>
                                      </p:cBhvr>
                                      <p:to>
                                        <p:strVal val="visible"/>
                                      </p:to>
                                    </p:set>
                                    <p:animEffect transition="in" filter="checkerboard(across)">
                                      <p:cBhvr>
                                        <p:cTn id="73" dur="500"/>
                                        <p:tgtEl>
                                          <p:spTgt spid="130493"/>
                                        </p:tgtEl>
                                      </p:cBhvr>
                                    </p:animEffect>
                                  </p:childTnLst>
                                </p:cTn>
                              </p:par>
                              <p:par>
                                <p:cTn id="74" presetID="5" presetClass="entr" presetSubtype="10" fill="hold" grpId="0" nodeType="withEffect">
                                  <p:stCondLst>
                                    <p:cond delay="0"/>
                                  </p:stCondLst>
                                  <p:childTnLst>
                                    <p:set>
                                      <p:cBhvr>
                                        <p:cTn id="75" dur="1" fill="hold">
                                          <p:stCondLst>
                                            <p:cond delay="0"/>
                                          </p:stCondLst>
                                        </p:cTn>
                                        <p:tgtEl>
                                          <p:spTgt spid="130492"/>
                                        </p:tgtEl>
                                        <p:attrNameLst>
                                          <p:attrName>style.visibility</p:attrName>
                                        </p:attrNameLst>
                                      </p:cBhvr>
                                      <p:to>
                                        <p:strVal val="visible"/>
                                      </p:to>
                                    </p:set>
                                    <p:animEffect transition="in" filter="checkerboard(across)">
                                      <p:cBhvr>
                                        <p:cTn id="76" dur="500"/>
                                        <p:tgtEl>
                                          <p:spTgt spid="130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473" grpId="0" animBg="1"/>
      <p:bldP spid="130474" grpId="0" animBg="1"/>
      <p:bldP spid="130475" grpId="0" animBg="1"/>
      <p:bldP spid="130476" grpId="0" animBg="1"/>
      <p:bldP spid="130477" grpId="0" animBg="1"/>
      <p:bldP spid="130478" grpId="0" animBg="1"/>
      <p:bldP spid="130479" grpId="0" animBg="1"/>
      <p:bldP spid="130480" grpId="0" animBg="1"/>
      <p:bldP spid="130481" grpId="0" animBg="1"/>
      <p:bldP spid="130482" grpId="0" animBg="1"/>
      <p:bldP spid="130483" grpId="0" animBg="1"/>
      <p:bldP spid="130484" grpId="0" animBg="1"/>
      <p:bldP spid="130485" grpId="0" animBg="1"/>
      <p:bldP spid="130486" grpId="0" animBg="1"/>
      <p:bldP spid="130487" grpId="0" animBg="1"/>
      <p:bldP spid="130488" grpId="0" animBg="1"/>
      <p:bldP spid="130489" grpId="0" animBg="1"/>
      <p:bldP spid="130490" grpId="0" animBg="1"/>
      <p:bldP spid="130491" grpId="0" animBg="1"/>
      <p:bldP spid="130492" grpId="0" animBg="1"/>
      <p:bldP spid="13049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AutoShape 2"/>
          <p:cNvSpPr>
            <a:spLocks noChangeArrowheads="1"/>
          </p:cNvSpPr>
          <p:nvPr/>
        </p:nvSpPr>
        <p:spPr bwMode="auto">
          <a:xfrm rot="7656086">
            <a:off x="73025" y="-138113"/>
            <a:ext cx="336550" cy="1196976"/>
          </a:xfrm>
          <a:prstGeom prst="can">
            <a:avLst>
              <a:gd name="adj" fmla="val 88915"/>
            </a:avLst>
          </a:prstGeom>
          <a:solidFill>
            <a:srgbClr val="FFFF66"/>
          </a:solidFill>
          <a:ln w="9525">
            <a:solidFill>
              <a:schemeClr val="tx1"/>
            </a:solidFill>
            <a:round/>
            <a:headEnd/>
            <a:tailEnd/>
          </a:ln>
        </p:spPr>
        <p:txBody>
          <a:bodyPr wrap="none" anchor="ctr"/>
          <a:lstStyle/>
          <a:p>
            <a:endParaRPr lang="en-US"/>
          </a:p>
        </p:txBody>
      </p:sp>
      <p:grpSp>
        <p:nvGrpSpPr>
          <p:cNvPr id="2" name="Group 3"/>
          <p:cNvGrpSpPr>
            <a:grpSpLocks/>
          </p:cNvGrpSpPr>
          <p:nvPr/>
        </p:nvGrpSpPr>
        <p:grpSpPr bwMode="auto">
          <a:xfrm>
            <a:off x="-179388" y="2797175"/>
            <a:ext cx="9534526" cy="3702050"/>
            <a:chOff x="-96" y="77"/>
            <a:chExt cx="5894" cy="2332"/>
          </a:xfrm>
        </p:grpSpPr>
        <p:grpSp>
          <p:nvGrpSpPr>
            <p:cNvPr id="3" name="Group 4"/>
            <p:cNvGrpSpPr>
              <a:grpSpLocks/>
            </p:cNvGrpSpPr>
            <p:nvPr/>
          </p:nvGrpSpPr>
          <p:grpSpPr bwMode="auto">
            <a:xfrm>
              <a:off x="-90" y="77"/>
              <a:ext cx="5888" cy="1065"/>
              <a:chOff x="-90" y="77"/>
              <a:chExt cx="5888" cy="1065"/>
            </a:xfrm>
          </p:grpSpPr>
          <p:sp>
            <p:nvSpPr>
              <p:cNvPr id="92499" name="Freeform 5"/>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2500" name="Freeform 6"/>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501" name="Freeform 7"/>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502" name="Freeform 8"/>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503" name="Freeform 9"/>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504" name="Freeform 10"/>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505" name="Freeform 11"/>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506" name="Freeform 12"/>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507" name="Freeform 13"/>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508" name="Freeform 14"/>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nvGrpSpPr>
            <p:cNvPr id="4" name="Group 15"/>
            <p:cNvGrpSpPr>
              <a:grpSpLocks/>
            </p:cNvGrpSpPr>
            <p:nvPr/>
          </p:nvGrpSpPr>
          <p:grpSpPr bwMode="auto">
            <a:xfrm flipV="1">
              <a:off x="-96" y="1344"/>
              <a:ext cx="5888" cy="1065"/>
              <a:chOff x="-90" y="77"/>
              <a:chExt cx="5888" cy="1065"/>
            </a:xfrm>
          </p:grpSpPr>
          <p:sp>
            <p:nvSpPr>
              <p:cNvPr id="92489" name="Freeform 16"/>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2490" name="Freeform 17"/>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491" name="Freeform 18"/>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492" name="Freeform 19"/>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493" name="Freeform 20"/>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494" name="Freeform 21"/>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495" name="Freeform 22"/>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496" name="Freeform 23"/>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497" name="Freeform 24"/>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2498" name="Freeform 25"/>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sp>
        <p:nvSpPr>
          <p:cNvPr id="92164" name="Text Box 26"/>
          <p:cNvSpPr txBox="1">
            <a:spLocks noChangeArrowheads="1"/>
          </p:cNvSpPr>
          <p:nvPr/>
        </p:nvSpPr>
        <p:spPr bwMode="auto">
          <a:xfrm>
            <a:off x="7767638" y="4286250"/>
            <a:ext cx="1207382" cy="461665"/>
          </a:xfrm>
          <a:prstGeom prst="rect">
            <a:avLst/>
          </a:prstGeom>
          <a:noFill/>
          <a:ln w="9525">
            <a:noFill/>
            <a:miter lim="800000"/>
            <a:headEnd/>
            <a:tailEnd/>
          </a:ln>
        </p:spPr>
        <p:txBody>
          <a:bodyPr wrap="none">
            <a:spAutoFit/>
          </a:bodyPr>
          <a:lstStyle/>
          <a:p>
            <a:pPr eaLnBrk="0" hangingPunct="0"/>
            <a:r>
              <a:rPr lang="cs-CZ" sz="2400" dirty="0">
                <a:latin typeface="Times New Roman" pitchFamily="18" charset="0"/>
              </a:rPr>
              <a:t>arteriole</a:t>
            </a:r>
          </a:p>
        </p:txBody>
      </p:sp>
      <p:sp>
        <p:nvSpPr>
          <p:cNvPr id="92165" name="Text Box 27"/>
          <p:cNvSpPr txBox="1">
            <a:spLocks noChangeArrowheads="1"/>
          </p:cNvSpPr>
          <p:nvPr/>
        </p:nvSpPr>
        <p:spPr bwMode="auto">
          <a:xfrm>
            <a:off x="417513" y="4397375"/>
            <a:ext cx="1003801"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venule</a:t>
            </a:r>
            <a:endParaRPr lang="cs-CZ" sz="2400" dirty="0">
              <a:latin typeface="Times New Roman" pitchFamily="18" charset="0"/>
            </a:endParaRPr>
          </a:p>
        </p:txBody>
      </p:sp>
      <p:sp>
        <p:nvSpPr>
          <p:cNvPr id="92166" name="Text Box 28"/>
          <p:cNvSpPr txBox="1">
            <a:spLocks noChangeArrowheads="1"/>
          </p:cNvSpPr>
          <p:nvPr/>
        </p:nvSpPr>
        <p:spPr bwMode="auto">
          <a:xfrm>
            <a:off x="3388408" y="4365104"/>
            <a:ext cx="1327608"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Capillary</a:t>
            </a:r>
            <a:endParaRPr lang="cs-CZ" sz="2400" dirty="0">
              <a:latin typeface="Times New Roman" pitchFamily="18" charset="0"/>
            </a:endParaRPr>
          </a:p>
        </p:txBody>
      </p:sp>
      <p:sp>
        <p:nvSpPr>
          <p:cNvPr id="92167" name="Line 29"/>
          <p:cNvSpPr>
            <a:spLocks noChangeShapeType="1"/>
          </p:cNvSpPr>
          <p:nvPr/>
        </p:nvSpPr>
        <p:spPr bwMode="auto">
          <a:xfrm flipH="1" flipV="1">
            <a:off x="5410200" y="2139950"/>
            <a:ext cx="0" cy="1500188"/>
          </a:xfrm>
          <a:prstGeom prst="line">
            <a:avLst/>
          </a:prstGeom>
          <a:noFill/>
          <a:ln w="9525">
            <a:solidFill>
              <a:schemeClr val="tx1"/>
            </a:solidFill>
            <a:round/>
            <a:headEnd/>
            <a:tailEnd type="triangle" w="med" len="med"/>
          </a:ln>
        </p:spPr>
        <p:txBody>
          <a:bodyPr wrap="none" anchor="ctr"/>
          <a:lstStyle/>
          <a:p>
            <a:endParaRPr lang="cs-CZ"/>
          </a:p>
        </p:txBody>
      </p:sp>
      <p:sp>
        <p:nvSpPr>
          <p:cNvPr id="92168" name="Line 30"/>
          <p:cNvSpPr>
            <a:spLocks noChangeShapeType="1"/>
          </p:cNvSpPr>
          <p:nvPr/>
        </p:nvSpPr>
        <p:spPr bwMode="auto">
          <a:xfrm flipH="1" flipV="1">
            <a:off x="5122863" y="2224088"/>
            <a:ext cx="0" cy="1409700"/>
          </a:xfrm>
          <a:prstGeom prst="line">
            <a:avLst/>
          </a:prstGeom>
          <a:noFill/>
          <a:ln w="9525">
            <a:solidFill>
              <a:schemeClr val="tx1"/>
            </a:solidFill>
            <a:round/>
            <a:headEnd/>
            <a:tailEnd type="triangle" w="med" len="med"/>
          </a:ln>
        </p:spPr>
        <p:txBody>
          <a:bodyPr wrap="none" anchor="ctr"/>
          <a:lstStyle/>
          <a:p>
            <a:endParaRPr lang="cs-CZ"/>
          </a:p>
        </p:txBody>
      </p:sp>
      <p:sp>
        <p:nvSpPr>
          <p:cNvPr id="92169" name="Line 31"/>
          <p:cNvSpPr>
            <a:spLocks noChangeShapeType="1"/>
          </p:cNvSpPr>
          <p:nvPr/>
        </p:nvSpPr>
        <p:spPr bwMode="auto">
          <a:xfrm flipH="1" flipV="1">
            <a:off x="4835525" y="2351088"/>
            <a:ext cx="0" cy="1282700"/>
          </a:xfrm>
          <a:prstGeom prst="line">
            <a:avLst/>
          </a:prstGeom>
          <a:noFill/>
          <a:ln w="9525">
            <a:solidFill>
              <a:schemeClr val="tx1"/>
            </a:solidFill>
            <a:round/>
            <a:headEnd/>
            <a:tailEnd type="triangle" w="med" len="med"/>
          </a:ln>
        </p:spPr>
        <p:txBody>
          <a:bodyPr wrap="none" anchor="ctr"/>
          <a:lstStyle/>
          <a:p>
            <a:endParaRPr lang="cs-CZ"/>
          </a:p>
        </p:txBody>
      </p:sp>
      <p:sp>
        <p:nvSpPr>
          <p:cNvPr id="92170" name="Line 32"/>
          <p:cNvSpPr>
            <a:spLocks noChangeShapeType="1"/>
          </p:cNvSpPr>
          <p:nvPr/>
        </p:nvSpPr>
        <p:spPr bwMode="auto">
          <a:xfrm flipH="1" flipV="1">
            <a:off x="4548188" y="2427288"/>
            <a:ext cx="0" cy="1214437"/>
          </a:xfrm>
          <a:prstGeom prst="line">
            <a:avLst/>
          </a:prstGeom>
          <a:noFill/>
          <a:ln w="9525">
            <a:solidFill>
              <a:schemeClr val="tx1"/>
            </a:solidFill>
            <a:round/>
            <a:headEnd/>
            <a:tailEnd type="triangle" w="med" len="med"/>
          </a:ln>
        </p:spPr>
        <p:txBody>
          <a:bodyPr wrap="none" anchor="ctr"/>
          <a:lstStyle/>
          <a:p>
            <a:endParaRPr lang="cs-CZ"/>
          </a:p>
        </p:txBody>
      </p:sp>
      <p:sp>
        <p:nvSpPr>
          <p:cNvPr id="92171" name="Line 33"/>
          <p:cNvSpPr>
            <a:spLocks noChangeShapeType="1"/>
          </p:cNvSpPr>
          <p:nvPr/>
        </p:nvSpPr>
        <p:spPr bwMode="auto">
          <a:xfrm flipH="1" flipV="1">
            <a:off x="4260850" y="2544763"/>
            <a:ext cx="0" cy="1079500"/>
          </a:xfrm>
          <a:prstGeom prst="line">
            <a:avLst/>
          </a:prstGeom>
          <a:noFill/>
          <a:ln w="9525">
            <a:solidFill>
              <a:schemeClr val="tx1"/>
            </a:solidFill>
            <a:round/>
            <a:headEnd/>
            <a:tailEnd type="triangle" w="med" len="med"/>
          </a:ln>
        </p:spPr>
        <p:txBody>
          <a:bodyPr wrap="none" anchor="ctr"/>
          <a:lstStyle/>
          <a:p>
            <a:endParaRPr lang="cs-CZ"/>
          </a:p>
        </p:txBody>
      </p:sp>
      <p:sp>
        <p:nvSpPr>
          <p:cNvPr id="92172" name="Line 34"/>
          <p:cNvSpPr>
            <a:spLocks noChangeShapeType="1"/>
          </p:cNvSpPr>
          <p:nvPr/>
        </p:nvSpPr>
        <p:spPr bwMode="auto">
          <a:xfrm flipH="1" flipV="1">
            <a:off x="3973513" y="2655888"/>
            <a:ext cx="0" cy="962025"/>
          </a:xfrm>
          <a:prstGeom prst="line">
            <a:avLst/>
          </a:prstGeom>
          <a:noFill/>
          <a:ln w="9525">
            <a:solidFill>
              <a:schemeClr val="tx1"/>
            </a:solidFill>
            <a:round/>
            <a:headEnd/>
            <a:tailEnd type="triangle" w="med" len="med"/>
          </a:ln>
        </p:spPr>
        <p:txBody>
          <a:bodyPr wrap="none" anchor="ctr"/>
          <a:lstStyle/>
          <a:p>
            <a:endParaRPr lang="cs-CZ"/>
          </a:p>
        </p:txBody>
      </p:sp>
      <p:sp>
        <p:nvSpPr>
          <p:cNvPr id="92173" name="Line 35"/>
          <p:cNvSpPr>
            <a:spLocks noChangeShapeType="1"/>
          </p:cNvSpPr>
          <p:nvPr/>
        </p:nvSpPr>
        <p:spPr bwMode="auto">
          <a:xfrm flipH="1" flipV="1">
            <a:off x="3686175" y="2747963"/>
            <a:ext cx="0" cy="877887"/>
          </a:xfrm>
          <a:prstGeom prst="line">
            <a:avLst/>
          </a:prstGeom>
          <a:noFill/>
          <a:ln w="9525">
            <a:solidFill>
              <a:schemeClr val="tx1"/>
            </a:solidFill>
            <a:round/>
            <a:headEnd/>
            <a:tailEnd type="triangle" w="med" len="med"/>
          </a:ln>
        </p:spPr>
        <p:txBody>
          <a:bodyPr wrap="none" anchor="ctr"/>
          <a:lstStyle/>
          <a:p>
            <a:endParaRPr lang="cs-CZ"/>
          </a:p>
        </p:txBody>
      </p:sp>
      <p:sp>
        <p:nvSpPr>
          <p:cNvPr id="92174" name="Line 36"/>
          <p:cNvSpPr>
            <a:spLocks noChangeShapeType="1"/>
          </p:cNvSpPr>
          <p:nvPr/>
        </p:nvSpPr>
        <p:spPr bwMode="auto">
          <a:xfrm flipH="1" flipV="1">
            <a:off x="3398838" y="2832100"/>
            <a:ext cx="0" cy="785813"/>
          </a:xfrm>
          <a:prstGeom prst="line">
            <a:avLst/>
          </a:prstGeom>
          <a:noFill/>
          <a:ln w="9525">
            <a:solidFill>
              <a:schemeClr val="tx1"/>
            </a:solidFill>
            <a:round/>
            <a:headEnd/>
            <a:tailEnd type="triangle" w="med" len="med"/>
          </a:ln>
        </p:spPr>
        <p:txBody>
          <a:bodyPr wrap="none" anchor="ctr"/>
          <a:lstStyle/>
          <a:p>
            <a:endParaRPr lang="cs-CZ"/>
          </a:p>
        </p:txBody>
      </p:sp>
      <p:sp>
        <p:nvSpPr>
          <p:cNvPr id="92175" name="Line 37"/>
          <p:cNvSpPr>
            <a:spLocks noChangeShapeType="1"/>
          </p:cNvSpPr>
          <p:nvPr/>
        </p:nvSpPr>
        <p:spPr bwMode="auto">
          <a:xfrm flipH="1" flipV="1">
            <a:off x="3111500" y="2951163"/>
            <a:ext cx="0" cy="693737"/>
          </a:xfrm>
          <a:prstGeom prst="line">
            <a:avLst/>
          </a:prstGeom>
          <a:noFill/>
          <a:ln w="9525">
            <a:solidFill>
              <a:schemeClr val="tx1"/>
            </a:solidFill>
            <a:round/>
            <a:headEnd/>
            <a:tailEnd type="triangle" w="med" len="med"/>
          </a:ln>
        </p:spPr>
        <p:txBody>
          <a:bodyPr wrap="none" anchor="ctr"/>
          <a:lstStyle/>
          <a:p>
            <a:endParaRPr lang="cs-CZ"/>
          </a:p>
        </p:txBody>
      </p:sp>
      <p:sp>
        <p:nvSpPr>
          <p:cNvPr id="92176" name="Line 38"/>
          <p:cNvSpPr>
            <a:spLocks noChangeShapeType="1"/>
          </p:cNvSpPr>
          <p:nvPr/>
        </p:nvSpPr>
        <p:spPr bwMode="auto">
          <a:xfrm flipH="1" flipV="1">
            <a:off x="2824163" y="3086100"/>
            <a:ext cx="0" cy="557213"/>
          </a:xfrm>
          <a:prstGeom prst="line">
            <a:avLst/>
          </a:prstGeom>
          <a:noFill/>
          <a:ln w="9525">
            <a:solidFill>
              <a:schemeClr val="tx1"/>
            </a:solidFill>
            <a:round/>
            <a:headEnd/>
            <a:tailEnd type="triangle" w="med" len="med"/>
          </a:ln>
        </p:spPr>
        <p:txBody>
          <a:bodyPr wrap="none" anchor="ctr"/>
          <a:lstStyle/>
          <a:p>
            <a:endParaRPr lang="cs-CZ"/>
          </a:p>
        </p:txBody>
      </p:sp>
      <p:sp>
        <p:nvSpPr>
          <p:cNvPr id="92177" name="Line 39"/>
          <p:cNvSpPr>
            <a:spLocks noChangeShapeType="1"/>
          </p:cNvSpPr>
          <p:nvPr/>
        </p:nvSpPr>
        <p:spPr bwMode="auto">
          <a:xfrm flipH="1" flipV="1">
            <a:off x="2536825" y="3154363"/>
            <a:ext cx="0" cy="473075"/>
          </a:xfrm>
          <a:prstGeom prst="line">
            <a:avLst/>
          </a:prstGeom>
          <a:noFill/>
          <a:ln w="9525">
            <a:solidFill>
              <a:schemeClr val="tx1"/>
            </a:solidFill>
            <a:round/>
            <a:headEnd/>
            <a:tailEnd type="triangle" w="med" len="med"/>
          </a:ln>
        </p:spPr>
        <p:txBody>
          <a:bodyPr wrap="none" anchor="ctr"/>
          <a:lstStyle/>
          <a:p>
            <a:endParaRPr lang="cs-CZ"/>
          </a:p>
        </p:txBody>
      </p:sp>
      <p:sp>
        <p:nvSpPr>
          <p:cNvPr id="92178" name="Line 40"/>
          <p:cNvSpPr>
            <a:spLocks noChangeShapeType="1"/>
          </p:cNvSpPr>
          <p:nvPr/>
        </p:nvSpPr>
        <p:spPr bwMode="auto">
          <a:xfrm flipH="1" flipV="1">
            <a:off x="2249488" y="3265488"/>
            <a:ext cx="0" cy="328612"/>
          </a:xfrm>
          <a:prstGeom prst="line">
            <a:avLst/>
          </a:prstGeom>
          <a:noFill/>
          <a:ln w="9525">
            <a:solidFill>
              <a:schemeClr val="tx1"/>
            </a:solidFill>
            <a:round/>
            <a:headEnd/>
            <a:tailEnd type="triangle" w="med" len="med"/>
          </a:ln>
        </p:spPr>
        <p:txBody>
          <a:bodyPr wrap="none" anchor="ctr"/>
          <a:lstStyle/>
          <a:p>
            <a:endParaRPr lang="cs-CZ"/>
          </a:p>
        </p:txBody>
      </p:sp>
      <p:sp>
        <p:nvSpPr>
          <p:cNvPr id="92179" name="Line 41"/>
          <p:cNvSpPr>
            <a:spLocks noChangeShapeType="1"/>
          </p:cNvSpPr>
          <p:nvPr/>
        </p:nvSpPr>
        <p:spPr bwMode="auto">
          <a:xfrm flipH="1" flipV="1">
            <a:off x="3592513"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2180" name="Line 42"/>
          <p:cNvSpPr>
            <a:spLocks noChangeShapeType="1"/>
          </p:cNvSpPr>
          <p:nvPr/>
        </p:nvSpPr>
        <p:spPr bwMode="auto">
          <a:xfrm flipH="1" flipV="1">
            <a:off x="3287713"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2181" name="Line 43"/>
          <p:cNvSpPr>
            <a:spLocks noChangeShapeType="1"/>
          </p:cNvSpPr>
          <p:nvPr/>
        </p:nvSpPr>
        <p:spPr bwMode="auto">
          <a:xfrm flipH="1" flipV="1">
            <a:off x="3041650" y="27701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2182" name="Line 44"/>
          <p:cNvSpPr>
            <a:spLocks noChangeShapeType="1"/>
          </p:cNvSpPr>
          <p:nvPr/>
        </p:nvSpPr>
        <p:spPr bwMode="auto">
          <a:xfrm flipH="1" flipV="1">
            <a:off x="2743200" y="27559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2183" name="Line 45"/>
          <p:cNvSpPr>
            <a:spLocks noChangeShapeType="1"/>
          </p:cNvSpPr>
          <p:nvPr/>
        </p:nvSpPr>
        <p:spPr bwMode="auto">
          <a:xfrm flipH="1" flipV="1">
            <a:off x="2463800" y="27320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2184" name="Line 46"/>
          <p:cNvSpPr>
            <a:spLocks noChangeShapeType="1"/>
          </p:cNvSpPr>
          <p:nvPr/>
        </p:nvSpPr>
        <p:spPr bwMode="auto">
          <a:xfrm flipH="1" flipV="1">
            <a:off x="2168525" y="2727325"/>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2185" name="Line 47"/>
          <p:cNvSpPr>
            <a:spLocks noChangeShapeType="1"/>
          </p:cNvSpPr>
          <p:nvPr/>
        </p:nvSpPr>
        <p:spPr bwMode="auto">
          <a:xfrm flipH="1" flipV="1">
            <a:off x="3886200" y="27606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2186" name="Line 48"/>
          <p:cNvSpPr>
            <a:spLocks noChangeShapeType="1"/>
          </p:cNvSpPr>
          <p:nvPr/>
        </p:nvSpPr>
        <p:spPr bwMode="auto">
          <a:xfrm flipH="1" flipV="1">
            <a:off x="4187825"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2187" name="Line 49"/>
          <p:cNvSpPr>
            <a:spLocks noChangeShapeType="1"/>
          </p:cNvSpPr>
          <p:nvPr/>
        </p:nvSpPr>
        <p:spPr bwMode="auto">
          <a:xfrm flipH="1" flipV="1">
            <a:off x="4464050"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2188" name="Line 50"/>
          <p:cNvSpPr>
            <a:spLocks noChangeShapeType="1"/>
          </p:cNvSpPr>
          <p:nvPr/>
        </p:nvSpPr>
        <p:spPr bwMode="auto">
          <a:xfrm flipH="1" flipV="1">
            <a:off x="4765675" y="276701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2189" name="Line 51"/>
          <p:cNvSpPr>
            <a:spLocks noChangeShapeType="1"/>
          </p:cNvSpPr>
          <p:nvPr/>
        </p:nvSpPr>
        <p:spPr bwMode="auto">
          <a:xfrm flipH="1" flipV="1">
            <a:off x="5033963"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2190" name="Line 52"/>
          <p:cNvSpPr>
            <a:spLocks noChangeShapeType="1"/>
          </p:cNvSpPr>
          <p:nvPr/>
        </p:nvSpPr>
        <p:spPr bwMode="auto">
          <a:xfrm flipH="1" flipV="1">
            <a:off x="5318125" y="27479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2191" name="Line 53"/>
          <p:cNvSpPr>
            <a:spLocks noChangeShapeType="1"/>
          </p:cNvSpPr>
          <p:nvPr/>
        </p:nvSpPr>
        <p:spPr bwMode="auto">
          <a:xfrm flipH="1" flipV="1">
            <a:off x="5662613" y="1606550"/>
            <a:ext cx="0" cy="2039938"/>
          </a:xfrm>
          <a:prstGeom prst="line">
            <a:avLst/>
          </a:prstGeom>
          <a:noFill/>
          <a:ln w="9525">
            <a:solidFill>
              <a:schemeClr val="tx1"/>
            </a:solidFill>
            <a:round/>
            <a:headEnd/>
            <a:tailEnd type="triangle" w="med" len="med"/>
          </a:ln>
        </p:spPr>
        <p:txBody>
          <a:bodyPr wrap="none" anchor="ctr"/>
          <a:lstStyle/>
          <a:p>
            <a:endParaRPr lang="cs-CZ"/>
          </a:p>
        </p:txBody>
      </p:sp>
      <p:sp>
        <p:nvSpPr>
          <p:cNvPr id="92192" name="Line 54"/>
          <p:cNvSpPr>
            <a:spLocks noChangeShapeType="1"/>
          </p:cNvSpPr>
          <p:nvPr/>
        </p:nvSpPr>
        <p:spPr bwMode="auto">
          <a:xfrm flipH="1" flipV="1">
            <a:off x="5915025" y="1073150"/>
            <a:ext cx="0" cy="2573338"/>
          </a:xfrm>
          <a:prstGeom prst="line">
            <a:avLst/>
          </a:prstGeom>
          <a:noFill/>
          <a:ln w="9525">
            <a:solidFill>
              <a:schemeClr val="tx1"/>
            </a:solidFill>
            <a:round/>
            <a:headEnd/>
            <a:tailEnd type="triangle" w="med" len="med"/>
          </a:ln>
        </p:spPr>
        <p:txBody>
          <a:bodyPr wrap="none" anchor="ctr"/>
          <a:lstStyle/>
          <a:p>
            <a:endParaRPr lang="cs-CZ"/>
          </a:p>
        </p:txBody>
      </p:sp>
      <p:sp>
        <p:nvSpPr>
          <p:cNvPr id="92193" name="Line 55"/>
          <p:cNvSpPr>
            <a:spLocks noChangeShapeType="1"/>
          </p:cNvSpPr>
          <p:nvPr/>
        </p:nvSpPr>
        <p:spPr bwMode="auto">
          <a:xfrm flipH="1" flipV="1">
            <a:off x="6167438" y="539750"/>
            <a:ext cx="0" cy="3106738"/>
          </a:xfrm>
          <a:prstGeom prst="line">
            <a:avLst/>
          </a:prstGeom>
          <a:noFill/>
          <a:ln w="9525">
            <a:solidFill>
              <a:schemeClr val="tx1"/>
            </a:solidFill>
            <a:round/>
            <a:headEnd/>
            <a:tailEnd type="triangle" w="med" len="med"/>
          </a:ln>
        </p:spPr>
        <p:txBody>
          <a:bodyPr wrap="none" anchor="ctr"/>
          <a:lstStyle/>
          <a:p>
            <a:endParaRPr lang="cs-CZ"/>
          </a:p>
        </p:txBody>
      </p:sp>
      <p:sp>
        <p:nvSpPr>
          <p:cNvPr id="92194" name="Line 56"/>
          <p:cNvSpPr>
            <a:spLocks noChangeShapeType="1"/>
          </p:cNvSpPr>
          <p:nvPr/>
        </p:nvSpPr>
        <p:spPr bwMode="auto">
          <a:xfrm flipH="1" flipV="1">
            <a:off x="6419850" y="0"/>
            <a:ext cx="0" cy="3640138"/>
          </a:xfrm>
          <a:prstGeom prst="line">
            <a:avLst/>
          </a:prstGeom>
          <a:noFill/>
          <a:ln w="9525">
            <a:solidFill>
              <a:schemeClr val="tx1"/>
            </a:solidFill>
            <a:round/>
            <a:headEnd/>
            <a:tailEnd type="triangle" w="med" len="med"/>
          </a:ln>
        </p:spPr>
        <p:txBody>
          <a:bodyPr wrap="none" anchor="ctr"/>
          <a:lstStyle/>
          <a:p>
            <a:endParaRPr lang="cs-CZ"/>
          </a:p>
        </p:txBody>
      </p:sp>
      <p:sp>
        <p:nvSpPr>
          <p:cNvPr id="92195" name="Line 57"/>
          <p:cNvSpPr>
            <a:spLocks noChangeShapeType="1"/>
          </p:cNvSpPr>
          <p:nvPr/>
        </p:nvSpPr>
        <p:spPr bwMode="auto">
          <a:xfrm flipV="1">
            <a:off x="2057400" y="2132013"/>
            <a:ext cx="3354388" cy="1196975"/>
          </a:xfrm>
          <a:prstGeom prst="line">
            <a:avLst/>
          </a:prstGeom>
          <a:noFill/>
          <a:ln w="9525">
            <a:solidFill>
              <a:schemeClr val="tx1"/>
            </a:solidFill>
            <a:round/>
            <a:headEnd/>
            <a:tailEnd/>
          </a:ln>
        </p:spPr>
        <p:txBody>
          <a:bodyPr wrap="none" anchor="ctr"/>
          <a:lstStyle/>
          <a:p>
            <a:endParaRPr lang="cs-CZ"/>
          </a:p>
        </p:txBody>
      </p:sp>
      <p:sp>
        <p:nvSpPr>
          <p:cNvPr id="92196" name="Line 58"/>
          <p:cNvSpPr>
            <a:spLocks noChangeShapeType="1"/>
          </p:cNvSpPr>
          <p:nvPr/>
        </p:nvSpPr>
        <p:spPr bwMode="auto">
          <a:xfrm flipV="1">
            <a:off x="5410200" y="0"/>
            <a:ext cx="952500" cy="2141538"/>
          </a:xfrm>
          <a:prstGeom prst="line">
            <a:avLst/>
          </a:prstGeom>
          <a:noFill/>
          <a:ln w="9525">
            <a:solidFill>
              <a:schemeClr val="tx1"/>
            </a:solidFill>
            <a:round/>
            <a:headEnd/>
            <a:tailEnd/>
          </a:ln>
        </p:spPr>
        <p:txBody>
          <a:bodyPr wrap="none" anchor="ctr"/>
          <a:lstStyle/>
          <a:p>
            <a:endParaRPr lang="cs-CZ"/>
          </a:p>
        </p:txBody>
      </p:sp>
      <p:sp>
        <p:nvSpPr>
          <p:cNvPr id="92197" name="Line 59"/>
          <p:cNvSpPr>
            <a:spLocks noChangeShapeType="1"/>
          </p:cNvSpPr>
          <p:nvPr/>
        </p:nvSpPr>
        <p:spPr bwMode="auto">
          <a:xfrm flipH="1" flipV="1">
            <a:off x="327025" y="2713038"/>
            <a:ext cx="5159375" cy="50800"/>
          </a:xfrm>
          <a:prstGeom prst="line">
            <a:avLst/>
          </a:prstGeom>
          <a:noFill/>
          <a:ln w="9525">
            <a:solidFill>
              <a:schemeClr val="tx1"/>
            </a:solidFill>
            <a:round/>
            <a:headEnd/>
            <a:tailEnd/>
          </a:ln>
        </p:spPr>
        <p:txBody>
          <a:bodyPr wrap="none" anchor="ctr"/>
          <a:lstStyle/>
          <a:p>
            <a:endParaRPr lang="cs-CZ"/>
          </a:p>
        </p:txBody>
      </p:sp>
      <p:sp>
        <p:nvSpPr>
          <p:cNvPr id="92198" name="Line 60"/>
          <p:cNvSpPr>
            <a:spLocks noChangeShapeType="1"/>
          </p:cNvSpPr>
          <p:nvPr/>
        </p:nvSpPr>
        <p:spPr bwMode="auto">
          <a:xfrm flipH="1" flipV="1">
            <a:off x="4987925" y="1846263"/>
            <a:ext cx="0" cy="784225"/>
          </a:xfrm>
          <a:prstGeom prst="line">
            <a:avLst/>
          </a:prstGeom>
          <a:noFill/>
          <a:ln w="57150">
            <a:solidFill>
              <a:schemeClr val="tx1"/>
            </a:solidFill>
            <a:round/>
            <a:headEnd/>
            <a:tailEnd type="triangle" w="med" len="med"/>
          </a:ln>
        </p:spPr>
        <p:txBody>
          <a:bodyPr wrap="none" anchor="ctr"/>
          <a:lstStyle/>
          <a:p>
            <a:endParaRPr lang="cs-CZ"/>
          </a:p>
        </p:txBody>
      </p:sp>
      <p:sp>
        <p:nvSpPr>
          <p:cNvPr id="92199" name="Line 61"/>
          <p:cNvSpPr>
            <a:spLocks noChangeShapeType="1"/>
          </p:cNvSpPr>
          <p:nvPr/>
        </p:nvSpPr>
        <p:spPr bwMode="auto">
          <a:xfrm flipH="1" flipV="1">
            <a:off x="2627313" y="2184400"/>
            <a:ext cx="0" cy="784225"/>
          </a:xfrm>
          <a:prstGeom prst="line">
            <a:avLst/>
          </a:prstGeom>
          <a:noFill/>
          <a:ln w="57150">
            <a:solidFill>
              <a:schemeClr val="tx1"/>
            </a:solidFill>
            <a:round/>
            <a:headEnd type="triangle" w="med" len="med"/>
            <a:tailEnd/>
          </a:ln>
        </p:spPr>
        <p:txBody>
          <a:bodyPr wrap="none" anchor="ctr"/>
          <a:lstStyle/>
          <a:p>
            <a:endParaRPr lang="cs-CZ"/>
          </a:p>
        </p:txBody>
      </p:sp>
      <p:sp>
        <p:nvSpPr>
          <p:cNvPr id="92200" name="Freeform 62"/>
          <p:cNvSpPr>
            <a:spLocks/>
          </p:cNvSpPr>
          <p:nvPr/>
        </p:nvSpPr>
        <p:spPr bwMode="auto">
          <a:xfrm>
            <a:off x="2517775" y="309563"/>
            <a:ext cx="2600325" cy="1636712"/>
          </a:xfrm>
          <a:custGeom>
            <a:avLst/>
            <a:gdLst>
              <a:gd name="T0" fmla="*/ 191531868 w 1638"/>
              <a:gd name="T1" fmla="*/ 2147483647 h 1031"/>
              <a:gd name="T2" fmla="*/ 564515030 w 1638"/>
              <a:gd name="T3" fmla="*/ 390623220 h 1031"/>
              <a:gd name="T4" fmla="*/ 2147483647 w 1638"/>
              <a:gd name="T5" fmla="*/ 320058900 h 1031"/>
              <a:gd name="T6" fmla="*/ 2147483647 w 1638"/>
              <a:gd name="T7" fmla="*/ 2147483647 h 1031"/>
              <a:gd name="T8" fmla="*/ 0 60000 65536"/>
              <a:gd name="T9" fmla="*/ 0 60000 65536"/>
              <a:gd name="T10" fmla="*/ 0 60000 65536"/>
              <a:gd name="T11" fmla="*/ 0 60000 65536"/>
              <a:gd name="T12" fmla="*/ 0 w 1638"/>
              <a:gd name="T13" fmla="*/ 0 h 1031"/>
              <a:gd name="T14" fmla="*/ 1638 w 1638"/>
              <a:gd name="T15" fmla="*/ 1031 h 1031"/>
            </a:gdLst>
            <a:ahLst/>
            <a:cxnLst>
              <a:cxn ang="T8">
                <a:pos x="T0" y="T1"/>
              </a:cxn>
              <a:cxn ang="T9">
                <a:pos x="T2" y="T3"/>
              </a:cxn>
              <a:cxn ang="T10">
                <a:pos x="T4" y="T5"/>
              </a:cxn>
              <a:cxn ang="T11">
                <a:pos x="T6" y="T7"/>
              </a:cxn>
            </a:cxnLst>
            <a:rect l="T12" t="T13" r="T14" b="T15"/>
            <a:pathLst>
              <a:path w="1638" h="1031">
                <a:moveTo>
                  <a:pt x="76" y="1031"/>
                </a:moveTo>
                <a:cubicBezTo>
                  <a:pt x="101" y="885"/>
                  <a:pt x="0" y="306"/>
                  <a:pt x="224" y="155"/>
                </a:cubicBezTo>
                <a:cubicBezTo>
                  <a:pt x="448" y="4"/>
                  <a:pt x="1196" y="0"/>
                  <a:pt x="1417" y="127"/>
                </a:cubicBezTo>
                <a:cubicBezTo>
                  <a:pt x="1638" y="254"/>
                  <a:pt x="1521" y="752"/>
                  <a:pt x="1548" y="916"/>
                </a:cubicBezTo>
              </a:path>
            </a:pathLst>
          </a:custGeom>
          <a:noFill/>
          <a:ln w="57150">
            <a:solidFill>
              <a:schemeClr val="tx1"/>
            </a:solidFill>
            <a:round/>
            <a:headEnd type="triangle" w="med" len="med"/>
            <a:tailEnd/>
          </a:ln>
        </p:spPr>
        <p:txBody>
          <a:bodyPr wrap="none" anchor="ctr"/>
          <a:lstStyle/>
          <a:p>
            <a:endParaRPr lang="cs-CZ"/>
          </a:p>
        </p:txBody>
      </p:sp>
      <p:sp>
        <p:nvSpPr>
          <p:cNvPr id="92201" name="Text Box 63"/>
          <p:cNvSpPr txBox="1">
            <a:spLocks noChangeArrowheads="1"/>
          </p:cNvSpPr>
          <p:nvPr/>
        </p:nvSpPr>
        <p:spPr bwMode="auto">
          <a:xfrm flipH="1">
            <a:off x="42863" y="2463800"/>
            <a:ext cx="203132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Oncotic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92202" name="Text Box 64"/>
          <p:cNvSpPr txBox="1">
            <a:spLocks noChangeArrowheads="1"/>
          </p:cNvSpPr>
          <p:nvPr/>
        </p:nvSpPr>
        <p:spPr bwMode="auto">
          <a:xfrm rot="17650112" flipH="1">
            <a:off x="4562884" y="988319"/>
            <a:ext cx="218040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Hydraulic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92203" name="Text Box 65"/>
          <p:cNvSpPr txBox="1">
            <a:spLocks noChangeArrowheads="1"/>
          </p:cNvSpPr>
          <p:nvPr/>
        </p:nvSpPr>
        <p:spPr bwMode="auto">
          <a:xfrm>
            <a:off x="2806701" y="622300"/>
            <a:ext cx="1909316" cy="830997"/>
          </a:xfrm>
          <a:prstGeom prst="rect">
            <a:avLst/>
          </a:prstGeom>
          <a:noFill/>
          <a:ln w="9525">
            <a:noFill/>
            <a:miter lim="800000"/>
            <a:headEnd/>
            <a:tailEnd/>
          </a:ln>
        </p:spPr>
        <p:txBody>
          <a:bodyPr wrap="square">
            <a:spAutoFit/>
          </a:bodyPr>
          <a:lstStyle/>
          <a:p>
            <a:pPr algn="ctr" eaLnBrk="0" hangingPunct="0"/>
            <a:r>
              <a:rPr lang="cs-CZ" sz="2400" dirty="0" err="1">
                <a:latin typeface="Times New Roman" pitchFamily="18" charset="0"/>
              </a:rPr>
              <a:t>Movement</a:t>
            </a:r>
            <a:r>
              <a:rPr lang="cs-CZ" sz="2400" dirty="0">
                <a:latin typeface="Times New Roman" pitchFamily="18" charset="0"/>
              </a:rPr>
              <a:t> </a:t>
            </a:r>
            <a:r>
              <a:rPr lang="cs-CZ" sz="2400" dirty="0" err="1">
                <a:latin typeface="Times New Roman" pitchFamily="18" charset="0"/>
              </a:rPr>
              <a:t>of</a:t>
            </a:r>
            <a:r>
              <a:rPr lang="cs-CZ" sz="2400" dirty="0">
                <a:latin typeface="Times New Roman" pitchFamily="18" charset="0"/>
              </a:rPr>
              <a:t> </a:t>
            </a:r>
            <a:r>
              <a:rPr lang="cs-CZ" sz="2400" dirty="0" err="1">
                <a:latin typeface="Times New Roman" pitchFamily="18" charset="0"/>
              </a:rPr>
              <a:t>the</a:t>
            </a:r>
            <a:r>
              <a:rPr lang="cs-CZ" sz="2400" dirty="0">
                <a:latin typeface="Times New Roman" pitchFamily="18" charset="0"/>
              </a:rPr>
              <a:t> </a:t>
            </a:r>
            <a:r>
              <a:rPr lang="cs-CZ" sz="2400" dirty="0" err="1">
                <a:latin typeface="Times New Roman" pitchFamily="18" charset="0"/>
              </a:rPr>
              <a:t>filtrate</a:t>
            </a:r>
            <a:endParaRPr lang="cs-CZ" sz="2400" dirty="0">
              <a:latin typeface="Times New Roman" pitchFamily="18" charset="0"/>
            </a:endParaRPr>
          </a:p>
        </p:txBody>
      </p:sp>
      <p:sp>
        <p:nvSpPr>
          <p:cNvPr id="92204" name="Text Box 66"/>
          <p:cNvSpPr txBox="1">
            <a:spLocks noChangeArrowheads="1"/>
          </p:cNvSpPr>
          <p:nvPr/>
        </p:nvSpPr>
        <p:spPr bwMode="auto">
          <a:xfrm flipH="1">
            <a:off x="6544445" y="3932238"/>
            <a:ext cx="1051891" cy="523220"/>
          </a:xfrm>
          <a:prstGeom prst="rect">
            <a:avLst/>
          </a:prstGeom>
          <a:noFill/>
          <a:ln w="9525">
            <a:noFill/>
            <a:miter lim="800000"/>
            <a:headEnd/>
            <a:tailEnd/>
          </a:ln>
        </p:spPr>
        <p:txBody>
          <a:bodyPr wrap="none">
            <a:spAutoFit/>
          </a:bodyPr>
          <a:lstStyle/>
          <a:p>
            <a:pPr algn="r" eaLnBrk="0" hangingPunct="0"/>
            <a:r>
              <a:rPr lang="cs-CZ" sz="1400" dirty="0" err="1">
                <a:latin typeface="Times New Roman" pitchFamily="18" charset="0"/>
              </a:rPr>
              <a:t>Precapillary</a:t>
            </a:r>
            <a:endParaRPr lang="cs-CZ" sz="1400" dirty="0">
              <a:latin typeface="Times New Roman" pitchFamily="18" charset="0"/>
            </a:endParaRPr>
          </a:p>
          <a:p>
            <a:pPr algn="r" eaLnBrk="0" hangingPunct="0"/>
            <a:r>
              <a:rPr lang="cs-CZ" sz="1400" dirty="0" err="1">
                <a:latin typeface="Times New Roman" pitchFamily="18" charset="0"/>
              </a:rPr>
              <a:t>sphincter</a:t>
            </a:r>
            <a:endParaRPr lang="cs-CZ" sz="1400" dirty="0">
              <a:latin typeface="Times New Roman" pitchFamily="18" charset="0"/>
            </a:endParaRPr>
          </a:p>
        </p:txBody>
      </p:sp>
      <p:sp>
        <p:nvSpPr>
          <p:cNvPr id="92205" name="Oval 67"/>
          <p:cNvSpPr>
            <a:spLocks noChangeArrowheads="1"/>
          </p:cNvSpPr>
          <p:nvPr/>
        </p:nvSpPr>
        <p:spPr bwMode="auto">
          <a:xfrm flipH="1">
            <a:off x="5151438" y="4964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06" name="Oval 68"/>
          <p:cNvSpPr>
            <a:spLocks noChangeArrowheads="1"/>
          </p:cNvSpPr>
          <p:nvPr/>
        </p:nvSpPr>
        <p:spPr bwMode="auto">
          <a:xfrm flipH="1">
            <a:off x="4999038" y="5116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07" name="Oval 69"/>
          <p:cNvSpPr>
            <a:spLocks noChangeArrowheads="1"/>
          </p:cNvSpPr>
          <p:nvPr/>
        </p:nvSpPr>
        <p:spPr bwMode="auto">
          <a:xfrm flipH="1">
            <a:off x="4846638" y="5268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08" name="Oval 70"/>
          <p:cNvSpPr>
            <a:spLocks noChangeArrowheads="1"/>
          </p:cNvSpPr>
          <p:nvPr/>
        </p:nvSpPr>
        <p:spPr bwMode="auto">
          <a:xfrm flipH="1">
            <a:off x="4702175" y="5589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09" name="Oval 71"/>
          <p:cNvSpPr>
            <a:spLocks noChangeArrowheads="1"/>
          </p:cNvSpPr>
          <p:nvPr/>
        </p:nvSpPr>
        <p:spPr bwMode="auto">
          <a:xfrm flipH="1">
            <a:off x="4922838" y="5006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10" name="Oval 72"/>
          <p:cNvSpPr>
            <a:spLocks noChangeArrowheads="1"/>
          </p:cNvSpPr>
          <p:nvPr/>
        </p:nvSpPr>
        <p:spPr bwMode="auto">
          <a:xfrm flipH="1">
            <a:off x="5226050" y="45767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11" name="Oval 73"/>
          <p:cNvSpPr>
            <a:spLocks noChangeArrowheads="1"/>
          </p:cNvSpPr>
          <p:nvPr/>
        </p:nvSpPr>
        <p:spPr bwMode="auto">
          <a:xfrm flipH="1">
            <a:off x="5233988" y="4105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12" name="Oval 74"/>
          <p:cNvSpPr>
            <a:spLocks noChangeArrowheads="1"/>
          </p:cNvSpPr>
          <p:nvPr/>
        </p:nvSpPr>
        <p:spPr bwMode="auto">
          <a:xfrm flipH="1">
            <a:off x="5022850" y="4340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13" name="Oval 75"/>
          <p:cNvSpPr>
            <a:spLocks noChangeArrowheads="1"/>
          </p:cNvSpPr>
          <p:nvPr/>
        </p:nvSpPr>
        <p:spPr bwMode="auto">
          <a:xfrm flipH="1">
            <a:off x="4618038" y="4568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14" name="Oval 76"/>
          <p:cNvSpPr>
            <a:spLocks noChangeArrowheads="1"/>
          </p:cNvSpPr>
          <p:nvPr/>
        </p:nvSpPr>
        <p:spPr bwMode="auto">
          <a:xfrm flipH="1">
            <a:off x="4541838" y="4459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15" name="Oval 77"/>
          <p:cNvSpPr>
            <a:spLocks noChangeArrowheads="1"/>
          </p:cNvSpPr>
          <p:nvPr/>
        </p:nvSpPr>
        <p:spPr bwMode="auto">
          <a:xfrm flipH="1">
            <a:off x="4465638" y="4349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16" name="Oval 78"/>
          <p:cNvSpPr>
            <a:spLocks noChangeArrowheads="1"/>
          </p:cNvSpPr>
          <p:nvPr/>
        </p:nvSpPr>
        <p:spPr bwMode="auto">
          <a:xfrm flipH="1">
            <a:off x="4389438"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17" name="Oval 79"/>
          <p:cNvSpPr>
            <a:spLocks noChangeArrowheads="1"/>
          </p:cNvSpPr>
          <p:nvPr/>
        </p:nvSpPr>
        <p:spPr bwMode="auto">
          <a:xfrm flipH="1">
            <a:off x="4203700" y="4298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18" name="Oval 80"/>
          <p:cNvSpPr>
            <a:spLocks noChangeArrowheads="1"/>
          </p:cNvSpPr>
          <p:nvPr/>
        </p:nvSpPr>
        <p:spPr bwMode="auto">
          <a:xfrm flipH="1">
            <a:off x="4017963" y="4357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19" name="Oval 81"/>
          <p:cNvSpPr>
            <a:spLocks noChangeArrowheads="1"/>
          </p:cNvSpPr>
          <p:nvPr/>
        </p:nvSpPr>
        <p:spPr bwMode="auto">
          <a:xfrm flipH="1">
            <a:off x="3798888" y="4197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20" name="Oval 82"/>
          <p:cNvSpPr>
            <a:spLocks noChangeArrowheads="1"/>
          </p:cNvSpPr>
          <p:nvPr/>
        </p:nvSpPr>
        <p:spPr bwMode="auto">
          <a:xfrm flipH="1">
            <a:off x="3579813" y="4037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21" name="Oval 83"/>
          <p:cNvSpPr>
            <a:spLocks noChangeArrowheads="1"/>
          </p:cNvSpPr>
          <p:nvPr/>
        </p:nvSpPr>
        <p:spPr bwMode="auto">
          <a:xfrm flipH="1">
            <a:off x="3360738" y="3876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22" name="Oval 84"/>
          <p:cNvSpPr>
            <a:spLocks noChangeArrowheads="1"/>
          </p:cNvSpPr>
          <p:nvPr/>
        </p:nvSpPr>
        <p:spPr bwMode="auto">
          <a:xfrm flipH="1">
            <a:off x="3260725" y="4330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23" name="Oval 85"/>
          <p:cNvSpPr>
            <a:spLocks noChangeArrowheads="1"/>
          </p:cNvSpPr>
          <p:nvPr/>
        </p:nvSpPr>
        <p:spPr bwMode="auto">
          <a:xfrm flipH="1">
            <a:off x="3160713" y="4784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24" name="Oval 86"/>
          <p:cNvSpPr>
            <a:spLocks noChangeArrowheads="1"/>
          </p:cNvSpPr>
          <p:nvPr/>
        </p:nvSpPr>
        <p:spPr bwMode="auto">
          <a:xfrm flipH="1">
            <a:off x="3033713" y="4735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25" name="Oval 87"/>
          <p:cNvSpPr>
            <a:spLocks noChangeArrowheads="1"/>
          </p:cNvSpPr>
          <p:nvPr/>
        </p:nvSpPr>
        <p:spPr bwMode="auto">
          <a:xfrm flipH="1">
            <a:off x="2947988"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26" name="Oval 88"/>
          <p:cNvSpPr>
            <a:spLocks noChangeArrowheads="1"/>
          </p:cNvSpPr>
          <p:nvPr/>
        </p:nvSpPr>
        <p:spPr bwMode="auto">
          <a:xfrm flipH="1">
            <a:off x="2779713"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27" name="Oval 89"/>
          <p:cNvSpPr>
            <a:spLocks noChangeArrowheads="1"/>
          </p:cNvSpPr>
          <p:nvPr/>
        </p:nvSpPr>
        <p:spPr bwMode="auto">
          <a:xfrm flipH="1">
            <a:off x="2871788" y="42418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28" name="Oval 90"/>
          <p:cNvSpPr>
            <a:spLocks noChangeArrowheads="1"/>
          </p:cNvSpPr>
          <p:nvPr/>
        </p:nvSpPr>
        <p:spPr bwMode="auto">
          <a:xfrm flipH="1">
            <a:off x="2525713" y="4538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29" name="Oval 91"/>
          <p:cNvSpPr>
            <a:spLocks noChangeArrowheads="1"/>
          </p:cNvSpPr>
          <p:nvPr/>
        </p:nvSpPr>
        <p:spPr bwMode="auto">
          <a:xfrm flipH="1">
            <a:off x="3387725" y="4727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30" name="Oval 92"/>
          <p:cNvSpPr>
            <a:spLocks noChangeArrowheads="1"/>
          </p:cNvSpPr>
          <p:nvPr/>
        </p:nvSpPr>
        <p:spPr bwMode="auto">
          <a:xfrm flipH="1">
            <a:off x="3741738" y="4719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31" name="Oval 93"/>
          <p:cNvSpPr>
            <a:spLocks noChangeArrowheads="1"/>
          </p:cNvSpPr>
          <p:nvPr/>
        </p:nvSpPr>
        <p:spPr bwMode="auto">
          <a:xfrm flipH="1">
            <a:off x="4029075"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32" name="Oval 94"/>
          <p:cNvSpPr>
            <a:spLocks noChangeArrowheads="1"/>
          </p:cNvSpPr>
          <p:nvPr/>
        </p:nvSpPr>
        <p:spPr bwMode="auto">
          <a:xfrm flipH="1">
            <a:off x="4449763"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33" name="Oval 95"/>
          <p:cNvSpPr>
            <a:spLocks noChangeArrowheads="1"/>
          </p:cNvSpPr>
          <p:nvPr/>
        </p:nvSpPr>
        <p:spPr bwMode="auto">
          <a:xfrm flipH="1">
            <a:off x="3294063" y="4919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34" name="Oval 96"/>
          <p:cNvSpPr>
            <a:spLocks noChangeArrowheads="1"/>
          </p:cNvSpPr>
          <p:nvPr/>
        </p:nvSpPr>
        <p:spPr bwMode="auto">
          <a:xfrm flipH="1">
            <a:off x="3149600" y="4910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35" name="Oval 97"/>
          <p:cNvSpPr>
            <a:spLocks noChangeArrowheads="1"/>
          </p:cNvSpPr>
          <p:nvPr/>
        </p:nvSpPr>
        <p:spPr bwMode="auto">
          <a:xfrm flipH="1">
            <a:off x="3560763" y="5189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36" name="Oval 98"/>
          <p:cNvSpPr>
            <a:spLocks noChangeArrowheads="1"/>
          </p:cNvSpPr>
          <p:nvPr/>
        </p:nvSpPr>
        <p:spPr bwMode="auto">
          <a:xfrm flipH="1">
            <a:off x="3233738" y="5021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37" name="Oval 99"/>
          <p:cNvSpPr>
            <a:spLocks noChangeArrowheads="1"/>
          </p:cNvSpPr>
          <p:nvPr/>
        </p:nvSpPr>
        <p:spPr bwMode="auto">
          <a:xfrm flipH="1">
            <a:off x="3182938" y="5165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38" name="Oval 100"/>
          <p:cNvSpPr>
            <a:spLocks noChangeArrowheads="1"/>
          </p:cNvSpPr>
          <p:nvPr/>
        </p:nvSpPr>
        <p:spPr bwMode="auto">
          <a:xfrm flipH="1">
            <a:off x="3048000" y="5081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39" name="Oval 101"/>
          <p:cNvSpPr>
            <a:spLocks noChangeArrowheads="1"/>
          </p:cNvSpPr>
          <p:nvPr/>
        </p:nvSpPr>
        <p:spPr bwMode="auto">
          <a:xfrm flipH="1">
            <a:off x="2913063" y="4997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40" name="Oval 102"/>
          <p:cNvSpPr>
            <a:spLocks noChangeArrowheads="1"/>
          </p:cNvSpPr>
          <p:nvPr/>
        </p:nvSpPr>
        <p:spPr bwMode="auto">
          <a:xfrm flipH="1">
            <a:off x="2778125" y="49133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41" name="Oval 103"/>
          <p:cNvSpPr>
            <a:spLocks noChangeArrowheads="1"/>
          </p:cNvSpPr>
          <p:nvPr/>
        </p:nvSpPr>
        <p:spPr bwMode="auto">
          <a:xfrm flipH="1">
            <a:off x="2643188" y="4829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42" name="Oval 104"/>
          <p:cNvSpPr>
            <a:spLocks noChangeArrowheads="1"/>
          </p:cNvSpPr>
          <p:nvPr/>
        </p:nvSpPr>
        <p:spPr bwMode="auto">
          <a:xfrm flipH="1">
            <a:off x="2449513"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43" name="Oval 105"/>
          <p:cNvSpPr>
            <a:spLocks noChangeArrowheads="1"/>
          </p:cNvSpPr>
          <p:nvPr/>
        </p:nvSpPr>
        <p:spPr bwMode="auto">
          <a:xfrm flipH="1">
            <a:off x="2895600" y="5233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44" name="Oval 106"/>
          <p:cNvSpPr>
            <a:spLocks noChangeArrowheads="1"/>
          </p:cNvSpPr>
          <p:nvPr/>
        </p:nvSpPr>
        <p:spPr bwMode="auto">
          <a:xfrm flipH="1">
            <a:off x="2930525" y="4854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45" name="Oval 107"/>
          <p:cNvSpPr>
            <a:spLocks noChangeArrowheads="1"/>
          </p:cNvSpPr>
          <p:nvPr/>
        </p:nvSpPr>
        <p:spPr bwMode="auto">
          <a:xfrm flipH="1">
            <a:off x="2719388" y="4394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46" name="Oval 108"/>
          <p:cNvSpPr>
            <a:spLocks noChangeArrowheads="1"/>
          </p:cNvSpPr>
          <p:nvPr/>
        </p:nvSpPr>
        <p:spPr bwMode="auto">
          <a:xfrm flipH="1">
            <a:off x="3235325" y="46275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47" name="Oval 109"/>
          <p:cNvSpPr>
            <a:spLocks noChangeArrowheads="1"/>
          </p:cNvSpPr>
          <p:nvPr/>
        </p:nvSpPr>
        <p:spPr bwMode="auto">
          <a:xfrm flipH="1">
            <a:off x="2652713" y="4594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48" name="Oval 110"/>
          <p:cNvSpPr>
            <a:spLocks noChangeArrowheads="1"/>
          </p:cNvSpPr>
          <p:nvPr/>
        </p:nvSpPr>
        <p:spPr bwMode="auto">
          <a:xfrm flipH="1">
            <a:off x="3151188" y="44450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49" name="Oval 111"/>
          <p:cNvSpPr>
            <a:spLocks noChangeArrowheads="1"/>
          </p:cNvSpPr>
          <p:nvPr/>
        </p:nvSpPr>
        <p:spPr bwMode="auto">
          <a:xfrm flipH="1">
            <a:off x="3378200" y="4497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50" name="Oval 112"/>
          <p:cNvSpPr>
            <a:spLocks noChangeArrowheads="1"/>
          </p:cNvSpPr>
          <p:nvPr/>
        </p:nvSpPr>
        <p:spPr bwMode="auto">
          <a:xfrm flipH="1">
            <a:off x="3487738" y="4221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51" name="Oval 113"/>
          <p:cNvSpPr>
            <a:spLocks noChangeArrowheads="1"/>
          </p:cNvSpPr>
          <p:nvPr/>
        </p:nvSpPr>
        <p:spPr bwMode="auto">
          <a:xfrm flipH="1">
            <a:off x="2906713" y="4433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52" name="Oval 114"/>
          <p:cNvSpPr>
            <a:spLocks noChangeArrowheads="1"/>
          </p:cNvSpPr>
          <p:nvPr/>
        </p:nvSpPr>
        <p:spPr bwMode="auto">
          <a:xfrm flipH="1">
            <a:off x="1682750" y="4773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53" name="Oval 115"/>
          <p:cNvSpPr>
            <a:spLocks noChangeArrowheads="1"/>
          </p:cNvSpPr>
          <p:nvPr/>
        </p:nvSpPr>
        <p:spPr bwMode="auto">
          <a:xfrm flipH="1">
            <a:off x="2719388" y="4394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54" name="Oval 116"/>
          <p:cNvSpPr>
            <a:spLocks noChangeArrowheads="1"/>
          </p:cNvSpPr>
          <p:nvPr/>
        </p:nvSpPr>
        <p:spPr bwMode="auto">
          <a:xfrm flipH="1">
            <a:off x="2373313" y="4691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55" name="Oval 117"/>
          <p:cNvSpPr>
            <a:spLocks noChangeArrowheads="1"/>
          </p:cNvSpPr>
          <p:nvPr/>
        </p:nvSpPr>
        <p:spPr bwMode="auto">
          <a:xfrm flipH="1">
            <a:off x="2625725" y="5065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56" name="Oval 118"/>
          <p:cNvSpPr>
            <a:spLocks noChangeArrowheads="1"/>
          </p:cNvSpPr>
          <p:nvPr/>
        </p:nvSpPr>
        <p:spPr bwMode="auto">
          <a:xfrm flipH="1">
            <a:off x="2490788" y="4981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57" name="Oval 119"/>
          <p:cNvSpPr>
            <a:spLocks noChangeArrowheads="1"/>
          </p:cNvSpPr>
          <p:nvPr/>
        </p:nvSpPr>
        <p:spPr bwMode="auto">
          <a:xfrm flipH="1">
            <a:off x="2474913" y="43021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58" name="Oval 120"/>
          <p:cNvSpPr>
            <a:spLocks noChangeArrowheads="1"/>
          </p:cNvSpPr>
          <p:nvPr/>
        </p:nvSpPr>
        <p:spPr bwMode="auto">
          <a:xfrm flipH="1">
            <a:off x="1422400" y="4410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59" name="Oval 121"/>
          <p:cNvSpPr>
            <a:spLocks noChangeArrowheads="1"/>
          </p:cNvSpPr>
          <p:nvPr/>
        </p:nvSpPr>
        <p:spPr bwMode="auto">
          <a:xfrm flipH="1">
            <a:off x="1817688" y="4941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60" name="Oval 122"/>
          <p:cNvSpPr>
            <a:spLocks noChangeArrowheads="1"/>
          </p:cNvSpPr>
          <p:nvPr/>
        </p:nvSpPr>
        <p:spPr bwMode="auto">
          <a:xfrm flipH="1">
            <a:off x="2338388" y="411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61" name="Oval 123"/>
          <p:cNvSpPr>
            <a:spLocks noChangeArrowheads="1"/>
          </p:cNvSpPr>
          <p:nvPr/>
        </p:nvSpPr>
        <p:spPr bwMode="auto">
          <a:xfrm flipH="1">
            <a:off x="2220913" y="48434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62" name="Oval 124"/>
          <p:cNvSpPr>
            <a:spLocks noChangeArrowheads="1"/>
          </p:cNvSpPr>
          <p:nvPr/>
        </p:nvSpPr>
        <p:spPr bwMode="auto">
          <a:xfrm flipH="1">
            <a:off x="2473325" y="5218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63" name="Oval 125"/>
          <p:cNvSpPr>
            <a:spLocks noChangeArrowheads="1"/>
          </p:cNvSpPr>
          <p:nvPr/>
        </p:nvSpPr>
        <p:spPr bwMode="auto">
          <a:xfrm flipH="1">
            <a:off x="2338388" y="513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64" name="Oval 126"/>
          <p:cNvSpPr>
            <a:spLocks noChangeArrowheads="1"/>
          </p:cNvSpPr>
          <p:nvPr/>
        </p:nvSpPr>
        <p:spPr bwMode="auto">
          <a:xfrm flipH="1">
            <a:off x="2220913" y="4505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65" name="Oval 127"/>
          <p:cNvSpPr>
            <a:spLocks noChangeArrowheads="1"/>
          </p:cNvSpPr>
          <p:nvPr/>
        </p:nvSpPr>
        <p:spPr bwMode="auto">
          <a:xfrm flipH="1">
            <a:off x="1970088" y="4764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66" name="Oval 128"/>
          <p:cNvSpPr>
            <a:spLocks noChangeArrowheads="1"/>
          </p:cNvSpPr>
          <p:nvPr/>
        </p:nvSpPr>
        <p:spPr bwMode="auto">
          <a:xfrm flipH="1">
            <a:off x="1790700" y="5118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67" name="Oval 129"/>
          <p:cNvSpPr>
            <a:spLocks noChangeArrowheads="1"/>
          </p:cNvSpPr>
          <p:nvPr/>
        </p:nvSpPr>
        <p:spPr bwMode="auto">
          <a:xfrm flipH="1">
            <a:off x="2101850" y="4243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68" name="Oval 130"/>
          <p:cNvSpPr>
            <a:spLocks noChangeArrowheads="1"/>
          </p:cNvSpPr>
          <p:nvPr/>
        </p:nvSpPr>
        <p:spPr bwMode="auto">
          <a:xfrm flipH="1">
            <a:off x="2068513" y="49958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69" name="Oval 131"/>
          <p:cNvSpPr>
            <a:spLocks noChangeArrowheads="1"/>
          </p:cNvSpPr>
          <p:nvPr/>
        </p:nvSpPr>
        <p:spPr bwMode="auto">
          <a:xfrm flipH="1">
            <a:off x="2320925" y="5370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70" name="Oval 132"/>
          <p:cNvSpPr>
            <a:spLocks noChangeArrowheads="1"/>
          </p:cNvSpPr>
          <p:nvPr/>
        </p:nvSpPr>
        <p:spPr bwMode="auto">
          <a:xfrm flipH="1">
            <a:off x="2185988" y="5286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71" name="Oval 133"/>
          <p:cNvSpPr>
            <a:spLocks noChangeArrowheads="1"/>
          </p:cNvSpPr>
          <p:nvPr/>
        </p:nvSpPr>
        <p:spPr bwMode="auto">
          <a:xfrm flipH="1">
            <a:off x="1747838" y="4270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72" name="Oval 134"/>
          <p:cNvSpPr>
            <a:spLocks noChangeArrowheads="1"/>
          </p:cNvSpPr>
          <p:nvPr/>
        </p:nvSpPr>
        <p:spPr bwMode="auto">
          <a:xfrm flipH="1">
            <a:off x="1749425" y="4562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73" name="Oval 135"/>
          <p:cNvSpPr>
            <a:spLocks noChangeArrowheads="1"/>
          </p:cNvSpPr>
          <p:nvPr/>
        </p:nvSpPr>
        <p:spPr bwMode="auto">
          <a:xfrm flipH="1">
            <a:off x="4870450" y="4492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74" name="Oval 136"/>
          <p:cNvSpPr>
            <a:spLocks noChangeArrowheads="1"/>
          </p:cNvSpPr>
          <p:nvPr/>
        </p:nvSpPr>
        <p:spPr bwMode="auto">
          <a:xfrm flipH="1">
            <a:off x="4718050" y="4645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75" name="Oval 137"/>
          <p:cNvSpPr>
            <a:spLocks noChangeArrowheads="1"/>
          </p:cNvSpPr>
          <p:nvPr/>
        </p:nvSpPr>
        <p:spPr bwMode="auto">
          <a:xfrm flipH="1">
            <a:off x="5073650" y="4729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76" name="Oval 138"/>
          <p:cNvSpPr>
            <a:spLocks noChangeArrowheads="1"/>
          </p:cNvSpPr>
          <p:nvPr/>
        </p:nvSpPr>
        <p:spPr bwMode="auto">
          <a:xfrm flipH="1">
            <a:off x="5216525" y="4433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77" name="Oval 139"/>
          <p:cNvSpPr>
            <a:spLocks noChangeArrowheads="1"/>
          </p:cNvSpPr>
          <p:nvPr/>
        </p:nvSpPr>
        <p:spPr bwMode="auto">
          <a:xfrm flipH="1">
            <a:off x="5064125" y="4586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78" name="Oval 140"/>
          <p:cNvSpPr>
            <a:spLocks noChangeArrowheads="1"/>
          </p:cNvSpPr>
          <p:nvPr/>
        </p:nvSpPr>
        <p:spPr bwMode="auto">
          <a:xfrm flipH="1">
            <a:off x="4911725" y="4738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79" name="Oval 141"/>
          <p:cNvSpPr>
            <a:spLocks noChangeArrowheads="1"/>
          </p:cNvSpPr>
          <p:nvPr/>
        </p:nvSpPr>
        <p:spPr bwMode="auto">
          <a:xfrm flipH="1">
            <a:off x="4759325" y="4891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80" name="Oval 142"/>
          <p:cNvSpPr>
            <a:spLocks noChangeArrowheads="1"/>
          </p:cNvSpPr>
          <p:nvPr/>
        </p:nvSpPr>
        <p:spPr bwMode="auto">
          <a:xfrm flipH="1">
            <a:off x="4606925" y="5043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81" name="Oval 143"/>
          <p:cNvSpPr>
            <a:spLocks noChangeArrowheads="1"/>
          </p:cNvSpPr>
          <p:nvPr/>
        </p:nvSpPr>
        <p:spPr bwMode="auto">
          <a:xfrm flipH="1">
            <a:off x="4852988"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82" name="Oval 144"/>
          <p:cNvSpPr>
            <a:spLocks noChangeArrowheads="1"/>
          </p:cNvSpPr>
          <p:nvPr/>
        </p:nvSpPr>
        <p:spPr bwMode="auto">
          <a:xfrm flipH="1">
            <a:off x="4716463" y="4259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83" name="Oval 145"/>
          <p:cNvSpPr>
            <a:spLocks noChangeArrowheads="1"/>
          </p:cNvSpPr>
          <p:nvPr/>
        </p:nvSpPr>
        <p:spPr bwMode="auto">
          <a:xfrm flipH="1">
            <a:off x="4529138" y="4084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84" name="Oval 146"/>
          <p:cNvSpPr>
            <a:spLocks noChangeArrowheads="1"/>
          </p:cNvSpPr>
          <p:nvPr/>
        </p:nvSpPr>
        <p:spPr bwMode="auto">
          <a:xfrm flipH="1">
            <a:off x="4454525" y="5195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85" name="Oval 147"/>
          <p:cNvSpPr>
            <a:spLocks noChangeArrowheads="1"/>
          </p:cNvSpPr>
          <p:nvPr/>
        </p:nvSpPr>
        <p:spPr bwMode="auto">
          <a:xfrm flipH="1">
            <a:off x="4297363" y="4999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86" name="Oval 148"/>
          <p:cNvSpPr>
            <a:spLocks noChangeArrowheads="1"/>
          </p:cNvSpPr>
          <p:nvPr/>
        </p:nvSpPr>
        <p:spPr bwMode="auto">
          <a:xfrm flipH="1">
            <a:off x="4144963" y="5151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87" name="Oval 149"/>
          <p:cNvSpPr>
            <a:spLocks noChangeArrowheads="1"/>
          </p:cNvSpPr>
          <p:nvPr/>
        </p:nvSpPr>
        <p:spPr bwMode="auto">
          <a:xfrm flipH="1">
            <a:off x="2986088" y="5754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88" name="Oval 150"/>
          <p:cNvSpPr>
            <a:spLocks noChangeArrowheads="1"/>
          </p:cNvSpPr>
          <p:nvPr/>
        </p:nvSpPr>
        <p:spPr bwMode="auto">
          <a:xfrm flipH="1">
            <a:off x="3992563" y="5303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89" name="Oval 151"/>
          <p:cNvSpPr>
            <a:spLocks noChangeArrowheads="1"/>
          </p:cNvSpPr>
          <p:nvPr/>
        </p:nvSpPr>
        <p:spPr bwMode="auto">
          <a:xfrm flipH="1">
            <a:off x="3876675" y="4999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90" name="Oval 152"/>
          <p:cNvSpPr>
            <a:spLocks noChangeArrowheads="1"/>
          </p:cNvSpPr>
          <p:nvPr/>
        </p:nvSpPr>
        <p:spPr bwMode="auto">
          <a:xfrm flipH="1">
            <a:off x="3562350"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91" name="Oval 153"/>
          <p:cNvSpPr>
            <a:spLocks noChangeArrowheads="1"/>
          </p:cNvSpPr>
          <p:nvPr/>
        </p:nvSpPr>
        <p:spPr bwMode="auto">
          <a:xfrm flipH="1">
            <a:off x="6438900" y="4535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92" name="Oval 154"/>
          <p:cNvSpPr>
            <a:spLocks noChangeArrowheads="1"/>
          </p:cNvSpPr>
          <p:nvPr/>
        </p:nvSpPr>
        <p:spPr bwMode="auto">
          <a:xfrm flipH="1">
            <a:off x="7508875" y="4789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93" name="Oval 155"/>
          <p:cNvSpPr>
            <a:spLocks noChangeArrowheads="1"/>
          </p:cNvSpPr>
          <p:nvPr/>
        </p:nvSpPr>
        <p:spPr bwMode="auto">
          <a:xfrm flipH="1">
            <a:off x="8578850" y="5043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94" name="Oval 156"/>
          <p:cNvSpPr>
            <a:spLocks noChangeArrowheads="1"/>
          </p:cNvSpPr>
          <p:nvPr/>
        </p:nvSpPr>
        <p:spPr bwMode="auto">
          <a:xfrm flipH="1">
            <a:off x="7896225" y="4919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95" name="Oval 157"/>
          <p:cNvSpPr>
            <a:spLocks noChangeArrowheads="1"/>
          </p:cNvSpPr>
          <p:nvPr/>
        </p:nvSpPr>
        <p:spPr bwMode="auto">
          <a:xfrm flipH="1">
            <a:off x="7358063" y="48387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96" name="Oval 158"/>
          <p:cNvSpPr>
            <a:spLocks noChangeArrowheads="1"/>
          </p:cNvSpPr>
          <p:nvPr/>
        </p:nvSpPr>
        <p:spPr bwMode="auto">
          <a:xfrm flipH="1">
            <a:off x="7407275" y="4510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97" name="Oval 159"/>
          <p:cNvSpPr>
            <a:spLocks noChangeArrowheads="1"/>
          </p:cNvSpPr>
          <p:nvPr/>
        </p:nvSpPr>
        <p:spPr bwMode="auto">
          <a:xfrm flipH="1">
            <a:off x="7154863"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98" name="Oval 160"/>
          <p:cNvSpPr>
            <a:spLocks noChangeArrowheads="1"/>
          </p:cNvSpPr>
          <p:nvPr/>
        </p:nvSpPr>
        <p:spPr bwMode="auto">
          <a:xfrm flipH="1">
            <a:off x="7002463" y="4754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299" name="Oval 161"/>
          <p:cNvSpPr>
            <a:spLocks noChangeArrowheads="1"/>
          </p:cNvSpPr>
          <p:nvPr/>
        </p:nvSpPr>
        <p:spPr bwMode="auto">
          <a:xfrm flipH="1">
            <a:off x="6850063" y="4906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00" name="Oval 162"/>
          <p:cNvSpPr>
            <a:spLocks noChangeArrowheads="1"/>
          </p:cNvSpPr>
          <p:nvPr/>
        </p:nvSpPr>
        <p:spPr bwMode="auto">
          <a:xfrm flipH="1">
            <a:off x="7205663"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01" name="Oval 163"/>
          <p:cNvSpPr>
            <a:spLocks noChangeArrowheads="1"/>
          </p:cNvSpPr>
          <p:nvPr/>
        </p:nvSpPr>
        <p:spPr bwMode="auto">
          <a:xfrm flipH="1">
            <a:off x="7348538"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02" name="Oval 164"/>
          <p:cNvSpPr>
            <a:spLocks noChangeArrowheads="1"/>
          </p:cNvSpPr>
          <p:nvPr/>
        </p:nvSpPr>
        <p:spPr bwMode="auto">
          <a:xfrm flipH="1">
            <a:off x="7196138" y="4848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03" name="Oval 165"/>
          <p:cNvSpPr>
            <a:spLocks noChangeArrowheads="1"/>
          </p:cNvSpPr>
          <p:nvPr/>
        </p:nvSpPr>
        <p:spPr bwMode="auto">
          <a:xfrm flipH="1">
            <a:off x="7043738" y="5000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04" name="Oval 166"/>
          <p:cNvSpPr>
            <a:spLocks noChangeArrowheads="1"/>
          </p:cNvSpPr>
          <p:nvPr/>
        </p:nvSpPr>
        <p:spPr bwMode="auto">
          <a:xfrm flipH="1">
            <a:off x="6891338"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05" name="Oval 167"/>
          <p:cNvSpPr>
            <a:spLocks noChangeArrowheads="1"/>
          </p:cNvSpPr>
          <p:nvPr/>
        </p:nvSpPr>
        <p:spPr bwMode="auto">
          <a:xfrm flipH="1">
            <a:off x="6985000" y="4418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06" name="Oval 168"/>
          <p:cNvSpPr>
            <a:spLocks noChangeArrowheads="1"/>
          </p:cNvSpPr>
          <p:nvPr/>
        </p:nvSpPr>
        <p:spPr bwMode="auto">
          <a:xfrm flipH="1">
            <a:off x="6848475" y="4521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07" name="Oval 169"/>
          <p:cNvSpPr>
            <a:spLocks noChangeArrowheads="1"/>
          </p:cNvSpPr>
          <p:nvPr/>
        </p:nvSpPr>
        <p:spPr bwMode="auto">
          <a:xfrm flipH="1">
            <a:off x="792163" y="531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08" name="Oval 170"/>
          <p:cNvSpPr>
            <a:spLocks noChangeArrowheads="1"/>
          </p:cNvSpPr>
          <p:nvPr/>
        </p:nvSpPr>
        <p:spPr bwMode="auto">
          <a:xfrm flipH="1">
            <a:off x="935038" y="5024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09" name="Oval 171"/>
          <p:cNvSpPr>
            <a:spLocks noChangeArrowheads="1"/>
          </p:cNvSpPr>
          <p:nvPr/>
        </p:nvSpPr>
        <p:spPr bwMode="auto">
          <a:xfrm flipH="1">
            <a:off x="588963"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10" name="Oval 172"/>
          <p:cNvSpPr>
            <a:spLocks noChangeArrowheads="1"/>
          </p:cNvSpPr>
          <p:nvPr/>
        </p:nvSpPr>
        <p:spPr bwMode="auto">
          <a:xfrm flipH="1">
            <a:off x="436563" y="5235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11" name="Oval 173"/>
          <p:cNvSpPr>
            <a:spLocks noChangeArrowheads="1"/>
          </p:cNvSpPr>
          <p:nvPr/>
        </p:nvSpPr>
        <p:spPr bwMode="auto">
          <a:xfrm flipH="1">
            <a:off x="284163" y="5387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12" name="Oval 174"/>
          <p:cNvSpPr>
            <a:spLocks noChangeArrowheads="1"/>
          </p:cNvSpPr>
          <p:nvPr/>
        </p:nvSpPr>
        <p:spPr bwMode="auto">
          <a:xfrm flipH="1">
            <a:off x="639763" y="5472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13" name="Oval 175"/>
          <p:cNvSpPr>
            <a:spLocks noChangeArrowheads="1"/>
          </p:cNvSpPr>
          <p:nvPr/>
        </p:nvSpPr>
        <p:spPr bwMode="auto">
          <a:xfrm flipH="1">
            <a:off x="782638" y="5176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14" name="Oval 176"/>
          <p:cNvSpPr>
            <a:spLocks noChangeArrowheads="1"/>
          </p:cNvSpPr>
          <p:nvPr/>
        </p:nvSpPr>
        <p:spPr bwMode="auto">
          <a:xfrm flipH="1">
            <a:off x="630238" y="5329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15" name="Oval 177"/>
          <p:cNvSpPr>
            <a:spLocks noChangeArrowheads="1"/>
          </p:cNvSpPr>
          <p:nvPr/>
        </p:nvSpPr>
        <p:spPr bwMode="auto">
          <a:xfrm flipH="1">
            <a:off x="477838" y="5481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16" name="Oval 178"/>
          <p:cNvSpPr>
            <a:spLocks noChangeArrowheads="1"/>
          </p:cNvSpPr>
          <p:nvPr/>
        </p:nvSpPr>
        <p:spPr bwMode="auto">
          <a:xfrm flipH="1">
            <a:off x="325438" y="5634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17" name="Oval 179"/>
          <p:cNvSpPr>
            <a:spLocks noChangeArrowheads="1"/>
          </p:cNvSpPr>
          <p:nvPr/>
        </p:nvSpPr>
        <p:spPr bwMode="auto">
          <a:xfrm flipH="1">
            <a:off x="419100" y="4899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18" name="Oval 180"/>
          <p:cNvSpPr>
            <a:spLocks noChangeArrowheads="1"/>
          </p:cNvSpPr>
          <p:nvPr/>
        </p:nvSpPr>
        <p:spPr bwMode="auto">
          <a:xfrm flipH="1">
            <a:off x="282575" y="5002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19" name="Oval 181"/>
          <p:cNvSpPr>
            <a:spLocks noChangeArrowheads="1"/>
          </p:cNvSpPr>
          <p:nvPr/>
        </p:nvSpPr>
        <p:spPr bwMode="auto">
          <a:xfrm flipH="1">
            <a:off x="673100" y="4181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20" name="Oval 182"/>
          <p:cNvSpPr>
            <a:spLocks noChangeArrowheads="1"/>
          </p:cNvSpPr>
          <p:nvPr/>
        </p:nvSpPr>
        <p:spPr bwMode="auto">
          <a:xfrm flipH="1">
            <a:off x="815975" y="3886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21" name="Oval 183"/>
          <p:cNvSpPr>
            <a:spLocks noChangeArrowheads="1"/>
          </p:cNvSpPr>
          <p:nvPr/>
        </p:nvSpPr>
        <p:spPr bwMode="auto">
          <a:xfrm flipH="1">
            <a:off x="469900" y="3944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22" name="Oval 184"/>
          <p:cNvSpPr>
            <a:spLocks noChangeArrowheads="1"/>
          </p:cNvSpPr>
          <p:nvPr/>
        </p:nvSpPr>
        <p:spPr bwMode="auto">
          <a:xfrm flipH="1">
            <a:off x="317500" y="4097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23" name="Oval 185"/>
          <p:cNvSpPr>
            <a:spLocks noChangeArrowheads="1"/>
          </p:cNvSpPr>
          <p:nvPr/>
        </p:nvSpPr>
        <p:spPr bwMode="auto">
          <a:xfrm flipH="1">
            <a:off x="165100"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24" name="Oval 186"/>
          <p:cNvSpPr>
            <a:spLocks noChangeArrowheads="1"/>
          </p:cNvSpPr>
          <p:nvPr/>
        </p:nvSpPr>
        <p:spPr bwMode="auto">
          <a:xfrm flipH="1">
            <a:off x="520700" y="4333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25" name="Oval 187"/>
          <p:cNvSpPr>
            <a:spLocks noChangeArrowheads="1"/>
          </p:cNvSpPr>
          <p:nvPr/>
        </p:nvSpPr>
        <p:spPr bwMode="auto">
          <a:xfrm flipH="1">
            <a:off x="663575" y="4038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26" name="Oval 188"/>
          <p:cNvSpPr>
            <a:spLocks noChangeArrowheads="1"/>
          </p:cNvSpPr>
          <p:nvPr/>
        </p:nvSpPr>
        <p:spPr bwMode="auto">
          <a:xfrm flipH="1">
            <a:off x="511175" y="41910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27" name="Oval 189"/>
          <p:cNvSpPr>
            <a:spLocks noChangeArrowheads="1"/>
          </p:cNvSpPr>
          <p:nvPr/>
        </p:nvSpPr>
        <p:spPr bwMode="auto">
          <a:xfrm flipH="1">
            <a:off x="358775" y="4343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28" name="Oval 190"/>
          <p:cNvSpPr>
            <a:spLocks noChangeArrowheads="1"/>
          </p:cNvSpPr>
          <p:nvPr/>
        </p:nvSpPr>
        <p:spPr bwMode="auto">
          <a:xfrm flipH="1">
            <a:off x="206375" y="4495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29" name="Oval 191"/>
          <p:cNvSpPr>
            <a:spLocks noChangeArrowheads="1"/>
          </p:cNvSpPr>
          <p:nvPr/>
        </p:nvSpPr>
        <p:spPr bwMode="auto">
          <a:xfrm flipH="1">
            <a:off x="300038" y="3760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30" name="Oval 192"/>
          <p:cNvSpPr>
            <a:spLocks noChangeArrowheads="1"/>
          </p:cNvSpPr>
          <p:nvPr/>
        </p:nvSpPr>
        <p:spPr bwMode="auto">
          <a:xfrm flipH="1">
            <a:off x="163513" y="386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31" name="Oval 193"/>
          <p:cNvSpPr>
            <a:spLocks noChangeArrowheads="1"/>
          </p:cNvSpPr>
          <p:nvPr/>
        </p:nvSpPr>
        <p:spPr bwMode="auto">
          <a:xfrm flipH="1">
            <a:off x="8031163"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32" name="Oval 194"/>
          <p:cNvSpPr>
            <a:spLocks noChangeArrowheads="1"/>
          </p:cNvSpPr>
          <p:nvPr/>
        </p:nvSpPr>
        <p:spPr bwMode="auto">
          <a:xfrm flipH="1">
            <a:off x="8174038" y="3944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33" name="Oval 195"/>
          <p:cNvSpPr>
            <a:spLocks noChangeArrowheads="1"/>
          </p:cNvSpPr>
          <p:nvPr/>
        </p:nvSpPr>
        <p:spPr bwMode="auto">
          <a:xfrm flipH="1">
            <a:off x="7827963" y="4003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34" name="Oval 196"/>
          <p:cNvSpPr>
            <a:spLocks noChangeArrowheads="1"/>
          </p:cNvSpPr>
          <p:nvPr/>
        </p:nvSpPr>
        <p:spPr bwMode="auto">
          <a:xfrm flipH="1">
            <a:off x="7675563"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35" name="Oval 197"/>
          <p:cNvSpPr>
            <a:spLocks noChangeArrowheads="1"/>
          </p:cNvSpPr>
          <p:nvPr/>
        </p:nvSpPr>
        <p:spPr bwMode="auto">
          <a:xfrm flipH="1">
            <a:off x="7523163" y="4308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36" name="Oval 198"/>
          <p:cNvSpPr>
            <a:spLocks noChangeArrowheads="1"/>
          </p:cNvSpPr>
          <p:nvPr/>
        </p:nvSpPr>
        <p:spPr bwMode="auto">
          <a:xfrm flipH="1">
            <a:off x="7878763" y="4392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37" name="Oval 199"/>
          <p:cNvSpPr>
            <a:spLocks noChangeArrowheads="1"/>
          </p:cNvSpPr>
          <p:nvPr/>
        </p:nvSpPr>
        <p:spPr bwMode="auto">
          <a:xfrm flipH="1">
            <a:off x="8021638" y="4097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38" name="Oval 200"/>
          <p:cNvSpPr>
            <a:spLocks noChangeArrowheads="1"/>
          </p:cNvSpPr>
          <p:nvPr/>
        </p:nvSpPr>
        <p:spPr bwMode="auto">
          <a:xfrm flipH="1">
            <a:off x="7869238"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39" name="Oval 201"/>
          <p:cNvSpPr>
            <a:spLocks noChangeArrowheads="1"/>
          </p:cNvSpPr>
          <p:nvPr/>
        </p:nvSpPr>
        <p:spPr bwMode="auto">
          <a:xfrm flipH="1">
            <a:off x="7716838" y="440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40" name="Oval 202"/>
          <p:cNvSpPr>
            <a:spLocks noChangeArrowheads="1"/>
          </p:cNvSpPr>
          <p:nvPr/>
        </p:nvSpPr>
        <p:spPr bwMode="auto">
          <a:xfrm flipH="1">
            <a:off x="7564438" y="4554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41" name="Oval 203"/>
          <p:cNvSpPr>
            <a:spLocks noChangeArrowheads="1"/>
          </p:cNvSpPr>
          <p:nvPr/>
        </p:nvSpPr>
        <p:spPr bwMode="auto">
          <a:xfrm flipH="1">
            <a:off x="7658100" y="38195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42" name="Oval 204"/>
          <p:cNvSpPr>
            <a:spLocks noChangeArrowheads="1"/>
          </p:cNvSpPr>
          <p:nvPr/>
        </p:nvSpPr>
        <p:spPr bwMode="auto">
          <a:xfrm flipH="1">
            <a:off x="7521575" y="3922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43" name="Oval 205"/>
          <p:cNvSpPr>
            <a:spLocks noChangeArrowheads="1"/>
          </p:cNvSpPr>
          <p:nvPr/>
        </p:nvSpPr>
        <p:spPr bwMode="auto">
          <a:xfrm flipH="1">
            <a:off x="7204075" y="5094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44" name="Oval 206"/>
          <p:cNvSpPr>
            <a:spLocks noChangeArrowheads="1"/>
          </p:cNvSpPr>
          <p:nvPr/>
        </p:nvSpPr>
        <p:spPr bwMode="auto">
          <a:xfrm flipH="1">
            <a:off x="7053263" y="5143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45" name="Oval 207"/>
          <p:cNvSpPr>
            <a:spLocks noChangeArrowheads="1"/>
          </p:cNvSpPr>
          <p:nvPr/>
        </p:nvSpPr>
        <p:spPr bwMode="auto">
          <a:xfrm flipH="1">
            <a:off x="6697663" y="50593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46" name="Oval 208"/>
          <p:cNvSpPr>
            <a:spLocks noChangeArrowheads="1"/>
          </p:cNvSpPr>
          <p:nvPr/>
        </p:nvSpPr>
        <p:spPr bwMode="auto">
          <a:xfrm flipH="1">
            <a:off x="7321550" y="5203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47" name="Oval 209"/>
          <p:cNvSpPr>
            <a:spLocks noChangeArrowheads="1"/>
          </p:cNvSpPr>
          <p:nvPr/>
        </p:nvSpPr>
        <p:spPr bwMode="auto">
          <a:xfrm flipH="1">
            <a:off x="6900863" y="5295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48" name="Oval 210"/>
          <p:cNvSpPr>
            <a:spLocks noChangeArrowheads="1"/>
          </p:cNvSpPr>
          <p:nvPr/>
        </p:nvSpPr>
        <p:spPr bwMode="auto">
          <a:xfrm flipH="1">
            <a:off x="6891338"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49" name="Oval 211"/>
          <p:cNvSpPr>
            <a:spLocks noChangeArrowheads="1"/>
          </p:cNvSpPr>
          <p:nvPr/>
        </p:nvSpPr>
        <p:spPr bwMode="auto">
          <a:xfrm flipH="1">
            <a:off x="6611938" y="4791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50" name="Oval 212"/>
          <p:cNvSpPr>
            <a:spLocks noChangeArrowheads="1"/>
          </p:cNvSpPr>
          <p:nvPr/>
        </p:nvSpPr>
        <p:spPr bwMode="auto">
          <a:xfrm flipH="1">
            <a:off x="6416675" y="4714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51" name="Oval 213"/>
          <p:cNvSpPr>
            <a:spLocks noChangeArrowheads="1"/>
          </p:cNvSpPr>
          <p:nvPr/>
        </p:nvSpPr>
        <p:spPr bwMode="auto">
          <a:xfrm flipH="1">
            <a:off x="5975350" y="4692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52" name="Oval 214"/>
          <p:cNvSpPr>
            <a:spLocks noChangeArrowheads="1"/>
          </p:cNvSpPr>
          <p:nvPr/>
        </p:nvSpPr>
        <p:spPr bwMode="auto">
          <a:xfrm flipH="1">
            <a:off x="5848350" y="4643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53" name="Oval 215"/>
          <p:cNvSpPr>
            <a:spLocks noChangeArrowheads="1"/>
          </p:cNvSpPr>
          <p:nvPr/>
        </p:nvSpPr>
        <p:spPr bwMode="auto">
          <a:xfrm flipH="1">
            <a:off x="5762625" y="4510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54" name="Oval 216"/>
          <p:cNvSpPr>
            <a:spLocks noChangeArrowheads="1"/>
          </p:cNvSpPr>
          <p:nvPr/>
        </p:nvSpPr>
        <p:spPr bwMode="auto">
          <a:xfrm flipH="1">
            <a:off x="5594350" y="4603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55" name="Oval 217"/>
          <p:cNvSpPr>
            <a:spLocks noChangeArrowheads="1"/>
          </p:cNvSpPr>
          <p:nvPr/>
        </p:nvSpPr>
        <p:spPr bwMode="auto">
          <a:xfrm flipH="1">
            <a:off x="5686425" y="4149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56" name="Oval 218"/>
          <p:cNvSpPr>
            <a:spLocks noChangeArrowheads="1"/>
          </p:cNvSpPr>
          <p:nvPr/>
        </p:nvSpPr>
        <p:spPr bwMode="auto">
          <a:xfrm flipH="1">
            <a:off x="5340350" y="4446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57" name="Oval 219"/>
          <p:cNvSpPr>
            <a:spLocks noChangeArrowheads="1"/>
          </p:cNvSpPr>
          <p:nvPr/>
        </p:nvSpPr>
        <p:spPr bwMode="auto">
          <a:xfrm flipH="1">
            <a:off x="5964238" y="4818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58" name="Oval 220"/>
          <p:cNvSpPr>
            <a:spLocks noChangeArrowheads="1"/>
          </p:cNvSpPr>
          <p:nvPr/>
        </p:nvSpPr>
        <p:spPr bwMode="auto">
          <a:xfrm flipH="1">
            <a:off x="5592763" y="4821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59" name="Oval 221"/>
          <p:cNvSpPr>
            <a:spLocks noChangeArrowheads="1"/>
          </p:cNvSpPr>
          <p:nvPr/>
        </p:nvSpPr>
        <p:spPr bwMode="auto">
          <a:xfrm flipH="1">
            <a:off x="5457825" y="4737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60" name="Oval 222"/>
          <p:cNvSpPr>
            <a:spLocks noChangeArrowheads="1"/>
          </p:cNvSpPr>
          <p:nvPr/>
        </p:nvSpPr>
        <p:spPr bwMode="auto">
          <a:xfrm flipH="1">
            <a:off x="5322888" y="4652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61" name="Oval 223"/>
          <p:cNvSpPr>
            <a:spLocks noChangeArrowheads="1"/>
          </p:cNvSpPr>
          <p:nvPr/>
        </p:nvSpPr>
        <p:spPr bwMode="auto">
          <a:xfrm flipH="1">
            <a:off x="5745163" y="4762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62" name="Oval 224"/>
          <p:cNvSpPr>
            <a:spLocks noChangeArrowheads="1"/>
          </p:cNvSpPr>
          <p:nvPr/>
        </p:nvSpPr>
        <p:spPr bwMode="auto">
          <a:xfrm flipH="1">
            <a:off x="5534025"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63" name="Oval 225"/>
          <p:cNvSpPr>
            <a:spLocks noChangeArrowheads="1"/>
          </p:cNvSpPr>
          <p:nvPr/>
        </p:nvSpPr>
        <p:spPr bwMode="auto">
          <a:xfrm flipH="1">
            <a:off x="5467350" y="4502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64" name="Oval 226"/>
          <p:cNvSpPr>
            <a:spLocks noChangeArrowheads="1"/>
          </p:cNvSpPr>
          <p:nvPr/>
        </p:nvSpPr>
        <p:spPr bwMode="auto">
          <a:xfrm flipH="1">
            <a:off x="5965825" y="43529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65" name="Oval 227"/>
          <p:cNvSpPr>
            <a:spLocks noChangeArrowheads="1"/>
          </p:cNvSpPr>
          <p:nvPr/>
        </p:nvSpPr>
        <p:spPr bwMode="auto">
          <a:xfrm flipH="1">
            <a:off x="5721350" y="4341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66" name="Oval 228"/>
          <p:cNvSpPr>
            <a:spLocks noChangeArrowheads="1"/>
          </p:cNvSpPr>
          <p:nvPr/>
        </p:nvSpPr>
        <p:spPr bwMode="auto">
          <a:xfrm flipH="1">
            <a:off x="5534025"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67" name="Oval 229"/>
          <p:cNvSpPr>
            <a:spLocks noChangeArrowheads="1"/>
          </p:cNvSpPr>
          <p:nvPr/>
        </p:nvSpPr>
        <p:spPr bwMode="auto">
          <a:xfrm flipH="1">
            <a:off x="5289550" y="4210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68" name="Oval 230"/>
          <p:cNvSpPr>
            <a:spLocks noChangeArrowheads="1"/>
          </p:cNvSpPr>
          <p:nvPr/>
        </p:nvSpPr>
        <p:spPr bwMode="auto">
          <a:xfrm flipH="1">
            <a:off x="8469313" y="5265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69" name="Oval 231"/>
          <p:cNvSpPr>
            <a:spLocks noChangeArrowheads="1"/>
          </p:cNvSpPr>
          <p:nvPr/>
        </p:nvSpPr>
        <p:spPr bwMode="auto">
          <a:xfrm flipH="1">
            <a:off x="8342313" y="5216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70" name="Oval 232"/>
          <p:cNvSpPr>
            <a:spLocks noChangeArrowheads="1"/>
          </p:cNvSpPr>
          <p:nvPr/>
        </p:nvSpPr>
        <p:spPr bwMode="auto">
          <a:xfrm flipH="1">
            <a:off x="8256588"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71" name="Oval 233"/>
          <p:cNvSpPr>
            <a:spLocks noChangeArrowheads="1"/>
          </p:cNvSpPr>
          <p:nvPr/>
        </p:nvSpPr>
        <p:spPr bwMode="auto">
          <a:xfrm flipH="1">
            <a:off x="8088313" y="5176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72" name="Oval 234"/>
          <p:cNvSpPr>
            <a:spLocks noChangeArrowheads="1"/>
          </p:cNvSpPr>
          <p:nvPr/>
        </p:nvSpPr>
        <p:spPr bwMode="auto">
          <a:xfrm flipH="1">
            <a:off x="8180388" y="4722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73" name="Oval 235"/>
          <p:cNvSpPr>
            <a:spLocks noChangeArrowheads="1"/>
          </p:cNvSpPr>
          <p:nvPr/>
        </p:nvSpPr>
        <p:spPr bwMode="auto">
          <a:xfrm flipH="1">
            <a:off x="7834313" y="501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74" name="Oval 236"/>
          <p:cNvSpPr>
            <a:spLocks noChangeArrowheads="1"/>
          </p:cNvSpPr>
          <p:nvPr/>
        </p:nvSpPr>
        <p:spPr bwMode="auto">
          <a:xfrm flipH="1">
            <a:off x="8458200" y="5391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75" name="Oval 237"/>
          <p:cNvSpPr>
            <a:spLocks noChangeArrowheads="1"/>
          </p:cNvSpPr>
          <p:nvPr/>
        </p:nvSpPr>
        <p:spPr bwMode="auto">
          <a:xfrm flipH="1">
            <a:off x="8086725" y="5394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76" name="Oval 238"/>
          <p:cNvSpPr>
            <a:spLocks noChangeArrowheads="1"/>
          </p:cNvSpPr>
          <p:nvPr/>
        </p:nvSpPr>
        <p:spPr bwMode="auto">
          <a:xfrm flipH="1">
            <a:off x="7951788" y="53101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77" name="Oval 239"/>
          <p:cNvSpPr>
            <a:spLocks noChangeArrowheads="1"/>
          </p:cNvSpPr>
          <p:nvPr/>
        </p:nvSpPr>
        <p:spPr bwMode="auto">
          <a:xfrm flipH="1">
            <a:off x="7816850" y="5226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78" name="Oval 240"/>
          <p:cNvSpPr>
            <a:spLocks noChangeArrowheads="1"/>
          </p:cNvSpPr>
          <p:nvPr/>
        </p:nvSpPr>
        <p:spPr bwMode="auto">
          <a:xfrm flipH="1">
            <a:off x="8239125" y="5335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79" name="Oval 241"/>
          <p:cNvSpPr>
            <a:spLocks noChangeArrowheads="1"/>
          </p:cNvSpPr>
          <p:nvPr/>
        </p:nvSpPr>
        <p:spPr bwMode="auto">
          <a:xfrm flipH="1">
            <a:off x="8027988"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80" name="Oval 242"/>
          <p:cNvSpPr>
            <a:spLocks noChangeArrowheads="1"/>
          </p:cNvSpPr>
          <p:nvPr/>
        </p:nvSpPr>
        <p:spPr bwMode="auto">
          <a:xfrm flipH="1">
            <a:off x="7961313" y="5075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81" name="Oval 243"/>
          <p:cNvSpPr>
            <a:spLocks noChangeArrowheads="1"/>
          </p:cNvSpPr>
          <p:nvPr/>
        </p:nvSpPr>
        <p:spPr bwMode="auto">
          <a:xfrm flipH="1">
            <a:off x="8459788" y="4926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82" name="Oval 244"/>
          <p:cNvSpPr>
            <a:spLocks noChangeArrowheads="1"/>
          </p:cNvSpPr>
          <p:nvPr/>
        </p:nvSpPr>
        <p:spPr bwMode="auto">
          <a:xfrm flipH="1">
            <a:off x="8215313" y="4914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83" name="Oval 245"/>
          <p:cNvSpPr>
            <a:spLocks noChangeArrowheads="1"/>
          </p:cNvSpPr>
          <p:nvPr/>
        </p:nvSpPr>
        <p:spPr bwMode="auto">
          <a:xfrm flipH="1">
            <a:off x="8027988"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84" name="Oval 246"/>
          <p:cNvSpPr>
            <a:spLocks noChangeArrowheads="1"/>
          </p:cNvSpPr>
          <p:nvPr/>
        </p:nvSpPr>
        <p:spPr bwMode="auto">
          <a:xfrm flipH="1">
            <a:off x="7783513" y="4783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85" name="Oval 247"/>
          <p:cNvSpPr>
            <a:spLocks noChangeArrowheads="1"/>
          </p:cNvSpPr>
          <p:nvPr/>
        </p:nvSpPr>
        <p:spPr bwMode="auto">
          <a:xfrm flipH="1">
            <a:off x="8959850" y="4321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86" name="Oval 248"/>
          <p:cNvSpPr>
            <a:spLocks noChangeArrowheads="1"/>
          </p:cNvSpPr>
          <p:nvPr/>
        </p:nvSpPr>
        <p:spPr bwMode="auto">
          <a:xfrm flipH="1">
            <a:off x="8832850" y="4271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87" name="Oval 249"/>
          <p:cNvSpPr>
            <a:spLocks noChangeArrowheads="1"/>
          </p:cNvSpPr>
          <p:nvPr/>
        </p:nvSpPr>
        <p:spPr bwMode="auto">
          <a:xfrm flipH="1">
            <a:off x="8747125" y="4138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88" name="Oval 250"/>
          <p:cNvSpPr>
            <a:spLocks noChangeArrowheads="1"/>
          </p:cNvSpPr>
          <p:nvPr/>
        </p:nvSpPr>
        <p:spPr bwMode="auto">
          <a:xfrm flipH="1">
            <a:off x="8578850" y="42322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89" name="Oval 251"/>
          <p:cNvSpPr>
            <a:spLocks noChangeArrowheads="1"/>
          </p:cNvSpPr>
          <p:nvPr/>
        </p:nvSpPr>
        <p:spPr bwMode="auto">
          <a:xfrm flipH="1">
            <a:off x="8670925" y="37782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90" name="Oval 252"/>
          <p:cNvSpPr>
            <a:spLocks noChangeArrowheads="1"/>
          </p:cNvSpPr>
          <p:nvPr/>
        </p:nvSpPr>
        <p:spPr bwMode="auto">
          <a:xfrm flipH="1">
            <a:off x="8324850" y="4075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91" name="Oval 253"/>
          <p:cNvSpPr>
            <a:spLocks noChangeArrowheads="1"/>
          </p:cNvSpPr>
          <p:nvPr/>
        </p:nvSpPr>
        <p:spPr bwMode="auto">
          <a:xfrm flipH="1">
            <a:off x="8948738" y="4446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92" name="Oval 254"/>
          <p:cNvSpPr>
            <a:spLocks noChangeArrowheads="1"/>
          </p:cNvSpPr>
          <p:nvPr/>
        </p:nvSpPr>
        <p:spPr bwMode="auto">
          <a:xfrm flipH="1">
            <a:off x="8585200" y="4357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93" name="Oval 255"/>
          <p:cNvSpPr>
            <a:spLocks noChangeArrowheads="1"/>
          </p:cNvSpPr>
          <p:nvPr/>
        </p:nvSpPr>
        <p:spPr bwMode="auto">
          <a:xfrm flipH="1">
            <a:off x="8442325" y="4365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94" name="Oval 256"/>
          <p:cNvSpPr>
            <a:spLocks noChangeArrowheads="1"/>
          </p:cNvSpPr>
          <p:nvPr/>
        </p:nvSpPr>
        <p:spPr bwMode="auto">
          <a:xfrm flipH="1">
            <a:off x="8307388" y="4281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95" name="Oval 257"/>
          <p:cNvSpPr>
            <a:spLocks noChangeArrowheads="1"/>
          </p:cNvSpPr>
          <p:nvPr/>
        </p:nvSpPr>
        <p:spPr bwMode="auto">
          <a:xfrm flipH="1">
            <a:off x="8729663" y="4391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96" name="Oval 258"/>
          <p:cNvSpPr>
            <a:spLocks noChangeArrowheads="1"/>
          </p:cNvSpPr>
          <p:nvPr/>
        </p:nvSpPr>
        <p:spPr bwMode="auto">
          <a:xfrm flipH="1">
            <a:off x="8518525"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97" name="Oval 259"/>
          <p:cNvSpPr>
            <a:spLocks noChangeArrowheads="1"/>
          </p:cNvSpPr>
          <p:nvPr/>
        </p:nvSpPr>
        <p:spPr bwMode="auto">
          <a:xfrm flipH="1">
            <a:off x="8451850" y="4130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98" name="Oval 260"/>
          <p:cNvSpPr>
            <a:spLocks noChangeArrowheads="1"/>
          </p:cNvSpPr>
          <p:nvPr/>
        </p:nvSpPr>
        <p:spPr bwMode="auto">
          <a:xfrm flipH="1">
            <a:off x="8950325" y="39814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399" name="Oval 261"/>
          <p:cNvSpPr>
            <a:spLocks noChangeArrowheads="1"/>
          </p:cNvSpPr>
          <p:nvPr/>
        </p:nvSpPr>
        <p:spPr bwMode="auto">
          <a:xfrm flipH="1">
            <a:off x="8705850" y="3970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00" name="Oval 262"/>
          <p:cNvSpPr>
            <a:spLocks noChangeArrowheads="1"/>
          </p:cNvSpPr>
          <p:nvPr/>
        </p:nvSpPr>
        <p:spPr bwMode="auto">
          <a:xfrm flipH="1">
            <a:off x="8518525"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01" name="Oval 263"/>
          <p:cNvSpPr>
            <a:spLocks noChangeArrowheads="1"/>
          </p:cNvSpPr>
          <p:nvPr/>
        </p:nvSpPr>
        <p:spPr bwMode="auto">
          <a:xfrm flipH="1">
            <a:off x="8274050" y="3838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02" name="Oval 264"/>
          <p:cNvSpPr>
            <a:spLocks noChangeArrowheads="1"/>
          </p:cNvSpPr>
          <p:nvPr/>
        </p:nvSpPr>
        <p:spPr bwMode="auto">
          <a:xfrm flipH="1">
            <a:off x="8023225"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03" name="Oval 265"/>
          <p:cNvSpPr>
            <a:spLocks noChangeArrowheads="1"/>
          </p:cNvSpPr>
          <p:nvPr/>
        </p:nvSpPr>
        <p:spPr bwMode="auto">
          <a:xfrm flipH="1">
            <a:off x="7861300" y="4705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04" name="Oval 266"/>
          <p:cNvSpPr>
            <a:spLocks noChangeArrowheads="1"/>
          </p:cNvSpPr>
          <p:nvPr/>
        </p:nvSpPr>
        <p:spPr bwMode="auto">
          <a:xfrm flipH="1">
            <a:off x="8021638" y="4799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05" name="Oval 267"/>
          <p:cNvSpPr>
            <a:spLocks noChangeArrowheads="1"/>
          </p:cNvSpPr>
          <p:nvPr/>
        </p:nvSpPr>
        <p:spPr bwMode="auto">
          <a:xfrm flipH="1">
            <a:off x="8651875"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06" name="Oval 268"/>
          <p:cNvSpPr>
            <a:spLocks noChangeArrowheads="1"/>
          </p:cNvSpPr>
          <p:nvPr/>
        </p:nvSpPr>
        <p:spPr bwMode="auto">
          <a:xfrm flipH="1">
            <a:off x="8483600" y="50577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07" name="Oval 269"/>
          <p:cNvSpPr>
            <a:spLocks noChangeArrowheads="1"/>
          </p:cNvSpPr>
          <p:nvPr/>
        </p:nvSpPr>
        <p:spPr bwMode="auto">
          <a:xfrm flipH="1">
            <a:off x="8321675" y="50673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08" name="Oval 270"/>
          <p:cNvSpPr>
            <a:spLocks noChangeArrowheads="1"/>
          </p:cNvSpPr>
          <p:nvPr/>
        </p:nvSpPr>
        <p:spPr bwMode="auto">
          <a:xfrm flipH="1">
            <a:off x="8482013" y="5160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09" name="Oval 271"/>
          <p:cNvSpPr>
            <a:spLocks noChangeArrowheads="1"/>
          </p:cNvSpPr>
          <p:nvPr/>
        </p:nvSpPr>
        <p:spPr bwMode="auto">
          <a:xfrm flipH="1">
            <a:off x="9112250" y="5086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10" name="Oval 272"/>
          <p:cNvSpPr>
            <a:spLocks noChangeArrowheads="1"/>
          </p:cNvSpPr>
          <p:nvPr/>
        </p:nvSpPr>
        <p:spPr bwMode="auto">
          <a:xfrm flipH="1">
            <a:off x="6859588" y="4621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11" name="Oval 273"/>
          <p:cNvSpPr>
            <a:spLocks noChangeArrowheads="1"/>
          </p:cNvSpPr>
          <p:nvPr/>
        </p:nvSpPr>
        <p:spPr bwMode="auto">
          <a:xfrm flipH="1">
            <a:off x="6697663" y="4630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12" name="Oval 274"/>
          <p:cNvSpPr>
            <a:spLocks noChangeArrowheads="1"/>
          </p:cNvSpPr>
          <p:nvPr/>
        </p:nvSpPr>
        <p:spPr bwMode="auto">
          <a:xfrm flipH="1">
            <a:off x="6858000"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13" name="Oval 275"/>
          <p:cNvSpPr>
            <a:spLocks noChangeArrowheads="1"/>
          </p:cNvSpPr>
          <p:nvPr/>
        </p:nvSpPr>
        <p:spPr bwMode="auto">
          <a:xfrm flipH="1">
            <a:off x="7488238" y="4649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14" name="Oval 276"/>
          <p:cNvSpPr>
            <a:spLocks noChangeArrowheads="1"/>
          </p:cNvSpPr>
          <p:nvPr/>
        </p:nvSpPr>
        <p:spPr bwMode="auto">
          <a:xfrm flipH="1">
            <a:off x="7205663"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15" name="Oval 277"/>
          <p:cNvSpPr>
            <a:spLocks noChangeArrowheads="1"/>
          </p:cNvSpPr>
          <p:nvPr/>
        </p:nvSpPr>
        <p:spPr bwMode="auto">
          <a:xfrm flipH="1">
            <a:off x="7743825" y="5072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16" name="Oval 278"/>
          <p:cNvSpPr>
            <a:spLocks noChangeArrowheads="1"/>
          </p:cNvSpPr>
          <p:nvPr/>
        </p:nvSpPr>
        <p:spPr bwMode="auto">
          <a:xfrm flipH="1">
            <a:off x="7591425" y="5224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17" name="Oval 279"/>
          <p:cNvSpPr>
            <a:spLocks noChangeArrowheads="1"/>
          </p:cNvSpPr>
          <p:nvPr/>
        </p:nvSpPr>
        <p:spPr bwMode="auto">
          <a:xfrm flipH="1">
            <a:off x="7631113" y="4935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18" name="Oval 280"/>
          <p:cNvSpPr>
            <a:spLocks noChangeArrowheads="1"/>
          </p:cNvSpPr>
          <p:nvPr/>
        </p:nvSpPr>
        <p:spPr bwMode="auto">
          <a:xfrm flipH="1">
            <a:off x="7478713" y="5087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19" name="Oval 281"/>
          <p:cNvSpPr>
            <a:spLocks noChangeArrowheads="1"/>
          </p:cNvSpPr>
          <p:nvPr/>
        </p:nvSpPr>
        <p:spPr bwMode="auto">
          <a:xfrm flipH="1">
            <a:off x="8956675" y="5297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20" name="Oval 282"/>
          <p:cNvSpPr>
            <a:spLocks noChangeArrowheads="1"/>
          </p:cNvSpPr>
          <p:nvPr/>
        </p:nvSpPr>
        <p:spPr bwMode="auto">
          <a:xfrm flipH="1">
            <a:off x="1209675" y="4900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21" name="Oval 283"/>
          <p:cNvSpPr>
            <a:spLocks noChangeArrowheads="1"/>
          </p:cNvSpPr>
          <p:nvPr/>
        </p:nvSpPr>
        <p:spPr bwMode="auto">
          <a:xfrm flipH="1">
            <a:off x="1377950" y="5078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22" name="Oval 284"/>
          <p:cNvSpPr>
            <a:spLocks noChangeArrowheads="1"/>
          </p:cNvSpPr>
          <p:nvPr/>
        </p:nvSpPr>
        <p:spPr bwMode="auto">
          <a:xfrm flipH="1">
            <a:off x="1225550" y="5230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23" name="Oval 285"/>
          <p:cNvSpPr>
            <a:spLocks noChangeArrowheads="1"/>
          </p:cNvSpPr>
          <p:nvPr/>
        </p:nvSpPr>
        <p:spPr bwMode="auto">
          <a:xfrm flipH="1">
            <a:off x="1073150" y="5383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24" name="Oval 286"/>
          <p:cNvSpPr>
            <a:spLocks noChangeArrowheads="1"/>
          </p:cNvSpPr>
          <p:nvPr/>
        </p:nvSpPr>
        <p:spPr bwMode="auto">
          <a:xfrm flipH="1">
            <a:off x="663575" y="4038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25" name="Oval 287"/>
          <p:cNvSpPr>
            <a:spLocks noChangeArrowheads="1"/>
          </p:cNvSpPr>
          <p:nvPr/>
        </p:nvSpPr>
        <p:spPr bwMode="auto">
          <a:xfrm flipH="1">
            <a:off x="1598613" y="4351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26" name="Oval 288"/>
          <p:cNvSpPr>
            <a:spLocks noChangeArrowheads="1"/>
          </p:cNvSpPr>
          <p:nvPr/>
        </p:nvSpPr>
        <p:spPr bwMode="auto">
          <a:xfrm flipH="1">
            <a:off x="1344613" y="4194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27" name="Oval 289"/>
          <p:cNvSpPr>
            <a:spLocks noChangeArrowheads="1"/>
          </p:cNvSpPr>
          <p:nvPr/>
        </p:nvSpPr>
        <p:spPr bwMode="auto">
          <a:xfrm flipH="1">
            <a:off x="1327150" y="44005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28" name="Oval 290"/>
          <p:cNvSpPr>
            <a:spLocks noChangeArrowheads="1"/>
          </p:cNvSpPr>
          <p:nvPr/>
        </p:nvSpPr>
        <p:spPr bwMode="auto">
          <a:xfrm flipH="1">
            <a:off x="1538288" y="404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29" name="Oval 291"/>
          <p:cNvSpPr>
            <a:spLocks noChangeArrowheads="1"/>
          </p:cNvSpPr>
          <p:nvPr/>
        </p:nvSpPr>
        <p:spPr bwMode="auto">
          <a:xfrm flipH="1">
            <a:off x="1471613"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30" name="Oval 292"/>
          <p:cNvSpPr>
            <a:spLocks noChangeArrowheads="1"/>
          </p:cNvSpPr>
          <p:nvPr/>
        </p:nvSpPr>
        <p:spPr bwMode="auto">
          <a:xfrm flipH="1">
            <a:off x="1538288" y="404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31" name="Oval 293"/>
          <p:cNvSpPr>
            <a:spLocks noChangeArrowheads="1"/>
          </p:cNvSpPr>
          <p:nvPr/>
        </p:nvSpPr>
        <p:spPr bwMode="auto">
          <a:xfrm flipH="1">
            <a:off x="1192213" y="4346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32" name="Oval 294"/>
          <p:cNvSpPr>
            <a:spLocks noChangeArrowheads="1"/>
          </p:cNvSpPr>
          <p:nvPr/>
        </p:nvSpPr>
        <p:spPr bwMode="auto">
          <a:xfrm flipH="1">
            <a:off x="1293813" y="3957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33" name="Oval 295"/>
          <p:cNvSpPr>
            <a:spLocks noChangeArrowheads="1"/>
          </p:cNvSpPr>
          <p:nvPr/>
        </p:nvSpPr>
        <p:spPr bwMode="auto">
          <a:xfrm flipH="1">
            <a:off x="1039813" y="4160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34" name="Oval 296"/>
          <p:cNvSpPr>
            <a:spLocks noChangeArrowheads="1"/>
          </p:cNvSpPr>
          <p:nvPr/>
        </p:nvSpPr>
        <p:spPr bwMode="auto">
          <a:xfrm flipH="1">
            <a:off x="788988" y="44196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35" name="Oval 297"/>
          <p:cNvSpPr>
            <a:spLocks noChangeArrowheads="1"/>
          </p:cNvSpPr>
          <p:nvPr/>
        </p:nvSpPr>
        <p:spPr bwMode="auto">
          <a:xfrm flipH="1">
            <a:off x="920750" y="3898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36" name="Oval 298"/>
          <p:cNvSpPr>
            <a:spLocks noChangeArrowheads="1"/>
          </p:cNvSpPr>
          <p:nvPr/>
        </p:nvSpPr>
        <p:spPr bwMode="auto">
          <a:xfrm flipH="1">
            <a:off x="762000" y="4210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37" name="Oval 299"/>
          <p:cNvSpPr>
            <a:spLocks noChangeArrowheads="1"/>
          </p:cNvSpPr>
          <p:nvPr/>
        </p:nvSpPr>
        <p:spPr bwMode="auto">
          <a:xfrm flipH="1">
            <a:off x="2743200" y="5386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38" name="Oval 300"/>
          <p:cNvSpPr>
            <a:spLocks noChangeArrowheads="1"/>
          </p:cNvSpPr>
          <p:nvPr/>
        </p:nvSpPr>
        <p:spPr bwMode="auto">
          <a:xfrm flipH="1">
            <a:off x="3155950" y="6381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39" name="Oval 301"/>
          <p:cNvSpPr>
            <a:spLocks noChangeArrowheads="1"/>
          </p:cNvSpPr>
          <p:nvPr/>
        </p:nvSpPr>
        <p:spPr bwMode="auto">
          <a:xfrm flipH="1">
            <a:off x="904875" y="1562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40" name="Oval 302"/>
          <p:cNvSpPr>
            <a:spLocks noChangeArrowheads="1"/>
          </p:cNvSpPr>
          <p:nvPr/>
        </p:nvSpPr>
        <p:spPr bwMode="auto">
          <a:xfrm flipH="1">
            <a:off x="3725863" y="5868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41" name="Oval 303"/>
          <p:cNvSpPr>
            <a:spLocks noChangeArrowheads="1"/>
          </p:cNvSpPr>
          <p:nvPr/>
        </p:nvSpPr>
        <p:spPr bwMode="auto">
          <a:xfrm flipH="1">
            <a:off x="2133600" y="5995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42" name="Oval 304"/>
          <p:cNvSpPr>
            <a:spLocks noChangeArrowheads="1"/>
          </p:cNvSpPr>
          <p:nvPr/>
        </p:nvSpPr>
        <p:spPr bwMode="auto">
          <a:xfrm flipH="1">
            <a:off x="2576513" y="4090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43" name="Oval 305"/>
          <p:cNvSpPr>
            <a:spLocks noChangeArrowheads="1"/>
          </p:cNvSpPr>
          <p:nvPr/>
        </p:nvSpPr>
        <p:spPr bwMode="auto">
          <a:xfrm flipH="1">
            <a:off x="2281238" y="3940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44" name="Oval 306"/>
          <p:cNvSpPr>
            <a:spLocks noChangeArrowheads="1"/>
          </p:cNvSpPr>
          <p:nvPr/>
        </p:nvSpPr>
        <p:spPr bwMode="auto">
          <a:xfrm flipH="1">
            <a:off x="1917700" y="3427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45" name="Oval 307"/>
          <p:cNvSpPr>
            <a:spLocks noChangeArrowheads="1"/>
          </p:cNvSpPr>
          <p:nvPr/>
        </p:nvSpPr>
        <p:spPr bwMode="auto">
          <a:xfrm flipH="1">
            <a:off x="1554163" y="2914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46" name="Oval 308"/>
          <p:cNvSpPr>
            <a:spLocks noChangeArrowheads="1"/>
          </p:cNvSpPr>
          <p:nvPr/>
        </p:nvSpPr>
        <p:spPr bwMode="auto">
          <a:xfrm flipH="1">
            <a:off x="2008188" y="186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47" name="Oval 309"/>
          <p:cNvSpPr>
            <a:spLocks noChangeArrowheads="1"/>
          </p:cNvSpPr>
          <p:nvPr/>
        </p:nvSpPr>
        <p:spPr bwMode="auto">
          <a:xfrm flipH="1">
            <a:off x="544513" y="811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48" name="Oval 310"/>
          <p:cNvSpPr>
            <a:spLocks noChangeArrowheads="1"/>
          </p:cNvSpPr>
          <p:nvPr/>
        </p:nvSpPr>
        <p:spPr bwMode="auto">
          <a:xfrm flipH="1">
            <a:off x="1720850" y="598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49" name="Oval 311"/>
          <p:cNvSpPr>
            <a:spLocks noChangeArrowheads="1"/>
          </p:cNvSpPr>
          <p:nvPr/>
        </p:nvSpPr>
        <p:spPr bwMode="auto">
          <a:xfrm flipH="1">
            <a:off x="568325" y="6969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50" name="Oval 312"/>
          <p:cNvSpPr>
            <a:spLocks noChangeArrowheads="1"/>
          </p:cNvSpPr>
          <p:nvPr/>
        </p:nvSpPr>
        <p:spPr bwMode="auto">
          <a:xfrm flipH="1">
            <a:off x="944563" y="754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51" name="AutoShape 313"/>
          <p:cNvSpPr>
            <a:spLocks noChangeArrowheads="1"/>
          </p:cNvSpPr>
          <p:nvPr/>
        </p:nvSpPr>
        <p:spPr bwMode="auto">
          <a:xfrm rot="3806438">
            <a:off x="1057275" y="6084888"/>
            <a:ext cx="300037" cy="1277938"/>
          </a:xfrm>
          <a:prstGeom prst="can">
            <a:avLst>
              <a:gd name="adj" fmla="val 106482"/>
            </a:avLst>
          </a:prstGeom>
          <a:solidFill>
            <a:srgbClr val="FFFF66"/>
          </a:solidFill>
          <a:ln w="9525">
            <a:solidFill>
              <a:schemeClr val="tx1"/>
            </a:solidFill>
            <a:round/>
            <a:headEnd/>
            <a:tailEnd/>
          </a:ln>
        </p:spPr>
        <p:txBody>
          <a:bodyPr wrap="none" anchor="ctr"/>
          <a:lstStyle/>
          <a:p>
            <a:endParaRPr lang="en-US"/>
          </a:p>
        </p:txBody>
      </p:sp>
      <p:sp>
        <p:nvSpPr>
          <p:cNvPr id="92452" name="Oval 314"/>
          <p:cNvSpPr>
            <a:spLocks noChangeArrowheads="1"/>
          </p:cNvSpPr>
          <p:nvPr/>
        </p:nvSpPr>
        <p:spPr bwMode="auto">
          <a:xfrm flipH="1">
            <a:off x="1643063" y="6467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53" name="Oval 315"/>
          <p:cNvSpPr>
            <a:spLocks noChangeArrowheads="1"/>
          </p:cNvSpPr>
          <p:nvPr/>
        </p:nvSpPr>
        <p:spPr bwMode="auto">
          <a:xfrm flipH="1">
            <a:off x="2173288" y="628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54" name="Oval 316"/>
          <p:cNvSpPr>
            <a:spLocks noChangeArrowheads="1"/>
          </p:cNvSpPr>
          <p:nvPr/>
        </p:nvSpPr>
        <p:spPr bwMode="auto">
          <a:xfrm flipH="1">
            <a:off x="1708150" y="6375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55" name="Text Box 317"/>
          <p:cNvSpPr txBox="1">
            <a:spLocks noChangeArrowheads="1"/>
          </p:cNvSpPr>
          <p:nvPr/>
        </p:nvSpPr>
        <p:spPr bwMode="auto">
          <a:xfrm flipH="1">
            <a:off x="423863" y="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92456" name="Text Box 318"/>
          <p:cNvSpPr txBox="1">
            <a:spLocks noChangeArrowheads="1"/>
          </p:cNvSpPr>
          <p:nvPr/>
        </p:nvSpPr>
        <p:spPr bwMode="auto">
          <a:xfrm flipH="1">
            <a:off x="1720850" y="655320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92457" name="Text Box 319"/>
          <p:cNvSpPr txBox="1">
            <a:spLocks noChangeArrowheads="1"/>
          </p:cNvSpPr>
          <p:nvPr/>
        </p:nvSpPr>
        <p:spPr bwMode="auto">
          <a:xfrm flipH="1">
            <a:off x="3465513" y="544195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92458" name="Text Box 320"/>
          <p:cNvSpPr txBox="1">
            <a:spLocks noChangeArrowheads="1"/>
          </p:cNvSpPr>
          <p:nvPr/>
        </p:nvSpPr>
        <p:spPr bwMode="auto">
          <a:xfrm flipH="1">
            <a:off x="42863" y="114300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92459" name="Line 321"/>
          <p:cNvSpPr>
            <a:spLocks noChangeShapeType="1"/>
          </p:cNvSpPr>
          <p:nvPr/>
        </p:nvSpPr>
        <p:spPr bwMode="auto">
          <a:xfrm flipV="1">
            <a:off x="665163" y="860425"/>
            <a:ext cx="261937" cy="30956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2460" name="Line 322"/>
          <p:cNvSpPr>
            <a:spLocks noChangeShapeType="1"/>
          </p:cNvSpPr>
          <p:nvPr/>
        </p:nvSpPr>
        <p:spPr bwMode="auto">
          <a:xfrm>
            <a:off x="639763" y="1400175"/>
            <a:ext cx="227012" cy="152400"/>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2461" name="Line 323"/>
          <p:cNvSpPr>
            <a:spLocks noChangeShapeType="1"/>
          </p:cNvSpPr>
          <p:nvPr/>
        </p:nvSpPr>
        <p:spPr bwMode="auto">
          <a:xfrm flipH="1" flipV="1">
            <a:off x="3749675" y="4992688"/>
            <a:ext cx="17463" cy="51276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2462" name="Oval 324"/>
          <p:cNvSpPr>
            <a:spLocks noChangeArrowheads="1"/>
          </p:cNvSpPr>
          <p:nvPr/>
        </p:nvSpPr>
        <p:spPr bwMode="auto">
          <a:xfrm flipH="1">
            <a:off x="3494088" y="4900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63" name="Line 325"/>
          <p:cNvSpPr>
            <a:spLocks noChangeShapeType="1"/>
          </p:cNvSpPr>
          <p:nvPr/>
        </p:nvSpPr>
        <p:spPr bwMode="auto">
          <a:xfrm flipV="1">
            <a:off x="3775075" y="5118100"/>
            <a:ext cx="100013" cy="30321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2464" name="Line 326"/>
          <p:cNvSpPr>
            <a:spLocks noChangeShapeType="1"/>
          </p:cNvSpPr>
          <p:nvPr/>
        </p:nvSpPr>
        <p:spPr bwMode="auto">
          <a:xfrm flipH="1" flipV="1">
            <a:off x="3621088" y="5091113"/>
            <a:ext cx="134937" cy="287337"/>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2465" name="Oval 327"/>
          <p:cNvSpPr>
            <a:spLocks noChangeArrowheads="1"/>
          </p:cNvSpPr>
          <p:nvPr/>
        </p:nvSpPr>
        <p:spPr bwMode="auto">
          <a:xfrm flipH="1">
            <a:off x="3703638" y="4886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66" name="Line 328"/>
          <p:cNvSpPr>
            <a:spLocks noChangeShapeType="1"/>
          </p:cNvSpPr>
          <p:nvPr/>
        </p:nvSpPr>
        <p:spPr bwMode="auto">
          <a:xfrm flipH="1">
            <a:off x="3073400" y="5614988"/>
            <a:ext cx="471488" cy="168275"/>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2467" name="Text Box 329"/>
          <p:cNvSpPr txBox="1">
            <a:spLocks noChangeArrowheads="1"/>
          </p:cNvSpPr>
          <p:nvPr/>
        </p:nvSpPr>
        <p:spPr bwMode="auto">
          <a:xfrm>
            <a:off x="6660232" y="928688"/>
            <a:ext cx="1631281" cy="830997"/>
          </a:xfrm>
          <a:prstGeom prst="rect">
            <a:avLst/>
          </a:prstGeom>
          <a:noFill/>
          <a:ln w="9525">
            <a:noFill/>
            <a:miter lim="800000"/>
            <a:headEnd/>
            <a:tailEnd/>
          </a:ln>
        </p:spPr>
        <p:txBody>
          <a:bodyPr wrap="square">
            <a:spAutoFit/>
          </a:bodyPr>
          <a:lstStyle/>
          <a:p>
            <a:pPr algn="r" eaLnBrk="0" hangingPunct="0"/>
            <a:r>
              <a:rPr lang="cs-CZ" sz="2400" dirty="0" err="1">
                <a:latin typeface="Times New Roman" pitchFamily="18" charset="0"/>
              </a:rPr>
              <a:t>Interstitial</a:t>
            </a:r>
            <a:r>
              <a:rPr lang="cs-CZ" sz="2400" dirty="0">
                <a:latin typeface="Times New Roman" pitchFamily="18" charset="0"/>
              </a:rPr>
              <a:t> fluid</a:t>
            </a:r>
          </a:p>
        </p:txBody>
      </p:sp>
      <p:sp>
        <p:nvSpPr>
          <p:cNvPr id="92468" name="Oval 330"/>
          <p:cNvSpPr>
            <a:spLocks noChangeArrowheads="1"/>
          </p:cNvSpPr>
          <p:nvPr/>
        </p:nvSpPr>
        <p:spPr bwMode="auto">
          <a:xfrm flipH="1">
            <a:off x="5440363" y="4973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69" name="Oval 331"/>
          <p:cNvSpPr>
            <a:spLocks noChangeArrowheads="1"/>
          </p:cNvSpPr>
          <p:nvPr/>
        </p:nvSpPr>
        <p:spPr bwMode="auto">
          <a:xfrm flipH="1">
            <a:off x="5287963" y="5126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70" name="Oval 332"/>
          <p:cNvSpPr>
            <a:spLocks noChangeArrowheads="1"/>
          </p:cNvSpPr>
          <p:nvPr/>
        </p:nvSpPr>
        <p:spPr bwMode="auto">
          <a:xfrm flipH="1">
            <a:off x="5305425" y="4889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71" name="Oval 333"/>
          <p:cNvSpPr>
            <a:spLocks noChangeArrowheads="1"/>
          </p:cNvSpPr>
          <p:nvPr/>
        </p:nvSpPr>
        <p:spPr bwMode="auto">
          <a:xfrm flipH="1">
            <a:off x="5627688" y="5041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72" name="Oval 334"/>
          <p:cNvSpPr>
            <a:spLocks noChangeArrowheads="1"/>
          </p:cNvSpPr>
          <p:nvPr/>
        </p:nvSpPr>
        <p:spPr bwMode="auto">
          <a:xfrm flipH="1">
            <a:off x="1890713" y="40513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73" name="Oval 335"/>
          <p:cNvSpPr>
            <a:spLocks noChangeArrowheads="1"/>
          </p:cNvSpPr>
          <p:nvPr/>
        </p:nvSpPr>
        <p:spPr bwMode="auto">
          <a:xfrm flipH="1">
            <a:off x="1057275" y="5053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74" name="Oval 336"/>
          <p:cNvSpPr>
            <a:spLocks noChangeArrowheads="1"/>
          </p:cNvSpPr>
          <p:nvPr/>
        </p:nvSpPr>
        <p:spPr bwMode="auto">
          <a:xfrm flipH="1">
            <a:off x="1546225" y="4824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75" name="Oval 337"/>
          <p:cNvSpPr>
            <a:spLocks noChangeArrowheads="1"/>
          </p:cNvSpPr>
          <p:nvPr/>
        </p:nvSpPr>
        <p:spPr bwMode="auto">
          <a:xfrm flipH="1">
            <a:off x="1562100" y="5094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76" name="Oval 338"/>
          <p:cNvSpPr>
            <a:spLocks noChangeArrowheads="1"/>
          </p:cNvSpPr>
          <p:nvPr/>
        </p:nvSpPr>
        <p:spPr bwMode="auto">
          <a:xfrm flipH="1">
            <a:off x="1577975" y="5364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77" name="Oval 339"/>
          <p:cNvSpPr>
            <a:spLocks noChangeArrowheads="1"/>
          </p:cNvSpPr>
          <p:nvPr/>
        </p:nvSpPr>
        <p:spPr bwMode="auto">
          <a:xfrm flipH="1">
            <a:off x="1638300" y="4933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78" name="Oval 340"/>
          <p:cNvSpPr>
            <a:spLocks noChangeArrowheads="1"/>
          </p:cNvSpPr>
          <p:nvPr/>
        </p:nvSpPr>
        <p:spPr bwMode="auto">
          <a:xfrm flipH="1">
            <a:off x="1309688" y="4926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79" name="Oval 341"/>
          <p:cNvSpPr>
            <a:spLocks noChangeArrowheads="1"/>
          </p:cNvSpPr>
          <p:nvPr/>
        </p:nvSpPr>
        <p:spPr bwMode="auto">
          <a:xfrm flipH="1">
            <a:off x="1444625" y="4630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80" name="Oval 342"/>
          <p:cNvSpPr>
            <a:spLocks noChangeArrowheads="1"/>
          </p:cNvSpPr>
          <p:nvPr/>
        </p:nvSpPr>
        <p:spPr bwMode="auto">
          <a:xfrm flipH="1">
            <a:off x="1984375" y="4579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grpSp>
        <p:nvGrpSpPr>
          <p:cNvPr id="5" name="Group 343"/>
          <p:cNvGrpSpPr>
            <a:grpSpLocks/>
          </p:cNvGrpSpPr>
          <p:nvPr/>
        </p:nvGrpSpPr>
        <p:grpSpPr bwMode="auto">
          <a:xfrm flipH="1">
            <a:off x="-322263" y="0"/>
            <a:ext cx="9866313" cy="7175500"/>
            <a:chOff x="-225" y="0"/>
            <a:chExt cx="6215" cy="4520"/>
          </a:xfrm>
        </p:grpSpPr>
        <p:sp>
          <p:nvSpPr>
            <p:cNvPr id="92484" name="Rectangle 344"/>
            <p:cNvSpPr>
              <a:spLocks noChangeArrowheads="1"/>
            </p:cNvSpPr>
            <p:nvPr/>
          </p:nvSpPr>
          <p:spPr bwMode="auto">
            <a:xfrm>
              <a:off x="5760" y="0"/>
              <a:ext cx="225" cy="4320"/>
            </a:xfrm>
            <a:prstGeom prst="rect">
              <a:avLst/>
            </a:prstGeom>
            <a:solidFill>
              <a:schemeClr val="bg1"/>
            </a:solidFill>
            <a:ln w="9525">
              <a:noFill/>
              <a:miter lim="800000"/>
              <a:headEnd/>
              <a:tailEnd/>
            </a:ln>
          </p:spPr>
          <p:txBody>
            <a:bodyPr wrap="none" anchor="ctr"/>
            <a:lstStyle/>
            <a:p>
              <a:endParaRPr lang="en-US"/>
            </a:p>
          </p:txBody>
        </p:sp>
        <p:sp>
          <p:nvSpPr>
            <p:cNvPr id="92485" name="Rectangle 345"/>
            <p:cNvSpPr>
              <a:spLocks noChangeArrowheads="1"/>
            </p:cNvSpPr>
            <p:nvPr/>
          </p:nvSpPr>
          <p:spPr bwMode="auto">
            <a:xfrm>
              <a:off x="-225" y="0"/>
              <a:ext cx="225" cy="4397"/>
            </a:xfrm>
            <a:prstGeom prst="rect">
              <a:avLst/>
            </a:prstGeom>
            <a:solidFill>
              <a:schemeClr val="bg1"/>
            </a:solidFill>
            <a:ln w="9525">
              <a:noFill/>
              <a:miter lim="800000"/>
              <a:headEnd/>
              <a:tailEnd/>
            </a:ln>
          </p:spPr>
          <p:txBody>
            <a:bodyPr wrap="none" anchor="ctr"/>
            <a:lstStyle/>
            <a:p>
              <a:endParaRPr lang="en-US"/>
            </a:p>
          </p:txBody>
        </p:sp>
        <p:sp>
          <p:nvSpPr>
            <p:cNvPr id="92486" name="Rectangle 346"/>
            <p:cNvSpPr>
              <a:spLocks noChangeArrowheads="1"/>
            </p:cNvSpPr>
            <p:nvPr/>
          </p:nvSpPr>
          <p:spPr bwMode="auto">
            <a:xfrm>
              <a:off x="-225" y="4320"/>
              <a:ext cx="6215" cy="200"/>
            </a:xfrm>
            <a:prstGeom prst="rect">
              <a:avLst/>
            </a:prstGeom>
            <a:solidFill>
              <a:schemeClr val="bg1"/>
            </a:solidFill>
            <a:ln w="9525">
              <a:noFill/>
              <a:miter lim="800000"/>
              <a:headEnd/>
              <a:tailEnd/>
            </a:ln>
          </p:spPr>
          <p:txBody>
            <a:bodyPr wrap="none" anchor="ctr"/>
            <a:lstStyle/>
            <a:p>
              <a:endParaRPr lang="en-US"/>
            </a:p>
          </p:txBody>
        </p:sp>
      </p:grpSp>
      <p:sp>
        <p:nvSpPr>
          <p:cNvPr id="92482" name="Oval 347"/>
          <p:cNvSpPr>
            <a:spLocks noChangeArrowheads="1"/>
          </p:cNvSpPr>
          <p:nvPr/>
        </p:nvSpPr>
        <p:spPr bwMode="auto">
          <a:xfrm flipH="1">
            <a:off x="830263" y="681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2483" name="Freeform 348"/>
          <p:cNvSpPr>
            <a:spLocks/>
          </p:cNvSpPr>
          <p:nvPr/>
        </p:nvSpPr>
        <p:spPr bwMode="auto">
          <a:xfrm>
            <a:off x="947738" y="587375"/>
            <a:ext cx="1882775" cy="668338"/>
          </a:xfrm>
          <a:custGeom>
            <a:avLst/>
            <a:gdLst>
              <a:gd name="T0" fmla="*/ 2147483647 w 1186"/>
              <a:gd name="T1" fmla="*/ 0 h 421"/>
              <a:gd name="T2" fmla="*/ 1345763280 w 1186"/>
              <a:gd name="T3" fmla="*/ 985382736 h 421"/>
              <a:gd name="T4" fmla="*/ 0 w 1186"/>
              <a:gd name="T5" fmla="*/ 554434827 h 421"/>
              <a:gd name="T6" fmla="*/ 0 60000 65536"/>
              <a:gd name="T7" fmla="*/ 0 60000 65536"/>
              <a:gd name="T8" fmla="*/ 0 60000 65536"/>
              <a:gd name="T9" fmla="*/ 0 w 1186"/>
              <a:gd name="T10" fmla="*/ 0 h 421"/>
              <a:gd name="T11" fmla="*/ 1186 w 1186"/>
              <a:gd name="T12" fmla="*/ 421 h 421"/>
            </a:gdLst>
            <a:ahLst/>
            <a:cxnLst>
              <a:cxn ang="T6">
                <a:pos x="T0" y="T1"/>
              </a:cxn>
              <a:cxn ang="T7">
                <a:pos x="T2" y="T3"/>
              </a:cxn>
              <a:cxn ang="T8">
                <a:pos x="T4" y="T5"/>
              </a:cxn>
            </a:cxnLst>
            <a:rect l="T9" t="T10" r="T11" b="T12"/>
            <a:pathLst>
              <a:path w="1186" h="421">
                <a:moveTo>
                  <a:pt x="1186" y="0"/>
                </a:moveTo>
                <a:cubicBezTo>
                  <a:pt x="1079" y="65"/>
                  <a:pt x="732" y="354"/>
                  <a:pt x="534" y="391"/>
                </a:cubicBezTo>
                <a:cubicBezTo>
                  <a:pt x="353" y="421"/>
                  <a:pt x="111" y="256"/>
                  <a:pt x="0" y="220"/>
                </a:cubicBezTo>
              </a:path>
            </a:pathLst>
          </a:custGeom>
          <a:noFill/>
          <a:ln w="9525">
            <a:solidFill>
              <a:schemeClr val="tx1"/>
            </a:solidFill>
            <a:round/>
            <a:headEnd/>
            <a:tailEnd type="triangle" w="med" len="med"/>
          </a:ln>
        </p:spPr>
        <p:txBody>
          <a:bodyPr/>
          <a:lstStyle/>
          <a:p>
            <a:endParaRPr lang="cs-CZ"/>
          </a:p>
        </p:txBody>
      </p:sp>
    </p:spTree>
    <p:custDataLst>
      <p:tags r:id="rId1"/>
    </p:custData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AutoShape 2"/>
          <p:cNvSpPr>
            <a:spLocks noChangeArrowheads="1"/>
          </p:cNvSpPr>
          <p:nvPr/>
        </p:nvSpPr>
        <p:spPr bwMode="auto">
          <a:xfrm rot="7656086">
            <a:off x="71438" y="-104775"/>
            <a:ext cx="336550" cy="1196975"/>
          </a:xfrm>
          <a:prstGeom prst="can">
            <a:avLst>
              <a:gd name="adj" fmla="val 88915"/>
            </a:avLst>
          </a:prstGeom>
          <a:solidFill>
            <a:srgbClr val="FFFF66"/>
          </a:solidFill>
          <a:ln w="9525">
            <a:solidFill>
              <a:schemeClr val="tx1"/>
            </a:solidFill>
            <a:round/>
            <a:headEnd/>
            <a:tailEnd/>
          </a:ln>
        </p:spPr>
        <p:txBody>
          <a:bodyPr wrap="none" anchor="ctr"/>
          <a:lstStyle/>
          <a:p>
            <a:endParaRPr lang="en-US"/>
          </a:p>
        </p:txBody>
      </p:sp>
      <p:grpSp>
        <p:nvGrpSpPr>
          <p:cNvPr id="2" name="Group 3"/>
          <p:cNvGrpSpPr>
            <a:grpSpLocks/>
          </p:cNvGrpSpPr>
          <p:nvPr/>
        </p:nvGrpSpPr>
        <p:grpSpPr bwMode="auto">
          <a:xfrm>
            <a:off x="-215900" y="2797175"/>
            <a:ext cx="9534525" cy="3702050"/>
            <a:chOff x="-96" y="77"/>
            <a:chExt cx="5894" cy="2332"/>
          </a:xfrm>
        </p:grpSpPr>
        <p:grpSp>
          <p:nvGrpSpPr>
            <p:cNvPr id="3" name="Group 4"/>
            <p:cNvGrpSpPr>
              <a:grpSpLocks/>
            </p:cNvGrpSpPr>
            <p:nvPr/>
          </p:nvGrpSpPr>
          <p:grpSpPr bwMode="auto">
            <a:xfrm>
              <a:off x="-90" y="77"/>
              <a:ext cx="5888" cy="1065"/>
              <a:chOff x="-90" y="77"/>
              <a:chExt cx="5888" cy="1065"/>
            </a:xfrm>
          </p:grpSpPr>
          <p:sp>
            <p:nvSpPr>
              <p:cNvPr id="93519" name="Freeform 5"/>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3520" name="Freeform 6"/>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21" name="Freeform 7"/>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22" name="Freeform 8"/>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23" name="Freeform 9"/>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24" name="Freeform 10"/>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25" name="Freeform 11"/>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26" name="Freeform 12"/>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27" name="Freeform 13"/>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28" name="Freeform 14"/>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nvGrpSpPr>
            <p:cNvPr id="4" name="Group 15"/>
            <p:cNvGrpSpPr>
              <a:grpSpLocks/>
            </p:cNvGrpSpPr>
            <p:nvPr/>
          </p:nvGrpSpPr>
          <p:grpSpPr bwMode="auto">
            <a:xfrm flipV="1">
              <a:off x="-96" y="1344"/>
              <a:ext cx="5888" cy="1065"/>
              <a:chOff x="-90" y="77"/>
              <a:chExt cx="5888" cy="1065"/>
            </a:xfrm>
          </p:grpSpPr>
          <p:sp>
            <p:nvSpPr>
              <p:cNvPr id="93509" name="Freeform 16"/>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3510" name="Freeform 17"/>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11" name="Freeform 18"/>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12" name="Freeform 19"/>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13" name="Freeform 20"/>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14" name="Freeform 21"/>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15" name="Freeform 22"/>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16" name="Freeform 23"/>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17" name="Freeform 24"/>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3518" name="Freeform 25"/>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sp>
        <p:nvSpPr>
          <p:cNvPr id="93188" name="Text Box 26"/>
          <p:cNvSpPr txBox="1">
            <a:spLocks noChangeArrowheads="1"/>
          </p:cNvSpPr>
          <p:nvPr/>
        </p:nvSpPr>
        <p:spPr bwMode="auto">
          <a:xfrm>
            <a:off x="7731125" y="4286250"/>
            <a:ext cx="1207382" cy="461665"/>
          </a:xfrm>
          <a:prstGeom prst="rect">
            <a:avLst/>
          </a:prstGeom>
          <a:noFill/>
          <a:ln w="9525">
            <a:noFill/>
            <a:miter lim="800000"/>
            <a:headEnd/>
            <a:tailEnd/>
          </a:ln>
        </p:spPr>
        <p:txBody>
          <a:bodyPr wrap="none">
            <a:spAutoFit/>
          </a:bodyPr>
          <a:lstStyle/>
          <a:p>
            <a:pPr eaLnBrk="0" hangingPunct="0"/>
            <a:r>
              <a:rPr lang="cs-CZ" sz="2400" dirty="0">
                <a:latin typeface="Times New Roman" pitchFamily="18" charset="0"/>
              </a:rPr>
              <a:t>arteriole</a:t>
            </a:r>
          </a:p>
        </p:txBody>
      </p:sp>
      <p:sp>
        <p:nvSpPr>
          <p:cNvPr id="93189" name="Text Box 27"/>
          <p:cNvSpPr txBox="1">
            <a:spLocks noChangeArrowheads="1"/>
          </p:cNvSpPr>
          <p:nvPr/>
        </p:nvSpPr>
        <p:spPr bwMode="auto">
          <a:xfrm>
            <a:off x="381000" y="4397375"/>
            <a:ext cx="1003801"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venule</a:t>
            </a:r>
            <a:endParaRPr lang="cs-CZ" sz="2400" dirty="0">
              <a:latin typeface="Times New Roman" pitchFamily="18" charset="0"/>
            </a:endParaRPr>
          </a:p>
        </p:txBody>
      </p:sp>
      <p:sp>
        <p:nvSpPr>
          <p:cNvPr id="93190" name="Text Box 28"/>
          <p:cNvSpPr txBox="1">
            <a:spLocks noChangeArrowheads="1"/>
          </p:cNvSpPr>
          <p:nvPr/>
        </p:nvSpPr>
        <p:spPr bwMode="auto">
          <a:xfrm>
            <a:off x="3347864" y="4365104"/>
            <a:ext cx="1327608"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Capillary</a:t>
            </a:r>
            <a:endParaRPr lang="cs-CZ" sz="2400" dirty="0">
              <a:latin typeface="Times New Roman" pitchFamily="18" charset="0"/>
            </a:endParaRPr>
          </a:p>
        </p:txBody>
      </p:sp>
      <p:sp>
        <p:nvSpPr>
          <p:cNvPr id="93191" name="Line 29"/>
          <p:cNvSpPr>
            <a:spLocks noChangeShapeType="1"/>
          </p:cNvSpPr>
          <p:nvPr/>
        </p:nvSpPr>
        <p:spPr bwMode="auto">
          <a:xfrm flipH="1" flipV="1">
            <a:off x="5373688" y="2139950"/>
            <a:ext cx="0" cy="1500188"/>
          </a:xfrm>
          <a:prstGeom prst="line">
            <a:avLst/>
          </a:prstGeom>
          <a:noFill/>
          <a:ln w="9525">
            <a:solidFill>
              <a:schemeClr val="tx1"/>
            </a:solidFill>
            <a:round/>
            <a:headEnd/>
            <a:tailEnd type="triangle" w="med" len="med"/>
          </a:ln>
        </p:spPr>
        <p:txBody>
          <a:bodyPr wrap="none" anchor="ctr"/>
          <a:lstStyle/>
          <a:p>
            <a:endParaRPr lang="cs-CZ"/>
          </a:p>
        </p:txBody>
      </p:sp>
      <p:sp>
        <p:nvSpPr>
          <p:cNvPr id="93192" name="Line 30"/>
          <p:cNvSpPr>
            <a:spLocks noChangeShapeType="1"/>
          </p:cNvSpPr>
          <p:nvPr/>
        </p:nvSpPr>
        <p:spPr bwMode="auto">
          <a:xfrm flipH="1" flipV="1">
            <a:off x="5086350" y="2224088"/>
            <a:ext cx="0" cy="1409700"/>
          </a:xfrm>
          <a:prstGeom prst="line">
            <a:avLst/>
          </a:prstGeom>
          <a:noFill/>
          <a:ln w="9525">
            <a:solidFill>
              <a:schemeClr val="tx1"/>
            </a:solidFill>
            <a:round/>
            <a:headEnd/>
            <a:tailEnd type="triangle" w="med" len="med"/>
          </a:ln>
        </p:spPr>
        <p:txBody>
          <a:bodyPr wrap="none" anchor="ctr"/>
          <a:lstStyle/>
          <a:p>
            <a:endParaRPr lang="cs-CZ"/>
          </a:p>
        </p:txBody>
      </p:sp>
      <p:sp>
        <p:nvSpPr>
          <p:cNvPr id="93193" name="Line 31"/>
          <p:cNvSpPr>
            <a:spLocks noChangeShapeType="1"/>
          </p:cNvSpPr>
          <p:nvPr/>
        </p:nvSpPr>
        <p:spPr bwMode="auto">
          <a:xfrm flipH="1" flipV="1">
            <a:off x="4799013" y="2292350"/>
            <a:ext cx="0" cy="1341438"/>
          </a:xfrm>
          <a:prstGeom prst="line">
            <a:avLst/>
          </a:prstGeom>
          <a:noFill/>
          <a:ln w="9525">
            <a:solidFill>
              <a:schemeClr val="tx1"/>
            </a:solidFill>
            <a:round/>
            <a:headEnd/>
            <a:tailEnd type="triangle" w="med" len="med"/>
          </a:ln>
        </p:spPr>
        <p:txBody>
          <a:bodyPr wrap="none" anchor="ctr"/>
          <a:lstStyle/>
          <a:p>
            <a:endParaRPr lang="cs-CZ"/>
          </a:p>
        </p:txBody>
      </p:sp>
      <p:sp>
        <p:nvSpPr>
          <p:cNvPr id="93194" name="Line 32"/>
          <p:cNvSpPr>
            <a:spLocks noChangeShapeType="1"/>
          </p:cNvSpPr>
          <p:nvPr/>
        </p:nvSpPr>
        <p:spPr bwMode="auto">
          <a:xfrm flipH="1" flipV="1">
            <a:off x="4511675" y="2376488"/>
            <a:ext cx="0" cy="1265237"/>
          </a:xfrm>
          <a:prstGeom prst="line">
            <a:avLst/>
          </a:prstGeom>
          <a:noFill/>
          <a:ln w="9525">
            <a:solidFill>
              <a:schemeClr val="tx1"/>
            </a:solidFill>
            <a:round/>
            <a:headEnd/>
            <a:tailEnd type="triangle" w="med" len="med"/>
          </a:ln>
        </p:spPr>
        <p:txBody>
          <a:bodyPr wrap="none" anchor="ctr"/>
          <a:lstStyle/>
          <a:p>
            <a:endParaRPr lang="cs-CZ"/>
          </a:p>
        </p:txBody>
      </p:sp>
      <p:sp>
        <p:nvSpPr>
          <p:cNvPr id="93195" name="Line 33"/>
          <p:cNvSpPr>
            <a:spLocks noChangeShapeType="1"/>
          </p:cNvSpPr>
          <p:nvPr/>
        </p:nvSpPr>
        <p:spPr bwMode="auto">
          <a:xfrm flipH="1" flipV="1">
            <a:off x="4224338" y="2435225"/>
            <a:ext cx="0" cy="1189038"/>
          </a:xfrm>
          <a:prstGeom prst="line">
            <a:avLst/>
          </a:prstGeom>
          <a:noFill/>
          <a:ln w="9525">
            <a:solidFill>
              <a:schemeClr val="tx1"/>
            </a:solidFill>
            <a:round/>
            <a:headEnd/>
            <a:tailEnd type="triangle" w="med" len="med"/>
          </a:ln>
        </p:spPr>
        <p:txBody>
          <a:bodyPr wrap="none" anchor="ctr"/>
          <a:lstStyle/>
          <a:p>
            <a:endParaRPr lang="cs-CZ"/>
          </a:p>
        </p:txBody>
      </p:sp>
      <p:sp>
        <p:nvSpPr>
          <p:cNvPr id="93196" name="Line 34"/>
          <p:cNvSpPr>
            <a:spLocks noChangeShapeType="1"/>
          </p:cNvSpPr>
          <p:nvPr/>
        </p:nvSpPr>
        <p:spPr bwMode="auto">
          <a:xfrm flipH="1" flipV="1">
            <a:off x="3937000" y="2513013"/>
            <a:ext cx="0" cy="1104900"/>
          </a:xfrm>
          <a:prstGeom prst="line">
            <a:avLst/>
          </a:prstGeom>
          <a:noFill/>
          <a:ln w="9525">
            <a:solidFill>
              <a:schemeClr val="tx1"/>
            </a:solidFill>
            <a:round/>
            <a:headEnd/>
            <a:tailEnd type="triangle" w="med" len="med"/>
          </a:ln>
        </p:spPr>
        <p:txBody>
          <a:bodyPr wrap="none" anchor="ctr"/>
          <a:lstStyle/>
          <a:p>
            <a:endParaRPr lang="cs-CZ"/>
          </a:p>
        </p:txBody>
      </p:sp>
      <p:sp>
        <p:nvSpPr>
          <p:cNvPr id="93197" name="Line 35"/>
          <p:cNvSpPr>
            <a:spLocks noChangeShapeType="1"/>
          </p:cNvSpPr>
          <p:nvPr/>
        </p:nvSpPr>
        <p:spPr bwMode="auto">
          <a:xfrm flipH="1" flipV="1">
            <a:off x="3649663" y="2554288"/>
            <a:ext cx="0" cy="1071562"/>
          </a:xfrm>
          <a:prstGeom prst="line">
            <a:avLst/>
          </a:prstGeom>
          <a:noFill/>
          <a:ln w="9525">
            <a:solidFill>
              <a:schemeClr val="tx1"/>
            </a:solidFill>
            <a:round/>
            <a:headEnd/>
            <a:tailEnd type="triangle" w="med" len="med"/>
          </a:ln>
        </p:spPr>
        <p:txBody>
          <a:bodyPr wrap="none" anchor="ctr"/>
          <a:lstStyle/>
          <a:p>
            <a:endParaRPr lang="cs-CZ"/>
          </a:p>
        </p:txBody>
      </p:sp>
      <p:sp>
        <p:nvSpPr>
          <p:cNvPr id="93198" name="Line 36"/>
          <p:cNvSpPr>
            <a:spLocks noChangeShapeType="1"/>
          </p:cNvSpPr>
          <p:nvPr/>
        </p:nvSpPr>
        <p:spPr bwMode="auto">
          <a:xfrm flipH="1" flipV="1">
            <a:off x="3362325" y="2613025"/>
            <a:ext cx="0" cy="1004888"/>
          </a:xfrm>
          <a:prstGeom prst="line">
            <a:avLst/>
          </a:prstGeom>
          <a:noFill/>
          <a:ln w="9525">
            <a:solidFill>
              <a:schemeClr val="tx1"/>
            </a:solidFill>
            <a:round/>
            <a:headEnd/>
            <a:tailEnd type="triangle" w="med" len="med"/>
          </a:ln>
        </p:spPr>
        <p:txBody>
          <a:bodyPr wrap="none" anchor="ctr"/>
          <a:lstStyle/>
          <a:p>
            <a:endParaRPr lang="cs-CZ"/>
          </a:p>
        </p:txBody>
      </p:sp>
      <p:sp>
        <p:nvSpPr>
          <p:cNvPr id="93199" name="Line 37"/>
          <p:cNvSpPr>
            <a:spLocks noChangeShapeType="1"/>
          </p:cNvSpPr>
          <p:nvPr/>
        </p:nvSpPr>
        <p:spPr bwMode="auto">
          <a:xfrm flipH="1" flipV="1">
            <a:off x="3074988" y="2681288"/>
            <a:ext cx="0" cy="963612"/>
          </a:xfrm>
          <a:prstGeom prst="line">
            <a:avLst/>
          </a:prstGeom>
          <a:noFill/>
          <a:ln w="9525">
            <a:solidFill>
              <a:schemeClr val="tx1"/>
            </a:solidFill>
            <a:round/>
            <a:headEnd/>
            <a:tailEnd type="triangle" w="med" len="med"/>
          </a:ln>
        </p:spPr>
        <p:txBody>
          <a:bodyPr wrap="none" anchor="ctr"/>
          <a:lstStyle/>
          <a:p>
            <a:endParaRPr lang="cs-CZ"/>
          </a:p>
        </p:txBody>
      </p:sp>
      <p:sp>
        <p:nvSpPr>
          <p:cNvPr id="93200" name="Line 38"/>
          <p:cNvSpPr>
            <a:spLocks noChangeShapeType="1"/>
          </p:cNvSpPr>
          <p:nvPr/>
        </p:nvSpPr>
        <p:spPr bwMode="auto">
          <a:xfrm flipH="1" flipV="1">
            <a:off x="2787650" y="2765425"/>
            <a:ext cx="0" cy="877888"/>
          </a:xfrm>
          <a:prstGeom prst="line">
            <a:avLst/>
          </a:prstGeom>
          <a:noFill/>
          <a:ln w="9525">
            <a:solidFill>
              <a:schemeClr val="tx1"/>
            </a:solidFill>
            <a:round/>
            <a:headEnd/>
            <a:tailEnd type="triangle" w="med" len="med"/>
          </a:ln>
        </p:spPr>
        <p:txBody>
          <a:bodyPr wrap="none" anchor="ctr"/>
          <a:lstStyle/>
          <a:p>
            <a:endParaRPr lang="cs-CZ"/>
          </a:p>
        </p:txBody>
      </p:sp>
      <p:sp>
        <p:nvSpPr>
          <p:cNvPr id="93201" name="Line 39"/>
          <p:cNvSpPr>
            <a:spLocks noChangeShapeType="1"/>
          </p:cNvSpPr>
          <p:nvPr/>
        </p:nvSpPr>
        <p:spPr bwMode="auto">
          <a:xfrm flipH="1" flipV="1">
            <a:off x="2500313" y="2833688"/>
            <a:ext cx="0" cy="793750"/>
          </a:xfrm>
          <a:prstGeom prst="line">
            <a:avLst/>
          </a:prstGeom>
          <a:noFill/>
          <a:ln w="9525">
            <a:solidFill>
              <a:schemeClr val="tx1"/>
            </a:solidFill>
            <a:round/>
            <a:headEnd/>
            <a:tailEnd type="triangle" w="med" len="med"/>
          </a:ln>
        </p:spPr>
        <p:txBody>
          <a:bodyPr wrap="none" anchor="ctr"/>
          <a:lstStyle/>
          <a:p>
            <a:endParaRPr lang="cs-CZ"/>
          </a:p>
        </p:txBody>
      </p:sp>
      <p:sp>
        <p:nvSpPr>
          <p:cNvPr id="93202" name="Line 40"/>
          <p:cNvSpPr>
            <a:spLocks noChangeShapeType="1"/>
          </p:cNvSpPr>
          <p:nvPr/>
        </p:nvSpPr>
        <p:spPr bwMode="auto">
          <a:xfrm flipH="1" flipV="1">
            <a:off x="2212975" y="2952750"/>
            <a:ext cx="0" cy="693738"/>
          </a:xfrm>
          <a:prstGeom prst="line">
            <a:avLst/>
          </a:prstGeom>
          <a:noFill/>
          <a:ln w="9525">
            <a:solidFill>
              <a:schemeClr val="tx1"/>
            </a:solidFill>
            <a:round/>
            <a:headEnd/>
            <a:tailEnd type="triangle" w="med" len="med"/>
          </a:ln>
        </p:spPr>
        <p:txBody>
          <a:bodyPr wrap="none" anchor="ctr"/>
          <a:lstStyle/>
          <a:p>
            <a:endParaRPr lang="cs-CZ"/>
          </a:p>
        </p:txBody>
      </p:sp>
      <p:sp>
        <p:nvSpPr>
          <p:cNvPr id="93203" name="Line 41"/>
          <p:cNvSpPr>
            <a:spLocks noChangeShapeType="1"/>
          </p:cNvSpPr>
          <p:nvPr/>
        </p:nvSpPr>
        <p:spPr bwMode="auto">
          <a:xfrm flipH="1" flipV="1">
            <a:off x="3556000"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3204" name="Line 42"/>
          <p:cNvSpPr>
            <a:spLocks noChangeShapeType="1"/>
          </p:cNvSpPr>
          <p:nvPr/>
        </p:nvSpPr>
        <p:spPr bwMode="auto">
          <a:xfrm flipH="1" flipV="1">
            <a:off x="3251200"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3205" name="Line 43"/>
          <p:cNvSpPr>
            <a:spLocks noChangeShapeType="1"/>
          </p:cNvSpPr>
          <p:nvPr/>
        </p:nvSpPr>
        <p:spPr bwMode="auto">
          <a:xfrm flipH="1" flipV="1">
            <a:off x="3005138" y="27701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3206" name="Line 44"/>
          <p:cNvSpPr>
            <a:spLocks noChangeShapeType="1"/>
          </p:cNvSpPr>
          <p:nvPr/>
        </p:nvSpPr>
        <p:spPr bwMode="auto">
          <a:xfrm flipH="1" flipV="1">
            <a:off x="2706688" y="27559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3207" name="Line 45"/>
          <p:cNvSpPr>
            <a:spLocks noChangeShapeType="1"/>
          </p:cNvSpPr>
          <p:nvPr/>
        </p:nvSpPr>
        <p:spPr bwMode="auto">
          <a:xfrm flipH="1" flipV="1">
            <a:off x="2427288" y="27320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3208" name="Line 46"/>
          <p:cNvSpPr>
            <a:spLocks noChangeShapeType="1"/>
          </p:cNvSpPr>
          <p:nvPr/>
        </p:nvSpPr>
        <p:spPr bwMode="auto">
          <a:xfrm flipH="1" flipV="1">
            <a:off x="2132013" y="2727325"/>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3209" name="Line 47"/>
          <p:cNvSpPr>
            <a:spLocks noChangeShapeType="1"/>
          </p:cNvSpPr>
          <p:nvPr/>
        </p:nvSpPr>
        <p:spPr bwMode="auto">
          <a:xfrm flipH="1" flipV="1">
            <a:off x="3849688" y="27606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3210" name="Line 48"/>
          <p:cNvSpPr>
            <a:spLocks noChangeShapeType="1"/>
          </p:cNvSpPr>
          <p:nvPr/>
        </p:nvSpPr>
        <p:spPr bwMode="auto">
          <a:xfrm flipH="1" flipV="1">
            <a:off x="4151313"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3211" name="Line 49"/>
          <p:cNvSpPr>
            <a:spLocks noChangeShapeType="1"/>
          </p:cNvSpPr>
          <p:nvPr/>
        </p:nvSpPr>
        <p:spPr bwMode="auto">
          <a:xfrm flipH="1" flipV="1">
            <a:off x="4427538"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3212" name="Line 50"/>
          <p:cNvSpPr>
            <a:spLocks noChangeShapeType="1"/>
          </p:cNvSpPr>
          <p:nvPr/>
        </p:nvSpPr>
        <p:spPr bwMode="auto">
          <a:xfrm flipH="1" flipV="1">
            <a:off x="4729163" y="276701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3213" name="Line 51"/>
          <p:cNvSpPr>
            <a:spLocks noChangeShapeType="1"/>
          </p:cNvSpPr>
          <p:nvPr/>
        </p:nvSpPr>
        <p:spPr bwMode="auto">
          <a:xfrm flipH="1" flipV="1">
            <a:off x="4997450"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3214" name="Line 52"/>
          <p:cNvSpPr>
            <a:spLocks noChangeShapeType="1"/>
          </p:cNvSpPr>
          <p:nvPr/>
        </p:nvSpPr>
        <p:spPr bwMode="auto">
          <a:xfrm flipH="1" flipV="1">
            <a:off x="5281613" y="27479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3215" name="Line 53"/>
          <p:cNvSpPr>
            <a:spLocks noChangeShapeType="1"/>
          </p:cNvSpPr>
          <p:nvPr/>
        </p:nvSpPr>
        <p:spPr bwMode="auto">
          <a:xfrm flipH="1" flipV="1">
            <a:off x="5626100" y="1606550"/>
            <a:ext cx="0" cy="2039938"/>
          </a:xfrm>
          <a:prstGeom prst="line">
            <a:avLst/>
          </a:prstGeom>
          <a:noFill/>
          <a:ln w="9525">
            <a:solidFill>
              <a:schemeClr val="tx1"/>
            </a:solidFill>
            <a:round/>
            <a:headEnd/>
            <a:tailEnd type="triangle" w="med" len="med"/>
          </a:ln>
        </p:spPr>
        <p:txBody>
          <a:bodyPr wrap="none" anchor="ctr"/>
          <a:lstStyle/>
          <a:p>
            <a:endParaRPr lang="cs-CZ"/>
          </a:p>
        </p:txBody>
      </p:sp>
      <p:sp>
        <p:nvSpPr>
          <p:cNvPr id="93216" name="Line 54"/>
          <p:cNvSpPr>
            <a:spLocks noChangeShapeType="1"/>
          </p:cNvSpPr>
          <p:nvPr/>
        </p:nvSpPr>
        <p:spPr bwMode="auto">
          <a:xfrm flipH="1" flipV="1">
            <a:off x="5878513" y="1073150"/>
            <a:ext cx="0" cy="2573338"/>
          </a:xfrm>
          <a:prstGeom prst="line">
            <a:avLst/>
          </a:prstGeom>
          <a:noFill/>
          <a:ln w="9525">
            <a:solidFill>
              <a:schemeClr val="tx1"/>
            </a:solidFill>
            <a:round/>
            <a:headEnd/>
            <a:tailEnd type="triangle" w="med" len="med"/>
          </a:ln>
        </p:spPr>
        <p:txBody>
          <a:bodyPr wrap="none" anchor="ctr"/>
          <a:lstStyle/>
          <a:p>
            <a:endParaRPr lang="cs-CZ"/>
          </a:p>
        </p:txBody>
      </p:sp>
      <p:sp>
        <p:nvSpPr>
          <p:cNvPr id="93217" name="Line 55"/>
          <p:cNvSpPr>
            <a:spLocks noChangeShapeType="1"/>
          </p:cNvSpPr>
          <p:nvPr/>
        </p:nvSpPr>
        <p:spPr bwMode="auto">
          <a:xfrm flipH="1" flipV="1">
            <a:off x="6130925" y="539750"/>
            <a:ext cx="0" cy="3106738"/>
          </a:xfrm>
          <a:prstGeom prst="line">
            <a:avLst/>
          </a:prstGeom>
          <a:noFill/>
          <a:ln w="9525">
            <a:solidFill>
              <a:schemeClr val="tx1"/>
            </a:solidFill>
            <a:round/>
            <a:headEnd/>
            <a:tailEnd type="triangle" w="med" len="med"/>
          </a:ln>
        </p:spPr>
        <p:txBody>
          <a:bodyPr wrap="none" anchor="ctr"/>
          <a:lstStyle/>
          <a:p>
            <a:endParaRPr lang="cs-CZ"/>
          </a:p>
        </p:txBody>
      </p:sp>
      <p:sp>
        <p:nvSpPr>
          <p:cNvPr id="93218" name="Line 56"/>
          <p:cNvSpPr>
            <a:spLocks noChangeShapeType="1"/>
          </p:cNvSpPr>
          <p:nvPr/>
        </p:nvSpPr>
        <p:spPr bwMode="auto">
          <a:xfrm flipH="1" flipV="1">
            <a:off x="6383338" y="0"/>
            <a:ext cx="0" cy="3640138"/>
          </a:xfrm>
          <a:prstGeom prst="line">
            <a:avLst/>
          </a:prstGeom>
          <a:noFill/>
          <a:ln w="9525">
            <a:solidFill>
              <a:schemeClr val="tx1"/>
            </a:solidFill>
            <a:round/>
            <a:headEnd/>
            <a:tailEnd type="triangle" w="med" len="med"/>
          </a:ln>
        </p:spPr>
        <p:txBody>
          <a:bodyPr wrap="none" anchor="ctr"/>
          <a:lstStyle/>
          <a:p>
            <a:endParaRPr lang="cs-CZ"/>
          </a:p>
        </p:txBody>
      </p:sp>
      <p:sp>
        <p:nvSpPr>
          <p:cNvPr id="93219" name="Line 57"/>
          <p:cNvSpPr>
            <a:spLocks noChangeShapeType="1"/>
          </p:cNvSpPr>
          <p:nvPr/>
        </p:nvSpPr>
        <p:spPr bwMode="auto">
          <a:xfrm flipV="1">
            <a:off x="1885950" y="2132013"/>
            <a:ext cx="3489325" cy="868362"/>
          </a:xfrm>
          <a:prstGeom prst="line">
            <a:avLst/>
          </a:prstGeom>
          <a:noFill/>
          <a:ln w="9525">
            <a:solidFill>
              <a:schemeClr val="tx1"/>
            </a:solidFill>
            <a:round/>
            <a:headEnd/>
            <a:tailEnd/>
          </a:ln>
        </p:spPr>
        <p:txBody>
          <a:bodyPr wrap="none" anchor="ctr"/>
          <a:lstStyle/>
          <a:p>
            <a:endParaRPr lang="cs-CZ"/>
          </a:p>
        </p:txBody>
      </p:sp>
      <p:sp>
        <p:nvSpPr>
          <p:cNvPr id="93220" name="Line 58"/>
          <p:cNvSpPr>
            <a:spLocks noChangeShapeType="1"/>
          </p:cNvSpPr>
          <p:nvPr/>
        </p:nvSpPr>
        <p:spPr bwMode="auto">
          <a:xfrm flipV="1">
            <a:off x="5373688" y="0"/>
            <a:ext cx="952500" cy="2141538"/>
          </a:xfrm>
          <a:prstGeom prst="line">
            <a:avLst/>
          </a:prstGeom>
          <a:noFill/>
          <a:ln w="9525">
            <a:solidFill>
              <a:schemeClr val="tx1"/>
            </a:solidFill>
            <a:round/>
            <a:headEnd/>
            <a:tailEnd/>
          </a:ln>
        </p:spPr>
        <p:txBody>
          <a:bodyPr wrap="none" anchor="ctr"/>
          <a:lstStyle/>
          <a:p>
            <a:endParaRPr lang="cs-CZ"/>
          </a:p>
        </p:txBody>
      </p:sp>
      <p:sp>
        <p:nvSpPr>
          <p:cNvPr id="93221" name="Line 59"/>
          <p:cNvSpPr>
            <a:spLocks noChangeShapeType="1"/>
          </p:cNvSpPr>
          <p:nvPr/>
        </p:nvSpPr>
        <p:spPr bwMode="auto">
          <a:xfrm flipH="1" flipV="1">
            <a:off x="290513" y="2713038"/>
            <a:ext cx="5159375" cy="50800"/>
          </a:xfrm>
          <a:prstGeom prst="line">
            <a:avLst/>
          </a:prstGeom>
          <a:noFill/>
          <a:ln w="9525">
            <a:solidFill>
              <a:schemeClr val="tx1"/>
            </a:solidFill>
            <a:round/>
            <a:headEnd/>
            <a:tailEnd/>
          </a:ln>
        </p:spPr>
        <p:txBody>
          <a:bodyPr wrap="none" anchor="ctr"/>
          <a:lstStyle/>
          <a:p>
            <a:endParaRPr lang="cs-CZ"/>
          </a:p>
        </p:txBody>
      </p:sp>
      <p:sp>
        <p:nvSpPr>
          <p:cNvPr id="93222" name="Line 60"/>
          <p:cNvSpPr>
            <a:spLocks noChangeShapeType="1"/>
          </p:cNvSpPr>
          <p:nvPr/>
        </p:nvSpPr>
        <p:spPr bwMode="auto">
          <a:xfrm flipH="1" flipV="1">
            <a:off x="4951413" y="1846263"/>
            <a:ext cx="0" cy="784225"/>
          </a:xfrm>
          <a:prstGeom prst="line">
            <a:avLst/>
          </a:prstGeom>
          <a:noFill/>
          <a:ln w="57150">
            <a:solidFill>
              <a:schemeClr val="tx1"/>
            </a:solidFill>
            <a:round/>
            <a:headEnd/>
            <a:tailEnd type="triangle" w="med" len="med"/>
          </a:ln>
        </p:spPr>
        <p:txBody>
          <a:bodyPr wrap="none" anchor="ctr"/>
          <a:lstStyle/>
          <a:p>
            <a:endParaRPr lang="cs-CZ"/>
          </a:p>
        </p:txBody>
      </p:sp>
      <p:sp>
        <p:nvSpPr>
          <p:cNvPr id="93223" name="Line 61"/>
          <p:cNvSpPr>
            <a:spLocks noChangeShapeType="1"/>
          </p:cNvSpPr>
          <p:nvPr/>
        </p:nvSpPr>
        <p:spPr bwMode="auto">
          <a:xfrm flipV="1">
            <a:off x="2262188" y="2538413"/>
            <a:ext cx="1587" cy="328612"/>
          </a:xfrm>
          <a:prstGeom prst="line">
            <a:avLst/>
          </a:prstGeom>
          <a:noFill/>
          <a:ln w="28575">
            <a:solidFill>
              <a:schemeClr val="tx1"/>
            </a:solidFill>
            <a:round/>
            <a:headEnd type="triangle" w="med" len="med"/>
            <a:tailEnd/>
          </a:ln>
        </p:spPr>
        <p:txBody>
          <a:bodyPr wrap="none" anchor="ctr"/>
          <a:lstStyle/>
          <a:p>
            <a:endParaRPr lang="cs-CZ"/>
          </a:p>
        </p:txBody>
      </p:sp>
      <p:sp>
        <p:nvSpPr>
          <p:cNvPr id="93227" name="Oval 65"/>
          <p:cNvSpPr>
            <a:spLocks noChangeArrowheads="1"/>
          </p:cNvSpPr>
          <p:nvPr/>
        </p:nvSpPr>
        <p:spPr bwMode="auto">
          <a:xfrm flipH="1">
            <a:off x="5114925" y="4964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28" name="Oval 66"/>
          <p:cNvSpPr>
            <a:spLocks noChangeArrowheads="1"/>
          </p:cNvSpPr>
          <p:nvPr/>
        </p:nvSpPr>
        <p:spPr bwMode="auto">
          <a:xfrm flipH="1">
            <a:off x="4962525" y="5116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29" name="Oval 67"/>
          <p:cNvSpPr>
            <a:spLocks noChangeArrowheads="1"/>
          </p:cNvSpPr>
          <p:nvPr/>
        </p:nvSpPr>
        <p:spPr bwMode="auto">
          <a:xfrm flipH="1">
            <a:off x="4810125" y="52689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30" name="Oval 68"/>
          <p:cNvSpPr>
            <a:spLocks noChangeArrowheads="1"/>
          </p:cNvSpPr>
          <p:nvPr/>
        </p:nvSpPr>
        <p:spPr bwMode="auto">
          <a:xfrm flipH="1">
            <a:off x="4665663" y="5589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31" name="Oval 69"/>
          <p:cNvSpPr>
            <a:spLocks noChangeArrowheads="1"/>
          </p:cNvSpPr>
          <p:nvPr/>
        </p:nvSpPr>
        <p:spPr bwMode="auto">
          <a:xfrm flipH="1">
            <a:off x="4886325" y="5006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32" name="Oval 70"/>
          <p:cNvSpPr>
            <a:spLocks noChangeArrowheads="1"/>
          </p:cNvSpPr>
          <p:nvPr/>
        </p:nvSpPr>
        <p:spPr bwMode="auto">
          <a:xfrm flipH="1">
            <a:off x="5189538" y="45767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33" name="Oval 71"/>
          <p:cNvSpPr>
            <a:spLocks noChangeArrowheads="1"/>
          </p:cNvSpPr>
          <p:nvPr/>
        </p:nvSpPr>
        <p:spPr bwMode="auto">
          <a:xfrm flipH="1">
            <a:off x="5197475" y="41052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34" name="Oval 72"/>
          <p:cNvSpPr>
            <a:spLocks noChangeArrowheads="1"/>
          </p:cNvSpPr>
          <p:nvPr/>
        </p:nvSpPr>
        <p:spPr bwMode="auto">
          <a:xfrm flipH="1">
            <a:off x="4986338" y="4340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35" name="Oval 73"/>
          <p:cNvSpPr>
            <a:spLocks noChangeArrowheads="1"/>
          </p:cNvSpPr>
          <p:nvPr/>
        </p:nvSpPr>
        <p:spPr bwMode="auto">
          <a:xfrm flipH="1">
            <a:off x="4581525" y="4568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36" name="Oval 74"/>
          <p:cNvSpPr>
            <a:spLocks noChangeArrowheads="1"/>
          </p:cNvSpPr>
          <p:nvPr/>
        </p:nvSpPr>
        <p:spPr bwMode="auto">
          <a:xfrm flipH="1">
            <a:off x="4505325" y="4459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37" name="Oval 75"/>
          <p:cNvSpPr>
            <a:spLocks noChangeArrowheads="1"/>
          </p:cNvSpPr>
          <p:nvPr/>
        </p:nvSpPr>
        <p:spPr bwMode="auto">
          <a:xfrm flipH="1">
            <a:off x="4429125" y="4349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38" name="Oval 76"/>
          <p:cNvSpPr>
            <a:spLocks noChangeArrowheads="1"/>
          </p:cNvSpPr>
          <p:nvPr/>
        </p:nvSpPr>
        <p:spPr bwMode="auto">
          <a:xfrm flipH="1">
            <a:off x="4352925" y="4240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39" name="Oval 77"/>
          <p:cNvSpPr>
            <a:spLocks noChangeArrowheads="1"/>
          </p:cNvSpPr>
          <p:nvPr/>
        </p:nvSpPr>
        <p:spPr bwMode="auto">
          <a:xfrm flipH="1">
            <a:off x="4167188" y="42989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40" name="Oval 78"/>
          <p:cNvSpPr>
            <a:spLocks noChangeArrowheads="1"/>
          </p:cNvSpPr>
          <p:nvPr/>
        </p:nvSpPr>
        <p:spPr bwMode="auto">
          <a:xfrm flipH="1">
            <a:off x="3981450" y="4357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41" name="Oval 79"/>
          <p:cNvSpPr>
            <a:spLocks noChangeArrowheads="1"/>
          </p:cNvSpPr>
          <p:nvPr/>
        </p:nvSpPr>
        <p:spPr bwMode="auto">
          <a:xfrm flipH="1">
            <a:off x="3762375" y="4197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42" name="Oval 80"/>
          <p:cNvSpPr>
            <a:spLocks noChangeArrowheads="1"/>
          </p:cNvSpPr>
          <p:nvPr/>
        </p:nvSpPr>
        <p:spPr bwMode="auto">
          <a:xfrm flipH="1">
            <a:off x="3543300" y="4037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43" name="Oval 81"/>
          <p:cNvSpPr>
            <a:spLocks noChangeArrowheads="1"/>
          </p:cNvSpPr>
          <p:nvPr/>
        </p:nvSpPr>
        <p:spPr bwMode="auto">
          <a:xfrm flipH="1">
            <a:off x="3324225" y="3876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44" name="Oval 82"/>
          <p:cNvSpPr>
            <a:spLocks noChangeArrowheads="1"/>
          </p:cNvSpPr>
          <p:nvPr/>
        </p:nvSpPr>
        <p:spPr bwMode="auto">
          <a:xfrm flipH="1">
            <a:off x="3224213" y="43307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45" name="Oval 83"/>
          <p:cNvSpPr>
            <a:spLocks noChangeArrowheads="1"/>
          </p:cNvSpPr>
          <p:nvPr/>
        </p:nvSpPr>
        <p:spPr bwMode="auto">
          <a:xfrm flipH="1">
            <a:off x="3124200" y="4784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46" name="Oval 84"/>
          <p:cNvSpPr>
            <a:spLocks noChangeArrowheads="1"/>
          </p:cNvSpPr>
          <p:nvPr/>
        </p:nvSpPr>
        <p:spPr bwMode="auto">
          <a:xfrm flipH="1">
            <a:off x="2997200" y="4735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47" name="Oval 85"/>
          <p:cNvSpPr>
            <a:spLocks noChangeArrowheads="1"/>
          </p:cNvSpPr>
          <p:nvPr/>
        </p:nvSpPr>
        <p:spPr bwMode="auto">
          <a:xfrm flipH="1">
            <a:off x="2911475" y="4602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48" name="Oval 86"/>
          <p:cNvSpPr>
            <a:spLocks noChangeArrowheads="1"/>
          </p:cNvSpPr>
          <p:nvPr/>
        </p:nvSpPr>
        <p:spPr bwMode="auto">
          <a:xfrm flipH="1">
            <a:off x="2743200"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49" name="Oval 87"/>
          <p:cNvSpPr>
            <a:spLocks noChangeArrowheads="1"/>
          </p:cNvSpPr>
          <p:nvPr/>
        </p:nvSpPr>
        <p:spPr bwMode="auto">
          <a:xfrm flipH="1">
            <a:off x="2835275" y="4241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50" name="Oval 88"/>
          <p:cNvSpPr>
            <a:spLocks noChangeArrowheads="1"/>
          </p:cNvSpPr>
          <p:nvPr/>
        </p:nvSpPr>
        <p:spPr bwMode="auto">
          <a:xfrm flipH="1">
            <a:off x="2489200" y="4538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51" name="Oval 89"/>
          <p:cNvSpPr>
            <a:spLocks noChangeArrowheads="1"/>
          </p:cNvSpPr>
          <p:nvPr/>
        </p:nvSpPr>
        <p:spPr bwMode="auto">
          <a:xfrm flipH="1">
            <a:off x="3351213" y="4727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52" name="Oval 90"/>
          <p:cNvSpPr>
            <a:spLocks noChangeArrowheads="1"/>
          </p:cNvSpPr>
          <p:nvPr/>
        </p:nvSpPr>
        <p:spPr bwMode="auto">
          <a:xfrm flipH="1">
            <a:off x="3705225" y="4719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53" name="Oval 91"/>
          <p:cNvSpPr>
            <a:spLocks noChangeArrowheads="1"/>
          </p:cNvSpPr>
          <p:nvPr/>
        </p:nvSpPr>
        <p:spPr bwMode="auto">
          <a:xfrm flipH="1">
            <a:off x="3992563"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54" name="Oval 92"/>
          <p:cNvSpPr>
            <a:spLocks noChangeArrowheads="1"/>
          </p:cNvSpPr>
          <p:nvPr/>
        </p:nvSpPr>
        <p:spPr bwMode="auto">
          <a:xfrm flipH="1">
            <a:off x="4413250"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55" name="Oval 93"/>
          <p:cNvSpPr>
            <a:spLocks noChangeArrowheads="1"/>
          </p:cNvSpPr>
          <p:nvPr/>
        </p:nvSpPr>
        <p:spPr bwMode="auto">
          <a:xfrm flipH="1">
            <a:off x="3257550" y="4919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56" name="Oval 94"/>
          <p:cNvSpPr>
            <a:spLocks noChangeArrowheads="1"/>
          </p:cNvSpPr>
          <p:nvPr/>
        </p:nvSpPr>
        <p:spPr bwMode="auto">
          <a:xfrm flipH="1">
            <a:off x="3113088" y="4910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57" name="Oval 95"/>
          <p:cNvSpPr>
            <a:spLocks noChangeArrowheads="1"/>
          </p:cNvSpPr>
          <p:nvPr/>
        </p:nvSpPr>
        <p:spPr bwMode="auto">
          <a:xfrm flipH="1">
            <a:off x="3524250" y="5189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58" name="Oval 96"/>
          <p:cNvSpPr>
            <a:spLocks noChangeArrowheads="1"/>
          </p:cNvSpPr>
          <p:nvPr/>
        </p:nvSpPr>
        <p:spPr bwMode="auto">
          <a:xfrm flipH="1">
            <a:off x="3197225" y="50212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59" name="Oval 97"/>
          <p:cNvSpPr>
            <a:spLocks noChangeArrowheads="1"/>
          </p:cNvSpPr>
          <p:nvPr/>
        </p:nvSpPr>
        <p:spPr bwMode="auto">
          <a:xfrm flipH="1">
            <a:off x="3146425" y="5165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60" name="Oval 98"/>
          <p:cNvSpPr>
            <a:spLocks noChangeArrowheads="1"/>
          </p:cNvSpPr>
          <p:nvPr/>
        </p:nvSpPr>
        <p:spPr bwMode="auto">
          <a:xfrm flipH="1">
            <a:off x="3011488" y="5081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61" name="Oval 99"/>
          <p:cNvSpPr>
            <a:spLocks noChangeArrowheads="1"/>
          </p:cNvSpPr>
          <p:nvPr/>
        </p:nvSpPr>
        <p:spPr bwMode="auto">
          <a:xfrm flipH="1">
            <a:off x="2876550" y="49974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62" name="Oval 100"/>
          <p:cNvSpPr>
            <a:spLocks noChangeArrowheads="1"/>
          </p:cNvSpPr>
          <p:nvPr/>
        </p:nvSpPr>
        <p:spPr bwMode="auto">
          <a:xfrm flipH="1">
            <a:off x="2741613" y="49133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63" name="Oval 101"/>
          <p:cNvSpPr>
            <a:spLocks noChangeArrowheads="1"/>
          </p:cNvSpPr>
          <p:nvPr/>
        </p:nvSpPr>
        <p:spPr bwMode="auto">
          <a:xfrm flipH="1">
            <a:off x="2606675" y="4829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64" name="Oval 102"/>
          <p:cNvSpPr>
            <a:spLocks noChangeArrowheads="1"/>
          </p:cNvSpPr>
          <p:nvPr/>
        </p:nvSpPr>
        <p:spPr bwMode="auto">
          <a:xfrm flipH="1">
            <a:off x="2413000"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65" name="Oval 103"/>
          <p:cNvSpPr>
            <a:spLocks noChangeArrowheads="1"/>
          </p:cNvSpPr>
          <p:nvPr/>
        </p:nvSpPr>
        <p:spPr bwMode="auto">
          <a:xfrm flipH="1">
            <a:off x="2859088" y="5233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66" name="Oval 104"/>
          <p:cNvSpPr>
            <a:spLocks noChangeArrowheads="1"/>
          </p:cNvSpPr>
          <p:nvPr/>
        </p:nvSpPr>
        <p:spPr bwMode="auto">
          <a:xfrm flipH="1">
            <a:off x="2894013" y="4854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67" name="Oval 105"/>
          <p:cNvSpPr>
            <a:spLocks noChangeArrowheads="1"/>
          </p:cNvSpPr>
          <p:nvPr/>
        </p:nvSpPr>
        <p:spPr bwMode="auto">
          <a:xfrm flipH="1">
            <a:off x="2682875" y="4394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68" name="Oval 106"/>
          <p:cNvSpPr>
            <a:spLocks noChangeArrowheads="1"/>
          </p:cNvSpPr>
          <p:nvPr/>
        </p:nvSpPr>
        <p:spPr bwMode="auto">
          <a:xfrm flipH="1">
            <a:off x="3198813" y="4627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69" name="Oval 107"/>
          <p:cNvSpPr>
            <a:spLocks noChangeArrowheads="1"/>
          </p:cNvSpPr>
          <p:nvPr/>
        </p:nvSpPr>
        <p:spPr bwMode="auto">
          <a:xfrm flipH="1">
            <a:off x="2616200" y="4594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70" name="Oval 108"/>
          <p:cNvSpPr>
            <a:spLocks noChangeArrowheads="1"/>
          </p:cNvSpPr>
          <p:nvPr/>
        </p:nvSpPr>
        <p:spPr bwMode="auto">
          <a:xfrm flipH="1">
            <a:off x="3114675" y="44450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71" name="Oval 109"/>
          <p:cNvSpPr>
            <a:spLocks noChangeArrowheads="1"/>
          </p:cNvSpPr>
          <p:nvPr/>
        </p:nvSpPr>
        <p:spPr bwMode="auto">
          <a:xfrm flipH="1">
            <a:off x="3341688" y="4497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72" name="Oval 110"/>
          <p:cNvSpPr>
            <a:spLocks noChangeArrowheads="1"/>
          </p:cNvSpPr>
          <p:nvPr/>
        </p:nvSpPr>
        <p:spPr bwMode="auto">
          <a:xfrm flipH="1">
            <a:off x="3451225" y="4221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73" name="Oval 111"/>
          <p:cNvSpPr>
            <a:spLocks noChangeArrowheads="1"/>
          </p:cNvSpPr>
          <p:nvPr/>
        </p:nvSpPr>
        <p:spPr bwMode="auto">
          <a:xfrm flipH="1">
            <a:off x="2870200" y="4433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74" name="Oval 112"/>
          <p:cNvSpPr>
            <a:spLocks noChangeArrowheads="1"/>
          </p:cNvSpPr>
          <p:nvPr/>
        </p:nvSpPr>
        <p:spPr bwMode="auto">
          <a:xfrm flipH="1">
            <a:off x="1646238" y="4773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75" name="Oval 113"/>
          <p:cNvSpPr>
            <a:spLocks noChangeArrowheads="1"/>
          </p:cNvSpPr>
          <p:nvPr/>
        </p:nvSpPr>
        <p:spPr bwMode="auto">
          <a:xfrm flipH="1">
            <a:off x="2682875" y="4394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76" name="Oval 114"/>
          <p:cNvSpPr>
            <a:spLocks noChangeArrowheads="1"/>
          </p:cNvSpPr>
          <p:nvPr/>
        </p:nvSpPr>
        <p:spPr bwMode="auto">
          <a:xfrm flipH="1">
            <a:off x="2336800" y="4691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77" name="Oval 115"/>
          <p:cNvSpPr>
            <a:spLocks noChangeArrowheads="1"/>
          </p:cNvSpPr>
          <p:nvPr/>
        </p:nvSpPr>
        <p:spPr bwMode="auto">
          <a:xfrm flipH="1">
            <a:off x="2589213" y="5065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78" name="Oval 116"/>
          <p:cNvSpPr>
            <a:spLocks noChangeArrowheads="1"/>
          </p:cNvSpPr>
          <p:nvPr/>
        </p:nvSpPr>
        <p:spPr bwMode="auto">
          <a:xfrm flipH="1">
            <a:off x="2454275" y="4981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79" name="Oval 117"/>
          <p:cNvSpPr>
            <a:spLocks noChangeArrowheads="1"/>
          </p:cNvSpPr>
          <p:nvPr/>
        </p:nvSpPr>
        <p:spPr bwMode="auto">
          <a:xfrm flipH="1">
            <a:off x="2438400"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80" name="Oval 118"/>
          <p:cNvSpPr>
            <a:spLocks noChangeArrowheads="1"/>
          </p:cNvSpPr>
          <p:nvPr/>
        </p:nvSpPr>
        <p:spPr bwMode="auto">
          <a:xfrm flipH="1">
            <a:off x="1385888" y="4410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81" name="Oval 119"/>
          <p:cNvSpPr>
            <a:spLocks noChangeArrowheads="1"/>
          </p:cNvSpPr>
          <p:nvPr/>
        </p:nvSpPr>
        <p:spPr bwMode="auto">
          <a:xfrm flipH="1">
            <a:off x="1781175" y="4941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82" name="Oval 120"/>
          <p:cNvSpPr>
            <a:spLocks noChangeArrowheads="1"/>
          </p:cNvSpPr>
          <p:nvPr/>
        </p:nvSpPr>
        <p:spPr bwMode="auto">
          <a:xfrm flipH="1">
            <a:off x="2301875" y="4116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83" name="Oval 121"/>
          <p:cNvSpPr>
            <a:spLocks noChangeArrowheads="1"/>
          </p:cNvSpPr>
          <p:nvPr/>
        </p:nvSpPr>
        <p:spPr bwMode="auto">
          <a:xfrm flipH="1">
            <a:off x="2184400" y="4843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84" name="Oval 122"/>
          <p:cNvSpPr>
            <a:spLocks noChangeArrowheads="1"/>
          </p:cNvSpPr>
          <p:nvPr/>
        </p:nvSpPr>
        <p:spPr bwMode="auto">
          <a:xfrm flipH="1">
            <a:off x="2436813" y="5218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85" name="Oval 123"/>
          <p:cNvSpPr>
            <a:spLocks noChangeArrowheads="1"/>
          </p:cNvSpPr>
          <p:nvPr/>
        </p:nvSpPr>
        <p:spPr bwMode="auto">
          <a:xfrm flipH="1">
            <a:off x="2301875" y="5133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86" name="Oval 124"/>
          <p:cNvSpPr>
            <a:spLocks noChangeArrowheads="1"/>
          </p:cNvSpPr>
          <p:nvPr/>
        </p:nvSpPr>
        <p:spPr bwMode="auto">
          <a:xfrm flipH="1">
            <a:off x="2184400" y="4505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87" name="Oval 125"/>
          <p:cNvSpPr>
            <a:spLocks noChangeArrowheads="1"/>
          </p:cNvSpPr>
          <p:nvPr/>
        </p:nvSpPr>
        <p:spPr bwMode="auto">
          <a:xfrm flipH="1">
            <a:off x="1933575" y="4764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88" name="Oval 126"/>
          <p:cNvSpPr>
            <a:spLocks noChangeArrowheads="1"/>
          </p:cNvSpPr>
          <p:nvPr/>
        </p:nvSpPr>
        <p:spPr bwMode="auto">
          <a:xfrm flipH="1">
            <a:off x="1754188" y="5118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89" name="Oval 127"/>
          <p:cNvSpPr>
            <a:spLocks noChangeArrowheads="1"/>
          </p:cNvSpPr>
          <p:nvPr/>
        </p:nvSpPr>
        <p:spPr bwMode="auto">
          <a:xfrm flipH="1">
            <a:off x="2065338" y="4243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90" name="Oval 128"/>
          <p:cNvSpPr>
            <a:spLocks noChangeArrowheads="1"/>
          </p:cNvSpPr>
          <p:nvPr/>
        </p:nvSpPr>
        <p:spPr bwMode="auto">
          <a:xfrm flipH="1">
            <a:off x="2032000" y="49958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91" name="Oval 129"/>
          <p:cNvSpPr>
            <a:spLocks noChangeArrowheads="1"/>
          </p:cNvSpPr>
          <p:nvPr/>
        </p:nvSpPr>
        <p:spPr bwMode="auto">
          <a:xfrm flipH="1">
            <a:off x="2284413" y="5370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92" name="Oval 130"/>
          <p:cNvSpPr>
            <a:spLocks noChangeArrowheads="1"/>
          </p:cNvSpPr>
          <p:nvPr/>
        </p:nvSpPr>
        <p:spPr bwMode="auto">
          <a:xfrm flipH="1">
            <a:off x="2149475" y="52863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93" name="Oval 131"/>
          <p:cNvSpPr>
            <a:spLocks noChangeArrowheads="1"/>
          </p:cNvSpPr>
          <p:nvPr/>
        </p:nvSpPr>
        <p:spPr bwMode="auto">
          <a:xfrm flipH="1">
            <a:off x="1711325" y="42703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94" name="Oval 132"/>
          <p:cNvSpPr>
            <a:spLocks noChangeArrowheads="1"/>
          </p:cNvSpPr>
          <p:nvPr/>
        </p:nvSpPr>
        <p:spPr bwMode="auto">
          <a:xfrm flipH="1">
            <a:off x="1712913" y="4562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95" name="Oval 133"/>
          <p:cNvSpPr>
            <a:spLocks noChangeArrowheads="1"/>
          </p:cNvSpPr>
          <p:nvPr/>
        </p:nvSpPr>
        <p:spPr bwMode="auto">
          <a:xfrm flipH="1">
            <a:off x="4833938" y="4492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96" name="Oval 134"/>
          <p:cNvSpPr>
            <a:spLocks noChangeArrowheads="1"/>
          </p:cNvSpPr>
          <p:nvPr/>
        </p:nvSpPr>
        <p:spPr bwMode="auto">
          <a:xfrm flipH="1">
            <a:off x="4681538" y="4645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97" name="Oval 135"/>
          <p:cNvSpPr>
            <a:spLocks noChangeArrowheads="1"/>
          </p:cNvSpPr>
          <p:nvPr/>
        </p:nvSpPr>
        <p:spPr bwMode="auto">
          <a:xfrm flipH="1">
            <a:off x="5037138" y="4729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98" name="Oval 136"/>
          <p:cNvSpPr>
            <a:spLocks noChangeArrowheads="1"/>
          </p:cNvSpPr>
          <p:nvPr/>
        </p:nvSpPr>
        <p:spPr bwMode="auto">
          <a:xfrm flipH="1">
            <a:off x="5180013" y="4433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299" name="Oval 137"/>
          <p:cNvSpPr>
            <a:spLocks noChangeArrowheads="1"/>
          </p:cNvSpPr>
          <p:nvPr/>
        </p:nvSpPr>
        <p:spPr bwMode="auto">
          <a:xfrm flipH="1">
            <a:off x="5027613" y="4586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00" name="Oval 138"/>
          <p:cNvSpPr>
            <a:spLocks noChangeArrowheads="1"/>
          </p:cNvSpPr>
          <p:nvPr/>
        </p:nvSpPr>
        <p:spPr bwMode="auto">
          <a:xfrm flipH="1">
            <a:off x="4875213" y="4738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01" name="Oval 139"/>
          <p:cNvSpPr>
            <a:spLocks noChangeArrowheads="1"/>
          </p:cNvSpPr>
          <p:nvPr/>
        </p:nvSpPr>
        <p:spPr bwMode="auto">
          <a:xfrm flipH="1">
            <a:off x="4722813" y="4891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02" name="Oval 140"/>
          <p:cNvSpPr>
            <a:spLocks noChangeArrowheads="1"/>
          </p:cNvSpPr>
          <p:nvPr/>
        </p:nvSpPr>
        <p:spPr bwMode="auto">
          <a:xfrm flipH="1">
            <a:off x="4570413" y="5043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03" name="Oval 141"/>
          <p:cNvSpPr>
            <a:spLocks noChangeArrowheads="1"/>
          </p:cNvSpPr>
          <p:nvPr/>
        </p:nvSpPr>
        <p:spPr bwMode="auto">
          <a:xfrm flipH="1">
            <a:off x="4816475" y="4156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04" name="Oval 142"/>
          <p:cNvSpPr>
            <a:spLocks noChangeArrowheads="1"/>
          </p:cNvSpPr>
          <p:nvPr/>
        </p:nvSpPr>
        <p:spPr bwMode="auto">
          <a:xfrm flipH="1">
            <a:off x="4679950" y="42592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05" name="Oval 143"/>
          <p:cNvSpPr>
            <a:spLocks noChangeArrowheads="1"/>
          </p:cNvSpPr>
          <p:nvPr/>
        </p:nvSpPr>
        <p:spPr bwMode="auto">
          <a:xfrm flipH="1">
            <a:off x="4492625" y="4084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06" name="Oval 144"/>
          <p:cNvSpPr>
            <a:spLocks noChangeArrowheads="1"/>
          </p:cNvSpPr>
          <p:nvPr/>
        </p:nvSpPr>
        <p:spPr bwMode="auto">
          <a:xfrm flipH="1">
            <a:off x="4418013" y="5195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07" name="Oval 145"/>
          <p:cNvSpPr>
            <a:spLocks noChangeArrowheads="1"/>
          </p:cNvSpPr>
          <p:nvPr/>
        </p:nvSpPr>
        <p:spPr bwMode="auto">
          <a:xfrm flipH="1">
            <a:off x="4260850" y="4999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08" name="Oval 146"/>
          <p:cNvSpPr>
            <a:spLocks noChangeArrowheads="1"/>
          </p:cNvSpPr>
          <p:nvPr/>
        </p:nvSpPr>
        <p:spPr bwMode="auto">
          <a:xfrm flipH="1">
            <a:off x="4108450" y="5151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09" name="Oval 147"/>
          <p:cNvSpPr>
            <a:spLocks noChangeArrowheads="1"/>
          </p:cNvSpPr>
          <p:nvPr/>
        </p:nvSpPr>
        <p:spPr bwMode="auto">
          <a:xfrm flipH="1">
            <a:off x="2949575" y="5754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10" name="Oval 148"/>
          <p:cNvSpPr>
            <a:spLocks noChangeArrowheads="1"/>
          </p:cNvSpPr>
          <p:nvPr/>
        </p:nvSpPr>
        <p:spPr bwMode="auto">
          <a:xfrm flipH="1">
            <a:off x="3956050" y="5303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11" name="Oval 149"/>
          <p:cNvSpPr>
            <a:spLocks noChangeArrowheads="1"/>
          </p:cNvSpPr>
          <p:nvPr/>
        </p:nvSpPr>
        <p:spPr bwMode="auto">
          <a:xfrm flipH="1">
            <a:off x="3840163" y="4999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12" name="Oval 150"/>
          <p:cNvSpPr>
            <a:spLocks noChangeArrowheads="1"/>
          </p:cNvSpPr>
          <p:nvPr/>
        </p:nvSpPr>
        <p:spPr bwMode="auto">
          <a:xfrm flipH="1">
            <a:off x="3525838"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13" name="Oval 151"/>
          <p:cNvSpPr>
            <a:spLocks noChangeArrowheads="1"/>
          </p:cNvSpPr>
          <p:nvPr/>
        </p:nvSpPr>
        <p:spPr bwMode="auto">
          <a:xfrm flipH="1">
            <a:off x="6402388" y="4535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14" name="Oval 152"/>
          <p:cNvSpPr>
            <a:spLocks noChangeArrowheads="1"/>
          </p:cNvSpPr>
          <p:nvPr/>
        </p:nvSpPr>
        <p:spPr bwMode="auto">
          <a:xfrm flipH="1">
            <a:off x="7472363" y="4789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15" name="Oval 153"/>
          <p:cNvSpPr>
            <a:spLocks noChangeArrowheads="1"/>
          </p:cNvSpPr>
          <p:nvPr/>
        </p:nvSpPr>
        <p:spPr bwMode="auto">
          <a:xfrm flipH="1">
            <a:off x="8542338" y="5043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16" name="Oval 154"/>
          <p:cNvSpPr>
            <a:spLocks noChangeArrowheads="1"/>
          </p:cNvSpPr>
          <p:nvPr/>
        </p:nvSpPr>
        <p:spPr bwMode="auto">
          <a:xfrm flipH="1">
            <a:off x="7859713" y="4919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17" name="Oval 155"/>
          <p:cNvSpPr>
            <a:spLocks noChangeArrowheads="1"/>
          </p:cNvSpPr>
          <p:nvPr/>
        </p:nvSpPr>
        <p:spPr bwMode="auto">
          <a:xfrm flipH="1">
            <a:off x="7321550" y="4838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18" name="Oval 156"/>
          <p:cNvSpPr>
            <a:spLocks noChangeArrowheads="1"/>
          </p:cNvSpPr>
          <p:nvPr/>
        </p:nvSpPr>
        <p:spPr bwMode="auto">
          <a:xfrm flipH="1">
            <a:off x="7370763" y="4510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19" name="Oval 157"/>
          <p:cNvSpPr>
            <a:spLocks noChangeArrowheads="1"/>
          </p:cNvSpPr>
          <p:nvPr/>
        </p:nvSpPr>
        <p:spPr bwMode="auto">
          <a:xfrm flipH="1">
            <a:off x="7118350" y="4602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20" name="Oval 158"/>
          <p:cNvSpPr>
            <a:spLocks noChangeArrowheads="1"/>
          </p:cNvSpPr>
          <p:nvPr/>
        </p:nvSpPr>
        <p:spPr bwMode="auto">
          <a:xfrm flipH="1">
            <a:off x="6965950" y="47545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21" name="Oval 159"/>
          <p:cNvSpPr>
            <a:spLocks noChangeArrowheads="1"/>
          </p:cNvSpPr>
          <p:nvPr/>
        </p:nvSpPr>
        <p:spPr bwMode="auto">
          <a:xfrm flipH="1">
            <a:off x="6813550" y="4906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22" name="Oval 160"/>
          <p:cNvSpPr>
            <a:spLocks noChangeArrowheads="1"/>
          </p:cNvSpPr>
          <p:nvPr/>
        </p:nvSpPr>
        <p:spPr bwMode="auto">
          <a:xfrm flipH="1">
            <a:off x="7169150"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23" name="Oval 161"/>
          <p:cNvSpPr>
            <a:spLocks noChangeArrowheads="1"/>
          </p:cNvSpPr>
          <p:nvPr/>
        </p:nvSpPr>
        <p:spPr bwMode="auto">
          <a:xfrm flipH="1">
            <a:off x="7312025"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24" name="Oval 162"/>
          <p:cNvSpPr>
            <a:spLocks noChangeArrowheads="1"/>
          </p:cNvSpPr>
          <p:nvPr/>
        </p:nvSpPr>
        <p:spPr bwMode="auto">
          <a:xfrm flipH="1">
            <a:off x="7159625" y="4848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25" name="Oval 163"/>
          <p:cNvSpPr>
            <a:spLocks noChangeArrowheads="1"/>
          </p:cNvSpPr>
          <p:nvPr/>
        </p:nvSpPr>
        <p:spPr bwMode="auto">
          <a:xfrm flipH="1">
            <a:off x="7007225" y="5000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26" name="Oval 164"/>
          <p:cNvSpPr>
            <a:spLocks noChangeArrowheads="1"/>
          </p:cNvSpPr>
          <p:nvPr/>
        </p:nvSpPr>
        <p:spPr bwMode="auto">
          <a:xfrm flipH="1">
            <a:off x="6854825" y="5153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27" name="Oval 165"/>
          <p:cNvSpPr>
            <a:spLocks noChangeArrowheads="1"/>
          </p:cNvSpPr>
          <p:nvPr/>
        </p:nvSpPr>
        <p:spPr bwMode="auto">
          <a:xfrm flipH="1">
            <a:off x="6948488" y="4418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28" name="Oval 166"/>
          <p:cNvSpPr>
            <a:spLocks noChangeArrowheads="1"/>
          </p:cNvSpPr>
          <p:nvPr/>
        </p:nvSpPr>
        <p:spPr bwMode="auto">
          <a:xfrm flipH="1">
            <a:off x="6811963" y="4521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29" name="Oval 167"/>
          <p:cNvSpPr>
            <a:spLocks noChangeArrowheads="1"/>
          </p:cNvSpPr>
          <p:nvPr/>
        </p:nvSpPr>
        <p:spPr bwMode="auto">
          <a:xfrm flipH="1">
            <a:off x="755650" y="531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30" name="Oval 168"/>
          <p:cNvSpPr>
            <a:spLocks noChangeArrowheads="1"/>
          </p:cNvSpPr>
          <p:nvPr/>
        </p:nvSpPr>
        <p:spPr bwMode="auto">
          <a:xfrm flipH="1">
            <a:off x="898525" y="5024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31" name="Oval 169"/>
          <p:cNvSpPr>
            <a:spLocks noChangeArrowheads="1"/>
          </p:cNvSpPr>
          <p:nvPr/>
        </p:nvSpPr>
        <p:spPr bwMode="auto">
          <a:xfrm flipH="1">
            <a:off x="552450" y="5083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32" name="Oval 170"/>
          <p:cNvSpPr>
            <a:spLocks noChangeArrowheads="1"/>
          </p:cNvSpPr>
          <p:nvPr/>
        </p:nvSpPr>
        <p:spPr bwMode="auto">
          <a:xfrm flipH="1">
            <a:off x="400050" y="5235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33" name="Oval 171"/>
          <p:cNvSpPr>
            <a:spLocks noChangeArrowheads="1"/>
          </p:cNvSpPr>
          <p:nvPr/>
        </p:nvSpPr>
        <p:spPr bwMode="auto">
          <a:xfrm flipH="1">
            <a:off x="247650" y="5387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34" name="Oval 172"/>
          <p:cNvSpPr>
            <a:spLocks noChangeArrowheads="1"/>
          </p:cNvSpPr>
          <p:nvPr/>
        </p:nvSpPr>
        <p:spPr bwMode="auto">
          <a:xfrm flipH="1">
            <a:off x="603250" y="5472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35" name="Oval 173"/>
          <p:cNvSpPr>
            <a:spLocks noChangeArrowheads="1"/>
          </p:cNvSpPr>
          <p:nvPr/>
        </p:nvSpPr>
        <p:spPr bwMode="auto">
          <a:xfrm flipH="1">
            <a:off x="746125" y="5176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36" name="Oval 174"/>
          <p:cNvSpPr>
            <a:spLocks noChangeArrowheads="1"/>
          </p:cNvSpPr>
          <p:nvPr/>
        </p:nvSpPr>
        <p:spPr bwMode="auto">
          <a:xfrm flipH="1">
            <a:off x="593725" y="5329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37" name="Oval 175"/>
          <p:cNvSpPr>
            <a:spLocks noChangeArrowheads="1"/>
          </p:cNvSpPr>
          <p:nvPr/>
        </p:nvSpPr>
        <p:spPr bwMode="auto">
          <a:xfrm flipH="1">
            <a:off x="441325" y="5481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38" name="Oval 176"/>
          <p:cNvSpPr>
            <a:spLocks noChangeArrowheads="1"/>
          </p:cNvSpPr>
          <p:nvPr/>
        </p:nvSpPr>
        <p:spPr bwMode="auto">
          <a:xfrm flipH="1">
            <a:off x="288925" y="5634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39" name="Oval 177"/>
          <p:cNvSpPr>
            <a:spLocks noChangeArrowheads="1"/>
          </p:cNvSpPr>
          <p:nvPr/>
        </p:nvSpPr>
        <p:spPr bwMode="auto">
          <a:xfrm flipH="1">
            <a:off x="382588" y="4899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40" name="Oval 178"/>
          <p:cNvSpPr>
            <a:spLocks noChangeArrowheads="1"/>
          </p:cNvSpPr>
          <p:nvPr/>
        </p:nvSpPr>
        <p:spPr bwMode="auto">
          <a:xfrm flipH="1">
            <a:off x="246063" y="5002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41" name="Oval 179"/>
          <p:cNvSpPr>
            <a:spLocks noChangeArrowheads="1"/>
          </p:cNvSpPr>
          <p:nvPr/>
        </p:nvSpPr>
        <p:spPr bwMode="auto">
          <a:xfrm flipH="1">
            <a:off x="1462088" y="4316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42" name="Oval 180"/>
          <p:cNvSpPr>
            <a:spLocks noChangeArrowheads="1"/>
          </p:cNvSpPr>
          <p:nvPr/>
        </p:nvSpPr>
        <p:spPr bwMode="auto">
          <a:xfrm flipH="1">
            <a:off x="1419225" y="5233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43" name="Oval 181"/>
          <p:cNvSpPr>
            <a:spLocks noChangeArrowheads="1"/>
          </p:cNvSpPr>
          <p:nvPr/>
        </p:nvSpPr>
        <p:spPr bwMode="auto">
          <a:xfrm flipH="1">
            <a:off x="1892300" y="51498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44" name="Oval 182"/>
          <p:cNvSpPr>
            <a:spLocks noChangeArrowheads="1"/>
          </p:cNvSpPr>
          <p:nvPr/>
        </p:nvSpPr>
        <p:spPr bwMode="auto">
          <a:xfrm flipH="1">
            <a:off x="128588"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45" name="Oval 183"/>
          <p:cNvSpPr>
            <a:spLocks noChangeArrowheads="1"/>
          </p:cNvSpPr>
          <p:nvPr/>
        </p:nvSpPr>
        <p:spPr bwMode="auto">
          <a:xfrm flipH="1">
            <a:off x="484188" y="43338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46" name="Oval 184"/>
          <p:cNvSpPr>
            <a:spLocks noChangeArrowheads="1"/>
          </p:cNvSpPr>
          <p:nvPr/>
        </p:nvSpPr>
        <p:spPr bwMode="auto">
          <a:xfrm flipH="1">
            <a:off x="198438" y="4713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47" name="Oval 185"/>
          <p:cNvSpPr>
            <a:spLocks noChangeArrowheads="1"/>
          </p:cNvSpPr>
          <p:nvPr/>
        </p:nvSpPr>
        <p:spPr bwMode="auto">
          <a:xfrm flipH="1">
            <a:off x="322263" y="4343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48" name="Oval 186"/>
          <p:cNvSpPr>
            <a:spLocks noChangeArrowheads="1"/>
          </p:cNvSpPr>
          <p:nvPr/>
        </p:nvSpPr>
        <p:spPr bwMode="auto">
          <a:xfrm flipH="1">
            <a:off x="169863" y="44958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49" name="Oval 187"/>
          <p:cNvSpPr>
            <a:spLocks noChangeArrowheads="1"/>
          </p:cNvSpPr>
          <p:nvPr/>
        </p:nvSpPr>
        <p:spPr bwMode="auto">
          <a:xfrm flipH="1">
            <a:off x="263525" y="37607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50" name="Oval 188"/>
          <p:cNvSpPr>
            <a:spLocks noChangeArrowheads="1"/>
          </p:cNvSpPr>
          <p:nvPr/>
        </p:nvSpPr>
        <p:spPr bwMode="auto">
          <a:xfrm flipH="1">
            <a:off x="127000" y="3863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51" name="Oval 189"/>
          <p:cNvSpPr>
            <a:spLocks noChangeArrowheads="1"/>
          </p:cNvSpPr>
          <p:nvPr/>
        </p:nvSpPr>
        <p:spPr bwMode="auto">
          <a:xfrm flipH="1">
            <a:off x="7994650" y="4240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52" name="Oval 190"/>
          <p:cNvSpPr>
            <a:spLocks noChangeArrowheads="1"/>
          </p:cNvSpPr>
          <p:nvPr/>
        </p:nvSpPr>
        <p:spPr bwMode="auto">
          <a:xfrm flipH="1">
            <a:off x="8137525" y="3944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53" name="Oval 191"/>
          <p:cNvSpPr>
            <a:spLocks noChangeArrowheads="1"/>
          </p:cNvSpPr>
          <p:nvPr/>
        </p:nvSpPr>
        <p:spPr bwMode="auto">
          <a:xfrm flipH="1">
            <a:off x="7791450" y="4003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54" name="Oval 192"/>
          <p:cNvSpPr>
            <a:spLocks noChangeArrowheads="1"/>
          </p:cNvSpPr>
          <p:nvPr/>
        </p:nvSpPr>
        <p:spPr bwMode="auto">
          <a:xfrm flipH="1">
            <a:off x="7639050" y="4156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55" name="Oval 193"/>
          <p:cNvSpPr>
            <a:spLocks noChangeArrowheads="1"/>
          </p:cNvSpPr>
          <p:nvPr/>
        </p:nvSpPr>
        <p:spPr bwMode="auto">
          <a:xfrm flipH="1">
            <a:off x="7486650" y="4308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56" name="Oval 194"/>
          <p:cNvSpPr>
            <a:spLocks noChangeArrowheads="1"/>
          </p:cNvSpPr>
          <p:nvPr/>
        </p:nvSpPr>
        <p:spPr bwMode="auto">
          <a:xfrm flipH="1">
            <a:off x="7842250" y="4392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57" name="Oval 195"/>
          <p:cNvSpPr>
            <a:spLocks noChangeArrowheads="1"/>
          </p:cNvSpPr>
          <p:nvPr/>
        </p:nvSpPr>
        <p:spPr bwMode="auto">
          <a:xfrm flipH="1">
            <a:off x="7985125" y="4097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58" name="Oval 196"/>
          <p:cNvSpPr>
            <a:spLocks noChangeArrowheads="1"/>
          </p:cNvSpPr>
          <p:nvPr/>
        </p:nvSpPr>
        <p:spPr bwMode="auto">
          <a:xfrm flipH="1">
            <a:off x="7832725"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59" name="Oval 197"/>
          <p:cNvSpPr>
            <a:spLocks noChangeArrowheads="1"/>
          </p:cNvSpPr>
          <p:nvPr/>
        </p:nvSpPr>
        <p:spPr bwMode="auto">
          <a:xfrm flipH="1">
            <a:off x="7680325" y="4402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60" name="Oval 198"/>
          <p:cNvSpPr>
            <a:spLocks noChangeArrowheads="1"/>
          </p:cNvSpPr>
          <p:nvPr/>
        </p:nvSpPr>
        <p:spPr bwMode="auto">
          <a:xfrm flipH="1">
            <a:off x="7527925" y="4554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61" name="Oval 199"/>
          <p:cNvSpPr>
            <a:spLocks noChangeArrowheads="1"/>
          </p:cNvSpPr>
          <p:nvPr/>
        </p:nvSpPr>
        <p:spPr bwMode="auto">
          <a:xfrm flipH="1">
            <a:off x="7621588" y="3819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62" name="Oval 200"/>
          <p:cNvSpPr>
            <a:spLocks noChangeArrowheads="1"/>
          </p:cNvSpPr>
          <p:nvPr/>
        </p:nvSpPr>
        <p:spPr bwMode="auto">
          <a:xfrm flipH="1">
            <a:off x="7485063" y="3922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63" name="Oval 201"/>
          <p:cNvSpPr>
            <a:spLocks noChangeArrowheads="1"/>
          </p:cNvSpPr>
          <p:nvPr/>
        </p:nvSpPr>
        <p:spPr bwMode="auto">
          <a:xfrm flipH="1">
            <a:off x="7167563" y="5094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64" name="Oval 202"/>
          <p:cNvSpPr>
            <a:spLocks noChangeArrowheads="1"/>
          </p:cNvSpPr>
          <p:nvPr/>
        </p:nvSpPr>
        <p:spPr bwMode="auto">
          <a:xfrm flipH="1">
            <a:off x="7016750" y="5143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65" name="Oval 203"/>
          <p:cNvSpPr>
            <a:spLocks noChangeArrowheads="1"/>
          </p:cNvSpPr>
          <p:nvPr/>
        </p:nvSpPr>
        <p:spPr bwMode="auto">
          <a:xfrm flipH="1">
            <a:off x="6661150" y="50593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66" name="Oval 204"/>
          <p:cNvSpPr>
            <a:spLocks noChangeArrowheads="1"/>
          </p:cNvSpPr>
          <p:nvPr/>
        </p:nvSpPr>
        <p:spPr bwMode="auto">
          <a:xfrm flipH="1">
            <a:off x="7285038" y="5203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67" name="Oval 205"/>
          <p:cNvSpPr>
            <a:spLocks noChangeArrowheads="1"/>
          </p:cNvSpPr>
          <p:nvPr/>
        </p:nvSpPr>
        <p:spPr bwMode="auto">
          <a:xfrm flipH="1">
            <a:off x="6864350" y="5295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68" name="Oval 206"/>
          <p:cNvSpPr>
            <a:spLocks noChangeArrowheads="1"/>
          </p:cNvSpPr>
          <p:nvPr/>
        </p:nvSpPr>
        <p:spPr bwMode="auto">
          <a:xfrm flipH="1">
            <a:off x="6854825" y="5153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69" name="Oval 207"/>
          <p:cNvSpPr>
            <a:spLocks noChangeArrowheads="1"/>
          </p:cNvSpPr>
          <p:nvPr/>
        </p:nvSpPr>
        <p:spPr bwMode="auto">
          <a:xfrm flipH="1">
            <a:off x="6575425" y="4791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70" name="Oval 208"/>
          <p:cNvSpPr>
            <a:spLocks noChangeArrowheads="1"/>
          </p:cNvSpPr>
          <p:nvPr/>
        </p:nvSpPr>
        <p:spPr bwMode="auto">
          <a:xfrm flipH="1">
            <a:off x="6380163" y="47148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71" name="Oval 209"/>
          <p:cNvSpPr>
            <a:spLocks noChangeArrowheads="1"/>
          </p:cNvSpPr>
          <p:nvPr/>
        </p:nvSpPr>
        <p:spPr bwMode="auto">
          <a:xfrm flipH="1">
            <a:off x="5938838" y="4692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72" name="Oval 210"/>
          <p:cNvSpPr>
            <a:spLocks noChangeArrowheads="1"/>
          </p:cNvSpPr>
          <p:nvPr/>
        </p:nvSpPr>
        <p:spPr bwMode="auto">
          <a:xfrm flipH="1">
            <a:off x="5811838" y="4643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73" name="Oval 211"/>
          <p:cNvSpPr>
            <a:spLocks noChangeArrowheads="1"/>
          </p:cNvSpPr>
          <p:nvPr/>
        </p:nvSpPr>
        <p:spPr bwMode="auto">
          <a:xfrm flipH="1">
            <a:off x="5726113" y="4510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74" name="Oval 212"/>
          <p:cNvSpPr>
            <a:spLocks noChangeArrowheads="1"/>
          </p:cNvSpPr>
          <p:nvPr/>
        </p:nvSpPr>
        <p:spPr bwMode="auto">
          <a:xfrm flipH="1">
            <a:off x="5557838" y="4603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75" name="Oval 213"/>
          <p:cNvSpPr>
            <a:spLocks noChangeArrowheads="1"/>
          </p:cNvSpPr>
          <p:nvPr/>
        </p:nvSpPr>
        <p:spPr bwMode="auto">
          <a:xfrm flipH="1">
            <a:off x="5649913" y="4149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76" name="Oval 214"/>
          <p:cNvSpPr>
            <a:spLocks noChangeArrowheads="1"/>
          </p:cNvSpPr>
          <p:nvPr/>
        </p:nvSpPr>
        <p:spPr bwMode="auto">
          <a:xfrm flipH="1">
            <a:off x="5303838" y="4446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77" name="Oval 215"/>
          <p:cNvSpPr>
            <a:spLocks noChangeArrowheads="1"/>
          </p:cNvSpPr>
          <p:nvPr/>
        </p:nvSpPr>
        <p:spPr bwMode="auto">
          <a:xfrm flipH="1">
            <a:off x="5927725" y="4818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78" name="Oval 216"/>
          <p:cNvSpPr>
            <a:spLocks noChangeArrowheads="1"/>
          </p:cNvSpPr>
          <p:nvPr/>
        </p:nvSpPr>
        <p:spPr bwMode="auto">
          <a:xfrm flipH="1">
            <a:off x="5556250" y="4821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79" name="Oval 217"/>
          <p:cNvSpPr>
            <a:spLocks noChangeArrowheads="1"/>
          </p:cNvSpPr>
          <p:nvPr/>
        </p:nvSpPr>
        <p:spPr bwMode="auto">
          <a:xfrm flipH="1">
            <a:off x="5421313" y="4737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80" name="Oval 218"/>
          <p:cNvSpPr>
            <a:spLocks noChangeArrowheads="1"/>
          </p:cNvSpPr>
          <p:nvPr/>
        </p:nvSpPr>
        <p:spPr bwMode="auto">
          <a:xfrm flipH="1">
            <a:off x="5286375" y="4652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81" name="Oval 219"/>
          <p:cNvSpPr>
            <a:spLocks noChangeArrowheads="1"/>
          </p:cNvSpPr>
          <p:nvPr/>
        </p:nvSpPr>
        <p:spPr bwMode="auto">
          <a:xfrm flipH="1">
            <a:off x="5708650" y="4762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82" name="Oval 220"/>
          <p:cNvSpPr>
            <a:spLocks noChangeArrowheads="1"/>
          </p:cNvSpPr>
          <p:nvPr/>
        </p:nvSpPr>
        <p:spPr bwMode="auto">
          <a:xfrm flipH="1">
            <a:off x="5497513" y="43021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83" name="Oval 221"/>
          <p:cNvSpPr>
            <a:spLocks noChangeArrowheads="1"/>
          </p:cNvSpPr>
          <p:nvPr/>
        </p:nvSpPr>
        <p:spPr bwMode="auto">
          <a:xfrm flipH="1">
            <a:off x="5430838" y="45021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84" name="Oval 222"/>
          <p:cNvSpPr>
            <a:spLocks noChangeArrowheads="1"/>
          </p:cNvSpPr>
          <p:nvPr/>
        </p:nvSpPr>
        <p:spPr bwMode="auto">
          <a:xfrm flipH="1">
            <a:off x="5929313" y="43529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85" name="Oval 223"/>
          <p:cNvSpPr>
            <a:spLocks noChangeArrowheads="1"/>
          </p:cNvSpPr>
          <p:nvPr/>
        </p:nvSpPr>
        <p:spPr bwMode="auto">
          <a:xfrm flipH="1">
            <a:off x="5684838" y="4341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86" name="Oval 224"/>
          <p:cNvSpPr>
            <a:spLocks noChangeArrowheads="1"/>
          </p:cNvSpPr>
          <p:nvPr/>
        </p:nvSpPr>
        <p:spPr bwMode="auto">
          <a:xfrm flipH="1">
            <a:off x="5497513" y="43021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87" name="Oval 225"/>
          <p:cNvSpPr>
            <a:spLocks noChangeArrowheads="1"/>
          </p:cNvSpPr>
          <p:nvPr/>
        </p:nvSpPr>
        <p:spPr bwMode="auto">
          <a:xfrm flipH="1">
            <a:off x="5253038" y="4210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88" name="Oval 226"/>
          <p:cNvSpPr>
            <a:spLocks noChangeArrowheads="1"/>
          </p:cNvSpPr>
          <p:nvPr/>
        </p:nvSpPr>
        <p:spPr bwMode="auto">
          <a:xfrm flipH="1">
            <a:off x="8432800" y="5265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89" name="Oval 227"/>
          <p:cNvSpPr>
            <a:spLocks noChangeArrowheads="1"/>
          </p:cNvSpPr>
          <p:nvPr/>
        </p:nvSpPr>
        <p:spPr bwMode="auto">
          <a:xfrm flipH="1">
            <a:off x="8305800" y="52165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90" name="Oval 228"/>
          <p:cNvSpPr>
            <a:spLocks noChangeArrowheads="1"/>
          </p:cNvSpPr>
          <p:nvPr/>
        </p:nvSpPr>
        <p:spPr bwMode="auto">
          <a:xfrm flipH="1">
            <a:off x="8220075" y="5083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91" name="Oval 229"/>
          <p:cNvSpPr>
            <a:spLocks noChangeArrowheads="1"/>
          </p:cNvSpPr>
          <p:nvPr/>
        </p:nvSpPr>
        <p:spPr bwMode="auto">
          <a:xfrm flipH="1">
            <a:off x="8051800" y="5176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92" name="Oval 230"/>
          <p:cNvSpPr>
            <a:spLocks noChangeArrowheads="1"/>
          </p:cNvSpPr>
          <p:nvPr/>
        </p:nvSpPr>
        <p:spPr bwMode="auto">
          <a:xfrm flipH="1">
            <a:off x="8143875" y="4722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93" name="Oval 231"/>
          <p:cNvSpPr>
            <a:spLocks noChangeArrowheads="1"/>
          </p:cNvSpPr>
          <p:nvPr/>
        </p:nvSpPr>
        <p:spPr bwMode="auto">
          <a:xfrm flipH="1">
            <a:off x="7797800" y="5019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94" name="Oval 232"/>
          <p:cNvSpPr>
            <a:spLocks noChangeArrowheads="1"/>
          </p:cNvSpPr>
          <p:nvPr/>
        </p:nvSpPr>
        <p:spPr bwMode="auto">
          <a:xfrm flipH="1">
            <a:off x="8421688" y="53911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95" name="Oval 233"/>
          <p:cNvSpPr>
            <a:spLocks noChangeArrowheads="1"/>
          </p:cNvSpPr>
          <p:nvPr/>
        </p:nvSpPr>
        <p:spPr bwMode="auto">
          <a:xfrm flipH="1">
            <a:off x="8050213" y="5394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96" name="Oval 234"/>
          <p:cNvSpPr>
            <a:spLocks noChangeArrowheads="1"/>
          </p:cNvSpPr>
          <p:nvPr/>
        </p:nvSpPr>
        <p:spPr bwMode="auto">
          <a:xfrm flipH="1">
            <a:off x="7915275" y="53101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97" name="Oval 235"/>
          <p:cNvSpPr>
            <a:spLocks noChangeArrowheads="1"/>
          </p:cNvSpPr>
          <p:nvPr/>
        </p:nvSpPr>
        <p:spPr bwMode="auto">
          <a:xfrm flipH="1">
            <a:off x="7780338" y="5226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98" name="Oval 236"/>
          <p:cNvSpPr>
            <a:spLocks noChangeArrowheads="1"/>
          </p:cNvSpPr>
          <p:nvPr/>
        </p:nvSpPr>
        <p:spPr bwMode="auto">
          <a:xfrm flipH="1">
            <a:off x="8202613" y="5335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399" name="Oval 237"/>
          <p:cNvSpPr>
            <a:spLocks noChangeArrowheads="1"/>
          </p:cNvSpPr>
          <p:nvPr/>
        </p:nvSpPr>
        <p:spPr bwMode="auto">
          <a:xfrm flipH="1">
            <a:off x="7991475" y="4875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00" name="Oval 238"/>
          <p:cNvSpPr>
            <a:spLocks noChangeArrowheads="1"/>
          </p:cNvSpPr>
          <p:nvPr/>
        </p:nvSpPr>
        <p:spPr bwMode="auto">
          <a:xfrm flipH="1">
            <a:off x="7924800" y="5075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01" name="Oval 239"/>
          <p:cNvSpPr>
            <a:spLocks noChangeArrowheads="1"/>
          </p:cNvSpPr>
          <p:nvPr/>
        </p:nvSpPr>
        <p:spPr bwMode="auto">
          <a:xfrm flipH="1">
            <a:off x="8423275"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02" name="Oval 240"/>
          <p:cNvSpPr>
            <a:spLocks noChangeArrowheads="1"/>
          </p:cNvSpPr>
          <p:nvPr/>
        </p:nvSpPr>
        <p:spPr bwMode="auto">
          <a:xfrm flipH="1">
            <a:off x="8178800" y="4914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03" name="Oval 241"/>
          <p:cNvSpPr>
            <a:spLocks noChangeArrowheads="1"/>
          </p:cNvSpPr>
          <p:nvPr/>
        </p:nvSpPr>
        <p:spPr bwMode="auto">
          <a:xfrm flipH="1">
            <a:off x="7991475" y="4875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04" name="Oval 242"/>
          <p:cNvSpPr>
            <a:spLocks noChangeArrowheads="1"/>
          </p:cNvSpPr>
          <p:nvPr/>
        </p:nvSpPr>
        <p:spPr bwMode="auto">
          <a:xfrm flipH="1">
            <a:off x="7747000" y="4783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05" name="Oval 243"/>
          <p:cNvSpPr>
            <a:spLocks noChangeArrowheads="1"/>
          </p:cNvSpPr>
          <p:nvPr/>
        </p:nvSpPr>
        <p:spPr bwMode="auto">
          <a:xfrm flipH="1">
            <a:off x="8923338" y="4321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06" name="Oval 244"/>
          <p:cNvSpPr>
            <a:spLocks noChangeArrowheads="1"/>
          </p:cNvSpPr>
          <p:nvPr/>
        </p:nvSpPr>
        <p:spPr bwMode="auto">
          <a:xfrm flipH="1">
            <a:off x="8796338" y="4271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07" name="Oval 245"/>
          <p:cNvSpPr>
            <a:spLocks noChangeArrowheads="1"/>
          </p:cNvSpPr>
          <p:nvPr/>
        </p:nvSpPr>
        <p:spPr bwMode="auto">
          <a:xfrm flipH="1">
            <a:off x="8710613" y="4138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08" name="Oval 246"/>
          <p:cNvSpPr>
            <a:spLocks noChangeArrowheads="1"/>
          </p:cNvSpPr>
          <p:nvPr/>
        </p:nvSpPr>
        <p:spPr bwMode="auto">
          <a:xfrm flipH="1">
            <a:off x="8542338" y="4232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09" name="Oval 247"/>
          <p:cNvSpPr>
            <a:spLocks noChangeArrowheads="1"/>
          </p:cNvSpPr>
          <p:nvPr/>
        </p:nvSpPr>
        <p:spPr bwMode="auto">
          <a:xfrm flipH="1">
            <a:off x="8634413" y="37782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10" name="Oval 248"/>
          <p:cNvSpPr>
            <a:spLocks noChangeArrowheads="1"/>
          </p:cNvSpPr>
          <p:nvPr/>
        </p:nvSpPr>
        <p:spPr bwMode="auto">
          <a:xfrm flipH="1">
            <a:off x="8288338" y="4075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11" name="Oval 249"/>
          <p:cNvSpPr>
            <a:spLocks noChangeArrowheads="1"/>
          </p:cNvSpPr>
          <p:nvPr/>
        </p:nvSpPr>
        <p:spPr bwMode="auto">
          <a:xfrm flipH="1">
            <a:off x="8912225" y="4446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12" name="Oval 250"/>
          <p:cNvSpPr>
            <a:spLocks noChangeArrowheads="1"/>
          </p:cNvSpPr>
          <p:nvPr/>
        </p:nvSpPr>
        <p:spPr bwMode="auto">
          <a:xfrm flipH="1">
            <a:off x="8548688" y="4357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13" name="Oval 251"/>
          <p:cNvSpPr>
            <a:spLocks noChangeArrowheads="1"/>
          </p:cNvSpPr>
          <p:nvPr/>
        </p:nvSpPr>
        <p:spPr bwMode="auto">
          <a:xfrm flipH="1">
            <a:off x="8405813" y="4365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14" name="Oval 252"/>
          <p:cNvSpPr>
            <a:spLocks noChangeArrowheads="1"/>
          </p:cNvSpPr>
          <p:nvPr/>
        </p:nvSpPr>
        <p:spPr bwMode="auto">
          <a:xfrm flipH="1">
            <a:off x="8270875" y="4281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15" name="Oval 253"/>
          <p:cNvSpPr>
            <a:spLocks noChangeArrowheads="1"/>
          </p:cNvSpPr>
          <p:nvPr/>
        </p:nvSpPr>
        <p:spPr bwMode="auto">
          <a:xfrm flipH="1">
            <a:off x="8693150" y="4391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16" name="Oval 254"/>
          <p:cNvSpPr>
            <a:spLocks noChangeArrowheads="1"/>
          </p:cNvSpPr>
          <p:nvPr/>
        </p:nvSpPr>
        <p:spPr bwMode="auto">
          <a:xfrm flipH="1">
            <a:off x="8482013" y="3930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17" name="Oval 255"/>
          <p:cNvSpPr>
            <a:spLocks noChangeArrowheads="1"/>
          </p:cNvSpPr>
          <p:nvPr/>
        </p:nvSpPr>
        <p:spPr bwMode="auto">
          <a:xfrm flipH="1">
            <a:off x="8415338" y="4130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18" name="Oval 256"/>
          <p:cNvSpPr>
            <a:spLocks noChangeArrowheads="1"/>
          </p:cNvSpPr>
          <p:nvPr/>
        </p:nvSpPr>
        <p:spPr bwMode="auto">
          <a:xfrm flipH="1">
            <a:off x="8913813" y="3981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19" name="Oval 257"/>
          <p:cNvSpPr>
            <a:spLocks noChangeArrowheads="1"/>
          </p:cNvSpPr>
          <p:nvPr/>
        </p:nvSpPr>
        <p:spPr bwMode="auto">
          <a:xfrm flipH="1">
            <a:off x="8669338" y="3970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20" name="Oval 258"/>
          <p:cNvSpPr>
            <a:spLocks noChangeArrowheads="1"/>
          </p:cNvSpPr>
          <p:nvPr/>
        </p:nvSpPr>
        <p:spPr bwMode="auto">
          <a:xfrm flipH="1">
            <a:off x="8482013" y="3930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21" name="Oval 259"/>
          <p:cNvSpPr>
            <a:spLocks noChangeArrowheads="1"/>
          </p:cNvSpPr>
          <p:nvPr/>
        </p:nvSpPr>
        <p:spPr bwMode="auto">
          <a:xfrm flipH="1">
            <a:off x="8237538" y="3838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22" name="Oval 260"/>
          <p:cNvSpPr>
            <a:spLocks noChangeArrowheads="1"/>
          </p:cNvSpPr>
          <p:nvPr/>
        </p:nvSpPr>
        <p:spPr bwMode="auto">
          <a:xfrm flipH="1">
            <a:off x="7986713"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23" name="Oval 261"/>
          <p:cNvSpPr>
            <a:spLocks noChangeArrowheads="1"/>
          </p:cNvSpPr>
          <p:nvPr/>
        </p:nvSpPr>
        <p:spPr bwMode="auto">
          <a:xfrm flipH="1">
            <a:off x="7824788" y="4705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24" name="Oval 262"/>
          <p:cNvSpPr>
            <a:spLocks noChangeArrowheads="1"/>
          </p:cNvSpPr>
          <p:nvPr/>
        </p:nvSpPr>
        <p:spPr bwMode="auto">
          <a:xfrm flipH="1">
            <a:off x="7985125" y="4799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25" name="Oval 263"/>
          <p:cNvSpPr>
            <a:spLocks noChangeArrowheads="1"/>
          </p:cNvSpPr>
          <p:nvPr/>
        </p:nvSpPr>
        <p:spPr bwMode="auto">
          <a:xfrm flipH="1">
            <a:off x="8615363" y="4724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26" name="Oval 264"/>
          <p:cNvSpPr>
            <a:spLocks noChangeArrowheads="1"/>
          </p:cNvSpPr>
          <p:nvPr/>
        </p:nvSpPr>
        <p:spPr bwMode="auto">
          <a:xfrm flipH="1">
            <a:off x="8447088" y="5057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27" name="Oval 265"/>
          <p:cNvSpPr>
            <a:spLocks noChangeArrowheads="1"/>
          </p:cNvSpPr>
          <p:nvPr/>
        </p:nvSpPr>
        <p:spPr bwMode="auto">
          <a:xfrm flipH="1">
            <a:off x="8285163" y="50673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28" name="Oval 266"/>
          <p:cNvSpPr>
            <a:spLocks noChangeArrowheads="1"/>
          </p:cNvSpPr>
          <p:nvPr/>
        </p:nvSpPr>
        <p:spPr bwMode="auto">
          <a:xfrm flipH="1">
            <a:off x="8445500" y="5160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29" name="Oval 267"/>
          <p:cNvSpPr>
            <a:spLocks noChangeArrowheads="1"/>
          </p:cNvSpPr>
          <p:nvPr/>
        </p:nvSpPr>
        <p:spPr bwMode="auto">
          <a:xfrm flipH="1">
            <a:off x="9075738" y="5086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30" name="Oval 268"/>
          <p:cNvSpPr>
            <a:spLocks noChangeArrowheads="1"/>
          </p:cNvSpPr>
          <p:nvPr/>
        </p:nvSpPr>
        <p:spPr bwMode="auto">
          <a:xfrm flipH="1">
            <a:off x="6823075" y="4621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31" name="Oval 269"/>
          <p:cNvSpPr>
            <a:spLocks noChangeArrowheads="1"/>
          </p:cNvSpPr>
          <p:nvPr/>
        </p:nvSpPr>
        <p:spPr bwMode="auto">
          <a:xfrm flipH="1">
            <a:off x="6661150" y="4630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32" name="Oval 270"/>
          <p:cNvSpPr>
            <a:spLocks noChangeArrowheads="1"/>
          </p:cNvSpPr>
          <p:nvPr/>
        </p:nvSpPr>
        <p:spPr bwMode="auto">
          <a:xfrm flipH="1">
            <a:off x="6821488" y="4724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33" name="Oval 271"/>
          <p:cNvSpPr>
            <a:spLocks noChangeArrowheads="1"/>
          </p:cNvSpPr>
          <p:nvPr/>
        </p:nvSpPr>
        <p:spPr bwMode="auto">
          <a:xfrm flipH="1">
            <a:off x="7451725" y="46497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34" name="Oval 272"/>
          <p:cNvSpPr>
            <a:spLocks noChangeArrowheads="1"/>
          </p:cNvSpPr>
          <p:nvPr/>
        </p:nvSpPr>
        <p:spPr bwMode="auto">
          <a:xfrm flipH="1">
            <a:off x="7169150"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35" name="Oval 273"/>
          <p:cNvSpPr>
            <a:spLocks noChangeArrowheads="1"/>
          </p:cNvSpPr>
          <p:nvPr/>
        </p:nvSpPr>
        <p:spPr bwMode="auto">
          <a:xfrm flipH="1">
            <a:off x="7707313" y="5072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36" name="Oval 274"/>
          <p:cNvSpPr>
            <a:spLocks noChangeArrowheads="1"/>
          </p:cNvSpPr>
          <p:nvPr/>
        </p:nvSpPr>
        <p:spPr bwMode="auto">
          <a:xfrm flipH="1">
            <a:off x="7554913" y="52244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37" name="Oval 275"/>
          <p:cNvSpPr>
            <a:spLocks noChangeArrowheads="1"/>
          </p:cNvSpPr>
          <p:nvPr/>
        </p:nvSpPr>
        <p:spPr bwMode="auto">
          <a:xfrm flipH="1">
            <a:off x="7594600" y="4935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38" name="Oval 276"/>
          <p:cNvSpPr>
            <a:spLocks noChangeArrowheads="1"/>
          </p:cNvSpPr>
          <p:nvPr/>
        </p:nvSpPr>
        <p:spPr bwMode="auto">
          <a:xfrm flipH="1">
            <a:off x="7442200" y="5087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39" name="Oval 277"/>
          <p:cNvSpPr>
            <a:spLocks noChangeArrowheads="1"/>
          </p:cNvSpPr>
          <p:nvPr/>
        </p:nvSpPr>
        <p:spPr bwMode="auto">
          <a:xfrm flipH="1">
            <a:off x="8920163" y="5297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40" name="Oval 278"/>
          <p:cNvSpPr>
            <a:spLocks noChangeArrowheads="1"/>
          </p:cNvSpPr>
          <p:nvPr/>
        </p:nvSpPr>
        <p:spPr bwMode="auto">
          <a:xfrm flipH="1">
            <a:off x="1173163" y="4900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41" name="Oval 279"/>
          <p:cNvSpPr>
            <a:spLocks noChangeArrowheads="1"/>
          </p:cNvSpPr>
          <p:nvPr/>
        </p:nvSpPr>
        <p:spPr bwMode="auto">
          <a:xfrm flipH="1">
            <a:off x="1341438" y="5078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42" name="Oval 280"/>
          <p:cNvSpPr>
            <a:spLocks noChangeArrowheads="1"/>
          </p:cNvSpPr>
          <p:nvPr/>
        </p:nvSpPr>
        <p:spPr bwMode="auto">
          <a:xfrm flipH="1">
            <a:off x="1189038" y="5230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43" name="Oval 281"/>
          <p:cNvSpPr>
            <a:spLocks noChangeArrowheads="1"/>
          </p:cNvSpPr>
          <p:nvPr/>
        </p:nvSpPr>
        <p:spPr bwMode="auto">
          <a:xfrm flipH="1">
            <a:off x="1036638" y="5383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44" name="Oval 282"/>
          <p:cNvSpPr>
            <a:spLocks noChangeArrowheads="1"/>
          </p:cNvSpPr>
          <p:nvPr/>
        </p:nvSpPr>
        <p:spPr bwMode="auto">
          <a:xfrm flipH="1">
            <a:off x="1731963" y="3962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45" name="Oval 283"/>
          <p:cNvSpPr>
            <a:spLocks noChangeArrowheads="1"/>
          </p:cNvSpPr>
          <p:nvPr/>
        </p:nvSpPr>
        <p:spPr bwMode="auto">
          <a:xfrm flipH="1">
            <a:off x="1562100" y="4351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46" name="Oval 284"/>
          <p:cNvSpPr>
            <a:spLocks noChangeArrowheads="1"/>
          </p:cNvSpPr>
          <p:nvPr/>
        </p:nvSpPr>
        <p:spPr bwMode="auto">
          <a:xfrm flipH="1">
            <a:off x="1290638" y="44005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47" name="Oval 285"/>
          <p:cNvSpPr>
            <a:spLocks noChangeArrowheads="1"/>
          </p:cNvSpPr>
          <p:nvPr/>
        </p:nvSpPr>
        <p:spPr bwMode="auto">
          <a:xfrm flipH="1">
            <a:off x="1501775" y="404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48" name="Oval 286"/>
          <p:cNvSpPr>
            <a:spLocks noChangeArrowheads="1"/>
          </p:cNvSpPr>
          <p:nvPr/>
        </p:nvSpPr>
        <p:spPr bwMode="auto">
          <a:xfrm flipH="1">
            <a:off x="1435100"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49" name="Oval 287"/>
          <p:cNvSpPr>
            <a:spLocks noChangeArrowheads="1"/>
          </p:cNvSpPr>
          <p:nvPr/>
        </p:nvSpPr>
        <p:spPr bwMode="auto">
          <a:xfrm flipH="1">
            <a:off x="1501775" y="404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50" name="Oval 288"/>
          <p:cNvSpPr>
            <a:spLocks noChangeArrowheads="1"/>
          </p:cNvSpPr>
          <p:nvPr/>
        </p:nvSpPr>
        <p:spPr bwMode="auto">
          <a:xfrm flipH="1">
            <a:off x="1155700" y="4346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51" name="Oval 289"/>
          <p:cNvSpPr>
            <a:spLocks noChangeArrowheads="1"/>
          </p:cNvSpPr>
          <p:nvPr/>
        </p:nvSpPr>
        <p:spPr bwMode="auto">
          <a:xfrm flipH="1">
            <a:off x="752475" y="4419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52" name="Oval 290"/>
          <p:cNvSpPr>
            <a:spLocks noChangeArrowheads="1"/>
          </p:cNvSpPr>
          <p:nvPr/>
        </p:nvSpPr>
        <p:spPr bwMode="auto">
          <a:xfrm flipH="1">
            <a:off x="1878013" y="4329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53" name="Oval 291"/>
          <p:cNvSpPr>
            <a:spLocks noChangeArrowheads="1"/>
          </p:cNvSpPr>
          <p:nvPr/>
        </p:nvSpPr>
        <p:spPr bwMode="auto">
          <a:xfrm flipH="1">
            <a:off x="2706688" y="538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54" name="Oval 292"/>
          <p:cNvSpPr>
            <a:spLocks noChangeArrowheads="1"/>
          </p:cNvSpPr>
          <p:nvPr/>
        </p:nvSpPr>
        <p:spPr bwMode="auto">
          <a:xfrm flipH="1">
            <a:off x="3119438" y="6381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55" name="Oval 293"/>
          <p:cNvSpPr>
            <a:spLocks noChangeArrowheads="1"/>
          </p:cNvSpPr>
          <p:nvPr/>
        </p:nvSpPr>
        <p:spPr bwMode="auto">
          <a:xfrm flipH="1">
            <a:off x="868363" y="1562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56" name="Oval 294"/>
          <p:cNvSpPr>
            <a:spLocks noChangeArrowheads="1"/>
          </p:cNvSpPr>
          <p:nvPr/>
        </p:nvSpPr>
        <p:spPr bwMode="auto">
          <a:xfrm flipH="1">
            <a:off x="3689350" y="5868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57" name="Oval 295"/>
          <p:cNvSpPr>
            <a:spLocks noChangeArrowheads="1"/>
          </p:cNvSpPr>
          <p:nvPr/>
        </p:nvSpPr>
        <p:spPr bwMode="auto">
          <a:xfrm flipH="1">
            <a:off x="2097088" y="5995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58" name="Oval 296"/>
          <p:cNvSpPr>
            <a:spLocks noChangeArrowheads="1"/>
          </p:cNvSpPr>
          <p:nvPr/>
        </p:nvSpPr>
        <p:spPr bwMode="auto">
          <a:xfrm flipH="1">
            <a:off x="2540000" y="4090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59" name="Oval 297"/>
          <p:cNvSpPr>
            <a:spLocks noChangeArrowheads="1"/>
          </p:cNvSpPr>
          <p:nvPr/>
        </p:nvSpPr>
        <p:spPr bwMode="auto">
          <a:xfrm flipH="1">
            <a:off x="2244725" y="3940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60" name="Oval 298"/>
          <p:cNvSpPr>
            <a:spLocks noChangeArrowheads="1"/>
          </p:cNvSpPr>
          <p:nvPr/>
        </p:nvSpPr>
        <p:spPr bwMode="auto">
          <a:xfrm flipH="1">
            <a:off x="1881188" y="3427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61" name="Oval 299"/>
          <p:cNvSpPr>
            <a:spLocks noChangeArrowheads="1"/>
          </p:cNvSpPr>
          <p:nvPr/>
        </p:nvSpPr>
        <p:spPr bwMode="auto">
          <a:xfrm flipH="1">
            <a:off x="1931988" y="2189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62" name="Oval 300"/>
          <p:cNvSpPr>
            <a:spLocks noChangeArrowheads="1"/>
          </p:cNvSpPr>
          <p:nvPr/>
        </p:nvSpPr>
        <p:spPr bwMode="auto">
          <a:xfrm flipH="1">
            <a:off x="1971675" y="1862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63" name="Oval 301"/>
          <p:cNvSpPr>
            <a:spLocks noChangeArrowheads="1"/>
          </p:cNvSpPr>
          <p:nvPr/>
        </p:nvSpPr>
        <p:spPr bwMode="auto">
          <a:xfrm flipH="1">
            <a:off x="606425" y="809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64" name="Oval 302"/>
          <p:cNvSpPr>
            <a:spLocks noChangeArrowheads="1"/>
          </p:cNvSpPr>
          <p:nvPr/>
        </p:nvSpPr>
        <p:spPr bwMode="auto">
          <a:xfrm flipH="1">
            <a:off x="1301750" y="5905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65" name="Oval 303"/>
          <p:cNvSpPr>
            <a:spLocks noChangeArrowheads="1"/>
          </p:cNvSpPr>
          <p:nvPr/>
        </p:nvSpPr>
        <p:spPr bwMode="auto">
          <a:xfrm flipH="1">
            <a:off x="685800" y="665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66" name="Oval 304"/>
          <p:cNvSpPr>
            <a:spLocks noChangeArrowheads="1"/>
          </p:cNvSpPr>
          <p:nvPr/>
        </p:nvSpPr>
        <p:spPr bwMode="auto">
          <a:xfrm flipH="1">
            <a:off x="908050" y="754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67" name="AutoShape 305"/>
          <p:cNvSpPr>
            <a:spLocks noChangeArrowheads="1"/>
          </p:cNvSpPr>
          <p:nvPr/>
        </p:nvSpPr>
        <p:spPr bwMode="auto">
          <a:xfrm rot="3806438">
            <a:off x="1028701" y="6091237"/>
            <a:ext cx="336550" cy="1196975"/>
          </a:xfrm>
          <a:prstGeom prst="can">
            <a:avLst>
              <a:gd name="adj" fmla="val 88915"/>
            </a:avLst>
          </a:prstGeom>
          <a:solidFill>
            <a:srgbClr val="FFFF66"/>
          </a:solidFill>
          <a:ln w="9525">
            <a:solidFill>
              <a:schemeClr val="tx1"/>
            </a:solidFill>
            <a:round/>
            <a:headEnd/>
            <a:tailEnd/>
          </a:ln>
        </p:spPr>
        <p:txBody>
          <a:bodyPr wrap="none" anchor="ctr"/>
          <a:lstStyle/>
          <a:p>
            <a:endParaRPr lang="en-US"/>
          </a:p>
        </p:txBody>
      </p:sp>
      <p:sp>
        <p:nvSpPr>
          <p:cNvPr id="93468" name="Oval 306"/>
          <p:cNvSpPr>
            <a:spLocks noChangeArrowheads="1"/>
          </p:cNvSpPr>
          <p:nvPr/>
        </p:nvSpPr>
        <p:spPr bwMode="auto">
          <a:xfrm flipH="1">
            <a:off x="1606550" y="6467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69" name="Oval 307"/>
          <p:cNvSpPr>
            <a:spLocks noChangeArrowheads="1"/>
          </p:cNvSpPr>
          <p:nvPr/>
        </p:nvSpPr>
        <p:spPr bwMode="auto">
          <a:xfrm flipH="1">
            <a:off x="2136775" y="6289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70" name="Oval 308"/>
          <p:cNvSpPr>
            <a:spLocks noChangeArrowheads="1"/>
          </p:cNvSpPr>
          <p:nvPr/>
        </p:nvSpPr>
        <p:spPr bwMode="auto">
          <a:xfrm flipH="1">
            <a:off x="1671638" y="6375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73" name="Text Box 311"/>
          <p:cNvSpPr txBox="1">
            <a:spLocks noChangeArrowheads="1"/>
          </p:cNvSpPr>
          <p:nvPr/>
        </p:nvSpPr>
        <p:spPr bwMode="auto">
          <a:xfrm flipH="1">
            <a:off x="3429000" y="544195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93474" name="Text Box 312"/>
          <p:cNvSpPr txBox="1">
            <a:spLocks noChangeArrowheads="1"/>
          </p:cNvSpPr>
          <p:nvPr/>
        </p:nvSpPr>
        <p:spPr bwMode="auto">
          <a:xfrm flipH="1">
            <a:off x="6350" y="114300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93475" name="Line 313"/>
          <p:cNvSpPr>
            <a:spLocks noChangeShapeType="1"/>
          </p:cNvSpPr>
          <p:nvPr/>
        </p:nvSpPr>
        <p:spPr bwMode="auto">
          <a:xfrm flipV="1">
            <a:off x="628650" y="860425"/>
            <a:ext cx="261938" cy="30956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3476" name="Line 314"/>
          <p:cNvSpPr>
            <a:spLocks noChangeShapeType="1"/>
          </p:cNvSpPr>
          <p:nvPr/>
        </p:nvSpPr>
        <p:spPr bwMode="auto">
          <a:xfrm>
            <a:off x="603250" y="1400175"/>
            <a:ext cx="227013" cy="152400"/>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3477" name="Line 315"/>
          <p:cNvSpPr>
            <a:spLocks noChangeShapeType="1"/>
          </p:cNvSpPr>
          <p:nvPr/>
        </p:nvSpPr>
        <p:spPr bwMode="auto">
          <a:xfrm flipH="1" flipV="1">
            <a:off x="3713163" y="4992688"/>
            <a:ext cx="17462" cy="51276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3478" name="Oval 316"/>
          <p:cNvSpPr>
            <a:spLocks noChangeArrowheads="1"/>
          </p:cNvSpPr>
          <p:nvPr/>
        </p:nvSpPr>
        <p:spPr bwMode="auto">
          <a:xfrm flipH="1">
            <a:off x="3457575" y="4900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79" name="Line 317"/>
          <p:cNvSpPr>
            <a:spLocks noChangeShapeType="1"/>
          </p:cNvSpPr>
          <p:nvPr/>
        </p:nvSpPr>
        <p:spPr bwMode="auto">
          <a:xfrm flipV="1">
            <a:off x="3738563" y="5118100"/>
            <a:ext cx="100012" cy="30321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3480" name="Line 318"/>
          <p:cNvSpPr>
            <a:spLocks noChangeShapeType="1"/>
          </p:cNvSpPr>
          <p:nvPr/>
        </p:nvSpPr>
        <p:spPr bwMode="auto">
          <a:xfrm flipH="1" flipV="1">
            <a:off x="3584575" y="5091113"/>
            <a:ext cx="134938" cy="287337"/>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3481" name="Oval 319"/>
          <p:cNvSpPr>
            <a:spLocks noChangeArrowheads="1"/>
          </p:cNvSpPr>
          <p:nvPr/>
        </p:nvSpPr>
        <p:spPr bwMode="auto">
          <a:xfrm flipH="1">
            <a:off x="3667125" y="4886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82" name="Line 320"/>
          <p:cNvSpPr>
            <a:spLocks noChangeShapeType="1"/>
          </p:cNvSpPr>
          <p:nvPr/>
        </p:nvSpPr>
        <p:spPr bwMode="auto">
          <a:xfrm flipH="1">
            <a:off x="3036888" y="5614988"/>
            <a:ext cx="471487" cy="168275"/>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3484" name="Oval 322"/>
          <p:cNvSpPr>
            <a:spLocks noChangeArrowheads="1"/>
          </p:cNvSpPr>
          <p:nvPr/>
        </p:nvSpPr>
        <p:spPr bwMode="auto">
          <a:xfrm flipH="1">
            <a:off x="5403850" y="4973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85" name="Oval 323"/>
          <p:cNvSpPr>
            <a:spLocks noChangeArrowheads="1"/>
          </p:cNvSpPr>
          <p:nvPr/>
        </p:nvSpPr>
        <p:spPr bwMode="auto">
          <a:xfrm flipH="1">
            <a:off x="5251450" y="5126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86" name="Oval 324"/>
          <p:cNvSpPr>
            <a:spLocks noChangeArrowheads="1"/>
          </p:cNvSpPr>
          <p:nvPr/>
        </p:nvSpPr>
        <p:spPr bwMode="auto">
          <a:xfrm flipH="1">
            <a:off x="5268913" y="4889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87" name="Oval 325"/>
          <p:cNvSpPr>
            <a:spLocks noChangeArrowheads="1"/>
          </p:cNvSpPr>
          <p:nvPr/>
        </p:nvSpPr>
        <p:spPr bwMode="auto">
          <a:xfrm flipH="1">
            <a:off x="5591175" y="5041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88" name="Oval 326"/>
          <p:cNvSpPr>
            <a:spLocks noChangeArrowheads="1"/>
          </p:cNvSpPr>
          <p:nvPr/>
        </p:nvSpPr>
        <p:spPr bwMode="auto">
          <a:xfrm flipH="1">
            <a:off x="1854200" y="40513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89" name="Oval 327"/>
          <p:cNvSpPr>
            <a:spLocks noChangeArrowheads="1"/>
          </p:cNvSpPr>
          <p:nvPr/>
        </p:nvSpPr>
        <p:spPr bwMode="auto">
          <a:xfrm flipH="1">
            <a:off x="1020763" y="5053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90" name="Oval 328"/>
          <p:cNvSpPr>
            <a:spLocks noChangeArrowheads="1"/>
          </p:cNvSpPr>
          <p:nvPr/>
        </p:nvSpPr>
        <p:spPr bwMode="auto">
          <a:xfrm flipH="1">
            <a:off x="1509713" y="4824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91" name="Oval 329"/>
          <p:cNvSpPr>
            <a:spLocks noChangeArrowheads="1"/>
          </p:cNvSpPr>
          <p:nvPr/>
        </p:nvSpPr>
        <p:spPr bwMode="auto">
          <a:xfrm flipH="1">
            <a:off x="1525588" y="5094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92" name="Oval 330"/>
          <p:cNvSpPr>
            <a:spLocks noChangeArrowheads="1"/>
          </p:cNvSpPr>
          <p:nvPr/>
        </p:nvSpPr>
        <p:spPr bwMode="auto">
          <a:xfrm flipH="1">
            <a:off x="1541463" y="5364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93" name="Oval 331"/>
          <p:cNvSpPr>
            <a:spLocks noChangeArrowheads="1"/>
          </p:cNvSpPr>
          <p:nvPr/>
        </p:nvSpPr>
        <p:spPr bwMode="auto">
          <a:xfrm flipH="1">
            <a:off x="1601788" y="49339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94" name="Oval 332"/>
          <p:cNvSpPr>
            <a:spLocks noChangeArrowheads="1"/>
          </p:cNvSpPr>
          <p:nvPr/>
        </p:nvSpPr>
        <p:spPr bwMode="auto">
          <a:xfrm flipH="1">
            <a:off x="1273175"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95" name="Oval 333"/>
          <p:cNvSpPr>
            <a:spLocks noChangeArrowheads="1"/>
          </p:cNvSpPr>
          <p:nvPr/>
        </p:nvSpPr>
        <p:spPr bwMode="auto">
          <a:xfrm flipH="1">
            <a:off x="1408113" y="4630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96" name="Oval 334"/>
          <p:cNvSpPr>
            <a:spLocks noChangeArrowheads="1"/>
          </p:cNvSpPr>
          <p:nvPr/>
        </p:nvSpPr>
        <p:spPr bwMode="auto">
          <a:xfrm flipH="1">
            <a:off x="1947863" y="4579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3497" name="Text Box 335"/>
          <p:cNvSpPr txBox="1">
            <a:spLocks noChangeArrowheads="1"/>
          </p:cNvSpPr>
          <p:nvPr/>
        </p:nvSpPr>
        <p:spPr bwMode="auto">
          <a:xfrm>
            <a:off x="2555776" y="548680"/>
            <a:ext cx="2428357" cy="1569660"/>
          </a:xfrm>
          <a:prstGeom prst="rect">
            <a:avLst/>
          </a:prstGeom>
          <a:noFill/>
          <a:ln w="9525">
            <a:noFill/>
            <a:miter lim="800000"/>
            <a:headEnd/>
            <a:tailEnd/>
          </a:ln>
        </p:spPr>
        <p:txBody>
          <a:bodyPr wrap="none">
            <a:spAutoFit/>
          </a:bodyPr>
          <a:lstStyle/>
          <a:p>
            <a:pPr eaLnBrk="0" hangingPunct="0"/>
            <a:r>
              <a:rPr lang="cs-CZ" sz="2400" dirty="0" err="1"/>
              <a:t>Accumulation</a:t>
            </a:r>
            <a:r>
              <a:rPr lang="cs-CZ" sz="2400" dirty="0"/>
              <a:t> </a:t>
            </a:r>
          </a:p>
          <a:p>
            <a:pPr algn="ctr" eaLnBrk="0" hangingPunct="0"/>
            <a:r>
              <a:rPr lang="cs-CZ" sz="2400" dirty="0" err="1"/>
              <a:t>filtrate</a:t>
            </a:r>
            <a:br>
              <a:rPr lang="cs-CZ" sz="2400" dirty="0"/>
            </a:br>
            <a:r>
              <a:rPr lang="cs-CZ" sz="2400" dirty="0"/>
              <a:t>in </a:t>
            </a:r>
            <a:r>
              <a:rPr lang="cs-CZ" sz="2400" dirty="0" err="1"/>
              <a:t>the</a:t>
            </a:r>
            <a:r>
              <a:rPr lang="cs-CZ" sz="2400" dirty="0"/>
              <a:t> </a:t>
            </a:r>
            <a:r>
              <a:rPr lang="cs-CZ" sz="2400" dirty="0" err="1"/>
              <a:t>interstitium</a:t>
            </a:r>
            <a:endParaRPr lang="cs-CZ" sz="2400" dirty="0"/>
          </a:p>
          <a:p>
            <a:pPr eaLnBrk="0" hangingPunct="0"/>
            <a:endParaRPr lang="cs-CZ" sz="2400" dirty="0">
              <a:latin typeface="Times New Roman" pitchFamily="18" charset="0"/>
            </a:endParaRPr>
          </a:p>
        </p:txBody>
      </p:sp>
      <p:sp>
        <p:nvSpPr>
          <p:cNvPr id="93498" name="Freeform 336"/>
          <p:cNvSpPr>
            <a:spLocks/>
          </p:cNvSpPr>
          <p:nvPr/>
        </p:nvSpPr>
        <p:spPr bwMode="auto">
          <a:xfrm flipH="1">
            <a:off x="4505325" y="1189038"/>
            <a:ext cx="463550" cy="431800"/>
          </a:xfrm>
          <a:custGeom>
            <a:avLst/>
            <a:gdLst>
              <a:gd name="T0" fmla="*/ 0 w 292"/>
              <a:gd name="T1" fmla="*/ 532717797 h 350"/>
              <a:gd name="T2" fmla="*/ 146169051 w 292"/>
              <a:gd name="T3" fmla="*/ 95889214 h 350"/>
              <a:gd name="T4" fmla="*/ 735885516 w 292"/>
              <a:gd name="T5" fmla="*/ 0 h 350"/>
              <a:gd name="T6" fmla="*/ 0 60000 65536"/>
              <a:gd name="T7" fmla="*/ 0 60000 65536"/>
              <a:gd name="T8" fmla="*/ 0 60000 65536"/>
              <a:gd name="T9" fmla="*/ 0 w 292"/>
              <a:gd name="T10" fmla="*/ 0 h 350"/>
              <a:gd name="T11" fmla="*/ 292 w 292"/>
              <a:gd name="T12" fmla="*/ 350 h 350"/>
            </a:gdLst>
            <a:ahLst/>
            <a:cxnLst>
              <a:cxn ang="T6">
                <a:pos x="T0" y="T1"/>
              </a:cxn>
              <a:cxn ang="T7">
                <a:pos x="T2" y="T3"/>
              </a:cxn>
              <a:cxn ang="T8">
                <a:pos x="T4" y="T5"/>
              </a:cxn>
            </a:cxnLst>
            <a:rect l="T9" t="T10" r="T11" b="T12"/>
            <a:pathLst>
              <a:path w="292" h="350">
                <a:moveTo>
                  <a:pt x="0" y="350"/>
                </a:moveTo>
                <a:cubicBezTo>
                  <a:pt x="11" y="302"/>
                  <a:pt x="9" y="121"/>
                  <a:pt x="58" y="63"/>
                </a:cubicBezTo>
                <a:cubicBezTo>
                  <a:pt x="107" y="5"/>
                  <a:pt x="243" y="13"/>
                  <a:pt x="292" y="0"/>
                </a:cubicBezTo>
              </a:path>
            </a:pathLst>
          </a:custGeom>
          <a:noFill/>
          <a:ln w="76200">
            <a:solidFill>
              <a:schemeClr val="tx1"/>
            </a:solidFill>
            <a:round/>
            <a:headEnd/>
            <a:tailEnd type="triangle" w="med" len="med"/>
          </a:ln>
        </p:spPr>
        <p:txBody>
          <a:bodyPr wrap="none" anchor="ctr"/>
          <a:lstStyle/>
          <a:p>
            <a:endParaRPr lang="cs-CZ"/>
          </a:p>
        </p:txBody>
      </p:sp>
      <p:sp>
        <p:nvSpPr>
          <p:cNvPr id="93499" name="Freeform 337"/>
          <p:cNvSpPr>
            <a:spLocks/>
          </p:cNvSpPr>
          <p:nvPr/>
        </p:nvSpPr>
        <p:spPr bwMode="auto">
          <a:xfrm flipH="1">
            <a:off x="2224088" y="1077913"/>
            <a:ext cx="915987" cy="1308100"/>
          </a:xfrm>
          <a:custGeom>
            <a:avLst/>
            <a:gdLst>
              <a:gd name="T0" fmla="*/ 0 w 577"/>
              <a:gd name="T1" fmla="*/ 103251419 h 946"/>
              <a:gd name="T2" fmla="*/ 1217233892 w 577"/>
              <a:gd name="T3" fmla="*/ 284896173 h 946"/>
              <a:gd name="T4" fmla="*/ 1418846197 w 577"/>
              <a:gd name="T5" fmla="*/ 1808801081 h 946"/>
              <a:gd name="T6" fmla="*/ 0 60000 65536"/>
              <a:gd name="T7" fmla="*/ 0 60000 65536"/>
              <a:gd name="T8" fmla="*/ 0 60000 65536"/>
              <a:gd name="T9" fmla="*/ 0 w 577"/>
              <a:gd name="T10" fmla="*/ 0 h 946"/>
              <a:gd name="T11" fmla="*/ 577 w 577"/>
              <a:gd name="T12" fmla="*/ 946 h 946"/>
            </a:gdLst>
            <a:ahLst/>
            <a:cxnLst>
              <a:cxn ang="T6">
                <a:pos x="T0" y="T1"/>
              </a:cxn>
              <a:cxn ang="T7">
                <a:pos x="T2" y="T3"/>
              </a:cxn>
              <a:cxn ang="T8">
                <a:pos x="T4" y="T5"/>
              </a:cxn>
            </a:cxnLst>
            <a:rect l="T9" t="T10" r="T11" b="T12"/>
            <a:pathLst>
              <a:path w="577" h="946">
                <a:moveTo>
                  <a:pt x="0" y="54"/>
                </a:moveTo>
                <a:cubicBezTo>
                  <a:pt x="80" y="70"/>
                  <a:pt x="389" y="0"/>
                  <a:pt x="483" y="149"/>
                </a:cubicBezTo>
                <a:cubicBezTo>
                  <a:pt x="577" y="298"/>
                  <a:pt x="546" y="780"/>
                  <a:pt x="563" y="946"/>
                </a:cubicBezTo>
              </a:path>
            </a:pathLst>
          </a:custGeom>
          <a:noFill/>
          <a:ln w="28575">
            <a:solidFill>
              <a:schemeClr val="tx1"/>
            </a:solidFill>
            <a:round/>
            <a:headEnd/>
            <a:tailEnd type="triangle" w="med" len="med"/>
          </a:ln>
        </p:spPr>
        <p:txBody>
          <a:bodyPr wrap="none" anchor="ctr"/>
          <a:lstStyle/>
          <a:p>
            <a:endParaRPr lang="cs-CZ"/>
          </a:p>
        </p:txBody>
      </p:sp>
      <p:sp>
        <p:nvSpPr>
          <p:cNvPr id="132434" name="Text Box 338"/>
          <p:cNvSpPr txBox="1">
            <a:spLocks noChangeArrowheads="1"/>
          </p:cNvSpPr>
          <p:nvPr/>
        </p:nvSpPr>
        <p:spPr bwMode="auto">
          <a:xfrm flipH="1">
            <a:off x="431800" y="2689756"/>
            <a:ext cx="1659365"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pPr eaLnBrk="0" hangingPunct="0">
              <a:defRPr/>
            </a:pPr>
            <a:r>
              <a:rPr lang="cs-CZ" sz="1400" b="1" u="sng" dirty="0" err="1">
                <a:effectLst>
                  <a:outerShdw blurRad="38100" dist="38100" dir="2700000" algn="tl">
                    <a:srgbClr val="FFFFFF"/>
                  </a:outerShdw>
                </a:effectLst>
                <a:latin typeface="Times New Roman" pitchFamily="18" charset="0"/>
              </a:rPr>
              <a:t>Increase</a:t>
            </a:r>
            <a:r>
              <a:rPr lang="cs-CZ" sz="1400" b="1" u="sng" dirty="0">
                <a:effectLst>
                  <a:outerShdw blurRad="38100" dist="38100" dir="2700000" algn="tl">
                    <a:srgbClr val="FFFFFF"/>
                  </a:outerShdw>
                </a:effectLst>
                <a:latin typeface="Times New Roman" pitchFamily="18" charset="0"/>
              </a:rPr>
              <a:t> </a:t>
            </a:r>
            <a:r>
              <a:rPr lang="cs-CZ" sz="1400" b="1" u="sng" dirty="0" err="1">
                <a:effectLst>
                  <a:outerShdw blurRad="38100" dist="38100" dir="2700000" algn="tl">
                    <a:srgbClr val="FFFFFF"/>
                  </a:outerShdw>
                </a:effectLst>
                <a:latin typeface="Times New Roman" pitchFamily="18" charset="0"/>
              </a:rPr>
              <a:t>hydraulic</a:t>
            </a:r>
            <a:r>
              <a:rPr lang="cs-CZ" sz="1400" b="1" u="sng" dirty="0">
                <a:effectLst>
                  <a:outerShdw blurRad="38100" dist="38100" dir="2700000" algn="tl">
                    <a:srgbClr val="FFFFFF"/>
                  </a:outerShdw>
                </a:effectLst>
                <a:latin typeface="Times New Roman" pitchFamily="18" charset="0"/>
              </a:rPr>
              <a:t> </a:t>
            </a:r>
          </a:p>
          <a:p>
            <a:pPr eaLnBrk="0" hangingPunct="0">
              <a:defRPr/>
            </a:pPr>
            <a:r>
              <a:rPr lang="cs-CZ" sz="1400" b="1" u="sng" dirty="0" err="1">
                <a:effectLst>
                  <a:outerShdw blurRad="38100" dist="38100" dir="2700000" algn="tl">
                    <a:srgbClr val="FFFFFF"/>
                  </a:outerShdw>
                </a:effectLst>
                <a:latin typeface="Times New Roman" pitchFamily="18" charset="0"/>
              </a:rPr>
              <a:t>pressure</a:t>
            </a:r>
            <a:r>
              <a:rPr lang="cs-CZ" sz="1400" b="1" u="sng" dirty="0">
                <a:effectLst>
                  <a:outerShdw blurRad="38100" dist="38100" dir="2700000" algn="tl">
                    <a:srgbClr val="FFFFFF"/>
                  </a:outerShdw>
                </a:effectLst>
                <a:latin typeface="Times New Roman" pitchFamily="18" charset="0"/>
              </a:rPr>
              <a:t> gradient</a:t>
            </a:r>
          </a:p>
        </p:txBody>
      </p:sp>
      <p:sp>
        <p:nvSpPr>
          <p:cNvPr id="132435" name="Text Box 339"/>
          <p:cNvSpPr txBox="1">
            <a:spLocks noChangeArrowheads="1"/>
          </p:cNvSpPr>
          <p:nvPr/>
        </p:nvSpPr>
        <p:spPr bwMode="auto">
          <a:xfrm flipH="1">
            <a:off x="68922" y="3770456"/>
            <a:ext cx="1285865" cy="73866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spAutoFit/>
          </a:bodyPr>
          <a:lstStyle/>
          <a:p>
            <a:pPr algn="ctr"/>
            <a:r>
              <a:rPr lang="cs-CZ" sz="1400" b="1" dirty="0" err="1"/>
              <a:t>Congestion</a:t>
            </a:r>
            <a:br>
              <a:rPr lang="cs-CZ" sz="1400" b="1" dirty="0"/>
            </a:br>
            <a:r>
              <a:rPr lang="cs-CZ" sz="1400" b="1" dirty="0"/>
              <a:t>in </a:t>
            </a:r>
            <a:r>
              <a:rPr lang="cs-CZ" sz="1400" b="1" dirty="0" err="1"/>
              <a:t>right</a:t>
            </a:r>
            <a:r>
              <a:rPr lang="cs-CZ" sz="1400" b="1" dirty="0"/>
              <a:t> </a:t>
            </a:r>
            <a:r>
              <a:rPr lang="cs-CZ" sz="1400" b="1" dirty="0" err="1"/>
              <a:t>cardiac</a:t>
            </a:r>
            <a:br>
              <a:rPr lang="cs-CZ" sz="1400" b="1" dirty="0"/>
            </a:br>
            <a:r>
              <a:rPr lang="cs-CZ" sz="1400" b="1" dirty="0" err="1"/>
              <a:t>insufficiency</a:t>
            </a:r>
            <a:endParaRPr lang="cs-CZ" sz="1400" b="1" dirty="0"/>
          </a:p>
        </p:txBody>
      </p:sp>
      <p:sp>
        <p:nvSpPr>
          <p:cNvPr id="93502" name="Line 340"/>
          <p:cNvSpPr>
            <a:spLocks noChangeShapeType="1"/>
          </p:cNvSpPr>
          <p:nvPr/>
        </p:nvSpPr>
        <p:spPr bwMode="auto">
          <a:xfrm flipV="1">
            <a:off x="1196975" y="3140968"/>
            <a:ext cx="317500" cy="615950"/>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93503" name="Rectangle 341"/>
          <p:cNvSpPr>
            <a:spLocks noChangeArrowheads="1"/>
          </p:cNvSpPr>
          <p:nvPr/>
        </p:nvSpPr>
        <p:spPr bwMode="auto">
          <a:xfrm flipH="1">
            <a:off x="-349250" y="0"/>
            <a:ext cx="357188" cy="6858000"/>
          </a:xfrm>
          <a:prstGeom prst="rect">
            <a:avLst/>
          </a:prstGeom>
          <a:solidFill>
            <a:schemeClr val="bg1"/>
          </a:solidFill>
          <a:ln w="9525">
            <a:noFill/>
            <a:miter lim="800000"/>
            <a:headEnd/>
            <a:tailEnd/>
          </a:ln>
        </p:spPr>
        <p:txBody>
          <a:bodyPr wrap="none" anchor="ctr"/>
          <a:lstStyle/>
          <a:p>
            <a:endParaRPr lang="en-US"/>
          </a:p>
        </p:txBody>
      </p:sp>
      <p:sp>
        <p:nvSpPr>
          <p:cNvPr id="93504" name="Rectangle 342"/>
          <p:cNvSpPr>
            <a:spLocks noChangeArrowheads="1"/>
          </p:cNvSpPr>
          <p:nvPr/>
        </p:nvSpPr>
        <p:spPr bwMode="auto">
          <a:xfrm flipH="1">
            <a:off x="-357188" y="6858000"/>
            <a:ext cx="9866313" cy="317500"/>
          </a:xfrm>
          <a:prstGeom prst="rect">
            <a:avLst/>
          </a:prstGeom>
          <a:solidFill>
            <a:schemeClr val="bg1"/>
          </a:solidFill>
          <a:ln w="9525">
            <a:noFill/>
            <a:miter lim="800000"/>
            <a:headEnd/>
            <a:tailEnd/>
          </a:ln>
        </p:spPr>
        <p:txBody>
          <a:bodyPr wrap="none" anchor="ctr"/>
          <a:lstStyle/>
          <a:p>
            <a:endParaRPr lang="en-US"/>
          </a:p>
        </p:txBody>
      </p:sp>
      <p:sp>
        <p:nvSpPr>
          <p:cNvPr id="93505" name="Freeform 343"/>
          <p:cNvSpPr>
            <a:spLocks/>
          </p:cNvSpPr>
          <p:nvPr/>
        </p:nvSpPr>
        <p:spPr bwMode="auto">
          <a:xfrm>
            <a:off x="979488" y="925513"/>
            <a:ext cx="1654175" cy="357187"/>
          </a:xfrm>
          <a:custGeom>
            <a:avLst/>
            <a:gdLst>
              <a:gd name="T0" fmla="*/ 2147483647 w 1042"/>
              <a:gd name="T1" fmla="*/ 362901993 h 225"/>
              <a:gd name="T2" fmla="*/ 1348282565 w 1042"/>
              <a:gd name="T3" fmla="*/ 506549964 h 225"/>
              <a:gd name="T4" fmla="*/ 0 w 1042"/>
              <a:gd name="T5" fmla="*/ 0 h 225"/>
              <a:gd name="T6" fmla="*/ 0 60000 65536"/>
              <a:gd name="T7" fmla="*/ 0 60000 65536"/>
              <a:gd name="T8" fmla="*/ 0 60000 65536"/>
              <a:gd name="T9" fmla="*/ 0 w 1042"/>
              <a:gd name="T10" fmla="*/ 0 h 225"/>
              <a:gd name="T11" fmla="*/ 1042 w 1042"/>
              <a:gd name="T12" fmla="*/ 225 h 225"/>
            </a:gdLst>
            <a:ahLst/>
            <a:cxnLst>
              <a:cxn ang="T6">
                <a:pos x="T0" y="T1"/>
              </a:cxn>
              <a:cxn ang="T7">
                <a:pos x="T2" y="T3"/>
              </a:cxn>
              <a:cxn ang="T8">
                <a:pos x="T4" y="T5"/>
              </a:cxn>
            </a:cxnLst>
            <a:rect l="T9" t="T10" r="T11" b="T12"/>
            <a:pathLst>
              <a:path w="1042" h="225">
                <a:moveTo>
                  <a:pt x="1042" y="144"/>
                </a:moveTo>
                <a:cubicBezTo>
                  <a:pt x="956" y="153"/>
                  <a:pt x="709" y="225"/>
                  <a:pt x="535" y="201"/>
                </a:cubicBezTo>
                <a:cubicBezTo>
                  <a:pt x="347" y="208"/>
                  <a:pt x="111" y="42"/>
                  <a:pt x="0" y="0"/>
                </a:cubicBezTo>
              </a:path>
            </a:pathLst>
          </a:custGeom>
          <a:noFill/>
          <a:ln w="9525">
            <a:solidFill>
              <a:schemeClr val="tx1"/>
            </a:solidFill>
            <a:round/>
            <a:headEnd/>
            <a:tailEnd type="triangle" w="med" len="med"/>
          </a:ln>
        </p:spPr>
        <p:txBody>
          <a:bodyPr/>
          <a:lstStyle/>
          <a:p>
            <a:endParaRPr lang="cs-CZ"/>
          </a:p>
        </p:txBody>
      </p:sp>
      <p:sp>
        <p:nvSpPr>
          <p:cNvPr id="93506" name="AutoShape 344"/>
          <p:cNvSpPr>
            <a:spLocks noChangeArrowheads="1"/>
          </p:cNvSpPr>
          <p:nvPr/>
        </p:nvSpPr>
        <p:spPr bwMode="auto">
          <a:xfrm flipV="1">
            <a:off x="5075238" y="2205038"/>
            <a:ext cx="360362" cy="647700"/>
          </a:xfrm>
          <a:prstGeom prst="downArrow">
            <a:avLst>
              <a:gd name="adj1" fmla="val 50000"/>
              <a:gd name="adj2" fmla="val 44934"/>
            </a:avLst>
          </a:prstGeom>
          <a:ln>
            <a:headEnd/>
            <a:tailEnd/>
          </a:ln>
        </p:spPr>
        <p:style>
          <a:lnRef idx="1">
            <a:schemeClr val="accent1"/>
          </a:lnRef>
          <a:fillRef idx="3">
            <a:schemeClr val="accent1"/>
          </a:fillRef>
          <a:effectRef idx="2">
            <a:schemeClr val="accent1"/>
          </a:effectRef>
          <a:fontRef idx="minor">
            <a:schemeClr val="lt1"/>
          </a:fontRef>
        </p:style>
        <p:txBody>
          <a:bodyPr vert="eaVert" wrap="none" anchor="ctr"/>
          <a:lstStyle/>
          <a:p>
            <a:endParaRPr lang="en-US"/>
          </a:p>
        </p:txBody>
      </p:sp>
      <p:sp>
        <p:nvSpPr>
          <p:cNvPr id="345" name="Text Box 63"/>
          <p:cNvSpPr txBox="1">
            <a:spLocks noChangeArrowheads="1"/>
          </p:cNvSpPr>
          <p:nvPr/>
        </p:nvSpPr>
        <p:spPr bwMode="auto">
          <a:xfrm flipH="1">
            <a:off x="42863" y="2463800"/>
            <a:ext cx="203132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Oncotic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346" name="Text Box 64"/>
          <p:cNvSpPr txBox="1">
            <a:spLocks noChangeArrowheads="1"/>
          </p:cNvSpPr>
          <p:nvPr/>
        </p:nvSpPr>
        <p:spPr bwMode="auto">
          <a:xfrm rot="17650112" flipH="1">
            <a:off x="4562884" y="988319"/>
            <a:ext cx="218040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Hydraulic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347" name="Text Box 317"/>
          <p:cNvSpPr txBox="1">
            <a:spLocks noChangeArrowheads="1"/>
          </p:cNvSpPr>
          <p:nvPr/>
        </p:nvSpPr>
        <p:spPr bwMode="auto">
          <a:xfrm flipH="1">
            <a:off x="423863" y="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348" name="Text Box 317"/>
          <p:cNvSpPr txBox="1">
            <a:spLocks noChangeArrowheads="1"/>
          </p:cNvSpPr>
          <p:nvPr/>
        </p:nvSpPr>
        <p:spPr bwMode="auto">
          <a:xfrm flipH="1">
            <a:off x="1763688" y="6550223"/>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349" name="Text Box 66"/>
          <p:cNvSpPr txBox="1">
            <a:spLocks noChangeArrowheads="1"/>
          </p:cNvSpPr>
          <p:nvPr/>
        </p:nvSpPr>
        <p:spPr bwMode="auto">
          <a:xfrm flipH="1">
            <a:off x="6544445" y="3932238"/>
            <a:ext cx="1051891" cy="523220"/>
          </a:xfrm>
          <a:prstGeom prst="rect">
            <a:avLst/>
          </a:prstGeom>
          <a:noFill/>
          <a:ln w="9525">
            <a:noFill/>
            <a:miter lim="800000"/>
            <a:headEnd/>
            <a:tailEnd/>
          </a:ln>
        </p:spPr>
        <p:txBody>
          <a:bodyPr wrap="none">
            <a:spAutoFit/>
          </a:bodyPr>
          <a:lstStyle/>
          <a:p>
            <a:pPr algn="r" eaLnBrk="0" hangingPunct="0"/>
            <a:r>
              <a:rPr lang="cs-CZ" sz="1400" dirty="0" err="1">
                <a:latin typeface="Times New Roman" pitchFamily="18" charset="0"/>
              </a:rPr>
              <a:t>Precapillary</a:t>
            </a:r>
            <a:endParaRPr lang="cs-CZ" sz="1400" dirty="0">
              <a:latin typeface="Times New Roman" pitchFamily="18" charset="0"/>
            </a:endParaRPr>
          </a:p>
          <a:p>
            <a:pPr algn="r" eaLnBrk="0" hangingPunct="0"/>
            <a:r>
              <a:rPr lang="cs-CZ" sz="1400" dirty="0" err="1">
                <a:latin typeface="Times New Roman" pitchFamily="18" charset="0"/>
              </a:rPr>
              <a:t>sphincter</a:t>
            </a:r>
            <a:endParaRPr lang="cs-CZ" sz="1400" dirty="0">
              <a:latin typeface="Times New Roman" pitchFamily="18" charset="0"/>
            </a:endParaRPr>
          </a:p>
        </p:txBody>
      </p:sp>
      <p:sp>
        <p:nvSpPr>
          <p:cNvPr id="350" name="Text Box 329"/>
          <p:cNvSpPr txBox="1">
            <a:spLocks noChangeArrowheads="1"/>
          </p:cNvSpPr>
          <p:nvPr/>
        </p:nvSpPr>
        <p:spPr bwMode="auto">
          <a:xfrm>
            <a:off x="6660232" y="928688"/>
            <a:ext cx="1631281" cy="830997"/>
          </a:xfrm>
          <a:prstGeom prst="rect">
            <a:avLst/>
          </a:prstGeom>
          <a:noFill/>
          <a:ln w="9525">
            <a:noFill/>
            <a:miter lim="800000"/>
            <a:headEnd/>
            <a:tailEnd/>
          </a:ln>
        </p:spPr>
        <p:txBody>
          <a:bodyPr wrap="square">
            <a:spAutoFit/>
          </a:bodyPr>
          <a:lstStyle/>
          <a:p>
            <a:pPr algn="r" eaLnBrk="0" hangingPunct="0"/>
            <a:r>
              <a:rPr lang="cs-CZ" sz="2400" dirty="0" err="1">
                <a:latin typeface="Times New Roman" pitchFamily="18" charset="0"/>
              </a:rPr>
              <a:t>Interstitial</a:t>
            </a:r>
            <a:r>
              <a:rPr lang="cs-CZ" sz="2400" dirty="0">
                <a:latin typeface="Times New Roman" pitchFamily="18" charset="0"/>
              </a:rPr>
              <a:t> fluid</a:t>
            </a:r>
          </a:p>
        </p:txBody>
      </p:sp>
    </p:spTree>
    <p:custDataLst>
      <p:tags r:id="rId1"/>
    </p:custData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AutoShape 2"/>
          <p:cNvSpPr>
            <a:spLocks noChangeArrowheads="1"/>
          </p:cNvSpPr>
          <p:nvPr/>
        </p:nvSpPr>
        <p:spPr bwMode="auto">
          <a:xfrm rot="7656086">
            <a:off x="71438" y="-104775"/>
            <a:ext cx="336550" cy="1196975"/>
          </a:xfrm>
          <a:prstGeom prst="can">
            <a:avLst>
              <a:gd name="adj" fmla="val 88915"/>
            </a:avLst>
          </a:prstGeom>
          <a:solidFill>
            <a:srgbClr val="FFFF66"/>
          </a:solidFill>
          <a:ln w="9525">
            <a:solidFill>
              <a:schemeClr val="tx1"/>
            </a:solidFill>
            <a:round/>
            <a:headEnd/>
            <a:tailEnd/>
          </a:ln>
        </p:spPr>
        <p:txBody>
          <a:bodyPr wrap="none" anchor="ctr"/>
          <a:lstStyle/>
          <a:p>
            <a:endParaRPr lang="en-US"/>
          </a:p>
        </p:txBody>
      </p:sp>
      <p:grpSp>
        <p:nvGrpSpPr>
          <p:cNvPr id="2" name="Group 3"/>
          <p:cNvGrpSpPr>
            <a:grpSpLocks/>
          </p:cNvGrpSpPr>
          <p:nvPr/>
        </p:nvGrpSpPr>
        <p:grpSpPr bwMode="auto">
          <a:xfrm>
            <a:off x="-215900" y="2797175"/>
            <a:ext cx="9534525" cy="3702050"/>
            <a:chOff x="-96" y="77"/>
            <a:chExt cx="5894" cy="2332"/>
          </a:xfrm>
        </p:grpSpPr>
        <p:grpSp>
          <p:nvGrpSpPr>
            <p:cNvPr id="3" name="Group 4"/>
            <p:cNvGrpSpPr>
              <a:grpSpLocks/>
            </p:cNvGrpSpPr>
            <p:nvPr/>
          </p:nvGrpSpPr>
          <p:grpSpPr bwMode="auto">
            <a:xfrm>
              <a:off x="-90" y="77"/>
              <a:ext cx="5888" cy="1065"/>
              <a:chOff x="-90" y="77"/>
              <a:chExt cx="5888" cy="1065"/>
            </a:xfrm>
          </p:grpSpPr>
          <p:sp>
            <p:nvSpPr>
              <p:cNvPr id="94546" name="Freeform 5"/>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4547" name="Freeform 6"/>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48" name="Freeform 7"/>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49" name="Freeform 8"/>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50" name="Freeform 9"/>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51" name="Freeform 10"/>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52" name="Freeform 11"/>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53" name="Freeform 12"/>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54" name="Freeform 13"/>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55" name="Freeform 14"/>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nvGrpSpPr>
            <p:cNvPr id="4" name="Group 15"/>
            <p:cNvGrpSpPr>
              <a:grpSpLocks/>
            </p:cNvGrpSpPr>
            <p:nvPr/>
          </p:nvGrpSpPr>
          <p:grpSpPr bwMode="auto">
            <a:xfrm flipV="1">
              <a:off x="-96" y="1344"/>
              <a:ext cx="5888" cy="1065"/>
              <a:chOff x="-90" y="77"/>
              <a:chExt cx="5888" cy="1065"/>
            </a:xfrm>
          </p:grpSpPr>
          <p:sp>
            <p:nvSpPr>
              <p:cNvPr id="94536" name="Freeform 16"/>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4537" name="Freeform 17"/>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38" name="Freeform 18"/>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39" name="Freeform 19"/>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40" name="Freeform 20"/>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41" name="Freeform 21"/>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42" name="Freeform 22"/>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43" name="Freeform 23"/>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44" name="Freeform 24"/>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4545" name="Freeform 25"/>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sp>
        <p:nvSpPr>
          <p:cNvPr id="94215" name="Line 29"/>
          <p:cNvSpPr>
            <a:spLocks noChangeShapeType="1"/>
          </p:cNvSpPr>
          <p:nvPr/>
        </p:nvSpPr>
        <p:spPr bwMode="auto">
          <a:xfrm flipH="1" flipV="1">
            <a:off x="5364163" y="2349500"/>
            <a:ext cx="9525" cy="1290638"/>
          </a:xfrm>
          <a:prstGeom prst="line">
            <a:avLst/>
          </a:prstGeom>
          <a:noFill/>
          <a:ln w="9525">
            <a:solidFill>
              <a:schemeClr val="tx1"/>
            </a:solidFill>
            <a:round/>
            <a:headEnd/>
            <a:tailEnd type="triangle" w="med" len="med"/>
          </a:ln>
        </p:spPr>
        <p:txBody>
          <a:bodyPr wrap="none" anchor="ctr"/>
          <a:lstStyle/>
          <a:p>
            <a:endParaRPr lang="cs-CZ"/>
          </a:p>
        </p:txBody>
      </p:sp>
      <p:sp>
        <p:nvSpPr>
          <p:cNvPr id="94216" name="Line 30"/>
          <p:cNvSpPr>
            <a:spLocks noChangeShapeType="1"/>
          </p:cNvSpPr>
          <p:nvPr/>
        </p:nvSpPr>
        <p:spPr bwMode="auto">
          <a:xfrm flipH="1" flipV="1">
            <a:off x="5086350" y="2420938"/>
            <a:ext cx="0" cy="1212850"/>
          </a:xfrm>
          <a:prstGeom prst="line">
            <a:avLst/>
          </a:prstGeom>
          <a:noFill/>
          <a:ln w="9525">
            <a:solidFill>
              <a:schemeClr val="tx1"/>
            </a:solidFill>
            <a:round/>
            <a:headEnd/>
            <a:tailEnd type="triangle" w="med" len="med"/>
          </a:ln>
        </p:spPr>
        <p:txBody>
          <a:bodyPr wrap="none" anchor="ctr"/>
          <a:lstStyle/>
          <a:p>
            <a:endParaRPr lang="cs-CZ"/>
          </a:p>
        </p:txBody>
      </p:sp>
      <p:sp>
        <p:nvSpPr>
          <p:cNvPr id="94217" name="Line 31"/>
          <p:cNvSpPr>
            <a:spLocks noChangeShapeType="1"/>
          </p:cNvSpPr>
          <p:nvPr/>
        </p:nvSpPr>
        <p:spPr bwMode="auto">
          <a:xfrm flipH="1" flipV="1">
            <a:off x="4799013" y="2492375"/>
            <a:ext cx="0" cy="1081088"/>
          </a:xfrm>
          <a:prstGeom prst="line">
            <a:avLst/>
          </a:prstGeom>
          <a:noFill/>
          <a:ln w="9525">
            <a:solidFill>
              <a:schemeClr val="tx1"/>
            </a:solidFill>
            <a:round/>
            <a:headEnd/>
            <a:tailEnd type="triangle" w="med" len="med"/>
          </a:ln>
        </p:spPr>
        <p:txBody>
          <a:bodyPr wrap="none" anchor="ctr"/>
          <a:lstStyle/>
          <a:p>
            <a:endParaRPr lang="cs-CZ"/>
          </a:p>
        </p:txBody>
      </p:sp>
      <p:sp>
        <p:nvSpPr>
          <p:cNvPr id="94218" name="Line 32"/>
          <p:cNvSpPr>
            <a:spLocks noChangeShapeType="1"/>
          </p:cNvSpPr>
          <p:nvPr/>
        </p:nvSpPr>
        <p:spPr bwMode="auto">
          <a:xfrm flipH="1" flipV="1">
            <a:off x="4511675" y="2565400"/>
            <a:ext cx="0" cy="1076325"/>
          </a:xfrm>
          <a:prstGeom prst="line">
            <a:avLst/>
          </a:prstGeom>
          <a:noFill/>
          <a:ln w="9525">
            <a:solidFill>
              <a:schemeClr val="tx1"/>
            </a:solidFill>
            <a:round/>
            <a:headEnd/>
            <a:tailEnd type="triangle" w="med" len="med"/>
          </a:ln>
        </p:spPr>
        <p:txBody>
          <a:bodyPr wrap="none" anchor="ctr"/>
          <a:lstStyle/>
          <a:p>
            <a:endParaRPr lang="cs-CZ"/>
          </a:p>
        </p:txBody>
      </p:sp>
      <p:sp>
        <p:nvSpPr>
          <p:cNvPr id="94219" name="Line 33"/>
          <p:cNvSpPr>
            <a:spLocks noChangeShapeType="1"/>
          </p:cNvSpPr>
          <p:nvPr/>
        </p:nvSpPr>
        <p:spPr bwMode="auto">
          <a:xfrm flipH="1" flipV="1">
            <a:off x="4211638" y="2636838"/>
            <a:ext cx="12700" cy="987425"/>
          </a:xfrm>
          <a:prstGeom prst="line">
            <a:avLst/>
          </a:prstGeom>
          <a:noFill/>
          <a:ln w="9525">
            <a:solidFill>
              <a:schemeClr val="tx1"/>
            </a:solidFill>
            <a:round/>
            <a:headEnd/>
            <a:tailEnd type="triangle" w="med" len="med"/>
          </a:ln>
        </p:spPr>
        <p:txBody>
          <a:bodyPr wrap="none" anchor="ctr"/>
          <a:lstStyle/>
          <a:p>
            <a:endParaRPr lang="cs-CZ"/>
          </a:p>
        </p:txBody>
      </p:sp>
      <p:sp>
        <p:nvSpPr>
          <p:cNvPr id="94220" name="Line 34"/>
          <p:cNvSpPr>
            <a:spLocks noChangeShapeType="1"/>
          </p:cNvSpPr>
          <p:nvPr/>
        </p:nvSpPr>
        <p:spPr bwMode="auto">
          <a:xfrm flipH="1" flipV="1">
            <a:off x="3924300" y="2708275"/>
            <a:ext cx="0" cy="889000"/>
          </a:xfrm>
          <a:prstGeom prst="line">
            <a:avLst/>
          </a:prstGeom>
          <a:noFill/>
          <a:ln w="9525">
            <a:solidFill>
              <a:schemeClr val="tx1"/>
            </a:solidFill>
            <a:round/>
            <a:headEnd/>
            <a:tailEnd type="triangle" w="med" len="med"/>
          </a:ln>
        </p:spPr>
        <p:txBody>
          <a:bodyPr wrap="none" anchor="ctr"/>
          <a:lstStyle/>
          <a:p>
            <a:endParaRPr lang="cs-CZ"/>
          </a:p>
        </p:txBody>
      </p:sp>
      <p:sp>
        <p:nvSpPr>
          <p:cNvPr id="94221" name="Line 35"/>
          <p:cNvSpPr>
            <a:spLocks noChangeShapeType="1"/>
          </p:cNvSpPr>
          <p:nvPr/>
        </p:nvSpPr>
        <p:spPr bwMode="auto">
          <a:xfrm flipH="1" flipV="1">
            <a:off x="3348038" y="2852738"/>
            <a:ext cx="0" cy="792162"/>
          </a:xfrm>
          <a:prstGeom prst="line">
            <a:avLst/>
          </a:prstGeom>
          <a:noFill/>
          <a:ln w="9525">
            <a:solidFill>
              <a:schemeClr val="tx1"/>
            </a:solidFill>
            <a:round/>
            <a:headEnd/>
            <a:tailEnd type="triangle" w="med" len="med"/>
          </a:ln>
        </p:spPr>
        <p:txBody>
          <a:bodyPr wrap="none" anchor="ctr"/>
          <a:lstStyle/>
          <a:p>
            <a:endParaRPr lang="cs-CZ"/>
          </a:p>
        </p:txBody>
      </p:sp>
      <p:sp>
        <p:nvSpPr>
          <p:cNvPr id="94222" name="Line 36"/>
          <p:cNvSpPr>
            <a:spLocks noChangeShapeType="1"/>
          </p:cNvSpPr>
          <p:nvPr/>
        </p:nvSpPr>
        <p:spPr bwMode="auto">
          <a:xfrm flipH="1" flipV="1">
            <a:off x="2500313" y="3068638"/>
            <a:ext cx="0" cy="558800"/>
          </a:xfrm>
          <a:prstGeom prst="line">
            <a:avLst/>
          </a:prstGeom>
          <a:noFill/>
          <a:ln w="9525">
            <a:solidFill>
              <a:schemeClr val="tx1"/>
            </a:solidFill>
            <a:round/>
            <a:headEnd/>
            <a:tailEnd type="triangle" w="med" len="med"/>
          </a:ln>
        </p:spPr>
        <p:txBody>
          <a:bodyPr wrap="none" anchor="ctr"/>
          <a:lstStyle/>
          <a:p>
            <a:endParaRPr lang="cs-CZ"/>
          </a:p>
        </p:txBody>
      </p:sp>
      <p:sp>
        <p:nvSpPr>
          <p:cNvPr id="94223" name="Line 37"/>
          <p:cNvSpPr>
            <a:spLocks noChangeShapeType="1"/>
          </p:cNvSpPr>
          <p:nvPr/>
        </p:nvSpPr>
        <p:spPr bwMode="auto">
          <a:xfrm flipH="1" flipV="1">
            <a:off x="2212975" y="3141663"/>
            <a:ext cx="0" cy="504825"/>
          </a:xfrm>
          <a:prstGeom prst="line">
            <a:avLst/>
          </a:prstGeom>
          <a:noFill/>
          <a:ln w="9525">
            <a:solidFill>
              <a:schemeClr val="tx1"/>
            </a:solidFill>
            <a:round/>
            <a:headEnd/>
            <a:tailEnd type="triangle" w="med" len="med"/>
          </a:ln>
        </p:spPr>
        <p:txBody>
          <a:bodyPr wrap="none" anchor="ctr"/>
          <a:lstStyle/>
          <a:p>
            <a:endParaRPr lang="cs-CZ"/>
          </a:p>
        </p:txBody>
      </p:sp>
      <p:sp>
        <p:nvSpPr>
          <p:cNvPr id="94224" name="Line 38"/>
          <p:cNvSpPr>
            <a:spLocks noChangeShapeType="1"/>
          </p:cNvSpPr>
          <p:nvPr/>
        </p:nvSpPr>
        <p:spPr bwMode="auto">
          <a:xfrm flipH="1" flipV="1">
            <a:off x="3556000"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4225" name="Line 39"/>
          <p:cNvSpPr>
            <a:spLocks noChangeShapeType="1"/>
          </p:cNvSpPr>
          <p:nvPr/>
        </p:nvSpPr>
        <p:spPr bwMode="auto">
          <a:xfrm flipH="1" flipV="1">
            <a:off x="3251200"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4226" name="Line 40"/>
          <p:cNvSpPr>
            <a:spLocks noChangeShapeType="1"/>
          </p:cNvSpPr>
          <p:nvPr/>
        </p:nvSpPr>
        <p:spPr bwMode="auto">
          <a:xfrm flipH="1" flipV="1">
            <a:off x="3005138" y="27701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4227" name="Line 41"/>
          <p:cNvSpPr>
            <a:spLocks noChangeShapeType="1"/>
          </p:cNvSpPr>
          <p:nvPr/>
        </p:nvSpPr>
        <p:spPr bwMode="auto">
          <a:xfrm flipH="1" flipV="1">
            <a:off x="2706688" y="27559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4228" name="Line 42"/>
          <p:cNvSpPr>
            <a:spLocks noChangeShapeType="1"/>
          </p:cNvSpPr>
          <p:nvPr/>
        </p:nvSpPr>
        <p:spPr bwMode="auto">
          <a:xfrm flipH="1" flipV="1">
            <a:off x="2427288" y="27320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4229" name="Line 43"/>
          <p:cNvSpPr>
            <a:spLocks noChangeShapeType="1"/>
          </p:cNvSpPr>
          <p:nvPr/>
        </p:nvSpPr>
        <p:spPr bwMode="auto">
          <a:xfrm flipH="1" flipV="1">
            <a:off x="2132013" y="2727325"/>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4230" name="Line 44"/>
          <p:cNvSpPr>
            <a:spLocks noChangeShapeType="1"/>
          </p:cNvSpPr>
          <p:nvPr/>
        </p:nvSpPr>
        <p:spPr bwMode="auto">
          <a:xfrm flipH="1" flipV="1">
            <a:off x="3849688" y="27606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4231" name="Line 45"/>
          <p:cNvSpPr>
            <a:spLocks noChangeShapeType="1"/>
          </p:cNvSpPr>
          <p:nvPr/>
        </p:nvSpPr>
        <p:spPr bwMode="auto">
          <a:xfrm flipH="1" flipV="1">
            <a:off x="4151313"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4232" name="Line 46"/>
          <p:cNvSpPr>
            <a:spLocks noChangeShapeType="1"/>
          </p:cNvSpPr>
          <p:nvPr/>
        </p:nvSpPr>
        <p:spPr bwMode="auto">
          <a:xfrm flipH="1" flipV="1">
            <a:off x="4427538"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4233" name="Line 47"/>
          <p:cNvSpPr>
            <a:spLocks noChangeShapeType="1"/>
          </p:cNvSpPr>
          <p:nvPr/>
        </p:nvSpPr>
        <p:spPr bwMode="auto">
          <a:xfrm flipH="1" flipV="1">
            <a:off x="4729163" y="276701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4234" name="Line 48"/>
          <p:cNvSpPr>
            <a:spLocks noChangeShapeType="1"/>
          </p:cNvSpPr>
          <p:nvPr/>
        </p:nvSpPr>
        <p:spPr bwMode="auto">
          <a:xfrm flipH="1" flipV="1">
            <a:off x="4997450"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4235" name="Line 49"/>
          <p:cNvSpPr>
            <a:spLocks noChangeShapeType="1"/>
          </p:cNvSpPr>
          <p:nvPr/>
        </p:nvSpPr>
        <p:spPr bwMode="auto">
          <a:xfrm flipH="1" flipV="1">
            <a:off x="5281613" y="27479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4236" name="Line 50"/>
          <p:cNvSpPr>
            <a:spLocks noChangeShapeType="1"/>
          </p:cNvSpPr>
          <p:nvPr/>
        </p:nvSpPr>
        <p:spPr bwMode="auto">
          <a:xfrm flipH="1" flipV="1">
            <a:off x="5626100" y="1698625"/>
            <a:ext cx="0" cy="1946275"/>
          </a:xfrm>
          <a:prstGeom prst="line">
            <a:avLst/>
          </a:prstGeom>
          <a:noFill/>
          <a:ln w="9525">
            <a:solidFill>
              <a:schemeClr val="tx1"/>
            </a:solidFill>
            <a:round/>
            <a:headEnd/>
            <a:tailEnd type="triangle" w="med" len="med"/>
          </a:ln>
        </p:spPr>
        <p:txBody>
          <a:bodyPr wrap="none" anchor="ctr"/>
          <a:lstStyle/>
          <a:p>
            <a:endParaRPr lang="cs-CZ"/>
          </a:p>
        </p:txBody>
      </p:sp>
      <p:sp>
        <p:nvSpPr>
          <p:cNvPr id="94237" name="Line 51"/>
          <p:cNvSpPr>
            <a:spLocks noChangeShapeType="1"/>
          </p:cNvSpPr>
          <p:nvPr/>
        </p:nvSpPr>
        <p:spPr bwMode="auto">
          <a:xfrm flipH="1" flipV="1">
            <a:off x="5878513" y="1071563"/>
            <a:ext cx="0" cy="2573337"/>
          </a:xfrm>
          <a:prstGeom prst="line">
            <a:avLst/>
          </a:prstGeom>
          <a:noFill/>
          <a:ln w="9525">
            <a:solidFill>
              <a:schemeClr val="tx1"/>
            </a:solidFill>
            <a:round/>
            <a:headEnd/>
            <a:tailEnd type="triangle" w="med" len="med"/>
          </a:ln>
        </p:spPr>
        <p:txBody>
          <a:bodyPr wrap="none" anchor="ctr"/>
          <a:lstStyle/>
          <a:p>
            <a:endParaRPr lang="cs-CZ"/>
          </a:p>
        </p:txBody>
      </p:sp>
      <p:sp>
        <p:nvSpPr>
          <p:cNvPr id="94238" name="Line 52"/>
          <p:cNvSpPr>
            <a:spLocks noChangeShapeType="1"/>
          </p:cNvSpPr>
          <p:nvPr/>
        </p:nvSpPr>
        <p:spPr bwMode="auto">
          <a:xfrm flipH="1" flipV="1">
            <a:off x="6130925" y="539750"/>
            <a:ext cx="0" cy="3106738"/>
          </a:xfrm>
          <a:prstGeom prst="line">
            <a:avLst/>
          </a:prstGeom>
          <a:noFill/>
          <a:ln w="9525">
            <a:solidFill>
              <a:schemeClr val="tx1"/>
            </a:solidFill>
            <a:round/>
            <a:headEnd/>
            <a:tailEnd type="triangle" w="med" len="med"/>
          </a:ln>
        </p:spPr>
        <p:txBody>
          <a:bodyPr wrap="none" anchor="ctr"/>
          <a:lstStyle/>
          <a:p>
            <a:endParaRPr lang="cs-CZ"/>
          </a:p>
        </p:txBody>
      </p:sp>
      <p:sp>
        <p:nvSpPr>
          <p:cNvPr id="94239" name="Line 53"/>
          <p:cNvSpPr>
            <a:spLocks noChangeShapeType="1"/>
          </p:cNvSpPr>
          <p:nvPr/>
        </p:nvSpPr>
        <p:spPr bwMode="auto">
          <a:xfrm flipH="1" flipV="1">
            <a:off x="6383338" y="0"/>
            <a:ext cx="0" cy="3640138"/>
          </a:xfrm>
          <a:prstGeom prst="line">
            <a:avLst/>
          </a:prstGeom>
          <a:noFill/>
          <a:ln w="9525">
            <a:solidFill>
              <a:schemeClr val="tx1"/>
            </a:solidFill>
            <a:round/>
            <a:headEnd/>
            <a:tailEnd type="triangle" w="med" len="med"/>
          </a:ln>
        </p:spPr>
        <p:txBody>
          <a:bodyPr wrap="none" anchor="ctr"/>
          <a:lstStyle/>
          <a:p>
            <a:endParaRPr lang="cs-CZ"/>
          </a:p>
        </p:txBody>
      </p:sp>
      <p:sp>
        <p:nvSpPr>
          <p:cNvPr id="94240" name="Line 54"/>
          <p:cNvSpPr>
            <a:spLocks noChangeShapeType="1"/>
          </p:cNvSpPr>
          <p:nvPr/>
        </p:nvSpPr>
        <p:spPr bwMode="auto">
          <a:xfrm flipV="1">
            <a:off x="1885950" y="2349500"/>
            <a:ext cx="3489325" cy="868363"/>
          </a:xfrm>
          <a:prstGeom prst="line">
            <a:avLst/>
          </a:prstGeom>
          <a:noFill/>
          <a:ln w="9525">
            <a:solidFill>
              <a:schemeClr val="tx1"/>
            </a:solidFill>
            <a:round/>
            <a:headEnd/>
            <a:tailEnd/>
          </a:ln>
        </p:spPr>
        <p:txBody>
          <a:bodyPr wrap="none" anchor="ctr"/>
          <a:lstStyle/>
          <a:p>
            <a:endParaRPr lang="cs-CZ"/>
          </a:p>
        </p:txBody>
      </p:sp>
      <p:sp>
        <p:nvSpPr>
          <p:cNvPr id="94241" name="Line 55"/>
          <p:cNvSpPr>
            <a:spLocks noChangeShapeType="1"/>
          </p:cNvSpPr>
          <p:nvPr/>
        </p:nvSpPr>
        <p:spPr bwMode="auto">
          <a:xfrm flipV="1">
            <a:off x="5364163" y="19050"/>
            <a:ext cx="1008062" cy="2309813"/>
          </a:xfrm>
          <a:prstGeom prst="line">
            <a:avLst/>
          </a:prstGeom>
          <a:noFill/>
          <a:ln w="9525">
            <a:solidFill>
              <a:schemeClr val="tx1"/>
            </a:solidFill>
            <a:round/>
            <a:headEnd/>
            <a:tailEnd/>
          </a:ln>
        </p:spPr>
        <p:txBody>
          <a:bodyPr wrap="none" anchor="ctr"/>
          <a:lstStyle/>
          <a:p>
            <a:endParaRPr lang="cs-CZ"/>
          </a:p>
        </p:txBody>
      </p:sp>
      <p:sp>
        <p:nvSpPr>
          <p:cNvPr id="94242" name="Line 56"/>
          <p:cNvSpPr>
            <a:spLocks noChangeShapeType="1"/>
          </p:cNvSpPr>
          <p:nvPr/>
        </p:nvSpPr>
        <p:spPr bwMode="auto">
          <a:xfrm flipH="1" flipV="1">
            <a:off x="323850" y="2741613"/>
            <a:ext cx="5159375" cy="50800"/>
          </a:xfrm>
          <a:prstGeom prst="line">
            <a:avLst/>
          </a:prstGeom>
          <a:noFill/>
          <a:ln w="9525">
            <a:solidFill>
              <a:schemeClr val="tx1"/>
            </a:solidFill>
            <a:round/>
            <a:headEnd/>
            <a:tailEnd/>
          </a:ln>
        </p:spPr>
        <p:txBody>
          <a:bodyPr wrap="none" anchor="ctr"/>
          <a:lstStyle/>
          <a:p>
            <a:endParaRPr lang="cs-CZ"/>
          </a:p>
        </p:txBody>
      </p:sp>
      <p:sp>
        <p:nvSpPr>
          <p:cNvPr id="94243" name="Line 57"/>
          <p:cNvSpPr>
            <a:spLocks noChangeShapeType="1"/>
          </p:cNvSpPr>
          <p:nvPr/>
        </p:nvSpPr>
        <p:spPr bwMode="auto">
          <a:xfrm flipH="1" flipV="1">
            <a:off x="4951413" y="1846263"/>
            <a:ext cx="0" cy="784225"/>
          </a:xfrm>
          <a:prstGeom prst="line">
            <a:avLst/>
          </a:prstGeom>
          <a:noFill/>
          <a:ln w="57150">
            <a:solidFill>
              <a:schemeClr val="tx1"/>
            </a:solidFill>
            <a:round/>
            <a:headEnd/>
            <a:tailEnd type="triangle" w="med" len="med"/>
          </a:ln>
        </p:spPr>
        <p:txBody>
          <a:bodyPr wrap="none" anchor="ctr"/>
          <a:lstStyle/>
          <a:p>
            <a:endParaRPr lang="cs-CZ"/>
          </a:p>
        </p:txBody>
      </p:sp>
      <p:sp>
        <p:nvSpPr>
          <p:cNvPr id="94244" name="Line 58"/>
          <p:cNvSpPr>
            <a:spLocks noChangeShapeType="1"/>
          </p:cNvSpPr>
          <p:nvPr/>
        </p:nvSpPr>
        <p:spPr bwMode="auto">
          <a:xfrm flipV="1">
            <a:off x="2262188" y="2538413"/>
            <a:ext cx="1587" cy="328612"/>
          </a:xfrm>
          <a:prstGeom prst="line">
            <a:avLst/>
          </a:prstGeom>
          <a:noFill/>
          <a:ln w="57150">
            <a:solidFill>
              <a:schemeClr val="tx1"/>
            </a:solidFill>
            <a:round/>
            <a:headEnd type="triangle" w="med" len="med"/>
            <a:tailEnd/>
          </a:ln>
        </p:spPr>
        <p:txBody>
          <a:bodyPr wrap="none" anchor="ctr"/>
          <a:lstStyle/>
          <a:p>
            <a:endParaRPr lang="cs-CZ"/>
          </a:p>
        </p:txBody>
      </p:sp>
      <p:sp>
        <p:nvSpPr>
          <p:cNvPr id="94248" name="Oval 62"/>
          <p:cNvSpPr>
            <a:spLocks noChangeArrowheads="1"/>
          </p:cNvSpPr>
          <p:nvPr/>
        </p:nvSpPr>
        <p:spPr bwMode="auto">
          <a:xfrm flipH="1">
            <a:off x="5114925" y="4964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49" name="Oval 63"/>
          <p:cNvSpPr>
            <a:spLocks noChangeArrowheads="1"/>
          </p:cNvSpPr>
          <p:nvPr/>
        </p:nvSpPr>
        <p:spPr bwMode="auto">
          <a:xfrm flipH="1">
            <a:off x="4962525" y="5116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50" name="Oval 64"/>
          <p:cNvSpPr>
            <a:spLocks noChangeArrowheads="1"/>
          </p:cNvSpPr>
          <p:nvPr/>
        </p:nvSpPr>
        <p:spPr bwMode="auto">
          <a:xfrm flipH="1">
            <a:off x="4810125" y="52689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51" name="Oval 65"/>
          <p:cNvSpPr>
            <a:spLocks noChangeArrowheads="1"/>
          </p:cNvSpPr>
          <p:nvPr/>
        </p:nvSpPr>
        <p:spPr bwMode="auto">
          <a:xfrm flipH="1">
            <a:off x="4665663" y="5589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52" name="Oval 66"/>
          <p:cNvSpPr>
            <a:spLocks noChangeArrowheads="1"/>
          </p:cNvSpPr>
          <p:nvPr/>
        </p:nvSpPr>
        <p:spPr bwMode="auto">
          <a:xfrm flipH="1">
            <a:off x="4886325" y="5006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53" name="Oval 67"/>
          <p:cNvSpPr>
            <a:spLocks noChangeArrowheads="1"/>
          </p:cNvSpPr>
          <p:nvPr/>
        </p:nvSpPr>
        <p:spPr bwMode="auto">
          <a:xfrm flipH="1">
            <a:off x="5189538" y="45767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54" name="Oval 68"/>
          <p:cNvSpPr>
            <a:spLocks noChangeArrowheads="1"/>
          </p:cNvSpPr>
          <p:nvPr/>
        </p:nvSpPr>
        <p:spPr bwMode="auto">
          <a:xfrm flipH="1">
            <a:off x="5197475" y="41052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55" name="Oval 69"/>
          <p:cNvSpPr>
            <a:spLocks noChangeArrowheads="1"/>
          </p:cNvSpPr>
          <p:nvPr/>
        </p:nvSpPr>
        <p:spPr bwMode="auto">
          <a:xfrm flipH="1">
            <a:off x="4986338" y="4340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56" name="Oval 70"/>
          <p:cNvSpPr>
            <a:spLocks noChangeArrowheads="1"/>
          </p:cNvSpPr>
          <p:nvPr/>
        </p:nvSpPr>
        <p:spPr bwMode="auto">
          <a:xfrm flipH="1">
            <a:off x="4581525" y="4568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57" name="Oval 71"/>
          <p:cNvSpPr>
            <a:spLocks noChangeArrowheads="1"/>
          </p:cNvSpPr>
          <p:nvPr/>
        </p:nvSpPr>
        <p:spPr bwMode="auto">
          <a:xfrm flipH="1">
            <a:off x="4505325" y="4459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58" name="Oval 72"/>
          <p:cNvSpPr>
            <a:spLocks noChangeArrowheads="1"/>
          </p:cNvSpPr>
          <p:nvPr/>
        </p:nvSpPr>
        <p:spPr bwMode="auto">
          <a:xfrm flipH="1">
            <a:off x="4429125" y="4349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59" name="Oval 73"/>
          <p:cNvSpPr>
            <a:spLocks noChangeArrowheads="1"/>
          </p:cNvSpPr>
          <p:nvPr/>
        </p:nvSpPr>
        <p:spPr bwMode="auto">
          <a:xfrm flipH="1">
            <a:off x="4352925" y="4240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60" name="Oval 74"/>
          <p:cNvSpPr>
            <a:spLocks noChangeArrowheads="1"/>
          </p:cNvSpPr>
          <p:nvPr/>
        </p:nvSpPr>
        <p:spPr bwMode="auto">
          <a:xfrm flipH="1">
            <a:off x="4167188" y="42989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61" name="Oval 75"/>
          <p:cNvSpPr>
            <a:spLocks noChangeArrowheads="1"/>
          </p:cNvSpPr>
          <p:nvPr/>
        </p:nvSpPr>
        <p:spPr bwMode="auto">
          <a:xfrm flipH="1">
            <a:off x="3981450" y="4357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62" name="Oval 76"/>
          <p:cNvSpPr>
            <a:spLocks noChangeArrowheads="1"/>
          </p:cNvSpPr>
          <p:nvPr/>
        </p:nvSpPr>
        <p:spPr bwMode="auto">
          <a:xfrm flipH="1">
            <a:off x="3762375" y="4197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63" name="Oval 77"/>
          <p:cNvSpPr>
            <a:spLocks noChangeArrowheads="1"/>
          </p:cNvSpPr>
          <p:nvPr/>
        </p:nvSpPr>
        <p:spPr bwMode="auto">
          <a:xfrm flipH="1">
            <a:off x="3543300" y="4037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64" name="Oval 78"/>
          <p:cNvSpPr>
            <a:spLocks noChangeArrowheads="1"/>
          </p:cNvSpPr>
          <p:nvPr/>
        </p:nvSpPr>
        <p:spPr bwMode="auto">
          <a:xfrm flipH="1">
            <a:off x="3324225" y="3876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65" name="Oval 79"/>
          <p:cNvSpPr>
            <a:spLocks noChangeArrowheads="1"/>
          </p:cNvSpPr>
          <p:nvPr/>
        </p:nvSpPr>
        <p:spPr bwMode="auto">
          <a:xfrm flipH="1">
            <a:off x="3224213" y="43307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66" name="Oval 80"/>
          <p:cNvSpPr>
            <a:spLocks noChangeArrowheads="1"/>
          </p:cNvSpPr>
          <p:nvPr/>
        </p:nvSpPr>
        <p:spPr bwMode="auto">
          <a:xfrm flipH="1">
            <a:off x="3124200" y="4784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67" name="Oval 81"/>
          <p:cNvSpPr>
            <a:spLocks noChangeArrowheads="1"/>
          </p:cNvSpPr>
          <p:nvPr/>
        </p:nvSpPr>
        <p:spPr bwMode="auto">
          <a:xfrm flipH="1">
            <a:off x="2997200" y="4735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68" name="Oval 82"/>
          <p:cNvSpPr>
            <a:spLocks noChangeArrowheads="1"/>
          </p:cNvSpPr>
          <p:nvPr/>
        </p:nvSpPr>
        <p:spPr bwMode="auto">
          <a:xfrm flipH="1">
            <a:off x="2911475" y="4602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69" name="Oval 83"/>
          <p:cNvSpPr>
            <a:spLocks noChangeArrowheads="1"/>
          </p:cNvSpPr>
          <p:nvPr/>
        </p:nvSpPr>
        <p:spPr bwMode="auto">
          <a:xfrm flipH="1">
            <a:off x="2743200"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70" name="Oval 84"/>
          <p:cNvSpPr>
            <a:spLocks noChangeArrowheads="1"/>
          </p:cNvSpPr>
          <p:nvPr/>
        </p:nvSpPr>
        <p:spPr bwMode="auto">
          <a:xfrm flipH="1">
            <a:off x="2835275" y="4241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71" name="Oval 85"/>
          <p:cNvSpPr>
            <a:spLocks noChangeArrowheads="1"/>
          </p:cNvSpPr>
          <p:nvPr/>
        </p:nvSpPr>
        <p:spPr bwMode="auto">
          <a:xfrm flipH="1">
            <a:off x="2489200" y="4538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72" name="Oval 86"/>
          <p:cNvSpPr>
            <a:spLocks noChangeArrowheads="1"/>
          </p:cNvSpPr>
          <p:nvPr/>
        </p:nvSpPr>
        <p:spPr bwMode="auto">
          <a:xfrm flipH="1">
            <a:off x="3351213" y="4727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73" name="Oval 87"/>
          <p:cNvSpPr>
            <a:spLocks noChangeArrowheads="1"/>
          </p:cNvSpPr>
          <p:nvPr/>
        </p:nvSpPr>
        <p:spPr bwMode="auto">
          <a:xfrm flipH="1">
            <a:off x="3705225" y="4719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74" name="Oval 88"/>
          <p:cNvSpPr>
            <a:spLocks noChangeArrowheads="1"/>
          </p:cNvSpPr>
          <p:nvPr/>
        </p:nvSpPr>
        <p:spPr bwMode="auto">
          <a:xfrm flipH="1">
            <a:off x="3992563"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75" name="Oval 89"/>
          <p:cNvSpPr>
            <a:spLocks noChangeArrowheads="1"/>
          </p:cNvSpPr>
          <p:nvPr/>
        </p:nvSpPr>
        <p:spPr bwMode="auto">
          <a:xfrm flipH="1">
            <a:off x="4413250"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76" name="Oval 90"/>
          <p:cNvSpPr>
            <a:spLocks noChangeArrowheads="1"/>
          </p:cNvSpPr>
          <p:nvPr/>
        </p:nvSpPr>
        <p:spPr bwMode="auto">
          <a:xfrm flipH="1">
            <a:off x="3257550" y="4919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77" name="Oval 91"/>
          <p:cNvSpPr>
            <a:spLocks noChangeArrowheads="1"/>
          </p:cNvSpPr>
          <p:nvPr/>
        </p:nvSpPr>
        <p:spPr bwMode="auto">
          <a:xfrm flipH="1">
            <a:off x="3113088" y="4910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78" name="Oval 92"/>
          <p:cNvSpPr>
            <a:spLocks noChangeArrowheads="1"/>
          </p:cNvSpPr>
          <p:nvPr/>
        </p:nvSpPr>
        <p:spPr bwMode="auto">
          <a:xfrm flipH="1">
            <a:off x="3524250" y="5189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79" name="Oval 93"/>
          <p:cNvSpPr>
            <a:spLocks noChangeArrowheads="1"/>
          </p:cNvSpPr>
          <p:nvPr/>
        </p:nvSpPr>
        <p:spPr bwMode="auto">
          <a:xfrm flipH="1">
            <a:off x="3197225" y="50212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80" name="Oval 94"/>
          <p:cNvSpPr>
            <a:spLocks noChangeArrowheads="1"/>
          </p:cNvSpPr>
          <p:nvPr/>
        </p:nvSpPr>
        <p:spPr bwMode="auto">
          <a:xfrm flipH="1">
            <a:off x="3146425" y="5165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81" name="Oval 95"/>
          <p:cNvSpPr>
            <a:spLocks noChangeArrowheads="1"/>
          </p:cNvSpPr>
          <p:nvPr/>
        </p:nvSpPr>
        <p:spPr bwMode="auto">
          <a:xfrm flipH="1">
            <a:off x="3011488" y="5081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82" name="Oval 96"/>
          <p:cNvSpPr>
            <a:spLocks noChangeArrowheads="1"/>
          </p:cNvSpPr>
          <p:nvPr/>
        </p:nvSpPr>
        <p:spPr bwMode="auto">
          <a:xfrm flipH="1">
            <a:off x="2876550" y="49974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83" name="Oval 97"/>
          <p:cNvSpPr>
            <a:spLocks noChangeArrowheads="1"/>
          </p:cNvSpPr>
          <p:nvPr/>
        </p:nvSpPr>
        <p:spPr bwMode="auto">
          <a:xfrm flipH="1">
            <a:off x="2741613" y="49133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84" name="Oval 98"/>
          <p:cNvSpPr>
            <a:spLocks noChangeArrowheads="1"/>
          </p:cNvSpPr>
          <p:nvPr/>
        </p:nvSpPr>
        <p:spPr bwMode="auto">
          <a:xfrm flipH="1">
            <a:off x="2606675" y="4829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85" name="Oval 99"/>
          <p:cNvSpPr>
            <a:spLocks noChangeArrowheads="1"/>
          </p:cNvSpPr>
          <p:nvPr/>
        </p:nvSpPr>
        <p:spPr bwMode="auto">
          <a:xfrm flipH="1">
            <a:off x="2413000"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86" name="Oval 100"/>
          <p:cNvSpPr>
            <a:spLocks noChangeArrowheads="1"/>
          </p:cNvSpPr>
          <p:nvPr/>
        </p:nvSpPr>
        <p:spPr bwMode="auto">
          <a:xfrm flipH="1">
            <a:off x="2859088" y="5233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87" name="Oval 101"/>
          <p:cNvSpPr>
            <a:spLocks noChangeArrowheads="1"/>
          </p:cNvSpPr>
          <p:nvPr/>
        </p:nvSpPr>
        <p:spPr bwMode="auto">
          <a:xfrm flipH="1">
            <a:off x="2894013" y="4854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88" name="Oval 102"/>
          <p:cNvSpPr>
            <a:spLocks noChangeArrowheads="1"/>
          </p:cNvSpPr>
          <p:nvPr/>
        </p:nvSpPr>
        <p:spPr bwMode="auto">
          <a:xfrm flipH="1">
            <a:off x="2682875" y="4394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89" name="Oval 103"/>
          <p:cNvSpPr>
            <a:spLocks noChangeArrowheads="1"/>
          </p:cNvSpPr>
          <p:nvPr/>
        </p:nvSpPr>
        <p:spPr bwMode="auto">
          <a:xfrm flipH="1">
            <a:off x="3198813" y="4627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90" name="Oval 104"/>
          <p:cNvSpPr>
            <a:spLocks noChangeArrowheads="1"/>
          </p:cNvSpPr>
          <p:nvPr/>
        </p:nvSpPr>
        <p:spPr bwMode="auto">
          <a:xfrm flipH="1">
            <a:off x="2616200" y="4594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91" name="Oval 105"/>
          <p:cNvSpPr>
            <a:spLocks noChangeArrowheads="1"/>
          </p:cNvSpPr>
          <p:nvPr/>
        </p:nvSpPr>
        <p:spPr bwMode="auto">
          <a:xfrm flipH="1">
            <a:off x="3114675" y="44450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92" name="Oval 106"/>
          <p:cNvSpPr>
            <a:spLocks noChangeArrowheads="1"/>
          </p:cNvSpPr>
          <p:nvPr/>
        </p:nvSpPr>
        <p:spPr bwMode="auto">
          <a:xfrm flipH="1">
            <a:off x="3341688" y="4497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93" name="Oval 107"/>
          <p:cNvSpPr>
            <a:spLocks noChangeArrowheads="1"/>
          </p:cNvSpPr>
          <p:nvPr/>
        </p:nvSpPr>
        <p:spPr bwMode="auto">
          <a:xfrm flipH="1">
            <a:off x="3451225" y="4221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94" name="Oval 108"/>
          <p:cNvSpPr>
            <a:spLocks noChangeArrowheads="1"/>
          </p:cNvSpPr>
          <p:nvPr/>
        </p:nvSpPr>
        <p:spPr bwMode="auto">
          <a:xfrm flipH="1">
            <a:off x="2870200" y="4433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95" name="Oval 109"/>
          <p:cNvSpPr>
            <a:spLocks noChangeArrowheads="1"/>
          </p:cNvSpPr>
          <p:nvPr/>
        </p:nvSpPr>
        <p:spPr bwMode="auto">
          <a:xfrm flipH="1">
            <a:off x="1646238" y="4773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96" name="Oval 110"/>
          <p:cNvSpPr>
            <a:spLocks noChangeArrowheads="1"/>
          </p:cNvSpPr>
          <p:nvPr/>
        </p:nvSpPr>
        <p:spPr bwMode="auto">
          <a:xfrm flipH="1">
            <a:off x="2682875" y="4394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97" name="Oval 111"/>
          <p:cNvSpPr>
            <a:spLocks noChangeArrowheads="1"/>
          </p:cNvSpPr>
          <p:nvPr/>
        </p:nvSpPr>
        <p:spPr bwMode="auto">
          <a:xfrm flipH="1">
            <a:off x="2336800" y="4691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98" name="Oval 112"/>
          <p:cNvSpPr>
            <a:spLocks noChangeArrowheads="1"/>
          </p:cNvSpPr>
          <p:nvPr/>
        </p:nvSpPr>
        <p:spPr bwMode="auto">
          <a:xfrm flipH="1">
            <a:off x="2589213" y="5065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299" name="Oval 113"/>
          <p:cNvSpPr>
            <a:spLocks noChangeArrowheads="1"/>
          </p:cNvSpPr>
          <p:nvPr/>
        </p:nvSpPr>
        <p:spPr bwMode="auto">
          <a:xfrm flipH="1">
            <a:off x="2454275" y="4981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00" name="Oval 114"/>
          <p:cNvSpPr>
            <a:spLocks noChangeArrowheads="1"/>
          </p:cNvSpPr>
          <p:nvPr/>
        </p:nvSpPr>
        <p:spPr bwMode="auto">
          <a:xfrm flipH="1">
            <a:off x="2438400"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01" name="Oval 115"/>
          <p:cNvSpPr>
            <a:spLocks noChangeArrowheads="1"/>
          </p:cNvSpPr>
          <p:nvPr/>
        </p:nvSpPr>
        <p:spPr bwMode="auto">
          <a:xfrm flipH="1">
            <a:off x="1385888" y="4410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02" name="Oval 116"/>
          <p:cNvSpPr>
            <a:spLocks noChangeArrowheads="1"/>
          </p:cNvSpPr>
          <p:nvPr/>
        </p:nvSpPr>
        <p:spPr bwMode="auto">
          <a:xfrm flipH="1">
            <a:off x="1781175" y="4941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03" name="Oval 117"/>
          <p:cNvSpPr>
            <a:spLocks noChangeArrowheads="1"/>
          </p:cNvSpPr>
          <p:nvPr/>
        </p:nvSpPr>
        <p:spPr bwMode="auto">
          <a:xfrm flipH="1">
            <a:off x="2301875" y="4116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04" name="Oval 118"/>
          <p:cNvSpPr>
            <a:spLocks noChangeArrowheads="1"/>
          </p:cNvSpPr>
          <p:nvPr/>
        </p:nvSpPr>
        <p:spPr bwMode="auto">
          <a:xfrm flipH="1">
            <a:off x="2184400" y="4843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05" name="Oval 119"/>
          <p:cNvSpPr>
            <a:spLocks noChangeArrowheads="1"/>
          </p:cNvSpPr>
          <p:nvPr/>
        </p:nvSpPr>
        <p:spPr bwMode="auto">
          <a:xfrm flipH="1">
            <a:off x="2436813" y="5218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06" name="Oval 120"/>
          <p:cNvSpPr>
            <a:spLocks noChangeArrowheads="1"/>
          </p:cNvSpPr>
          <p:nvPr/>
        </p:nvSpPr>
        <p:spPr bwMode="auto">
          <a:xfrm flipH="1">
            <a:off x="2301875" y="5133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07" name="Oval 121"/>
          <p:cNvSpPr>
            <a:spLocks noChangeArrowheads="1"/>
          </p:cNvSpPr>
          <p:nvPr/>
        </p:nvSpPr>
        <p:spPr bwMode="auto">
          <a:xfrm flipH="1">
            <a:off x="2184400" y="4505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08" name="Oval 122"/>
          <p:cNvSpPr>
            <a:spLocks noChangeArrowheads="1"/>
          </p:cNvSpPr>
          <p:nvPr/>
        </p:nvSpPr>
        <p:spPr bwMode="auto">
          <a:xfrm flipH="1">
            <a:off x="1933575" y="4764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09" name="Oval 123"/>
          <p:cNvSpPr>
            <a:spLocks noChangeArrowheads="1"/>
          </p:cNvSpPr>
          <p:nvPr/>
        </p:nvSpPr>
        <p:spPr bwMode="auto">
          <a:xfrm flipH="1">
            <a:off x="1754188" y="5118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10" name="Oval 124"/>
          <p:cNvSpPr>
            <a:spLocks noChangeArrowheads="1"/>
          </p:cNvSpPr>
          <p:nvPr/>
        </p:nvSpPr>
        <p:spPr bwMode="auto">
          <a:xfrm flipH="1">
            <a:off x="2065338" y="4243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11" name="Oval 125"/>
          <p:cNvSpPr>
            <a:spLocks noChangeArrowheads="1"/>
          </p:cNvSpPr>
          <p:nvPr/>
        </p:nvSpPr>
        <p:spPr bwMode="auto">
          <a:xfrm flipH="1">
            <a:off x="2032000" y="49958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12" name="Oval 126"/>
          <p:cNvSpPr>
            <a:spLocks noChangeArrowheads="1"/>
          </p:cNvSpPr>
          <p:nvPr/>
        </p:nvSpPr>
        <p:spPr bwMode="auto">
          <a:xfrm flipH="1">
            <a:off x="2284413" y="5370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13" name="Oval 127"/>
          <p:cNvSpPr>
            <a:spLocks noChangeArrowheads="1"/>
          </p:cNvSpPr>
          <p:nvPr/>
        </p:nvSpPr>
        <p:spPr bwMode="auto">
          <a:xfrm flipH="1">
            <a:off x="2149475" y="52863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14" name="Oval 128"/>
          <p:cNvSpPr>
            <a:spLocks noChangeArrowheads="1"/>
          </p:cNvSpPr>
          <p:nvPr/>
        </p:nvSpPr>
        <p:spPr bwMode="auto">
          <a:xfrm flipH="1">
            <a:off x="1711325" y="42703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15" name="Oval 129"/>
          <p:cNvSpPr>
            <a:spLocks noChangeArrowheads="1"/>
          </p:cNvSpPr>
          <p:nvPr/>
        </p:nvSpPr>
        <p:spPr bwMode="auto">
          <a:xfrm flipH="1">
            <a:off x="1712913" y="4562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16" name="Oval 130"/>
          <p:cNvSpPr>
            <a:spLocks noChangeArrowheads="1"/>
          </p:cNvSpPr>
          <p:nvPr/>
        </p:nvSpPr>
        <p:spPr bwMode="auto">
          <a:xfrm flipH="1">
            <a:off x="4833938" y="4492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17" name="Oval 131"/>
          <p:cNvSpPr>
            <a:spLocks noChangeArrowheads="1"/>
          </p:cNvSpPr>
          <p:nvPr/>
        </p:nvSpPr>
        <p:spPr bwMode="auto">
          <a:xfrm flipH="1">
            <a:off x="4681538" y="4645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18" name="Oval 132"/>
          <p:cNvSpPr>
            <a:spLocks noChangeArrowheads="1"/>
          </p:cNvSpPr>
          <p:nvPr/>
        </p:nvSpPr>
        <p:spPr bwMode="auto">
          <a:xfrm flipH="1">
            <a:off x="5037138" y="4729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19" name="Oval 133"/>
          <p:cNvSpPr>
            <a:spLocks noChangeArrowheads="1"/>
          </p:cNvSpPr>
          <p:nvPr/>
        </p:nvSpPr>
        <p:spPr bwMode="auto">
          <a:xfrm flipH="1">
            <a:off x="5180013" y="4433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20" name="Oval 134"/>
          <p:cNvSpPr>
            <a:spLocks noChangeArrowheads="1"/>
          </p:cNvSpPr>
          <p:nvPr/>
        </p:nvSpPr>
        <p:spPr bwMode="auto">
          <a:xfrm flipH="1">
            <a:off x="5027613" y="4586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21" name="Oval 135"/>
          <p:cNvSpPr>
            <a:spLocks noChangeArrowheads="1"/>
          </p:cNvSpPr>
          <p:nvPr/>
        </p:nvSpPr>
        <p:spPr bwMode="auto">
          <a:xfrm flipH="1">
            <a:off x="4875213" y="4738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22" name="Oval 136"/>
          <p:cNvSpPr>
            <a:spLocks noChangeArrowheads="1"/>
          </p:cNvSpPr>
          <p:nvPr/>
        </p:nvSpPr>
        <p:spPr bwMode="auto">
          <a:xfrm flipH="1">
            <a:off x="4722813" y="4891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23" name="Oval 137"/>
          <p:cNvSpPr>
            <a:spLocks noChangeArrowheads="1"/>
          </p:cNvSpPr>
          <p:nvPr/>
        </p:nvSpPr>
        <p:spPr bwMode="auto">
          <a:xfrm flipH="1">
            <a:off x="4570413" y="5043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24" name="Oval 138"/>
          <p:cNvSpPr>
            <a:spLocks noChangeArrowheads="1"/>
          </p:cNvSpPr>
          <p:nvPr/>
        </p:nvSpPr>
        <p:spPr bwMode="auto">
          <a:xfrm flipH="1">
            <a:off x="4816475" y="4156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25" name="Oval 139"/>
          <p:cNvSpPr>
            <a:spLocks noChangeArrowheads="1"/>
          </p:cNvSpPr>
          <p:nvPr/>
        </p:nvSpPr>
        <p:spPr bwMode="auto">
          <a:xfrm flipH="1">
            <a:off x="4679950" y="42592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26" name="Oval 140"/>
          <p:cNvSpPr>
            <a:spLocks noChangeArrowheads="1"/>
          </p:cNvSpPr>
          <p:nvPr/>
        </p:nvSpPr>
        <p:spPr bwMode="auto">
          <a:xfrm flipH="1">
            <a:off x="4492625" y="4084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27" name="Oval 141"/>
          <p:cNvSpPr>
            <a:spLocks noChangeArrowheads="1"/>
          </p:cNvSpPr>
          <p:nvPr/>
        </p:nvSpPr>
        <p:spPr bwMode="auto">
          <a:xfrm flipH="1">
            <a:off x="4418013" y="5195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28" name="Oval 142"/>
          <p:cNvSpPr>
            <a:spLocks noChangeArrowheads="1"/>
          </p:cNvSpPr>
          <p:nvPr/>
        </p:nvSpPr>
        <p:spPr bwMode="auto">
          <a:xfrm flipH="1">
            <a:off x="4260850" y="4999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29" name="Oval 143"/>
          <p:cNvSpPr>
            <a:spLocks noChangeArrowheads="1"/>
          </p:cNvSpPr>
          <p:nvPr/>
        </p:nvSpPr>
        <p:spPr bwMode="auto">
          <a:xfrm flipH="1">
            <a:off x="4108450" y="5151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30" name="Oval 144"/>
          <p:cNvSpPr>
            <a:spLocks noChangeArrowheads="1"/>
          </p:cNvSpPr>
          <p:nvPr/>
        </p:nvSpPr>
        <p:spPr bwMode="auto">
          <a:xfrm flipH="1">
            <a:off x="2949575" y="5754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31" name="Oval 145"/>
          <p:cNvSpPr>
            <a:spLocks noChangeArrowheads="1"/>
          </p:cNvSpPr>
          <p:nvPr/>
        </p:nvSpPr>
        <p:spPr bwMode="auto">
          <a:xfrm flipH="1">
            <a:off x="3956050" y="5303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32" name="Oval 146"/>
          <p:cNvSpPr>
            <a:spLocks noChangeArrowheads="1"/>
          </p:cNvSpPr>
          <p:nvPr/>
        </p:nvSpPr>
        <p:spPr bwMode="auto">
          <a:xfrm flipH="1">
            <a:off x="3840163" y="4999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33" name="Oval 147"/>
          <p:cNvSpPr>
            <a:spLocks noChangeArrowheads="1"/>
          </p:cNvSpPr>
          <p:nvPr/>
        </p:nvSpPr>
        <p:spPr bwMode="auto">
          <a:xfrm flipH="1">
            <a:off x="3525838"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34" name="Oval 148"/>
          <p:cNvSpPr>
            <a:spLocks noChangeArrowheads="1"/>
          </p:cNvSpPr>
          <p:nvPr/>
        </p:nvSpPr>
        <p:spPr bwMode="auto">
          <a:xfrm flipH="1">
            <a:off x="6402388" y="4535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35" name="Oval 149"/>
          <p:cNvSpPr>
            <a:spLocks noChangeArrowheads="1"/>
          </p:cNvSpPr>
          <p:nvPr/>
        </p:nvSpPr>
        <p:spPr bwMode="auto">
          <a:xfrm flipH="1">
            <a:off x="7472363" y="4789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36" name="Oval 150"/>
          <p:cNvSpPr>
            <a:spLocks noChangeArrowheads="1"/>
          </p:cNvSpPr>
          <p:nvPr/>
        </p:nvSpPr>
        <p:spPr bwMode="auto">
          <a:xfrm flipH="1">
            <a:off x="8542338" y="5043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37" name="Oval 151"/>
          <p:cNvSpPr>
            <a:spLocks noChangeArrowheads="1"/>
          </p:cNvSpPr>
          <p:nvPr/>
        </p:nvSpPr>
        <p:spPr bwMode="auto">
          <a:xfrm flipH="1">
            <a:off x="7859713" y="4919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38" name="Oval 152"/>
          <p:cNvSpPr>
            <a:spLocks noChangeArrowheads="1"/>
          </p:cNvSpPr>
          <p:nvPr/>
        </p:nvSpPr>
        <p:spPr bwMode="auto">
          <a:xfrm flipH="1">
            <a:off x="7321550" y="4838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39" name="Oval 153"/>
          <p:cNvSpPr>
            <a:spLocks noChangeArrowheads="1"/>
          </p:cNvSpPr>
          <p:nvPr/>
        </p:nvSpPr>
        <p:spPr bwMode="auto">
          <a:xfrm flipH="1">
            <a:off x="7370763" y="4510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40" name="Oval 154"/>
          <p:cNvSpPr>
            <a:spLocks noChangeArrowheads="1"/>
          </p:cNvSpPr>
          <p:nvPr/>
        </p:nvSpPr>
        <p:spPr bwMode="auto">
          <a:xfrm flipH="1">
            <a:off x="7118350" y="4602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41" name="Oval 155"/>
          <p:cNvSpPr>
            <a:spLocks noChangeArrowheads="1"/>
          </p:cNvSpPr>
          <p:nvPr/>
        </p:nvSpPr>
        <p:spPr bwMode="auto">
          <a:xfrm flipH="1">
            <a:off x="6965950" y="47545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42" name="Oval 156"/>
          <p:cNvSpPr>
            <a:spLocks noChangeArrowheads="1"/>
          </p:cNvSpPr>
          <p:nvPr/>
        </p:nvSpPr>
        <p:spPr bwMode="auto">
          <a:xfrm flipH="1">
            <a:off x="6813550" y="4906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43" name="Oval 157"/>
          <p:cNvSpPr>
            <a:spLocks noChangeArrowheads="1"/>
          </p:cNvSpPr>
          <p:nvPr/>
        </p:nvSpPr>
        <p:spPr bwMode="auto">
          <a:xfrm flipH="1">
            <a:off x="7169150"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44" name="Oval 158"/>
          <p:cNvSpPr>
            <a:spLocks noChangeArrowheads="1"/>
          </p:cNvSpPr>
          <p:nvPr/>
        </p:nvSpPr>
        <p:spPr bwMode="auto">
          <a:xfrm flipH="1">
            <a:off x="7312025"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45" name="Oval 159"/>
          <p:cNvSpPr>
            <a:spLocks noChangeArrowheads="1"/>
          </p:cNvSpPr>
          <p:nvPr/>
        </p:nvSpPr>
        <p:spPr bwMode="auto">
          <a:xfrm flipH="1">
            <a:off x="7159625" y="4848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46" name="Oval 160"/>
          <p:cNvSpPr>
            <a:spLocks noChangeArrowheads="1"/>
          </p:cNvSpPr>
          <p:nvPr/>
        </p:nvSpPr>
        <p:spPr bwMode="auto">
          <a:xfrm flipH="1">
            <a:off x="7007225" y="5000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47" name="Oval 161"/>
          <p:cNvSpPr>
            <a:spLocks noChangeArrowheads="1"/>
          </p:cNvSpPr>
          <p:nvPr/>
        </p:nvSpPr>
        <p:spPr bwMode="auto">
          <a:xfrm flipH="1">
            <a:off x="6854825" y="5153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48" name="Oval 162"/>
          <p:cNvSpPr>
            <a:spLocks noChangeArrowheads="1"/>
          </p:cNvSpPr>
          <p:nvPr/>
        </p:nvSpPr>
        <p:spPr bwMode="auto">
          <a:xfrm flipH="1">
            <a:off x="6948488" y="4418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49" name="Oval 163"/>
          <p:cNvSpPr>
            <a:spLocks noChangeArrowheads="1"/>
          </p:cNvSpPr>
          <p:nvPr/>
        </p:nvSpPr>
        <p:spPr bwMode="auto">
          <a:xfrm flipH="1">
            <a:off x="6811963" y="4521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50" name="Oval 164"/>
          <p:cNvSpPr>
            <a:spLocks noChangeArrowheads="1"/>
          </p:cNvSpPr>
          <p:nvPr/>
        </p:nvSpPr>
        <p:spPr bwMode="auto">
          <a:xfrm flipH="1">
            <a:off x="755650" y="531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51" name="Oval 165"/>
          <p:cNvSpPr>
            <a:spLocks noChangeArrowheads="1"/>
          </p:cNvSpPr>
          <p:nvPr/>
        </p:nvSpPr>
        <p:spPr bwMode="auto">
          <a:xfrm flipH="1">
            <a:off x="898525" y="5024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52" name="Oval 166"/>
          <p:cNvSpPr>
            <a:spLocks noChangeArrowheads="1"/>
          </p:cNvSpPr>
          <p:nvPr/>
        </p:nvSpPr>
        <p:spPr bwMode="auto">
          <a:xfrm flipH="1">
            <a:off x="552450" y="5083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53" name="Oval 167"/>
          <p:cNvSpPr>
            <a:spLocks noChangeArrowheads="1"/>
          </p:cNvSpPr>
          <p:nvPr/>
        </p:nvSpPr>
        <p:spPr bwMode="auto">
          <a:xfrm flipH="1">
            <a:off x="400050" y="5235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54" name="Oval 168"/>
          <p:cNvSpPr>
            <a:spLocks noChangeArrowheads="1"/>
          </p:cNvSpPr>
          <p:nvPr/>
        </p:nvSpPr>
        <p:spPr bwMode="auto">
          <a:xfrm flipH="1">
            <a:off x="247650" y="5387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55" name="Oval 169"/>
          <p:cNvSpPr>
            <a:spLocks noChangeArrowheads="1"/>
          </p:cNvSpPr>
          <p:nvPr/>
        </p:nvSpPr>
        <p:spPr bwMode="auto">
          <a:xfrm flipH="1">
            <a:off x="603250" y="5472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56" name="Oval 170"/>
          <p:cNvSpPr>
            <a:spLocks noChangeArrowheads="1"/>
          </p:cNvSpPr>
          <p:nvPr/>
        </p:nvSpPr>
        <p:spPr bwMode="auto">
          <a:xfrm flipH="1">
            <a:off x="746125" y="5176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57" name="Oval 171"/>
          <p:cNvSpPr>
            <a:spLocks noChangeArrowheads="1"/>
          </p:cNvSpPr>
          <p:nvPr/>
        </p:nvSpPr>
        <p:spPr bwMode="auto">
          <a:xfrm flipH="1">
            <a:off x="593725" y="5329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58" name="Oval 172"/>
          <p:cNvSpPr>
            <a:spLocks noChangeArrowheads="1"/>
          </p:cNvSpPr>
          <p:nvPr/>
        </p:nvSpPr>
        <p:spPr bwMode="auto">
          <a:xfrm flipH="1">
            <a:off x="441325" y="5481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59" name="Oval 173"/>
          <p:cNvSpPr>
            <a:spLocks noChangeArrowheads="1"/>
          </p:cNvSpPr>
          <p:nvPr/>
        </p:nvSpPr>
        <p:spPr bwMode="auto">
          <a:xfrm flipH="1">
            <a:off x="288925" y="5634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60" name="Oval 174"/>
          <p:cNvSpPr>
            <a:spLocks noChangeArrowheads="1"/>
          </p:cNvSpPr>
          <p:nvPr/>
        </p:nvSpPr>
        <p:spPr bwMode="auto">
          <a:xfrm flipH="1">
            <a:off x="382588" y="4899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61" name="Oval 175"/>
          <p:cNvSpPr>
            <a:spLocks noChangeArrowheads="1"/>
          </p:cNvSpPr>
          <p:nvPr/>
        </p:nvSpPr>
        <p:spPr bwMode="auto">
          <a:xfrm flipH="1">
            <a:off x="246063" y="5002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62" name="Oval 176"/>
          <p:cNvSpPr>
            <a:spLocks noChangeArrowheads="1"/>
          </p:cNvSpPr>
          <p:nvPr/>
        </p:nvSpPr>
        <p:spPr bwMode="auto">
          <a:xfrm flipH="1">
            <a:off x="1462088" y="4316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63" name="Oval 177"/>
          <p:cNvSpPr>
            <a:spLocks noChangeArrowheads="1"/>
          </p:cNvSpPr>
          <p:nvPr/>
        </p:nvSpPr>
        <p:spPr bwMode="auto">
          <a:xfrm flipH="1">
            <a:off x="1419225" y="5233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64" name="Oval 178"/>
          <p:cNvSpPr>
            <a:spLocks noChangeArrowheads="1"/>
          </p:cNvSpPr>
          <p:nvPr/>
        </p:nvSpPr>
        <p:spPr bwMode="auto">
          <a:xfrm flipH="1">
            <a:off x="1892300" y="51498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65" name="Oval 179"/>
          <p:cNvSpPr>
            <a:spLocks noChangeArrowheads="1"/>
          </p:cNvSpPr>
          <p:nvPr/>
        </p:nvSpPr>
        <p:spPr bwMode="auto">
          <a:xfrm flipH="1">
            <a:off x="128588"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66" name="Oval 180"/>
          <p:cNvSpPr>
            <a:spLocks noChangeArrowheads="1"/>
          </p:cNvSpPr>
          <p:nvPr/>
        </p:nvSpPr>
        <p:spPr bwMode="auto">
          <a:xfrm flipH="1">
            <a:off x="484188" y="43338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67" name="Oval 181"/>
          <p:cNvSpPr>
            <a:spLocks noChangeArrowheads="1"/>
          </p:cNvSpPr>
          <p:nvPr/>
        </p:nvSpPr>
        <p:spPr bwMode="auto">
          <a:xfrm flipH="1">
            <a:off x="198438" y="4713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68" name="Oval 182"/>
          <p:cNvSpPr>
            <a:spLocks noChangeArrowheads="1"/>
          </p:cNvSpPr>
          <p:nvPr/>
        </p:nvSpPr>
        <p:spPr bwMode="auto">
          <a:xfrm flipH="1">
            <a:off x="322263" y="4343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69" name="Oval 183"/>
          <p:cNvSpPr>
            <a:spLocks noChangeArrowheads="1"/>
          </p:cNvSpPr>
          <p:nvPr/>
        </p:nvSpPr>
        <p:spPr bwMode="auto">
          <a:xfrm flipH="1">
            <a:off x="169863" y="44958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70" name="Oval 184"/>
          <p:cNvSpPr>
            <a:spLocks noChangeArrowheads="1"/>
          </p:cNvSpPr>
          <p:nvPr/>
        </p:nvSpPr>
        <p:spPr bwMode="auto">
          <a:xfrm flipH="1">
            <a:off x="263525" y="37607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71" name="Oval 185"/>
          <p:cNvSpPr>
            <a:spLocks noChangeArrowheads="1"/>
          </p:cNvSpPr>
          <p:nvPr/>
        </p:nvSpPr>
        <p:spPr bwMode="auto">
          <a:xfrm flipH="1">
            <a:off x="127000" y="3863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72" name="Oval 186"/>
          <p:cNvSpPr>
            <a:spLocks noChangeArrowheads="1"/>
          </p:cNvSpPr>
          <p:nvPr/>
        </p:nvSpPr>
        <p:spPr bwMode="auto">
          <a:xfrm flipH="1">
            <a:off x="7994650" y="4240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73" name="Oval 187"/>
          <p:cNvSpPr>
            <a:spLocks noChangeArrowheads="1"/>
          </p:cNvSpPr>
          <p:nvPr/>
        </p:nvSpPr>
        <p:spPr bwMode="auto">
          <a:xfrm flipH="1">
            <a:off x="8137525" y="3944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74" name="Oval 188"/>
          <p:cNvSpPr>
            <a:spLocks noChangeArrowheads="1"/>
          </p:cNvSpPr>
          <p:nvPr/>
        </p:nvSpPr>
        <p:spPr bwMode="auto">
          <a:xfrm flipH="1">
            <a:off x="7791450" y="4003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75" name="Oval 189"/>
          <p:cNvSpPr>
            <a:spLocks noChangeArrowheads="1"/>
          </p:cNvSpPr>
          <p:nvPr/>
        </p:nvSpPr>
        <p:spPr bwMode="auto">
          <a:xfrm flipH="1">
            <a:off x="7639050" y="4156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76" name="Oval 190"/>
          <p:cNvSpPr>
            <a:spLocks noChangeArrowheads="1"/>
          </p:cNvSpPr>
          <p:nvPr/>
        </p:nvSpPr>
        <p:spPr bwMode="auto">
          <a:xfrm flipH="1">
            <a:off x="7486650" y="4308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77" name="Oval 191"/>
          <p:cNvSpPr>
            <a:spLocks noChangeArrowheads="1"/>
          </p:cNvSpPr>
          <p:nvPr/>
        </p:nvSpPr>
        <p:spPr bwMode="auto">
          <a:xfrm flipH="1">
            <a:off x="7842250" y="4392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78" name="Oval 192"/>
          <p:cNvSpPr>
            <a:spLocks noChangeArrowheads="1"/>
          </p:cNvSpPr>
          <p:nvPr/>
        </p:nvSpPr>
        <p:spPr bwMode="auto">
          <a:xfrm flipH="1">
            <a:off x="7985125" y="4097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79" name="Oval 193"/>
          <p:cNvSpPr>
            <a:spLocks noChangeArrowheads="1"/>
          </p:cNvSpPr>
          <p:nvPr/>
        </p:nvSpPr>
        <p:spPr bwMode="auto">
          <a:xfrm flipH="1">
            <a:off x="7832725"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80" name="Oval 194"/>
          <p:cNvSpPr>
            <a:spLocks noChangeArrowheads="1"/>
          </p:cNvSpPr>
          <p:nvPr/>
        </p:nvSpPr>
        <p:spPr bwMode="auto">
          <a:xfrm flipH="1">
            <a:off x="7680325" y="4402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81" name="Oval 195"/>
          <p:cNvSpPr>
            <a:spLocks noChangeArrowheads="1"/>
          </p:cNvSpPr>
          <p:nvPr/>
        </p:nvSpPr>
        <p:spPr bwMode="auto">
          <a:xfrm flipH="1">
            <a:off x="7527925" y="4554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82" name="Oval 196"/>
          <p:cNvSpPr>
            <a:spLocks noChangeArrowheads="1"/>
          </p:cNvSpPr>
          <p:nvPr/>
        </p:nvSpPr>
        <p:spPr bwMode="auto">
          <a:xfrm flipH="1">
            <a:off x="7621588" y="3819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83" name="Oval 197"/>
          <p:cNvSpPr>
            <a:spLocks noChangeArrowheads="1"/>
          </p:cNvSpPr>
          <p:nvPr/>
        </p:nvSpPr>
        <p:spPr bwMode="auto">
          <a:xfrm flipH="1">
            <a:off x="7485063" y="3922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84" name="Oval 198"/>
          <p:cNvSpPr>
            <a:spLocks noChangeArrowheads="1"/>
          </p:cNvSpPr>
          <p:nvPr/>
        </p:nvSpPr>
        <p:spPr bwMode="auto">
          <a:xfrm flipH="1">
            <a:off x="7167563" y="5094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85" name="Oval 199"/>
          <p:cNvSpPr>
            <a:spLocks noChangeArrowheads="1"/>
          </p:cNvSpPr>
          <p:nvPr/>
        </p:nvSpPr>
        <p:spPr bwMode="auto">
          <a:xfrm flipH="1">
            <a:off x="7016750" y="5143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86" name="Oval 200"/>
          <p:cNvSpPr>
            <a:spLocks noChangeArrowheads="1"/>
          </p:cNvSpPr>
          <p:nvPr/>
        </p:nvSpPr>
        <p:spPr bwMode="auto">
          <a:xfrm flipH="1">
            <a:off x="6661150" y="50593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87" name="Oval 201"/>
          <p:cNvSpPr>
            <a:spLocks noChangeArrowheads="1"/>
          </p:cNvSpPr>
          <p:nvPr/>
        </p:nvSpPr>
        <p:spPr bwMode="auto">
          <a:xfrm flipH="1">
            <a:off x="7285038" y="5203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88" name="Oval 202"/>
          <p:cNvSpPr>
            <a:spLocks noChangeArrowheads="1"/>
          </p:cNvSpPr>
          <p:nvPr/>
        </p:nvSpPr>
        <p:spPr bwMode="auto">
          <a:xfrm flipH="1">
            <a:off x="6864350" y="5295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89" name="Oval 203"/>
          <p:cNvSpPr>
            <a:spLocks noChangeArrowheads="1"/>
          </p:cNvSpPr>
          <p:nvPr/>
        </p:nvSpPr>
        <p:spPr bwMode="auto">
          <a:xfrm flipH="1">
            <a:off x="6854825" y="5153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90" name="Oval 204"/>
          <p:cNvSpPr>
            <a:spLocks noChangeArrowheads="1"/>
          </p:cNvSpPr>
          <p:nvPr/>
        </p:nvSpPr>
        <p:spPr bwMode="auto">
          <a:xfrm flipH="1">
            <a:off x="6575425" y="4791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91" name="Oval 205"/>
          <p:cNvSpPr>
            <a:spLocks noChangeArrowheads="1"/>
          </p:cNvSpPr>
          <p:nvPr/>
        </p:nvSpPr>
        <p:spPr bwMode="auto">
          <a:xfrm flipH="1">
            <a:off x="6380163" y="47148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92" name="Oval 206"/>
          <p:cNvSpPr>
            <a:spLocks noChangeArrowheads="1"/>
          </p:cNvSpPr>
          <p:nvPr/>
        </p:nvSpPr>
        <p:spPr bwMode="auto">
          <a:xfrm flipH="1">
            <a:off x="5938838" y="4692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93" name="Oval 207"/>
          <p:cNvSpPr>
            <a:spLocks noChangeArrowheads="1"/>
          </p:cNvSpPr>
          <p:nvPr/>
        </p:nvSpPr>
        <p:spPr bwMode="auto">
          <a:xfrm flipH="1">
            <a:off x="5811838" y="4643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94" name="Oval 208"/>
          <p:cNvSpPr>
            <a:spLocks noChangeArrowheads="1"/>
          </p:cNvSpPr>
          <p:nvPr/>
        </p:nvSpPr>
        <p:spPr bwMode="auto">
          <a:xfrm flipH="1">
            <a:off x="5726113" y="4510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95" name="Oval 209"/>
          <p:cNvSpPr>
            <a:spLocks noChangeArrowheads="1"/>
          </p:cNvSpPr>
          <p:nvPr/>
        </p:nvSpPr>
        <p:spPr bwMode="auto">
          <a:xfrm flipH="1">
            <a:off x="5557838" y="4603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96" name="Oval 210"/>
          <p:cNvSpPr>
            <a:spLocks noChangeArrowheads="1"/>
          </p:cNvSpPr>
          <p:nvPr/>
        </p:nvSpPr>
        <p:spPr bwMode="auto">
          <a:xfrm flipH="1">
            <a:off x="5649913" y="4149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97" name="Oval 211"/>
          <p:cNvSpPr>
            <a:spLocks noChangeArrowheads="1"/>
          </p:cNvSpPr>
          <p:nvPr/>
        </p:nvSpPr>
        <p:spPr bwMode="auto">
          <a:xfrm flipH="1">
            <a:off x="5303838" y="4446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98" name="Oval 212"/>
          <p:cNvSpPr>
            <a:spLocks noChangeArrowheads="1"/>
          </p:cNvSpPr>
          <p:nvPr/>
        </p:nvSpPr>
        <p:spPr bwMode="auto">
          <a:xfrm flipH="1">
            <a:off x="5927725" y="4818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399" name="Oval 213"/>
          <p:cNvSpPr>
            <a:spLocks noChangeArrowheads="1"/>
          </p:cNvSpPr>
          <p:nvPr/>
        </p:nvSpPr>
        <p:spPr bwMode="auto">
          <a:xfrm flipH="1">
            <a:off x="5556250" y="4821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00" name="Oval 214"/>
          <p:cNvSpPr>
            <a:spLocks noChangeArrowheads="1"/>
          </p:cNvSpPr>
          <p:nvPr/>
        </p:nvSpPr>
        <p:spPr bwMode="auto">
          <a:xfrm flipH="1">
            <a:off x="5421313" y="4737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01" name="Oval 215"/>
          <p:cNvSpPr>
            <a:spLocks noChangeArrowheads="1"/>
          </p:cNvSpPr>
          <p:nvPr/>
        </p:nvSpPr>
        <p:spPr bwMode="auto">
          <a:xfrm flipH="1">
            <a:off x="5286375" y="4652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02" name="Oval 216"/>
          <p:cNvSpPr>
            <a:spLocks noChangeArrowheads="1"/>
          </p:cNvSpPr>
          <p:nvPr/>
        </p:nvSpPr>
        <p:spPr bwMode="auto">
          <a:xfrm flipH="1">
            <a:off x="5708650" y="4762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03" name="Oval 217"/>
          <p:cNvSpPr>
            <a:spLocks noChangeArrowheads="1"/>
          </p:cNvSpPr>
          <p:nvPr/>
        </p:nvSpPr>
        <p:spPr bwMode="auto">
          <a:xfrm flipH="1">
            <a:off x="5497513" y="43021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04" name="Oval 218"/>
          <p:cNvSpPr>
            <a:spLocks noChangeArrowheads="1"/>
          </p:cNvSpPr>
          <p:nvPr/>
        </p:nvSpPr>
        <p:spPr bwMode="auto">
          <a:xfrm flipH="1">
            <a:off x="5430838" y="45021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05" name="Oval 219"/>
          <p:cNvSpPr>
            <a:spLocks noChangeArrowheads="1"/>
          </p:cNvSpPr>
          <p:nvPr/>
        </p:nvSpPr>
        <p:spPr bwMode="auto">
          <a:xfrm flipH="1">
            <a:off x="5929313" y="43529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06" name="Oval 220"/>
          <p:cNvSpPr>
            <a:spLocks noChangeArrowheads="1"/>
          </p:cNvSpPr>
          <p:nvPr/>
        </p:nvSpPr>
        <p:spPr bwMode="auto">
          <a:xfrm flipH="1">
            <a:off x="5684838" y="4341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07" name="Oval 221"/>
          <p:cNvSpPr>
            <a:spLocks noChangeArrowheads="1"/>
          </p:cNvSpPr>
          <p:nvPr/>
        </p:nvSpPr>
        <p:spPr bwMode="auto">
          <a:xfrm flipH="1">
            <a:off x="5497513" y="43021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08" name="Oval 222"/>
          <p:cNvSpPr>
            <a:spLocks noChangeArrowheads="1"/>
          </p:cNvSpPr>
          <p:nvPr/>
        </p:nvSpPr>
        <p:spPr bwMode="auto">
          <a:xfrm flipH="1">
            <a:off x="5253038" y="4210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09" name="Oval 223"/>
          <p:cNvSpPr>
            <a:spLocks noChangeArrowheads="1"/>
          </p:cNvSpPr>
          <p:nvPr/>
        </p:nvSpPr>
        <p:spPr bwMode="auto">
          <a:xfrm flipH="1">
            <a:off x="8432800" y="5265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10" name="Oval 224"/>
          <p:cNvSpPr>
            <a:spLocks noChangeArrowheads="1"/>
          </p:cNvSpPr>
          <p:nvPr/>
        </p:nvSpPr>
        <p:spPr bwMode="auto">
          <a:xfrm flipH="1">
            <a:off x="8305800" y="52165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11" name="Oval 225"/>
          <p:cNvSpPr>
            <a:spLocks noChangeArrowheads="1"/>
          </p:cNvSpPr>
          <p:nvPr/>
        </p:nvSpPr>
        <p:spPr bwMode="auto">
          <a:xfrm flipH="1">
            <a:off x="8220075" y="5083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12" name="Oval 226"/>
          <p:cNvSpPr>
            <a:spLocks noChangeArrowheads="1"/>
          </p:cNvSpPr>
          <p:nvPr/>
        </p:nvSpPr>
        <p:spPr bwMode="auto">
          <a:xfrm flipH="1">
            <a:off x="8051800" y="5176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13" name="Oval 227"/>
          <p:cNvSpPr>
            <a:spLocks noChangeArrowheads="1"/>
          </p:cNvSpPr>
          <p:nvPr/>
        </p:nvSpPr>
        <p:spPr bwMode="auto">
          <a:xfrm flipH="1">
            <a:off x="8143875" y="4722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14" name="Oval 228"/>
          <p:cNvSpPr>
            <a:spLocks noChangeArrowheads="1"/>
          </p:cNvSpPr>
          <p:nvPr/>
        </p:nvSpPr>
        <p:spPr bwMode="auto">
          <a:xfrm flipH="1">
            <a:off x="7797800" y="5019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15" name="Oval 229"/>
          <p:cNvSpPr>
            <a:spLocks noChangeArrowheads="1"/>
          </p:cNvSpPr>
          <p:nvPr/>
        </p:nvSpPr>
        <p:spPr bwMode="auto">
          <a:xfrm flipH="1">
            <a:off x="8421688" y="53911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16" name="Oval 230"/>
          <p:cNvSpPr>
            <a:spLocks noChangeArrowheads="1"/>
          </p:cNvSpPr>
          <p:nvPr/>
        </p:nvSpPr>
        <p:spPr bwMode="auto">
          <a:xfrm flipH="1">
            <a:off x="8050213" y="5394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17" name="Oval 231"/>
          <p:cNvSpPr>
            <a:spLocks noChangeArrowheads="1"/>
          </p:cNvSpPr>
          <p:nvPr/>
        </p:nvSpPr>
        <p:spPr bwMode="auto">
          <a:xfrm flipH="1">
            <a:off x="7915275" y="53101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18" name="Oval 232"/>
          <p:cNvSpPr>
            <a:spLocks noChangeArrowheads="1"/>
          </p:cNvSpPr>
          <p:nvPr/>
        </p:nvSpPr>
        <p:spPr bwMode="auto">
          <a:xfrm flipH="1">
            <a:off x="7780338" y="5226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19" name="Oval 233"/>
          <p:cNvSpPr>
            <a:spLocks noChangeArrowheads="1"/>
          </p:cNvSpPr>
          <p:nvPr/>
        </p:nvSpPr>
        <p:spPr bwMode="auto">
          <a:xfrm flipH="1">
            <a:off x="8202613" y="5335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20" name="Oval 234"/>
          <p:cNvSpPr>
            <a:spLocks noChangeArrowheads="1"/>
          </p:cNvSpPr>
          <p:nvPr/>
        </p:nvSpPr>
        <p:spPr bwMode="auto">
          <a:xfrm flipH="1">
            <a:off x="7991475" y="4875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21" name="Oval 235"/>
          <p:cNvSpPr>
            <a:spLocks noChangeArrowheads="1"/>
          </p:cNvSpPr>
          <p:nvPr/>
        </p:nvSpPr>
        <p:spPr bwMode="auto">
          <a:xfrm flipH="1">
            <a:off x="7924800" y="5075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22" name="Oval 236"/>
          <p:cNvSpPr>
            <a:spLocks noChangeArrowheads="1"/>
          </p:cNvSpPr>
          <p:nvPr/>
        </p:nvSpPr>
        <p:spPr bwMode="auto">
          <a:xfrm flipH="1">
            <a:off x="8423275"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23" name="Oval 237"/>
          <p:cNvSpPr>
            <a:spLocks noChangeArrowheads="1"/>
          </p:cNvSpPr>
          <p:nvPr/>
        </p:nvSpPr>
        <p:spPr bwMode="auto">
          <a:xfrm flipH="1">
            <a:off x="8178800" y="4914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24" name="Oval 238"/>
          <p:cNvSpPr>
            <a:spLocks noChangeArrowheads="1"/>
          </p:cNvSpPr>
          <p:nvPr/>
        </p:nvSpPr>
        <p:spPr bwMode="auto">
          <a:xfrm flipH="1">
            <a:off x="7991475" y="4875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25" name="Oval 239"/>
          <p:cNvSpPr>
            <a:spLocks noChangeArrowheads="1"/>
          </p:cNvSpPr>
          <p:nvPr/>
        </p:nvSpPr>
        <p:spPr bwMode="auto">
          <a:xfrm flipH="1">
            <a:off x="7747000" y="4783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26" name="Oval 240"/>
          <p:cNvSpPr>
            <a:spLocks noChangeArrowheads="1"/>
          </p:cNvSpPr>
          <p:nvPr/>
        </p:nvSpPr>
        <p:spPr bwMode="auto">
          <a:xfrm flipH="1">
            <a:off x="8923338" y="4321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27" name="Oval 241"/>
          <p:cNvSpPr>
            <a:spLocks noChangeArrowheads="1"/>
          </p:cNvSpPr>
          <p:nvPr/>
        </p:nvSpPr>
        <p:spPr bwMode="auto">
          <a:xfrm flipH="1">
            <a:off x="8796338" y="4271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28" name="Oval 242"/>
          <p:cNvSpPr>
            <a:spLocks noChangeArrowheads="1"/>
          </p:cNvSpPr>
          <p:nvPr/>
        </p:nvSpPr>
        <p:spPr bwMode="auto">
          <a:xfrm flipH="1">
            <a:off x="8710613" y="4138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29" name="Oval 243"/>
          <p:cNvSpPr>
            <a:spLocks noChangeArrowheads="1"/>
          </p:cNvSpPr>
          <p:nvPr/>
        </p:nvSpPr>
        <p:spPr bwMode="auto">
          <a:xfrm flipH="1">
            <a:off x="8542338" y="4232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30" name="Oval 244"/>
          <p:cNvSpPr>
            <a:spLocks noChangeArrowheads="1"/>
          </p:cNvSpPr>
          <p:nvPr/>
        </p:nvSpPr>
        <p:spPr bwMode="auto">
          <a:xfrm flipH="1">
            <a:off x="8634413" y="37782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31" name="Oval 245"/>
          <p:cNvSpPr>
            <a:spLocks noChangeArrowheads="1"/>
          </p:cNvSpPr>
          <p:nvPr/>
        </p:nvSpPr>
        <p:spPr bwMode="auto">
          <a:xfrm flipH="1">
            <a:off x="8288338" y="4075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32" name="Oval 246"/>
          <p:cNvSpPr>
            <a:spLocks noChangeArrowheads="1"/>
          </p:cNvSpPr>
          <p:nvPr/>
        </p:nvSpPr>
        <p:spPr bwMode="auto">
          <a:xfrm flipH="1">
            <a:off x="8912225" y="4446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33" name="Oval 247"/>
          <p:cNvSpPr>
            <a:spLocks noChangeArrowheads="1"/>
          </p:cNvSpPr>
          <p:nvPr/>
        </p:nvSpPr>
        <p:spPr bwMode="auto">
          <a:xfrm flipH="1">
            <a:off x="8548688" y="4357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34" name="Oval 248"/>
          <p:cNvSpPr>
            <a:spLocks noChangeArrowheads="1"/>
          </p:cNvSpPr>
          <p:nvPr/>
        </p:nvSpPr>
        <p:spPr bwMode="auto">
          <a:xfrm flipH="1">
            <a:off x="8405813" y="4365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35" name="Oval 249"/>
          <p:cNvSpPr>
            <a:spLocks noChangeArrowheads="1"/>
          </p:cNvSpPr>
          <p:nvPr/>
        </p:nvSpPr>
        <p:spPr bwMode="auto">
          <a:xfrm flipH="1">
            <a:off x="8270875" y="4281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36" name="Oval 250"/>
          <p:cNvSpPr>
            <a:spLocks noChangeArrowheads="1"/>
          </p:cNvSpPr>
          <p:nvPr/>
        </p:nvSpPr>
        <p:spPr bwMode="auto">
          <a:xfrm flipH="1">
            <a:off x="8693150" y="4391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37" name="Oval 251"/>
          <p:cNvSpPr>
            <a:spLocks noChangeArrowheads="1"/>
          </p:cNvSpPr>
          <p:nvPr/>
        </p:nvSpPr>
        <p:spPr bwMode="auto">
          <a:xfrm flipH="1">
            <a:off x="8482013" y="3930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38" name="Oval 252"/>
          <p:cNvSpPr>
            <a:spLocks noChangeArrowheads="1"/>
          </p:cNvSpPr>
          <p:nvPr/>
        </p:nvSpPr>
        <p:spPr bwMode="auto">
          <a:xfrm flipH="1">
            <a:off x="8415338" y="4130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39" name="Oval 253"/>
          <p:cNvSpPr>
            <a:spLocks noChangeArrowheads="1"/>
          </p:cNvSpPr>
          <p:nvPr/>
        </p:nvSpPr>
        <p:spPr bwMode="auto">
          <a:xfrm flipH="1">
            <a:off x="8913813" y="3981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40" name="Oval 254"/>
          <p:cNvSpPr>
            <a:spLocks noChangeArrowheads="1"/>
          </p:cNvSpPr>
          <p:nvPr/>
        </p:nvSpPr>
        <p:spPr bwMode="auto">
          <a:xfrm flipH="1">
            <a:off x="8669338" y="3970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41" name="Oval 255"/>
          <p:cNvSpPr>
            <a:spLocks noChangeArrowheads="1"/>
          </p:cNvSpPr>
          <p:nvPr/>
        </p:nvSpPr>
        <p:spPr bwMode="auto">
          <a:xfrm flipH="1">
            <a:off x="8482013" y="3930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42" name="Oval 256"/>
          <p:cNvSpPr>
            <a:spLocks noChangeArrowheads="1"/>
          </p:cNvSpPr>
          <p:nvPr/>
        </p:nvSpPr>
        <p:spPr bwMode="auto">
          <a:xfrm flipH="1">
            <a:off x="8237538" y="3838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43" name="Oval 257"/>
          <p:cNvSpPr>
            <a:spLocks noChangeArrowheads="1"/>
          </p:cNvSpPr>
          <p:nvPr/>
        </p:nvSpPr>
        <p:spPr bwMode="auto">
          <a:xfrm flipH="1">
            <a:off x="7986713"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44" name="Oval 258"/>
          <p:cNvSpPr>
            <a:spLocks noChangeArrowheads="1"/>
          </p:cNvSpPr>
          <p:nvPr/>
        </p:nvSpPr>
        <p:spPr bwMode="auto">
          <a:xfrm flipH="1">
            <a:off x="7824788" y="4705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45" name="Oval 259"/>
          <p:cNvSpPr>
            <a:spLocks noChangeArrowheads="1"/>
          </p:cNvSpPr>
          <p:nvPr/>
        </p:nvSpPr>
        <p:spPr bwMode="auto">
          <a:xfrm flipH="1">
            <a:off x="7985125" y="4799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46" name="Oval 260"/>
          <p:cNvSpPr>
            <a:spLocks noChangeArrowheads="1"/>
          </p:cNvSpPr>
          <p:nvPr/>
        </p:nvSpPr>
        <p:spPr bwMode="auto">
          <a:xfrm flipH="1">
            <a:off x="8615363" y="4724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47" name="Oval 261"/>
          <p:cNvSpPr>
            <a:spLocks noChangeArrowheads="1"/>
          </p:cNvSpPr>
          <p:nvPr/>
        </p:nvSpPr>
        <p:spPr bwMode="auto">
          <a:xfrm flipH="1">
            <a:off x="8447088" y="5057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48" name="Oval 262"/>
          <p:cNvSpPr>
            <a:spLocks noChangeArrowheads="1"/>
          </p:cNvSpPr>
          <p:nvPr/>
        </p:nvSpPr>
        <p:spPr bwMode="auto">
          <a:xfrm flipH="1">
            <a:off x="8285163" y="50673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49" name="Oval 263"/>
          <p:cNvSpPr>
            <a:spLocks noChangeArrowheads="1"/>
          </p:cNvSpPr>
          <p:nvPr/>
        </p:nvSpPr>
        <p:spPr bwMode="auto">
          <a:xfrm flipH="1">
            <a:off x="8445500" y="5160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50" name="Oval 264"/>
          <p:cNvSpPr>
            <a:spLocks noChangeArrowheads="1"/>
          </p:cNvSpPr>
          <p:nvPr/>
        </p:nvSpPr>
        <p:spPr bwMode="auto">
          <a:xfrm flipH="1">
            <a:off x="9075738" y="5086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51" name="Oval 265"/>
          <p:cNvSpPr>
            <a:spLocks noChangeArrowheads="1"/>
          </p:cNvSpPr>
          <p:nvPr/>
        </p:nvSpPr>
        <p:spPr bwMode="auto">
          <a:xfrm flipH="1">
            <a:off x="6823075" y="4621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52" name="Oval 266"/>
          <p:cNvSpPr>
            <a:spLocks noChangeArrowheads="1"/>
          </p:cNvSpPr>
          <p:nvPr/>
        </p:nvSpPr>
        <p:spPr bwMode="auto">
          <a:xfrm flipH="1">
            <a:off x="6661150" y="4630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53" name="Oval 267"/>
          <p:cNvSpPr>
            <a:spLocks noChangeArrowheads="1"/>
          </p:cNvSpPr>
          <p:nvPr/>
        </p:nvSpPr>
        <p:spPr bwMode="auto">
          <a:xfrm flipH="1">
            <a:off x="6821488" y="4724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54" name="Oval 268"/>
          <p:cNvSpPr>
            <a:spLocks noChangeArrowheads="1"/>
          </p:cNvSpPr>
          <p:nvPr/>
        </p:nvSpPr>
        <p:spPr bwMode="auto">
          <a:xfrm flipH="1">
            <a:off x="7451725" y="46497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55" name="Oval 269"/>
          <p:cNvSpPr>
            <a:spLocks noChangeArrowheads="1"/>
          </p:cNvSpPr>
          <p:nvPr/>
        </p:nvSpPr>
        <p:spPr bwMode="auto">
          <a:xfrm flipH="1">
            <a:off x="7169150"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56" name="Oval 270"/>
          <p:cNvSpPr>
            <a:spLocks noChangeArrowheads="1"/>
          </p:cNvSpPr>
          <p:nvPr/>
        </p:nvSpPr>
        <p:spPr bwMode="auto">
          <a:xfrm flipH="1">
            <a:off x="7707313" y="5072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57" name="Oval 271"/>
          <p:cNvSpPr>
            <a:spLocks noChangeArrowheads="1"/>
          </p:cNvSpPr>
          <p:nvPr/>
        </p:nvSpPr>
        <p:spPr bwMode="auto">
          <a:xfrm flipH="1">
            <a:off x="7554913" y="52244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58" name="Oval 272"/>
          <p:cNvSpPr>
            <a:spLocks noChangeArrowheads="1"/>
          </p:cNvSpPr>
          <p:nvPr/>
        </p:nvSpPr>
        <p:spPr bwMode="auto">
          <a:xfrm flipH="1">
            <a:off x="7594600" y="4935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59" name="Oval 273"/>
          <p:cNvSpPr>
            <a:spLocks noChangeArrowheads="1"/>
          </p:cNvSpPr>
          <p:nvPr/>
        </p:nvSpPr>
        <p:spPr bwMode="auto">
          <a:xfrm flipH="1">
            <a:off x="7442200" y="5087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60" name="Oval 274"/>
          <p:cNvSpPr>
            <a:spLocks noChangeArrowheads="1"/>
          </p:cNvSpPr>
          <p:nvPr/>
        </p:nvSpPr>
        <p:spPr bwMode="auto">
          <a:xfrm flipH="1">
            <a:off x="8920163" y="5297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61" name="Oval 275"/>
          <p:cNvSpPr>
            <a:spLocks noChangeArrowheads="1"/>
          </p:cNvSpPr>
          <p:nvPr/>
        </p:nvSpPr>
        <p:spPr bwMode="auto">
          <a:xfrm flipH="1">
            <a:off x="1173163" y="4900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62" name="Oval 276"/>
          <p:cNvSpPr>
            <a:spLocks noChangeArrowheads="1"/>
          </p:cNvSpPr>
          <p:nvPr/>
        </p:nvSpPr>
        <p:spPr bwMode="auto">
          <a:xfrm flipH="1">
            <a:off x="1341438" y="5078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63" name="Oval 277"/>
          <p:cNvSpPr>
            <a:spLocks noChangeArrowheads="1"/>
          </p:cNvSpPr>
          <p:nvPr/>
        </p:nvSpPr>
        <p:spPr bwMode="auto">
          <a:xfrm flipH="1">
            <a:off x="1189038" y="5230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64" name="Oval 278"/>
          <p:cNvSpPr>
            <a:spLocks noChangeArrowheads="1"/>
          </p:cNvSpPr>
          <p:nvPr/>
        </p:nvSpPr>
        <p:spPr bwMode="auto">
          <a:xfrm flipH="1">
            <a:off x="1036638" y="5383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65" name="Oval 279"/>
          <p:cNvSpPr>
            <a:spLocks noChangeArrowheads="1"/>
          </p:cNvSpPr>
          <p:nvPr/>
        </p:nvSpPr>
        <p:spPr bwMode="auto">
          <a:xfrm flipH="1">
            <a:off x="1731963" y="3962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66" name="Oval 280"/>
          <p:cNvSpPr>
            <a:spLocks noChangeArrowheads="1"/>
          </p:cNvSpPr>
          <p:nvPr/>
        </p:nvSpPr>
        <p:spPr bwMode="auto">
          <a:xfrm flipH="1">
            <a:off x="1562100" y="4351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67" name="Oval 281"/>
          <p:cNvSpPr>
            <a:spLocks noChangeArrowheads="1"/>
          </p:cNvSpPr>
          <p:nvPr/>
        </p:nvSpPr>
        <p:spPr bwMode="auto">
          <a:xfrm flipH="1">
            <a:off x="1290638" y="44005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68" name="Oval 282"/>
          <p:cNvSpPr>
            <a:spLocks noChangeArrowheads="1"/>
          </p:cNvSpPr>
          <p:nvPr/>
        </p:nvSpPr>
        <p:spPr bwMode="auto">
          <a:xfrm flipH="1">
            <a:off x="1501775" y="404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69" name="Oval 283"/>
          <p:cNvSpPr>
            <a:spLocks noChangeArrowheads="1"/>
          </p:cNvSpPr>
          <p:nvPr/>
        </p:nvSpPr>
        <p:spPr bwMode="auto">
          <a:xfrm flipH="1">
            <a:off x="1435100"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70" name="Oval 284"/>
          <p:cNvSpPr>
            <a:spLocks noChangeArrowheads="1"/>
          </p:cNvSpPr>
          <p:nvPr/>
        </p:nvSpPr>
        <p:spPr bwMode="auto">
          <a:xfrm flipH="1">
            <a:off x="1501775" y="404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71" name="Oval 285"/>
          <p:cNvSpPr>
            <a:spLocks noChangeArrowheads="1"/>
          </p:cNvSpPr>
          <p:nvPr/>
        </p:nvSpPr>
        <p:spPr bwMode="auto">
          <a:xfrm flipH="1">
            <a:off x="1155700" y="4346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72" name="Oval 286"/>
          <p:cNvSpPr>
            <a:spLocks noChangeArrowheads="1"/>
          </p:cNvSpPr>
          <p:nvPr/>
        </p:nvSpPr>
        <p:spPr bwMode="auto">
          <a:xfrm flipH="1">
            <a:off x="752475" y="4419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73" name="Oval 287"/>
          <p:cNvSpPr>
            <a:spLocks noChangeArrowheads="1"/>
          </p:cNvSpPr>
          <p:nvPr/>
        </p:nvSpPr>
        <p:spPr bwMode="auto">
          <a:xfrm flipH="1">
            <a:off x="1878013" y="4329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74" name="Oval 288"/>
          <p:cNvSpPr>
            <a:spLocks noChangeArrowheads="1"/>
          </p:cNvSpPr>
          <p:nvPr/>
        </p:nvSpPr>
        <p:spPr bwMode="auto">
          <a:xfrm flipH="1">
            <a:off x="2706688" y="538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75" name="Oval 289"/>
          <p:cNvSpPr>
            <a:spLocks noChangeArrowheads="1"/>
          </p:cNvSpPr>
          <p:nvPr/>
        </p:nvSpPr>
        <p:spPr bwMode="auto">
          <a:xfrm flipH="1">
            <a:off x="3119438" y="6381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76" name="Oval 290"/>
          <p:cNvSpPr>
            <a:spLocks noChangeArrowheads="1"/>
          </p:cNvSpPr>
          <p:nvPr/>
        </p:nvSpPr>
        <p:spPr bwMode="auto">
          <a:xfrm flipH="1">
            <a:off x="868363" y="1562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77" name="Oval 291"/>
          <p:cNvSpPr>
            <a:spLocks noChangeArrowheads="1"/>
          </p:cNvSpPr>
          <p:nvPr/>
        </p:nvSpPr>
        <p:spPr bwMode="auto">
          <a:xfrm flipH="1">
            <a:off x="3689350" y="5868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78" name="Oval 292"/>
          <p:cNvSpPr>
            <a:spLocks noChangeArrowheads="1"/>
          </p:cNvSpPr>
          <p:nvPr/>
        </p:nvSpPr>
        <p:spPr bwMode="auto">
          <a:xfrm flipH="1">
            <a:off x="2097088" y="5995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79" name="Oval 293"/>
          <p:cNvSpPr>
            <a:spLocks noChangeArrowheads="1"/>
          </p:cNvSpPr>
          <p:nvPr/>
        </p:nvSpPr>
        <p:spPr bwMode="auto">
          <a:xfrm flipH="1">
            <a:off x="2540000" y="4090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80" name="Oval 294"/>
          <p:cNvSpPr>
            <a:spLocks noChangeArrowheads="1"/>
          </p:cNvSpPr>
          <p:nvPr/>
        </p:nvSpPr>
        <p:spPr bwMode="auto">
          <a:xfrm flipH="1">
            <a:off x="2244725" y="3940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81" name="Oval 295"/>
          <p:cNvSpPr>
            <a:spLocks noChangeArrowheads="1"/>
          </p:cNvSpPr>
          <p:nvPr/>
        </p:nvSpPr>
        <p:spPr bwMode="auto">
          <a:xfrm flipH="1">
            <a:off x="1881188" y="3427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82" name="Oval 296"/>
          <p:cNvSpPr>
            <a:spLocks noChangeArrowheads="1"/>
          </p:cNvSpPr>
          <p:nvPr/>
        </p:nvSpPr>
        <p:spPr bwMode="auto">
          <a:xfrm flipH="1">
            <a:off x="1931988" y="2189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83" name="Oval 297"/>
          <p:cNvSpPr>
            <a:spLocks noChangeArrowheads="1"/>
          </p:cNvSpPr>
          <p:nvPr/>
        </p:nvSpPr>
        <p:spPr bwMode="auto">
          <a:xfrm flipH="1">
            <a:off x="1971675" y="1862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84" name="Oval 298"/>
          <p:cNvSpPr>
            <a:spLocks noChangeArrowheads="1"/>
          </p:cNvSpPr>
          <p:nvPr/>
        </p:nvSpPr>
        <p:spPr bwMode="auto">
          <a:xfrm flipH="1">
            <a:off x="606425" y="809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85" name="Oval 299"/>
          <p:cNvSpPr>
            <a:spLocks noChangeArrowheads="1"/>
          </p:cNvSpPr>
          <p:nvPr/>
        </p:nvSpPr>
        <p:spPr bwMode="auto">
          <a:xfrm flipH="1">
            <a:off x="1301750" y="5905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86" name="Oval 300"/>
          <p:cNvSpPr>
            <a:spLocks noChangeArrowheads="1"/>
          </p:cNvSpPr>
          <p:nvPr/>
        </p:nvSpPr>
        <p:spPr bwMode="auto">
          <a:xfrm flipH="1">
            <a:off x="685800" y="665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87" name="Oval 301"/>
          <p:cNvSpPr>
            <a:spLocks noChangeArrowheads="1"/>
          </p:cNvSpPr>
          <p:nvPr/>
        </p:nvSpPr>
        <p:spPr bwMode="auto">
          <a:xfrm flipH="1">
            <a:off x="908050" y="754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88" name="AutoShape 302"/>
          <p:cNvSpPr>
            <a:spLocks noChangeArrowheads="1"/>
          </p:cNvSpPr>
          <p:nvPr/>
        </p:nvSpPr>
        <p:spPr bwMode="auto">
          <a:xfrm rot="3806438">
            <a:off x="1028701" y="6091237"/>
            <a:ext cx="336550" cy="1196975"/>
          </a:xfrm>
          <a:prstGeom prst="can">
            <a:avLst>
              <a:gd name="adj" fmla="val 88915"/>
            </a:avLst>
          </a:prstGeom>
          <a:solidFill>
            <a:srgbClr val="FFFF66"/>
          </a:solidFill>
          <a:ln w="9525">
            <a:solidFill>
              <a:schemeClr val="tx1"/>
            </a:solidFill>
            <a:round/>
            <a:headEnd/>
            <a:tailEnd/>
          </a:ln>
        </p:spPr>
        <p:txBody>
          <a:bodyPr wrap="none" anchor="ctr"/>
          <a:lstStyle/>
          <a:p>
            <a:endParaRPr lang="en-US"/>
          </a:p>
        </p:txBody>
      </p:sp>
      <p:sp>
        <p:nvSpPr>
          <p:cNvPr id="94489" name="Oval 303"/>
          <p:cNvSpPr>
            <a:spLocks noChangeArrowheads="1"/>
          </p:cNvSpPr>
          <p:nvPr/>
        </p:nvSpPr>
        <p:spPr bwMode="auto">
          <a:xfrm flipH="1">
            <a:off x="1606550" y="6467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90" name="Oval 304"/>
          <p:cNvSpPr>
            <a:spLocks noChangeArrowheads="1"/>
          </p:cNvSpPr>
          <p:nvPr/>
        </p:nvSpPr>
        <p:spPr bwMode="auto">
          <a:xfrm flipH="1">
            <a:off x="2136775" y="6289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91" name="Oval 305"/>
          <p:cNvSpPr>
            <a:spLocks noChangeArrowheads="1"/>
          </p:cNvSpPr>
          <p:nvPr/>
        </p:nvSpPr>
        <p:spPr bwMode="auto">
          <a:xfrm flipH="1">
            <a:off x="1671638" y="6375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496" name="Line 310"/>
          <p:cNvSpPr>
            <a:spLocks noChangeShapeType="1"/>
          </p:cNvSpPr>
          <p:nvPr/>
        </p:nvSpPr>
        <p:spPr bwMode="auto">
          <a:xfrm flipV="1">
            <a:off x="628650" y="860425"/>
            <a:ext cx="261938" cy="30956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4497" name="Line 311"/>
          <p:cNvSpPr>
            <a:spLocks noChangeShapeType="1"/>
          </p:cNvSpPr>
          <p:nvPr/>
        </p:nvSpPr>
        <p:spPr bwMode="auto">
          <a:xfrm>
            <a:off x="603250" y="1400175"/>
            <a:ext cx="227013" cy="152400"/>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4498" name="Line 312"/>
          <p:cNvSpPr>
            <a:spLocks noChangeShapeType="1"/>
          </p:cNvSpPr>
          <p:nvPr/>
        </p:nvSpPr>
        <p:spPr bwMode="auto">
          <a:xfrm flipH="1" flipV="1">
            <a:off x="3713163" y="4992688"/>
            <a:ext cx="17462" cy="51276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4499" name="Oval 313"/>
          <p:cNvSpPr>
            <a:spLocks noChangeArrowheads="1"/>
          </p:cNvSpPr>
          <p:nvPr/>
        </p:nvSpPr>
        <p:spPr bwMode="auto">
          <a:xfrm flipH="1">
            <a:off x="3457575" y="4900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00" name="Line 314"/>
          <p:cNvSpPr>
            <a:spLocks noChangeShapeType="1"/>
          </p:cNvSpPr>
          <p:nvPr/>
        </p:nvSpPr>
        <p:spPr bwMode="auto">
          <a:xfrm flipV="1">
            <a:off x="3738563" y="5118100"/>
            <a:ext cx="100012" cy="30321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4501" name="Line 315"/>
          <p:cNvSpPr>
            <a:spLocks noChangeShapeType="1"/>
          </p:cNvSpPr>
          <p:nvPr/>
        </p:nvSpPr>
        <p:spPr bwMode="auto">
          <a:xfrm flipH="1" flipV="1">
            <a:off x="3584575" y="5091113"/>
            <a:ext cx="134938" cy="287337"/>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4502" name="Oval 316"/>
          <p:cNvSpPr>
            <a:spLocks noChangeArrowheads="1"/>
          </p:cNvSpPr>
          <p:nvPr/>
        </p:nvSpPr>
        <p:spPr bwMode="auto">
          <a:xfrm flipH="1">
            <a:off x="3667125" y="4886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03" name="Line 317"/>
          <p:cNvSpPr>
            <a:spLocks noChangeShapeType="1"/>
          </p:cNvSpPr>
          <p:nvPr/>
        </p:nvSpPr>
        <p:spPr bwMode="auto">
          <a:xfrm flipH="1">
            <a:off x="3036888" y="5614988"/>
            <a:ext cx="471487" cy="168275"/>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4505" name="Oval 319"/>
          <p:cNvSpPr>
            <a:spLocks noChangeArrowheads="1"/>
          </p:cNvSpPr>
          <p:nvPr/>
        </p:nvSpPr>
        <p:spPr bwMode="auto">
          <a:xfrm flipH="1">
            <a:off x="5403850" y="4973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06" name="Oval 320"/>
          <p:cNvSpPr>
            <a:spLocks noChangeArrowheads="1"/>
          </p:cNvSpPr>
          <p:nvPr/>
        </p:nvSpPr>
        <p:spPr bwMode="auto">
          <a:xfrm flipH="1">
            <a:off x="5251450" y="5126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07" name="Oval 321"/>
          <p:cNvSpPr>
            <a:spLocks noChangeArrowheads="1"/>
          </p:cNvSpPr>
          <p:nvPr/>
        </p:nvSpPr>
        <p:spPr bwMode="auto">
          <a:xfrm flipH="1">
            <a:off x="5268913" y="4889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08" name="Oval 322"/>
          <p:cNvSpPr>
            <a:spLocks noChangeArrowheads="1"/>
          </p:cNvSpPr>
          <p:nvPr/>
        </p:nvSpPr>
        <p:spPr bwMode="auto">
          <a:xfrm flipH="1">
            <a:off x="5591175" y="5041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09" name="Oval 323"/>
          <p:cNvSpPr>
            <a:spLocks noChangeArrowheads="1"/>
          </p:cNvSpPr>
          <p:nvPr/>
        </p:nvSpPr>
        <p:spPr bwMode="auto">
          <a:xfrm flipH="1">
            <a:off x="1854200" y="40513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10" name="Oval 324"/>
          <p:cNvSpPr>
            <a:spLocks noChangeArrowheads="1"/>
          </p:cNvSpPr>
          <p:nvPr/>
        </p:nvSpPr>
        <p:spPr bwMode="auto">
          <a:xfrm flipH="1">
            <a:off x="1020763" y="5053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11" name="Oval 325"/>
          <p:cNvSpPr>
            <a:spLocks noChangeArrowheads="1"/>
          </p:cNvSpPr>
          <p:nvPr/>
        </p:nvSpPr>
        <p:spPr bwMode="auto">
          <a:xfrm flipH="1">
            <a:off x="1509713" y="4824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12" name="Oval 326"/>
          <p:cNvSpPr>
            <a:spLocks noChangeArrowheads="1"/>
          </p:cNvSpPr>
          <p:nvPr/>
        </p:nvSpPr>
        <p:spPr bwMode="auto">
          <a:xfrm flipH="1">
            <a:off x="1525588" y="5094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13" name="Oval 327"/>
          <p:cNvSpPr>
            <a:spLocks noChangeArrowheads="1"/>
          </p:cNvSpPr>
          <p:nvPr/>
        </p:nvSpPr>
        <p:spPr bwMode="auto">
          <a:xfrm flipH="1">
            <a:off x="1541463" y="5364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14" name="Oval 328"/>
          <p:cNvSpPr>
            <a:spLocks noChangeArrowheads="1"/>
          </p:cNvSpPr>
          <p:nvPr/>
        </p:nvSpPr>
        <p:spPr bwMode="auto">
          <a:xfrm flipH="1">
            <a:off x="1601788" y="49339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15" name="Oval 329"/>
          <p:cNvSpPr>
            <a:spLocks noChangeArrowheads="1"/>
          </p:cNvSpPr>
          <p:nvPr/>
        </p:nvSpPr>
        <p:spPr bwMode="auto">
          <a:xfrm flipH="1">
            <a:off x="1273175"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16" name="Oval 330"/>
          <p:cNvSpPr>
            <a:spLocks noChangeArrowheads="1"/>
          </p:cNvSpPr>
          <p:nvPr/>
        </p:nvSpPr>
        <p:spPr bwMode="auto">
          <a:xfrm flipH="1">
            <a:off x="1408113" y="4630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17" name="Oval 331"/>
          <p:cNvSpPr>
            <a:spLocks noChangeArrowheads="1"/>
          </p:cNvSpPr>
          <p:nvPr/>
        </p:nvSpPr>
        <p:spPr bwMode="auto">
          <a:xfrm flipH="1">
            <a:off x="1947863" y="4579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4518" name="Freeform 332"/>
          <p:cNvSpPr>
            <a:spLocks/>
          </p:cNvSpPr>
          <p:nvPr/>
        </p:nvSpPr>
        <p:spPr bwMode="auto">
          <a:xfrm flipH="1">
            <a:off x="4505325" y="1189038"/>
            <a:ext cx="463550" cy="431800"/>
          </a:xfrm>
          <a:custGeom>
            <a:avLst/>
            <a:gdLst>
              <a:gd name="T0" fmla="*/ 0 w 292"/>
              <a:gd name="T1" fmla="*/ 532717797 h 350"/>
              <a:gd name="T2" fmla="*/ 146169051 w 292"/>
              <a:gd name="T3" fmla="*/ 95889214 h 350"/>
              <a:gd name="T4" fmla="*/ 735885516 w 292"/>
              <a:gd name="T5" fmla="*/ 0 h 350"/>
              <a:gd name="T6" fmla="*/ 0 60000 65536"/>
              <a:gd name="T7" fmla="*/ 0 60000 65536"/>
              <a:gd name="T8" fmla="*/ 0 60000 65536"/>
              <a:gd name="T9" fmla="*/ 0 w 292"/>
              <a:gd name="T10" fmla="*/ 0 h 350"/>
              <a:gd name="T11" fmla="*/ 292 w 292"/>
              <a:gd name="T12" fmla="*/ 350 h 350"/>
            </a:gdLst>
            <a:ahLst/>
            <a:cxnLst>
              <a:cxn ang="T6">
                <a:pos x="T0" y="T1"/>
              </a:cxn>
              <a:cxn ang="T7">
                <a:pos x="T2" y="T3"/>
              </a:cxn>
              <a:cxn ang="T8">
                <a:pos x="T4" y="T5"/>
              </a:cxn>
            </a:cxnLst>
            <a:rect l="T9" t="T10" r="T11" b="T12"/>
            <a:pathLst>
              <a:path w="292" h="350">
                <a:moveTo>
                  <a:pt x="0" y="350"/>
                </a:moveTo>
                <a:cubicBezTo>
                  <a:pt x="11" y="302"/>
                  <a:pt x="9" y="121"/>
                  <a:pt x="58" y="63"/>
                </a:cubicBezTo>
                <a:cubicBezTo>
                  <a:pt x="107" y="5"/>
                  <a:pt x="243" y="13"/>
                  <a:pt x="292" y="0"/>
                </a:cubicBezTo>
              </a:path>
            </a:pathLst>
          </a:custGeom>
          <a:noFill/>
          <a:ln w="57150">
            <a:solidFill>
              <a:schemeClr val="tx1"/>
            </a:solidFill>
            <a:round/>
            <a:headEnd/>
            <a:tailEnd type="triangle" w="med" len="med"/>
          </a:ln>
        </p:spPr>
        <p:txBody>
          <a:bodyPr wrap="none" anchor="ctr"/>
          <a:lstStyle/>
          <a:p>
            <a:endParaRPr lang="cs-CZ"/>
          </a:p>
        </p:txBody>
      </p:sp>
      <p:sp>
        <p:nvSpPr>
          <p:cNvPr id="94519" name="Freeform 333"/>
          <p:cNvSpPr>
            <a:spLocks/>
          </p:cNvSpPr>
          <p:nvPr/>
        </p:nvSpPr>
        <p:spPr bwMode="auto">
          <a:xfrm flipH="1">
            <a:off x="2224088" y="1077913"/>
            <a:ext cx="915987" cy="1308100"/>
          </a:xfrm>
          <a:custGeom>
            <a:avLst/>
            <a:gdLst>
              <a:gd name="T0" fmla="*/ 0 w 577"/>
              <a:gd name="T1" fmla="*/ 103251419 h 946"/>
              <a:gd name="T2" fmla="*/ 1217233892 w 577"/>
              <a:gd name="T3" fmla="*/ 284896173 h 946"/>
              <a:gd name="T4" fmla="*/ 1418846197 w 577"/>
              <a:gd name="T5" fmla="*/ 1808801081 h 946"/>
              <a:gd name="T6" fmla="*/ 0 60000 65536"/>
              <a:gd name="T7" fmla="*/ 0 60000 65536"/>
              <a:gd name="T8" fmla="*/ 0 60000 65536"/>
              <a:gd name="T9" fmla="*/ 0 w 577"/>
              <a:gd name="T10" fmla="*/ 0 h 946"/>
              <a:gd name="T11" fmla="*/ 577 w 577"/>
              <a:gd name="T12" fmla="*/ 946 h 946"/>
            </a:gdLst>
            <a:ahLst/>
            <a:cxnLst>
              <a:cxn ang="T6">
                <a:pos x="T0" y="T1"/>
              </a:cxn>
              <a:cxn ang="T7">
                <a:pos x="T2" y="T3"/>
              </a:cxn>
              <a:cxn ang="T8">
                <a:pos x="T4" y="T5"/>
              </a:cxn>
            </a:cxnLst>
            <a:rect l="T9" t="T10" r="T11" b="T12"/>
            <a:pathLst>
              <a:path w="577" h="946">
                <a:moveTo>
                  <a:pt x="0" y="54"/>
                </a:moveTo>
                <a:cubicBezTo>
                  <a:pt x="80" y="70"/>
                  <a:pt x="389" y="0"/>
                  <a:pt x="483" y="149"/>
                </a:cubicBezTo>
                <a:cubicBezTo>
                  <a:pt x="577" y="298"/>
                  <a:pt x="546" y="780"/>
                  <a:pt x="563" y="946"/>
                </a:cubicBezTo>
              </a:path>
            </a:pathLst>
          </a:custGeom>
          <a:noFill/>
          <a:ln w="57150">
            <a:solidFill>
              <a:schemeClr val="tx1"/>
            </a:solidFill>
            <a:round/>
            <a:headEnd/>
            <a:tailEnd type="triangle" w="med" len="med"/>
          </a:ln>
        </p:spPr>
        <p:txBody>
          <a:bodyPr wrap="none" anchor="ctr"/>
          <a:lstStyle/>
          <a:p>
            <a:endParaRPr lang="cs-CZ"/>
          </a:p>
        </p:txBody>
      </p:sp>
      <p:sp>
        <p:nvSpPr>
          <p:cNvPr id="94522" name="Line 336"/>
          <p:cNvSpPr>
            <a:spLocks noChangeShapeType="1"/>
          </p:cNvSpPr>
          <p:nvPr/>
        </p:nvSpPr>
        <p:spPr bwMode="auto">
          <a:xfrm flipV="1">
            <a:off x="1196975" y="3411538"/>
            <a:ext cx="317500" cy="615950"/>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94523" name="Rectangle 337"/>
          <p:cNvSpPr>
            <a:spLocks noChangeArrowheads="1"/>
          </p:cNvSpPr>
          <p:nvPr/>
        </p:nvSpPr>
        <p:spPr bwMode="auto">
          <a:xfrm flipH="1">
            <a:off x="-349250" y="0"/>
            <a:ext cx="357188" cy="6858000"/>
          </a:xfrm>
          <a:prstGeom prst="rect">
            <a:avLst/>
          </a:prstGeom>
          <a:solidFill>
            <a:schemeClr val="bg1"/>
          </a:solidFill>
          <a:ln w="9525">
            <a:noFill/>
            <a:miter lim="800000"/>
            <a:headEnd/>
            <a:tailEnd/>
          </a:ln>
        </p:spPr>
        <p:txBody>
          <a:bodyPr wrap="none" anchor="ctr"/>
          <a:lstStyle/>
          <a:p>
            <a:endParaRPr lang="en-US"/>
          </a:p>
        </p:txBody>
      </p:sp>
      <p:sp>
        <p:nvSpPr>
          <p:cNvPr id="94524" name="Rectangle 338"/>
          <p:cNvSpPr>
            <a:spLocks noChangeArrowheads="1"/>
          </p:cNvSpPr>
          <p:nvPr/>
        </p:nvSpPr>
        <p:spPr bwMode="auto">
          <a:xfrm flipH="1">
            <a:off x="-323850" y="7316788"/>
            <a:ext cx="9866313" cy="317500"/>
          </a:xfrm>
          <a:prstGeom prst="rect">
            <a:avLst/>
          </a:prstGeom>
          <a:solidFill>
            <a:schemeClr val="bg1"/>
          </a:solidFill>
          <a:ln w="9525">
            <a:noFill/>
            <a:miter lim="800000"/>
            <a:headEnd/>
            <a:tailEnd/>
          </a:ln>
        </p:spPr>
        <p:txBody>
          <a:bodyPr wrap="none" anchor="ctr"/>
          <a:lstStyle/>
          <a:p>
            <a:endParaRPr lang="en-US"/>
          </a:p>
        </p:txBody>
      </p:sp>
      <p:sp>
        <p:nvSpPr>
          <p:cNvPr id="94525" name="Freeform 339"/>
          <p:cNvSpPr>
            <a:spLocks/>
          </p:cNvSpPr>
          <p:nvPr/>
        </p:nvSpPr>
        <p:spPr bwMode="auto">
          <a:xfrm>
            <a:off x="979488" y="925513"/>
            <a:ext cx="1654175" cy="357187"/>
          </a:xfrm>
          <a:custGeom>
            <a:avLst/>
            <a:gdLst>
              <a:gd name="T0" fmla="*/ 2147483647 w 1042"/>
              <a:gd name="T1" fmla="*/ 362901993 h 225"/>
              <a:gd name="T2" fmla="*/ 1348282565 w 1042"/>
              <a:gd name="T3" fmla="*/ 506549964 h 225"/>
              <a:gd name="T4" fmla="*/ 0 w 1042"/>
              <a:gd name="T5" fmla="*/ 0 h 225"/>
              <a:gd name="T6" fmla="*/ 0 60000 65536"/>
              <a:gd name="T7" fmla="*/ 0 60000 65536"/>
              <a:gd name="T8" fmla="*/ 0 60000 65536"/>
              <a:gd name="T9" fmla="*/ 0 w 1042"/>
              <a:gd name="T10" fmla="*/ 0 h 225"/>
              <a:gd name="T11" fmla="*/ 1042 w 1042"/>
              <a:gd name="T12" fmla="*/ 225 h 225"/>
            </a:gdLst>
            <a:ahLst/>
            <a:cxnLst>
              <a:cxn ang="T6">
                <a:pos x="T0" y="T1"/>
              </a:cxn>
              <a:cxn ang="T7">
                <a:pos x="T2" y="T3"/>
              </a:cxn>
              <a:cxn ang="T8">
                <a:pos x="T4" y="T5"/>
              </a:cxn>
            </a:cxnLst>
            <a:rect l="T9" t="T10" r="T11" b="T12"/>
            <a:pathLst>
              <a:path w="1042" h="225">
                <a:moveTo>
                  <a:pt x="1042" y="144"/>
                </a:moveTo>
                <a:cubicBezTo>
                  <a:pt x="956" y="153"/>
                  <a:pt x="709" y="225"/>
                  <a:pt x="535" y="201"/>
                </a:cubicBezTo>
                <a:cubicBezTo>
                  <a:pt x="347" y="208"/>
                  <a:pt x="111" y="42"/>
                  <a:pt x="0" y="0"/>
                </a:cubicBezTo>
              </a:path>
            </a:pathLst>
          </a:custGeom>
          <a:noFill/>
          <a:ln w="9525">
            <a:solidFill>
              <a:schemeClr val="tx1"/>
            </a:solidFill>
            <a:round/>
            <a:headEnd/>
            <a:tailEnd type="triangle" w="med" len="med"/>
          </a:ln>
        </p:spPr>
        <p:txBody>
          <a:bodyPr/>
          <a:lstStyle/>
          <a:p>
            <a:endParaRPr lang="cs-CZ"/>
          </a:p>
        </p:txBody>
      </p:sp>
      <p:sp>
        <p:nvSpPr>
          <p:cNvPr id="94526" name="Line 340"/>
          <p:cNvSpPr>
            <a:spLocks noChangeShapeType="1"/>
          </p:cNvSpPr>
          <p:nvPr/>
        </p:nvSpPr>
        <p:spPr bwMode="auto">
          <a:xfrm flipH="1" flipV="1">
            <a:off x="3635375" y="2781300"/>
            <a:ext cx="0" cy="815975"/>
          </a:xfrm>
          <a:prstGeom prst="line">
            <a:avLst/>
          </a:prstGeom>
          <a:noFill/>
          <a:ln w="9525">
            <a:solidFill>
              <a:schemeClr val="tx1"/>
            </a:solidFill>
            <a:round/>
            <a:headEnd/>
            <a:tailEnd type="triangle" w="med" len="med"/>
          </a:ln>
        </p:spPr>
        <p:txBody>
          <a:bodyPr wrap="none" anchor="ctr"/>
          <a:lstStyle/>
          <a:p>
            <a:endParaRPr lang="cs-CZ"/>
          </a:p>
        </p:txBody>
      </p:sp>
      <p:sp>
        <p:nvSpPr>
          <p:cNvPr id="94527" name="Line 341"/>
          <p:cNvSpPr>
            <a:spLocks noChangeShapeType="1"/>
          </p:cNvSpPr>
          <p:nvPr/>
        </p:nvSpPr>
        <p:spPr bwMode="auto">
          <a:xfrm flipH="1" flipV="1">
            <a:off x="3132138" y="2924175"/>
            <a:ext cx="0" cy="720725"/>
          </a:xfrm>
          <a:prstGeom prst="line">
            <a:avLst/>
          </a:prstGeom>
          <a:noFill/>
          <a:ln w="9525">
            <a:solidFill>
              <a:schemeClr val="tx1"/>
            </a:solidFill>
            <a:round/>
            <a:headEnd/>
            <a:tailEnd type="triangle" w="med" len="med"/>
          </a:ln>
        </p:spPr>
        <p:txBody>
          <a:bodyPr wrap="none" anchor="ctr"/>
          <a:lstStyle/>
          <a:p>
            <a:endParaRPr lang="cs-CZ"/>
          </a:p>
        </p:txBody>
      </p:sp>
      <p:sp>
        <p:nvSpPr>
          <p:cNvPr id="94528" name="Line 342"/>
          <p:cNvSpPr>
            <a:spLocks noChangeShapeType="1"/>
          </p:cNvSpPr>
          <p:nvPr/>
        </p:nvSpPr>
        <p:spPr bwMode="auto">
          <a:xfrm flipH="1" flipV="1">
            <a:off x="2798763" y="2995613"/>
            <a:ext cx="0" cy="649287"/>
          </a:xfrm>
          <a:prstGeom prst="line">
            <a:avLst/>
          </a:prstGeom>
          <a:noFill/>
          <a:ln w="9525">
            <a:solidFill>
              <a:schemeClr val="tx1"/>
            </a:solidFill>
            <a:round/>
            <a:headEnd/>
            <a:tailEnd type="triangle" w="med" len="med"/>
          </a:ln>
        </p:spPr>
        <p:txBody>
          <a:bodyPr wrap="none" anchor="ctr"/>
          <a:lstStyle/>
          <a:p>
            <a:endParaRPr lang="cs-CZ"/>
          </a:p>
        </p:txBody>
      </p:sp>
      <p:sp>
        <p:nvSpPr>
          <p:cNvPr id="94529" name="AutoShape 343"/>
          <p:cNvSpPr>
            <a:spLocks noChangeArrowheads="1"/>
          </p:cNvSpPr>
          <p:nvPr/>
        </p:nvSpPr>
        <p:spPr bwMode="auto">
          <a:xfrm>
            <a:off x="3708400" y="1149350"/>
            <a:ext cx="360363" cy="431800"/>
          </a:xfrm>
          <a:prstGeom prst="downArrow">
            <a:avLst>
              <a:gd name="adj1" fmla="val 50000"/>
              <a:gd name="adj2" fmla="val 29956"/>
            </a:avLst>
          </a:prstGeom>
          <a:ln>
            <a:headEnd/>
            <a:tailEnd/>
          </a:ln>
        </p:spPr>
        <p:style>
          <a:lnRef idx="1">
            <a:schemeClr val="dk1"/>
          </a:lnRef>
          <a:fillRef idx="2">
            <a:schemeClr val="dk1"/>
          </a:fillRef>
          <a:effectRef idx="1">
            <a:schemeClr val="dk1"/>
          </a:effectRef>
          <a:fontRef idx="minor">
            <a:schemeClr val="dk1"/>
          </a:fontRef>
        </p:style>
        <p:txBody>
          <a:bodyPr vert="eaVert" wrap="none" anchor="ctr"/>
          <a:lstStyle/>
          <a:p>
            <a:endParaRPr lang="en-US"/>
          </a:p>
        </p:txBody>
      </p:sp>
      <p:grpSp>
        <p:nvGrpSpPr>
          <p:cNvPr id="5" name="Group 344"/>
          <p:cNvGrpSpPr>
            <a:grpSpLocks/>
          </p:cNvGrpSpPr>
          <p:nvPr/>
        </p:nvGrpSpPr>
        <p:grpSpPr bwMode="auto">
          <a:xfrm>
            <a:off x="3148015" y="836613"/>
            <a:ext cx="1404938" cy="1824037"/>
            <a:chOff x="1983" y="557"/>
            <a:chExt cx="885" cy="1149"/>
          </a:xfrm>
        </p:grpSpPr>
        <p:sp>
          <p:nvSpPr>
            <p:cNvPr id="94531" name="AutoShape 345"/>
            <p:cNvSpPr>
              <a:spLocks noChangeArrowheads="1"/>
            </p:cNvSpPr>
            <p:nvPr/>
          </p:nvSpPr>
          <p:spPr bwMode="auto">
            <a:xfrm>
              <a:off x="2381" y="1117"/>
              <a:ext cx="227" cy="589"/>
            </a:xfrm>
            <a:prstGeom prst="downArrow">
              <a:avLst>
                <a:gd name="adj1" fmla="val 50000"/>
                <a:gd name="adj2" fmla="val 64868"/>
              </a:avLst>
            </a:prstGeom>
            <a:ln>
              <a:headEnd/>
              <a:tailEnd/>
            </a:ln>
          </p:spPr>
          <p:style>
            <a:lnRef idx="1">
              <a:schemeClr val="dk1"/>
            </a:lnRef>
            <a:fillRef idx="2">
              <a:schemeClr val="dk1"/>
            </a:fillRef>
            <a:effectRef idx="1">
              <a:schemeClr val="dk1"/>
            </a:effectRef>
            <a:fontRef idx="minor">
              <a:schemeClr val="dk1"/>
            </a:fontRef>
          </p:style>
          <p:txBody>
            <a:bodyPr vert="eaVert" wrap="none" anchor="ctr"/>
            <a:lstStyle/>
            <a:p>
              <a:endParaRPr lang="en-US"/>
            </a:p>
          </p:txBody>
        </p:sp>
        <p:sp>
          <p:nvSpPr>
            <p:cNvPr id="94532" name="Text Box 346"/>
            <p:cNvSpPr txBox="1">
              <a:spLocks noChangeArrowheads="1"/>
            </p:cNvSpPr>
            <p:nvPr/>
          </p:nvSpPr>
          <p:spPr bwMode="auto">
            <a:xfrm>
              <a:off x="1983" y="1026"/>
              <a:ext cx="885" cy="465"/>
            </a:xfrm>
            <a:prstGeom prst="rect">
              <a:avLst/>
            </a:prstGeom>
            <a:ln>
              <a:headEnd/>
              <a:tailEnd/>
            </a:ln>
          </p:spPr>
          <p:style>
            <a:lnRef idx="1">
              <a:schemeClr val="dk1"/>
            </a:lnRef>
            <a:fillRef idx="2">
              <a:schemeClr val="dk1"/>
            </a:fillRef>
            <a:effectRef idx="1">
              <a:schemeClr val="dk1"/>
            </a:effectRef>
            <a:fontRef idx="minor">
              <a:schemeClr val="dk1"/>
            </a:fontRef>
          </p:style>
          <p:txBody>
            <a:bodyPr>
              <a:spAutoFit/>
            </a:bodyPr>
            <a:lstStyle/>
            <a:p>
              <a:pPr algn="ctr"/>
              <a:r>
                <a:rPr lang="cs-CZ" sz="1400" dirty="0" err="1"/>
                <a:t>Increased</a:t>
              </a:r>
              <a:r>
                <a:rPr lang="cs-CZ" sz="1400" dirty="0"/>
                <a:t> </a:t>
              </a:r>
              <a:r>
                <a:rPr lang="cs-CZ" sz="1400" dirty="0" err="1"/>
                <a:t>interstitial</a:t>
              </a:r>
              <a:r>
                <a:rPr lang="cs-CZ" sz="1400" dirty="0"/>
                <a:t> </a:t>
              </a:r>
              <a:r>
                <a:rPr lang="cs-CZ" sz="1400" dirty="0" err="1"/>
                <a:t>counterpressure</a:t>
              </a:r>
              <a:endParaRPr lang="cs-CZ" sz="1400" dirty="0"/>
            </a:p>
          </p:txBody>
        </p:sp>
        <p:sp>
          <p:nvSpPr>
            <p:cNvPr id="94533" name="Text Box 347"/>
            <p:cNvSpPr txBox="1">
              <a:spLocks noChangeArrowheads="1"/>
            </p:cNvSpPr>
            <p:nvPr/>
          </p:nvSpPr>
          <p:spPr bwMode="auto">
            <a:xfrm>
              <a:off x="2018" y="557"/>
              <a:ext cx="805" cy="291"/>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pPr eaLnBrk="0" hangingPunct="0"/>
              <a:r>
                <a:rPr lang="cs-CZ" sz="2400" dirty="0" err="1">
                  <a:latin typeface="Times New Roman" pitchFamily="18" charset="0"/>
                </a:rPr>
                <a:t>Swelling</a:t>
              </a:r>
              <a:endParaRPr lang="cs-CZ" sz="2400" dirty="0">
                <a:latin typeface="Times New Roman" pitchFamily="18" charset="0"/>
              </a:endParaRPr>
            </a:p>
          </p:txBody>
        </p:sp>
      </p:grpSp>
      <p:sp>
        <p:nvSpPr>
          <p:cNvPr id="348" name="Text Box 26"/>
          <p:cNvSpPr txBox="1">
            <a:spLocks noChangeArrowheads="1"/>
          </p:cNvSpPr>
          <p:nvPr/>
        </p:nvSpPr>
        <p:spPr bwMode="auto">
          <a:xfrm>
            <a:off x="7731125" y="4286250"/>
            <a:ext cx="1207382" cy="461665"/>
          </a:xfrm>
          <a:prstGeom prst="rect">
            <a:avLst/>
          </a:prstGeom>
          <a:noFill/>
          <a:ln w="9525">
            <a:noFill/>
            <a:miter lim="800000"/>
            <a:headEnd/>
            <a:tailEnd/>
          </a:ln>
        </p:spPr>
        <p:txBody>
          <a:bodyPr wrap="none">
            <a:spAutoFit/>
          </a:bodyPr>
          <a:lstStyle/>
          <a:p>
            <a:pPr eaLnBrk="0" hangingPunct="0"/>
            <a:r>
              <a:rPr lang="cs-CZ" sz="2400" dirty="0">
                <a:latin typeface="Times New Roman" pitchFamily="18" charset="0"/>
              </a:rPr>
              <a:t>arteriole</a:t>
            </a:r>
          </a:p>
        </p:txBody>
      </p:sp>
      <p:sp>
        <p:nvSpPr>
          <p:cNvPr id="349" name="Text Box 27"/>
          <p:cNvSpPr txBox="1">
            <a:spLocks noChangeArrowheads="1"/>
          </p:cNvSpPr>
          <p:nvPr/>
        </p:nvSpPr>
        <p:spPr bwMode="auto">
          <a:xfrm>
            <a:off x="381000" y="4397375"/>
            <a:ext cx="1003801"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venule</a:t>
            </a:r>
            <a:endParaRPr lang="cs-CZ" sz="2400" dirty="0">
              <a:latin typeface="Times New Roman" pitchFamily="18" charset="0"/>
            </a:endParaRPr>
          </a:p>
        </p:txBody>
      </p:sp>
      <p:sp>
        <p:nvSpPr>
          <p:cNvPr id="350" name="Text Box 28"/>
          <p:cNvSpPr txBox="1">
            <a:spLocks noChangeArrowheads="1"/>
          </p:cNvSpPr>
          <p:nvPr/>
        </p:nvSpPr>
        <p:spPr bwMode="auto">
          <a:xfrm>
            <a:off x="3347864" y="4365104"/>
            <a:ext cx="1327608"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Capillary</a:t>
            </a:r>
            <a:endParaRPr lang="cs-CZ" sz="2400" dirty="0">
              <a:latin typeface="Times New Roman" pitchFamily="18" charset="0"/>
            </a:endParaRPr>
          </a:p>
        </p:txBody>
      </p:sp>
      <p:sp>
        <p:nvSpPr>
          <p:cNvPr id="351" name="Text Box 66"/>
          <p:cNvSpPr txBox="1">
            <a:spLocks noChangeArrowheads="1"/>
          </p:cNvSpPr>
          <p:nvPr/>
        </p:nvSpPr>
        <p:spPr bwMode="auto">
          <a:xfrm flipH="1">
            <a:off x="6544445" y="3932238"/>
            <a:ext cx="1051891" cy="523220"/>
          </a:xfrm>
          <a:prstGeom prst="rect">
            <a:avLst/>
          </a:prstGeom>
          <a:noFill/>
          <a:ln w="9525">
            <a:noFill/>
            <a:miter lim="800000"/>
            <a:headEnd/>
            <a:tailEnd/>
          </a:ln>
        </p:spPr>
        <p:txBody>
          <a:bodyPr wrap="none">
            <a:spAutoFit/>
          </a:bodyPr>
          <a:lstStyle/>
          <a:p>
            <a:pPr algn="r" eaLnBrk="0" hangingPunct="0"/>
            <a:r>
              <a:rPr lang="cs-CZ" sz="1400" dirty="0" err="1">
                <a:latin typeface="Times New Roman" pitchFamily="18" charset="0"/>
              </a:rPr>
              <a:t>Precapillary</a:t>
            </a:r>
            <a:endParaRPr lang="cs-CZ" sz="1400" dirty="0">
              <a:latin typeface="Times New Roman" pitchFamily="18" charset="0"/>
            </a:endParaRPr>
          </a:p>
          <a:p>
            <a:pPr algn="r" eaLnBrk="0" hangingPunct="0"/>
            <a:r>
              <a:rPr lang="cs-CZ" sz="1400" dirty="0" err="1">
                <a:latin typeface="Times New Roman" pitchFamily="18" charset="0"/>
              </a:rPr>
              <a:t>sphincter</a:t>
            </a:r>
            <a:endParaRPr lang="cs-CZ" sz="1400" dirty="0">
              <a:latin typeface="Times New Roman" pitchFamily="18" charset="0"/>
            </a:endParaRPr>
          </a:p>
        </p:txBody>
      </p:sp>
      <p:sp>
        <p:nvSpPr>
          <p:cNvPr id="352" name="Text Box 311"/>
          <p:cNvSpPr txBox="1">
            <a:spLocks noChangeArrowheads="1"/>
          </p:cNvSpPr>
          <p:nvPr/>
        </p:nvSpPr>
        <p:spPr bwMode="auto">
          <a:xfrm flipH="1">
            <a:off x="3429000" y="544195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353" name="Text Box 312"/>
          <p:cNvSpPr txBox="1">
            <a:spLocks noChangeArrowheads="1"/>
          </p:cNvSpPr>
          <p:nvPr/>
        </p:nvSpPr>
        <p:spPr bwMode="auto">
          <a:xfrm flipH="1">
            <a:off x="6350" y="114300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354" name="Text Box 63"/>
          <p:cNvSpPr txBox="1">
            <a:spLocks noChangeArrowheads="1"/>
          </p:cNvSpPr>
          <p:nvPr/>
        </p:nvSpPr>
        <p:spPr bwMode="auto">
          <a:xfrm flipH="1">
            <a:off x="42863" y="2463800"/>
            <a:ext cx="203132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Oncotic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355" name="Text Box 64"/>
          <p:cNvSpPr txBox="1">
            <a:spLocks noChangeArrowheads="1"/>
          </p:cNvSpPr>
          <p:nvPr/>
        </p:nvSpPr>
        <p:spPr bwMode="auto">
          <a:xfrm rot="17650112" flipH="1">
            <a:off x="4562884" y="988319"/>
            <a:ext cx="218040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Hydraulic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356" name="Text Box 317"/>
          <p:cNvSpPr txBox="1">
            <a:spLocks noChangeArrowheads="1"/>
          </p:cNvSpPr>
          <p:nvPr/>
        </p:nvSpPr>
        <p:spPr bwMode="auto">
          <a:xfrm flipH="1">
            <a:off x="423863" y="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357" name="Text Box 317"/>
          <p:cNvSpPr txBox="1">
            <a:spLocks noChangeArrowheads="1"/>
          </p:cNvSpPr>
          <p:nvPr/>
        </p:nvSpPr>
        <p:spPr bwMode="auto">
          <a:xfrm flipH="1">
            <a:off x="1763688" y="6550223"/>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358" name="Text Box 329"/>
          <p:cNvSpPr txBox="1">
            <a:spLocks noChangeArrowheads="1"/>
          </p:cNvSpPr>
          <p:nvPr/>
        </p:nvSpPr>
        <p:spPr bwMode="auto">
          <a:xfrm>
            <a:off x="6660232" y="928688"/>
            <a:ext cx="1631281" cy="830997"/>
          </a:xfrm>
          <a:prstGeom prst="rect">
            <a:avLst/>
          </a:prstGeom>
          <a:noFill/>
          <a:ln w="9525">
            <a:noFill/>
            <a:miter lim="800000"/>
            <a:headEnd/>
            <a:tailEnd/>
          </a:ln>
        </p:spPr>
        <p:txBody>
          <a:bodyPr wrap="square">
            <a:spAutoFit/>
          </a:bodyPr>
          <a:lstStyle/>
          <a:p>
            <a:pPr algn="r" eaLnBrk="0" hangingPunct="0"/>
            <a:r>
              <a:rPr lang="cs-CZ" sz="2400" dirty="0" err="1">
                <a:latin typeface="Times New Roman" pitchFamily="18" charset="0"/>
              </a:rPr>
              <a:t>Interstitial</a:t>
            </a:r>
            <a:r>
              <a:rPr lang="cs-CZ" sz="2400" dirty="0">
                <a:latin typeface="Times New Roman" pitchFamily="18" charset="0"/>
              </a:rPr>
              <a:t> fluid</a:t>
            </a:r>
          </a:p>
        </p:txBody>
      </p:sp>
      <p:sp>
        <p:nvSpPr>
          <p:cNvPr id="360" name="Text Box 339"/>
          <p:cNvSpPr txBox="1">
            <a:spLocks noChangeArrowheads="1"/>
          </p:cNvSpPr>
          <p:nvPr/>
        </p:nvSpPr>
        <p:spPr bwMode="auto">
          <a:xfrm flipH="1">
            <a:off x="68922" y="3770456"/>
            <a:ext cx="1285865" cy="73866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spAutoFit/>
          </a:bodyPr>
          <a:lstStyle/>
          <a:p>
            <a:pPr algn="ctr"/>
            <a:r>
              <a:rPr lang="cs-CZ" sz="1400" b="1" dirty="0" err="1"/>
              <a:t>Congestion</a:t>
            </a:r>
            <a:br>
              <a:rPr lang="cs-CZ" sz="1400" b="1" dirty="0"/>
            </a:br>
            <a:r>
              <a:rPr lang="cs-CZ" sz="1400" b="1" dirty="0"/>
              <a:t>in </a:t>
            </a:r>
            <a:r>
              <a:rPr lang="cs-CZ" sz="1400" b="1" dirty="0" err="1"/>
              <a:t>right</a:t>
            </a:r>
            <a:r>
              <a:rPr lang="cs-CZ" sz="1400" b="1" dirty="0"/>
              <a:t> </a:t>
            </a:r>
            <a:r>
              <a:rPr lang="cs-CZ" sz="1400" b="1" dirty="0" err="1"/>
              <a:t>cardiac</a:t>
            </a:r>
            <a:br>
              <a:rPr lang="cs-CZ" sz="1400" b="1" dirty="0"/>
            </a:br>
            <a:r>
              <a:rPr lang="cs-CZ" sz="1400" b="1" dirty="0" err="1"/>
              <a:t>insufficiency</a:t>
            </a:r>
            <a:endParaRPr lang="cs-CZ" sz="1400" b="1" dirty="0"/>
          </a:p>
        </p:txBody>
      </p:sp>
      <p:sp>
        <p:nvSpPr>
          <p:cNvPr id="361" name="Text Box 338"/>
          <p:cNvSpPr txBox="1">
            <a:spLocks noChangeArrowheads="1"/>
          </p:cNvSpPr>
          <p:nvPr/>
        </p:nvSpPr>
        <p:spPr bwMode="auto">
          <a:xfrm flipH="1">
            <a:off x="431800" y="2905780"/>
            <a:ext cx="1659365"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pPr eaLnBrk="0" hangingPunct="0">
              <a:defRPr/>
            </a:pPr>
            <a:r>
              <a:rPr lang="cs-CZ" sz="1400" b="1" u="sng" dirty="0" err="1">
                <a:effectLst>
                  <a:outerShdw blurRad="38100" dist="38100" dir="2700000" algn="tl">
                    <a:srgbClr val="FFFFFF"/>
                  </a:outerShdw>
                </a:effectLst>
                <a:latin typeface="Times New Roman" pitchFamily="18" charset="0"/>
              </a:rPr>
              <a:t>Increase</a:t>
            </a:r>
            <a:r>
              <a:rPr lang="cs-CZ" sz="1400" b="1" u="sng" dirty="0">
                <a:effectLst>
                  <a:outerShdw blurRad="38100" dist="38100" dir="2700000" algn="tl">
                    <a:srgbClr val="FFFFFF"/>
                  </a:outerShdw>
                </a:effectLst>
                <a:latin typeface="Times New Roman" pitchFamily="18" charset="0"/>
              </a:rPr>
              <a:t> </a:t>
            </a:r>
            <a:r>
              <a:rPr lang="cs-CZ" sz="1400" b="1" u="sng" dirty="0" err="1">
                <a:effectLst>
                  <a:outerShdw blurRad="38100" dist="38100" dir="2700000" algn="tl">
                    <a:srgbClr val="FFFFFF"/>
                  </a:outerShdw>
                </a:effectLst>
                <a:latin typeface="Times New Roman" pitchFamily="18" charset="0"/>
              </a:rPr>
              <a:t>hydraulic</a:t>
            </a:r>
            <a:r>
              <a:rPr lang="cs-CZ" sz="1400" b="1" u="sng" dirty="0">
                <a:effectLst>
                  <a:outerShdw blurRad="38100" dist="38100" dir="2700000" algn="tl">
                    <a:srgbClr val="FFFFFF"/>
                  </a:outerShdw>
                </a:effectLst>
                <a:latin typeface="Times New Roman" pitchFamily="18" charset="0"/>
              </a:rPr>
              <a:t> </a:t>
            </a:r>
          </a:p>
          <a:p>
            <a:pPr eaLnBrk="0" hangingPunct="0">
              <a:defRPr/>
            </a:pPr>
            <a:r>
              <a:rPr lang="cs-CZ" sz="1400" b="1" u="sng" dirty="0" err="1">
                <a:effectLst>
                  <a:outerShdw blurRad="38100" dist="38100" dir="2700000" algn="tl">
                    <a:srgbClr val="FFFFFF"/>
                  </a:outerShdw>
                </a:effectLst>
                <a:latin typeface="Times New Roman" pitchFamily="18" charset="0"/>
              </a:rPr>
              <a:t>pressure</a:t>
            </a:r>
            <a:r>
              <a:rPr lang="cs-CZ" sz="1400" b="1" u="sng" dirty="0">
                <a:effectLst>
                  <a:outerShdw blurRad="38100" dist="38100" dir="2700000" algn="tl">
                    <a:srgbClr val="FFFFFF"/>
                  </a:outerShdw>
                </a:effectLst>
                <a:latin typeface="Times New Roman" pitchFamily="18" charset="0"/>
              </a:rPr>
              <a:t> gradient</a:t>
            </a:r>
          </a:p>
        </p:txBody>
      </p:sp>
    </p:spTree>
    <p:custDataLst>
      <p:tags r:id="rId1"/>
    </p:custData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AutoShape 2"/>
          <p:cNvSpPr>
            <a:spLocks noChangeArrowheads="1"/>
          </p:cNvSpPr>
          <p:nvPr/>
        </p:nvSpPr>
        <p:spPr bwMode="auto">
          <a:xfrm rot="7656086">
            <a:off x="73025" y="-138113"/>
            <a:ext cx="336550" cy="1196976"/>
          </a:xfrm>
          <a:prstGeom prst="can">
            <a:avLst>
              <a:gd name="adj" fmla="val 88915"/>
            </a:avLst>
          </a:prstGeom>
          <a:solidFill>
            <a:srgbClr val="FFFF66"/>
          </a:solidFill>
          <a:ln w="9525">
            <a:solidFill>
              <a:schemeClr val="tx1"/>
            </a:solidFill>
            <a:round/>
            <a:headEnd/>
            <a:tailEnd/>
          </a:ln>
        </p:spPr>
        <p:txBody>
          <a:bodyPr wrap="none" anchor="ctr"/>
          <a:lstStyle/>
          <a:p>
            <a:endParaRPr lang="en-US"/>
          </a:p>
        </p:txBody>
      </p:sp>
      <p:grpSp>
        <p:nvGrpSpPr>
          <p:cNvPr id="2" name="Group 3"/>
          <p:cNvGrpSpPr>
            <a:grpSpLocks/>
          </p:cNvGrpSpPr>
          <p:nvPr/>
        </p:nvGrpSpPr>
        <p:grpSpPr bwMode="auto">
          <a:xfrm>
            <a:off x="-179388" y="2797175"/>
            <a:ext cx="9534526" cy="3702050"/>
            <a:chOff x="-96" y="77"/>
            <a:chExt cx="5894" cy="2332"/>
          </a:xfrm>
        </p:grpSpPr>
        <p:grpSp>
          <p:nvGrpSpPr>
            <p:cNvPr id="3" name="Group 4"/>
            <p:cNvGrpSpPr>
              <a:grpSpLocks/>
            </p:cNvGrpSpPr>
            <p:nvPr/>
          </p:nvGrpSpPr>
          <p:grpSpPr bwMode="auto">
            <a:xfrm>
              <a:off x="-90" y="77"/>
              <a:ext cx="5888" cy="1065"/>
              <a:chOff x="-90" y="77"/>
              <a:chExt cx="5888" cy="1065"/>
            </a:xfrm>
          </p:grpSpPr>
          <p:sp>
            <p:nvSpPr>
              <p:cNvPr id="95573" name="Freeform 5"/>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5574" name="Freeform 6"/>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75" name="Freeform 7"/>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76" name="Freeform 8"/>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77" name="Freeform 9"/>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78" name="Freeform 10"/>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79" name="Freeform 11"/>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80" name="Freeform 12"/>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81" name="Freeform 13"/>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82" name="Freeform 14"/>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nvGrpSpPr>
            <p:cNvPr id="4" name="Group 15"/>
            <p:cNvGrpSpPr>
              <a:grpSpLocks/>
            </p:cNvGrpSpPr>
            <p:nvPr/>
          </p:nvGrpSpPr>
          <p:grpSpPr bwMode="auto">
            <a:xfrm flipV="1">
              <a:off x="-96" y="1344"/>
              <a:ext cx="5888" cy="1065"/>
              <a:chOff x="-90" y="77"/>
              <a:chExt cx="5888" cy="1065"/>
            </a:xfrm>
          </p:grpSpPr>
          <p:sp>
            <p:nvSpPr>
              <p:cNvPr id="95563" name="Freeform 16"/>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5564" name="Freeform 17"/>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65" name="Freeform 18"/>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66" name="Freeform 19"/>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67" name="Freeform 20"/>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68" name="Freeform 21"/>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69" name="Freeform 22"/>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70" name="Freeform 23"/>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71" name="Freeform 24"/>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5572" name="Freeform 25"/>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sp>
        <p:nvSpPr>
          <p:cNvPr id="95239" name="Line 29"/>
          <p:cNvSpPr>
            <a:spLocks noChangeShapeType="1"/>
          </p:cNvSpPr>
          <p:nvPr/>
        </p:nvSpPr>
        <p:spPr bwMode="auto">
          <a:xfrm flipH="1" flipV="1">
            <a:off x="5410200" y="2139950"/>
            <a:ext cx="0" cy="1500188"/>
          </a:xfrm>
          <a:prstGeom prst="line">
            <a:avLst/>
          </a:prstGeom>
          <a:noFill/>
          <a:ln w="9525">
            <a:solidFill>
              <a:schemeClr val="tx1"/>
            </a:solidFill>
            <a:round/>
            <a:headEnd/>
            <a:tailEnd type="triangle" w="med" len="med"/>
          </a:ln>
        </p:spPr>
        <p:txBody>
          <a:bodyPr wrap="none" anchor="ctr"/>
          <a:lstStyle/>
          <a:p>
            <a:endParaRPr lang="cs-CZ"/>
          </a:p>
        </p:txBody>
      </p:sp>
      <p:sp>
        <p:nvSpPr>
          <p:cNvPr id="95240" name="Line 30"/>
          <p:cNvSpPr>
            <a:spLocks noChangeShapeType="1"/>
          </p:cNvSpPr>
          <p:nvPr/>
        </p:nvSpPr>
        <p:spPr bwMode="auto">
          <a:xfrm flipH="1" flipV="1">
            <a:off x="5122863" y="2224088"/>
            <a:ext cx="0" cy="1409700"/>
          </a:xfrm>
          <a:prstGeom prst="line">
            <a:avLst/>
          </a:prstGeom>
          <a:noFill/>
          <a:ln w="9525">
            <a:solidFill>
              <a:schemeClr val="tx1"/>
            </a:solidFill>
            <a:round/>
            <a:headEnd/>
            <a:tailEnd type="triangle" w="med" len="med"/>
          </a:ln>
        </p:spPr>
        <p:txBody>
          <a:bodyPr wrap="none" anchor="ctr"/>
          <a:lstStyle/>
          <a:p>
            <a:endParaRPr lang="cs-CZ"/>
          </a:p>
        </p:txBody>
      </p:sp>
      <p:sp>
        <p:nvSpPr>
          <p:cNvPr id="95241" name="Line 31"/>
          <p:cNvSpPr>
            <a:spLocks noChangeShapeType="1"/>
          </p:cNvSpPr>
          <p:nvPr/>
        </p:nvSpPr>
        <p:spPr bwMode="auto">
          <a:xfrm flipH="1" flipV="1">
            <a:off x="4835525" y="2351088"/>
            <a:ext cx="0" cy="1282700"/>
          </a:xfrm>
          <a:prstGeom prst="line">
            <a:avLst/>
          </a:prstGeom>
          <a:noFill/>
          <a:ln w="9525">
            <a:solidFill>
              <a:schemeClr val="tx1"/>
            </a:solidFill>
            <a:round/>
            <a:headEnd/>
            <a:tailEnd type="triangle" w="med" len="med"/>
          </a:ln>
        </p:spPr>
        <p:txBody>
          <a:bodyPr wrap="none" anchor="ctr"/>
          <a:lstStyle/>
          <a:p>
            <a:endParaRPr lang="cs-CZ"/>
          </a:p>
        </p:txBody>
      </p:sp>
      <p:sp>
        <p:nvSpPr>
          <p:cNvPr id="95242" name="Line 32"/>
          <p:cNvSpPr>
            <a:spLocks noChangeShapeType="1"/>
          </p:cNvSpPr>
          <p:nvPr/>
        </p:nvSpPr>
        <p:spPr bwMode="auto">
          <a:xfrm flipH="1" flipV="1">
            <a:off x="4548188" y="2427288"/>
            <a:ext cx="0" cy="1214437"/>
          </a:xfrm>
          <a:prstGeom prst="line">
            <a:avLst/>
          </a:prstGeom>
          <a:noFill/>
          <a:ln w="9525">
            <a:solidFill>
              <a:schemeClr val="tx1"/>
            </a:solidFill>
            <a:round/>
            <a:headEnd/>
            <a:tailEnd type="triangle" w="med" len="med"/>
          </a:ln>
        </p:spPr>
        <p:txBody>
          <a:bodyPr wrap="none" anchor="ctr"/>
          <a:lstStyle/>
          <a:p>
            <a:endParaRPr lang="cs-CZ"/>
          </a:p>
        </p:txBody>
      </p:sp>
      <p:sp>
        <p:nvSpPr>
          <p:cNvPr id="95243" name="Line 33"/>
          <p:cNvSpPr>
            <a:spLocks noChangeShapeType="1"/>
          </p:cNvSpPr>
          <p:nvPr/>
        </p:nvSpPr>
        <p:spPr bwMode="auto">
          <a:xfrm flipH="1" flipV="1">
            <a:off x="4260850" y="2544763"/>
            <a:ext cx="0" cy="1079500"/>
          </a:xfrm>
          <a:prstGeom prst="line">
            <a:avLst/>
          </a:prstGeom>
          <a:noFill/>
          <a:ln w="9525">
            <a:solidFill>
              <a:schemeClr val="tx1"/>
            </a:solidFill>
            <a:round/>
            <a:headEnd/>
            <a:tailEnd type="triangle" w="med" len="med"/>
          </a:ln>
        </p:spPr>
        <p:txBody>
          <a:bodyPr wrap="none" anchor="ctr"/>
          <a:lstStyle/>
          <a:p>
            <a:endParaRPr lang="cs-CZ"/>
          </a:p>
        </p:txBody>
      </p:sp>
      <p:sp>
        <p:nvSpPr>
          <p:cNvPr id="95244" name="Line 34"/>
          <p:cNvSpPr>
            <a:spLocks noChangeShapeType="1"/>
          </p:cNvSpPr>
          <p:nvPr/>
        </p:nvSpPr>
        <p:spPr bwMode="auto">
          <a:xfrm flipH="1" flipV="1">
            <a:off x="3973513" y="2655888"/>
            <a:ext cx="0" cy="962025"/>
          </a:xfrm>
          <a:prstGeom prst="line">
            <a:avLst/>
          </a:prstGeom>
          <a:noFill/>
          <a:ln w="9525">
            <a:solidFill>
              <a:schemeClr val="tx1"/>
            </a:solidFill>
            <a:round/>
            <a:headEnd/>
            <a:tailEnd type="triangle" w="med" len="med"/>
          </a:ln>
        </p:spPr>
        <p:txBody>
          <a:bodyPr wrap="none" anchor="ctr"/>
          <a:lstStyle/>
          <a:p>
            <a:endParaRPr lang="cs-CZ"/>
          </a:p>
        </p:txBody>
      </p:sp>
      <p:sp>
        <p:nvSpPr>
          <p:cNvPr id="95245" name="Line 35"/>
          <p:cNvSpPr>
            <a:spLocks noChangeShapeType="1"/>
          </p:cNvSpPr>
          <p:nvPr/>
        </p:nvSpPr>
        <p:spPr bwMode="auto">
          <a:xfrm flipH="1" flipV="1">
            <a:off x="3686175" y="2747963"/>
            <a:ext cx="0" cy="877887"/>
          </a:xfrm>
          <a:prstGeom prst="line">
            <a:avLst/>
          </a:prstGeom>
          <a:noFill/>
          <a:ln w="9525">
            <a:solidFill>
              <a:schemeClr val="tx1"/>
            </a:solidFill>
            <a:round/>
            <a:headEnd/>
            <a:tailEnd type="triangle" w="med" len="med"/>
          </a:ln>
        </p:spPr>
        <p:txBody>
          <a:bodyPr wrap="none" anchor="ctr"/>
          <a:lstStyle/>
          <a:p>
            <a:endParaRPr lang="cs-CZ"/>
          </a:p>
        </p:txBody>
      </p:sp>
      <p:sp>
        <p:nvSpPr>
          <p:cNvPr id="95246" name="Line 36"/>
          <p:cNvSpPr>
            <a:spLocks noChangeShapeType="1"/>
          </p:cNvSpPr>
          <p:nvPr/>
        </p:nvSpPr>
        <p:spPr bwMode="auto">
          <a:xfrm flipH="1" flipV="1">
            <a:off x="3398838" y="2832100"/>
            <a:ext cx="0" cy="785813"/>
          </a:xfrm>
          <a:prstGeom prst="line">
            <a:avLst/>
          </a:prstGeom>
          <a:noFill/>
          <a:ln w="9525">
            <a:solidFill>
              <a:schemeClr val="tx1"/>
            </a:solidFill>
            <a:round/>
            <a:headEnd/>
            <a:tailEnd type="triangle" w="med" len="med"/>
          </a:ln>
        </p:spPr>
        <p:txBody>
          <a:bodyPr wrap="none" anchor="ctr"/>
          <a:lstStyle/>
          <a:p>
            <a:endParaRPr lang="cs-CZ"/>
          </a:p>
        </p:txBody>
      </p:sp>
      <p:sp>
        <p:nvSpPr>
          <p:cNvPr id="95247" name="Line 37"/>
          <p:cNvSpPr>
            <a:spLocks noChangeShapeType="1"/>
          </p:cNvSpPr>
          <p:nvPr/>
        </p:nvSpPr>
        <p:spPr bwMode="auto">
          <a:xfrm flipH="1" flipV="1">
            <a:off x="3111500" y="2951163"/>
            <a:ext cx="0" cy="693737"/>
          </a:xfrm>
          <a:prstGeom prst="line">
            <a:avLst/>
          </a:prstGeom>
          <a:noFill/>
          <a:ln w="9525">
            <a:solidFill>
              <a:schemeClr val="tx1"/>
            </a:solidFill>
            <a:round/>
            <a:headEnd/>
            <a:tailEnd type="triangle" w="med" len="med"/>
          </a:ln>
        </p:spPr>
        <p:txBody>
          <a:bodyPr wrap="none" anchor="ctr"/>
          <a:lstStyle/>
          <a:p>
            <a:endParaRPr lang="cs-CZ"/>
          </a:p>
        </p:txBody>
      </p:sp>
      <p:sp>
        <p:nvSpPr>
          <p:cNvPr id="95248" name="Line 38"/>
          <p:cNvSpPr>
            <a:spLocks noChangeShapeType="1"/>
          </p:cNvSpPr>
          <p:nvPr/>
        </p:nvSpPr>
        <p:spPr bwMode="auto">
          <a:xfrm flipH="1" flipV="1">
            <a:off x="2824163" y="3086100"/>
            <a:ext cx="0" cy="557213"/>
          </a:xfrm>
          <a:prstGeom prst="line">
            <a:avLst/>
          </a:prstGeom>
          <a:noFill/>
          <a:ln w="9525">
            <a:solidFill>
              <a:schemeClr val="tx1"/>
            </a:solidFill>
            <a:round/>
            <a:headEnd/>
            <a:tailEnd type="triangle" w="med" len="med"/>
          </a:ln>
        </p:spPr>
        <p:txBody>
          <a:bodyPr wrap="none" anchor="ctr"/>
          <a:lstStyle/>
          <a:p>
            <a:endParaRPr lang="cs-CZ"/>
          </a:p>
        </p:txBody>
      </p:sp>
      <p:sp>
        <p:nvSpPr>
          <p:cNvPr id="95249" name="Line 39"/>
          <p:cNvSpPr>
            <a:spLocks noChangeShapeType="1"/>
          </p:cNvSpPr>
          <p:nvPr/>
        </p:nvSpPr>
        <p:spPr bwMode="auto">
          <a:xfrm flipH="1" flipV="1">
            <a:off x="2536825" y="3154363"/>
            <a:ext cx="0" cy="473075"/>
          </a:xfrm>
          <a:prstGeom prst="line">
            <a:avLst/>
          </a:prstGeom>
          <a:noFill/>
          <a:ln w="9525">
            <a:solidFill>
              <a:schemeClr val="tx1"/>
            </a:solidFill>
            <a:round/>
            <a:headEnd/>
            <a:tailEnd type="triangle" w="med" len="med"/>
          </a:ln>
        </p:spPr>
        <p:txBody>
          <a:bodyPr wrap="none" anchor="ctr"/>
          <a:lstStyle/>
          <a:p>
            <a:endParaRPr lang="cs-CZ"/>
          </a:p>
        </p:txBody>
      </p:sp>
      <p:sp>
        <p:nvSpPr>
          <p:cNvPr id="95250" name="Line 40"/>
          <p:cNvSpPr>
            <a:spLocks noChangeShapeType="1"/>
          </p:cNvSpPr>
          <p:nvPr/>
        </p:nvSpPr>
        <p:spPr bwMode="auto">
          <a:xfrm flipH="1" flipV="1">
            <a:off x="2249488" y="3265488"/>
            <a:ext cx="0" cy="328612"/>
          </a:xfrm>
          <a:prstGeom prst="line">
            <a:avLst/>
          </a:prstGeom>
          <a:noFill/>
          <a:ln w="9525">
            <a:solidFill>
              <a:schemeClr val="tx1"/>
            </a:solidFill>
            <a:round/>
            <a:headEnd/>
            <a:tailEnd type="triangle" w="med" len="med"/>
          </a:ln>
        </p:spPr>
        <p:txBody>
          <a:bodyPr wrap="none" anchor="ctr"/>
          <a:lstStyle/>
          <a:p>
            <a:endParaRPr lang="cs-CZ"/>
          </a:p>
        </p:txBody>
      </p:sp>
      <p:sp>
        <p:nvSpPr>
          <p:cNvPr id="95251" name="Line 41"/>
          <p:cNvSpPr>
            <a:spLocks noChangeShapeType="1"/>
          </p:cNvSpPr>
          <p:nvPr/>
        </p:nvSpPr>
        <p:spPr bwMode="auto">
          <a:xfrm flipH="1" flipV="1">
            <a:off x="3592513"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5252" name="Line 42"/>
          <p:cNvSpPr>
            <a:spLocks noChangeShapeType="1"/>
          </p:cNvSpPr>
          <p:nvPr/>
        </p:nvSpPr>
        <p:spPr bwMode="auto">
          <a:xfrm flipH="1" flipV="1">
            <a:off x="3287713"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5253" name="Line 43"/>
          <p:cNvSpPr>
            <a:spLocks noChangeShapeType="1"/>
          </p:cNvSpPr>
          <p:nvPr/>
        </p:nvSpPr>
        <p:spPr bwMode="auto">
          <a:xfrm flipH="1" flipV="1">
            <a:off x="3041650" y="27701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5254" name="Line 44"/>
          <p:cNvSpPr>
            <a:spLocks noChangeShapeType="1"/>
          </p:cNvSpPr>
          <p:nvPr/>
        </p:nvSpPr>
        <p:spPr bwMode="auto">
          <a:xfrm flipH="1" flipV="1">
            <a:off x="2743200" y="27559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5255" name="Line 45"/>
          <p:cNvSpPr>
            <a:spLocks noChangeShapeType="1"/>
          </p:cNvSpPr>
          <p:nvPr/>
        </p:nvSpPr>
        <p:spPr bwMode="auto">
          <a:xfrm flipH="1" flipV="1">
            <a:off x="2463800" y="27320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5256" name="Line 46"/>
          <p:cNvSpPr>
            <a:spLocks noChangeShapeType="1"/>
          </p:cNvSpPr>
          <p:nvPr/>
        </p:nvSpPr>
        <p:spPr bwMode="auto">
          <a:xfrm flipH="1" flipV="1">
            <a:off x="2168525" y="2727325"/>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5257" name="Line 47"/>
          <p:cNvSpPr>
            <a:spLocks noChangeShapeType="1"/>
          </p:cNvSpPr>
          <p:nvPr/>
        </p:nvSpPr>
        <p:spPr bwMode="auto">
          <a:xfrm flipH="1" flipV="1">
            <a:off x="3886200" y="27606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5258" name="Line 48"/>
          <p:cNvSpPr>
            <a:spLocks noChangeShapeType="1"/>
          </p:cNvSpPr>
          <p:nvPr/>
        </p:nvSpPr>
        <p:spPr bwMode="auto">
          <a:xfrm flipH="1" flipV="1">
            <a:off x="4187825"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5259" name="Line 49"/>
          <p:cNvSpPr>
            <a:spLocks noChangeShapeType="1"/>
          </p:cNvSpPr>
          <p:nvPr/>
        </p:nvSpPr>
        <p:spPr bwMode="auto">
          <a:xfrm flipH="1" flipV="1">
            <a:off x="4464050"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5260" name="Line 50"/>
          <p:cNvSpPr>
            <a:spLocks noChangeShapeType="1"/>
          </p:cNvSpPr>
          <p:nvPr/>
        </p:nvSpPr>
        <p:spPr bwMode="auto">
          <a:xfrm flipH="1" flipV="1">
            <a:off x="4765675" y="276701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5261" name="Line 51"/>
          <p:cNvSpPr>
            <a:spLocks noChangeShapeType="1"/>
          </p:cNvSpPr>
          <p:nvPr/>
        </p:nvSpPr>
        <p:spPr bwMode="auto">
          <a:xfrm flipH="1" flipV="1">
            <a:off x="5033963"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5262" name="Line 52"/>
          <p:cNvSpPr>
            <a:spLocks noChangeShapeType="1"/>
          </p:cNvSpPr>
          <p:nvPr/>
        </p:nvSpPr>
        <p:spPr bwMode="auto">
          <a:xfrm flipH="1" flipV="1">
            <a:off x="5318125" y="27479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5263" name="Line 53"/>
          <p:cNvSpPr>
            <a:spLocks noChangeShapeType="1"/>
          </p:cNvSpPr>
          <p:nvPr/>
        </p:nvSpPr>
        <p:spPr bwMode="auto">
          <a:xfrm flipH="1" flipV="1">
            <a:off x="5662613" y="1606550"/>
            <a:ext cx="0" cy="2039938"/>
          </a:xfrm>
          <a:prstGeom prst="line">
            <a:avLst/>
          </a:prstGeom>
          <a:noFill/>
          <a:ln w="9525">
            <a:solidFill>
              <a:schemeClr val="tx1"/>
            </a:solidFill>
            <a:round/>
            <a:headEnd/>
            <a:tailEnd type="triangle" w="med" len="med"/>
          </a:ln>
        </p:spPr>
        <p:txBody>
          <a:bodyPr wrap="none" anchor="ctr"/>
          <a:lstStyle/>
          <a:p>
            <a:endParaRPr lang="cs-CZ"/>
          </a:p>
        </p:txBody>
      </p:sp>
      <p:sp>
        <p:nvSpPr>
          <p:cNvPr id="95264" name="Line 54"/>
          <p:cNvSpPr>
            <a:spLocks noChangeShapeType="1"/>
          </p:cNvSpPr>
          <p:nvPr/>
        </p:nvSpPr>
        <p:spPr bwMode="auto">
          <a:xfrm flipH="1" flipV="1">
            <a:off x="5915025" y="1073150"/>
            <a:ext cx="0" cy="2573338"/>
          </a:xfrm>
          <a:prstGeom prst="line">
            <a:avLst/>
          </a:prstGeom>
          <a:noFill/>
          <a:ln w="9525">
            <a:solidFill>
              <a:schemeClr val="tx1"/>
            </a:solidFill>
            <a:round/>
            <a:headEnd/>
            <a:tailEnd type="triangle" w="med" len="med"/>
          </a:ln>
        </p:spPr>
        <p:txBody>
          <a:bodyPr wrap="none" anchor="ctr"/>
          <a:lstStyle/>
          <a:p>
            <a:endParaRPr lang="cs-CZ"/>
          </a:p>
        </p:txBody>
      </p:sp>
      <p:sp>
        <p:nvSpPr>
          <p:cNvPr id="95265" name="Line 55"/>
          <p:cNvSpPr>
            <a:spLocks noChangeShapeType="1"/>
          </p:cNvSpPr>
          <p:nvPr/>
        </p:nvSpPr>
        <p:spPr bwMode="auto">
          <a:xfrm flipH="1" flipV="1">
            <a:off x="6167438" y="539750"/>
            <a:ext cx="0" cy="3106738"/>
          </a:xfrm>
          <a:prstGeom prst="line">
            <a:avLst/>
          </a:prstGeom>
          <a:noFill/>
          <a:ln w="9525">
            <a:solidFill>
              <a:schemeClr val="tx1"/>
            </a:solidFill>
            <a:round/>
            <a:headEnd/>
            <a:tailEnd type="triangle" w="med" len="med"/>
          </a:ln>
        </p:spPr>
        <p:txBody>
          <a:bodyPr wrap="none" anchor="ctr"/>
          <a:lstStyle/>
          <a:p>
            <a:endParaRPr lang="cs-CZ"/>
          </a:p>
        </p:txBody>
      </p:sp>
      <p:sp>
        <p:nvSpPr>
          <p:cNvPr id="95266" name="Line 56"/>
          <p:cNvSpPr>
            <a:spLocks noChangeShapeType="1"/>
          </p:cNvSpPr>
          <p:nvPr/>
        </p:nvSpPr>
        <p:spPr bwMode="auto">
          <a:xfrm flipH="1" flipV="1">
            <a:off x="6419850" y="0"/>
            <a:ext cx="0" cy="3640138"/>
          </a:xfrm>
          <a:prstGeom prst="line">
            <a:avLst/>
          </a:prstGeom>
          <a:noFill/>
          <a:ln w="9525">
            <a:solidFill>
              <a:schemeClr val="tx1"/>
            </a:solidFill>
            <a:round/>
            <a:headEnd/>
            <a:tailEnd type="triangle" w="med" len="med"/>
          </a:ln>
        </p:spPr>
        <p:txBody>
          <a:bodyPr wrap="none" anchor="ctr"/>
          <a:lstStyle/>
          <a:p>
            <a:endParaRPr lang="cs-CZ"/>
          </a:p>
        </p:txBody>
      </p:sp>
      <p:sp>
        <p:nvSpPr>
          <p:cNvPr id="95267" name="Line 57"/>
          <p:cNvSpPr>
            <a:spLocks noChangeShapeType="1"/>
          </p:cNvSpPr>
          <p:nvPr/>
        </p:nvSpPr>
        <p:spPr bwMode="auto">
          <a:xfrm flipV="1">
            <a:off x="2057400" y="2132013"/>
            <a:ext cx="3354388" cy="1196975"/>
          </a:xfrm>
          <a:prstGeom prst="line">
            <a:avLst/>
          </a:prstGeom>
          <a:noFill/>
          <a:ln w="9525">
            <a:solidFill>
              <a:schemeClr val="tx1"/>
            </a:solidFill>
            <a:round/>
            <a:headEnd/>
            <a:tailEnd/>
          </a:ln>
        </p:spPr>
        <p:txBody>
          <a:bodyPr wrap="none" anchor="ctr"/>
          <a:lstStyle/>
          <a:p>
            <a:endParaRPr lang="cs-CZ"/>
          </a:p>
        </p:txBody>
      </p:sp>
      <p:sp>
        <p:nvSpPr>
          <p:cNvPr id="95268" name="Line 58"/>
          <p:cNvSpPr>
            <a:spLocks noChangeShapeType="1"/>
          </p:cNvSpPr>
          <p:nvPr/>
        </p:nvSpPr>
        <p:spPr bwMode="auto">
          <a:xfrm flipV="1">
            <a:off x="5410200" y="0"/>
            <a:ext cx="952500" cy="2141538"/>
          </a:xfrm>
          <a:prstGeom prst="line">
            <a:avLst/>
          </a:prstGeom>
          <a:noFill/>
          <a:ln w="9525">
            <a:solidFill>
              <a:schemeClr val="tx1"/>
            </a:solidFill>
            <a:round/>
            <a:headEnd/>
            <a:tailEnd/>
          </a:ln>
        </p:spPr>
        <p:txBody>
          <a:bodyPr wrap="none" anchor="ctr"/>
          <a:lstStyle/>
          <a:p>
            <a:endParaRPr lang="cs-CZ"/>
          </a:p>
        </p:txBody>
      </p:sp>
      <p:sp>
        <p:nvSpPr>
          <p:cNvPr id="95269" name="Line 59"/>
          <p:cNvSpPr>
            <a:spLocks noChangeShapeType="1"/>
          </p:cNvSpPr>
          <p:nvPr/>
        </p:nvSpPr>
        <p:spPr bwMode="auto">
          <a:xfrm flipH="1" flipV="1">
            <a:off x="327025" y="2713038"/>
            <a:ext cx="5159375" cy="50800"/>
          </a:xfrm>
          <a:prstGeom prst="line">
            <a:avLst/>
          </a:prstGeom>
          <a:noFill/>
          <a:ln w="9525">
            <a:solidFill>
              <a:schemeClr val="tx1"/>
            </a:solidFill>
            <a:round/>
            <a:headEnd/>
            <a:tailEnd/>
          </a:ln>
        </p:spPr>
        <p:txBody>
          <a:bodyPr wrap="none" anchor="ctr"/>
          <a:lstStyle/>
          <a:p>
            <a:endParaRPr lang="cs-CZ"/>
          </a:p>
        </p:txBody>
      </p:sp>
      <p:sp>
        <p:nvSpPr>
          <p:cNvPr id="95270" name="Line 60"/>
          <p:cNvSpPr>
            <a:spLocks noChangeShapeType="1"/>
          </p:cNvSpPr>
          <p:nvPr/>
        </p:nvSpPr>
        <p:spPr bwMode="auto">
          <a:xfrm flipH="1" flipV="1">
            <a:off x="4987925" y="1846263"/>
            <a:ext cx="0" cy="784225"/>
          </a:xfrm>
          <a:prstGeom prst="line">
            <a:avLst/>
          </a:prstGeom>
          <a:noFill/>
          <a:ln w="57150">
            <a:solidFill>
              <a:schemeClr val="tx1"/>
            </a:solidFill>
            <a:round/>
            <a:headEnd/>
            <a:tailEnd type="triangle" w="med" len="med"/>
          </a:ln>
        </p:spPr>
        <p:txBody>
          <a:bodyPr wrap="none" anchor="ctr"/>
          <a:lstStyle/>
          <a:p>
            <a:endParaRPr lang="cs-CZ"/>
          </a:p>
        </p:txBody>
      </p:sp>
      <p:sp>
        <p:nvSpPr>
          <p:cNvPr id="95271" name="Line 61"/>
          <p:cNvSpPr>
            <a:spLocks noChangeShapeType="1"/>
          </p:cNvSpPr>
          <p:nvPr/>
        </p:nvSpPr>
        <p:spPr bwMode="auto">
          <a:xfrm flipH="1" flipV="1">
            <a:off x="2627313" y="2184400"/>
            <a:ext cx="0" cy="784225"/>
          </a:xfrm>
          <a:prstGeom prst="line">
            <a:avLst/>
          </a:prstGeom>
          <a:noFill/>
          <a:ln w="57150">
            <a:solidFill>
              <a:schemeClr val="tx1"/>
            </a:solidFill>
            <a:round/>
            <a:headEnd type="triangle" w="med" len="med"/>
            <a:tailEnd/>
          </a:ln>
        </p:spPr>
        <p:txBody>
          <a:bodyPr wrap="none" anchor="ctr"/>
          <a:lstStyle/>
          <a:p>
            <a:endParaRPr lang="cs-CZ"/>
          </a:p>
        </p:txBody>
      </p:sp>
      <p:sp>
        <p:nvSpPr>
          <p:cNvPr id="95272" name="Freeform 62"/>
          <p:cNvSpPr>
            <a:spLocks/>
          </p:cNvSpPr>
          <p:nvPr/>
        </p:nvSpPr>
        <p:spPr bwMode="auto">
          <a:xfrm>
            <a:off x="2517775" y="309563"/>
            <a:ext cx="2600325" cy="1636712"/>
          </a:xfrm>
          <a:custGeom>
            <a:avLst/>
            <a:gdLst>
              <a:gd name="T0" fmla="*/ 191531868 w 1638"/>
              <a:gd name="T1" fmla="*/ 2147483647 h 1031"/>
              <a:gd name="T2" fmla="*/ 564515030 w 1638"/>
              <a:gd name="T3" fmla="*/ 390623220 h 1031"/>
              <a:gd name="T4" fmla="*/ 2147483647 w 1638"/>
              <a:gd name="T5" fmla="*/ 320058900 h 1031"/>
              <a:gd name="T6" fmla="*/ 2147483647 w 1638"/>
              <a:gd name="T7" fmla="*/ 2147483647 h 1031"/>
              <a:gd name="T8" fmla="*/ 0 60000 65536"/>
              <a:gd name="T9" fmla="*/ 0 60000 65536"/>
              <a:gd name="T10" fmla="*/ 0 60000 65536"/>
              <a:gd name="T11" fmla="*/ 0 60000 65536"/>
              <a:gd name="T12" fmla="*/ 0 w 1638"/>
              <a:gd name="T13" fmla="*/ 0 h 1031"/>
              <a:gd name="T14" fmla="*/ 1638 w 1638"/>
              <a:gd name="T15" fmla="*/ 1031 h 1031"/>
            </a:gdLst>
            <a:ahLst/>
            <a:cxnLst>
              <a:cxn ang="T8">
                <a:pos x="T0" y="T1"/>
              </a:cxn>
              <a:cxn ang="T9">
                <a:pos x="T2" y="T3"/>
              </a:cxn>
              <a:cxn ang="T10">
                <a:pos x="T4" y="T5"/>
              </a:cxn>
              <a:cxn ang="T11">
                <a:pos x="T6" y="T7"/>
              </a:cxn>
            </a:cxnLst>
            <a:rect l="T12" t="T13" r="T14" b="T15"/>
            <a:pathLst>
              <a:path w="1638" h="1031">
                <a:moveTo>
                  <a:pt x="76" y="1031"/>
                </a:moveTo>
                <a:cubicBezTo>
                  <a:pt x="101" y="885"/>
                  <a:pt x="0" y="306"/>
                  <a:pt x="224" y="155"/>
                </a:cubicBezTo>
                <a:cubicBezTo>
                  <a:pt x="448" y="4"/>
                  <a:pt x="1196" y="0"/>
                  <a:pt x="1417" y="127"/>
                </a:cubicBezTo>
                <a:cubicBezTo>
                  <a:pt x="1638" y="254"/>
                  <a:pt x="1521" y="752"/>
                  <a:pt x="1548" y="916"/>
                </a:cubicBezTo>
              </a:path>
            </a:pathLst>
          </a:custGeom>
          <a:noFill/>
          <a:ln w="57150">
            <a:solidFill>
              <a:schemeClr val="tx1"/>
            </a:solidFill>
            <a:round/>
            <a:headEnd type="triangle" w="med" len="med"/>
            <a:tailEnd/>
          </a:ln>
        </p:spPr>
        <p:txBody>
          <a:bodyPr wrap="none" anchor="ctr"/>
          <a:lstStyle/>
          <a:p>
            <a:endParaRPr lang="cs-CZ"/>
          </a:p>
        </p:txBody>
      </p:sp>
      <p:sp>
        <p:nvSpPr>
          <p:cNvPr id="95277" name="Oval 67"/>
          <p:cNvSpPr>
            <a:spLocks noChangeArrowheads="1"/>
          </p:cNvSpPr>
          <p:nvPr/>
        </p:nvSpPr>
        <p:spPr bwMode="auto">
          <a:xfrm flipH="1">
            <a:off x="5151438" y="4964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78" name="Oval 68"/>
          <p:cNvSpPr>
            <a:spLocks noChangeArrowheads="1"/>
          </p:cNvSpPr>
          <p:nvPr/>
        </p:nvSpPr>
        <p:spPr bwMode="auto">
          <a:xfrm flipH="1">
            <a:off x="4999038" y="5116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79" name="Oval 69"/>
          <p:cNvSpPr>
            <a:spLocks noChangeArrowheads="1"/>
          </p:cNvSpPr>
          <p:nvPr/>
        </p:nvSpPr>
        <p:spPr bwMode="auto">
          <a:xfrm flipH="1">
            <a:off x="4846638" y="5268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80" name="Oval 70"/>
          <p:cNvSpPr>
            <a:spLocks noChangeArrowheads="1"/>
          </p:cNvSpPr>
          <p:nvPr/>
        </p:nvSpPr>
        <p:spPr bwMode="auto">
          <a:xfrm flipH="1">
            <a:off x="4702175" y="5589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81" name="Oval 71"/>
          <p:cNvSpPr>
            <a:spLocks noChangeArrowheads="1"/>
          </p:cNvSpPr>
          <p:nvPr/>
        </p:nvSpPr>
        <p:spPr bwMode="auto">
          <a:xfrm flipH="1">
            <a:off x="4922838" y="5006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82" name="Oval 72"/>
          <p:cNvSpPr>
            <a:spLocks noChangeArrowheads="1"/>
          </p:cNvSpPr>
          <p:nvPr/>
        </p:nvSpPr>
        <p:spPr bwMode="auto">
          <a:xfrm flipH="1">
            <a:off x="5226050" y="45767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83" name="Oval 73"/>
          <p:cNvSpPr>
            <a:spLocks noChangeArrowheads="1"/>
          </p:cNvSpPr>
          <p:nvPr/>
        </p:nvSpPr>
        <p:spPr bwMode="auto">
          <a:xfrm flipH="1">
            <a:off x="5233988" y="4105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84" name="Oval 74"/>
          <p:cNvSpPr>
            <a:spLocks noChangeArrowheads="1"/>
          </p:cNvSpPr>
          <p:nvPr/>
        </p:nvSpPr>
        <p:spPr bwMode="auto">
          <a:xfrm flipH="1">
            <a:off x="5022850" y="4340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85" name="Oval 75"/>
          <p:cNvSpPr>
            <a:spLocks noChangeArrowheads="1"/>
          </p:cNvSpPr>
          <p:nvPr/>
        </p:nvSpPr>
        <p:spPr bwMode="auto">
          <a:xfrm flipH="1">
            <a:off x="4618038" y="4568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86" name="Oval 76"/>
          <p:cNvSpPr>
            <a:spLocks noChangeArrowheads="1"/>
          </p:cNvSpPr>
          <p:nvPr/>
        </p:nvSpPr>
        <p:spPr bwMode="auto">
          <a:xfrm flipH="1">
            <a:off x="4541838" y="4459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87" name="Oval 77"/>
          <p:cNvSpPr>
            <a:spLocks noChangeArrowheads="1"/>
          </p:cNvSpPr>
          <p:nvPr/>
        </p:nvSpPr>
        <p:spPr bwMode="auto">
          <a:xfrm flipH="1">
            <a:off x="4465638" y="4349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88" name="Oval 78"/>
          <p:cNvSpPr>
            <a:spLocks noChangeArrowheads="1"/>
          </p:cNvSpPr>
          <p:nvPr/>
        </p:nvSpPr>
        <p:spPr bwMode="auto">
          <a:xfrm flipH="1">
            <a:off x="4389438"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89" name="Oval 79"/>
          <p:cNvSpPr>
            <a:spLocks noChangeArrowheads="1"/>
          </p:cNvSpPr>
          <p:nvPr/>
        </p:nvSpPr>
        <p:spPr bwMode="auto">
          <a:xfrm flipH="1">
            <a:off x="4203700" y="4298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90" name="Oval 80"/>
          <p:cNvSpPr>
            <a:spLocks noChangeArrowheads="1"/>
          </p:cNvSpPr>
          <p:nvPr/>
        </p:nvSpPr>
        <p:spPr bwMode="auto">
          <a:xfrm flipH="1">
            <a:off x="4017963" y="4357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91" name="Oval 81"/>
          <p:cNvSpPr>
            <a:spLocks noChangeArrowheads="1"/>
          </p:cNvSpPr>
          <p:nvPr/>
        </p:nvSpPr>
        <p:spPr bwMode="auto">
          <a:xfrm flipH="1">
            <a:off x="3798888" y="4197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92" name="Oval 82"/>
          <p:cNvSpPr>
            <a:spLocks noChangeArrowheads="1"/>
          </p:cNvSpPr>
          <p:nvPr/>
        </p:nvSpPr>
        <p:spPr bwMode="auto">
          <a:xfrm flipH="1">
            <a:off x="3579813" y="4037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93" name="Oval 83"/>
          <p:cNvSpPr>
            <a:spLocks noChangeArrowheads="1"/>
          </p:cNvSpPr>
          <p:nvPr/>
        </p:nvSpPr>
        <p:spPr bwMode="auto">
          <a:xfrm flipH="1">
            <a:off x="3360738" y="3876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94" name="Oval 84"/>
          <p:cNvSpPr>
            <a:spLocks noChangeArrowheads="1"/>
          </p:cNvSpPr>
          <p:nvPr/>
        </p:nvSpPr>
        <p:spPr bwMode="auto">
          <a:xfrm flipH="1">
            <a:off x="3260725" y="4330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95" name="Oval 85"/>
          <p:cNvSpPr>
            <a:spLocks noChangeArrowheads="1"/>
          </p:cNvSpPr>
          <p:nvPr/>
        </p:nvSpPr>
        <p:spPr bwMode="auto">
          <a:xfrm flipH="1">
            <a:off x="3160713" y="4784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96" name="Oval 86"/>
          <p:cNvSpPr>
            <a:spLocks noChangeArrowheads="1"/>
          </p:cNvSpPr>
          <p:nvPr/>
        </p:nvSpPr>
        <p:spPr bwMode="auto">
          <a:xfrm flipH="1">
            <a:off x="3033713" y="4735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97" name="Oval 87"/>
          <p:cNvSpPr>
            <a:spLocks noChangeArrowheads="1"/>
          </p:cNvSpPr>
          <p:nvPr/>
        </p:nvSpPr>
        <p:spPr bwMode="auto">
          <a:xfrm flipH="1">
            <a:off x="2947988"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98" name="Oval 88"/>
          <p:cNvSpPr>
            <a:spLocks noChangeArrowheads="1"/>
          </p:cNvSpPr>
          <p:nvPr/>
        </p:nvSpPr>
        <p:spPr bwMode="auto">
          <a:xfrm flipH="1">
            <a:off x="2779713"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299" name="Oval 89"/>
          <p:cNvSpPr>
            <a:spLocks noChangeArrowheads="1"/>
          </p:cNvSpPr>
          <p:nvPr/>
        </p:nvSpPr>
        <p:spPr bwMode="auto">
          <a:xfrm flipH="1">
            <a:off x="2871788" y="42418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00" name="Oval 90"/>
          <p:cNvSpPr>
            <a:spLocks noChangeArrowheads="1"/>
          </p:cNvSpPr>
          <p:nvPr/>
        </p:nvSpPr>
        <p:spPr bwMode="auto">
          <a:xfrm flipH="1">
            <a:off x="2525713" y="4538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01" name="Oval 91"/>
          <p:cNvSpPr>
            <a:spLocks noChangeArrowheads="1"/>
          </p:cNvSpPr>
          <p:nvPr/>
        </p:nvSpPr>
        <p:spPr bwMode="auto">
          <a:xfrm flipH="1">
            <a:off x="3387725" y="4727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02" name="Oval 92"/>
          <p:cNvSpPr>
            <a:spLocks noChangeArrowheads="1"/>
          </p:cNvSpPr>
          <p:nvPr/>
        </p:nvSpPr>
        <p:spPr bwMode="auto">
          <a:xfrm flipH="1">
            <a:off x="3741738" y="4719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03" name="Oval 93"/>
          <p:cNvSpPr>
            <a:spLocks noChangeArrowheads="1"/>
          </p:cNvSpPr>
          <p:nvPr/>
        </p:nvSpPr>
        <p:spPr bwMode="auto">
          <a:xfrm flipH="1">
            <a:off x="4029075"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04" name="Oval 94"/>
          <p:cNvSpPr>
            <a:spLocks noChangeArrowheads="1"/>
          </p:cNvSpPr>
          <p:nvPr/>
        </p:nvSpPr>
        <p:spPr bwMode="auto">
          <a:xfrm flipH="1">
            <a:off x="4449763"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05" name="Oval 95"/>
          <p:cNvSpPr>
            <a:spLocks noChangeArrowheads="1"/>
          </p:cNvSpPr>
          <p:nvPr/>
        </p:nvSpPr>
        <p:spPr bwMode="auto">
          <a:xfrm flipH="1">
            <a:off x="3294063" y="4919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06" name="Oval 96"/>
          <p:cNvSpPr>
            <a:spLocks noChangeArrowheads="1"/>
          </p:cNvSpPr>
          <p:nvPr/>
        </p:nvSpPr>
        <p:spPr bwMode="auto">
          <a:xfrm flipH="1">
            <a:off x="3149600" y="4910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07" name="Oval 97"/>
          <p:cNvSpPr>
            <a:spLocks noChangeArrowheads="1"/>
          </p:cNvSpPr>
          <p:nvPr/>
        </p:nvSpPr>
        <p:spPr bwMode="auto">
          <a:xfrm flipH="1">
            <a:off x="3560763" y="5189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08" name="Oval 98"/>
          <p:cNvSpPr>
            <a:spLocks noChangeArrowheads="1"/>
          </p:cNvSpPr>
          <p:nvPr/>
        </p:nvSpPr>
        <p:spPr bwMode="auto">
          <a:xfrm flipH="1">
            <a:off x="3233738" y="5021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09" name="Oval 99"/>
          <p:cNvSpPr>
            <a:spLocks noChangeArrowheads="1"/>
          </p:cNvSpPr>
          <p:nvPr/>
        </p:nvSpPr>
        <p:spPr bwMode="auto">
          <a:xfrm flipH="1">
            <a:off x="3182938" y="5165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10" name="Oval 100"/>
          <p:cNvSpPr>
            <a:spLocks noChangeArrowheads="1"/>
          </p:cNvSpPr>
          <p:nvPr/>
        </p:nvSpPr>
        <p:spPr bwMode="auto">
          <a:xfrm flipH="1">
            <a:off x="3048000" y="5081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11" name="Oval 101"/>
          <p:cNvSpPr>
            <a:spLocks noChangeArrowheads="1"/>
          </p:cNvSpPr>
          <p:nvPr/>
        </p:nvSpPr>
        <p:spPr bwMode="auto">
          <a:xfrm flipH="1">
            <a:off x="2913063" y="4997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12" name="Oval 102"/>
          <p:cNvSpPr>
            <a:spLocks noChangeArrowheads="1"/>
          </p:cNvSpPr>
          <p:nvPr/>
        </p:nvSpPr>
        <p:spPr bwMode="auto">
          <a:xfrm flipH="1">
            <a:off x="2778125" y="49133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13" name="Oval 103"/>
          <p:cNvSpPr>
            <a:spLocks noChangeArrowheads="1"/>
          </p:cNvSpPr>
          <p:nvPr/>
        </p:nvSpPr>
        <p:spPr bwMode="auto">
          <a:xfrm flipH="1">
            <a:off x="2643188" y="4829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14" name="Oval 104"/>
          <p:cNvSpPr>
            <a:spLocks noChangeArrowheads="1"/>
          </p:cNvSpPr>
          <p:nvPr/>
        </p:nvSpPr>
        <p:spPr bwMode="auto">
          <a:xfrm flipH="1">
            <a:off x="2449513"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15" name="Oval 105"/>
          <p:cNvSpPr>
            <a:spLocks noChangeArrowheads="1"/>
          </p:cNvSpPr>
          <p:nvPr/>
        </p:nvSpPr>
        <p:spPr bwMode="auto">
          <a:xfrm flipH="1">
            <a:off x="2895600" y="5233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16" name="Oval 106"/>
          <p:cNvSpPr>
            <a:spLocks noChangeArrowheads="1"/>
          </p:cNvSpPr>
          <p:nvPr/>
        </p:nvSpPr>
        <p:spPr bwMode="auto">
          <a:xfrm flipH="1">
            <a:off x="2930525" y="4854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17" name="Oval 107"/>
          <p:cNvSpPr>
            <a:spLocks noChangeArrowheads="1"/>
          </p:cNvSpPr>
          <p:nvPr/>
        </p:nvSpPr>
        <p:spPr bwMode="auto">
          <a:xfrm flipH="1">
            <a:off x="2719388" y="4394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18" name="Oval 108"/>
          <p:cNvSpPr>
            <a:spLocks noChangeArrowheads="1"/>
          </p:cNvSpPr>
          <p:nvPr/>
        </p:nvSpPr>
        <p:spPr bwMode="auto">
          <a:xfrm flipH="1">
            <a:off x="3235325" y="46275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19" name="Oval 109"/>
          <p:cNvSpPr>
            <a:spLocks noChangeArrowheads="1"/>
          </p:cNvSpPr>
          <p:nvPr/>
        </p:nvSpPr>
        <p:spPr bwMode="auto">
          <a:xfrm flipH="1">
            <a:off x="2652713" y="4594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20" name="Oval 110"/>
          <p:cNvSpPr>
            <a:spLocks noChangeArrowheads="1"/>
          </p:cNvSpPr>
          <p:nvPr/>
        </p:nvSpPr>
        <p:spPr bwMode="auto">
          <a:xfrm flipH="1">
            <a:off x="3151188" y="44450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21" name="Oval 111"/>
          <p:cNvSpPr>
            <a:spLocks noChangeArrowheads="1"/>
          </p:cNvSpPr>
          <p:nvPr/>
        </p:nvSpPr>
        <p:spPr bwMode="auto">
          <a:xfrm flipH="1">
            <a:off x="3378200" y="4497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22" name="Oval 112"/>
          <p:cNvSpPr>
            <a:spLocks noChangeArrowheads="1"/>
          </p:cNvSpPr>
          <p:nvPr/>
        </p:nvSpPr>
        <p:spPr bwMode="auto">
          <a:xfrm flipH="1">
            <a:off x="3487738" y="4221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23" name="Oval 113"/>
          <p:cNvSpPr>
            <a:spLocks noChangeArrowheads="1"/>
          </p:cNvSpPr>
          <p:nvPr/>
        </p:nvSpPr>
        <p:spPr bwMode="auto">
          <a:xfrm flipH="1">
            <a:off x="2906713" y="4433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24" name="Oval 114"/>
          <p:cNvSpPr>
            <a:spLocks noChangeArrowheads="1"/>
          </p:cNvSpPr>
          <p:nvPr/>
        </p:nvSpPr>
        <p:spPr bwMode="auto">
          <a:xfrm flipH="1">
            <a:off x="1682750" y="4773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25" name="Oval 115"/>
          <p:cNvSpPr>
            <a:spLocks noChangeArrowheads="1"/>
          </p:cNvSpPr>
          <p:nvPr/>
        </p:nvSpPr>
        <p:spPr bwMode="auto">
          <a:xfrm flipH="1">
            <a:off x="2719388" y="4394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26" name="Oval 116"/>
          <p:cNvSpPr>
            <a:spLocks noChangeArrowheads="1"/>
          </p:cNvSpPr>
          <p:nvPr/>
        </p:nvSpPr>
        <p:spPr bwMode="auto">
          <a:xfrm flipH="1">
            <a:off x="2373313" y="4691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27" name="Oval 117"/>
          <p:cNvSpPr>
            <a:spLocks noChangeArrowheads="1"/>
          </p:cNvSpPr>
          <p:nvPr/>
        </p:nvSpPr>
        <p:spPr bwMode="auto">
          <a:xfrm flipH="1">
            <a:off x="2625725" y="5065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28" name="Oval 118"/>
          <p:cNvSpPr>
            <a:spLocks noChangeArrowheads="1"/>
          </p:cNvSpPr>
          <p:nvPr/>
        </p:nvSpPr>
        <p:spPr bwMode="auto">
          <a:xfrm flipH="1">
            <a:off x="2490788" y="4981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29" name="Oval 119"/>
          <p:cNvSpPr>
            <a:spLocks noChangeArrowheads="1"/>
          </p:cNvSpPr>
          <p:nvPr/>
        </p:nvSpPr>
        <p:spPr bwMode="auto">
          <a:xfrm flipH="1">
            <a:off x="2474913" y="43021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30" name="Oval 120"/>
          <p:cNvSpPr>
            <a:spLocks noChangeArrowheads="1"/>
          </p:cNvSpPr>
          <p:nvPr/>
        </p:nvSpPr>
        <p:spPr bwMode="auto">
          <a:xfrm flipH="1">
            <a:off x="1422400" y="4410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31" name="Oval 121"/>
          <p:cNvSpPr>
            <a:spLocks noChangeArrowheads="1"/>
          </p:cNvSpPr>
          <p:nvPr/>
        </p:nvSpPr>
        <p:spPr bwMode="auto">
          <a:xfrm flipH="1">
            <a:off x="1817688" y="4941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32" name="Oval 122"/>
          <p:cNvSpPr>
            <a:spLocks noChangeArrowheads="1"/>
          </p:cNvSpPr>
          <p:nvPr/>
        </p:nvSpPr>
        <p:spPr bwMode="auto">
          <a:xfrm flipH="1">
            <a:off x="2338388" y="411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33" name="Oval 123"/>
          <p:cNvSpPr>
            <a:spLocks noChangeArrowheads="1"/>
          </p:cNvSpPr>
          <p:nvPr/>
        </p:nvSpPr>
        <p:spPr bwMode="auto">
          <a:xfrm flipH="1">
            <a:off x="2220913" y="48434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34" name="Oval 124"/>
          <p:cNvSpPr>
            <a:spLocks noChangeArrowheads="1"/>
          </p:cNvSpPr>
          <p:nvPr/>
        </p:nvSpPr>
        <p:spPr bwMode="auto">
          <a:xfrm flipH="1">
            <a:off x="2473325" y="5218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35" name="Oval 125"/>
          <p:cNvSpPr>
            <a:spLocks noChangeArrowheads="1"/>
          </p:cNvSpPr>
          <p:nvPr/>
        </p:nvSpPr>
        <p:spPr bwMode="auto">
          <a:xfrm flipH="1">
            <a:off x="2338388" y="513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36" name="Oval 126"/>
          <p:cNvSpPr>
            <a:spLocks noChangeArrowheads="1"/>
          </p:cNvSpPr>
          <p:nvPr/>
        </p:nvSpPr>
        <p:spPr bwMode="auto">
          <a:xfrm flipH="1">
            <a:off x="2220913" y="4505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37" name="Oval 127"/>
          <p:cNvSpPr>
            <a:spLocks noChangeArrowheads="1"/>
          </p:cNvSpPr>
          <p:nvPr/>
        </p:nvSpPr>
        <p:spPr bwMode="auto">
          <a:xfrm flipH="1">
            <a:off x="1970088" y="4764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38" name="Oval 128"/>
          <p:cNvSpPr>
            <a:spLocks noChangeArrowheads="1"/>
          </p:cNvSpPr>
          <p:nvPr/>
        </p:nvSpPr>
        <p:spPr bwMode="auto">
          <a:xfrm flipH="1">
            <a:off x="1790700" y="5118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39" name="Oval 129"/>
          <p:cNvSpPr>
            <a:spLocks noChangeArrowheads="1"/>
          </p:cNvSpPr>
          <p:nvPr/>
        </p:nvSpPr>
        <p:spPr bwMode="auto">
          <a:xfrm flipH="1">
            <a:off x="2101850" y="4243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40" name="Oval 130"/>
          <p:cNvSpPr>
            <a:spLocks noChangeArrowheads="1"/>
          </p:cNvSpPr>
          <p:nvPr/>
        </p:nvSpPr>
        <p:spPr bwMode="auto">
          <a:xfrm flipH="1">
            <a:off x="2068513" y="49958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41" name="Oval 131"/>
          <p:cNvSpPr>
            <a:spLocks noChangeArrowheads="1"/>
          </p:cNvSpPr>
          <p:nvPr/>
        </p:nvSpPr>
        <p:spPr bwMode="auto">
          <a:xfrm flipH="1">
            <a:off x="2320925" y="5370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42" name="Oval 132"/>
          <p:cNvSpPr>
            <a:spLocks noChangeArrowheads="1"/>
          </p:cNvSpPr>
          <p:nvPr/>
        </p:nvSpPr>
        <p:spPr bwMode="auto">
          <a:xfrm flipH="1">
            <a:off x="2185988" y="5286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43" name="Oval 133"/>
          <p:cNvSpPr>
            <a:spLocks noChangeArrowheads="1"/>
          </p:cNvSpPr>
          <p:nvPr/>
        </p:nvSpPr>
        <p:spPr bwMode="auto">
          <a:xfrm flipH="1">
            <a:off x="1747838" y="4270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44" name="Oval 134"/>
          <p:cNvSpPr>
            <a:spLocks noChangeArrowheads="1"/>
          </p:cNvSpPr>
          <p:nvPr/>
        </p:nvSpPr>
        <p:spPr bwMode="auto">
          <a:xfrm flipH="1">
            <a:off x="1749425" y="4562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45" name="Oval 135"/>
          <p:cNvSpPr>
            <a:spLocks noChangeArrowheads="1"/>
          </p:cNvSpPr>
          <p:nvPr/>
        </p:nvSpPr>
        <p:spPr bwMode="auto">
          <a:xfrm flipH="1">
            <a:off x="4870450" y="4492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46" name="Oval 136"/>
          <p:cNvSpPr>
            <a:spLocks noChangeArrowheads="1"/>
          </p:cNvSpPr>
          <p:nvPr/>
        </p:nvSpPr>
        <p:spPr bwMode="auto">
          <a:xfrm flipH="1">
            <a:off x="4718050" y="4645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47" name="Oval 137"/>
          <p:cNvSpPr>
            <a:spLocks noChangeArrowheads="1"/>
          </p:cNvSpPr>
          <p:nvPr/>
        </p:nvSpPr>
        <p:spPr bwMode="auto">
          <a:xfrm flipH="1">
            <a:off x="5073650" y="4729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48" name="Oval 138"/>
          <p:cNvSpPr>
            <a:spLocks noChangeArrowheads="1"/>
          </p:cNvSpPr>
          <p:nvPr/>
        </p:nvSpPr>
        <p:spPr bwMode="auto">
          <a:xfrm flipH="1">
            <a:off x="5216525" y="4433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49" name="Oval 139"/>
          <p:cNvSpPr>
            <a:spLocks noChangeArrowheads="1"/>
          </p:cNvSpPr>
          <p:nvPr/>
        </p:nvSpPr>
        <p:spPr bwMode="auto">
          <a:xfrm flipH="1">
            <a:off x="5064125" y="4586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50" name="Oval 140"/>
          <p:cNvSpPr>
            <a:spLocks noChangeArrowheads="1"/>
          </p:cNvSpPr>
          <p:nvPr/>
        </p:nvSpPr>
        <p:spPr bwMode="auto">
          <a:xfrm flipH="1">
            <a:off x="4911725" y="4738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51" name="Oval 141"/>
          <p:cNvSpPr>
            <a:spLocks noChangeArrowheads="1"/>
          </p:cNvSpPr>
          <p:nvPr/>
        </p:nvSpPr>
        <p:spPr bwMode="auto">
          <a:xfrm flipH="1">
            <a:off x="4759325" y="4891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52" name="Oval 142"/>
          <p:cNvSpPr>
            <a:spLocks noChangeArrowheads="1"/>
          </p:cNvSpPr>
          <p:nvPr/>
        </p:nvSpPr>
        <p:spPr bwMode="auto">
          <a:xfrm flipH="1">
            <a:off x="4606925" y="5043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53" name="Oval 143"/>
          <p:cNvSpPr>
            <a:spLocks noChangeArrowheads="1"/>
          </p:cNvSpPr>
          <p:nvPr/>
        </p:nvSpPr>
        <p:spPr bwMode="auto">
          <a:xfrm flipH="1">
            <a:off x="4852988"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54" name="Oval 144"/>
          <p:cNvSpPr>
            <a:spLocks noChangeArrowheads="1"/>
          </p:cNvSpPr>
          <p:nvPr/>
        </p:nvSpPr>
        <p:spPr bwMode="auto">
          <a:xfrm flipH="1">
            <a:off x="4716463" y="4259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55" name="Oval 145"/>
          <p:cNvSpPr>
            <a:spLocks noChangeArrowheads="1"/>
          </p:cNvSpPr>
          <p:nvPr/>
        </p:nvSpPr>
        <p:spPr bwMode="auto">
          <a:xfrm flipH="1">
            <a:off x="4529138" y="4084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56" name="Oval 146"/>
          <p:cNvSpPr>
            <a:spLocks noChangeArrowheads="1"/>
          </p:cNvSpPr>
          <p:nvPr/>
        </p:nvSpPr>
        <p:spPr bwMode="auto">
          <a:xfrm flipH="1">
            <a:off x="4454525" y="5195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57" name="Oval 147"/>
          <p:cNvSpPr>
            <a:spLocks noChangeArrowheads="1"/>
          </p:cNvSpPr>
          <p:nvPr/>
        </p:nvSpPr>
        <p:spPr bwMode="auto">
          <a:xfrm flipH="1">
            <a:off x="4297363" y="4999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58" name="Oval 148"/>
          <p:cNvSpPr>
            <a:spLocks noChangeArrowheads="1"/>
          </p:cNvSpPr>
          <p:nvPr/>
        </p:nvSpPr>
        <p:spPr bwMode="auto">
          <a:xfrm flipH="1">
            <a:off x="4144963" y="5151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59" name="Oval 149"/>
          <p:cNvSpPr>
            <a:spLocks noChangeArrowheads="1"/>
          </p:cNvSpPr>
          <p:nvPr/>
        </p:nvSpPr>
        <p:spPr bwMode="auto">
          <a:xfrm flipH="1">
            <a:off x="2986088" y="5754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60" name="Oval 150"/>
          <p:cNvSpPr>
            <a:spLocks noChangeArrowheads="1"/>
          </p:cNvSpPr>
          <p:nvPr/>
        </p:nvSpPr>
        <p:spPr bwMode="auto">
          <a:xfrm flipH="1">
            <a:off x="3992563" y="5303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61" name="Oval 151"/>
          <p:cNvSpPr>
            <a:spLocks noChangeArrowheads="1"/>
          </p:cNvSpPr>
          <p:nvPr/>
        </p:nvSpPr>
        <p:spPr bwMode="auto">
          <a:xfrm flipH="1">
            <a:off x="3876675" y="4999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62" name="Oval 152"/>
          <p:cNvSpPr>
            <a:spLocks noChangeArrowheads="1"/>
          </p:cNvSpPr>
          <p:nvPr/>
        </p:nvSpPr>
        <p:spPr bwMode="auto">
          <a:xfrm flipH="1">
            <a:off x="3562350"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63" name="Oval 153"/>
          <p:cNvSpPr>
            <a:spLocks noChangeArrowheads="1"/>
          </p:cNvSpPr>
          <p:nvPr/>
        </p:nvSpPr>
        <p:spPr bwMode="auto">
          <a:xfrm flipH="1">
            <a:off x="6438900" y="4535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64" name="Oval 154"/>
          <p:cNvSpPr>
            <a:spLocks noChangeArrowheads="1"/>
          </p:cNvSpPr>
          <p:nvPr/>
        </p:nvSpPr>
        <p:spPr bwMode="auto">
          <a:xfrm flipH="1">
            <a:off x="7508875" y="4789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65" name="Oval 155"/>
          <p:cNvSpPr>
            <a:spLocks noChangeArrowheads="1"/>
          </p:cNvSpPr>
          <p:nvPr/>
        </p:nvSpPr>
        <p:spPr bwMode="auto">
          <a:xfrm flipH="1">
            <a:off x="8578850" y="5043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66" name="Oval 156"/>
          <p:cNvSpPr>
            <a:spLocks noChangeArrowheads="1"/>
          </p:cNvSpPr>
          <p:nvPr/>
        </p:nvSpPr>
        <p:spPr bwMode="auto">
          <a:xfrm flipH="1">
            <a:off x="7896225" y="4919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67" name="Oval 157"/>
          <p:cNvSpPr>
            <a:spLocks noChangeArrowheads="1"/>
          </p:cNvSpPr>
          <p:nvPr/>
        </p:nvSpPr>
        <p:spPr bwMode="auto">
          <a:xfrm flipH="1">
            <a:off x="7358063" y="48387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68" name="Oval 158"/>
          <p:cNvSpPr>
            <a:spLocks noChangeArrowheads="1"/>
          </p:cNvSpPr>
          <p:nvPr/>
        </p:nvSpPr>
        <p:spPr bwMode="auto">
          <a:xfrm flipH="1">
            <a:off x="7407275" y="4510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69" name="Oval 159"/>
          <p:cNvSpPr>
            <a:spLocks noChangeArrowheads="1"/>
          </p:cNvSpPr>
          <p:nvPr/>
        </p:nvSpPr>
        <p:spPr bwMode="auto">
          <a:xfrm flipH="1">
            <a:off x="7154863"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70" name="Oval 160"/>
          <p:cNvSpPr>
            <a:spLocks noChangeArrowheads="1"/>
          </p:cNvSpPr>
          <p:nvPr/>
        </p:nvSpPr>
        <p:spPr bwMode="auto">
          <a:xfrm flipH="1">
            <a:off x="7002463" y="4754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71" name="Oval 161"/>
          <p:cNvSpPr>
            <a:spLocks noChangeArrowheads="1"/>
          </p:cNvSpPr>
          <p:nvPr/>
        </p:nvSpPr>
        <p:spPr bwMode="auto">
          <a:xfrm flipH="1">
            <a:off x="6850063" y="4906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72" name="Oval 162"/>
          <p:cNvSpPr>
            <a:spLocks noChangeArrowheads="1"/>
          </p:cNvSpPr>
          <p:nvPr/>
        </p:nvSpPr>
        <p:spPr bwMode="auto">
          <a:xfrm flipH="1">
            <a:off x="7205663"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73" name="Oval 163"/>
          <p:cNvSpPr>
            <a:spLocks noChangeArrowheads="1"/>
          </p:cNvSpPr>
          <p:nvPr/>
        </p:nvSpPr>
        <p:spPr bwMode="auto">
          <a:xfrm flipH="1">
            <a:off x="7348538"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74" name="Oval 164"/>
          <p:cNvSpPr>
            <a:spLocks noChangeArrowheads="1"/>
          </p:cNvSpPr>
          <p:nvPr/>
        </p:nvSpPr>
        <p:spPr bwMode="auto">
          <a:xfrm flipH="1">
            <a:off x="7196138" y="4848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75" name="Oval 165"/>
          <p:cNvSpPr>
            <a:spLocks noChangeArrowheads="1"/>
          </p:cNvSpPr>
          <p:nvPr/>
        </p:nvSpPr>
        <p:spPr bwMode="auto">
          <a:xfrm flipH="1">
            <a:off x="7043738" y="5000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76" name="Oval 166"/>
          <p:cNvSpPr>
            <a:spLocks noChangeArrowheads="1"/>
          </p:cNvSpPr>
          <p:nvPr/>
        </p:nvSpPr>
        <p:spPr bwMode="auto">
          <a:xfrm flipH="1">
            <a:off x="6891338"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77" name="Oval 167"/>
          <p:cNvSpPr>
            <a:spLocks noChangeArrowheads="1"/>
          </p:cNvSpPr>
          <p:nvPr/>
        </p:nvSpPr>
        <p:spPr bwMode="auto">
          <a:xfrm flipH="1">
            <a:off x="6985000" y="4418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78" name="Oval 168"/>
          <p:cNvSpPr>
            <a:spLocks noChangeArrowheads="1"/>
          </p:cNvSpPr>
          <p:nvPr/>
        </p:nvSpPr>
        <p:spPr bwMode="auto">
          <a:xfrm flipH="1">
            <a:off x="6848475" y="4521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79" name="Oval 169"/>
          <p:cNvSpPr>
            <a:spLocks noChangeArrowheads="1"/>
          </p:cNvSpPr>
          <p:nvPr/>
        </p:nvSpPr>
        <p:spPr bwMode="auto">
          <a:xfrm flipH="1">
            <a:off x="792163" y="531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80" name="Oval 170"/>
          <p:cNvSpPr>
            <a:spLocks noChangeArrowheads="1"/>
          </p:cNvSpPr>
          <p:nvPr/>
        </p:nvSpPr>
        <p:spPr bwMode="auto">
          <a:xfrm flipH="1">
            <a:off x="935038" y="5024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81" name="Oval 171"/>
          <p:cNvSpPr>
            <a:spLocks noChangeArrowheads="1"/>
          </p:cNvSpPr>
          <p:nvPr/>
        </p:nvSpPr>
        <p:spPr bwMode="auto">
          <a:xfrm flipH="1">
            <a:off x="588963"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82" name="Oval 172"/>
          <p:cNvSpPr>
            <a:spLocks noChangeArrowheads="1"/>
          </p:cNvSpPr>
          <p:nvPr/>
        </p:nvSpPr>
        <p:spPr bwMode="auto">
          <a:xfrm flipH="1">
            <a:off x="436563" y="5235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83" name="Oval 173"/>
          <p:cNvSpPr>
            <a:spLocks noChangeArrowheads="1"/>
          </p:cNvSpPr>
          <p:nvPr/>
        </p:nvSpPr>
        <p:spPr bwMode="auto">
          <a:xfrm flipH="1">
            <a:off x="284163" y="5387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84" name="Oval 174"/>
          <p:cNvSpPr>
            <a:spLocks noChangeArrowheads="1"/>
          </p:cNvSpPr>
          <p:nvPr/>
        </p:nvSpPr>
        <p:spPr bwMode="auto">
          <a:xfrm flipH="1">
            <a:off x="639763" y="5472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85" name="Oval 175"/>
          <p:cNvSpPr>
            <a:spLocks noChangeArrowheads="1"/>
          </p:cNvSpPr>
          <p:nvPr/>
        </p:nvSpPr>
        <p:spPr bwMode="auto">
          <a:xfrm flipH="1">
            <a:off x="782638" y="5176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86" name="Oval 176"/>
          <p:cNvSpPr>
            <a:spLocks noChangeArrowheads="1"/>
          </p:cNvSpPr>
          <p:nvPr/>
        </p:nvSpPr>
        <p:spPr bwMode="auto">
          <a:xfrm flipH="1">
            <a:off x="630238" y="5329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87" name="Oval 177"/>
          <p:cNvSpPr>
            <a:spLocks noChangeArrowheads="1"/>
          </p:cNvSpPr>
          <p:nvPr/>
        </p:nvSpPr>
        <p:spPr bwMode="auto">
          <a:xfrm flipH="1">
            <a:off x="477838" y="5481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88" name="Oval 178"/>
          <p:cNvSpPr>
            <a:spLocks noChangeArrowheads="1"/>
          </p:cNvSpPr>
          <p:nvPr/>
        </p:nvSpPr>
        <p:spPr bwMode="auto">
          <a:xfrm flipH="1">
            <a:off x="325438" y="5634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89" name="Oval 179"/>
          <p:cNvSpPr>
            <a:spLocks noChangeArrowheads="1"/>
          </p:cNvSpPr>
          <p:nvPr/>
        </p:nvSpPr>
        <p:spPr bwMode="auto">
          <a:xfrm flipH="1">
            <a:off x="419100" y="4899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90" name="Oval 180"/>
          <p:cNvSpPr>
            <a:spLocks noChangeArrowheads="1"/>
          </p:cNvSpPr>
          <p:nvPr/>
        </p:nvSpPr>
        <p:spPr bwMode="auto">
          <a:xfrm flipH="1">
            <a:off x="282575" y="5002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91" name="Oval 181"/>
          <p:cNvSpPr>
            <a:spLocks noChangeArrowheads="1"/>
          </p:cNvSpPr>
          <p:nvPr/>
        </p:nvSpPr>
        <p:spPr bwMode="auto">
          <a:xfrm flipH="1">
            <a:off x="673100" y="4181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92" name="Oval 182"/>
          <p:cNvSpPr>
            <a:spLocks noChangeArrowheads="1"/>
          </p:cNvSpPr>
          <p:nvPr/>
        </p:nvSpPr>
        <p:spPr bwMode="auto">
          <a:xfrm flipH="1">
            <a:off x="815975" y="3886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93" name="Oval 183"/>
          <p:cNvSpPr>
            <a:spLocks noChangeArrowheads="1"/>
          </p:cNvSpPr>
          <p:nvPr/>
        </p:nvSpPr>
        <p:spPr bwMode="auto">
          <a:xfrm flipH="1">
            <a:off x="469900" y="3944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94" name="Oval 184"/>
          <p:cNvSpPr>
            <a:spLocks noChangeArrowheads="1"/>
          </p:cNvSpPr>
          <p:nvPr/>
        </p:nvSpPr>
        <p:spPr bwMode="auto">
          <a:xfrm flipH="1">
            <a:off x="317500" y="4097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95" name="Oval 185"/>
          <p:cNvSpPr>
            <a:spLocks noChangeArrowheads="1"/>
          </p:cNvSpPr>
          <p:nvPr/>
        </p:nvSpPr>
        <p:spPr bwMode="auto">
          <a:xfrm flipH="1">
            <a:off x="165100"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96" name="Oval 186"/>
          <p:cNvSpPr>
            <a:spLocks noChangeArrowheads="1"/>
          </p:cNvSpPr>
          <p:nvPr/>
        </p:nvSpPr>
        <p:spPr bwMode="auto">
          <a:xfrm flipH="1">
            <a:off x="520700" y="4333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97" name="Oval 187"/>
          <p:cNvSpPr>
            <a:spLocks noChangeArrowheads="1"/>
          </p:cNvSpPr>
          <p:nvPr/>
        </p:nvSpPr>
        <p:spPr bwMode="auto">
          <a:xfrm flipH="1">
            <a:off x="663575" y="4038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98" name="Oval 188"/>
          <p:cNvSpPr>
            <a:spLocks noChangeArrowheads="1"/>
          </p:cNvSpPr>
          <p:nvPr/>
        </p:nvSpPr>
        <p:spPr bwMode="auto">
          <a:xfrm flipH="1">
            <a:off x="511175" y="41910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399" name="Oval 189"/>
          <p:cNvSpPr>
            <a:spLocks noChangeArrowheads="1"/>
          </p:cNvSpPr>
          <p:nvPr/>
        </p:nvSpPr>
        <p:spPr bwMode="auto">
          <a:xfrm flipH="1">
            <a:off x="358775" y="4343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00" name="Oval 190"/>
          <p:cNvSpPr>
            <a:spLocks noChangeArrowheads="1"/>
          </p:cNvSpPr>
          <p:nvPr/>
        </p:nvSpPr>
        <p:spPr bwMode="auto">
          <a:xfrm flipH="1">
            <a:off x="206375" y="4495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01" name="Oval 191"/>
          <p:cNvSpPr>
            <a:spLocks noChangeArrowheads="1"/>
          </p:cNvSpPr>
          <p:nvPr/>
        </p:nvSpPr>
        <p:spPr bwMode="auto">
          <a:xfrm flipH="1">
            <a:off x="300038" y="3760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02" name="Oval 192"/>
          <p:cNvSpPr>
            <a:spLocks noChangeArrowheads="1"/>
          </p:cNvSpPr>
          <p:nvPr/>
        </p:nvSpPr>
        <p:spPr bwMode="auto">
          <a:xfrm flipH="1">
            <a:off x="163513" y="386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03" name="Oval 193"/>
          <p:cNvSpPr>
            <a:spLocks noChangeArrowheads="1"/>
          </p:cNvSpPr>
          <p:nvPr/>
        </p:nvSpPr>
        <p:spPr bwMode="auto">
          <a:xfrm flipH="1">
            <a:off x="8031163"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04" name="Oval 194"/>
          <p:cNvSpPr>
            <a:spLocks noChangeArrowheads="1"/>
          </p:cNvSpPr>
          <p:nvPr/>
        </p:nvSpPr>
        <p:spPr bwMode="auto">
          <a:xfrm flipH="1">
            <a:off x="8174038" y="3944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05" name="Oval 195"/>
          <p:cNvSpPr>
            <a:spLocks noChangeArrowheads="1"/>
          </p:cNvSpPr>
          <p:nvPr/>
        </p:nvSpPr>
        <p:spPr bwMode="auto">
          <a:xfrm flipH="1">
            <a:off x="7827963" y="4003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06" name="Oval 196"/>
          <p:cNvSpPr>
            <a:spLocks noChangeArrowheads="1"/>
          </p:cNvSpPr>
          <p:nvPr/>
        </p:nvSpPr>
        <p:spPr bwMode="auto">
          <a:xfrm flipH="1">
            <a:off x="7675563"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07" name="Oval 197"/>
          <p:cNvSpPr>
            <a:spLocks noChangeArrowheads="1"/>
          </p:cNvSpPr>
          <p:nvPr/>
        </p:nvSpPr>
        <p:spPr bwMode="auto">
          <a:xfrm flipH="1">
            <a:off x="7523163" y="4308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08" name="Oval 198"/>
          <p:cNvSpPr>
            <a:spLocks noChangeArrowheads="1"/>
          </p:cNvSpPr>
          <p:nvPr/>
        </p:nvSpPr>
        <p:spPr bwMode="auto">
          <a:xfrm flipH="1">
            <a:off x="7878763" y="4392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09" name="Oval 199"/>
          <p:cNvSpPr>
            <a:spLocks noChangeArrowheads="1"/>
          </p:cNvSpPr>
          <p:nvPr/>
        </p:nvSpPr>
        <p:spPr bwMode="auto">
          <a:xfrm flipH="1">
            <a:off x="8021638" y="4097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10" name="Oval 200"/>
          <p:cNvSpPr>
            <a:spLocks noChangeArrowheads="1"/>
          </p:cNvSpPr>
          <p:nvPr/>
        </p:nvSpPr>
        <p:spPr bwMode="auto">
          <a:xfrm flipH="1">
            <a:off x="7869238"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11" name="Oval 201"/>
          <p:cNvSpPr>
            <a:spLocks noChangeArrowheads="1"/>
          </p:cNvSpPr>
          <p:nvPr/>
        </p:nvSpPr>
        <p:spPr bwMode="auto">
          <a:xfrm flipH="1">
            <a:off x="7716838" y="440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12" name="Oval 202"/>
          <p:cNvSpPr>
            <a:spLocks noChangeArrowheads="1"/>
          </p:cNvSpPr>
          <p:nvPr/>
        </p:nvSpPr>
        <p:spPr bwMode="auto">
          <a:xfrm flipH="1">
            <a:off x="7564438" y="4554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13" name="Oval 203"/>
          <p:cNvSpPr>
            <a:spLocks noChangeArrowheads="1"/>
          </p:cNvSpPr>
          <p:nvPr/>
        </p:nvSpPr>
        <p:spPr bwMode="auto">
          <a:xfrm flipH="1">
            <a:off x="7658100" y="38195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14" name="Oval 204"/>
          <p:cNvSpPr>
            <a:spLocks noChangeArrowheads="1"/>
          </p:cNvSpPr>
          <p:nvPr/>
        </p:nvSpPr>
        <p:spPr bwMode="auto">
          <a:xfrm flipH="1">
            <a:off x="7521575" y="3922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15" name="Oval 205"/>
          <p:cNvSpPr>
            <a:spLocks noChangeArrowheads="1"/>
          </p:cNvSpPr>
          <p:nvPr/>
        </p:nvSpPr>
        <p:spPr bwMode="auto">
          <a:xfrm flipH="1">
            <a:off x="7204075" y="5094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16" name="Oval 206"/>
          <p:cNvSpPr>
            <a:spLocks noChangeArrowheads="1"/>
          </p:cNvSpPr>
          <p:nvPr/>
        </p:nvSpPr>
        <p:spPr bwMode="auto">
          <a:xfrm flipH="1">
            <a:off x="7053263" y="5143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17" name="Oval 207"/>
          <p:cNvSpPr>
            <a:spLocks noChangeArrowheads="1"/>
          </p:cNvSpPr>
          <p:nvPr/>
        </p:nvSpPr>
        <p:spPr bwMode="auto">
          <a:xfrm flipH="1">
            <a:off x="6697663" y="50593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18" name="Oval 208"/>
          <p:cNvSpPr>
            <a:spLocks noChangeArrowheads="1"/>
          </p:cNvSpPr>
          <p:nvPr/>
        </p:nvSpPr>
        <p:spPr bwMode="auto">
          <a:xfrm flipH="1">
            <a:off x="7321550" y="5203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19" name="Oval 209"/>
          <p:cNvSpPr>
            <a:spLocks noChangeArrowheads="1"/>
          </p:cNvSpPr>
          <p:nvPr/>
        </p:nvSpPr>
        <p:spPr bwMode="auto">
          <a:xfrm flipH="1">
            <a:off x="6900863" y="5295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20" name="Oval 210"/>
          <p:cNvSpPr>
            <a:spLocks noChangeArrowheads="1"/>
          </p:cNvSpPr>
          <p:nvPr/>
        </p:nvSpPr>
        <p:spPr bwMode="auto">
          <a:xfrm flipH="1">
            <a:off x="6891338"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21" name="Oval 211"/>
          <p:cNvSpPr>
            <a:spLocks noChangeArrowheads="1"/>
          </p:cNvSpPr>
          <p:nvPr/>
        </p:nvSpPr>
        <p:spPr bwMode="auto">
          <a:xfrm flipH="1">
            <a:off x="6611938" y="4791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22" name="Oval 212"/>
          <p:cNvSpPr>
            <a:spLocks noChangeArrowheads="1"/>
          </p:cNvSpPr>
          <p:nvPr/>
        </p:nvSpPr>
        <p:spPr bwMode="auto">
          <a:xfrm flipH="1">
            <a:off x="6416675" y="4714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23" name="Oval 213"/>
          <p:cNvSpPr>
            <a:spLocks noChangeArrowheads="1"/>
          </p:cNvSpPr>
          <p:nvPr/>
        </p:nvSpPr>
        <p:spPr bwMode="auto">
          <a:xfrm flipH="1">
            <a:off x="5975350" y="4692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24" name="Oval 214"/>
          <p:cNvSpPr>
            <a:spLocks noChangeArrowheads="1"/>
          </p:cNvSpPr>
          <p:nvPr/>
        </p:nvSpPr>
        <p:spPr bwMode="auto">
          <a:xfrm flipH="1">
            <a:off x="5848350" y="4643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25" name="Oval 215"/>
          <p:cNvSpPr>
            <a:spLocks noChangeArrowheads="1"/>
          </p:cNvSpPr>
          <p:nvPr/>
        </p:nvSpPr>
        <p:spPr bwMode="auto">
          <a:xfrm flipH="1">
            <a:off x="5762625" y="4510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26" name="Oval 216"/>
          <p:cNvSpPr>
            <a:spLocks noChangeArrowheads="1"/>
          </p:cNvSpPr>
          <p:nvPr/>
        </p:nvSpPr>
        <p:spPr bwMode="auto">
          <a:xfrm flipH="1">
            <a:off x="5594350" y="4603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27" name="Oval 217"/>
          <p:cNvSpPr>
            <a:spLocks noChangeArrowheads="1"/>
          </p:cNvSpPr>
          <p:nvPr/>
        </p:nvSpPr>
        <p:spPr bwMode="auto">
          <a:xfrm flipH="1">
            <a:off x="5686425" y="4149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28" name="Oval 218"/>
          <p:cNvSpPr>
            <a:spLocks noChangeArrowheads="1"/>
          </p:cNvSpPr>
          <p:nvPr/>
        </p:nvSpPr>
        <p:spPr bwMode="auto">
          <a:xfrm flipH="1">
            <a:off x="5340350" y="4446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29" name="Oval 219"/>
          <p:cNvSpPr>
            <a:spLocks noChangeArrowheads="1"/>
          </p:cNvSpPr>
          <p:nvPr/>
        </p:nvSpPr>
        <p:spPr bwMode="auto">
          <a:xfrm flipH="1">
            <a:off x="5964238" y="4818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30" name="Oval 220"/>
          <p:cNvSpPr>
            <a:spLocks noChangeArrowheads="1"/>
          </p:cNvSpPr>
          <p:nvPr/>
        </p:nvSpPr>
        <p:spPr bwMode="auto">
          <a:xfrm flipH="1">
            <a:off x="5592763" y="4821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31" name="Oval 221"/>
          <p:cNvSpPr>
            <a:spLocks noChangeArrowheads="1"/>
          </p:cNvSpPr>
          <p:nvPr/>
        </p:nvSpPr>
        <p:spPr bwMode="auto">
          <a:xfrm flipH="1">
            <a:off x="5457825" y="4737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32" name="Oval 222"/>
          <p:cNvSpPr>
            <a:spLocks noChangeArrowheads="1"/>
          </p:cNvSpPr>
          <p:nvPr/>
        </p:nvSpPr>
        <p:spPr bwMode="auto">
          <a:xfrm flipH="1">
            <a:off x="5322888" y="4652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33" name="Oval 223"/>
          <p:cNvSpPr>
            <a:spLocks noChangeArrowheads="1"/>
          </p:cNvSpPr>
          <p:nvPr/>
        </p:nvSpPr>
        <p:spPr bwMode="auto">
          <a:xfrm flipH="1">
            <a:off x="5745163" y="4762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34" name="Oval 224"/>
          <p:cNvSpPr>
            <a:spLocks noChangeArrowheads="1"/>
          </p:cNvSpPr>
          <p:nvPr/>
        </p:nvSpPr>
        <p:spPr bwMode="auto">
          <a:xfrm flipH="1">
            <a:off x="5534025"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35" name="Oval 225"/>
          <p:cNvSpPr>
            <a:spLocks noChangeArrowheads="1"/>
          </p:cNvSpPr>
          <p:nvPr/>
        </p:nvSpPr>
        <p:spPr bwMode="auto">
          <a:xfrm flipH="1">
            <a:off x="5467350" y="4502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36" name="Oval 226"/>
          <p:cNvSpPr>
            <a:spLocks noChangeArrowheads="1"/>
          </p:cNvSpPr>
          <p:nvPr/>
        </p:nvSpPr>
        <p:spPr bwMode="auto">
          <a:xfrm flipH="1">
            <a:off x="5965825" y="43529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37" name="Oval 227"/>
          <p:cNvSpPr>
            <a:spLocks noChangeArrowheads="1"/>
          </p:cNvSpPr>
          <p:nvPr/>
        </p:nvSpPr>
        <p:spPr bwMode="auto">
          <a:xfrm flipH="1">
            <a:off x="5721350" y="4341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38" name="Oval 228"/>
          <p:cNvSpPr>
            <a:spLocks noChangeArrowheads="1"/>
          </p:cNvSpPr>
          <p:nvPr/>
        </p:nvSpPr>
        <p:spPr bwMode="auto">
          <a:xfrm flipH="1">
            <a:off x="5534025"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39" name="Oval 229"/>
          <p:cNvSpPr>
            <a:spLocks noChangeArrowheads="1"/>
          </p:cNvSpPr>
          <p:nvPr/>
        </p:nvSpPr>
        <p:spPr bwMode="auto">
          <a:xfrm flipH="1">
            <a:off x="5289550" y="4210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40" name="Oval 230"/>
          <p:cNvSpPr>
            <a:spLocks noChangeArrowheads="1"/>
          </p:cNvSpPr>
          <p:nvPr/>
        </p:nvSpPr>
        <p:spPr bwMode="auto">
          <a:xfrm flipH="1">
            <a:off x="8469313" y="5265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41" name="Oval 231"/>
          <p:cNvSpPr>
            <a:spLocks noChangeArrowheads="1"/>
          </p:cNvSpPr>
          <p:nvPr/>
        </p:nvSpPr>
        <p:spPr bwMode="auto">
          <a:xfrm flipH="1">
            <a:off x="8342313" y="5216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42" name="Oval 232"/>
          <p:cNvSpPr>
            <a:spLocks noChangeArrowheads="1"/>
          </p:cNvSpPr>
          <p:nvPr/>
        </p:nvSpPr>
        <p:spPr bwMode="auto">
          <a:xfrm flipH="1">
            <a:off x="8256588"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43" name="Oval 233"/>
          <p:cNvSpPr>
            <a:spLocks noChangeArrowheads="1"/>
          </p:cNvSpPr>
          <p:nvPr/>
        </p:nvSpPr>
        <p:spPr bwMode="auto">
          <a:xfrm flipH="1">
            <a:off x="8088313" y="5176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44" name="Oval 234"/>
          <p:cNvSpPr>
            <a:spLocks noChangeArrowheads="1"/>
          </p:cNvSpPr>
          <p:nvPr/>
        </p:nvSpPr>
        <p:spPr bwMode="auto">
          <a:xfrm flipH="1">
            <a:off x="8180388" y="4722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45" name="Oval 235"/>
          <p:cNvSpPr>
            <a:spLocks noChangeArrowheads="1"/>
          </p:cNvSpPr>
          <p:nvPr/>
        </p:nvSpPr>
        <p:spPr bwMode="auto">
          <a:xfrm flipH="1">
            <a:off x="7834313" y="501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46" name="Oval 236"/>
          <p:cNvSpPr>
            <a:spLocks noChangeArrowheads="1"/>
          </p:cNvSpPr>
          <p:nvPr/>
        </p:nvSpPr>
        <p:spPr bwMode="auto">
          <a:xfrm flipH="1">
            <a:off x="8458200" y="5391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47" name="Oval 237"/>
          <p:cNvSpPr>
            <a:spLocks noChangeArrowheads="1"/>
          </p:cNvSpPr>
          <p:nvPr/>
        </p:nvSpPr>
        <p:spPr bwMode="auto">
          <a:xfrm flipH="1">
            <a:off x="8086725" y="5394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48" name="Oval 238"/>
          <p:cNvSpPr>
            <a:spLocks noChangeArrowheads="1"/>
          </p:cNvSpPr>
          <p:nvPr/>
        </p:nvSpPr>
        <p:spPr bwMode="auto">
          <a:xfrm flipH="1">
            <a:off x="7951788" y="53101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49" name="Oval 239"/>
          <p:cNvSpPr>
            <a:spLocks noChangeArrowheads="1"/>
          </p:cNvSpPr>
          <p:nvPr/>
        </p:nvSpPr>
        <p:spPr bwMode="auto">
          <a:xfrm flipH="1">
            <a:off x="7816850" y="5226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50" name="Oval 240"/>
          <p:cNvSpPr>
            <a:spLocks noChangeArrowheads="1"/>
          </p:cNvSpPr>
          <p:nvPr/>
        </p:nvSpPr>
        <p:spPr bwMode="auto">
          <a:xfrm flipH="1">
            <a:off x="8239125" y="5335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51" name="Oval 241"/>
          <p:cNvSpPr>
            <a:spLocks noChangeArrowheads="1"/>
          </p:cNvSpPr>
          <p:nvPr/>
        </p:nvSpPr>
        <p:spPr bwMode="auto">
          <a:xfrm flipH="1">
            <a:off x="8027988"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52" name="Oval 242"/>
          <p:cNvSpPr>
            <a:spLocks noChangeArrowheads="1"/>
          </p:cNvSpPr>
          <p:nvPr/>
        </p:nvSpPr>
        <p:spPr bwMode="auto">
          <a:xfrm flipH="1">
            <a:off x="7961313" y="5075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53" name="Oval 243"/>
          <p:cNvSpPr>
            <a:spLocks noChangeArrowheads="1"/>
          </p:cNvSpPr>
          <p:nvPr/>
        </p:nvSpPr>
        <p:spPr bwMode="auto">
          <a:xfrm flipH="1">
            <a:off x="8459788" y="4926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54" name="Oval 244"/>
          <p:cNvSpPr>
            <a:spLocks noChangeArrowheads="1"/>
          </p:cNvSpPr>
          <p:nvPr/>
        </p:nvSpPr>
        <p:spPr bwMode="auto">
          <a:xfrm flipH="1">
            <a:off x="8215313" y="4914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55" name="Oval 245"/>
          <p:cNvSpPr>
            <a:spLocks noChangeArrowheads="1"/>
          </p:cNvSpPr>
          <p:nvPr/>
        </p:nvSpPr>
        <p:spPr bwMode="auto">
          <a:xfrm flipH="1">
            <a:off x="8027988"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56" name="Oval 246"/>
          <p:cNvSpPr>
            <a:spLocks noChangeArrowheads="1"/>
          </p:cNvSpPr>
          <p:nvPr/>
        </p:nvSpPr>
        <p:spPr bwMode="auto">
          <a:xfrm flipH="1">
            <a:off x="7783513" y="4783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57" name="Oval 247"/>
          <p:cNvSpPr>
            <a:spLocks noChangeArrowheads="1"/>
          </p:cNvSpPr>
          <p:nvPr/>
        </p:nvSpPr>
        <p:spPr bwMode="auto">
          <a:xfrm flipH="1">
            <a:off x="8959850" y="4321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58" name="Oval 248"/>
          <p:cNvSpPr>
            <a:spLocks noChangeArrowheads="1"/>
          </p:cNvSpPr>
          <p:nvPr/>
        </p:nvSpPr>
        <p:spPr bwMode="auto">
          <a:xfrm flipH="1">
            <a:off x="8832850" y="4271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59" name="Oval 249"/>
          <p:cNvSpPr>
            <a:spLocks noChangeArrowheads="1"/>
          </p:cNvSpPr>
          <p:nvPr/>
        </p:nvSpPr>
        <p:spPr bwMode="auto">
          <a:xfrm flipH="1">
            <a:off x="8747125" y="4138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60" name="Oval 250"/>
          <p:cNvSpPr>
            <a:spLocks noChangeArrowheads="1"/>
          </p:cNvSpPr>
          <p:nvPr/>
        </p:nvSpPr>
        <p:spPr bwMode="auto">
          <a:xfrm flipH="1">
            <a:off x="8578850" y="42322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61" name="Oval 251"/>
          <p:cNvSpPr>
            <a:spLocks noChangeArrowheads="1"/>
          </p:cNvSpPr>
          <p:nvPr/>
        </p:nvSpPr>
        <p:spPr bwMode="auto">
          <a:xfrm flipH="1">
            <a:off x="8670925" y="37782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62" name="Oval 252"/>
          <p:cNvSpPr>
            <a:spLocks noChangeArrowheads="1"/>
          </p:cNvSpPr>
          <p:nvPr/>
        </p:nvSpPr>
        <p:spPr bwMode="auto">
          <a:xfrm flipH="1">
            <a:off x="8324850" y="4075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63" name="Oval 253"/>
          <p:cNvSpPr>
            <a:spLocks noChangeArrowheads="1"/>
          </p:cNvSpPr>
          <p:nvPr/>
        </p:nvSpPr>
        <p:spPr bwMode="auto">
          <a:xfrm flipH="1">
            <a:off x="8948738" y="4446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64" name="Oval 254"/>
          <p:cNvSpPr>
            <a:spLocks noChangeArrowheads="1"/>
          </p:cNvSpPr>
          <p:nvPr/>
        </p:nvSpPr>
        <p:spPr bwMode="auto">
          <a:xfrm flipH="1">
            <a:off x="8585200" y="4357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65" name="Oval 255"/>
          <p:cNvSpPr>
            <a:spLocks noChangeArrowheads="1"/>
          </p:cNvSpPr>
          <p:nvPr/>
        </p:nvSpPr>
        <p:spPr bwMode="auto">
          <a:xfrm flipH="1">
            <a:off x="8442325" y="4365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66" name="Oval 256"/>
          <p:cNvSpPr>
            <a:spLocks noChangeArrowheads="1"/>
          </p:cNvSpPr>
          <p:nvPr/>
        </p:nvSpPr>
        <p:spPr bwMode="auto">
          <a:xfrm flipH="1">
            <a:off x="8307388" y="4281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67" name="Oval 257"/>
          <p:cNvSpPr>
            <a:spLocks noChangeArrowheads="1"/>
          </p:cNvSpPr>
          <p:nvPr/>
        </p:nvSpPr>
        <p:spPr bwMode="auto">
          <a:xfrm flipH="1">
            <a:off x="8729663" y="4391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68" name="Oval 258"/>
          <p:cNvSpPr>
            <a:spLocks noChangeArrowheads="1"/>
          </p:cNvSpPr>
          <p:nvPr/>
        </p:nvSpPr>
        <p:spPr bwMode="auto">
          <a:xfrm flipH="1">
            <a:off x="8518525"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69" name="Oval 259"/>
          <p:cNvSpPr>
            <a:spLocks noChangeArrowheads="1"/>
          </p:cNvSpPr>
          <p:nvPr/>
        </p:nvSpPr>
        <p:spPr bwMode="auto">
          <a:xfrm flipH="1">
            <a:off x="8451850" y="4130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70" name="Oval 260"/>
          <p:cNvSpPr>
            <a:spLocks noChangeArrowheads="1"/>
          </p:cNvSpPr>
          <p:nvPr/>
        </p:nvSpPr>
        <p:spPr bwMode="auto">
          <a:xfrm flipH="1">
            <a:off x="8950325" y="39814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71" name="Oval 261"/>
          <p:cNvSpPr>
            <a:spLocks noChangeArrowheads="1"/>
          </p:cNvSpPr>
          <p:nvPr/>
        </p:nvSpPr>
        <p:spPr bwMode="auto">
          <a:xfrm flipH="1">
            <a:off x="8705850" y="3970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72" name="Oval 262"/>
          <p:cNvSpPr>
            <a:spLocks noChangeArrowheads="1"/>
          </p:cNvSpPr>
          <p:nvPr/>
        </p:nvSpPr>
        <p:spPr bwMode="auto">
          <a:xfrm flipH="1">
            <a:off x="8518525"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73" name="Oval 263"/>
          <p:cNvSpPr>
            <a:spLocks noChangeArrowheads="1"/>
          </p:cNvSpPr>
          <p:nvPr/>
        </p:nvSpPr>
        <p:spPr bwMode="auto">
          <a:xfrm flipH="1">
            <a:off x="8274050" y="3838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74" name="Oval 264"/>
          <p:cNvSpPr>
            <a:spLocks noChangeArrowheads="1"/>
          </p:cNvSpPr>
          <p:nvPr/>
        </p:nvSpPr>
        <p:spPr bwMode="auto">
          <a:xfrm flipH="1">
            <a:off x="8023225"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75" name="Oval 265"/>
          <p:cNvSpPr>
            <a:spLocks noChangeArrowheads="1"/>
          </p:cNvSpPr>
          <p:nvPr/>
        </p:nvSpPr>
        <p:spPr bwMode="auto">
          <a:xfrm flipH="1">
            <a:off x="7861300" y="4705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76" name="Oval 266"/>
          <p:cNvSpPr>
            <a:spLocks noChangeArrowheads="1"/>
          </p:cNvSpPr>
          <p:nvPr/>
        </p:nvSpPr>
        <p:spPr bwMode="auto">
          <a:xfrm flipH="1">
            <a:off x="8021638" y="4799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77" name="Oval 267"/>
          <p:cNvSpPr>
            <a:spLocks noChangeArrowheads="1"/>
          </p:cNvSpPr>
          <p:nvPr/>
        </p:nvSpPr>
        <p:spPr bwMode="auto">
          <a:xfrm flipH="1">
            <a:off x="8651875"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78" name="Oval 268"/>
          <p:cNvSpPr>
            <a:spLocks noChangeArrowheads="1"/>
          </p:cNvSpPr>
          <p:nvPr/>
        </p:nvSpPr>
        <p:spPr bwMode="auto">
          <a:xfrm flipH="1">
            <a:off x="8483600" y="50577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79" name="Oval 269"/>
          <p:cNvSpPr>
            <a:spLocks noChangeArrowheads="1"/>
          </p:cNvSpPr>
          <p:nvPr/>
        </p:nvSpPr>
        <p:spPr bwMode="auto">
          <a:xfrm flipH="1">
            <a:off x="8321675" y="50673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80" name="Oval 270"/>
          <p:cNvSpPr>
            <a:spLocks noChangeArrowheads="1"/>
          </p:cNvSpPr>
          <p:nvPr/>
        </p:nvSpPr>
        <p:spPr bwMode="auto">
          <a:xfrm flipH="1">
            <a:off x="8482013" y="5160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81" name="Oval 271"/>
          <p:cNvSpPr>
            <a:spLocks noChangeArrowheads="1"/>
          </p:cNvSpPr>
          <p:nvPr/>
        </p:nvSpPr>
        <p:spPr bwMode="auto">
          <a:xfrm flipH="1">
            <a:off x="9112250" y="5086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82" name="Oval 272"/>
          <p:cNvSpPr>
            <a:spLocks noChangeArrowheads="1"/>
          </p:cNvSpPr>
          <p:nvPr/>
        </p:nvSpPr>
        <p:spPr bwMode="auto">
          <a:xfrm flipH="1">
            <a:off x="6859588" y="4621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83" name="Oval 273"/>
          <p:cNvSpPr>
            <a:spLocks noChangeArrowheads="1"/>
          </p:cNvSpPr>
          <p:nvPr/>
        </p:nvSpPr>
        <p:spPr bwMode="auto">
          <a:xfrm flipH="1">
            <a:off x="6697663" y="4630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84" name="Oval 274"/>
          <p:cNvSpPr>
            <a:spLocks noChangeArrowheads="1"/>
          </p:cNvSpPr>
          <p:nvPr/>
        </p:nvSpPr>
        <p:spPr bwMode="auto">
          <a:xfrm flipH="1">
            <a:off x="6858000"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85" name="Oval 275"/>
          <p:cNvSpPr>
            <a:spLocks noChangeArrowheads="1"/>
          </p:cNvSpPr>
          <p:nvPr/>
        </p:nvSpPr>
        <p:spPr bwMode="auto">
          <a:xfrm flipH="1">
            <a:off x="7488238" y="4649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86" name="Oval 276"/>
          <p:cNvSpPr>
            <a:spLocks noChangeArrowheads="1"/>
          </p:cNvSpPr>
          <p:nvPr/>
        </p:nvSpPr>
        <p:spPr bwMode="auto">
          <a:xfrm flipH="1">
            <a:off x="7205663"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87" name="Oval 277"/>
          <p:cNvSpPr>
            <a:spLocks noChangeArrowheads="1"/>
          </p:cNvSpPr>
          <p:nvPr/>
        </p:nvSpPr>
        <p:spPr bwMode="auto">
          <a:xfrm flipH="1">
            <a:off x="7743825" y="5072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88" name="Oval 278"/>
          <p:cNvSpPr>
            <a:spLocks noChangeArrowheads="1"/>
          </p:cNvSpPr>
          <p:nvPr/>
        </p:nvSpPr>
        <p:spPr bwMode="auto">
          <a:xfrm flipH="1">
            <a:off x="7591425" y="5224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89" name="Oval 279"/>
          <p:cNvSpPr>
            <a:spLocks noChangeArrowheads="1"/>
          </p:cNvSpPr>
          <p:nvPr/>
        </p:nvSpPr>
        <p:spPr bwMode="auto">
          <a:xfrm flipH="1">
            <a:off x="7631113" y="4935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90" name="Oval 280"/>
          <p:cNvSpPr>
            <a:spLocks noChangeArrowheads="1"/>
          </p:cNvSpPr>
          <p:nvPr/>
        </p:nvSpPr>
        <p:spPr bwMode="auto">
          <a:xfrm flipH="1">
            <a:off x="7478713" y="5087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91" name="Oval 281"/>
          <p:cNvSpPr>
            <a:spLocks noChangeArrowheads="1"/>
          </p:cNvSpPr>
          <p:nvPr/>
        </p:nvSpPr>
        <p:spPr bwMode="auto">
          <a:xfrm flipH="1">
            <a:off x="8956675" y="5297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92" name="Oval 282"/>
          <p:cNvSpPr>
            <a:spLocks noChangeArrowheads="1"/>
          </p:cNvSpPr>
          <p:nvPr/>
        </p:nvSpPr>
        <p:spPr bwMode="auto">
          <a:xfrm flipH="1">
            <a:off x="1209675" y="4900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93" name="Oval 283"/>
          <p:cNvSpPr>
            <a:spLocks noChangeArrowheads="1"/>
          </p:cNvSpPr>
          <p:nvPr/>
        </p:nvSpPr>
        <p:spPr bwMode="auto">
          <a:xfrm flipH="1">
            <a:off x="1377950" y="5078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94" name="Oval 284"/>
          <p:cNvSpPr>
            <a:spLocks noChangeArrowheads="1"/>
          </p:cNvSpPr>
          <p:nvPr/>
        </p:nvSpPr>
        <p:spPr bwMode="auto">
          <a:xfrm flipH="1">
            <a:off x="1225550" y="5230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95" name="Oval 285"/>
          <p:cNvSpPr>
            <a:spLocks noChangeArrowheads="1"/>
          </p:cNvSpPr>
          <p:nvPr/>
        </p:nvSpPr>
        <p:spPr bwMode="auto">
          <a:xfrm flipH="1">
            <a:off x="1073150" y="5383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96" name="Oval 286"/>
          <p:cNvSpPr>
            <a:spLocks noChangeArrowheads="1"/>
          </p:cNvSpPr>
          <p:nvPr/>
        </p:nvSpPr>
        <p:spPr bwMode="auto">
          <a:xfrm flipH="1">
            <a:off x="663575" y="4038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97" name="Oval 287"/>
          <p:cNvSpPr>
            <a:spLocks noChangeArrowheads="1"/>
          </p:cNvSpPr>
          <p:nvPr/>
        </p:nvSpPr>
        <p:spPr bwMode="auto">
          <a:xfrm flipH="1">
            <a:off x="1598613" y="4351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98" name="Oval 288"/>
          <p:cNvSpPr>
            <a:spLocks noChangeArrowheads="1"/>
          </p:cNvSpPr>
          <p:nvPr/>
        </p:nvSpPr>
        <p:spPr bwMode="auto">
          <a:xfrm flipH="1">
            <a:off x="1344613" y="4194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499" name="Oval 289"/>
          <p:cNvSpPr>
            <a:spLocks noChangeArrowheads="1"/>
          </p:cNvSpPr>
          <p:nvPr/>
        </p:nvSpPr>
        <p:spPr bwMode="auto">
          <a:xfrm flipH="1">
            <a:off x="1327150" y="44005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00" name="Oval 290"/>
          <p:cNvSpPr>
            <a:spLocks noChangeArrowheads="1"/>
          </p:cNvSpPr>
          <p:nvPr/>
        </p:nvSpPr>
        <p:spPr bwMode="auto">
          <a:xfrm flipH="1">
            <a:off x="1538288" y="404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01" name="Oval 291"/>
          <p:cNvSpPr>
            <a:spLocks noChangeArrowheads="1"/>
          </p:cNvSpPr>
          <p:nvPr/>
        </p:nvSpPr>
        <p:spPr bwMode="auto">
          <a:xfrm flipH="1">
            <a:off x="1471613"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02" name="Oval 292"/>
          <p:cNvSpPr>
            <a:spLocks noChangeArrowheads="1"/>
          </p:cNvSpPr>
          <p:nvPr/>
        </p:nvSpPr>
        <p:spPr bwMode="auto">
          <a:xfrm flipH="1">
            <a:off x="1538288" y="404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03" name="Oval 293"/>
          <p:cNvSpPr>
            <a:spLocks noChangeArrowheads="1"/>
          </p:cNvSpPr>
          <p:nvPr/>
        </p:nvSpPr>
        <p:spPr bwMode="auto">
          <a:xfrm flipH="1">
            <a:off x="1192213" y="4346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04" name="Oval 294"/>
          <p:cNvSpPr>
            <a:spLocks noChangeArrowheads="1"/>
          </p:cNvSpPr>
          <p:nvPr/>
        </p:nvSpPr>
        <p:spPr bwMode="auto">
          <a:xfrm flipH="1">
            <a:off x="1293813" y="3957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05" name="Oval 295"/>
          <p:cNvSpPr>
            <a:spLocks noChangeArrowheads="1"/>
          </p:cNvSpPr>
          <p:nvPr/>
        </p:nvSpPr>
        <p:spPr bwMode="auto">
          <a:xfrm flipH="1">
            <a:off x="1039813" y="4160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06" name="Oval 296"/>
          <p:cNvSpPr>
            <a:spLocks noChangeArrowheads="1"/>
          </p:cNvSpPr>
          <p:nvPr/>
        </p:nvSpPr>
        <p:spPr bwMode="auto">
          <a:xfrm flipH="1">
            <a:off x="788988" y="44196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07" name="Oval 297"/>
          <p:cNvSpPr>
            <a:spLocks noChangeArrowheads="1"/>
          </p:cNvSpPr>
          <p:nvPr/>
        </p:nvSpPr>
        <p:spPr bwMode="auto">
          <a:xfrm flipH="1">
            <a:off x="920750" y="3898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08" name="Oval 298"/>
          <p:cNvSpPr>
            <a:spLocks noChangeArrowheads="1"/>
          </p:cNvSpPr>
          <p:nvPr/>
        </p:nvSpPr>
        <p:spPr bwMode="auto">
          <a:xfrm flipH="1">
            <a:off x="762000" y="4210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09" name="Oval 299"/>
          <p:cNvSpPr>
            <a:spLocks noChangeArrowheads="1"/>
          </p:cNvSpPr>
          <p:nvPr/>
        </p:nvSpPr>
        <p:spPr bwMode="auto">
          <a:xfrm flipH="1">
            <a:off x="2743200" y="5386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10" name="Oval 300"/>
          <p:cNvSpPr>
            <a:spLocks noChangeArrowheads="1"/>
          </p:cNvSpPr>
          <p:nvPr/>
        </p:nvSpPr>
        <p:spPr bwMode="auto">
          <a:xfrm flipH="1">
            <a:off x="3155950" y="6381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11" name="Oval 301"/>
          <p:cNvSpPr>
            <a:spLocks noChangeArrowheads="1"/>
          </p:cNvSpPr>
          <p:nvPr/>
        </p:nvSpPr>
        <p:spPr bwMode="auto">
          <a:xfrm flipH="1">
            <a:off x="904875" y="1562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12" name="Oval 302"/>
          <p:cNvSpPr>
            <a:spLocks noChangeArrowheads="1"/>
          </p:cNvSpPr>
          <p:nvPr/>
        </p:nvSpPr>
        <p:spPr bwMode="auto">
          <a:xfrm flipH="1">
            <a:off x="3725863" y="5868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13" name="Oval 303"/>
          <p:cNvSpPr>
            <a:spLocks noChangeArrowheads="1"/>
          </p:cNvSpPr>
          <p:nvPr/>
        </p:nvSpPr>
        <p:spPr bwMode="auto">
          <a:xfrm flipH="1">
            <a:off x="2133600" y="5995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14" name="Oval 304"/>
          <p:cNvSpPr>
            <a:spLocks noChangeArrowheads="1"/>
          </p:cNvSpPr>
          <p:nvPr/>
        </p:nvSpPr>
        <p:spPr bwMode="auto">
          <a:xfrm flipH="1">
            <a:off x="2576513" y="4090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15" name="Oval 305"/>
          <p:cNvSpPr>
            <a:spLocks noChangeArrowheads="1"/>
          </p:cNvSpPr>
          <p:nvPr/>
        </p:nvSpPr>
        <p:spPr bwMode="auto">
          <a:xfrm flipH="1">
            <a:off x="2281238" y="3940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16" name="Oval 306"/>
          <p:cNvSpPr>
            <a:spLocks noChangeArrowheads="1"/>
          </p:cNvSpPr>
          <p:nvPr/>
        </p:nvSpPr>
        <p:spPr bwMode="auto">
          <a:xfrm flipH="1">
            <a:off x="1917700" y="3427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17" name="Oval 307"/>
          <p:cNvSpPr>
            <a:spLocks noChangeArrowheads="1"/>
          </p:cNvSpPr>
          <p:nvPr/>
        </p:nvSpPr>
        <p:spPr bwMode="auto">
          <a:xfrm flipH="1">
            <a:off x="1554163" y="2914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18" name="Oval 308"/>
          <p:cNvSpPr>
            <a:spLocks noChangeArrowheads="1"/>
          </p:cNvSpPr>
          <p:nvPr/>
        </p:nvSpPr>
        <p:spPr bwMode="auto">
          <a:xfrm flipH="1">
            <a:off x="2008188" y="186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19" name="Oval 309"/>
          <p:cNvSpPr>
            <a:spLocks noChangeArrowheads="1"/>
          </p:cNvSpPr>
          <p:nvPr/>
        </p:nvSpPr>
        <p:spPr bwMode="auto">
          <a:xfrm flipH="1">
            <a:off x="544513" y="811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20" name="Oval 310"/>
          <p:cNvSpPr>
            <a:spLocks noChangeArrowheads="1"/>
          </p:cNvSpPr>
          <p:nvPr/>
        </p:nvSpPr>
        <p:spPr bwMode="auto">
          <a:xfrm flipH="1">
            <a:off x="1720850" y="598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21" name="Oval 311"/>
          <p:cNvSpPr>
            <a:spLocks noChangeArrowheads="1"/>
          </p:cNvSpPr>
          <p:nvPr/>
        </p:nvSpPr>
        <p:spPr bwMode="auto">
          <a:xfrm flipH="1">
            <a:off x="568325" y="6969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22" name="Oval 312"/>
          <p:cNvSpPr>
            <a:spLocks noChangeArrowheads="1"/>
          </p:cNvSpPr>
          <p:nvPr/>
        </p:nvSpPr>
        <p:spPr bwMode="auto">
          <a:xfrm flipH="1">
            <a:off x="944563" y="754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23" name="AutoShape 313"/>
          <p:cNvSpPr>
            <a:spLocks noChangeArrowheads="1"/>
          </p:cNvSpPr>
          <p:nvPr/>
        </p:nvSpPr>
        <p:spPr bwMode="auto">
          <a:xfrm rot="3806438">
            <a:off x="1057275" y="6084888"/>
            <a:ext cx="300037" cy="1277938"/>
          </a:xfrm>
          <a:prstGeom prst="can">
            <a:avLst>
              <a:gd name="adj" fmla="val 106482"/>
            </a:avLst>
          </a:prstGeom>
          <a:solidFill>
            <a:srgbClr val="FFFF66"/>
          </a:solidFill>
          <a:ln w="9525">
            <a:solidFill>
              <a:schemeClr val="tx1"/>
            </a:solidFill>
            <a:round/>
            <a:headEnd/>
            <a:tailEnd/>
          </a:ln>
        </p:spPr>
        <p:txBody>
          <a:bodyPr wrap="none" anchor="ctr"/>
          <a:lstStyle/>
          <a:p>
            <a:endParaRPr lang="en-US"/>
          </a:p>
        </p:txBody>
      </p:sp>
      <p:sp>
        <p:nvSpPr>
          <p:cNvPr id="95524" name="Oval 314"/>
          <p:cNvSpPr>
            <a:spLocks noChangeArrowheads="1"/>
          </p:cNvSpPr>
          <p:nvPr/>
        </p:nvSpPr>
        <p:spPr bwMode="auto">
          <a:xfrm flipH="1">
            <a:off x="1643063" y="6467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25" name="Oval 315"/>
          <p:cNvSpPr>
            <a:spLocks noChangeArrowheads="1"/>
          </p:cNvSpPr>
          <p:nvPr/>
        </p:nvSpPr>
        <p:spPr bwMode="auto">
          <a:xfrm flipH="1">
            <a:off x="2173288" y="628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26" name="Oval 316"/>
          <p:cNvSpPr>
            <a:spLocks noChangeArrowheads="1"/>
          </p:cNvSpPr>
          <p:nvPr/>
        </p:nvSpPr>
        <p:spPr bwMode="auto">
          <a:xfrm flipH="1">
            <a:off x="1708150" y="6375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31" name="Line 321"/>
          <p:cNvSpPr>
            <a:spLocks noChangeShapeType="1"/>
          </p:cNvSpPr>
          <p:nvPr/>
        </p:nvSpPr>
        <p:spPr bwMode="auto">
          <a:xfrm flipV="1">
            <a:off x="665163" y="860425"/>
            <a:ext cx="261937" cy="30956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5532" name="Line 322"/>
          <p:cNvSpPr>
            <a:spLocks noChangeShapeType="1"/>
          </p:cNvSpPr>
          <p:nvPr/>
        </p:nvSpPr>
        <p:spPr bwMode="auto">
          <a:xfrm>
            <a:off x="639763" y="1400175"/>
            <a:ext cx="227012" cy="152400"/>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5533" name="Line 323"/>
          <p:cNvSpPr>
            <a:spLocks noChangeShapeType="1"/>
          </p:cNvSpPr>
          <p:nvPr/>
        </p:nvSpPr>
        <p:spPr bwMode="auto">
          <a:xfrm flipH="1" flipV="1">
            <a:off x="3749675" y="4992688"/>
            <a:ext cx="17463" cy="51276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5534" name="Oval 324"/>
          <p:cNvSpPr>
            <a:spLocks noChangeArrowheads="1"/>
          </p:cNvSpPr>
          <p:nvPr/>
        </p:nvSpPr>
        <p:spPr bwMode="auto">
          <a:xfrm flipH="1">
            <a:off x="3494088" y="4900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35" name="Line 325"/>
          <p:cNvSpPr>
            <a:spLocks noChangeShapeType="1"/>
          </p:cNvSpPr>
          <p:nvPr/>
        </p:nvSpPr>
        <p:spPr bwMode="auto">
          <a:xfrm flipV="1">
            <a:off x="3775075" y="5118100"/>
            <a:ext cx="100013" cy="30321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5536" name="Line 326"/>
          <p:cNvSpPr>
            <a:spLocks noChangeShapeType="1"/>
          </p:cNvSpPr>
          <p:nvPr/>
        </p:nvSpPr>
        <p:spPr bwMode="auto">
          <a:xfrm flipH="1" flipV="1">
            <a:off x="3621088" y="5091113"/>
            <a:ext cx="134937" cy="287337"/>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5537" name="Oval 327"/>
          <p:cNvSpPr>
            <a:spLocks noChangeArrowheads="1"/>
          </p:cNvSpPr>
          <p:nvPr/>
        </p:nvSpPr>
        <p:spPr bwMode="auto">
          <a:xfrm flipH="1">
            <a:off x="3703638" y="4886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38" name="Line 328"/>
          <p:cNvSpPr>
            <a:spLocks noChangeShapeType="1"/>
          </p:cNvSpPr>
          <p:nvPr/>
        </p:nvSpPr>
        <p:spPr bwMode="auto">
          <a:xfrm flipH="1">
            <a:off x="3073400" y="5614988"/>
            <a:ext cx="471488" cy="168275"/>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5540" name="Oval 330"/>
          <p:cNvSpPr>
            <a:spLocks noChangeArrowheads="1"/>
          </p:cNvSpPr>
          <p:nvPr/>
        </p:nvSpPr>
        <p:spPr bwMode="auto">
          <a:xfrm flipH="1">
            <a:off x="5440363" y="4973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41" name="Oval 331"/>
          <p:cNvSpPr>
            <a:spLocks noChangeArrowheads="1"/>
          </p:cNvSpPr>
          <p:nvPr/>
        </p:nvSpPr>
        <p:spPr bwMode="auto">
          <a:xfrm flipH="1">
            <a:off x="5287963" y="5126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42" name="Oval 332"/>
          <p:cNvSpPr>
            <a:spLocks noChangeArrowheads="1"/>
          </p:cNvSpPr>
          <p:nvPr/>
        </p:nvSpPr>
        <p:spPr bwMode="auto">
          <a:xfrm flipH="1">
            <a:off x="5305425" y="4889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43" name="Oval 333"/>
          <p:cNvSpPr>
            <a:spLocks noChangeArrowheads="1"/>
          </p:cNvSpPr>
          <p:nvPr/>
        </p:nvSpPr>
        <p:spPr bwMode="auto">
          <a:xfrm flipH="1">
            <a:off x="5627688" y="5041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44" name="Oval 334"/>
          <p:cNvSpPr>
            <a:spLocks noChangeArrowheads="1"/>
          </p:cNvSpPr>
          <p:nvPr/>
        </p:nvSpPr>
        <p:spPr bwMode="auto">
          <a:xfrm flipH="1">
            <a:off x="1890713" y="40513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45" name="Oval 335"/>
          <p:cNvSpPr>
            <a:spLocks noChangeArrowheads="1"/>
          </p:cNvSpPr>
          <p:nvPr/>
        </p:nvSpPr>
        <p:spPr bwMode="auto">
          <a:xfrm flipH="1">
            <a:off x="1057275" y="5053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46" name="Oval 336"/>
          <p:cNvSpPr>
            <a:spLocks noChangeArrowheads="1"/>
          </p:cNvSpPr>
          <p:nvPr/>
        </p:nvSpPr>
        <p:spPr bwMode="auto">
          <a:xfrm flipH="1">
            <a:off x="1546225" y="4824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47" name="Oval 337"/>
          <p:cNvSpPr>
            <a:spLocks noChangeArrowheads="1"/>
          </p:cNvSpPr>
          <p:nvPr/>
        </p:nvSpPr>
        <p:spPr bwMode="auto">
          <a:xfrm flipH="1">
            <a:off x="1562100" y="5094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48" name="Oval 338"/>
          <p:cNvSpPr>
            <a:spLocks noChangeArrowheads="1"/>
          </p:cNvSpPr>
          <p:nvPr/>
        </p:nvSpPr>
        <p:spPr bwMode="auto">
          <a:xfrm flipH="1">
            <a:off x="1577975" y="5364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49" name="Oval 339"/>
          <p:cNvSpPr>
            <a:spLocks noChangeArrowheads="1"/>
          </p:cNvSpPr>
          <p:nvPr/>
        </p:nvSpPr>
        <p:spPr bwMode="auto">
          <a:xfrm flipH="1">
            <a:off x="1638300" y="4933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50" name="Oval 340"/>
          <p:cNvSpPr>
            <a:spLocks noChangeArrowheads="1"/>
          </p:cNvSpPr>
          <p:nvPr/>
        </p:nvSpPr>
        <p:spPr bwMode="auto">
          <a:xfrm flipH="1">
            <a:off x="1309688" y="4926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51" name="Oval 341"/>
          <p:cNvSpPr>
            <a:spLocks noChangeArrowheads="1"/>
          </p:cNvSpPr>
          <p:nvPr/>
        </p:nvSpPr>
        <p:spPr bwMode="auto">
          <a:xfrm flipH="1">
            <a:off x="1444625" y="4630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52" name="Oval 342"/>
          <p:cNvSpPr>
            <a:spLocks noChangeArrowheads="1"/>
          </p:cNvSpPr>
          <p:nvPr/>
        </p:nvSpPr>
        <p:spPr bwMode="auto">
          <a:xfrm flipH="1">
            <a:off x="1984375" y="4579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grpSp>
        <p:nvGrpSpPr>
          <p:cNvPr id="5" name="Group 343"/>
          <p:cNvGrpSpPr>
            <a:grpSpLocks/>
          </p:cNvGrpSpPr>
          <p:nvPr/>
        </p:nvGrpSpPr>
        <p:grpSpPr bwMode="auto">
          <a:xfrm flipH="1">
            <a:off x="-322263" y="0"/>
            <a:ext cx="9866313" cy="7175500"/>
            <a:chOff x="-225" y="0"/>
            <a:chExt cx="6215" cy="4520"/>
          </a:xfrm>
        </p:grpSpPr>
        <p:sp>
          <p:nvSpPr>
            <p:cNvPr id="95558" name="Rectangle 344"/>
            <p:cNvSpPr>
              <a:spLocks noChangeArrowheads="1"/>
            </p:cNvSpPr>
            <p:nvPr/>
          </p:nvSpPr>
          <p:spPr bwMode="auto">
            <a:xfrm>
              <a:off x="5760" y="0"/>
              <a:ext cx="225" cy="4320"/>
            </a:xfrm>
            <a:prstGeom prst="rect">
              <a:avLst/>
            </a:prstGeom>
            <a:solidFill>
              <a:schemeClr val="bg1"/>
            </a:solidFill>
            <a:ln w="9525">
              <a:noFill/>
              <a:miter lim="800000"/>
              <a:headEnd/>
              <a:tailEnd/>
            </a:ln>
          </p:spPr>
          <p:txBody>
            <a:bodyPr wrap="none" anchor="ctr"/>
            <a:lstStyle/>
            <a:p>
              <a:endParaRPr lang="en-US"/>
            </a:p>
          </p:txBody>
        </p:sp>
        <p:sp>
          <p:nvSpPr>
            <p:cNvPr id="95559" name="Rectangle 345"/>
            <p:cNvSpPr>
              <a:spLocks noChangeArrowheads="1"/>
            </p:cNvSpPr>
            <p:nvPr/>
          </p:nvSpPr>
          <p:spPr bwMode="auto">
            <a:xfrm>
              <a:off x="-225" y="0"/>
              <a:ext cx="225" cy="4397"/>
            </a:xfrm>
            <a:prstGeom prst="rect">
              <a:avLst/>
            </a:prstGeom>
            <a:solidFill>
              <a:schemeClr val="bg1"/>
            </a:solidFill>
            <a:ln w="9525">
              <a:noFill/>
              <a:miter lim="800000"/>
              <a:headEnd/>
              <a:tailEnd/>
            </a:ln>
          </p:spPr>
          <p:txBody>
            <a:bodyPr wrap="none" anchor="ctr"/>
            <a:lstStyle/>
            <a:p>
              <a:endParaRPr lang="en-US"/>
            </a:p>
          </p:txBody>
        </p:sp>
        <p:sp>
          <p:nvSpPr>
            <p:cNvPr id="95560" name="Rectangle 346"/>
            <p:cNvSpPr>
              <a:spLocks noChangeArrowheads="1"/>
            </p:cNvSpPr>
            <p:nvPr/>
          </p:nvSpPr>
          <p:spPr bwMode="auto">
            <a:xfrm>
              <a:off x="-225" y="4320"/>
              <a:ext cx="6215" cy="200"/>
            </a:xfrm>
            <a:prstGeom prst="rect">
              <a:avLst/>
            </a:prstGeom>
            <a:solidFill>
              <a:schemeClr val="bg1"/>
            </a:solidFill>
            <a:ln w="9525">
              <a:noFill/>
              <a:miter lim="800000"/>
              <a:headEnd/>
              <a:tailEnd/>
            </a:ln>
          </p:spPr>
          <p:txBody>
            <a:bodyPr wrap="none" anchor="ctr"/>
            <a:lstStyle/>
            <a:p>
              <a:endParaRPr lang="en-US"/>
            </a:p>
          </p:txBody>
        </p:sp>
      </p:grpSp>
      <p:sp>
        <p:nvSpPr>
          <p:cNvPr id="95554" name="Oval 347"/>
          <p:cNvSpPr>
            <a:spLocks noChangeArrowheads="1"/>
          </p:cNvSpPr>
          <p:nvPr/>
        </p:nvSpPr>
        <p:spPr bwMode="auto">
          <a:xfrm flipH="1">
            <a:off x="830263" y="681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5555" name="Freeform 348"/>
          <p:cNvSpPr>
            <a:spLocks/>
          </p:cNvSpPr>
          <p:nvPr/>
        </p:nvSpPr>
        <p:spPr bwMode="auto">
          <a:xfrm>
            <a:off x="947738" y="587375"/>
            <a:ext cx="1882775" cy="668338"/>
          </a:xfrm>
          <a:custGeom>
            <a:avLst/>
            <a:gdLst>
              <a:gd name="T0" fmla="*/ 2147483647 w 1186"/>
              <a:gd name="T1" fmla="*/ 0 h 421"/>
              <a:gd name="T2" fmla="*/ 1345763280 w 1186"/>
              <a:gd name="T3" fmla="*/ 985382736 h 421"/>
              <a:gd name="T4" fmla="*/ 0 w 1186"/>
              <a:gd name="T5" fmla="*/ 554434827 h 421"/>
              <a:gd name="T6" fmla="*/ 0 60000 65536"/>
              <a:gd name="T7" fmla="*/ 0 60000 65536"/>
              <a:gd name="T8" fmla="*/ 0 60000 65536"/>
              <a:gd name="T9" fmla="*/ 0 w 1186"/>
              <a:gd name="T10" fmla="*/ 0 h 421"/>
              <a:gd name="T11" fmla="*/ 1186 w 1186"/>
              <a:gd name="T12" fmla="*/ 421 h 421"/>
            </a:gdLst>
            <a:ahLst/>
            <a:cxnLst>
              <a:cxn ang="T6">
                <a:pos x="T0" y="T1"/>
              </a:cxn>
              <a:cxn ang="T7">
                <a:pos x="T2" y="T3"/>
              </a:cxn>
              <a:cxn ang="T8">
                <a:pos x="T4" y="T5"/>
              </a:cxn>
            </a:cxnLst>
            <a:rect l="T9" t="T10" r="T11" b="T12"/>
            <a:pathLst>
              <a:path w="1186" h="421">
                <a:moveTo>
                  <a:pt x="1186" y="0"/>
                </a:moveTo>
                <a:cubicBezTo>
                  <a:pt x="1079" y="65"/>
                  <a:pt x="732" y="354"/>
                  <a:pt x="534" y="391"/>
                </a:cubicBezTo>
                <a:cubicBezTo>
                  <a:pt x="353" y="421"/>
                  <a:pt x="111" y="256"/>
                  <a:pt x="0" y="220"/>
                </a:cubicBezTo>
              </a:path>
            </a:pathLst>
          </a:custGeom>
          <a:noFill/>
          <a:ln w="9525">
            <a:solidFill>
              <a:schemeClr val="tx1"/>
            </a:solidFill>
            <a:round/>
            <a:headEnd/>
            <a:tailEnd type="triangle" w="med" len="med"/>
          </a:ln>
        </p:spPr>
        <p:txBody>
          <a:bodyPr/>
          <a:lstStyle/>
          <a:p>
            <a:endParaRPr lang="cs-CZ"/>
          </a:p>
        </p:txBody>
      </p:sp>
      <p:sp>
        <p:nvSpPr>
          <p:cNvPr id="95557" name="AutoShape 350"/>
          <p:cNvSpPr>
            <a:spLocks noChangeArrowheads="1"/>
          </p:cNvSpPr>
          <p:nvPr/>
        </p:nvSpPr>
        <p:spPr bwMode="auto">
          <a:xfrm>
            <a:off x="250825" y="2708275"/>
            <a:ext cx="360363" cy="647700"/>
          </a:xfrm>
          <a:prstGeom prst="downArrow">
            <a:avLst>
              <a:gd name="adj1" fmla="val 50000"/>
              <a:gd name="adj2" fmla="val 44934"/>
            </a:avLst>
          </a:prstGeom>
          <a:ln>
            <a:headEnd/>
            <a:tailEnd/>
          </a:ln>
        </p:spPr>
        <p:style>
          <a:lnRef idx="1">
            <a:schemeClr val="accent1"/>
          </a:lnRef>
          <a:fillRef idx="3">
            <a:schemeClr val="accent1"/>
          </a:fillRef>
          <a:effectRef idx="2">
            <a:schemeClr val="accent1"/>
          </a:effectRef>
          <a:fontRef idx="minor">
            <a:schemeClr val="lt1"/>
          </a:fontRef>
        </p:style>
        <p:txBody>
          <a:bodyPr vert="eaVert" wrap="none" anchor="ctr"/>
          <a:lstStyle/>
          <a:p>
            <a:endParaRPr lang="en-US"/>
          </a:p>
        </p:txBody>
      </p:sp>
      <p:sp>
        <p:nvSpPr>
          <p:cNvPr id="351" name="Text Box 26"/>
          <p:cNvSpPr txBox="1">
            <a:spLocks noChangeArrowheads="1"/>
          </p:cNvSpPr>
          <p:nvPr/>
        </p:nvSpPr>
        <p:spPr bwMode="auto">
          <a:xfrm>
            <a:off x="7731125" y="4286250"/>
            <a:ext cx="1207382" cy="461665"/>
          </a:xfrm>
          <a:prstGeom prst="rect">
            <a:avLst/>
          </a:prstGeom>
          <a:noFill/>
          <a:ln w="9525">
            <a:noFill/>
            <a:miter lim="800000"/>
            <a:headEnd/>
            <a:tailEnd/>
          </a:ln>
        </p:spPr>
        <p:txBody>
          <a:bodyPr wrap="none">
            <a:spAutoFit/>
          </a:bodyPr>
          <a:lstStyle/>
          <a:p>
            <a:pPr eaLnBrk="0" hangingPunct="0"/>
            <a:r>
              <a:rPr lang="cs-CZ" sz="2400" dirty="0">
                <a:latin typeface="Times New Roman" pitchFamily="18" charset="0"/>
              </a:rPr>
              <a:t>arteriole</a:t>
            </a:r>
          </a:p>
        </p:txBody>
      </p:sp>
      <p:sp>
        <p:nvSpPr>
          <p:cNvPr id="352" name="Text Box 27"/>
          <p:cNvSpPr txBox="1">
            <a:spLocks noChangeArrowheads="1"/>
          </p:cNvSpPr>
          <p:nvPr/>
        </p:nvSpPr>
        <p:spPr bwMode="auto">
          <a:xfrm>
            <a:off x="381000" y="4397375"/>
            <a:ext cx="1003801"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venule</a:t>
            </a:r>
            <a:endParaRPr lang="cs-CZ" sz="2400" dirty="0">
              <a:latin typeface="Times New Roman" pitchFamily="18" charset="0"/>
            </a:endParaRPr>
          </a:p>
        </p:txBody>
      </p:sp>
      <p:sp>
        <p:nvSpPr>
          <p:cNvPr id="353" name="Text Box 28"/>
          <p:cNvSpPr txBox="1">
            <a:spLocks noChangeArrowheads="1"/>
          </p:cNvSpPr>
          <p:nvPr/>
        </p:nvSpPr>
        <p:spPr bwMode="auto">
          <a:xfrm>
            <a:off x="3347864" y="4365104"/>
            <a:ext cx="1327608"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Capillary</a:t>
            </a:r>
            <a:endParaRPr lang="cs-CZ" sz="2400" dirty="0">
              <a:latin typeface="Times New Roman" pitchFamily="18" charset="0"/>
            </a:endParaRPr>
          </a:p>
        </p:txBody>
      </p:sp>
      <p:sp>
        <p:nvSpPr>
          <p:cNvPr id="354" name="Text Box 66"/>
          <p:cNvSpPr txBox="1">
            <a:spLocks noChangeArrowheads="1"/>
          </p:cNvSpPr>
          <p:nvPr/>
        </p:nvSpPr>
        <p:spPr bwMode="auto">
          <a:xfrm flipH="1">
            <a:off x="6544445" y="3932238"/>
            <a:ext cx="1051891" cy="523220"/>
          </a:xfrm>
          <a:prstGeom prst="rect">
            <a:avLst/>
          </a:prstGeom>
          <a:noFill/>
          <a:ln w="9525">
            <a:noFill/>
            <a:miter lim="800000"/>
            <a:headEnd/>
            <a:tailEnd/>
          </a:ln>
        </p:spPr>
        <p:txBody>
          <a:bodyPr wrap="none">
            <a:spAutoFit/>
          </a:bodyPr>
          <a:lstStyle/>
          <a:p>
            <a:pPr algn="r" eaLnBrk="0" hangingPunct="0"/>
            <a:r>
              <a:rPr lang="cs-CZ" sz="1400" dirty="0" err="1">
                <a:latin typeface="Times New Roman" pitchFamily="18" charset="0"/>
              </a:rPr>
              <a:t>Precapillary</a:t>
            </a:r>
            <a:endParaRPr lang="cs-CZ" sz="1400" dirty="0">
              <a:latin typeface="Times New Roman" pitchFamily="18" charset="0"/>
            </a:endParaRPr>
          </a:p>
          <a:p>
            <a:pPr algn="r" eaLnBrk="0" hangingPunct="0"/>
            <a:r>
              <a:rPr lang="cs-CZ" sz="1400" dirty="0" err="1">
                <a:latin typeface="Times New Roman" pitchFamily="18" charset="0"/>
              </a:rPr>
              <a:t>sphincter</a:t>
            </a:r>
            <a:endParaRPr lang="cs-CZ" sz="1400" dirty="0">
              <a:latin typeface="Times New Roman" pitchFamily="18" charset="0"/>
            </a:endParaRPr>
          </a:p>
        </p:txBody>
      </p:sp>
      <p:sp>
        <p:nvSpPr>
          <p:cNvPr id="355" name="Text Box 311"/>
          <p:cNvSpPr txBox="1">
            <a:spLocks noChangeArrowheads="1"/>
          </p:cNvSpPr>
          <p:nvPr/>
        </p:nvSpPr>
        <p:spPr bwMode="auto">
          <a:xfrm flipH="1">
            <a:off x="3429000" y="544195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356" name="Text Box 312"/>
          <p:cNvSpPr txBox="1">
            <a:spLocks noChangeArrowheads="1"/>
          </p:cNvSpPr>
          <p:nvPr/>
        </p:nvSpPr>
        <p:spPr bwMode="auto">
          <a:xfrm flipH="1">
            <a:off x="6350" y="114300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357" name="Text Box 63"/>
          <p:cNvSpPr txBox="1">
            <a:spLocks noChangeArrowheads="1"/>
          </p:cNvSpPr>
          <p:nvPr/>
        </p:nvSpPr>
        <p:spPr bwMode="auto">
          <a:xfrm flipH="1">
            <a:off x="42863" y="2463800"/>
            <a:ext cx="203132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Oncotic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358" name="Text Box 64"/>
          <p:cNvSpPr txBox="1">
            <a:spLocks noChangeArrowheads="1"/>
          </p:cNvSpPr>
          <p:nvPr/>
        </p:nvSpPr>
        <p:spPr bwMode="auto">
          <a:xfrm rot="17650112" flipH="1">
            <a:off x="4562884" y="988319"/>
            <a:ext cx="218040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Hydraulic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359" name="Text Box 317"/>
          <p:cNvSpPr txBox="1">
            <a:spLocks noChangeArrowheads="1"/>
          </p:cNvSpPr>
          <p:nvPr/>
        </p:nvSpPr>
        <p:spPr bwMode="auto">
          <a:xfrm flipH="1">
            <a:off x="423863" y="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360" name="Text Box 317"/>
          <p:cNvSpPr txBox="1">
            <a:spLocks noChangeArrowheads="1"/>
          </p:cNvSpPr>
          <p:nvPr/>
        </p:nvSpPr>
        <p:spPr bwMode="auto">
          <a:xfrm flipH="1">
            <a:off x="1763688" y="6550223"/>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361" name="Text Box 329"/>
          <p:cNvSpPr txBox="1">
            <a:spLocks noChangeArrowheads="1"/>
          </p:cNvSpPr>
          <p:nvPr/>
        </p:nvSpPr>
        <p:spPr bwMode="auto">
          <a:xfrm>
            <a:off x="6660232" y="928688"/>
            <a:ext cx="1631281" cy="830997"/>
          </a:xfrm>
          <a:prstGeom prst="rect">
            <a:avLst/>
          </a:prstGeom>
          <a:noFill/>
          <a:ln w="9525">
            <a:noFill/>
            <a:miter lim="800000"/>
            <a:headEnd/>
            <a:tailEnd/>
          </a:ln>
        </p:spPr>
        <p:txBody>
          <a:bodyPr wrap="square">
            <a:spAutoFit/>
          </a:bodyPr>
          <a:lstStyle/>
          <a:p>
            <a:pPr algn="r" eaLnBrk="0" hangingPunct="0"/>
            <a:r>
              <a:rPr lang="cs-CZ" sz="2400" dirty="0" err="1">
                <a:latin typeface="Times New Roman" pitchFamily="18" charset="0"/>
              </a:rPr>
              <a:t>Interstitial</a:t>
            </a:r>
            <a:r>
              <a:rPr lang="cs-CZ" sz="2400" dirty="0">
                <a:latin typeface="Times New Roman" pitchFamily="18" charset="0"/>
              </a:rPr>
              <a:t> fluid</a:t>
            </a:r>
          </a:p>
        </p:txBody>
      </p:sp>
      <p:sp>
        <p:nvSpPr>
          <p:cNvPr id="362" name="Text Box 60"/>
          <p:cNvSpPr txBox="1">
            <a:spLocks noChangeArrowheads="1"/>
          </p:cNvSpPr>
          <p:nvPr/>
        </p:nvSpPr>
        <p:spPr bwMode="auto">
          <a:xfrm flipH="1">
            <a:off x="611560" y="2708920"/>
            <a:ext cx="1656184" cy="52322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algn="ctr" eaLnBrk="0" hangingPunct="0"/>
            <a:r>
              <a:rPr lang="cs-CZ" sz="1400" dirty="0" err="1">
                <a:latin typeface="Times New Roman" pitchFamily="18" charset="0"/>
              </a:rPr>
              <a:t>Decrease</a:t>
            </a:r>
            <a:r>
              <a:rPr lang="cs-CZ" sz="1400" dirty="0">
                <a:latin typeface="Times New Roman" pitchFamily="18" charset="0"/>
              </a:rPr>
              <a:t> </a:t>
            </a:r>
            <a:r>
              <a:rPr lang="cs-CZ" sz="1400" dirty="0" err="1">
                <a:latin typeface="Times New Roman" pitchFamily="18" charset="0"/>
              </a:rPr>
              <a:t>of</a:t>
            </a:r>
            <a:r>
              <a:rPr lang="cs-CZ" sz="1400" dirty="0">
                <a:latin typeface="Times New Roman" pitchFamily="18" charset="0"/>
              </a:rPr>
              <a:t> </a:t>
            </a:r>
            <a:r>
              <a:rPr lang="cs-CZ" sz="1400" dirty="0" err="1">
                <a:latin typeface="Times New Roman" pitchFamily="18" charset="0"/>
              </a:rPr>
              <a:t>oncotic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363" name="Text Box 65"/>
          <p:cNvSpPr txBox="1">
            <a:spLocks noChangeArrowheads="1"/>
          </p:cNvSpPr>
          <p:nvPr/>
        </p:nvSpPr>
        <p:spPr bwMode="auto">
          <a:xfrm>
            <a:off x="2806701" y="622300"/>
            <a:ext cx="1909316" cy="830997"/>
          </a:xfrm>
          <a:prstGeom prst="rect">
            <a:avLst/>
          </a:prstGeom>
          <a:noFill/>
          <a:ln w="9525">
            <a:noFill/>
            <a:miter lim="800000"/>
            <a:headEnd/>
            <a:tailEnd/>
          </a:ln>
        </p:spPr>
        <p:txBody>
          <a:bodyPr wrap="square">
            <a:spAutoFit/>
          </a:bodyPr>
          <a:lstStyle/>
          <a:p>
            <a:pPr algn="ctr" eaLnBrk="0" hangingPunct="0"/>
            <a:r>
              <a:rPr lang="cs-CZ" sz="2400" dirty="0" err="1">
                <a:latin typeface="Times New Roman" pitchFamily="18" charset="0"/>
              </a:rPr>
              <a:t>Movement</a:t>
            </a:r>
            <a:r>
              <a:rPr lang="cs-CZ" sz="2400" dirty="0">
                <a:latin typeface="Times New Roman" pitchFamily="18" charset="0"/>
              </a:rPr>
              <a:t> </a:t>
            </a:r>
            <a:r>
              <a:rPr lang="cs-CZ" sz="2400" dirty="0" err="1">
                <a:latin typeface="Times New Roman" pitchFamily="18" charset="0"/>
              </a:rPr>
              <a:t>of</a:t>
            </a:r>
            <a:r>
              <a:rPr lang="cs-CZ" sz="2400" dirty="0">
                <a:latin typeface="Times New Roman" pitchFamily="18" charset="0"/>
              </a:rPr>
              <a:t> </a:t>
            </a:r>
            <a:r>
              <a:rPr lang="cs-CZ" sz="2400" dirty="0" err="1">
                <a:latin typeface="Times New Roman" pitchFamily="18" charset="0"/>
              </a:rPr>
              <a:t>the</a:t>
            </a:r>
            <a:r>
              <a:rPr lang="cs-CZ" sz="2400" dirty="0">
                <a:latin typeface="Times New Roman" pitchFamily="18" charset="0"/>
              </a:rPr>
              <a:t> </a:t>
            </a:r>
            <a:r>
              <a:rPr lang="cs-CZ" sz="2400" dirty="0" err="1">
                <a:latin typeface="Times New Roman" pitchFamily="18" charset="0"/>
              </a:rPr>
              <a:t>filtrate</a:t>
            </a:r>
            <a:endParaRPr lang="cs-CZ" sz="2400" dirty="0">
              <a:latin typeface="Times New Roman"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62"/>
                                        </p:tgtEl>
                                        <p:attrNameLst>
                                          <p:attrName>style.visibility</p:attrName>
                                        </p:attrNameLst>
                                      </p:cBhvr>
                                      <p:to>
                                        <p:strVal val="visible"/>
                                      </p:to>
                                    </p:set>
                                    <p:animEffect transition="in" filter="checkerboard(across)">
                                      <p:cBhvr>
                                        <p:cTn id="7" dur="500"/>
                                        <p:tgtEl>
                                          <p:spTgt spid="3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266700" y="2797175"/>
            <a:ext cx="9534525" cy="3702050"/>
            <a:chOff x="-96" y="77"/>
            <a:chExt cx="5894" cy="2332"/>
          </a:xfrm>
        </p:grpSpPr>
        <p:grpSp>
          <p:nvGrpSpPr>
            <p:cNvPr id="3" name="Group 3"/>
            <p:cNvGrpSpPr>
              <a:grpSpLocks/>
            </p:cNvGrpSpPr>
            <p:nvPr/>
          </p:nvGrpSpPr>
          <p:grpSpPr bwMode="auto">
            <a:xfrm>
              <a:off x="-90" y="77"/>
              <a:ext cx="5888" cy="1065"/>
              <a:chOff x="-90" y="77"/>
              <a:chExt cx="5888" cy="1065"/>
            </a:xfrm>
          </p:grpSpPr>
          <p:sp>
            <p:nvSpPr>
              <p:cNvPr id="96506" name="Freeform 4"/>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6507" name="Freeform 5"/>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08" name="Freeform 6"/>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09" name="Freeform 7"/>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10" name="Freeform 8"/>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11" name="Freeform 9"/>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12" name="Freeform 10"/>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13" name="Freeform 11"/>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14" name="Freeform 12"/>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15" name="Freeform 13"/>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nvGrpSpPr>
            <p:cNvPr id="4" name="Group 14"/>
            <p:cNvGrpSpPr>
              <a:grpSpLocks/>
            </p:cNvGrpSpPr>
            <p:nvPr/>
          </p:nvGrpSpPr>
          <p:grpSpPr bwMode="auto">
            <a:xfrm flipV="1">
              <a:off x="-96" y="1344"/>
              <a:ext cx="5888" cy="1065"/>
              <a:chOff x="-90" y="77"/>
              <a:chExt cx="5888" cy="1065"/>
            </a:xfrm>
          </p:grpSpPr>
          <p:sp>
            <p:nvSpPr>
              <p:cNvPr id="96496" name="Freeform 15"/>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6497" name="Freeform 16"/>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498" name="Freeform 17"/>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499" name="Freeform 18"/>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00" name="Freeform 19"/>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01" name="Freeform 20"/>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02" name="Freeform 21"/>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03" name="Freeform 22"/>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04" name="Freeform 23"/>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6505" name="Freeform 24"/>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sp>
        <p:nvSpPr>
          <p:cNvPr id="96262" name="Line 28"/>
          <p:cNvSpPr>
            <a:spLocks noChangeShapeType="1"/>
          </p:cNvSpPr>
          <p:nvPr/>
        </p:nvSpPr>
        <p:spPr bwMode="auto">
          <a:xfrm flipH="1" flipV="1">
            <a:off x="5372100" y="2139950"/>
            <a:ext cx="0" cy="1500188"/>
          </a:xfrm>
          <a:prstGeom prst="line">
            <a:avLst/>
          </a:prstGeom>
          <a:noFill/>
          <a:ln w="9525">
            <a:solidFill>
              <a:schemeClr val="tx1"/>
            </a:solidFill>
            <a:round/>
            <a:headEnd/>
            <a:tailEnd type="triangle" w="med" len="med"/>
          </a:ln>
        </p:spPr>
        <p:txBody>
          <a:bodyPr wrap="none" anchor="ctr"/>
          <a:lstStyle/>
          <a:p>
            <a:endParaRPr lang="cs-CZ"/>
          </a:p>
        </p:txBody>
      </p:sp>
      <p:sp>
        <p:nvSpPr>
          <p:cNvPr id="96263" name="Line 29"/>
          <p:cNvSpPr>
            <a:spLocks noChangeShapeType="1"/>
          </p:cNvSpPr>
          <p:nvPr/>
        </p:nvSpPr>
        <p:spPr bwMode="auto">
          <a:xfrm flipH="1" flipV="1">
            <a:off x="5084763" y="2224088"/>
            <a:ext cx="0" cy="1409700"/>
          </a:xfrm>
          <a:prstGeom prst="line">
            <a:avLst/>
          </a:prstGeom>
          <a:noFill/>
          <a:ln w="9525">
            <a:solidFill>
              <a:schemeClr val="tx1"/>
            </a:solidFill>
            <a:round/>
            <a:headEnd/>
            <a:tailEnd type="triangle" w="med" len="med"/>
          </a:ln>
        </p:spPr>
        <p:txBody>
          <a:bodyPr wrap="none" anchor="ctr"/>
          <a:lstStyle/>
          <a:p>
            <a:endParaRPr lang="cs-CZ"/>
          </a:p>
        </p:txBody>
      </p:sp>
      <p:sp>
        <p:nvSpPr>
          <p:cNvPr id="96264" name="Line 30"/>
          <p:cNvSpPr>
            <a:spLocks noChangeShapeType="1"/>
          </p:cNvSpPr>
          <p:nvPr/>
        </p:nvSpPr>
        <p:spPr bwMode="auto">
          <a:xfrm flipH="1" flipV="1">
            <a:off x="4797425" y="2351088"/>
            <a:ext cx="0" cy="1282700"/>
          </a:xfrm>
          <a:prstGeom prst="line">
            <a:avLst/>
          </a:prstGeom>
          <a:noFill/>
          <a:ln w="9525">
            <a:solidFill>
              <a:schemeClr val="tx1"/>
            </a:solidFill>
            <a:round/>
            <a:headEnd/>
            <a:tailEnd type="triangle" w="med" len="med"/>
          </a:ln>
        </p:spPr>
        <p:txBody>
          <a:bodyPr wrap="none" anchor="ctr"/>
          <a:lstStyle/>
          <a:p>
            <a:endParaRPr lang="cs-CZ"/>
          </a:p>
        </p:txBody>
      </p:sp>
      <p:sp>
        <p:nvSpPr>
          <p:cNvPr id="96265" name="Line 31"/>
          <p:cNvSpPr>
            <a:spLocks noChangeShapeType="1"/>
          </p:cNvSpPr>
          <p:nvPr/>
        </p:nvSpPr>
        <p:spPr bwMode="auto">
          <a:xfrm flipH="1" flipV="1">
            <a:off x="4510088" y="2427288"/>
            <a:ext cx="0" cy="1214437"/>
          </a:xfrm>
          <a:prstGeom prst="line">
            <a:avLst/>
          </a:prstGeom>
          <a:noFill/>
          <a:ln w="9525">
            <a:solidFill>
              <a:schemeClr val="tx1"/>
            </a:solidFill>
            <a:round/>
            <a:headEnd/>
            <a:tailEnd type="triangle" w="med" len="med"/>
          </a:ln>
        </p:spPr>
        <p:txBody>
          <a:bodyPr wrap="none" anchor="ctr"/>
          <a:lstStyle/>
          <a:p>
            <a:endParaRPr lang="cs-CZ"/>
          </a:p>
        </p:txBody>
      </p:sp>
      <p:sp>
        <p:nvSpPr>
          <p:cNvPr id="96266" name="Line 32"/>
          <p:cNvSpPr>
            <a:spLocks noChangeShapeType="1"/>
          </p:cNvSpPr>
          <p:nvPr/>
        </p:nvSpPr>
        <p:spPr bwMode="auto">
          <a:xfrm flipH="1" flipV="1">
            <a:off x="4222750" y="2544763"/>
            <a:ext cx="0" cy="1079500"/>
          </a:xfrm>
          <a:prstGeom prst="line">
            <a:avLst/>
          </a:prstGeom>
          <a:noFill/>
          <a:ln w="9525">
            <a:solidFill>
              <a:schemeClr val="tx1"/>
            </a:solidFill>
            <a:round/>
            <a:headEnd/>
            <a:tailEnd type="triangle" w="med" len="med"/>
          </a:ln>
        </p:spPr>
        <p:txBody>
          <a:bodyPr wrap="none" anchor="ctr"/>
          <a:lstStyle/>
          <a:p>
            <a:endParaRPr lang="cs-CZ"/>
          </a:p>
        </p:txBody>
      </p:sp>
      <p:sp>
        <p:nvSpPr>
          <p:cNvPr id="96267" name="Line 33"/>
          <p:cNvSpPr>
            <a:spLocks noChangeShapeType="1"/>
          </p:cNvSpPr>
          <p:nvPr/>
        </p:nvSpPr>
        <p:spPr bwMode="auto">
          <a:xfrm flipH="1" flipV="1">
            <a:off x="3935413" y="2655888"/>
            <a:ext cx="0" cy="962025"/>
          </a:xfrm>
          <a:prstGeom prst="line">
            <a:avLst/>
          </a:prstGeom>
          <a:noFill/>
          <a:ln w="9525">
            <a:solidFill>
              <a:schemeClr val="tx1"/>
            </a:solidFill>
            <a:round/>
            <a:headEnd/>
            <a:tailEnd type="triangle" w="med" len="med"/>
          </a:ln>
        </p:spPr>
        <p:txBody>
          <a:bodyPr wrap="none" anchor="ctr"/>
          <a:lstStyle/>
          <a:p>
            <a:endParaRPr lang="cs-CZ"/>
          </a:p>
        </p:txBody>
      </p:sp>
      <p:sp>
        <p:nvSpPr>
          <p:cNvPr id="96268" name="Line 34"/>
          <p:cNvSpPr>
            <a:spLocks noChangeShapeType="1"/>
          </p:cNvSpPr>
          <p:nvPr/>
        </p:nvSpPr>
        <p:spPr bwMode="auto">
          <a:xfrm flipH="1" flipV="1">
            <a:off x="3648075" y="2747963"/>
            <a:ext cx="0" cy="877887"/>
          </a:xfrm>
          <a:prstGeom prst="line">
            <a:avLst/>
          </a:prstGeom>
          <a:noFill/>
          <a:ln w="9525">
            <a:solidFill>
              <a:schemeClr val="tx1"/>
            </a:solidFill>
            <a:round/>
            <a:headEnd/>
            <a:tailEnd type="triangle" w="med" len="med"/>
          </a:ln>
        </p:spPr>
        <p:txBody>
          <a:bodyPr wrap="none" anchor="ctr"/>
          <a:lstStyle/>
          <a:p>
            <a:endParaRPr lang="cs-CZ"/>
          </a:p>
        </p:txBody>
      </p:sp>
      <p:sp>
        <p:nvSpPr>
          <p:cNvPr id="96269" name="Line 35"/>
          <p:cNvSpPr>
            <a:spLocks noChangeShapeType="1"/>
          </p:cNvSpPr>
          <p:nvPr/>
        </p:nvSpPr>
        <p:spPr bwMode="auto">
          <a:xfrm flipH="1" flipV="1">
            <a:off x="3360738" y="2832100"/>
            <a:ext cx="0" cy="785813"/>
          </a:xfrm>
          <a:prstGeom prst="line">
            <a:avLst/>
          </a:prstGeom>
          <a:noFill/>
          <a:ln w="9525">
            <a:solidFill>
              <a:schemeClr val="tx1"/>
            </a:solidFill>
            <a:round/>
            <a:headEnd/>
            <a:tailEnd type="triangle" w="med" len="med"/>
          </a:ln>
        </p:spPr>
        <p:txBody>
          <a:bodyPr wrap="none" anchor="ctr"/>
          <a:lstStyle/>
          <a:p>
            <a:endParaRPr lang="cs-CZ"/>
          </a:p>
        </p:txBody>
      </p:sp>
      <p:sp>
        <p:nvSpPr>
          <p:cNvPr id="96270" name="Line 36"/>
          <p:cNvSpPr>
            <a:spLocks noChangeShapeType="1"/>
          </p:cNvSpPr>
          <p:nvPr/>
        </p:nvSpPr>
        <p:spPr bwMode="auto">
          <a:xfrm flipH="1" flipV="1">
            <a:off x="3073400" y="2951163"/>
            <a:ext cx="0" cy="693737"/>
          </a:xfrm>
          <a:prstGeom prst="line">
            <a:avLst/>
          </a:prstGeom>
          <a:noFill/>
          <a:ln w="9525">
            <a:solidFill>
              <a:schemeClr val="tx1"/>
            </a:solidFill>
            <a:round/>
            <a:headEnd/>
            <a:tailEnd type="triangle" w="med" len="med"/>
          </a:ln>
        </p:spPr>
        <p:txBody>
          <a:bodyPr wrap="none" anchor="ctr"/>
          <a:lstStyle/>
          <a:p>
            <a:endParaRPr lang="cs-CZ"/>
          </a:p>
        </p:txBody>
      </p:sp>
      <p:sp>
        <p:nvSpPr>
          <p:cNvPr id="96271" name="Line 37"/>
          <p:cNvSpPr>
            <a:spLocks noChangeShapeType="1"/>
          </p:cNvSpPr>
          <p:nvPr/>
        </p:nvSpPr>
        <p:spPr bwMode="auto">
          <a:xfrm flipH="1" flipV="1">
            <a:off x="2786063" y="3063875"/>
            <a:ext cx="0" cy="557213"/>
          </a:xfrm>
          <a:prstGeom prst="line">
            <a:avLst/>
          </a:prstGeom>
          <a:noFill/>
          <a:ln w="9525">
            <a:solidFill>
              <a:schemeClr val="tx1"/>
            </a:solidFill>
            <a:round/>
            <a:headEnd/>
            <a:tailEnd type="triangle" w="med" len="med"/>
          </a:ln>
        </p:spPr>
        <p:txBody>
          <a:bodyPr wrap="none" anchor="ctr"/>
          <a:lstStyle/>
          <a:p>
            <a:endParaRPr lang="cs-CZ"/>
          </a:p>
        </p:txBody>
      </p:sp>
      <p:sp>
        <p:nvSpPr>
          <p:cNvPr id="96272" name="Line 38"/>
          <p:cNvSpPr>
            <a:spLocks noChangeShapeType="1"/>
          </p:cNvSpPr>
          <p:nvPr/>
        </p:nvSpPr>
        <p:spPr bwMode="auto">
          <a:xfrm flipH="1" flipV="1">
            <a:off x="2498725" y="3154363"/>
            <a:ext cx="0" cy="473075"/>
          </a:xfrm>
          <a:prstGeom prst="line">
            <a:avLst/>
          </a:prstGeom>
          <a:noFill/>
          <a:ln w="9525">
            <a:solidFill>
              <a:schemeClr val="tx1"/>
            </a:solidFill>
            <a:round/>
            <a:headEnd/>
            <a:tailEnd type="triangle" w="med" len="med"/>
          </a:ln>
        </p:spPr>
        <p:txBody>
          <a:bodyPr wrap="none" anchor="ctr"/>
          <a:lstStyle/>
          <a:p>
            <a:endParaRPr lang="cs-CZ"/>
          </a:p>
        </p:txBody>
      </p:sp>
      <p:sp>
        <p:nvSpPr>
          <p:cNvPr id="96273" name="Line 39"/>
          <p:cNvSpPr>
            <a:spLocks noChangeShapeType="1"/>
          </p:cNvSpPr>
          <p:nvPr/>
        </p:nvSpPr>
        <p:spPr bwMode="auto">
          <a:xfrm flipH="1" flipV="1">
            <a:off x="2211388" y="3265488"/>
            <a:ext cx="0" cy="328612"/>
          </a:xfrm>
          <a:prstGeom prst="line">
            <a:avLst/>
          </a:prstGeom>
          <a:noFill/>
          <a:ln w="9525">
            <a:solidFill>
              <a:schemeClr val="tx1"/>
            </a:solidFill>
            <a:round/>
            <a:headEnd/>
            <a:tailEnd type="triangle" w="med" len="med"/>
          </a:ln>
        </p:spPr>
        <p:txBody>
          <a:bodyPr wrap="none" anchor="ctr"/>
          <a:lstStyle/>
          <a:p>
            <a:endParaRPr lang="cs-CZ"/>
          </a:p>
        </p:txBody>
      </p:sp>
      <p:sp>
        <p:nvSpPr>
          <p:cNvPr id="96274" name="Line 40"/>
          <p:cNvSpPr>
            <a:spLocks noChangeShapeType="1"/>
          </p:cNvSpPr>
          <p:nvPr/>
        </p:nvSpPr>
        <p:spPr bwMode="auto">
          <a:xfrm flipH="1" flipV="1">
            <a:off x="3554413" y="3078163"/>
            <a:ext cx="0" cy="549275"/>
          </a:xfrm>
          <a:prstGeom prst="line">
            <a:avLst/>
          </a:prstGeom>
          <a:noFill/>
          <a:ln w="9525">
            <a:solidFill>
              <a:schemeClr val="tx1"/>
            </a:solidFill>
            <a:round/>
            <a:headEnd type="triangle" w="med" len="med"/>
            <a:tailEnd/>
          </a:ln>
        </p:spPr>
        <p:txBody>
          <a:bodyPr wrap="none" anchor="ctr"/>
          <a:lstStyle/>
          <a:p>
            <a:endParaRPr lang="cs-CZ"/>
          </a:p>
        </p:txBody>
      </p:sp>
      <p:sp>
        <p:nvSpPr>
          <p:cNvPr id="96275" name="Line 41"/>
          <p:cNvSpPr>
            <a:spLocks noChangeShapeType="1"/>
          </p:cNvSpPr>
          <p:nvPr/>
        </p:nvSpPr>
        <p:spPr bwMode="auto">
          <a:xfrm flipH="1" flipV="1">
            <a:off x="3249613" y="3063875"/>
            <a:ext cx="0" cy="557213"/>
          </a:xfrm>
          <a:prstGeom prst="line">
            <a:avLst/>
          </a:prstGeom>
          <a:noFill/>
          <a:ln w="9525">
            <a:solidFill>
              <a:schemeClr val="tx1"/>
            </a:solidFill>
            <a:round/>
            <a:headEnd type="triangle" w="med" len="med"/>
            <a:tailEnd/>
          </a:ln>
        </p:spPr>
        <p:txBody>
          <a:bodyPr wrap="none" anchor="ctr"/>
          <a:lstStyle/>
          <a:p>
            <a:endParaRPr lang="cs-CZ"/>
          </a:p>
        </p:txBody>
      </p:sp>
      <p:sp>
        <p:nvSpPr>
          <p:cNvPr id="96276" name="Line 42"/>
          <p:cNvSpPr>
            <a:spLocks noChangeShapeType="1"/>
          </p:cNvSpPr>
          <p:nvPr/>
        </p:nvSpPr>
        <p:spPr bwMode="auto">
          <a:xfrm flipH="1" flipV="1">
            <a:off x="3003550" y="3055938"/>
            <a:ext cx="0" cy="592137"/>
          </a:xfrm>
          <a:prstGeom prst="line">
            <a:avLst/>
          </a:prstGeom>
          <a:noFill/>
          <a:ln w="9525">
            <a:solidFill>
              <a:schemeClr val="tx1"/>
            </a:solidFill>
            <a:round/>
            <a:headEnd type="triangle" w="med" len="med"/>
            <a:tailEnd/>
          </a:ln>
        </p:spPr>
        <p:txBody>
          <a:bodyPr wrap="none" anchor="ctr"/>
          <a:lstStyle/>
          <a:p>
            <a:endParaRPr lang="cs-CZ"/>
          </a:p>
        </p:txBody>
      </p:sp>
      <p:sp>
        <p:nvSpPr>
          <p:cNvPr id="96277" name="Line 43"/>
          <p:cNvSpPr>
            <a:spLocks noChangeShapeType="1"/>
          </p:cNvSpPr>
          <p:nvPr/>
        </p:nvSpPr>
        <p:spPr bwMode="auto">
          <a:xfrm flipH="1" flipV="1">
            <a:off x="2705100" y="3068638"/>
            <a:ext cx="0" cy="565150"/>
          </a:xfrm>
          <a:prstGeom prst="line">
            <a:avLst/>
          </a:prstGeom>
          <a:noFill/>
          <a:ln w="9525">
            <a:solidFill>
              <a:schemeClr val="tx1"/>
            </a:solidFill>
            <a:round/>
            <a:headEnd type="triangle" w="med" len="med"/>
            <a:tailEnd/>
          </a:ln>
        </p:spPr>
        <p:txBody>
          <a:bodyPr wrap="none" anchor="ctr"/>
          <a:lstStyle/>
          <a:p>
            <a:endParaRPr lang="cs-CZ"/>
          </a:p>
        </p:txBody>
      </p:sp>
      <p:sp>
        <p:nvSpPr>
          <p:cNvPr id="96278" name="Line 44"/>
          <p:cNvSpPr>
            <a:spLocks noChangeShapeType="1"/>
          </p:cNvSpPr>
          <p:nvPr/>
        </p:nvSpPr>
        <p:spPr bwMode="auto">
          <a:xfrm flipH="1" flipV="1">
            <a:off x="2425700" y="3068638"/>
            <a:ext cx="0" cy="541337"/>
          </a:xfrm>
          <a:prstGeom prst="line">
            <a:avLst/>
          </a:prstGeom>
          <a:noFill/>
          <a:ln w="9525">
            <a:solidFill>
              <a:schemeClr val="tx1"/>
            </a:solidFill>
            <a:round/>
            <a:headEnd type="triangle" w="med" len="med"/>
            <a:tailEnd/>
          </a:ln>
        </p:spPr>
        <p:txBody>
          <a:bodyPr wrap="none" anchor="ctr"/>
          <a:lstStyle/>
          <a:p>
            <a:endParaRPr lang="cs-CZ"/>
          </a:p>
        </p:txBody>
      </p:sp>
      <p:sp>
        <p:nvSpPr>
          <p:cNvPr id="96279" name="Line 45"/>
          <p:cNvSpPr>
            <a:spLocks noChangeShapeType="1"/>
          </p:cNvSpPr>
          <p:nvPr/>
        </p:nvSpPr>
        <p:spPr bwMode="auto">
          <a:xfrm flipH="1" flipV="1">
            <a:off x="2130425" y="3038475"/>
            <a:ext cx="0" cy="566738"/>
          </a:xfrm>
          <a:prstGeom prst="line">
            <a:avLst/>
          </a:prstGeom>
          <a:noFill/>
          <a:ln w="9525">
            <a:solidFill>
              <a:schemeClr val="tx1"/>
            </a:solidFill>
            <a:round/>
            <a:headEnd type="triangle" w="med" len="med"/>
            <a:tailEnd/>
          </a:ln>
        </p:spPr>
        <p:txBody>
          <a:bodyPr wrap="none" anchor="ctr"/>
          <a:lstStyle/>
          <a:p>
            <a:endParaRPr lang="cs-CZ"/>
          </a:p>
        </p:txBody>
      </p:sp>
      <p:sp>
        <p:nvSpPr>
          <p:cNvPr id="96280" name="Line 46"/>
          <p:cNvSpPr>
            <a:spLocks noChangeShapeType="1"/>
          </p:cNvSpPr>
          <p:nvPr/>
        </p:nvSpPr>
        <p:spPr bwMode="auto">
          <a:xfrm flipH="1" flipV="1">
            <a:off x="3848100" y="3055938"/>
            <a:ext cx="0" cy="582612"/>
          </a:xfrm>
          <a:prstGeom prst="line">
            <a:avLst/>
          </a:prstGeom>
          <a:noFill/>
          <a:ln w="9525">
            <a:solidFill>
              <a:schemeClr val="tx1"/>
            </a:solidFill>
            <a:round/>
            <a:headEnd type="triangle" w="med" len="med"/>
            <a:tailEnd/>
          </a:ln>
        </p:spPr>
        <p:txBody>
          <a:bodyPr wrap="none" anchor="ctr"/>
          <a:lstStyle/>
          <a:p>
            <a:endParaRPr lang="cs-CZ"/>
          </a:p>
        </p:txBody>
      </p:sp>
      <p:sp>
        <p:nvSpPr>
          <p:cNvPr id="96281" name="Line 47"/>
          <p:cNvSpPr>
            <a:spLocks noChangeShapeType="1"/>
          </p:cNvSpPr>
          <p:nvPr/>
        </p:nvSpPr>
        <p:spPr bwMode="auto">
          <a:xfrm flipH="1" flipV="1">
            <a:off x="4149725" y="3071813"/>
            <a:ext cx="0" cy="549275"/>
          </a:xfrm>
          <a:prstGeom prst="line">
            <a:avLst/>
          </a:prstGeom>
          <a:noFill/>
          <a:ln w="9525">
            <a:solidFill>
              <a:schemeClr val="tx1"/>
            </a:solidFill>
            <a:round/>
            <a:headEnd type="triangle" w="med" len="med"/>
            <a:tailEnd/>
          </a:ln>
        </p:spPr>
        <p:txBody>
          <a:bodyPr wrap="none" anchor="ctr"/>
          <a:lstStyle/>
          <a:p>
            <a:endParaRPr lang="cs-CZ"/>
          </a:p>
        </p:txBody>
      </p:sp>
      <p:sp>
        <p:nvSpPr>
          <p:cNvPr id="96282" name="Line 48"/>
          <p:cNvSpPr>
            <a:spLocks noChangeShapeType="1"/>
          </p:cNvSpPr>
          <p:nvPr/>
        </p:nvSpPr>
        <p:spPr bwMode="auto">
          <a:xfrm flipH="1" flipV="1">
            <a:off x="4425950" y="3071813"/>
            <a:ext cx="0" cy="549275"/>
          </a:xfrm>
          <a:prstGeom prst="line">
            <a:avLst/>
          </a:prstGeom>
          <a:noFill/>
          <a:ln w="9525">
            <a:solidFill>
              <a:schemeClr val="tx1"/>
            </a:solidFill>
            <a:round/>
            <a:headEnd type="triangle" w="med" len="med"/>
            <a:tailEnd/>
          </a:ln>
        </p:spPr>
        <p:txBody>
          <a:bodyPr wrap="none" anchor="ctr"/>
          <a:lstStyle/>
          <a:p>
            <a:endParaRPr lang="cs-CZ"/>
          </a:p>
        </p:txBody>
      </p:sp>
      <p:sp>
        <p:nvSpPr>
          <p:cNvPr id="96283" name="Line 49"/>
          <p:cNvSpPr>
            <a:spLocks noChangeShapeType="1"/>
          </p:cNvSpPr>
          <p:nvPr/>
        </p:nvSpPr>
        <p:spPr bwMode="auto">
          <a:xfrm flipH="1" flipV="1">
            <a:off x="4727575" y="3087688"/>
            <a:ext cx="0" cy="557212"/>
          </a:xfrm>
          <a:prstGeom prst="line">
            <a:avLst/>
          </a:prstGeom>
          <a:noFill/>
          <a:ln w="9525">
            <a:solidFill>
              <a:schemeClr val="tx1"/>
            </a:solidFill>
            <a:round/>
            <a:headEnd type="triangle" w="med" len="med"/>
            <a:tailEnd/>
          </a:ln>
        </p:spPr>
        <p:txBody>
          <a:bodyPr wrap="none" anchor="ctr"/>
          <a:lstStyle/>
          <a:p>
            <a:endParaRPr lang="cs-CZ"/>
          </a:p>
        </p:txBody>
      </p:sp>
      <p:sp>
        <p:nvSpPr>
          <p:cNvPr id="96284" name="Line 50"/>
          <p:cNvSpPr>
            <a:spLocks noChangeShapeType="1"/>
          </p:cNvSpPr>
          <p:nvPr/>
        </p:nvSpPr>
        <p:spPr bwMode="auto">
          <a:xfrm flipH="1" flipV="1">
            <a:off x="4995863" y="3087688"/>
            <a:ext cx="0" cy="539750"/>
          </a:xfrm>
          <a:prstGeom prst="line">
            <a:avLst/>
          </a:prstGeom>
          <a:noFill/>
          <a:ln w="9525">
            <a:solidFill>
              <a:schemeClr val="tx1"/>
            </a:solidFill>
            <a:round/>
            <a:headEnd type="triangle" w="med" len="med"/>
            <a:tailEnd/>
          </a:ln>
        </p:spPr>
        <p:txBody>
          <a:bodyPr wrap="none" anchor="ctr"/>
          <a:lstStyle/>
          <a:p>
            <a:endParaRPr lang="cs-CZ"/>
          </a:p>
        </p:txBody>
      </p:sp>
      <p:sp>
        <p:nvSpPr>
          <p:cNvPr id="96285" name="Line 51"/>
          <p:cNvSpPr>
            <a:spLocks noChangeShapeType="1"/>
          </p:cNvSpPr>
          <p:nvPr/>
        </p:nvSpPr>
        <p:spPr bwMode="auto">
          <a:xfrm flipH="1" flipV="1">
            <a:off x="5280025" y="3086100"/>
            <a:ext cx="0" cy="539750"/>
          </a:xfrm>
          <a:prstGeom prst="line">
            <a:avLst/>
          </a:prstGeom>
          <a:noFill/>
          <a:ln w="9525">
            <a:solidFill>
              <a:schemeClr val="tx1"/>
            </a:solidFill>
            <a:round/>
            <a:headEnd type="triangle" w="med" len="med"/>
            <a:tailEnd/>
          </a:ln>
        </p:spPr>
        <p:txBody>
          <a:bodyPr wrap="none" anchor="ctr"/>
          <a:lstStyle/>
          <a:p>
            <a:endParaRPr lang="cs-CZ"/>
          </a:p>
        </p:txBody>
      </p:sp>
      <p:sp>
        <p:nvSpPr>
          <p:cNvPr id="96286" name="Line 52"/>
          <p:cNvSpPr>
            <a:spLocks noChangeShapeType="1"/>
          </p:cNvSpPr>
          <p:nvPr/>
        </p:nvSpPr>
        <p:spPr bwMode="auto">
          <a:xfrm flipH="1" flipV="1">
            <a:off x="5624513" y="1606550"/>
            <a:ext cx="0" cy="2039938"/>
          </a:xfrm>
          <a:prstGeom prst="line">
            <a:avLst/>
          </a:prstGeom>
          <a:noFill/>
          <a:ln w="9525">
            <a:solidFill>
              <a:schemeClr val="tx1"/>
            </a:solidFill>
            <a:round/>
            <a:headEnd/>
            <a:tailEnd type="triangle" w="med" len="med"/>
          </a:ln>
        </p:spPr>
        <p:txBody>
          <a:bodyPr wrap="none" anchor="ctr"/>
          <a:lstStyle/>
          <a:p>
            <a:endParaRPr lang="cs-CZ"/>
          </a:p>
        </p:txBody>
      </p:sp>
      <p:sp>
        <p:nvSpPr>
          <p:cNvPr id="96287" name="Line 53"/>
          <p:cNvSpPr>
            <a:spLocks noChangeShapeType="1"/>
          </p:cNvSpPr>
          <p:nvPr/>
        </p:nvSpPr>
        <p:spPr bwMode="auto">
          <a:xfrm flipH="1" flipV="1">
            <a:off x="5876925" y="1073150"/>
            <a:ext cx="0" cy="2573338"/>
          </a:xfrm>
          <a:prstGeom prst="line">
            <a:avLst/>
          </a:prstGeom>
          <a:noFill/>
          <a:ln w="9525">
            <a:solidFill>
              <a:schemeClr val="tx1"/>
            </a:solidFill>
            <a:round/>
            <a:headEnd/>
            <a:tailEnd type="triangle" w="med" len="med"/>
          </a:ln>
        </p:spPr>
        <p:txBody>
          <a:bodyPr wrap="none" anchor="ctr"/>
          <a:lstStyle/>
          <a:p>
            <a:endParaRPr lang="cs-CZ"/>
          </a:p>
        </p:txBody>
      </p:sp>
      <p:sp>
        <p:nvSpPr>
          <p:cNvPr id="96288" name="Line 54"/>
          <p:cNvSpPr>
            <a:spLocks noChangeShapeType="1"/>
          </p:cNvSpPr>
          <p:nvPr/>
        </p:nvSpPr>
        <p:spPr bwMode="auto">
          <a:xfrm flipH="1" flipV="1">
            <a:off x="6129338" y="539750"/>
            <a:ext cx="0" cy="3106738"/>
          </a:xfrm>
          <a:prstGeom prst="line">
            <a:avLst/>
          </a:prstGeom>
          <a:noFill/>
          <a:ln w="9525">
            <a:solidFill>
              <a:schemeClr val="tx1"/>
            </a:solidFill>
            <a:round/>
            <a:headEnd/>
            <a:tailEnd type="triangle" w="med" len="med"/>
          </a:ln>
        </p:spPr>
        <p:txBody>
          <a:bodyPr wrap="none" anchor="ctr"/>
          <a:lstStyle/>
          <a:p>
            <a:endParaRPr lang="cs-CZ"/>
          </a:p>
        </p:txBody>
      </p:sp>
      <p:sp>
        <p:nvSpPr>
          <p:cNvPr id="96289" name="Line 55"/>
          <p:cNvSpPr>
            <a:spLocks noChangeShapeType="1"/>
          </p:cNvSpPr>
          <p:nvPr/>
        </p:nvSpPr>
        <p:spPr bwMode="auto">
          <a:xfrm flipH="1" flipV="1">
            <a:off x="6381750" y="0"/>
            <a:ext cx="0" cy="3640138"/>
          </a:xfrm>
          <a:prstGeom prst="line">
            <a:avLst/>
          </a:prstGeom>
          <a:noFill/>
          <a:ln w="9525">
            <a:solidFill>
              <a:schemeClr val="tx1"/>
            </a:solidFill>
            <a:round/>
            <a:headEnd/>
            <a:tailEnd type="triangle" w="med" len="med"/>
          </a:ln>
        </p:spPr>
        <p:txBody>
          <a:bodyPr wrap="none" anchor="ctr"/>
          <a:lstStyle/>
          <a:p>
            <a:endParaRPr lang="cs-CZ"/>
          </a:p>
        </p:txBody>
      </p:sp>
      <p:sp>
        <p:nvSpPr>
          <p:cNvPr id="96290" name="Line 56"/>
          <p:cNvSpPr>
            <a:spLocks noChangeShapeType="1"/>
          </p:cNvSpPr>
          <p:nvPr/>
        </p:nvSpPr>
        <p:spPr bwMode="auto">
          <a:xfrm flipV="1">
            <a:off x="2019300" y="2132013"/>
            <a:ext cx="3354388" cy="1196975"/>
          </a:xfrm>
          <a:prstGeom prst="line">
            <a:avLst/>
          </a:prstGeom>
          <a:noFill/>
          <a:ln w="9525">
            <a:solidFill>
              <a:schemeClr val="tx1"/>
            </a:solidFill>
            <a:round/>
            <a:headEnd/>
            <a:tailEnd/>
          </a:ln>
        </p:spPr>
        <p:txBody>
          <a:bodyPr wrap="none" anchor="ctr"/>
          <a:lstStyle/>
          <a:p>
            <a:endParaRPr lang="cs-CZ"/>
          </a:p>
        </p:txBody>
      </p:sp>
      <p:sp>
        <p:nvSpPr>
          <p:cNvPr id="96291" name="Line 57"/>
          <p:cNvSpPr>
            <a:spLocks noChangeShapeType="1"/>
          </p:cNvSpPr>
          <p:nvPr/>
        </p:nvSpPr>
        <p:spPr bwMode="auto">
          <a:xfrm flipV="1">
            <a:off x="5372100" y="0"/>
            <a:ext cx="952500" cy="2141538"/>
          </a:xfrm>
          <a:prstGeom prst="line">
            <a:avLst/>
          </a:prstGeom>
          <a:noFill/>
          <a:ln w="9525">
            <a:solidFill>
              <a:schemeClr val="tx1"/>
            </a:solidFill>
            <a:round/>
            <a:headEnd/>
            <a:tailEnd/>
          </a:ln>
        </p:spPr>
        <p:txBody>
          <a:bodyPr wrap="none" anchor="ctr"/>
          <a:lstStyle/>
          <a:p>
            <a:endParaRPr lang="cs-CZ"/>
          </a:p>
        </p:txBody>
      </p:sp>
      <p:sp>
        <p:nvSpPr>
          <p:cNvPr id="96292" name="Line 58"/>
          <p:cNvSpPr>
            <a:spLocks noChangeShapeType="1"/>
          </p:cNvSpPr>
          <p:nvPr/>
        </p:nvSpPr>
        <p:spPr bwMode="auto">
          <a:xfrm flipH="1" flipV="1">
            <a:off x="238125" y="3033713"/>
            <a:ext cx="5159375" cy="50800"/>
          </a:xfrm>
          <a:prstGeom prst="line">
            <a:avLst/>
          </a:prstGeom>
          <a:noFill/>
          <a:ln w="9525">
            <a:solidFill>
              <a:schemeClr val="tx1"/>
            </a:solidFill>
            <a:round/>
            <a:headEnd/>
            <a:tailEnd/>
          </a:ln>
        </p:spPr>
        <p:txBody>
          <a:bodyPr wrap="none" anchor="ctr"/>
          <a:lstStyle/>
          <a:p>
            <a:endParaRPr lang="cs-CZ"/>
          </a:p>
        </p:txBody>
      </p:sp>
      <p:sp>
        <p:nvSpPr>
          <p:cNvPr id="96293" name="Line 59"/>
          <p:cNvSpPr>
            <a:spLocks noChangeShapeType="1"/>
          </p:cNvSpPr>
          <p:nvPr/>
        </p:nvSpPr>
        <p:spPr bwMode="auto">
          <a:xfrm flipH="1" flipV="1">
            <a:off x="4949825" y="1846263"/>
            <a:ext cx="1588" cy="1044575"/>
          </a:xfrm>
          <a:prstGeom prst="line">
            <a:avLst/>
          </a:prstGeom>
          <a:noFill/>
          <a:ln w="76200">
            <a:solidFill>
              <a:schemeClr val="tx1"/>
            </a:solidFill>
            <a:round/>
            <a:headEnd/>
            <a:tailEnd type="triangle" w="med" len="med"/>
          </a:ln>
        </p:spPr>
        <p:txBody>
          <a:bodyPr wrap="none" anchor="ctr"/>
          <a:lstStyle/>
          <a:p>
            <a:endParaRPr lang="cs-CZ"/>
          </a:p>
        </p:txBody>
      </p:sp>
      <p:sp>
        <p:nvSpPr>
          <p:cNvPr id="135228" name="Text Box 60"/>
          <p:cNvSpPr txBox="1">
            <a:spLocks noChangeArrowheads="1"/>
          </p:cNvSpPr>
          <p:nvPr/>
        </p:nvSpPr>
        <p:spPr bwMode="auto">
          <a:xfrm flipH="1">
            <a:off x="611560" y="2545740"/>
            <a:ext cx="1656184" cy="52322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algn="ctr" eaLnBrk="0" hangingPunct="0"/>
            <a:r>
              <a:rPr lang="cs-CZ" sz="1400" dirty="0" err="1">
                <a:latin typeface="Times New Roman" pitchFamily="18" charset="0"/>
              </a:rPr>
              <a:t>Decrease</a:t>
            </a:r>
            <a:r>
              <a:rPr lang="cs-CZ" sz="1400" dirty="0">
                <a:latin typeface="Times New Roman" pitchFamily="18" charset="0"/>
              </a:rPr>
              <a:t> </a:t>
            </a:r>
            <a:r>
              <a:rPr lang="cs-CZ" sz="1400" dirty="0" err="1">
                <a:latin typeface="Times New Roman" pitchFamily="18" charset="0"/>
              </a:rPr>
              <a:t>of</a:t>
            </a:r>
            <a:r>
              <a:rPr lang="cs-CZ" sz="1400" dirty="0">
                <a:latin typeface="Times New Roman" pitchFamily="18" charset="0"/>
              </a:rPr>
              <a:t> </a:t>
            </a:r>
            <a:r>
              <a:rPr lang="cs-CZ" sz="1400" dirty="0" err="1">
                <a:latin typeface="Times New Roman" pitchFamily="18" charset="0"/>
              </a:rPr>
              <a:t>oncotic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96296" name="Text Box 62"/>
          <p:cNvSpPr txBox="1">
            <a:spLocks noChangeArrowheads="1"/>
          </p:cNvSpPr>
          <p:nvPr/>
        </p:nvSpPr>
        <p:spPr bwMode="auto">
          <a:xfrm>
            <a:off x="2555776" y="500479"/>
            <a:ext cx="2428358" cy="1200329"/>
          </a:xfrm>
          <a:prstGeom prst="rect">
            <a:avLst/>
          </a:prstGeom>
          <a:noFill/>
          <a:ln w="9525">
            <a:noFill/>
            <a:miter lim="800000"/>
            <a:headEnd/>
            <a:tailEnd/>
          </a:ln>
        </p:spPr>
        <p:txBody>
          <a:bodyPr wrap="none">
            <a:spAutoFit/>
          </a:bodyPr>
          <a:lstStyle/>
          <a:p>
            <a:pPr eaLnBrk="0" hangingPunct="0"/>
            <a:r>
              <a:rPr lang="cs-CZ" sz="2400" dirty="0" err="1"/>
              <a:t>Accumulation</a:t>
            </a:r>
            <a:r>
              <a:rPr lang="cs-CZ" sz="2400" dirty="0"/>
              <a:t> </a:t>
            </a:r>
          </a:p>
          <a:p>
            <a:pPr algn="ctr" eaLnBrk="0" hangingPunct="0"/>
            <a:r>
              <a:rPr lang="cs-CZ" sz="2400" dirty="0" err="1"/>
              <a:t>filtrate</a:t>
            </a:r>
            <a:br>
              <a:rPr lang="cs-CZ" sz="2400" dirty="0"/>
            </a:br>
            <a:r>
              <a:rPr lang="cs-CZ" sz="2400" dirty="0"/>
              <a:t>in </a:t>
            </a:r>
            <a:r>
              <a:rPr lang="cs-CZ" sz="2400" dirty="0" err="1"/>
              <a:t>the</a:t>
            </a:r>
            <a:r>
              <a:rPr lang="cs-CZ" sz="2400" dirty="0"/>
              <a:t> </a:t>
            </a:r>
            <a:r>
              <a:rPr lang="cs-CZ" sz="2400" dirty="0" err="1"/>
              <a:t>interstitium</a:t>
            </a:r>
            <a:endParaRPr lang="cs-CZ" sz="2400" dirty="0"/>
          </a:p>
        </p:txBody>
      </p:sp>
      <p:sp>
        <p:nvSpPr>
          <p:cNvPr id="96298" name="Oval 64"/>
          <p:cNvSpPr>
            <a:spLocks noChangeArrowheads="1"/>
          </p:cNvSpPr>
          <p:nvPr/>
        </p:nvSpPr>
        <p:spPr bwMode="auto">
          <a:xfrm flipH="1">
            <a:off x="5113338" y="4964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299" name="Oval 65"/>
          <p:cNvSpPr>
            <a:spLocks noChangeArrowheads="1"/>
          </p:cNvSpPr>
          <p:nvPr/>
        </p:nvSpPr>
        <p:spPr bwMode="auto">
          <a:xfrm flipH="1">
            <a:off x="4960938" y="5116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00" name="Oval 66"/>
          <p:cNvSpPr>
            <a:spLocks noChangeArrowheads="1"/>
          </p:cNvSpPr>
          <p:nvPr/>
        </p:nvSpPr>
        <p:spPr bwMode="auto">
          <a:xfrm flipH="1">
            <a:off x="4808538" y="5268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01" name="Oval 67"/>
          <p:cNvSpPr>
            <a:spLocks noChangeArrowheads="1"/>
          </p:cNvSpPr>
          <p:nvPr/>
        </p:nvSpPr>
        <p:spPr bwMode="auto">
          <a:xfrm flipH="1">
            <a:off x="4664075" y="5589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02" name="Oval 68"/>
          <p:cNvSpPr>
            <a:spLocks noChangeArrowheads="1"/>
          </p:cNvSpPr>
          <p:nvPr/>
        </p:nvSpPr>
        <p:spPr bwMode="auto">
          <a:xfrm flipH="1">
            <a:off x="5187950" y="45767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03" name="Oval 69"/>
          <p:cNvSpPr>
            <a:spLocks noChangeArrowheads="1"/>
          </p:cNvSpPr>
          <p:nvPr/>
        </p:nvSpPr>
        <p:spPr bwMode="auto">
          <a:xfrm flipH="1">
            <a:off x="5195888" y="4105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04" name="Oval 70"/>
          <p:cNvSpPr>
            <a:spLocks noChangeArrowheads="1"/>
          </p:cNvSpPr>
          <p:nvPr/>
        </p:nvSpPr>
        <p:spPr bwMode="auto">
          <a:xfrm flipH="1">
            <a:off x="4503738" y="4459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05" name="Oval 71"/>
          <p:cNvSpPr>
            <a:spLocks noChangeArrowheads="1"/>
          </p:cNvSpPr>
          <p:nvPr/>
        </p:nvSpPr>
        <p:spPr bwMode="auto">
          <a:xfrm flipH="1">
            <a:off x="4351338"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06" name="Oval 72"/>
          <p:cNvSpPr>
            <a:spLocks noChangeArrowheads="1"/>
          </p:cNvSpPr>
          <p:nvPr/>
        </p:nvSpPr>
        <p:spPr bwMode="auto">
          <a:xfrm flipH="1">
            <a:off x="4165600" y="4298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07" name="Oval 73"/>
          <p:cNvSpPr>
            <a:spLocks noChangeArrowheads="1"/>
          </p:cNvSpPr>
          <p:nvPr/>
        </p:nvSpPr>
        <p:spPr bwMode="auto">
          <a:xfrm flipH="1">
            <a:off x="3979863" y="4357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08" name="Oval 74"/>
          <p:cNvSpPr>
            <a:spLocks noChangeArrowheads="1"/>
          </p:cNvSpPr>
          <p:nvPr/>
        </p:nvSpPr>
        <p:spPr bwMode="auto">
          <a:xfrm flipH="1">
            <a:off x="3760788" y="4197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09" name="Oval 75"/>
          <p:cNvSpPr>
            <a:spLocks noChangeArrowheads="1"/>
          </p:cNvSpPr>
          <p:nvPr/>
        </p:nvSpPr>
        <p:spPr bwMode="auto">
          <a:xfrm flipH="1">
            <a:off x="3541713" y="4037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10" name="Oval 76"/>
          <p:cNvSpPr>
            <a:spLocks noChangeArrowheads="1"/>
          </p:cNvSpPr>
          <p:nvPr/>
        </p:nvSpPr>
        <p:spPr bwMode="auto">
          <a:xfrm flipH="1">
            <a:off x="3322638" y="3876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11" name="Oval 77"/>
          <p:cNvSpPr>
            <a:spLocks noChangeArrowheads="1"/>
          </p:cNvSpPr>
          <p:nvPr/>
        </p:nvSpPr>
        <p:spPr bwMode="auto">
          <a:xfrm flipH="1">
            <a:off x="3222625" y="4330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12" name="Oval 78"/>
          <p:cNvSpPr>
            <a:spLocks noChangeArrowheads="1"/>
          </p:cNvSpPr>
          <p:nvPr/>
        </p:nvSpPr>
        <p:spPr bwMode="auto">
          <a:xfrm flipH="1">
            <a:off x="2995613" y="4735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13" name="Oval 79"/>
          <p:cNvSpPr>
            <a:spLocks noChangeArrowheads="1"/>
          </p:cNvSpPr>
          <p:nvPr/>
        </p:nvSpPr>
        <p:spPr bwMode="auto">
          <a:xfrm flipH="1">
            <a:off x="3349625" y="4727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14" name="Oval 80"/>
          <p:cNvSpPr>
            <a:spLocks noChangeArrowheads="1"/>
          </p:cNvSpPr>
          <p:nvPr/>
        </p:nvSpPr>
        <p:spPr bwMode="auto">
          <a:xfrm flipH="1">
            <a:off x="3703638" y="4719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15" name="Oval 81"/>
          <p:cNvSpPr>
            <a:spLocks noChangeArrowheads="1"/>
          </p:cNvSpPr>
          <p:nvPr/>
        </p:nvSpPr>
        <p:spPr bwMode="auto">
          <a:xfrm flipH="1">
            <a:off x="3990975"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16" name="Oval 82"/>
          <p:cNvSpPr>
            <a:spLocks noChangeArrowheads="1"/>
          </p:cNvSpPr>
          <p:nvPr/>
        </p:nvSpPr>
        <p:spPr bwMode="auto">
          <a:xfrm flipH="1">
            <a:off x="4411663"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17" name="Oval 83"/>
          <p:cNvSpPr>
            <a:spLocks noChangeArrowheads="1"/>
          </p:cNvSpPr>
          <p:nvPr/>
        </p:nvSpPr>
        <p:spPr bwMode="auto">
          <a:xfrm flipH="1">
            <a:off x="3144838" y="5165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18" name="Oval 84"/>
          <p:cNvSpPr>
            <a:spLocks noChangeArrowheads="1"/>
          </p:cNvSpPr>
          <p:nvPr/>
        </p:nvSpPr>
        <p:spPr bwMode="auto">
          <a:xfrm flipH="1">
            <a:off x="2874963" y="4997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19" name="Oval 85"/>
          <p:cNvSpPr>
            <a:spLocks noChangeArrowheads="1"/>
          </p:cNvSpPr>
          <p:nvPr/>
        </p:nvSpPr>
        <p:spPr bwMode="auto">
          <a:xfrm flipH="1">
            <a:off x="2605088" y="4829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20" name="Oval 86"/>
          <p:cNvSpPr>
            <a:spLocks noChangeArrowheads="1"/>
          </p:cNvSpPr>
          <p:nvPr/>
        </p:nvSpPr>
        <p:spPr bwMode="auto">
          <a:xfrm flipH="1">
            <a:off x="2857500" y="5233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21" name="Oval 87"/>
          <p:cNvSpPr>
            <a:spLocks noChangeArrowheads="1"/>
          </p:cNvSpPr>
          <p:nvPr/>
        </p:nvSpPr>
        <p:spPr bwMode="auto">
          <a:xfrm flipH="1">
            <a:off x="3197225" y="46275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22" name="Oval 88"/>
          <p:cNvSpPr>
            <a:spLocks noChangeArrowheads="1"/>
          </p:cNvSpPr>
          <p:nvPr/>
        </p:nvSpPr>
        <p:spPr bwMode="auto">
          <a:xfrm flipH="1">
            <a:off x="2614613" y="4594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23" name="Oval 89"/>
          <p:cNvSpPr>
            <a:spLocks noChangeArrowheads="1"/>
          </p:cNvSpPr>
          <p:nvPr/>
        </p:nvSpPr>
        <p:spPr bwMode="auto">
          <a:xfrm flipH="1">
            <a:off x="3449638" y="4221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24" name="Oval 90"/>
          <p:cNvSpPr>
            <a:spLocks noChangeArrowheads="1"/>
          </p:cNvSpPr>
          <p:nvPr/>
        </p:nvSpPr>
        <p:spPr bwMode="auto">
          <a:xfrm flipH="1">
            <a:off x="2335213" y="4691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25" name="Oval 91"/>
          <p:cNvSpPr>
            <a:spLocks noChangeArrowheads="1"/>
          </p:cNvSpPr>
          <p:nvPr/>
        </p:nvSpPr>
        <p:spPr bwMode="auto">
          <a:xfrm flipH="1">
            <a:off x="2587625" y="5065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26" name="Oval 92"/>
          <p:cNvSpPr>
            <a:spLocks noChangeArrowheads="1"/>
          </p:cNvSpPr>
          <p:nvPr/>
        </p:nvSpPr>
        <p:spPr bwMode="auto">
          <a:xfrm flipH="1">
            <a:off x="1779588" y="4941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27" name="Oval 93"/>
          <p:cNvSpPr>
            <a:spLocks noChangeArrowheads="1"/>
          </p:cNvSpPr>
          <p:nvPr/>
        </p:nvSpPr>
        <p:spPr bwMode="auto">
          <a:xfrm flipH="1">
            <a:off x="2435225" y="5218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28" name="Oval 94"/>
          <p:cNvSpPr>
            <a:spLocks noChangeArrowheads="1"/>
          </p:cNvSpPr>
          <p:nvPr/>
        </p:nvSpPr>
        <p:spPr bwMode="auto">
          <a:xfrm flipH="1">
            <a:off x="2300288" y="513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29" name="Oval 95"/>
          <p:cNvSpPr>
            <a:spLocks noChangeArrowheads="1"/>
          </p:cNvSpPr>
          <p:nvPr/>
        </p:nvSpPr>
        <p:spPr bwMode="auto">
          <a:xfrm flipH="1">
            <a:off x="1931988" y="4764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30" name="Oval 96"/>
          <p:cNvSpPr>
            <a:spLocks noChangeArrowheads="1"/>
          </p:cNvSpPr>
          <p:nvPr/>
        </p:nvSpPr>
        <p:spPr bwMode="auto">
          <a:xfrm flipH="1">
            <a:off x="1752600" y="5118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31" name="Oval 97"/>
          <p:cNvSpPr>
            <a:spLocks noChangeArrowheads="1"/>
          </p:cNvSpPr>
          <p:nvPr/>
        </p:nvSpPr>
        <p:spPr bwMode="auto">
          <a:xfrm flipH="1">
            <a:off x="2030413" y="49958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32" name="Oval 98"/>
          <p:cNvSpPr>
            <a:spLocks noChangeArrowheads="1"/>
          </p:cNvSpPr>
          <p:nvPr/>
        </p:nvSpPr>
        <p:spPr bwMode="auto">
          <a:xfrm flipH="1">
            <a:off x="2282825" y="5370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33" name="Oval 99"/>
          <p:cNvSpPr>
            <a:spLocks noChangeArrowheads="1"/>
          </p:cNvSpPr>
          <p:nvPr/>
        </p:nvSpPr>
        <p:spPr bwMode="auto">
          <a:xfrm flipH="1">
            <a:off x="2147888" y="5286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34" name="Oval 100"/>
          <p:cNvSpPr>
            <a:spLocks noChangeArrowheads="1"/>
          </p:cNvSpPr>
          <p:nvPr/>
        </p:nvSpPr>
        <p:spPr bwMode="auto">
          <a:xfrm flipH="1">
            <a:off x="1905000" y="4554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35" name="Oval 101"/>
          <p:cNvSpPr>
            <a:spLocks noChangeArrowheads="1"/>
          </p:cNvSpPr>
          <p:nvPr/>
        </p:nvSpPr>
        <p:spPr bwMode="auto">
          <a:xfrm flipH="1">
            <a:off x="4832350" y="4492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36" name="Oval 102"/>
          <p:cNvSpPr>
            <a:spLocks noChangeArrowheads="1"/>
          </p:cNvSpPr>
          <p:nvPr/>
        </p:nvSpPr>
        <p:spPr bwMode="auto">
          <a:xfrm flipH="1">
            <a:off x="5035550" y="4729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37" name="Oval 103"/>
          <p:cNvSpPr>
            <a:spLocks noChangeArrowheads="1"/>
          </p:cNvSpPr>
          <p:nvPr/>
        </p:nvSpPr>
        <p:spPr bwMode="auto">
          <a:xfrm flipH="1">
            <a:off x="4721225" y="4891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38" name="Oval 104"/>
          <p:cNvSpPr>
            <a:spLocks noChangeArrowheads="1"/>
          </p:cNvSpPr>
          <p:nvPr/>
        </p:nvSpPr>
        <p:spPr bwMode="auto">
          <a:xfrm flipH="1">
            <a:off x="4568825" y="5043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39" name="Oval 105"/>
          <p:cNvSpPr>
            <a:spLocks noChangeArrowheads="1"/>
          </p:cNvSpPr>
          <p:nvPr/>
        </p:nvSpPr>
        <p:spPr bwMode="auto">
          <a:xfrm flipH="1">
            <a:off x="4814888"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40" name="Oval 106"/>
          <p:cNvSpPr>
            <a:spLocks noChangeArrowheads="1"/>
          </p:cNvSpPr>
          <p:nvPr/>
        </p:nvSpPr>
        <p:spPr bwMode="auto">
          <a:xfrm flipH="1">
            <a:off x="4491038" y="4084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41" name="Oval 107"/>
          <p:cNvSpPr>
            <a:spLocks noChangeArrowheads="1"/>
          </p:cNvSpPr>
          <p:nvPr/>
        </p:nvSpPr>
        <p:spPr bwMode="auto">
          <a:xfrm flipH="1">
            <a:off x="4416425" y="5195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42" name="Oval 108"/>
          <p:cNvSpPr>
            <a:spLocks noChangeArrowheads="1"/>
          </p:cNvSpPr>
          <p:nvPr/>
        </p:nvSpPr>
        <p:spPr bwMode="auto">
          <a:xfrm flipH="1">
            <a:off x="4106863" y="5151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43" name="Oval 109"/>
          <p:cNvSpPr>
            <a:spLocks noChangeArrowheads="1"/>
          </p:cNvSpPr>
          <p:nvPr/>
        </p:nvSpPr>
        <p:spPr bwMode="auto">
          <a:xfrm flipH="1">
            <a:off x="2947988" y="5754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44" name="Oval 110"/>
          <p:cNvSpPr>
            <a:spLocks noChangeArrowheads="1"/>
          </p:cNvSpPr>
          <p:nvPr/>
        </p:nvSpPr>
        <p:spPr bwMode="auto">
          <a:xfrm flipH="1">
            <a:off x="3954463" y="5303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45" name="Oval 111"/>
          <p:cNvSpPr>
            <a:spLocks noChangeArrowheads="1"/>
          </p:cNvSpPr>
          <p:nvPr/>
        </p:nvSpPr>
        <p:spPr bwMode="auto">
          <a:xfrm flipH="1">
            <a:off x="3838575" y="4999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46" name="Oval 112"/>
          <p:cNvSpPr>
            <a:spLocks noChangeArrowheads="1"/>
          </p:cNvSpPr>
          <p:nvPr/>
        </p:nvSpPr>
        <p:spPr bwMode="auto">
          <a:xfrm flipH="1">
            <a:off x="3262313" y="4948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47" name="Oval 113"/>
          <p:cNvSpPr>
            <a:spLocks noChangeArrowheads="1"/>
          </p:cNvSpPr>
          <p:nvPr/>
        </p:nvSpPr>
        <p:spPr bwMode="auto">
          <a:xfrm flipH="1">
            <a:off x="6400800" y="4535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48" name="Oval 114"/>
          <p:cNvSpPr>
            <a:spLocks noChangeArrowheads="1"/>
          </p:cNvSpPr>
          <p:nvPr/>
        </p:nvSpPr>
        <p:spPr bwMode="auto">
          <a:xfrm flipH="1">
            <a:off x="8540750" y="5043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49" name="Oval 115"/>
          <p:cNvSpPr>
            <a:spLocks noChangeArrowheads="1"/>
          </p:cNvSpPr>
          <p:nvPr/>
        </p:nvSpPr>
        <p:spPr bwMode="auto">
          <a:xfrm flipH="1">
            <a:off x="7858125" y="4919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50" name="Oval 116"/>
          <p:cNvSpPr>
            <a:spLocks noChangeArrowheads="1"/>
          </p:cNvSpPr>
          <p:nvPr/>
        </p:nvSpPr>
        <p:spPr bwMode="auto">
          <a:xfrm flipH="1">
            <a:off x="7116763"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51" name="Oval 117"/>
          <p:cNvSpPr>
            <a:spLocks noChangeArrowheads="1"/>
          </p:cNvSpPr>
          <p:nvPr/>
        </p:nvSpPr>
        <p:spPr bwMode="auto">
          <a:xfrm flipH="1">
            <a:off x="6964363" y="4754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52" name="Oval 118"/>
          <p:cNvSpPr>
            <a:spLocks noChangeArrowheads="1"/>
          </p:cNvSpPr>
          <p:nvPr/>
        </p:nvSpPr>
        <p:spPr bwMode="auto">
          <a:xfrm flipH="1">
            <a:off x="7158038" y="4848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53" name="Oval 119"/>
          <p:cNvSpPr>
            <a:spLocks noChangeArrowheads="1"/>
          </p:cNvSpPr>
          <p:nvPr/>
        </p:nvSpPr>
        <p:spPr bwMode="auto">
          <a:xfrm flipH="1">
            <a:off x="7005638" y="5000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54" name="Oval 120"/>
          <p:cNvSpPr>
            <a:spLocks noChangeArrowheads="1"/>
          </p:cNvSpPr>
          <p:nvPr/>
        </p:nvSpPr>
        <p:spPr bwMode="auto">
          <a:xfrm flipH="1">
            <a:off x="6853238"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55" name="Oval 121"/>
          <p:cNvSpPr>
            <a:spLocks noChangeArrowheads="1"/>
          </p:cNvSpPr>
          <p:nvPr/>
        </p:nvSpPr>
        <p:spPr bwMode="auto">
          <a:xfrm flipH="1">
            <a:off x="6946900" y="4418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56" name="Oval 122"/>
          <p:cNvSpPr>
            <a:spLocks noChangeArrowheads="1"/>
          </p:cNvSpPr>
          <p:nvPr/>
        </p:nvSpPr>
        <p:spPr bwMode="auto">
          <a:xfrm flipH="1">
            <a:off x="6810375" y="4521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57" name="Oval 123"/>
          <p:cNvSpPr>
            <a:spLocks noChangeArrowheads="1"/>
          </p:cNvSpPr>
          <p:nvPr/>
        </p:nvSpPr>
        <p:spPr bwMode="auto">
          <a:xfrm flipH="1">
            <a:off x="754063" y="531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58" name="Oval 124"/>
          <p:cNvSpPr>
            <a:spLocks noChangeArrowheads="1"/>
          </p:cNvSpPr>
          <p:nvPr/>
        </p:nvSpPr>
        <p:spPr bwMode="auto">
          <a:xfrm flipH="1">
            <a:off x="896938" y="5024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59" name="Oval 125"/>
          <p:cNvSpPr>
            <a:spLocks noChangeArrowheads="1"/>
          </p:cNvSpPr>
          <p:nvPr/>
        </p:nvSpPr>
        <p:spPr bwMode="auto">
          <a:xfrm flipH="1">
            <a:off x="550863"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60" name="Oval 126"/>
          <p:cNvSpPr>
            <a:spLocks noChangeArrowheads="1"/>
          </p:cNvSpPr>
          <p:nvPr/>
        </p:nvSpPr>
        <p:spPr bwMode="auto">
          <a:xfrm flipH="1">
            <a:off x="246063" y="5387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61" name="Oval 127"/>
          <p:cNvSpPr>
            <a:spLocks noChangeArrowheads="1"/>
          </p:cNvSpPr>
          <p:nvPr/>
        </p:nvSpPr>
        <p:spPr bwMode="auto">
          <a:xfrm flipH="1">
            <a:off x="601663" y="5472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62" name="Oval 128"/>
          <p:cNvSpPr>
            <a:spLocks noChangeArrowheads="1"/>
          </p:cNvSpPr>
          <p:nvPr/>
        </p:nvSpPr>
        <p:spPr bwMode="auto">
          <a:xfrm flipH="1">
            <a:off x="287338" y="5634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63" name="Oval 129"/>
          <p:cNvSpPr>
            <a:spLocks noChangeArrowheads="1"/>
          </p:cNvSpPr>
          <p:nvPr/>
        </p:nvSpPr>
        <p:spPr bwMode="auto">
          <a:xfrm flipH="1">
            <a:off x="381000" y="4899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64" name="Oval 130"/>
          <p:cNvSpPr>
            <a:spLocks noChangeArrowheads="1"/>
          </p:cNvSpPr>
          <p:nvPr/>
        </p:nvSpPr>
        <p:spPr bwMode="auto">
          <a:xfrm flipH="1">
            <a:off x="244475" y="5002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65" name="Oval 131"/>
          <p:cNvSpPr>
            <a:spLocks noChangeArrowheads="1"/>
          </p:cNvSpPr>
          <p:nvPr/>
        </p:nvSpPr>
        <p:spPr bwMode="auto">
          <a:xfrm flipH="1">
            <a:off x="127000"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66" name="Oval 132"/>
          <p:cNvSpPr>
            <a:spLocks noChangeArrowheads="1"/>
          </p:cNvSpPr>
          <p:nvPr/>
        </p:nvSpPr>
        <p:spPr bwMode="auto">
          <a:xfrm flipH="1">
            <a:off x="357188" y="4367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67" name="Oval 133"/>
          <p:cNvSpPr>
            <a:spLocks noChangeArrowheads="1"/>
          </p:cNvSpPr>
          <p:nvPr/>
        </p:nvSpPr>
        <p:spPr bwMode="auto">
          <a:xfrm flipH="1">
            <a:off x="168275" y="4495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68" name="Oval 134"/>
          <p:cNvSpPr>
            <a:spLocks noChangeArrowheads="1"/>
          </p:cNvSpPr>
          <p:nvPr/>
        </p:nvSpPr>
        <p:spPr bwMode="auto">
          <a:xfrm flipH="1">
            <a:off x="261938" y="3760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69" name="Oval 135"/>
          <p:cNvSpPr>
            <a:spLocks noChangeArrowheads="1"/>
          </p:cNvSpPr>
          <p:nvPr/>
        </p:nvSpPr>
        <p:spPr bwMode="auto">
          <a:xfrm flipH="1">
            <a:off x="7993063"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70" name="Oval 136"/>
          <p:cNvSpPr>
            <a:spLocks noChangeArrowheads="1"/>
          </p:cNvSpPr>
          <p:nvPr/>
        </p:nvSpPr>
        <p:spPr bwMode="auto">
          <a:xfrm flipH="1">
            <a:off x="7637463"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71" name="Oval 137"/>
          <p:cNvSpPr>
            <a:spLocks noChangeArrowheads="1"/>
          </p:cNvSpPr>
          <p:nvPr/>
        </p:nvSpPr>
        <p:spPr bwMode="auto">
          <a:xfrm flipH="1">
            <a:off x="7840663" y="4392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72" name="Oval 138"/>
          <p:cNvSpPr>
            <a:spLocks noChangeArrowheads="1"/>
          </p:cNvSpPr>
          <p:nvPr/>
        </p:nvSpPr>
        <p:spPr bwMode="auto">
          <a:xfrm flipH="1">
            <a:off x="7983538" y="4097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73" name="Oval 139"/>
          <p:cNvSpPr>
            <a:spLocks noChangeArrowheads="1"/>
          </p:cNvSpPr>
          <p:nvPr/>
        </p:nvSpPr>
        <p:spPr bwMode="auto">
          <a:xfrm flipH="1">
            <a:off x="7678738" y="440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74" name="Oval 140"/>
          <p:cNvSpPr>
            <a:spLocks noChangeArrowheads="1"/>
          </p:cNvSpPr>
          <p:nvPr/>
        </p:nvSpPr>
        <p:spPr bwMode="auto">
          <a:xfrm flipH="1">
            <a:off x="7526338" y="4554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75" name="Oval 141"/>
          <p:cNvSpPr>
            <a:spLocks noChangeArrowheads="1"/>
          </p:cNvSpPr>
          <p:nvPr/>
        </p:nvSpPr>
        <p:spPr bwMode="auto">
          <a:xfrm flipH="1">
            <a:off x="7620000" y="38195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76" name="Oval 142"/>
          <p:cNvSpPr>
            <a:spLocks noChangeArrowheads="1"/>
          </p:cNvSpPr>
          <p:nvPr/>
        </p:nvSpPr>
        <p:spPr bwMode="auto">
          <a:xfrm flipH="1">
            <a:off x="7483475" y="3922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77" name="Oval 143"/>
          <p:cNvSpPr>
            <a:spLocks noChangeArrowheads="1"/>
          </p:cNvSpPr>
          <p:nvPr/>
        </p:nvSpPr>
        <p:spPr bwMode="auto">
          <a:xfrm flipH="1">
            <a:off x="7165975" y="5094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78" name="Oval 144"/>
          <p:cNvSpPr>
            <a:spLocks noChangeArrowheads="1"/>
          </p:cNvSpPr>
          <p:nvPr/>
        </p:nvSpPr>
        <p:spPr bwMode="auto">
          <a:xfrm flipH="1">
            <a:off x="6659563" y="50593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79" name="Oval 145"/>
          <p:cNvSpPr>
            <a:spLocks noChangeArrowheads="1"/>
          </p:cNvSpPr>
          <p:nvPr/>
        </p:nvSpPr>
        <p:spPr bwMode="auto">
          <a:xfrm flipH="1">
            <a:off x="7283450" y="5203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80" name="Oval 146"/>
          <p:cNvSpPr>
            <a:spLocks noChangeArrowheads="1"/>
          </p:cNvSpPr>
          <p:nvPr/>
        </p:nvSpPr>
        <p:spPr bwMode="auto">
          <a:xfrm flipH="1">
            <a:off x="6862763" y="5295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81" name="Oval 147"/>
          <p:cNvSpPr>
            <a:spLocks noChangeArrowheads="1"/>
          </p:cNvSpPr>
          <p:nvPr/>
        </p:nvSpPr>
        <p:spPr bwMode="auto">
          <a:xfrm flipH="1">
            <a:off x="6853238"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82" name="Oval 148"/>
          <p:cNvSpPr>
            <a:spLocks noChangeArrowheads="1"/>
          </p:cNvSpPr>
          <p:nvPr/>
        </p:nvSpPr>
        <p:spPr bwMode="auto">
          <a:xfrm flipH="1">
            <a:off x="6573838" y="4791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83" name="Oval 149"/>
          <p:cNvSpPr>
            <a:spLocks noChangeArrowheads="1"/>
          </p:cNvSpPr>
          <p:nvPr/>
        </p:nvSpPr>
        <p:spPr bwMode="auto">
          <a:xfrm flipH="1">
            <a:off x="6378575" y="4714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84" name="Oval 150"/>
          <p:cNvSpPr>
            <a:spLocks noChangeArrowheads="1"/>
          </p:cNvSpPr>
          <p:nvPr/>
        </p:nvSpPr>
        <p:spPr bwMode="auto">
          <a:xfrm flipH="1">
            <a:off x="5937250" y="4692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85" name="Oval 151"/>
          <p:cNvSpPr>
            <a:spLocks noChangeArrowheads="1"/>
          </p:cNvSpPr>
          <p:nvPr/>
        </p:nvSpPr>
        <p:spPr bwMode="auto">
          <a:xfrm flipH="1">
            <a:off x="5556250" y="4603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86" name="Oval 152"/>
          <p:cNvSpPr>
            <a:spLocks noChangeArrowheads="1"/>
          </p:cNvSpPr>
          <p:nvPr/>
        </p:nvSpPr>
        <p:spPr bwMode="auto">
          <a:xfrm flipH="1">
            <a:off x="5648325" y="4149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87" name="Oval 153"/>
          <p:cNvSpPr>
            <a:spLocks noChangeArrowheads="1"/>
          </p:cNvSpPr>
          <p:nvPr/>
        </p:nvSpPr>
        <p:spPr bwMode="auto">
          <a:xfrm flipH="1">
            <a:off x="5302250" y="4446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88" name="Oval 154"/>
          <p:cNvSpPr>
            <a:spLocks noChangeArrowheads="1"/>
          </p:cNvSpPr>
          <p:nvPr/>
        </p:nvSpPr>
        <p:spPr bwMode="auto">
          <a:xfrm flipH="1">
            <a:off x="5926138" y="4818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89" name="Oval 155"/>
          <p:cNvSpPr>
            <a:spLocks noChangeArrowheads="1"/>
          </p:cNvSpPr>
          <p:nvPr/>
        </p:nvSpPr>
        <p:spPr bwMode="auto">
          <a:xfrm flipH="1">
            <a:off x="5554663" y="4821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90" name="Oval 156"/>
          <p:cNvSpPr>
            <a:spLocks noChangeArrowheads="1"/>
          </p:cNvSpPr>
          <p:nvPr/>
        </p:nvSpPr>
        <p:spPr bwMode="auto">
          <a:xfrm flipH="1">
            <a:off x="5707063" y="4762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91" name="Oval 157"/>
          <p:cNvSpPr>
            <a:spLocks noChangeArrowheads="1"/>
          </p:cNvSpPr>
          <p:nvPr/>
        </p:nvSpPr>
        <p:spPr bwMode="auto">
          <a:xfrm flipH="1">
            <a:off x="5495925"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92" name="Oval 158"/>
          <p:cNvSpPr>
            <a:spLocks noChangeArrowheads="1"/>
          </p:cNvSpPr>
          <p:nvPr/>
        </p:nvSpPr>
        <p:spPr bwMode="auto">
          <a:xfrm flipH="1">
            <a:off x="5927725" y="43529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93" name="Oval 159"/>
          <p:cNvSpPr>
            <a:spLocks noChangeArrowheads="1"/>
          </p:cNvSpPr>
          <p:nvPr/>
        </p:nvSpPr>
        <p:spPr bwMode="auto">
          <a:xfrm flipH="1">
            <a:off x="5683250" y="4341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94" name="Oval 160"/>
          <p:cNvSpPr>
            <a:spLocks noChangeArrowheads="1"/>
          </p:cNvSpPr>
          <p:nvPr/>
        </p:nvSpPr>
        <p:spPr bwMode="auto">
          <a:xfrm flipH="1">
            <a:off x="5495925"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95" name="Oval 161"/>
          <p:cNvSpPr>
            <a:spLocks noChangeArrowheads="1"/>
          </p:cNvSpPr>
          <p:nvPr/>
        </p:nvSpPr>
        <p:spPr bwMode="auto">
          <a:xfrm flipH="1">
            <a:off x="8304213" y="5216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96" name="Oval 162"/>
          <p:cNvSpPr>
            <a:spLocks noChangeArrowheads="1"/>
          </p:cNvSpPr>
          <p:nvPr/>
        </p:nvSpPr>
        <p:spPr bwMode="auto">
          <a:xfrm flipH="1">
            <a:off x="8142288" y="4722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97" name="Oval 163"/>
          <p:cNvSpPr>
            <a:spLocks noChangeArrowheads="1"/>
          </p:cNvSpPr>
          <p:nvPr/>
        </p:nvSpPr>
        <p:spPr bwMode="auto">
          <a:xfrm flipH="1">
            <a:off x="8420100" y="5391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98" name="Oval 164"/>
          <p:cNvSpPr>
            <a:spLocks noChangeArrowheads="1"/>
          </p:cNvSpPr>
          <p:nvPr/>
        </p:nvSpPr>
        <p:spPr bwMode="auto">
          <a:xfrm flipH="1">
            <a:off x="8048625" y="5394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399" name="Oval 165"/>
          <p:cNvSpPr>
            <a:spLocks noChangeArrowheads="1"/>
          </p:cNvSpPr>
          <p:nvPr/>
        </p:nvSpPr>
        <p:spPr bwMode="auto">
          <a:xfrm flipH="1">
            <a:off x="7989888"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00" name="Oval 166"/>
          <p:cNvSpPr>
            <a:spLocks noChangeArrowheads="1"/>
          </p:cNvSpPr>
          <p:nvPr/>
        </p:nvSpPr>
        <p:spPr bwMode="auto">
          <a:xfrm flipH="1">
            <a:off x="7923213" y="5075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01" name="Oval 167"/>
          <p:cNvSpPr>
            <a:spLocks noChangeArrowheads="1"/>
          </p:cNvSpPr>
          <p:nvPr/>
        </p:nvSpPr>
        <p:spPr bwMode="auto">
          <a:xfrm flipH="1">
            <a:off x="8421688" y="4926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02" name="Oval 168"/>
          <p:cNvSpPr>
            <a:spLocks noChangeArrowheads="1"/>
          </p:cNvSpPr>
          <p:nvPr/>
        </p:nvSpPr>
        <p:spPr bwMode="auto">
          <a:xfrm flipH="1">
            <a:off x="8921750" y="4321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03" name="Oval 169"/>
          <p:cNvSpPr>
            <a:spLocks noChangeArrowheads="1"/>
          </p:cNvSpPr>
          <p:nvPr/>
        </p:nvSpPr>
        <p:spPr bwMode="auto">
          <a:xfrm flipH="1">
            <a:off x="8540750" y="42322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04" name="Oval 170"/>
          <p:cNvSpPr>
            <a:spLocks noChangeArrowheads="1"/>
          </p:cNvSpPr>
          <p:nvPr/>
        </p:nvSpPr>
        <p:spPr bwMode="auto">
          <a:xfrm flipH="1">
            <a:off x="8632825" y="37782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05" name="Oval 171"/>
          <p:cNvSpPr>
            <a:spLocks noChangeArrowheads="1"/>
          </p:cNvSpPr>
          <p:nvPr/>
        </p:nvSpPr>
        <p:spPr bwMode="auto">
          <a:xfrm flipH="1">
            <a:off x="8910638" y="4446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06" name="Oval 172"/>
          <p:cNvSpPr>
            <a:spLocks noChangeArrowheads="1"/>
          </p:cNvSpPr>
          <p:nvPr/>
        </p:nvSpPr>
        <p:spPr bwMode="auto">
          <a:xfrm flipH="1">
            <a:off x="8269288" y="4281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07" name="Oval 173"/>
          <p:cNvSpPr>
            <a:spLocks noChangeArrowheads="1"/>
          </p:cNvSpPr>
          <p:nvPr/>
        </p:nvSpPr>
        <p:spPr bwMode="auto">
          <a:xfrm flipH="1">
            <a:off x="8691563" y="4391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08" name="Oval 174"/>
          <p:cNvSpPr>
            <a:spLocks noChangeArrowheads="1"/>
          </p:cNvSpPr>
          <p:nvPr/>
        </p:nvSpPr>
        <p:spPr bwMode="auto">
          <a:xfrm flipH="1">
            <a:off x="8480425"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09" name="Oval 175"/>
          <p:cNvSpPr>
            <a:spLocks noChangeArrowheads="1"/>
          </p:cNvSpPr>
          <p:nvPr/>
        </p:nvSpPr>
        <p:spPr bwMode="auto">
          <a:xfrm flipH="1">
            <a:off x="8912225" y="39814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10" name="Oval 176"/>
          <p:cNvSpPr>
            <a:spLocks noChangeArrowheads="1"/>
          </p:cNvSpPr>
          <p:nvPr/>
        </p:nvSpPr>
        <p:spPr bwMode="auto">
          <a:xfrm flipH="1">
            <a:off x="8667750" y="3970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11" name="Oval 177"/>
          <p:cNvSpPr>
            <a:spLocks noChangeArrowheads="1"/>
          </p:cNvSpPr>
          <p:nvPr/>
        </p:nvSpPr>
        <p:spPr bwMode="auto">
          <a:xfrm flipH="1">
            <a:off x="8480425"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12" name="Oval 178"/>
          <p:cNvSpPr>
            <a:spLocks noChangeArrowheads="1"/>
          </p:cNvSpPr>
          <p:nvPr/>
        </p:nvSpPr>
        <p:spPr bwMode="auto">
          <a:xfrm flipH="1">
            <a:off x="8235950" y="3838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13" name="Oval 179"/>
          <p:cNvSpPr>
            <a:spLocks noChangeArrowheads="1"/>
          </p:cNvSpPr>
          <p:nvPr/>
        </p:nvSpPr>
        <p:spPr bwMode="auto">
          <a:xfrm flipH="1">
            <a:off x="7985125"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14" name="Oval 180"/>
          <p:cNvSpPr>
            <a:spLocks noChangeArrowheads="1"/>
          </p:cNvSpPr>
          <p:nvPr/>
        </p:nvSpPr>
        <p:spPr bwMode="auto">
          <a:xfrm flipH="1">
            <a:off x="8613775"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15" name="Oval 181"/>
          <p:cNvSpPr>
            <a:spLocks noChangeArrowheads="1"/>
          </p:cNvSpPr>
          <p:nvPr/>
        </p:nvSpPr>
        <p:spPr bwMode="auto">
          <a:xfrm flipH="1">
            <a:off x="8443913" y="5160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16" name="Oval 182"/>
          <p:cNvSpPr>
            <a:spLocks noChangeArrowheads="1"/>
          </p:cNvSpPr>
          <p:nvPr/>
        </p:nvSpPr>
        <p:spPr bwMode="auto">
          <a:xfrm flipH="1">
            <a:off x="9074150" y="5086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17" name="Oval 183"/>
          <p:cNvSpPr>
            <a:spLocks noChangeArrowheads="1"/>
          </p:cNvSpPr>
          <p:nvPr/>
        </p:nvSpPr>
        <p:spPr bwMode="auto">
          <a:xfrm flipH="1">
            <a:off x="6659563" y="4630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18" name="Oval 184"/>
          <p:cNvSpPr>
            <a:spLocks noChangeArrowheads="1"/>
          </p:cNvSpPr>
          <p:nvPr/>
        </p:nvSpPr>
        <p:spPr bwMode="auto">
          <a:xfrm flipH="1">
            <a:off x="7450138" y="4649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19" name="Oval 185"/>
          <p:cNvSpPr>
            <a:spLocks noChangeArrowheads="1"/>
          </p:cNvSpPr>
          <p:nvPr/>
        </p:nvSpPr>
        <p:spPr bwMode="auto">
          <a:xfrm flipH="1">
            <a:off x="7553325" y="5224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20" name="Oval 186"/>
          <p:cNvSpPr>
            <a:spLocks noChangeArrowheads="1"/>
          </p:cNvSpPr>
          <p:nvPr/>
        </p:nvSpPr>
        <p:spPr bwMode="auto">
          <a:xfrm flipH="1">
            <a:off x="7593013" y="4935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21" name="Oval 187"/>
          <p:cNvSpPr>
            <a:spLocks noChangeArrowheads="1"/>
          </p:cNvSpPr>
          <p:nvPr/>
        </p:nvSpPr>
        <p:spPr bwMode="auto">
          <a:xfrm flipH="1">
            <a:off x="7440613" y="5087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22" name="Oval 188"/>
          <p:cNvSpPr>
            <a:spLocks noChangeArrowheads="1"/>
          </p:cNvSpPr>
          <p:nvPr/>
        </p:nvSpPr>
        <p:spPr bwMode="auto">
          <a:xfrm flipH="1">
            <a:off x="8918575" y="5297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23" name="Oval 189"/>
          <p:cNvSpPr>
            <a:spLocks noChangeArrowheads="1"/>
          </p:cNvSpPr>
          <p:nvPr/>
        </p:nvSpPr>
        <p:spPr bwMode="auto">
          <a:xfrm flipH="1">
            <a:off x="1492250"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24" name="Oval 190"/>
          <p:cNvSpPr>
            <a:spLocks noChangeArrowheads="1"/>
          </p:cNvSpPr>
          <p:nvPr/>
        </p:nvSpPr>
        <p:spPr bwMode="auto">
          <a:xfrm flipH="1">
            <a:off x="1187450" y="5230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25" name="Oval 191"/>
          <p:cNvSpPr>
            <a:spLocks noChangeArrowheads="1"/>
          </p:cNvSpPr>
          <p:nvPr/>
        </p:nvSpPr>
        <p:spPr bwMode="auto">
          <a:xfrm flipH="1">
            <a:off x="1035050" y="5383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26" name="Oval 192"/>
          <p:cNvSpPr>
            <a:spLocks noChangeArrowheads="1"/>
          </p:cNvSpPr>
          <p:nvPr/>
        </p:nvSpPr>
        <p:spPr bwMode="auto">
          <a:xfrm flipH="1">
            <a:off x="1347788" y="45434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27" name="Oval 193"/>
          <p:cNvSpPr>
            <a:spLocks noChangeArrowheads="1"/>
          </p:cNvSpPr>
          <p:nvPr/>
        </p:nvSpPr>
        <p:spPr bwMode="auto">
          <a:xfrm flipH="1">
            <a:off x="1255713" y="3957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28" name="Oval 194"/>
          <p:cNvSpPr>
            <a:spLocks noChangeArrowheads="1"/>
          </p:cNvSpPr>
          <p:nvPr/>
        </p:nvSpPr>
        <p:spPr bwMode="auto">
          <a:xfrm flipH="1">
            <a:off x="750888" y="44196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29" name="Oval 195"/>
          <p:cNvSpPr>
            <a:spLocks noChangeArrowheads="1"/>
          </p:cNvSpPr>
          <p:nvPr/>
        </p:nvSpPr>
        <p:spPr bwMode="auto">
          <a:xfrm flipH="1">
            <a:off x="882650" y="3898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30" name="Oval 196"/>
          <p:cNvSpPr>
            <a:spLocks noChangeArrowheads="1"/>
          </p:cNvSpPr>
          <p:nvPr/>
        </p:nvSpPr>
        <p:spPr bwMode="auto">
          <a:xfrm flipH="1">
            <a:off x="2705100" y="5386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31" name="Oval 197"/>
          <p:cNvSpPr>
            <a:spLocks noChangeArrowheads="1"/>
          </p:cNvSpPr>
          <p:nvPr/>
        </p:nvSpPr>
        <p:spPr bwMode="auto">
          <a:xfrm flipH="1">
            <a:off x="4964113" y="6137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5366" name="Oval 198"/>
          <p:cNvSpPr>
            <a:spLocks noChangeArrowheads="1"/>
          </p:cNvSpPr>
          <p:nvPr/>
        </p:nvSpPr>
        <p:spPr bwMode="auto">
          <a:xfrm flipH="1">
            <a:off x="866775" y="1562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33" name="Oval 199"/>
          <p:cNvSpPr>
            <a:spLocks noChangeArrowheads="1"/>
          </p:cNvSpPr>
          <p:nvPr/>
        </p:nvSpPr>
        <p:spPr bwMode="auto">
          <a:xfrm flipH="1">
            <a:off x="3687763" y="5868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34" name="Oval 200"/>
          <p:cNvSpPr>
            <a:spLocks noChangeArrowheads="1"/>
          </p:cNvSpPr>
          <p:nvPr/>
        </p:nvSpPr>
        <p:spPr bwMode="auto">
          <a:xfrm flipH="1">
            <a:off x="1827213" y="5751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35" name="Oval 201"/>
          <p:cNvSpPr>
            <a:spLocks noChangeArrowheads="1"/>
          </p:cNvSpPr>
          <p:nvPr/>
        </p:nvSpPr>
        <p:spPr bwMode="auto">
          <a:xfrm flipH="1">
            <a:off x="2243138" y="3940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36" name="Oval 202"/>
          <p:cNvSpPr>
            <a:spLocks noChangeArrowheads="1"/>
          </p:cNvSpPr>
          <p:nvPr/>
        </p:nvSpPr>
        <p:spPr bwMode="auto">
          <a:xfrm flipH="1">
            <a:off x="1879600" y="3427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5371" name="Oval 203"/>
          <p:cNvSpPr>
            <a:spLocks noChangeArrowheads="1"/>
          </p:cNvSpPr>
          <p:nvPr/>
        </p:nvSpPr>
        <p:spPr bwMode="auto">
          <a:xfrm flipH="1">
            <a:off x="1658938" y="2197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38" name="Oval 204"/>
          <p:cNvSpPr>
            <a:spLocks noChangeArrowheads="1"/>
          </p:cNvSpPr>
          <p:nvPr/>
        </p:nvSpPr>
        <p:spPr bwMode="auto">
          <a:xfrm flipH="1">
            <a:off x="1970088" y="186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39" name="Oval 205"/>
          <p:cNvSpPr>
            <a:spLocks noChangeArrowheads="1"/>
          </p:cNvSpPr>
          <p:nvPr/>
        </p:nvSpPr>
        <p:spPr bwMode="auto">
          <a:xfrm flipH="1">
            <a:off x="1682750" y="598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5374" name="Oval 206"/>
          <p:cNvSpPr>
            <a:spLocks noChangeArrowheads="1"/>
          </p:cNvSpPr>
          <p:nvPr/>
        </p:nvSpPr>
        <p:spPr bwMode="auto">
          <a:xfrm flipH="1">
            <a:off x="1141413" y="649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41" name="Oval 207"/>
          <p:cNvSpPr>
            <a:spLocks noChangeArrowheads="1"/>
          </p:cNvSpPr>
          <p:nvPr/>
        </p:nvSpPr>
        <p:spPr bwMode="auto">
          <a:xfrm flipH="1">
            <a:off x="906463" y="754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42" name="Oval 208"/>
          <p:cNvSpPr>
            <a:spLocks noChangeArrowheads="1"/>
          </p:cNvSpPr>
          <p:nvPr/>
        </p:nvSpPr>
        <p:spPr bwMode="auto">
          <a:xfrm flipH="1">
            <a:off x="1604963" y="6467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43" name="Oval 209"/>
          <p:cNvSpPr>
            <a:spLocks noChangeArrowheads="1"/>
          </p:cNvSpPr>
          <p:nvPr/>
        </p:nvSpPr>
        <p:spPr bwMode="auto">
          <a:xfrm flipH="1">
            <a:off x="2135188" y="628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44" name="Oval 210"/>
          <p:cNvSpPr>
            <a:spLocks noChangeArrowheads="1"/>
          </p:cNvSpPr>
          <p:nvPr/>
        </p:nvSpPr>
        <p:spPr bwMode="auto">
          <a:xfrm flipH="1">
            <a:off x="1476375" y="6054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48" name="Line 214"/>
          <p:cNvSpPr>
            <a:spLocks noChangeShapeType="1"/>
          </p:cNvSpPr>
          <p:nvPr/>
        </p:nvSpPr>
        <p:spPr bwMode="auto">
          <a:xfrm flipV="1">
            <a:off x="627063" y="860425"/>
            <a:ext cx="261937" cy="30956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6449" name="Line 215"/>
          <p:cNvSpPr>
            <a:spLocks noChangeShapeType="1"/>
          </p:cNvSpPr>
          <p:nvPr/>
        </p:nvSpPr>
        <p:spPr bwMode="auto">
          <a:xfrm>
            <a:off x="601663" y="1400175"/>
            <a:ext cx="227012" cy="152400"/>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6450" name="Line 216"/>
          <p:cNvSpPr>
            <a:spLocks noChangeShapeType="1"/>
          </p:cNvSpPr>
          <p:nvPr/>
        </p:nvSpPr>
        <p:spPr bwMode="auto">
          <a:xfrm flipH="1" flipV="1">
            <a:off x="3711575" y="4992688"/>
            <a:ext cx="17463" cy="51276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6451" name="Line 217"/>
          <p:cNvSpPr>
            <a:spLocks noChangeShapeType="1"/>
          </p:cNvSpPr>
          <p:nvPr/>
        </p:nvSpPr>
        <p:spPr bwMode="auto">
          <a:xfrm flipV="1">
            <a:off x="3736975" y="5118100"/>
            <a:ext cx="100013" cy="30321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6452" name="Line 218"/>
          <p:cNvSpPr>
            <a:spLocks noChangeShapeType="1"/>
          </p:cNvSpPr>
          <p:nvPr/>
        </p:nvSpPr>
        <p:spPr bwMode="auto">
          <a:xfrm flipH="1" flipV="1">
            <a:off x="3440113" y="4846638"/>
            <a:ext cx="277812" cy="53181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6453" name="Oval 219"/>
          <p:cNvSpPr>
            <a:spLocks noChangeArrowheads="1"/>
          </p:cNvSpPr>
          <p:nvPr/>
        </p:nvSpPr>
        <p:spPr bwMode="auto">
          <a:xfrm flipH="1">
            <a:off x="3665538" y="4886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54" name="Line 220"/>
          <p:cNvSpPr>
            <a:spLocks noChangeShapeType="1"/>
          </p:cNvSpPr>
          <p:nvPr/>
        </p:nvSpPr>
        <p:spPr bwMode="auto">
          <a:xfrm flipH="1">
            <a:off x="3035300" y="5614988"/>
            <a:ext cx="471488" cy="168275"/>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6456" name="Freeform 222"/>
          <p:cNvSpPr>
            <a:spLocks/>
          </p:cNvSpPr>
          <p:nvPr/>
        </p:nvSpPr>
        <p:spPr bwMode="auto">
          <a:xfrm flipH="1">
            <a:off x="4503738" y="1189038"/>
            <a:ext cx="463550" cy="555625"/>
          </a:xfrm>
          <a:custGeom>
            <a:avLst/>
            <a:gdLst>
              <a:gd name="T0" fmla="*/ 0 w 292"/>
              <a:gd name="T1" fmla="*/ 882054777 h 350"/>
              <a:gd name="T2" fmla="*/ 146169051 w 292"/>
              <a:gd name="T3" fmla="*/ 158769044 h 350"/>
              <a:gd name="T4" fmla="*/ 735885516 w 292"/>
              <a:gd name="T5" fmla="*/ 0 h 350"/>
              <a:gd name="T6" fmla="*/ 0 60000 65536"/>
              <a:gd name="T7" fmla="*/ 0 60000 65536"/>
              <a:gd name="T8" fmla="*/ 0 60000 65536"/>
              <a:gd name="T9" fmla="*/ 0 w 292"/>
              <a:gd name="T10" fmla="*/ 0 h 350"/>
              <a:gd name="T11" fmla="*/ 292 w 292"/>
              <a:gd name="T12" fmla="*/ 350 h 350"/>
            </a:gdLst>
            <a:ahLst/>
            <a:cxnLst>
              <a:cxn ang="T6">
                <a:pos x="T0" y="T1"/>
              </a:cxn>
              <a:cxn ang="T7">
                <a:pos x="T2" y="T3"/>
              </a:cxn>
              <a:cxn ang="T8">
                <a:pos x="T4" y="T5"/>
              </a:cxn>
            </a:cxnLst>
            <a:rect l="T9" t="T10" r="T11" b="T12"/>
            <a:pathLst>
              <a:path w="292" h="350">
                <a:moveTo>
                  <a:pt x="0" y="350"/>
                </a:moveTo>
                <a:cubicBezTo>
                  <a:pt x="11" y="302"/>
                  <a:pt x="9" y="121"/>
                  <a:pt x="58" y="63"/>
                </a:cubicBezTo>
                <a:cubicBezTo>
                  <a:pt x="107" y="5"/>
                  <a:pt x="243" y="13"/>
                  <a:pt x="292" y="0"/>
                </a:cubicBezTo>
              </a:path>
            </a:pathLst>
          </a:custGeom>
          <a:noFill/>
          <a:ln w="76200">
            <a:solidFill>
              <a:schemeClr val="tx1"/>
            </a:solidFill>
            <a:round/>
            <a:headEnd/>
            <a:tailEnd type="triangle" w="med" len="med"/>
          </a:ln>
        </p:spPr>
        <p:txBody>
          <a:bodyPr wrap="none" anchor="ctr"/>
          <a:lstStyle/>
          <a:p>
            <a:endParaRPr lang="cs-CZ"/>
          </a:p>
        </p:txBody>
      </p:sp>
      <p:sp>
        <p:nvSpPr>
          <p:cNvPr id="96457" name="Line 223"/>
          <p:cNvSpPr>
            <a:spLocks noChangeShapeType="1"/>
          </p:cNvSpPr>
          <p:nvPr/>
        </p:nvSpPr>
        <p:spPr bwMode="auto">
          <a:xfrm flipH="1">
            <a:off x="2262188" y="2663825"/>
            <a:ext cx="0" cy="504825"/>
          </a:xfrm>
          <a:prstGeom prst="line">
            <a:avLst/>
          </a:prstGeom>
          <a:noFill/>
          <a:ln w="28575">
            <a:solidFill>
              <a:schemeClr val="tx1"/>
            </a:solidFill>
            <a:round/>
            <a:headEnd/>
            <a:tailEnd type="triangle" w="med" len="med"/>
          </a:ln>
        </p:spPr>
        <p:txBody>
          <a:bodyPr wrap="none" anchor="ctr"/>
          <a:lstStyle/>
          <a:p>
            <a:endParaRPr lang="cs-CZ"/>
          </a:p>
        </p:txBody>
      </p:sp>
      <p:sp>
        <p:nvSpPr>
          <p:cNvPr id="96458" name="Freeform 224"/>
          <p:cNvSpPr>
            <a:spLocks/>
          </p:cNvSpPr>
          <p:nvPr/>
        </p:nvSpPr>
        <p:spPr bwMode="auto">
          <a:xfrm flipH="1">
            <a:off x="2222500" y="1077913"/>
            <a:ext cx="915988" cy="1501775"/>
          </a:xfrm>
          <a:custGeom>
            <a:avLst/>
            <a:gdLst>
              <a:gd name="T0" fmla="*/ 0 w 577"/>
              <a:gd name="T1" fmla="*/ 136088452 h 946"/>
              <a:gd name="T2" fmla="*/ 1217236809 w 577"/>
              <a:gd name="T3" fmla="*/ 375504077 h 946"/>
              <a:gd name="T4" fmla="*/ 1418849334 w 577"/>
              <a:gd name="T5" fmla="*/ 2147483647 h 946"/>
              <a:gd name="T6" fmla="*/ 0 60000 65536"/>
              <a:gd name="T7" fmla="*/ 0 60000 65536"/>
              <a:gd name="T8" fmla="*/ 0 60000 65536"/>
              <a:gd name="T9" fmla="*/ 0 w 577"/>
              <a:gd name="T10" fmla="*/ 0 h 946"/>
              <a:gd name="T11" fmla="*/ 577 w 577"/>
              <a:gd name="T12" fmla="*/ 946 h 946"/>
            </a:gdLst>
            <a:ahLst/>
            <a:cxnLst>
              <a:cxn ang="T6">
                <a:pos x="T0" y="T1"/>
              </a:cxn>
              <a:cxn ang="T7">
                <a:pos x="T2" y="T3"/>
              </a:cxn>
              <a:cxn ang="T8">
                <a:pos x="T4" y="T5"/>
              </a:cxn>
            </a:cxnLst>
            <a:rect l="T9" t="T10" r="T11" b="T12"/>
            <a:pathLst>
              <a:path w="577" h="946">
                <a:moveTo>
                  <a:pt x="0" y="54"/>
                </a:moveTo>
                <a:cubicBezTo>
                  <a:pt x="80" y="70"/>
                  <a:pt x="389" y="0"/>
                  <a:pt x="483" y="149"/>
                </a:cubicBezTo>
                <a:cubicBezTo>
                  <a:pt x="577" y="298"/>
                  <a:pt x="546" y="780"/>
                  <a:pt x="563" y="946"/>
                </a:cubicBezTo>
              </a:path>
            </a:pathLst>
          </a:custGeom>
          <a:noFill/>
          <a:ln w="28575">
            <a:solidFill>
              <a:schemeClr val="tx1"/>
            </a:solidFill>
            <a:round/>
            <a:headEnd/>
            <a:tailEnd type="triangle" w="med" len="med"/>
          </a:ln>
        </p:spPr>
        <p:txBody>
          <a:bodyPr wrap="none" anchor="ctr"/>
          <a:lstStyle/>
          <a:p>
            <a:endParaRPr lang="cs-CZ"/>
          </a:p>
        </p:txBody>
      </p:sp>
      <p:sp>
        <p:nvSpPr>
          <p:cNvPr id="135393" name="Text Box 225"/>
          <p:cNvSpPr txBox="1">
            <a:spLocks noChangeArrowheads="1"/>
          </p:cNvSpPr>
          <p:nvPr/>
        </p:nvSpPr>
        <p:spPr bwMode="auto">
          <a:xfrm flipH="1">
            <a:off x="251520" y="3985900"/>
            <a:ext cx="2016224"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square">
            <a:spAutoFit/>
          </a:bodyPr>
          <a:lstStyle/>
          <a:p>
            <a:pPr algn="ctr" eaLnBrk="0" hangingPunct="0"/>
            <a:r>
              <a:rPr lang="cs-CZ" sz="1400" b="1" dirty="0" err="1">
                <a:latin typeface="Times New Roman" pitchFamily="18" charset="0"/>
              </a:rPr>
              <a:t>Decrease</a:t>
            </a:r>
            <a:r>
              <a:rPr lang="cs-CZ" sz="1400" b="1" dirty="0">
                <a:latin typeface="Times New Roman" pitchFamily="18" charset="0"/>
              </a:rPr>
              <a:t> </a:t>
            </a:r>
            <a:r>
              <a:rPr lang="cs-CZ" sz="1400" b="1" dirty="0" err="1">
                <a:latin typeface="Times New Roman" pitchFamily="18" charset="0"/>
              </a:rPr>
              <a:t>of</a:t>
            </a:r>
            <a:r>
              <a:rPr lang="cs-CZ" sz="1400" b="1" dirty="0">
                <a:latin typeface="Times New Roman" pitchFamily="18" charset="0"/>
              </a:rPr>
              <a:t> plasma </a:t>
            </a:r>
            <a:r>
              <a:rPr lang="cs-CZ" sz="1400" b="1" dirty="0" err="1">
                <a:latin typeface="Times New Roman" pitchFamily="18" charset="0"/>
              </a:rPr>
              <a:t>proteins</a:t>
            </a:r>
            <a:r>
              <a:rPr lang="cs-CZ" sz="1400" b="1" dirty="0">
                <a:latin typeface="Times New Roman" pitchFamily="18" charset="0"/>
              </a:rPr>
              <a:t> </a:t>
            </a:r>
            <a:r>
              <a:rPr lang="cs-CZ" sz="1400" b="1" dirty="0" err="1">
                <a:latin typeface="Times New Roman" pitchFamily="18" charset="0"/>
              </a:rPr>
              <a:t>concentration</a:t>
            </a:r>
            <a:endParaRPr lang="cs-CZ" sz="1400" b="1" u="sng" dirty="0">
              <a:latin typeface="Times New Roman" pitchFamily="18" charset="0"/>
            </a:endParaRPr>
          </a:p>
        </p:txBody>
      </p:sp>
      <p:sp>
        <p:nvSpPr>
          <p:cNvPr id="135394" name="Line 226"/>
          <p:cNvSpPr>
            <a:spLocks noChangeShapeType="1"/>
          </p:cNvSpPr>
          <p:nvPr/>
        </p:nvSpPr>
        <p:spPr bwMode="auto">
          <a:xfrm flipH="1" flipV="1">
            <a:off x="1763713" y="3068638"/>
            <a:ext cx="0" cy="884237"/>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35395" name="Text Box 227"/>
          <p:cNvSpPr txBox="1">
            <a:spLocks noChangeArrowheads="1"/>
          </p:cNvSpPr>
          <p:nvPr/>
        </p:nvSpPr>
        <p:spPr bwMode="auto">
          <a:xfrm flipH="1">
            <a:off x="863600" y="818128"/>
            <a:ext cx="1692176" cy="738664"/>
          </a:xfrm>
          <a:prstGeom prst="rect">
            <a:avLst/>
          </a:prstGeom>
          <a:ln>
            <a:headEnd/>
            <a:tailEnd/>
          </a:ln>
        </p:spPr>
        <p:style>
          <a:lnRef idx="1">
            <a:schemeClr val="dk1"/>
          </a:lnRef>
          <a:fillRef idx="2">
            <a:schemeClr val="dk1"/>
          </a:fillRef>
          <a:effectRef idx="1">
            <a:schemeClr val="dk1"/>
          </a:effectRef>
          <a:fontRef idx="minor">
            <a:schemeClr val="dk1"/>
          </a:fontRef>
        </p:style>
        <p:txBody>
          <a:bodyPr wrap="square">
            <a:spAutoFit/>
          </a:bodyPr>
          <a:lstStyle/>
          <a:p>
            <a:pPr algn="ctr"/>
            <a:r>
              <a:rPr lang="en-US" sz="1400" dirty="0"/>
              <a:t>The accumulation of protein</a:t>
            </a:r>
            <a:r>
              <a:rPr lang="cs-CZ" sz="1400" dirty="0"/>
              <a:t>s</a:t>
            </a:r>
            <a:br>
              <a:rPr lang="en-US" sz="1400" dirty="0"/>
            </a:br>
            <a:r>
              <a:rPr lang="en-US" sz="1400" dirty="0"/>
              <a:t>in the </a:t>
            </a:r>
            <a:r>
              <a:rPr lang="en-US" sz="1400" dirty="0" err="1"/>
              <a:t>interstitium</a:t>
            </a:r>
            <a:endParaRPr lang="en-US" sz="1400" dirty="0"/>
          </a:p>
        </p:txBody>
      </p:sp>
      <p:sp>
        <p:nvSpPr>
          <p:cNvPr id="135396" name="Text Box 228"/>
          <p:cNvSpPr txBox="1">
            <a:spLocks noChangeArrowheads="1"/>
          </p:cNvSpPr>
          <p:nvPr/>
        </p:nvSpPr>
        <p:spPr bwMode="auto">
          <a:xfrm flipH="1">
            <a:off x="642938" y="158750"/>
            <a:ext cx="2252220" cy="307777"/>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400" dirty="0" err="1"/>
              <a:t>Reduced</a:t>
            </a:r>
            <a:r>
              <a:rPr lang="cs-CZ" sz="1400" dirty="0"/>
              <a:t> </a:t>
            </a:r>
            <a:r>
              <a:rPr lang="cs-CZ" sz="1400" dirty="0" err="1"/>
              <a:t>lymphatic</a:t>
            </a:r>
            <a:r>
              <a:rPr lang="cs-CZ" sz="1400" dirty="0"/>
              <a:t> </a:t>
            </a:r>
            <a:r>
              <a:rPr lang="cs-CZ" sz="1400" dirty="0" err="1"/>
              <a:t>drainage</a:t>
            </a:r>
            <a:endParaRPr lang="cs-CZ" sz="1400" dirty="0"/>
          </a:p>
        </p:txBody>
      </p:sp>
      <p:sp>
        <p:nvSpPr>
          <p:cNvPr id="135397" name="Line 229"/>
          <p:cNvSpPr>
            <a:spLocks noChangeShapeType="1"/>
          </p:cNvSpPr>
          <p:nvPr/>
        </p:nvSpPr>
        <p:spPr bwMode="auto">
          <a:xfrm flipH="1">
            <a:off x="1691680" y="476672"/>
            <a:ext cx="1588" cy="422275"/>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35398" name="Line 230"/>
          <p:cNvSpPr>
            <a:spLocks noChangeShapeType="1"/>
          </p:cNvSpPr>
          <p:nvPr/>
        </p:nvSpPr>
        <p:spPr bwMode="auto">
          <a:xfrm flipH="1">
            <a:off x="1839913" y="1490663"/>
            <a:ext cx="1587" cy="1054100"/>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96465" name="Oval 231"/>
          <p:cNvSpPr>
            <a:spLocks noChangeArrowheads="1"/>
          </p:cNvSpPr>
          <p:nvPr/>
        </p:nvSpPr>
        <p:spPr bwMode="auto">
          <a:xfrm flipH="1">
            <a:off x="1943100" y="6148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66" name="Oval 232"/>
          <p:cNvSpPr>
            <a:spLocks noChangeArrowheads="1"/>
          </p:cNvSpPr>
          <p:nvPr/>
        </p:nvSpPr>
        <p:spPr bwMode="auto">
          <a:xfrm flipH="1">
            <a:off x="2287588" y="5745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67" name="Oval 233"/>
          <p:cNvSpPr>
            <a:spLocks noChangeArrowheads="1"/>
          </p:cNvSpPr>
          <p:nvPr/>
        </p:nvSpPr>
        <p:spPr bwMode="auto">
          <a:xfrm flipH="1">
            <a:off x="1982788" y="6442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68" name="Oval 234"/>
          <p:cNvSpPr>
            <a:spLocks noChangeArrowheads="1"/>
          </p:cNvSpPr>
          <p:nvPr/>
        </p:nvSpPr>
        <p:spPr bwMode="auto">
          <a:xfrm flipH="1">
            <a:off x="2965450" y="6534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69" name="Oval 235"/>
          <p:cNvSpPr>
            <a:spLocks noChangeArrowheads="1"/>
          </p:cNvSpPr>
          <p:nvPr/>
        </p:nvSpPr>
        <p:spPr bwMode="auto">
          <a:xfrm flipH="1">
            <a:off x="2568575" y="6273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70" name="AutoShape 236"/>
          <p:cNvSpPr>
            <a:spLocks noChangeArrowheads="1"/>
          </p:cNvSpPr>
          <p:nvPr/>
        </p:nvSpPr>
        <p:spPr bwMode="auto">
          <a:xfrm rot="7656086">
            <a:off x="196850" y="-141287"/>
            <a:ext cx="117475" cy="1196975"/>
          </a:xfrm>
          <a:prstGeom prst="can">
            <a:avLst>
              <a:gd name="adj" fmla="val 254730"/>
            </a:avLst>
          </a:prstGeom>
          <a:solidFill>
            <a:srgbClr val="FFFF66"/>
          </a:solidFill>
          <a:ln w="9525">
            <a:solidFill>
              <a:schemeClr val="tx1"/>
            </a:solidFill>
            <a:round/>
            <a:headEnd/>
            <a:tailEnd/>
          </a:ln>
        </p:spPr>
        <p:txBody>
          <a:bodyPr wrap="none" anchor="ctr"/>
          <a:lstStyle/>
          <a:p>
            <a:endParaRPr lang="en-US"/>
          </a:p>
        </p:txBody>
      </p:sp>
      <p:sp>
        <p:nvSpPr>
          <p:cNvPr id="135405" name="Oval 237"/>
          <p:cNvSpPr>
            <a:spLocks noChangeArrowheads="1"/>
          </p:cNvSpPr>
          <p:nvPr/>
        </p:nvSpPr>
        <p:spPr bwMode="auto">
          <a:xfrm rot="2485052" flipH="1">
            <a:off x="454025" y="674688"/>
            <a:ext cx="315913" cy="107950"/>
          </a:xfrm>
          <a:prstGeom prst="ellipse">
            <a:avLst/>
          </a:prstGeom>
          <a:solidFill>
            <a:schemeClr val="tx1"/>
          </a:solidFill>
          <a:ln w="9525">
            <a:solidFill>
              <a:schemeClr val="tx1"/>
            </a:solidFill>
            <a:round/>
            <a:headEnd/>
            <a:tailEnd/>
          </a:ln>
        </p:spPr>
        <p:txBody>
          <a:bodyPr wrap="none" anchor="ctr"/>
          <a:lstStyle/>
          <a:p>
            <a:endParaRPr lang="en-US"/>
          </a:p>
        </p:txBody>
      </p:sp>
      <p:sp>
        <p:nvSpPr>
          <p:cNvPr id="96472" name="Oval 238"/>
          <p:cNvSpPr>
            <a:spLocks noChangeArrowheads="1"/>
          </p:cNvSpPr>
          <p:nvPr/>
        </p:nvSpPr>
        <p:spPr bwMode="auto">
          <a:xfrm flipH="1">
            <a:off x="1409700" y="6426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73" name="Oval 239"/>
          <p:cNvSpPr>
            <a:spLocks noChangeArrowheads="1"/>
          </p:cNvSpPr>
          <p:nvPr/>
        </p:nvSpPr>
        <p:spPr bwMode="auto">
          <a:xfrm flipH="1">
            <a:off x="1062038" y="61309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74" name="Oval 240"/>
          <p:cNvSpPr>
            <a:spLocks noChangeArrowheads="1"/>
          </p:cNvSpPr>
          <p:nvPr/>
        </p:nvSpPr>
        <p:spPr bwMode="auto">
          <a:xfrm flipH="1">
            <a:off x="1171575" y="63595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75" name="Oval 241"/>
          <p:cNvSpPr>
            <a:spLocks noChangeArrowheads="1"/>
          </p:cNvSpPr>
          <p:nvPr/>
        </p:nvSpPr>
        <p:spPr bwMode="auto">
          <a:xfrm flipH="1">
            <a:off x="5132388" y="6399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76" name="Oval 242"/>
          <p:cNvSpPr>
            <a:spLocks noChangeArrowheads="1"/>
          </p:cNvSpPr>
          <p:nvPr/>
        </p:nvSpPr>
        <p:spPr bwMode="auto">
          <a:xfrm flipH="1">
            <a:off x="4221163" y="6215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77" name="Oval 243"/>
          <p:cNvSpPr>
            <a:spLocks noChangeArrowheads="1"/>
          </p:cNvSpPr>
          <p:nvPr/>
        </p:nvSpPr>
        <p:spPr bwMode="auto">
          <a:xfrm flipH="1">
            <a:off x="4506913" y="6594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5412" name="Oval 244"/>
          <p:cNvSpPr>
            <a:spLocks noChangeArrowheads="1"/>
          </p:cNvSpPr>
          <p:nvPr/>
        </p:nvSpPr>
        <p:spPr bwMode="auto">
          <a:xfrm flipH="1">
            <a:off x="714375" y="1714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5413" name="Oval 245"/>
          <p:cNvSpPr>
            <a:spLocks noChangeArrowheads="1"/>
          </p:cNvSpPr>
          <p:nvPr/>
        </p:nvSpPr>
        <p:spPr bwMode="auto">
          <a:xfrm flipH="1">
            <a:off x="1320800" y="1917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5414" name="Oval 246"/>
          <p:cNvSpPr>
            <a:spLocks noChangeArrowheads="1"/>
          </p:cNvSpPr>
          <p:nvPr/>
        </p:nvSpPr>
        <p:spPr bwMode="auto">
          <a:xfrm flipH="1">
            <a:off x="1260475" y="2271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5415" name="Oval 247"/>
          <p:cNvSpPr>
            <a:spLocks noChangeArrowheads="1"/>
          </p:cNvSpPr>
          <p:nvPr/>
        </p:nvSpPr>
        <p:spPr bwMode="auto">
          <a:xfrm flipH="1">
            <a:off x="1023938" y="1925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grpSp>
        <p:nvGrpSpPr>
          <p:cNvPr id="5" name="Group 248"/>
          <p:cNvGrpSpPr>
            <a:grpSpLocks/>
          </p:cNvGrpSpPr>
          <p:nvPr/>
        </p:nvGrpSpPr>
        <p:grpSpPr bwMode="auto">
          <a:xfrm flipH="1" flipV="1">
            <a:off x="4763" y="6418263"/>
            <a:ext cx="1196975" cy="384175"/>
            <a:chOff x="5224" y="231"/>
            <a:chExt cx="754" cy="242"/>
          </a:xfrm>
        </p:grpSpPr>
        <p:sp>
          <p:nvSpPr>
            <p:cNvPr id="96492" name="AutoShape 249"/>
            <p:cNvSpPr>
              <a:spLocks noChangeArrowheads="1"/>
            </p:cNvSpPr>
            <p:nvPr/>
          </p:nvSpPr>
          <p:spPr bwMode="auto">
            <a:xfrm rot="13943914" flipH="1">
              <a:off x="5564" y="-109"/>
              <a:ext cx="74" cy="754"/>
            </a:xfrm>
            <a:prstGeom prst="can">
              <a:avLst>
                <a:gd name="adj" fmla="val 254730"/>
              </a:avLst>
            </a:prstGeom>
            <a:solidFill>
              <a:srgbClr val="FFFF66"/>
            </a:solidFill>
            <a:ln w="9525">
              <a:solidFill>
                <a:schemeClr val="tx1"/>
              </a:solidFill>
              <a:round/>
              <a:headEnd/>
              <a:tailEnd/>
            </a:ln>
          </p:spPr>
          <p:txBody>
            <a:bodyPr wrap="none" anchor="ctr"/>
            <a:lstStyle/>
            <a:p>
              <a:endParaRPr lang="en-US"/>
            </a:p>
          </p:txBody>
        </p:sp>
        <p:sp>
          <p:nvSpPr>
            <p:cNvPr id="96493" name="Oval 250"/>
            <p:cNvSpPr>
              <a:spLocks noChangeArrowheads="1"/>
            </p:cNvSpPr>
            <p:nvPr/>
          </p:nvSpPr>
          <p:spPr bwMode="auto">
            <a:xfrm rot="-2485052">
              <a:off x="5277" y="405"/>
              <a:ext cx="199" cy="68"/>
            </a:xfrm>
            <a:prstGeom prst="ellipse">
              <a:avLst/>
            </a:prstGeom>
            <a:solidFill>
              <a:schemeClr val="tx1"/>
            </a:solidFill>
            <a:ln w="9525">
              <a:solidFill>
                <a:schemeClr val="tx1"/>
              </a:solidFill>
              <a:round/>
              <a:headEnd/>
              <a:tailEnd/>
            </a:ln>
          </p:spPr>
          <p:txBody>
            <a:bodyPr wrap="none" anchor="ctr"/>
            <a:lstStyle/>
            <a:p>
              <a:endParaRPr lang="en-US"/>
            </a:p>
          </p:txBody>
        </p:sp>
      </p:grpSp>
      <p:sp>
        <p:nvSpPr>
          <p:cNvPr id="135419" name="Oval 251"/>
          <p:cNvSpPr>
            <a:spLocks noChangeArrowheads="1"/>
          </p:cNvSpPr>
          <p:nvPr/>
        </p:nvSpPr>
        <p:spPr bwMode="auto">
          <a:xfrm flipH="1">
            <a:off x="1255713" y="1608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84" name="Oval 252"/>
          <p:cNvSpPr>
            <a:spLocks noChangeArrowheads="1"/>
          </p:cNvSpPr>
          <p:nvPr/>
        </p:nvSpPr>
        <p:spPr bwMode="auto">
          <a:xfrm flipH="1">
            <a:off x="2074863" y="12382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85" name="Oval 253"/>
          <p:cNvSpPr>
            <a:spLocks noChangeArrowheads="1"/>
          </p:cNvSpPr>
          <p:nvPr/>
        </p:nvSpPr>
        <p:spPr bwMode="auto">
          <a:xfrm flipH="1">
            <a:off x="1630363" y="1639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6486" name="Oval 254"/>
          <p:cNvSpPr>
            <a:spLocks noChangeArrowheads="1"/>
          </p:cNvSpPr>
          <p:nvPr/>
        </p:nvSpPr>
        <p:spPr bwMode="auto">
          <a:xfrm flipH="1">
            <a:off x="1385888" y="827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grpSp>
        <p:nvGrpSpPr>
          <p:cNvPr id="6" name="Group 255"/>
          <p:cNvGrpSpPr>
            <a:grpSpLocks/>
          </p:cNvGrpSpPr>
          <p:nvPr/>
        </p:nvGrpSpPr>
        <p:grpSpPr bwMode="auto">
          <a:xfrm flipH="1">
            <a:off x="-358775" y="0"/>
            <a:ext cx="9866313" cy="7175500"/>
            <a:chOff x="-225" y="0"/>
            <a:chExt cx="6215" cy="4520"/>
          </a:xfrm>
        </p:grpSpPr>
        <p:sp>
          <p:nvSpPr>
            <p:cNvPr id="96489" name="Rectangle 256"/>
            <p:cNvSpPr>
              <a:spLocks noChangeArrowheads="1"/>
            </p:cNvSpPr>
            <p:nvPr/>
          </p:nvSpPr>
          <p:spPr bwMode="auto">
            <a:xfrm>
              <a:off x="5760" y="0"/>
              <a:ext cx="225" cy="4320"/>
            </a:xfrm>
            <a:prstGeom prst="rect">
              <a:avLst/>
            </a:prstGeom>
            <a:solidFill>
              <a:schemeClr val="bg1"/>
            </a:solidFill>
            <a:ln w="9525">
              <a:noFill/>
              <a:miter lim="800000"/>
              <a:headEnd/>
              <a:tailEnd/>
            </a:ln>
          </p:spPr>
          <p:txBody>
            <a:bodyPr wrap="none" anchor="ctr"/>
            <a:lstStyle/>
            <a:p>
              <a:endParaRPr lang="en-US"/>
            </a:p>
          </p:txBody>
        </p:sp>
        <p:sp>
          <p:nvSpPr>
            <p:cNvPr id="96490" name="Rectangle 257"/>
            <p:cNvSpPr>
              <a:spLocks noChangeArrowheads="1"/>
            </p:cNvSpPr>
            <p:nvPr/>
          </p:nvSpPr>
          <p:spPr bwMode="auto">
            <a:xfrm>
              <a:off x="-225" y="0"/>
              <a:ext cx="225" cy="4397"/>
            </a:xfrm>
            <a:prstGeom prst="rect">
              <a:avLst/>
            </a:prstGeom>
            <a:solidFill>
              <a:schemeClr val="bg1"/>
            </a:solidFill>
            <a:ln w="9525">
              <a:noFill/>
              <a:miter lim="800000"/>
              <a:headEnd/>
              <a:tailEnd/>
            </a:ln>
          </p:spPr>
          <p:txBody>
            <a:bodyPr wrap="none" anchor="ctr"/>
            <a:lstStyle/>
            <a:p>
              <a:endParaRPr lang="en-US"/>
            </a:p>
          </p:txBody>
        </p:sp>
        <p:sp>
          <p:nvSpPr>
            <p:cNvPr id="96491" name="Rectangle 258"/>
            <p:cNvSpPr>
              <a:spLocks noChangeArrowheads="1"/>
            </p:cNvSpPr>
            <p:nvPr/>
          </p:nvSpPr>
          <p:spPr bwMode="auto">
            <a:xfrm>
              <a:off x="-225" y="4320"/>
              <a:ext cx="6215" cy="200"/>
            </a:xfrm>
            <a:prstGeom prst="rect">
              <a:avLst/>
            </a:prstGeom>
            <a:solidFill>
              <a:schemeClr val="bg1"/>
            </a:solidFill>
            <a:ln w="9525">
              <a:noFill/>
              <a:miter lim="800000"/>
              <a:headEnd/>
              <a:tailEnd/>
            </a:ln>
          </p:spPr>
          <p:txBody>
            <a:bodyPr wrap="none" anchor="ctr"/>
            <a:lstStyle/>
            <a:p>
              <a:endParaRPr lang="en-US"/>
            </a:p>
          </p:txBody>
        </p:sp>
      </p:grpSp>
      <p:sp>
        <p:nvSpPr>
          <p:cNvPr id="96488" name="AutoShape 259"/>
          <p:cNvSpPr>
            <a:spLocks noChangeArrowheads="1"/>
          </p:cNvSpPr>
          <p:nvPr/>
        </p:nvSpPr>
        <p:spPr bwMode="auto">
          <a:xfrm>
            <a:off x="323850" y="3046413"/>
            <a:ext cx="360363" cy="647700"/>
          </a:xfrm>
          <a:prstGeom prst="downArrow">
            <a:avLst>
              <a:gd name="adj1" fmla="val 50000"/>
              <a:gd name="adj2" fmla="val 44934"/>
            </a:avLst>
          </a:prstGeom>
          <a:solidFill>
            <a:schemeClr val="accent1"/>
          </a:solidFill>
          <a:ln w="9525">
            <a:solidFill>
              <a:schemeClr val="tx1"/>
            </a:solidFill>
            <a:miter lim="800000"/>
            <a:headEnd/>
            <a:tailEnd/>
          </a:ln>
        </p:spPr>
        <p:txBody>
          <a:bodyPr vert="eaVert" wrap="none" anchor="ctr"/>
          <a:lstStyle/>
          <a:p>
            <a:endParaRPr lang="en-US"/>
          </a:p>
        </p:txBody>
      </p:sp>
      <p:sp>
        <p:nvSpPr>
          <p:cNvPr id="260" name="Text Box 26"/>
          <p:cNvSpPr txBox="1">
            <a:spLocks noChangeArrowheads="1"/>
          </p:cNvSpPr>
          <p:nvPr/>
        </p:nvSpPr>
        <p:spPr bwMode="auto">
          <a:xfrm>
            <a:off x="7731125" y="4286250"/>
            <a:ext cx="1207382" cy="461665"/>
          </a:xfrm>
          <a:prstGeom prst="rect">
            <a:avLst/>
          </a:prstGeom>
          <a:noFill/>
          <a:ln w="9525">
            <a:noFill/>
            <a:miter lim="800000"/>
            <a:headEnd/>
            <a:tailEnd/>
          </a:ln>
        </p:spPr>
        <p:txBody>
          <a:bodyPr wrap="none">
            <a:spAutoFit/>
          </a:bodyPr>
          <a:lstStyle/>
          <a:p>
            <a:pPr eaLnBrk="0" hangingPunct="0"/>
            <a:r>
              <a:rPr lang="cs-CZ" sz="2400" dirty="0">
                <a:latin typeface="Times New Roman" pitchFamily="18" charset="0"/>
              </a:rPr>
              <a:t>arteriole</a:t>
            </a:r>
          </a:p>
        </p:txBody>
      </p:sp>
      <p:sp>
        <p:nvSpPr>
          <p:cNvPr id="261" name="Text Box 27"/>
          <p:cNvSpPr txBox="1">
            <a:spLocks noChangeArrowheads="1"/>
          </p:cNvSpPr>
          <p:nvPr/>
        </p:nvSpPr>
        <p:spPr bwMode="auto">
          <a:xfrm>
            <a:off x="381000" y="4397375"/>
            <a:ext cx="1003801"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venule</a:t>
            </a:r>
            <a:endParaRPr lang="cs-CZ" sz="2400" dirty="0">
              <a:latin typeface="Times New Roman" pitchFamily="18" charset="0"/>
            </a:endParaRPr>
          </a:p>
        </p:txBody>
      </p:sp>
      <p:sp>
        <p:nvSpPr>
          <p:cNvPr id="262" name="Text Box 28"/>
          <p:cNvSpPr txBox="1">
            <a:spLocks noChangeArrowheads="1"/>
          </p:cNvSpPr>
          <p:nvPr/>
        </p:nvSpPr>
        <p:spPr bwMode="auto">
          <a:xfrm>
            <a:off x="3347864" y="4365104"/>
            <a:ext cx="1327608"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Capillary</a:t>
            </a:r>
            <a:endParaRPr lang="cs-CZ" sz="2400" dirty="0">
              <a:latin typeface="Times New Roman" pitchFamily="18" charset="0"/>
            </a:endParaRPr>
          </a:p>
        </p:txBody>
      </p:sp>
      <p:sp>
        <p:nvSpPr>
          <p:cNvPr id="263" name="Text Box 66"/>
          <p:cNvSpPr txBox="1">
            <a:spLocks noChangeArrowheads="1"/>
          </p:cNvSpPr>
          <p:nvPr/>
        </p:nvSpPr>
        <p:spPr bwMode="auto">
          <a:xfrm flipH="1">
            <a:off x="6544445" y="3932238"/>
            <a:ext cx="1051891" cy="523220"/>
          </a:xfrm>
          <a:prstGeom prst="rect">
            <a:avLst/>
          </a:prstGeom>
          <a:noFill/>
          <a:ln w="9525">
            <a:noFill/>
            <a:miter lim="800000"/>
            <a:headEnd/>
            <a:tailEnd/>
          </a:ln>
        </p:spPr>
        <p:txBody>
          <a:bodyPr wrap="none">
            <a:spAutoFit/>
          </a:bodyPr>
          <a:lstStyle/>
          <a:p>
            <a:pPr algn="r" eaLnBrk="0" hangingPunct="0"/>
            <a:r>
              <a:rPr lang="cs-CZ" sz="1400" dirty="0" err="1">
                <a:latin typeface="Times New Roman" pitchFamily="18" charset="0"/>
              </a:rPr>
              <a:t>Precapillary</a:t>
            </a:r>
            <a:endParaRPr lang="cs-CZ" sz="1400" dirty="0">
              <a:latin typeface="Times New Roman" pitchFamily="18" charset="0"/>
            </a:endParaRPr>
          </a:p>
          <a:p>
            <a:pPr algn="r" eaLnBrk="0" hangingPunct="0"/>
            <a:r>
              <a:rPr lang="cs-CZ" sz="1400" dirty="0" err="1">
                <a:latin typeface="Times New Roman" pitchFamily="18" charset="0"/>
              </a:rPr>
              <a:t>sphincter</a:t>
            </a:r>
            <a:endParaRPr lang="cs-CZ" sz="1400" dirty="0">
              <a:latin typeface="Times New Roman" pitchFamily="18" charset="0"/>
            </a:endParaRPr>
          </a:p>
        </p:txBody>
      </p:sp>
      <p:sp>
        <p:nvSpPr>
          <p:cNvPr id="264" name="Text Box 311"/>
          <p:cNvSpPr txBox="1">
            <a:spLocks noChangeArrowheads="1"/>
          </p:cNvSpPr>
          <p:nvPr/>
        </p:nvSpPr>
        <p:spPr bwMode="auto">
          <a:xfrm flipH="1">
            <a:off x="3422650" y="544195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265" name="Text Box 312"/>
          <p:cNvSpPr txBox="1">
            <a:spLocks noChangeArrowheads="1"/>
          </p:cNvSpPr>
          <p:nvPr/>
        </p:nvSpPr>
        <p:spPr bwMode="auto">
          <a:xfrm flipH="1">
            <a:off x="0" y="114300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267" name="Text Box 64"/>
          <p:cNvSpPr txBox="1">
            <a:spLocks noChangeArrowheads="1"/>
          </p:cNvSpPr>
          <p:nvPr/>
        </p:nvSpPr>
        <p:spPr bwMode="auto">
          <a:xfrm rot="17650112" flipH="1">
            <a:off x="4556534" y="988319"/>
            <a:ext cx="218040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Hydraulic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269" name="Text Box 317"/>
          <p:cNvSpPr txBox="1">
            <a:spLocks noChangeArrowheads="1"/>
          </p:cNvSpPr>
          <p:nvPr/>
        </p:nvSpPr>
        <p:spPr bwMode="auto">
          <a:xfrm flipH="1">
            <a:off x="1757338" y="6550223"/>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270" name="Text Box 329"/>
          <p:cNvSpPr txBox="1">
            <a:spLocks noChangeArrowheads="1"/>
          </p:cNvSpPr>
          <p:nvPr/>
        </p:nvSpPr>
        <p:spPr bwMode="auto">
          <a:xfrm>
            <a:off x="6653882" y="928688"/>
            <a:ext cx="1631281" cy="830997"/>
          </a:xfrm>
          <a:prstGeom prst="rect">
            <a:avLst/>
          </a:prstGeom>
          <a:noFill/>
          <a:ln w="9525">
            <a:noFill/>
            <a:miter lim="800000"/>
            <a:headEnd/>
            <a:tailEnd/>
          </a:ln>
        </p:spPr>
        <p:txBody>
          <a:bodyPr wrap="square">
            <a:spAutoFit/>
          </a:bodyPr>
          <a:lstStyle/>
          <a:p>
            <a:pPr algn="r" eaLnBrk="0" hangingPunct="0"/>
            <a:r>
              <a:rPr lang="cs-CZ" sz="2400" dirty="0" err="1">
                <a:latin typeface="Times New Roman" pitchFamily="18" charset="0"/>
              </a:rPr>
              <a:t>Interstitial</a:t>
            </a:r>
            <a:r>
              <a:rPr lang="cs-CZ" sz="2400" dirty="0">
                <a:latin typeface="Times New Roman" pitchFamily="18" charset="0"/>
              </a:rPr>
              <a:t> fluid</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5393"/>
                                        </p:tgtEl>
                                        <p:attrNameLst>
                                          <p:attrName>style.visibility</p:attrName>
                                        </p:attrNameLst>
                                      </p:cBhvr>
                                      <p:to>
                                        <p:strVal val="visible"/>
                                      </p:to>
                                    </p:set>
                                    <p:animEffect transition="in" filter="checkerboard(across)">
                                      <p:cBhvr>
                                        <p:cTn id="7" dur="500"/>
                                        <p:tgtEl>
                                          <p:spTgt spid="135393"/>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35394"/>
                                        </p:tgtEl>
                                        <p:attrNameLst>
                                          <p:attrName>style.visibility</p:attrName>
                                        </p:attrNameLst>
                                      </p:cBhvr>
                                      <p:to>
                                        <p:strVal val="visible"/>
                                      </p:to>
                                    </p:set>
                                    <p:animEffect transition="in" filter="checkerboard(across)">
                                      <p:cBhvr>
                                        <p:cTn id="10" dur="500"/>
                                        <p:tgtEl>
                                          <p:spTgt spid="135394"/>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135405"/>
                                        </p:tgtEl>
                                        <p:attrNameLst>
                                          <p:attrName>style.visibility</p:attrName>
                                        </p:attrNameLst>
                                      </p:cBhvr>
                                      <p:to>
                                        <p:strVal val="visible"/>
                                      </p:to>
                                    </p:set>
                                    <p:animEffect transition="in" filter="checkerboard(across)">
                                      <p:cBhvr>
                                        <p:cTn id="15" dur="500"/>
                                        <p:tgtEl>
                                          <p:spTgt spid="135405"/>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135396"/>
                                        </p:tgtEl>
                                        <p:attrNameLst>
                                          <p:attrName>style.visibility</p:attrName>
                                        </p:attrNameLst>
                                      </p:cBhvr>
                                      <p:to>
                                        <p:strVal val="visible"/>
                                      </p:to>
                                    </p:set>
                                    <p:animEffect transition="in" filter="checkerboard(across)">
                                      <p:cBhvr>
                                        <p:cTn id="18" dur="500"/>
                                        <p:tgtEl>
                                          <p:spTgt spid="135396"/>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135395"/>
                                        </p:tgtEl>
                                        <p:attrNameLst>
                                          <p:attrName>style.visibility</p:attrName>
                                        </p:attrNameLst>
                                      </p:cBhvr>
                                      <p:to>
                                        <p:strVal val="visible"/>
                                      </p:to>
                                    </p:set>
                                    <p:animEffect transition="in" filter="checkerboard(across)">
                                      <p:cBhvr>
                                        <p:cTn id="23" dur="500"/>
                                        <p:tgtEl>
                                          <p:spTgt spid="135395"/>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135397"/>
                                        </p:tgtEl>
                                        <p:attrNameLst>
                                          <p:attrName>style.visibility</p:attrName>
                                        </p:attrNameLst>
                                      </p:cBhvr>
                                      <p:to>
                                        <p:strVal val="visible"/>
                                      </p:to>
                                    </p:set>
                                    <p:animEffect transition="in" filter="checkerboard(across)">
                                      <p:cBhvr>
                                        <p:cTn id="26" dur="500"/>
                                        <p:tgtEl>
                                          <p:spTgt spid="135397"/>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135398"/>
                                        </p:tgtEl>
                                        <p:attrNameLst>
                                          <p:attrName>style.visibility</p:attrName>
                                        </p:attrNameLst>
                                      </p:cBhvr>
                                      <p:to>
                                        <p:strVal val="visible"/>
                                      </p:to>
                                    </p:set>
                                    <p:animEffect transition="in" filter="checkerboard(across)">
                                      <p:cBhvr>
                                        <p:cTn id="29" dur="500"/>
                                        <p:tgtEl>
                                          <p:spTgt spid="135398"/>
                                        </p:tgtEl>
                                      </p:cBhvr>
                                    </p:animEffect>
                                  </p:childTnLst>
                                </p:cTn>
                              </p:par>
                              <p:par>
                                <p:cTn id="30" presetID="5" presetClass="entr" presetSubtype="10" fill="hold" grpId="0" nodeType="withEffect">
                                  <p:stCondLst>
                                    <p:cond delay="0"/>
                                  </p:stCondLst>
                                  <p:childTnLst>
                                    <p:set>
                                      <p:cBhvr>
                                        <p:cTn id="31" dur="1" fill="hold">
                                          <p:stCondLst>
                                            <p:cond delay="0"/>
                                          </p:stCondLst>
                                        </p:cTn>
                                        <p:tgtEl>
                                          <p:spTgt spid="135412"/>
                                        </p:tgtEl>
                                        <p:attrNameLst>
                                          <p:attrName>style.visibility</p:attrName>
                                        </p:attrNameLst>
                                      </p:cBhvr>
                                      <p:to>
                                        <p:strVal val="visible"/>
                                      </p:to>
                                    </p:set>
                                    <p:animEffect transition="in" filter="checkerboard(across)">
                                      <p:cBhvr>
                                        <p:cTn id="32" dur="500"/>
                                        <p:tgtEl>
                                          <p:spTgt spid="135412"/>
                                        </p:tgtEl>
                                      </p:cBhvr>
                                    </p:animEffect>
                                  </p:childTnLst>
                                </p:cTn>
                              </p:par>
                              <p:par>
                                <p:cTn id="33" presetID="5" presetClass="entr" presetSubtype="10" fill="hold" grpId="0" nodeType="withEffect">
                                  <p:stCondLst>
                                    <p:cond delay="0"/>
                                  </p:stCondLst>
                                  <p:childTnLst>
                                    <p:set>
                                      <p:cBhvr>
                                        <p:cTn id="34" dur="1" fill="hold">
                                          <p:stCondLst>
                                            <p:cond delay="0"/>
                                          </p:stCondLst>
                                        </p:cTn>
                                        <p:tgtEl>
                                          <p:spTgt spid="135366"/>
                                        </p:tgtEl>
                                        <p:attrNameLst>
                                          <p:attrName>style.visibility</p:attrName>
                                        </p:attrNameLst>
                                      </p:cBhvr>
                                      <p:to>
                                        <p:strVal val="visible"/>
                                      </p:to>
                                    </p:set>
                                    <p:animEffect transition="in" filter="checkerboard(across)">
                                      <p:cBhvr>
                                        <p:cTn id="35" dur="500"/>
                                        <p:tgtEl>
                                          <p:spTgt spid="135366"/>
                                        </p:tgtEl>
                                      </p:cBhvr>
                                    </p:animEffect>
                                  </p:childTnLst>
                                </p:cTn>
                              </p:par>
                              <p:par>
                                <p:cTn id="36" presetID="5" presetClass="entr" presetSubtype="10" fill="hold" grpId="0" nodeType="withEffect">
                                  <p:stCondLst>
                                    <p:cond delay="0"/>
                                  </p:stCondLst>
                                  <p:childTnLst>
                                    <p:set>
                                      <p:cBhvr>
                                        <p:cTn id="37" dur="1" fill="hold">
                                          <p:stCondLst>
                                            <p:cond delay="0"/>
                                          </p:stCondLst>
                                        </p:cTn>
                                        <p:tgtEl>
                                          <p:spTgt spid="135415"/>
                                        </p:tgtEl>
                                        <p:attrNameLst>
                                          <p:attrName>style.visibility</p:attrName>
                                        </p:attrNameLst>
                                      </p:cBhvr>
                                      <p:to>
                                        <p:strVal val="visible"/>
                                      </p:to>
                                    </p:set>
                                    <p:animEffect transition="in" filter="checkerboard(across)">
                                      <p:cBhvr>
                                        <p:cTn id="38" dur="500"/>
                                        <p:tgtEl>
                                          <p:spTgt spid="135415"/>
                                        </p:tgtEl>
                                      </p:cBhvr>
                                    </p:animEffect>
                                  </p:childTnLst>
                                </p:cTn>
                              </p:par>
                              <p:par>
                                <p:cTn id="39" presetID="5" presetClass="entr" presetSubtype="10" fill="hold" grpId="0" nodeType="withEffect">
                                  <p:stCondLst>
                                    <p:cond delay="0"/>
                                  </p:stCondLst>
                                  <p:childTnLst>
                                    <p:set>
                                      <p:cBhvr>
                                        <p:cTn id="40" dur="1" fill="hold">
                                          <p:stCondLst>
                                            <p:cond delay="0"/>
                                          </p:stCondLst>
                                        </p:cTn>
                                        <p:tgtEl>
                                          <p:spTgt spid="135419"/>
                                        </p:tgtEl>
                                        <p:attrNameLst>
                                          <p:attrName>style.visibility</p:attrName>
                                        </p:attrNameLst>
                                      </p:cBhvr>
                                      <p:to>
                                        <p:strVal val="visible"/>
                                      </p:to>
                                    </p:set>
                                    <p:animEffect transition="in" filter="checkerboard(across)">
                                      <p:cBhvr>
                                        <p:cTn id="41" dur="500"/>
                                        <p:tgtEl>
                                          <p:spTgt spid="135419"/>
                                        </p:tgtEl>
                                      </p:cBhvr>
                                    </p:animEffect>
                                  </p:childTnLst>
                                </p:cTn>
                              </p:par>
                              <p:par>
                                <p:cTn id="42" presetID="5" presetClass="entr" presetSubtype="10" fill="hold" grpId="0" nodeType="withEffect">
                                  <p:stCondLst>
                                    <p:cond delay="0"/>
                                  </p:stCondLst>
                                  <p:childTnLst>
                                    <p:set>
                                      <p:cBhvr>
                                        <p:cTn id="43" dur="1" fill="hold">
                                          <p:stCondLst>
                                            <p:cond delay="0"/>
                                          </p:stCondLst>
                                        </p:cTn>
                                        <p:tgtEl>
                                          <p:spTgt spid="135413"/>
                                        </p:tgtEl>
                                        <p:attrNameLst>
                                          <p:attrName>style.visibility</p:attrName>
                                        </p:attrNameLst>
                                      </p:cBhvr>
                                      <p:to>
                                        <p:strVal val="visible"/>
                                      </p:to>
                                    </p:set>
                                    <p:animEffect transition="in" filter="checkerboard(across)">
                                      <p:cBhvr>
                                        <p:cTn id="44" dur="500"/>
                                        <p:tgtEl>
                                          <p:spTgt spid="135413"/>
                                        </p:tgtEl>
                                      </p:cBhvr>
                                    </p:animEffect>
                                  </p:childTnLst>
                                </p:cTn>
                              </p:par>
                              <p:par>
                                <p:cTn id="45" presetID="5" presetClass="entr" presetSubtype="10" fill="hold" grpId="0" nodeType="withEffect">
                                  <p:stCondLst>
                                    <p:cond delay="0"/>
                                  </p:stCondLst>
                                  <p:childTnLst>
                                    <p:set>
                                      <p:cBhvr>
                                        <p:cTn id="46" dur="1" fill="hold">
                                          <p:stCondLst>
                                            <p:cond delay="0"/>
                                          </p:stCondLst>
                                        </p:cTn>
                                        <p:tgtEl>
                                          <p:spTgt spid="135414"/>
                                        </p:tgtEl>
                                        <p:attrNameLst>
                                          <p:attrName>style.visibility</p:attrName>
                                        </p:attrNameLst>
                                      </p:cBhvr>
                                      <p:to>
                                        <p:strVal val="visible"/>
                                      </p:to>
                                    </p:set>
                                    <p:animEffect transition="in" filter="checkerboard(across)">
                                      <p:cBhvr>
                                        <p:cTn id="47" dur="500"/>
                                        <p:tgtEl>
                                          <p:spTgt spid="135414"/>
                                        </p:tgtEl>
                                      </p:cBhvr>
                                    </p:animEffect>
                                  </p:childTnLst>
                                </p:cTn>
                              </p:par>
                              <p:par>
                                <p:cTn id="48" presetID="5" presetClass="entr" presetSubtype="10" fill="hold" grpId="0" nodeType="withEffect">
                                  <p:stCondLst>
                                    <p:cond delay="0"/>
                                  </p:stCondLst>
                                  <p:childTnLst>
                                    <p:set>
                                      <p:cBhvr>
                                        <p:cTn id="49" dur="1" fill="hold">
                                          <p:stCondLst>
                                            <p:cond delay="0"/>
                                          </p:stCondLst>
                                        </p:cTn>
                                        <p:tgtEl>
                                          <p:spTgt spid="135371"/>
                                        </p:tgtEl>
                                        <p:attrNameLst>
                                          <p:attrName>style.visibility</p:attrName>
                                        </p:attrNameLst>
                                      </p:cBhvr>
                                      <p:to>
                                        <p:strVal val="visible"/>
                                      </p:to>
                                    </p:set>
                                    <p:animEffect transition="in" filter="checkerboard(across)">
                                      <p:cBhvr>
                                        <p:cTn id="50" dur="500"/>
                                        <p:tgtEl>
                                          <p:spTgt spid="135371"/>
                                        </p:tgtEl>
                                      </p:cBhvr>
                                    </p:animEffect>
                                  </p:childTnLst>
                                </p:cTn>
                              </p:par>
                              <p:par>
                                <p:cTn id="51" presetID="5" presetClass="entr" presetSubtype="10" fill="hold" grpId="0" nodeType="withEffect">
                                  <p:stCondLst>
                                    <p:cond delay="0"/>
                                  </p:stCondLst>
                                  <p:childTnLst>
                                    <p:set>
                                      <p:cBhvr>
                                        <p:cTn id="52" dur="1" fill="hold">
                                          <p:stCondLst>
                                            <p:cond delay="0"/>
                                          </p:stCondLst>
                                        </p:cTn>
                                        <p:tgtEl>
                                          <p:spTgt spid="135374"/>
                                        </p:tgtEl>
                                        <p:attrNameLst>
                                          <p:attrName>style.visibility</p:attrName>
                                        </p:attrNameLst>
                                      </p:cBhvr>
                                      <p:to>
                                        <p:strVal val="visible"/>
                                      </p:to>
                                    </p:set>
                                    <p:animEffect transition="in" filter="checkerboard(across)">
                                      <p:cBhvr>
                                        <p:cTn id="53" dur="500"/>
                                        <p:tgtEl>
                                          <p:spTgt spid="135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366" grpId="0" animBg="1"/>
      <p:bldP spid="135371" grpId="0" animBg="1"/>
      <p:bldP spid="135374" grpId="0" animBg="1"/>
      <p:bldP spid="135393" grpId="0" animBg="1"/>
      <p:bldP spid="135394" grpId="0" animBg="1"/>
      <p:bldP spid="135395" grpId="0" animBg="1"/>
      <p:bldP spid="135396" grpId="0" animBg="1"/>
      <p:bldP spid="135397" grpId="0" animBg="1"/>
      <p:bldP spid="135398" grpId="0" animBg="1"/>
      <p:bldP spid="135405" grpId="0" animBg="1"/>
      <p:bldP spid="135412" grpId="0" animBg="1"/>
      <p:bldP spid="135413" grpId="0" animBg="1"/>
      <p:bldP spid="135414" grpId="0" animBg="1"/>
      <p:bldP spid="135415" grpId="0" animBg="1"/>
      <p:bldP spid="135419"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 name="AutoShape 343"/>
          <p:cNvSpPr>
            <a:spLocks noChangeArrowheads="1"/>
          </p:cNvSpPr>
          <p:nvPr/>
        </p:nvSpPr>
        <p:spPr bwMode="auto">
          <a:xfrm>
            <a:off x="3708400" y="1149350"/>
            <a:ext cx="360363" cy="431800"/>
          </a:xfrm>
          <a:prstGeom prst="downArrow">
            <a:avLst>
              <a:gd name="adj1" fmla="val 50000"/>
              <a:gd name="adj2" fmla="val 29956"/>
            </a:avLst>
          </a:prstGeom>
          <a:ln>
            <a:headEnd/>
            <a:tailEnd/>
          </a:ln>
        </p:spPr>
        <p:style>
          <a:lnRef idx="1">
            <a:schemeClr val="dk1"/>
          </a:lnRef>
          <a:fillRef idx="2">
            <a:schemeClr val="dk1"/>
          </a:fillRef>
          <a:effectRef idx="1">
            <a:schemeClr val="dk1"/>
          </a:effectRef>
          <a:fontRef idx="minor">
            <a:schemeClr val="dk1"/>
          </a:fontRef>
        </p:style>
        <p:txBody>
          <a:bodyPr vert="eaVert" wrap="none" anchor="ctr"/>
          <a:lstStyle/>
          <a:p>
            <a:endParaRPr lang="en-US"/>
          </a:p>
        </p:txBody>
      </p:sp>
      <p:grpSp>
        <p:nvGrpSpPr>
          <p:cNvPr id="2" name="Group 2"/>
          <p:cNvGrpSpPr>
            <a:grpSpLocks/>
          </p:cNvGrpSpPr>
          <p:nvPr/>
        </p:nvGrpSpPr>
        <p:grpSpPr bwMode="auto">
          <a:xfrm>
            <a:off x="-266700" y="2797175"/>
            <a:ext cx="9534525" cy="3702050"/>
            <a:chOff x="-96" y="77"/>
            <a:chExt cx="5894" cy="2332"/>
          </a:xfrm>
        </p:grpSpPr>
        <p:grpSp>
          <p:nvGrpSpPr>
            <p:cNvPr id="3" name="Group 3"/>
            <p:cNvGrpSpPr>
              <a:grpSpLocks/>
            </p:cNvGrpSpPr>
            <p:nvPr/>
          </p:nvGrpSpPr>
          <p:grpSpPr bwMode="auto">
            <a:xfrm>
              <a:off x="-90" y="77"/>
              <a:ext cx="5888" cy="1065"/>
              <a:chOff x="-90" y="77"/>
              <a:chExt cx="5888" cy="1065"/>
            </a:xfrm>
          </p:grpSpPr>
          <p:sp>
            <p:nvSpPr>
              <p:cNvPr id="97533" name="Freeform 4"/>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7534" name="Freeform 5"/>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35" name="Freeform 6"/>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36" name="Freeform 7"/>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37" name="Freeform 8"/>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38" name="Freeform 9"/>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39" name="Freeform 10"/>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40" name="Freeform 11"/>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41" name="Freeform 12"/>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42" name="Freeform 13"/>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nvGrpSpPr>
            <p:cNvPr id="4" name="Group 14"/>
            <p:cNvGrpSpPr>
              <a:grpSpLocks/>
            </p:cNvGrpSpPr>
            <p:nvPr/>
          </p:nvGrpSpPr>
          <p:grpSpPr bwMode="auto">
            <a:xfrm flipV="1">
              <a:off x="-96" y="1344"/>
              <a:ext cx="5888" cy="1065"/>
              <a:chOff x="-90" y="77"/>
              <a:chExt cx="5888" cy="1065"/>
            </a:xfrm>
          </p:grpSpPr>
          <p:sp>
            <p:nvSpPr>
              <p:cNvPr id="97523" name="Freeform 15"/>
              <p:cNvSpPr>
                <a:spLocks/>
              </p:cNvSpPr>
              <p:nvPr/>
            </p:nvSpPr>
            <p:spPr bwMode="auto">
              <a:xfrm>
                <a:off x="3312" y="265"/>
                <a:ext cx="2486" cy="877"/>
              </a:xfrm>
              <a:custGeom>
                <a:avLst/>
                <a:gdLst>
                  <a:gd name="T0" fmla="*/ 216 w 2486"/>
                  <a:gd name="T1" fmla="*/ 507 h 877"/>
                  <a:gd name="T2" fmla="*/ 2470 w 2486"/>
                  <a:gd name="T3" fmla="*/ 0 h 877"/>
                  <a:gd name="T4" fmla="*/ 2475 w 2486"/>
                  <a:gd name="T5" fmla="*/ 261 h 877"/>
                  <a:gd name="T6" fmla="*/ 1254 w 2486"/>
                  <a:gd name="T7" fmla="*/ 457 h 877"/>
                  <a:gd name="T8" fmla="*/ 845 w 2486"/>
                  <a:gd name="T9" fmla="*/ 563 h 877"/>
                  <a:gd name="T10" fmla="*/ 707 w 2486"/>
                  <a:gd name="T11" fmla="*/ 834 h 877"/>
                  <a:gd name="T12" fmla="*/ 468 w 2486"/>
                  <a:gd name="T13" fmla="*/ 818 h 877"/>
                  <a:gd name="T14" fmla="*/ 330 w 2486"/>
                  <a:gd name="T15" fmla="*/ 675 h 877"/>
                  <a:gd name="T16" fmla="*/ 200 w 2486"/>
                  <a:gd name="T17" fmla="*/ 555 h 877"/>
                  <a:gd name="T18" fmla="*/ 35 w 2486"/>
                  <a:gd name="T19" fmla="*/ 544 h 877"/>
                  <a:gd name="T20" fmla="*/ 30 w 2486"/>
                  <a:gd name="T21" fmla="*/ 518 h 877"/>
                  <a:gd name="T22" fmla="*/ 216 w 2486"/>
                  <a:gd name="T23" fmla="*/ 5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7524" name="Freeform 16"/>
              <p:cNvSpPr>
                <a:spLocks/>
              </p:cNvSpPr>
              <p:nvPr/>
            </p:nvSpPr>
            <p:spPr bwMode="auto">
              <a:xfrm>
                <a:off x="30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25" name="Freeform 17"/>
              <p:cNvSpPr>
                <a:spLocks/>
              </p:cNvSpPr>
              <p:nvPr/>
            </p:nvSpPr>
            <p:spPr bwMode="auto">
              <a:xfrm>
                <a:off x="28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26" name="Freeform 18"/>
              <p:cNvSpPr>
                <a:spLocks/>
              </p:cNvSpPr>
              <p:nvPr/>
            </p:nvSpPr>
            <p:spPr bwMode="auto">
              <a:xfrm>
                <a:off x="25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27" name="Freeform 19"/>
              <p:cNvSpPr>
                <a:spLocks/>
              </p:cNvSpPr>
              <p:nvPr/>
            </p:nvSpPr>
            <p:spPr bwMode="auto">
              <a:xfrm>
                <a:off x="235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28" name="Freeform 20"/>
              <p:cNvSpPr>
                <a:spLocks/>
              </p:cNvSpPr>
              <p:nvPr/>
            </p:nvSpPr>
            <p:spPr bwMode="auto">
              <a:xfrm>
                <a:off x="211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29" name="Freeform 21"/>
              <p:cNvSpPr>
                <a:spLocks/>
              </p:cNvSpPr>
              <p:nvPr/>
            </p:nvSpPr>
            <p:spPr bwMode="auto">
              <a:xfrm>
                <a:off x="187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30" name="Freeform 22"/>
              <p:cNvSpPr>
                <a:spLocks/>
              </p:cNvSpPr>
              <p:nvPr/>
            </p:nvSpPr>
            <p:spPr bwMode="auto">
              <a:xfrm>
                <a:off x="163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31" name="Freeform 23"/>
              <p:cNvSpPr>
                <a:spLocks/>
              </p:cNvSpPr>
              <p:nvPr/>
            </p:nvSpPr>
            <p:spPr bwMode="auto">
              <a:xfrm>
                <a:off x="1392" y="768"/>
                <a:ext cx="216" cy="38"/>
              </a:xfrm>
              <a:custGeom>
                <a:avLst/>
                <a:gdLst>
                  <a:gd name="T0" fmla="*/ 195 w 216"/>
                  <a:gd name="T1" fmla="*/ 3 h 38"/>
                  <a:gd name="T2" fmla="*/ 148 w 216"/>
                  <a:gd name="T3" fmla="*/ 35 h 38"/>
                  <a:gd name="T4" fmla="*/ 68 w 216"/>
                  <a:gd name="T5" fmla="*/ 29 h 38"/>
                  <a:gd name="T6" fmla="*/ 21 w 216"/>
                  <a:gd name="T7" fmla="*/ 0 h 38"/>
                  <a:gd name="T8" fmla="*/ 195 w 216"/>
                  <a:gd name="T9" fmla="*/ 3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7532" name="Freeform 24"/>
              <p:cNvSpPr>
                <a:spLocks/>
              </p:cNvSpPr>
              <p:nvPr/>
            </p:nvSpPr>
            <p:spPr bwMode="auto">
              <a:xfrm>
                <a:off x="-90" y="77"/>
                <a:ext cx="1471" cy="712"/>
              </a:xfrm>
              <a:custGeom>
                <a:avLst/>
                <a:gdLst>
                  <a:gd name="T0" fmla="*/ 1337 w 1471"/>
                  <a:gd name="T1" fmla="*/ 647 h 712"/>
                  <a:gd name="T2" fmla="*/ 871 w 1471"/>
                  <a:gd name="T3" fmla="*/ 396 h 712"/>
                  <a:gd name="T4" fmla="*/ 483 w 1471"/>
                  <a:gd name="T5" fmla="*/ 257 h 712"/>
                  <a:gd name="T6" fmla="*/ 191 w 1471"/>
                  <a:gd name="T7" fmla="*/ 114 h 712"/>
                  <a:gd name="T8" fmla="*/ 58 w 1471"/>
                  <a:gd name="T9" fmla="*/ 40 h 712"/>
                  <a:gd name="T10" fmla="*/ 0 w 1471"/>
                  <a:gd name="T11" fmla="*/ 353 h 712"/>
                  <a:gd name="T12" fmla="*/ 488 w 1471"/>
                  <a:gd name="T13" fmla="*/ 475 h 712"/>
                  <a:gd name="T14" fmla="*/ 1014 w 1471"/>
                  <a:gd name="T15" fmla="*/ 634 h 712"/>
                  <a:gd name="T16" fmla="*/ 1348 w 1471"/>
                  <a:gd name="T17" fmla="*/ 695 h 712"/>
                  <a:gd name="T18" fmla="*/ 1455 w 1471"/>
                  <a:gd name="T19" fmla="*/ 709 h 712"/>
                  <a:gd name="T20" fmla="*/ 1444 w 1471"/>
                  <a:gd name="T21" fmla="*/ 677 h 712"/>
                  <a:gd name="T22" fmla="*/ 1337 w 1471"/>
                  <a:gd name="T23" fmla="*/ 647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grpSp>
      </p:grpSp>
      <p:sp>
        <p:nvSpPr>
          <p:cNvPr id="97286" name="Line 28"/>
          <p:cNvSpPr>
            <a:spLocks noChangeShapeType="1"/>
          </p:cNvSpPr>
          <p:nvPr/>
        </p:nvSpPr>
        <p:spPr bwMode="auto">
          <a:xfrm flipH="1" flipV="1">
            <a:off x="5364163" y="2708275"/>
            <a:ext cx="0" cy="925513"/>
          </a:xfrm>
          <a:prstGeom prst="line">
            <a:avLst/>
          </a:prstGeom>
          <a:noFill/>
          <a:ln w="9525">
            <a:solidFill>
              <a:schemeClr val="tx1"/>
            </a:solidFill>
            <a:round/>
            <a:headEnd/>
            <a:tailEnd type="triangle" w="med" len="med"/>
          </a:ln>
        </p:spPr>
        <p:txBody>
          <a:bodyPr wrap="none" anchor="ctr"/>
          <a:lstStyle/>
          <a:p>
            <a:endParaRPr lang="cs-CZ"/>
          </a:p>
        </p:txBody>
      </p:sp>
      <p:sp>
        <p:nvSpPr>
          <p:cNvPr id="97287" name="Line 29"/>
          <p:cNvSpPr>
            <a:spLocks noChangeShapeType="1"/>
          </p:cNvSpPr>
          <p:nvPr/>
        </p:nvSpPr>
        <p:spPr bwMode="auto">
          <a:xfrm flipH="1" flipV="1">
            <a:off x="5076825" y="3067050"/>
            <a:ext cx="6350" cy="506413"/>
          </a:xfrm>
          <a:prstGeom prst="line">
            <a:avLst/>
          </a:prstGeom>
          <a:noFill/>
          <a:ln w="9525">
            <a:solidFill>
              <a:schemeClr val="tx1"/>
            </a:solidFill>
            <a:round/>
            <a:headEnd/>
            <a:tailEnd type="triangle" w="med" len="med"/>
          </a:ln>
        </p:spPr>
        <p:txBody>
          <a:bodyPr wrap="none" anchor="ctr"/>
          <a:lstStyle/>
          <a:p>
            <a:endParaRPr lang="cs-CZ"/>
          </a:p>
        </p:txBody>
      </p:sp>
      <p:sp>
        <p:nvSpPr>
          <p:cNvPr id="97288" name="Line 30"/>
          <p:cNvSpPr>
            <a:spLocks noChangeShapeType="1"/>
          </p:cNvSpPr>
          <p:nvPr/>
        </p:nvSpPr>
        <p:spPr bwMode="auto">
          <a:xfrm flipH="1" flipV="1">
            <a:off x="4797425" y="2816225"/>
            <a:ext cx="0" cy="792163"/>
          </a:xfrm>
          <a:prstGeom prst="line">
            <a:avLst/>
          </a:prstGeom>
          <a:noFill/>
          <a:ln w="9525">
            <a:solidFill>
              <a:schemeClr val="tx1"/>
            </a:solidFill>
            <a:round/>
            <a:headEnd/>
            <a:tailEnd type="triangle" w="med" len="med"/>
          </a:ln>
        </p:spPr>
        <p:txBody>
          <a:bodyPr wrap="none" anchor="ctr"/>
          <a:lstStyle/>
          <a:p>
            <a:endParaRPr lang="cs-CZ"/>
          </a:p>
        </p:txBody>
      </p:sp>
      <p:sp>
        <p:nvSpPr>
          <p:cNvPr id="97289" name="Line 31"/>
          <p:cNvSpPr>
            <a:spLocks noChangeShapeType="1"/>
          </p:cNvSpPr>
          <p:nvPr/>
        </p:nvSpPr>
        <p:spPr bwMode="auto">
          <a:xfrm flipH="1" flipV="1">
            <a:off x="4510088" y="2852738"/>
            <a:ext cx="0" cy="792162"/>
          </a:xfrm>
          <a:prstGeom prst="line">
            <a:avLst/>
          </a:prstGeom>
          <a:noFill/>
          <a:ln w="9525">
            <a:solidFill>
              <a:schemeClr val="tx1"/>
            </a:solidFill>
            <a:round/>
            <a:headEnd/>
            <a:tailEnd type="triangle" w="med" len="med"/>
          </a:ln>
        </p:spPr>
        <p:txBody>
          <a:bodyPr wrap="none" anchor="ctr"/>
          <a:lstStyle/>
          <a:p>
            <a:endParaRPr lang="cs-CZ"/>
          </a:p>
        </p:txBody>
      </p:sp>
      <p:sp>
        <p:nvSpPr>
          <p:cNvPr id="97290" name="Line 32"/>
          <p:cNvSpPr>
            <a:spLocks noChangeShapeType="1"/>
          </p:cNvSpPr>
          <p:nvPr/>
        </p:nvSpPr>
        <p:spPr bwMode="auto">
          <a:xfrm flipH="1" flipV="1">
            <a:off x="4211638" y="2887663"/>
            <a:ext cx="11112" cy="649287"/>
          </a:xfrm>
          <a:prstGeom prst="line">
            <a:avLst/>
          </a:prstGeom>
          <a:noFill/>
          <a:ln w="9525">
            <a:solidFill>
              <a:schemeClr val="tx1"/>
            </a:solidFill>
            <a:round/>
            <a:headEnd/>
            <a:tailEnd type="triangle" w="med" len="med"/>
          </a:ln>
        </p:spPr>
        <p:txBody>
          <a:bodyPr wrap="none" anchor="ctr"/>
          <a:lstStyle/>
          <a:p>
            <a:endParaRPr lang="cs-CZ"/>
          </a:p>
        </p:txBody>
      </p:sp>
      <p:sp>
        <p:nvSpPr>
          <p:cNvPr id="97291" name="Line 33"/>
          <p:cNvSpPr>
            <a:spLocks noChangeShapeType="1"/>
          </p:cNvSpPr>
          <p:nvPr/>
        </p:nvSpPr>
        <p:spPr bwMode="auto">
          <a:xfrm flipH="1" flipV="1">
            <a:off x="3935413" y="2997200"/>
            <a:ext cx="0" cy="620713"/>
          </a:xfrm>
          <a:prstGeom prst="line">
            <a:avLst/>
          </a:prstGeom>
          <a:noFill/>
          <a:ln w="9525">
            <a:solidFill>
              <a:schemeClr val="tx1"/>
            </a:solidFill>
            <a:round/>
            <a:headEnd/>
            <a:tailEnd type="triangle" w="med" len="med"/>
          </a:ln>
        </p:spPr>
        <p:txBody>
          <a:bodyPr wrap="none" anchor="ctr"/>
          <a:lstStyle/>
          <a:p>
            <a:endParaRPr lang="cs-CZ"/>
          </a:p>
        </p:txBody>
      </p:sp>
      <p:sp>
        <p:nvSpPr>
          <p:cNvPr id="97292" name="Line 34"/>
          <p:cNvSpPr>
            <a:spLocks noChangeShapeType="1"/>
          </p:cNvSpPr>
          <p:nvPr/>
        </p:nvSpPr>
        <p:spPr bwMode="auto">
          <a:xfrm flipH="1" flipV="1">
            <a:off x="3648075" y="2997200"/>
            <a:ext cx="0" cy="628650"/>
          </a:xfrm>
          <a:prstGeom prst="line">
            <a:avLst/>
          </a:prstGeom>
          <a:noFill/>
          <a:ln w="9525">
            <a:solidFill>
              <a:schemeClr val="tx1"/>
            </a:solidFill>
            <a:round/>
            <a:headEnd/>
            <a:tailEnd type="triangle" w="med" len="med"/>
          </a:ln>
        </p:spPr>
        <p:txBody>
          <a:bodyPr wrap="none" anchor="ctr"/>
          <a:lstStyle/>
          <a:p>
            <a:endParaRPr lang="cs-CZ"/>
          </a:p>
        </p:txBody>
      </p:sp>
      <p:sp>
        <p:nvSpPr>
          <p:cNvPr id="97293" name="Line 35"/>
          <p:cNvSpPr>
            <a:spLocks noChangeShapeType="1"/>
          </p:cNvSpPr>
          <p:nvPr/>
        </p:nvSpPr>
        <p:spPr bwMode="auto">
          <a:xfrm flipH="1" flipV="1">
            <a:off x="3360738" y="3068638"/>
            <a:ext cx="0" cy="504825"/>
          </a:xfrm>
          <a:prstGeom prst="line">
            <a:avLst/>
          </a:prstGeom>
          <a:noFill/>
          <a:ln w="9525">
            <a:solidFill>
              <a:schemeClr val="tx1"/>
            </a:solidFill>
            <a:round/>
            <a:headEnd/>
            <a:tailEnd type="triangle" w="med" len="med"/>
          </a:ln>
        </p:spPr>
        <p:txBody>
          <a:bodyPr wrap="none" anchor="ctr"/>
          <a:lstStyle/>
          <a:p>
            <a:endParaRPr lang="cs-CZ"/>
          </a:p>
        </p:txBody>
      </p:sp>
      <p:sp>
        <p:nvSpPr>
          <p:cNvPr id="97294" name="Line 36"/>
          <p:cNvSpPr>
            <a:spLocks noChangeShapeType="1"/>
          </p:cNvSpPr>
          <p:nvPr/>
        </p:nvSpPr>
        <p:spPr bwMode="auto">
          <a:xfrm flipH="1" flipV="1">
            <a:off x="2786063" y="3213100"/>
            <a:ext cx="0" cy="430213"/>
          </a:xfrm>
          <a:prstGeom prst="line">
            <a:avLst/>
          </a:prstGeom>
          <a:noFill/>
          <a:ln w="9525">
            <a:solidFill>
              <a:schemeClr val="tx1"/>
            </a:solidFill>
            <a:round/>
            <a:headEnd/>
            <a:tailEnd type="triangle" w="med" len="med"/>
          </a:ln>
        </p:spPr>
        <p:txBody>
          <a:bodyPr wrap="none" anchor="ctr"/>
          <a:lstStyle/>
          <a:p>
            <a:endParaRPr lang="cs-CZ"/>
          </a:p>
        </p:txBody>
      </p:sp>
      <p:sp>
        <p:nvSpPr>
          <p:cNvPr id="97295" name="Line 37"/>
          <p:cNvSpPr>
            <a:spLocks noChangeShapeType="1"/>
          </p:cNvSpPr>
          <p:nvPr/>
        </p:nvSpPr>
        <p:spPr bwMode="auto">
          <a:xfrm flipH="1" flipV="1">
            <a:off x="2498725" y="3284538"/>
            <a:ext cx="0" cy="342900"/>
          </a:xfrm>
          <a:prstGeom prst="line">
            <a:avLst/>
          </a:prstGeom>
          <a:noFill/>
          <a:ln w="9525">
            <a:solidFill>
              <a:schemeClr val="tx1"/>
            </a:solidFill>
            <a:round/>
            <a:headEnd/>
            <a:tailEnd type="triangle" w="med" len="med"/>
          </a:ln>
        </p:spPr>
        <p:txBody>
          <a:bodyPr wrap="none" anchor="ctr"/>
          <a:lstStyle/>
          <a:p>
            <a:endParaRPr lang="cs-CZ"/>
          </a:p>
        </p:txBody>
      </p:sp>
      <p:sp>
        <p:nvSpPr>
          <p:cNvPr id="97296" name="Line 38"/>
          <p:cNvSpPr>
            <a:spLocks noChangeShapeType="1"/>
          </p:cNvSpPr>
          <p:nvPr/>
        </p:nvSpPr>
        <p:spPr bwMode="auto">
          <a:xfrm flipH="1" flipV="1">
            <a:off x="2211388" y="3265488"/>
            <a:ext cx="0" cy="328612"/>
          </a:xfrm>
          <a:prstGeom prst="line">
            <a:avLst/>
          </a:prstGeom>
          <a:noFill/>
          <a:ln w="9525">
            <a:solidFill>
              <a:schemeClr val="tx1"/>
            </a:solidFill>
            <a:round/>
            <a:headEnd/>
            <a:tailEnd type="triangle" w="med" len="med"/>
          </a:ln>
        </p:spPr>
        <p:txBody>
          <a:bodyPr wrap="none" anchor="ctr"/>
          <a:lstStyle/>
          <a:p>
            <a:endParaRPr lang="cs-CZ"/>
          </a:p>
        </p:txBody>
      </p:sp>
      <p:sp>
        <p:nvSpPr>
          <p:cNvPr id="97297" name="Line 39"/>
          <p:cNvSpPr>
            <a:spLocks noChangeShapeType="1"/>
          </p:cNvSpPr>
          <p:nvPr/>
        </p:nvSpPr>
        <p:spPr bwMode="auto">
          <a:xfrm flipH="1" flipV="1">
            <a:off x="3554413" y="3078163"/>
            <a:ext cx="0" cy="549275"/>
          </a:xfrm>
          <a:prstGeom prst="line">
            <a:avLst/>
          </a:prstGeom>
          <a:noFill/>
          <a:ln w="9525">
            <a:solidFill>
              <a:schemeClr val="tx1"/>
            </a:solidFill>
            <a:round/>
            <a:headEnd type="triangle" w="med" len="med"/>
            <a:tailEnd/>
          </a:ln>
        </p:spPr>
        <p:txBody>
          <a:bodyPr wrap="none" anchor="ctr"/>
          <a:lstStyle/>
          <a:p>
            <a:endParaRPr lang="cs-CZ"/>
          </a:p>
        </p:txBody>
      </p:sp>
      <p:sp>
        <p:nvSpPr>
          <p:cNvPr id="97298" name="Line 40"/>
          <p:cNvSpPr>
            <a:spLocks noChangeShapeType="1"/>
          </p:cNvSpPr>
          <p:nvPr/>
        </p:nvSpPr>
        <p:spPr bwMode="auto">
          <a:xfrm flipH="1" flipV="1">
            <a:off x="3249613" y="3063875"/>
            <a:ext cx="0" cy="557213"/>
          </a:xfrm>
          <a:prstGeom prst="line">
            <a:avLst/>
          </a:prstGeom>
          <a:noFill/>
          <a:ln w="9525">
            <a:solidFill>
              <a:schemeClr val="tx1"/>
            </a:solidFill>
            <a:round/>
            <a:headEnd type="triangle" w="med" len="med"/>
            <a:tailEnd/>
          </a:ln>
        </p:spPr>
        <p:txBody>
          <a:bodyPr wrap="none" anchor="ctr"/>
          <a:lstStyle/>
          <a:p>
            <a:endParaRPr lang="cs-CZ"/>
          </a:p>
        </p:txBody>
      </p:sp>
      <p:sp>
        <p:nvSpPr>
          <p:cNvPr id="97299" name="Line 41"/>
          <p:cNvSpPr>
            <a:spLocks noChangeShapeType="1"/>
          </p:cNvSpPr>
          <p:nvPr/>
        </p:nvSpPr>
        <p:spPr bwMode="auto">
          <a:xfrm flipH="1" flipV="1">
            <a:off x="3003550" y="3055938"/>
            <a:ext cx="0" cy="592137"/>
          </a:xfrm>
          <a:prstGeom prst="line">
            <a:avLst/>
          </a:prstGeom>
          <a:noFill/>
          <a:ln w="9525">
            <a:solidFill>
              <a:schemeClr val="tx1"/>
            </a:solidFill>
            <a:round/>
            <a:headEnd type="triangle" w="med" len="med"/>
            <a:tailEnd/>
          </a:ln>
        </p:spPr>
        <p:txBody>
          <a:bodyPr wrap="none" anchor="ctr"/>
          <a:lstStyle/>
          <a:p>
            <a:endParaRPr lang="cs-CZ"/>
          </a:p>
        </p:txBody>
      </p:sp>
      <p:sp>
        <p:nvSpPr>
          <p:cNvPr id="97300" name="Line 42"/>
          <p:cNvSpPr>
            <a:spLocks noChangeShapeType="1"/>
          </p:cNvSpPr>
          <p:nvPr/>
        </p:nvSpPr>
        <p:spPr bwMode="auto">
          <a:xfrm flipH="1" flipV="1">
            <a:off x="2705100" y="3068638"/>
            <a:ext cx="0" cy="565150"/>
          </a:xfrm>
          <a:prstGeom prst="line">
            <a:avLst/>
          </a:prstGeom>
          <a:noFill/>
          <a:ln w="9525">
            <a:solidFill>
              <a:schemeClr val="tx1"/>
            </a:solidFill>
            <a:round/>
            <a:headEnd type="triangle" w="med" len="med"/>
            <a:tailEnd/>
          </a:ln>
        </p:spPr>
        <p:txBody>
          <a:bodyPr wrap="none" anchor="ctr"/>
          <a:lstStyle/>
          <a:p>
            <a:endParaRPr lang="cs-CZ"/>
          </a:p>
        </p:txBody>
      </p:sp>
      <p:sp>
        <p:nvSpPr>
          <p:cNvPr id="97301" name="Line 43"/>
          <p:cNvSpPr>
            <a:spLocks noChangeShapeType="1"/>
          </p:cNvSpPr>
          <p:nvPr/>
        </p:nvSpPr>
        <p:spPr bwMode="auto">
          <a:xfrm flipH="1" flipV="1">
            <a:off x="2425700" y="3068638"/>
            <a:ext cx="0" cy="541337"/>
          </a:xfrm>
          <a:prstGeom prst="line">
            <a:avLst/>
          </a:prstGeom>
          <a:noFill/>
          <a:ln w="9525">
            <a:solidFill>
              <a:schemeClr val="tx1"/>
            </a:solidFill>
            <a:round/>
            <a:headEnd type="triangle" w="med" len="med"/>
            <a:tailEnd/>
          </a:ln>
        </p:spPr>
        <p:txBody>
          <a:bodyPr wrap="none" anchor="ctr"/>
          <a:lstStyle/>
          <a:p>
            <a:endParaRPr lang="cs-CZ"/>
          </a:p>
        </p:txBody>
      </p:sp>
      <p:sp>
        <p:nvSpPr>
          <p:cNvPr id="97302" name="Line 44"/>
          <p:cNvSpPr>
            <a:spLocks noChangeShapeType="1"/>
          </p:cNvSpPr>
          <p:nvPr/>
        </p:nvSpPr>
        <p:spPr bwMode="auto">
          <a:xfrm flipH="1" flipV="1">
            <a:off x="2130425" y="3038475"/>
            <a:ext cx="0" cy="566738"/>
          </a:xfrm>
          <a:prstGeom prst="line">
            <a:avLst/>
          </a:prstGeom>
          <a:noFill/>
          <a:ln w="9525">
            <a:solidFill>
              <a:schemeClr val="tx1"/>
            </a:solidFill>
            <a:round/>
            <a:headEnd type="triangle" w="med" len="med"/>
            <a:tailEnd/>
          </a:ln>
        </p:spPr>
        <p:txBody>
          <a:bodyPr wrap="none" anchor="ctr"/>
          <a:lstStyle/>
          <a:p>
            <a:endParaRPr lang="cs-CZ"/>
          </a:p>
        </p:txBody>
      </p:sp>
      <p:sp>
        <p:nvSpPr>
          <p:cNvPr id="97303" name="Line 45"/>
          <p:cNvSpPr>
            <a:spLocks noChangeShapeType="1"/>
          </p:cNvSpPr>
          <p:nvPr/>
        </p:nvSpPr>
        <p:spPr bwMode="auto">
          <a:xfrm flipH="1" flipV="1">
            <a:off x="3848100" y="3055938"/>
            <a:ext cx="0" cy="582612"/>
          </a:xfrm>
          <a:prstGeom prst="line">
            <a:avLst/>
          </a:prstGeom>
          <a:noFill/>
          <a:ln w="9525">
            <a:solidFill>
              <a:schemeClr val="tx1"/>
            </a:solidFill>
            <a:round/>
            <a:headEnd type="triangle" w="med" len="med"/>
            <a:tailEnd/>
          </a:ln>
        </p:spPr>
        <p:txBody>
          <a:bodyPr wrap="none" anchor="ctr"/>
          <a:lstStyle/>
          <a:p>
            <a:endParaRPr lang="cs-CZ"/>
          </a:p>
        </p:txBody>
      </p:sp>
      <p:sp>
        <p:nvSpPr>
          <p:cNvPr id="97304" name="Line 46"/>
          <p:cNvSpPr>
            <a:spLocks noChangeShapeType="1"/>
          </p:cNvSpPr>
          <p:nvPr/>
        </p:nvSpPr>
        <p:spPr bwMode="auto">
          <a:xfrm flipH="1" flipV="1">
            <a:off x="4149725" y="3071813"/>
            <a:ext cx="0" cy="549275"/>
          </a:xfrm>
          <a:prstGeom prst="line">
            <a:avLst/>
          </a:prstGeom>
          <a:noFill/>
          <a:ln w="9525">
            <a:solidFill>
              <a:schemeClr val="tx1"/>
            </a:solidFill>
            <a:round/>
            <a:headEnd type="triangle" w="med" len="med"/>
            <a:tailEnd/>
          </a:ln>
        </p:spPr>
        <p:txBody>
          <a:bodyPr wrap="none" anchor="ctr"/>
          <a:lstStyle/>
          <a:p>
            <a:endParaRPr lang="cs-CZ"/>
          </a:p>
        </p:txBody>
      </p:sp>
      <p:sp>
        <p:nvSpPr>
          <p:cNvPr id="97305" name="Line 47"/>
          <p:cNvSpPr>
            <a:spLocks noChangeShapeType="1"/>
          </p:cNvSpPr>
          <p:nvPr/>
        </p:nvSpPr>
        <p:spPr bwMode="auto">
          <a:xfrm flipH="1" flipV="1">
            <a:off x="4425950" y="3071813"/>
            <a:ext cx="0" cy="549275"/>
          </a:xfrm>
          <a:prstGeom prst="line">
            <a:avLst/>
          </a:prstGeom>
          <a:noFill/>
          <a:ln w="9525">
            <a:solidFill>
              <a:schemeClr val="tx1"/>
            </a:solidFill>
            <a:round/>
            <a:headEnd type="triangle" w="med" len="med"/>
            <a:tailEnd/>
          </a:ln>
        </p:spPr>
        <p:txBody>
          <a:bodyPr wrap="none" anchor="ctr"/>
          <a:lstStyle/>
          <a:p>
            <a:endParaRPr lang="cs-CZ"/>
          </a:p>
        </p:txBody>
      </p:sp>
      <p:sp>
        <p:nvSpPr>
          <p:cNvPr id="97306" name="Line 48"/>
          <p:cNvSpPr>
            <a:spLocks noChangeShapeType="1"/>
          </p:cNvSpPr>
          <p:nvPr/>
        </p:nvSpPr>
        <p:spPr bwMode="auto">
          <a:xfrm flipH="1" flipV="1">
            <a:off x="4727575" y="3087688"/>
            <a:ext cx="0" cy="557212"/>
          </a:xfrm>
          <a:prstGeom prst="line">
            <a:avLst/>
          </a:prstGeom>
          <a:noFill/>
          <a:ln w="9525">
            <a:solidFill>
              <a:schemeClr val="tx1"/>
            </a:solidFill>
            <a:round/>
            <a:headEnd type="triangle" w="med" len="med"/>
            <a:tailEnd/>
          </a:ln>
        </p:spPr>
        <p:txBody>
          <a:bodyPr wrap="none" anchor="ctr"/>
          <a:lstStyle/>
          <a:p>
            <a:endParaRPr lang="cs-CZ"/>
          </a:p>
        </p:txBody>
      </p:sp>
      <p:sp>
        <p:nvSpPr>
          <p:cNvPr id="97307" name="Line 49"/>
          <p:cNvSpPr>
            <a:spLocks noChangeShapeType="1"/>
          </p:cNvSpPr>
          <p:nvPr/>
        </p:nvSpPr>
        <p:spPr bwMode="auto">
          <a:xfrm flipH="1" flipV="1">
            <a:off x="4995863" y="3087688"/>
            <a:ext cx="0" cy="539750"/>
          </a:xfrm>
          <a:prstGeom prst="line">
            <a:avLst/>
          </a:prstGeom>
          <a:noFill/>
          <a:ln w="9525">
            <a:solidFill>
              <a:schemeClr val="tx1"/>
            </a:solidFill>
            <a:round/>
            <a:headEnd type="triangle" w="med" len="med"/>
            <a:tailEnd/>
          </a:ln>
        </p:spPr>
        <p:txBody>
          <a:bodyPr wrap="none" anchor="ctr"/>
          <a:lstStyle/>
          <a:p>
            <a:endParaRPr lang="cs-CZ"/>
          </a:p>
        </p:txBody>
      </p:sp>
      <p:sp>
        <p:nvSpPr>
          <p:cNvPr id="97308" name="Line 50"/>
          <p:cNvSpPr>
            <a:spLocks noChangeShapeType="1"/>
          </p:cNvSpPr>
          <p:nvPr/>
        </p:nvSpPr>
        <p:spPr bwMode="auto">
          <a:xfrm flipH="1" flipV="1">
            <a:off x="5280025" y="3086100"/>
            <a:ext cx="0" cy="539750"/>
          </a:xfrm>
          <a:prstGeom prst="line">
            <a:avLst/>
          </a:prstGeom>
          <a:noFill/>
          <a:ln w="9525">
            <a:solidFill>
              <a:schemeClr val="tx1"/>
            </a:solidFill>
            <a:round/>
            <a:headEnd type="triangle" w="med" len="med"/>
            <a:tailEnd/>
          </a:ln>
        </p:spPr>
        <p:txBody>
          <a:bodyPr wrap="none" anchor="ctr"/>
          <a:lstStyle/>
          <a:p>
            <a:endParaRPr lang="cs-CZ"/>
          </a:p>
        </p:txBody>
      </p:sp>
      <p:sp>
        <p:nvSpPr>
          <p:cNvPr id="97309" name="Line 51"/>
          <p:cNvSpPr>
            <a:spLocks noChangeShapeType="1"/>
          </p:cNvSpPr>
          <p:nvPr/>
        </p:nvSpPr>
        <p:spPr bwMode="auto">
          <a:xfrm flipH="1" flipV="1">
            <a:off x="5624513" y="1989138"/>
            <a:ext cx="0" cy="1657350"/>
          </a:xfrm>
          <a:prstGeom prst="line">
            <a:avLst/>
          </a:prstGeom>
          <a:noFill/>
          <a:ln w="9525">
            <a:solidFill>
              <a:schemeClr val="tx1"/>
            </a:solidFill>
            <a:round/>
            <a:headEnd/>
            <a:tailEnd type="triangle" w="med" len="med"/>
          </a:ln>
        </p:spPr>
        <p:txBody>
          <a:bodyPr wrap="none" anchor="ctr"/>
          <a:lstStyle/>
          <a:p>
            <a:endParaRPr lang="cs-CZ"/>
          </a:p>
        </p:txBody>
      </p:sp>
      <p:sp>
        <p:nvSpPr>
          <p:cNvPr id="97310" name="Line 52"/>
          <p:cNvSpPr>
            <a:spLocks noChangeShapeType="1"/>
          </p:cNvSpPr>
          <p:nvPr/>
        </p:nvSpPr>
        <p:spPr bwMode="auto">
          <a:xfrm flipH="1" flipV="1">
            <a:off x="5876925" y="1268413"/>
            <a:ext cx="0" cy="2378075"/>
          </a:xfrm>
          <a:prstGeom prst="line">
            <a:avLst/>
          </a:prstGeom>
          <a:noFill/>
          <a:ln w="9525">
            <a:solidFill>
              <a:schemeClr val="tx1"/>
            </a:solidFill>
            <a:round/>
            <a:headEnd/>
            <a:tailEnd type="triangle" w="med" len="med"/>
          </a:ln>
        </p:spPr>
        <p:txBody>
          <a:bodyPr wrap="none" anchor="ctr"/>
          <a:lstStyle/>
          <a:p>
            <a:endParaRPr lang="cs-CZ"/>
          </a:p>
        </p:txBody>
      </p:sp>
      <p:sp>
        <p:nvSpPr>
          <p:cNvPr id="97311" name="Line 53"/>
          <p:cNvSpPr>
            <a:spLocks noChangeShapeType="1"/>
          </p:cNvSpPr>
          <p:nvPr/>
        </p:nvSpPr>
        <p:spPr bwMode="auto">
          <a:xfrm flipH="1" flipV="1">
            <a:off x="6129338" y="539750"/>
            <a:ext cx="0" cy="3106738"/>
          </a:xfrm>
          <a:prstGeom prst="line">
            <a:avLst/>
          </a:prstGeom>
          <a:noFill/>
          <a:ln w="9525">
            <a:solidFill>
              <a:schemeClr val="tx1"/>
            </a:solidFill>
            <a:round/>
            <a:headEnd/>
            <a:tailEnd type="triangle" w="med" len="med"/>
          </a:ln>
        </p:spPr>
        <p:txBody>
          <a:bodyPr wrap="none" anchor="ctr"/>
          <a:lstStyle/>
          <a:p>
            <a:endParaRPr lang="cs-CZ"/>
          </a:p>
        </p:txBody>
      </p:sp>
      <p:sp>
        <p:nvSpPr>
          <p:cNvPr id="97312" name="Line 54"/>
          <p:cNvSpPr>
            <a:spLocks noChangeShapeType="1"/>
          </p:cNvSpPr>
          <p:nvPr/>
        </p:nvSpPr>
        <p:spPr bwMode="auto">
          <a:xfrm flipH="1" flipV="1">
            <a:off x="6381750" y="0"/>
            <a:ext cx="0" cy="3640138"/>
          </a:xfrm>
          <a:prstGeom prst="line">
            <a:avLst/>
          </a:prstGeom>
          <a:noFill/>
          <a:ln w="9525">
            <a:solidFill>
              <a:schemeClr val="tx1"/>
            </a:solidFill>
            <a:round/>
            <a:headEnd/>
            <a:tailEnd type="triangle" w="med" len="med"/>
          </a:ln>
        </p:spPr>
        <p:txBody>
          <a:bodyPr wrap="none" anchor="ctr"/>
          <a:lstStyle/>
          <a:p>
            <a:endParaRPr lang="cs-CZ"/>
          </a:p>
        </p:txBody>
      </p:sp>
      <p:sp>
        <p:nvSpPr>
          <p:cNvPr id="97313" name="Line 55"/>
          <p:cNvSpPr>
            <a:spLocks noChangeShapeType="1"/>
          </p:cNvSpPr>
          <p:nvPr/>
        </p:nvSpPr>
        <p:spPr bwMode="auto">
          <a:xfrm flipV="1">
            <a:off x="2019300" y="2708275"/>
            <a:ext cx="3416300" cy="620713"/>
          </a:xfrm>
          <a:prstGeom prst="line">
            <a:avLst/>
          </a:prstGeom>
          <a:noFill/>
          <a:ln w="9525">
            <a:solidFill>
              <a:schemeClr val="tx1"/>
            </a:solidFill>
            <a:round/>
            <a:headEnd/>
            <a:tailEnd/>
          </a:ln>
        </p:spPr>
        <p:txBody>
          <a:bodyPr wrap="none" anchor="ctr"/>
          <a:lstStyle/>
          <a:p>
            <a:endParaRPr lang="cs-CZ"/>
          </a:p>
        </p:txBody>
      </p:sp>
      <p:sp>
        <p:nvSpPr>
          <p:cNvPr id="97314" name="Line 56"/>
          <p:cNvSpPr>
            <a:spLocks noChangeShapeType="1"/>
          </p:cNvSpPr>
          <p:nvPr/>
        </p:nvSpPr>
        <p:spPr bwMode="auto">
          <a:xfrm flipV="1">
            <a:off x="5364163" y="0"/>
            <a:ext cx="960437" cy="2708275"/>
          </a:xfrm>
          <a:prstGeom prst="line">
            <a:avLst/>
          </a:prstGeom>
          <a:noFill/>
          <a:ln w="9525">
            <a:solidFill>
              <a:schemeClr val="tx1"/>
            </a:solidFill>
            <a:round/>
            <a:headEnd/>
            <a:tailEnd/>
          </a:ln>
        </p:spPr>
        <p:txBody>
          <a:bodyPr wrap="none" anchor="ctr"/>
          <a:lstStyle/>
          <a:p>
            <a:endParaRPr lang="cs-CZ"/>
          </a:p>
        </p:txBody>
      </p:sp>
      <p:sp>
        <p:nvSpPr>
          <p:cNvPr id="97315" name="Line 57"/>
          <p:cNvSpPr>
            <a:spLocks noChangeShapeType="1"/>
          </p:cNvSpPr>
          <p:nvPr/>
        </p:nvSpPr>
        <p:spPr bwMode="auto">
          <a:xfrm flipH="1" flipV="1">
            <a:off x="238125" y="3033713"/>
            <a:ext cx="5159375" cy="50800"/>
          </a:xfrm>
          <a:prstGeom prst="line">
            <a:avLst/>
          </a:prstGeom>
          <a:noFill/>
          <a:ln w="9525">
            <a:solidFill>
              <a:schemeClr val="tx1"/>
            </a:solidFill>
            <a:round/>
            <a:headEnd/>
            <a:tailEnd/>
          </a:ln>
        </p:spPr>
        <p:txBody>
          <a:bodyPr wrap="none" anchor="ctr"/>
          <a:lstStyle/>
          <a:p>
            <a:endParaRPr lang="cs-CZ"/>
          </a:p>
        </p:txBody>
      </p:sp>
      <p:sp>
        <p:nvSpPr>
          <p:cNvPr id="97316" name="Line 58"/>
          <p:cNvSpPr>
            <a:spLocks noChangeShapeType="1"/>
          </p:cNvSpPr>
          <p:nvPr/>
        </p:nvSpPr>
        <p:spPr bwMode="auto">
          <a:xfrm flipH="1" flipV="1">
            <a:off x="4949825" y="1846263"/>
            <a:ext cx="1588" cy="1044575"/>
          </a:xfrm>
          <a:prstGeom prst="line">
            <a:avLst/>
          </a:prstGeom>
          <a:noFill/>
          <a:ln w="57150">
            <a:solidFill>
              <a:schemeClr val="tx1"/>
            </a:solidFill>
            <a:round/>
            <a:headEnd/>
            <a:tailEnd type="triangle" w="med" len="med"/>
          </a:ln>
        </p:spPr>
        <p:txBody>
          <a:bodyPr wrap="none" anchor="ctr"/>
          <a:lstStyle/>
          <a:p>
            <a:endParaRPr lang="cs-CZ"/>
          </a:p>
        </p:txBody>
      </p:sp>
      <p:sp>
        <p:nvSpPr>
          <p:cNvPr id="97319" name="Text Box 61"/>
          <p:cNvSpPr txBox="1">
            <a:spLocks noChangeArrowheads="1"/>
          </p:cNvSpPr>
          <p:nvPr/>
        </p:nvSpPr>
        <p:spPr bwMode="auto">
          <a:xfrm flipH="1">
            <a:off x="6596063" y="3932238"/>
            <a:ext cx="1052512" cy="517525"/>
          </a:xfrm>
          <a:prstGeom prst="rect">
            <a:avLst/>
          </a:prstGeom>
          <a:noFill/>
          <a:ln w="9525">
            <a:noFill/>
            <a:miter lim="800000"/>
            <a:headEnd/>
            <a:tailEnd/>
          </a:ln>
        </p:spPr>
        <p:txBody>
          <a:bodyPr wrap="none">
            <a:spAutoFit/>
          </a:bodyPr>
          <a:lstStyle/>
          <a:p>
            <a:pPr algn="r" eaLnBrk="0" hangingPunct="0"/>
            <a:r>
              <a:rPr lang="cs-CZ" sz="1400">
                <a:latin typeface="Times New Roman" pitchFamily="18" charset="0"/>
              </a:rPr>
              <a:t>Prekapilární</a:t>
            </a:r>
          </a:p>
          <a:p>
            <a:pPr algn="r" eaLnBrk="0" hangingPunct="0"/>
            <a:r>
              <a:rPr lang="cs-CZ" sz="1400">
                <a:latin typeface="Times New Roman" pitchFamily="18" charset="0"/>
              </a:rPr>
              <a:t>sfinkter</a:t>
            </a:r>
          </a:p>
        </p:txBody>
      </p:sp>
      <p:sp>
        <p:nvSpPr>
          <p:cNvPr id="97320" name="Oval 62"/>
          <p:cNvSpPr>
            <a:spLocks noChangeArrowheads="1"/>
          </p:cNvSpPr>
          <p:nvPr/>
        </p:nvSpPr>
        <p:spPr bwMode="auto">
          <a:xfrm flipH="1">
            <a:off x="5113338" y="4964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21" name="Oval 63"/>
          <p:cNvSpPr>
            <a:spLocks noChangeArrowheads="1"/>
          </p:cNvSpPr>
          <p:nvPr/>
        </p:nvSpPr>
        <p:spPr bwMode="auto">
          <a:xfrm flipH="1">
            <a:off x="4960938" y="5116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22" name="Oval 64"/>
          <p:cNvSpPr>
            <a:spLocks noChangeArrowheads="1"/>
          </p:cNvSpPr>
          <p:nvPr/>
        </p:nvSpPr>
        <p:spPr bwMode="auto">
          <a:xfrm flipH="1">
            <a:off x="4808538" y="5268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23" name="Oval 65"/>
          <p:cNvSpPr>
            <a:spLocks noChangeArrowheads="1"/>
          </p:cNvSpPr>
          <p:nvPr/>
        </p:nvSpPr>
        <p:spPr bwMode="auto">
          <a:xfrm flipH="1">
            <a:off x="4664075" y="5589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24" name="Oval 66"/>
          <p:cNvSpPr>
            <a:spLocks noChangeArrowheads="1"/>
          </p:cNvSpPr>
          <p:nvPr/>
        </p:nvSpPr>
        <p:spPr bwMode="auto">
          <a:xfrm flipH="1">
            <a:off x="5187950" y="45767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25" name="Oval 67"/>
          <p:cNvSpPr>
            <a:spLocks noChangeArrowheads="1"/>
          </p:cNvSpPr>
          <p:nvPr/>
        </p:nvSpPr>
        <p:spPr bwMode="auto">
          <a:xfrm flipH="1">
            <a:off x="5195888" y="4105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26" name="Oval 68"/>
          <p:cNvSpPr>
            <a:spLocks noChangeArrowheads="1"/>
          </p:cNvSpPr>
          <p:nvPr/>
        </p:nvSpPr>
        <p:spPr bwMode="auto">
          <a:xfrm flipH="1">
            <a:off x="4503738" y="4459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27" name="Oval 69"/>
          <p:cNvSpPr>
            <a:spLocks noChangeArrowheads="1"/>
          </p:cNvSpPr>
          <p:nvPr/>
        </p:nvSpPr>
        <p:spPr bwMode="auto">
          <a:xfrm flipH="1">
            <a:off x="4351338"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28" name="Oval 70"/>
          <p:cNvSpPr>
            <a:spLocks noChangeArrowheads="1"/>
          </p:cNvSpPr>
          <p:nvPr/>
        </p:nvSpPr>
        <p:spPr bwMode="auto">
          <a:xfrm flipH="1">
            <a:off x="4165600" y="4298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29" name="Oval 71"/>
          <p:cNvSpPr>
            <a:spLocks noChangeArrowheads="1"/>
          </p:cNvSpPr>
          <p:nvPr/>
        </p:nvSpPr>
        <p:spPr bwMode="auto">
          <a:xfrm flipH="1">
            <a:off x="3979863" y="4357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30" name="Oval 72"/>
          <p:cNvSpPr>
            <a:spLocks noChangeArrowheads="1"/>
          </p:cNvSpPr>
          <p:nvPr/>
        </p:nvSpPr>
        <p:spPr bwMode="auto">
          <a:xfrm flipH="1">
            <a:off x="3760788" y="4197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31" name="Oval 73"/>
          <p:cNvSpPr>
            <a:spLocks noChangeArrowheads="1"/>
          </p:cNvSpPr>
          <p:nvPr/>
        </p:nvSpPr>
        <p:spPr bwMode="auto">
          <a:xfrm flipH="1">
            <a:off x="3541713" y="4037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32" name="Oval 74"/>
          <p:cNvSpPr>
            <a:spLocks noChangeArrowheads="1"/>
          </p:cNvSpPr>
          <p:nvPr/>
        </p:nvSpPr>
        <p:spPr bwMode="auto">
          <a:xfrm flipH="1">
            <a:off x="3322638" y="3876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33" name="Oval 75"/>
          <p:cNvSpPr>
            <a:spLocks noChangeArrowheads="1"/>
          </p:cNvSpPr>
          <p:nvPr/>
        </p:nvSpPr>
        <p:spPr bwMode="auto">
          <a:xfrm flipH="1">
            <a:off x="3222625" y="4330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34" name="Oval 76"/>
          <p:cNvSpPr>
            <a:spLocks noChangeArrowheads="1"/>
          </p:cNvSpPr>
          <p:nvPr/>
        </p:nvSpPr>
        <p:spPr bwMode="auto">
          <a:xfrm flipH="1">
            <a:off x="2995613" y="4735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35" name="Oval 77"/>
          <p:cNvSpPr>
            <a:spLocks noChangeArrowheads="1"/>
          </p:cNvSpPr>
          <p:nvPr/>
        </p:nvSpPr>
        <p:spPr bwMode="auto">
          <a:xfrm flipH="1">
            <a:off x="3349625" y="4727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36" name="Oval 78"/>
          <p:cNvSpPr>
            <a:spLocks noChangeArrowheads="1"/>
          </p:cNvSpPr>
          <p:nvPr/>
        </p:nvSpPr>
        <p:spPr bwMode="auto">
          <a:xfrm flipH="1">
            <a:off x="3703638" y="4719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37" name="Oval 79"/>
          <p:cNvSpPr>
            <a:spLocks noChangeArrowheads="1"/>
          </p:cNvSpPr>
          <p:nvPr/>
        </p:nvSpPr>
        <p:spPr bwMode="auto">
          <a:xfrm flipH="1">
            <a:off x="3990975"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38" name="Oval 80"/>
          <p:cNvSpPr>
            <a:spLocks noChangeArrowheads="1"/>
          </p:cNvSpPr>
          <p:nvPr/>
        </p:nvSpPr>
        <p:spPr bwMode="auto">
          <a:xfrm flipH="1">
            <a:off x="4411663"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39" name="Oval 81"/>
          <p:cNvSpPr>
            <a:spLocks noChangeArrowheads="1"/>
          </p:cNvSpPr>
          <p:nvPr/>
        </p:nvSpPr>
        <p:spPr bwMode="auto">
          <a:xfrm flipH="1">
            <a:off x="3144838" y="5165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40" name="Oval 82"/>
          <p:cNvSpPr>
            <a:spLocks noChangeArrowheads="1"/>
          </p:cNvSpPr>
          <p:nvPr/>
        </p:nvSpPr>
        <p:spPr bwMode="auto">
          <a:xfrm flipH="1">
            <a:off x="2874963" y="4997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41" name="Oval 83"/>
          <p:cNvSpPr>
            <a:spLocks noChangeArrowheads="1"/>
          </p:cNvSpPr>
          <p:nvPr/>
        </p:nvSpPr>
        <p:spPr bwMode="auto">
          <a:xfrm flipH="1">
            <a:off x="2605088" y="4829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42" name="Oval 84"/>
          <p:cNvSpPr>
            <a:spLocks noChangeArrowheads="1"/>
          </p:cNvSpPr>
          <p:nvPr/>
        </p:nvSpPr>
        <p:spPr bwMode="auto">
          <a:xfrm flipH="1">
            <a:off x="2857500" y="5233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43" name="Oval 85"/>
          <p:cNvSpPr>
            <a:spLocks noChangeArrowheads="1"/>
          </p:cNvSpPr>
          <p:nvPr/>
        </p:nvSpPr>
        <p:spPr bwMode="auto">
          <a:xfrm flipH="1">
            <a:off x="3197225" y="46275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44" name="Oval 86"/>
          <p:cNvSpPr>
            <a:spLocks noChangeArrowheads="1"/>
          </p:cNvSpPr>
          <p:nvPr/>
        </p:nvSpPr>
        <p:spPr bwMode="auto">
          <a:xfrm flipH="1">
            <a:off x="2614613" y="4594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45" name="Oval 87"/>
          <p:cNvSpPr>
            <a:spLocks noChangeArrowheads="1"/>
          </p:cNvSpPr>
          <p:nvPr/>
        </p:nvSpPr>
        <p:spPr bwMode="auto">
          <a:xfrm flipH="1">
            <a:off x="3449638" y="4221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46" name="Oval 88"/>
          <p:cNvSpPr>
            <a:spLocks noChangeArrowheads="1"/>
          </p:cNvSpPr>
          <p:nvPr/>
        </p:nvSpPr>
        <p:spPr bwMode="auto">
          <a:xfrm flipH="1">
            <a:off x="2335213" y="4691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47" name="Oval 89"/>
          <p:cNvSpPr>
            <a:spLocks noChangeArrowheads="1"/>
          </p:cNvSpPr>
          <p:nvPr/>
        </p:nvSpPr>
        <p:spPr bwMode="auto">
          <a:xfrm flipH="1">
            <a:off x="2587625" y="5065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48" name="Oval 90"/>
          <p:cNvSpPr>
            <a:spLocks noChangeArrowheads="1"/>
          </p:cNvSpPr>
          <p:nvPr/>
        </p:nvSpPr>
        <p:spPr bwMode="auto">
          <a:xfrm flipH="1">
            <a:off x="1779588" y="4941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49" name="Oval 91"/>
          <p:cNvSpPr>
            <a:spLocks noChangeArrowheads="1"/>
          </p:cNvSpPr>
          <p:nvPr/>
        </p:nvSpPr>
        <p:spPr bwMode="auto">
          <a:xfrm flipH="1">
            <a:off x="2435225" y="5218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50" name="Oval 92"/>
          <p:cNvSpPr>
            <a:spLocks noChangeArrowheads="1"/>
          </p:cNvSpPr>
          <p:nvPr/>
        </p:nvSpPr>
        <p:spPr bwMode="auto">
          <a:xfrm flipH="1">
            <a:off x="2300288" y="513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51" name="Oval 93"/>
          <p:cNvSpPr>
            <a:spLocks noChangeArrowheads="1"/>
          </p:cNvSpPr>
          <p:nvPr/>
        </p:nvSpPr>
        <p:spPr bwMode="auto">
          <a:xfrm flipH="1">
            <a:off x="1931988" y="4764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52" name="Oval 94"/>
          <p:cNvSpPr>
            <a:spLocks noChangeArrowheads="1"/>
          </p:cNvSpPr>
          <p:nvPr/>
        </p:nvSpPr>
        <p:spPr bwMode="auto">
          <a:xfrm flipH="1">
            <a:off x="1752600" y="5118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53" name="Oval 95"/>
          <p:cNvSpPr>
            <a:spLocks noChangeArrowheads="1"/>
          </p:cNvSpPr>
          <p:nvPr/>
        </p:nvSpPr>
        <p:spPr bwMode="auto">
          <a:xfrm flipH="1">
            <a:off x="2030413" y="49958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54" name="Oval 96"/>
          <p:cNvSpPr>
            <a:spLocks noChangeArrowheads="1"/>
          </p:cNvSpPr>
          <p:nvPr/>
        </p:nvSpPr>
        <p:spPr bwMode="auto">
          <a:xfrm flipH="1">
            <a:off x="2282825" y="5370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55" name="Oval 97"/>
          <p:cNvSpPr>
            <a:spLocks noChangeArrowheads="1"/>
          </p:cNvSpPr>
          <p:nvPr/>
        </p:nvSpPr>
        <p:spPr bwMode="auto">
          <a:xfrm flipH="1">
            <a:off x="2147888" y="5286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56" name="Oval 98"/>
          <p:cNvSpPr>
            <a:spLocks noChangeArrowheads="1"/>
          </p:cNvSpPr>
          <p:nvPr/>
        </p:nvSpPr>
        <p:spPr bwMode="auto">
          <a:xfrm flipH="1">
            <a:off x="1905000" y="4554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57" name="Oval 99"/>
          <p:cNvSpPr>
            <a:spLocks noChangeArrowheads="1"/>
          </p:cNvSpPr>
          <p:nvPr/>
        </p:nvSpPr>
        <p:spPr bwMode="auto">
          <a:xfrm flipH="1">
            <a:off x="4832350" y="4492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58" name="Oval 100"/>
          <p:cNvSpPr>
            <a:spLocks noChangeArrowheads="1"/>
          </p:cNvSpPr>
          <p:nvPr/>
        </p:nvSpPr>
        <p:spPr bwMode="auto">
          <a:xfrm flipH="1">
            <a:off x="5035550" y="4729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59" name="Oval 101"/>
          <p:cNvSpPr>
            <a:spLocks noChangeArrowheads="1"/>
          </p:cNvSpPr>
          <p:nvPr/>
        </p:nvSpPr>
        <p:spPr bwMode="auto">
          <a:xfrm flipH="1">
            <a:off x="4721225" y="4891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60" name="Oval 102"/>
          <p:cNvSpPr>
            <a:spLocks noChangeArrowheads="1"/>
          </p:cNvSpPr>
          <p:nvPr/>
        </p:nvSpPr>
        <p:spPr bwMode="auto">
          <a:xfrm flipH="1">
            <a:off x="4568825" y="5043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61" name="Oval 103"/>
          <p:cNvSpPr>
            <a:spLocks noChangeArrowheads="1"/>
          </p:cNvSpPr>
          <p:nvPr/>
        </p:nvSpPr>
        <p:spPr bwMode="auto">
          <a:xfrm flipH="1">
            <a:off x="4814888"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62" name="Oval 104"/>
          <p:cNvSpPr>
            <a:spLocks noChangeArrowheads="1"/>
          </p:cNvSpPr>
          <p:nvPr/>
        </p:nvSpPr>
        <p:spPr bwMode="auto">
          <a:xfrm flipH="1">
            <a:off x="4491038" y="4084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63" name="Oval 105"/>
          <p:cNvSpPr>
            <a:spLocks noChangeArrowheads="1"/>
          </p:cNvSpPr>
          <p:nvPr/>
        </p:nvSpPr>
        <p:spPr bwMode="auto">
          <a:xfrm flipH="1">
            <a:off x="4416425" y="5195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64" name="Oval 106"/>
          <p:cNvSpPr>
            <a:spLocks noChangeArrowheads="1"/>
          </p:cNvSpPr>
          <p:nvPr/>
        </p:nvSpPr>
        <p:spPr bwMode="auto">
          <a:xfrm flipH="1">
            <a:off x="4106863" y="5151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65" name="Oval 107"/>
          <p:cNvSpPr>
            <a:spLocks noChangeArrowheads="1"/>
          </p:cNvSpPr>
          <p:nvPr/>
        </p:nvSpPr>
        <p:spPr bwMode="auto">
          <a:xfrm flipH="1">
            <a:off x="2947988" y="5754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66" name="Oval 108"/>
          <p:cNvSpPr>
            <a:spLocks noChangeArrowheads="1"/>
          </p:cNvSpPr>
          <p:nvPr/>
        </p:nvSpPr>
        <p:spPr bwMode="auto">
          <a:xfrm flipH="1">
            <a:off x="3954463" y="5303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67" name="Oval 109"/>
          <p:cNvSpPr>
            <a:spLocks noChangeArrowheads="1"/>
          </p:cNvSpPr>
          <p:nvPr/>
        </p:nvSpPr>
        <p:spPr bwMode="auto">
          <a:xfrm flipH="1">
            <a:off x="3838575" y="4999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68" name="Oval 110"/>
          <p:cNvSpPr>
            <a:spLocks noChangeArrowheads="1"/>
          </p:cNvSpPr>
          <p:nvPr/>
        </p:nvSpPr>
        <p:spPr bwMode="auto">
          <a:xfrm flipH="1">
            <a:off x="3262313" y="4948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69" name="Oval 111"/>
          <p:cNvSpPr>
            <a:spLocks noChangeArrowheads="1"/>
          </p:cNvSpPr>
          <p:nvPr/>
        </p:nvSpPr>
        <p:spPr bwMode="auto">
          <a:xfrm flipH="1">
            <a:off x="6400800" y="4535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70" name="Oval 112"/>
          <p:cNvSpPr>
            <a:spLocks noChangeArrowheads="1"/>
          </p:cNvSpPr>
          <p:nvPr/>
        </p:nvSpPr>
        <p:spPr bwMode="auto">
          <a:xfrm flipH="1">
            <a:off x="8540750" y="5043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71" name="Oval 113"/>
          <p:cNvSpPr>
            <a:spLocks noChangeArrowheads="1"/>
          </p:cNvSpPr>
          <p:nvPr/>
        </p:nvSpPr>
        <p:spPr bwMode="auto">
          <a:xfrm flipH="1">
            <a:off x="7858125" y="4919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72" name="Oval 114"/>
          <p:cNvSpPr>
            <a:spLocks noChangeArrowheads="1"/>
          </p:cNvSpPr>
          <p:nvPr/>
        </p:nvSpPr>
        <p:spPr bwMode="auto">
          <a:xfrm flipH="1">
            <a:off x="7116763"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73" name="Oval 115"/>
          <p:cNvSpPr>
            <a:spLocks noChangeArrowheads="1"/>
          </p:cNvSpPr>
          <p:nvPr/>
        </p:nvSpPr>
        <p:spPr bwMode="auto">
          <a:xfrm flipH="1">
            <a:off x="6964363" y="4754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74" name="Oval 116"/>
          <p:cNvSpPr>
            <a:spLocks noChangeArrowheads="1"/>
          </p:cNvSpPr>
          <p:nvPr/>
        </p:nvSpPr>
        <p:spPr bwMode="auto">
          <a:xfrm flipH="1">
            <a:off x="7158038" y="4848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75" name="Oval 117"/>
          <p:cNvSpPr>
            <a:spLocks noChangeArrowheads="1"/>
          </p:cNvSpPr>
          <p:nvPr/>
        </p:nvSpPr>
        <p:spPr bwMode="auto">
          <a:xfrm flipH="1">
            <a:off x="7005638" y="5000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76" name="Oval 118"/>
          <p:cNvSpPr>
            <a:spLocks noChangeArrowheads="1"/>
          </p:cNvSpPr>
          <p:nvPr/>
        </p:nvSpPr>
        <p:spPr bwMode="auto">
          <a:xfrm flipH="1">
            <a:off x="6853238"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77" name="Oval 119"/>
          <p:cNvSpPr>
            <a:spLocks noChangeArrowheads="1"/>
          </p:cNvSpPr>
          <p:nvPr/>
        </p:nvSpPr>
        <p:spPr bwMode="auto">
          <a:xfrm flipH="1">
            <a:off x="6946900" y="4418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78" name="Oval 120"/>
          <p:cNvSpPr>
            <a:spLocks noChangeArrowheads="1"/>
          </p:cNvSpPr>
          <p:nvPr/>
        </p:nvSpPr>
        <p:spPr bwMode="auto">
          <a:xfrm flipH="1">
            <a:off x="6810375" y="4521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79" name="Oval 121"/>
          <p:cNvSpPr>
            <a:spLocks noChangeArrowheads="1"/>
          </p:cNvSpPr>
          <p:nvPr/>
        </p:nvSpPr>
        <p:spPr bwMode="auto">
          <a:xfrm flipH="1">
            <a:off x="754063" y="531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80" name="Oval 122"/>
          <p:cNvSpPr>
            <a:spLocks noChangeArrowheads="1"/>
          </p:cNvSpPr>
          <p:nvPr/>
        </p:nvSpPr>
        <p:spPr bwMode="auto">
          <a:xfrm flipH="1">
            <a:off x="896938" y="5024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81" name="Oval 123"/>
          <p:cNvSpPr>
            <a:spLocks noChangeArrowheads="1"/>
          </p:cNvSpPr>
          <p:nvPr/>
        </p:nvSpPr>
        <p:spPr bwMode="auto">
          <a:xfrm flipH="1">
            <a:off x="550863"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82" name="Oval 124"/>
          <p:cNvSpPr>
            <a:spLocks noChangeArrowheads="1"/>
          </p:cNvSpPr>
          <p:nvPr/>
        </p:nvSpPr>
        <p:spPr bwMode="auto">
          <a:xfrm flipH="1">
            <a:off x="246063" y="5387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83" name="Oval 125"/>
          <p:cNvSpPr>
            <a:spLocks noChangeArrowheads="1"/>
          </p:cNvSpPr>
          <p:nvPr/>
        </p:nvSpPr>
        <p:spPr bwMode="auto">
          <a:xfrm flipH="1">
            <a:off x="601663" y="5472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84" name="Oval 126"/>
          <p:cNvSpPr>
            <a:spLocks noChangeArrowheads="1"/>
          </p:cNvSpPr>
          <p:nvPr/>
        </p:nvSpPr>
        <p:spPr bwMode="auto">
          <a:xfrm flipH="1">
            <a:off x="287338" y="5634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85" name="Oval 127"/>
          <p:cNvSpPr>
            <a:spLocks noChangeArrowheads="1"/>
          </p:cNvSpPr>
          <p:nvPr/>
        </p:nvSpPr>
        <p:spPr bwMode="auto">
          <a:xfrm flipH="1">
            <a:off x="381000" y="4899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86" name="Oval 128"/>
          <p:cNvSpPr>
            <a:spLocks noChangeArrowheads="1"/>
          </p:cNvSpPr>
          <p:nvPr/>
        </p:nvSpPr>
        <p:spPr bwMode="auto">
          <a:xfrm flipH="1">
            <a:off x="244475" y="5002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87" name="Oval 129"/>
          <p:cNvSpPr>
            <a:spLocks noChangeArrowheads="1"/>
          </p:cNvSpPr>
          <p:nvPr/>
        </p:nvSpPr>
        <p:spPr bwMode="auto">
          <a:xfrm flipH="1">
            <a:off x="127000"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88" name="Oval 130"/>
          <p:cNvSpPr>
            <a:spLocks noChangeArrowheads="1"/>
          </p:cNvSpPr>
          <p:nvPr/>
        </p:nvSpPr>
        <p:spPr bwMode="auto">
          <a:xfrm flipH="1">
            <a:off x="357188" y="4367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89" name="Oval 131"/>
          <p:cNvSpPr>
            <a:spLocks noChangeArrowheads="1"/>
          </p:cNvSpPr>
          <p:nvPr/>
        </p:nvSpPr>
        <p:spPr bwMode="auto">
          <a:xfrm flipH="1">
            <a:off x="168275" y="4495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90" name="Oval 132"/>
          <p:cNvSpPr>
            <a:spLocks noChangeArrowheads="1"/>
          </p:cNvSpPr>
          <p:nvPr/>
        </p:nvSpPr>
        <p:spPr bwMode="auto">
          <a:xfrm flipH="1">
            <a:off x="261938" y="3760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91" name="Oval 133"/>
          <p:cNvSpPr>
            <a:spLocks noChangeArrowheads="1"/>
          </p:cNvSpPr>
          <p:nvPr/>
        </p:nvSpPr>
        <p:spPr bwMode="auto">
          <a:xfrm flipH="1">
            <a:off x="7993063"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92" name="Oval 134"/>
          <p:cNvSpPr>
            <a:spLocks noChangeArrowheads="1"/>
          </p:cNvSpPr>
          <p:nvPr/>
        </p:nvSpPr>
        <p:spPr bwMode="auto">
          <a:xfrm flipH="1">
            <a:off x="7637463"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93" name="Oval 135"/>
          <p:cNvSpPr>
            <a:spLocks noChangeArrowheads="1"/>
          </p:cNvSpPr>
          <p:nvPr/>
        </p:nvSpPr>
        <p:spPr bwMode="auto">
          <a:xfrm flipH="1">
            <a:off x="7840663" y="4392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94" name="Oval 136"/>
          <p:cNvSpPr>
            <a:spLocks noChangeArrowheads="1"/>
          </p:cNvSpPr>
          <p:nvPr/>
        </p:nvSpPr>
        <p:spPr bwMode="auto">
          <a:xfrm flipH="1">
            <a:off x="7983538" y="4097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95" name="Oval 137"/>
          <p:cNvSpPr>
            <a:spLocks noChangeArrowheads="1"/>
          </p:cNvSpPr>
          <p:nvPr/>
        </p:nvSpPr>
        <p:spPr bwMode="auto">
          <a:xfrm flipH="1">
            <a:off x="7678738" y="440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96" name="Oval 138"/>
          <p:cNvSpPr>
            <a:spLocks noChangeArrowheads="1"/>
          </p:cNvSpPr>
          <p:nvPr/>
        </p:nvSpPr>
        <p:spPr bwMode="auto">
          <a:xfrm flipH="1">
            <a:off x="7526338" y="4554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97" name="Oval 139"/>
          <p:cNvSpPr>
            <a:spLocks noChangeArrowheads="1"/>
          </p:cNvSpPr>
          <p:nvPr/>
        </p:nvSpPr>
        <p:spPr bwMode="auto">
          <a:xfrm flipH="1">
            <a:off x="7620000" y="38195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98" name="Oval 140"/>
          <p:cNvSpPr>
            <a:spLocks noChangeArrowheads="1"/>
          </p:cNvSpPr>
          <p:nvPr/>
        </p:nvSpPr>
        <p:spPr bwMode="auto">
          <a:xfrm flipH="1">
            <a:off x="7483475" y="3922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399" name="Oval 141"/>
          <p:cNvSpPr>
            <a:spLocks noChangeArrowheads="1"/>
          </p:cNvSpPr>
          <p:nvPr/>
        </p:nvSpPr>
        <p:spPr bwMode="auto">
          <a:xfrm flipH="1">
            <a:off x="7165975" y="5094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00" name="Oval 142"/>
          <p:cNvSpPr>
            <a:spLocks noChangeArrowheads="1"/>
          </p:cNvSpPr>
          <p:nvPr/>
        </p:nvSpPr>
        <p:spPr bwMode="auto">
          <a:xfrm flipH="1">
            <a:off x="6659563" y="50593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01" name="Oval 143"/>
          <p:cNvSpPr>
            <a:spLocks noChangeArrowheads="1"/>
          </p:cNvSpPr>
          <p:nvPr/>
        </p:nvSpPr>
        <p:spPr bwMode="auto">
          <a:xfrm flipH="1">
            <a:off x="7283450" y="5203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02" name="Oval 144"/>
          <p:cNvSpPr>
            <a:spLocks noChangeArrowheads="1"/>
          </p:cNvSpPr>
          <p:nvPr/>
        </p:nvSpPr>
        <p:spPr bwMode="auto">
          <a:xfrm flipH="1">
            <a:off x="6862763" y="5295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03" name="Oval 145"/>
          <p:cNvSpPr>
            <a:spLocks noChangeArrowheads="1"/>
          </p:cNvSpPr>
          <p:nvPr/>
        </p:nvSpPr>
        <p:spPr bwMode="auto">
          <a:xfrm flipH="1">
            <a:off x="6853238"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04" name="Oval 146"/>
          <p:cNvSpPr>
            <a:spLocks noChangeArrowheads="1"/>
          </p:cNvSpPr>
          <p:nvPr/>
        </p:nvSpPr>
        <p:spPr bwMode="auto">
          <a:xfrm flipH="1">
            <a:off x="6573838" y="4791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05" name="Oval 147"/>
          <p:cNvSpPr>
            <a:spLocks noChangeArrowheads="1"/>
          </p:cNvSpPr>
          <p:nvPr/>
        </p:nvSpPr>
        <p:spPr bwMode="auto">
          <a:xfrm flipH="1">
            <a:off x="6378575" y="4714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06" name="Oval 148"/>
          <p:cNvSpPr>
            <a:spLocks noChangeArrowheads="1"/>
          </p:cNvSpPr>
          <p:nvPr/>
        </p:nvSpPr>
        <p:spPr bwMode="auto">
          <a:xfrm flipH="1">
            <a:off x="5937250" y="4692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07" name="Oval 149"/>
          <p:cNvSpPr>
            <a:spLocks noChangeArrowheads="1"/>
          </p:cNvSpPr>
          <p:nvPr/>
        </p:nvSpPr>
        <p:spPr bwMode="auto">
          <a:xfrm flipH="1">
            <a:off x="5556250" y="4603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08" name="Oval 150"/>
          <p:cNvSpPr>
            <a:spLocks noChangeArrowheads="1"/>
          </p:cNvSpPr>
          <p:nvPr/>
        </p:nvSpPr>
        <p:spPr bwMode="auto">
          <a:xfrm flipH="1">
            <a:off x="5648325" y="4149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09" name="Oval 151"/>
          <p:cNvSpPr>
            <a:spLocks noChangeArrowheads="1"/>
          </p:cNvSpPr>
          <p:nvPr/>
        </p:nvSpPr>
        <p:spPr bwMode="auto">
          <a:xfrm flipH="1">
            <a:off x="5302250" y="4446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10" name="Oval 152"/>
          <p:cNvSpPr>
            <a:spLocks noChangeArrowheads="1"/>
          </p:cNvSpPr>
          <p:nvPr/>
        </p:nvSpPr>
        <p:spPr bwMode="auto">
          <a:xfrm flipH="1">
            <a:off x="5926138" y="4818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11" name="Oval 153"/>
          <p:cNvSpPr>
            <a:spLocks noChangeArrowheads="1"/>
          </p:cNvSpPr>
          <p:nvPr/>
        </p:nvSpPr>
        <p:spPr bwMode="auto">
          <a:xfrm flipH="1">
            <a:off x="5554663" y="4821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12" name="Oval 154"/>
          <p:cNvSpPr>
            <a:spLocks noChangeArrowheads="1"/>
          </p:cNvSpPr>
          <p:nvPr/>
        </p:nvSpPr>
        <p:spPr bwMode="auto">
          <a:xfrm flipH="1">
            <a:off x="5707063" y="4762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13" name="Oval 155"/>
          <p:cNvSpPr>
            <a:spLocks noChangeArrowheads="1"/>
          </p:cNvSpPr>
          <p:nvPr/>
        </p:nvSpPr>
        <p:spPr bwMode="auto">
          <a:xfrm flipH="1">
            <a:off x="5495925"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14" name="Oval 156"/>
          <p:cNvSpPr>
            <a:spLocks noChangeArrowheads="1"/>
          </p:cNvSpPr>
          <p:nvPr/>
        </p:nvSpPr>
        <p:spPr bwMode="auto">
          <a:xfrm flipH="1">
            <a:off x="5927725" y="43529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15" name="Oval 157"/>
          <p:cNvSpPr>
            <a:spLocks noChangeArrowheads="1"/>
          </p:cNvSpPr>
          <p:nvPr/>
        </p:nvSpPr>
        <p:spPr bwMode="auto">
          <a:xfrm flipH="1">
            <a:off x="5683250" y="4341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16" name="Oval 158"/>
          <p:cNvSpPr>
            <a:spLocks noChangeArrowheads="1"/>
          </p:cNvSpPr>
          <p:nvPr/>
        </p:nvSpPr>
        <p:spPr bwMode="auto">
          <a:xfrm flipH="1">
            <a:off x="5495925"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17" name="Oval 159"/>
          <p:cNvSpPr>
            <a:spLocks noChangeArrowheads="1"/>
          </p:cNvSpPr>
          <p:nvPr/>
        </p:nvSpPr>
        <p:spPr bwMode="auto">
          <a:xfrm flipH="1">
            <a:off x="8304213" y="5216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18" name="Oval 160"/>
          <p:cNvSpPr>
            <a:spLocks noChangeArrowheads="1"/>
          </p:cNvSpPr>
          <p:nvPr/>
        </p:nvSpPr>
        <p:spPr bwMode="auto">
          <a:xfrm flipH="1">
            <a:off x="8142288" y="4722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19" name="Oval 161"/>
          <p:cNvSpPr>
            <a:spLocks noChangeArrowheads="1"/>
          </p:cNvSpPr>
          <p:nvPr/>
        </p:nvSpPr>
        <p:spPr bwMode="auto">
          <a:xfrm flipH="1">
            <a:off x="8420100" y="5391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20" name="Oval 162"/>
          <p:cNvSpPr>
            <a:spLocks noChangeArrowheads="1"/>
          </p:cNvSpPr>
          <p:nvPr/>
        </p:nvSpPr>
        <p:spPr bwMode="auto">
          <a:xfrm flipH="1">
            <a:off x="8048625" y="5394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21" name="Oval 163"/>
          <p:cNvSpPr>
            <a:spLocks noChangeArrowheads="1"/>
          </p:cNvSpPr>
          <p:nvPr/>
        </p:nvSpPr>
        <p:spPr bwMode="auto">
          <a:xfrm flipH="1">
            <a:off x="7989888"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22" name="Oval 164"/>
          <p:cNvSpPr>
            <a:spLocks noChangeArrowheads="1"/>
          </p:cNvSpPr>
          <p:nvPr/>
        </p:nvSpPr>
        <p:spPr bwMode="auto">
          <a:xfrm flipH="1">
            <a:off x="7923213" y="5075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23" name="Oval 165"/>
          <p:cNvSpPr>
            <a:spLocks noChangeArrowheads="1"/>
          </p:cNvSpPr>
          <p:nvPr/>
        </p:nvSpPr>
        <p:spPr bwMode="auto">
          <a:xfrm flipH="1">
            <a:off x="8421688" y="4926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24" name="Oval 166"/>
          <p:cNvSpPr>
            <a:spLocks noChangeArrowheads="1"/>
          </p:cNvSpPr>
          <p:nvPr/>
        </p:nvSpPr>
        <p:spPr bwMode="auto">
          <a:xfrm flipH="1">
            <a:off x="8921750" y="4321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25" name="Oval 167"/>
          <p:cNvSpPr>
            <a:spLocks noChangeArrowheads="1"/>
          </p:cNvSpPr>
          <p:nvPr/>
        </p:nvSpPr>
        <p:spPr bwMode="auto">
          <a:xfrm flipH="1">
            <a:off x="8540750" y="42322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26" name="Oval 168"/>
          <p:cNvSpPr>
            <a:spLocks noChangeArrowheads="1"/>
          </p:cNvSpPr>
          <p:nvPr/>
        </p:nvSpPr>
        <p:spPr bwMode="auto">
          <a:xfrm flipH="1">
            <a:off x="8632825" y="37782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27" name="Oval 169"/>
          <p:cNvSpPr>
            <a:spLocks noChangeArrowheads="1"/>
          </p:cNvSpPr>
          <p:nvPr/>
        </p:nvSpPr>
        <p:spPr bwMode="auto">
          <a:xfrm flipH="1">
            <a:off x="8910638" y="4446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28" name="Oval 170"/>
          <p:cNvSpPr>
            <a:spLocks noChangeArrowheads="1"/>
          </p:cNvSpPr>
          <p:nvPr/>
        </p:nvSpPr>
        <p:spPr bwMode="auto">
          <a:xfrm flipH="1">
            <a:off x="8269288" y="4281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29" name="Oval 171"/>
          <p:cNvSpPr>
            <a:spLocks noChangeArrowheads="1"/>
          </p:cNvSpPr>
          <p:nvPr/>
        </p:nvSpPr>
        <p:spPr bwMode="auto">
          <a:xfrm flipH="1">
            <a:off x="8691563" y="4391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30" name="Oval 172"/>
          <p:cNvSpPr>
            <a:spLocks noChangeArrowheads="1"/>
          </p:cNvSpPr>
          <p:nvPr/>
        </p:nvSpPr>
        <p:spPr bwMode="auto">
          <a:xfrm flipH="1">
            <a:off x="8480425"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31" name="Oval 173"/>
          <p:cNvSpPr>
            <a:spLocks noChangeArrowheads="1"/>
          </p:cNvSpPr>
          <p:nvPr/>
        </p:nvSpPr>
        <p:spPr bwMode="auto">
          <a:xfrm flipH="1">
            <a:off x="8912225" y="39814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32" name="Oval 174"/>
          <p:cNvSpPr>
            <a:spLocks noChangeArrowheads="1"/>
          </p:cNvSpPr>
          <p:nvPr/>
        </p:nvSpPr>
        <p:spPr bwMode="auto">
          <a:xfrm flipH="1">
            <a:off x="8667750" y="3970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33" name="Oval 175"/>
          <p:cNvSpPr>
            <a:spLocks noChangeArrowheads="1"/>
          </p:cNvSpPr>
          <p:nvPr/>
        </p:nvSpPr>
        <p:spPr bwMode="auto">
          <a:xfrm flipH="1">
            <a:off x="8480425"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34" name="Oval 176"/>
          <p:cNvSpPr>
            <a:spLocks noChangeArrowheads="1"/>
          </p:cNvSpPr>
          <p:nvPr/>
        </p:nvSpPr>
        <p:spPr bwMode="auto">
          <a:xfrm flipH="1">
            <a:off x="8235950" y="3838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35" name="Oval 177"/>
          <p:cNvSpPr>
            <a:spLocks noChangeArrowheads="1"/>
          </p:cNvSpPr>
          <p:nvPr/>
        </p:nvSpPr>
        <p:spPr bwMode="auto">
          <a:xfrm flipH="1">
            <a:off x="7985125"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36" name="Oval 178"/>
          <p:cNvSpPr>
            <a:spLocks noChangeArrowheads="1"/>
          </p:cNvSpPr>
          <p:nvPr/>
        </p:nvSpPr>
        <p:spPr bwMode="auto">
          <a:xfrm flipH="1">
            <a:off x="8613775"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37" name="Oval 179"/>
          <p:cNvSpPr>
            <a:spLocks noChangeArrowheads="1"/>
          </p:cNvSpPr>
          <p:nvPr/>
        </p:nvSpPr>
        <p:spPr bwMode="auto">
          <a:xfrm flipH="1">
            <a:off x="8443913" y="5160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38" name="Oval 180"/>
          <p:cNvSpPr>
            <a:spLocks noChangeArrowheads="1"/>
          </p:cNvSpPr>
          <p:nvPr/>
        </p:nvSpPr>
        <p:spPr bwMode="auto">
          <a:xfrm flipH="1">
            <a:off x="9074150" y="5086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39" name="Oval 181"/>
          <p:cNvSpPr>
            <a:spLocks noChangeArrowheads="1"/>
          </p:cNvSpPr>
          <p:nvPr/>
        </p:nvSpPr>
        <p:spPr bwMode="auto">
          <a:xfrm flipH="1">
            <a:off x="6659563" y="4630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40" name="Oval 182"/>
          <p:cNvSpPr>
            <a:spLocks noChangeArrowheads="1"/>
          </p:cNvSpPr>
          <p:nvPr/>
        </p:nvSpPr>
        <p:spPr bwMode="auto">
          <a:xfrm flipH="1">
            <a:off x="7450138" y="4649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41" name="Oval 183"/>
          <p:cNvSpPr>
            <a:spLocks noChangeArrowheads="1"/>
          </p:cNvSpPr>
          <p:nvPr/>
        </p:nvSpPr>
        <p:spPr bwMode="auto">
          <a:xfrm flipH="1">
            <a:off x="7553325" y="5224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42" name="Oval 184"/>
          <p:cNvSpPr>
            <a:spLocks noChangeArrowheads="1"/>
          </p:cNvSpPr>
          <p:nvPr/>
        </p:nvSpPr>
        <p:spPr bwMode="auto">
          <a:xfrm flipH="1">
            <a:off x="7593013" y="4935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43" name="Oval 185"/>
          <p:cNvSpPr>
            <a:spLocks noChangeArrowheads="1"/>
          </p:cNvSpPr>
          <p:nvPr/>
        </p:nvSpPr>
        <p:spPr bwMode="auto">
          <a:xfrm flipH="1">
            <a:off x="7440613" y="5087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44" name="Oval 186"/>
          <p:cNvSpPr>
            <a:spLocks noChangeArrowheads="1"/>
          </p:cNvSpPr>
          <p:nvPr/>
        </p:nvSpPr>
        <p:spPr bwMode="auto">
          <a:xfrm flipH="1">
            <a:off x="8918575" y="5297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45" name="Oval 187"/>
          <p:cNvSpPr>
            <a:spLocks noChangeArrowheads="1"/>
          </p:cNvSpPr>
          <p:nvPr/>
        </p:nvSpPr>
        <p:spPr bwMode="auto">
          <a:xfrm flipH="1">
            <a:off x="1492250"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46" name="Oval 188"/>
          <p:cNvSpPr>
            <a:spLocks noChangeArrowheads="1"/>
          </p:cNvSpPr>
          <p:nvPr/>
        </p:nvSpPr>
        <p:spPr bwMode="auto">
          <a:xfrm flipH="1">
            <a:off x="1187450" y="5230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47" name="Oval 189"/>
          <p:cNvSpPr>
            <a:spLocks noChangeArrowheads="1"/>
          </p:cNvSpPr>
          <p:nvPr/>
        </p:nvSpPr>
        <p:spPr bwMode="auto">
          <a:xfrm flipH="1">
            <a:off x="1035050" y="5383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48" name="Oval 190"/>
          <p:cNvSpPr>
            <a:spLocks noChangeArrowheads="1"/>
          </p:cNvSpPr>
          <p:nvPr/>
        </p:nvSpPr>
        <p:spPr bwMode="auto">
          <a:xfrm flipH="1">
            <a:off x="1347788" y="45434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49" name="Oval 191"/>
          <p:cNvSpPr>
            <a:spLocks noChangeArrowheads="1"/>
          </p:cNvSpPr>
          <p:nvPr/>
        </p:nvSpPr>
        <p:spPr bwMode="auto">
          <a:xfrm flipH="1">
            <a:off x="1255713" y="3957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50" name="Oval 192"/>
          <p:cNvSpPr>
            <a:spLocks noChangeArrowheads="1"/>
          </p:cNvSpPr>
          <p:nvPr/>
        </p:nvSpPr>
        <p:spPr bwMode="auto">
          <a:xfrm flipH="1">
            <a:off x="750888" y="44196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51" name="Oval 193"/>
          <p:cNvSpPr>
            <a:spLocks noChangeArrowheads="1"/>
          </p:cNvSpPr>
          <p:nvPr/>
        </p:nvSpPr>
        <p:spPr bwMode="auto">
          <a:xfrm flipH="1">
            <a:off x="882650" y="3898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52" name="Oval 194"/>
          <p:cNvSpPr>
            <a:spLocks noChangeArrowheads="1"/>
          </p:cNvSpPr>
          <p:nvPr/>
        </p:nvSpPr>
        <p:spPr bwMode="auto">
          <a:xfrm flipH="1">
            <a:off x="2705100" y="5386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53" name="Oval 195"/>
          <p:cNvSpPr>
            <a:spLocks noChangeArrowheads="1"/>
          </p:cNvSpPr>
          <p:nvPr/>
        </p:nvSpPr>
        <p:spPr bwMode="auto">
          <a:xfrm flipH="1">
            <a:off x="4964113" y="6137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54" name="Oval 196"/>
          <p:cNvSpPr>
            <a:spLocks noChangeArrowheads="1"/>
          </p:cNvSpPr>
          <p:nvPr/>
        </p:nvSpPr>
        <p:spPr bwMode="auto">
          <a:xfrm flipH="1">
            <a:off x="866775" y="1562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55" name="Oval 197"/>
          <p:cNvSpPr>
            <a:spLocks noChangeArrowheads="1"/>
          </p:cNvSpPr>
          <p:nvPr/>
        </p:nvSpPr>
        <p:spPr bwMode="auto">
          <a:xfrm flipH="1">
            <a:off x="3687763" y="5868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56" name="Oval 198"/>
          <p:cNvSpPr>
            <a:spLocks noChangeArrowheads="1"/>
          </p:cNvSpPr>
          <p:nvPr/>
        </p:nvSpPr>
        <p:spPr bwMode="auto">
          <a:xfrm flipH="1">
            <a:off x="1827213" y="5751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57" name="Oval 199"/>
          <p:cNvSpPr>
            <a:spLocks noChangeArrowheads="1"/>
          </p:cNvSpPr>
          <p:nvPr/>
        </p:nvSpPr>
        <p:spPr bwMode="auto">
          <a:xfrm flipH="1">
            <a:off x="2243138" y="3940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58" name="Oval 200"/>
          <p:cNvSpPr>
            <a:spLocks noChangeArrowheads="1"/>
          </p:cNvSpPr>
          <p:nvPr/>
        </p:nvSpPr>
        <p:spPr bwMode="auto">
          <a:xfrm flipH="1">
            <a:off x="1879600" y="3427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59" name="Oval 201"/>
          <p:cNvSpPr>
            <a:spLocks noChangeArrowheads="1"/>
          </p:cNvSpPr>
          <p:nvPr/>
        </p:nvSpPr>
        <p:spPr bwMode="auto">
          <a:xfrm flipH="1">
            <a:off x="1658938" y="2197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60" name="Oval 202"/>
          <p:cNvSpPr>
            <a:spLocks noChangeArrowheads="1"/>
          </p:cNvSpPr>
          <p:nvPr/>
        </p:nvSpPr>
        <p:spPr bwMode="auto">
          <a:xfrm flipH="1">
            <a:off x="1970088" y="186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61" name="Oval 203"/>
          <p:cNvSpPr>
            <a:spLocks noChangeArrowheads="1"/>
          </p:cNvSpPr>
          <p:nvPr/>
        </p:nvSpPr>
        <p:spPr bwMode="auto">
          <a:xfrm flipH="1">
            <a:off x="1682750" y="598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62" name="Oval 204"/>
          <p:cNvSpPr>
            <a:spLocks noChangeArrowheads="1"/>
          </p:cNvSpPr>
          <p:nvPr/>
        </p:nvSpPr>
        <p:spPr bwMode="auto">
          <a:xfrm flipH="1">
            <a:off x="1141413" y="649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63" name="Oval 205"/>
          <p:cNvSpPr>
            <a:spLocks noChangeArrowheads="1"/>
          </p:cNvSpPr>
          <p:nvPr/>
        </p:nvSpPr>
        <p:spPr bwMode="auto">
          <a:xfrm flipH="1">
            <a:off x="906463" y="754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64" name="Oval 206"/>
          <p:cNvSpPr>
            <a:spLocks noChangeArrowheads="1"/>
          </p:cNvSpPr>
          <p:nvPr/>
        </p:nvSpPr>
        <p:spPr bwMode="auto">
          <a:xfrm flipH="1">
            <a:off x="1604963" y="6467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65" name="Oval 207"/>
          <p:cNvSpPr>
            <a:spLocks noChangeArrowheads="1"/>
          </p:cNvSpPr>
          <p:nvPr/>
        </p:nvSpPr>
        <p:spPr bwMode="auto">
          <a:xfrm flipH="1">
            <a:off x="2135188" y="628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66" name="Oval 208"/>
          <p:cNvSpPr>
            <a:spLocks noChangeArrowheads="1"/>
          </p:cNvSpPr>
          <p:nvPr/>
        </p:nvSpPr>
        <p:spPr bwMode="auto">
          <a:xfrm flipH="1">
            <a:off x="1476375" y="6054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70" name="Line 212"/>
          <p:cNvSpPr>
            <a:spLocks noChangeShapeType="1"/>
          </p:cNvSpPr>
          <p:nvPr/>
        </p:nvSpPr>
        <p:spPr bwMode="auto">
          <a:xfrm flipV="1">
            <a:off x="627063" y="860425"/>
            <a:ext cx="261937" cy="30956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7471" name="Line 213"/>
          <p:cNvSpPr>
            <a:spLocks noChangeShapeType="1"/>
          </p:cNvSpPr>
          <p:nvPr/>
        </p:nvSpPr>
        <p:spPr bwMode="auto">
          <a:xfrm>
            <a:off x="601663" y="1400175"/>
            <a:ext cx="227012" cy="152400"/>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7472" name="Line 214"/>
          <p:cNvSpPr>
            <a:spLocks noChangeShapeType="1"/>
          </p:cNvSpPr>
          <p:nvPr/>
        </p:nvSpPr>
        <p:spPr bwMode="auto">
          <a:xfrm flipH="1" flipV="1">
            <a:off x="3711575" y="4992688"/>
            <a:ext cx="17463" cy="51276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7473" name="Line 215"/>
          <p:cNvSpPr>
            <a:spLocks noChangeShapeType="1"/>
          </p:cNvSpPr>
          <p:nvPr/>
        </p:nvSpPr>
        <p:spPr bwMode="auto">
          <a:xfrm flipV="1">
            <a:off x="3736975" y="5118100"/>
            <a:ext cx="100013" cy="30321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7474" name="Line 216"/>
          <p:cNvSpPr>
            <a:spLocks noChangeShapeType="1"/>
          </p:cNvSpPr>
          <p:nvPr/>
        </p:nvSpPr>
        <p:spPr bwMode="auto">
          <a:xfrm flipH="1" flipV="1">
            <a:off x="3440113" y="4846638"/>
            <a:ext cx="277812" cy="53181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7475" name="Oval 217"/>
          <p:cNvSpPr>
            <a:spLocks noChangeArrowheads="1"/>
          </p:cNvSpPr>
          <p:nvPr/>
        </p:nvSpPr>
        <p:spPr bwMode="auto">
          <a:xfrm flipH="1">
            <a:off x="3665538" y="4886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76" name="Line 218"/>
          <p:cNvSpPr>
            <a:spLocks noChangeShapeType="1"/>
          </p:cNvSpPr>
          <p:nvPr/>
        </p:nvSpPr>
        <p:spPr bwMode="auto">
          <a:xfrm flipH="1">
            <a:off x="3035300" y="5614988"/>
            <a:ext cx="471488" cy="168275"/>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7478" name="Freeform 220"/>
          <p:cNvSpPr>
            <a:spLocks/>
          </p:cNvSpPr>
          <p:nvPr/>
        </p:nvSpPr>
        <p:spPr bwMode="auto">
          <a:xfrm flipH="1">
            <a:off x="4503738" y="1189038"/>
            <a:ext cx="463550" cy="555625"/>
          </a:xfrm>
          <a:custGeom>
            <a:avLst/>
            <a:gdLst>
              <a:gd name="T0" fmla="*/ 0 w 292"/>
              <a:gd name="T1" fmla="*/ 882054777 h 350"/>
              <a:gd name="T2" fmla="*/ 146169051 w 292"/>
              <a:gd name="T3" fmla="*/ 158769044 h 350"/>
              <a:gd name="T4" fmla="*/ 735885516 w 292"/>
              <a:gd name="T5" fmla="*/ 0 h 350"/>
              <a:gd name="T6" fmla="*/ 0 60000 65536"/>
              <a:gd name="T7" fmla="*/ 0 60000 65536"/>
              <a:gd name="T8" fmla="*/ 0 60000 65536"/>
              <a:gd name="T9" fmla="*/ 0 w 292"/>
              <a:gd name="T10" fmla="*/ 0 h 350"/>
              <a:gd name="T11" fmla="*/ 292 w 292"/>
              <a:gd name="T12" fmla="*/ 350 h 350"/>
            </a:gdLst>
            <a:ahLst/>
            <a:cxnLst>
              <a:cxn ang="T6">
                <a:pos x="T0" y="T1"/>
              </a:cxn>
              <a:cxn ang="T7">
                <a:pos x="T2" y="T3"/>
              </a:cxn>
              <a:cxn ang="T8">
                <a:pos x="T4" y="T5"/>
              </a:cxn>
            </a:cxnLst>
            <a:rect l="T9" t="T10" r="T11" b="T12"/>
            <a:pathLst>
              <a:path w="292" h="350">
                <a:moveTo>
                  <a:pt x="0" y="350"/>
                </a:moveTo>
                <a:cubicBezTo>
                  <a:pt x="11" y="302"/>
                  <a:pt x="9" y="121"/>
                  <a:pt x="58" y="63"/>
                </a:cubicBezTo>
                <a:cubicBezTo>
                  <a:pt x="107" y="5"/>
                  <a:pt x="243" y="13"/>
                  <a:pt x="292" y="0"/>
                </a:cubicBezTo>
              </a:path>
            </a:pathLst>
          </a:custGeom>
          <a:noFill/>
          <a:ln w="57150">
            <a:solidFill>
              <a:schemeClr val="tx1"/>
            </a:solidFill>
            <a:round/>
            <a:headEnd/>
            <a:tailEnd type="triangle" w="med" len="med"/>
          </a:ln>
        </p:spPr>
        <p:txBody>
          <a:bodyPr wrap="none" anchor="ctr"/>
          <a:lstStyle/>
          <a:p>
            <a:endParaRPr lang="cs-CZ"/>
          </a:p>
        </p:txBody>
      </p:sp>
      <p:sp>
        <p:nvSpPr>
          <p:cNvPr id="97479" name="Line 221"/>
          <p:cNvSpPr>
            <a:spLocks noChangeShapeType="1"/>
          </p:cNvSpPr>
          <p:nvPr/>
        </p:nvSpPr>
        <p:spPr bwMode="auto">
          <a:xfrm flipH="1">
            <a:off x="2262188" y="2663825"/>
            <a:ext cx="0" cy="504825"/>
          </a:xfrm>
          <a:prstGeom prst="line">
            <a:avLst/>
          </a:prstGeom>
          <a:noFill/>
          <a:ln w="57150">
            <a:solidFill>
              <a:schemeClr val="tx1"/>
            </a:solidFill>
            <a:round/>
            <a:headEnd/>
            <a:tailEnd type="triangle" w="med" len="med"/>
          </a:ln>
        </p:spPr>
        <p:txBody>
          <a:bodyPr wrap="none" anchor="ctr"/>
          <a:lstStyle/>
          <a:p>
            <a:endParaRPr lang="cs-CZ"/>
          </a:p>
        </p:txBody>
      </p:sp>
      <p:sp>
        <p:nvSpPr>
          <p:cNvPr id="97480" name="Freeform 222"/>
          <p:cNvSpPr>
            <a:spLocks/>
          </p:cNvSpPr>
          <p:nvPr/>
        </p:nvSpPr>
        <p:spPr bwMode="auto">
          <a:xfrm flipH="1">
            <a:off x="2222500" y="1077913"/>
            <a:ext cx="915988" cy="1501775"/>
          </a:xfrm>
          <a:custGeom>
            <a:avLst/>
            <a:gdLst>
              <a:gd name="T0" fmla="*/ 0 w 577"/>
              <a:gd name="T1" fmla="*/ 136088452 h 946"/>
              <a:gd name="T2" fmla="*/ 1217236809 w 577"/>
              <a:gd name="T3" fmla="*/ 375504077 h 946"/>
              <a:gd name="T4" fmla="*/ 1418849334 w 577"/>
              <a:gd name="T5" fmla="*/ 2147483647 h 946"/>
              <a:gd name="T6" fmla="*/ 0 60000 65536"/>
              <a:gd name="T7" fmla="*/ 0 60000 65536"/>
              <a:gd name="T8" fmla="*/ 0 60000 65536"/>
              <a:gd name="T9" fmla="*/ 0 w 577"/>
              <a:gd name="T10" fmla="*/ 0 h 946"/>
              <a:gd name="T11" fmla="*/ 577 w 577"/>
              <a:gd name="T12" fmla="*/ 946 h 946"/>
            </a:gdLst>
            <a:ahLst/>
            <a:cxnLst>
              <a:cxn ang="T6">
                <a:pos x="T0" y="T1"/>
              </a:cxn>
              <a:cxn ang="T7">
                <a:pos x="T2" y="T3"/>
              </a:cxn>
              <a:cxn ang="T8">
                <a:pos x="T4" y="T5"/>
              </a:cxn>
            </a:cxnLst>
            <a:rect l="T9" t="T10" r="T11" b="T12"/>
            <a:pathLst>
              <a:path w="577" h="946">
                <a:moveTo>
                  <a:pt x="0" y="54"/>
                </a:moveTo>
                <a:cubicBezTo>
                  <a:pt x="80" y="70"/>
                  <a:pt x="389" y="0"/>
                  <a:pt x="483" y="149"/>
                </a:cubicBezTo>
                <a:cubicBezTo>
                  <a:pt x="577" y="298"/>
                  <a:pt x="546" y="780"/>
                  <a:pt x="563" y="946"/>
                </a:cubicBezTo>
              </a:path>
            </a:pathLst>
          </a:custGeom>
          <a:noFill/>
          <a:ln w="57150">
            <a:solidFill>
              <a:schemeClr val="tx1"/>
            </a:solidFill>
            <a:round/>
            <a:headEnd/>
            <a:tailEnd type="triangle" w="med" len="med"/>
          </a:ln>
        </p:spPr>
        <p:txBody>
          <a:bodyPr wrap="none" anchor="ctr"/>
          <a:lstStyle/>
          <a:p>
            <a:endParaRPr lang="cs-CZ"/>
          </a:p>
        </p:txBody>
      </p:sp>
      <p:sp>
        <p:nvSpPr>
          <p:cNvPr id="97482" name="Line 224"/>
          <p:cNvSpPr>
            <a:spLocks noChangeShapeType="1"/>
          </p:cNvSpPr>
          <p:nvPr/>
        </p:nvSpPr>
        <p:spPr bwMode="auto">
          <a:xfrm flipH="1" flipV="1">
            <a:off x="1763713" y="3068638"/>
            <a:ext cx="0" cy="884237"/>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97485" name="Line 227"/>
          <p:cNvSpPr>
            <a:spLocks noChangeShapeType="1"/>
          </p:cNvSpPr>
          <p:nvPr/>
        </p:nvSpPr>
        <p:spPr bwMode="auto">
          <a:xfrm flipH="1">
            <a:off x="1958975" y="571500"/>
            <a:ext cx="1588" cy="422275"/>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97486" name="Line 228"/>
          <p:cNvSpPr>
            <a:spLocks noChangeShapeType="1"/>
          </p:cNvSpPr>
          <p:nvPr/>
        </p:nvSpPr>
        <p:spPr bwMode="auto">
          <a:xfrm flipH="1">
            <a:off x="1839913" y="1490663"/>
            <a:ext cx="1587" cy="1054100"/>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97487" name="Oval 229"/>
          <p:cNvSpPr>
            <a:spLocks noChangeArrowheads="1"/>
          </p:cNvSpPr>
          <p:nvPr/>
        </p:nvSpPr>
        <p:spPr bwMode="auto">
          <a:xfrm flipH="1">
            <a:off x="1943100" y="6148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88" name="Oval 230"/>
          <p:cNvSpPr>
            <a:spLocks noChangeArrowheads="1"/>
          </p:cNvSpPr>
          <p:nvPr/>
        </p:nvSpPr>
        <p:spPr bwMode="auto">
          <a:xfrm flipH="1">
            <a:off x="2287588" y="5745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89" name="Oval 231"/>
          <p:cNvSpPr>
            <a:spLocks noChangeArrowheads="1"/>
          </p:cNvSpPr>
          <p:nvPr/>
        </p:nvSpPr>
        <p:spPr bwMode="auto">
          <a:xfrm flipH="1">
            <a:off x="1982788" y="6442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90" name="Oval 232"/>
          <p:cNvSpPr>
            <a:spLocks noChangeArrowheads="1"/>
          </p:cNvSpPr>
          <p:nvPr/>
        </p:nvSpPr>
        <p:spPr bwMode="auto">
          <a:xfrm flipH="1">
            <a:off x="2965450" y="6534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91" name="Oval 233"/>
          <p:cNvSpPr>
            <a:spLocks noChangeArrowheads="1"/>
          </p:cNvSpPr>
          <p:nvPr/>
        </p:nvSpPr>
        <p:spPr bwMode="auto">
          <a:xfrm flipH="1">
            <a:off x="2568575" y="6273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92" name="AutoShape 234"/>
          <p:cNvSpPr>
            <a:spLocks noChangeArrowheads="1"/>
          </p:cNvSpPr>
          <p:nvPr/>
        </p:nvSpPr>
        <p:spPr bwMode="auto">
          <a:xfrm rot="7656086">
            <a:off x="196850" y="-141287"/>
            <a:ext cx="117475" cy="1196975"/>
          </a:xfrm>
          <a:prstGeom prst="can">
            <a:avLst>
              <a:gd name="adj" fmla="val 254730"/>
            </a:avLst>
          </a:prstGeom>
          <a:solidFill>
            <a:srgbClr val="FFFF66"/>
          </a:solidFill>
          <a:ln w="9525">
            <a:solidFill>
              <a:schemeClr val="tx1"/>
            </a:solidFill>
            <a:round/>
            <a:headEnd/>
            <a:tailEnd/>
          </a:ln>
        </p:spPr>
        <p:txBody>
          <a:bodyPr wrap="none" anchor="ctr"/>
          <a:lstStyle/>
          <a:p>
            <a:endParaRPr lang="en-US"/>
          </a:p>
        </p:txBody>
      </p:sp>
      <p:sp>
        <p:nvSpPr>
          <p:cNvPr id="97493" name="Oval 235"/>
          <p:cNvSpPr>
            <a:spLocks noChangeArrowheads="1"/>
          </p:cNvSpPr>
          <p:nvPr/>
        </p:nvSpPr>
        <p:spPr bwMode="auto">
          <a:xfrm rot="2485052" flipH="1">
            <a:off x="454025" y="674688"/>
            <a:ext cx="315913" cy="107950"/>
          </a:xfrm>
          <a:prstGeom prst="ellipse">
            <a:avLst/>
          </a:prstGeom>
          <a:solidFill>
            <a:schemeClr val="tx1"/>
          </a:solidFill>
          <a:ln w="9525">
            <a:solidFill>
              <a:schemeClr val="tx1"/>
            </a:solidFill>
            <a:round/>
            <a:headEnd/>
            <a:tailEnd/>
          </a:ln>
        </p:spPr>
        <p:txBody>
          <a:bodyPr wrap="none" anchor="ctr"/>
          <a:lstStyle/>
          <a:p>
            <a:endParaRPr lang="en-US"/>
          </a:p>
        </p:txBody>
      </p:sp>
      <p:sp>
        <p:nvSpPr>
          <p:cNvPr id="97494" name="Oval 236"/>
          <p:cNvSpPr>
            <a:spLocks noChangeArrowheads="1"/>
          </p:cNvSpPr>
          <p:nvPr/>
        </p:nvSpPr>
        <p:spPr bwMode="auto">
          <a:xfrm flipH="1">
            <a:off x="1409700" y="6426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95" name="Oval 237"/>
          <p:cNvSpPr>
            <a:spLocks noChangeArrowheads="1"/>
          </p:cNvSpPr>
          <p:nvPr/>
        </p:nvSpPr>
        <p:spPr bwMode="auto">
          <a:xfrm flipH="1">
            <a:off x="1062038" y="61309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96" name="Oval 238"/>
          <p:cNvSpPr>
            <a:spLocks noChangeArrowheads="1"/>
          </p:cNvSpPr>
          <p:nvPr/>
        </p:nvSpPr>
        <p:spPr bwMode="auto">
          <a:xfrm flipH="1">
            <a:off x="1171575" y="63595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97" name="Oval 239"/>
          <p:cNvSpPr>
            <a:spLocks noChangeArrowheads="1"/>
          </p:cNvSpPr>
          <p:nvPr/>
        </p:nvSpPr>
        <p:spPr bwMode="auto">
          <a:xfrm flipH="1">
            <a:off x="5132388" y="6399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98" name="Oval 240"/>
          <p:cNvSpPr>
            <a:spLocks noChangeArrowheads="1"/>
          </p:cNvSpPr>
          <p:nvPr/>
        </p:nvSpPr>
        <p:spPr bwMode="auto">
          <a:xfrm flipH="1">
            <a:off x="4221163" y="6215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499" name="Oval 241"/>
          <p:cNvSpPr>
            <a:spLocks noChangeArrowheads="1"/>
          </p:cNvSpPr>
          <p:nvPr/>
        </p:nvSpPr>
        <p:spPr bwMode="auto">
          <a:xfrm flipH="1">
            <a:off x="4506913" y="6594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500" name="Oval 242"/>
          <p:cNvSpPr>
            <a:spLocks noChangeArrowheads="1"/>
          </p:cNvSpPr>
          <p:nvPr/>
        </p:nvSpPr>
        <p:spPr bwMode="auto">
          <a:xfrm flipH="1">
            <a:off x="714375" y="1714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501" name="Oval 243"/>
          <p:cNvSpPr>
            <a:spLocks noChangeArrowheads="1"/>
          </p:cNvSpPr>
          <p:nvPr/>
        </p:nvSpPr>
        <p:spPr bwMode="auto">
          <a:xfrm flipH="1">
            <a:off x="1320800" y="1917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502" name="Oval 244"/>
          <p:cNvSpPr>
            <a:spLocks noChangeArrowheads="1"/>
          </p:cNvSpPr>
          <p:nvPr/>
        </p:nvSpPr>
        <p:spPr bwMode="auto">
          <a:xfrm flipH="1">
            <a:off x="1260475" y="2271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503" name="Oval 245"/>
          <p:cNvSpPr>
            <a:spLocks noChangeArrowheads="1"/>
          </p:cNvSpPr>
          <p:nvPr/>
        </p:nvSpPr>
        <p:spPr bwMode="auto">
          <a:xfrm flipH="1">
            <a:off x="1023938" y="1925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grpSp>
        <p:nvGrpSpPr>
          <p:cNvPr id="5" name="Group 246"/>
          <p:cNvGrpSpPr>
            <a:grpSpLocks/>
          </p:cNvGrpSpPr>
          <p:nvPr/>
        </p:nvGrpSpPr>
        <p:grpSpPr bwMode="auto">
          <a:xfrm flipH="1" flipV="1">
            <a:off x="4763" y="6418263"/>
            <a:ext cx="1196975" cy="384175"/>
            <a:chOff x="5224" y="231"/>
            <a:chExt cx="754" cy="242"/>
          </a:xfrm>
        </p:grpSpPr>
        <p:sp>
          <p:nvSpPr>
            <p:cNvPr id="97519" name="AutoShape 247"/>
            <p:cNvSpPr>
              <a:spLocks noChangeArrowheads="1"/>
            </p:cNvSpPr>
            <p:nvPr/>
          </p:nvSpPr>
          <p:spPr bwMode="auto">
            <a:xfrm rot="13943914" flipH="1">
              <a:off x="5564" y="-109"/>
              <a:ext cx="74" cy="754"/>
            </a:xfrm>
            <a:prstGeom prst="can">
              <a:avLst>
                <a:gd name="adj" fmla="val 254730"/>
              </a:avLst>
            </a:prstGeom>
            <a:solidFill>
              <a:srgbClr val="FFFF66"/>
            </a:solidFill>
            <a:ln w="9525">
              <a:solidFill>
                <a:schemeClr val="tx1"/>
              </a:solidFill>
              <a:round/>
              <a:headEnd/>
              <a:tailEnd/>
            </a:ln>
          </p:spPr>
          <p:txBody>
            <a:bodyPr wrap="none" anchor="ctr"/>
            <a:lstStyle/>
            <a:p>
              <a:endParaRPr lang="en-US"/>
            </a:p>
          </p:txBody>
        </p:sp>
        <p:sp>
          <p:nvSpPr>
            <p:cNvPr id="97520" name="Oval 248"/>
            <p:cNvSpPr>
              <a:spLocks noChangeArrowheads="1"/>
            </p:cNvSpPr>
            <p:nvPr/>
          </p:nvSpPr>
          <p:spPr bwMode="auto">
            <a:xfrm rot="-2485052">
              <a:off x="5277" y="405"/>
              <a:ext cx="199" cy="68"/>
            </a:xfrm>
            <a:prstGeom prst="ellipse">
              <a:avLst/>
            </a:prstGeom>
            <a:solidFill>
              <a:schemeClr val="tx1"/>
            </a:solidFill>
            <a:ln w="9525">
              <a:solidFill>
                <a:schemeClr val="tx1"/>
              </a:solidFill>
              <a:round/>
              <a:headEnd/>
              <a:tailEnd/>
            </a:ln>
          </p:spPr>
          <p:txBody>
            <a:bodyPr wrap="none" anchor="ctr"/>
            <a:lstStyle/>
            <a:p>
              <a:endParaRPr lang="en-US"/>
            </a:p>
          </p:txBody>
        </p:sp>
      </p:grpSp>
      <p:sp>
        <p:nvSpPr>
          <p:cNvPr id="97505" name="Oval 249"/>
          <p:cNvSpPr>
            <a:spLocks noChangeArrowheads="1"/>
          </p:cNvSpPr>
          <p:nvPr/>
        </p:nvSpPr>
        <p:spPr bwMode="auto">
          <a:xfrm flipH="1">
            <a:off x="1255713" y="1608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506" name="Oval 250"/>
          <p:cNvSpPr>
            <a:spLocks noChangeArrowheads="1"/>
          </p:cNvSpPr>
          <p:nvPr/>
        </p:nvSpPr>
        <p:spPr bwMode="auto">
          <a:xfrm flipH="1">
            <a:off x="2074863" y="12382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507" name="Oval 251"/>
          <p:cNvSpPr>
            <a:spLocks noChangeArrowheads="1"/>
          </p:cNvSpPr>
          <p:nvPr/>
        </p:nvSpPr>
        <p:spPr bwMode="auto">
          <a:xfrm flipH="1">
            <a:off x="1630363" y="1639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7508" name="Oval 252"/>
          <p:cNvSpPr>
            <a:spLocks noChangeArrowheads="1"/>
          </p:cNvSpPr>
          <p:nvPr/>
        </p:nvSpPr>
        <p:spPr bwMode="auto">
          <a:xfrm flipH="1">
            <a:off x="1385888" y="827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grpSp>
        <p:nvGrpSpPr>
          <p:cNvPr id="6" name="Group 253"/>
          <p:cNvGrpSpPr>
            <a:grpSpLocks/>
          </p:cNvGrpSpPr>
          <p:nvPr/>
        </p:nvGrpSpPr>
        <p:grpSpPr bwMode="auto">
          <a:xfrm flipH="1">
            <a:off x="-358775" y="0"/>
            <a:ext cx="9866313" cy="7175500"/>
            <a:chOff x="-225" y="0"/>
            <a:chExt cx="6215" cy="4520"/>
          </a:xfrm>
        </p:grpSpPr>
        <p:sp>
          <p:nvSpPr>
            <p:cNvPr id="97516" name="Rectangle 254"/>
            <p:cNvSpPr>
              <a:spLocks noChangeArrowheads="1"/>
            </p:cNvSpPr>
            <p:nvPr/>
          </p:nvSpPr>
          <p:spPr bwMode="auto">
            <a:xfrm>
              <a:off x="5760" y="0"/>
              <a:ext cx="225" cy="4320"/>
            </a:xfrm>
            <a:prstGeom prst="rect">
              <a:avLst/>
            </a:prstGeom>
            <a:solidFill>
              <a:schemeClr val="bg1"/>
            </a:solidFill>
            <a:ln w="9525">
              <a:noFill/>
              <a:miter lim="800000"/>
              <a:headEnd/>
              <a:tailEnd/>
            </a:ln>
          </p:spPr>
          <p:txBody>
            <a:bodyPr wrap="none" anchor="ctr"/>
            <a:lstStyle/>
            <a:p>
              <a:endParaRPr lang="en-US"/>
            </a:p>
          </p:txBody>
        </p:sp>
        <p:sp>
          <p:nvSpPr>
            <p:cNvPr id="97517" name="Rectangle 255"/>
            <p:cNvSpPr>
              <a:spLocks noChangeArrowheads="1"/>
            </p:cNvSpPr>
            <p:nvPr/>
          </p:nvSpPr>
          <p:spPr bwMode="auto">
            <a:xfrm>
              <a:off x="-225" y="0"/>
              <a:ext cx="225" cy="4397"/>
            </a:xfrm>
            <a:prstGeom prst="rect">
              <a:avLst/>
            </a:prstGeom>
            <a:solidFill>
              <a:schemeClr val="bg1"/>
            </a:solidFill>
            <a:ln w="9525">
              <a:noFill/>
              <a:miter lim="800000"/>
              <a:headEnd/>
              <a:tailEnd/>
            </a:ln>
          </p:spPr>
          <p:txBody>
            <a:bodyPr wrap="none" anchor="ctr"/>
            <a:lstStyle/>
            <a:p>
              <a:endParaRPr lang="en-US"/>
            </a:p>
          </p:txBody>
        </p:sp>
        <p:sp>
          <p:nvSpPr>
            <p:cNvPr id="97518" name="Rectangle 256"/>
            <p:cNvSpPr>
              <a:spLocks noChangeArrowheads="1"/>
            </p:cNvSpPr>
            <p:nvPr/>
          </p:nvSpPr>
          <p:spPr bwMode="auto">
            <a:xfrm>
              <a:off x="-225" y="4320"/>
              <a:ext cx="6215" cy="200"/>
            </a:xfrm>
            <a:prstGeom prst="rect">
              <a:avLst/>
            </a:prstGeom>
            <a:solidFill>
              <a:schemeClr val="bg1"/>
            </a:solidFill>
            <a:ln w="9525">
              <a:noFill/>
              <a:miter lim="800000"/>
              <a:headEnd/>
              <a:tailEnd/>
            </a:ln>
          </p:spPr>
          <p:txBody>
            <a:bodyPr wrap="none" anchor="ctr"/>
            <a:lstStyle/>
            <a:p>
              <a:endParaRPr lang="en-US"/>
            </a:p>
          </p:txBody>
        </p:sp>
      </p:grpSp>
      <p:sp>
        <p:nvSpPr>
          <p:cNvPr id="97512" name="Line 262"/>
          <p:cNvSpPr>
            <a:spLocks noChangeShapeType="1"/>
          </p:cNvSpPr>
          <p:nvPr/>
        </p:nvSpPr>
        <p:spPr bwMode="auto">
          <a:xfrm flipH="1" flipV="1">
            <a:off x="3109913" y="3057525"/>
            <a:ext cx="0" cy="504825"/>
          </a:xfrm>
          <a:prstGeom prst="line">
            <a:avLst/>
          </a:prstGeom>
          <a:noFill/>
          <a:ln w="9525">
            <a:solidFill>
              <a:schemeClr val="tx1"/>
            </a:solidFill>
            <a:round/>
            <a:headEnd/>
            <a:tailEnd type="triangle" w="med" len="med"/>
          </a:ln>
        </p:spPr>
        <p:txBody>
          <a:bodyPr wrap="none" anchor="ctr"/>
          <a:lstStyle/>
          <a:p>
            <a:endParaRPr lang="cs-CZ"/>
          </a:p>
        </p:txBody>
      </p:sp>
      <p:sp>
        <p:nvSpPr>
          <p:cNvPr id="263" name="Text Box 26"/>
          <p:cNvSpPr txBox="1">
            <a:spLocks noChangeArrowheads="1"/>
          </p:cNvSpPr>
          <p:nvPr/>
        </p:nvSpPr>
        <p:spPr bwMode="auto">
          <a:xfrm>
            <a:off x="7731125" y="4286250"/>
            <a:ext cx="1207382" cy="461665"/>
          </a:xfrm>
          <a:prstGeom prst="rect">
            <a:avLst/>
          </a:prstGeom>
          <a:noFill/>
          <a:ln w="9525">
            <a:noFill/>
            <a:miter lim="800000"/>
            <a:headEnd/>
            <a:tailEnd/>
          </a:ln>
        </p:spPr>
        <p:txBody>
          <a:bodyPr wrap="none">
            <a:spAutoFit/>
          </a:bodyPr>
          <a:lstStyle/>
          <a:p>
            <a:pPr eaLnBrk="0" hangingPunct="0"/>
            <a:r>
              <a:rPr lang="cs-CZ" sz="2400" dirty="0">
                <a:latin typeface="Times New Roman" pitchFamily="18" charset="0"/>
              </a:rPr>
              <a:t>arteriole</a:t>
            </a:r>
          </a:p>
        </p:txBody>
      </p:sp>
      <p:sp>
        <p:nvSpPr>
          <p:cNvPr id="264" name="Text Box 27"/>
          <p:cNvSpPr txBox="1">
            <a:spLocks noChangeArrowheads="1"/>
          </p:cNvSpPr>
          <p:nvPr/>
        </p:nvSpPr>
        <p:spPr bwMode="auto">
          <a:xfrm>
            <a:off x="381000" y="4397375"/>
            <a:ext cx="1003801"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venule</a:t>
            </a:r>
            <a:endParaRPr lang="cs-CZ" sz="2400" dirty="0">
              <a:latin typeface="Times New Roman" pitchFamily="18" charset="0"/>
            </a:endParaRPr>
          </a:p>
        </p:txBody>
      </p:sp>
      <p:sp>
        <p:nvSpPr>
          <p:cNvPr id="265" name="Text Box 28"/>
          <p:cNvSpPr txBox="1">
            <a:spLocks noChangeArrowheads="1"/>
          </p:cNvSpPr>
          <p:nvPr/>
        </p:nvSpPr>
        <p:spPr bwMode="auto">
          <a:xfrm>
            <a:off x="3347864" y="4365104"/>
            <a:ext cx="1327608"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Capillary</a:t>
            </a:r>
            <a:endParaRPr lang="cs-CZ" sz="2400" dirty="0">
              <a:latin typeface="Times New Roman" pitchFamily="18" charset="0"/>
            </a:endParaRPr>
          </a:p>
        </p:txBody>
      </p:sp>
      <p:sp>
        <p:nvSpPr>
          <p:cNvPr id="266" name="Text Box 66"/>
          <p:cNvSpPr txBox="1">
            <a:spLocks noChangeArrowheads="1"/>
          </p:cNvSpPr>
          <p:nvPr/>
        </p:nvSpPr>
        <p:spPr bwMode="auto">
          <a:xfrm flipH="1">
            <a:off x="6544445" y="3932238"/>
            <a:ext cx="1051891" cy="523220"/>
          </a:xfrm>
          <a:prstGeom prst="rect">
            <a:avLst/>
          </a:prstGeom>
          <a:noFill/>
          <a:ln w="9525">
            <a:noFill/>
            <a:miter lim="800000"/>
            <a:headEnd/>
            <a:tailEnd/>
          </a:ln>
        </p:spPr>
        <p:txBody>
          <a:bodyPr wrap="none">
            <a:spAutoFit/>
          </a:bodyPr>
          <a:lstStyle/>
          <a:p>
            <a:pPr algn="r" eaLnBrk="0" hangingPunct="0"/>
            <a:r>
              <a:rPr lang="cs-CZ" sz="1400" dirty="0" err="1">
                <a:latin typeface="Times New Roman" pitchFamily="18" charset="0"/>
              </a:rPr>
              <a:t>Precapillary</a:t>
            </a:r>
            <a:endParaRPr lang="cs-CZ" sz="1400" dirty="0">
              <a:latin typeface="Times New Roman" pitchFamily="18" charset="0"/>
            </a:endParaRPr>
          </a:p>
          <a:p>
            <a:pPr algn="r" eaLnBrk="0" hangingPunct="0"/>
            <a:r>
              <a:rPr lang="cs-CZ" sz="1400" dirty="0" err="1">
                <a:latin typeface="Times New Roman" pitchFamily="18" charset="0"/>
              </a:rPr>
              <a:t>sphincter</a:t>
            </a:r>
            <a:endParaRPr lang="cs-CZ" sz="1400" dirty="0">
              <a:latin typeface="Times New Roman" pitchFamily="18" charset="0"/>
            </a:endParaRPr>
          </a:p>
        </p:txBody>
      </p:sp>
      <p:sp>
        <p:nvSpPr>
          <p:cNvPr id="267" name="Text Box 60"/>
          <p:cNvSpPr txBox="1">
            <a:spLocks noChangeArrowheads="1"/>
          </p:cNvSpPr>
          <p:nvPr/>
        </p:nvSpPr>
        <p:spPr bwMode="auto">
          <a:xfrm flipH="1">
            <a:off x="611560" y="2545740"/>
            <a:ext cx="1656184" cy="52322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square">
            <a:spAutoFit/>
          </a:bodyPr>
          <a:lstStyle/>
          <a:p>
            <a:pPr algn="ctr" eaLnBrk="0" hangingPunct="0"/>
            <a:r>
              <a:rPr lang="cs-CZ" sz="1400" dirty="0" err="1">
                <a:latin typeface="Times New Roman" pitchFamily="18" charset="0"/>
              </a:rPr>
              <a:t>Decrease</a:t>
            </a:r>
            <a:r>
              <a:rPr lang="cs-CZ" sz="1400" dirty="0">
                <a:latin typeface="Times New Roman" pitchFamily="18" charset="0"/>
              </a:rPr>
              <a:t> </a:t>
            </a:r>
            <a:r>
              <a:rPr lang="cs-CZ" sz="1400" dirty="0" err="1">
                <a:latin typeface="Times New Roman" pitchFamily="18" charset="0"/>
              </a:rPr>
              <a:t>of</a:t>
            </a:r>
            <a:r>
              <a:rPr lang="cs-CZ" sz="1400" dirty="0">
                <a:latin typeface="Times New Roman" pitchFamily="18" charset="0"/>
              </a:rPr>
              <a:t> </a:t>
            </a:r>
            <a:r>
              <a:rPr lang="cs-CZ" sz="1400" dirty="0" err="1">
                <a:latin typeface="Times New Roman" pitchFamily="18" charset="0"/>
              </a:rPr>
              <a:t>oncotic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268" name="Text Box 225"/>
          <p:cNvSpPr txBox="1">
            <a:spLocks noChangeArrowheads="1"/>
          </p:cNvSpPr>
          <p:nvPr/>
        </p:nvSpPr>
        <p:spPr bwMode="auto">
          <a:xfrm flipH="1">
            <a:off x="251520" y="3985900"/>
            <a:ext cx="2016224"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square">
            <a:spAutoFit/>
          </a:bodyPr>
          <a:lstStyle/>
          <a:p>
            <a:pPr algn="ctr" eaLnBrk="0" hangingPunct="0"/>
            <a:r>
              <a:rPr lang="cs-CZ" sz="1400" b="1" dirty="0" err="1">
                <a:latin typeface="Times New Roman" pitchFamily="18" charset="0"/>
              </a:rPr>
              <a:t>Decrease</a:t>
            </a:r>
            <a:r>
              <a:rPr lang="cs-CZ" sz="1400" b="1" dirty="0">
                <a:latin typeface="Times New Roman" pitchFamily="18" charset="0"/>
              </a:rPr>
              <a:t> </a:t>
            </a:r>
            <a:r>
              <a:rPr lang="cs-CZ" sz="1400" b="1" dirty="0" err="1">
                <a:latin typeface="Times New Roman" pitchFamily="18" charset="0"/>
              </a:rPr>
              <a:t>of</a:t>
            </a:r>
            <a:r>
              <a:rPr lang="cs-CZ" sz="1400" b="1" dirty="0">
                <a:latin typeface="Times New Roman" pitchFamily="18" charset="0"/>
              </a:rPr>
              <a:t> plasma </a:t>
            </a:r>
            <a:r>
              <a:rPr lang="cs-CZ" sz="1400" b="1" dirty="0" err="1">
                <a:latin typeface="Times New Roman" pitchFamily="18" charset="0"/>
              </a:rPr>
              <a:t>proteins</a:t>
            </a:r>
            <a:r>
              <a:rPr lang="cs-CZ" sz="1400" b="1" dirty="0">
                <a:latin typeface="Times New Roman" pitchFamily="18" charset="0"/>
              </a:rPr>
              <a:t> </a:t>
            </a:r>
            <a:r>
              <a:rPr lang="cs-CZ" sz="1400" b="1" dirty="0" err="1">
                <a:latin typeface="Times New Roman" pitchFamily="18" charset="0"/>
              </a:rPr>
              <a:t>concentration</a:t>
            </a:r>
            <a:endParaRPr lang="cs-CZ" sz="1400" b="1" u="sng" dirty="0">
              <a:latin typeface="Times New Roman" pitchFamily="18" charset="0"/>
            </a:endParaRPr>
          </a:p>
        </p:txBody>
      </p:sp>
      <p:sp>
        <p:nvSpPr>
          <p:cNvPr id="269" name="Text Box 227"/>
          <p:cNvSpPr txBox="1">
            <a:spLocks noChangeArrowheads="1"/>
          </p:cNvSpPr>
          <p:nvPr/>
        </p:nvSpPr>
        <p:spPr bwMode="auto">
          <a:xfrm flipH="1">
            <a:off x="863600" y="818128"/>
            <a:ext cx="1692176" cy="738664"/>
          </a:xfrm>
          <a:prstGeom prst="rect">
            <a:avLst/>
          </a:prstGeom>
          <a:ln>
            <a:headEnd/>
            <a:tailEnd/>
          </a:ln>
        </p:spPr>
        <p:style>
          <a:lnRef idx="1">
            <a:schemeClr val="dk1"/>
          </a:lnRef>
          <a:fillRef idx="2">
            <a:schemeClr val="dk1"/>
          </a:fillRef>
          <a:effectRef idx="1">
            <a:schemeClr val="dk1"/>
          </a:effectRef>
          <a:fontRef idx="minor">
            <a:schemeClr val="dk1"/>
          </a:fontRef>
        </p:style>
        <p:txBody>
          <a:bodyPr wrap="square">
            <a:spAutoFit/>
          </a:bodyPr>
          <a:lstStyle/>
          <a:p>
            <a:pPr algn="ctr"/>
            <a:r>
              <a:rPr lang="en-US" sz="1400" dirty="0"/>
              <a:t>The accumulation of protein</a:t>
            </a:r>
            <a:r>
              <a:rPr lang="cs-CZ" sz="1400" dirty="0"/>
              <a:t>s</a:t>
            </a:r>
            <a:br>
              <a:rPr lang="en-US" sz="1400" dirty="0"/>
            </a:br>
            <a:r>
              <a:rPr lang="en-US" sz="1400" dirty="0"/>
              <a:t>in the </a:t>
            </a:r>
            <a:r>
              <a:rPr lang="en-US" sz="1400" dirty="0" err="1"/>
              <a:t>interstitium</a:t>
            </a:r>
            <a:endParaRPr lang="en-US" sz="1400" dirty="0"/>
          </a:p>
        </p:txBody>
      </p:sp>
      <p:sp>
        <p:nvSpPr>
          <p:cNvPr id="270" name="Text Box 228"/>
          <p:cNvSpPr txBox="1">
            <a:spLocks noChangeArrowheads="1"/>
          </p:cNvSpPr>
          <p:nvPr/>
        </p:nvSpPr>
        <p:spPr bwMode="auto">
          <a:xfrm flipH="1">
            <a:off x="642938" y="158750"/>
            <a:ext cx="2252220" cy="307777"/>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400" dirty="0" err="1"/>
              <a:t>Reduced</a:t>
            </a:r>
            <a:r>
              <a:rPr lang="cs-CZ" sz="1400" dirty="0"/>
              <a:t> </a:t>
            </a:r>
            <a:r>
              <a:rPr lang="cs-CZ" sz="1400" dirty="0" err="1"/>
              <a:t>lymphatic</a:t>
            </a:r>
            <a:r>
              <a:rPr lang="cs-CZ" sz="1400" dirty="0"/>
              <a:t> </a:t>
            </a:r>
            <a:r>
              <a:rPr lang="cs-CZ" sz="1400" dirty="0" err="1"/>
              <a:t>drainage</a:t>
            </a:r>
            <a:endParaRPr lang="cs-CZ" sz="1400" dirty="0"/>
          </a:p>
        </p:txBody>
      </p:sp>
      <p:grpSp>
        <p:nvGrpSpPr>
          <p:cNvPr id="271" name="Group 344"/>
          <p:cNvGrpSpPr>
            <a:grpSpLocks/>
          </p:cNvGrpSpPr>
          <p:nvPr/>
        </p:nvGrpSpPr>
        <p:grpSpPr bwMode="auto">
          <a:xfrm>
            <a:off x="3148015" y="836613"/>
            <a:ext cx="1404938" cy="2160586"/>
            <a:chOff x="1983" y="557"/>
            <a:chExt cx="885" cy="1361"/>
          </a:xfrm>
        </p:grpSpPr>
        <p:sp>
          <p:nvSpPr>
            <p:cNvPr id="272" name="AutoShape 345"/>
            <p:cNvSpPr>
              <a:spLocks noChangeArrowheads="1"/>
            </p:cNvSpPr>
            <p:nvPr/>
          </p:nvSpPr>
          <p:spPr bwMode="auto">
            <a:xfrm>
              <a:off x="2381" y="1329"/>
              <a:ext cx="227" cy="589"/>
            </a:xfrm>
            <a:prstGeom prst="downArrow">
              <a:avLst>
                <a:gd name="adj1" fmla="val 50000"/>
                <a:gd name="adj2" fmla="val 64868"/>
              </a:avLst>
            </a:prstGeom>
            <a:ln>
              <a:headEnd/>
              <a:tailEnd/>
            </a:ln>
          </p:spPr>
          <p:style>
            <a:lnRef idx="1">
              <a:schemeClr val="dk1"/>
            </a:lnRef>
            <a:fillRef idx="2">
              <a:schemeClr val="dk1"/>
            </a:fillRef>
            <a:effectRef idx="1">
              <a:schemeClr val="dk1"/>
            </a:effectRef>
            <a:fontRef idx="minor">
              <a:schemeClr val="dk1"/>
            </a:fontRef>
          </p:style>
          <p:txBody>
            <a:bodyPr vert="eaVert" wrap="none" anchor="ctr"/>
            <a:lstStyle/>
            <a:p>
              <a:endParaRPr lang="en-US"/>
            </a:p>
          </p:txBody>
        </p:sp>
        <p:sp>
          <p:nvSpPr>
            <p:cNvPr id="273" name="Text Box 346"/>
            <p:cNvSpPr txBox="1">
              <a:spLocks noChangeArrowheads="1"/>
            </p:cNvSpPr>
            <p:nvPr/>
          </p:nvSpPr>
          <p:spPr bwMode="auto">
            <a:xfrm>
              <a:off x="1983" y="1026"/>
              <a:ext cx="885" cy="465"/>
            </a:xfrm>
            <a:prstGeom prst="rect">
              <a:avLst/>
            </a:prstGeom>
            <a:ln>
              <a:headEnd/>
              <a:tailEnd/>
            </a:ln>
          </p:spPr>
          <p:style>
            <a:lnRef idx="1">
              <a:schemeClr val="dk1"/>
            </a:lnRef>
            <a:fillRef idx="2">
              <a:schemeClr val="dk1"/>
            </a:fillRef>
            <a:effectRef idx="1">
              <a:schemeClr val="dk1"/>
            </a:effectRef>
            <a:fontRef idx="minor">
              <a:schemeClr val="dk1"/>
            </a:fontRef>
          </p:style>
          <p:txBody>
            <a:bodyPr>
              <a:spAutoFit/>
            </a:bodyPr>
            <a:lstStyle/>
            <a:p>
              <a:pPr algn="ctr"/>
              <a:r>
                <a:rPr lang="cs-CZ" sz="1400" dirty="0" err="1"/>
                <a:t>Increased</a:t>
              </a:r>
              <a:r>
                <a:rPr lang="cs-CZ" sz="1400" dirty="0"/>
                <a:t> </a:t>
              </a:r>
              <a:r>
                <a:rPr lang="cs-CZ" sz="1400" dirty="0" err="1"/>
                <a:t>interstitial</a:t>
              </a:r>
              <a:r>
                <a:rPr lang="cs-CZ" sz="1400" dirty="0"/>
                <a:t> </a:t>
              </a:r>
              <a:r>
                <a:rPr lang="cs-CZ" sz="1400" dirty="0" err="1"/>
                <a:t>counterpressure</a:t>
              </a:r>
              <a:endParaRPr lang="cs-CZ" sz="1400" dirty="0"/>
            </a:p>
          </p:txBody>
        </p:sp>
        <p:sp>
          <p:nvSpPr>
            <p:cNvPr id="274" name="Text Box 347"/>
            <p:cNvSpPr txBox="1">
              <a:spLocks noChangeArrowheads="1"/>
            </p:cNvSpPr>
            <p:nvPr/>
          </p:nvSpPr>
          <p:spPr bwMode="auto">
            <a:xfrm>
              <a:off x="2018" y="557"/>
              <a:ext cx="805" cy="291"/>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pPr eaLnBrk="0" hangingPunct="0"/>
              <a:r>
                <a:rPr lang="cs-CZ" sz="2400" dirty="0" err="1">
                  <a:latin typeface="Times New Roman" pitchFamily="18" charset="0"/>
                </a:rPr>
                <a:t>Swelling</a:t>
              </a:r>
              <a:endParaRPr lang="cs-CZ" sz="2400" dirty="0">
                <a:latin typeface="Times New Roman" pitchFamily="18" charset="0"/>
              </a:endParaRPr>
            </a:p>
          </p:txBody>
        </p:sp>
      </p:grpSp>
      <p:sp>
        <p:nvSpPr>
          <p:cNvPr id="276" name="Text Box 311"/>
          <p:cNvSpPr txBox="1">
            <a:spLocks noChangeArrowheads="1"/>
          </p:cNvSpPr>
          <p:nvPr/>
        </p:nvSpPr>
        <p:spPr bwMode="auto">
          <a:xfrm flipH="1">
            <a:off x="3422650" y="544195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277" name="Text Box 312"/>
          <p:cNvSpPr txBox="1">
            <a:spLocks noChangeArrowheads="1"/>
          </p:cNvSpPr>
          <p:nvPr/>
        </p:nvSpPr>
        <p:spPr bwMode="auto">
          <a:xfrm flipH="1">
            <a:off x="0" y="114300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278" name="Text Box 317"/>
          <p:cNvSpPr txBox="1">
            <a:spLocks noChangeArrowheads="1"/>
          </p:cNvSpPr>
          <p:nvPr/>
        </p:nvSpPr>
        <p:spPr bwMode="auto">
          <a:xfrm flipH="1">
            <a:off x="1757338" y="6550223"/>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279" name="Text Box 64"/>
          <p:cNvSpPr txBox="1">
            <a:spLocks noChangeArrowheads="1"/>
          </p:cNvSpPr>
          <p:nvPr/>
        </p:nvSpPr>
        <p:spPr bwMode="auto">
          <a:xfrm rot="17577475" flipH="1">
            <a:off x="4562884" y="1059109"/>
            <a:ext cx="218040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Hydraulic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280" name="Text Box 329"/>
          <p:cNvSpPr txBox="1">
            <a:spLocks noChangeArrowheads="1"/>
          </p:cNvSpPr>
          <p:nvPr/>
        </p:nvSpPr>
        <p:spPr bwMode="auto">
          <a:xfrm>
            <a:off x="6660232" y="928688"/>
            <a:ext cx="1631281" cy="830997"/>
          </a:xfrm>
          <a:prstGeom prst="rect">
            <a:avLst/>
          </a:prstGeom>
          <a:noFill/>
          <a:ln w="9525">
            <a:noFill/>
            <a:miter lim="800000"/>
            <a:headEnd/>
            <a:tailEnd/>
          </a:ln>
        </p:spPr>
        <p:txBody>
          <a:bodyPr wrap="square">
            <a:spAutoFit/>
          </a:bodyPr>
          <a:lstStyle/>
          <a:p>
            <a:pPr algn="r" eaLnBrk="0" hangingPunct="0"/>
            <a:r>
              <a:rPr lang="cs-CZ" sz="2400" dirty="0" err="1">
                <a:latin typeface="Times New Roman" pitchFamily="18" charset="0"/>
              </a:rPr>
              <a:t>Interstitial</a:t>
            </a:r>
            <a:r>
              <a:rPr lang="cs-CZ" sz="2400" dirty="0">
                <a:latin typeface="Times New Roman" pitchFamily="18" charset="0"/>
              </a:rPr>
              <a:t> fluid</a:t>
            </a:r>
          </a:p>
        </p:txBody>
      </p:sp>
    </p:spTree>
    <p:custDataLst>
      <p:tags r:id="rId1"/>
    </p:custData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AutoShape 2"/>
          <p:cNvSpPr>
            <a:spLocks noChangeArrowheads="1"/>
          </p:cNvSpPr>
          <p:nvPr/>
        </p:nvSpPr>
        <p:spPr bwMode="auto">
          <a:xfrm rot="7656086">
            <a:off x="33338" y="-138113"/>
            <a:ext cx="336550" cy="1196975"/>
          </a:xfrm>
          <a:prstGeom prst="can">
            <a:avLst>
              <a:gd name="adj" fmla="val 88915"/>
            </a:avLst>
          </a:prstGeom>
          <a:solidFill>
            <a:srgbClr val="FFFF66"/>
          </a:solidFill>
          <a:ln w="9525">
            <a:solidFill>
              <a:schemeClr val="tx1"/>
            </a:solidFill>
            <a:round/>
            <a:headEnd/>
            <a:tailEnd/>
          </a:ln>
        </p:spPr>
        <p:txBody>
          <a:bodyPr wrap="none" anchor="ctr"/>
          <a:lstStyle/>
          <a:p>
            <a:endParaRPr lang="en-US"/>
          </a:p>
        </p:txBody>
      </p:sp>
      <p:sp>
        <p:nvSpPr>
          <p:cNvPr id="98307" name="Freeform 3"/>
          <p:cNvSpPr>
            <a:spLocks/>
          </p:cNvSpPr>
          <p:nvPr/>
        </p:nvSpPr>
        <p:spPr bwMode="auto">
          <a:xfrm>
            <a:off x="5294313" y="3095625"/>
            <a:ext cx="4021137" cy="1392238"/>
          </a:xfrm>
          <a:custGeom>
            <a:avLst/>
            <a:gdLst>
              <a:gd name="T0" fmla="*/ 565131480 w 2486"/>
              <a:gd name="T1" fmla="*/ 1277720513 h 877"/>
              <a:gd name="T2" fmla="*/ 2147483647 w 2486"/>
              <a:gd name="T3" fmla="*/ 0 h 877"/>
              <a:gd name="T4" fmla="*/ 2147483647 w 2486"/>
              <a:gd name="T5" fmla="*/ 657761827 h 877"/>
              <a:gd name="T6" fmla="*/ 2147483647 w 2486"/>
              <a:gd name="T7" fmla="*/ 1151712690 h 877"/>
              <a:gd name="T8" fmla="*/ 2147483647 w 2486"/>
              <a:gd name="T9" fmla="*/ 1418849274 h 877"/>
              <a:gd name="T10" fmla="*/ 1849758687 w 2486"/>
              <a:gd name="T11" fmla="*/ 2101811276 h 877"/>
              <a:gd name="T12" fmla="*/ 1224450697 w 2486"/>
              <a:gd name="T13" fmla="*/ 2061488773 h 877"/>
              <a:gd name="T14" fmla="*/ 863394469 w 2486"/>
              <a:gd name="T15" fmla="*/ 1701107194 h 877"/>
              <a:gd name="T16" fmla="*/ 523270263 w 2486"/>
              <a:gd name="T17" fmla="*/ 1398688022 h 877"/>
              <a:gd name="T18" fmla="*/ 91572246 w 2486"/>
              <a:gd name="T19" fmla="*/ 1370965508 h 877"/>
              <a:gd name="T20" fmla="*/ 78489807 w 2486"/>
              <a:gd name="T21" fmla="*/ 1305441440 h 877"/>
              <a:gd name="T22" fmla="*/ 565131480 w 2486"/>
              <a:gd name="T23" fmla="*/ 1277720513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8308" name="Freeform 4"/>
          <p:cNvSpPr>
            <a:spLocks/>
          </p:cNvSpPr>
          <p:nvPr/>
        </p:nvSpPr>
        <p:spPr bwMode="auto">
          <a:xfrm>
            <a:off x="4905375"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09" name="Freeform 5"/>
          <p:cNvSpPr>
            <a:spLocks/>
          </p:cNvSpPr>
          <p:nvPr/>
        </p:nvSpPr>
        <p:spPr bwMode="auto">
          <a:xfrm>
            <a:off x="4518025"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10" name="Freeform 6"/>
          <p:cNvSpPr>
            <a:spLocks/>
          </p:cNvSpPr>
          <p:nvPr/>
        </p:nvSpPr>
        <p:spPr bwMode="auto">
          <a:xfrm>
            <a:off x="4129088"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11" name="Freeform 7"/>
          <p:cNvSpPr>
            <a:spLocks/>
          </p:cNvSpPr>
          <p:nvPr/>
        </p:nvSpPr>
        <p:spPr bwMode="auto">
          <a:xfrm>
            <a:off x="3740150" y="3894138"/>
            <a:ext cx="350838" cy="60325"/>
          </a:xfrm>
          <a:custGeom>
            <a:avLst/>
            <a:gdLst>
              <a:gd name="T0" fmla="*/ 514447136 w 216"/>
              <a:gd name="T1" fmla="*/ 7559675 h 38"/>
              <a:gd name="T2" fmla="*/ 390451824 w 216"/>
              <a:gd name="T3" fmla="*/ 88206252 h 38"/>
              <a:gd name="T4" fmla="*/ 179396788 w 216"/>
              <a:gd name="T5" fmla="*/ 73083733 h 38"/>
              <a:gd name="T6" fmla="*/ 55401553 w 216"/>
              <a:gd name="T7" fmla="*/ 0 h 38"/>
              <a:gd name="T8" fmla="*/ 514447136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12" name="Freeform 8"/>
          <p:cNvSpPr>
            <a:spLocks/>
          </p:cNvSpPr>
          <p:nvPr/>
        </p:nvSpPr>
        <p:spPr bwMode="auto">
          <a:xfrm>
            <a:off x="3352800"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13" name="Freeform 9"/>
          <p:cNvSpPr>
            <a:spLocks/>
          </p:cNvSpPr>
          <p:nvPr/>
        </p:nvSpPr>
        <p:spPr bwMode="auto">
          <a:xfrm>
            <a:off x="2963863"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14" name="Freeform 10"/>
          <p:cNvSpPr>
            <a:spLocks/>
          </p:cNvSpPr>
          <p:nvPr/>
        </p:nvSpPr>
        <p:spPr bwMode="auto">
          <a:xfrm>
            <a:off x="2576513"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15" name="Freeform 11"/>
          <p:cNvSpPr>
            <a:spLocks/>
          </p:cNvSpPr>
          <p:nvPr/>
        </p:nvSpPr>
        <p:spPr bwMode="auto">
          <a:xfrm>
            <a:off x="2187575"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16" name="Freeform 12"/>
          <p:cNvSpPr>
            <a:spLocks/>
          </p:cNvSpPr>
          <p:nvPr/>
        </p:nvSpPr>
        <p:spPr bwMode="auto">
          <a:xfrm>
            <a:off x="-209550" y="2797175"/>
            <a:ext cx="2379663" cy="1130300"/>
          </a:xfrm>
          <a:custGeom>
            <a:avLst/>
            <a:gdLst>
              <a:gd name="T0" fmla="*/ 2147483647 w 1471"/>
              <a:gd name="T1" fmla="*/ 1630541725 h 712"/>
              <a:gd name="T2" fmla="*/ 2147483647 w 1471"/>
              <a:gd name="T3" fmla="*/ 997981930 h 712"/>
              <a:gd name="T4" fmla="*/ 1264016791 w 1471"/>
              <a:gd name="T5" fmla="*/ 647680926 h 712"/>
              <a:gd name="T6" fmla="*/ 499848977 w 1471"/>
              <a:gd name="T7" fmla="*/ 287297813 h 712"/>
              <a:gd name="T8" fmla="*/ 151787233 w 1471"/>
              <a:gd name="T9" fmla="*/ 100806240 h 712"/>
              <a:gd name="T10" fmla="*/ 0 w 1471"/>
              <a:gd name="T11" fmla="*/ 889616042 h 712"/>
              <a:gd name="T12" fmla="*/ 1277100889 w 1471"/>
              <a:gd name="T13" fmla="*/ 1197073411 h 712"/>
              <a:gd name="T14" fmla="*/ 2147483647 w 1471"/>
              <a:gd name="T15" fmla="*/ 1597778912 h 712"/>
              <a:gd name="T16" fmla="*/ 2147483647 w 1471"/>
              <a:gd name="T17" fmla="*/ 1751509581 h 712"/>
              <a:gd name="T18" fmla="*/ 2147483647 w 1471"/>
              <a:gd name="T19" fmla="*/ 1786791756 h 712"/>
              <a:gd name="T20" fmla="*/ 2147483647 w 1471"/>
              <a:gd name="T21" fmla="*/ 1706146784 h 712"/>
              <a:gd name="T22" fmla="*/ 2147483647 w 1471"/>
              <a:gd name="T23" fmla="*/ 1630541725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sp>
        <p:nvSpPr>
          <p:cNvPr id="98317" name="Freeform 13"/>
          <p:cNvSpPr>
            <a:spLocks/>
          </p:cNvSpPr>
          <p:nvPr/>
        </p:nvSpPr>
        <p:spPr bwMode="auto">
          <a:xfrm flipV="1">
            <a:off x="5284788" y="4808538"/>
            <a:ext cx="4021137" cy="1392237"/>
          </a:xfrm>
          <a:custGeom>
            <a:avLst/>
            <a:gdLst>
              <a:gd name="T0" fmla="*/ 565131480 w 2486"/>
              <a:gd name="T1" fmla="*/ 1277718007 h 877"/>
              <a:gd name="T2" fmla="*/ 2147483647 w 2486"/>
              <a:gd name="T3" fmla="*/ 0 h 877"/>
              <a:gd name="T4" fmla="*/ 2147483647 w 2486"/>
              <a:gd name="T5" fmla="*/ 657759767 h 877"/>
              <a:gd name="T6" fmla="*/ 2147483647 w 2486"/>
              <a:gd name="T7" fmla="*/ 1151710275 h 877"/>
              <a:gd name="T8" fmla="*/ 2147483647 w 2486"/>
              <a:gd name="T9" fmla="*/ 1418846667 h 877"/>
              <a:gd name="T10" fmla="*/ 1849758687 w 2486"/>
              <a:gd name="T11" fmla="*/ 2101809766 h 877"/>
              <a:gd name="T12" fmla="*/ 1224450697 w 2486"/>
              <a:gd name="T13" fmla="*/ 2061487292 h 877"/>
              <a:gd name="T14" fmla="*/ 863394469 w 2486"/>
              <a:gd name="T15" fmla="*/ 1701104384 h 877"/>
              <a:gd name="T16" fmla="*/ 523270263 w 2486"/>
              <a:gd name="T17" fmla="*/ 1398685430 h 877"/>
              <a:gd name="T18" fmla="*/ 91572246 w 2486"/>
              <a:gd name="T19" fmla="*/ 1370964523 h 877"/>
              <a:gd name="T20" fmla="*/ 78489807 w 2486"/>
              <a:gd name="T21" fmla="*/ 1305440502 h 877"/>
              <a:gd name="T22" fmla="*/ 565131480 w 2486"/>
              <a:gd name="T23" fmla="*/ 1277718007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8318" name="Freeform 14"/>
          <p:cNvSpPr>
            <a:spLocks/>
          </p:cNvSpPr>
          <p:nvPr/>
        </p:nvSpPr>
        <p:spPr bwMode="auto">
          <a:xfrm flipV="1">
            <a:off x="4895850"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19" name="Freeform 15"/>
          <p:cNvSpPr>
            <a:spLocks/>
          </p:cNvSpPr>
          <p:nvPr/>
        </p:nvSpPr>
        <p:spPr bwMode="auto">
          <a:xfrm flipV="1">
            <a:off x="4508500"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20" name="Freeform 16"/>
          <p:cNvSpPr>
            <a:spLocks/>
          </p:cNvSpPr>
          <p:nvPr/>
        </p:nvSpPr>
        <p:spPr bwMode="auto">
          <a:xfrm flipV="1">
            <a:off x="4119563"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21" name="Freeform 17"/>
          <p:cNvSpPr>
            <a:spLocks/>
          </p:cNvSpPr>
          <p:nvPr/>
        </p:nvSpPr>
        <p:spPr bwMode="auto">
          <a:xfrm flipV="1">
            <a:off x="3730625" y="5341938"/>
            <a:ext cx="350838" cy="60325"/>
          </a:xfrm>
          <a:custGeom>
            <a:avLst/>
            <a:gdLst>
              <a:gd name="T0" fmla="*/ 514447136 w 216"/>
              <a:gd name="T1" fmla="*/ 7559675 h 38"/>
              <a:gd name="T2" fmla="*/ 390451824 w 216"/>
              <a:gd name="T3" fmla="*/ 88206252 h 38"/>
              <a:gd name="T4" fmla="*/ 179396788 w 216"/>
              <a:gd name="T5" fmla="*/ 73083733 h 38"/>
              <a:gd name="T6" fmla="*/ 55401553 w 216"/>
              <a:gd name="T7" fmla="*/ 0 h 38"/>
              <a:gd name="T8" fmla="*/ 514447136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22" name="Freeform 18"/>
          <p:cNvSpPr>
            <a:spLocks/>
          </p:cNvSpPr>
          <p:nvPr/>
        </p:nvSpPr>
        <p:spPr bwMode="auto">
          <a:xfrm flipV="1">
            <a:off x="3343275"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23" name="Freeform 19"/>
          <p:cNvSpPr>
            <a:spLocks/>
          </p:cNvSpPr>
          <p:nvPr/>
        </p:nvSpPr>
        <p:spPr bwMode="auto">
          <a:xfrm flipV="1">
            <a:off x="2954338"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24" name="Freeform 20"/>
          <p:cNvSpPr>
            <a:spLocks/>
          </p:cNvSpPr>
          <p:nvPr/>
        </p:nvSpPr>
        <p:spPr bwMode="auto">
          <a:xfrm flipV="1">
            <a:off x="2566988"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25" name="Freeform 21"/>
          <p:cNvSpPr>
            <a:spLocks/>
          </p:cNvSpPr>
          <p:nvPr/>
        </p:nvSpPr>
        <p:spPr bwMode="auto">
          <a:xfrm flipV="1">
            <a:off x="2178050"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8326" name="Freeform 22"/>
          <p:cNvSpPr>
            <a:spLocks/>
          </p:cNvSpPr>
          <p:nvPr/>
        </p:nvSpPr>
        <p:spPr bwMode="auto">
          <a:xfrm flipV="1">
            <a:off x="-219075" y="5368925"/>
            <a:ext cx="2379663" cy="1130300"/>
          </a:xfrm>
          <a:custGeom>
            <a:avLst/>
            <a:gdLst>
              <a:gd name="T0" fmla="*/ 2147483647 w 1471"/>
              <a:gd name="T1" fmla="*/ 1630541725 h 712"/>
              <a:gd name="T2" fmla="*/ 2147483647 w 1471"/>
              <a:gd name="T3" fmla="*/ 997981930 h 712"/>
              <a:gd name="T4" fmla="*/ 1264016791 w 1471"/>
              <a:gd name="T5" fmla="*/ 647680926 h 712"/>
              <a:gd name="T6" fmla="*/ 499848977 w 1471"/>
              <a:gd name="T7" fmla="*/ 287297813 h 712"/>
              <a:gd name="T8" fmla="*/ 151787233 w 1471"/>
              <a:gd name="T9" fmla="*/ 100806240 h 712"/>
              <a:gd name="T10" fmla="*/ 0 w 1471"/>
              <a:gd name="T11" fmla="*/ 889616042 h 712"/>
              <a:gd name="T12" fmla="*/ 1277100889 w 1471"/>
              <a:gd name="T13" fmla="*/ 1197073411 h 712"/>
              <a:gd name="T14" fmla="*/ 2147483647 w 1471"/>
              <a:gd name="T15" fmla="*/ 1597778912 h 712"/>
              <a:gd name="T16" fmla="*/ 2147483647 w 1471"/>
              <a:gd name="T17" fmla="*/ 1751509581 h 712"/>
              <a:gd name="T18" fmla="*/ 2147483647 w 1471"/>
              <a:gd name="T19" fmla="*/ 1786791756 h 712"/>
              <a:gd name="T20" fmla="*/ 2147483647 w 1471"/>
              <a:gd name="T21" fmla="*/ 1706146784 h 712"/>
              <a:gd name="T22" fmla="*/ 2147483647 w 1471"/>
              <a:gd name="T23" fmla="*/ 1630541725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sp>
        <p:nvSpPr>
          <p:cNvPr id="98330" name="Line 26"/>
          <p:cNvSpPr>
            <a:spLocks noChangeShapeType="1"/>
          </p:cNvSpPr>
          <p:nvPr/>
        </p:nvSpPr>
        <p:spPr bwMode="auto">
          <a:xfrm flipH="1" flipV="1">
            <a:off x="5370513" y="2139950"/>
            <a:ext cx="0" cy="1500188"/>
          </a:xfrm>
          <a:prstGeom prst="line">
            <a:avLst/>
          </a:prstGeom>
          <a:noFill/>
          <a:ln w="9525">
            <a:solidFill>
              <a:schemeClr val="tx1"/>
            </a:solidFill>
            <a:round/>
            <a:headEnd/>
            <a:tailEnd type="triangle" w="med" len="med"/>
          </a:ln>
        </p:spPr>
        <p:txBody>
          <a:bodyPr wrap="none" anchor="ctr"/>
          <a:lstStyle/>
          <a:p>
            <a:endParaRPr lang="cs-CZ"/>
          </a:p>
        </p:txBody>
      </p:sp>
      <p:sp>
        <p:nvSpPr>
          <p:cNvPr id="98331" name="Line 27"/>
          <p:cNvSpPr>
            <a:spLocks noChangeShapeType="1"/>
          </p:cNvSpPr>
          <p:nvPr/>
        </p:nvSpPr>
        <p:spPr bwMode="auto">
          <a:xfrm flipH="1" flipV="1">
            <a:off x="5083175" y="2224088"/>
            <a:ext cx="0" cy="1409700"/>
          </a:xfrm>
          <a:prstGeom prst="line">
            <a:avLst/>
          </a:prstGeom>
          <a:noFill/>
          <a:ln w="9525">
            <a:solidFill>
              <a:schemeClr val="tx1"/>
            </a:solidFill>
            <a:round/>
            <a:headEnd/>
            <a:tailEnd type="triangle" w="med" len="med"/>
          </a:ln>
        </p:spPr>
        <p:txBody>
          <a:bodyPr wrap="none" anchor="ctr"/>
          <a:lstStyle/>
          <a:p>
            <a:endParaRPr lang="cs-CZ"/>
          </a:p>
        </p:txBody>
      </p:sp>
      <p:sp>
        <p:nvSpPr>
          <p:cNvPr id="98332" name="Line 28"/>
          <p:cNvSpPr>
            <a:spLocks noChangeShapeType="1"/>
          </p:cNvSpPr>
          <p:nvPr/>
        </p:nvSpPr>
        <p:spPr bwMode="auto">
          <a:xfrm flipH="1" flipV="1">
            <a:off x="4795838" y="2351088"/>
            <a:ext cx="0" cy="1282700"/>
          </a:xfrm>
          <a:prstGeom prst="line">
            <a:avLst/>
          </a:prstGeom>
          <a:noFill/>
          <a:ln w="9525">
            <a:solidFill>
              <a:schemeClr val="tx1"/>
            </a:solidFill>
            <a:round/>
            <a:headEnd/>
            <a:tailEnd type="triangle" w="med" len="med"/>
          </a:ln>
        </p:spPr>
        <p:txBody>
          <a:bodyPr wrap="none" anchor="ctr"/>
          <a:lstStyle/>
          <a:p>
            <a:endParaRPr lang="cs-CZ"/>
          </a:p>
        </p:txBody>
      </p:sp>
      <p:sp>
        <p:nvSpPr>
          <p:cNvPr id="98333" name="Line 29"/>
          <p:cNvSpPr>
            <a:spLocks noChangeShapeType="1"/>
          </p:cNvSpPr>
          <p:nvPr/>
        </p:nvSpPr>
        <p:spPr bwMode="auto">
          <a:xfrm flipH="1" flipV="1">
            <a:off x="4508500" y="2427288"/>
            <a:ext cx="0" cy="1214437"/>
          </a:xfrm>
          <a:prstGeom prst="line">
            <a:avLst/>
          </a:prstGeom>
          <a:noFill/>
          <a:ln w="9525">
            <a:solidFill>
              <a:schemeClr val="tx1"/>
            </a:solidFill>
            <a:round/>
            <a:headEnd/>
            <a:tailEnd type="triangle" w="med" len="med"/>
          </a:ln>
        </p:spPr>
        <p:txBody>
          <a:bodyPr wrap="none" anchor="ctr"/>
          <a:lstStyle/>
          <a:p>
            <a:endParaRPr lang="cs-CZ"/>
          </a:p>
        </p:txBody>
      </p:sp>
      <p:sp>
        <p:nvSpPr>
          <p:cNvPr id="98334" name="Line 30"/>
          <p:cNvSpPr>
            <a:spLocks noChangeShapeType="1"/>
          </p:cNvSpPr>
          <p:nvPr/>
        </p:nvSpPr>
        <p:spPr bwMode="auto">
          <a:xfrm flipH="1" flipV="1">
            <a:off x="4221163" y="2544763"/>
            <a:ext cx="0" cy="1079500"/>
          </a:xfrm>
          <a:prstGeom prst="line">
            <a:avLst/>
          </a:prstGeom>
          <a:noFill/>
          <a:ln w="9525">
            <a:solidFill>
              <a:schemeClr val="tx1"/>
            </a:solidFill>
            <a:round/>
            <a:headEnd/>
            <a:tailEnd type="triangle" w="med" len="med"/>
          </a:ln>
        </p:spPr>
        <p:txBody>
          <a:bodyPr wrap="none" anchor="ctr"/>
          <a:lstStyle/>
          <a:p>
            <a:endParaRPr lang="cs-CZ"/>
          </a:p>
        </p:txBody>
      </p:sp>
      <p:sp>
        <p:nvSpPr>
          <p:cNvPr id="98335" name="Line 31"/>
          <p:cNvSpPr>
            <a:spLocks noChangeShapeType="1"/>
          </p:cNvSpPr>
          <p:nvPr/>
        </p:nvSpPr>
        <p:spPr bwMode="auto">
          <a:xfrm flipH="1" flipV="1">
            <a:off x="3933825" y="2655888"/>
            <a:ext cx="0" cy="962025"/>
          </a:xfrm>
          <a:prstGeom prst="line">
            <a:avLst/>
          </a:prstGeom>
          <a:noFill/>
          <a:ln w="9525">
            <a:solidFill>
              <a:schemeClr val="tx1"/>
            </a:solidFill>
            <a:round/>
            <a:headEnd/>
            <a:tailEnd type="triangle" w="med" len="med"/>
          </a:ln>
        </p:spPr>
        <p:txBody>
          <a:bodyPr wrap="none" anchor="ctr"/>
          <a:lstStyle/>
          <a:p>
            <a:endParaRPr lang="cs-CZ"/>
          </a:p>
        </p:txBody>
      </p:sp>
      <p:sp>
        <p:nvSpPr>
          <p:cNvPr id="98336" name="Line 32"/>
          <p:cNvSpPr>
            <a:spLocks noChangeShapeType="1"/>
          </p:cNvSpPr>
          <p:nvPr/>
        </p:nvSpPr>
        <p:spPr bwMode="auto">
          <a:xfrm flipH="1" flipV="1">
            <a:off x="3646488" y="2747963"/>
            <a:ext cx="0" cy="877887"/>
          </a:xfrm>
          <a:prstGeom prst="line">
            <a:avLst/>
          </a:prstGeom>
          <a:noFill/>
          <a:ln w="9525">
            <a:solidFill>
              <a:schemeClr val="tx1"/>
            </a:solidFill>
            <a:round/>
            <a:headEnd/>
            <a:tailEnd type="triangle" w="med" len="med"/>
          </a:ln>
        </p:spPr>
        <p:txBody>
          <a:bodyPr wrap="none" anchor="ctr"/>
          <a:lstStyle/>
          <a:p>
            <a:endParaRPr lang="cs-CZ"/>
          </a:p>
        </p:txBody>
      </p:sp>
      <p:sp>
        <p:nvSpPr>
          <p:cNvPr id="98337" name="Line 33"/>
          <p:cNvSpPr>
            <a:spLocks noChangeShapeType="1"/>
          </p:cNvSpPr>
          <p:nvPr/>
        </p:nvSpPr>
        <p:spPr bwMode="auto">
          <a:xfrm flipH="1" flipV="1">
            <a:off x="3359150" y="2832100"/>
            <a:ext cx="0" cy="785813"/>
          </a:xfrm>
          <a:prstGeom prst="line">
            <a:avLst/>
          </a:prstGeom>
          <a:noFill/>
          <a:ln w="9525">
            <a:solidFill>
              <a:schemeClr val="tx1"/>
            </a:solidFill>
            <a:round/>
            <a:headEnd/>
            <a:tailEnd type="triangle" w="med" len="med"/>
          </a:ln>
        </p:spPr>
        <p:txBody>
          <a:bodyPr wrap="none" anchor="ctr"/>
          <a:lstStyle/>
          <a:p>
            <a:endParaRPr lang="cs-CZ"/>
          </a:p>
        </p:txBody>
      </p:sp>
      <p:sp>
        <p:nvSpPr>
          <p:cNvPr id="98338" name="Line 34"/>
          <p:cNvSpPr>
            <a:spLocks noChangeShapeType="1"/>
          </p:cNvSpPr>
          <p:nvPr/>
        </p:nvSpPr>
        <p:spPr bwMode="auto">
          <a:xfrm flipH="1" flipV="1">
            <a:off x="3071813" y="2951163"/>
            <a:ext cx="0" cy="693737"/>
          </a:xfrm>
          <a:prstGeom prst="line">
            <a:avLst/>
          </a:prstGeom>
          <a:noFill/>
          <a:ln w="9525">
            <a:solidFill>
              <a:schemeClr val="tx1"/>
            </a:solidFill>
            <a:round/>
            <a:headEnd/>
            <a:tailEnd type="triangle" w="med" len="med"/>
          </a:ln>
        </p:spPr>
        <p:txBody>
          <a:bodyPr wrap="none" anchor="ctr"/>
          <a:lstStyle/>
          <a:p>
            <a:endParaRPr lang="cs-CZ"/>
          </a:p>
        </p:txBody>
      </p:sp>
      <p:sp>
        <p:nvSpPr>
          <p:cNvPr id="98339" name="Line 35"/>
          <p:cNvSpPr>
            <a:spLocks noChangeShapeType="1"/>
          </p:cNvSpPr>
          <p:nvPr/>
        </p:nvSpPr>
        <p:spPr bwMode="auto">
          <a:xfrm flipH="1" flipV="1">
            <a:off x="2784475" y="3086100"/>
            <a:ext cx="0" cy="557213"/>
          </a:xfrm>
          <a:prstGeom prst="line">
            <a:avLst/>
          </a:prstGeom>
          <a:noFill/>
          <a:ln w="9525">
            <a:solidFill>
              <a:schemeClr val="tx1"/>
            </a:solidFill>
            <a:round/>
            <a:headEnd/>
            <a:tailEnd type="triangle" w="med" len="med"/>
          </a:ln>
        </p:spPr>
        <p:txBody>
          <a:bodyPr wrap="none" anchor="ctr"/>
          <a:lstStyle/>
          <a:p>
            <a:endParaRPr lang="cs-CZ"/>
          </a:p>
        </p:txBody>
      </p:sp>
      <p:sp>
        <p:nvSpPr>
          <p:cNvPr id="98340" name="Line 36"/>
          <p:cNvSpPr>
            <a:spLocks noChangeShapeType="1"/>
          </p:cNvSpPr>
          <p:nvPr/>
        </p:nvSpPr>
        <p:spPr bwMode="auto">
          <a:xfrm flipH="1" flipV="1">
            <a:off x="2497138" y="3154363"/>
            <a:ext cx="0" cy="473075"/>
          </a:xfrm>
          <a:prstGeom prst="line">
            <a:avLst/>
          </a:prstGeom>
          <a:noFill/>
          <a:ln w="9525">
            <a:solidFill>
              <a:schemeClr val="tx1"/>
            </a:solidFill>
            <a:round/>
            <a:headEnd/>
            <a:tailEnd type="triangle" w="med" len="med"/>
          </a:ln>
        </p:spPr>
        <p:txBody>
          <a:bodyPr wrap="none" anchor="ctr"/>
          <a:lstStyle/>
          <a:p>
            <a:endParaRPr lang="cs-CZ"/>
          </a:p>
        </p:txBody>
      </p:sp>
      <p:sp>
        <p:nvSpPr>
          <p:cNvPr id="98341" name="Line 37"/>
          <p:cNvSpPr>
            <a:spLocks noChangeShapeType="1"/>
          </p:cNvSpPr>
          <p:nvPr/>
        </p:nvSpPr>
        <p:spPr bwMode="auto">
          <a:xfrm flipH="1" flipV="1">
            <a:off x="2209800" y="3265488"/>
            <a:ext cx="0" cy="328612"/>
          </a:xfrm>
          <a:prstGeom prst="line">
            <a:avLst/>
          </a:prstGeom>
          <a:noFill/>
          <a:ln w="9525">
            <a:solidFill>
              <a:schemeClr val="tx1"/>
            </a:solidFill>
            <a:round/>
            <a:headEnd/>
            <a:tailEnd type="triangle" w="med" len="med"/>
          </a:ln>
        </p:spPr>
        <p:txBody>
          <a:bodyPr wrap="none" anchor="ctr"/>
          <a:lstStyle/>
          <a:p>
            <a:endParaRPr lang="cs-CZ"/>
          </a:p>
        </p:txBody>
      </p:sp>
      <p:sp>
        <p:nvSpPr>
          <p:cNvPr id="98342" name="Line 38"/>
          <p:cNvSpPr>
            <a:spLocks noChangeShapeType="1"/>
          </p:cNvSpPr>
          <p:nvPr/>
        </p:nvSpPr>
        <p:spPr bwMode="auto">
          <a:xfrm flipH="1" flipV="1">
            <a:off x="3552825"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8343" name="Line 39"/>
          <p:cNvSpPr>
            <a:spLocks noChangeShapeType="1"/>
          </p:cNvSpPr>
          <p:nvPr/>
        </p:nvSpPr>
        <p:spPr bwMode="auto">
          <a:xfrm flipH="1" flipV="1">
            <a:off x="3248025"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8344" name="Line 40"/>
          <p:cNvSpPr>
            <a:spLocks noChangeShapeType="1"/>
          </p:cNvSpPr>
          <p:nvPr/>
        </p:nvSpPr>
        <p:spPr bwMode="auto">
          <a:xfrm flipH="1" flipV="1">
            <a:off x="3001963" y="27701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8345" name="Line 41"/>
          <p:cNvSpPr>
            <a:spLocks noChangeShapeType="1"/>
          </p:cNvSpPr>
          <p:nvPr/>
        </p:nvSpPr>
        <p:spPr bwMode="auto">
          <a:xfrm flipH="1" flipV="1">
            <a:off x="2703513" y="27559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8346" name="Line 42"/>
          <p:cNvSpPr>
            <a:spLocks noChangeShapeType="1"/>
          </p:cNvSpPr>
          <p:nvPr/>
        </p:nvSpPr>
        <p:spPr bwMode="auto">
          <a:xfrm flipH="1" flipV="1">
            <a:off x="2424113" y="27320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8347" name="Line 43"/>
          <p:cNvSpPr>
            <a:spLocks noChangeShapeType="1"/>
          </p:cNvSpPr>
          <p:nvPr/>
        </p:nvSpPr>
        <p:spPr bwMode="auto">
          <a:xfrm flipH="1" flipV="1">
            <a:off x="2128838" y="2727325"/>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8348" name="Line 44"/>
          <p:cNvSpPr>
            <a:spLocks noChangeShapeType="1"/>
          </p:cNvSpPr>
          <p:nvPr/>
        </p:nvSpPr>
        <p:spPr bwMode="auto">
          <a:xfrm flipH="1" flipV="1">
            <a:off x="3846513" y="27606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8349" name="Line 45"/>
          <p:cNvSpPr>
            <a:spLocks noChangeShapeType="1"/>
          </p:cNvSpPr>
          <p:nvPr/>
        </p:nvSpPr>
        <p:spPr bwMode="auto">
          <a:xfrm flipH="1" flipV="1">
            <a:off x="4148138"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8350" name="Line 46"/>
          <p:cNvSpPr>
            <a:spLocks noChangeShapeType="1"/>
          </p:cNvSpPr>
          <p:nvPr/>
        </p:nvSpPr>
        <p:spPr bwMode="auto">
          <a:xfrm flipH="1" flipV="1">
            <a:off x="4424363"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8351" name="Line 47"/>
          <p:cNvSpPr>
            <a:spLocks noChangeShapeType="1"/>
          </p:cNvSpPr>
          <p:nvPr/>
        </p:nvSpPr>
        <p:spPr bwMode="auto">
          <a:xfrm flipH="1" flipV="1">
            <a:off x="4725988" y="276701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8352" name="Line 48"/>
          <p:cNvSpPr>
            <a:spLocks noChangeShapeType="1"/>
          </p:cNvSpPr>
          <p:nvPr/>
        </p:nvSpPr>
        <p:spPr bwMode="auto">
          <a:xfrm flipH="1" flipV="1">
            <a:off x="4994275"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8353" name="Line 49"/>
          <p:cNvSpPr>
            <a:spLocks noChangeShapeType="1"/>
          </p:cNvSpPr>
          <p:nvPr/>
        </p:nvSpPr>
        <p:spPr bwMode="auto">
          <a:xfrm flipH="1" flipV="1">
            <a:off x="5278438" y="27479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8354" name="Line 50"/>
          <p:cNvSpPr>
            <a:spLocks noChangeShapeType="1"/>
          </p:cNvSpPr>
          <p:nvPr/>
        </p:nvSpPr>
        <p:spPr bwMode="auto">
          <a:xfrm flipH="1" flipV="1">
            <a:off x="5622925" y="1606550"/>
            <a:ext cx="0" cy="2039938"/>
          </a:xfrm>
          <a:prstGeom prst="line">
            <a:avLst/>
          </a:prstGeom>
          <a:noFill/>
          <a:ln w="9525">
            <a:solidFill>
              <a:schemeClr val="tx1"/>
            </a:solidFill>
            <a:round/>
            <a:headEnd/>
            <a:tailEnd type="triangle" w="med" len="med"/>
          </a:ln>
        </p:spPr>
        <p:txBody>
          <a:bodyPr wrap="none" anchor="ctr"/>
          <a:lstStyle/>
          <a:p>
            <a:endParaRPr lang="cs-CZ"/>
          </a:p>
        </p:txBody>
      </p:sp>
      <p:sp>
        <p:nvSpPr>
          <p:cNvPr id="98355" name="Line 51"/>
          <p:cNvSpPr>
            <a:spLocks noChangeShapeType="1"/>
          </p:cNvSpPr>
          <p:nvPr/>
        </p:nvSpPr>
        <p:spPr bwMode="auto">
          <a:xfrm flipH="1" flipV="1">
            <a:off x="5875338" y="1073150"/>
            <a:ext cx="0" cy="2573338"/>
          </a:xfrm>
          <a:prstGeom prst="line">
            <a:avLst/>
          </a:prstGeom>
          <a:noFill/>
          <a:ln w="9525">
            <a:solidFill>
              <a:schemeClr val="tx1"/>
            </a:solidFill>
            <a:round/>
            <a:headEnd/>
            <a:tailEnd type="triangle" w="med" len="med"/>
          </a:ln>
        </p:spPr>
        <p:txBody>
          <a:bodyPr wrap="none" anchor="ctr"/>
          <a:lstStyle/>
          <a:p>
            <a:endParaRPr lang="cs-CZ"/>
          </a:p>
        </p:txBody>
      </p:sp>
      <p:sp>
        <p:nvSpPr>
          <p:cNvPr id="98356" name="Line 52"/>
          <p:cNvSpPr>
            <a:spLocks noChangeShapeType="1"/>
          </p:cNvSpPr>
          <p:nvPr/>
        </p:nvSpPr>
        <p:spPr bwMode="auto">
          <a:xfrm flipH="1" flipV="1">
            <a:off x="6127750" y="539750"/>
            <a:ext cx="0" cy="3106738"/>
          </a:xfrm>
          <a:prstGeom prst="line">
            <a:avLst/>
          </a:prstGeom>
          <a:noFill/>
          <a:ln w="9525">
            <a:solidFill>
              <a:schemeClr val="tx1"/>
            </a:solidFill>
            <a:round/>
            <a:headEnd/>
            <a:tailEnd type="triangle" w="med" len="med"/>
          </a:ln>
        </p:spPr>
        <p:txBody>
          <a:bodyPr wrap="none" anchor="ctr"/>
          <a:lstStyle/>
          <a:p>
            <a:endParaRPr lang="cs-CZ"/>
          </a:p>
        </p:txBody>
      </p:sp>
      <p:sp>
        <p:nvSpPr>
          <p:cNvPr id="98357" name="Line 53"/>
          <p:cNvSpPr>
            <a:spLocks noChangeShapeType="1"/>
          </p:cNvSpPr>
          <p:nvPr/>
        </p:nvSpPr>
        <p:spPr bwMode="auto">
          <a:xfrm flipH="1" flipV="1">
            <a:off x="6380163" y="0"/>
            <a:ext cx="0" cy="3640138"/>
          </a:xfrm>
          <a:prstGeom prst="line">
            <a:avLst/>
          </a:prstGeom>
          <a:noFill/>
          <a:ln w="9525">
            <a:solidFill>
              <a:schemeClr val="tx1"/>
            </a:solidFill>
            <a:round/>
            <a:headEnd/>
            <a:tailEnd type="triangle" w="med" len="med"/>
          </a:ln>
        </p:spPr>
        <p:txBody>
          <a:bodyPr wrap="none" anchor="ctr"/>
          <a:lstStyle/>
          <a:p>
            <a:endParaRPr lang="cs-CZ"/>
          </a:p>
        </p:txBody>
      </p:sp>
      <p:sp>
        <p:nvSpPr>
          <p:cNvPr id="98358" name="Line 54"/>
          <p:cNvSpPr>
            <a:spLocks noChangeShapeType="1"/>
          </p:cNvSpPr>
          <p:nvPr/>
        </p:nvSpPr>
        <p:spPr bwMode="auto">
          <a:xfrm flipV="1">
            <a:off x="2017713" y="2132013"/>
            <a:ext cx="3354387" cy="1196975"/>
          </a:xfrm>
          <a:prstGeom prst="line">
            <a:avLst/>
          </a:prstGeom>
          <a:noFill/>
          <a:ln w="9525">
            <a:solidFill>
              <a:schemeClr val="tx1"/>
            </a:solidFill>
            <a:round/>
            <a:headEnd/>
            <a:tailEnd/>
          </a:ln>
        </p:spPr>
        <p:txBody>
          <a:bodyPr wrap="none" anchor="ctr"/>
          <a:lstStyle/>
          <a:p>
            <a:endParaRPr lang="cs-CZ"/>
          </a:p>
        </p:txBody>
      </p:sp>
      <p:sp>
        <p:nvSpPr>
          <p:cNvPr id="98359" name="Line 55"/>
          <p:cNvSpPr>
            <a:spLocks noChangeShapeType="1"/>
          </p:cNvSpPr>
          <p:nvPr/>
        </p:nvSpPr>
        <p:spPr bwMode="auto">
          <a:xfrm flipV="1">
            <a:off x="5370513" y="0"/>
            <a:ext cx="952500" cy="2141538"/>
          </a:xfrm>
          <a:prstGeom prst="line">
            <a:avLst/>
          </a:prstGeom>
          <a:noFill/>
          <a:ln w="9525">
            <a:solidFill>
              <a:schemeClr val="tx1"/>
            </a:solidFill>
            <a:round/>
            <a:headEnd/>
            <a:tailEnd/>
          </a:ln>
        </p:spPr>
        <p:txBody>
          <a:bodyPr wrap="none" anchor="ctr"/>
          <a:lstStyle/>
          <a:p>
            <a:endParaRPr lang="cs-CZ"/>
          </a:p>
        </p:txBody>
      </p:sp>
      <p:sp>
        <p:nvSpPr>
          <p:cNvPr id="98360" name="Line 56"/>
          <p:cNvSpPr>
            <a:spLocks noChangeShapeType="1"/>
          </p:cNvSpPr>
          <p:nvPr/>
        </p:nvSpPr>
        <p:spPr bwMode="auto">
          <a:xfrm flipH="1" flipV="1">
            <a:off x="287338" y="2713038"/>
            <a:ext cx="5159375" cy="50800"/>
          </a:xfrm>
          <a:prstGeom prst="line">
            <a:avLst/>
          </a:prstGeom>
          <a:noFill/>
          <a:ln w="9525">
            <a:solidFill>
              <a:schemeClr val="tx1"/>
            </a:solidFill>
            <a:round/>
            <a:headEnd/>
            <a:tailEnd/>
          </a:ln>
        </p:spPr>
        <p:txBody>
          <a:bodyPr wrap="none" anchor="ctr"/>
          <a:lstStyle/>
          <a:p>
            <a:endParaRPr lang="cs-CZ"/>
          </a:p>
        </p:txBody>
      </p:sp>
      <p:sp>
        <p:nvSpPr>
          <p:cNvPr id="98361" name="Line 57"/>
          <p:cNvSpPr>
            <a:spLocks noChangeShapeType="1"/>
          </p:cNvSpPr>
          <p:nvPr/>
        </p:nvSpPr>
        <p:spPr bwMode="auto">
          <a:xfrm flipH="1" flipV="1">
            <a:off x="4948238" y="1846263"/>
            <a:ext cx="0" cy="784225"/>
          </a:xfrm>
          <a:prstGeom prst="line">
            <a:avLst/>
          </a:prstGeom>
          <a:noFill/>
          <a:ln w="57150">
            <a:solidFill>
              <a:schemeClr val="tx1"/>
            </a:solidFill>
            <a:round/>
            <a:headEnd/>
            <a:tailEnd type="triangle" w="med" len="med"/>
          </a:ln>
        </p:spPr>
        <p:txBody>
          <a:bodyPr wrap="none" anchor="ctr"/>
          <a:lstStyle/>
          <a:p>
            <a:endParaRPr lang="cs-CZ"/>
          </a:p>
        </p:txBody>
      </p:sp>
      <p:sp>
        <p:nvSpPr>
          <p:cNvPr id="98362" name="Line 58"/>
          <p:cNvSpPr>
            <a:spLocks noChangeShapeType="1"/>
          </p:cNvSpPr>
          <p:nvPr/>
        </p:nvSpPr>
        <p:spPr bwMode="auto">
          <a:xfrm flipH="1" flipV="1">
            <a:off x="2587625" y="2184400"/>
            <a:ext cx="0" cy="784225"/>
          </a:xfrm>
          <a:prstGeom prst="line">
            <a:avLst/>
          </a:prstGeom>
          <a:noFill/>
          <a:ln w="57150">
            <a:solidFill>
              <a:schemeClr val="tx1"/>
            </a:solidFill>
            <a:round/>
            <a:headEnd type="triangle" w="med" len="med"/>
            <a:tailEnd/>
          </a:ln>
        </p:spPr>
        <p:txBody>
          <a:bodyPr wrap="none" anchor="ctr"/>
          <a:lstStyle/>
          <a:p>
            <a:endParaRPr lang="cs-CZ"/>
          </a:p>
        </p:txBody>
      </p:sp>
      <p:sp>
        <p:nvSpPr>
          <p:cNvPr id="98363" name="Freeform 59"/>
          <p:cNvSpPr>
            <a:spLocks/>
          </p:cNvSpPr>
          <p:nvPr/>
        </p:nvSpPr>
        <p:spPr bwMode="auto">
          <a:xfrm>
            <a:off x="2478088" y="309563"/>
            <a:ext cx="2600325" cy="1636712"/>
          </a:xfrm>
          <a:custGeom>
            <a:avLst/>
            <a:gdLst>
              <a:gd name="T0" fmla="*/ 191531868 w 1638"/>
              <a:gd name="T1" fmla="*/ 2147483647 h 1031"/>
              <a:gd name="T2" fmla="*/ 564515030 w 1638"/>
              <a:gd name="T3" fmla="*/ 390623220 h 1031"/>
              <a:gd name="T4" fmla="*/ 2147483647 w 1638"/>
              <a:gd name="T5" fmla="*/ 320058900 h 1031"/>
              <a:gd name="T6" fmla="*/ 2147483647 w 1638"/>
              <a:gd name="T7" fmla="*/ 2147483647 h 1031"/>
              <a:gd name="T8" fmla="*/ 0 60000 65536"/>
              <a:gd name="T9" fmla="*/ 0 60000 65536"/>
              <a:gd name="T10" fmla="*/ 0 60000 65536"/>
              <a:gd name="T11" fmla="*/ 0 60000 65536"/>
              <a:gd name="T12" fmla="*/ 0 w 1638"/>
              <a:gd name="T13" fmla="*/ 0 h 1031"/>
              <a:gd name="T14" fmla="*/ 1638 w 1638"/>
              <a:gd name="T15" fmla="*/ 1031 h 1031"/>
            </a:gdLst>
            <a:ahLst/>
            <a:cxnLst>
              <a:cxn ang="T8">
                <a:pos x="T0" y="T1"/>
              </a:cxn>
              <a:cxn ang="T9">
                <a:pos x="T2" y="T3"/>
              </a:cxn>
              <a:cxn ang="T10">
                <a:pos x="T4" y="T5"/>
              </a:cxn>
              <a:cxn ang="T11">
                <a:pos x="T6" y="T7"/>
              </a:cxn>
            </a:cxnLst>
            <a:rect l="T12" t="T13" r="T14" b="T15"/>
            <a:pathLst>
              <a:path w="1638" h="1031">
                <a:moveTo>
                  <a:pt x="76" y="1031"/>
                </a:moveTo>
                <a:cubicBezTo>
                  <a:pt x="101" y="885"/>
                  <a:pt x="0" y="306"/>
                  <a:pt x="224" y="155"/>
                </a:cubicBezTo>
                <a:cubicBezTo>
                  <a:pt x="448" y="4"/>
                  <a:pt x="1196" y="0"/>
                  <a:pt x="1417" y="127"/>
                </a:cubicBezTo>
                <a:cubicBezTo>
                  <a:pt x="1638" y="254"/>
                  <a:pt x="1521" y="752"/>
                  <a:pt x="1548" y="916"/>
                </a:cubicBezTo>
              </a:path>
            </a:pathLst>
          </a:custGeom>
          <a:noFill/>
          <a:ln w="57150">
            <a:solidFill>
              <a:schemeClr val="tx1"/>
            </a:solidFill>
            <a:round/>
            <a:headEnd type="triangle" w="med" len="med"/>
            <a:tailEnd/>
          </a:ln>
        </p:spPr>
        <p:txBody>
          <a:bodyPr wrap="none" anchor="ctr"/>
          <a:lstStyle/>
          <a:p>
            <a:endParaRPr lang="cs-CZ"/>
          </a:p>
        </p:txBody>
      </p:sp>
      <p:sp>
        <p:nvSpPr>
          <p:cNvPr id="98367" name="Oval 63"/>
          <p:cNvSpPr>
            <a:spLocks noChangeArrowheads="1"/>
          </p:cNvSpPr>
          <p:nvPr/>
        </p:nvSpPr>
        <p:spPr bwMode="auto">
          <a:xfrm flipH="1">
            <a:off x="5111750" y="4964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68" name="Oval 64"/>
          <p:cNvSpPr>
            <a:spLocks noChangeArrowheads="1"/>
          </p:cNvSpPr>
          <p:nvPr/>
        </p:nvSpPr>
        <p:spPr bwMode="auto">
          <a:xfrm flipH="1">
            <a:off x="4959350" y="5116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69" name="Oval 65"/>
          <p:cNvSpPr>
            <a:spLocks noChangeArrowheads="1"/>
          </p:cNvSpPr>
          <p:nvPr/>
        </p:nvSpPr>
        <p:spPr bwMode="auto">
          <a:xfrm flipH="1">
            <a:off x="4806950" y="52689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70" name="Oval 66"/>
          <p:cNvSpPr>
            <a:spLocks noChangeArrowheads="1"/>
          </p:cNvSpPr>
          <p:nvPr/>
        </p:nvSpPr>
        <p:spPr bwMode="auto">
          <a:xfrm flipH="1">
            <a:off x="4662488" y="5589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71" name="Oval 67"/>
          <p:cNvSpPr>
            <a:spLocks noChangeArrowheads="1"/>
          </p:cNvSpPr>
          <p:nvPr/>
        </p:nvSpPr>
        <p:spPr bwMode="auto">
          <a:xfrm flipH="1">
            <a:off x="4883150" y="5006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72" name="Oval 68"/>
          <p:cNvSpPr>
            <a:spLocks noChangeArrowheads="1"/>
          </p:cNvSpPr>
          <p:nvPr/>
        </p:nvSpPr>
        <p:spPr bwMode="auto">
          <a:xfrm flipH="1">
            <a:off x="5186363" y="45767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73" name="Oval 69"/>
          <p:cNvSpPr>
            <a:spLocks noChangeArrowheads="1"/>
          </p:cNvSpPr>
          <p:nvPr/>
        </p:nvSpPr>
        <p:spPr bwMode="auto">
          <a:xfrm flipH="1">
            <a:off x="5194300" y="41052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74" name="Oval 70"/>
          <p:cNvSpPr>
            <a:spLocks noChangeArrowheads="1"/>
          </p:cNvSpPr>
          <p:nvPr/>
        </p:nvSpPr>
        <p:spPr bwMode="auto">
          <a:xfrm flipH="1">
            <a:off x="4983163" y="4340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75" name="Oval 71"/>
          <p:cNvSpPr>
            <a:spLocks noChangeArrowheads="1"/>
          </p:cNvSpPr>
          <p:nvPr/>
        </p:nvSpPr>
        <p:spPr bwMode="auto">
          <a:xfrm flipH="1">
            <a:off x="4578350" y="4568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76" name="Oval 72"/>
          <p:cNvSpPr>
            <a:spLocks noChangeArrowheads="1"/>
          </p:cNvSpPr>
          <p:nvPr/>
        </p:nvSpPr>
        <p:spPr bwMode="auto">
          <a:xfrm flipH="1">
            <a:off x="4502150" y="4459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77" name="Oval 73"/>
          <p:cNvSpPr>
            <a:spLocks noChangeArrowheads="1"/>
          </p:cNvSpPr>
          <p:nvPr/>
        </p:nvSpPr>
        <p:spPr bwMode="auto">
          <a:xfrm flipH="1">
            <a:off x="4425950" y="4349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78" name="Oval 74"/>
          <p:cNvSpPr>
            <a:spLocks noChangeArrowheads="1"/>
          </p:cNvSpPr>
          <p:nvPr/>
        </p:nvSpPr>
        <p:spPr bwMode="auto">
          <a:xfrm flipH="1">
            <a:off x="4349750" y="4240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79" name="Oval 75"/>
          <p:cNvSpPr>
            <a:spLocks noChangeArrowheads="1"/>
          </p:cNvSpPr>
          <p:nvPr/>
        </p:nvSpPr>
        <p:spPr bwMode="auto">
          <a:xfrm flipH="1">
            <a:off x="4164013" y="42989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80" name="Oval 76"/>
          <p:cNvSpPr>
            <a:spLocks noChangeArrowheads="1"/>
          </p:cNvSpPr>
          <p:nvPr/>
        </p:nvSpPr>
        <p:spPr bwMode="auto">
          <a:xfrm flipH="1">
            <a:off x="3978275" y="4357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81" name="Oval 77"/>
          <p:cNvSpPr>
            <a:spLocks noChangeArrowheads="1"/>
          </p:cNvSpPr>
          <p:nvPr/>
        </p:nvSpPr>
        <p:spPr bwMode="auto">
          <a:xfrm flipH="1">
            <a:off x="3759200" y="4197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82" name="Oval 78"/>
          <p:cNvSpPr>
            <a:spLocks noChangeArrowheads="1"/>
          </p:cNvSpPr>
          <p:nvPr/>
        </p:nvSpPr>
        <p:spPr bwMode="auto">
          <a:xfrm flipH="1">
            <a:off x="3540125" y="4037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83" name="Oval 79"/>
          <p:cNvSpPr>
            <a:spLocks noChangeArrowheads="1"/>
          </p:cNvSpPr>
          <p:nvPr/>
        </p:nvSpPr>
        <p:spPr bwMode="auto">
          <a:xfrm flipH="1">
            <a:off x="3321050" y="3876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84" name="Oval 80"/>
          <p:cNvSpPr>
            <a:spLocks noChangeArrowheads="1"/>
          </p:cNvSpPr>
          <p:nvPr/>
        </p:nvSpPr>
        <p:spPr bwMode="auto">
          <a:xfrm flipH="1">
            <a:off x="3221038" y="43307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85" name="Oval 81"/>
          <p:cNvSpPr>
            <a:spLocks noChangeArrowheads="1"/>
          </p:cNvSpPr>
          <p:nvPr/>
        </p:nvSpPr>
        <p:spPr bwMode="auto">
          <a:xfrm flipH="1">
            <a:off x="3121025" y="4784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86" name="Oval 82"/>
          <p:cNvSpPr>
            <a:spLocks noChangeArrowheads="1"/>
          </p:cNvSpPr>
          <p:nvPr/>
        </p:nvSpPr>
        <p:spPr bwMode="auto">
          <a:xfrm flipH="1">
            <a:off x="2994025" y="4735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87" name="Oval 83"/>
          <p:cNvSpPr>
            <a:spLocks noChangeArrowheads="1"/>
          </p:cNvSpPr>
          <p:nvPr/>
        </p:nvSpPr>
        <p:spPr bwMode="auto">
          <a:xfrm flipH="1">
            <a:off x="2908300" y="4602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88" name="Oval 84"/>
          <p:cNvSpPr>
            <a:spLocks noChangeArrowheads="1"/>
          </p:cNvSpPr>
          <p:nvPr/>
        </p:nvSpPr>
        <p:spPr bwMode="auto">
          <a:xfrm flipH="1">
            <a:off x="2740025"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89" name="Oval 85"/>
          <p:cNvSpPr>
            <a:spLocks noChangeArrowheads="1"/>
          </p:cNvSpPr>
          <p:nvPr/>
        </p:nvSpPr>
        <p:spPr bwMode="auto">
          <a:xfrm flipH="1">
            <a:off x="2832100" y="4241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90" name="Oval 86"/>
          <p:cNvSpPr>
            <a:spLocks noChangeArrowheads="1"/>
          </p:cNvSpPr>
          <p:nvPr/>
        </p:nvSpPr>
        <p:spPr bwMode="auto">
          <a:xfrm flipH="1">
            <a:off x="2486025" y="4538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91" name="Oval 87"/>
          <p:cNvSpPr>
            <a:spLocks noChangeArrowheads="1"/>
          </p:cNvSpPr>
          <p:nvPr/>
        </p:nvSpPr>
        <p:spPr bwMode="auto">
          <a:xfrm flipH="1">
            <a:off x="3348038" y="4727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92" name="Oval 88"/>
          <p:cNvSpPr>
            <a:spLocks noChangeArrowheads="1"/>
          </p:cNvSpPr>
          <p:nvPr/>
        </p:nvSpPr>
        <p:spPr bwMode="auto">
          <a:xfrm flipH="1">
            <a:off x="3702050" y="4719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93" name="Oval 89"/>
          <p:cNvSpPr>
            <a:spLocks noChangeArrowheads="1"/>
          </p:cNvSpPr>
          <p:nvPr/>
        </p:nvSpPr>
        <p:spPr bwMode="auto">
          <a:xfrm flipH="1">
            <a:off x="3989388"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94" name="Oval 90"/>
          <p:cNvSpPr>
            <a:spLocks noChangeArrowheads="1"/>
          </p:cNvSpPr>
          <p:nvPr/>
        </p:nvSpPr>
        <p:spPr bwMode="auto">
          <a:xfrm flipH="1">
            <a:off x="4410075"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95" name="Oval 91"/>
          <p:cNvSpPr>
            <a:spLocks noChangeArrowheads="1"/>
          </p:cNvSpPr>
          <p:nvPr/>
        </p:nvSpPr>
        <p:spPr bwMode="auto">
          <a:xfrm flipH="1">
            <a:off x="3254375" y="4919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96" name="Oval 92"/>
          <p:cNvSpPr>
            <a:spLocks noChangeArrowheads="1"/>
          </p:cNvSpPr>
          <p:nvPr/>
        </p:nvSpPr>
        <p:spPr bwMode="auto">
          <a:xfrm flipH="1">
            <a:off x="3109913" y="4910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97" name="Oval 93"/>
          <p:cNvSpPr>
            <a:spLocks noChangeArrowheads="1"/>
          </p:cNvSpPr>
          <p:nvPr/>
        </p:nvSpPr>
        <p:spPr bwMode="auto">
          <a:xfrm flipH="1">
            <a:off x="3521075" y="5189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98" name="Oval 94"/>
          <p:cNvSpPr>
            <a:spLocks noChangeArrowheads="1"/>
          </p:cNvSpPr>
          <p:nvPr/>
        </p:nvSpPr>
        <p:spPr bwMode="auto">
          <a:xfrm flipH="1">
            <a:off x="3194050" y="50212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399" name="Oval 95"/>
          <p:cNvSpPr>
            <a:spLocks noChangeArrowheads="1"/>
          </p:cNvSpPr>
          <p:nvPr/>
        </p:nvSpPr>
        <p:spPr bwMode="auto">
          <a:xfrm flipH="1">
            <a:off x="3143250" y="5165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00" name="Oval 96"/>
          <p:cNvSpPr>
            <a:spLocks noChangeArrowheads="1"/>
          </p:cNvSpPr>
          <p:nvPr/>
        </p:nvSpPr>
        <p:spPr bwMode="auto">
          <a:xfrm flipH="1">
            <a:off x="3008313" y="5081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01" name="Oval 97"/>
          <p:cNvSpPr>
            <a:spLocks noChangeArrowheads="1"/>
          </p:cNvSpPr>
          <p:nvPr/>
        </p:nvSpPr>
        <p:spPr bwMode="auto">
          <a:xfrm flipH="1">
            <a:off x="2873375" y="49974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02" name="Oval 98"/>
          <p:cNvSpPr>
            <a:spLocks noChangeArrowheads="1"/>
          </p:cNvSpPr>
          <p:nvPr/>
        </p:nvSpPr>
        <p:spPr bwMode="auto">
          <a:xfrm flipH="1">
            <a:off x="2738438" y="49133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03" name="Oval 99"/>
          <p:cNvSpPr>
            <a:spLocks noChangeArrowheads="1"/>
          </p:cNvSpPr>
          <p:nvPr/>
        </p:nvSpPr>
        <p:spPr bwMode="auto">
          <a:xfrm flipH="1">
            <a:off x="2603500" y="4829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04" name="Oval 100"/>
          <p:cNvSpPr>
            <a:spLocks noChangeArrowheads="1"/>
          </p:cNvSpPr>
          <p:nvPr/>
        </p:nvSpPr>
        <p:spPr bwMode="auto">
          <a:xfrm flipH="1">
            <a:off x="2409825"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05" name="Oval 101"/>
          <p:cNvSpPr>
            <a:spLocks noChangeArrowheads="1"/>
          </p:cNvSpPr>
          <p:nvPr/>
        </p:nvSpPr>
        <p:spPr bwMode="auto">
          <a:xfrm flipH="1">
            <a:off x="2855913" y="5233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06" name="Oval 102"/>
          <p:cNvSpPr>
            <a:spLocks noChangeArrowheads="1"/>
          </p:cNvSpPr>
          <p:nvPr/>
        </p:nvSpPr>
        <p:spPr bwMode="auto">
          <a:xfrm flipH="1">
            <a:off x="2890838" y="4854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07" name="Oval 103"/>
          <p:cNvSpPr>
            <a:spLocks noChangeArrowheads="1"/>
          </p:cNvSpPr>
          <p:nvPr/>
        </p:nvSpPr>
        <p:spPr bwMode="auto">
          <a:xfrm flipH="1">
            <a:off x="2679700" y="4394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08" name="Oval 104"/>
          <p:cNvSpPr>
            <a:spLocks noChangeArrowheads="1"/>
          </p:cNvSpPr>
          <p:nvPr/>
        </p:nvSpPr>
        <p:spPr bwMode="auto">
          <a:xfrm flipH="1">
            <a:off x="3195638" y="4627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09" name="Oval 105"/>
          <p:cNvSpPr>
            <a:spLocks noChangeArrowheads="1"/>
          </p:cNvSpPr>
          <p:nvPr/>
        </p:nvSpPr>
        <p:spPr bwMode="auto">
          <a:xfrm flipH="1">
            <a:off x="2613025" y="4594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10" name="Oval 106"/>
          <p:cNvSpPr>
            <a:spLocks noChangeArrowheads="1"/>
          </p:cNvSpPr>
          <p:nvPr/>
        </p:nvSpPr>
        <p:spPr bwMode="auto">
          <a:xfrm flipH="1">
            <a:off x="3111500" y="44450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11" name="Oval 107"/>
          <p:cNvSpPr>
            <a:spLocks noChangeArrowheads="1"/>
          </p:cNvSpPr>
          <p:nvPr/>
        </p:nvSpPr>
        <p:spPr bwMode="auto">
          <a:xfrm flipH="1">
            <a:off x="3338513" y="4497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12" name="Oval 108"/>
          <p:cNvSpPr>
            <a:spLocks noChangeArrowheads="1"/>
          </p:cNvSpPr>
          <p:nvPr/>
        </p:nvSpPr>
        <p:spPr bwMode="auto">
          <a:xfrm flipH="1">
            <a:off x="3448050" y="4221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13" name="Oval 109"/>
          <p:cNvSpPr>
            <a:spLocks noChangeArrowheads="1"/>
          </p:cNvSpPr>
          <p:nvPr/>
        </p:nvSpPr>
        <p:spPr bwMode="auto">
          <a:xfrm flipH="1">
            <a:off x="2867025" y="4433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14" name="Oval 110"/>
          <p:cNvSpPr>
            <a:spLocks noChangeArrowheads="1"/>
          </p:cNvSpPr>
          <p:nvPr/>
        </p:nvSpPr>
        <p:spPr bwMode="auto">
          <a:xfrm flipH="1">
            <a:off x="1643063" y="4773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15" name="Oval 111"/>
          <p:cNvSpPr>
            <a:spLocks noChangeArrowheads="1"/>
          </p:cNvSpPr>
          <p:nvPr/>
        </p:nvSpPr>
        <p:spPr bwMode="auto">
          <a:xfrm flipH="1">
            <a:off x="2679700" y="4394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16" name="Oval 112"/>
          <p:cNvSpPr>
            <a:spLocks noChangeArrowheads="1"/>
          </p:cNvSpPr>
          <p:nvPr/>
        </p:nvSpPr>
        <p:spPr bwMode="auto">
          <a:xfrm flipH="1">
            <a:off x="2333625" y="4691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17" name="Oval 113"/>
          <p:cNvSpPr>
            <a:spLocks noChangeArrowheads="1"/>
          </p:cNvSpPr>
          <p:nvPr/>
        </p:nvSpPr>
        <p:spPr bwMode="auto">
          <a:xfrm flipH="1">
            <a:off x="2586038" y="5065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18" name="Oval 114"/>
          <p:cNvSpPr>
            <a:spLocks noChangeArrowheads="1"/>
          </p:cNvSpPr>
          <p:nvPr/>
        </p:nvSpPr>
        <p:spPr bwMode="auto">
          <a:xfrm flipH="1">
            <a:off x="2451100" y="4981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19" name="Oval 115"/>
          <p:cNvSpPr>
            <a:spLocks noChangeArrowheads="1"/>
          </p:cNvSpPr>
          <p:nvPr/>
        </p:nvSpPr>
        <p:spPr bwMode="auto">
          <a:xfrm flipH="1">
            <a:off x="2435225"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20" name="Oval 116"/>
          <p:cNvSpPr>
            <a:spLocks noChangeArrowheads="1"/>
          </p:cNvSpPr>
          <p:nvPr/>
        </p:nvSpPr>
        <p:spPr bwMode="auto">
          <a:xfrm flipH="1">
            <a:off x="1382713" y="4410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21" name="Oval 117"/>
          <p:cNvSpPr>
            <a:spLocks noChangeArrowheads="1"/>
          </p:cNvSpPr>
          <p:nvPr/>
        </p:nvSpPr>
        <p:spPr bwMode="auto">
          <a:xfrm flipH="1">
            <a:off x="1778000" y="4941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22" name="Oval 118"/>
          <p:cNvSpPr>
            <a:spLocks noChangeArrowheads="1"/>
          </p:cNvSpPr>
          <p:nvPr/>
        </p:nvSpPr>
        <p:spPr bwMode="auto">
          <a:xfrm flipH="1">
            <a:off x="2298700" y="4116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23" name="Oval 119"/>
          <p:cNvSpPr>
            <a:spLocks noChangeArrowheads="1"/>
          </p:cNvSpPr>
          <p:nvPr/>
        </p:nvSpPr>
        <p:spPr bwMode="auto">
          <a:xfrm flipH="1">
            <a:off x="2181225" y="4843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24" name="Oval 120"/>
          <p:cNvSpPr>
            <a:spLocks noChangeArrowheads="1"/>
          </p:cNvSpPr>
          <p:nvPr/>
        </p:nvSpPr>
        <p:spPr bwMode="auto">
          <a:xfrm flipH="1">
            <a:off x="2433638" y="5218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25" name="Oval 121"/>
          <p:cNvSpPr>
            <a:spLocks noChangeArrowheads="1"/>
          </p:cNvSpPr>
          <p:nvPr/>
        </p:nvSpPr>
        <p:spPr bwMode="auto">
          <a:xfrm flipH="1">
            <a:off x="2298700" y="5133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26" name="Oval 122"/>
          <p:cNvSpPr>
            <a:spLocks noChangeArrowheads="1"/>
          </p:cNvSpPr>
          <p:nvPr/>
        </p:nvSpPr>
        <p:spPr bwMode="auto">
          <a:xfrm flipH="1">
            <a:off x="2181225" y="4505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27" name="Oval 123"/>
          <p:cNvSpPr>
            <a:spLocks noChangeArrowheads="1"/>
          </p:cNvSpPr>
          <p:nvPr/>
        </p:nvSpPr>
        <p:spPr bwMode="auto">
          <a:xfrm flipH="1">
            <a:off x="1930400" y="4764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28" name="Oval 124"/>
          <p:cNvSpPr>
            <a:spLocks noChangeArrowheads="1"/>
          </p:cNvSpPr>
          <p:nvPr/>
        </p:nvSpPr>
        <p:spPr bwMode="auto">
          <a:xfrm flipH="1">
            <a:off x="1751013" y="5118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29" name="Oval 125"/>
          <p:cNvSpPr>
            <a:spLocks noChangeArrowheads="1"/>
          </p:cNvSpPr>
          <p:nvPr/>
        </p:nvSpPr>
        <p:spPr bwMode="auto">
          <a:xfrm flipH="1">
            <a:off x="2062163" y="4243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30" name="Oval 126"/>
          <p:cNvSpPr>
            <a:spLocks noChangeArrowheads="1"/>
          </p:cNvSpPr>
          <p:nvPr/>
        </p:nvSpPr>
        <p:spPr bwMode="auto">
          <a:xfrm flipH="1">
            <a:off x="2028825" y="49958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31" name="Oval 127"/>
          <p:cNvSpPr>
            <a:spLocks noChangeArrowheads="1"/>
          </p:cNvSpPr>
          <p:nvPr/>
        </p:nvSpPr>
        <p:spPr bwMode="auto">
          <a:xfrm flipH="1">
            <a:off x="2281238" y="5370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32" name="Oval 128"/>
          <p:cNvSpPr>
            <a:spLocks noChangeArrowheads="1"/>
          </p:cNvSpPr>
          <p:nvPr/>
        </p:nvSpPr>
        <p:spPr bwMode="auto">
          <a:xfrm flipH="1">
            <a:off x="2146300" y="52863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33" name="Oval 129"/>
          <p:cNvSpPr>
            <a:spLocks noChangeArrowheads="1"/>
          </p:cNvSpPr>
          <p:nvPr/>
        </p:nvSpPr>
        <p:spPr bwMode="auto">
          <a:xfrm flipH="1">
            <a:off x="1708150" y="42703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34" name="Oval 130"/>
          <p:cNvSpPr>
            <a:spLocks noChangeArrowheads="1"/>
          </p:cNvSpPr>
          <p:nvPr/>
        </p:nvSpPr>
        <p:spPr bwMode="auto">
          <a:xfrm flipH="1">
            <a:off x="1709738" y="4562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35" name="Oval 131"/>
          <p:cNvSpPr>
            <a:spLocks noChangeArrowheads="1"/>
          </p:cNvSpPr>
          <p:nvPr/>
        </p:nvSpPr>
        <p:spPr bwMode="auto">
          <a:xfrm flipH="1">
            <a:off x="4830763" y="4492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36" name="Oval 132"/>
          <p:cNvSpPr>
            <a:spLocks noChangeArrowheads="1"/>
          </p:cNvSpPr>
          <p:nvPr/>
        </p:nvSpPr>
        <p:spPr bwMode="auto">
          <a:xfrm flipH="1">
            <a:off x="4678363" y="4645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37" name="Oval 133"/>
          <p:cNvSpPr>
            <a:spLocks noChangeArrowheads="1"/>
          </p:cNvSpPr>
          <p:nvPr/>
        </p:nvSpPr>
        <p:spPr bwMode="auto">
          <a:xfrm flipH="1">
            <a:off x="5033963" y="4729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38" name="Oval 134"/>
          <p:cNvSpPr>
            <a:spLocks noChangeArrowheads="1"/>
          </p:cNvSpPr>
          <p:nvPr/>
        </p:nvSpPr>
        <p:spPr bwMode="auto">
          <a:xfrm flipH="1">
            <a:off x="5176838" y="4433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39" name="Oval 135"/>
          <p:cNvSpPr>
            <a:spLocks noChangeArrowheads="1"/>
          </p:cNvSpPr>
          <p:nvPr/>
        </p:nvSpPr>
        <p:spPr bwMode="auto">
          <a:xfrm flipH="1">
            <a:off x="5024438" y="4586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40" name="Oval 136"/>
          <p:cNvSpPr>
            <a:spLocks noChangeArrowheads="1"/>
          </p:cNvSpPr>
          <p:nvPr/>
        </p:nvSpPr>
        <p:spPr bwMode="auto">
          <a:xfrm flipH="1">
            <a:off x="4872038" y="4738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41" name="Oval 137"/>
          <p:cNvSpPr>
            <a:spLocks noChangeArrowheads="1"/>
          </p:cNvSpPr>
          <p:nvPr/>
        </p:nvSpPr>
        <p:spPr bwMode="auto">
          <a:xfrm flipH="1">
            <a:off x="4719638" y="4891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42" name="Oval 138"/>
          <p:cNvSpPr>
            <a:spLocks noChangeArrowheads="1"/>
          </p:cNvSpPr>
          <p:nvPr/>
        </p:nvSpPr>
        <p:spPr bwMode="auto">
          <a:xfrm flipH="1">
            <a:off x="4567238" y="5043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43" name="Oval 139"/>
          <p:cNvSpPr>
            <a:spLocks noChangeArrowheads="1"/>
          </p:cNvSpPr>
          <p:nvPr/>
        </p:nvSpPr>
        <p:spPr bwMode="auto">
          <a:xfrm flipH="1">
            <a:off x="4813300" y="4156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44" name="Oval 140"/>
          <p:cNvSpPr>
            <a:spLocks noChangeArrowheads="1"/>
          </p:cNvSpPr>
          <p:nvPr/>
        </p:nvSpPr>
        <p:spPr bwMode="auto">
          <a:xfrm flipH="1">
            <a:off x="4676775" y="42592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45" name="Oval 141"/>
          <p:cNvSpPr>
            <a:spLocks noChangeArrowheads="1"/>
          </p:cNvSpPr>
          <p:nvPr/>
        </p:nvSpPr>
        <p:spPr bwMode="auto">
          <a:xfrm flipH="1">
            <a:off x="4489450" y="4084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46" name="Oval 142"/>
          <p:cNvSpPr>
            <a:spLocks noChangeArrowheads="1"/>
          </p:cNvSpPr>
          <p:nvPr/>
        </p:nvSpPr>
        <p:spPr bwMode="auto">
          <a:xfrm flipH="1">
            <a:off x="4414838" y="5195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47" name="Oval 143"/>
          <p:cNvSpPr>
            <a:spLocks noChangeArrowheads="1"/>
          </p:cNvSpPr>
          <p:nvPr/>
        </p:nvSpPr>
        <p:spPr bwMode="auto">
          <a:xfrm flipH="1">
            <a:off x="4257675" y="4999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48" name="Oval 144"/>
          <p:cNvSpPr>
            <a:spLocks noChangeArrowheads="1"/>
          </p:cNvSpPr>
          <p:nvPr/>
        </p:nvSpPr>
        <p:spPr bwMode="auto">
          <a:xfrm flipH="1">
            <a:off x="4105275" y="5151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49" name="Oval 145"/>
          <p:cNvSpPr>
            <a:spLocks noChangeArrowheads="1"/>
          </p:cNvSpPr>
          <p:nvPr/>
        </p:nvSpPr>
        <p:spPr bwMode="auto">
          <a:xfrm flipH="1">
            <a:off x="2946400" y="5754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50" name="Oval 146"/>
          <p:cNvSpPr>
            <a:spLocks noChangeArrowheads="1"/>
          </p:cNvSpPr>
          <p:nvPr/>
        </p:nvSpPr>
        <p:spPr bwMode="auto">
          <a:xfrm flipH="1">
            <a:off x="3952875" y="5303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51" name="Oval 147"/>
          <p:cNvSpPr>
            <a:spLocks noChangeArrowheads="1"/>
          </p:cNvSpPr>
          <p:nvPr/>
        </p:nvSpPr>
        <p:spPr bwMode="auto">
          <a:xfrm flipH="1">
            <a:off x="3836988" y="4999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52" name="Oval 148"/>
          <p:cNvSpPr>
            <a:spLocks noChangeArrowheads="1"/>
          </p:cNvSpPr>
          <p:nvPr/>
        </p:nvSpPr>
        <p:spPr bwMode="auto">
          <a:xfrm flipH="1">
            <a:off x="3522663"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53" name="Oval 149"/>
          <p:cNvSpPr>
            <a:spLocks noChangeArrowheads="1"/>
          </p:cNvSpPr>
          <p:nvPr/>
        </p:nvSpPr>
        <p:spPr bwMode="auto">
          <a:xfrm flipH="1">
            <a:off x="6399213" y="4535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54" name="Oval 150"/>
          <p:cNvSpPr>
            <a:spLocks noChangeArrowheads="1"/>
          </p:cNvSpPr>
          <p:nvPr/>
        </p:nvSpPr>
        <p:spPr bwMode="auto">
          <a:xfrm flipH="1">
            <a:off x="7469188" y="4789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55" name="Oval 151"/>
          <p:cNvSpPr>
            <a:spLocks noChangeArrowheads="1"/>
          </p:cNvSpPr>
          <p:nvPr/>
        </p:nvSpPr>
        <p:spPr bwMode="auto">
          <a:xfrm flipH="1">
            <a:off x="8539163" y="5043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56" name="Oval 152"/>
          <p:cNvSpPr>
            <a:spLocks noChangeArrowheads="1"/>
          </p:cNvSpPr>
          <p:nvPr/>
        </p:nvSpPr>
        <p:spPr bwMode="auto">
          <a:xfrm flipH="1">
            <a:off x="7856538" y="4919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57" name="Oval 153"/>
          <p:cNvSpPr>
            <a:spLocks noChangeArrowheads="1"/>
          </p:cNvSpPr>
          <p:nvPr/>
        </p:nvSpPr>
        <p:spPr bwMode="auto">
          <a:xfrm flipH="1">
            <a:off x="7318375" y="4838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58" name="Oval 154"/>
          <p:cNvSpPr>
            <a:spLocks noChangeArrowheads="1"/>
          </p:cNvSpPr>
          <p:nvPr/>
        </p:nvSpPr>
        <p:spPr bwMode="auto">
          <a:xfrm flipH="1">
            <a:off x="7367588" y="4510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59" name="Oval 155"/>
          <p:cNvSpPr>
            <a:spLocks noChangeArrowheads="1"/>
          </p:cNvSpPr>
          <p:nvPr/>
        </p:nvSpPr>
        <p:spPr bwMode="auto">
          <a:xfrm flipH="1">
            <a:off x="7115175" y="4602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60" name="Oval 156"/>
          <p:cNvSpPr>
            <a:spLocks noChangeArrowheads="1"/>
          </p:cNvSpPr>
          <p:nvPr/>
        </p:nvSpPr>
        <p:spPr bwMode="auto">
          <a:xfrm flipH="1">
            <a:off x="6962775" y="47545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61" name="Oval 157"/>
          <p:cNvSpPr>
            <a:spLocks noChangeArrowheads="1"/>
          </p:cNvSpPr>
          <p:nvPr/>
        </p:nvSpPr>
        <p:spPr bwMode="auto">
          <a:xfrm flipH="1">
            <a:off x="6810375" y="4906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62" name="Oval 158"/>
          <p:cNvSpPr>
            <a:spLocks noChangeArrowheads="1"/>
          </p:cNvSpPr>
          <p:nvPr/>
        </p:nvSpPr>
        <p:spPr bwMode="auto">
          <a:xfrm flipH="1">
            <a:off x="7165975"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63" name="Oval 159"/>
          <p:cNvSpPr>
            <a:spLocks noChangeArrowheads="1"/>
          </p:cNvSpPr>
          <p:nvPr/>
        </p:nvSpPr>
        <p:spPr bwMode="auto">
          <a:xfrm flipH="1">
            <a:off x="7308850"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64" name="Oval 160"/>
          <p:cNvSpPr>
            <a:spLocks noChangeArrowheads="1"/>
          </p:cNvSpPr>
          <p:nvPr/>
        </p:nvSpPr>
        <p:spPr bwMode="auto">
          <a:xfrm flipH="1">
            <a:off x="7156450" y="4848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65" name="Oval 161"/>
          <p:cNvSpPr>
            <a:spLocks noChangeArrowheads="1"/>
          </p:cNvSpPr>
          <p:nvPr/>
        </p:nvSpPr>
        <p:spPr bwMode="auto">
          <a:xfrm flipH="1">
            <a:off x="7004050" y="5000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66" name="Oval 162"/>
          <p:cNvSpPr>
            <a:spLocks noChangeArrowheads="1"/>
          </p:cNvSpPr>
          <p:nvPr/>
        </p:nvSpPr>
        <p:spPr bwMode="auto">
          <a:xfrm flipH="1">
            <a:off x="6851650" y="5153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67" name="Oval 163"/>
          <p:cNvSpPr>
            <a:spLocks noChangeArrowheads="1"/>
          </p:cNvSpPr>
          <p:nvPr/>
        </p:nvSpPr>
        <p:spPr bwMode="auto">
          <a:xfrm flipH="1">
            <a:off x="6945313" y="4418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68" name="Oval 164"/>
          <p:cNvSpPr>
            <a:spLocks noChangeArrowheads="1"/>
          </p:cNvSpPr>
          <p:nvPr/>
        </p:nvSpPr>
        <p:spPr bwMode="auto">
          <a:xfrm flipH="1">
            <a:off x="6808788" y="4521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69" name="Oval 165"/>
          <p:cNvSpPr>
            <a:spLocks noChangeArrowheads="1"/>
          </p:cNvSpPr>
          <p:nvPr/>
        </p:nvSpPr>
        <p:spPr bwMode="auto">
          <a:xfrm flipH="1">
            <a:off x="752475" y="531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70" name="Oval 166"/>
          <p:cNvSpPr>
            <a:spLocks noChangeArrowheads="1"/>
          </p:cNvSpPr>
          <p:nvPr/>
        </p:nvSpPr>
        <p:spPr bwMode="auto">
          <a:xfrm flipH="1">
            <a:off x="895350" y="5024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71" name="Oval 167"/>
          <p:cNvSpPr>
            <a:spLocks noChangeArrowheads="1"/>
          </p:cNvSpPr>
          <p:nvPr/>
        </p:nvSpPr>
        <p:spPr bwMode="auto">
          <a:xfrm flipH="1">
            <a:off x="549275" y="5083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72" name="Oval 168"/>
          <p:cNvSpPr>
            <a:spLocks noChangeArrowheads="1"/>
          </p:cNvSpPr>
          <p:nvPr/>
        </p:nvSpPr>
        <p:spPr bwMode="auto">
          <a:xfrm flipH="1">
            <a:off x="396875" y="5235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73" name="Oval 169"/>
          <p:cNvSpPr>
            <a:spLocks noChangeArrowheads="1"/>
          </p:cNvSpPr>
          <p:nvPr/>
        </p:nvSpPr>
        <p:spPr bwMode="auto">
          <a:xfrm flipH="1">
            <a:off x="244475" y="5387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74" name="Oval 170"/>
          <p:cNvSpPr>
            <a:spLocks noChangeArrowheads="1"/>
          </p:cNvSpPr>
          <p:nvPr/>
        </p:nvSpPr>
        <p:spPr bwMode="auto">
          <a:xfrm flipH="1">
            <a:off x="600075" y="5472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75" name="Oval 171"/>
          <p:cNvSpPr>
            <a:spLocks noChangeArrowheads="1"/>
          </p:cNvSpPr>
          <p:nvPr/>
        </p:nvSpPr>
        <p:spPr bwMode="auto">
          <a:xfrm flipH="1">
            <a:off x="742950" y="5176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76" name="Oval 172"/>
          <p:cNvSpPr>
            <a:spLocks noChangeArrowheads="1"/>
          </p:cNvSpPr>
          <p:nvPr/>
        </p:nvSpPr>
        <p:spPr bwMode="auto">
          <a:xfrm flipH="1">
            <a:off x="590550" y="5329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77" name="Oval 173"/>
          <p:cNvSpPr>
            <a:spLocks noChangeArrowheads="1"/>
          </p:cNvSpPr>
          <p:nvPr/>
        </p:nvSpPr>
        <p:spPr bwMode="auto">
          <a:xfrm flipH="1">
            <a:off x="438150" y="5481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78" name="Oval 174"/>
          <p:cNvSpPr>
            <a:spLocks noChangeArrowheads="1"/>
          </p:cNvSpPr>
          <p:nvPr/>
        </p:nvSpPr>
        <p:spPr bwMode="auto">
          <a:xfrm flipH="1">
            <a:off x="285750" y="5634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79" name="Oval 175"/>
          <p:cNvSpPr>
            <a:spLocks noChangeArrowheads="1"/>
          </p:cNvSpPr>
          <p:nvPr/>
        </p:nvSpPr>
        <p:spPr bwMode="auto">
          <a:xfrm flipH="1">
            <a:off x="379413" y="4899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80" name="Oval 176"/>
          <p:cNvSpPr>
            <a:spLocks noChangeArrowheads="1"/>
          </p:cNvSpPr>
          <p:nvPr/>
        </p:nvSpPr>
        <p:spPr bwMode="auto">
          <a:xfrm flipH="1">
            <a:off x="242888" y="5002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81" name="Oval 177"/>
          <p:cNvSpPr>
            <a:spLocks noChangeArrowheads="1"/>
          </p:cNvSpPr>
          <p:nvPr/>
        </p:nvSpPr>
        <p:spPr bwMode="auto">
          <a:xfrm flipH="1">
            <a:off x="633413" y="4181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82" name="Oval 178"/>
          <p:cNvSpPr>
            <a:spLocks noChangeArrowheads="1"/>
          </p:cNvSpPr>
          <p:nvPr/>
        </p:nvSpPr>
        <p:spPr bwMode="auto">
          <a:xfrm flipH="1">
            <a:off x="776288" y="3886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83" name="Oval 179"/>
          <p:cNvSpPr>
            <a:spLocks noChangeArrowheads="1"/>
          </p:cNvSpPr>
          <p:nvPr/>
        </p:nvSpPr>
        <p:spPr bwMode="auto">
          <a:xfrm flipH="1">
            <a:off x="430213" y="3944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84" name="Oval 180"/>
          <p:cNvSpPr>
            <a:spLocks noChangeArrowheads="1"/>
          </p:cNvSpPr>
          <p:nvPr/>
        </p:nvSpPr>
        <p:spPr bwMode="auto">
          <a:xfrm flipH="1">
            <a:off x="277813" y="4097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85" name="Oval 181"/>
          <p:cNvSpPr>
            <a:spLocks noChangeArrowheads="1"/>
          </p:cNvSpPr>
          <p:nvPr/>
        </p:nvSpPr>
        <p:spPr bwMode="auto">
          <a:xfrm flipH="1">
            <a:off x="125413"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86" name="Oval 182"/>
          <p:cNvSpPr>
            <a:spLocks noChangeArrowheads="1"/>
          </p:cNvSpPr>
          <p:nvPr/>
        </p:nvSpPr>
        <p:spPr bwMode="auto">
          <a:xfrm flipH="1">
            <a:off x="481013" y="43338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87" name="Oval 183"/>
          <p:cNvSpPr>
            <a:spLocks noChangeArrowheads="1"/>
          </p:cNvSpPr>
          <p:nvPr/>
        </p:nvSpPr>
        <p:spPr bwMode="auto">
          <a:xfrm flipH="1">
            <a:off x="623888" y="40386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88" name="Oval 184"/>
          <p:cNvSpPr>
            <a:spLocks noChangeArrowheads="1"/>
          </p:cNvSpPr>
          <p:nvPr/>
        </p:nvSpPr>
        <p:spPr bwMode="auto">
          <a:xfrm flipH="1">
            <a:off x="471488" y="41910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89" name="Oval 185"/>
          <p:cNvSpPr>
            <a:spLocks noChangeArrowheads="1"/>
          </p:cNvSpPr>
          <p:nvPr/>
        </p:nvSpPr>
        <p:spPr bwMode="auto">
          <a:xfrm flipH="1">
            <a:off x="319088" y="4343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90" name="Oval 186"/>
          <p:cNvSpPr>
            <a:spLocks noChangeArrowheads="1"/>
          </p:cNvSpPr>
          <p:nvPr/>
        </p:nvSpPr>
        <p:spPr bwMode="auto">
          <a:xfrm flipH="1">
            <a:off x="166688" y="44958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91" name="Oval 187"/>
          <p:cNvSpPr>
            <a:spLocks noChangeArrowheads="1"/>
          </p:cNvSpPr>
          <p:nvPr/>
        </p:nvSpPr>
        <p:spPr bwMode="auto">
          <a:xfrm flipH="1">
            <a:off x="260350" y="37607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92" name="Oval 188"/>
          <p:cNvSpPr>
            <a:spLocks noChangeArrowheads="1"/>
          </p:cNvSpPr>
          <p:nvPr/>
        </p:nvSpPr>
        <p:spPr bwMode="auto">
          <a:xfrm flipH="1">
            <a:off x="123825" y="3863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93" name="Oval 189"/>
          <p:cNvSpPr>
            <a:spLocks noChangeArrowheads="1"/>
          </p:cNvSpPr>
          <p:nvPr/>
        </p:nvSpPr>
        <p:spPr bwMode="auto">
          <a:xfrm flipH="1">
            <a:off x="7991475" y="4240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94" name="Oval 190"/>
          <p:cNvSpPr>
            <a:spLocks noChangeArrowheads="1"/>
          </p:cNvSpPr>
          <p:nvPr/>
        </p:nvSpPr>
        <p:spPr bwMode="auto">
          <a:xfrm flipH="1">
            <a:off x="8134350" y="3944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95" name="Oval 191"/>
          <p:cNvSpPr>
            <a:spLocks noChangeArrowheads="1"/>
          </p:cNvSpPr>
          <p:nvPr/>
        </p:nvSpPr>
        <p:spPr bwMode="auto">
          <a:xfrm flipH="1">
            <a:off x="7788275" y="4003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96" name="Oval 192"/>
          <p:cNvSpPr>
            <a:spLocks noChangeArrowheads="1"/>
          </p:cNvSpPr>
          <p:nvPr/>
        </p:nvSpPr>
        <p:spPr bwMode="auto">
          <a:xfrm flipH="1">
            <a:off x="7635875" y="4156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97" name="Oval 193"/>
          <p:cNvSpPr>
            <a:spLocks noChangeArrowheads="1"/>
          </p:cNvSpPr>
          <p:nvPr/>
        </p:nvSpPr>
        <p:spPr bwMode="auto">
          <a:xfrm flipH="1">
            <a:off x="7483475" y="4308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98" name="Oval 194"/>
          <p:cNvSpPr>
            <a:spLocks noChangeArrowheads="1"/>
          </p:cNvSpPr>
          <p:nvPr/>
        </p:nvSpPr>
        <p:spPr bwMode="auto">
          <a:xfrm flipH="1">
            <a:off x="7839075" y="4392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499" name="Oval 195"/>
          <p:cNvSpPr>
            <a:spLocks noChangeArrowheads="1"/>
          </p:cNvSpPr>
          <p:nvPr/>
        </p:nvSpPr>
        <p:spPr bwMode="auto">
          <a:xfrm flipH="1">
            <a:off x="7981950" y="4097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00" name="Oval 196"/>
          <p:cNvSpPr>
            <a:spLocks noChangeArrowheads="1"/>
          </p:cNvSpPr>
          <p:nvPr/>
        </p:nvSpPr>
        <p:spPr bwMode="auto">
          <a:xfrm flipH="1">
            <a:off x="7829550"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01" name="Oval 197"/>
          <p:cNvSpPr>
            <a:spLocks noChangeArrowheads="1"/>
          </p:cNvSpPr>
          <p:nvPr/>
        </p:nvSpPr>
        <p:spPr bwMode="auto">
          <a:xfrm flipH="1">
            <a:off x="7677150" y="4402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02" name="Oval 198"/>
          <p:cNvSpPr>
            <a:spLocks noChangeArrowheads="1"/>
          </p:cNvSpPr>
          <p:nvPr/>
        </p:nvSpPr>
        <p:spPr bwMode="auto">
          <a:xfrm flipH="1">
            <a:off x="7524750" y="4554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03" name="Oval 199"/>
          <p:cNvSpPr>
            <a:spLocks noChangeArrowheads="1"/>
          </p:cNvSpPr>
          <p:nvPr/>
        </p:nvSpPr>
        <p:spPr bwMode="auto">
          <a:xfrm flipH="1">
            <a:off x="7618413" y="3819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04" name="Oval 200"/>
          <p:cNvSpPr>
            <a:spLocks noChangeArrowheads="1"/>
          </p:cNvSpPr>
          <p:nvPr/>
        </p:nvSpPr>
        <p:spPr bwMode="auto">
          <a:xfrm flipH="1">
            <a:off x="7481888" y="3922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05" name="Oval 201"/>
          <p:cNvSpPr>
            <a:spLocks noChangeArrowheads="1"/>
          </p:cNvSpPr>
          <p:nvPr/>
        </p:nvSpPr>
        <p:spPr bwMode="auto">
          <a:xfrm flipH="1">
            <a:off x="7164388" y="5094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06" name="Oval 202"/>
          <p:cNvSpPr>
            <a:spLocks noChangeArrowheads="1"/>
          </p:cNvSpPr>
          <p:nvPr/>
        </p:nvSpPr>
        <p:spPr bwMode="auto">
          <a:xfrm flipH="1">
            <a:off x="7013575" y="5143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07" name="Oval 203"/>
          <p:cNvSpPr>
            <a:spLocks noChangeArrowheads="1"/>
          </p:cNvSpPr>
          <p:nvPr/>
        </p:nvSpPr>
        <p:spPr bwMode="auto">
          <a:xfrm flipH="1">
            <a:off x="6657975" y="50593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08" name="Oval 204"/>
          <p:cNvSpPr>
            <a:spLocks noChangeArrowheads="1"/>
          </p:cNvSpPr>
          <p:nvPr/>
        </p:nvSpPr>
        <p:spPr bwMode="auto">
          <a:xfrm flipH="1">
            <a:off x="7281863" y="5203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09" name="Oval 205"/>
          <p:cNvSpPr>
            <a:spLocks noChangeArrowheads="1"/>
          </p:cNvSpPr>
          <p:nvPr/>
        </p:nvSpPr>
        <p:spPr bwMode="auto">
          <a:xfrm flipH="1">
            <a:off x="6861175" y="5295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10" name="Oval 206"/>
          <p:cNvSpPr>
            <a:spLocks noChangeArrowheads="1"/>
          </p:cNvSpPr>
          <p:nvPr/>
        </p:nvSpPr>
        <p:spPr bwMode="auto">
          <a:xfrm flipH="1">
            <a:off x="6851650" y="5153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11" name="Oval 207"/>
          <p:cNvSpPr>
            <a:spLocks noChangeArrowheads="1"/>
          </p:cNvSpPr>
          <p:nvPr/>
        </p:nvSpPr>
        <p:spPr bwMode="auto">
          <a:xfrm flipH="1">
            <a:off x="6572250" y="4791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12" name="Oval 208"/>
          <p:cNvSpPr>
            <a:spLocks noChangeArrowheads="1"/>
          </p:cNvSpPr>
          <p:nvPr/>
        </p:nvSpPr>
        <p:spPr bwMode="auto">
          <a:xfrm flipH="1">
            <a:off x="6376988" y="47148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13" name="Oval 209"/>
          <p:cNvSpPr>
            <a:spLocks noChangeArrowheads="1"/>
          </p:cNvSpPr>
          <p:nvPr/>
        </p:nvSpPr>
        <p:spPr bwMode="auto">
          <a:xfrm flipH="1">
            <a:off x="5935663" y="4692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14" name="Oval 210"/>
          <p:cNvSpPr>
            <a:spLocks noChangeArrowheads="1"/>
          </p:cNvSpPr>
          <p:nvPr/>
        </p:nvSpPr>
        <p:spPr bwMode="auto">
          <a:xfrm flipH="1">
            <a:off x="5808663" y="4643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15" name="Oval 211"/>
          <p:cNvSpPr>
            <a:spLocks noChangeArrowheads="1"/>
          </p:cNvSpPr>
          <p:nvPr/>
        </p:nvSpPr>
        <p:spPr bwMode="auto">
          <a:xfrm flipH="1">
            <a:off x="5722938" y="4510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16" name="Oval 212"/>
          <p:cNvSpPr>
            <a:spLocks noChangeArrowheads="1"/>
          </p:cNvSpPr>
          <p:nvPr/>
        </p:nvSpPr>
        <p:spPr bwMode="auto">
          <a:xfrm flipH="1">
            <a:off x="5554663" y="4603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17" name="Oval 213"/>
          <p:cNvSpPr>
            <a:spLocks noChangeArrowheads="1"/>
          </p:cNvSpPr>
          <p:nvPr/>
        </p:nvSpPr>
        <p:spPr bwMode="auto">
          <a:xfrm flipH="1">
            <a:off x="5646738" y="4149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18" name="Oval 214"/>
          <p:cNvSpPr>
            <a:spLocks noChangeArrowheads="1"/>
          </p:cNvSpPr>
          <p:nvPr/>
        </p:nvSpPr>
        <p:spPr bwMode="auto">
          <a:xfrm flipH="1">
            <a:off x="5300663" y="4446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19" name="Oval 215"/>
          <p:cNvSpPr>
            <a:spLocks noChangeArrowheads="1"/>
          </p:cNvSpPr>
          <p:nvPr/>
        </p:nvSpPr>
        <p:spPr bwMode="auto">
          <a:xfrm flipH="1">
            <a:off x="5924550" y="4818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20" name="Oval 216"/>
          <p:cNvSpPr>
            <a:spLocks noChangeArrowheads="1"/>
          </p:cNvSpPr>
          <p:nvPr/>
        </p:nvSpPr>
        <p:spPr bwMode="auto">
          <a:xfrm flipH="1">
            <a:off x="5553075" y="4821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21" name="Oval 217"/>
          <p:cNvSpPr>
            <a:spLocks noChangeArrowheads="1"/>
          </p:cNvSpPr>
          <p:nvPr/>
        </p:nvSpPr>
        <p:spPr bwMode="auto">
          <a:xfrm flipH="1">
            <a:off x="5418138" y="4737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22" name="Oval 218"/>
          <p:cNvSpPr>
            <a:spLocks noChangeArrowheads="1"/>
          </p:cNvSpPr>
          <p:nvPr/>
        </p:nvSpPr>
        <p:spPr bwMode="auto">
          <a:xfrm flipH="1">
            <a:off x="5283200" y="4652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23" name="Oval 219"/>
          <p:cNvSpPr>
            <a:spLocks noChangeArrowheads="1"/>
          </p:cNvSpPr>
          <p:nvPr/>
        </p:nvSpPr>
        <p:spPr bwMode="auto">
          <a:xfrm flipH="1">
            <a:off x="5705475" y="4762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24" name="Oval 220"/>
          <p:cNvSpPr>
            <a:spLocks noChangeArrowheads="1"/>
          </p:cNvSpPr>
          <p:nvPr/>
        </p:nvSpPr>
        <p:spPr bwMode="auto">
          <a:xfrm flipH="1">
            <a:off x="5494338" y="43021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25" name="Oval 221"/>
          <p:cNvSpPr>
            <a:spLocks noChangeArrowheads="1"/>
          </p:cNvSpPr>
          <p:nvPr/>
        </p:nvSpPr>
        <p:spPr bwMode="auto">
          <a:xfrm flipH="1">
            <a:off x="5427663" y="45021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26" name="Oval 222"/>
          <p:cNvSpPr>
            <a:spLocks noChangeArrowheads="1"/>
          </p:cNvSpPr>
          <p:nvPr/>
        </p:nvSpPr>
        <p:spPr bwMode="auto">
          <a:xfrm flipH="1">
            <a:off x="5926138" y="43529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27" name="Oval 223"/>
          <p:cNvSpPr>
            <a:spLocks noChangeArrowheads="1"/>
          </p:cNvSpPr>
          <p:nvPr/>
        </p:nvSpPr>
        <p:spPr bwMode="auto">
          <a:xfrm flipH="1">
            <a:off x="5681663" y="4341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28" name="Oval 224"/>
          <p:cNvSpPr>
            <a:spLocks noChangeArrowheads="1"/>
          </p:cNvSpPr>
          <p:nvPr/>
        </p:nvSpPr>
        <p:spPr bwMode="auto">
          <a:xfrm flipH="1">
            <a:off x="5494338" y="43021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29" name="Oval 225"/>
          <p:cNvSpPr>
            <a:spLocks noChangeArrowheads="1"/>
          </p:cNvSpPr>
          <p:nvPr/>
        </p:nvSpPr>
        <p:spPr bwMode="auto">
          <a:xfrm flipH="1">
            <a:off x="5249863" y="4210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30" name="Oval 226"/>
          <p:cNvSpPr>
            <a:spLocks noChangeArrowheads="1"/>
          </p:cNvSpPr>
          <p:nvPr/>
        </p:nvSpPr>
        <p:spPr bwMode="auto">
          <a:xfrm flipH="1">
            <a:off x="8429625" y="5265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31" name="Oval 227"/>
          <p:cNvSpPr>
            <a:spLocks noChangeArrowheads="1"/>
          </p:cNvSpPr>
          <p:nvPr/>
        </p:nvSpPr>
        <p:spPr bwMode="auto">
          <a:xfrm flipH="1">
            <a:off x="8302625" y="52165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32" name="Oval 228"/>
          <p:cNvSpPr>
            <a:spLocks noChangeArrowheads="1"/>
          </p:cNvSpPr>
          <p:nvPr/>
        </p:nvSpPr>
        <p:spPr bwMode="auto">
          <a:xfrm flipH="1">
            <a:off x="8216900" y="5083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33" name="Oval 229"/>
          <p:cNvSpPr>
            <a:spLocks noChangeArrowheads="1"/>
          </p:cNvSpPr>
          <p:nvPr/>
        </p:nvSpPr>
        <p:spPr bwMode="auto">
          <a:xfrm flipH="1">
            <a:off x="8048625" y="5176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34" name="Oval 230"/>
          <p:cNvSpPr>
            <a:spLocks noChangeArrowheads="1"/>
          </p:cNvSpPr>
          <p:nvPr/>
        </p:nvSpPr>
        <p:spPr bwMode="auto">
          <a:xfrm flipH="1">
            <a:off x="8140700" y="4722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35" name="Oval 231"/>
          <p:cNvSpPr>
            <a:spLocks noChangeArrowheads="1"/>
          </p:cNvSpPr>
          <p:nvPr/>
        </p:nvSpPr>
        <p:spPr bwMode="auto">
          <a:xfrm flipH="1">
            <a:off x="7794625" y="5019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36" name="Oval 232"/>
          <p:cNvSpPr>
            <a:spLocks noChangeArrowheads="1"/>
          </p:cNvSpPr>
          <p:nvPr/>
        </p:nvSpPr>
        <p:spPr bwMode="auto">
          <a:xfrm flipH="1">
            <a:off x="8418513" y="53911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37" name="Oval 233"/>
          <p:cNvSpPr>
            <a:spLocks noChangeArrowheads="1"/>
          </p:cNvSpPr>
          <p:nvPr/>
        </p:nvSpPr>
        <p:spPr bwMode="auto">
          <a:xfrm flipH="1">
            <a:off x="8047038" y="5394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38" name="Oval 234"/>
          <p:cNvSpPr>
            <a:spLocks noChangeArrowheads="1"/>
          </p:cNvSpPr>
          <p:nvPr/>
        </p:nvSpPr>
        <p:spPr bwMode="auto">
          <a:xfrm flipH="1">
            <a:off x="7912100" y="53101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39" name="Oval 235"/>
          <p:cNvSpPr>
            <a:spLocks noChangeArrowheads="1"/>
          </p:cNvSpPr>
          <p:nvPr/>
        </p:nvSpPr>
        <p:spPr bwMode="auto">
          <a:xfrm flipH="1">
            <a:off x="7777163" y="5226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40" name="Oval 236"/>
          <p:cNvSpPr>
            <a:spLocks noChangeArrowheads="1"/>
          </p:cNvSpPr>
          <p:nvPr/>
        </p:nvSpPr>
        <p:spPr bwMode="auto">
          <a:xfrm flipH="1">
            <a:off x="8199438" y="5335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41" name="Oval 237"/>
          <p:cNvSpPr>
            <a:spLocks noChangeArrowheads="1"/>
          </p:cNvSpPr>
          <p:nvPr/>
        </p:nvSpPr>
        <p:spPr bwMode="auto">
          <a:xfrm flipH="1">
            <a:off x="7988300" y="4875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42" name="Oval 238"/>
          <p:cNvSpPr>
            <a:spLocks noChangeArrowheads="1"/>
          </p:cNvSpPr>
          <p:nvPr/>
        </p:nvSpPr>
        <p:spPr bwMode="auto">
          <a:xfrm flipH="1">
            <a:off x="7921625" y="5075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43" name="Oval 239"/>
          <p:cNvSpPr>
            <a:spLocks noChangeArrowheads="1"/>
          </p:cNvSpPr>
          <p:nvPr/>
        </p:nvSpPr>
        <p:spPr bwMode="auto">
          <a:xfrm flipH="1">
            <a:off x="8420100"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44" name="Oval 240"/>
          <p:cNvSpPr>
            <a:spLocks noChangeArrowheads="1"/>
          </p:cNvSpPr>
          <p:nvPr/>
        </p:nvSpPr>
        <p:spPr bwMode="auto">
          <a:xfrm flipH="1">
            <a:off x="8175625" y="4914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45" name="Oval 241"/>
          <p:cNvSpPr>
            <a:spLocks noChangeArrowheads="1"/>
          </p:cNvSpPr>
          <p:nvPr/>
        </p:nvSpPr>
        <p:spPr bwMode="auto">
          <a:xfrm flipH="1">
            <a:off x="7988300" y="4875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46" name="Oval 242"/>
          <p:cNvSpPr>
            <a:spLocks noChangeArrowheads="1"/>
          </p:cNvSpPr>
          <p:nvPr/>
        </p:nvSpPr>
        <p:spPr bwMode="auto">
          <a:xfrm flipH="1">
            <a:off x="7743825" y="4783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47" name="Oval 243"/>
          <p:cNvSpPr>
            <a:spLocks noChangeArrowheads="1"/>
          </p:cNvSpPr>
          <p:nvPr/>
        </p:nvSpPr>
        <p:spPr bwMode="auto">
          <a:xfrm flipH="1">
            <a:off x="8920163" y="4321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48" name="Oval 244"/>
          <p:cNvSpPr>
            <a:spLocks noChangeArrowheads="1"/>
          </p:cNvSpPr>
          <p:nvPr/>
        </p:nvSpPr>
        <p:spPr bwMode="auto">
          <a:xfrm flipH="1">
            <a:off x="8793163" y="4271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49" name="Oval 245"/>
          <p:cNvSpPr>
            <a:spLocks noChangeArrowheads="1"/>
          </p:cNvSpPr>
          <p:nvPr/>
        </p:nvSpPr>
        <p:spPr bwMode="auto">
          <a:xfrm flipH="1">
            <a:off x="8707438" y="4138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50" name="Oval 246"/>
          <p:cNvSpPr>
            <a:spLocks noChangeArrowheads="1"/>
          </p:cNvSpPr>
          <p:nvPr/>
        </p:nvSpPr>
        <p:spPr bwMode="auto">
          <a:xfrm flipH="1">
            <a:off x="8539163" y="4232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51" name="Oval 247"/>
          <p:cNvSpPr>
            <a:spLocks noChangeArrowheads="1"/>
          </p:cNvSpPr>
          <p:nvPr/>
        </p:nvSpPr>
        <p:spPr bwMode="auto">
          <a:xfrm flipH="1">
            <a:off x="8631238" y="37782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52" name="Oval 248"/>
          <p:cNvSpPr>
            <a:spLocks noChangeArrowheads="1"/>
          </p:cNvSpPr>
          <p:nvPr/>
        </p:nvSpPr>
        <p:spPr bwMode="auto">
          <a:xfrm flipH="1">
            <a:off x="8285163" y="4075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53" name="Oval 249"/>
          <p:cNvSpPr>
            <a:spLocks noChangeArrowheads="1"/>
          </p:cNvSpPr>
          <p:nvPr/>
        </p:nvSpPr>
        <p:spPr bwMode="auto">
          <a:xfrm flipH="1">
            <a:off x="8909050" y="4446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54" name="Oval 250"/>
          <p:cNvSpPr>
            <a:spLocks noChangeArrowheads="1"/>
          </p:cNvSpPr>
          <p:nvPr/>
        </p:nvSpPr>
        <p:spPr bwMode="auto">
          <a:xfrm flipH="1">
            <a:off x="8545513" y="4357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55" name="Oval 251"/>
          <p:cNvSpPr>
            <a:spLocks noChangeArrowheads="1"/>
          </p:cNvSpPr>
          <p:nvPr/>
        </p:nvSpPr>
        <p:spPr bwMode="auto">
          <a:xfrm flipH="1">
            <a:off x="8402638" y="4365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56" name="Oval 252"/>
          <p:cNvSpPr>
            <a:spLocks noChangeArrowheads="1"/>
          </p:cNvSpPr>
          <p:nvPr/>
        </p:nvSpPr>
        <p:spPr bwMode="auto">
          <a:xfrm flipH="1">
            <a:off x="8267700" y="4281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57" name="Oval 253"/>
          <p:cNvSpPr>
            <a:spLocks noChangeArrowheads="1"/>
          </p:cNvSpPr>
          <p:nvPr/>
        </p:nvSpPr>
        <p:spPr bwMode="auto">
          <a:xfrm flipH="1">
            <a:off x="8689975" y="4391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58" name="Oval 254"/>
          <p:cNvSpPr>
            <a:spLocks noChangeArrowheads="1"/>
          </p:cNvSpPr>
          <p:nvPr/>
        </p:nvSpPr>
        <p:spPr bwMode="auto">
          <a:xfrm flipH="1">
            <a:off x="8478838" y="3930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59" name="Oval 255"/>
          <p:cNvSpPr>
            <a:spLocks noChangeArrowheads="1"/>
          </p:cNvSpPr>
          <p:nvPr/>
        </p:nvSpPr>
        <p:spPr bwMode="auto">
          <a:xfrm flipH="1">
            <a:off x="8412163" y="4130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60" name="Oval 256"/>
          <p:cNvSpPr>
            <a:spLocks noChangeArrowheads="1"/>
          </p:cNvSpPr>
          <p:nvPr/>
        </p:nvSpPr>
        <p:spPr bwMode="auto">
          <a:xfrm flipH="1">
            <a:off x="8910638" y="3981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61" name="Oval 257"/>
          <p:cNvSpPr>
            <a:spLocks noChangeArrowheads="1"/>
          </p:cNvSpPr>
          <p:nvPr/>
        </p:nvSpPr>
        <p:spPr bwMode="auto">
          <a:xfrm flipH="1">
            <a:off x="8666163" y="3970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62" name="Oval 258"/>
          <p:cNvSpPr>
            <a:spLocks noChangeArrowheads="1"/>
          </p:cNvSpPr>
          <p:nvPr/>
        </p:nvSpPr>
        <p:spPr bwMode="auto">
          <a:xfrm flipH="1">
            <a:off x="8478838" y="3930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63" name="Oval 259"/>
          <p:cNvSpPr>
            <a:spLocks noChangeArrowheads="1"/>
          </p:cNvSpPr>
          <p:nvPr/>
        </p:nvSpPr>
        <p:spPr bwMode="auto">
          <a:xfrm flipH="1">
            <a:off x="8234363" y="3838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64" name="Oval 260"/>
          <p:cNvSpPr>
            <a:spLocks noChangeArrowheads="1"/>
          </p:cNvSpPr>
          <p:nvPr/>
        </p:nvSpPr>
        <p:spPr bwMode="auto">
          <a:xfrm flipH="1">
            <a:off x="7983538"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65" name="Oval 261"/>
          <p:cNvSpPr>
            <a:spLocks noChangeArrowheads="1"/>
          </p:cNvSpPr>
          <p:nvPr/>
        </p:nvSpPr>
        <p:spPr bwMode="auto">
          <a:xfrm flipH="1">
            <a:off x="7821613" y="4705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66" name="Oval 262"/>
          <p:cNvSpPr>
            <a:spLocks noChangeArrowheads="1"/>
          </p:cNvSpPr>
          <p:nvPr/>
        </p:nvSpPr>
        <p:spPr bwMode="auto">
          <a:xfrm flipH="1">
            <a:off x="7981950" y="4799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67" name="Oval 263"/>
          <p:cNvSpPr>
            <a:spLocks noChangeArrowheads="1"/>
          </p:cNvSpPr>
          <p:nvPr/>
        </p:nvSpPr>
        <p:spPr bwMode="auto">
          <a:xfrm flipH="1">
            <a:off x="8612188" y="4724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68" name="Oval 264"/>
          <p:cNvSpPr>
            <a:spLocks noChangeArrowheads="1"/>
          </p:cNvSpPr>
          <p:nvPr/>
        </p:nvSpPr>
        <p:spPr bwMode="auto">
          <a:xfrm flipH="1">
            <a:off x="8443913" y="5057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69" name="Oval 265"/>
          <p:cNvSpPr>
            <a:spLocks noChangeArrowheads="1"/>
          </p:cNvSpPr>
          <p:nvPr/>
        </p:nvSpPr>
        <p:spPr bwMode="auto">
          <a:xfrm flipH="1">
            <a:off x="8281988" y="50673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70" name="Oval 266"/>
          <p:cNvSpPr>
            <a:spLocks noChangeArrowheads="1"/>
          </p:cNvSpPr>
          <p:nvPr/>
        </p:nvSpPr>
        <p:spPr bwMode="auto">
          <a:xfrm flipH="1">
            <a:off x="8442325" y="5160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71" name="Oval 267"/>
          <p:cNvSpPr>
            <a:spLocks noChangeArrowheads="1"/>
          </p:cNvSpPr>
          <p:nvPr/>
        </p:nvSpPr>
        <p:spPr bwMode="auto">
          <a:xfrm flipH="1">
            <a:off x="9072563" y="5086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72" name="Oval 268"/>
          <p:cNvSpPr>
            <a:spLocks noChangeArrowheads="1"/>
          </p:cNvSpPr>
          <p:nvPr/>
        </p:nvSpPr>
        <p:spPr bwMode="auto">
          <a:xfrm flipH="1">
            <a:off x="6819900" y="4621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73" name="Oval 269"/>
          <p:cNvSpPr>
            <a:spLocks noChangeArrowheads="1"/>
          </p:cNvSpPr>
          <p:nvPr/>
        </p:nvSpPr>
        <p:spPr bwMode="auto">
          <a:xfrm flipH="1">
            <a:off x="6657975" y="4630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74" name="Oval 270"/>
          <p:cNvSpPr>
            <a:spLocks noChangeArrowheads="1"/>
          </p:cNvSpPr>
          <p:nvPr/>
        </p:nvSpPr>
        <p:spPr bwMode="auto">
          <a:xfrm flipH="1">
            <a:off x="6818313" y="4724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75" name="Oval 271"/>
          <p:cNvSpPr>
            <a:spLocks noChangeArrowheads="1"/>
          </p:cNvSpPr>
          <p:nvPr/>
        </p:nvSpPr>
        <p:spPr bwMode="auto">
          <a:xfrm flipH="1">
            <a:off x="7448550" y="46497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76" name="Oval 272"/>
          <p:cNvSpPr>
            <a:spLocks noChangeArrowheads="1"/>
          </p:cNvSpPr>
          <p:nvPr/>
        </p:nvSpPr>
        <p:spPr bwMode="auto">
          <a:xfrm flipH="1">
            <a:off x="7165975"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77" name="Oval 273"/>
          <p:cNvSpPr>
            <a:spLocks noChangeArrowheads="1"/>
          </p:cNvSpPr>
          <p:nvPr/>
        </p:nvSpPr>
        <p:spPr bwMode="auto">
          <a:xfrm flipH="1">
            <a:off x="7704138" y="5072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78" name="Oval 274"/>
          <p:cNvSpPr>
            <a:spLocks noChangeArrowheads="1"/>
          </p:cNvSpPr>
          <p:nvPr/>
        </p:nvSpPr>
        <p:spPr bwMode="auto">
          <a:xfrm flipH="1">
            <a:off x="7551738" y="52244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79" name="Oval 275"/>
          <p:cNvSpPr>
            <a:spLocks noChangeArrowheads="1"/>
          </p:cNvSpPr>
          <p:nvPr/>
        </p:nvSpPr>
        <p:spPr bwMode="auto">
          <a:xfrm flipH="1">
            <a:off x="7591425" y="4935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80" name="Oval 276"/>
          <p:cNvSpPr>
            <a:spLocks noChangeArrowheads="1"/>
          </p:cNvSpPr>
          <p:nvPr/>
        </p:nvSpPr>
        <p:spPr bwMode="auto">
          <a:xfrm flipH="1">
            <a:off x="7439025" y="5087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81" name="Oval 277"/>
          <p:cNvSpPr>
            <a:spLocks noChangeArrowheads="1"/>
          </p:cNvSpPr>
          <p:nvPr/>
        </p:nvSpPr>
        <p:spPr bwMode="auto">
          <a:xfrm flipH="1">
            <a:off x="8916988" y="5297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82" name="Oval 278"/>
          <p:cNvSpPr>
            <a:spLocks noChangeArrowheads="1"/>
          </p:cNvSpPr>
          <p:nvPr/>
        </p:nvSpPr>
        <p:spPr bwMode="auto">
          <a:xfrm flipH="1">
            <a:off x="1169988" y="4900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83" name="Oval 279"/>
          <p:cNvSpPr>
            <a:spLocks noChangeArrowheads="1"/>
          </p:cNvSpPr>
          <p:nvPr/>
        </p:nvSpPr>
        <p:spPr bwMode="auto">
          <a:xfrm flipH="1">
            <a:off x="1338263" y="5078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84" name="Oval 280"/>
          <p:cNvSpPr>
            <a:spLocks noChangeArrowheads="1"/>
          </p:cNvSpPr>
          <p:nvPr/>
        </p:nvSpPr>
        <p:spPr bwMode="auto">
          <a:xfrm flipH="1">
            <a:off x="1185863" y="5230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85" name="Oval 281"/>
          <p:cNvSpPr>
            <a:spLocks noChangeArrowheads="1"/>
          </p:cNvSpPr>
          <p:nvPr/>
        </p:nvSpPr>
        <p:spPr bwMode="auto">
          <a:xfrm flipH="1">
            <a:off x="1033463" y="5383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86" name="Oval 282"/>
          <p:cNvSpPr>
            <a:spLocks noChangeArrowheads="1"/>
          </p:cNvSpPr>
          <p:nvPr/>
        </p:nvSpPr>
        <p:spPr bwMode="auto">
          <a:xfrm flipH="1">
            <a:off x="623888" y="40386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87" name="Oval 283"/>
          <p:cNvSpPr>
            <a:spLocks noChangeArrowheads="1"/>
          </p:cNvSpPr>
          <p:nvPr/>
        </p:nvSpPr>
        <p:spPr bwMode="auto">
          <a:xfrm flipH="1">
            <a:off x="1558925" y="4351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88" name="Oval 284"/>
          <p:cNvSpPr>
            <a:spLocks noChangeArrowheads="1"/>
          </p:cNvSpPr>
          <p:nvPr/>
        </p:nvSpPr>
        <p:spPr bwMode="auto">
          <a:xfrm flipH="1">
            <a:off x="1304925" y="4194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89" name="Oval 285"/>
          <p:cNvSpPr>
            <a:spLocks noChangeArrowheads="1"/>
          </p:cNvSpPr>
          <p:nvPr/>
        </p:nvSpPr>
        <p:spPr bwMode="auto">
          <a:xfrm flipH="1">
            <a:off x="1287463" y="44005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90" name="Oval 286"/>
          <p:cNvSpPr>
            <a:spLocks noChangeArrowheads="1"/>
          </p:cNvSpPr>
          <p:nvPr/>
        </p:nvSpPr>
        <p:spPr bwMode="auto">
          <a:xfrm flipH="1">
            <a:off x="1498600" y="404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91" name="Oval 287"/>
          <p:cNvSpPr>
            <a:spLocks noChangeArrowheads="1"/>
          </p:cNvSpPr>
          <p:nvPr/>
        </p:nvSpPr>
        <p:spPr bwMode="auto">
          <a:xfrm flipH="1">
            <a:off x="1431925"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92" name="Oval 288"/>
          <p:cNvSpPr>
            <a:spLocks noChangeArrowheads="1"/>
          </p:cNvSpPr>
          <p:nvPr/>
        </p:nvSpPr>
        <p:spPr bwMode="auto">
          <a:xfrm flipH="1">
            <a:off x="1498600" y="404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93" name="Oval 289"/>
          <p:cNvSpPr>
            <a:spLocks noChangeArrowheads="1"/>
          </p:cNvSpPr>
          <p:nvPr/>
        </p:nvSpPr>
        <p:spPr bwMode="auto">
          <a:xfrm flipH="1">
            <a:off x="1152525" y="4346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94" name="Oval 290"/>
          <p:cNvSpPr>
            <a:spLocks noChangeArrowheads="1"/>
          </p:cNvSpPr>
          <p:nvPr/>
        </p:nvSpPr>
        <p:spPr bwMode="auto">
          <a:xfrm flipH="1">
            <a:off x="1254125" y="3957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95" name="Oval 291"/>
          <p:cNvSpPr>
            <a:spLocks noChangeArrowheads="1"/>
          </p:cNvSpPr>
          <p:nvPr/>
        </p:nvSpPr>
        <p:spPr bwMode="auto">
          <a:xfrm flipH="1">
            <a:off x="1000125" y="4160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96" name="Oval 292"/>
          <p:cNvSpPr>
            <a:spLocks noChangeArrowheads="1"/>
          </p:cNvSpPr>
          <p:nvPr/>
        </p:nvSpPr>
        <p:spPr bwMode="auto">
          <a:xfrm flipH="1">
            <a:off x="749300" y="4419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97" name="Oval 293"/>
          <p:cNvSpPr>
            <a:spLocks noChangeArrowheads="1"/>
          </p:cNvSpPr>
          <p:nvPr/>
        </p:nvSpPr>
        <p:spPr bwMode="auto">
          <a:xfrm flipH="1">
            <a:off x="881063" y="3898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98" name="Oval 294"/>
          <p:cNvSpPr>
            <a:spLocks noChangeArrowheads="1"/>
          </p:cNvSpPr>
          <p:nvPr/>
        </p:nvSpPr>
        <p:spPr bwMode="auto">
          <a:xfrm flipH="1">
            <a:off x="722313" y="4210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599" name="Oval 295"/>
          <p:cNvSpPr>
            <a:spLocks noChangeArrowheads="1"/>
          </p:cNvSpPr>
          <p:nvPr/>
        </p:nvSpPr>
        <p:spPr bwMode="auto">
          <a:xfrm flipH="1">
            <a:off x="2703513" y="538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00" name="Oval 296"/>
          <p:cNvSpPr>
            <a:spLocks noChangeArrowheads="1"/>
          </p:cNvSpPr>
          <p:nvPr/>
        </p:nvSpPr>
        <p:spPr bwMode="auto">
          <a:xfrm flipH="1">
            <a:off x="3116263" y="6381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01" name="Oval 297"/>
          <p:cNvSpPr>
            <a:spLocks noChangeArrowheads="1"/>
          </p:cNvSpPr>
          <p:nvPr/>
        </p:nvSpPr>
        <p:spPr bwMode="auto">
          <a:xfrm flipH="1">
            <a:off x="865188" y="1562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02" name="Oval 298"/>
          <p:cNvSpPr>
            <a:spLocks noChangeArrowheads="1"/>
          </p:cNvSpPr>
          <p:nvPr/>
        </p:nvSpPr>
        <p:spPr bwMode="auto">
          <a:xfrm flipH="1">
            <a:off x="3686175" y="5868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03" name="Oval 299"/>
          <p:cNvSpPr>
            <a:spLocks noChangeArrowheads="1"/>
          </p:cNvSpPr>
          <p:nvPr/>
        </p:nvSpPr>
        <p:spPr bwMode="auto">
          <a:xfrm flipH="1">
            <a:off x="2093913" y="5995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04" name="Oval 300"/>
          <p:cNvSpPr>
            <a:spLocks noChangeArrowheads="1"/>
          </p:cNvSpPr>
          <p:nvPr/>
        </p:nvSpPr>
        <p:spPr bwMode="auto">
          <a:xfrm flipH="1">
            <a:off x="2536825" y="4090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05" name="Oval 301"/>
          <p:cNvSpPr>
            <a:spLocks noChangeArrowheads="1"/>
          </p:cNvSpPr>
          <p:nvPr/>
        </p:nvSpPr>
        <p:spPr bwMode="auto">
          <a:xfrm flipH="1">
            <a:off x="2241550" y="3940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06" name="Oval 302"/>
          <p:cNvSpPr>
            <a:spLocks noChangeArrowheads="1"/>
          </p:cNvSpPr>
          <p:nvPr/>
        </p:nvSpPr>
        <p:spPr bwMode="auto">
          <a:xfrm flipH="1">
            <a:off x="1878013" y="3427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07" name="Oval 303"/>
          <p:cNvSpPr>
            <a:spLocks noChangeArrowheads="1"/>
          </p:cNvSpPr>
          <p:nvPr/>
        </p:nvSpPr>
        <p:spPr bwMode="auto">
          <a:xfrm flipH="1">
            <a:off x="1514475" y="2914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08" name="Oval 304"/>
          <p:cNvSpPr>
            <a:spLocks noChangeArrowheads="1"/>
          </p:cNvSpPr>
          <p:nvPr/>
        </p:nvSpPr>
        <p:spPr bwMode="auto">
          <a:xfrm flipH="1">
            <a:off x="1968500" y="1862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09" name="Oval 305"/>
          <p:cNvSpPr>
            <a:spLocks noChangeArrowheads="1"/>
          </p:cNvSpPr>
          <p:nvPr/>
        </p:nvSpPr>
        <p:spPr bwMode="auto">
          <a:xfrm flipH="1">
            <a:off x="504825" y="811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10" name="Oval 306"/>
          <p:cNvSpPr>
            <a:spLocks noChangeArrowheads="1"/>
          </p:cNvSpPr>
          <p:nvPr/>
        </p:nvSpPr>
        <p:spPr bwMode="auto">
          <a:xfrm flipH="1">
            <a:off x="1681163" y="598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11" name="Oval 307"/>
          <p:cNvSpPr>
            <a:spLocks noChangeArrowheads="1"/>
          </p:cNvSpPr>
          <p:nvPr/>
        </p:nvSpPr>
        <p:spPr bwMode="auto">
          <a:xfrm flipH="1">
            <a:off x="528638" y="696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12" name="Oval 308"/>
          <p:cNvSpPr>
            <a:spLocks noChangeArrowheads="1"/>
          </p:cNvSpPr>
          <p:nvPr/>
        </p:nvSpPr>
        <p:spPr bwMode="auto">
          <a:xfrm flipH="1">
            <a:off x="904875" y="754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13" name="AutoShape 309"/>
          <p:cNvSpPr>
            <a:spLocks noChangeArrowheads="1"/>
          </p:cNvSpPr>
          <p:nvPr/>
        </p:nvSpPr>
        <p:spPr bwMode="auto">
          <a:xfrm rot="3806438">
            <a:off x="1017588" y="6084888"/>
            <a:ext cx="300037" cy="1277937"/>
          </a:xfrm>
          <a:prstGeom prst="can">
            <a:avLst>
              <a:gd name="adj" fmla="val 106482"/>
            </a:avLst>
          </a:prstGeom>
          <a:solidFill>
            <a:srgbClr val="FFFF66"/>
          </a:solidFill>
          <a:ln w="9525">
            <a:solidFill>
              <a:schemeClr val="tx1"/>
            </a:solidFill>
            <a:round/>
            <a:headEnd/>
            <a:tailEnd/>
          </a:ln>
        </p:spPr>
        <p:txBody>
          <a:bodyPr wrap="none" anchor="ctr"/>
          <a:lstStyle/>
          <a:p>
            <a:endParaRPr lang="en-US"/>
          </a:p>
        </p:txBody>
      </p:sp>
      <p:sp>
        <p:nvSpPr>
          <p:cNvPr id="98614" name="Oval 310"/>
          <p:cNvSpPr>
            <a:spLocks noChangeArrowheads="1"/>
          </p:cNvSpPr>
          <p:nvPr/>
        </p:nvSpPr>
        <p:spPr bwMode="auto">
          <a:xfrm flipH="1">
            <a:off x="1603375" y="6467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15" name="Oval 311"/>
          <p:cNvSpPr>
            <a:spLocks noChangeArrowheads="1"/>
          </p:cNvSpPr>
          <p:nvPr/>
        </p:nvSpPr>
        <p:spPr bwMode="auto">
          <a:xfrm flipH="1">
            <a:off x="2133600" y="6289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16" name="Oval 312"/>
          <p:cNvSpPr>
            <a:spLocks noChangeArrowheads="1"/>
          </p:cNvSpPr>
          <p:nvPr/>
        </p:nvSpPr>
        <p:spPr bwMode="auto">
          <a:xfrm flipH="1">
            <a:off x="1668463" y="6375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21" name="Line 317"/>
          <p:cNvSpPr>
            <a:spLocks noChangeShapeType="1"/>
          </p:cNvSpPr>
          <p:nvPr/>
        </p:nvSpPr>
        <p:spPr bwMode="auto">
          <a:xfrm flipV="1">
            <a:off x="625475" y="860425"/>
            <a:ext cx="261938" cy="30956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8622" name="Line 318"/>
          <p:cNvSpPr>
            <a:spLocks noChangeShapeType="1"/>
          </p:cNvSpPr>
          <p:nvPr/>
        </p:nvSpPr>
        <p:spPr bwMode="auto">
          <a:xfrm>
            <a:off x="600075" y="1400175"/>
            <a:ext cx="227013" cy="152400"/>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8623" name="Line 319"/>
          <p:cNvSpPr>
            <a:spLocks noChangeShapeType="1"/>
          </p:cNvSpPr>
          <p:nvPr/>
        </p:nvSpPr>
        <p:spPr bwMode="auto">
          <a:xfrm flipH="1" flipV="1">
            <a:off x="3709988" y="4992688"/>
            <a:ext cx="17462" cy="51276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8624" name="Oval 320"/>
          <p:cNvSpPr>
            <a:spLocks noChangeArrowheads="1"/>
          </p:cNvSpPr>
          <p:nvPr/>
        </p:nvSpPr>
        <p:spPr bwMode="auto">
          <a:xfrm flipH="1">
            <a:off x="3454400" y="4900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25" name="Line 321"/>
          <p:cNvSpPr>
            <a:spLocks noChangeShapeType="1"/>
          </p:cNvSpPr>
          <p:nvPr/>
        </p:nvSpPr>
        <p:spPr bwMode="auto">
          <a:xfrm flipV="1">
            <a:off x="3735388" y="5118100"/>
            <a:ext cx="100012" cy="30321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8626" name="Line 322"/>
          <p:cNvSpPr>
            <a:spLocks noChangeShapeType="1"/>
          </p:cNvSpPr>
          <p:nvPr/>
        </p:nvSpPr>
        <p:spPr bwMode="auto">
          <a:xfrm flipH="1" flipV="1">
            <a:off x="3581400" y="5091113"/>
            <a:ext cx="134938" cy="287337"/>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8627" name="Oval 323"/>
          <p:cNvSpPr>
            <a:spLocks noChangeArrowheads="1"/>
          </p:cNvSpPr>
          <p:nvPr/>
        </p:nvSpPr>
        <p:spPr bwMode="auto">
          <a:xfrm flipH="1">
            <a:off x="3663950" y="4886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28" name="Line 324"/>
          <p:cNvSpPr>
            <a:spLocks noChangeShapeType="1"/>
          </p:cNvSpPr>
          <p:nvPr/>
        </p:nvSpPr>
        <p:spPr bwMode="auto">
          <a:xfrm flipH="1">
            <a:off x="3033713" y="5614988"/>
            <a:ext cx="471487" cy="168275"/>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8630" name="Oval 326"/>
          <p:cNvSpPr>
            <a:spLocks noChangeArrowheads="1"/>
          </p:cNvSpPr>
          <p:nvPr/>
        </p:nvSpPr>
        <p:spPr bwMode="auto">
          <a:xfrm flipH="1">
            <a:off x="5400675" y="4973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31" name="Oval 327"/>
          <p:cNvSpPr>
            <a:spLocks noChangeArrowheads="1"/>
          </p:cNvSpPr>
          <p:nvPr/>
        </p:nvSpPr>
        <p:spPr bwMode="auto">
          <a:xfrm flipH="1">
            <a:off x="5248275" y="5126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32" name="Oval 328"/>
          <p:cNvSpPr>
            <a:spLocks noChangeArrowheads="1"/>
          </p:cNvSpPr>
          <p:nvPr/>
        </p:nvSpPr>
        <p:spPr bwMode="auto">
          <a:xfrm flipH="1">
            <a:off x="5265738" y="4889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33" name="Oval 329"/>
          <p:cNvSpPr>
            <a:spLocks noChangeArrowheads="1"/>
          </p:cNvSpPr>
          <p:nvPr/>
        </p:nvSpPr>
        <p:spPr bwMode="auto">
          <a:xfrm flipH="1">
            <a:off x="5588000" y="5041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34" name="Oval 330"/>
          <p:cNvSpPr>
            <a:spLocks noChangeArrowheads="1"/>
          </p:cNvSpPr>
          <p:nvPr/>
        </p:nvSpPr>
        <p:spPr bwMode="auto">
          <a:xfrm flipH="1">
            <a:off x="1851025" y="40513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35" name="Oval 331"/>
          <p:cNvSpPr>
            <a:spLocks noChangeArrowheads="1"/>
          </p:cNvSpPr>
          <p:nvPr/>
        </p:nvSpPr>
        <p:spPr bwMode="auto">
          <a:xfrm flipH="1">
            <a:off x="1017588" y="5053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36" name="Oval 332"/>
          <p:cNvSpPr>
            <a:spLocks noChangeArrowheads="1"/>
          </p:cNvSpPr>
          <p:nvPr/>
        </p:nvSpPr>
        <p:spPr bwMode="auto">
          <a:xfrm flipH="1">
            <a:off x="1506538" y="4824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37" name="Oval 333"/>
          <p:cNvSpPr>
            <a:spLocks noChangeArrowheads="1"/>
          </p:cNvSpPr>
          <p:nvPr/>
        </p:nvSpPr>
        <p:spPr bwMode="auto">
          <a:xfrm flipH="1">
            <a:off x="1522413" y="5094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38" name="Oval 334"/>
          <p:cNvSpPr>
            <a:spLocks noChangeArrowheads="1"/>
          </p:cNvSpPr>
          <p:nvPr/>
        </p:nvSpPr>
        <p:spPr bwMode="auto">
          <a:xfrm flipH="1">
            <a:off x="1538288" y="5364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39" name="Oval 335"/>
          <p:cNvSpPr>
            <a:spLocks noChangeArrowheads="1"/>
          </p:cNvSpPr>
          <p:nvPr/>
        </p:nvSpPr>
        <p:spPr bwMode="auto">
          <a:xfrm flipH="1">
            <a:off x="1598613" y="49339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40" name="Oval 336"/>
          <p:cNvSpPr>
            <a:spLocks noChangeArrowheads="1"/>
          </p:cNvSpPr>
          <p:nvPr/>
        </p:nvSpPr>
        <p:spPr bwMode="auto">
          <a:xfrm flipH="1">
            <a:off x="1270000"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41" name="Oval 337"/>
          <p:cNvSpPr>
            <a:spLocks noChangeArrowheads="1"/>
          </p:cNvSpPr>
          <p:nvPr/>
        </p:nvSpPr>
        <p:spPr bwMode="auto">
          <a:xfrm flipH="1">
            <a:off x="1404938" y="4630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42" name="Oval 338"/>
          <p:cNvSpPr>
            <a:spLocks noChangeArrowheads="1"/>
          </p:cNvSpPr>
          <p:nvPr/>
        </p:nvSpPr>
        <p:spPr bwMode="auto">
          <a:xfrm flipH="1">
            <a:off x="1944688" y="4579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grpSp>
        <p:nvGrpSpPr>
          <p:cNvPr id="2" name="Group 339"/>
          <p:cNvGrpSpPr>
            <a:grpSpLocks/>
          </p:cNvGrpSpPr>
          <p:nvPr/>
        </p:nvGrpSpPr>
        <p:grpSpPr bwMode="auto">
          <a:xfrm flipH="1">
            <a:off x="-361950" y="0"/>
            <a:ext cx="9866313" cy="7175500"/>
            <a:chOff x="-225" y="0"/>
            <a:chExt cx="6215" cy="4520"/>
          </a:xfrm>
        </p:grpSpPr>
        <p:sp>
          <p:nvSpPr>
            <p:cNvPr id="98649" name="Rectangle 340"/>
            <p:cNvSpPr>
              <a:spLocks noChangeArrowheads="1"/>
            </p:cNvSpPr>
            <p:nvPr/>
          </p:nvSpPr>
          <p:spPr bwMode="auto">
            <a:xfrm>
              <a:off x="5760" y="0"/>
              <a:ext cx="225" cy="4320"/>
            </a:xfrm>
            <a:prstGeom prst="rect">
              <a:avLst/>
            </a:prstGeom>
            <a:solidFill>
              <a:schemeClr val="bg1"/>
            </a:solidFill>
            <a:ln w="9525">
              <a:noFill/>
              <a:miter lim="800000"/>
              <a:headEnd/>
              <a:tailEnd/>
            </a:ln>
          </p:spPr>
          <p:txBody>
            <a:bodyPr wrap="none" anchor="ctr"/>
            <a:lstStyle/>
            <a:p>
              <a:endParaRPr lang="en-US"/>
            </a:p>
          </p:txBody>
        </p:sp>
        <p:sp>
          <p:nvSpPr>
            <p:cNvPr id="98650" name="Rectangle 341"/>
            <p:cNvSpPr>
              <a:spLocks noChangeArrowheads="1"/>
            </p:cNvSpPr>
            <p:nvPr/>
          </p:nvSpPr>
          <p:spPr bwMode="auto">
            <a:xfrm>
              <a:off x="-225" y="0"/>
              <a:ext cx="225" cy="4397"/>
            </a:xfrm>
            <a:prstGeom prst="rect">
              <a:avLst/>
            </a:prstGeom>
            <a:solidFill>
              <a:schemeClr val="bg1"/>
            </a:solidFill>
            <a:ln w="9525">
              <a:noFill/>
              <a:miter lim="800000"/>
              <a:headEnd/>
              <a:tailEnd/>
            </a:ln>
          </p:spPr>
          <p:txBody>
            <a:bodyPr wrap="none" anchor="ctr"/>
            <a:lstStyle/>
            <a:p>
              <a:endParaRPr lang="en-US"/>
            </a:p>
          </p:txBody>
        </p:sp>
        <p:sp>
          <p:nvSpPr>
            <p:cNvPr id="98651" name="Rectangle 342"/>
            <p:cNvSpPr>
              <a:spLocks noChangeArrowheads="1"/>
            </p:cNvSpPr>
            <p:nvPr/>
          </p:nvSpPr>
          <p:spPr bwMode="auto">
            <a:xfrm>
              <a:off x="-225" y="4320"/>
              <a:ext cx="6215" cy="200"/>
            </a:xfrm>
            <a:prstGeom prst="rect">
              <a:avLst/>
            </a:prstGeom>
            <a:solidFill>
              <a:schemeClr val="bg1"/>
            </a:solidFill>
            <a:ln w="9525">
              <a:noFill/>
              <a:miter lim="800000"/>
              <a:headEnd/>
              <a:tailEnd/>
            </a:ln>
          </p:spPr>
          <p:txBody>
            <a:bodyPr wrap="none" anchor="ctr"/>
            <a:lstStyle/>
            <a:p>
              <a:endParaRPr lang="en-US"/>
            </a:p>
          </p:txBody>
        </p:sp>
      </p:grpSp>
      <p:sp>
        <p:nvSpPr>
          <p:cNvPr id="98644" name="Oval 343"/>
          <p:cNvSpPr>
            <a:spLocks noChangeArrowheads="1"/>
          </p:cNvSpPr>
          <p:nvPr/>
        </p:nvSpPr>
        <p:spPr bwMode="auto">
          <a:xfrm flipH="1">
            <a:off x="790575" y="681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8645" name="Freeform 344"/>
          <p:cNvSpPr>
            <a:spLocks/>
          </p:cNvSpPr>
          <p:nvPr/>
        </p:nvSpPr>
        <p:spPr bwMode="auto">
          <a:xfrm>
            <a:off x="908050" y="587375"/>
            <a:ext cx="1882775" cy="668338"/>
          </a:xfrm>
          <a:custGeom>
            <a:avLst/>
            <a:gdLst>
              <a:gd name="T0" fmla="*/ 2147483647 w 1186"/>
              <a:gd name="T1" fmla="*/ 0 h 421"/>
              <a:gd name="T2" fmla="*/ 1345763280 w 1186"/>
              <a:gd name="T3" fmla="*/ 985382736 h 421"/>
              <a:gd name="T4" fmla="*/ 0 w 1186"/>
              <a:gd name="T5" fmla="*/ 554434827 h 421"/>
              <a:gd name="T6" fmla="*/ 0 60000 65536"/>
              <a:gd name="T7" fmla="*/ 0 60000 65536"/>
              <a:gd name="T8" fmla="*/ 0 60000 65536"/>
              <a:gd name="T9" fmla="*/ 0 w 1186"/>
              <a:gd name="T10" fmla="*/ 0 h 421"/>
              <a:gd name="T11" fmla="*/ 1186 w 1186"/>
              <a:gd name="T12" fmla="*/ 421 h 421"/>
            </a:gdLst>
            <a:ahLst/>
            <a:cxnLst>
              <a:cxn ang="T6">
                <a:pos x="T0" y="T1"/>
              </a:cxn>
              <a:cxn ang="T7">
                <a:pos x="T2" y="T3"/>
              </a:cxn>
              <a:cxn ang="T8">
                <a:pos x="T4" y="T5"/>
              </a:cxn>
            </a:cxnLst>
            <a:rect l="T9" t="T10" r="T11" b="T12"/>
            <a:pathLst>
              <a:path w="1186" h="421">
                <a:moveTo>
                  <a:pt x="1186" y="0"/>
                </a:moveTo>
                <a:cubicBezTo>
                  <a:pt x="1079" y="65"/>
                  <a:pt x="732" y="354"/>
                  <a:pt x="534" y="391"/>
                </a:cubicBezTo>
                <a:cubicBezTo>
                  <a:pt x="353" y="421"/>
                  <a:pt x="111" y="256"/>
                  <a:pt x="0" y="220"/>
                </a:cubicBezTo>
              </a:path>
            </a:pathLst>
          </a:custGeom>
          <a:noFill/>
          <a:ln w="9525">
            <a:solidFill>
              <a:schemeClr val="tx1"/>
            </a:solidFill>
            <a:round/>
            <a:headEnd/>
            <a:tailEnd type="triangle" w="med" len="med"/>
          </a:ln>
        </p:spPr>
        <p:txBody>
          <a:bodyPr/>
          <a:lstStyle/>
          <a:p>
            <a:endParaRPr lang="cs-CZ"/>
          </a:p>
        </p:txBody>
      </p:sp>
      <p:sp>
        <p:nvSpPr>
          <p:cNvPr id="98647" name="Freeform 346"/>
          <p:cNvSpPr>
            <a:spLocks/>
          </p:cNvSpPr>
          <p:nvPr/>
        </p:nvSpPr>
        <p:spPr bwMode="auto">
          <a:xfrm>
            <a:off x="5310188" y="7938"/>
            <a:ext cx="3990975" cy="3127375"/>
          </a:xfrm>
          <a:custGeom>
            <a:avLst/>
            <a:gdLst>
              <a:gd name="T0" fmla="*/ 0 w 2514"/>
              <a:gd name="T1" fmla="*/ 504031324 h 1970"/>
              <a:gd name="T2" fmla="*/ 2147483647 w 2514"/>
              <a:gd name="T3" fmla="*/ 597277875 h 1970"/>
              <a:gd name="T4" fmla="*/ 2147483647 w 2514"/>
              <a:gd name="T5" fmla="*/ 2147483647 h 1970"/>
              <a:gd name="T6" fmla="*/ 2147483647 w 2514"/>
              <a:gd name="T7" fmla="*/ 2147483647 h 1970"/>
              <a:gd name="T8" fmla="*/ 0 60000 65536"/>
              <a:gd name="T9" fmla="*/ 0 60000 65536"/>
              <a:gd name="T10" fmla="*/ 0 60000 65536"/>
              <a:gd name="T11" fmla="*/ 0 60000 65536"/>
              <a:gd name="T12" fmla="*/ 0 w 2514"/>
              <a:gd name="T13" fmla="*/ 0 h 1970"/>
              <a:gd name="T14" fmla="*/ 2514 w 2514"/>
              <a:gd name="T15" fmla="*/ 1970 h 1970"/>
            </a:gdLst>
            <a:ahLst/>
            <a:cxnLst>
              <a:cxn ang="T8">
                <a:pos x="T0" y="T1"/>
              </a:cxn>
              <a:cxn ang="T9">
                <a:pos x="T2" y="T3"/>
              </a:cxn>
              <a:cxn ang="T10">
                <a:pos x="T4" y="T5"/>
              </a:cxn>
              <a:cxn ang="T11">
                <a:pos x="T6" y="T7"/>
              </a:cxn>
            </a:cxnLst>
            <a:rect l="T12" t="T13" r="T14" b="T15"/>
            <a:pathLst>
              <a:path w="2514" h="1970">
                <a:moveTo>
                  <a:pt x="0" y="200"/>
                </a:moveTo>
                <a:cubicBezTo>
                  <a:pt x="358" y="207"/>
                  <a:pt x="1784" y="0"/>
                  <a:pt x="2149" y="237"/>
                </a:cubicBezTo>
                <a:cubicBezTo>
                  <a:pt x="2514" y="474"/>
                  <a:pt x="2310" y="1333"/>
                  <a:pt x="2190" y="1622"/>
                </a:cubicBezTo>
                <a:cubicBezTo>
                  <a:pt x="2070" y="1911"/>
                  <a:pt x="1588" y="1898"/>
                  <a:pt x="1430" y="1970"/>
                </a:cubicBezTo>
              </a:path>
            </a:pathLst>
          </a:custGeom>
          <a:noFill/>
          <a:ln w="12700">
            <a:solidFill>
              <a:schemeClr val="tx1"/>
            </a:solidFill>
            <a:prstDash val="dash"/>
            <a:round/>
            <a:headEnd type="oval" w="med" len="med"/>
            <a:tailEnd type="triangle" w="med" len="med"/>
          </a:ln>
        </p:spPr>
        <p:txBody>
          <a:bodyPr wrap="none" anchor="ctr"/>
          <a:lstStyle/>
          <a:p>
            <a:endParaRPr lang="cs-CZ"/>
          </a:p>
        </p:txBody>
      </p:sp>
      <p:sp>
        <p:nvSpPr>
          <p:cNvPr id="348" name="Text Box 26"/>
          <p:cNvSpPr txBox="1">
            <a:spLocks noChangeArrowheads="1"/>
          </p:cNvSpPr>
          <p:nvPr/>
        </p:nvSpPr>
        <p:spPr bwMode="auto">
          <a:xfrm>
            <a:off x="7731125" y="4286250"/>
            <a:ext cx="1207382" cy="461665"/>
          </a:xfrm>
          <a:prstGeom prst="rect">
            <a:avLst/>
          </a:prstGeom>
          <a:noFill/>
          <a:ln w="9525">
            <a:noFill/>
            <a:miter lim="800000"/>
            <a:headEnd/>
            <a:tailEnd/>
          </a:ln>
        </p:spPr>
        <p:txBody>
          <a:bodyPr wrap="none">
            <a:spAutoFit/>
          </a:bodyPr>
          <a:lstStyle/>
          <a:p>
            <a:pPr eaLnBrk="0" hangingPunct="0"/>
            <a:r>
              <a:rPr lang="cs-CZ" sz="2400" dirty="0">
                <a:latin typeface="Times New Roman" pitchFamily="18" charset="0"/>
              </a:rPr>
              <a:t>arteriole</a:t>
            </a:r>
          </a:p>
        </p:txBody>
      </p:sp>
      <p:sp>
        <p:nvSpPr>
          <p:cNvPr id="349" name="Text Box 27"/>
          <p:cNvSpPr txBox="1">
            <a:spLocks noChangeArrowheads="1"/>
          </p:cNvSpPr>
          <p:nvPr/>
        </p:nvSpPr>
        <p:spPr bwMode="auto">
          <a:xfrm>
            <a:off x="381000" y="4397375"/>
            <a:ext cx="1003801"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venule</a:t>
            </a:r>
            <a:endParaRPr lang="cs-CZ" sz="2400" dirty="0">
              <a:latin typeface="Times New Roman" pitchFamily="18" charset="0"/>
            </a:endParaRPr>
          </a:p>
        </p:txBody>
      </p:sp>
      <p:sp>
        <p:nvSpPr>
          <p:cNvPr id="350" name="Text Box 28"/>
          <p:cNvSpPr txBox="1">
            <a:spLocks noChangeArrowheads="1"/>
          </p:cNvSpPr>
          <p:nvPr/>
        </p:nvSpPr>
        <p:spPr bwMode="auto">
          <a:xfrm>
            <a:off x="3347864" y="4365104"/>
            <a:ext cx="1327608"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Capillary</a:t>
            </a:r>
            <a:endParaRPr lang="cs-CZ" sz="2400" dirty="0">
              <a:latin typeface="Times New Roman" pitchFamily="18" charset="0"/>
            </a:endParaRPr>
          </a:p>
        </p:txBody>
      </p:sp>
      <p:sp>
        <p:nvSpPr>
          <p:cNvPr id="351" name="Text Box 66"/>
          <p:cNvSpPr txBox="1">
            <a:spLocks noChangeArrowheads="1"/>
          </p:cNvSpPr>
          <p:nvPr/>
        </p:nvSpPr>
        <p:spPr bwMode="auto">
          <a:xfrm flipH="1">
            <a:off x="6544445" y="3932238"/>
            <a:ext cx="1051891" cy="523220"/>
          </a:xfrm>
          <a:prstGeom prst="rect">
            <a:avLst/>
          </a:prstGeom>
          <a:noFill/>
          <a:ln w="9525">
            <a:noFill/>
            <a:miter lim="800000"/>
            <a:headEnd/>
            <a:tailEnd/>
          </a:ln>
        </p:spPr>
        <p:txBody>
          <a:bodyPr wrap="none">
            <a:spAutoFit/>
          </a:bodyPr>
          <a:lstStyle/>
          <a:p>
            <a:pPr algn="r" eaLnBrk="0" hangingPunct="0"/>
            <a:r>
              <a:rPr lang="cs-CZ" sz="1400" dirty="0" err="1">
                <a:latin typeface="Times New Roman" pitchFamily="18" charset="0"/>
              </a:rPr>
              <a:t>Precapillary</a:t>
            </a:r>
            <a:endParaRPr lang="cs-CZ" sz="1400" dirty="0">
              <a:latin typeface="Times New Roman" pitchFamily="18" charset="0"/>
            </a:endParaRPr>
          </a:p>
          <a:p>
            <a:pPr algn="r" eaLnBrk="0" hangingPunct="0"/>
            <a:r>
              <a:rPr lang="cs-CZ" sz="1400" dirty="0" err="1">
                <a:latin typeface="Times New Roman" pitchFamily="18" charset="0"/>
              </a:rPr>
              <a:t>sphincter</a:t>
            </a:r>
            <a:endParaRPr lang="cs-CZ" sz="1400" dirty="0">
              <a:latin typeface="Times New Roman" pitchFamily="18" charset="0"/>
            </a:endParaRPr>
          </a:p>
        </p:txBody>
      </p:sp>
      <p:sp>
        <p:nvSpPr>
          <p:cNvPr id="352" name="Text Box 65"/>
          <p:cNvSpPr txBox="1">
            <a:spLocks noChangeArrowheads="1"/>
          </p:cNvSpPr>
          <p:nvPr/>
        </p:nvSpPr>
        <p:spPr bwMode="auto">
          <a:xfrm>
            <a:off x="2806701" y="622300"/>
            <a:ext cx="1909316" cy="830997"/>
          </a:xfrm>
          <a:prstGeom prst="rect">
            <a:avLst/>
          </a:prstGeom>
          <a:noFill/>
          <a:ln w="9525">
            <a:noFill/>
            <a:miter lim="800000"/>
            <a:headEnd/>
            <a:tailEnd/>
          </a:ln>
        </p:spPr>
        <p:txBody>
          <a:bodyPr wrap="square">
            <a:spAutoFit/>
          </a:bodyPr>
          <a:lstStyle/>
          <a:p>
            <a:pPr algn="ctr" eaLnBrk="0" hangingPunct="0"/>
            <a:r>
              <a:rPr lang="cs-CZ" sz="2400" dirty="0" err="1">
                <a:latin typeface="Times New Roman" pitchFamily="18" charset="0"/>
              </a:rPr>
              <a:t>Movement</a:t>
            </a:r>
            <a:r>
              <a:rPr lang="cs-CZ" sz="2400" dirty="0">
                <a:latin typeface="Times New Roman" pitchFamily="18" charset="0"/>
              </a:rPr>
              <a:t> </a:t>
            </a:r>
            <a:r>
              <a:rPr lang="cs-CZ" sz="2400" dirty="0" err="1">
                <a:latin typeface="Times New Roman" pitchFamily="18" charset="0"/>
              </a:rPr>
              <a:t>of</a:t>
            </a:r>
            <a:r>
              <a:rPr lang="cs-CZ" sz="2400" dirty="0">
                <a:latin typeface="Times New Roman" pitchFamily="18" charset="0"/>
              </a:rPr>
              <a:t> </a:t>
            </a:r>
            <a:r>
              <a:rPr lang="cs-CZ" sz="2400" dirty="0" err="1">
                <a:latin typeface="Times New Roman" pitchFamily="18" charset="0"/>
              </a:rPr>
              <a:t>the</a:t>
            </a:r>
            <a:r>
              <a:rPr lang="cs-CZ" sz="2400" dirty="0">
                <a:latin typeface="Times New Roman" pitchFamily="18" charset="0"/>
              </a:rPr>
              <a:t> </a:t>
            </a:r>
            <a:r>
              <a:rPr lang="cs-CZ" sz="2400" dirty="0" err="1">
                <a:latin typeface="Times New Roman" pitchFamily="18" charset="0"/>
              </a:rPr>
              <a:t>filtrate</a:t>
            </a:r>
            <a:endParaRPr lang="cs-CZ" sz="2400" dirty="0">
              <a:latin typeface="Times New Roman" pitchFamily="18" charset="0"/>
            </a:endParaRPr>
          </a:p>
        </p:txBody>
      </p:sp>
      <p:sp>
        <p:nvSpPr>
          <p:cNvPr id="353" name="Text Box 63"/>
          <p:cNvSpPr txBox="1">
            <a:spLocks noChangeArrowheads="1"/>
          </p:cNvSpPr>
          <p:nvPr/>
        </p:nvSpPr>
        <p:spPr bwMode="auto">
          <a:xfrm flipH="1">
            <a:off x="42863" y="2463800"/>
            <a:ext cx="203132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Oncotic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354" name="Text Box 64"/>
          <p:cNvSpPr txBox="1">
            <a:spLocks noChangeArrowheads="1"/>
          </p:cNvSpPr>
          <p:nvPr/>
        </p:nvSpPr>
        <p:spPr bwMode="auto">
          <a:xfrm rot="17650112" flipH="1">
            <a:off x="4562884" y="988319"/>
            <a:ext cx="218040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Hydraulic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355" name="Text Box 317"/>
          <p:cNvSpPr txBox="1">
            <a:spLocks noChangeArrowheads="1"/>
          </p:cNvSpPr>
          <p:nvPr/>
        </p:nvSpPr>
        <p:spPr bwMode="auto">
          <a:xfrm flipH="1">
            <a:off x="423863" y="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356" name="Text Box 318"/>
          <p:cNvSpPr txBox="1">
            <a:spLocks noChangeArrowheads="1"/>
          </p:cNvSpPr>
          <p:nvPr/>
        </p:nvSpPr>
        <p:spPr bwMode="auto">
          <a:xfrm flipH="1">
            <a:off x="1720850" y="655320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357" name="Text Box 319"/>
          <p:cNvSpPr txBox="1">
            <a:spLocks noChangeArrowheads="1"/>
          </p:cNvSpPr>
          <p:nvPr/>
        </p:nvSpPr>
        <p:spPr bwMode="auto">
          <a:xfrm flipH="1">
            <a:off x="3465513" y="544195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358" name="Text Box 320"/>
          <p:cNvSpPr txBox="1">
            <a:spLocks noChangeArrowheads="1"/>
          </p:cNvSpPr>
          <p:nvPr/>
        </p:nvSpPr>
        <p:spPr bwMode="auto">
          <a:xfrm flipH="1">
            <a:off x="42863" y="114300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359" name="Text Box 329"/>
          <p:cNvSpPr txBox="1">
            <a:spLocks noChangeArrowheads="1"/>
          </p:cNvSpPr>
          <p:nvPr/>
        </p:nvSpPr>
        <p:spPr bwMode="auto">
          <a:xfrm>
            <a:off x="6660232" y="928688"/>
            <a:ext cx="1631281" cy="830997"/>
          </a:xfrm>
          <a:prstGeom prst="rect">
            <a:avLst/>
          </a:prstGeom>
          <a:noFill/>
          <a:ln w="9525">
            <a:noFill/>
            <a:miter lim="800000"/>
            <a:headEnd/>
            <a:tailEnd/>
          </a:ln>
        </p:spPr>
        <p:txBody>
          <a:bodyPr wrap="square">
            <a:spAutoFit/>
          </a:bodyPr>
          <a:lstStyle/>
          <a:p>
            <a:pPr algn="r" eaLnBrk="0" hangingPunct="0"/>
            <a:r>
              <a:rPr lang="cs-CZ" sz="2400" dirty="0" err="1">
                <a:latin typeface="Times New Roman" pitchFamily="18" charset="0"/>
              </a:rPr>
              <a:t>Interstitial</a:t>
            </a:r>
            <a:r>
              <a:rPr lang="cs-CZ" sz="2400" dirty="0">
                <a:latin typeface="Times New Roman" pitchFamily="18" charset="0"/>
              </a:rPr>
              <a:t> fluid</a:t>
            </a:r>
          </a:p>
        </p:txBody>
      </p:sp>
      <p:sp>
        <p:nvSpPr>
          <p:cNvPr id="360" name="Text Box 339"/>
          <p:cNvSpPr txBox="1">
            <a:spLocks noChangeArrowheads="1"/>
          </p:cNvSpPr>
          <p:nvPr/>
        </p:nvSpPr>
        <p:spPr bwMode="auto">
          <a:xfrm flipH="1">
            <a:off x="3873732" y="116632"/>
            <a:ext cx="1396536" cy="33855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spAutoFit/>
          </a:bodyPr>
          <a:lstStyle/>
          <a:p>
            <a:pPr eaLnBrk="0" hangingPunct="0">
              <a:defRPr/>
            </a:pPr>
            <a:r>
              <a:rPr lang="cs-CZ" sz="1600" b="1" u="sng" dirty="0" err="1">
                <a:latin typeface="Times New Roman" pitchFamily="18" charset="0"/>
              </a:rPr>
              <a:t>Inflammation</a:t>
            </a:r>
            <a:endParaRPr lang="cs-CZ" sz="1400" dirty="0">
              <a:latin typeface="Times New Roman" pitchFamily="18" charset="0"/>
            </a:endParaRPr>
          </a:p>
        </p:txBody>
      </p:sp>
      <p:sp>
        <p:nvSpPr>
          <p:cNvPr id="361" name="Text Box 341"/>
          <p:cNvSpPr txBox="1">
            <a:spLocks noChangeArrowheads="1"/>
          </p:cNvSpPr>
          <p:nvPr/>
        </p:nvSpPr>
        <p:spPr bwMode="auto">
          <a:xfrm flipH="1">
            <a:off x="5880738" y="3068960"/>
            <a:ext cx="1715598" cy="307777"/>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400" dirty="0" err="1"/>
              <a:t>Dilation</a:t>
            </a:r>
            <a:r>
              <a:rPr lang="cs-CZ" sz="1400" dirty="0"/>
              <a:t> </a:t>
            </a:r>
            <a:r>
              <a:rPr lang="cs-CZ" sz="1400" dirty="0" err="1"/>
              <a:t>of</a:t>
            </a:r>
            <a:r>
              <a:rPr lang="cs-CZ" sz="1400" dirty="0"/>
              <a:t> </a:t>
            </a:r>
            <a:r>
              <a:rPr lang="cs-CZ" sz="1400" dirty="0" err="1"/>
              <a:t>capillaries</a:t>
            </a:r>
            <a:endParaRPr lang="cs-CZ" sz="1400" dirty="0"/>
          </a:p>
        </p:txBody>
      </p:sp>
    </p:spTree>
    <p:custDataLst>
      <p:tags r:id="rId1"/>
    </p:custData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p:txBody>
          <a:bodyPr/>
          <a:lstStyle/>
          <a:p>
            <a:pPr eaLnBrk="1" hangingPunct="1"/>
            <a:r>
              <a:rPr lang="cs-CZ" dirty="0" err="1">
                <a:solidFill>
                  <a:schemeClr val="accent2"/>
                </a:solidFill>
              </a:rPr>
              <a:t>Water</a:t>
            </a:r>
            <a:r>
              <a:rPr lang="cs-CZ" dirty="0">
                <a:solidFill>
                  <a:schemeClr val="accent2"/>
                </a:solidFill>
              </a:rPr>
              <a:t> Balance</a:t>
            </a:r>
          </a:p>
        </p:txBody>
      </p:sp>
    </p:spTree>
    <p:custDataLst>
      <p:tags r:id="rId1"/>
    </p:custData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AutoShape 2"/>
          <p:cNvSpPr>
            <a:spLocks noChangeArrowheads="1"/>
          </p:cNvSpPr>
          <p:nvPr/>
        </p:nvSpPr>
        <p:spPr bwMode="auto">
          <a:xfrm rot="7656086">
            <a:off x="33338" y="-138113"/>
            <a:ext cx="336550" cy="1196975"/>
          </a:xfrm>
          <a:prstGeom prst="can">
            <a:avLst>
              <a:gd name="adj" fmla="val 88915"/>
            </a:avLst>
          </a:prstGeom>
          <a:solidFill>
            <a:srgbClr val="FFFF66"/>
          </a:solidFill>
          <a:ln w="9525">
            <a:solidFill>
              <a:schemeClr val="tx1"/>
            </a:solidFill>
            <a:round/>
            <a:headEnd/>
            <a:tailEnd/>
          </a:ln>
        </p:spPr>
        <p:txBody>
          <a:bodyPr wrap="none" anchor="ctr"/>
          <a:lstStyle/>
          <a:p>
            <a:endParaRPr lang="en-US"/>
          </a:p>
        </p:txBody>
      </p:sp>
      <p:sp>
        <p:nvSpPr>
          <p:cNvPr id="99331" name="Freeform 3"/>
          <p:cNvSpPr>
            <a:spLocks/>
          </p:cNvSpPr>
          <p:nvPr/>
        </p:nvSpPr>
        <p:spPr bwMode="auto">
          <a:xfrm>
            <a:off x="4905375"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32" name="Freeform 4"/>
          <p:cNvSpPr>
            <a:spLocks/>
          </p:cNvSpPr>
          <p:nvPr/>
        </p:nvSpPr>
        <p:spPr bwMode="auto">
          <a:xfrm>
            <a:off x="4518025"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33" name="Freeform 5"/>
          <p:cNvSpPr>
            <a:spLocks/>
          </p:cNvSpPr>
          <p:nvPr/>
        </p:nvSpPr>
        <p:spPr bwMode="auto">
          <a:xfrm>
            <a:off x="4129088"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34" name="Freeform 6"/>
          <p:cNvSpPr>
            <a:spLocks/>
          </p:cNvSpPr>
          <p:nvPr/>
        </p:nvSpPr>
        <p:spPr bwMode="auto">
          <a:xfrm>
            <a:off x="3740150" y="3894138"/>
            <a:ext cx="350838" cy="60325"/>
          </a:xfrm>
          <a:custGeom>
            <a:avLst/>
            <a:gdLst>
              <a:gd name="T0" fmla="*/ 514447136 w 216"/>
              <a:gd name="T1" fmla="*/ 7559675 h 38"/>
              <a:gd name="T2" fmla="*/ 390451824 w 216"/>
              <a:gd name="T3" fmla="*/ 88206252 h 38"/>
              <a:gd name="T4" fmla="*/ 179396788 w 216"/>
              <a:gd name="T5" fmla="*/ 73083733 h 38"/>
              <a:gd name="T6" fmla="*/ 55401553 w 216"/>
              <a:gd name="T7" fmla="*/ 0 h 38"/>
              <a:gd name="T8" fmla="*/ 514447136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35" name="Freeform 7"/>
          <p:cNvSpPr>
            <a:spLocks/>
          </p:cNvSpPr>
          <p:nvPr/>
        </p:nvSpPr>
        <p:spPr bwMode="auto">
          <a:xfrm>
            <a:off x="3352800"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36" name="Freeform 8"/>
          <p:cNvSpPr>
            <a:spLocks/>
          </p:cNvSpPr>
          <p:nvPr/>
        </p:nvSpPr>
        <p:spPr bwMode="auto">
          <a:xfrm>
            <a:off x="2963863"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37" name="Freeform 9"/>
          <p:cNvSpPr>
            <a:spLocks/>
          </p:cNvSpPr>
          <p:nvPr/>
        </p:nvSpPr>
        <p:spPr bwMode="auto">
          <a:xfrm>
            <a:off x="2576513"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38" name="Freeform 10"/>
          <p:cNvSpPr>
            <a:spLocks/>
          </p:cNvSpPr>
          <p:nvPr/>
        </p:nvSpPr>
        <p:spPr bwMode="auto">
          <a:xfrm>
            <a:off x="2187575" y="38941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39" name="Freeform 11"/>
          <p:cNvSpPr>
            <a:spLocks/>
          </p:cNvSpPr>
          <p:nvPr/>
        </p:nvSpPr>
        <p:spPr bwMode="auto">
          <a:xfrm>
            <a:off x="-209550" y="2797175"/>
            <a:ext cx="2379663" cy="1130300"/>
          </a:xfrm>
          <a:custGeom>
            <a:avLst/>
            <a:gdLst>
              <a:gd name="T0" fmla="*/ 2147483647 w 1471"/>
              <a:gd name="T1" fmla="*/ 1630541725 h 712"/>
              <a:gd name="T2" fmla="*/ 2147483647 w 1471"/>
              <a:gd name="T3" fmla="*/ 997981930 h 712"/>
              <a:gd name="T4" fmla="*/ 1264016791 w 1471"/>
              <a:gd name="T5" fmla="*/ 647680926 h 712"/>
              <a:gd name="T6" fmla="*/ 499848977 w 1471"/>
              <a:gd name="T7" fmla="*/ 287297813 h 712"/>
              <a:gd name="T8" fmla="*/ 151787233 w 1471"/>
              <a:gd name="T9" fmla="*/ 100806240 h 712"/>
              <a:gd name="T10" fmla="*/ 0 w 1471"/>
              <a:gd name="T11" fmla="*/ 889616042 h 712"/>
              <a:gd name="T12" fmla="*/ 1277100889 w 1471"/>
              <a:gd name="T13" fmla="*/ 1197073411 h 712"/>
              <a:gd name="T14" fmla="*/ 2147483647 w 1471"/>
              <a:gd name="T15" fmla="*/ 1597778912 h 712"/>
              <a:gd name="T16" fmla="*/ 2147483647 w 1471"/>
              <a:gd name="T17" fmla="*/ 1751509581 h 712"/>
              <a:gd name="T18" fmla="*/ 2147483647 w 1471"/>
              <a:gd name="T19" fmla="*/ 1786791756 h 712"/>
              <a:gd name="T20" fmla="*/ 2147483647 w 1471"/>
              <a:gd name="T21" fmla="*/ 1706146784 h 712"/>
              <a:gd name="T22" fmla="*/ 2147483647 w 1471"/>
              <a:gd name="T23" fmla="*/ 1630541725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sp>
        <p:nvSpPr>
          <p:cNvPr id="99340" name="Freeform 12"/>
          <p:cNvSpPr>
            <a:spLocks/>
          </p:cNvSpPr>
          <p:nvPr/>
        </p:nvSpPr>
        <p:spPr bwMode="auto">
          <a:xfrm flipV="1">
            <a:off x="4895850"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41" name="Freeform 13"/>
          <p:cNvSpPr>
            <a:spLocks/>
          </p:cNvSpPr>
          <p:nvPr/>
        </p:nvSpPr>
        <p:spPr bwMode="auto">
          <a:xfrm flipV="1">
            <a:off x="4508500"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42" name="Freeform 14"/>
          <p:cNvSpPr>
            <a:spLocks/>
          </p:cNvSpPr>
          <p:nvPr/>
        </p:nvSpPr>
        <p:spPr bwMode="auto">
          <a:xfrm flipV="1">
            <a:off x="4119563"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43" name="Freeform 15"/>
          <p:cNvSpPr>
            <a:spLocks/>
          </p:cNvSpPr>
          <p:nvPr/>
        </p:nvSpPr>
        <p:spPr bwMode="auto">
          <a:xfrm flipV="1">
            <a:off x="3730625" y="5341938"/>
            <a:ext cx="350838" cy="60325"/>
          </a:xfrm>
          <a:custGeom>
            <a:avLst/>
            <a:gdLst>
              <a:gd name="T0" fmla="*/ 514447136 w 216"/>
              <a:gd name="T1" fmla="*/ 7559675 h 38"/>
              <a:gd name="T2" fmla="*/ 390451824 w 216"/>
              <a:gd name="T3" fmla="*/ 88206252 h 38"/>
              <a:gd name="T4" fmla="*/ 179396788 w 216"/>
              <a:gd name="T5" fmla="*/ 73083733 h 38"/>
              <a:gd name="T6" fmla="*/ 55401553 w 216"/>
              <a:gd name="T7" fmla="*/ 0 h 38"/>
              <a:gd name="T8" fmla="*/ 514447136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44" name="Freeform 16"/>
          <p:cNvSpPr>
            <a:spLocks/>
          </p:cNvSpPr>
          <p:nvPr/>
        </p:nvSpPr>
        <p:spPr bwMode="auto">
          <a:xfrm flipV="1">
            <a:off x="3343275"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45" name="Freeform 17"/>
          <p:cNvSpPr>
            <a:spLocks/>
          </p:cNvSpPr>
          <p:nvPr/>
        </p:nvSpPr>
        <p:spPr bwMode="auto">
          <a:xfrm flipV="1">
            <a:off x="2954338"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46" name="Freeform 18"/>
          <p:cNvSpPr>
            <a:spLocks/>
          </p:cNvSpPr>
          <p:nvPr/>
        </p:nvSpPr>
        <p:spPr bwMode="auto">
          <a:xfrm flipV="1">
            <a:off x="2566988"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47" name="Freeform 19"/>
          <p:cNvSpPr>
            <a:spLocks/>
          </p:cNvSpPr>
          <p:nvPr/>
        </p:nvSpPr>
        <p:spPr bwMode="auto">
          <a:xfrm flipV="1">
            <a:off x="2178050" y="5341938"/>
            <a:ext cx="349250" cy="60325"/>
          </a:xfrm>
          <a:custGeom>
            <a:avLst/>
            <a:gdLst>
              <a:gd name="T0" fmla="*/ 509799960 w 216"/>
              <a:gd name="T1" fmla="*/ 7559675 h 38"/>
              <a:gd name="T2" fmla="*/ 386925335 w 216"/>
              <a:gd name="T3" fmla="*/ 88206252 h 38"/>
              <a:gd name="T4" fmla="*/ 177776335 w 216"/>
              <a:gd name="T5" fmla="*/ 73083733 h 38"/>
              <a:gd name="T6" fmla="*/ 54901786 w 216"/>
              <a:gd name="T7" fmla="*/ 0 h 38"/>
              <a:gd name="T8" fmla="*/ 509799960 w 216"/>
              <a:gd name="T9" fmla="*/ 7559675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99348" name="Freeform 20"/>
          <p:cNvSpPr>
            <a:spLocks/>
          </p:cNvSpPr>
          <p:nvPr/>
        </p:nvSpPr>
        <p:spPr bwMode="auto">
          <a:xfrm flipV="1">
            <a:off x="-219075" y="5368925"/>
            <a:ext cx="2379663" cy="1130300"/>
          </a:xfrm>
          <a:custGeom>
            <a:avLst/>
            <a:gdLst>
              <a:gd name="T0" fmla="*/ 2147483647 w 1471"/>
              <a:gd name="T1" fmla="*/ 1630541725 h 712"/>
              <a:gd name="T2" fmla="*/ 2147483647 w 1471"/>
              <a:gd name="T3" fmla="*/ 997981930 h 712"/>
              <a:gd name="T4" fmla="*/ 1264016791 w 1471"/>
              <a:gd name="T5" fmla="*/ 647680926 h 712"/>
              <a:gd name="T6" fmla="*/ 499848977 w 1471"/>
              <a:gd name="T7" fmla="*/ 287297813 h 712"/>
              <a:gd name="T8" fmla="*/ 151787233 w 1471"/>
              <a:gd name="T9" fmla="*/ 100806240 h 712"/>
              <a:gd name="T10" fmla="*/ 0 w 1471"/>
              <a:gd name="T11" fmla="*/ 889616042 h 712"/>
              <a:gd name="T12" fmla="*/ 1277100889 w 1471"/>
              <a:gd name="T13" fmla="*/ 1197073411 h 712"/>
              <a:gd name="T14" fmla="*/ 2147483647 w 1471"/>
              <a:gd name="T15" fmla="*/ 1597778912 h 712"/>
              <a:gd name="T16" fmla="*/ 2147483647 w 1471"/>
              <a:gd name="T17" fmla="*/ 1751509581 h 712"/>
              <a:gd name="T18" fmla="*/ 2147483647 w 1471"/>
              <a:gd name="T19" fmla="*/ 1786791756 h 712"/>
              <a:gd name="T20" fmla="*/ 2147483647 w 1471"/>
              <a:gd name="T21" fmla="*/ 1706146784 h 712"/>
              <a:gd name="T22" fmla="*/ 2147483647 w 1471"/>
              <a:gd name="T23" fmla="*/ 1630541725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sp>
        <p:nvSpPr>
          <p:cNvPr id="99352" name="Line 24"/>
          <p:cNvSpPr>
            <a:spLocks noChangeShapeType="1"/>
          </p:cNvSpPr>
          <p:nvPr/>
        </p:nvSpPr>
        <p:spPr bwMode="auto">
          <a:xfrm flipH="1" flipV="1">
            <a:off x="5370513" y="1773238"/>
            <a:ext cx="0" cy="1866900"/>
          </a:xfrm>
          <a:prstGeom prst="line">
            <a:avLst/>
          </a:prstGeom>
          <a:noFill/>
          <a:ln w="9525">
            <a:solidFill>
              <a:schemeClr val="tx1"/>
            </a:solidFill>
            <a:round/>
            <a:headEnd/>
            <a:tailEnd type="triangle" w="med" len="med"/>
          </a:ln>
        </p:spPr>
        <p:txBody>
          <a:bodyPr wrap="none" anchor="ctr"/>
          <a:lstStyle/>
          <a:p>
            <a:endParaRPr lang="cs-CZ"/>
          </a:p>
        </p:txBody>
      </p:sp>
      <p:sp>
        <p:nvSpPr>
          <p:cNvPr id="99353" name="Line 25"/>
          <p:cNvSpPr>
            <a:spLocks noChangeShapeType="1"/>
          </p:cNvSpPr>
          <p:nvPr/>
        </p:nvSpPr>
        <p:spPr bwMode="auto">
          <a:xfrm flipH="1" flipV="1">
            <a:off x="5083175" y="1916113"/>
            <a:ext cx="0" cy="1717675"/>
          </a:xfrm>
          <a:prstGeom prst="line">
            <a:avLst/>
          </a:prstGeom>
          <a:noFill/>
          <a:ln w="9525">
            <a:solidFill>
              <a:schemeClr val="tx1"/>
            </a:solidFill>
            <a:round/>
            <a:headEnd/>
            <a:tailEnd type="triangle" w="med" len="med"/>
          </a:ln>
        </p:spPr>
        <p:txBody>
          <a:bodyPr wrap="none" anchor="ctr"/>
          <a:lstStyle/>
          <a:p>
            <a:endParaRPr lang="cs-CZ"/>
          </a:p>
        </p:txBody>
      </p:sp>
      <p:sp>
        <p:nvSpPr>
          <p:cNvPr id="99354" name="Line 26"/>
          <p:cNvSpPr>
            <a:spLocks noChangeShapeType="1"/>
          </p:cNvSpPr>
          <p:nvPr/>
        </p:nvSpPr>
        <p:spPr bwMode="auto">
          <a:xfrm flipH="1" flipV="1">
            <a:off x="4819650" y="2133600"/>
            <a:ext cx="0" cy="1511300"/>
          </a:xfrm>
          <a:prstGeom prst="line">
            <a:avLst/>
          </a:prstGeom>
          <a:noFill/>
          <a:ln w="9525">
            <a:solidFill>
              <a:schemeClr val="tx1"/>
            </a:solidFill>
            <a:round/>
            <a:headEnd/>
            <a:tailEnd type="triangle" w="med" len="med"/>
          </a:ln>
        </p:spPr>
        <p:txBody>
          <a:bodyPr wrap="none" anchor="ctr"/>
          <a:lstStyle/>
          <a:p>
            <a:endParaRPr lang="cs-CZ"/>
          </a:p>
        </p:txBody>
      </p:sp>
      <p:sp>
        <p:nvSpPr>
          <p:cNvPr id="99355" name="Line 27"/>
          <p:cNvSpPr>
            <a:spLocks noChangeShapeType="1"/>
          </p:cNvSpPr>
          <p:nvPr/>
        </p:nvSpPr>
        <p:spPr bwMode="auto">
          <a:xfrm flipH="1" flipV="1">
            <a:off x="4508500" y="2205038"/>
            <a:ext cx="0" cy="1436687"/>
          </a:xfrm>
          <a:prstGeom prst="line">
            <a:avLst/>
          </a:prstGeom>
          <a:noFill/>
          <a:ln w="9525">
            <a:solidFill>
              <a:schemeClr val="tx1"/>
            </a:solidFill>
            <a:round/>
            <a:headEnd/>
            <a:tailEnd type="triangle" w="med" len="med"/>
          </a:ln>
        </p:spPr>
        <p:txBody>
          <a:bodyPr wrap="none" anchor="ctr"/>
          <a:lstStyle/>
          <a:p>
            <a:endParaRPr lang="cs-CZ"/>
          </a:p>
        </p:txBody>
      </p:sp>
      <p:sp>
        <p:nvSpPr>
          <p:cNvPr id="99356" name="Line 28"/>
          <p:cNvSpPr>
            <a:spLocks noChangeShapeType="1"/>
          </p:cNvSpPr>
          <p:nvPr/>
        </p:nvSpPr>
        <p:spPr bwMode="auto">
          <a:xfrm flipH="1" flipV="1">
            <a:off x="4221163" y="2349500"/>
            <a:ext cx="0" cy="1274763"/>
          </a:xfrm>
          <a:prstGeom prst="line">
            <a:avLst/>
          </a:prstGeom>
          <a:noFill/>
          <a:ln w="9525">
            <a:solidFill>
              <a:schemeClr val="tx1"/>
            </a:solidFill>
            <a:round/>
            <a:headEnd/>
            <a:tailEnd type="triangle" w="med" len="med"/>
          </a:ln>
        </p:spPr>
        <p:txBody>
          <a:bodyPr wrap="none" anchor="ctr"/>
          <a:lstStyle/>
          <a:p>
            <a:endParaRPr lang="cs-CZ"/>
          </a:p>
        </p:txBody>
      </p:sp>
      <p:sp>
        <p:nvSpPr>
          <p:cNvPr id="99357" name="Line 29"/>
          <p:cNvSpPr>
            <a:spLocks noChangeShapeType="1"/>
          </p:cNvSpPr>
          <p:nvPr/>
        </p:nvSpPr>
        <p:spPr bwMode="auto">
          <a:xfrm flipH="1" flipV="1">
            <a:off x="3933825" y="2492375"/>
            <a:ext cx="0" cy="1125538"/>
          </a:xfrm>
          <a:prstGeom prst="line">
            <a:avLst/>
          </a:prstGeom>
          <a:noFill/>
          <a:ln w="9525">
            <a:solidFill>
              <a:schemeClr val="tx1"/>
            </a:solidFill>
            <a:round/>
            <a:headEnd/>
            <a:tailEnd type="triangle" w="med" len="med"/>
          </a:ln>
        </p:spPr>
        <p:txBody>
          <a:bodyPr wrap="none" anchor="ctr"/>
          <a:lstStyle/>
          <a:p>
            <a:endParaRPr lang="cs-CZ"/>
          </a:p>
        </p:txBody>
      </p:sp>
      <p:sp>
        <p:nvSpPr>
          <p:cNvPr id="99358" name="Line 30"/>
          <p:cNvSpPr>
            <a:spLocks noChangeShapeType="1"/>
          </p:cNvSpPr>
          <p:nvPr/>
        </p:nvSpPr>
        <p:spPr bwMode="auto">
          <a:xfrm flipH="1" flipV="1">
            <a:off x="3668713" y="2565400"/>
            <a:ext cx="0" cy="1079500"/>
          </a:xfrm>
          <a:prstGeom prst="line">
            <a:avLst/>
          </a:prstGeom>
          <a:noFill/>
          <a:ln w="9525">
            <a:solidFill>
              <a:schemeClr val="tx1"/>
            </a:solidFill>
            <a:round/>
            <a:headEnd/>
            <a:tailEnd type="triangle" w="med" len="med"/>
          </a:ln>
        </p:spPr>
        <p:txBody>
          <a:bodyPr wrap="none" anchor="ctr"/>
          <a:lstStyle/>
          <a:p>
            <a:endParaRPr lang="cs-CZ"/>
          </a:p>
        </p:txBody>
      </p:sp>
      <p:sp>
        <p:nvSpPr>
          <p:cNvPr id="99359" name="Line 31"/>
          <p:cNvSpPr>
            <a:spLocks noChangeShapeType="1"/>
          </p:cNvSpPr>
          <p:nvPr/>
        </p:nvSpPr>
        <p:spPr bwMode="auto">
          <a:xfrm flipH="1" flipV="1">
            <a:off x="3359150" y="2708275"/>
            <a:ext cx="0" cy="909638"/>
          </a:xfrm>
          <a:prstGeom prst="line">
            <a:avLst/>
          </a:prstGeom>
          <a:noFill/>
          <a:ln w="9525">
            <a:solidFill>
              <a:schemeClr val="tx1"/>
            </a:solidFill>
            <a:round/>
            <a:headEnd/>
            <a:tailEnd type="triangle" w="med" len="med"/>
          </a:ln>
        </p:spPr>
        <p:txBody>
          <a:bodyPr wrap="none" anchor="ctr"/>
          <a:lstStyle/>
          <a:p>
            <a:endParaRPr lang="cs-CZ"/>
          </a:p>
        </p:txBody>
      </p:sp>
      <p:sp>
        <p:nvSpPr>
          <p:cNvPr id="99360" name="Line 32"/>
          <p:cNvSpPr>
            <a:spLocks noChangeShapeType="1"/>
          </p:cNvSpPr>
          <p:nvPr/>
        </p:nvSpPr>
        <p:spPr bwMode="auto">
          <a:xfrm flipH="1" flipV="1">
            <a:off x="3071813" y="2852738"/>
            <a:ext cx="0" cy="792162"/>
          </a:xfrm>
          <a:prstGeom prst="line">
            <a:avLst/>
          </a:prstGeom>
          <a:noFill/>
          <a:ln w="9525">
            <a:solidFill>
              <a:schemeClr val="tx1"/>
            </a:solidFill>
            <a:round/>
            <a:headEnd/>
            <a:tailEnd type="triangle" w="med" len="med"/>
          </a:ln>
        </p:spPr>
        <p:txBody>
          <a:bodyPr wrap="none" anchor="ctr"/>
          <a:lstStyle/>
          <a:p>
            <a:endParaRPr lang="cs-CZ"/>
          </a:p>
        </p:txBody>
      </p:sp>
      <p:sp>
        <p:nvSpPr>
          <p:cNvPr id="99361" name="Line 33"/>
          <p:cNvSpPr>
            <a:spLocks noChangeShapeType="1"/>
          </p:cNvSpPr>
          <p:nvPr/>
        </p:nvSpPr>
        <p:spPr bwMode="auto">
          <a:xfrm flipH="1" flipV="1">
            <a:off x="2784475" y="2997200"/>
            <a:ext cx="0" cy="646113"/>
          </a:xfrm>
          <a:prstGeom prst="line">
            <a:avLst/>
          </a:prstGeom>
          <a:noFill/>
          <a:ln w="9525">
            <a:solidFill>
              <a:schemeClr val="tx1"/>
            </a:solidFill>
            <a:round/>
            <a:headEnd/>
            <a:tailEnd type="triangle" w="med" len="med"/>
          </a:ln>
        </p:spPr>
        <p:txBody>
          <a:bodyPr wrap="none" anchor="ctr"/>
          <a:lstStyle/>
          <a:p>
            <a:endParaRPr lang="cs-CZ"/>
          </a:p>
        </p:txBody>
      </p:sp>
      <p:sp>
        <p:nvSpPr>
          <p:cNvPr id="99362" name="Line 34"/>
          <p:cNvSpPr>
            <a:spLocks noChangeShapeType="1"/>
          </p:cNvSpPr>
          <p:nvPr/>
        </p:nvSpPr>
        <p:spPr bwMode="auto">
          <a:xfrm flipH="1" flipV="1">
            <a:off x="2497138" y="3100388"/>
            <a:ext cx="0" cy="414337"/>
          </a:xfrm>
          <a:prstGeom prst="line">
            <a:avLst/>
          </a:prstGeom>
          <a:noFill/>
          <a:ln w="9525">
            <a:solidFill>
              <a:schemeClr val="tx1"/>
            </a:solidFill>
            <a:round/>
            <a:headEnd/>
            <a:tailEnd type="triangle" w="med" len="med"/>
          </a:ln>
        </p:spPr>
        <p:txBody>
          <a:bodyPr wrap="none" anchor="ctr"/>
          <a:lstStyle/>
          <a:p>
            <a:endParaRPr lang="cs-CZ"/>
          </a:p>
        </p:txBody>
      </p:sp>
      <p:sp>
        <p:nvSpPr>
          <p:cNvPr id="99363" name="Line 35"/>
          <p:cNvSpPr>
            <a:spLocks noChangeShapeType="1"/>
          </p:cNvSpPr>
          <p:nvPr/>
        </p:nvSpPr>
        <p:spPr bwMode="auto">
          <a:xfrm flipH="1" flipV="1">
            <a:off x="2209800" y="3265488"/>
            <a:ext cx="0" cy="328612"/>
          </a:xfrm>
          <a:prstGeom prst="line">
            <a:avLst/>
          </a:prstGeom>
          <a:noFill/>
          <a:ln w="9525">
            <a:solidFill>
              <a:schemeClr val="tx1"/>
            </a:solidFill>
            <a:round/>
            <a:headEnd/>
            <a:tailEnd type="triangle" w="med" len="med"/>
          </a:ln>
        </p:spPr>
        <p:txBody>
          <a:bodyPr wrap="none" anchor="ctr"/>
          <a:lstStyle/>
          <a:p>
            <a:endParaRPr lang="cs-CZ"/>
          </a:p>
        </p:txBody>
      </p:sp>
      <p:sp>
        <p:nvSpPr>
          <p:cNvPr id="99364" name="Line 36"/>
          <p:cNvSpPr>
            <a:spLocks noChangeShapeType="1"/>
          </p:cNvSpPr>
          <p:nvPr/>
        </p:nvSpPr>
        <p:spPr bwMode="auto">
          <a:xfrm flipH="1" flipV="1">
            <a:off x="3552825"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9365" name="Line 37"/>
          <p:cNvSpPr>
            <a:spLocks noChangeShapeType="1"/>
          </p:cNvSpPr>
          <p:nvPr/>
        </p:nvSpPr>
        <p:spPr bwMode="auto">
          <a:xfrm flipH="1" flipV="1">
            <a:off x="3248025"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9366" name="Line 38"/>
          <p:cNvSpPr>
            <a:spLocks noChangeShapeType="1"/>
          </p:cNvSpPr>
          <p:nvPr/>
        </p:nvSpPr>
        <p:spPr bwMode="auto">
          <a:xfrm flipH="1" flipV="1">
            <a:off x="3001963" y="27701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9367" name="Line 39"/>
          <p:cNvSpPr>
            <a:spLocks noChangeShapeType="1"/>
          </p:cNvSpPr>
          <p:nvPr/>
        </p:nvSpPr>
        <p:spPr bwMode="auto">
          <a:xfrm flipH="1" flipV="1">
            <a:off x="2703513" y="27559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9368" name="Line 40"/>
          <p:cNvSpPr>
            <a:spLocks noChangeShapeType="1"/>
          </p:cNvSpPr>
          <p:nvPr/>
        </p:nvSpPr>
        <p:spPr bwMode="auto">
          <a:xfrm flipH="1" flipV="1">
            <a:off x="2424113" y="2732088"/>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9369" name="Line 41"/>
          <p:cNvSpPr>
            <a:spLocks noChangeShapeType="1"/>
          </p:cNvSpPr>
          <p:nvPr/>
        </p:nvSpPr>
        <p:spPr bwMode="auto">
          <a:xfrm flipH="1" flipV="1">
            <a:off x="2128838" y="2727325"/>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9370" name="Line 42"/>
          <p:cNvSpPr>
            <a:spLocks noChangeShapeType="1"/>
          </p:cNvSpPr>
          <p:nvPr/>
        </p:nvSpPr>
        <p:spPr bwMode="auto">
          <a:xfrm flipH="1" flipV="1">
            <a:off x="3846513" y="27606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9371" name="Line 43"/>
          <p:cNvSpPr>
            <a:spLocks noChangeShapeType="1"/>
          </p:cNvSpPr>
          <p:nvPr/>
        </p:nvSpPr>
        <p:spPr bwMode="auto">
          <a:xfrm flipH="1" flipV="1">
            <a:off x="4148138"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9372" name="Line 44"/>
          <p:cNvSpPr>
            <a:spLocks noChangeShapeType="1"/>
          </p:cNvSpPr>
          <p:nvPr/>
        </p:nvSpPr>
        <p:spPr bwMode="auto">
          <a:xfrm flipH="1" flipV="1">
            <a:off x="4424363" y="274320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9373" name="Line 45"/>
          <p:cNvSpPr>
            <a:spLocks noChangeShapeType="1"/>
          </p:cNvSpPr>
          <p:nvPr/>
        </p:nvSpPr>
        <p:spPr bwMode="auto">
          <a:xfrm flipH="1" flipV="1">
            <a:off x="4725988" y="276701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9374" name="Line 46"/>
          <p:cNvSpPr>
            <a:spLocks noChangeShapeType="1"/>
          </p:cNvSpPr>
          <p:nvPr/>
        </p:nvSpPr>
        <p:spPr bwMode="auto">
          <a:xfrm flipH="1" flipV="1">
            <a:off x="4994275" y="2749550"/>
            <a:ext cx="0" cy="877888"/>
          </a:xfrm>
          <a:prstGeom prst="line">
            <a:avLst/>
          </a:prstGeom>
          <a:noFill/>
          <a:ln w="9525">
            <a:solidFill>
              <a:schemeClr val="tx1"/>
            </a:solidFill>
            <a:round/>
            <a:headEnd type="triangle" w="med" len="med"/>
            <a:tailEnd/>
          </a:ln>
        </p:spPr>
        <p:txBody>
          <a:bodyPr wrap="none" anchor="ctr"/>
          <a:lstStyle/>
          <a:p>
            <a:endParaRPr lang="cs-CZ"/>
          </a:p>
        </p:txBody>
      </p:sp>
      <p:sp>
        <p:nvSpPr>
          <p:cNvPr id="99375" name="Line 47"/>
          <p:cNvSpPr>
            <a:spLocks noChangeShapeType="1"/>
          </p:cNvSpPr>
          <p:nvPr/>
        </p:nvSpPr>
        <p:spPr bwMode="auto">
          <a:xfrm flipH="1" flipV="1">
            <a:off x="5278438" y="2747963"/>
            <a:ext cx="0" cy="877887"/>
          </a:xfrm>
          <a:prstGeom prst="line">
            <a:avLst/>
          </a:prstGeom>
          <a:noFill/>
          <a:ln w="9525">
            <a:solidFill>
              <a:schemeClr val="tx1"/>
            </a:solidFill>
            <a:round/>
            <a:headEnd type="triangle" w="med" len="med"/>
            <a:tailEnd/>
          </a:ln>
        </p:spPr>
        <p:txBody>
          <a:bodyPr wrap="none" anchor="ctr"/>
          <a:lstStyle/>
          <a:p>
            <a:endParaRPr lang="cs-CZ"/>
          </a:p>
        </p:txBody>
      </p:sp>
      <p:sp>
        <p:nvSpPr>
          <p:cNvPr id="99376" name="Line 48"/>
          <p:cNvSpPr>
            <a:spLocks noChangeShapeType="1"/>
          </p:cNvSpPr>
          <p:nvPr/>
        </p:nvSpPr>
        <p:spPr bwMode="auto">
          <a:xfrm flipH="1" flipV="1">
            <a:off x="5622925" y="1392238"/>
            <a:ext cx="0" cy="2233612"/>
          </a:xfrm>
          <a:prstGeom prst="line">
            <a:avLst/>
          </a:prstGeom>
          <a:noFill/>
          <a:ln w="9525">
            <a:solidFill>
              <a:schemeClr val="tx1"/>
            </a:solidFill>
            <a:round/>
            <a:headEnd/>
            <a:tailEnd type="triangle" w="med" len="med"/>
          </a:ln>
        </p:spPr>
        <p:txBody>
          <a:bodyPr wrap="none" anchor="ctr"/>
          <a:lstStyle/>
          <a:p>
            <a:endParaRPr lang="cs-CZ"/>
          </a:p>
        </p:txBody>
      </p:sp>
      <p:sp>
        <p:nvSpPr>
          <p:cNvPr id="99377" name="Line 49"/>
          <p:cNvSpPr>
            <a:spLocks noChangeShapeType="1"/>
          </p:cNvSpPr>
          <p:nvPr/>
        </p:nvSpPr>
        <p:spPr bwMode="auto">
          <a:xfrm flipH="1" flipV="1">
            <a:off x="5875338" y="908050"/>
            <a:ext cx="0" cy="2736850"/>
          </a:xfrm>
          <a:prstGeom prst="line">
            <a:avLst/>
          </a:prstGeom>
          <a:noFill/>
          <a:ln w="9525">
            <a:solidFill>
              <a:schemeClr val="tx1"/>
            </a:solidFill>
            <a:round/>
            <a:headEnd/>
            <a:tailEnd type="triangle" w="med" len="med"/>
          </a:ln>
        </p:spPr>
        <p:txBody>
          <a:bodyPr wrap="none" anchor="ctr"/>
          <a:lstStyle/>
          <a:p>
            <a:endParaRPr lang="cs-CZ"/>
          </a:p>
        </p:txBody>
      </p:sp>
      <p:sp>
        <p:nvSpPr>
          <p:cNvPr id="99378" name="Line 50"/>
          <p:cNvSpPr>
            <a:spLocks noChangeShapeType="1"/>
          </p:cNvSpPr>
          <p:nvPr/>
        </p:nvSpPr>
        <p:spPr bwMode="auto">
          <a:xfrm flipH="1" flipV="1">
            <a:off x="6127750" y="539750"/>
            <a:ext cx="0" cy="3106738"/>
          </a:xfrm>
          <a:prstGeom prst="line">
            <a:avLst/>
          </a:prstGeom>
          <a:noFill/>
          <a:ln w="9525">
            <a:solidFill>
              <a:schemeClr val="tx1"/>
            </a:solidFill>
            <a:round/>
            <a:headEnd/>
            <a:tailEnd type="triangle" w="med" len="med"/>
          </a:ln>
        </p:spPr>
        <p:txBody>
          <a:bodyPr wrap="none" anchor="ctr"/>
          <a:lstStyle/>
          <a:p>
            <a:endParaRPr lang="cs-CZ"/>
          </a:p>
        </p:txBody>
      </p:sp>
      <p:sp>
        <p:nvSpPr>
          <p:cNvPr id="99379" name="Line 51"/>
          <p:cNvSpPr>
            <a:spLocks noChangeShapeType="1"/>
          </p:cNvSpPr>
          <p:nvPr/>
        </p:nvSpPr>
        <p:spPr bwMode="auto">
          <a:xfrm flipH="1" flipV="1">
            <a:off x="6380163" y="0"/>
            <a:ext cx="0" cy="3640138"/>
          </a:xfrm>
          <a:prstGeom prst="line">
            <a:avLst/>
          </a:prstGeom>
          <a:noFill/>
          <a:ln w="9525">
            <a:solidFill>
              <a:schemeClr val="tx1"/>
            </a:solidFill>
            <a:round/>
            <a:headEnd/>
            <a:tailEnd type="triangle" w="med" len="med"/>
          </a:ln>
        </p:spPr>
        <p:txBody>
          <a:bodyPr wrap="none" anchor="ctr"/>
          <a:lstStyle/>
          <a:p>
            <a:endParaRPr lang="cs-CZ"/>
          </a:p>
        </p:txBody>
      </p:sp>
      <p:sp>
        <p:nvSpPr>
          <p:cNvPr id="99380" name="Line 52"/>
          <p:cNvSpPr>
            <a:spLocks noChangeShapeType="1"/>
          </p:cNvSpPr>
          <p:nvPr/>
        </p:nvSpPr>
        <p:spPr bwMode="auto">
          <a:xfrm flipV="1">
            <a:off x="2017713" y="1844675"/>
            <a:ext cx="3306762" cy="1484313"/>
          </a:xfrm>
          <a:prstGeom prst="line">
            <a:avLst/>
          </a:prstGeom>
          <a:noFill/>
          <a:ln w="9525">
            <a:solidFill>
              <a:schemeClr val="tx1"/>
            </a:solidFill>
            <a:round/>
            <a:headEnd/>
            <a:tailEnd/>
          </a:ln>
        </p:spPr>
        <p:txBody>
          <a:bodyPr wrap="none" anchor="ctr"/>
          <a:lstStyle/>
          <a:p>
            <a:endParaRPr lang="cs-CZ"/>
          </a:p>
        </p:txBody>
      </p:sp>
      <p:sp>
        <p:nvSpPr>
          <p:cNvPr id="99381" name="Line 53"/>
          <p:cNvSpPr>
            <a:spLocks noChangeShapeType="1"/>
          </p:cNvSpPr>
          <p:nvPr/>
        </p:nvSpPr>
        <p:spPr bwMode="auto">
          <a:xfrm flipV="1">
            <a:off x="5395913" y="0"/>
            <a:ext cx="998537" cy="1773238"/>
          </a:xfrm>
          <a:prstGeom prst="line">
            <a:avLst/>
          </a:prstGeom>
          <a:noFill/>
          <a:ln w="9525">
            <a:solidFill>
              <a:schemeClr val="tx1"/>
            </a:solidFill>
            <a:round/>
            <a:headEnd/>
            <a:tailEnd/>
          </a:ln>
        </p:spPr>
        <p:txBody>
          <a:bodyPr wrap="none" anchor="ctr"/>
          <a:lstStyle/>
          <a:p>
            <a:endParaRPr lang="cs-CZ"/>
          </a:p>
        </p:txBody>
      </p:sp>
      <p:sp>
        <p:nvSpPr>
          <p:cNvPr id="99382" name="Line 54"/>
          <p:cNvSpPr>
            <a:spLocks noChangeShapeType="1"/>
          </p:cNvSpPr>
          <p:nvPr/>
        </p:nvSpPr>
        <p:spPr bwMode="auto">
          <a:xfrm flipH="1" flipV="1">
            <a:off x="287338" y="2713038"/>
            <a:ext cx="5159375" cy="50800"/>
          </a:xfrm>
          <a:prstGeom prst="line">
            <a:avLst/>
          </a:prstGeom>
          <a:noFill/>
          <a:ln w="9525">
            <a:solidFill>
              <a:schemeClr val="tx1"/>
            </a:solidFill>
            <a:round/>
            <a:headEnd/>
            <a:tailEnd/>
          </a:ln>
        </p:spPr>
        <p:txBody>
          <a:bodyPr wrap="none" anchor="ctr"/>
          <a:lstStyle/>
          <a:p>
            <a:endParaRPr lang="cs-CZ"/>
          </a:p>
        </p:txBody>
      </p:sp>
      <p:sp>
        <p:nvSpPr>
          <p:cNvPr id="99385" name="Oval 57"/>
          <p:cNvSpPr>
            <a:spLocks noChangeArrowheads="1"/>
          </p:cNvSpPr>
          <p:nvPr/>
        </p:nvSpPr>
        <p:spPr bwMode="auto">
          <a:xfrm flipH="1">
            <a:off x="5111750" y="4964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86" name="Oval 58"/>
          <p:cNvSpPr>
            <a:spLocks noChangeArrowheads="1"/>
          </p:cNvSpPr>
          <p:nvPr/>
        </p:nvSpPr>
        <p:spPr bwMode="auto">
          <a:xfrm flipH="1">
            <a:off x="4959350" y="5116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87" name="Oval 59"/>
          <p:cNvSpPr>
            <a:spLocks noChangeArrowheads="1"/>
          </p:cNvSpPr>
          <p:nvPr/>
        </p:nvSpPr>
        <p:spPr bwMode="auto">
          <a:xfrm flipH="1">
            <a:off x="4806950" y="52689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88" name="Oval 60"/>
          <p:cNvSpPr>
            <a:spLocks noChangeArrowheads="1"/>
          </p:cNvSpPr>
          <p:nvPr/>
        </p:nvSpPr>
        <p:spPr bwMode="auto">
          <a:xfrm flipH="1">
            <a:off x="4662488" y="5589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89" name="Oval 61"/>
          <p:cNvSpPr>
            <a:spLocks noChangeArrowheads="1"/>
          </p:cNvSpPr>
          <p:nvPr/>
        </p:nvSpPr>
        <p:spPr bwMode="auto">
          <a:xfrm flipH="1">
            <a:off x="4883150" y="5006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90" name="Oval 62"/>
          <p:cNvSpPr>
            <a:spLocks noChangeArrowheads="1"/>
          </p:cNvSpPr>
          <p:nvPr/>
        </p:nvSpPr>
        <p:spPr bwMode="auto">
          <a:xfrm flipH="1">
            <a:off x="5186363" y="45767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91" name="Oval 63"/>
          <p:cNvSpPr>
            <a:spLocks noChangeArrowheads="1"/>
          </p:cNvSpPr>
          <p:nvPr/>
        </p:nvSpPr>
        <p:spPr bwMode="auto">
          <a:xfrm flipH="1">
            <a:off x="5194300" y="41052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92" name="Oval 64"/>
          <p:cNvSpPr>
            <a:spLocks noChangeArrowheads="1"/>
          </p:cNvSpPr>
          <p:nvPr/>
        </p:nvSpPr>
        <p:spPr bwMode="auto">
          <a:xfrm flipH="1">
            <a:off x="4983163" y="4340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93" name="Oval 65"/>
          <p:cNvSpPr>
            <a:spLocks noChangeArrowheads="1"/>
          </p:cNvSpPr>
          <p:nvPr/>
        </p:nvSpPr>
        <p:spPr bwMode="auto">
          <a:xfrm flipH="1">
            <a:off x="4578350" y="4568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94" name="Oval 66"/>
          <p:cNvSpPr>
            <a:spLocks noChangeArrowheads="1"/>
          </p:cNvSpPr>
          <p:nvPr/>
        </p:nvSpPr>
        <p:spPr bwMode="auto">
          <a:xfrm flipH="1">
            <a:off x="4502150" y="4459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95" name="Oval 67"/>
          <p:cNvSpPr>
            <a:spLocks noChangeArrowheads="1"/>
          </p:cNvSpPr>
          <p:nvPr/>
        </p:nvSpPr>
        <p:spPr bwMode="auto">
          <a:xfrm flipH="1">
            <a:off x="4425950" y="4349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96" name="Oval 68"/>
          <p:cNvSpPr>
            <a:spLocks noChangeArrowheads="1"/>
          </p:cNvSpPr>
          <p:nvPr/>
        </p:nvSpPr>
        <p:spPr bwMode="auto">
          <a:xfrm flipH="1">
            <a:off x="4349750" y="4240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97" name="Oval 69"/>
          <p:cNvSpPr>
            <a:spLocks noChangeArrowheads="1"/>
          </p:cNvSpPr>
          <p:nvPr/>
        </p:nvSpPr>
        <p:spPr bwMode="auto">
          <a:xfrm flipH="1">
            <a:off x="4164013" y="42989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98" name="Oval 70"/>
          <p:cNvSpPr>
            <a:spLocks noChangeArrowheads="1"/>
          </p:cNvSpPr>
          <p:nvPr/>
        </p:nvSpPr>
        <p:spPr bwMode="auto">
          <a:xfrm flipH="1">
            <a:off x="3978275" y="4357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399" name="Oval 71"/>
          <p:cNvSpPr>
            <a:spLocks noChangeArrowheads="1"/>
          </p:cNvSpPr>
          <p:nvPr/>
        </p:nvSpPr>
        <p:spPr bwMode="auto">
          <a:xfrm flipH="1">
            <a:off x="3759200" y="4197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00" name="Oval 72"/>
          <p:cNvSpPr>
            <a:spLocks noChangeArrowheads="1"/>
          </p:cNvSpPr>
          <p:nvPr/>
        </p:nvSpPr>
        <p:spPr bwMode="auto">
          <a:xfrm flipH="1">
            <a:off x="3540125" y="4037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01" name="Oval 73"/>
          <p:cNvSpPr>
            <a:spLocks noChangeArrowheads="1"/>
          </p:cNvSpPr>
          <p:nvPr/>
        </p:nvSpPr>
        <p:spPr bwMode="auto">
          <a:xfrm flipH="1">
            <a:off x="3321050" y="3876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02" name="Oval 74"/>
          <p:cNvSpPr>
            <a:spLocks noChangeArrowheads="1"/>
          </p:cNvSpPr>
          <p:nvPr/>
        </p:nvSpPr>
        <p:spPr bwMode="auto">
          <a:xfrm flipH="1">
            <a:off x="3221038" y="43307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03" name="Oval 75"/>
          <p:cNvSpPr>
            <a:spLocks noChangeArrowheads="1"/>
          </p:cNvSpPr>
          <p:nvPr/>
        </p:nvSpPr>
        <p:spPr bwMode="auto">
          <a:xfrm flipH="1">
            <a:off x="3121025" y="4784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04" name="Oval 76"/>
          <p:cNvSpPr>
            <a:spLocks noChangeArrowheads="1"/>
          </p:cNvSpPr>
          <p:nvPr/>
        </p:nvSpPr>
        <p:spPr bwMode="auto">
          <a:xfrm flipH="1">
            <a:off x="2994025" y="4735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05" name="Oval 77"/>
          <p:cNvSpPr>
            <a:spLocks noChangeArrowheads="1"/>
          </p:cNvSpPr>
          <p:nvPr/>
        </p:nvSpPr>
        <p:spPr bwMode="auto">
          <a:xfrm flipH="1">
            <a:off x="2908300" y="4602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06" name="Oval 78"/>
          <p:cNvSpPr>
            <a:spLocks noChangeArrowheads="1"/>
          </p:cNvSpPr>
          <p:nvPr/>
        </p:nvSpPr>
        <p:spPr bwMode="auto">
          <a:xfrm flipH="1">
            <a:off x="2740025"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07" name="Oval 79"/>
          <p:cNvSpPr>
            <a:spLocks noChangeArrowheads="1"/>
          </p:cNvSpPr>
          <p:nvPr/>
        </p:nvSpPr>
        <p:spPr bwMode="auto">
          <a:xfrm flipH="1">
            <a:off x="2832100" y="4241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08" name="Oval 80"/>
          <p:cNvSpPr>
            <a:spLocks noChangeArrowheads="1"/>
          </p:cNvSpPr>
          <p:nvPr/>
        </p:nvSpPr>
        <p:spPr bwMode="auto">
          <a:xfrm flipH="1">
            <a:off x="2486025" y="4538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09" name="Oval 81"/>
          <p:cNvSpPr>
            <a:spLocks noChangeArrowheads="1"/>
          </p:cNvSpPr>
          <p:nvPr/>
        </p:nvSpPr>
        <p:spPr bwMode="auto">
          <a:xfrm flipH="1">
            <a:off x="3348038" y="4727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10" name="Oval 82"/>
          <p:cNvSpPr>
            <a:spLocks noChangeArrowheads="1"/>
          </p:cNvSpPr>
          <p:nvPr/>
        </p:nvSpPr>
        <p:spPr bwMode="auto">
          <a:xfrm flipH="1">
            <a:off x="3702050" y="4719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11" name="Oval 83"/>
          <p:cNvSpPr>
            <a:spLocks noChangeArrowheads="1"/>
          </p:cNvSpPr>
          <p:nvPr/>
        </p:nvSpPr>
        <p:spPr bwMode="auto">
          <a:xfrm flipH="1">
            <a:off x="3989388"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12" name="Oval 84"/>
          <p:cNvSpPr>
            <a:spLocks noChangeArrowheads="1"/>
          </p:cNvSpPr>
          <p:nvPr/>
        </p:nvSpPr>
        <p:spPr bwMode="auto">
          <a:xfrm flipH="1">
            <a:off x="4410075"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13" name="Oval 85"/>
          <p:cNvSpPr>
            <a:spLocks noChangeArrowheads="1"/>
          </p:cNvSpPr>
          <p:nvPr/>
        </p:nvSpPr>
        <p:spPr bwMode="auto">
          <a:xfrm flipH="1">
            <a:off x="3254375" y="4919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14" name="Oval 86"/>
          <p:cNvSpPr>
            <a:spLocks noChangeArrowheads="1"/>
          </p:cNvSpPr>
          <p:nvPr/>
        </p:nvSpPr>
        <p:spPr bwMode="auto">
          <a:xfrm flipH="1">
            <a:off x="3109913" y="4910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15" name="Oval 87"/>
          <p:cNvSpPr>
            <a:spLocks noChangeArrowheads="1"/>
          </p:cNvSpPr>
          <p:nvPr/>
        </p:nvSpPr>
        <p:spPr bwMode="auto">
          <a:xfrm flipH="1">
            <a:off x="3521075" y="5189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16" name="Oval 88"/>
          <p:cNvSpPr>
            <a:spLocks noChangeArrowheads="1"/>
          </p:cNvSpPr>
          <p:nvPr/>
        </p:nvSpPr>
        <p:spPr bwMode="auto">
          <a:xfrm flipH="1">
            <a:off x="3194050" y="50212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17" name="Oval 89"/>
          <p:cNvSpPr>
            <a:spLocks noChangeArrowheads="1"/>
          </p:cNvSpPr>
          <p:nvPr/>
        </p:nvSpPr>
        <p:spPr bwMode="auto">
          <a:xfrm flipH="1">
            <a:off x="3143250" y="5165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18" name="Oval 90"/>
          <p:cNvSpPr>
            <a:spLocks noChangeArrowheads="1"/>
          </p:cNvSpPr>
          <p:nvPr/>
        </p:nvSpPr>
        <p:spPr bwMode="auto">
          <a:xfrm flipH="1">
            <a:off x="3008313" y="5081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19" name="Oval 91"/>
          <p:cNvSpPr>
            <a:spLocks noChangeArrowheads="1"/>
          </p:cNvSpPr>
          <p:nvPr/>
        </p:nvSpPr>
        <p:spPr bwMode="auto">
          <a:xfrm flipH="1">
            <a:off x="2873375" y="49974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20" name="Oval 92"/>
          <p:cNvSpPr>
            <a:spLocks noChangeArrowheads="1"/>
          </p:cNvSpPr>
          <p:nvPr/>
        </p:nvSpPr>
        <p:spPr bwMode="auto">
          <a:xfrm flipH="1">
            <a:off x="2738438" y="49133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21" name="Oval 93"/>
          <p:cNvSpPr>
            <a:spLocks noChangeArrowheads="1"/>
          </p:cNvSpPr>
          <p:nvPr/>
        </p:nvSpPr>
        <p:spPr bwMode="auto">
          <a:xfrm flipH="1">
            <a:off x="2603500" y="4829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22" name="Oval 94"/>
          <p:cNvSpPr>
            <a:spLocks noChangeArrowheads="1"/>
          </p:cNvSpPr>
          <p:nvPr/>
        </p:nvSpPr>
        <p:spPr bwMode="auto">
          <a:xfrm flipH="1">
            <a:off x="2409825"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23" name="Oval 95"/>
          <p:cNvSpPr>
            <a:spLocks noChangeArrowheads="1"/>
          </p:cNvSpPr>
          <p:nvPr/>
        </p:nvSpPr>
        <p:spPr bwMode="auto">
          <a:xfrm flipH="1">
            <a:off x="2855913" y="5233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24" name="Oval 96"/>
          <p:cNvSpPr>
            <a:spLocks noChangeArrowheads="1"/>
          </p:cNvSpPr>
          <p:nvPr/>
        </p:nvSpPr>
        <p:spPr bwMode="auto">
          <a:xfrm flipH="1">
            <a:off x="2890838" y="4854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25" name="Oval 97"/>
          <p:cNvSpPr>
            <a:spLocks noChangeArrowheads="1"/>
          </p:cNvSpPr>
          <p:nvPr/>
        </p:nvSpPr>
        <p:spPr bwMode="auto">
          <a:xfrm flipH="1">
            <a:off x="2679700" y="4394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26" name="Oval 98"/>
          <p:cNvSpPr>
            <a:spLocks noChangeArrowheads="1"/>
          </p:cNvSpPr>
          <p:nvPr/>
        </p:nvSpPr>
        <p:spPr bwMode="auto">
          <a:xfrm flipH="1">
            <a:off x="3195638" y="4627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27" name="Oval 99"/>
          <p:cNvSpPr>
            <a:spLocks noChangeArrowheads="1"/>
          </p:cNvSpPr>
          <p:nvPr/>
        </p:nvSpPr>
        <p:spPr bwMode="auto">
          <a:xfrm flipH="1">
            <a:off x="2613025" y="4594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28" name="Oval 100"/>
          <p:cNvSpPr>
            <a:spLocks noChangeArrowheads="1"/>
          </p:cNvSpPr>
          <p:nvPr/>
        </p:nvSpPr>
        <p:spPr bwMode="auto">
          <a:xfrm flipH="1">
            <a:off x="3111500" y="44450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29" name="Oval 101"/>
          <p:cNvSpPr>
            <a:spLocks noChangeArrowheads="1"/>
          </p:cNvSpPr>
          <p:nvPr/>
        </p:nvSpPr>
        <p:spPr bwMode="auto">
          <a:xfrm flipH="1">
            <a:off x="3338513" y="4497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30" name="Oval 102"/>
          <p:cNvSpPr>
            <a:spLocks noChangeArrowheads="1"/>
          </p:cNvSpPr>
          <p:nvPr/>
        </p:nvSpPr>
        <p:spPr bwMode="auto">
          <a:xfrm flipH="1">
            <a:off x="3448050" y="4221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31" name="Oval 103"/>
          <p:cNvSpPr>
            <a:spLocks noChangeArrowheads="1"/>
          </p:cNvSpPr>
          <p:nvPr/>
        </p:nvSpPr>
        <p:spPr bwMode="auto">
          <a:xfrm flipH="1">
            <a:off x="2867025" y="4433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32" name="Oval 104"/>
          <p:cNvSpPr>
            <a:spLocks noChangeArrowheads="1"/>
          </p:cNvSpPr>
          <p:nvPr/>
        </p:nvSpPr>
        <p:spPr bwMode="auto">
          <a:xfrm flipH="1">
            <a:off x="1643063" y="4773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33" name="Oval 105"/>
          <p:cNvSpPr>
            <a:spLocks noChangeArrowheads="1"/>
          </p:cNvSpPr>
          <p:nvPr/>
        </p:nvSpPr>
        <p:spPr bwMode="auto">
          <a:xfrm flipH="1">
            <a:off x="2679700" y="4394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34" name="Oval 106"/>
          <p:cNvSpPr>
            <a:spLocks noChangeArrowheads="1"/>
          </p:cNvSpPr>
          <p:nvPr/>
        </p:nvSpPr>
        <p:spPr bwMode="auto">
          <a:xfrm flipH="1">
            <a:off x="2333625" y="4691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35" name="Oval 107"/>
          <p:cNvSpPr>
            <a:spLocks noChangeArrowheads="1"/>
          </p:cNvSpPr>
          <p:nvPr/>
        </p:nvSpPr>
        <p:spPr bwMode="auto">
          <a:xfrm flipH="1">
            <a:off x="2586038" y="5065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36" name="Oval 108"/>
          <p:cNvSpPr>
            <a:spLocks noChangeArrowheads="1"/>
          </p:cNvSpPr>
          <p:nvPr/>
        </p:nvSpPr>
        <p:spPr bwMode="auto">
          <a:xfrm flipH="1">
            <a:off x="2451100" y="4981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37" name="Oval 109"/>
          <p:cNvSpPr>
            <a:spLocks noChangeArrowheads="1"/>
          </p:cNvSpPr>
          <p:nvPr/>
        </p:nvSpPr>
        <p:spPr bwMode="auto">
          <a:xfrm flipH="1">
            <a:off x="2435225"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38" name="Oval 110"/>
          <p:cNvSpPr>
            <a:spLocks noChangeArrowheads="1"/>
          </p:cNvSpPr>
          <p:nvPr/>
        </p:nvSpPr>
        <p:spPr bwMode="auto">
          <a:xfrm flipH="1">
            <a:off x="1382713" y="4410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39" name="Oval 111"/>
          <p:cNvSpPr>
            <a:spLocks noChangeArrowheads="1"/>
          </p:cNvSpPr>
          <p:nvPr/>
        </p:nvSpPr>
        <p:spPr bwMode="auto">
          <a:xfrm flipH="1">
            <a:off x="1778000" y="4941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40" name="Oval 112"/>
          <p:cNvSpPr>
            <a:spLocks noChangeArrowheads="1"/>
          </p:cNvSpPr>
          <p:nvPr/>
        </p:nvSpPr>
        <p:spPr bwMode="auto">
          <a:xfrm flipH="1">
            <a:off x="2298700" y="4116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41" name="Oval 113"/>
          <p:cNvSpPr>
            <a:spLocks noChangeArrowheads="1"/>
          </p:cNvSpPr>
          <p:nvPr/>
        </p:nvSpPr>
        <p:spPr bwMode="auto">
          <a:xfrm flipH="1">
            <a:off x="2181225" y="4843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42" name="Oval 114"/>
          <p:cNvSpPr>
            <a:spLocks noChangeArrowheads="1"/>
          </p:cNvSpPr>
          <p:nvPr/>
        </p:nvSpPr>
        <p:spPr bwMode="auto">
          <a:xfrm flipH="1">
            <a:off x="2433638" y="5218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43" name="Oval 115"/>
          <p:cNvSpPr>
            <a:spLocks noChangeArrowheads="1"/>
          </p:cNvSpPr>
          <p:nvPr/>
        </p:nvSpPr>
        <p:spPr bwMode="auto">
          <a:xfrm flipH="1">
            <a:off x="2298700" y="5133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44" name="Oval 116"/>
          <p:cNvSpPr>
            <a:spLocks noChangeArrowheads="1"/>
          </p:cNvSpPr>
          <p:nvPr/>
        </p:nvSpPr>
        <p:spPr bwMode="auto">
          <a:xfrm flipH="1">
            <a:off x="2181225" y="4505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45" name="Oval 117"/>
          <p:cNvSpPr>
            <a:spLocks noChangeArrowheads="1"/>
          </p:cNvSpPr>
          <p:nvPr/>
        </p:nvSpPr>
        <p:spPr bwMode="auto">
          <a:xfrm flipH="1">
            <a:off x="1930400" y="4764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46" name="Oval 118"/>
          <p:cNvSpPr>
            <a:spLocks noChangeArrowheads="1"/>
          </p:cNvSpPr>
          <p:nvPr/>
        </p:nvSpPr>
        <p:spPr bwMode="auto">
          <a:xfrm flipH="1">
            <a:off x="1751013" y="5118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47" name="Oval 119"/>
          <p:cNvSpPr>
            <a:spLocks noChangeArrowheads="1"/>
          </p:cNvSpPr>
          <p:nvPr/>
        </p:nvSpPr>
        <p:spPr bwMode="auto">
          <a:xfrm flipH="1">
            <a:off x="2062163" y="4243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48" name="Oval 120"/>
          <p:cNvSpPr>
            <a:spLocks noChangeArrowheads="1"/>
          </p:cNvSpPr>
          <p:nvPr/>
        </p:nvSpPr>
        <p:spPr bwMode="auto">
          <a:xfrm flipH="1">
            <a:off x="2028825" y="49958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49" name="Oval 121"/>
          <p:cNvSpPr>
            <a:spLocks noChangeArrowheads="1"/>
          </p:cNvSpPr>
          <p:nvPr/>
        </p:nvSpPr>
        <p:spPr bwMode="auto">
          <a:xfrm flipH="1">
            <a:off x="2281238" y="5370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50" name="Oval 122"/>
          <p:cNvSpPr>
            <a:spLocks noChangeArrowheads="1"/>
          </p:cNvSpPr>
          <p:nvPr/>
        </p:nvSpPr>
        <p:spPr bwMode="auto">
          <a:xfrm flipH="1">
            <a:off x="2146300" y="52863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51" name="Oval 123"/>
          <p:cNvSpPr>
            <a:spLocks noChangeArrowheads="1"/>
          </p:cNvSpPr>
          <p:nvPr/>
        </p:nvSpPr>
        <p:spPr bwMode="auto">
          <a:xfrm flipH="1">
            <a:off x="1708150" y="42703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52" name="Oval 124"/>
          <p:cNvSpPr>
            <a:spLocks noChangeArrowheads="1"/>
          </p:cNvSpPr>
          <p:nvPr/>
        </p:nvSpPr>
        <p:spPr bwMode="auto">
          <a:xfrm flipH="1">
            <a:off x="1709738" y="4562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53" name="Oval 125"/>
          <p:cNvSpPr>
            <a:spLocks noChangeArrowheads="1"/>
          </p:cNvSpPr>
          <p:nvPr/>
        </p:nvSpPr>
        <p:spPr bwMode="auto">
          <a:xfrm flipH="1">
            <a:off x="4830763" y="4492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54" name="Oval 126"/>
          <p:cNvSpPr>
            <a:spLocks noChangeArrowheads="1"/>
          </p:cNvSpPr>
          <p:nvPr/>
        </p:nvSpPr>
        <p:spPr bwMode="auto">
          <a:xfrm flipH="1">
            <a:off x="4678363" y="4645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55" name="Oval 127"/>
          <p:cNvSpPr>
            <a:spLocks noChangeArrowheads="1"/>
          </p:cNvSpPr>
          <p:nvPr/>
        </p:nvSpPr>
        <p:spPr bwMode="auto">
          <a:xfrm flipH="1">
            <a:off x="5033963" y="4729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56" name="Oval 128"/>
          <p:cNvSpPr>
            <a:spLocks noChangeArrowheads="1"/>
          </p:cNvSpPr>
          <p:nvPr/>
        </p:nvSpPr>
        <p:spPr bwMode="auto">
          <a:xfrm flipH="1">
            <a:off x="5176838" y="4433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57" name="Oval 129"/>
          <p:cNvSpPr>
            <a:spLocks noChangeArrowheads="1"/>
          </p:cNvSpPr>
          <p:nvPr/>
        </p:nvSpPr>
        <p:spPr bwMode="auto">
          <a:xfrm flipH="1">
            <a:off x="5024438" y="4586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58" name="Oval 130"/>
          <p:cNvSpPr>
            <a:spLocks noChangeArrowheads="1"/>
          </p:cNvSpPr>
          <p:nvPr/>
        </p:nvSpPr>
        <p:spPr bwMode="auto">
          <a:xfrm flipH="1">
            <a:off x="4872038" y="4738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59" name="Oval 131"/>
          <p:cNvSpPr>
            <a:spLocks noChangeArrowheads="1"/>
          </p:cNvSpPr>
          <p:nvPr/>
        </p:nvSpPr>
        <p:spPr bwMode="auto">
          <a:xfrm flipH="1">
            <a:off x="4719638" y="4891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60" name="Oval 132"/>
          <p:cNvSpPr>
            <a:spLocks noChangeArrowheads="1"/>
          </p:cNvSpPr>
          <p:nvPr/>
        </p:nvSpPr>
        <p:spPr bwMode="auto">
          <a:xfrm flipH="1">
            <a:off x="4567238" y="5043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61" name="Oval 133"/>
          <p:cNvSpPr>
            <a:spLocks noChangeArrowheads="1"/>
          </p:cNvSpPr>
          <p:nvPr/>
        </p:nvSpPr>
        <p:spPr bwMode="auto">
          <a:xfrm flipH="1">
            <a:off x="4813300" y="4156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62" name="Oval 134"/>
          <p:cNvSpPr>
            <a:spLocks noChangeArrowheads="1"/>
          </p:cNvSpPr>
          <p:nvPr/>
        </p:nvSpPr>
        <p:spPr bwMode="auto">
          <a:xfrm flipH="1">
            <a:off x="4676775" y="42592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63" name="Oval 135"/>
          <p:cNvSpPr>
            <a:spLocks noChangeArrowheads="1"/>
          </p:cNvSpPr>
          <p:nvPr/>
        </p:nvSpPr>
        <p:spPr bwMode="auto">
          <a:xfrm flipH="1">
            <a:off x="4489450" y="4084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64" name="Oval 136"/>
          <p:cNvSpPr>
            <a:spLocks noChangeArrowheads="1"/>
          </p:cNvSpPr>
          <p:nvPr/>
        </p:nvSpPr>
        <p:spPr bwMode="auto">
          <a:xfrm flipH="1">
            <a:off x="4414838" y="5195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65" name="Oval 137"/>
          <p:cNvSpPr>
            <a:spLocks noChangeArrowheads="1"/>
          </p:cNvSpPr>
          <p:nvPr/>
        </p:nvSpPr>
        <p:spPr bwMode="auto">
          <a:xfrm flipH="1">
            <a:off x="4257675" y="4999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66" name="Oval 138"/>
          <p:cNvSpPr>
            <a:spLocks noChangeArrowheads="1"/>
          </p:cNvSpPr>
          <p:nvPr/>
        </p:nvSpPr>
        <p:spPr bwMode="auto">
          <a:xfrm flipH="1">
            <a:off x="4105275" y="5151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67" name="Oval 139"/>
          <p:cNvSpPr>
            <a:spLocks noChangeArrowheads="1"/>
          </p:cNvSpPr>
          <p:nvPr/>
        </p:nvSpPr>
        <p:spPr bwMode="auto">
          <a:xfrm flipH="1">
            <a:off x="2946400" y="5754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68" name="Oval 140"/>
          <p:cNvSpPr>
            <a:spLocks noChangeArrowheads="1"/>
          </p:cNvSpPr>
          <p:nvPr/>
        </p:nvSpPr>
        <p:spPr bwMode="auto">
          <a:xfrm flipH="1">
            <a:off x="3952875" y="5303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69" name="Oval 141"/>
          <p:cNvSpPr>
            <a:spLocks noChangeArrowheads="1"/>
          </p:cNvSpPr>
          <p:nvPr/>
        </p:nvSpPr>
        <p:spPr bwMode="auto">
          <a:xfrm flipH="1">
            <a:off x="3836988" y="4999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70" name="Oval 142"/>
          <p:cNvSpPr>
            <a:spLocks noChangeArrowheads="1"/>
          </p:cNvSpPr>
          <p:nvPr/>
        </p:nvSpPr>
        <p:spPr bwMode="auto">
          <a:xfrm flipH="1">
            <a:off x="3522663"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71" name="Oval 143"/>
          <p:cNvSpPr>
            <a:spLocks noChangeArrowheads="1"/>
          </p:cNvSpPr>
          <p:nvPr/>
        </p:nvSpPr>
        <p:spPr bwMode="auto">
          <a:xfrm flipH="1">
            <a:off x="6399213" y="4535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72" name="Oval 144"/>
          <p:cNvSpPr>
            <a:spLocks noChangeArrowheads="1"/>
          </p:cNvSpPr>
          <p:nvPr/>
        </p:nvSpPr>
        <p:spPr bwMode="auto">
          <a:xfrm flipH="1">
            <a:off x="7469188" y="4789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73" name="Oval 145"/>
          <p:cNvSpPr>
            <a:spLocks noChangeArrowheads="1"/>
          </p:cNvSpPr>
          <p:nvPr/>
        </p:nvSpPr>
        <p:spPr bwMode="auto">
          <a:xfrm flipH="1">
            <a:off x="8539163" y="5043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74" name="Oval 146"/>
          <p:cNvSpPr>
            <a:spLocks noChangeArrowheads="1"/>
          </p:cNvSpPr>
          <p:nvPr/>
        </p:nvSpPr>
        <p:spPr bwMode="auto">
          <a:xfrm flipH="1">
            <a:off x="7856538" y="4919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75" name="Oval 147"/>
          <p:cNvSpPr>
            <a:spLocks noChangeArrowheads="1"/>
          </p:cNvSpPr>
          <p:nvPr/>
        </p:nvSpPr>
        <p:spPr bwMode="auto">
          <a:xfrm flipH="1">
            <a:off x="7318375" y="4838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76" name="Oval 148"/>
          <p:cNvSpPr>
            <a:spLocks noChangeArrowheads="1"/>
          </p:cNvSpPr>
          <p:nvPr/>
        </p:nvSpPr>
        <p:spPr bwMode="auto">
          <a:xfrm flipH="1">
            <a:off x="7367588" y="4510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77" name="Oval 149"/>
          <p:cNvSpPr>
            <a:spLocks noChangeArrowheads="1"/>
          </p:cNvSpPr>
          <p:nvPr/>
        </p:nvSpPr>
        <p:spPr bwMode="auto">
          <a:xfrm flipH="1">
            <a:off x="7115175" y="4602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78" name="Oval 150"/>
          <p:cNvSpPr>
            <a:spLocks noChangeArrowheads="1"/>
          </p:cNvSpPr>
          <p:nvPr/>
        </p:nvSpPr>
        <p:spPr bwMode="auto">
          <a:xfrm flipH="1">
            <a:off x="6962775" y="47545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79" name="Oval 151"/>
          <p:cNvSpPr>
            <a:spLocks noChangeArrowheads="1"/>
          </p:cNvSpPr>
          <p:nvPr/>
        </p:nvSpPr>
        <p:spPr bwMode="auto">
          <a:xfrm flipH="1">
            <a:off x="6810375" y="4906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80" name="Oval 152"/>
          <p:cNvSpPr>
            <a:spLocks noChangeArrowheads="1"/>
          </p:cNvSpPr>
          <p:nvPr/>
        </p:nvSpPr>
        <p:spPr bwMode="auto">
          <a:xfrm flipH="1">
            <a:off x="7165975"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81" name="Oval 153"/>
          <p:cNvSpPr>
            <a:spLocks noChangeArrowheads="1"/>
          </p:cNvSpPr>
          <p:nvPr/>
        </p:nvSpPr>
        <p:spPr bwMode="auto">
          <a:xfrm flipH="1">
            <a:off x="7308850"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82" name="Oval 154"/>
          <p:cNvSpPr>
            <a:spLocks noChangeArrowheads="1"/>
          </p:cNvSpPr>
          <p:nvPr/>
        </p:nvSpPr>
        <p:spPr bwMode="auto">
          <a:xfrm flipH="1">
            <a:off x="7156450" y="4848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83" name="Oval 155"/>
          <p:cNvSpPr>
            <a:spLocks noChangeArrowheads="1"/>
          </p:cNvSpPr>
          <p:nvPr/>
        </p:nvSpPr>
        <p:spPr bwMode="auto">
          <a:xfrm flipH="1">
            <a:off x="7004050" y="5000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84" name="Oval 156"/>
          <p:cNvSpPr>
            <a:spLocks noChangeArrowheads="1"/>
          </p:cNvSpPr>
          <p:nvPr/>
        </p:nvSpPr>
        <p:spPr bwMode="auto">
          <a:xfrm flipH="1">
            <a:off x="6851650" y="5153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85" name="Oval 157"/>
          <p:cNvSpPr>
            <a:spLocks noChangeArrowheads="1"/>
          </p:cNvSpPr>
          <p:nvPr/>
        </p:nvSpPr>
        <p:spPr bwMode="auto">
          <a:xfrm flipH="1">
            <a:off x="6945313" y="4418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86" name="Oval 158"/>
          <p:cNvSpPr>
            <a:spLocks noChangeArrowheads="1"/>
          </p:cNvSpPr>
          <p:nvPr/>
        </p:nvSpPr>
        <p:spPr bwMode="auto">
          <a:xfrm flipH="1">
            <a:off x="6808788" y="4521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87" name="Oval 159"/>
          <p:cNvSpPr>
            <a:spLocks noChangeArrowheads="1"/>
          </p:cNvSpPr>
          <p:nvPr/>
        </p:nvSpPr>
        <p:spPr bwMode="auto">
          <a:xfrm flipH="1">
            <a:off x="752475" y="531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88" name="Oval 160"/>
          <p:cNvSpPr>
            <a:spLocks noChangeArrowheads="1"/>
          </p:cNvSpPr>
          <p:nvPr/>
        </p:nvSpPr>
        <p:spPr bwMode="auto">
          <a:xfrm flipH="1">
            <a:off x="895350" y="5024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89" name="Oval 161"/>
          <p:cNvSpPr>
            <a:spLocks noChangeArrowheads="1"/>
          </p:cNvSpPr>
          <p:nvPr/>
        </p:nvSpPr>
        <p:spPr bwMode="auto">
          <a:xfrm flipH="1">
            <a:off x="549275" y="5083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90" name="Oval 162"/>
          <p:cNvSpPr>
            <a:spLocks noChangeArrowheads="1"/>
          </p:cNvSpPr>
          <p:nvPr/>
        </p:nvSpPr>
        <p:spPr bwMode="auto">
          <a:xfrm flipH="1">
            <a:off x="396875" y="5235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91" name="Oval 163"/>
          <p:cNvSpPr>
            <a:spLocks noChangeArrowheads="1"/>
          </p:cNvSpPr>
          <p:nvPr/>
        </p:nvSpPr>
        <p:spPr bwMode="auto">
          <a:xfrm flipH="1">
            <a:off x="244475" y="5387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92" name="Oval 164"/>
          <p:cNvSpPr>
            <a:spLocks noChangeArrowheads="1"/>
          </p:cNvSpPr>
          <p:nvPr/>
        </p:nvSpPr>
        <p:spPr bwMode="auto">
          <a:xfrm flipH="1">
            <a:off x="600075" y="5472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93" name="Oval 165"/>
          <p:cNvSpPr>
            <a:spLocks noChangeArrowheads="1"/>
          </p:cNvSpPr>
          <p:nvPr/>
        </p:nvSpPr>
        <p:spPr bwMode="auto">
          <a:xfrm flipH="1">
            <a:off x="742950" y="5176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94" name="Oval 166"/>
          <p:cNvSpPr>
            <a:spLocks noChangeArrowheads="1"/>
          </p:cNvSpPr>
          <p:nvPr/>
        </p:nvSpPr>
        <p:spPr bwMode="auto">
          <a:xfrm flipH="1">
            <a:off x="590550" y="5329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95" name="Oval 167"/>
          <p:cNvSpPr>
            <a:spLocks noChangeArrowheads="1"/>
          </p:cNvSpPr>
          <p:nvPr/>
        </p:nvSpPr>
        <p:spPr bwMode="auto">
          <a:xfrm flipH="1">
            <a:off x="438150" y="5481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96" name="Oval 168"/>
          <p:cNvSpPr>
            <a:spLocks noChangeArrowheads="1"/>
          </p:cNvSpPr>
          <p:nvPr/>
        </p:nvSpPr>
        <p:spPr bwMode="auto">
          <a:xfrm flipH="1">
            <a:off x="285750" y="5634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97" name="Oval 169"/>
          <p:cNvSpPr>
            <a:spLocks noChangeArrowheads="1"/>
          </p:cNvSpPr>
          <p:nvPr/>
        </p:nvSpPr>
        <p:spPr bwMode="auto">
          <a:xfrm flipH="1">
            <a:off x="379413" y="4899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98" name="Oval 170"/>
          <p:cNvSpPr>
            <a:spLocks noChangeArrowheads="1"/>
          </p:cNvSpPr>
          <p:nvPr/>
        </p:nvSpPr>
        <p:spPr bwMode="auto">
          <a:xfrm flipH="1">
            <a:off x="242888" y="5002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499" name="Oval 171"/>
          <p:cNvSpPr>
            <a:spLocks noChangeArrowheads="1"/>
          </p:cNvSpPr>
          <p:nvPr/>
        </p:nvSpPr>
        <p:spPr bwMode="auto">
          <a:xfrm flipH="1">
            <a:off x="633413" y="4181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00" name="Oval 172"/>
          <p:cNvSpPr>
            <a:spLocks noChangeArrowheads="1"/>
          </p:cNvSpPr>
          <p:nvPr/>
        </p:nvSpPr>
        <p:spPr bwMode="auto">
          <a:xfrm flipH="1">
            <a:off x="776288" y="3886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01" name="Oval 173"/>
          <p:cNvSpPr>
            <a:spLocks noChangeArrowheads="1"/>
          </p:cNvSpPr>
          <p:nvPr/>
        </p:nvSpPr>
        <p:spPr bwMode="auto">
          <a:xfrm flipH="1">
            <a:off x="430213" y="3944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02" name="Oval 174"/>
          <p:cNvSpPr>
            <a:spLocks noChangeArrowheads="1"/>
          </p:cNvSpPr>
          <p:nvPr/>
        </p:nvSpPr>
        <p:spPr bwMode="auto">
          <a:xfrm flipH="1">
            <a:off x="277813" y="4097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03" name="Oval 175"/>
          <p:cNvSpPr>
            <a:spLocks noChangeArrowheads="1"/>
          </p:cNvSpPr>
          <p:nvPr/>
        </p:nvSpPr>
        <p:spPr bwMode="auto">
          <a:xfrm flipH="1">
            <a:off x="125413"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04" name="Oval 176"/>
          <p:cNvSpPr>
            <a:spLocks noChangeArrowheads="1"/>
          </p:cNvSpPr>
          <p:nvPr/>
        </p:nvSpPr>
        <p:spPr bwMode="auto">
          <a:xfrm flipH="1">
            <a:off x="481013" y="43338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05" name="Oval 177"/>
          <p:cNvSpPr>
            <a:spLocks noChangeArrowheads="1"/>
          </p:cNvSpPr>
          <p:nvPr/>
        </p:nvSpPr>
        <p:spPr bwMode="auto">
          <a:xfrm flipH="1">
            <a:off x="623888" y="40386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06" name="Oval 178"/>
          <p:cNvSpPr>
            <a:spLocks noChangeArrowheads="1"/>
          </p:cNvSpPr>
          <p:nvPr/>
        </p:nvSpPr>
        <p:spPr bwMode="auto">
          <a:xfrm flipH="1">
            <a:off x="471488" y="41910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07" name="Oval 179"/>
          <p:cNvSpPr>
            <a:spLocks noChangeArrowheads="1"/>
          </p:cNvSpPr>
          <p:nvPr/>
        </p:nvSpPr>
        <p:spPr bwMode="auto">
          <a:xfrm flipH="1">
            <a:off x="319088" y="4343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08" name="Oval 180"/>
          <p:cNvSpPr>
            <a:spLocks noChangeArrowheads="1"/>
          </p:cNvSpPr>
          <p:nvPr/>
        </p:nvSpPr>
        <p:spPr bwMode="auto">
          <a:xfrm flipH="1">
            <a:off x="166688" y="44958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09" name="Oval 181"/>
          <p:cNvSpPr>
            <a:spLocks noChangeArrowheads="1"/>
          </p:cNvSpPr>
          <p:nvPr/>
        </p:nvSpPr>
        <p:spPr bwMode="auto">
          <a:xfrm flipH="1">
            <a:off x="260350" y="37607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10" name="Oval 182"/>
          <p:cNvSpPr>
            <a:spLocks noChangeArrowheads="1"/>
          </p:cNvSpPr>
          <p:nvPr/>
        </p:nvSpPr>
        <p:spPr bwMode="auto">
          <a:xfrm flipH="1">
            <a:off x="123825" y="38639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11" name="Oval 183"/>
          <p:cNvSpPr>
            <a:spLocks noChangeArrowheads="1"/>
          </p:cNvSpPr>
          <p:nvPr/>
        </p:nvSpPr>
        <p:spPr bwMode="auto">
          <a:xfrm flipH="1">
            <a:off x="7991475" y="4240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12" name="Oval 184"/>
          <p:cNvSpPr>
            <a:spLocks noChangeArrowheads="1"/>
          </p:cNvSpPr>
          <p:nvPr/>
        </p:nvSpPr>
        <p:spPr bwMode="auto">
          <a:xfrm flipH="1">
            <a:off x="8134350" y="3944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13" name="Oval 185"/>
          <p:cNvSpPr>
            <a:spLocks noChangeArrowheads="1"/>
          </p:cNvSpPr>
          <p:nvPr/>
        </p:nvSpPr>
        <p:spPr bwMode="auto">
          <a:xfrm flipH="1">
            <a:off x="7788275" y="4003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14" name="Oval 186"/>
          <p:cNvSpPr>
            <a:spLocks noChangeArrowheads="1"/>
          </p:cNvSpPr>
          <p:nvPr/>
        </p:nvSpPr>
        <p:spPr bwMode="auto">
          <a:xfrm flipH="1">
            <a:off x="7635875" y="4156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15" name="Oval 187"/>
          <p:cNvSpPr>
            <a:spLocks noChangeArrowheads="1"/>
          </p:cNvSpPr>
          <p:nvPr/>
        </p:nvSpPr>
        <p:spPr bwMode="auto">
          <a:xfrm flipH="1">
            <a:off x="7483475" y="4308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16" name="Oval 188"/>
          <p:cNvSpPr>
            <a:spLocks noChangeArrowheads="1"/>
          </p:cNvSpPr>
          <p:nvPr/>
        </p:nvSpPr>
        <p:spPr bwMode="auto">
          <a:xfrm flipH="1">
            <a:off x="7839075" y="4392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17" name="Oval 189"/>
          <p:cNvSpPr>
            <a:spLocks noChangeArrowheads="1"/>
          </p:cNvSpPr>
          <p:nvPr/>
        </p:nvSpPr>
        <p:spPr bwMode="auto">
          <a:xfrm flipH="1">
            <a:off x="7981950" y="4097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18" name="Oval 190"/>
          <p:cNvSpPr>
            <a:spLocks noChangeArrowheads="1"/>
          </p:cNvSpPr>
          <p:nvPr/>
        </p:nvSpPr>
        <p:spPr bwMode="auto">
          <a:xfrm flipH="1">
            <a:off x="7829550"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19" name="Oval 191"/>
          <p:cNvSpPr>
            <a:spLocks noChangeArrowheads="1"/>
          </p:cNvSpPr>
          <p:nvPr/>
        </p:nvSpPr>
        <p:spPr bwMode="auto">
          <a:xfrm flipH="1">
            <a:off x="7677150" y="4402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20" name="Oval 192"/>
          <p:cNvSpPr>
            <a:spLocks noChangeArrowheads="1"/>
          </p:cNvSpPr>
          <p:nvPr/>
        </p:nvSpPr>
        <p:spPr bwMode="auto">
          <a:xfrm flipH="1">
            <a:off x="7524750" y="4554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21" name="Oval 193"/>
          <p:cNvSpPr>
            <a:spLocks noChangeArrowheads="1"/>
          </p:cNvSpPr>
          <p:nvPr/>
        </p:nvSpPr>
        <p:spPr bwMode="auto">
          <a:xfrm flipH="1">
            <a:off x="7618413" y="3819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22" name="Oval 194"/>
          <p:cNvSpPr>
            <a:spLocks noChangeArrowheads="1"/>
          </p:cNvSpPr>
          <p:nvPr/>
        </p:nvSpPr>
        <p:spPr bwMode="auto">
          <a:xfrm flipH="1">
            <a:off x="7481888" y="3922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23" name="Oval 195"/>
          <p:cNvSpPr>
            <a:spLocks noChangeArrowheads="1"/>
          </p:cNvSpPr>
          <p:nvPr/>
        </p:nvSpPr>
        <p:spPr bwMode="auto">
          <a:xfrm flipH="1">
            <a:off x="7164388" y="5094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24" name="Oval 196"/>
          <p:cNvSpPr>
            <a:spLocks noChangeArrowheads="1"/>
          </p:cNvSpPr>
          <p:nvPr/>
        </p:nvSpPr>
        <p:spPr bwMode="auto">
          <a:xfrm flipH="1">
            <a:off x="7013575" y="5143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25" name="Oval 197"/>
          <p:cNvSpPr>
            <a:spLocks noChangeArrowheads="1"/>
          </p:cNvSpPr>
          <p:nvPr/>
        </p:nvSpPr>
        <p:spPr bwMode="auto">
          <a:xfrm flipH="1">
            <a:off x="6657975" y="50593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26" name="Oval 198"/>
          <p:cNvSpPr>
            <a:spLocks noChangeArrowheads="1"/>
          </p:cNvSpPr>
          <p:nvPr/>
        </p:nvSpPr>
        <p:spPr bwMode="auto">
          <a:xfrm flipH="1">
            <a:off x="7281863" y="5203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27" name="Oval 199"/>
          <p:cNvSpPr>
            <a:spLocks noChangeArrowheads="1"/>
          </p:cNvSpPr>
          <p:nvPr/>
        </p:nvSpPr>
        <p:spPr bwMode="auto">
          <a:xfrm flipH="1">
            <a:off x="6861175" y="5295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28" name="Oval 200"/>
          <p:cNvSpPr>
            <a:spLocks noChangeArrowheads="1"/>
          </p:cNvSpPr>
          <p:nvPr/>
        </p:nvSpPr>
        <p:spPr bwMode="auto">
          <a:xfrm flipH="1">
            <a:off x="6851650" y="5153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29" name="Oval 201"/>
          <p:cNvSpPr>
            <a:spLocks noChangeArrowheads="1"/>
          </p:cNvSpPr>
          <p:nvPr/>
        </p:nvSpPr>
        <p:spPr bwMode="auto">
          <a:xfrm flipH="1">
            <a:off x="6572250" y="4791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30" name="Oval 202"/>
          <p:cNvSpPr>
            <a:spLocks noChangeArrowheads="1"/>
          </p:cNvSpPr>
          <p:nvPr/>
        </p:nvSpPr>
        <p:spPr bwMode="auto">
          <a:xfrm flipH="1">
            <a:off x="6376988" y="47148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31" name="Oval 203"/>
          <p:cNvSpPr>
            <a:spLocks noChangeArrowheads="1"/>
          </p:cNvSpPr>
          <p:nvPr/>
        </p:nvSpPr>
        <p:spPr bwMode="auto">
          <a:xfrm flipH="1">
            <a:off x="5935663" y="4692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32" name="Oval 204"/>
          <p:cNvSpPr>
            <a:spLocks noChangeArrowheads="1"/>
          </p:cNvSpPr>
          <p:nvPr/>
        </p:nvSpPr>
        <p:spPr bwMode="auto">
          <a:xfrm flipH="1">
            <a:off x="5808663" y="4643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33" name="Oval 205"/>
          <p:cNvSpPr>
            <a:spLocks noChangeArrowheads="1"/>
          </p:cNvSpPr>
          <p:nvPr/>
        </p:nvSpPr>
        <p:spPr bwMode="auto">
          <a:xfrm flipH="1">
            <a:off x="5722938" y="4510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34" name="Oval 206"/>
          <p:cNvSpPr>
            <a:spLocks noChangeArrowheads="1"/>
          </p:cNvSpPr>
          <p:nvPr/>
        </p:nvSpPr>
        <p:spPr bwMode="auto">
          <a:xfrm flipH="1">
            <a:off x="5554663" y="4603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35" name="Oval 207"/>
          <p:cNvSpPr>
            <a:spLocks noChangeArrowheads="1"/>
          </p:cNvSpPr>
          <p:nvPr/>
        </p:nvSpPr>
        <p:spPr bwMode="auto">
          <a:xfrm flipH="1">
            <a:off x="5646738" y="4149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36" name="Oval 208"/>
          <p:cNvSpPr>
            <a:spLocks noChangeArrowheads="1"/>
          </p:cNvSpPr>
          <p:nvPr/>
        </p:nvSpPr>
        <p:spPr bwMode="auto">
          <a:xfrm flipH="1">
            <a:off x="5300663" y="4446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37" name="Oval 209"/>
          <p:cNvSpPr>
            <a:spLocks noChangeArrowheads="1"/>
          </p:cNvSpPr>
          <p:nvPr/>
        </p:nvSpPr>
        <p:spPr bwMode="auto">
          <a:xfrm flipH="1">
            <a:off x="5924550" y="4818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38" name="Oval 210"/>
          <p:cNvSpPr>
            <a:spLocks noChangeArrowheads="1"/>
          </p:cNvSpPr>
          <p:nvPr/>
        </p:nvSpPr>
        <p:spPr bwMode="auto">
          <a:xfrm flipH="1">
            <a:off x="5553075" y="4821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39" name="Oval 211"/>
          <p:cNvSpPr>
            <a:spLocks noChangeArrowheads="1"/>
          </p:cNvSpPr>
          <p:nvPr/>
        </p:nvSpPr>
        <p:spPr bwMode="auto">
          <a:xfrm flipH="1">
            <a:off x="5418138" y="4737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40" name="Oval 212"/>
          <p:cNvSpPr>
            <a:spLocks noChangeArrowheads="1"/>
          </p:cNvSpPr>
          <p:nvPr/>
        </p:nvSpPr>
        <p:spPr bwMode="auto">
          <a:xfrm flipH="1">
            <a:off x="5283200" y="4652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41" name="Oval 213"/>
          <p:cNvSpPr>
            <a:spLocks noChangeArrowheads="1"/>
          </p:cNvSpPr>
          <p:nvPr/>
        </p:nvSpPr>
        <p:spPr bwMode="auto">
          <a:xfrm flipH="1">
            <a:off x="5705475" y="47625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42" name="Oval 214"/>
          <p:cNvSpPr>
            <a:spLocks noChangeArrowheads="1"/>
          </p:cNvSpPr>
          <p:nvPr/>
        </p:nvSpPr>
        <p:spPr bwMode="auto">
          <a:xfrm flipH="1">
            <a:off x="5494338" y="43021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43" name="Oval 215"/>
          <p:cNvSpPr>
            <a:spLocks noChangeArrowheads="1"/>
          </p:cNvSpPr>
          <p:nvPr/>
        </p:nvSpPr>
        <p:spPr bwMode="auto">
          <a:xfrm flipH="1">
            <a:off x="5427663" y="45021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44" name="Oval 216"/>
          <p:cNvSpPr>
            <a:spLocks noChangeArrowheads="1"/>
          </p:cNvSpPr>
          <p:nvPr/>
        </p:nvSpPr>
        <p:spPr bwMode="auto">
          <a:xfrm flipH="1">
            <a:off x="5926138" y="43529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45" name="Oval 217"/>
          <p:cNvSpPr>
            <a:spLocks noChangeArrowheads="1"/>
          </p:cNvSpPr>
          <p:nvPr/>
        </p:nvSpPr>
        <p:spPr bwMode="auto">
          <a:xfrm flipH="1">
            <a:off x="5681663" y="4341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46" name="Oval 218"/>
          <p:cNvSpPr>
            <a:spLocks noChangeArrowheads="1"/>
          </p:cNvSpPr>
          <p:nvPr/>
        </p:nvSpPr>
        <p:spPr bwMode="auto">
          <a:xfrm flipH="1">
            <a:off x="5494338" y="43021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47" name="Oval 219"/>
          <p:cNvSpPr>
            <a:spLocks noChangeArrowheads="1"/>
          </p:cNvSpPr>
          <p:nvPr/>
        </p:nvSpPr>
        <p:spPr bwMode="auto">
          <a:xfrm flipH="1">
            <a:off x="5249863" y="4210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48" name="Oval 220"/>
          <p:cNvSpPr>
            <a:spLocks noChangeArrowheads="1"/>
          </p:cNvSpPr>
          <p:nvPr/>
        </p:nvSpPr>
        <p:spPr bwMode="auto">
          <a:xfrm flipH="1">
            <a:off x="8429625" y="5265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49" name="Oval 221"/>
          <p:cNvSpPr>
            <a:spLocks noChangeArrowheads="1"/>
          </p:cNvSpPr>
          <p:nvPr/>
        </p:nvSpPr>
        <p:spPr bwMode="auto">
          <a:xfrm flipH="1">
            <a:off x="8302625" y="52165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50" name="Oval 222"/>
          <p:cNvSpPr>
            <a:spLocks noChangeArrowheads="1"/>
          </p:cNvSpPr>
          <p:nvPr/>
        </p:nvSpPr>
        <p:spPr bwMode="auto">
          <a:xfrm flipH="1">
            <a:off x="8216900" y="5083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51" name="Oval 223"/>
          <p:cNvSpPr>
            <a:spLocks noChangeArrowheads="1"/>
          </p:cNvSpPr>
          <p:nvPr/>
        </p:nvSpPr>
        <p:spPr bwMode="auto">
          <a:xfrm flipH="1">
            <a:off x="8048625" y="5176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52" name="Oval 224"/>
          <p:cNvSpPr>
            <a:spLocks noChangeArrowheads="1"/>
          </p:cNvSpPr>
          <p:nvPr/>
        </p:nvSpPr>
        <p:spPr bwMode="auto">
          <a:xfrm flipH="1">
            <a:off x="8140700" y="4722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53" name="Oval 225"/>
          <p:cNvSpPr>
            <a:spLocks noChangeArrowheads="1"/>
          </p:cNvSpPr>
          <p:nvPr/>
        </p:nvSpPr>
        <p:spPr bwMode="auto">
          <a:xfrm flipH="1">
            <a:off x="7794625" y="5019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54" name="Oval 226"/>
          <p:cNvSpPr>
            <a:spLocks noChangeArrowheads="1"/>
          </p:cNvSpPr>
          <p:nvPr/>
        </p:nvSpPr>
        <p:spPr bwMode="auto">
          <a:xfrm flipH="1">
            <a:off x="8418513" y="53911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55" name="Oval 227"/>
          <p:cNvSpPr>
            <a:spLocks noChangeArrowheads="1"/>
          </p:cNvSpPr>
          <p:nvPr/>
        </p:nvSpPr>
        <p:spPr bwMode="auto">
          <a:xfrm flipH="1">
            <a:off x="8047038" y="5394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56" name="Oval 228"/>
          <p:cNvSpPr>
            <a:spLocks noChangeArrowheads="1"/>
          </p:cNvSpPr>
          <p:nvPr/>
        </p:nvSpPr>
        <p:spPr bwMode="auto">
          <a:xfrm flipH="1">
            <a:off x="7912100" y="53101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57" name="Oval 229"/>
          <p:cNvSpPr>
            <a:spLocks noChangeArrowheads="1"/>
          </p:cNvSpPr>
          <p:nvPr/>
        </p:nvSpPr>
        <p:spPr bwMode="auto">
          <a:xfrm flipH="1">
            <a:off x="7777163" y="5226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58" name="Oval 230"/>
          <p:cNvSpPr>
            <a:spLocks noChangeArrowheads="1"/>
          </p:cNvSpPr>
          <p:nvPr/>
        </p:nvSpPr>
        <p:spPr bwMode="auto">
          <a:xfrm flipH="1">
            <a:off x="8199438" y="5335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59" name="Oval 231"/>
          <p:cNvSpPr>
            <a:spLocks noChangeArrowheads="1"/>
          </p:cNvSpPr>
          <p:nvPr/>
        </p:nvSpPr>
        <p:spPr bwMode="auto">
          <a:xfrm flipH="1">
            <a:off x="7988300" y="4875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60" name="Oval 232"/>
          <p:cNvSpPr>
            <a:spLocks noChangeArrowheads="1"/>
          </p:cNvSpPr>
          <p:nvPr/>
        </p:nvSpPr>
        <p:spPr bwMode="auto">
          <a:xfrm flipH="1">
            <a:off x="7921625" y="5075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61" name="Oval 233"/>
          <p:cNvSpPr>
            <a:spLocks noChangeArrowheads="1"/>
          </p:cNvSpPr>
          <p:nvPr/>
        </p:nvSpPr>
        <p:spPr bwMode="auto">
          <a:xfrm flipH="1">
            <a:off x="8420100"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62" name="Oval 234"/>
          <p:cNvSpPr>
            <a:spLocks noChangeArrowheads="1"/>
          </p:cNvSpPr>
          <p:nvPr/>
        </p:nvSpPr>
        <p:spPr bwMode="auto">
          <a:xfrm flipH="1">
            <a:off x="8175625" y="4914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63" name="Oval 235"/>
          <p:cNvSpPr>
            <a:spLocks noChangeArrowheads="1"/>
          </p:cNvSpPr>
          <p:nvPr/>
        </p:nvSpPr>
        <p:spPr bwMode="auto">
          <a:xfrm flipH="1">
            <a:off x="7988300" y="4875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64" name="Oval 236"/>
          <p:cNvSpPr>
            <a:spLocks noChangeArrowheads="1"/>
          </p:cNvSpPr>
          <p:nvPr/>
        </p:nvSpPr>
        <p:spPr bwMode="auto">
          <a:xfrm flipH="1">
            <a:off x="7743825" y="4783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65" name="Oval 237"/>
          <p:cNvSpPr>
            <a:spLocks noChangeArrowheads="1"/>
          </p:cNvSpPr>
          <p:nvPr/>
        </p:nvSpPr>
        <p:spPr bwMode="auto">
          <a:xfrm flipH="1">
            <a:off x="8920163" y="4321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66" name="Oval 238"/>
          <p:cNvSpPr>
            <a:spLocks noChangeArrowheads="1"/>
          </p:cNvSpPr>
          <p:nvPr/>
        </p:nvSpPr>
        <p:spPr bwMode="auto">
          <a:xfrm flipH="1">
            <a:off x="8793163" y="4271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67" name="Oval 239"/>
          <p:cNvSpPr>
            <a:spLocks noChangeArrowheads="1"/>
          </p:cNvSpPr>
          <p:nvPr/>
        </p:nvSpPr>
        <p:spPr bwMode="auto">
          <a:xfrm flipH="1">
            <a:off x="8707438" y="4138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68" name="Oval 240"/>
          <p:cNvSpPr>
            <a:spLocks noChangeArrowheads="1"/>
          </p:cNvSpPr>
          <p:nvPr/>
        </p:nvSpPr>
        <p:spPr bwMode="auto">
          <a:xfrm flipH="1">
            <a:off x="8539163" y="4232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69" name="Oval 241"/>
          <p:cNvSpPr>
            <a:spLocks noChangeArrowheads="1"/>
          </p:cNvSpPr>
          <p:nvPr/>
        </p:nvSpPr>
        <p:spPr bwMode="auto">
          <a:xfrm flipH="1">
            <a:off x="8631238" y="37782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70" name="Oval 242"/>
          <p:cNvSpPr>
            <a:spLocks noChangeArrowheads="1"/>
          </p:cNvSpPr>
          <p:nvPr/>
        </p:nvSpPr>
        <p:spPr bwMode="auto">
          <a:xfrm flipH="1">
            <a:off x="8285163" y="4075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71" name="Oval 243"/>
          <p:cNvSpPr>
            <a:spLocks noChangeArrowheads="1"/>
          </p:cNvSpPr>
          <p:nvPr/>
        </p:nvSpPr>
        <p:spPr bwMode="auto">
          <a:xfrm flipH="1">
            <a:off x="8909050" y="4446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72" name="Oval 244"/>
          <p:cNvSpPr>
            <a:spLocks noChangeArrowheads="1"/>
          </p:cNvSpPr>
          <p:nvPr/>
        </p:nvSpPr>
        <p:spPr bwMode="auto">
          <a:xfrm flipH="1">
            <a:off x="8545513" y="4357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73" name="Oval 245"/>
          <p:cNvSpPr>
            <a:spLocks noChangeArrowheads="1"/>
          </p:cNvSpPr>
          <p:nvPr/>
        </p:nvSpPr>
        <p:spPr bwMode="auto">
          <a:xfrm flipH="1">
            <a:off x="8402638" y="4365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74" name="Oval 246"/>
          <p:cNvSpPr>
            <a:spLocks noChangeArrowheads="1"/>
          </p:cNvSpPr>
          <p:nvPr/>
        </p:nvSpPr>
        <p:spPr bwMode="auto">
          <a:xfrm flipH="1">
            <a:off x="8267700" y="4281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75" name="Oval 247"/>
          <p:cNvSpPr>
            <a:spLocks noChangeArrowheads="1"/>
          </p:cNvSpPr>
          <p:nvPr/>
        </p:nvSpPr>
        <p:spPr bwMode="auto">
          <a:xfrm flipH="1">
            <a:off x="8689975" y="4391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76" name="Oval 248"/>
          <p:cNvSpPr>
            <a:spLocks noChangeArrowheads="1"/>
          </p:cNvSpPr>
          <p:nvPr/>
        </p:nvSpPr>
        <p:spPr bwMode="auto">
          <a:xfrm flipH="1">
            <a:off x="8478838" y="3930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77" name="Oval 249"/>
          <p:cNvSpPr>
            <a:spLocks noChangeArrowheads="1"/>
          </p:cNvSpPr>
          <p:nvPr/>
        </p:nvSpPr>
        <p:spPr bwMode="auto">
          <a:xfrm flipH="1">
            <a:off x="8412163" y="4130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78" name="Oval 250"/>
          <p:cNvSpPr>
            <a:spLocks noChangeArrowheads="1"/>
          </p:cNvSpPr>
          <p:nvPr/>
        </p:nvSpPr>
        <p:spPr bwMode="auto">
          <a:xfrm flipH="1">
            <a:off x="8910638" y="3981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79" name="Oval 251"/>
          <p:cNvSpPr>
            <a:spLocks noChangeArrowheads="1"/>
          </p:cNvSpPr>
          <p:nvPr/>
        </p:nvSpPr>
        <p:spPr bwMode="auto">
          <a:xfrm flipH="1">
            <a:off x="8666163" y="3970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80" name="Oval 252"/>
          <p:cNvSpPr>
            <a:spLocks noChangeArrowheads="1"/>
          </p:cNvSpPr>
          <p:nvPr/>
        </p:nvSpPr>
        <p:spPr bwMode="auto">
          <a:xfrm flipH="1">
            <a:off x="8478838" y="39306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81" name="Oval 253"/>
          <p:cNvSpPr>
            <a:spLocks noChangeArrowheads="1"/>
          </p:cNvSpPr>
          <p:nvPr/>
        </p:nvSpPr>
        <p:spPr bwMode="auto">
          <a:xfrm flipH="1">
            <a:off x="8234363" y="3838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82" name="Oval 254"/>
          <p:cNvSpPr>
            <a:spLocks noChangeArrowheads="1"/>
          </p:cNvSpPr>
          <p:nvPr/>
        </p:nvSpPr>
        <p:spPr bwMode="auto">
          <a:xfrm flipH="1">
            <a:off x="7983538"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83" name="Oval 255"/>
          <p:cNvSpPr>
            <a:spLocks noChangeArrowheads="1"/>
          </p:cNvSpPr>
          <p:nvPr/>
        </p:nvSpPr>
        <p:spPr bwMode="auto">
          <a:xfrm flipH="1">
            <a:off x="7821613" y="4705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84" name="Oval 256"/>
          <p:cNvSpPr>
            <a:spLocks noChangeArrowheads="1"/>
          </p:cNvSpPr>
          <p:nvPr/>
        </p:nvSpPr>
        <p:spPr bwMode="auto">
          <a:xfrm flipH="1">
            <a:off x="7981950" y="4799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85" name="Oval 257"/>
          <p:cNvSpPr>
            <a:spLocks noChangeArrowheads="1"/>
          </p:cNvSpPr>
          <p:nvPr/>
        </p:nvSpPr>
        <p:spPr bwMode="auto">
          <a:xfrm flipH="1">
            <a:off x="8612188" y="4724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86" name="Oval 258"/>
          <p:cNvSpPr>
            <a:spLocks noChangeArrowheads="1"/>
          </p:cNvSpPr>
          <p:nvPr/>
        </p:nvSpPr>
        <p:spPr bwMode="auto">
          <a:xfrm flipH="1">
            <a:off x="8443913" y="5057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87" name="Oval 259"/>
          <p:cNvSpPr>
            <a:spLocks noChangeArrowheads="1"/>
          </p:cNvSpPr>
          <p:nvPr/>
        </p:nvSpPr>
        <p:spPr bwMode="auto">
          <a:xfrm flipH="1">
            <a:off x="8281988" y="50673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88" name="Oval 260"/>
          <p:cNvSpPr>
            <a:spLocks noChangeArrowheads="1"/>
          </p:cNvSpPr>
          <p:nvPr/>
        </p:nvSpPr>
        <p:spPr bwMode="auto">
          <a:xfrm flipH="1">
            <a:off x="8442325" y="5160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89" name="Oval 261"/>
          <p:cNvSpPr>
            <a:spLocks noChangeArrowheads="1"/>
          </p:cNvSpPr>
          <p:nvPr/>
        </p:nvSpPr>
        <p:spPr bwMode="auto">
          <a:xfrm flipH="1">
            <a:off x="9072563" y="5086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90" name="Oval 262"/>
          <p:cNvSpPr>
            <a:spLocks noChangeArrowheads="1"/>
          </p:cNvSpPr>
          <p:nvPr/>
        </p:nvSpPr>
        <p:spPr bwMode="auto">
          <a:xfrm flipH="1">
            <a:off x="6819900" y="4621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91" name="Oval 263"/>
          <p:cNvSpPr>
            <a:spLocks noChangeArrowheads="1"/>
          </p:cNvSpPr>
          <p:nvPr/>
        </p:nvSpPr>
        <p:spPr bwMode="auto">
          <a:xfrm flipH="1">
            <a:off x="6657975" y="4630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92" name="Oval 264"/>
          <p:cNvSpPr>
            <a:spLocks noChangeArrowheads="1"/>
          </p:cNvSpPr>
          <p:nvPr/>
        </p:nvSpPr>
        <p:spPr bwMode="auto">
          <a:xfrm flipH="1">
            <a:off x="6818313" y="4724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93" name="Oval 265"/>
          <p:cNvSpPr>
            <a:spLocks noChangeArrowheads="1"/>
          </p:cNvSpPr>
          <p:nvPr/>
        </p:nvSpPr>
        <p:spPr bwMode="auto">
          <a:xfrm flipH="1">
            <a:off x="7448550" y="46497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94" name="Oval 266"/>
          <p:cNvSpPr>
            <a:spLocks noChangeArrowheads="1"/>
          </p:cNvSpPr>
          <p:nvPr/>
        </p:nvSpPr>
        <p:spPr bwMode="auto">
          <a:xfrm flipH="1">
            <a:off x="7165975"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95" name="Oval 267"/>
          <p:cNvSpPr>
            <a:spLocks noChangeArrowheads="1"/>
          </p:cNvSpPr>
          <p:nvPr/>
        </p:nvSpPr>
        <p:spPr bwMode="auto">
          <a:xfrm flipH="1">
            <a:off x="7704138" y="5072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96" name="Oval 268"/>
          <p:cNvSpPr>
            <a:spLocks noChangeArrowheads="1"/>
          </p:cNvSpPr>
          <p:nvPr/>
        </p:nvSpPr>
        <p:spPr bwMode="auto">
          <a:xfrm flipH="1">
            <a:off x="7551738" y="52244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97" name="Oval 269"/>
          <p:cNvSpPr>
            <a:spLocks noChangeArrowheads="1"/>
          </p:cNvSpPr>
          <p:nvPr/>
        </p:nvSpPr>
        <p:spPr bwMode="auto">
          <a:xfrm flipH="1">
            <a:off x="7591425" y="4935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98" name="Oval 270"/>
          <p:cNvSpPr>
            <a:spLocks noChangeArrowheads="1"/>
          </p:cNvSpPr>
          <p:nvPr/>
        </p:nvSpPr>
        <p:spPr bwMode="auto">
          <a:xfrm flipH="1">
            <a:off x="7439025" y="5087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599" name="Oval 271"/>
          <p:cNvSpPr>
            <a:spLocks noChangeArrowheads="1"/>
          </p:cNvSpPr>
          <p:nvPr/>
        </p:nvSpPr>
        <p:spPr bwMode="auto">
          <a:xfrm flipH="1">
            <a:off x="8916988" y="5297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00" name="Oval 272"/>
          <p:cNvSpPr>
            <a:spLocks noChangeArrowheads="1"/>
          </p:cNvSpPr>
          <p:nvPr/>
        </p:nvSpPr>
        <p:spPr bwMode="auto">
          <a:xfrm flipH="1">
            <a:off x="1169988" y="4900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01" name="Oval 273"/>
          <p:cNvSpPr>
            <a:spLocks noChangeArrowheads="1"/>
          </p:cNvSpPr>
          <p:nvPr/>
        </p:nvSpPr>
        <p:spPr bwMode="auto">
          <a:xfrm flipH="1">
            <a:off x="1338263" y="5078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02" name="Oval 274"/>
          <p:cNvSpPr>
            <a:spLocks noChangeArrowheads="1"/>
          </p:cNvSpPr>
          <p:nvPr/>
        </p:nvSpPr>
        <p:spPr bwMode="auto">
          <a:xfrm flipH="1">
            <a:off x="1185863" y="5230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03" name="Oval 275"/>
          <p:cNvSpPr>
            <a:spLocks noChangeArrowheads="1"/>
          </p:cNvSpPr>
          <p:nvPr/>
        </p:nvSpPr>
        <p:spPr bwMode="auto">
          <a:xfrm flipH="1">
            <a:off x="1033463" y="5383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04" name="Oval 276"/>
          <p:cNvSpPr>
            <a:spLocks noChangeArrowheads="1"/>
          </p:cNvSpPr>
          <p:nvPr/>
        </p:nvSpPr>
        <p:spPr bwMode="auto">
          <a:xfrm flipH="1">
            <a:off x="623888" y="40386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05" name="Oval 277"/>
          <p:cNvSpPr>
            <a:spLocks noChangeArrowheads="1"/>
          </p:cNvSpPr>
          <p:nvPr/>
        </p:nvSpPr>
        <p:spPr bwMode="auto">
          <a:xfrm flipH="1">
            <a:off x="1558925" y="4351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06" name="Oval 278"/>
          <p:cNvSpPr>
            <a:spLocks noChangeArrowheads="1"/>
          </p:cNvSpPr>
          <p:nvPr/>
        </p:nvSpPr>
        <p:spPr bwMode="auto">
          <a:xfrm flipH="1">
            <a:off x="1304925" y="4194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07" name="Oval 279"/>
          <p:cNvSpPr>
            <a:spLocks noChangeArrowheads="1"/>
          </p:cNvSpPr>
          <p:nvPr/>
        </p:nvSpPr>
        <p:spPr bwMode="auto">
          <a:xfrm flipH="1">
            <a:off x="1287463" y="44005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08" name="Oval 280"/>
          <p:cNvSpPr>
            <a:spLocks noChangeArrowheads="1"/>
          </p:cNvSpPr>
          <p:nvPr/>
        </p:nvSpPr>
        <p:spPr bwMode="auto">
          <a:xfrm flipH="1">
            <a:off x="1498600" y="404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09" name="Oval 281"/>
          <p:cNvSpPr>
            <a:spLocks noChangeArrowheads="1"/>
          </p:cNvSpPr>
          <p:nvPr/>
        </p:nvSpPr>
        <p:spPr bwMode="auto">
          <a:xfrm flipH="1">
            <a:off x="1431925"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10" name="Oval 282"/>
          <p:cNvSpPr>
            <a:spLocks noChangeArrowheads="1"/>
          </p:cNvSpPr>
          <p:nvPr/>
        </p:nvSpPr>
        <p:spPr bwMode="auto">
          <a:xfrm flipH="1">
            <a:off x="1498600" y="4049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11" name="Oval 283"/>
          <p:cNvSpPr>
            <a:spLocks noChangeArrowheads="1"/>
          </p:cNvSpPr>
          <p:nvPr/>
        </p:nvSpPr>
        <p:spPr bwMode="auto">
          <a:xfrm flipH="1">
            <a:off x="1152525" y="4346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12" name="Oval 284"/>
          <p:cNvSpPr>
            <a:spLocks noChangeArrowheads="1"/>
          </p:cNvSpPr>
          <p:nvPr/>
        </p:nvSpPr>
        <p:spPr bwMode="auto">
          <a:xfrm flipH="1">
            <a:off x="1254125" y="3957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13" name="Oval 285"/>
          <p:cNvSpPr>
            <a:spLocks noChangeArrowheads="1"/>
          </p:cNvSpPr>
          <p:nvPr/>
        </p:nvSpPr>
        <p:spPr bwMode="auto">
          <a:xfrm flipH="1">
            <a:off x="1000125" y="41608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14" name="Oval 286"/>
          <p:cNvSpPr>
            <a:spLocks noChangeArrowheads="1"/>
          </p:cNvSpPr>
          <p:nvPr/>
        </p:nvSpPr>
        <p:spPr bwMode="auto">
          <a:xfrm flipH="1">
            <a:off x="749300" y="4419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15" name="Oval 287"/>
          <p:cNvSpPr>
            <a:spLocks noChangeArrowheads="1"/>
          </p:cNvSpPr>
          <p:nvPr/>
        </p:nvSpPr>
        <p:spPr bwMode="auto">
          <a:xfrm flipH="1">
            <a:off x="881063" y="3898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16" name="Oval 288"/>
          <p:cNvSpPr>
            <a:spLocks noChangeArrowheads="1"/>
          </p:cNvSpPr>
          <p:nvPr/>
        </p:nvSpPr>
        <p:spPr bwMode="auto">
          <a:xfrm flipH="1">
            <a:off x="722313" y="4210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17" name="Oval 289"/>
          <p:cNvSpPr>
            <a:spLocks noChangeArrowheads="1"/>
          </p:cNvSpPr>
          <p:nvPr/>
        </p:nvSpPr>
        <p:spPr bwMode="auto">
          <a:xfrm flipH="1">
            <a:off x="2703513" y="538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18" name="Oval 290"/>
          <p:cNvSpPr>
            <a:spLocks noChangeArrowheads="1"/>
          </p:cNvSpPr>
          <p:nvPr/>
        </p:nvSpPr>
        <p:spPr bwMode="auto">
          <a:xfrm flipH="1">
            <a:off x="3116263" y="6381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19" name="Oval 291"/>
          <p:cNvSpPr>
            <a:spLocks noChangeArrowheads="1"/>
          </p:cNvSpPr>
          <p:nvPr/>
        </p:nvSpPr>
        <p:spPr bwMode="auto">
          <a:xfrm flipH="1">
            <a:off x="865188" y="1562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20" name="Oval 292"/>
          <p:cNvSpPr>
            <a:spLocks noChangeArrowheads="1"/>
          </p:cNvSpPr>
          <p:nvPr/>
        </p:nvSpPr>
        <p:spPr bwMode="auto">
          <a:xfrm flipH="1">
            <a:off x="3686175" y="5868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21" name="Oval 293"/>
          <p:cNvSpPr>
            <a:spLocks noChangeArrowheads="1"/>
          </p:cNvSpPr>
          <p:nvPr/>
        </p:nvSpPr>
        <p:spPr bwMode="auto">
          <a:xfrm flipH="1">
            <a:off x="2093913" y="5995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22" name="Oval 294"/>
          <p:cNvSpPr>
            <a:spLocks noChangeArrowheads="1"/>
          </p:cNvSpPr>
          <p:nvPr/>
        </p:nvSpPr>
        <p:spPr bwMode="auto">
          <a:xfrm flipH="1">
            <a:off x="2536825" y="4090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23" name="Oval 295"/>
          <p:cNvSpPr>
            <a:spLocks noChangeArrowheads="1"/>
          </p:cNvSpPr>
          <p:nvPr/>
        </p:nvSpPr>
        <p:spPr bwMode="auto">
          <a:xfrm flipH="1">
            <a:off x="2241550" y="3940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24" name="Oval 296"/>
          <p:cNvSpPr>
            <a:spLocks noChangeArrowheads="1"/>
          </p:cNvSpPr>
          <p:nvPr/>
        </p:nvSpPr>
        <p:spPr bwMode="auto">
          <a:xfrm flipH="1">
            <a:off x="1878013" y="3427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25" name="Oval 297"/>
          <p:cNvSpPr>
            <a:spLocks noChangeArrowheads="1"/>
          </p:cNvSpPr>
          <p:nvPr/>
        </p:nvSpPr>
        <p:spPr bwMode="auto">
          <a:xfrm flipH="1">
            <a:off x="1514475" y="2914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26" name="Oval 298"/>
          <p:cNvSpPr>
            <a:spLocks noChangeArrowheads="1"/>
          </p:cNvSpPr>
          <p:nvPr/>
        </p:nvSpPr>
        <p:spPr bwMode="auto">
          <a:xfrm flipH="1">
            <a:off x="1968500" y="1862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27" name="Oval 299"/>
          <p:cNvSpPr>
            <a:spLocks noChangeArrowheads="1"/>
          </p:cNvSpPr>
          <p:nvPr/>
        </p:nvSpPr>
        <p:spPr bwMode="auto">
          <a:xfrm flipH="1">
            <a:off x="504825" y="811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28" name="Oval 300"/>
          <p:cNvSpPr>
            <a:spLocks noChangeArrowheads="1"/>
          </p:cNvSpPr>
          <p:nvPr/>
        </p:nvSpPr>
        <p:spPr bwMode="auto">
          <a:xfrm flipH="1">
            <a:off x="1681163" y="598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29" name="Oval 301"/>
          <p:cNvSpPr>
            <a:spLocks noChangeArrowheads="1"/>
          </p:cNvSpPr>
          <p:nvPr/>
        </p:nvSpPr>
        <p:spPr bwMode="auto">
          <a:xfrm flipH="1">
            <a:off x="528638" y="696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30" name="Oval 302"/>
          <p:cNvSpPr>
            <a:spLocks noChangeArrowheads="1"/>
          </p:cNvSpPr>
          <p:nvPr/>
        </p:nvSpPr>
        <p:spPr bwMode="auto">
          <a:xfrm flipH="1">
            <a:off x="904875" y="754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31" name="AutoShape 303"/>
          <p:cNvSpPr>
            <a:spLocks noChangeArrowheads="1"/>
          </p:cNvSpPr>
          <p:nvPr/>
        </p:nvSpPr>
        <p:spPr bwMode="auto">
          <a:xfrm rot="3806438">
            <a:off x="1017588" y="6084888"/>
            <a:ext cx="300037" cy="1277937"/>
          </a:xfrm>
          <a:prstGeom prst="can">
            <a:avLst>
              <a:gd name="adj" fmla="val 106482"/>
            </a:avLst>
          </a:prstGeom>
          <a:solidFill>
            <a:srgbClr val="FFFF66"/>
          </a:solidFill>
          <a:ln w="9525">
            <a:solidFill>
              <a:schemeClr val="tx1"/>
            </a:solidFill>
            <a:round/>
            <a:headEnd/>
            <a:tailEnd/>
          </a:ln>
        </p:spPr>
        <p:txBody>
          <a:bodyPr wrap="none" anchor="ctr"/>
          <a:lstStyle/>
          <a:p>
            <a:endParaRPr lang="en-US"/>
          </a:p>
        </p:txBody>
      </p:sp>
      <p:sp>
        <p:nvSpPr>
          <p:cNvPr id="99632" name="Oval 304"/>
          <p:cNvSpPr>
            <a:spLocks noChangeArrowheads="1"/>
          </p:cNvSpPr>
          <p:nvPr/>
        </p:nvSpPr>
        <p:spPr bwMode="auto">
          <a:xfrm flipH="1">
            <a:off x="1603375" y="6467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33" name="Oval 305"/>
          <p:cNvSpPr>
            <a:spLocks noChangeArrowheads="1"/>
          </p:cNvSpPr>
          <p:nvPr/>
        </p:nvSpPr>
        <p:spPr bwMode="auto">
          <a:xfrm flipH="1">
            <a:off x="2133600" y="6289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34" name="Oval 306"/>
          <p:cNvSpPr>
            <a:spLocks noChangeArrowheads="1"/>
          </p:cNvSpPr>
          <p:nvPr/>
        </p:nvSpPr>
        <p:spPr bwMode="auto">
          <a:xfrm flipH="1">
            <a:off x="1668463" y="6375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39" name="Line 311"/>
          <p:cNvSpPr>
            <a:spLocks noChangeShapeType="1"/>
          </p:cNvSpPr>
          <p:nvPr/>
        </p:nvSpPr>
        <p:spPr bwMode="auto">
          <a:xfrm flipV="1">
            <a:off x="625475" y="860425"/>
            <a:ext cx="261938" cy="30956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9640" name="Line 312"/>
          <p:cNvSpPr>
            <a:spLocks noChangeShapeType="1"/>
          </p:cNvSpPr>
          <p:nvPr/>
        </p:nvSpPr>
        <p:spPr bwMode="auto">
          <a:xfrm>
            <a:off x="600075" y="1400175"/>
            <a:ext cx="227013" cy="152400"/>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9641" name="Line 313"/>
          <p:cNvSpPr>
            <a:spLocks noChangeShapeType="1"/>
          </p:cNvSpPr>
          <p:nvPr/>
        </p:nvSpPr>
        <p:spPr bwMode="auto">
          <a:xfrm flipH="1" flipV="1">
            <a:off x="3709988" y="4992688"/>
            <a:ext cx="17462" cy="51276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9642" name="Oval 314"/>
          <p:cNvSpPr>
            <a:spLocks noChangeArrowheads="1"/>
          </p:cNvSpPr>
          <p:nvPr/>
        </p:nvSpPr>
        <p:spPr bwMode="auto">
          <a:xfrm flipH="1">
            <a:off x="3454400" y="4900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43" name="Line 315"/>
          <p:cNvSpPr>
            <a:spLocks noChangeShapeType="1"/>
          </p:cNvSpPr>
          <p:nvPr/>
        </p:nvSpPr>
        <p:spPr bwMode="auto">
          <a:xfrm flipV="1">
            <a:off x="3735388" y="5118100"/>
            <a:ext cx="100012" cy="30321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9644" name="Line 316"/>
          <p:cNvSpPr>
            <a:spLocks noChangeShapeType="1"/>
          </p:cNvSpPr>
          <p:nvPr/>
        </p:nvSpPr>
        <p:spPr bwMode="auto">
          <a:xfrm flipH="1" flipV="1">
            <a:off x="3581400" y="5091113"/>
            <a:ext cx="134938" cy="287337"/>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9645" name="Oval 317"/>
          <p:cNvSpPr>
            <a:spLocks noChangeArrowheads="1"/>
          </p:cNvSpPr>
          <p:nvPr/>
        </p:nvSpPr>
        <p:spPr bwMode="auto">
          <a:xfrm flipH="1">
            <a:off x="3663950" y="4886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46" name="Line 318"/>
          <p:cNvSpPr>
            <a:spLocks noChangeShapeType="1"/>
          </p:cNvSpPr>
          <p:nvPr/>
        </p:nvSpPr>
        <p:spPr bwMode="auto">
          <a:xfrm flipH="1">
            <a:off x="3033713" y="5614988"/>
            <a:ext cx="471487" cy="168275"/>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99648" name="Oval 320"/>
          <p:cNvSpPr>
            <a:spLocks noChangeArrowheads="1"/>
          </p:cNvSpPr>
          <p:nvPr/>
        </p:nvSpPr>
        <p:spPr bwMode="auto">
          <a:xfrm flipH="1">
            <a:off x="5400675" y="4973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49" name="Oval 321"/>
          <p:cNvSpPr>
            <a:spLocks noChangeArrowheads="1"/>
          </p:cNvSpPr>
          <p:nvPr/>
        </p:nvSpPr>
        <p:spPr bwMode="auto">
          <a:xfrm flipH="1">
            <a:off x="5248275" y="5126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50" name="Oval 322"/>
          <p:cNvSpPr>
            <a:spLocks noChangeArrowheads="1"/>
          </p:cNvSpPr>
          <p:nvPr/>
        </p:nvSpPr>
        <p:spPr bwMode="auto">
          <a:xfrm flipH="1">
            <a:off x="5265738" y="4889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51" name="Oval 323"/>
          <p:cNvSpPr>
            <a:spLocks noChangeArrowheads="1"/>
          </p:cNvSpPr>
          <p:nvPr/>
        </p:nvSpPr>
        <p:spPr bwMode="auto">
          <a:xfrm flipH="1">
            <a:off x="5588000" y="5041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52" name="Oval 324"/>
          <p:cNvSpPr>
            <a:spLocks noChangeArrowheads="1"/>
          </p:cNvSpPr>
          <p:nvPr/>
        </p:nvSpPr>
        <p:spPr bwMode="auto">
          <a:xfrm flipH="1">
            <a:off x="1851025" y="40513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53" name="Oval 325"/>
          <p:cNvSpPr>
            <a:spLocks noChangeArrowheads="1"/>
          </p:cNvSpPr>
          <p:nvPr/>
        </p:nvSpPr>
        <p:spPr bwMode="auto">
          <a:xfrm flipH="1">
            <a:off x="1017588" y="5053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54" name="Oval 326"/>
          <p:cNvSpPr>
            <a:spLocks noChangeArrowheads="1"/>
          </p:cNvSpPr>
          <p:nvPr/>
        </p:nvSpPr>
        <p:spPr bwMode="auto">
          <a:xfrm flipH="1">
            <a:off x="1506538" y="48244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55" name="Oval 327"/>
          <p:cNvSpPr>
            <a:spLocks noChangeArrowheads="1"/>
          </p:cNvSpPr>
          <p:nvPr/>
        </p:nvSpPr>
        <p:spPr bwMode="auto">
          <a:xfrm flipH="1">
            <a:off x="1522413" y="5094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56" name="Oval 328"/>
          <p:cNvSpPr>
            <a:spLocks noChangeArrowheads="1"/>
          </p:cNvSpPr>
          <p:nvPr/>
        </p:nvSpPr>
        <p:spPr bwMode="auto">
          <a:xfrm flipH="1">
            <a:off x="1538288" y="5364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57" name="Oval 329"/>
          <p:cNvSpPr>
            <a:spLocks noChangeArrowheads="1"/>
          </p:cNvSpPr>
          <p:nvPr/>
        </p:nvSpPr>
        <p:spPr bwMode="auto">
          <a:xfrm flipH="1">
            <a:off x="1598613" y="49339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58" name="Oval 330"/>
          <p:cNvSpPr>
            <a:spLocks noChangeArrowheads="1"/>
          </p:cNvSpPr>
          <p:nvPr/>
        </p:nvSpPr>
        <p:spPr bwMode="auto">
          <a:xfrm flipH="1">
            <a:off x="1270000"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59" name="Oval 331"/>
          <p:cNvSpPr>
            <a:spLocks noChangeArrowheads="1"/>
          </p:cNvSpPr>
          <p:nvPr/>
        </p:nvSpPr>
        <p:spPr bwMode="auto">
          <a:xfrm flipH="1">
            <a:off x="1404938" y="4630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60" name="Oval 332"/>
          <p:cNvSpPr>
            <a:spLocks noChangeArrowheads="1"/>
          </p:cNvSpPr>
          <p:nvPr/>
        </p:nvSpPr>
        <p:spPr bwMode="auto">
          <a:xfrm flipH="1">
            <a:off x="1944688" y="4579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grpSp>
        <p:nvGrpSpPr>
          <p:cNvPr id="2" name="Group 333"/>
          <p:cNvGrpSpPr>
            <a:grpSpLocks/>
          </p:cNvGrpSpPr>
          <p:nvPr/>
        </p:nvGrpSpPr>
        <p:grpSpPr bwMode="auto">
          <a:xfrm flipH="1">
            <a:off x="-361950" y="0"/>
            <a:ext cx="9866313" cy="7175500"/>
            <a:chOff x="-225" y="0"/>
            <a:chExt cx="6215" cy="4520"/>
          </a:xfrm>
        </p:grpSpPr>
        <p:sp>
          <p:nvSpPr>
            <p:cNvPr id="99679" name="Rectangle 334"/>
            <p:cNvSpPr>
              <a:spLocks noChangeArrowheads="1"/>
            </p:cNvSpPr>
            <p:nvPr/>
          </p:nvSpPr>
          <p:spPr bwMode="auto">
            <a:xfrm>
              <a:off x="5760" y="0"/>
              <a:ext cx="225" cy="4320"/>
            </a:xfrm>
            <a:prstGeom prst="rect">
              <a:avLst/>
            </a:prstGeom>
            <a:solidFill>
              <a:schemeClr val="bg1"/>
            </a:solidFill>
            <a:ln w="9525">
              <a:noFill/>
              <a:miter lim="800000"/>
              <a:headEnd/>
              <a:tailEnd/>
            </a:ln>
          </p:spPr>
          <p:txBody>
            <a:bodyPr wrap="none" anchor="ctr"/>
            <a:lstStyle/>
            <a:p>
              <a:endParaRPr lang="en-US"/>
            </a:p>
          </p:txBody>
        </p:sp>
        <p:sp>
          <p:nvSpPr>
            <p:cNvPr id="99680" name="Rectangle 335"/>
            <p:cNvSpPr>
              <a:spLocks noChangeArrowheads="1"/>
            </p:cNvSpPr>
            <p:nvPr/>
          </p:nvSpPr>
          <p:spPr bwMode="auto">
            <a:xfrm>
              <a:off x="-225" y="0"/>
              <a:ext cx="225" cy="4397"/>
            </a:xfrm>
            <a:prstGeom prst="rect">
              <a:avLst/>
            </a:prstGeom>
            <a:solidFill>
              <a:schemeClr val="bg1"/>
            </a:solidFill>
            <a:ln w="9525">
              <a:noFill/>
              <a:miter lim="800000"/>
              <a:headEnd/>
              <a:tailEnd/>
            </a:ln>
          </p:spPr>
          <p:txBody>
            <a:bodyPr wrap="none" anchor="ctr"/>
            <a:lstStyle/>
            <a:p>
              <a:endParaRPr lang="en-US"/>
            </a:p>
          </p:txBody>
        </p:sp>
        <p:sp>
          <p:nvSpPr>
            <p:cNvPr id="99681" name="Rectangle 336"/>
            <p:cNvSpPr>
              <a:spLocks noChangeArrowheads="1"/>
            </p:cNvSpPr>
            <p:nvPr/>
          </p:nvSpPr>
          <p:spPr bwMode="auto">
            <a:xfrm>
              <a:off x="-225" y="4320"/>
              <a:ext cx="6215" cy="200"/>
            </a:xfrm>
            <a:prstGeom prst="rect">
              <a:avLst/>
            </a:prstGeom>
            <a:solidFill>
              <a:schemeClr val="bg1"/>
            </a:solidFill>
            <a:ln w="9525">
              <a:noFill/>
              <a:miter lim="800000"/>
              <a:headEnd/>
              <a:tailEnd/>
            </a:ln>
          </p:spPr>
          <p:txBody>
            <a:bodyPr wrap="none" anchor="ctr"/>
            <a:lstStyle/>
            <a:p>
              <a:endParaRPr lang="en-US"/>
            </a:p>
          </p:txBody>
        </p:sp>
      </p:grpSp>
      <p:sp>
        <p:nvSpPr>
          <p:cNvPr id="99662" name="Oval 337"/>
          <p:cNvSpPr>
            <a:spLocks noChangeArrowheads="1"/>
          </p:cNvSpPr>
          <p:nvPr/>
        </p:nvSpPr>
        <p:spPr bwMode="auto">
          <a:xfrm flipH="1">
            <a:off x="790575" y="681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99663" name="Freeform 338"/>
          <p:cNvSpPr>
            <a:spLocks/>
          </p:cNvSpPr>
          <p:nvPr/>
        </p:nvSpPr>
        <p:spPr bwMode="auto">
          <a:xfrm>
            <a:off x="908050" y="936625"/>
            <a:ext cx="1631950" cy="319088"/>
          </a:xfrm>
          <a:custGeom>
            <a:avLst/>
            <a:gdLst>
              <a:gd name="T0" fmla="*/ 2147483647 w 1028"/>
              <a:gd name="T1" fmla="*/ 380544967 h 201"/>
              <a:gd name="T2" fmla="*/ 1345763195 w 1028"/>
              <a:gd name="T3" fmla="*/ 430948255 h 201"/>
              <a:gd name="T4" fmla="*/ 0 w 1028"/>
              <a:gd name="T5" fmla="*/ 0 h 201"/>
              <a:gd name="T6" fmla="*/ 0 60000 65536"/>
              <a:gd name="T7" fmla="*/ 0 60000 65536"/>
              <a:gd name="T8" fmla="*/ 0 60000 65536"/>
              <a:gd name="T9" fmla="*/ 0 w 1028"/>
              <a:gd name="T10" fmla="*/ 0 h 201"/>
              <a:gd name="T11" fmla="*/ 1028 w 1028"/>
              <a:gd name="T12" fmla="*/ 201 h 201"/>
            </a:gdLst>
            <a:ahLst/>
            <a:cxnLst>
              <a:cxn ang="T6">
                <a:pos x="T0" y="T1"/>
              </a:cxn>
              <a:cxn ang="T7">
                <a:pos x="T2" y="T3"/>
              </a:cxn>
              <a:cxn ang="T8">
                <a:pos x="T4" y="T5"/>
              </a:cxn>
            </a:cxnLst>
            <a:rect l="T9" t="T10" r="T11" b="T12"/>
            <a:pathLst>
              <a:path w="1028" h="201">
                <a:moveTo>
                  <a:pt x="1028" y="151"/>
                </a:moveTo>
                <a:cubicBezTo>
                  <a:pt x="945" y="154"/>
                  <a:pt x="705" y="196"/>
                  <a:pt x="534" y="171"/>
                </a:cubicBezTo>
                <a:cubicBezTo>
                  <a:pt x="353" y="201"/>
                  <a:pt x="111" y="36"/>
                  <a:pt x="0" y="0"/>
                </a:cubicBezTo>
              </a:path>
            </a:pathLst>
          </a:custGeom>
          <a:noFill/>
          <a:ln w="9525">
            <a:solidFill>
              <a:schemeClr val="tx1"/>
            </a:solidFill>
            <a:round/>
            <a:headEnd/>
            <a:tailEnd type="triangle" w="med" len="med"/>
          </a:ln>
        </p:spPr>
        <p:txBody>
          <a:bodyPr/>
          <a:lstStyle/>
          <a:p>
            <a:endParaRPr lang="cs-CZ"/>
          </a:p>
        </p:txBody>
      </p:sp>
      <p:sp>
        <p:nvSpPr>
          <p:cNvPr id="138579" name="Text Box 339"/>
          <p:cNvSpPr txBox="1">
            <a:spLocks noChangeArrowheads="1"/>
          </p:cNvSpPr>
          <p:nvPr/>
        </p:nvSpPr>
        <p:spPr bwMode="auto">
          <a:xfrm flipH="1">
            <a:off x="3873732" y="116632"/>
            <a:ext cx="1396536" cy="33855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spAutoFit/>
          </a:bodyPr>
          <a:lstStyle/>
          <a:p>
            <a:pPr eaLnBrk="0" hangingPunct="0">
              <a:defRPr/>
            </a:pPr>
            <a:r>
              <a:rPr lang="cs-CZ" sz="1600" b="1" u="sng" dirty="0" err="1">
                <a:latin typeface="Times New Roman" pitchFamily="18" charset="0"/>
              </a:rPr>
              <a:t>Inflammation</a:t>
            </a:r>
            <a:endParaRPr lang="cs-CZ" sz="1400" dirty="0">
              <a:latin typeface="Times New Roman" pitchFamily="18" charset="0"/>
            </a:endParaRPr>
          </a:p>
        </p:txBody>
      </p:sp>
      <p:sp>
        <p:nvSpPr>
          <p:cNvPr id="99665" name="Freeform 340"/>
          <p:cNvSpPr>
            <a:spLocks/>
          </p:cNvSpPr>
          <p:nvPr/>
        </p:nvSpPr>
        <p:spPr bwMode="auto">
          <a:xfrm>
            <a:off x="5310188" y="7938"/>
            <a:ext cx="3990975" cy="3127375"/>
          </a:xfrm>
          <a:custGeom>
            <a:avLst/>
            <a:gdLst>
              <a:gd name="T0" fmla="*/ 0 w 2514"/>
              <a:gd name="T1" fmla="*/ 504031324 h 1970"/>
              <a:gd name="T2" fmla="*/ 2147483647 w 2514"/>
              <a:gd name="T3" fmla="*/ 597277875 h 1970"/>
              <a:gd name="T4" fmla="*/ 2147483647 w 2514"/>
              <a:gd name="T5" fmla="*/ 2147483647 h 1970"/>
              <a:gd name="T6" fmla="*/ 2147483647 w 2514"/>
              <a:gd name="T7" fmla="*/ 2147483647 h 1970"/>
              <a:gd name="T8" fmla="*/ 0 60000 65536"/>
              <a:gd name="T9" fmla="*/ 0 60000 65536"/>
              <a:gd name="T10" fmla="*/ 0 60000 65536"/>
              <a:gd name="T11" fmla="*/ 0 60000 65536"/>
              <a:gd name="T12" fmla="*/ 0 w 2514"/>
              <a:gd name="T13" fmla="*/ 0 h 1970"/>
              <a:gd name="T14" fmla="*/ 2514 w 2514"/>
              <a:gd name="T15" fmla="*/ 1970 h 1970"/>
            </a:gdLst>
            <a:ahLst/>
            <a:cxnLst>
              <a:cxn ang="T8">
                <a:pos x="T0" y="T1"/>
              </a:cxn>
              <a:cxn ang="T9">
                <a:pos x="T2" y="T3"/>
              </a:cxn>
              <a:cxn ang="T10">
                <a:pos x="T4" y="T5"/>
              </a:cxn>
              <a:cxn ang="T11">
                <a:pos x="T6" y="T7"/>
              </a:cxn>
            </a:cxnLst>
            <a:rect l="T12" t="T13" r="T14" b="T15"/>
            <a:pathLst>
              <a:path w="2514" h="1970">
                <a:moveTo>
                  <a:pt x="0" y="200"/>
                </a:moveTo>
                <a:cubicBezTo>
                  <a:pt x="358" y="207"/>
                  <a:pt x="1784" y="0"/>
                  <a:pt x="2149" y="237"/>
                </a:cubicBezTo>
                <a:cubicBezTo>
                  <a:pt x="2514" y="474"/>
                  <a:pt x="2310" y="1333"/>
                  <a:pt x="2190" y="1622"/>
                </a:cubicBezTo>
                <a:cubicBezTo>
                  <a:pt x="2070" y="1911"/>
                  <a:pt x="1588" y="1898"/>
                  <a:pt x="1430" y="1970"/>
                </a:cubicBezTo>
              </a:path>
            </a:pathLst>
          </a:custGeom>
          <a:noFill/>
          <a:ln w="12700">
            <a:solidFill>
              <a:schemeClr val="tx1"/>
            </a:solidFill>
            <a:prstDash val="dash"/>
            <a:round/>
            <a:headEnd type="oval" w="med" len="med"/>
            <a:tailEnd type="triangle" w="med" len="med"/>
          </a:ln>
        </p:spPr>
        <p:txBody>
          <a:bodyPr wrap="none" anchor="ctr"/>
          <a:lstStyle/>
          <a:p>
            <a:endParaRPr lang="cs-CZ"/>
          </a:p>
        </p:txBody>
      </p:sp>
      <p:sp>
        <p:nvSpPr>
          <p:cNvPr id="138581" name="Text Box 341"/>
          <p:cNvSpPr txBox="1">
            <a:spLocks noChangeArrowheads="1"/>
          </p:cNvSpPr>
          <p:nvPr/>
        </p:nvSpPr>
        <p:spPr bwMode="auto">
          <a:xfrm flipH="1">
            <a:off x="5880738" y="3068960"/>
            <a:ext cx="1715598" cy="307777"/>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400" dirty="0" err="1"/>
              <a:t>Dilation</a:t>
            </a:r>
            <a:r>
              <a:rPr lang="cs-CZ" sz="1400" dirty="0"/>
              <a:t> </a:t>
            </a:r>
            <a:r>
              <a:rPr lang="cs-CZ" sz="1400" dirty="0" err="1"/>
              <a:t>of</a:t>
            </a:r>
            <a:r>
              <a:rPr lang="cs-CZ" sz="1400" dirty="0"/>
              <a:t> </a:t>
            </a:r>
            <a:r>
              <a:rPr lang="cs-CZ" sz="1400" dirty="0" err="1"/>
              <a:t>capillaries</a:t>
            </a:r>
            <a:endParaRPr lang="cs-CZ" sz="1400" dirty="0"/>
          </a:p>
        </p:txBody>
      </p:sp>
      <p:sp>
        <p:nvSpPr>
          <p:cNvPr id="99667" name="AutoShape 342"/>
          <p:cNvSpPr>
            <a:spLocks noChangeArrowheads="1"/>
          </p:cNvSpPr>
          <p:nvPr/>
        </p:nvSpPr>
        <p:spPr bwMode="auto">
          <a:xfrm>
            <a:off x="5251450" y="1844675"/>
            <a:ext cx="360363" cy="792163"/>
          </a:xfrm>
          <a:prstGeom prst="upArrow">
            <a:avLst>
              <a:gd name="adj1" fmla="val 50000"/>
              <a:gd name="adj2" fmla="val 54956"/>
            </a:avLst>
          </a:prstGeom>
          <a:solidFill>
            <a:schemeClr val="accent1"/>
          </a:solidFill>
          <a:ln w="9525">
            <a:solidFill>
              <a:schemeClr val="tx1"/>
            </a:solidFill>
            <a:miter lim="800000"/>
            <a:headEnd/>
            <a:tailEnd/>
          </a:ln>
        </p:spPr>
        <p:txBody>
          <a:bodyPr vert="eaVert" wrap="none" anchor="ctr"/>
          <a:lstStyle/>
          <a:p>
            <a:endParaRPr lang="en-US"/>
          </a:p>
        </p:txBody>
      </p:sp>
      <p:sp>
        <p:nvSpPr>
          <p:cNvPr id="99668" name="Text Box 343"/>
          <p:cNvSpPr txBox="1">
            <a:spLocks noChangeArrowheads="1"/>
          </p:cNvSpPr>
          <p:nvPr/>
        </p:nvSpPr>
        <p:spPr bwMode="auto">
          <a:xfrm rot="18103792" flipH="1">
            <a:off x="4401451" y="842125"/>
            <a:ext cx="2265730" cy="523220"/>
          </a:xfrm>
          <a:prstGeom prst="rect">
            <a:avLst/>
          </a:prstGeom>
          <a:noFill/>
          <a:ln w="9525">
            <a:noFill/>
            <a:miter lim="800000"/>
            <a:headEnd/>
            <a:tailEnd/>
          </a:ln>
        </p:spPr>
        <p:txBody>
          <a:bodyPr wrap="square">
            <a:spAutoFit/>
          </a:bodyPr>
          <a:lstStyle/>
          <a:p>
            <a:pPr algn="ctr" eaLnBrk="0" hangingPunct="0"/>
            <a:r>
              <a:rPr lang="cs-CZ" sz="1400" dirty="0" err="1">
                <a:latin typeface="Times New Roman" pitchFamily="18" charset="0"/>
              </a:rPr>
              <a:t>Increase</a:t>
            </a:r>
            <a:r>
              <a:rPr lang="cs-CZ" sz="1400" dirty="0">
                <a:latin typeface="Times New Roman" pitchFamily="18" charset="0"/>
              </a:rPr>
              <a:t> </a:t>
            </a:r>
            <a:r>
              <a:rPr lang="cs-CZ" sz="1400" dirty="0" err="1">
                <a:latin typeface="Times New Roman" pitchFamily="18" charset="0"/>
              </a:rPr>
              <a:t>of</a:t>
            </a:r>
            <a:r>
              <a:rPr lang="cs-CZ" sz="1400" dirty="0">
                <a:latin typeface="Times New Roman" pitchFamily="18" charset="0"/>
              </a:rPr>
              <a:t> </a:t>
            </a:r>
            <a:r>
              <a:rPr lang="cs-CZ" sz="1400" dirty="0" err="1">
                <a:latin typeface="Times New Roman" pitchFamily="18" charset="0"/>
              </a:rPr>
              <a:t>hydraulic</a:t>
            </a:r>
            <a:r>
              <a:rPr lang="cs-CZ" sz="1400" dirty="0">
                <a:latin typeface="Times New Roman" pitchFamily="18" charset="0"/>
              </a:rPr>
              <a:t> </a:t>
            </a:r>
            <a:r>
              <a:rPr lang="cs-CZ" sz="1400" dirty="0" err="1">
                <a:latin typeface="Times New Roman" pitchFamily="18" charset="0"/>
              </a:rPr>
              <a:t>caplillary</a:t>
            </a:r>
            <a:r>
              <a:rPr lang="cs-CZ" sz="1400" dirty="0">
                <a:latin typeface="Times New Roman" pitchFamily="18" charset="0"/>
              </a:rPr>
              <a:t> </a:t>
            </a:r>
            <a:r>
              <a:rPr lang="cs-CZ" sz="1400" dirty="0" err="1">
                <a:latin typeface="Times New Roman" pitchFamily="18" charset="0"/>
              </a:rPr>
              <a:t>pressure</a:t>
            </a:r>
            <a:endParaRPr lang="cs-CZ" sz="1400" dirty="0">
              <a:latin typeface="Times New Roman" pitchFamily="18" charset="0"/>
            </a:endParaRPr>
          </a:p>
        </p:txBody>
      </p:sp>
      <p:sp>
        <p:nvSpPr>
          <p:cNvPr id="138584" name="Text Box 344"/>
          <p:cNvSpPr txBox="1">
            <a:spLocks noChangeArrowheads="1"/>
          </p:cNvSpPr>
          <p:nvPr/>
        </p:nvSpPr>
        <p:spPr bwMode="auto">
          <a:xfrm flipH="1">
            <a:off x="6446838" y="1897668"/>
            <a:ext cx="1686424"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400" dirty="0"/>
              <a:t>I</a:t>
            </a:r>
            <a:r>
              <a:rPr lang="en-US" sz="1400" dirty="0" err="1"/>
              <a:t>ncrease</a:t>
            </a:r>
            <a:r>
              <a:rPr lang="en-US" sz="1400" dirty="0"/>
              <a:t> </a:t>
            </a:r>
            <a:r>
              <a:rPr lang="cs-CZ" sz="1400" dirty="0" err="1"/>
              <a:t>of</a:t>
            </a:r>
            <a:r>
              <a:rPr lang="en-US" sz="1400" dirty="0"/>
              <a:t> hydraulic</a:t>
            </a:r>
            <a:br>
              <a:rPr lang="en-US" sz="1400" dirty="0"/>
            </a:br>
            <a:r>
              <a:rPr lang="en-US" sz="1400" dirty="0"/>
              <a:t>capillary pressure</a:t>
            </a:r>
          </a:p>
        </p:txBody>
      </p:sp>
      <p:sp>
        <p:nvSpPr>
          <p:cNvPr id="99670" name="Line 345"/>
          <p:cNvSpPr>
            <a:spLocks noChangeShapeType="1"/>
          </p:cNvSpPr>
          <p:nvPr/>
        </p:nvSpPr>
        <p:spPr bwMode="auto">
          <a:xfrm flipH="1" flipV="1">
            <a:off x="7140575" y="2532063"/>
            <a:ext cx="1588" cy="498475"/>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99671" name="Line 346"/>
          <p:cNvSpPr>
            <a:spLocks noChangeShapeType="1"/>
          </p:cNvSpPr>
          <p:nvPr/>
        </p:nvSpPr>
        <p:spPr bwMode="auto">
          <a:xfrm flipH="1" flipV="1">
            <a:off x="5732463" y="1196975"/>
            <a:ext cx="1104900" cy="647700"/>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99672" name="Freeform 347"/>
          <p:cNvSpPr>
            <a:spLocks/>
          </p:cNvSpPr>
          <p:nvPr/>
        </p:nvSpPr>
        <p:spPr bwMode="auto">
          <a:xfrm>
            <a:off x="5275263" y="3363913"/>
            <a:ext cx="4065587" cy="862012"/>
          </a:xfrm>
          <a:custGeom>
            <a:avLst/>
            <a:gdLst>
              <a:gd name="T0" fmla="*/ 577694378 w 2486"/>
              <a:gd name="T1" fmla="*/ 489818402 h 877"/>
              <a:gd name="T2" fmla="*/ 2147483647 w 2486"/>
              <a:gd name="T3" fmla="*/ 0 h 877"/>
              <a:gd name="T4" fmla="*/ 2147483647 w 2486"/>
              <a:gd name="T5" fmla="*/ 252155702 h 877"/>
              <a:gd name="T6" fmla="*/ 2147483647 w 2486"/>
              <a:gd name="T7" fmla="*/ 441513307 h 877"/>
              <a:gd name="T8" fmla="*/ 2147483647 w 2486"/>
              <a:gd name="T9" fmla="*/ 543920820 h 877"/>
              <a:gd name="T10" fmla="*/ 1890879076 w 2486"/>
              <a:gd name="T11" fmla="*/ 805737480 h 877"/>
              <a:gd name="T12" fmla="*/ 1251670846 w 2486"/>
              <a:gd name="T13" fmla="*/ 790279260 h 877"/>
              <a:gd name="T14" fmla="*/ 882588957 w 2486"/>
              <a:gd name="T15" fmla="*/ 652125411 h 877"/>
              <a:gd name="T16" fmla="*/ 534902702 w 2486"/>
              <a:gd name="T17" fmla="*/ 536192202 h 877"/>
              <a:gd name="T18" fmla="*/ 93608249 w 2486"/>
              <a:gd name="T19" fmla="*/ 525564982 h 877"/>
              <a:gd name="T20" fmla="*/ 80235645 w 2486"/>
              <a:gd name="T21" fmla="*/ 500445621 h 877"/>
              <a:gd name="T22" fmla="*/ 577694378 w 2486"/>
              <a:gd name="T23" fmla="*/ 489818402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9673" name="Freeform 348"/>
          <p:cNvSpPr>
            <a:spLocks/>
          </p:cNvSpPr>
          <p:nvPr/>
        </p:nvSpPr>
        <p:spPr bwMode="auto">
          <a:xfrm flipV="1">
            <a:off x="5291138" y="5133975"/>
            <a:ext cx="3987800" cy="731838"/>
          </a:xfrm>
          <a:custGeom>
            <a:avLst/>
            <a:gdLst>
              <a:gd name="T0" fmla="*/ 555799206 w 2486"/>
              <a:gd name="T1" fmla="*/ 353052176 h 877"/>
              <a:gd name="T2" fmla="*/ 2147483647 w 2486"/>
              <a:gd name="T3" fmla="*/ 0 h 877"/>
              <a:gd name="T4" fmla="*/ 2147483647 w 2486"/>
              <a:gd name="T5" fmla="*/ 181748673 h 877"/>
              <a:gd name="T6" fmla="*/ 2147483647 w 2486"/>
              <a:gd name="T7" fmla="*/ 318234388 h 877"/>
              <a:gd name="T8" fmla="*/ 2147483647 w 2486"/>
              <a:gd name="T9" fmla="*/ 392048199 h 877"/>
              <a:gd name="T10" fmla="*/ 1819214877 w 2486"/>
              <a:gd name="T11" fmla="*/ 580759814 h 877"/>
              <a:gd name="T12" fmla="*/ 1204232115 w 2486"/>
              <a:gd name="T13" fmla="*/ 569618689 h 877"/>
              <a:gd name="T14" fmla="*/ 849138395 w 2486"/>
              <a:gd name="T15" fmla="*/ 470039514 h 877"/>
              <a:gd name="T16" fmla="*/ 514629919 w 2486"/>
              <a:gd name="T17" fmla="*/ 386477219 h 877"/>
              <a:gd name="T18" fmla="*/ 90060747 w 2486"/>
              <a:gd name="T19" fmla="*/ 378817539 h 877"/>
              <a:gd name="T20" fmla="*/ 77194242 w 2486"/>
              <a:gd name="T21" fmla="*/ 360711856 h 877"/>
              <a:gd name="T22" fmla="*/ 555799206 w 2486"/>
              <a:gd name="T23" fmla="*/ 353052176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99674" name="Line 349"/>
          <p:cNvSpPr>
            <a:spLocks noChangeShapeType="1"/>
          </p:cNvSpPr>
          <p:nvPr/>
        </p:nvSpPr>
        <p:spPr bwMode="auto">
          <a:xfrm flipH="1" flipV="1">
            <a:off x="4913313" y="1846263"/>
            <a:ext cx="1587" cy="1044575"/>
          </a:xfrm>
          <a:prstGeom prst="line">
            <a:avLst/>
          </a:prstGeom>
          <a:noFill/>
          <a:ln w="76200">
            <a:solidFill>
              <a:schemeClr val="tx1"/>
            </a:solidFill>
            <a:round/>
            <a:headEnd/>
            <a:tailEnd type="triangle" w="med" len="med"/>
          </a:ln>
        </p:spPr>
        <p:txBody>
          <a:bodyPr wrap="none" anchor="ctr"/>
          <a:lstStyle/>
          <a:p>
            <a:endParaRPr lang="cs-CZ"/>
          </a:p>
        </p:txBody>
      </p:sp>
      <p:sp>
        <p:nvSpPr>
          <p:cNvPr id="99676" name="Freeform 351"/>
          <p:cNvSpPr>
            <a:spLocks/>
          </p:cNvSpPr>
          <p:nvPr/>
        </p:nvSpPr>
        <p:spPr bwMode="auto">
          <a:xfrm flipH="1">
            <a:off x="4467225" y="1189038"/>
            <a:ext cx="463550" cy="555625"/>
          </a:xfrm>
          <a:custGeom>
            <a:avLst/>
            <a:gdLst>
              <a:gd name="T0" fmla="*/ 0 w 292"/>
              <a:gd name="T1" fmla="*/ 882054777 h 350"/>
              <a:gd name="T2" fmla="*/ 146169051 w 292"/>
              <a:gd name="T3" fmla="*/ 158769044 h 350"/>
              <a:gd name="T4" fmla="*/ 735885516 w 292"/>
              <a:gd name="T5" fmla="*/ 0 h 350"/>
              <a:gd name="T6" fmla="*/ 0 60000 65536"/>
              <a:gd name="T7" fmla="*/ 0 60000 65536"/>
              <a:gd name="T8" fmla="*/ 0 60000 65536"/>
              <a:gd name="T9" fmla="*/ 0 w 292"/>
              <a:gd name="T10" fmla="*/ 0 h 350"/>
              <a:gd name="T11" fmla="*/ 292 w 292"/>
              <a:gd name="T12" fmla="*/ 350 h 350"/>
            </a:gdLst>
            <a:ahLst/>
            <a:cxnLst>
              <a:cxn ang="T6">
                <a:pos x="T0" y="T1"/>
              </a:cxn>
              <a:cxn ang="T7">
                <a:pos x="T2" y="T3"/>
              </a:cxn>
              <a:cxn ang="T8">
                <a:pos x="T4" y="T5"/>
              </a:cxn>
            </a:cxnLst>
            <a:rect l="T9" t="T10" r="T11" b="T12"/>
            <a:pathLst>
              <a:path w="292" h="350">
                <a:moveTo>
                  <a:pt x="0" y="350"/>
                </a:moveTo>
                <a:cubicBezTo>
                  <a:pt x="11" y="302"/>
                  <a:pt x="9" y="121"/>
                  <a:pt x="58" y="63"/>
                </a:cubicBezTo>
                <a:cubicBezTo>
                  <a:pt x="107" y="5"/>
                  <a:pt x="243" y="13"/>
                  <a:pt x="292" y="0"/>
                </a:cubicBezTo>
              </a:path>
            </a:pathLst>
          </a:custGeom>
          <a:noFill/>
          <a:ln w="76200">
            <a:solidFill>
              <a:schemeClr val="tx1"/>
            </a:solidFill>
            <a:round/>
            <a:headEnd/>
            <a:tailEnd type="triangle" w="med" len="med"/>
          </a:ln>
        </p:spPr>
        <p:txBody>
          <a:bodyPr wrap="none" anchor="ctr"/>
          <a:lstStyle/>
          <a:p>
            <a:endParaRPr lang="cs-CZ"/>
          </a:p>
        </p:txBody>
      </p:sp>
      <p:sp>
        <p:nvSpPr>
          <p:cNvPr id="99677" name="Line 352"/>
          <p:cNvSpPr>
            <a:spLocks noChangeShapeType="1"/>
          </p:cNvSpPr>
          <p:nvPr/>
        </p:nvSpPr>
        <p:spPr bwMode="auto">
          <a:xfrm flipH="1">
            <a:off x="2225675" y="2663825"/>
            <a:ext cx="0" cy="504825"/>
          </a:xfrm>
          <a:prstGeom prst="line">
            <a:avLst/>
          </a:prstGeom>
          <a:noFill/>
          <a:ln w="28575">
            <a:solidFill>
              <a:schemeClr val="tx1"/>
            </a:solidFill>
            <a:round/>
            <a:headEnd/>
            <a:tailEnd type="triangle" w="med" len="med"/>
          </a:ln>
        </p:spPr>
        <p:txBody>
          <a:bodyPr wrap="none" anchor="ctr"/>
          <a:lstStyle/>
          <a:p>
            <a:endParaRPr lang="cs-CZ"/>
          </a:p>
        </p:txBody>
      </p:sp>
      <p:sp>
        <p:nvSpPr>
          <p:cNvPr id="99678" name="Freeform 353"/>
          <p:cNvSpPr>
            <a:spLocks/>
          </p:cNvSpPr>
          <p:nvPr/>
        </p:nvSpPr>
        <p:spPr bwMode="auto">
          <a:xfrm flipH="1">
            <a:off x="2185988" y="1077913"/>
            <a:ext cx="915987" cy="1501775"/>
          </a:xfrm>
          <a:custGeom>
            <a:avLst/>
            <a:gdLst>
              <a:gd name="T0" fmla="*/ 0 w 577"/>
              <a:gd name="T1" fmla="*/ 136088452 h 946"/>
              <a:gd name="T2" fmla="*/ 1217233892 w 577"/>
              <a:gd name="T3" fmla="*/ 375504077 h 946"/>
              <a:gd name="T4" fmla="*/ 1418846197 w 577"/>
              <a:gd name="T5" fmla="*/ 2147483647 h 946"/>
              <a:gd name="T6" fmla="*/ 0 60000 65536"/>
              <a:gd name="T7" fmla="*/ 0 60000 65536"/>
              <a:gd name="T8" fmla="*/ 0 60000 65536"/>
              <a:gd name="T9" fmla="*/ 0 w 577"/>
              <a:gd name="T10" fmla="*/ 0 h 946"/>
              <a:gd name="T11" fmla="*/ 577 w 577"/>
              <a:gd name="T12" fmla="*/ 946 h 946"/>
            </a:gdLst>
            <a:ahLst/>
            <a:cxnLst>
              <a:cxn ang="T6">
                <a:pos x="T0" y="T1"/>
              </a:cxn>
              <a:cxn ang="T7">
                <a:pos x="T2" y="T3"/>
              </a:cxn>
              <a:cxn ang="T8">
                <a:pos x="T4" y="T5"/>
              </a:cxn>
            </a:cxnLst>
            <a:rect l="T9" t="T10" r="T11" b="T12"/>
            <a:pathLst>
              <a:path w="577" h="946">
                <a:moveTo>
                  <a:pt x="0" y="54"/>
                </a:moveTo>
                <a:cubicBezTo>
                  <a:pt x="80" y="70"/>
                  <a:pt x="389" y="0"/>
                  <a:pt x="483" y="149"/>
                </a:cubicBezTo>
                <a:cubicBezTo>
                  <a:pt x="577" y="298"/>
                  <a:pt x="546" y="780"/>
                  <a:pt x="563" y="946"/>
                </a:cubicBezTo>
              </a:path>
            </a:pathLst>
          </a:custGeom>
          <a:noFill/>
          <a:ln w="28575">
            <a:solidFill>
              <a:schemeClr val="tx1"/>
            </a:solidFill>
            <a:round/>
            <a:headEnd/>
            <a:tailEnd type="triangle" w="med" len="med"/>
          </a:ln>
        </p:spPr>
        <p:txBody>
          <a:bodyPr wrap="none" anchor="ctr"/>
          <a:lstStyle/>
          <a:p>
            <a:endParaRPr lang="cs-CZ"/>
          </a:p>
        </p:txBody>
      </p:sp>
      <p:sp>
        <p:nvSpPr>
          <p:cNvPr id="354" name="Text Box 26"/>
          <p:cNvSpPr txBox="1">
            <a:spLocks noChangeArrowheads="1"/>
          </p:cNvSpPr>
          <p:nvPr/>
        </p:nvSpPr>
        <p:spPr bwMode="auto">
          <a:xfrm>
            <a:off x="7731125" y="4286250"/>
            <a:ext cx="1207382" cy="461665"/>
          </a:xfrm>
          <a:prstGeom prst="rect">
            <a:avLst/>
          </a:prstGeom>
          <a:noFill/>
          <a:ln w="9525">
            <a:noFill/>
            <a:miter lim="800000"/>
            <a:headEnd/>
            <a:tailEnd/>
          </a:ln>
        </p:spPr>
        <p:txBody>
          <a:bodyPr wrap="none">
            <a:spAutoFit/>
          </a:bodyPr>
          <a:lstStyle/>
          <a:p>
            <a:pPr eaLnBrk="0" hangingPunct="0"/>
            <a:r>
              <a:rPr lang="cs-CZ" sz="2400" dirty="0">
                <a:latin typeface="Times New Roman" pitchFamily="18" charset="0"/>
              </a:rPr>
              <a:t>arteriole</a:t>
            </a:r>
          </a:p>
        </p:txBody>
      </p:sp>
      <p:sp>
        <p:nvSpPr>
          <p:cNvPr id="355" name="Text Box 27"/>
          <p:cNvSpPr txBox="1">
            <a:spLocks noChangeArrowheads="1"/>
          </p:cNvSpPr>
          <p:nvPr/>
        </p:nvSpPr>
        <p:spPr bwMode="auto">
          <a:xfrm>
            <a:off x="381000" y="4397375"/>
            <a:ext cx="1003801"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venule</a:t>
            </a:r>
            <a:endParaRPr lang="cs-CZ" sz="2400" dirty="0">
              <a:latin typeface="Times New Roman" pitchFamily="18" charset="0"/>
            </a:endParaRPr>
          </a:p>
        </p:txBody>
      </p:sp>
      <p:sp>
        <p:nvSpPr>
          <p:cNvPr id="356" name="Text Box 28"/>
          <p:cNvSpPr txBox="1">
            <a:spLocks noChangeArrowheads="1"/>
          </p:cNvSpPr>
          <p:nvPr/>
        </p:nvSpPr>
        <p:spPr bwMode="auto">
          <a:xfrm>
            <a:off x="3347864" y="4365104"/>
            <a:ext cx="1327608"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Capillary</a:t>
            </a:r>
            <a:endParaRPr lang="cs-CZ" sz="2400" dirty="0">
              <a:latin typeface="Times New Roman" pitchFamily="18" charset="0"/>
            </a:endParaRPr>
          </a:p>
        </p:txBody>
      </p:sp>
      <p:sp>
        <p:nvSpPr>
          <p:cNvPr id="357" name="Text Box 66"/>
          <p:cNvSpPr txBox="1">
            <a:spLocks noChangeArrowheads="1"/>
          </p:cNvSpPr>
          <p:nvPr/>
        </p:nvSpPr>
        <p:spPr bwMode="auto">
          <a:xfrm flipH="1">
            <a:off x="6544445" y="3932238"/>
            <a:ext cx="1051891" cy="523220"/>
          </a:xfrm>
          <a:prstGeom prst="rect">
            <a:avLst/>
          </a:prstGeom>
          <a:noFill/>
          <a:ln w="9525">
            <a:noFill/>
            <a:miter lim="800000"/>
            <a:headEnd/>
            <a:tailEnd/>
          </a:ln>
        </p:spPr>
        <p:txBody>
          <a:bodyPr wrap="none">
            <a:spAutoFit/>
          </a:bodyPr>
          <a:lstStyle/>
          <a:p>
            <a:pPr algn="r" eaLnBrk="0" hangingPunct="0"/>
            <a:r>
              <a:rPr lang="cs-CZ" sz="1400" dirty="0" err="1">
                <a:latin typeface="Times New Roman" pitchFamily="18" charset="0"/>
              </a:rPr>
              <a:t>Precapillary</a:t>
            </a:r>
            <a:endParaRPr lang="cs-CZ" sz="1400" dirty="0">
              <a:latin typeface="Times New Roman" pitchFamily="18" charset="0"/>
            </a:endParaRPr>
          </a:p>
          <a:p>
            <a:pPr algn="r" eaLnBrk="0" hangingPunct="0"/>
            <a:r>
              <a:rPr lang="cs-CZ" sz="1400" dirty="0" err="1">
                <a:latin typeface="Times New Roman" pitchFamily="18" charset="0"/>
              </a:rPr>
              <a:t>sphincter</a:t>
            </a:r>
            <a:endParaRPr lang="cs-CZ" sz="1400" dirty="0">
              <a:latin typeface="Times New Roman" pitchFamily="18" charset="0"/>
            </a:endParaRPr>
          </a:p>
        </p:txBody>
      </p:sp>
      <p:sp>
        <p:nvSpPr>
          <p:cNvPr id="358" name="Text Box 63"/>
          <p:cNvSpPr txBox="1">
            <a:spLocks noChangeArrowheads="1"/>
          </p:cNvSpPr>
          <p:nvPr/>
        </p:nvSpPr>
        <p:spPr bwMode="auto">
          <a:xfrm flipH="1">
            <a:off x="42863" y="2463800"/>
            <a:ext cx="2031325"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Oncotic</a:t>
            </a:r>
            <a:r>
              <a:rPr lang="cs-CZ" sz="1400" dirty="0">
                <a:latin typeface="Times New Roman" pitchFamily="18" charset="0"/>
              </a:rPr>
              <a:t> </a:t>
            </a:r>
            <a:r>
              <a:rPr lang="cs-CZ" sz="1400" dirty="0" err="1">
                <a:latin typeface="Times New Roman" pitchFamily="18" charset="0"/>
              </a:rPr>
              <a:t>pressure</a:t>
            </a:r>
            <a:r>
              <a:rPr lang="cs-CZ" sz="1400" dirty="0">
                <a:latin typeface="Times New Roman" pitchFamily="18" charset="0"/>
              </a:rPr>
              <a:t> gradient</a:t>
            </a:r>
          </a:p>
        </p:txBody>
      </p:sp>
      <p:sp>
        <p:nvSpPr>
          <p:cNvPr id="360" name="Text Box 317"/>
          <p:cNvSpPr txBox="1">
            <a:spLocks noChangeArrowheads="1"/>
          </p:cNvSpPr>
          <p:nvPr/>
        </p:nvSpPr>
        <p:spPr bwMode="auto">
          <a:xfrm flipH="1">
            <a:off x="423863" y="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362" name="Text Box 319"/>
          <p:cNvSpPr txBox="1">
            <a:spLocks noChangeArrowheads="1"/>
          </p:cNvSpPr>
          <p:nvPr/>
        </p:nvSpPr>
        <p:spPr bwMode="auto">
          <a:xfrm flipH="1">
            <a:off x="3465513" y="544195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363" name="Text Box 320"/>
          <p:cNvSpPr txBox="1">
            <a:spLocks noChangeArrowheads="1"/>
          </p:cNvSpPr>
          <p:nvPr/>
        </p:nvSpPr>
        <p:spPr bwMode="auto">
          <a:xfrm flipH="1">
            <a:off x="0" y="1124744"/>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364" name="Text Box 329"/>
          <p:cNvSpPr txBox="1">
            <a:spLocks noChangeArrowheads="1"/>
          </p:cNvSpPr>
          <p:nvPr/>
        </p:nvSpPr>
        <p:spPr bwMode="auto">
          <a:xfrm>
            <a:off x="6660232" y="928688"/>
            <a:ext cx="1631281" cy="830997"/>
          </a:xfrm>
          <a:prstGeom prst="rect">
            <a:avLst/>
          </a:prstGeom>
          <a:noFill/>
          <a:ln w="9525">
            <a:noFill/>
            <a:miter lim="800000"/>
            <a:headEnd/>
            <a:tailEnd/>
          </a:ln>
        </p:spPr>
        <p:txBody>
          <a:bodyPr wrap="square">
            <a:spAutoFit/>
          </a:bodyPr>
          <a:lstStyle/>
          <a:p>
            <a:pPr algn="r" eaLnBrk="0" hangingPunct="0"/>
            <a:r>
              <a:rPr lang="cs-CZ" sz="2400" dirty="0" err="1">
                <a:latin typeface="Times New Roman" pitchFamily="18" charset="0"/>
              </a:rPr>
              <a:t>Interstitial</a:t>
            </a:r>
            <a:r>
              <a:rPr lang="cs-CZ" sz="2400" dirty="0">
                <a:latin typeface="Times New Roman" pitchFamily="18" charset="0"/>
              </a:rPr>
              <a:t> fluid</a:t>
            </a:r>
          </a:p>
        </p:txBody>
      </p:sp>
      <p:sp>
        <p:nvSpPr>
          <p:cNvPr id="365" name="Text Box 318"/>
          <p:cNvSpPr txBox="1">
            <a:spLocks noChangeArrowheads="1"/>
          </p:cNvSpPr>
          <p:nvPr/>
        </p:nvSpPr>
        <p:spPr bwMode="auto">
          <a:xfrm flipH="1">
            <a:off x="1720850" y="655320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366" name="Text Box 62"/>
          <p:cNvSpPr txBox="1">
            <a:spLocks noChangeArrowheads="1"/>
          </p:cNvSpPr>
          <p:nvPr/>
        </p:nvSpPr>
        <p:spPr bwMode="auto">
          <a:xfrm>
            <a:off x="2555776" y="500479"/>
            <a:ext cx="2428358" cy="1200329"/>
          </a:xfrm>
          <a:prstGeom prst="rect">
            <a:avLst/>
          </a:prstGeom>
          <a:noFill/>
          <a:ln w="9525">
            <a:noFill/>
            <a:miter lim="800000"/>
            <a:headEnd/>
            <a:tailEnd/>
          </a:ln>
        </p:spPr>
        <p:txBody>
          <a:bodyPr wrap="none">
            <a:spAutoFit/>
          </a:bodyPr>
          <a:lstStyle/>
          <a:p>
            <a:pPr eaLnBrk="0" hangingPunct="0"/>
            <a:r>
              <a:rPr lang="cs-CZ" sz="2400" dirty="0" err="1"/>
              <a:t>Accumulation</a:t>
            </a:r>
            <a:r>
              <a:rPr lang="cs-CZ" sz="2400" dirty="0"/>
              <a:t> </a:t>
            </a:r>
          </a:p>
          <a:p>
            <a:pPr algn="ctr" eaLnBrk="0" hangingPunct="0"/>
            <a:r>
              <a:rPr lang="cs-CZ" sz="2400" dirty="0" err="1"/>
              <a:t>filtrate</a:t>
            </a:r>
            <a:br>
              <a:rPr lang="cs-CZ" sz="2400" dirty="0"/>
            </a:br>
            <a:r>
              <a:rPr lang="cs-CZ" sz="2400" dirty="0"/>
              <a:t>in </a:t>
            </a:r>
            <a:r>
              <a:rPr lang="cs-CZ" sz="2400" dirty="0" err="1"/>
              <a:t>the</a:t>
            </a:r>
            <a:r>
              <a:rPr lang="cs-CZ" sz="2400" dirty="0"/>
              <a:t> </a:t>
            </a:r>
            <a:r>
              <a:rPr lang="cs-CZ" sz="2400" dirty="0" err="1"/>
              <a:t>interstitium</a:t>
            </a:r>
            <a:endParaRPr lang="cs-CZ" sz="2400" dirty="0"/>
          </a:p>
        </p:txBody>
      </p:sp>
    </p:spTree>
    <p:custDataLst>
      <p:tags r:id="rId1"/>
    </p:custData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AutoShape 2"/>
          <p:cNvSpPr>
            <a:spLocks noChangeArrowheads="1"/>
          </p:cNvSpPr>
          <p:nvPr/>
        </p:nvSpPr>
        <p:spPr bwMode="auto">
          <a:xfrm rot="7656086">
            <a:off x="95250" y="-138113"/>
            <a:ext cx="336550" cy="1196976"/>
          </a:xfrm>
          <a:prstGeom prst="can">
            <a:avLst>
              <a:gd name="adj" fmla="val 88915"/>
            </a:avLst>
          </a:prstGeom>
          <a:solidFill>
            <a:srgbClr val="FFFF66"/>
          </a:solidFill>
          <a:ln w="9525">
            <a:solidFill>
              <a:schemeClr val="tx1"/>
            </a:solidFill>
            <a:round/>
            <a:headEnd/>
            <a:tailEnd/>
          </a:ln>
        </p:spPr>
        <p:txBody>
          <a:bodyPr wrap="none" anchor="ctr"/>
          <a:lstStyle/>
          <a:p>
            <a:endParaRPr lang="en-US"/>
          </a:p>
        </p:txBody>
      </p:sp>
      <p:sp>
        <p:nvSpPr>
          <p:cNvPr id="100355" name="Freeform 3"/>
          <p:cNvSpPr>
            <a:spLocks/>
          </p:cNvSpPr>
          <p:nvPr/>
        </p:nvSpPr>
        <p:spPr bwMode="auto">
          <a:xfrm>
            <a:off x="5314950" y="3363913"/>
            <a:ext cx="4065588" cy="862012"/>
          </a:xfrm>
          <a:custGeom>
            <a:avLst/>
            <a:gdLst>
              <a:gd name="T0" fmla="*/ 577694520 w 2486"/>
              <a:gd name="T1" fmla="*/ 489818402 h 877"/>
              <a:gd name="T2" fmla="*/ 2147483647 w 2486"/>
              <a:gd name="T3" fmla="*/ 0 h 877"/>
              <a:gd name="T4" fmla="*/ 2147483647 w 2486"/>
              <a:gd name="T5" fmla="*/ 252155702 h 877"/>
              <a:gd name="T6" fmla="*/ 2147483647 w 2486"/>
              <a:gd name="T7" fmla="*/ 441513307 h 877"/>
              <a:gd name="T8" fmla="*/ 2147483647 w 2486"/>
              <a:gd name="T9" fmla="*/ 543920820 h 877"/>
              <a:gd name="T10" fmla="*/ 1890879542 w 2486"/>
              <a:gd name="T11" fmla="*/ 805737480 h 877"/>
              <a:gd name="T12" fmla="*/ 1251671154 w 2486"/>
              <a:gd name="T13" fmla="*/ 790279260 h 877"/>
              <a:gd name="T14" fmla="*/ 882589174 w 2486"/>
              <a:gd name="T15" fmla="*/ 652125411 h 877"/>
              <a:gd name="T16" fmla="*/ 534902833 w 2486"/>
              <a:gd name="T17" fmla="*/ 536192202 h 877"/>
              <a:gd name="T18" fmla="*/ 93608272 w 2486"/>
              <a:gd name="T19" fmla="*/ 525564982 h 877"/>
              <a:gd name="T20" fmla="*/ 80235665 w 2486"/>
              <a:gd name="T21" fmla="*/ 500445621 h 877"/>
              <a:gd name="T22" fmla="*/ 577694520 w 2486"/>
              <a:gd name="T23" fmla="*/ 489818402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100356" name="Freeform 4"/>
          <p:cNvSpPr>
            <a:spLocks/>
          </p:cNvSpPr>
          <p:nvPr/>
        </p:nvSpPr>
        <p:spPr bwMode="auto">
          <a:xfrm>
            <a:off x="4910138" y="3879850"/>
            <a:ext cx="268287" cy="74613"/>
          </a:xfrm>
          <a:custGeom>
            <a:avLst/>
            <a:gdLst>
              <a:gd name="T0" fmla="*/ 300834180 w 216"/>
              <a:gd name="T1" fmla="*/ 11565014 h 38"/>
              <a:gd name="T2" fmla="*/ 228324671 w 216"/>
              <a:gd name="T3" fmla="*/ 134937618 h 38"/>
              <a:gd name="T4" fmla="*/ 104906437 w 216"/>
              <a:gd name="T5" fmla="*/ 111803639 h 38"/>
              <a:gd name="T6" fmla="*/ 32396898 w 216"/>
              <a:gd name="T7" fmla="*/ 0 h 38"/>
              <a:gd name="T8" fmla="*/ 300834180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57" name="Freeform 5"/>
          <p:cNvSpPr>
            <a:spLocks/>
          </p:cNvSpPr>
          <p:nvPr/>
        </p:nvSpPr>
        <p:spPr bwMode="auto">
          <a:xfrm>
            <a:off x="4522788" y="3879850"/>
            <a:ext cx="196850" cy="74613"/>
          </a:xfrm>
          <a:custGeom>
            <a:avLst/>
            <a:gdLst>
              <a:gd name="T0" fmla="*/ 161956526 w 216"/>
              <a:gd name="T1" fmla="*/ 11565014 h 38"/>
              <a:gd name="T2" fmla="*/ 122921000 w 216"/>
              <a:gd name="T3" fmla="*/ 134937618 h 38"/>
              <a:gd name="T4" fmla="*/ 56476810 w 216"/>
              <a:gd name="T5" fmla="*/ 111803639 h 38"/>
              <a:gd name="T6" fmla="*/ 17441277 w 216"/>
              <a:gd name="T7" fmla="*/ 0 h 38"/>
              <a:gd name="T8" fmla="*/ 161956526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58" name="Freeform 6"/>
          <p:cNvSpPr>
            <a:spLocks/>
          </p:cNvSpPr>
          <p:nvPr/>
        </p:nvSpPr>
        <p:spPr bwMode="auto">
          <a:xfrm>
            <a:off x="4133850" y="3879850"/>
            <a:ext cx="211138" cy="74613"/>
          </a:xfrm>
          <a:custGeom>
            <a:avLst/>
            <a:gdLst>
              <a:gd name="T0" fmla="*/ 186320496 w 216"/>
              <a:gd name="T1" fmla="*/ 11565014 h 38"/>
              <a:gd name="T2" fmla="*/ 141412629 w 216"/>
              <a:gd name="T3" fmla="*/ 134937618 h 38"/>
              <a:gd name="T4" fmla="*/ 64972844 w 216"/>
              <a:gd name="T5" fmla="*/ 111803639 h 38"/>
              <a:gd name="T6" fmla="*/ 20064954 w 216"/>
              <a:gd name="T7" fmla="*/ 0 h 38"/>
              <a:gd name="T8" fmla="*/ 186320496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59" name="Freeform 7"/>
          <p:cNvSpPr>
            <a:spLocks/>
          </p:cNvSpPr>
          <p:nvPr/>
        </p:nvSpPr>
        <p:spPr bwMode="auto">
          <a:xfrm>
            <a:off x="3744913" y="3879850"/>
            <a:ext cx="179387" cy="74613"/>
          </a:xfrm>
          <a:custGeom>
            <a:avLst/>
            <a:gdLst>
              <a:gd name="T0" fmla="*/ 134496248 w 216"/>
              <a:gd name="T1" fmla="*/ 11565014 h 38"/>
              <a:gd name="T2" fmla="*/ 102078675 w 216"/>
              <a:gd name="T3" fmla="*/ 134937618 h 38"/>
              <a:gd name="T4" fmla="*/ 46901395 w 216"/>
              <a:gd name="T5" fmla="*/ 111803639 h 38"/>
              <a:gd name="T6" fmla="*/ 14483842 w 216"/>
              <a:gd name="T7" fmla="*/ 0 h 38"/>
              <a:gd name="T8" fmla="*/ 13449624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60" name="Freeform 8"/>
          <p:cNvSpPr>
            <a:spLocks/>
          </p:cNvSpPr>
          <p:nvPr/>
        </p:nvSpPr>
        <p:spPr bwMode="auto">
          <a:xfrm>
            <a:off x="3357563" y="3879850"/>
            <a:ext cx="227012" cy="74613"/>
          </a:xfrm>
          <a:custGeom>
            <a:avLst/>
            <a:gdLst>
              <a:gd name="T0" fmla="*/ 215389201 w 216"/>
              <a:gd name="T1" fmla="*/ 11565014 h 38"/>
              <a:gd name="T2" fmla="*/ 163474934 w 216"/>
              <a:gd name="T3" fmla="*/ 134937618 h 38"/>
              <a:gd name="T4" fmla="*/ 75110505 w 216"/>
              <a:gd name="T5" fmla="*/ 111803639 h 38"/>
              <a:gd name="T6" fmla="*/ 23196214 w 216"/>
              <a:gd name="T7" fmla="*/ 0 h 38"/>
              <a:gd name="T8" fmla="*/ 215389201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61" name="Freeform 9"/>
          <p:cNvSpPr>
            <a:spLocks/>
          </p:cNvSpPr>
          <p:nvPr/>
        </p:nvSpPr>
        <p:spPr bwMode="auto">
          <a:xfrm>
            <a:off x="2968625" y="3879850"/>
            <a:ext cx="203200" cy="74613"/>
          </a:xfrm>
          <a:custGeom>
            <a:avLst/>
            <a:gdLst>
              <a:gd name="T0" fmla="*/ 172573254 w 216"/>
              <a:gd name="T1" fmla="*/ 11565014 h 38"/>
              <a:gd name="T2" fmla="*/ 130979355 w 216"/>
              <a:gd name="T3" fmla="*/ 134937618 h 38"/>
              <a:gd name="T4" fmla="*/ 60179183 w 216"/>
              <a:gd name="T5" fmla="*/ 111803639 h 38"/>
              <a:gd name="T6" fmla="*/ 18585276 w 216"/>
              <a:gd name="T7" fmla="*/ 0 h 38"/>
              <a:gd name="T8" fmla="*/ 172573254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62" name="Freeform 10"/>
          <p:cNvSpPr>
            <a:spLocks/>
          </p:cNvSpPr>
          <p:nvPr/>
        </p:nvSpPr>
        <p:spPr bwMode="auto">
          <a:xfrm>
            <a:off x="2581275" y="3879850"/>
            <a:ext cx="185738" cy="74613"/>
          </a:xfrm>
          <a:custGeom>
            <a:avLst/>
            <a:gdLst>
              <a:gd name="T0" fmla="*/ 144187734 w 216"/>
              <a:gd name="T1" fmla="*/ 11565014 h 38"/>
              <a:gd name="T2" fmla="*/ 109434934 w 216"/>
              <a:gd name="T3" fmla="*/ 134937618 h 38"/>
              <a:gd name="T4" fmla="*/ 50280824 w 216"/>
              <a:gd name="T5" fmla="*/ 111803639 h 38"/>
              <a:gd name="T6" fmla="*/ 15528043 w 216"/>
              <a:gd name="T7" fmla="*/ 0 h 38"/>
              <a:gd name="T8" fmla="*/ 144187734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63" name="Freeform 11"/>
          <p:cNvSpPr>
            <a:spLocks/>
          </p:cNvSpPr>
          <p:nvPr/>
        </p:nvSpPr>
        <p:spPr bwMode="auto">
          <a:xfrm>
            <a:off x="2282825" y="3879850"/>
            <a:ext cx="201613" cy="74613"/>
          </a:xfrm>
          <a:custGeom>
            <a:avLst/>
            <a:gdLst>
              <a:gd name="T0" fmla="*/ 169888831 w 216"/>
              <a:gd name="T1" fmla="*/ 11565014 h 38"/>
              <a:gd name="T2" fmla="*/ 128940869 w 216"/>
              <a:gd name="T3" fmla="*/ 134937618 h 38"/>
              <a:gd name="T4" fmla="*/ 59243418 w 216"/>
              <a:gd name="T5" fmla="*/ 111803639 h 38"/>
              <a:gd name="T6" fmla="*/ 18295448 w 216"/>
              <a:gd name="T7" fmla="*/ 0 h 38"/>
              <a:gd name="T8" fmla="*/ 169888831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64" name="Freeform 12"/>
          <p:cNvSpPr>
            <a:spLocks/>
          </p:cNvSpPr>
          <p:nvPr/>
        </p:nvSpPr>
        <p:spPr bwMode="auto">
          <a:xfrm>
            <a:off x="-204788" y="2797175"/>
            <a:ext cx="2379663" cy="1130300"/>
          </a:xfrm>
          <a:custGeom>
            <a:avLst/>
            <a:gdLst>
              <a:gd name="T0" fmla="*/ 2147483647 w 1471"/>
              <a:gd name="T1" fmla="*/ 1630541725 h 712"/>
              <a:gd name="T2" fmla="*/ 2147483647 w 1471"/>
              <a:gd name="T3" fmla="*/ 997981930 h 712"/>
              <a:gd name="T4" fmla="*/ 1264016791 w 1471"/>
              <a:gd name="T5" fmla="*/ 647680926 h 712"/>
              <a:gd name="T6" fmla="*/ 499848977 w 1471"/>
              <a:gd name="T7" fmla="*/ 287297813 h 712"/>
              <a:gd name="T8" fmla="*/ 151787233 w 1471"/>
              <a:gd name="T9" fmla="*/ 100806240 h 712"/>
              <a:gd name="T10" fmla="*/ 0 w 1471"/>
              <a:gd name="T11" fmla="*/ 889616042 h 712"/>
              <a:gd name="T12" fmla="*/ 1277100889 w 1471"/>
              <a:gd name="T13" fmla="*/ 1197073411 h 712"/>
              <a:gd name="T14" fmla="*/ 2147483647 w 1471"/>
              <a:gd name="T15" fmla="*/ 1597778912 h 712"/>
              <a:gd name="T16" fmla="*/ 2147483647 w 1471"/>
              <a:gd name="T17" fmla="*/ 1751509581 h 712"/>
              <a:gd name="T18" fmla="*/ 2147483647 w 1471"/>
              <a:gd name="T19" fmla="*/ 1786791756 h 712"/>
              <a:gd name="T20" fmla="*/ 2147483647 w 1471"/>
              <a:gd name="T21" fmla="*/ 1706146784 h 712"/>
              <a:gd name="T22" fmla="*/ 2147483647 w 1471"/>
              <a:gd name="T23" fmla="*/ 1630541725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sp>
        <p:nvSpPr>
          <p:cNvPr id="100365" name="Freeform 13"/>
          <p:cNvSpPr>
            <a:spLocks/>
          </p:cNvSpPr>
          <p:nvPr/>
        </p:nvSpPr>
        <p:spPr bwMode="auto">
          <a:xfrm flipV="1">
            <a:off x="5330825" y="5133975"/>
            <a:ext cx="3987800" cy="731838"/>
          </a:xfrm>
          <a:custGeom>
            <a:avLst/>
            <a:gdLst>
              <a:gd name="T0" fmla="*/ 555799206 w 2486"/>
              <a:gd name="T1" fmla="*/ 353052176 h 877"/>
              <a:gd name="T2" fmla="*/ 2147483647 w 2486"/>
              <a:gd name="T3" fmla="*/ 0 h 877"/>
              <a:gd name="T4" fmla="*/ 2147483647 w 2486"/>
              <a:gd name="T5" fmla="*/ 181748673 h 877"/>
              <a:gd name="T6" fmla="*/ 2147483647 w 2486"/>
              <a:gd name="T7" fmla="*/ 318234388 h 877"/>
              <a:gd name="T8" fmla="*/ 2147483647 w 2486"/>
              <a:gd name="T9" fmla="*/ 392048199 h 877"/>
              <a:gd name="T10" fmla="*/ 1819214877 w 2486"/>
              <a:gd name="T11" fmla="*/ 580759814 h 877"/>
              <a:gd name="T12" fmla="*/ 1204232115 w 2486"/>
              <a:gd name="T13" fmla="*/ 569618689 h 877"/>
              <a:gd name="T14" fmla="*/ 849138395 w 2486"/>
              <a:gd name="T15" fmla="*/ 470039514 h 877"/>
              <a:gd name="T16" fmla="*/ 514629919 w 2486"/>
              <a:gd name="T17" fmla="*/ 386477219 h 877"/>
              <a:gd name="T18" fmla="*/ 90060747 w 2486"/>
              <a:gd name="T19" fmla="*/ 378817539 h 877"/>
              <a:gd name="T20" fmla="*/ 77194242 w 2486"/>
              <a:gd name="T21" fmla="*/ 360711856 h 877"/>
              <a:gd name="T22" fmla="*/ 555799206 w 2486"/>
              <a:gd name="T23" fmla="*/ 353052176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100366" name="Freeform 14"/>
          <p:cNvSpPr>
            <a:spLocks/>
          </p:cNvSpPr>
          <p:nvPr/>
        </p:nvSpPr>
        <p:spPr bwMode="auto">
          <a:xfrm flipV="1">
            <a:off x="4900613" y="5327650"/>
            <a:ext cx="161925" cy="74613"/>
          </a:xfrm>
          <a:custGeom>
            <a:avLst/>
            <a:gdLst>
              <a:gd name="T0" fmla="*/ 109585758 w 216"/>
              <a:gd name="T1" fmla="*/ 11565014 h 38"/>
              <a:gd name="T2" fmla="*/ 83173226 w 216"/>
              <a:gd name="T3" fmla="*/ 134937618 h 38"/>
              <a:gd name="T4" fmla="*/ 38214301 w 216"/>
              <a:gd name="T5" fmla="*/ 111803639 h 38"/>
              <a:gd name="T6" fmla="*/ 11801783 w 216"/>
              <a:gd name="T7" fmla="*/ 0 h 38"/>
              <a:gd name="T8" fmla="*/ 10958575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67" name="Freeform 15"/>
          <p:cNvSpPr>
            <a:spLocks/>
          </p:cNvSpPr>
          <p:nvPr/>
        </p:nvSpPr>
        <p:spPr bwMode="auto">
          <a:xfrm flipV="1">
            <a:off x="4513263" y="5327650"/>
            <a:ext cx="211137" cy="74613"/>
          </a:xfrm>
          <a:custGeom>
            <a:avLst/>
            <a:gdLst>
              <a:gd name="T0" fmla="*/ 186318636 w 216"/>
              <a:gd name="T1" fmla="*/ 11565014 h 38"/>
              <a:gd name="T2" fmla="*/ 141410982 w 216"/>
              <a:gd name="T3" fmla="*/ 134937618 h 38"/>
              <a:gd name="T4" fmla="*/ 64972537 w 216"/>
              <a:gd name="T5" fmla="*/ 111803639 h 38"/>
              <a:gd name="T6" fmla="*/ 20064859 w 216"/>
              <a:gd name="T7" fmla="*/ 0 h 38"/>
              <a:gd name="T8" fmla="*/ 186318636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68" name="Freeform 16"/>
          <p:cNvSpPr>
            <a:spLocks/>
          </p:cNvSpPr>
          <p:nvPr/>
        </p:nvSpPr>
        <p:spPr bwMode="auto">
          <a:xfrm flipV="1">
            <a:off x="4124325" y="5327650"/>
            <a:ext cx="219075" cy="74613"/>
          </a:xfrm>
          <a:custGeom>
            <a:avLst/>
            <a:gdLst>
              <a:gd name="T0" fmla="*/ 200591568 w 216"/>
              <a:gd name="T1" fmla="*/ 11565014 h 38"/>
              <a:gd name="T2" fmla="*/ 152243960 w 216"/>
              <a:gd name="T3" fmla="*/ 134937618 h 38"/>
              <a:gd name="T4" fmla="*/ 69949848 w 216"/>
              <a:gd name="T5" fmla="*/ 111803639 h 38"/>
              <a:gd name="T6" fmla="*/ 21602217 w 216"/>
              <a:gd name="T7" fmla="*/ 0 h 38"/>
              <a:gd name="T8" fmla="*/ 20059156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69" name="Freeform 17"/>
          <p:cNvSpPr>
            <a:spLocks/>
          </p:cNvSpPr>
          <p:nvPr/>
        </p:nvSpPr>
        <p:spPr bwMode="auto">
          <a:xfrm flipV="1">
            <a:off x="3735388" y="5327650"/>
            <a:ext cx="236537" cy="74613"/>
          </a:xfrm>
          <a:custGeom>
            <a:avLst/>
            <a:gdLst>
              <a:gd name="T0" fmla="*/ 233843109 w 216"/>
              <a:gd name="T1" fmla="*/ 11565014 h 38"/>
              <a:gd name="T2" fmla="*/ 177481614 w 216"/>
              <a:gd name="T3" fmla="*/ 134937618 h 38"/>
              <a:gd name="T4" fmla="*/ 81545047 w 216"/>
              <a:gd name="T5" fmla="*/ 111803639 h 38"/>
              <a:gd name="T6" fmla="*/ 25183526 w 216"/>
              <a:gd name="T7" fmla="*/ 0 h 38"/>
              <a:gd name="T8" fmla="*/ 233843109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70" name="Freeform 18"/>
          <p:cNvSpPr>
            <a:spLocks/>
          </p:cNvSpPr>
          <p:nvPr/>
        </p:nvSpPr>
        <p:spPr bwMode="auto">
          <a:xfrm flipV="1">
            <a:off x="3348038" y="5327650"/>
            <a:ext cx="252412" cy="74613"/>
          </a:xfrm>
          <a:custGeom>
            <a:avLst/>
            <a:gdLst>
              <a:gd name="T0" fmla="*/ 266285309 w 216"/>
              <a:gd name="T1" fmla="*/ 11565014 h 38"/>
              <a:gd name="T2" fmla="*/ 202103733 w 216"/>
              <a:gd name="T3" fmla="*/ 134937618 h 38"/>
              <a:gd name="T4" fmla="*/ 92858412 w 216"/>
              <a:gd name="T5" fmla="*/ 111803639 h 38"/>
              <a:gd name="T6" fmla="*/ 28676809 w 216"/>
              <a:gd name="T7" fmla="*/ 0 h 38"/>
              <a:gd name="T8" fmla="*/ 266285309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71" name="Freeform 19"/>
          <p:cNvSpPr>
            <a:spLocks/>
          </p:cNvSpPr>
          <p:nvPr/>
        </p:nvSpPr>
        <p:spPr bwMode="auto">
          <a:xfrm flipV="1">
            <a:off x="2959100" y="5327650"/>
            <a:ext cx="258763" cy="74613"/>
          </a:xfrm>
          <a:custGeom>
            <a:avLst/>
            <a:gdLst>
              <a:gd name="T0" fmla="*/ 279853378 w 216"/>
              <a:gd name="T1" fmla="*/ 11565014 h 38"/>
              <a:gd name="T2" fmla="*/ 212402509 w 216"/>
              <a:gd name="T3" fmla="*/ 134937618 h 38"/>
              <a:gd name="T4" fmla="*/ 97589600 w 216"/>
              <a:gd name="T5" fmla="*/ 111803639 h 38"/>
              <a:gd name="T6" fmla="*/ 30138702 w 216"/>
              <a:gd name="T7" fmla="*/ 0 h 38"/>
              <a:gd name="T8" fmla="*/ 27985337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72" name="Freeform 20"/>
          <p:cNvSpPr>
            <a:spLocks/>
          </p:cNvSpPr>
          <p:nvPr/>
        </p:nvSpPr>
        <p:spPr bwMode="auto">
          <a:xfrm flipV="1">
            <a:off x="2571750" y="5327650"/>
            <a:ext cx="234950" cy="74613"/>
          </a:xfrm>
          <a:custGeom>
            <a:avLst/>
            <a:gdLst>
              <a:gd name="T0" fmla="*/ 230716552 w 216"/>
              <a:gd name="T1" fmla="*/ 11565014 h 38"/>
              <a:gd name="T2" fmla="*/ 175107383 w 216"/>
              <a:gd name="T3" fmla="*/ 134937618 h 38"/>
              <a:gd name="T4" fmla="*/ 80455158 w 216"/>
              <a:gd name="T5" fmla="*/ 111803639 h 38"/>
              <a:gd name="T6" fmla="*/ 24845964 w 216"/>
              <a:gd name="T7" fmla="*/ 0 h 38"/>
              <a:gd name="T8" fmla="*/ 230716552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73" name="Freeform 21"/>
          <p:cNvSpPr>
            <a:spLocks/>
          </p:cNvSpPr>
          <p:nvPr/>
        </p:nvSpPr>
        <p:spPr bwMode="auto">
          <a:xfrm flipV="1">
            <a:off x="2297113" y="5327650"/>
            <a:ext cx="234950" cy="74613"/>
          </a:xfrm>
          <a:custGeom>
            <a:avLst/>
            <a:gdLst>
              <a:gd name="T0" fmla="*/ 230716552 w 216"/>
              <a:gd name="T1" fmla="*/ 11565014 h 38"/>
              <a:gd name="T2" fmla="*/ 175107383 w 216"/>
              <a:gd name="T3" fmla="*/ 134937618 h 38"/>
              <a:gd name="T4" fmla="*/ 80455158 w 216"/>
              <a:gd name="T5" fmla="*/ 111803639 h 38"/>
              <a:gd name="T6" fmla="*/ 24845964 w 216"/>
              <a:gd name="T7" fmla="*/ 0 h 38"/>
              <a:gd name="T8" fmla="*/ 230716552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0374" name="Freeform 22"/>
          <p:cNvSpPr>
            <a:spLocks/>
          </p:cNvSpPr>
          <p:nvPr/>
        </p:nvSpPr>
        <p:spPr bwMode="auto">
          <a:xfrm flipV="1">
            <a:off x="-214313" y="5368925"/>
            <a:ext cx="2379663" cy="1130300"/>
          </a:xfrm>
          <a:custGeom>
            <a:avLst/>
            <a:gdLst>
              <a:gd name="T0" fmla="*/ 2147483647 w 1471"/>
              <a:gd name="T1" fmla="*/ 1630541725 h 712"/>
              <a:gd name="T2" fmla="*/ 2147483647 w 1471"/>
              <a:gd name="T3" fmla="*/ 997981930 h 712"/>
              <a:gd name="T4" fmla="*/ 1264016791 w 1471"/>
              <a:gd name="T5" fmla="*/ 647680926 h 712"/>
              <a:gd name="T6" fmla="*/ 499848977 w 1471"/>
              <a:gd name="T7" fmla="*/ 287297813 h 712"/>
              <a:gd name="T8" fmla="*/ 151787233 w 1471"/>
              <a:gd name="T9" fmla="*/ 100806240 h 712"/>
              <a:gd name="T10" fmla="*/ 0 w 1471"/>
              <a:gd name="T11" fmla="*/ 889616042 h 712"/>
              <a:gd name="T12" fmla="*/ 1277100889 w 1471"/>
              <a:gd name="T13" fmla="*/ 1197073411 h 712"/>
              <a:gd name="T14" fmla="*/ 2147483647 w 1471"/>
              <a:gd name="T15" fmla="*/ 1597778912 h 712"/>
              <a:gd name="T16" fmla="*/ 2147483647 w 1471"/>
              <a:gd name="T17" fmla="*/ 1751509581 h 712"/>
              <a:gd name="T18" fmla="*/ 2147483647 w 1471"/>
              <a:gd name="T19" fmla="*/ 1786791756 h 712"/>
              <a:gd name="T20" fmla="*/ 2147483647 w 1471"/>
              <a:gd name="T21" fmla="*/ 1706146784 h 712"/>
              <a:gd name="T22" fmla="*/ 2147483647 w 1471"/>
              <a:gd name="T23" fmla="*/ 1630541725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sp>
        <p:nvSpPr>
          <p:cNvPr id="100378" name="Line 26"/>
          <p:cNvSpPr>
            <a:spLocks noChangeShapeType="1"/>
          </p:cNvSpPr>
          <p:nvPr/>
        </p:nvSpPr>
        <p:spPr bwMode="auto">
          <a:xfrm flipH="1" flipV="1">
            <a:off x="5375275" y="2139950"/>
            <a:ext cx="0" cy="1500188"/>
          </a:xfrm>
          <a:prstGeom prst="line">
            <a:avLst/>
          </a:prstGeom>
          <a:noFill/>
          <a:ln w="9525">
            <a:solidFill>
              <a:schemeClr val="tx1"/>
            </a:solidFill>
            <a:round/>
            <a:headEnd/>
            <a:tailEnd type="triangle" w="med" len="med"/>
          </a:ln>
        </p:spPr>
        <p:txBody>
          <a:bodyPr wrap="none" anchor="ctr"/>
          <a:lstStyle/>
          <a:p>
            <a:endParaRPr lang="cs-CZ"/>
          </a:p>
        </p:txBody>
      </p:sp>
      <p:sp>
        <p:nvSpPr>
          <p:cNvPr id="100379" name="Line 27"/>
          <p:cNvSpPr>
            <a:spLocks noChangeShapeType="1"/>
          </p:cNvSpPr>
          <p:nvPr/>
        </p:nvSpPr>
        <p:spPr bwMode="auto">
          <a:xfrm flipH="1" flipV="1">
            <a:off x="3557588" y="3078163"/>
            <a:ext cx="0" cy="549275"/>
          </a:xfrm>
          <a:prstGeom prst="line">
            <a:avLst/>
          </a:prstGeom>
          <a:noFill/>
          <a:ln w="9525">
            <a:solidFill>
              <a:schemeClr val="tx1"/>
            </a:solidFill>
            <a:round/>
            <a:headEnd type="triangle" w="med" len="med"/>
            <a:tailEnd/>
          </a:ln>
        </p:spPr>
        <p:txBody>
          <a:bodyPr wrap="none" anchor="ctr"/>
          <a:lstStyle/>
          <a:p>
            <a:endParaRPr lang="cs-CZ"/>
          </a:p>
        </p:txBody>
      </p:sp>
      <p:sp>
        <p:nvSpPr>
          <p:cNvPr id="100380" name="Line 28"/>
          <p:cNvSpPr>
            <a:spLocks noChangeShapeType="1"/>
          </p:cNvSpPr>
          <p:nvPr/>
        </p:nvSpPr>
        <p:spPr bwMode="auto">
          <a:xfrm flipH="1" flipV="1">
            <a:off x="3252788" y="3063875"/>
            <a:ext cx="0" cy="557213"/>
          </a:xfrm>
          <a:prstGeom prst="line">
            <a:avLst/>
          </a:prstGeom>
          <a:noFill/>
          <a:ln w="9525">
            <a:solidFill>
              <a:schemeClr val="tx1"/>
            </a:solidFill>
            <a:round/>
            <a:headEnd type="triangle" w="med" len="med"/>
            <a:tailEnd/>
          </a:ln>
        </p:spPr>
        <p:txBody>
          <a:bodyPr wrap="none" anchor="ctr"/>
          <a:lstStyle/>
          <a:p>
            <a:endParaRPr lang="cs-CZ"/>
          </a:p>
        </p:txBody>
      </p:sp>
      <p:sp>
        <p:nvSpPr>
          <p:cNvPr id="100381" name="Line 29"/>
          <p:cNvSpPr>
            <a:spLocks noChangeShapeType="1"/>
          </p:cNvSpPr>
          <p:nvPr/>
        </p:nvSpPr>
        <p:spPr bwMode="auto">
          <a:xfrm flipH="1" flipV="1">
            <a:off x="2708275" y="3068638"/>
            <a:ext cx="0" cy="565150"/>
          </a:xfrm>
          <a:prstGeom prst="line">
            <a:avLst/>
          </a:prstGeom>
          <a:noFill/>
          <a:ln w="9525">
            <a:solidFill>
              <a:schemeClr val="tx1"/>
            </a:solidFill>
            <a:round/>
            <a:headEnd type="triangle" w="med" len="med"/>
            <a:tailEnd/>
          </a:ln>
        </p:spPr>
        <p:txBody>
          <a:bodyPr wrap="none" anchor="ctr"/>
          <a:lstStyle/>
          <a:p>
            <a:endParaRPr lang="cs-CZ"/>
          </a:p>
        </p:txBody>
      </p:sp>
      <p:sp>
        <p:nvSpPr>
          <p:cNvPr id="100382" name="Line 30"/>
          <p:cNvSpPr>
            <a:spLocks noChangeShapeType="1"/>
          </p:cNvSpPr>
          <p:nvPr/>
        </p:nvSpPr>
        <p:spPr bwMode="auto">
          <a:xfrm flipH="1" flipV="1">
            <a:off x="2428875" y="3068638"/>
            <a:ext cx="0" cy="541337"/>
          </a:xfrm>
          <a:prstGeom prst="line">
            <a:avLst/>
          </a:prstGeom>
          <a:noFill/>
          <a:ln w="9525">
            <a:solidFill>
              <a:schemeClr val="tx1"/>
            </a:solidFill>
            <a:round/>
            <a:headEnd type="triangle" w="med" len="med"/>
            <a:tailEnd/>
          </a:ln>
        </p:spPr>
        <p:txBody>
          <a:bodyPr wrap="none" anchor="ctr"/>
          <a:lstStyle/>
          <a:p>
            <a:endParaRPr lang="cs-CZ"/>
          </a:p>
        </p:txBody>
      </p:sp>
      <p:sp>
        <p:nvSpPr>
          <p:cNvPr id="100383" name="Line 31"/>
          <p:cNvSpPr>
            <a:spLocks noChangeShapeType="1"/>
          </p:cNvSpPr>
          <p:nvPr/>
        </p:nvSpPr>
        <p:spPr bwMode="auto">
          <a:xfrm flipH="1" flipV="1">
            <a:off x="2133600" y="3038475"/>
            <a:ext cx="0" cy="566738"/>
          </a:xfrm>
          <a:prstGeom prst="line">
            <a:avLst/>
          </a:prstGeom>
          <a:noFill/>
          <a:ln w="9525">
            <a:solidFill>
              <a:schemeClr val="tx1"/>
            </a:solidFill>
            <a:round/>
            <a:headEnd type="triangle" w="med" len="med"/>
            <a:tailEnd/>
          </a:ln>
        </p:spPr>
        <p:txBody>
          <a:bodyPr wrap="none" anchor="ctr"/>
          <a:lstStyle/>
          <a:p>
            <a:endParaRPr lang="cs-CZ"/>
          </a:p>
        </p:txBody>
      </p:sp>
      <p:sp>
        <p:nvSpPr>
          <p:cNvPr id="100384" name="Line 32"/>
          <p:cNvSpPr>
            <a:spLocks noChangeShapeType="1"/>
          </p:cNvSpPr>
          <p:nvPr/>
        </p:nvSpPr>
        <p:spPr bwMode="auto">
          <a:xfrm flipH="1" flipV="1">
            <a:off x="3851275" y="3055938"/>
            <a:ext cx="0" cy="582612"/>
          </a:xfrm>
          <a:prstGeom prst="line">
            <a:avLst/>
          </a:prstGeom>
          <a:noFill/>
          <a:ln w="9525">
            <a:solidFill>
              <a:schemeClr val="tx1"/>
            </a:solidFill>
            <a:round/>
            <a:headEnd type="triangle" w="med" len="med"/>
            <a:tailEnd/>
          </a:ln>
        </p:spPr>
        <p:txBody>
          <a:bodyPr wrap="none" anchor="ctr"/>
          <a:lstStyle/>
          <a:p>
            <a:endParaRPr lang="cs-CZ"/>
          </a:p>
        </p:txBody>
      </p:sp>
      <p:sp>
        <p:nvSpPr>
          <p:cNvPr id="100385" name="Line 33"/>
          <p:cNvSpPr>
            <a:spLocks noChangeShapeType="1"/>
          </p:cNvSpPr>
          <p:nvPr/>
        </p:nvSpPr>
        <p:spPr bwMode="auto">
          <a:xfrm flipH="1" flipV="1">
            <a:off x="4152900" y="3071813"/>
            <a:ext cx="0" cy="549275"/>
          </a:xfrm>
          <a:prstGeom prst="line">
            <a:avLst/>
          </a:prstGeom>
          <a:noFill/>
          <a:ln w="9525">
            <a:solidFill>
              <a:schemeClr val="tx1"/>
            </a:solidFill>
            <a:round/>
            <a:headEnd type="triangle" w="med" len="med"/>
            <a:tailEnd/>
          </a:ln>
        </p:spPr>
        <p:txBody>
          <a:bodyPr wrap="none" anchor="ctr"/>
          <a:lstStyle/>
          <a:p>
            <a:endParaRPr lang="cs-CZ"/>
          </a:p>
        </p:txBody>
      </p:sp>
      <p:sp>
        <p:nvSpPr>
          <p:cNvPr id="100386" name="Line 34"/>
          <p:cNvSpPr>
            <a:spLocks noChangeShapeType="1"/>
          </p:cNvSpPr>
          <p:nvPr/>
        </p:nvSpPr>
        <p:spPr bwMode="auto">
          <a:xfrm flipH="1" flipV="1">
            <a:off x="4429125" y="3071813"/>
            <a:ext cx="0" cy="549275"/>
          </a:xfrm>
          <a:prstGeom prst="line">
            <a:avLst/>
          </a:prstGeom>
          <a:noFill/>
          <a:ln w="9525">
            <a:solidFill>
              <a:schemeClr val="tx1"/>
            </a:solidFill>
            <a:round/>
            <a:headEnd type="triangle" w="med" len="med"/>
            <a:tailEnd/>
          </a:ln>
        </p:spPr>
        <p:txBody>
          <a:bodyPr wrap="none" anchor="ctr"/>
          <a:lstStyle/>
          <a:p>
            <a:endParaRPr lang="cs-CZ"/>
          </a:p>
        </p:txBody>
      </p:sp>
      <p:sp>
        <p:nvSpPr>
          <p:cNvPr id="100387" name="Line 35"/>
          <p:cNvSpPr>
            <a:spLocks noChangeShapeType="1"/>
          </p:cNvSpPr>
          <p:nvPr/>
        </p:nvSpPr>
        <p:spPr bwMode="auto">
          <a:xfrm flipH="1" flipV="1">
            <a:off x="4730750" y="3087688"/>
            <a:ext cx="0" cy="557212"/>
          </a:xfrm>
          <a:prstGeom prst="line">
            <a:avLst/>
          </a:prstGeom>
          <a:noFill/>
          <a:ln w="9525">
            <a:solidFill>
              <a:schemeClr val="tx1"/>
            </a:solidFill>
            <a:round/>
            <a:headEnd type="triangle" w="med" len="med"/>
            <a:tailEnd/>
          </a:ln>
        </p:spPr>
        <p:txBody>
          <a:bodyPr wrap="none" anchor="ctr"/>
          <a:lstStyle/>
          <a:p>
            <a:endParaRPr lang="cs-CZ"/>
          </a:p>
        </p:txBody>
      </p:sp>
      <p:sp>
        <p:nvSpPr>
          <p:cNvPr id="100388" name="Line 36"/>
          <p:cNvSpPr>
            <a:spLocks noChangeShapeType="1"/>
          </p:cNvSpPr>
          <p:nvPr/>
        </p:nvSpPr>
        <p:spPr bwMode="auto">
          <a:xfrm flipH="1" flipV="1">
            <a:off x="4999038" y="3087688"/>
            <a:ext cx="0" cy="539750"/>
          </a:xfrm>
          <a:prstGeom prst="line">
            <a:avLst/>
          </a:prstGeom>
          <a:noFill/>
          <a:ln w="9525">
            <a:solidFill>
              <a:schemeClr val="tx1"/>
            </a:solidFill>
            <a:round/>
            <a:headEnd type="triangle" w="med" len="med"/>
            <a:tailEnd/>
          </a:ln>
        </p:spPr>
        <p:txBody>
          <a:bodyPr wrap="none" anchor="ctr"/>
          <a:lstStyle/>
          <a:p>
            <a:endParaRPr lang="cs-CZ"/>
          </a:p>
        </p:txBody>
      </p:sp>
      <p:sp>
        <p:nvSpPr>
          <p:cNvPr id="100389" name="Line 37"/>
          <p:cNvSpPr>
            <a:spLocks noChangeShapeType="1"/>
          </p:cNvSpPr>
          <p:nvPr/>
        </p:nvSpPr>
        <p:spPr bwMode="auto">
          <a:xfrm flipH="1" flipV="1">
            <a:off x="5283200" y="3086100"/>
            <a:ext cx="0" cy="539750"/>
          </a:xfrm>
          <a:prstGeom prst="line">
            <a:avLst/>
          </a:prstGeom>
          <a:noFill/>
          <a:ln w="9525">
            <a:solidFill>
              <a:schemeClr val="tx1"/>
            </a:solidFill>
            <a:round/>
            <a:headEnd type="triangle" w="med" len="med"/>
            <a:tailEnd/>
          </a:ln>
        </p:spPr>
        <p:txBody>
          <a:bodyPr wrap="none" anchor="ctr"/>
          <a:lstStyle/>
          <a:p>
            <a:endParaRPr lang="cs-CZ"/>
          </a:p>
        </p:txBody>
      </p:sp>
      <p:sp>
        <p:nvSpPr>
          <p:cNvPr id="100390" name="Line 38"/>
          <p:cNvSpPr>
            <a:spLocks noChangeShapeType="1"/>
          </p:cNvSpPr>
          <p:nvPr/>
        </p:nvSpPr>
        <p:spPr bwMode="auto">
          <a:xfrm flipH="1" flipV="1">
            <a:off x="6132513" y="539750"/>
            <a:ext cx="0" cy="3106738"/>
          </a:xfrm>
          <a:prstGeom prst="line">
            <a:avLst/>
          </a:prstGeom>
          <a:noFill/>
          <a:ln w="9525">
            <a:solidFill>
              <a:schemeClr val="tx1"/>
            </a:solidFill>
            <a:round/>
            <a:headEnd/>
            <a:tailEnd type="triangle" w="med" len="med"/>
          </a:ln>
        </p:spPr>
        <p:txBody>
          <a:bodyPr wrap="none" anchor="ctr"/>
          <a:lstStyle/>
          <a:p>
            <a:endParaRPr lang="cs-CZ"/>
          </a:p>
        </p:txBody>
      </p:sp>
      <p:sp>
        <p:nvSpPr>
          <p:cNvPr id="100391" name="Line 39"/>
          <p:cNvSpPr>
            <a:spLocks noChangeShapeType="1"/>
          </p:cNvSpPr>
          <p:nvPr/>
        </p:nvSpPr>
        <p:spPr bwMode="auto">
          <a:xfrm flipH="1" flipV="1">
            <a:off x="241300" y="3033713"/>
            <a:ext cx="5159375" cy="50800"/>
          </a:xfrm>
          <a:prstGeom prst="line">
            <a:avLst/>
          </a:prstGeom>
          <a:noFill/>
          <a:ln w="9525">
            <a:solidFill>
              <a:schemeClr val="tx1"/>
            </a:solidFill>
            <a:round/>
            <a:headEnd/>
            <a:tailEnd/>
          </a:ln>
        </p:spPr>
        <p:txBody>
          <a:bodyPr wrap="none" anchor="ctr"/>
          <a:lstStyle/>
          <a:p>
            <a:endParaRPr lang="cs-CZ"/>
          </a:p>
        </p:txBody>
      </p:sp>
      <p:sp>
        <p:nvSpPr>
          <p:cNvPr id="100392" name="Line 40"/>
          <p:cNvSpPr>
            <a:spLocks noChangeShapeType="1"/>
          </p:cNvSpPr>
          <p:nvPr/>
        </p:nvSpPr>
        <p:spPr bwMode="auto">
          <a:xfrm flipH="1" flipV="1">
            <a:off x="4953000" y="1846263"/>
            <a:ext cx="1588" cy="1044575"/>
          </a:xfrm>
          <a:prstGeom prst="line">
            <a:avLst/>
          </a:prstGeom>
          <a:noFill/>
          <a:ln w="76200">
            <a:solidFill>
              <a:schemeClr val="tx1"/>
            </a:solidFill>
            <a:round/>
            <a:headEnd/>
            <a:tailEnd type="triangle" w="med" len="med"/>
          </a:ln>
        </p:spPr>
        <p:txBody>
          <a:bodyPr wrap="none" anchor="ctr"/>
          <a:lstStyle/>
          <a:p>
            <a:endParaRPr lang="cs-CZ"/>
          </a:p>
        </p:txBody>
      </p:sp>
      <p:sp>
        <p:nvSpPr>
          <p:cNvPr id="100395" name="Oval 43"/>
          <p:cNvSpPr>
            <a:spLocks noChangeArrowheads="1"/>
          </p:cNvSpPr>
          <p:nvPr/>
        </p:nvSpPr>
        <p:spPr bwMode="auto">
          <a:xfrm flipH="1">
            <a:off x="5116513" y="4964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396" name="Oval 44"/>
          <p:cNvSpPr>
            <a:spLocks noChangeArrowheads="1"/>
          </p:cNvSpPr>
          <p:nvPr/>
        </p:nvSpPr>
        <p:spPr bwMode="auto">
          <a:xfrm flipH="1">
            <a:off x="4964113" y="5116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397" name="Oval 45"/>
          <p:cNvSpPr>
            <a:spLocks noChangeArrowheads="1"/>
          </p:cNvSpPr>
          <p:nvPr/>
        </p:nvSpPr>
        <p:spPr bwMode="auto">
          <a:xfrm flipH="1">
            <a:off x="4811713" y="5268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398" name="Oval 46"/>
          <p:cNvSpPr>
            <a:spLocks noChangeArrowheads="1"/>
          </p:cNvSpPr>
          <p:nvPr/>
        </p:nvSpPr>
        <p:spPr bwMode="auto">
          <a:xfrm flipH="1">
            <a:off x="4667250" y="5589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399" name="Oval 47"/>
          <p:cNvSpPr>
            <a:spLocks noChangeArrowheads="1"/>
          </p:cNvSpPr>
          <p:nvPr/>
        </p:nvSpPr>
        <p:spPr bwMode="auto">
          <a:xfrm flipH="1">
            <a:off x="4887913" y="5006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00" name="Oval 48"/>
          <p:cNvSpPr>
            <a:spLocks noChangeArrowheads="1"/>
          </p:cNvSpPr>
          <p:nvPr/>
        </p:nvSpPr>
        <p:spPr bwMode="auto">
          <a:xfrm flipH="1">
            <a:off x="5191125" y="45767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01" name="Oval 49"/>
          <p:cNvSpPr>
            <a:spLocks noChangeArrowheads="1"/>
          </p:cNvSpPr>
          <p:nvPr/>
        </p:nvSpPr>
        <p:spPr bwMode="auto">
          <a:xfrm flipH="1">
            <a:off x="5199063" y="4105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02" name="Oval 50"/>
          <p:cNvSpPr>
            <a:spLocks noChangeArrowheads="1"/>
          </p:cNvSpPr>
          <p:nvPr/>
        </p:nvSpPr>
        <p:spPr bwMode="auto">
          <a:xfrm flipH="1">
            <a:off x="4987925" y="4340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03" name="Oval 51"/>
          <p:cNvSpPr>
            <a:spLocks noChangeArrowheads="1"/>
          </p:cNvSpPr>
          <p:nvPr/>
        </p:nvSpPr>
        <p:spPr bwMode="auto">
          <a:xfrm flipH="1">
            <a:off x="4583113" y="4568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04" name="Oval 52"/>
          <p:cNvSpPr>
            <a:spLocks noChangeArrowheads="1"/>
          </p:cNvSpPr>
          <p:nvPr/>
        </p:nvSpPr>
        <p:spPr bwMode="auto">
          <a:xfrm flipH="1">
            <a:off x="4506913" y="4459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05" name="Oval 53"/>
          <p:cNvSpPr>
            <a:spLocks noChangeArrowheads="1"/>
          </p:cNvSpPr>
          <p:nvPr/>
        </p:nvSpPr>
        <p:spPr bwMode="auto">
          <a:xfrm flipH="1">
            <a:off x="4430713" y="4349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06" name="Oval 54"/>
          <p:cNvSpPr>
            <a:spLocks noChangeArrowheads="1"/>
          </p:cNvSpPr>
          <p:nvPr/>
        </p:nvSpPr>
        <p:spPr bwMode="auto">
          <a:xfrm flipH="1">
            <a:off x="4354513"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07" name="Oval 55"/>
          <p:cNvSpPr>
            <a:spLocks noChangeArrowheads="1"/>
          </p:cNvSpPr>
          <p:nvPr/>
        </p:nvSpPr>
        <p:spPr bwMode="auto">
          <a:xfrm flipH="1">
            <a:off x="4168775" y="4298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08" name="Oval 56"/>
          <p:cNvSpPr>
            <a:spLocks noChangeArrowheads="1"/>
          </p:cNvSpPr>
          <p:nvPr/>
        </p:nvSpPr>
        <p:spPr bwMode="auto">
          <a:xfrm flipH="1">
            <a:off x="3983038" y="4357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09" name="Oval 57"/>
          <p:cNvSpPr>
            <a:spLocks noChangeArrowheads="1"/>
          </p:cNvSpPr>
          <p:nvPr/>
        </p:nvSpPr>
        <p:spPr bwMode="auto">
          <a:xfrm flipH="1">
            <a:off x="3763963" y="4197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10" name="Oval 58"/>
          <p:cNvSpPr>
            <a:spLocks noChangeArrowheads="1"/>
          </p:cNvSpPr>
          <p:nvPr/>
        </p:nvSpPr>
        <p:spPr bwMode="auto">
          <a:xfrm flipH="1">
            <a:off x="3544888" y="4037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11" name="Oval 59"/>
          <p:cNvSpPr>
            <a:spLocks noChangeArrowheads="1"/>
          </p:cNvSpPr>
          <p:nvPr/>
        </p:nvSpPr>
        <p:spPr bwMode="auto">
          <a:xfrm flipH="1">
            <a:off x="3325813" y="3876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12" name="Oval 60"/>
          <p:cNvSpPr>
            <a:spLocks noChangeArrowheads="1"/>
          </p:cNvSpPr>
          <p:nvPr/>
        </p:nvSpPr>
        <p:spPr bwMode="auto">
          <a:xfrm flipH="1">
            <a:off x="3225800" y="4330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13" name="Oval 61"/>
          <p:cNvSpPr>
            <a:spLocks noChangeArrowheads="1"/>
          </p:cNvSpPr>
          <p:nvPr/>
        </p:nvSpPr>
        <p:spPr bwMode="auto">
          <a:xfrm flipH="1">
            <a:off x="3125788" y="4784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14" name="Oval 62"/>
          <p:cNvSpPr>
            <a:spLocks noChangeArrowheads="1"/>
          </p:cNvSpPr>
          <p:nvPr/>
        </p:nvSpPr>
        <p:spPr bwMode="auto">
          <a:xfrm flipH="1">
            <a:off x="2998788" y="4735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15" name="Oval 63"/>
          <p:cNvSpPr>
            <a:spLocks noChangeArrowheads="1"/>
          </p:cNvSpPr>
          <p:nvPr/>
        </p:nvSpPr>
        <p:spPr bwMode="auto">
          <a:xfrm flipH="1">
            <a:off x="2913063"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16" name="Oval 64"/>
          <p:cNvSpPr>
            <a:spLocks noChangeArrowheads="1"/>
          </p:cNvSpPr>
          <p:nvPr/>
        </p:nvSpPr>
        <p:spPr bwMode="auto">
          <a:xfrm flipH="1">
            <a:off x="2744788"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17" name="Oval 65"/>
          <p:cNvSpPr>
            <a:spLocks noChangeArrowheads="1"/>
          </p:cNvSpPr>
          <p:nvPr/>
        </p:nvSpPr>
        <p:spPr bwMode="auto">
          <a:xfrm flipH="1">
            <a:off x="2836863" y="42418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18" name="Oval 66"/>
          <p:cNvSpPr>
            <a:spLocks noChangeArrowheads="1"/>
          </p:cNvSpPr>
          <p:nvPr/>
        </p:nvSpPr>
        <p:spPr bwMode="auto">
          <a:xfrm flipH="1">
            <a:off x="2490788" y="4538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19" name="Oval 67"/>
          <p:cNvSpPr>
            <a:spLocks noChangeArrowheads="1"/>
          </p:cNvSpPr>
          <p:nvPr/>
        </p:nvSpPr>
        <p:spPr bwMode="auto">
          <a:xfrm flipH="1">
            <a:off x="3352800" y="4727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20" name="Oval 68"/>
          <p:cNvSpPr>
            <a:spLocks noChangeArrowheads="1"/>
          </p:cNvSpPr>
          <p:nvPr/>
        </p:nvSpPr>
        <p:spPr bwMode="auto">
          <a:xfrm flipH="1">
            <a:off x="3706813" y="4719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21" name="Oval 69"/>
          <p:cNvSpPr>
            <a:spLocks noChangeArrowheads="1"/>
          </p:cNvSpPr>
          <p:nvPr/>
        </p:nvSpPr>
        <p:spPr bwMode="auto">
          <a:xfrm flipH="1">
            <a:off x="3994150"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22" name="Oval 70"/>
          <p:cNvSpPr>
            <a:spLocks noChangeArrowheads="1"/>
          </p:cNvSpPr>
          <p:nvPr/>
        </p:nvSpPr>
        <p:spPr bwMode="auto">
          <a:xfrm flipH="1">
            <a:off x="4414838"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23" name="Oval 71"/>
          <p:cNvSpPr>
            <a:spLocks noChangeArrowheads="1"/>
          </p:cNvSpPr>
          <p:nvPr/>
        </p:nvSpPr>
        <p:spPr bwMode="auto">
          <a:xfrm flipH="1">
            <a:off x="3259138" y="4919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24" name="Oval 72"/>
          <p:cNvSpPr>
            <a:spLocks noChangeArrowheads="1"/>
          </p:cNvSpPr>
          <p:nvPr/>
        </p:nvSpPr>
        <p:spPr bwMode="auto">
          <a:xfrm flipH="1">
            <a:off x="3114675" y="4910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25" name="Oval 73"/>
          <p:cNvSpPr>
            <a:spLocks noChangeArrowheads="1"/>
          </p:cNvSpPr>
          <p:nvPr/>
        </p:nvSpPr>
        <p:spPr bwMode="auto">
          <a:xfrm flipH="1">
            <a:off x="3525838" y="5189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26" name="Oval 74"/>
          <p:cNvSpPr>
            <a:spLocks noChangeArrowheads="1"/>
          </p:cNvSpPr>
          <p:nvPr/>
        </p:nvSpPr>
        <p:spPr bwMode="auto">
          <a:xfrm flipH="1">
            <a:off x="3198813" y="5021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27" name="Oval 75"/>
          <p:cNvSpPr>
            <a:spLocks noChangeArrowheads="1"/>
          </p:cNvSpPr>
          <p:nvPr/>
        </p:nvSpPr>
        <p:spPr bwMode="auto">
          <a:xfrm flipH="1">
            <a:off x="3148013" y="5165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28" name="Oval 76"/>
          <p:cNvSpPr>
            <a:spLocks noChangeArrowheads="1"/>
          </p:cNvSpPr>
          <p:nvPr/>
        </p:nvSpPr>
        <p:spPr bwMode="auto">
          <a:xfrm flipH="1">
            <a:off x="3013075" y="5081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29" name="Oval 77"/>
          <p:cNvSpPr>
            <a:spLocks noChangeArrowheads="1"/>
          </p:cNvSpPr>
          <p:nvPr/>
        </p:nvSpPr>
        <p:spPr bwMode="auto">
          <a:xfrm flipH="1">
            <a:off x="2878138" y="4997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30" name="Oval 78"/>
          <p:cNvSpPr>
            <a:spLocks noChangeArrowheads="1"/>
          </p:cNvSpPr>
          <p:nvPr/>
        </p:nvSpPr>
        <p:spPr bwMode="auto">
          <a:xfrm flipH="1">
            <a:off x="2743200" y="49133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31" name="Oval 79"/>
          <p:cNvSpPr>
            <a:spLocks noChangeArrowheads="1"/>
          </p:cNvSpPr>
          <p:nvPr/>
        </p:nvSpPr>
        <p:spPr bwMode="auto">
          <a:xfrm flipH="1">
            <a:off x="2608263" y="4829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32" name="Oval 80"/>
          <p:cNvSpPr>
            <a:spLocks noChangeArrowheads="1"/>
          </p:cNvSpPr>
          <p:nvPr/>
        </p:nvSpPr>
        <p:spPr bwMode="auto">
          <a:xfrm flipH="1">
            <a:off x="2473325" y="4745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33" name="Oval 81"/>
          <p:cNvSpPr>
            <a:spLocks noChangeArrowheads="1"/>
          </p:cNvSpPr>
          <p:nvPr/>
        </p:nvSpPr>
        <p:spPr bwMode="auto">
          <a:xfrm flipH="1">
            <a:off x="2860675" y="5233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34" name="Oval 82"/>
          <p:cNvSpPr>
            <a:spLocks noChangeArrowheads="1"/>
          </p:cNvSpPr>
          <p:nvPr/>
        </p:nvSpPr>
        <p:spPr bwMode="auto">
          <a:xfrm flipH="1">
            <a:off x="2895600" y="4854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35" name="Oval 83"/>
          <p:cNvSpPr>
            <a:spLocks noChangeArrowheads="1"/>
          </p:cNvSpPr>
          <p:nvPr/>
        </p:nvSpPr>
        <p:spPr bwMode="auto">
          <a:xfrm flipH="1">
            <a:off x="2684463" y="4394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36" name="Oval 84"/>
          <p:cNvSpPr>
            <a:spLocks noChangeArrowheads="1"/>
          </p:cNvSpPr>
          <p:nvPr/>
        </p:nvSpPr>
        <p:spPr bwMode="auto">
          <a:xfrm flipH="1">
            <a:off x="3200400" y="46275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37" name="Oval 85"/>
          <p:cNvSpPr>
            <a:spLocks noChangeArrowheads="1"/>
          </p:cNvSpPr>
          <p:nvPr/>
        </p:nvSpPr>
        <p:spPr bwMode="auto">
          <a:xfrm flipH="1">
            <a:off x="2617788" y="4594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38" name="Oval 86"/>
          <p:cNvSpPr>
            <a:spLocks noChangeArrowheads="1"/>
          </p:cNvSpPr>
          <p:nvPr/>
        </p:nvSpPr>
        <p:spPr bwMode="auto">
          <a:xfrm flipH="1">
            <a:off x="3116263" y="44450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39" name="Oval 87"/>
          <p:cNvSpPr>
            <a:spLocks noChangeArrowheads="1"/>
          </p:cNvSpPr>
          <p:nvPr/>
        </p:nvSpPr>
        <p:spPr bwMode="auto">
          <a:xfrm flipH="1">
            <a:off x="3343275" y="4497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40" name="Oval 88"/>
          <p:cNvSpPr>
            <a:spLocks noChangeArrowheads="1"/>
          </p:cNvSpPr>
          <p:nvPr/>
        </p:nvSpPr>
        <p:spPr bwMode="auto">
          <a:xfrm flipH="1">
            <a:off x="3452813" y="4221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41" name="Oval 89"/>
          <p:cNvSpPr>
            <a:spLocks noChangeArrowheads="1"/>
          </p:cNvSpPr>
          <p:nvPr/>
        </p:nvSpPr>
        <p:spPr bwMode="auto">
          <a:xfrm flipH="1">
            <a:off x="2871788" y="4433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42" name="Oval 90"/>
          <p:cNvSpPr>
            <a:spLocks noChangeArrowheads="1"/>
          </p:cNvSpPr>
          <p:nvPr/>
        </p:nvSpPr>
        <p:spPr bwMode="auto">
          <a:xfrm flipH="1">
            <a:off x="1647825" y="4773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43" name="Oval 91"/>
          <p:cNvSpPr>
            <a:spLocks noChangeArrowheads="1"/>
          </p:cNvSpPr>
          <p:nvPr/>
        </p:nvSpPr>
        <p:spPr bwMode="auto">
          <a:xfrm flipH="1">
            <a:off x="2684463" y="4394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44" name="Oval 92"/>
          <p:cNvSpPr>
            <a:spLocks noChangeArrowheads="1"/>
          </p:cNvSpPr>
          <p:nvPr/>
        </p:nvSpPr>
        <p:spPr bwMode="auto">
          <a:xfrm flipH="1">
            <a:off x="2338388" y="4691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45" name="Oval 93"/>
          <p:cNvSpPr>
            <a:spLocks noChangeArrowheads="1"/>
          </p:cNvSpPr>
          <p:nvPr/>
        </p:nvSpPr>
        <p:spPr bwMode="auto">
          <a:xfrm flipH="1">
            <a:off x="2590800" y="5065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46" name="Oval 94"/>
          <p:cNvSpPr>
            <a:spLocks noChangeArrowheads="1"/>
          </p:cNvSpPr>
          <p:nvPr/>
        </p:nvSpPr>
        <p:spPr bwMode="auto">
          <a:xfrm flipH="1">
            <a:off x="2455863" y="4981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47" name="Oval 95"/>
          <p:cNvSpPr>
            <a:spLocks noChangeArrowheads="1"/>
          </p:cNvSpPr>
          <p:nvPr/>
        </p:nvSpPr>
        <p:spPr bwMode="auto">
          <a:xfrm flipH="1">
            <a:off x="2449513" y="3714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48" name="Oval 96"/>
          <p:cNvSpPr>
            <a:spLocks noChangeArrowheads="1"/>
          </p:cNvSpPr>
          <p:nvPr/>
        </p:nvSpPr>
        <p:spPr bwMode="auto">
          <a:xfrm flipH="1">
            <a:off x="1387475" y="4410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49" name="Oval 97"/>
          <p:cNvSpPr>
            <a:spLocks noChangeArrowheads="1"/>
          </p:cNvSpPr>
          <p:nvPr/>
        </p:nvSpPr>
        <p:spPr bwMode="auto">
          <a:xfrm flipH="1">
            <a:off x="1782763" y="4941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50" name="Oval 98"/>
          <p:cNvSpPr>
            <a:spLocks noChangeArrowheads="1"/>
          </p:cNvSpPr>
          <p:nvPr/>
        </p:nvSpPr>
        <p:spPr bwMode="auto">
          <a:xfrm flipH="1">
            <a:off x="2303463" y="411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51" name="Oval 99"/>
          <p:cNvSpPr>
            <a:spLocks noChangeArrowheads="1"/>
          </p:cNvSpPr>
          <p:nvPr/>
        </p:nvSpPr>
        <p:spPr bwMode="auto">
          <a:xfrm flipH="1">
            <a:off x="2185988" y="48434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52" name="Oval 100"/>
          <p:cNvSpPr>
            <a:spLocks noChangeArrowheads="1"/>
          </p:cNvSpPr>
          <p:nvPr/>
        </p:nvSpPr>
        <p:spPr bwMode="auto">
          <a:xfrm flipH="1">
            <a:off x="2438400" y="5218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53" name="Oval 101"/>
          <p:cNvSpPr>
            <a:spLocks noChangeArrowheads="1"/>
          </p:cNvSpPr>
          <p:nvPr/>
        </p:nvSpPr>
        <p:spPr bwMode="auto">
          <a:xfrm flipH="1">
            <a:off x="2303463" y="513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54" name="Oval 102"/>
          <p:cNvSpPr>
            <a:spLocks noChangeArrowheads="1"/>
          </p:cNvSpPr>
          <p:nvPr/>
        </p:nvSpPr>
        <p:spPr bwMode="auto">
          <a:xfrm flipH="1">
            <a:off x="2185988" y="4505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55" name="Oval 103"/>
          <p:cNvSpPr>
            <a:spLocks noChangeArrowheads="1"/>
          </p:cNvSpPr>
          <p:nvPr/>
        </p:nvSpPr>
        <p:spPr bwMode="auto">
          <a:xfrm flipH="1">
            <a:off x="1935163" y="4764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56" name="Oval 104"/>
          <p:cNvSpPr>
            <a:spLocks noChangeArrowheads="1"/>
          </p:cNvSpPr>
          <p:nvPr/>
        </p:nvSpPr>
        <p:spPr bwMode="auto">
          <a:xfrm flipH="1">
            <a:off x="1755775" y="5118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57" name="Oval 105"/>
          <p:cNvSpPr>
            <a:spLocks noChangeArrowheads="1"/>
          </p:cNvSpPr>
          <p:nvPr/>
        </p:nvSpPr>
        <p:spPr bwMode="auto">
          <a:xfrm flipH="1">
            <a:off x="2066925" y="4243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58" name="Oval 106"/>
          <p:cNvSpPr>
            <a:spLocks noChangeArrowheads="1"/>
          </p:cNvSpPr>
          <p:nvPr/>
        </p:nvSpPr>
        <p:spPr bwMode="auto">
          <a:xfrm flipH="1">
            <a:off x="2033588" y="49958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59" name="Oval 107"/>
          <p:cNvSpPr>
            <a:spLocks noChangeArrowheads="1"/>
          </p:cNvSpPr>
          <p:nvPr/>
        </p:nvSpPr>
        <p:spPr bwMode="auto">
          <a:xfrm flipH="1">
            <a:off x="2286000" y="5370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60" name="Oval 108"/>
          <p:cNvSpPr>
            <a:spLocks noChangeArrowheads="1"/>
          </p:cNvSpPr>
          <p:nvPr/>
        </p:nvSpPr>
        <p:spPr bwMode="auto">
          <a:xfrm flipH="1">
            <a:off x="2151063" y="5286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61" name="Oval 109"/>
          <p:cNvSpPr>
            <a:spLocks noChangeArrowheads="1"/>
          </p:cNvSpPr>
          <p:nvPr/>
        </p:nvSpPr>
        <p:spPr bwMode="auto">
          <a:xfrm flipH="1">
            <a:off x="1712913" y="4270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62" name="Oval 110"/>
          <p:cNvSpPr>
            <a:spLocks noChangeArrowheads="1"/>
          </p:cNvSpPr>
          <p:nvPr/>
        </p:nvSpPr>
        <p:spPr bwMode="auto">
          <a:xfrm flipH="1">
            <a:off x="1908175" y="4554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63" name="Oval 111"/>
          <p:cNvSpPr>
            <a:spLocks noChangeArrowheads="1"/>
          </p:cNvSpPr>
          <p:nvPr/>
        </p:nvSpPr>
        <p:spPr bwMode="auto">
          <a:xfrm flipH="1">
            <a:off x="4835525" y="4492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64" name="Oval 112"/>
          <p:cNvSpPr>
            <a:spLocks noChangeArrowheads="1"/>
          </p:cNvSpPr>
          <p:nvPr/>
        </p:nvSpPr>
        <p:spPr bwMode="auto">
          <a:xfrm flipH="1">
            <a:off x="4683125" y="4645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65" name="Oval 113"/>
          <p:cNvSpPr>
            <a:spLocks noChangeArrowheads="1"/>
          </p:cNvSpPr>
          <p:nvPr/>
        </p:nvSpPr>
        <p:spPr bwMode="auto">
          <a:xfrm flipH="1">
            <a:off x="5038725" y="4729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66" name="Oval 114"/>
          <p:cNvSpPr>
            <a:spLocks noChangeArrowheads="1"/>
          </p:cNvSpPr>
          <p:nvPr/>
        </p:nvSpPr>
        <p:spPr bwMode="auto">
          <a:xfrm flipH="1">
            <a:off x="5181600" y="4433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67" name="Oval 115"/>
          <p:cNvSpPr>
            <a:spLocks noChangeArrowheads="1"/>
          </p:cNvSpPr>
          <p:nvPr/>
        </p:nvSpPr>
        <p:spPr bwMode="auto">
          <a:xfrm flipH="1">
            <a:off x="5029200" y="4586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68" name="Oval 116"/>
          <p:cNvSpPr>
            <a:spLocks noChangeArrowheads="1"/>
          </p:cNvSpPr>
          <p:nvPr/>
        </p:nvSpPr>
        <p:spPr bwMode="auto">
          <a:xfrm flipH="1">
            <a:off x="4876800" y="4738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69" name="Oval 117"/>
          <p:cNvSpPr>
            <a:spLocks noChangeArrowheads="1"/>
          </p:cNvSpPr>
          <p:nvPr/>
        </p:nvSpPr>
        <p:spPr bwMode="auto">
          <a:xfrm flipH="1">
            <a:off x="4724400" y="4891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70" name="Oval 118"/>
          <p:cNvSpPr>
            <a:spLocks noChangeArrowheads="1"/>
          </p:cNvSpPr>
          <p:nvPr/>
        </p:nvSpPr>
        <p:spPr bwMode="auto">
          <a:xfrm flipH="1">
            <a:off x="4572000" y="5043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71" name="Oval 119"/>
          <p:cNvSpPr>
            <a:spLocks noChangeArrowheads="1"/>
          </p:cNvSpPr>
          <p:nvPr/>
        </p:nvSpPr>
        <p:spPr bwMode="auto">
          <a:xfrm flipH="1">
            <a:off x="4818063"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72" name="Oval 120"/>
          <p:cNvSpPr>
            <a:spLocks noChangeArrowheads="1"/>
          </p:cNvSpPr>
          <p:nvPr/>
        </p:nvSpPr>
        <p:spPr bwMode="auto">
          <a:xfrm flipH="1">
            <a:off x="4681538" y="4259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73" name="Oval 121"/>
          <p:cNvSpPr>
            <a:spLocks noChangeArrowheads="1"/>
          </p:cNvSpPr>
          <p:nvPr/>
        </p:nvSpPr>
        <p:spPr bwMode="auto">
          <a:xfrm flipH="1">
            <a:off x="4494213" y="4084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74" name="Oval 122"/>
          <p:cNvSpPr>
            <a:spLocks noChangeArrowheads="1"/>
          </p:cNvSpPr>
          <p:nvPr/>
        </p:nvSpPr>
        <p:spPr bwMode="auto">
          <a:xfrm flipH="1">
            <a:off x="4419600" y="5195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75" name="Oval 123"/>
          <p:cNvSpPr>
            <a:spLocks noChangeArrowheads="1"/>
          </p:cNvSpPr>
          <p:nvPr/>
        </p:nvSpPr>
        <p:spPr bwMode="auto">
          <a:xfrm flipH="1">
            <a:off x="4262438" y="4999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76" name="Oval 124"/>
          <p:cNvSpPr>
            <a:spLocks noChangeArrowheads="1"/>
          </p:cNvSpPr>
          <p:nvPr/>
        </p:nvSpPr>
        <p:spPr bwMode="auto">
          <a:xfrm flipH="1">
            <a:off x="4110038" y="5151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77" name="Oval 125"/>
          <p:cNvSpPr>
            <a:spLocks noChangeArrowheads="1"/>
          </p:cNvSpPr>
          <p:nvPr/>
        </p:nvSpPr>
        <p:spPr bwMode="auto">
          <a:xfrm flipH="1">
            <a:off x="2951163" y="5754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78" name="Oval 126"/>
          <p:cNvSpPr>
            <a:spLocks noChangeArrowheads="1"/>
          </p:cNvSpPr>
          <p:nvPr/>
        </p:nvSpPr>
        <p:spPr bwMode="auto">
          <a:xfrm flipH="1">
            <a:off x="3957638" y="5303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79" name="Oval 127"/>
          <p:cNvSpPr>
            <a:spLocks noChangeArrowheads="1"/>
          </p:cNvSpPr>
          <p:nvPr/>
        </p:nvSpPr>
        <p:spPr bwMode="auto">
          <a:xfrm flipH="1">
            <a:off x="3841750" y="4999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80" name="Oval 128"/>
          <p:cNvSpPr>
            <a:spLocks noChangeArrowheads="1"/>
          </p:cNvSpPr>
          <p:nvPr/>
        </p:nvSpPr>
        <p:spPr bwMode="auto">
          <a:xfrm flipH="1">
            <a:off x="3527425"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81" name="Oval 129"/>
          <p:cNvSpPr>
            <a:spLocks noChangeArrowheads="1"/>
          </p:cNvSpPr>
          <p:nvPr/>
        </p:nvSpPr>
        <p:spPr bwMode="auto">
          <a:xfrm flipH="1">
            <a:off x="6403975" y="4535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82" name="Oval 130"/>
          <p:cNvSpPr>
            <a:spLocks noChangeArrowheads="1"/>
          </p:cNvSpPr>
          <p:nvPr/>
        </p:nvSpPr>
        <p:spPr bwMode="auto">
          <a:xfrm flipH="1">
            <a:off x="7473950" y="4789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83" name="Oval 131"/>
          <p:cNvSpPr>
            <a:spLocks noChangeArrowheads="1"/>
          </p:cNvSpPr>
          <p:nvPr/>
        </p:nvSpPr>
        <p:spPr bwMode="auto">
          <a:xfrm flipH="1">
            <a:off x="8763000" y="5075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84" name="Oval 132"/>
          <p:cNvSpPr>
            <a:spLocks noChangeArrowheads="1"/>
          </p:cNvSpPr>
          <p:nvPr/>
        </p:nvSpPr>
        <p:spPr bwMode="auto">
          <a:xfrm flipH="1">
            <a:off x="7861300" y="4919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85" name="Oval 133"/>
          <p:cNvSpPr>
            <a:spLocks noChangeArrowheads="1"/>
          </p:cNvSpPr>
          <p:nvPr/>
        </p:nvSpPr>
        <p:spPr bwMode="auto">
          <a:xfrm flipH="1">
            <a:off x="7323138" y="48387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86" name="Oval 134"/>
          <p:cNvSpPr>
            <a:spLocks noChangeArrowheads="1"/>
          </p:cNvSpPr>
          <p:nvPr/>
        </p:nvSpPr>
        <p:spPr bwMode="auto">
          <a:xfrm flipH="1">
            <a:off x="7372350" y="4510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87" name="Oval 135"/>
          <p:cNvSpPr>
            <a:spLocks noChangeArrowheads="1"/>
          </p:cNvSpPr>
          <p:nvPr/>
        </p:nvSpPr>
        <p:spPr bwMode="auto">
          <a:xfrm flipH="1">
            <a:off x="7119938"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88" name="Oval 136"/>
          <p:cNvSpPr>
            <a:spLocks noChangeArrowheads="1"/>
          </p:cNvSpPr>
          <p:nvPr/>
        </p:nvSpPr>
        <p:spPr bwMode="auto">
          <a:xfrm flipH="1">
            <a:off x="6967538" y="4754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89" name="Oval 137"/>
          <p:cNvSpPr>
            <a:spLocks noChangeArrowheads="1"/>
          </p:cNvSpPr>
          <p:nvPr/>
        </p:nvSpPr>
        <p:spPr bwMode="auto">
          <a:xfrm flipH="1">
            <a:off x="6815138" y="4906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90" name="Oval 138"/>
          <p:cNvSpPr>
            <a:spLocks noChangeArrowheads="1"/>
          </p:cNvSpPr>
          <p:nvPr/>
        </p:nvSpPr>
        <p:spPr bwMode="auto">
          <a:xfrm flipH="1">
            <a:off x="7170738"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91" name="Oval 139"/>
          <p:cNvSpPr>
            <a:spLocks noChangeArrowheads="1"/>
          </p:cNvSpPr>
          <p:nvPr/>
        </p:nvSpPr>
        <p:spPr bwMode="auto">
          <a:xfrm flipH="1">
            <a:off x="7313613"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92" name="Oval 140"/>
          <p:cNvSpPr>
            <a:spLocks noChangeArrowheads="1"/>
          </p:cNvSpPr>
          <p:nvPr/>
        </p:nvSpPr>
        <p:spPr bwMode="auto">
          <a:xfrm flipH="1">
            <a:off x="7161213" y="4848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93" name="Oval 141"/>
          <p:cNvSpPr>
            <a:spLocks noChangeArrowheads="1"/>
          </p:cNvSpPr>
          <p:nvPr/>
        </p:nvSpPr>
        <p:spPr bwMode="auto">
          <a:xfrm flipH="1">
            <a:off x="7008813" y="5000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94" name="Oval 142"/>
          <p:cNvSpPr>
            <a:spLocks noChangeArrowheads="1"/>
          </p:cNvSpPr>
          <p:nvPr/>
        </p:nvSpPr>
        <p:spPr bwMode="auto">
          <a:xfrm flipH="1">
            <a:off x="6856413"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95" name="Oval 143"/>
          <p:cNvSpPr>
            <a:spLocks noChangeArrowheads="1"/>
          </p:cNvSpPr>
          <p:nvPr/>
        </p:nvSpPr>
        <p:spPr bwMode="auto">
          <a:xfrm flipH="1">
            <a:off x="6950075" y="4418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96" name="Oval 144"/>
          <p:cNvSpPr>
            <a:spLocks noChangeArrowheads="1"/>
          </p:cNvSpPr>
          <p:nvPr/>
        </p:nvSpPr>
        <p:spPr bwMode="auto">
          <a:xfrm flipH="1">
            <a:off x="6813550" y="4521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97" name="Oval 145"/>
          <p:cNvSpPr>
            <a:spLocks noChangeArrowheads="1"/>
          </p:cNvSpPr>
          <p:nvPr/>
        </p:nvSpPr>
        <p:spPr bwMode="auto">
          <a:xfrm flipH="1">
            <a:off x="757238" y="531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98" name="Oval 146"/>
          <p:cNvSpPr>
            <a:spLocks noChangeArrowheads="1"/>
          </p:cNvSpPr>
          <p:nvPr/>
        </p:nvSpPr>
        <p:spPr bwMode="auto">
          <a:xfrm flipH="1">
            <a:off x="900113" y="5024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499" name="Oval 147"/>
          <p:cNvSpPr>
            <a:spLocks noChangeArrowheads="1"/>
          </p:cNvSpPr>
          <p:nvPr/>
        </p:nvSpPr>
        <p:spPr bwMode="auto">
          <a:xfrm flipH="1">
            <a:off x="554038"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00" name="Oval 148"/>
          <p:cNvSpPr>
            <a:spLocks noChangeArrowheads="1"/>
          </p:cNvSpPr>
          <p:nvPr/>
        </p:nvSpPr>
        <p:spPr bwMode="auto">
          <a:xfrm flipH="1">
            <a:off x="401638" y="5235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01" name="Oval 149"/>
          <p:cNvSpPr>
            <a:spLocks noChangeArrowheads="1"/>
          </p:cNvSpPr>
          <p:nvPr/>
        </p:nvSpPr>
        <p:spPr bwMode="auto">
          <a:xfrm flipH="1">
            <a:off x="249238" y="5387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02" name="Oval 150"/>
          <p:cNvSpPr>
            <a:spLocks noChangeArrowheads="1"/>
          </p:cNvSpPr>
          <p:nvPr/>
        </p:nvSpPr>
        <p:spPr bwMode="auto">
          <a:xfrm flipH="1">
            <a:off x="604838" y="5472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03" name="Oval 151"/>
          <p:cNvSpPr>
            <a:spLocks noChangeArrowheads="1"/>
          </p:cNvSpPr>
          <p:nvPr/>
        </p:nvSpPr>
        <p:spPr bwMode="auto">
          <a:xfrm flipH="1">
            <a:off x="747713" y="5176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04" name="Oval 152"/>
          <p:cNvSpPr>
            <a:spLocks noChangeArrowheads="1"/>
          </p:cNvSpPr>
          <p:nvPr/>
        </p:nvSpPr>
        <p:spPr bwMode="auto">
          <a:xfrm flipH="1">
            <a:off x="595313" y="5329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05" name="Oval 153"/>
          <p:cNvSpPr>
            <a:spLocks noChangeArrowheads="1"/>
          </p:cNvSpPr>
          <p:nvPr/>
        </p:nvSpPr>
        <p:spPr bwMode="auto">
          <a:xfrm flipH="1">
            <a:off x="442913" y="5481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06" name="Oval 154"/>
          <p:cNvSpPr>
            <a:spLocks noChangeArrowheads="1"/>
          </p:cNvSpPr>
          <p:nvPr/>
        </p:nvSpPr>
        <p:spPr bwMode="auto">
          <a:xfrm flipH="1">
            <a:off x="290513" y="5634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07" name="Oval 155"/>
          <p:cNvSpPr>
            <a:spLocks noChangeArrowheads="1"/>
          </p:cNvSpPr>
          <p:nvPr/>
        </p:nvSpPr>
        <p:spPr bwMode="auto">
          <a:xfrm flipH="1">
            <a:off x="384175" y="4899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08" name="Oval 156"/>
          <p:cNvSpPr>
            <a:spLocks noChangeArrowheads="1"/>
          </p:cNvSpPr>
          <p:nvPr/>
        </p:nvSpPr>
        <p:spPr bwMode="auto">
          <a:xfrm flipH="1">
            <a:off x="247650" y="5002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09" name="Oval 157"/>
          <p:cNvSpPr>
            <a:spLocks noChangeArrowheads="1"/>
          </p:cNvSpPr>
          <p:nvPr/>
        </p:nvSpPr>
        <p:spPr bwMode="auto">
          <a:xfrm flipH="1">
            <a:off x="638175" y="4181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10" name="Oval 158"/>
          <p:cNvSpPr>
            <a:spLocks noChangeArrowheads="1"/>
          </p:cNvSpPr>
          <p:nvPr/>
        </p:nvSpPr>
        <p:spPr bwMode="auto">
          <a:xfrm flipH="1">
            <a:off x="781050" y="3886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11" name="Oval 159"/>
          <p:cNvSpPr>
            <a:spLocks noChangeArrowheads="1"/>
          </p:cNvSpPr>
          <p:nvPr/>
        </p:nvSpPr>
        <p:spPr bwMode="auto">
          <a:xfrm flipH="1">
            <a:off x="434975" y="3944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12" name="Oval 160"/>
          <p:cNvSpPr>
            <a:spLocks noChangeArrowheads="1"/>
          </p:cNvSpPr>
          <p:nvPr/>
        </p:nvSpPr>
        <p:spPr bwMode="auto">
          <a:xfrm flipH="1">
            <a:off x="282575" y="4097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13" name="Oval 161"/>
          <p:cNvSpPr>
            <a:spLocks noChangeArrowheads="1"/>
          </p:cNvSpPr>
          <p:nvPr/>
        </p:nvSpPr>
        <p:spPr bwMode="auto">
          <a:xfrm flipH="1">
            <a:off x="130175"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14" name="Oval 162"/>
          <p:cNvSpPr>
            <a:spLocks noChangeArrowheads="1"/>
          </p:cNvSpPr>
          <p:nvPr/>
        </p:nvSpPr>
        <p:spPr bwMode="auto">
          <a:xfrm flipH="1">
            <a:off x="485775" y="4333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15" name="Oval 163"/>
          <p:cNvSpPr>
            <a:spLocks noChangeArrowheads="1"/>
          </p:cNvSpPr>
          <p:nvPr/>
        </p:nvSpPr>
        <p:spPr bwMode="auto">
          <a:xfrm flipH="1">
            <a:off x="628650" y="4038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16" name="Oval 164"/>
          <p:cNvSpPr>
            <a:spLocks noChangeArrowheads="1"/>
          </p:cNvSpPr>
          <p:nvPr/>
        </p:nvSpPr>
        <p:spPr bwMode="auto">
          <a:xfrm flipH="1">
            <a:off x="476250" y="41910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17" name="Oval 165"/>
          <p:cNvSpPr>
            <a:spLocks noChangeArrowheads="1"/>
          </p:cNvSpPr>
          <p:nvPr/>
        </p:nvSpPr>
        <p:spPr bwMode="auto">
          <a:xfrm flipH="1">
            <a:off x="323850" y="4343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18" name="Oval 166"/>
          <p:cNvSpPr>
            <a:spLocks noChangeArrowheads="1"/>
          </p:cNvSpPr>
          <p:nvPr/>
        </p:nvSpPr>
        <p:spPr bwMode="auto">
          <a:xfrm flipH="1">
            <a:off x="171450" y="4495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19" name="Oval 167"/>
          <p:cNvSpPr>
            <a:spLocks noChangeArrowheads="1"/>
          </p:cNvSpPr>
          <p:nvPr/>
        </p:nvSpPr>
        <p:spPr bwMode="auto">
          <a:xfrm flipH="1">
            <a:off x="265113" y="3760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20" name="Oval 168"/>
          <p:cNvSpPr>
            <a:spLocks noChangeArrowheads="1"/>
          </p:cNvSpPr>
          <p:nvPr/>
        </p:nvSpPr>
        <p:spPr bwMode="auto">
          <a:xfrm flipH="1">
            <a:off x="128588" y="386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21" name="Oval 169"/>
          <p:cNvSpPr>
            <a:spLocks noChangeArrowheads="1"/>
          </p:cNvSpPr>
          <p:nvPr/>
        </p:nvSpPr>
        <p:spPr bwMode="auto">
          <a:xfrm flipH="1">
            <a:off x="7996238"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22" name="Oval 170"/>
          <p:cNvSpPr>
            <a:spLocks noChangeArrowheads="1"/>
          </p:cNvSpPr>
          <p:nvPr/>
        </p:nvSpPr>
        <p:spPr bwMode="auto">
          <a:xfrm flipH="1">
            <a:off x="8139113" y="3944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23" name="Oval 171"/>
          <p:cNvSpPr>
            <a:spLocks noChangeArrowheads="1"/>
          </p:cNvSpPr>
          <p:nvPr/>
        </p:nvSpPr>
        <p:spPr bwMode="auto">
          <a:xfrm flipH="1">
            <a:off x="7793038" y="4003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24" name="Oval 172"/>
          <p:cNvSpPr>
            <a:spLocks noChangeArrowheads="1"/>
          </p:cNvSpPr>
          <p:nvPr/>
        </p:nvSpPr>
        <p:spPr bwMode="auto">
          <a:xfrm flipH="1">
            <a:off x="7640638"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25" name="Oval 173"/>
          <p:cNvSpPr>
            <a:spLocks noChangeArrowheads="1"/>
          </p:cNvSpPr>
          <p:nvPr/>
        </p:nvSpPr>
        <p:spPr bwMode="auto">
          <a:xfrm flipH="1">
            <a:off x="7488238" y="4308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26" name="Oval 174"/>
          <p:cNvSpPr>
            <a:spLocks noChangeArrowheads="1"/>
          </p:cNvSpPr>
          <p:nvPr/>
        </p:nvSpPr>
        <p:spPr bwMode="auto">
          <a:xfrm flipH="1">
            <a:off x="7843838" y="4392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27" name="Oval 175"/>
          <p:cNvSpPr>
            <a:spLocks noChangeArrowheads="1"/>
          </p:cNvSpPr>
          <p:nvPr/>
        </p:nvSpPr>
        <p:spPr bwMode="auto">
          <a:xfrm flipH="1">
            <a:off x="7986713" y="4097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28" name="Oval 176"/>
          <p:cNvSpPr>
            <a:spLocks noChangeArrowheads="1"/>
          </p:cNvSpPr>
          <p:nvPr/>
        </p:nvSpPr>
        <p:spPr bwMode="auto">
          <a:xfrm flipH="1">
            <a:off x="7834313"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29" name="Oval 177"/>
          <p:cNvSpPr>
            <a:spLocks noChangeArrowheads="1"/>
          </p:cNvSpPr>
          <p:nvPr/>
        </p:nvSpPr>
        <p:spPr bwMode="auto">
          <a:xfrm flipH="1">
            <a:off x="7681913" y="440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30" name="Oval 178"/>
          <p:cNvSpPr>
            <a:spLocks noChangeArrowheads="1"/>
          </p:cNvSpPr>
          <p:nvPr/>
        </p:nvSpPr>
        <p:spPr bwMode="auto">
          <a:xfrm flipH="1">
            <a:off x="7529513" y="4554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31" name="Oval 179"/>
          <p:cNvSpPr>
            <a:spLocks noChangeArrowheads="1"/>
          </p:cNvSpPr>
          <p:nvPr/>
        </p:nvSpPr>
        <p:spPr bwMode="auto">
          <a:xfrm flipH="1">
            <a:off x="7688263" y="3851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32" name="Oval 180"/>
          <p:cNvSpPr>
            <a:spLocks noChangeArrowheads="1"/>
          </p:cNvSpPr>
          <p:nvPr/>
        </p:nvSpPr>
        <p:spPr bwMode="auto">
          <a:xfrm flipH="1">
            <a:off x="7437438" y="3914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33" name="Oval 181"/>
          <p:cNvSpPr>
            <a:spLocks noChangeArrowheads="1"/>
          </p:cNvSpPr>
          <p:nvPr/>
        </p:nvSpPr>
        <p:spPr bwMode="auto">
          <a:xfrm flipH="1">
            <a:off x="7169150" y="5094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34" name="Oval 182"/>
          <p:cNvSpPr>
            <a:spLocks noChangeArrowheads="1"/>
          </p:cNvSpPr>
          <p:nvPr/>
        </p:nvSpPr>
        <p:spPr bwMode="auto">
          <a:xfrm flipH="1">
            <a:off x="7018338" y="5143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35" name="Oval 183"/>
          <p:cNvSpPr>
            <a:spLocks noChangeArrowheads="1"/>
          </p:cNvSpPr>
          <p:nvPr/>
        </p:nvSpPr>
        <p:spPr bwMode="auto">
          <a:xfrm flipH="1">
            <a:off x="6662738" y="50593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36" name="Oval 184"/>
          <p:cNvSpPr>
            <a:spLocks noChangeArrowheads="1"/>
          </p:cNvSpPr>
          <p:nvPr/>
        </p:nvSpPr>
        <p:spPr bwMode="auto">
          <a:xfrm flipH="1">
            <a:off x="7286625" y="5203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37" name="Oval 185"/>
          <p:cNvSpPr>
            <a:spLocks noChangeArrowheads="1"/>
          </p:cNvSpPr>
          <p:nvPr/>
        </p:nvSpPr>
        <p:spPr bwMode="auto">
          <a:xfrm flipH="1">
            <a:off x="6865938" y="5295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38" name="Oval 186"/>
          <p:cNvSpPr>
            <a:spLocks noChangeArrowheads="1"/>
          </p:cNvSpPr>
          <p:nvPr/>
        </p:nvSpPr>
        <p:spPr bwMode="auto">
          <a:xfrm flipH="1">
            <a:off x="6856413"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39" name="Oval 187"/>
          <p:cNvSpPr>
            <a:spLocks noChangeArrowheads="1"/>
          </p:cNvSpPr>
          <p:nvPr/>
        </p:nvSpPr>
        <p:spPr bwMode="auto">
          <a:xfrm flipH="1">
            <a:off x="6577013" y="4791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40" name="Oval 188"/>
          <p:cNvSpPr>
            <a:spLocks noChangeArrowheads="1"/>
          </p:cNvSpPr>
          <p:nvPr/>
        </p:nvSpPr>
        <p:spPr bwMode="auto">
          <a:xfrm flipH="1">
            <a:off x="6381750" y="4714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41" name="Oval 189"/>
          <p:cNvSpPr>
            <a:spLocks noChangeArrowheads="1"/>
          </p:cNvSpPr>
          <p:nvPr/>
        </p:nvSpPr>
        <p:spPr bwMode="auto">
          <a:xfrm flipH="1">
            <a:off x="5940425" y="4692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42" name="Oval 190"/>
          <p:cNvSpPr>
            <a:spLocks noChangeArrowheads="1"/>
          </p:cNvSpPr>
          <p:nvPr/>
        </p:nvSpPr>
        <p:spPr bwMode="auto">
          <a:xfrm flipH="1">
            <a:off x="5813425" y="4643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43" name="Oval 191"/>
          <p:cNvSpPr>
            <a:spLocks noChangeArrowheads="1"/>
          </p:cNvSpPr>
          <p:nvPr/>
        </p:nvSpPr>
        <p:spPr bwMode="auto">
          <a:xfrm flipH="1">
            <a:off x="5727700" y="4510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44" name="Oval 192"/>
          <p:cNvSpPr>
            <a:spLocks noChangeArrowheads="1"/>
          </p:cNvSpPr>
          <p:nvPr/>
        </p:nvSpPr>
        <p:spPr bwMode="auto">
          <a:xfrm flipH="1">
            <a:off x="5559425" y="4603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45" name="Oval 193"/>
          <p:cNvSpPr>
            <a:spLocks noChangeArrowheads="1"/>
          </p:cNvSpPr>
          <p:nvPr/>
        </p:nvSpPr>
        <p:spPr bwMode="auto">
          <a:xfrm flipH="1">
            <a:off x="5651500" y="4149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46" name="Oval 194"/>
          <p:cNvSpPr>
            <a:spLocks noChangeArrowheads="1"/>
          </p:cNvSpPr>
          <p:nvPr/>
        </p:nvSpPr>
        <p:spPr bwMode="auto">
          <a:xfrm flipH="1">
            <a:off x="5305425" y="4446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47" name="Oval 195"/>
          <p:cNvSpPr>
            <a:spLocks noChangeArrowheads="1"/>
          </p:cNvSpPr>
          <p:nvPr/>
        </p:nvSpPr>
        <p:spPr bwMode="auto">
          <a:xfrm flipH="1">
            <a:off x="5929313" y="4818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48" name="Oval 196"/>
          <p:cNvSpPr>
            <a:spLocks noChangeArrowheads="1"/>
          </p:cNvSpPr>
          <p:nvPr/>
        </p:nvSpPr>
        <p:spPr bwMode="auto">
          <a:xfrm flipH="1">
            <a:off x="5557838" y="4821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49" name="Oval 197"/>
          <p:cNvSpPr>
            <a:spLocks noChangeArrowheads="1"/>
          </p:cNvSpPr>
          <p:nvPr/>
        </p:nvSpPr>
        <p:spPr bwMode="auto">
          <a:xfrm flipH="1">
            <a:off x="5422900" y="4737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50" name="Oval 198"/>
          <p:cNvSpPr>
            <a:spLocks noChangeArrowheads="1"/>
          </p:cNvSpPr>
          <p:nvPr/>
        </p:nvSpPr>
        <p:spPr bwMode="auto">
          <a:xfrm flipH="1">
            <a:off x="5287963" y="4652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51" name="Oval 199"/>
          <p:cNvSpPr>
            <a:spLocks noChangeArrowheads="1"/>
          </p:cNvSpPr>
          <p:nvPr/>
        </p:nvSpPr>
        <p:spPr bwMode="auto">
          <a:xfrm flipH="1">
            <a:off x="5710238" y="4762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52" name="Oval 200"/>
          <p:cNvSpPr>
            <a:spLocks noChangeArrowheads="1"/>
          </p:cNvSpPr>
          <p:nvPr/>
        </p:nvSpPr>
        <p:spPr bwMode="auto">
          <a:xfrm flipH="1">
            <a:off x="5499100"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53" name="Oval 201"/>
          <p:cNvSpPr>
            <a:spLocks noChangeArrowheads="1"/>
          </p:cNvSpPr>
          <p:nvPr/>
        </p:nvSpPr>
        <p:spPr bwMode="auto">
          <a:xfrm flipH="1">
            <a:off x="5432425" y="4502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54" name="Oval 202"/>
          <p:cNvSpPr>
            <a:spLocks noChangeArrowheads="1"/>
          </p:cNvSpPr>
          <p:nvPr/>
        </p:nvSpPr>
        <p:spPr bwMode="auto">
          <a:xfrm flipH="1">
            <a:off x="6215063" y="4652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55" name="Oval 203"/>
          <p:cNvSpPr>
            <a:spLocks noChangeArrowheads="1"/>
          </p:cNvSpPr>
          <p:nvPr/>
        </p:nvSpPr>
        <p:spPr bwMode="auto">
          <a:xfrm flipH="1">
            <a:off x="5686425" y="4341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56" name="Oval 204"/>
          <p:cNvSpPr>
            <a:spLocks noChangeArrowheads="1"/>
          </p:cNvSpPr>
          <p:nvPr/>
        </p:nvSpPr>
        <p:spPr bwMode="auto">
          <a:xfrm flipH="1">
            <a:off x="5499100"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57" name="Oval 205"/>
          <p:cNvSpPr>
            <a:spLocks noChangeArrowheads="1"/>
          </p:cNvSpPr>
          <p:nvPr/>
        </p:nvSpPr>
        <p:spPr bwMode="auto">
          <a:xfrm flipH="1">
            <a:off x="5254625" y="4210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58" name="Oval 206"/>
          <p:cNvSpPr>
            <a:spLocks noChangeArrowheads="1"/>
          </p:cNvSpPr>
          <p:nvPr/>
        </p:nvSpPr>
        <p:spPr bwMode="auto">
          <a:xfrm flipH="1">
            <a:off x="8434388" y="5265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59" name="Oval 207"/>
          <p:cNvSpPr>
            <a:spLocks noChangeArrowheads="1"/>
          </p:cNvSpPr>
          <p:nvPr/>
        </p:nvSpPr>
        <p:spPr bwMode="auto">
          <a:xfrm flipH="1">
            <a:off x="8307388" y="5216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60" name="Oval 208"/>
          <p:cNvSpPr>
            <a:spLocks noChangeArrowheads="1"/>
          </p:cNvSpPr>
          <p:nvPr/>
        </p:nvSpPr>
        <p:spPr bwMode="auto">
          <a:xfrm flipH="1">
            <a:off x="8221663"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61" name="Oval 209"/>
          <p:cNvSpPr>
            <a:spLocks noChangeArrowheads="1"/>
          </p:cNvSpPr>
          <p:nvPr/>
        </p:nvSpPr>
        <p:spPr bwMode="auto">
          <a:xfrm flipH="1">
            <a:off x="8053388" y="5176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62" name="Oval 210"/>
          <p:cNvSpPr>
            <a:spLocks noChangeArrowheads="1"/>
          </p:cNvSpPr>
          <p:nvPr/>
        </p:nvSpPr>
        <p:spPr bwMode="auto">
          <a:xfrm flipH="1">
            <a:off x="8145463" y="4722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63" name="Oval 211"/>
          <p:cNvSpPr>
            <a:spLocks noChangeArrowheads="1"/>
          </p:cNvSpPr>
          <p:nvPr/>
        </p:nvSpPr>
        <p:spPr bwMode="auto">
          <a:xfrm flipH="1">
            <a:off x="7799388" y="501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64" name="Oval 212"/>
          <p:cNvSpPr>
            <a:spLocks noChangeArrowheads="1"/>
          </p:cNvSpPr>
          <p:nvPr/>
        </p:nvSpPr>
        <p:spPr bwMode="auto">
          <a:xfrm flipH="1">
            <a:off x="8423275" y="5391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65" name="Oval 213"/>
          <p:cNvSpPr>
            <a:spLocks noChangeArrowheads="1"/>
          </p:cNvSpPr>
          <p:nvPr/>
        </p:nvSpPr>
        <p:spPr bwMode="auto">
          <a:xfrm flipH="1">
            <a:off x="8051800" y="5394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66" name="Oval 214"/>
          <p:cNvSpPr>
            <a:spLocks noChangeArrowheads="1"/>
          </p:cNvSpPr>
          <p:nvPr/>
        </p:nvSpPr>
        <p:spPr bwMode="auto">
          <a:xfrm flipH="1">
            <a:off x="7916863" y="53101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67" name="Oval 215"/>
          <p:cNvSpPr>
            <a:spLocks noChangeArrowheads="1"/>
          </p:cNvSpPr>
          <p:nvPr/>
        </p:nvSpPr>
        <p:spPr bwMode="auto">
          <a:xfrm flipH="1">
            <a:off x="7781925" y="5226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68" name="Oval 216"/>
          <p:cNvSpPr>
            <a:spLocks noChangeArrowheads="1"/>
          </p:cNvSpPr>
          <p:nvPr/>
        </p:nvSpPr>
        <p:spPr bwMode="auto">
          <a:xfrm flipH="1">
            <a:off x="8204200" y="5335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69" name="Oval 217"/>
          <p:cNvSpPr>
            <a:spLocks noChangeArrowheads="1"/>
          </p:cNvSpPr>
          <p:nvPr/>
        </p:nvSpPr>
        <p:spPr bwMode="auto">
          <a:xfrm flipH="1">
            <a:off x="7993063"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70" name="Oval 218"/>
          <p:cNvSpPr>
            <a:spLocks noChangeArrowheads="1"/>
          </p:cNvSpPr>
          <p:nvPr/>
        </p:nvSpPr>
        <p:spPr bwMode="auto">
          <a:xfrm flipH="1">
            <a:off x="7926388" y="5075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71" name="Oval 219"/>
          <p:cNvSpPr>
            <a:spLocks noChangeArrowheads="1"/>
          </p:cNvSpPr>
          <p:nvPr/>
        </p:nvSpPr>
        <p:spPr bwMode="auto">
          <a:xfrm flipH="1">
            <a:off x="8424863" y="4926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72" name="Oval 220"/>
          <p:cNvSpPr>
            <a:spLocks noChangeArrowheads="1"/>
          </p:cNvSpPr>
          <p:nvPr/>
        </p:nvSpPr>
        <p:spPr bwMode="auto">
          <a:xfrm flipH="1">
            <a:off x="8180388" y="4914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73" name="Oval 221"/>
          <p:cNvSpPr>
            <a:spLocks noChangeArrowheads="1"/>
          </p:cNvSpPr>
          <p:nvPr/>
        </p:nvSpPr>
        <p:spPr bwMode="auto">
          <a:xfrm flipH="1">
            <a:off x="7993063"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74" name="Oval 222"/>
          <p:cNvSpPr>
            <a:spLocks noChangeArrowheads="1"/>
          </p:cNvSpPr>
          <p:nvPr/>
        </p:nvSpPr>
        <p:spPr bwMode="auto">
          <a:xfrm flipH="1">
            <a:off x="7748588" y="4783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75" name="Oval 223"/>
          <p:cNvSpPr>
            <a:spLocks noChangeArrowheads="1"/>
          </p:cNvSpPr>
          <p:nvPr/>
        </p:nvSpPr>
        <p:spPr bwMode="auto">
          <a:xfrm flipH="1">
            <a:off x="8924925" y="4321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76" name="Oval 224"/>
          <p:cNvSpPr>
            <a:spLocks noChangeArrowheads="1"/>
          </p:cNvSpPr>
          <p:nvPr/>
        </p:nvSpPr>
        <p:spPr bwMode="auto">
          <a:xfrm flipH="1">
            <a:off x="8797925" y="4271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77" name="Oval 225"/>
          <p:cNvSpPr>
            <a:spLocks noChangeArrowheads="1"/>
          </p:cNvSpPr>
          <p:nvPr/>
        </p:nvSpPr>
        <p:spPr bwMode="auto">
          <a:xfrm flipH="1">
            <a:off x="8712200" y="4138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78" name="Oval 226"/>
          <p:cNvSpPr>
            <a:spLocks noChangeArrowheads="1"/>
          </p:cNvSpPr>
          <p:nvPr/>
        </p:nvSpPr>
        <p:spPr bwMode="auto">
          <a:xfrm flipH="1">
            <a:off x="8543925" y="42322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79" name="Oval 227"/>
          <p:cNvSpPr>
            <a:spLocks noChangeArrowheads="1"/>
          </p:cNvSpPr>
          <p:nvPr/>
        </p:nvSpPr>
        <p:spPr bwMode="auto">
          <a:xfrm flipH="1">
            <a:off x="8636000" y="37782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80" name="Oval 228"/>
          <p:cNvSpPr>
            <a:spLocks noChangeArrowheads="1"/>
          </p:cNvSpPr>
          <p:nvPr/>
        </p:nvSpPr>
        <p:spPr bwMode="auto">
          <a:xfrm flipH="1">
            <a:off x="8289925" y="4075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81" name="Oval 229"/>
          <p:cNvSpPr>
            <a:spLocks noChangeArrowheads="1"/>
          </p:cNvSpPr>
          <p:nvPr/>
        </p:nvSpPr>
        <p:spPr bwMode="auto">
          <a:xfrm flipH="1">
            <a:off x="8913813" y="4446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82" name="Oval 230"/>
          <p:cNvSpPr>
            <a:spLocks noChangeArrowheads="1"/>
          </p:cNvSpPr>
          <p:nvPr/>
        </p:nvSpPr>
        <p:spPr bwMode="auto">
          <a:xfrm flipH="1">
            <a:off x="8916988" y="4856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83" name="Oval 231"/>
          <p:cNvSpPr>
            <a:spLocks noChangeArrowheads="1"/>
          </p:cNvSpPr>
          <p:nvPr/>
        </p:nvSpPr>
        <p:spPr bwMode="auto">
          <a:xfrm flipH="1">
            <a:off x="8407400" y="4365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84" name="Oval 232"/>
          <p:cNvSpPr>
            <a:spLocks noChangeArrowheads="1"/>
          </p:cNvSpPr>
          <p:nvPr/>
        </p:nvSpPr>
        <p:spPr bwMode="auto">
          <a:xfrm flipH="1">
            <a:off x="8272463" y="4281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85" name="Oval 233"/>
          <p:cNvSpPr>
            <a:spLocks noChangeArrowheads="1"/>
          </p:cNvSpPr>
          <p:nvPr/>
        </p:nvSpPr>
        <p:spPr bwMode="auto">
          <a:xfrm flipH="1">
            <a:off x="8694738" y="4391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86" name="Oval 234"/>
          <p:cNvSpPr>
            <a:spLocks noChangeArrowheads="1"/>
          </p:cNvSpPr>
          <p:nvPr/>
        </p:nvSpPr>
        <p:spPr bwMode="auto">
          <a:xfrm flipH="1">
            <a:off x="8483600"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87" name="Oval 235"/>
          <p:cNvSpPr>
            <a:spLocks noChangeArrowheads="1"/>
          </p:cNvSpPr>
          <p:nvPr/>
        </p:nvSpPr>
        <p:spPr bwMode="auto">
          <a:xfrm flipH="1">
            <a:off x="8416925" y="4130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88" name="Oval 236"/>
          <p:cNvSpPr>
            <a:spLocks noChangeArrowheads="1"/>
          </p:cNvSpPr>
          <p:nvPr/>
        </p:nvSpPr>
        <p:spPr bwMode="auto">
          <a:xfrm flipH="1">
            <a:off x="8915400" y="39814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89" name="Oval 237"/>
          <p:cNvSpPr>
            <a:spLocks noChangeArrowheads="1"/>
          </p:cNvSpPr>
          <p:nvPr/>
        </p:nvSpPr>
        <p:spPr bwMode="auto">
          <a:xfrm flipH="1">
            <a:off x="8670925" y="3970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90" name="Oval 238"/>
          <p:cNvSpPr>
            <a:spLocks noChangeArrowheads="1"/>
          </p:cNvSpPr>
          <p:nvPr/>
        </p:nvSpPr>
        <p:spPr bwMode="auto">
          <a:xfrm flipH="1">
            <a:off x="8483600"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91" name="Oval 239"/>
          <p:cNvSpPr>
            <a:spLocks noChangeArrowheads="1"/>
          </p:cNvSpPr>
          <p:nvPr/>
        </p:nvSpPr>
        <p:spPr bwMode="auto">
          <a:xfrm flipH="1">
            <a:off x="8239125" y="3838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92" name="Oval 240"/>
          <p:cNvSpPr>
            <a:spLocks noChangeArrowheads="1"/>
          </p:cNvSpPr>
          <p:nvPr/>
        </p:nvSpPr>
        <p:spPr bwMode="auto">
          <a:xfrm flipH="1">
            <a:off x="7988300"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93" name="Oval 241"/>
          <p:cNvSpPr>
            <a:spLocks noChangeArrowheads="1"/>
          </p:cNvSpPr>
          <p:nvPr/>
        </p:nvSpPr>
        <p:spPr bwMode="auto">
          <a:xfrm flipH="1">
            <a:off x="7826375" y="4705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94" name="Oval 242"/>
          <p:cNvSpPr>
            <a:spLocks noChangeArrowheads="1"/>
          </p:cNvSpPr>
          <p:nvPr/>
        </p:nvSpPr>
        <p:spPr bwMode="auto">
          <a:xfrm flipH="1">
            <a:off x="7986713" y="4799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95" name="Oval 243"/>
          <p:cNvSpPr>
            <a:spLocks noChangeArrowheads="1"/>
          </p:cNvSpPr>
          <p:nvPr/>
        </p:nvSpPr>
        <p:spPr bwMode="auto">
          <a:xfrm flipH="1">
            <a:off x="8616950"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96" name="Oval 244"/>
          <p:cNvSpPr>
            <a:spLocks noChangeArrowheads="1"/>
          </p:cNvSpPr>
          <p:nvPr/>
        </p:nvSpPr>
        <p:spPr bwMode="auto">
          <a:xfrm flipH="1">
            <a:off x="8523288" y="5065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97" name="Oval 245"/>
          <p:cNvSpPr>
            <a:spLocks noChangeArrowheads="1"/>
          </p:cNvSpPr>
          <p:nvPr/>
        </p:nvSpPr>
        <p:spPr bwMode="auto">
          <a:xfrm flipH="1">
            <a:off x="8750300" y="4872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98" name="Oval 246"/>
          <p:cNvSpPr>
            <a:spLocks noChangeArrowheads="1"/>
          </p:cNvSpPr>
          <p:nvPr/>
        </p:nvSpPr>
        <p:spPr bwMode="auto">
          <a:xfrm flipH="1">
            <a:off x="8675688" y="5168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599" name="Oval 247"/>
          <p:cNvSpPr>
            <a:spLocks noChangeArrowheads="1"/>
          </p:cNvSpPr>
          <p:nvPr/>
        </p:nvSpPr>
        <p:spPr bwMode="auto">
          <a:xfrm flipH="1">
            <a:off x="9077325" y="5086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00" name="Oval 248"/>
          <p:cNvSpPr>
            <a:spLocks noChangeArrowheads="1"/>
          </p:cNvSpPr>
          <p:nvPr/>
        </p:nvSpPr>
        <p:spPr bwMode="auto">
          <a:xfrm flipH="1">
            <a:off x="6824663" y="4621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01" name="Oval 249"/>
          <p:cNvSpPr>
            <a:spLocks noChangeArrowheads="1"/>
          </p:cNvSpPr>
          <p:nvPr/>
        </p:nvSpPr>
        <p:spPr bwMode="auto">
          <a:xfrm flipH="1">
            <a:off x="6662738" y="4630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02" name="Oval 250"/>
          <p:cNvSpPr>
            <a:spLocks noChangeArrowheads="1"/>
          </p:cNvSpPr>
          <p:nvPr/>
        </p:nvSpPr>
        <p:spPr bwMode="auto">
          <a:xfrm flipH="1">
            <a:off x="6823075"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03" name="Oval 251"/>
          <p:cNvSpPr>
            <a:spLocks noChangeArrowheads="1"/>
          </p:cNvSpPr>
          <p:nvPr/>
        </p:nvSpPr>
        <p:spPr bwMode="auto">
          <a:xfrm flipH="1">
            <a:off x="7453313" y="4649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04" name="Oval 252"/>
          <p:cNvSpPr>
            <a:spLocks noChangeArrowheads="1"/>
          </p:cNvSpPr>
          <p:nvPr/>
        </p:nvSpPr>
        <p:spPr bwMode="auto">
          <a:xfrm flipH="1">
            <a:off x="7170738"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05" name="Oval 253"/>
          <p:cNvSpPr>
            <a:spLocks noChangeArrowheads="1"/>
          </p:cNvSpPr>
          <p:nvPr/>
        </p:nvSpPr>
        <p:spPr bwMode="auto">
          <a:xfrm flipH="1">
            <a:off x="7708900" y="5072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06" name="Oval 254"/>
          <p:cNvSpPr>
            <a:spLocks noChangeArrowheads="1"/>
          </p:cNvSpPr>
          <p:nvPr/>
        </p:nvSpPr>
        <p:spPr bwMode="auto">
          <a:xfrm flipH="1">
            <a:off x="7556500" y="5224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07" name="Oval 255"/>
          <p:cNvSpPr>
            <a:spLocks noChangeArrowheads="1"/>
          </p:cNvSpPr>
          <p:nvPr/>
        </p:nvSpPr>
        <p:spPr bwMode="auto">
          <a:xfrm flipH="1">
            <a:off x="7596188" y="4935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08" name="Oval 256"/>
          <p:cNvSpPr>
            <a:spLocks noChangeArrowheads="1"/>
          </p:cNvSpPr>
          <p:nvPr/>
        </p:nvSpPr>
        <p:spPr bwMode="auto">
          <a:xfrm flipH="1">
            <a:off x="7443788" y="5087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09" name="Oval 257"/>
          <p:cNvSpPr>
            <a:spLocks noChangeArrowheads="1"/>
          </p:cNvSpPr>
          <p:nvPr/>
        </p:nvSpPr>
        <p:spPr bwMode="auto">
          <a:xfrm flipH="1">
            <a:off x="8921750" y="5297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10" name="Oval 258"/>
          <p:cNvSpPr>
            <a:spLocks noChangeArrowheads="1"/>
          </p:cNvSpPr>
          <p:nvPr/>
        </p:nvSpPr>
        <p:spPr bwMode="auto">
          <a:xfrm flipH="1">
            <a:off x="1495425"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11" name="Oval 259"/>
          <p:cNvSpPr>
            <a:spLocks noChangeArrowheads="1"/>
          </p:cNvSpPr>
          <p:nvPr/>
        </p:nvSpPr>
        <p:spPr bwMode="auto">
          <a:xfrm flipH="1">
            <a:off x="1343025" y="5078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12" name="Oval 260"/>
          <p:cNvSpPr>
            <a:spLocks noChangeArrowheads="1"/>
          </p:cNvSpPr>
          <p:nvPr/>
        </p:nvSpPr>
        <p:spPr bwMode="auto">
          <a:xfrm flipH="1">
            <a:off x="1190625" y="5230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13" name="Oval 261"/>
          <p:cNvSpPr>
            <a:spLocks noChangeArrowheads="1"/>
          </p:cNvSpPr>
          <p:nvPr/>
        </p:nvSpPr>
        <p:spPr bwMode="auto">
          <a:xfrm flipH="1">
            <a:off x="1038225" y="5383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14" name="Oval 262"/>
          <p:cNvSpPr>
            <a:spLocks noChangeArrowheads="1"/>
          </p:cNvSpPr>
          <p:nvPr/>
        </p:nvSpPr>
        <p:spPr bwMode="auto">
          <a:xfrm flipH="1">
            <a:off x="628650" y="4038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15" name="Oval 263"/>
          <p:cNvSpPr>
            <a:spLocks noChangeArrowheads="1"/>
          </p:cNvSpPr>
          <p:nvPr/>
        </p:nvSpPr>
        <p:spPr bwMode="auto">
          <a:xfrm flipH="1">
            <a:off x="1563688" y="4351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16" name="Oval 264"/>
          <p:cNvSpPr>
            <a:spLocks noChangeArrowheads="1"/>
          </p:cNvSpPr>
          <p:nvPr/>
        </p:nvSpPr>
        <p:spPr bwMode="auto">
          <a:xfrm flipH="1">
            <a:off x="1309688" y="4194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17" name="Oval 265"/>
          <p:cNvSpPr>
            <a:spLocks noChangeArrowheads="1"/>
          </p:cNvSpPr>
          <p:nvPr/>
        </p:nvSpPr>
        <p:spPr bwMode="auto">
          <a:xfrm flipH="1">
            <a:off x="1292225" y="44005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18" name="Oval 266"/>
          <p:cNvSpPr>
            <a:spLocks noChangeArrowheads="1"/>
          </p:cNvSpPr>
          <p:nvPr/>
        </p:nvSpPr>
        <p:spPr bwMode="auto">
          <a:xfrm flipH="1">
            <a:off x="1503363" y="404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19" name="Oval 267"/>
          <p:cNvSpPr>
            <a:spLocks noChangeArrowheads="1"/>
          </p:cNvSpPr>
          <p:nvPr/>
        </p:nvSpPr>
        <p:spPr bwMode="auto">
          <a:xfrm flipH="1">
            <a:off x="1436688"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20" name="Oval 268"/>
          <p:cNvSpPr>
            <a:spLocks noChangeArrowheads="1"/>
          </p:cNvSpPr>
          <p:nvPr/>
        </p:nvSpPr>
        <p:spPr bwMode="auto">
          <a:xfrm flipH="1">
            <a:off x="1503363" y="404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21" name="Oval 269"/>
          <p:cNvSpPr>
            <a:spLocks noChangeArrowheads="1"/>
          </p:cNvSpPr>
          <p:nvPr/>
        </p:nvSpPr>
        <p:spPr bwMode="auto">
          <a:xfrm flipH="1">
            <a:off x="1157288" y="4346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22" name="Oval 270"/>
          <p:cNvSpPr>
            <a:spLocks noChangeArrowheads="1"/>
          </p:cNvSpPr>
          <p:nvPr/>
        </p:nvSpPr>
        <p:spPr bwMode="auto">
          <a:xfrm flipH="1">
            <a:off x="1258888" y="3957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23" name="Oval 271"/>
          <p:cNvSpPr>
            <a:spLocks noChangeArrowheads="1"/>
          </p:cNvSpPr>
          <p:nvPr/>
        </p:nvSpPr>
        <p:spPr bwMode="auto">
          <a:xfrm flipH="1">
            <a:off x="1004888" y="4160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24" name="Oval 272"/>
          <p:cNvSpPr>
            <a:spLocks noChangeArrowheads="1"/>
          </p:cNvSpPr>
          <p:nvPr/>
        </p:nvSpPr>
        <p:spPr bwMode="auto">
          <a:xfrm flipH="1">
            <a:off x="754063" y="44196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25" name="Oval 273"/>
          <p:cNvSpPr>
            <a:spLocks noChangeArrowheads="1"/>
          </p:cNvSpPr>
          <p:nvPr/>
        </p:nvSpPr>
        <p:spPr bwMode="auto">
          <a:xfrm flipH="1">
            <a:off x="885825" y="3898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26" name="Oval 274"/>
          <p:cNvSpPr>
            <a:spLocks noChangeArrowheads="1"/>
          </p:cNvSpPr>
          <p:nvPr/>
        </p:nvSpPr>
        <p:spPr bwMode="auto">
          <a:xfrm flipH="1">
            <a:off x="727075" y="4210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27" name="Oval 275"/>
          <p:cNvSpPr>
            <a:spLocks noChangeArrowheads="1"/>
          </p:cNvSpPr>
          <p:nvPr/>
        </p:nvSpPr>
        <p:spPr bwMode="auto">
          <a:xfrm flipH="1">
            <a:off x="2708275" y="5386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28" name="Oval 276"/>
          <p:cNvSpPr>
            <a:spLocks noChangeArrowheads="1"/>
          </p:cNvSpPr>
          <p:nvPr/>
        </p:nvSpPr>
        <p:spPr bwMode="auto">
          <a:xfrm flipH="1">
            <a:off x="3121025" y="6381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29" name="Oval 277"/>
          <p:cNvSpPr>
            <a:spLocks noChangeArrowheads="1"/>
          </p:cNvSpPr>
          <p:nvPr/>
        </p:nvSpPr>
        <p:spPr bwMode="auto">
          <a:xfrm flipH="1">
            <a:off x="869950" y="1562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30" name="Oval 278"/>
          <p:cNvSpPr>
            <a:spLocks noChangeArrowheads="1"/>
          </p:cNvSpPr>
          <p:nvPr/>
        </p:nvSpPr>
        <p:spPr bwMode="auto">
          <a:xfrm flipH="1">
            <a:off x="3690938" y="5868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31" name="Oval 279"/>
          <p:cNvSpPr>
            <a:spLocks noChangeArrowheads="1"/>
          </p:cNvSpPr>
          <p:nvPr/>
        </p:nvSpPr>
        <p:spPr bwMode="auto">
          <a:xfrm flipH="1">
            <a:off x="2098675" y="5995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32" name="Oval 280"/>
          <p:cNvSpPr>
            <a:spLocks noChangeArrowheads="1"/>
          </p:cNvSpPr>
          <p:nvPr/>
        </p:nvSpPr>
        <p:spPr bwMode="auto">
          <a:xfrm flipH="1">
            <a:off x="2362200" y="4335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33" name="Oval 281"/>
          <p:cNvSpPr>
            <a:spLocks noChangeArrowheads="1"/>
          </p:cNvSpPr>
          <p:nvPr/>
        </p:nvSpPr>
        <p:spPr bwMode="auto">
          <a:xfrm flipH="1">
            <a:off x="2246313" y="3940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34" name="Oval 282"/>
          <p:cNvSpPr>
            <a:spLocks noChangeArrowheads="1"/>
          </p:cNvSpPr>
          <p:nvPr/>
        </p:nvSpPr>
        <p:spPr bwMode="auto">
          <a:xfrm flipH="1">
            <a:off x="1882775" y="3427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9547" name="Oval 283"/>
          <p:cNvSpPr>
            <a:spLocks noChangeArrowheads="1"/>
          </p:cNvSpPr>
          <p:nvPr/>
        </p:nvSpPr>
        <p:spPr bwMode="auto">
          <a:xfrm flipH="1">
            <a:off x="1662113" y="2197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36" name="Oval 284"/>
          <p:cNvSpPr>
            <a:spLocks noChangeArrowheads="1"/>
          </p:cNvSpPr>
          <p:nvPr/>
        </p:nvSpPr>
        <p:spPr bwMode="auto">
          <a:xfrm flipH="1">
            <a:off x="1973263" y="186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37" name="Oval 285"/>
          <p:cNvSpPr>
            <a:spLocks noChangeArrowheads="1"/>
          </p:cNvSpPr>
          <p:nvPr/>
        </p:nvSpPr>
        <p:spPr bwMode="auto">
          <a:xfrm flipH="1">
            <a:off x="730250" y="663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38" name="Oval 286"/>
          <p:cNvSpPr>
            <a:spLocks noChangeArrowheads="1"/>
          </p:cNvSpPr>
          <p:nvPr/>
        </p:nvSpPr>
        <p:spPr bwMode="auto">
          <a:xfrm flipH="1">
            <a:off x="1685925" y="598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39" name="Oval 287"/>
          <p:cNvSpPr>
            <a:spLocks noChangeArrowheads="1"/>
          </p:cNvSpPr>
          <p:nvPr/>
        </p:nvSpPr>
        <p:spPr bwMode="auto">
          <a:xfrm flipH="1">
            <a:off x="582613" y="739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40" name="Oval 288"/>
          <p:cNvSpPr>
            <a:spLocks noChangeArrowheads="1"/>
          </p:cNvSpPr>
          <p:nvPr/>
        </p:nvSpPr>
        <p:spPr bwMode="auto">
          <a:xfrm flipH="1">
            <a:off x="909638" y="754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41" name="AutoShape 289"/>
          <p:cNvSpPr>
            <a:spLocks noChangeArrowheads="1"/>
          </p:cNvSpPr>
          <p:nvPr/>
        </p:nvSpPr>
        <p:spPr bwMode="auto">
          <a:xfrm rot="3806438">
            <a:off x="956469" y="6001544"/>
            <a:ext cx="312737" cy="1425575"/>
          </a:xfrm>
          <a:prstGeom prst="can">
            <a:avLst>
              <a:gd name="adj" fmla="val 113960"/>
            </a:avLst>
          </a:prstGeom>
          <a:solidFill>
            <a:srgbClr val="FFFF66"/>
          </a:solidFill>
          <a:ln w="9525">
            <a:solidFill>
              <a:schemeClr val="tx1"/>
            </a:solidFill>
            <a:round/>
            <a:headEnd/>
            <a:tailEnd/>
          </a:ln>
        </p:spPr>
        <p:txBody>
          <a:bodyPr wrap="none" anchor="ctr"/>
          <a:lstStyle/>
          <a:p>
            <a:endParaRPr lang="en-US"/>
          </a:p>
        </p:txBody>
      </p:sp>
      <p:sp>
        <p:nvSpPr>
          <p:cNvPr id="100642" name="Oval 290"/>
          <p:cNvSpPr>
            <a:spLocks noChangeArrowheads="1"/>
          </p:cNvSpPr>
          <p:nvPr/>
        </p:nvSpPr>
        <p:spPr bwMode="auto">
          <a:xfrm flipH="1">
            <a:off x="1608138" y="6467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43" name="Oval 291"/>
          <p:cNvSpPr>
            <a:spLocks noChangeArrowheads="1"/>
          </p:cNvSpPr>
          <p:nvPr/>
        </p:nvSpPr>
        <p:spPr bwMode="auto">
          <a:xfrm flipH="1">
            <a:off x="2138363" y="628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44" name="Oval 292"/>
          <p:cNvSpPr>
            <a:spLocks noChangeArrowheads="1"/>
          </p:cNvSpPr>
          <p:nvPr/>
        </p:nvSpPr>
        <p:spPr bwMode="auto">
          <a:xfrm flipH="1">
            <a:off x="1673225" y="6375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48" name="Text Box 296"/>
          <p:cNvSpPr txBox="1">
            <a:spLocks noChangeArrowheads="1"/>
          </p:cNvSpPr>
          <p:nvPr/>
        </p:nvSpPr>
        <p:spPr bwMode="auto">
          <a:xfrm flipH="1">
            <a:off x="7938" y="114300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100649" name="Line 297"/>
          <p:cNvSpPr>
            <a:spLocks noChangeShapeType="1"/>
          </p:cNvSpPr>
          <p:nvPr/>
        </p:nvSpPr>
        <p:spPr bwMode="auto">
          <a:xfrm flipV="1">
            <a:off x="630238" y="860425"/>
            <a:ext cx="261937" cy="30956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0650" name="Line 298"/>
          <p:cNvSpPr>
            <a:spLocks noChangeShapeType="1"/>
          </p:cNvSpPr>
          <p:nvPr/>
        </p:nvSpPr>
        <p:spPr bwMode="auto">
          <a:xfrm>
            <a:off x="604838" y="1400175"/>
            <a:ext cx="227012" cy="152400"/>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0651" name="Line 299"/>
          <p:cNvSpPr>
            <a:spLocks noChangeShapeType="1"/>
          </p:cNvSpPr>
          <p:nvPr/>
        </p:nvSpPr>
        <p:spPr bwMode="auto">
          <a:xfrm flipH="1" flipV="1">
            <a:off x="3714750" y="4992688"/>
            <a:ext cx="17463" cy="51276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0652" name="Oval 300"/>
          <p:cNvSpPr>
            <a:spLocks noChangeArrowheads="1"/>
          </p:cNvSpPr>
          <p:nvPr/>
        </p:nvSpPr>
        <p:spPr bwMode="auto">
          <a:xfrm flipH="1">
            <a:off x="3459163" y="4900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53" name="Line 301"/>
          <p:cNvSpPr>
            <a:spLocks noChangeShapeType="1"/>
          </p:cNvSpPr>
          <p:nvPr/>
        </p:nvSpPr>
        <p:spPr bwMode="auto">
          <a:xfrm flipV="1">
            <a:off x="3740150" y="5118100"/>
            <a:ext cx="100013" cy="30321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0654" name="Line 302"/>
          <p:cNvSpPr>
            <a:spLocks noChangeShapeType="1"/>
          </p:cNvSpPr>
          <p:nvPr/>
        </p:nvSpPr>
        <p:spPr bwMode="auto">
          <a:xfrm flipH="1" flipV="1">
            <a:off x="3586163" y="5091113"/>
            <a:ext cx="134937" cy="287337"/>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0655" name="Oval 303"/>
          <p:cNvSpPr>
            <a:spLocks noChangeArrowheads="1"/>
          </p:cNvSpPr>
          <p:nvPr/>
        </p:nvSpPr>
        <p:spPr bwMode="auto">
          <a:xfrm flipH="1">
            <a:off x="3668713" y="4886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56" name="Line 304"/>
          <p:cNvSpPr>
            <a:spLocks noChangeShapeType="1"/>
          </p:cNvSpPr>
          <p:nvPr/>
        </p:nvSpPr>
        <p:spPr bwMode="auto">
          <a:xfrm flipH="1">
            <a:off x="3038475" y="5614988"/>
            <a:ext cx="471488" cy="168275"/>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0658" name="Freeform 306"/>
          <p:cNvSpPr>
            <a:spLocks/>
          </p:cNvSpPr>
          <p:nvPr/>
        </p:nvSpPr>
        <p:spPr bwMode="auto">
          <a:xfrm flipH="1">
            <a:off x="4506913" y="1189038"/>
            <a:ext cx="463550" cy="555625"/>
          </a:xfrm>
          <a:custGeom>
            <a:avLst/>
            <a:gdLst>
              <a:gd name="T0" fmla="*/ 0 w 292"/>
              <a:gd name="T1" fmla="*/ 882054777 h 350"/>
              <a:gd name="T2" fmla="*/ 146169051 w 292"/>
              <a:gd name="T3" fmla="*/ 158769044 h 350"/>
              <a:gd name="T4" fmla="*/ 735885516 w 292"/>
              <a:gd name="T5" fmla="*/ 0 h 350"/>
              <a:gd name="T6" fmla="*/ 0 60000 65536"/>
              <a:gd name="T7" fmla="*/ 0 60000 65536"/>
              <a:gd name="T8" fmla="*/ 0 60000 65536"/>
              <a:gd name="T9" fmla="*/ 0 w 292"/>
              <a:gd name="T10" fmla="*/ 0 h 350"/>
              <a:gd name="T11" fmla="*/ 292 w 292"/>
              <a:gd name="T12" fmla="*/ 350 h 350"/>
            </a:gdLst>
            <a:ahLst/>
            <a:cxnLst>
              <a:cxn ang="T6">
                <a:pos x="T0" y="T1"/>
              </a:cxn>
              <a:cxn ang="T7">
                <a:pos x="T2" y="T3"/>
              </a:cxn>
              <a:cxn ang="T8">
                <a:pos x="T4" y="T5"/>
              </a:cxn>
            </a:cxnLst>
            <a:rect l="T9" t="T10" r="T11" b="T12"/>
            <a:pathLst>
              <a:path w="292" h="350">
                <a:moveTo>
                  <a:pt x="0" y="350"/>
                </a:moveTo>
                <a:cubicBezTo>
                  <a:pt x="11" y="302"/>
                  <a:pt x="9" y="121"/>
                  <a:pt x="58" y="63"/>
                </a:cubicBezTo>
                <a:cubicBezTo>
                  <a:pt x="107" y="5"/>
                  <a:pt x="243" y="13"/>
                  <a:pt x="292" y="0"/>
                </a:cubicBezTo>
              </a:path>
            </a:pathLst>
          </a:custGeom>
          <a:noFill/>
          <a:ln w="76200">
            <a:solidFill>
              <a:schemeClr val="tx1"/>
            </a:solidFill>
            <a:round/>
            <a:headEnd/>
            <a:tailEnd type="triangle" w="med" len="med"/>
          </a:ln>
        </p:spPr>
        <p:txBody>
          <a:bodyPr wrap="none" anchor="ctr"/>
          <a:lstStyle/>
          <a:p>
            <a:endParaRPr lang="cs-CZ"/>
          </a:p>
        </p:txBody>
      </p:sp>
      <p:sp>
        <p:nvSpPr>
          <p:cNvPr id="100659" name="Line 307"/>
          <p:cNvSpPr>
            <a:spLocks noChangeShapeType="1"/>
          </p:cNvSpPr>
          <p:nvPr/>
        </p:nvSpPr>
        <p:spPr bwMode="auto">
          <a:xfrm flipH="1">
            <a:off x="2265363" y="2663825"/>
            <a:ext cx="0" cy="504825"/>
          </a:xfrm>
          <a:prstGeom prst="line">
            <a:avLst/>
          </a:prstGeom>
          <a:noFill/>
          <a:ln w="28575">
            <a:solidFill>
              <a:schemeClr val="tx1"/>
            </a:solidFill>
            <a:round/>
            <a:headEnd/>
            <a:tailEnd type="triangle" w="med" len="med"/>
          </a:ln>
        </p:spPr>
        <p:txBody>
          <a:bodyPr wrap="none" anchor="ctr"/>
          <a:lstStyle/>
          <a:p>
            <a:endParaRPr lang="cs-CZ"/>
          </a:p>
        </p:txBody>
      </p:sp>
      <p:sp>
        <p:nvSpPr>
          <p:cNvPr id="100660" name="Freeform 308"/>
          <p:cNvSpPr>
            <a:spLocks/>
          </p:cNvSpPr>
          <p:nvPr/>
        </p:nvSpPr>
        <p:spPr bwMode="auto">
          <a:xfrm flipH="1">
            <a:off x="2225675" y="1077913"/>
            <a:ext cx="915988" cy="1501775"/>
          </a:xfrm>
          <a:custGeom>
            <a:avLst/>
            <a:gdLst>
              <a:gd name="T0" fmla="*/ 0 w 577"/>
              <a:gd name="T1" fmla="*/ 136088452 h 946"/>
              <a:gd name="T2" fmla="*/ 1217236809 w 577"/>
              <a:gd name="T3" fmla="*/ 375504077 h 946"/>
              <a:gd name="T4" fmla="*/ 1418849334 w 577"/>
              <a:gd name="T5" fmla="*/ 2147483647 h 946"/>
              <a:gd name="T6" fmla="*/ 0 60000 65536"/>
              <a:gd name="T7" fmla="*/ 0 60000 65536"/>
              <a:gd name="T8" fmla="*/ 0 60000 65536"/>
              <a:gd name="T9" fmla="*/ 0 w 577"/>
              <a:gd name="T10" fmla="*/ 0 h 946"/>
              <a:gd name="T11" fmla="*/ 577 w 577"/>
              <a:gd name="T12" fmla="*/ 946 h 946"/>
            </a:gdLst>
            <a:ahLst/>
            <a:cxnLst>
              <a:cxn ang="T6">
                <a:pos x="T0" y="T1"/>
              </a:cxn>
              <a:cxn ang="T7">
                <a:pos x="T2" y="T3"/>
              </a:cxn>
              <a:cxn ang="T8">
                <a:pos x="T4" y="T5"/>
              </a:cxn>
            </a:cxnLst>
            <a:rect l="T9" t="T10" r="T11" b="T12"/>
            <a:pathLst>
              <a:path w="577" h="946">
                <a:moveTo>
                  <a:pt x="0" y="54"/>
                </a:moveTo>
                <a:cubicBezTo>
                  <a:pt x="80" y="70"/>
                  <a:pt x="389" y="0"/>
                  <a:pt x="483" y="149"/>
                </a:cubicBezTo>
                <a:cubicBezTo>
                  <a:pt x="577" y="298"/>
                  <a:pt x="546" y="780"/>
                  <a:pt x="563" y="946"/>
                </a:cubicBezTo>
              </a:path>
            </a:pathLst>
          </a:custGeom>
          <a:noFill/>
          <a:ln w="28575">
            <a:solidFill>
              <a:schemeClr val="tx1"/>
            </a:solidFill>
            <a:round/>
            <a:headEnd/>
            <a:tailEnd type="triangle" w="med" len="med"/>
          </a:ln>
        </p:spPr>
        <p:txBody>
          <a:bodyPr wrap="none" anchor="ctr"/>
          <a:lstStyle/>
          <a:p>
            <a:endParaRPr lang="cs-CZ"/>
          </a:p>
        </p:txBody>
      </p:sp>
      <p:sp>
        <p:nvSpPr>
          <p:cNvPr id="139573" name="Text Box 309"/>
          <p:cNvSpPr txBox="1">
            <a:spLocks noChangeArrowheads="1"/>
          </p:cNvSpPr>
          <p:nvPr/>
        </p:nvSpPr>
        <p:spPr bwMode="auto">
          <a:xfrm flipH="1">
            <a:off x="251520" y="2545740"/>
            <a:ext cx="1805905"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square">
            <a:spAutoFit/>
          </a:bodyPr>
          <a:lstStyle/>
          <a:p>
            <a:pPr eaLnBrk="0" hangingPunct="0">
              <a:defRPr/>
            </a:pPr>
            <a:r>
              <a:rPr lang="cs-CZ" sz="1400" b="1" u="sng" dirty="0" err="1">
                <a:effectLst>
                  <a:outerShdw blurRad="38100" dist="38100" dir="2700000" algn="tl">
                    <a:srgbClr val="FFFFFF"/>
                  </a:outerShdw>
                </a:effectLst>
                <a:latin typeface="Times New Roman" pitchFamily="18" charset="0"/>
              </a:rPr>
              <a:t>Reduction</a:t>
            </a:r>
            <a:r>
              <a:rPr lang="cs-CZ" sz="1400" b="1" u="sng" dirty="0">
                <a:effectLst>
                  <a:outerShdw blurRad="38100" dist="38100" dir="2700000" algn="tl">
                    <a:srgbClr val="FFFFFF"/>
                  </a:outerShdw>
                </a:effectLst>
                <a:latin typeface="Times New Roman" pitchFamily="18" charset="0"/>
              </a:rPr>
              <a:t> </a:t>
            </a:r>
            <a:r>
              <a:rPr lang="cs-CZ" sz="1400" b="1" u="sng" dirty="0" err="1">
                <a:effectLst>
                  <a:outerShdw blurRad="38100" dist="38100" dir="2700000" algn="tl">
                    <a:srgbClr val="FFFFFF"/>
                  </a:outerShdw>
                </a:effectLst>
                <a:latin typeface="Times New Roman" pitchFamily="18" charset="0"/>
              </a:rPr>
              <a:t>of</a:t>
            </a:r>
            <a:r>
              <a:rPr lang="cs-CZ" sz="1400" b="1" u="sng" dirty="0">
                <a:effectLst>
                  <a:outerShdw blurRad="38100" dist="38100" dir="2700000" algn="tl">
                    <a:srgbClr val="FFFFFF"/>
                  </a:outerShdw>
                </a:effectLst>
                <a:latin typeface="Times New Roman" pitchFamily="18" charset="0"/>
              </a:rPr>
              <a:t> </a:t>
            </a:r>
            <a:r>
              <a:rPr lang="cs-CZ" sz="1400" b="1" u="sng" dirty="0" err="1">
                <a:effectLst>
                  <a:outerShdw blurRad="38100" dist="38100" dir="2700000" algn="tl">
                    <a:srgbClr val="FFFFFF"/>
                  </a:outerShdw>
                </a:effectLst>
                <a:latin typeface="Times New Roman" pitchFamily="18" charset="0"/>
              </a:rPr>
              <a:t>oncotic</a:t>
            </a:r>
            <a:r>
              <a:rPr lang="cs-CZ" sz="1400" b="1" u="sng" dirty="0">
                <a:effectLst>
                  <a:outerShdw blurRad="38100" dist="38100" dir="2700000" algn="tl">
                    <a:srgbClr val="FFFFFF"/>
                  </a:outerShdw>
                </a:effectLst>
                <a:latin typeface="Times New Roman" pitchFamily="18" charset="0"/>
              </a:rPr>
              <a:t> </a:t>
            </a:r>
            <a:r>
              <a:rPr lang="cs-CZ" sz="1400" b="1" u="sng" dirty="0" err="1">
                <a:effectLst>
                  <a:outerShdw blurRad="38100" dist="38100" dir="2700000" algn="tl">
                    <a:srgbClr val="FFFFFF"/>
                  </a:outerShdw>
                </a:effectLst>
                <a:latin typeface="Times New Roman" pitchFamily="18" charset="0"/>
              </a:rPr>
              <a:t>pressure</a:t>
            </a:r>
            <a:r>
              <a:rPr lang="cs-CZ" sz="1400" b="1" u="sng" dirty="0">
                <a:effectLst>
                  <a:outerShdw blurRad="38100" dist="38100" dir="2700000" algn="tl">
                    <a:srgbClr val="FFFFFF"/>
                  </a:outerShdw>
                </a:effectLst>
                <a:latin typeface="Times New Roman" pitchFamily="18" charset="0"/>
              </a:rPr>
              <a:t> gradient</a:t>
            </a:r>
          </a:p>
        </p:txBody>
      </p:sp>
      <p:sp>
        <p:nvSpPr>
          <p:cNvPr id="100662" name="Oval 310"/>
          <p:cNvSpPr>
            <a:spLocks noChangeArrowheads="1"/>
          </p:cNvSpPr>
          <p:nvPr/>
        </p:nvSpPr>
        <p:spPr bwMode="auto">
          <a:xfrm flipH="1">
            <a:off x="2638425" y="4083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63" name="Oval 311"/>
          <p:cNvSpPr>
            <a:spLocks noChangeArrowheads="1"/>
          </p:cNvSpPr>
          <p:nvPr/>
        </p:nvSpPr>
        <p:spPr bwMode="auto">
          <a:xfrm flipH="1">
            <a:off x="2532063" y="4229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9576" name="Oval 312"/>
          <p:cNvSpPr>
            <a:spLocks noChangeArrowheads="1"/>
          </p:cNvSpPr>
          <p:nvPr/>
        </p:nvSpPr>
        <p:spPr bwMode="auto">
          <a:xfrm flipH="1">
            <a:off x="1954213" y="2170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65" name="Oval 313"/>
          <p:cNvSpPr>
            <a:spLocks noChangeArrowheads="1"/>
          </p:cNvSpPr>
          <p:nvPr/>
        </p:nvSpPr>
        <p:spPr bwMode="auto">
          <a:xfrm flipH="1">
            <a:off x="3643313" y="3751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66" name="Oval 314"/>
          <p:cNvSpPr>
            <a:spLocks noChangeArrowheads="1"/>
          </p:cNvSpPr>
          <p:nvPr/>
        </p:nvSpPr>
        <p:spPr bwMode="auto">
          <a:xfrm flipH="1">
            <a:off x="2560638" y="614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67" name="Oval 315"/>
          <p:cNvSpPr>
            <a:spLocks noChangeArrowheads="1"/>
          </p:cNvSpPr>
          <p:nvPr/>
        </p:nvSpPr>
        <p:spPr bwMode="auto">
          <a:xfrm flipH="1">
            <a:off x="3300413" y="6024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68" name="Oval 316"/>
          <p:cNvSpPr>
            <a:spLocks noChangeArrowheads="1"/>
          </p:cNvSpPr>
          <p:nvPr/>
        </p:nvSpPr>
        <p:spPr bwMode="auto">
          <a:xfrm flipH="1">
            <a:off x="4338638" y="6002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69" name="Oval 317"/>
          <p:cNvSpPr>
            <a:spLocks noChangeArrowheads="1"/>
          </p:cNvSpPr>
          <p:nvPr/>
        </p:nvSpPr>
        <p:spPr bwMode="auto">
          <a:xfrm flipH="1">
            <a:off x="5024438" y="5976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70" name="Oval 318"/>
          <p:cNvSpPr>
            <a:spLocks noChangeArrowheads="1"/>
          </p:cNvSpPr>
          <p:nvPr/>
        </p:nvSpPr>
        <p:spPr bwMode="auto">
          <a:xfrm flipH="1">
            <a:off x="3776663" y="6327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71" name="Oval 319"/>
          <p:cNvSpPr>
            <a:spLocks noChangeArrowheads="1"/>
          </p:cNvSpPr>
          <p:nvPr/>
        </p:nvSpPr>
        <p:spPr bwMode="auto">
          <a:xfrm flipH="1">
            <a:off x="2768600" y="3716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72" name="Oval 320"/>
          <p:cNvSpPr>
            <a:spLocks noChangeArrowheads="1"/>
          </p:cNvSpPr>
          <p:nvPr/>
        </p:nvSpPr>
        <p:spPr bwMode="auto">
          <a:xfrm flipH="1">
            <a:off x="2959100" y="4087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73" name="Oval 321"/>
          <p:cNvSpPr>
            <a:spLocks noChangeArrowheads="1"/>
          </p:cNvSpPr>
          <p:nvPr/>
        </p:nvSpPr>
        <p:spPr bwMode="auto">
          <a:xfrm flipH="1">
            <a:off x="3268663" y="4127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74" name="Oval 322"/>
          <p:cNvSpPr>
            <a:spLocks noChangeArrowheads="1"/>
          </p:cNvSpPr>
          <p:nvPr/>
        </p:nvSpPr>
        <p:spPr bwMode="auto">
          <a:xfrm flipH="1">
            <a:off x="4090988" y="4108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75" name="Oval 323"/>
          <p:cNvSpPr>
            <a:spLocks noChangeArrowheads="1"/>
          </p:cNvSpPr>
          <p:nvPr/>
        </p:nvSpPr>
        <p:spPr bwMode="auto">
          <a:xfrm flipH="1">
            <a:off x="3614738" y="44164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76" name="Oval 324"/>
          <p:cNvSpPr>
            <a:spLocks noChangeArrowheads="1"/>
          </p:cNvSpPr>
          <p:nvPr/>
        </p:nvSpPr>
        <p:spPr bwMode="auto">
          <a:xfrm flipH="1">
            <a:off x="1871663" y="40640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9589" name="Oval 325"/>
          <p:cNvSpPr>
            <a:spLocks noChangeArrowheads="1"/>
          </p:cNvSpPr>
          <p:nvPr/>
        </p:nvSpPr>
        <p:spPr bwMode="auto">
          <a:xfrm flipH="1">
            <a:off x="1814513" y="1416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78" name="Oval 326"/>
          <p:cNvSpPr>
            <a:spLocks noChangeArrowheads="1"/>
          </p:cNvSpPr>
          <p:nvPr/>
        </p:nvSpPr>
        <p:spPr bwMode="auto">
          <a:xfrm flipH="1">
            <a:off x="2563813" y="3287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79" name="Oval 327"/>
          <p:cNvSpPr>
            <a:spLocks noChangeArrowheads="1"/>
          </p:cNvSpPr>
          <p:nvPr/>
        </p:nvSpPr>
        <p:spPr bwMode="auto">
          <a:xfrm flipH="1">
            <a:off x="2116138" y="4025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80" name="Oval 328"/>
          <p:cNvSpPr>
            <a:spLocks noChangeArrowheads="1"/>
          </p:cNvSpPr>
          <p:nvPr/>
        </p:nvSpPr>
        <p:spPr bwMode="auto">
          <a:xfrm flipH="1">
            <a:off x="2981325" y="2430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81" name="Oval 329"/>
          <p:cNvSpPr>
            <a:spLocks noChangeArrowheads="1"/>
          </p:cNvSpPr>
          <p:nvPr/>
        </p:nvSpPr>
        <p:spPr bwMode="auto">
          <a:xfrm flipH="1">
            <a:off x="2103438" y="1570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9594" name="Oval 330"/>
          <p:cNvSpPr>
            <a:spLocks noChangeArrowheads="1"/>
          </p:cNvSpPr>
          <p:nvPr/>
        </p:nvSpPr>
        <p:spPr bwMode="auto">
          <a:xfrm flipH="1">
            <a:off x="1416050" y="1668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9595" name="Oval 331"/>
          <p:cNvSpPr>
            <a:spLocks noChangeArrowheads="1"/>
          </p:cNvSpPr>
          <p:nvPr/>
        </p:nvSpPr>
        <p:spPr bwMode="auto">
          <a:xfrm flipH="1">
            <a:off x="1863725" y="877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9596" name="Oval 332"/>
          <p:cNvSpPr>
            <a:spLocks noChangeArrowheads="1"/>
          </p:cNvSpPr>
          <p:nvPr/>
        </p:nvSpPr>
        <p:spPr bwMode="auto">
          <a:xfrm flipH="1">
            <a:off x="2259013" y="1082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85" name="Oval 333"/>
          <p:cNvSpPr>
            <a:spLocks noChangeArrowheads="1"/>
          </p:cNvSpPr>
          <p:nvPr/>
        </p:nvSpPr>
        <p:spPr bwMode="auto">
          <a:xfrm flipH="1">
            <a:off x="2820988" y="1674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9598" name="Oval 334"/>
          <p:cNvSpPr>
            <a:spLocks noChangeArrowheads="1"/>
          </p:cNvSpPr>
          <p:nvPr/>
        </p:nvSpPr>
        <p:spPr bwMode="auto">
          <a:xfrm flipH="1">
            <a:off x="2360613" y="714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87" name="Oval 335"/>
          <p:cNvSpPr>
            <a:spLocks noChangeArrowheads="1"/>
          </p:cNvSpPr>
          <p:nvPr/>
        </p:nvSpPr>
        <p:spPr bwMode="auto">
          <a:xfrm flipH="1">
            <a:off x="2813050" y="6121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9601" name="Text Box 337"/>
          <p:cNvSpPr txBox="1">
            <a:spLocks noChangeArrowheads="1"/>
          </p:cNvSpPr>
          <p:nvPr/>
        </p:nvSpPr>
        <p:spPr bwMode="auto">
          <a:xfrm flipH="1">
            <a:off x="955874" y="97468"/>
            <a:ext cx="2752030"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square">
            <a:spAutoFit/>
          </a:bodyPr>
          <a:lstStyle/>
          <a:p>
            <a:pPr algn="r"/>
            <a:r>
              <a:rPr lang="en-US" sz="1400" dirty="0"/>
              <a:t>Accumulation of macromolecular</a:t>
            </a:r>
            <a:br>
              <a:rPr lang="en-US" sz="1400" dirty="0"/>
            </a:br>
            <a:r>
              <a:rPr lang="en-US" sz="1400" dirty="0"/>
              <a:t>products of inflammatory reactions</a:t>
            </a:r>
          </a:p>
        </p:txBody>
      </p:sp>
      <p:sp>
        <p:nvSpPr>
          <p:cNvPr id="139602" name="Line 338"/>
          <p:cNvSpPr>
            <a:spLocks noChangeShapeType="1"/>
          </p:cNvSpPr>
          <p:nvPr/>
        </p:nvSpPr>
        <p:spPr bwMode="auto">
          <a:xfrm flipH="1">
            <a:off x="1763688" y="692696"/>
            <a:ext cx="415925" cy="1839912"/>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39603" name="Line 339"/>
          <p:cNvSpPr>
            <a:spLocks noChangeShapeType="1"/>
          </p:cNvSpPr>
          <p:nvPr/>
        </p:nvSpPr>
        <p:spPr bwMode="auto">
          <a:xfrm flipH="1">
            <a:off x="3713163" y="327025"/>
            <a:ext cx="1635125" cy="14288"/>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00692" name="Oval 340"/>
          <p:cNvSpPr>
            <a:spLocks noChangeArrowheads="1"/>
          </p:cNvSpPr>
          <p:nvPr/>
        </p:nvSpPr>
        <p:spPr bwMode="auto">
          <a:xfrm flipH="1">
            <a:off x="2876550" y="3917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93" name="Oval 341"/>
          <p:cNvSpPr>
            <a:spLocks noChangeArrowheads="1"/>
          </p:cNvSpPr>
          <p:nvPr/>
        </p:nvSpPr>
        <p:spPr bwMode="auto">
          <a:xfrm flipH="1">
            <a:off x="2924175" y="3689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94" name="Oval 342"/>
          <p:cNvSpPr>
            <a:spLocks noChangeArrowheads="1"/>
          </p:cNvSpPr>
          <p:nvPr/>
        </p:nvSpPr>
        <p:spPr bwMode="auto">
          <a:xfrm flipH="1">
            <a:off x="3925888" y="3962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95" name="Oval 343"/>
          <p:cNvSpPr>
            <a:spLocks noChangeArrowheads="1"/>
          </p:cNvSpPr>
          <p:nvPr/>
        </p:nvSpPr>
        <p:spPr bwMode="auto">
          <a:xfrm flipH="1">
            <a:off x="4294188" y="3978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96" name="Oval 344"/>
          <p:cNvSpPr>
            <a:spLocks noChangeArrowheads="1"/>
          </p:cNvSpPr>
          <p:nvPr/>
        </p:nvSpPr>
        <p:spPr bwMode="auto">
          <a:xfrm flipH="1">
            <a:off x="5273675" y="55641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97" name="Oval 345"/>
          <p:cNvSpPr>
            <a:spLocks noChangeArrowheads="1"/>
          </p:cNvSpPr>
          <p:nvPr/>
        </p:nvSpPr>
        <p:spPr bwMode="auto">
          <a:xfrm flipH="1">
            <a:off x="4594225" y="6078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98" name="Oval 346"/>
          <p:cNvSpPr>
            <a:spLocks noChangeArrowheads="1"/>
          </p:cNvSpPr>
          <p:nvPr/>
        </p:nvSpPr>
        <p:spPr bwMode="auto">
          <a:xfrm flipH="1">
            <a:off x="5164138" y="53133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699" name="Oval 347"/>
          <p:cNvSpPr>
            <a:spLocks noChangeArrowheads="1"/>
          </p:cNvSpPr>
          <p:nvPr/>
        </p:nvSpPr>
        <p:spPr bwMode="auto">
          <a:xfrm flipH="1">
            <a:off x="4398963" y="538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700" name="Oval 348"/>
          <p:cNvSpPr>
            <a:spLocks noChangeArrowheads="1"/>
          </p:cNvSpPr>
          <p:nvPr/>
        </p:nvSpPr>
        <p:spPr bwMode="auto">
          <a:xfrm flipH="1">
            <a:off x="5557838" y="5065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701" name="Oval 349"/>
          <p:cNvSpPr>
            <a:spLocks noChangeArrowheads="1"/>
          </p:cNvSpPr>
          <p:nvPr/>
        </p:nvSpPr>
        <p:spPr bwMode="auto">
          <a:xfrm flipH="1">
            <a:off x="5373688" y="5014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702" name="Oval 350"/>
          <p:cNvSpPr>
            <a:spLocks noChangeArrowheads="1"/>
          </p:cNvSpPr>
          <p:nvPr/>
        </p:nvSpPr>
        <p:spPr bwMode="auto">
          <a:xfrm flipH="1">
            <a:off x="5264150" y="4872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705" name="Line 353"/>
          <p:cNvSpPr>
            <a:spLocks noChangeShapeType="1"/>
          </p:cNvSpPr>
          <p:nvPr/>
        </p:nvSpPr>
        <p:spPr bwMode="auto">
          <a:xfrm flipH="1" flipV="1">
            <a:off x="7180263" y="2532063"/>
            <a:ext cx="1587" cy="498475"/>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00706" name="Line 354"/>
          <p:cNvSpPr>
            <a:spLocks noChangeShapeType="1"/>
          </p:cNvSpPr>
          <p:nvPr/>
        </p:nvSpPr>
        <p:spPr bwMode="auto">
          <a:xfrm flipH="1" flipV="1">
            <a:off x="5772150" y="1196975"/>
            <a:ext cx="1104900" cy="647700"/>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39619" name="Oval 355"/>
          <p:cNvSpPr>
            <a:spLocks noChangeArrowheads="1"/>
          </p:cNvSpPr>
          <p:nvPr/>
        </p:nvSpPr>
        <p:spPr bwMode="auto">
          <a:xfrm flipH="1">
            <a:off x="1350963" y="1025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0708" name="Oval 356"/>
          <p:cNvSpPr>
            <a:spLocks noChangeArrowheads="1"/>
          </p:cNvSpPr>
          <p:nvPr/>
        </p:nvSpPr>
        <p:spPr bwMode="auto">
          <a:xfrm flipH="1">
            <a:off x="1773238" y="3571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39621" name="Oval 357"/>
          <p:cNvSpPr>
            <a:spLocks noChangeArrowheads="1"/>
          </p:cNvSpPr>
          <p:nvPr/>
        </p:nvSpPr>
        <p:spPr bwMode="auto">
          <a:xfrm flipH="1">
            <a:off x="2743200" y="812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grpSp>
        <p:nvGrpSpPr>
          <p:cNvPr id="2" name="Group 358"/>
          <p:cNvGrpSpPr>
            <a:grpSpLocks/>
          </p:cNvGrpSpPr>
          <p:nvPr/>
        </p:nvGrpSpPr>
        <p:grpSpPr bwMode="auto">
          <a:xfrm flipH="1">
            <a:off x="-357188" y="0"/>
            <a:ext cx="9866313" cy="7175500"/>
            <a:chOff x="-225" y="0"/>
            <a:chExt cx="6215" cy="4520"/>
          </a:xfrm>
        </p:grpSpPr>
        <p:sp>
          <p:nvSpPr>
            <p:cNvPr id="100735" name="Rectangle 359"/>
            <p:cNvSpPr>
              <a:spLocks noChangeArrowheads="1"/>
            </p:cNvSpPr>
            <p:nvPr/>
          </p:nvSpPr>
          <p:spPr bwMode="auto">
            <a:xfrm>
              <a:off x="5760" y="0"/>
              <a:ext cx="225" cy="4320"/>
            </a:xfrm>
            <a:prstGeom prst="rect">
              <a:avLst/>
            </a:prstGeom>
            <a:solidFill>
              <a:schemeClr val="bg1"/>
            </a:solidFill>
            <a:ln w="9525">
              <a:noFill/>
              <a:miter lim="800000"/>
              <a:headEnd/>
              <a:tailEnd/>
            </a:ln>
          </p:spPr>
          <p:txBody>
            <a:bodyPr wrap="none" anchor="ctr"/>
            <a:lstStyle/>
            <a:p>
              <a:endParaRPr lang="en-US"/>
            </a:p>
          </p:txBody>
        </p:sp>
        <p:sp>
          <p:nvSpPr>
            <p:cNvPr id="100736" name="Rectangle 360"/>
            <p:cNvSpPr>
              <a:spLocks noChangeArrowheads="1"/>
            </p:cNvSpPr>
            <p:nvPr/>
          </p:nvSpPr>
          <p:spPr bwMode="auto">
            <a:xfrm>
              <a:off x="-225" y="0"/>
              <a:ext cx="225" cy="4397"/>
            </a:xfrm>
            <a:prstGeom prst="rect">
              <a:avLst/>
            </a:prstGeom>
            <a:solidFill>
              <a:schemeClr val="bg1"/>
            </a:solidFill>
            <a:ln w="9525">
              <a:noFill/>
              <a:miter lim="800000"/>
              <a:headEnd/>
              <a:tailEnd/>
            </a:ln>
          </p:spPr>
          <p:txBody>
            <a:bodyPr wrap="none" anchor="ctr"/>
            <a:lstStyle/>
            <a:p>
              <a:endParaRPr lang="en-US"/>
            </a:p>
          </p:txBody>
        </p:sp>
        <p:sp>
          <p:nvSpPr>
            <p:cNvPr id="100737" name="Rectangle 361"/>
            <p:cNvSpPr>
              <a:spLocks noChangeArrowheads="1"/>
            </p:cNvSpPr>
            <p:nvPr/>
          </p:nvSpPr>
          <p:spPr bwMode="auto">
            <a:xfrm>
              <a:off x="-225" y="4320"/>
              <a:ext cx="6215" cy="200"/>
            </a:xfrm>
            <a:prstGeom prst="rect">
              <a:avLst/>
            </a:prstGeom>
            <a:solidFill>
              <a:schemeClr val="bg1"/>
            </a:solidFill>
            <a:ln w="9525">
              <a:noFill/>
              <a:miter lim="800000"/>
              <a:headEnd/>
              <a:tailEnd/>
            </a:ln>
          </p:spPr>
          <p:txBody>
            <a:bodyPr wrap="none" anchor="ctr"/>
            <a:lstStyle/>
            <a:p>
              <a:endParaRPr lang="en-US"/>
            </a:p>
          </p:txBody>
        </p:sp>
      </p:grpSp>
      <p:sp>
        <p:nvSpPr>
          <p:cNvPr id="100711" name="AutoShape 362"/>
          <p:cNvSpPr>
            <a:spLocks noChangeArrowheads="1"/>
          </p:cNvSpPr>
          <p:nvPr/>
        </p:nvSpPr>
        <p:spPr bwMode="auto">
          <a:xfrm>
            <a:off x="5291138" y="2133600"/>
            <a:ext cx="360362" cy="792163"/>
          </a:xfrm>
          <a:prstGeom prst="upArrow">
            <a:avLst>
              <a:gd name="adj1" fmla="val 50000"/>
              <a:gd name="adj2" fmla="val 54956"/>
            </a:avLst>
          </a:prstGeom>
          <a:solidFill>
            <a:schemeClr val="accent1"/>
          </a:solidFill>
          <a:ln w="9525">
            <a:solidFill>
              <a:schemeClr val="tx1"/>
            </a:solidFill>
            <a:miter lim="800000"/>
            <a:headEnd/>
            <a:tailEnd/>
          </a:ln>
        </p:spPr>
        <p:txBody>
          <a:bodyPr vert="eaVert" wrap="none" anchor="ctr"/>
          <a:lstStyle/>
          <a:p>
            <a:endParaRPr lang="en-US"/>
          </a:p>
        </p:txBody>
      </p:sp>
      <p:sp>
        <p:nvSpPr>
          <p:cNvPr id="100712" name="Freeform 363"/>
          <p:cNvSpPr>
            <a:spLocks/>
          </p:cNvSpPr>
          <p:nvPr/>
        </p:nvSpPr>
        <p:spPr bwMode="auto">
          <a:xfrm>
            <a:off x="5349875" y="7938"/>
            <a:ext cx="3990975" cy="3127375"/>
          </a:xfrm>
          <a:custGeom>
            <a:avLst/>
            <a:gdLst>
              <a:gd name="T0" fmla="*/ 0 w 2514"/>
              <a:gd name="T1" fmla="*/ 504031324 h 1970"/>
              <a:gd name="T2" fmla="*/ 2147483647 w 2514"/>
              <a:gd name="T3" fmla="*/ 597277875 h 1970"/>
              <a:gd name="T4" fmla="*/ 2147483647 w 2514"/>
              <a:gd name="T5" fmla="*/ 2147483647 h 1970"/>
              <a:gd name="T6" fmla="*/ 2147483647 w 2514"/>
              <a:gd name="T7" fmla="*/ 2147483647 h 1970"/>
              <a:gd name="T8" fmla="*/ 0 60000 65536"/>
              <a:gd name="T9" fmla="*/ 0 60000 65536"/>
              <a:gd name="T10" fmla="*/ 0 60000 65536"/>
              <a:gd name="T11" fmla="*/ 0 60000 65536"/>
              <a:gd name="T12" fmla="*/ 0 w 2514"/>
              <a:gd name="T13" fmla="*/ 0 h 1970"/>
              <a:gd name="T14" fmla="*/ 2514 w 2514"/>
              <a:gd name="T15" fmla="*/ 1970 h 1970"/>
            </a:gdLst>
            <a:ahLst/>
            <a:cxnLst>
              <a:cxn ang="T8">
                <a:pos x="T0" y="T1"/>
              </a:cxn>
              <a:cxn ang="T9">
                <a:pos x="T2" y="T3"/>
              </a:cxn>
              <a:cxn ang="T10">
                <a:pos x="T4" y="T5"/>
              </a:cxn>
              <a:cxn ang="T11">
                <a:pos x="T6" y="T7"/>
              </a:cxn>
            </a:cxnLst>
            <a:rect l="T12" t="T13" r="T14" b="T15"/>
            <a:pathLst>
              <a:path w="2514" h="1970">
                <a:moveTo>
                  <a:pt x="0" y="200"/>
                </a:moveTo>
                <a:cubicBezTo>
                  <a:pt x="358" y="207"/>
                  <a:pt x="1784" y="0"/>
                  <a:pt x="2149" y="237"/>
                </a:cubicBezTo>
                <a:cubicBezTo>
                  <a:pt x="2514" y="474"/>
                  <a:pt x="2310" y="1333"/>
                  <a:pt x="2190" y="1622"/>
                </a:cubicBezTo>
                <a:cubicBezTo>
                  <a:pt x="2070" y="1911"/>
                  <a:pt x="1588" y="1898"/>
                  <a:pt x="1430" y="1970"/>
                </a:cubicBezTo>
              </a:path>
            </a:pathLst>
          </a:custGeom>
          <a:noFill/>
          <a:ln w="12700">
            <a:solidFill>
              <a:schemeClr val="tx1"/>
            </a:solidFill>
            <a:prstDash val="dash"/>
            <a:round/>
            <a:headEnd type="oval" w="med" len="med"/>
            <a:tailEnd type="triangle" w="med" len="med"/>
          </a:ln>
        </p:spPr>
        <p:txBody>
          <a:bodyPr wrap="none" anchor="ctr"/>
          <a:lstStyle/>
          <a:p>
            <a:endParaRPr lang="cs-CZ"/>
          </a:p>
        </p:txBody>
      </p:sp>
      <p:sp>
        <p:nvSpPr>
          <p:cNvPr id="139628" name="AutoShape 364"/>
          <p:cNvSpPr>
            <a:spLocks noChangeArrowheads="1"/>
          </p:cNvSpPr>
          <p:nvPr/>
        </p:nvSpPr>
        <p:spPr bwMode="auto">
          <a:xfrm>
            <a:off x="1187450" y="3068638"/>
            <a:ext cx="360363" cy="647700"/>
          </a:xfrm>
          <a:prstGeom prst="downArrow">
            <a:avLst>
              <a:gd name="adj1" fmla="val 50000"/>
              <a:gd name="adj2" fmla="val 44934"/>
            </a:avLst>
          </a:prstGeom>
          <a:solidFill>
            <a:schemeClr val="accent1"/>
          </a:solidFill>
          <a:ln w="9525">
            <a:solidFill>
              <a:schemeClr val="tx1"/>
            </a:solidFill>
            <a:miter lim="800000"/>
            <a:headEnd/>
            <a:tailEnd/>
          </a:ln>
        </p:spPr>
        <p:txBody>
          <a:bodyPr vert="eaVert" wrap="none" anchor="ctr"/>
          <a:lstStyle/>
          <a:p>
            <a:endParaRPr lang="en-US"/>
          </a:p>
        </p:txBody>
      </p:sp>
      <p:sp>
        <p:nvSpPr>
          <p:cNvPr id="139629" name="Text Box 365"/>
          <p:cNvSpPr txBox="1">
            <a:spLocks noChangeArrowheads="1"/>
          </p:cNvSpPr>
          <p:nvPr/>
        </p:nvSpPr>
        <p:spPr bwMode="auto">
          <a:xfrm flipH="1">
            <a:off x="2987824" y="3573016"/>
            <a:ext cx="2566087" cy="307777"/>
          </a:xfrm>
          <a:prstGeom prst="rect">
            <a:avLst/>
          </a:prstGeom>
          <a:noFill/>
          <a:ln>
            <a:noFill/>
            <a:headEnd/>
            <a:tailEnd/>
          </a:ln>
        </p:spPr>
        <p:style>
          <a:lnRef idx="2">
            <a:schemeClr val="dk1"/>
          </a:lnRef>
          <a:fillRef idx="1">
            <a:schemeClr val="lt1"/>
          </a:fillRef>
          <a:effectRef idx="0">
            <a:schemeClr val="dk1"/>
          </a:effectRef>
          <a:fontRef idx="minor">
            <a:schemeClr val="dk1"/>
          </a:fontRef>
        </p:style>
        <p:txBody>
          <a:bodyPr wrap="none">
            <a:spAutoFit/>
          </a:bodyPr>
          <a:lstStyle/>
          <a:p>
            <a:r>
              <a:rPr lang="cs-CZ" sz="1400" b="1" dirty="0" err="1"/>
              <a:t>Increased</a:t>
            </a:r>
            <a:r>
              <a:rPr lang="cs-CZ" sz="1400" b="1" dirty="0"/>
              <a:t> </a:t>
            </a:r>
            <a:r>
              <a:rPr lang="cs-CZ" sz="1400" b="1" dirty="0" err="1"/>
              <a:t>capillary</a:t>
            </a:r>
            <a:r>
              <a:rPr lang="cs-CZ" sz="1400" b="1" dirty="0"/>
              <a:t> permeability</a:t>
            </a:r>
          </a:p>
        </p:txBody>
      </p:sp>
      <p:sp>
        <p:nvSpPr>
          <p:cNvPr id="100715" name="Freeform 366"/>
          <p:cNvSpPr>
            <a:spLocks/>
          </p:cNvSpPr>
          <p:nvPr/>
        </p:nvSpPr>
        <p:spPr bwMode="auto">
          <a:xfrm>
            <a:off x="5453063" y="2808288"/>
            <a:ext cx="3276600" cy="925512"/>
          </a:xfrm>
          <a:custGeom>
            <a:avLst/>
            <a:gdLst>
              <a:gd name="T0" fmla="*/ 2147483647 w 2064"/>
              <a:gd name="T1" fmla="*/ 0 h 583"/>
              <a:gd name="T2" fmla="*/ 2147483647 w 2064"/>
              <a:gd name="T3" fmla="*/ 761086656 h 583"/>
              <a:gd name="T4" fmla="*/ 0 w 2064"/>
              <a:gd name="T5" fmla="*/ 1469249288 h 583"/>
              <a:gd name="T6" fmla="*/ 0 60000 65536"/>
              <a:gd name="T7" fmla="*/ 0 60000 65536"/>
              <a:gd name="T8" fmla="*/ 0 60000 65536"/>
              <a:gd name="T9" fmla="*/ 0 w 2064"/>
              <a:gd name="T10" fmla="*/ 0 h 583"/>
              <a:gd name="T11" fmla="*/ 2064 w 2064"/>
              <a:gd name="T12" fmla="*/ 583 h 583"/>
            </a:gdLst>
            <a:ahLst/>
            <a:cxnLst>
              <a:cxn ang="T6">
                <a:pos x="T0" y="T1"/>
              </a:cxn>
              <a:cxn ang="T7">
                <a:pos x="T2" y="T3"/>
              </a:cxn>
              <a:cxn ang="T8">
                <a:pos x="T4" y="T5"/>
              </a:cxn>
            </a:cxnLst>
            <a:rect l="T9" t="T10" r="T11" b="T12"/>
            <a:pathLst>
              <a:path w="2064" h="583">
                <a:moveTo>
                  <a:pt x="2051" y="0"/>
                </a:moveTo>
                <a:cubicBezTo>
                  <a:pt x="1996" y="50"/>
                  <a:pt x="2064" y="205"/>
                  <a:pt x="1722" y="302"/>
                </a:cubicBezTo>
                <a:cubicBezTo>
                  <a:pt x="1391" y="404"/>
                  <a:pt x="359" y="525"/>
                  <a:pt x="0" y="583"/>
                </a:cubicBezTo>
              </a:path>
            </a:pathLst>
          </a:custGeom>
          <a:noFill/>
          <a:ln w="19050">
            <a:solidFill>
              <a:schemeClr val="tx1"/>
            </a:solidFill>
            <a:prstDash val="dash"/>
            <a:round/>
            <a:headEnd/>
            <a:tailEnd type="triangle" w="med" len="med"/>
          </a:ln>
        </p:spPr>
        <p:txBody>
          <a:bodyPr wrap="none" anchor="ctr"/>
          <a:lstStyle/>
          <a:p>
            <a:endParaRPr lang="cs-CZ"/>
          </a:p>
        </p:txBody>
      </p:sp>
      <p:sp>
        <p:nvSpPr>
          <p:cNvPr id="100716" name="Line 367"/>
          <p:cNvSpPr>
            <a:spLocks noChangeShapeType="1"/>
          </p:cNvSpPr>
          <p:nvPr/>
        </p:nvSpPr>
        <p:spPr bwMode="auto">
          <a:xfrm flipH="1" flipV="1">
            <a:off x="5410200" y="1773238"/>
            <a:ext cx="0" cy="1866900"/>
          </a:xfrm>
          <a:prstGeom prst="line">
            <a:avLst/>
          </a:prstGeom>
          <a:noFill/>
          <a:ln w="9525">
            <a:solidFill>
              <a:schemeClr val="tx1"/>
            </a:solidFill>
            <a:round/>
            <a:headEnd/>
            <a:tailEnd type="triangle" w="med" len="med"/>
          </a:ln>
        </p:spPr>
        <p:txBody>
          <a:bodyPr wrap="none" anchor="ctr"/>
          <a:lstStyle/>
          <a:p>
            <a:endParaRPr lang="cs-CZ"/>
          </a:p>
        </p:txBody>
      </p:sp>
      <p:sp>
        <p:nvSpPr>
          <p:cNvPr id="100717" name="Line 368"/>
          <p:cNvSpPr>
            <a:spLocks noChangeShapeType="1"/>
          </p:cNvSpPr>
          <p:nvPr/>
        </p:nvSpPr>
        <p:spPr bwMode="auto">
          <a:xfrm flipH="1" flipV="1">
            <a:off x="4859338" y="2133600"/>
            <a:ext cx="0" cy="1511300"/>
          </a:xfrm>
          <a:prstGeom prst="line">
            <a:avLst/>
          </a:prstGeom>
          <a:noFill/>
          <a:ln w="9525">
            <a:solidFill>
              <a:schemeClr val="tx1"/>
            </a:solidFill>
            <a:round/>
            <a:headEnd/>
            <a:tailEnd type="triangle" w="med" len="med"/>
          </a:ln>
        </p:spPr>
        <p:txBody>
          <a:bodyPr wrap="none" anchor="ctr"/>
          <a:lstStyle/>
          <a:p>
            <a:endParaRPr lang="cs-CZ"/>
          </a:p>
        </p:txBody>
      </p:sp>
      <p:sp>
        <p:nvSpPr>
          <p:cNvPr id="100718" name="Line 369"/>
          <p:cNvSpPr>
            <a:spLocks noChangeShapeType="1"/>
          </p:cNvSpPr>
          <p:nvPr/>
        </p:nvSpPr>
        <p:spPr bwMode="auto">
          <a:xfrm flipH="1" flipV="1">
            <a:off x="4548188" y="2205038"/>
            <a:ext cx="0" cy="1436687"/>
          </a:xfrm>
          <a:prstGeom prst="line">
            <a:avLst/>
          </a:prstGeom>
          <a:noFill/>
          <a:ln w="9525">
            <a:solidFill>
              <a:schemeClr val="tx1"/>
            </a:solidFill>
            <a:round/>
            <a:headEnd/>
            <a:tailEnd type="triangle" w="med" len="med"/>
          </a:ln>
        </p:spPr>
        <p:txBody>
          <a:bodyPr wrap="none" anchor="ctr"/>
          <a:lstStyle/>
          <a:p>
            <a:endParaRPr lang="cs-CZ"/>
          </a:p>
        </p:txBody>
      </p:sp>
      <p:sp>
        <p:nvSpPr>
          <p:cNvPr id="100719" name="Line 370"/>
          <p:cNvSpPr>
            <a:spLocks noChangeShapeType="1"/>
          </p:cNvSpPr>
          <p:nvPr/>
        </p:nvSpPr>
        <p:spPr bwMode="auto">
          <a:xfrm flipH="1" flipV="1">
            <a:off x="4260850" y="2349500"/>
            <a:ext cx="0" cy="1274763"/>
          </a:xfrm>
          <a:prstGeom prst="line">
            <a:avLst/>
          </a:prstGeom>
          <a:noFill/>
          <a:ln w="9525">
            <a:solidFill>
              <a:schemeClr val="tx1"/>
            </a:solidFill>
            <a:round/>
            <a:headEnd/>
            <a:tailEnd type="triangle" w="med" len="med"/>
          </a:ln>
        </p:spPr>
        <p:txBody>
          <a:bodyPr wrap="none" anchor="ctr"/>
          <a:lstStyle/>
          <a:p>
            <a:endParaRPr lang="cs-CZ"/>
          </a:p>
        </p:txBody>
      </p:sp>
      <p:sp>
        <p:nvSpPr>
          <p:cNvPr id="100720" name="Line 371"/>
          <p:cNvSpPr>
            <a:spLocks noChangeShapeType="1"/>
          </p:cNvSpPr>
          <p:nvPr/>
        </p:nvSpPr>
        <p:spPr bwMode="auto">
          <a:xfrm flipH="1" flipV="1">
            <a:off x="3973513" y="2492375"/>
            <a:ext cx="0" cy="1125538"/>
          </a:xfrm>
          <a:prstGeom prst="line">
            <a:avLst/>
          </a:prstGeom>
          <a:noFill/>
          <a:ln w="9525">
            <a:solidFill>
              <a:schemeClr val="tx1"/>
            </a:solidFill>
            <a:round/>
            <a:headEnd/>
            <a:tailEnd type="triangle" w="med" len="med"/>
          </a:ln>
        </p:spPr>
        <p:txBody>
          <a:bodyPr wrap="none" anchor="ctr"/>
          <a:lstStyle/>
          <a:p>
            <a:endParaRPr lang="cs-CZ"/>
          </a:p>
        </p:txBody>
      </p:sp>
      <p:sp>
        <p:nvSpPr>
          <p:cNvPr id="100721" name="Line 372"/>
          <p:cNvSpPr>
            <a:spLocks noChangeShapeType="1"/>
          </p:cNvSpPr>
          <p:nvPr/>
        </p:nvSpPr>
        <p:spPr bwMode="auto">
          <a:xfrm flipH="1" flipV="1">
            <a:off x="3708400" y="2565400"/>
            <a:ext cx="0" cy="1079500"/>
          </a:xfrm>
          <a:prstGeom prst="line">
            <a:avLst/>
          </a:prstGeom>
          <a:noFill/>
          <a:ln w="9525">
            <a:solidFill>
              <a:schemeClr val="tx1"/>
            </a:solidFill>
            <a:round/>
            <a:headEnd/>
            <a:tailEnd type="triangle" w="med" len="med"/>
          </a:ln>
        </p:spPr>
        <p:txBody>
          <a:bodyPr wrap="none" anchor="ctr"/>
          <a:lstStyle/>
          <a:p>
            <a:endParaRPr lang="cs-CZ"/>
          </a:p>
        </p:txBody>
      </p:sp>
      <p:sp>
        <p:nvSpPr>
          <p:cNvPr id="100722" name="Line 373"/>
          <p:cNvSpPr>
            <a:spLocks noChangeShapeType="1"/>
          </p:cNvSpPr>
          <p:nvPr/>
        </p:nvSpPr>
        <p:spPr bwMode="auto">
          <a:xfrm flipH="1" flipV="1">
            <a:off x="3398838" y="2708275"/>
            <a:ext cx="0" cy="909638"/>
          </a:xfrm>
          <a:prstGeom prst="line">
            <a:avLst/>
          </a:prstGeom>
          <a:noFill/>
          <a:ln w="9525">
            <a:solidFill>
              <a:schemeClr val="tx1"/>
            </a:solidFill>
            <a:round/>
            <a:headEnd/>
            <a:tailEnd type="triangle" w="med" len="med"/>
          </a:ln>
        </p:spPr>
        <p:txBody>
          <a:bodyPr wrap="none" anchor="ctr"/>
          <a:lstStyle/>
          <a:p>
            <a:endParaRPr lang="cs-CZ"/>
          </a:p>
        </p:txBody>
      </p:sp>
      <p:sp>
        <p:nvSpPr>
          <p:cNvPr id="100723" name="Line 374"/>
          <p:cNvSpPr>
            <a:spLocks noChangeShapeType="1"/>
          </p:cNvSpPr>
          <p:nvPr/>
        </p:nvSpPr>
        <p:spPr bwMode="auto">
          <a:xfrm flipH="1" flipV="1">
            <a:off x="3111500" y="2852738"/>
            <a:ext cx="0" cy="792162"/>
          </a:xfrm>
          <a:prstGeom prst="line">
            <a:avLst/>
          </a:prstGeom>
          <a:noFill/>
          <a:ln w="9525">
            <a:solidFill>
              <a:schemeClr val="tx1"/>
            </a:solidFill>
            <a:round/>
            <a:headEnd/>
            <a:tailEnd type="triangle" w="med" len="med"/>
          </a:ln>
        </p:spPr>
        <p:txBody>
          <a:bodyPr wrap="none" anchor="ctr"/>
          <a:lstStyle/>
          <a:p>
            <a:endParaRPr lang="cs-CZ"/>
          </a:p>
        </p:txBody>
      </p:sp>
      <p:sp>
        <p:nvSpPr>
          <p:cNvPr id="100724" name="Line 375"/>
          <p:cNvSpPr>
            <a:spLocks noChangeShapeType="1"/>
          </p:cNvSpPr>
          <p:nvPr/>
        </p:nvSpPr>
        <p:spPr bwMode="auto">
          <a:xfrm flipH="1" flipV="1">
            <a:off x="2824163" y="2997200"/>
            <a:ext cx="0" cy="646113"/>
          </a:xfrm>
          <a:prstGeom prst="line">
            <a:avLst/>
          </a:prstGeom>
          <a:noFill/>
          <a:ln w="9525">
            <a:solidFill>
              <a:schemeClr val="tx1"/>
            </a:solidFill>
            <a:round/>
            <a:headEnd/>
            <a:tailEnd type="triangle" w="med" len="med"/>
          </a:ln>
        </p:spPr>
        <p:txBody>
          <a:bodyPr wrap="none" anchor="ctr"/>
          <a:lstStyle/>
          <a:p>
            <a:endParaRPr lang="cs-CZ"/>
          </a:p>
        </p:txBody>
      </p:sp>
      <p:sp>
        <p:nvSpPr>
          <p:cNvPr id="100725" name="Line 376"/>
          <p:cNvSpPr>
            <a:spLocks noChangeShapeType="1"/>
          </p:cNvSpPr>
          <p:nvPr/>
        </p:nvSpPr>
        <p:spPr bwMode="auto">
          <a:xfrm flipH="1" flipV="1">
            <a:off x="2536825" y="3100388"/>
            <a:ext cx="0" cy="414337"/>
          </a:xfrm>
          <a:prstGeom prst="line">
            <a:avLst/>
          </a:prstGeom>
          <a:noFill/>
          <a:ln w="9525">
            <a:solidFill>
              <a:schemeClr val="tx1"/>
            </a:solidFill>
            <a:round/>
            <a:headEnd/>
            <a:tailEnd type="triangle" w="med" len="med"/>
          </a:ln>
        </p:spPr>
        <p:txBody>
          <a:bodyPr wrap="none" anchor="ctr"/>
          <a:lstStyle/>
          <a:p>
            <a:endParaRPr lang="cs-CZ"/>
          </a:p>
        </p:txBody>
      </p:sp>
      <p:sp>
        <p:nvSpPr>
          <p:cNvPr id="100726" name="Line 377"/>
          <p:cNvSpPr>
            <a:spLocks noChangeShapeType="1"/>
          </p:cNvSpPr>
          <p:nvPr/>
        </p:nvSpPr>
        <p:spPr bwMode="auto">
          <a:xfrm flipH="1" flipV="1">
            <a:off x="2249488" y="3265488"/>
            <a:ext cx="0" cy="328612"/>
          </a:xfrm>
          <a:prstGeom prst="line">
            <a:avLst/>
          </a:prstGeom>
          <a:noFill/>
          <a:ln w="9525">
            <a:solidFill>
              <a:schemeClr val="tx1"/>
            </a:solidFill>
            <a:round/>
            <a:headEnd/>
            <a:tailEnd type="triangle" w="med" len="med"/>
          </a:ln>
        </p:spPr>
        <p:txBody>
          <a:bodyPr wrap="none" anchor="ctr"/>
          <a:lstStyle/>
          <a:p>
            <a:endParaRPr lang="cs-CZ"/>
          </a:p>
        </p:txBody>
      </p:sp>
      <p:sp>
        <p:nvSpPr>
          <p:cNvPr id="100727" name="Line 378"/>
          <p:cNvSpPr>
            <a:spLocks noChangeShapeType="1"/>
          </p:cNvSpPr>
          <p:nvPr/>
        </p:nvSpPr>
        <p:spPr bwMode="auto">
          <a:xfrm flipH="1" flipV="1">
            <a:off x="5662613" y="1392238"/>
            <a:ext cx="0" cy="2233612"/>
          </a:xfrm>
          <a:prstGeom prst="line">
            <a:avLst/>
          </a:prstGeom>
          <a:noFill/>
          <a:ln w="9525">
            <a:solidFill>
              <a:schemeClr val="tx1"/>
            </a:solidFill>
            <a:round/>
            <a:headEnd/>
            <a:tailEnd type="triangle" w="med" len="med"/>
          </a:ln>
        </p:spPr>
        <p:txBody>
          <a:bodyPr wrap="none" anchor="ctr"/>
          <a:lstStyle/>
          <a:p>
            <a:endParaRPr lang="cs-CZ"/>
          </a:p>
        </p:txBody>
      </p:sp>
      <p:sp>
        <p:nvSpPr>
          <p:cNvPr id="100728" name="Line 379"/>
          <p:cNvSpPr>
            <a:spLocks noChangeShapeType="1"/>
          </p:cNvSpPr>
          <p:nvPr/>
        </p:nvSpPr>
        <p:spPr bwMode="auto">
          <a:xfrm flipH="1" flipV="1">
            <a:off x="5915025" y="908050"/>
            <a:ext cx="0" cy="2736850"/>
          </a:xfrm>
          <a:prstGeom prst="line">
            <a:avLst/>
          </a:prstGeom>
          <a:noFill/>
          <a:ln w="9525">
            <a:solidFill>
              <a:schemeClr val="tx1"/>
            </a:solidFill>
            <a:round/>
            <a:headEnd/>
            <a:tailEnd type="triangle" w="med" len="med"/>
          </a:ln>
        </p:spPr>
        <p:txBody>
          <a:bodyPr wrap="none" anchor="ctr"/>
          <a:lstStyle/>
          <a:p>
            <a:endParaRPr lang="cs-CZ"/>
          </a:p>
        </p:txBody>
      </p:sp>
      <p:sp>
        <p:nvSpPr>
          <p:cNvPr id="100729" name="Line 380"/>
          <p:cNvSpPr>
            <a:spLocks noChangeShapeType="1"/>
          </p:cNvSpPr>
          <p:nvPr/>
        </p:nvSpPr>
        <p:spPr bwMode="auto">
          <a:xfrm flipV="1">
            <a:off x="2057400" y="1844675"/>
            <a:ext cx="3306763" cy="1484313"/>
          </a:xfrm>
          <a:prstGeom prst="line">
            <a:avLst/>
          </a:prstGeom>
          <a:noFill/>
          <a:ln w="9525">
            <a:solidFill>
              <a:schemeClr val="tx1"/>
            </a:solidFill>
            <a:round/>
            <a:headEnd/>
            <a:tailEnd/>
          </a:ln>
        </p:spPr>
        <p:txBody>
          <a:bodyPr wrap="none" anchor="ctr"/>
          <a:lstStyle/>
          <a:p>
            <a:endParaRPr lang="cs-CZ"/>
          </a:p>
        </p:txBody>
      </p:sp>
      <p:sp>
        <p:nvSpPr>
          <p:cNvPr id="100730" name="Line 381"/>
          <p:cNvSpPr>
            <a:spLocks noChangeShapeType="1"/>
          </p:cNvSpPr>
          <p:nvPr/>
        </p:nvSpPr>
        <p:spPr bwMode="auto">
          <a:xfrm flipV="1">
            <a:off x="5435600" y="0"/>
            <a:ext cx="998538" cy="1773238"/>
          </a:xfrm>
          <a:prstGeom prst="line">
            <a:avLst/>
          </a:prstGeom>
          <a:noFill/>
          <a:ln w="9525">
            <a:solidFill>
              <a:schemeClr val="tx1"/>
            </a:solidFill>
            <a:round/>
            <a:headEnd/>
            <a:tailEnd/>
          </a:ln>
        </p:spPr>
        <p:txBody>
          <a:bodyPr wrap="none" anchor="ctr"/>
          <a:lstStyle/>
          <a:p>
            <a:endParaRPr lang="cs-CZ"/>
          </a:p>
        </p:txBody>
      </p:sp>
      <p:sp>
        <p:nvSpPr>
          <p:cNvPr id="100731" name="Line 382"/>
          <p:cNvSpPr>
            <a:spLocks noChangeShapeType="1"/>
          </p:cNvSpPr>
          <p:nvPr/>
        </p:nvSpPr>
        <p:spPr bwMode="auto">
          <a:xfrm flipH="1" flipV="1">
            <a:off x="6419850" y="0"/>
            <a:ext cx="0" cy="3640138"/>
          </a:xfrm>
          <a:prstGeom prst="line">
            <a:avLst/>
          </a:prstGeom>
          <a:noFill/>
          <a:ln w="9525">
            <a:solidFill>
              <a:schemeClr val="tx1"/>
            </a:solidFill>
            <a:round/>
            <a:headEnd/>
            <a:tailEnd type="triangle" w="med" len="med"/>
          </a:ln>
        </p:spPr>
        <p:txBody>
          <a:bodyPr wrap="none" anchor="ctr"/>
          <a:lstStyle/>
          <a:p>
            <a:endParaRPr lang="cs-CZ"/>
          </a:p>
        </p:txBody>
      </p:sp>
      <p:sp>
        <p:nvSpPr>
          <p:cNvPr id="100732" name="Line 383"/>
          <p:cNvSpPr>
            <a:spLocks noChangeShapeType="1"/>
          </p:cNvSpPr>
          <p:nvPr/>
        </p:nvSpPr>
        <p:spPr bwMode="auto">
          <a:xfrm flipH="1" flipV="1">
            <a:off x="2987675" y="3068638"/>
            <a:ext cx="0" cy="557212"/>
          </a:xfrm>
          <a:prstGeom prst="line">
            <a:avLst/>
          </a:prstGeom>
          <a:noFill/>
          <a:ln w="9525">
            <a:solidFill>
              <a:schemeClr val="tx1"/>
            </a:solidFill>
            <a:round/>
            <a:headEnd type="triangle" w="med" len="med"/>
            <a:tailEnd/>
          </a:ln>
        </p:spPr>
        <p:txBody>
          <a:bodyPr wrap="none" anchor="ctr"/>
          <a:lstStyle/>
          <a:p>
            <a:endParaRPr lang="cs-CZ"/>
          </a:p>
        </p:txBody>
      </p:sp>
      <p:sp>
        <p:nvSpPr>
          <p:cNvPr id="100734" name="Freeform 385"/>
          <p:cNvSpPr>
            <a:spLocks/>
          </p:cNvSpPr>
          <p:nvPr/>
        </p:nvSpPr>
        <p:spPr bwMode="auto">
          <a:xfrm>
            <a:off x="908050" y="936625"/>
            <a:ext cx="1631950" cy="319088"/>
          </a:xfrm>
          <a:custGeom>
            <a:avLst/>
            <a:gdLst>
              <a:gd name="T0" fmla="*/ 2147483647 w 1028"/>
              <a:gd name="T1" fmla="*/ 380544967 h 201"/>
              <a:gd name="T2" fmla="*/ 1345763195 w 1028"/>
              <a:gd name="T3" fmla="*/ 430948255 h 201"/>
              <a:gd name="T4" fmla="*/ 0 w 1028"/>
              <a:gd name="T5" fmla="*/ 0 h 201"/>
              <a:gd name="T6" fmla="*/ 0 60000 65536"/>
              <a:gd name="T7" fmla="*/ 0 60000 65536"/>
              <a:gd name="T8" fmla="*/ 0 60000 65536"/>
              <a:gd name="T9" fmla="*/ 0 w 1028"/>
              <a:gd name="T10" fmla="*/ 0 h 201"/>
              <a:gd name="T11" fmla="*/ 1028 w 1028"/>
              <a:gd name="T12" fmla="*/ 201 h 201"/>
            </a:gdLst>
            <a:ahLst/>
            <a:cxnLst>
              <a:cxn ang="T6">
                <a:pos x="T0" y="T1"/>
              </a:cxn>
              <a:cxn ang="T7">
                <a:pos x="T2" y="T3"/>
              </a:cxn>
              <a:cxn ang="T8">
                <a:pos x="T4" y="T5"/>
              </a:cxn>
            </a:cxnLst>
            <a:rect l="T9" t="T10" r="T11" b="T12"/>
            <a:pathLst>
              <a:path w="1028" h="201">
                <a:moveTo>
                  <a:pt x="1028" y="151"/>
                </a:moveTo>
                <a:cubicBezTo>
                  <a:pt x="945" y="154"/>
                  <a:pt x="705" y="196"/>
                  <a:pt x="534" y="171"/>
                </a:cubicBezTo>
                <a:cubicBezTo>
                  <a:pt x="353" y="201"/>
                  <a:pt x="111" y="36"/>
                  <a:pt x="0" y="0"/>
                </a:cubicBezTo>
              </a:path>
            </a:pathLst>
          </a:custGeom>
          <a:noFill/>
          <a:ln w="9525">
            <a:solidFill>
              <a:schemeClr val="tx1"/>
            </a:solidFill>
            <a:round/>
            <a:headEnd/>
            <a:tailEnd type="triangle" w="med" len="med"/>
          </a:ln>
        </p:spPr>
        <p:txBody>
          <a:bodyPr/>
          <a:lstStyle/>
          <a:p>
            <a:endParaRPr lang="cs-CZ"/>
          </a:p>
        </p:txBody>
      </p:sp>
      <p:sp>
        <p:nvSpPr>
          <p:cNvPr id="386" name="Text Box 26"/>
          <p:cNvSpPr txBox="1">
            <a:spLocks noChangeArrowheads="1"/>
          </p:cNvSpPr>
          <p:nvPr/>
        </p:nvSpPr>
        <p:spPr bwMode="auto">
          <a:xfrm>
            <a:off x="7731125" y="4286250"/>
            <a:ext cx="1207382" cy="461665"/>
          </a:xfrm>
          <a:prstGeom prst="rect">
            <a:avLst/>
          </a:prstGeom>
          <a:noFill/>
          <a:ln w="9525">
            <a:noFill/>
            <a:miter lim="800000"/>
            <a:headEnd/>
            <a:tailEnd/>
          </a:ln>
        </p:spPr>
        <p:txBody>
          <a:bodyPr wrap="none">
            <a:spAutoFit/>
          </a:bodyPr>
          <a:lstStyle/>
          <a:p>
            <a:pPr eaLnBrk="0" hangingPunct="0"/>
            <a:r>
              <a:rPr lang="cs-CZ" sz="2400" dirty="0">
                <a:latin typeface="Times New Roman" pitchFamily="18" charset="0"/>
              </a:rPr>
              <a:t>arteriole</a:t>
            </a:r>
          </a:p>
        </p:txBody>
      </p:sp>
      <p:sp>
        <p:nvSpPr>
          <p:cNvPr id="387" name="Text Box 27"/>
          <p:cNvSpPr txBox="1">
            <a:spLocks noChangeArrowheads="1"/>
          </p:cNvSpPr>
          <p:nvPr/>
        </p:nvSpPr>
        <p:spPr bwMode="auto">
          <a:xfrm>
            <a:off x="381000" y="4397375"/>
            <a:ext cx="1003801"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venule</a:t>
            </a:r>
            <a:endParaRPr lang="cs-CZ" sz="2400" dirty="0">
              <a:latin typeface="Times New Roman" pitchFamily="18" charset="0"/>
            </a:endParaRPr>
          </a:p>
        </p:txBody>
      </p:sp>
      <p:sp>
        <p:nvSpPr>
          <p:cNvPr id="388" name="Text Box 28"/>
          <p:cNvSpPr txBox="1">
            <a:spLocks noChangeArrowheads="1"/>
          </p:cNvSpPr>
          <p:nvPr/>
        </p:nvSpPr>
        <p:spPr bwMode="auto">
          <a:xfrm>
            <a:off x="3347864" y="4365104"/>
            <a:ext cx="1327608"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Capillary</a:t>
            </a:r>
            <a:endParaRPr lang="cs-CZ" sz="2400" dirty="0">
              <a:latin typeface="Times New Roman" pitchFamily="18" charset="0"/>
            </a:endParaRPr>
          </a:p>
        </p:txBody>
      </p:sp>
      <p:sp>
        <p:nvSpPr>
          <p:cNvPr id="389" name="Text Box 66"/>
          <p:cNvSpPr txBox="1">
            <a:spLocks noChangeArrowheads="1"/>
          </p:cNvSpPr>
          <p:nvPr/>
        </p:nvSpPr>
        <p:spPr bwMode="auto">
          <a:xfrm flipH="1">
            <a:off x="6544445" y="3932238"/>
            <a:ext cx="1051891" cy="523220"/>
          </a:xfrm>
          <a:prstGeom prst="rect">
            <a:avLst/>
          </a:prstGeom>
          <a:noFill/>
          <a:ln w="9525">
            <a:noFill/>
            <a:miter lim="800000"/>
            <a:headEnd/>
            <a:tailEnd/>
          </a:ln>
        </p:spPr>
        <p:txBody>
          <a:bodyPr wrap="none">
            <a:spAutoFit/>
          </a:bodyPr>
          <a:lstStyle/>
          <a:p>
            <a:pPr algn="r" eaLnBrk="0" hangingPunct="0"/>
            <a:r>
              <a:rPr lang="cs-CZ" sz="1400" dirty="0" err="1">
                <a:latin typeface="Times New Roman" pitchFamily="18" charset="0"/>
              </a:rPr>
              <a:t>Precapillary</a:t>
            </a:r>
            <a:endParaRPr lang="cs-CZ" sz="1400" dirty="0">
              <a:latin typeface="Times New Roman" pitchFamily="18" charset="0"/>
            </a:endParaRPr>
          </a:p>
          <a:p>
            <a:pPr algn="r" eaLnBrk="0" hangingPunct="0"/>
            <a:r>
              <a:rPr lang="cs-CZ" sz="1400" dirty="0" err="1">
                <a:latin typeface="Times New Roman" pitchFamily="18" charset="0"/>
              </a:rPr>
              <a:t>sphincter</a:t>
            </a:r>
            <a:endParaRPr lang="cs-CZ" sz="1400" dirty="0">
              <a:latin typeface="Times New Roman" pitchFamily="18" charset="0"/>
            </a:endParaRPr>
          </a:p>
        </p:txBody>
      </p:sp>
      <p:sp>
        <p:nvSpPr>
          <p:cNvPr id="390" name="Text Box 339"/>
          <p:cNvSpPr txBox="1">
            <a:spLocks noChangeArrowheads="1"/>
          </p:cNvSpPr>
          <p:nvPr/>
        </p:nvSpPr>
        <p:spPr bwMode="auto">
          <a:xfrm flipH="1">
            <a:off x="3895544" y="116632"/>
            <a:ext cx="1396536" cy="33855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spAutoFit/>
          </a:bodyPr>
          <a:lstStyle/>
          <a:p>
            <a:pPr eaLnBrk="0" hangingPunct="0">
              <a:defRPr/>
            </a:pPr>
            <a:r>
              <a:rPr lang="cs-CZ" sz="1600" b="1" u="sng" dirty="0" err="1">
                <a:latin typeface="Times New Roman" pitchFamily="18" charset="0"/>
              </a:rPr>
              <a:t>Inflammation</a:t>
            </a:r>
            <a:endParaRPr lang="cs-CZ" sz="1400" dirty="0">
              <a:latin typeface="Times New Roman" pitchFamily="18" charset="0"/>
            </a:endParaRPr>
          </a:p>
        </p:txBody>
      </p:sp>
      <p:sp>
        <p:nvSpPr>
          <p:cNvPr id="391" name="Text Box 341"/>
          <p:cNvSpPr txBox="1">
            <a:spLocks noChangeArrowheads="1"/>
          </p:cNvSpPr>
          <p:nvPr/>
        </p:nvSpPr>
        <p:spPr bwMode="auto">
          <a:xfrm flipH="1">
            <a:off x="5880738" y="3068960"/>
            <a:ext cx="1715598" cy="307777"/>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400" dirty="0" err="1"/>
              <a:t>Dilation</a:t>
            </a:r>
            <a:r>
              <a:rPr lang="cs-CZ" sz="1400" dirty="0"/>
              <a:t> </a:t>
            </a:r>
            <a:r>
              <a:rPr lang="cs-CZ" sz="1400" dirty="0" err="1"/>
              <a:t>of</a:t>
            </a:r>
            <a:r>
              <a:rPr lang="cs-CZ" sz="1400" dirty="0"/>
              <a:t> </a:t>
            </a:r>
            <a:r>
              <a:rPr lang="cs-CZ" sz="1400" dirty="0" err="1"/>
              <a:t>capillaries</a:t>
            </a:r>
            <a:endParaRPr lang="cs-CZ" sz="1400" dirty="0"/>
          </a:p>
        </p:txBody>
      </p:sp>
      <p:sp>
        <p:nvSpPr>
          <p:cNvPr id="392" name="Text Box 343"/>
          <p:cNvSpPr txBox="1">
            <a:spLocks noChangeArrowheads="1"/>
          </p:cNvSpPr>
          <p:nvPr/>
        </p:nvSpPr>
        <p:spPr bwMode="auto">
          <a:xfrm rot="18103792" flipH="1">
            <a:off x="4401451" y="842125"/>
            <a:ext cx="2265730" cy="523220"/>
          </a:xfrm>
          <a:prstGeom prst="rect">
            <a:avLst/>
          </a:prstGeom>
          <a:noFill/>
          <a:ln w="9525">
            <a:noFill/>
            <a:miter lim="800000"/>
            <a:headEnd/>
            <a:tailEnd/>
          </a:ln>
        </p:spPr>
        <p:txBody>
          <a:bodyPr wrap="square">
            <a:spAutoFit/>
          </a:bodyPr>
          <a:lstStyle/>
          <a:p>
            <a:pPr algn="ctr" eaLnBrk="0" hangingPunct="0"/>
            <a:r>
              <a:rPr lang="cs-CZ" sz="1400" dirty="0" err="1">
                <a:latin typeface="Times New Roman" pitchFamily="18" charset="0"/>
              </a:rPr>
              <a:t>Increase</a:t>
            </a:r>
            <a:r>
              <a:rPr lang="cs-CZ" sz="1400" dirty="0">
                <a:latin typeface="Times New Roman" pitchFamily="18" charset="0"/>
              </a:rPr>
              <a:t> </a:t>
            </a:r>
            <a:r>
              <a:rPr lang="cs-CZ" sz="1400" dirty="0" err="1">
                <a:latin typeface="Times New Roman" pitchFamily="18" charset="0"/>
              </a:rPr>
              <a:t>of</a:t>
            </a:r>
            <a:r>
              <a:rPr lang="cs-CZ" sz="1400" dirty="0">
                <a:latin typeface="Times New Roman" pitchFamily="18" charset="0"/>
              </a:rPr>
              <a:t> </a:t>
            </a:r>
            <a:r>
              <a:rPr lang="cs-CZ" sz="1400" dirty="0" err="1">
                <a:latin typeface="Times New Roman" pitchFamily="18" charset="0"/>
              </a:rPr>
              <a:t>hydraulic</a:t>
            </a:r>
            <a:r>
              <a:rPr lang="cs-CZ" sz="1400" dirty="0">
                <a:latin typeface="Times New Roman" pitchFamily="18" charset="0"/>
              </a:rPr>
              <a:t> </a:t>
            </a:r>
            <a:r>
              <a:rPr lang="cs-CZ" sz="1400" dirty="0" err="1">
                <a:latin typeface="Times New Roman" pitchFamily="18" charset="0"/>
              </a:rPr>
              <a:t>caplillary</a:t>
            </a:r>
            <a:r>
              <a:rPr lang="cs-CZ" sz="1400" dirty="0">
                <a:latin typeface="Times New Roman" pitchFamily="18" charset="0"/>
              </a:rPr>
              <a:t> </a:t>
            </a:r>
            <a:r>
              <a:rPr lang="cs-CZ" sz="1400" dirty="0" err="1">
                <a:latin typeface="Times New Roman" pitchFamily="18" charset="0"/>
              </a:rPr>
              <a:t>pressure</a:t>
            </a:r>
            <a:endParaRPr lang="cs-CZ" sz="1400" dirty="0">
              <a:latin typeface="Times New Roman" pitchFamily="18" charset="0"/>
            </a:endParaRPr>
          </a:p>
        </p:txBody>
      </p:sp>
      <p:sp>
        <p:nvSpPr>
          <p:cNvPr id="393" name="Text Box 344"/>
          <p:cNvSpPr txBox="1">
            <a:spLocks noChangeArrowheads="1"/>
          </p:cNvSpPr>
          <p:nvPr/>
        </p:nvSpPr>
        <p:spPr bwMode="auto">
          <a:xfrm flipH="1">
            <a:off x="6446838" y="1897668"/>
            <a:ext cx="1686424"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400" dirty="0"/>
              <a:t>I</a:t>
            </a:r>
            <a:r>
              <a:rPr lang="en-US" sz="1400" dirty="0" err="1"/>
              <a:t>ncrease</a:t>
            </a:r>
            <a:r>
              <a:rPr lang="en-US" sz="1400" dirty="0"/>
              <a:t> </a:t>
            </a:r>
            <a:r>
              <a:rPr lang="cs-CZ" sz="1400" dirty="0" err="1"/>
              <a:t>of</a:t>
            </a:r>
            <a:r>
              <a:rPr lang="en-US" sz="1400" dirty="0"/>
              <a:t> hydraulic</a:t>
            </a:r>
            <a:br>
              <a:rPr lang="en-US" sz="1400" dirty="0"/>
            </a:br>
            <a:r>
              <a:rPr lang="en-US" sz="1400" dirty="0"/>
              <a:t>capillary pressure</a:t>
            </a:r>
          </a:p>
        </p:txBody>
      </p:sp>
      <p:sp>
        <p:nvSpPr>
          <p:cNvPr id="394" name="Text Box 329"/>
          <p:cNvSpPr txBox="1">
            <a:spLocks noChangeArrowheads="1"/>
          </p:cNvSpPr>
          <p:nvPr/>
        </p:nvSpPr>
        <p:spPr bwMode="auto">
          <a:xfrm>
            <a:off x="6660232" y="928688"/>
            <a:ext cx="1631281" cy="830997"/>
          </a:xfrm>
          <a:prstGeom prst="rect">
            <a:avLst/>
          </a:prstGeom>
          <a:noFill/>
          <a:ln w="9525">
            <a:noFill/>
            <a:miter lim="800000"/>
            <a:headEnd/>
            <a:tailEnd/>
          </a:ln>
        </p:spPr>
        <p:txBody>
          <a:bodyPr wrap="square">
            <a:spAutoFit/>
          </a:bodyPr>
          <a:lstStyle/>
          <a:p>
            <a:pPr algn="r" eaLnBrk="0" hangingPunct="0"/>
            <a:r>
              <a:rPr lang="cs-CZ" sz="2400" dirty="0" err="1">
                <a:latin typeface="Times New Roman" pitchFamily="18" charset="0"/>
              </a:rPr>
              <a:t>Interstitial</a:t>
            </a:r>
            <a:r>
              <a:rPr lang="cs-CZ" sz="2400" dirty="0">
                <a:latin typeface="Times New Roman" pitchFamily="18" charset="0"/>
              </a:rPr>
              <a:t> fluid</a:t>
            </a:r>
          </a:p>
        </p:txBody>
      </p:sp>
      <p:sp>
        <p:nvSpPr>
          <p:cNvPr id="395" name="Text Box 62"/>
          <p:cNvSpPr txBox="1">
            <a:spLocks noChangeArrowheads="1"/>
          </p:cNvSpPr>
          <p:nvPr/>
        </p:nvSpPr>
        <p:spPr bwMode="auto">
          <a:xfrm>
            <a:off x="2555776" y="620688"/>
            <a:ext cx="2428358" cy="1200329"/>
          </a:xfrm>
          <a:prstGeom prst="rect">
            <a:avLst/>
          </a:prstGeom>
          <a:noFill/>
          <a:ln w="9525">
            <a:noFill/>
            <a:miter lim="800000"/>
            <a:headEnd/>
            <a:tailEnd/>
          </a:ln>
        </p:spPr>
        <p:txBody>
          <a:bodyPr wrap="none">
            <a:spAutoFit/>
          </a:bodyPr>
          <a:lstStyle/>
          <a:p>
            <a:pPr eaLnBrk="0" hangingPunct="0"/>
            <a:r>
              <a:rPr lang="cs-CZ" sz="2400" dirty="0" err="1"/>
              <a:t>Accumulation</a:t>
            </a:r>
            <a:r>
              <a:rPr lang="cs-CZ" sz="2400" dirty="0"/>
              <a:t> </a:t>
            </a:r>
          </a:p>
          <a:p>
            <a:pPr algn="ctr" eaLnBrk="0" hangingPunct="0"/>
            <a:r>
              <a:rPr lang="cs-CZ" sz="2400" dirty="0" err="1"/>
              <a:t>filtrate</a:t>
            </a:r>
            <a:br>
              <a:rPr lang="cs-CZ" sz="2400" dirty="0"/>
            </a:br>
            <a:r>
              <a:rPr lang="cs-CZ" sz="2400" dirty="0"/>
              <a:t>in </a:t>
            </a:r>
            <a:r>
              <a:rPr lang="cs-CZ" sz="2400" dirty="0" err="1"/>
              <a:t>the</a:t>
            </a:r>
            <a:r>
              <a:rPr lang="cs-CZ" sz="2400" dirty="0"/>
              <a:t> </a:t>
            </a:r>
            <a:r>
              <a:rPr lang="cs-CZ" sz="2400" dirty="0" err="1"/>
              <a:t>interstitium</a:t>
            </a:r>
            <a:endParaRPr lang="cs-CZ" sz="2400" dirty="0"/>
          </a:p>
        </p:txBody>
      </p:sp>
      <p:sp>
        <p:nvSpPr>
          <p:cNvPr id="396" name="Text Box 318"/>
          <p:cNvSpPr txBox="1">
            <a:spLocks noChangeArrowheads="1"/>
          </p:cNvSpPr>
          <p:nvPr/>
        </p:nvSpPr>
        <p:spPr bwMode="auto">
          <a:xfrm flipH="1">
            <a:off x="1720850" y="655320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397" name="Text Box 319"/>
          <p:cNvSpPr txBox="1">
            <a:spLocks noChangeArrowheads="1"/>
          </p:cNvSpPr>
          <p:nvPr/>
        </p:nvSpPr>
        <p:spPr bwMode="auto">
          <a:xfrm flipH="1">
            <a:off x="3465513" y="544195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9601"/>
                                        </p:tgtEl>
                                        <p:attrNameLst>
                                          <p:attrName>style.visibility</p:attrName>
                                        </p:attrNameLst>
                                      </p:cBhvr>
                                      <p:to>
                                        <p:strVal val="visible"/>
                                      </p:to>
                                    </p:set>
                                    <p:animEffect transition="in" filter="checkerboard(across)">
                                      <p:cBhvr>
                                        <p:cTn id="7" dur="500"/>
                                        <p:tgtEl>
                                          <p:spTgt spid="139601"/>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39603"/>
                                        </p:tgtEl>
                                        <p:attrNameLst>
                                          <p:attrName>style.visibility</p:attrName>
                                        </p:attrNameLst>
                                      </p:cBhvr>
                                      <p:to>
                                        <p:strVal val="visible"/>
                                      </p:to>
                                    </p:set>
                                    <p:animEffect transition="in" filter="checkerboard(across)">
                                      <p:cBhvr>
                                        <p:cTn id="10" dur="500"/>
                                        <p:tgtEl>
                                          <p:spTgt spid="139603"/>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139576"/>
                                        </p:tgtEl>
                                        <p:attrNameLst>
                                          <p:attrName>style.visibility</p:attrName>
                                        </p:attrNameLst>
                                      </p:cBhvr>
                                      <p:to>
                                        <p:strVal val="visible"/>
                                      </p:to>
                                    </p:set>
                                    <p:animEffect transition="in" filter="checkerboard(across)">
                                      <p:cBhvr>
                                        <p:cTn id="15" dur="500"/>
                                        <p:tgtEl>
                                          <p:spTgt spid="139576"/>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139547"/>
                                        </p:tgtEl>
                                        <p:attrNameLst>
                                          <p:attrName>style.visibility</p:attrName>
                                        </p:attrNameLst>
                                      </p:cBhvr>
                                      <p:to>
                                        <p:strVal val="visible"/>
                                      </p:to>
                                    </p:set>
                                    <p:animEffect transition="in" filter="checkerboard(across)">
                                      <p:cBhvr>
                                        <p:cTn id="18" dur="500"/>
                                        <p:tgtEl>
                                          <p:spTgt spid="139547"/>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139594"/>
                                        </p:tgtEl>
                                        <p:attrNameLst>
                                          <p:attrName>style.visibility</p:attrName>
                                        </p:attrNameLst>
                                      </p:cBhvr>
                                      <p:to>
                                        <p:strVal val="visible"/>
                                      </p:to>
                                    </p:set>
                                    <p:animEffect transition="in" filter="checkerboard(across)">
                                      <p:cBhvr>
                                        <p:cTn id="21" dur="500"/>
                                        <p:tgtEl>
                                          <p:spTgt spid="139594"/>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139619"/>
                                        </p:tgtEl>
                                        <p:attrNameLst>
                                          <p:attrName>style.visibility</p:attrName>
                                        </p:attrNameLst>
                                      </p:cBhvr>
                                      <p:to>
                                        <p:strVal val="visible"/>
                                      </p:to>
                                    </p:set>
                                    <p:animEffect transition="in" filter="checkerboard(across)">
                                      <p:cBhvr>
                                        <p:cTn id="24" dur="500"/>
                                        <p:tgtEl>
                                          <p:spTgt spid="139619"/>
                                        </p:tgtEl>
                                      </p:cBhvr>
                                    </p:animEffect>
                                  </p:childTnLst>
                                </p:cTn>
                              </p:par>
                              <p:par>
                                <p:cTn id="25" presetID="5" presetClass="entr" presetSubtype="10" fill="hold" grpId="0" nodeType="withEffect">
                                  <p:stCondLst>
                                    <p:cond delay="0"/>
                                  </p:stCondLst>
                                  <p:childTnLst>
                                    <p:set>
                                      <p:cBhvr>
                                        <p:cTn id="26" dur="1" fill="hold">
                                          <p:stCondLst>
                                            <p:cond delay="0"/>
                                          </p:stCondLst>
                                        </p:cTn>
                                        <p:tgtEl>
                                          <p:spTgt spid="139589"/>
                                        </p:tgtEl>
                                        <p:attrNameLst>
                                          <p:attrName>style.visibility</p:attrName>
                                        </p:attrNameLst>
                                      </p:cBhvr>
                                      <p:to>
                                        <p:strVal val="visible"/>
                                      </p:to>
                                    </p:set>
                                    <p:animEffect transition="in" filter="checkerboard(across)">
                                      <p:cBhvr>
                                        <p:cTn id="27" dur="500"/>
                                        <p:tgtEl>
                                          <p:spTgt spid="139589"/>
                                        </p:tgtEl>
                                      </p:cBhvr>
                                    </p:animEffect>
                                  </p:childTnLst>
                                </p:cTn>
                              </p:par>
                              <p:par>
                                <p:cTn id="28" presetID="5" presetClass="entr" presetSubtype="10" fill="hold" grpId="0" nodeType="withEffect">
                                  <p:stCondLst>
                                    <p:cond delay="0"/>
                                  </p:stCondLst>
                                  <p:childTnLst>
                                    <p:set>
                                      <p:cBhvr>
                                        <p:cTn id="29" dur="1" fill="hold">
                                          <p:stCondLst>
                                            <p:cond delay="0"/>
                                          </p:stCondLst>
                                        </p:cTn>
                                        <p:tgtEl>
                                          <p:spTgt spid="139596"/>
                                        </p:tgtEl>
                                        <p:attrNameLst>
                                          <p:attrName>style.visibility</p:attrName>
                                        </p:attrNameLst>
                                      </p:cBhvr>
                                      <p:to>
                                        <p:strVal val="visible"/>
                                      </p:to>
                                    </p:set>
                                    <p:animEffect transition="in" filter="checkerboard(across)">
                                      <p:cBhvr>
                                        <p:cTn id="30" dur="500"/>
                                        <p:tgtEl>
                                          <p:spTgt spid="139596"/>
                                        </p:tgtEl>
                                      </p:cBhvr>
                                    </p:animEffect>
                                  </p:childTnLst>
                                </p:cTn>
                              </p:par>
                              <p:par>
                                <p:cTn id="31" presetID="5" presetClass="entr" presetSubtype="10" fill="hold" grpId="0" nodeType="withEffect">
                                  <p:stCondLst>
                                    <p:cond delay="0"/>
                                  </p:stCondLst>
                                  <p:childTnLst>
                                    <p:set>
                                      <p:cBhvr>
                                        <p:cTn id="32" dur="1" fill="hold">
                                          <p:stCondLst>
                                            <p:cond delay="0"/>
                                          </p:stCondLst>
                                        </p:cTn>
                                        <p:tgtEl>
                                          <p:spTgt spid="139595"/>
                                        </p:tgtEl>
                                        <p:attrNameLst>
                                          <p:attrName>style.visibility</p:attrName>
                                        </p:attrNameLst>
                                      </p:cBhvr>
                                      <p:to>
                                        <p:strVal val="visible"/>
                                      </p:to>
                                    </p:set>
                                    <p:animEffect transition="in" filter="checkerboard(across)">
                                      <p:cBhvr>
                                        <p:cTn id="33" dur="500"/>
                                        <p:tgtEl>
                                          <p:spTgt spid="139595"/>
                                        </p:tgtEl>
                                      </p:cBhvr>
                                    </p:animEffect>
                                  </p:childTnLst>
                                </p:cTn>
                              </p:par>
                              <p:par>
                                <p:cTn id="34" presetID="5" presetClass="entr" presetSubtype="10" fill="hold" grpId="0" nodeType="withEffect">
                                  <p:stCondLst>
                                    <p:cond delay="0"/>
                                  </p:stCondLst>
                                  <p:childTnLst>
                                    <p:set>
                                      <p:cBhvr>
                                        <p:cTn id="35" dur="1" fill="hold">
                                          <p:stCondLst>
                                            <p:cond delay="0"/>
                                          </p:stCondLst>
                                        </p:cTn>
                                        <p:tgtEl>
                                          <p:spTgt spid="139598"/>
                                        </p:tgtEl>
                                        <p:attrNameLst>
                                          <p:attrName>style.visibility</p:attrName>
                                        </p:attrNameLst>
                                      </p:cBhvr>
                                      <p:to>
                                        <p:strVal val="visible"/>
                                      </p:to>
                                    </p:set>
                                    <p:animEffect transition="in" filter="checkerboard(across)">
                                      <p:cBhvr>
                                        <p:cTn id="36" dur="500"/>
                                        <p:tgtEl>
                                          <p:spTgt spid="139598"/>
                                        </p:tgtEl>
                                      </p:cBhvr>
                                    </p:animEffect>
                                  </p:childTnLst>
                                </p:cTn>
                              </p:par>
                              <p:par>
                                <p:cTn id="37" presetID="5" presetClass="entr" presetSubtype="10" fill="hold" grpId="0" nodeType="withEffect">
                                  <p:stCondLst>
                                    <p:cond delay="0"/>
                                  </p:stCondLst>
                                  <p:childTnLst>
                                    <p:set>
                                      <p:cBhvr>
                                        <p:cTn id="38" dur="1" fill="hold">
                                          <p:stCondLst>
                                            <p:cond delay="0"/>
                                          </p:stCondLst>
                                        </p:cTn>
                                        <p:tgtEl>
                                          <p:spTgt spid="139621"/>
                                        </p:tgtEl>
                                        <p:attrNameLst>
                                          <p:attrName>style.visibility</p:attrName>
                                        </p:attrNameLst>
                                      </p:cBhvr>
                                      <p:to>
                                        <p:strVal val="visible"/>
                                      </p:to>
                                    </p:set>
                                    <p:animEffect transition="in" filter="checkerboard(across)">
                                      <p:cBhvr>
                                        <p:cTn id="39" dur="500"/>
                                        <p:tgtEl>
                                          <p:spTgt spid="139621"/>
                                        </p:tgtEl>
                                      </p:cBhvr>
                                    </p:animEffect>
                                  </p:childTnLst>
                                </p:cTn>
                              </p:par>
                              <p:par>
                                <p:cTn id="40" presetID="5" presetClass="entr" presetSubtype="10" fill="hold" grpId="1" nodeType="withEffect">
                                  <p:stCondLst>
                                    <p:cond delay="0"/>
                                  </p:stCondLst>
                                  <p:childTnLst>
                                    <p:set>
                                      <p:cBhvr>
                                        <p:cTn id="41" dur="1" fill="hold">
                                          <p:stCondLst>
                                            <p:cond delay="0"/>
                                          </p:stCondLst>
                                        </p:cTn>
                                        <p:tgtEl>
                                          <p:spTgt spid="139601"/>
                                        </p:tgtEl>
                                        <p:attrNameLst>
                                          <p:attrName>style.visibility</p:attrName>
                                        </p:attrNameLst>
                                      </p:cBhvr>
                                      <p:to>
                                        <p:strVal val="visible"/>
                                      </p:to>
                                    </p:set>
                                    <p:animEffect transition="in" filter="checkerboard(across)">
                                      <p:cBhvr>
                                        <p:cTn id="42" dur="500"/>
                                        <p:tgtEl>
                                          <p:spTgt spid="139601"/>
                                        </p:tgtEl>
                                      </p:cBhvr>
                                    </p:animEffect>
                                  </p:childTnLst>
                                </p:cTn>
                              </p:par>
                              <p:par>
                                <p:cTn id="43" presetID="5" presetClass="entr" presetSubtype="10" fill="hold" grpId="0" nodeType="withEffect">
                                  <p:stCondLst>
                                    <p:cond delay="0"/>
                                  </p:stCondLst>
                                  <p:childTnLst>
                                    <p:set>
                                      <p:cBhvr>
                                        <p:cTn id="44" dur="1" fill="hold">
                                          <p:stCondLst>
                                            <p:cond delay="0"/>
                                          </p:stCondLst>
                                        </p:cTn>
                                        <p:tgtEl>
                                          <p:spTgt spid="139602"/>
                                        </p:tgtEl>
                                        <p:attrNameLst>
                                          <p:attrName>style.visibility</p:attrName>
                                        </p:attrNameLst>
                                      </p:cBhvr>
                                      <p:to>
                                        <p:strVal val="visible"/>
                                      </p:to>
                                    </p:set>
                                    <p:animEffect transition="in" filter="checkerboard(across)">
                                      <p:cBhvr>
                                        <p:cTn id="45" dur="500"/>
                                        <p:tgtEl>
                                          <p:spTgt spid="139602"/>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139573"/>
                                        </p:tgtEl>
                                        <p:attrNameLst>
                                          <p:attrName>style.visibility</p:attrName>
                                        </p:attrNameLst>
                                      </p:cBhvr>
                                      <p:to>
                                        <p:strVal val="visible"/>
                                      </p:to>
                                    </p:set>
                                    <p:animEffect transition="in" filter="checkerboard(across)">
                                      <p:cBhvr>
                                        <p:cTn id="48" dur="500"/>
                                        <p:tgtEl>
                                          <p:spTgt spid="139573"/>
                                        </p:tgtEl>
                                      </p:cBhvr>
                                    </p:animEffect>
                                  </p:childTnLst>
                                </p:cTn>
                              </p:par>
                              <p:par>
                                <p:cTn id="49" presetID="5" presetClass="entr" presetSubtype="10" fill="hold" grpId="0" nodeType="withEffect">
                                  <p:stCondLst>
                                    <p:cond delay="0"/>
                                  </p:stCondLst>
                                  <p:childTnLst>
                                    <p:set>
                                      <p:cBhvr>
                                        <p:cTn id="50" dur="1" fill="hold">
                                          <p:stCondLst>
                                            <p:cond delay="0"/>
                                          </p:stCondLst>
                                        </p:cTn>
                                        <p:tgtEl>
                                          <p:spTgt spid="139628"/>
                                        </p:tgtEl>
                                        <p:attrNameLst>
                                          <p:attrName>style.visibility</p:attrName>
                                        </p:attrNameLst>
                                      </p:cBhvr>
                                      <p:to>
                                        <p:strVal val="visible"/>
                                      </p:to>
                                    </p:set>
                                    <p:animEffect transition="in" filter="checkerboard(across)">
                                      <p:cBhvr>
                                        <p:cTn id="51" dur="500"/>
                                        <p:tgtEl>
                                          <p:spTgt spid="1396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47" grpId="0" animBg="1"/>
      <p:bldP spid="139573" grpId="0" animBg="1"/>
      <p:bldP spid="139576" grpId="0" animBg="1"/>
      <p:bldP spid="139589" grpId="0" animBg="1"/>
      <p:bldP spid="139594" grpId="0" animBg="1"/>
      <p:bldP spid="139595" grpId="0" animBg="1"/>
      <p:bldP spid="139596" grpId="0" animBg="1"/>
      <p:bldP spid="139598" grpId="0" animBg="1"/>
      <p:bldP spid="139601" grpId="0" animBg="1"/>
      <p:bldP spid="139601" grpId="1" animBg="1"/>
      <p:bldP spid="139602" grpId="0" animBg="1"/>
      <p:bldP spid="139603" grpId="0" animBg="1"/>
      <p:bldP spid="139619" grpId="0" animBg="1"/>
      <p:bldP spid="139621" grpId="0" animBg="1"/>
      <p:bldP spid="13962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AutoShape 2"/>
          <p:cNvSpPr>
            <a:spLocks noChangeArrowheads="1"/>
          </p:cNvSpPr>
          <p:nvPr/>
        </p:nvSpPr>
        <p:spPr bwMode="auto">
          <a:xfrm rot="7656086">
            <a:off x="95250" y="-138113"/>
            <a:ext cx="336550" cy="1196976"/>
          </a:xfrm>
          <a:prstGeom prst="can">
            <a:avLst>
              <a:gd name="adj" fmla="val 88915"/>
            </a:avLst>
          </a:prstGeom>
          <a:solidFill>
            <a:srgbClr val="FFFF66"/>
          </a:solidFill>
          <a:ln w="9525">
            <a:solidFill>
              <a:schemeClr val="tx1"/>
            </a:solidFill>
            <a:round/>
            <a:headEnd/>
            <a:tailEnd/>
          </a:ln>
        </p:spPr>
        <p:txBody>
          <a:bodyPr wrap="none" anchor="ctr"/>
          <a:lstStyle/>
          <a:p>
            <a:endParaRPr lang="en-US"/>
          </a:p>
        </p:txBody>
      </p:sp>
      <p:sp>
        <p:nvSpPr>
          <p:cNvPr id="101379" name="Freeform 3"/>
          <p:cNvSpPr>
            <a:spLocks/>
          </p:cNvSpPr>
          <p:nvPr/>
        </p:nvSpPr>
        <p:spPr bwMode="auto">
          <a:xfrm>
            <a:off x="5314950" y="3363913"/>
            <a:ext cx="4065588" cy="862012"/>
          </a:xfrm>
          <a:custGeom>
            <a:avLst/>
            <a:gdLst>
              <a:gd name="T0" fmla="*/ 577694520 w 2486"/>
              <a:gd name="T1" fmla="*/ 489818402 h 877"/>
              <a:gd name="T2" fmla="*/ 2147483647 w 2486"/>
              <a:gd name="T3" fmla="*/ 0 h 877"/>
              <a:gd name="T4" fmla="*/ 2147483647 w 2486"/>
              <a:gd name="T5" fmla="*/ 252155702 h 877"/>
              <a:gd name="T6" fmla="*/ 2147483647 w 2486"/>
              <a:gd name="T7" fmla="*/ 441513307 h 877"/>
              <a:gd name="T8" fmla="*/ 2147483647 w 2486"/>
              <a:gd name="T9" fmla="*/ 543920820 h 877"/>
              <a:gd name="T10" fmla="*/ 1890879542 w 2486"/>
              <a:gd name="T11" fmla="*/ 805737480 h 877"/>
              <a:gd name="T12" fmla="*/ 1251671154 w 2486"/>
              <a:gd name="T13" fmla="*/ 790279260 h 877"/>
              <a:gd name="T14" fmla="*/ 882589174 w 2486"/>
              <a:gd name="T15" fmla="*/ 652125411 h 877"/>
              <a:gd name="T16" fmla="*/ 534902833 w 2486"/>
              <a:gd name="T17" fmla="*/ 536192202 h 877"/>
              <a:gd name="T18" fmla="*/ 93608272 w 2486"/>
              <a:gd name="T19" fmla="*/ 525564982 h 877"/>
              <a:gd name="T20" fmla="*/ 80235665 w 2486"/>
              <a:gd name="T21" fmla="*/ 500445621 h 877"/>
              <a:gd name="T22" fmla="*/ 577694520 w 2486"/>
              <a:gd name="T23" fmla="*/ 489818402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101380" name="Freeform 4"/>
          <p:cNvSpPr>
            <a:spLocks/>
          </p:cNvSpPr>
          <p:nvPr/>
        </p:nvSpPr>
        <p:spPr bwMode="auto">
          <a:xfrm>
            <a:off x="4910138" y="3879850"/>
            <a:ext cx="268287" cy="74613"/>
          </a:xfrm>
          <a:custGeom>
            <a:avLst/>
            <a:gdLst>
              <a:gd name="T0" fmla="*/ 300834180 w 216"/>
              <a:gd name="T1" fmla="*/ 11565014 h 38"/>
              <a:gd name="T2" fmla="*/ 228324671 w 216"/>
              <a:gd name="T3" fmla="*/ 134937618 h 38"/>
              <a:gd name="T4" fmla="*/ 104906437 w 216"/>
              <a:gd name="T5" fmla="*/ 111803639 h 38"/>
              <a:gd name="T6" fmla="*/ 32396898 w 216"/>
              <a:gd name="T7" fmla="*/ 0 h 38"/>
              <a:gd name="T8" fmla="*/ 300834180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81" name="Freeform 5"/>
          <p:cNvSpPr>
            <a:spLocks/>
          </p:cNvSpPr>
          <p:nvPr/>
        </p:nvSpPr>
        <p:spPr bwMode="auto">
          <a:xfrm>
            <a:off x="4522788" y="3879850"/>
            <a:ext cx="196850" cy="74613"/>
          </a:xfrm>
          <a:custGeom>
            <a:avLst/>
            <a:gdLst>
              <a:gd name="T0" fmla="*/ 161956526 w 216"/>
              <a:gd name="T1" fmla="*/ 11565014 h 38"/>
              <a:gd name="T2" fmla="*/ 122921000 w 216"/>
              <a:gd name="T3" fmla="*/ 134937618 h 38"/>
              <a:gd name="T4" fmla="*/ 56476810 w 216"/>
              <a:gd name="T5" fmla="*/ 111803639 h 38"/>
              <a:gd name="T6" fmla="*/ 17441277 w 216"/>
              <a:gd name="T7" fmla="*/ 0 h 38"/>
              <a:gd name="T8" fmla="*/ 161956526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82" name="Freeform 6"/>
          <p:cNvSpPr>
            <a:spLocks/>
          </p:cNvSpPr>
          <p:nvPr/>
        </p:nvSpPr>
        <p:spPr bwMode="auto">
          <a:xfrm>
            <a:off x="4133850" y="3879850"/>
            <a:ext cx="211138" cy="74613"/>
          </a:xfrm>
          <a:custGeom>
            <a:avLst/>
            <a:gdLst>
              <a:gd name="T0" fmla="*/ 186320496 w 216"/>
              <a:gd name="T1" fmla="*/ 11565014 h 38"/>
              <a:gd name="T2" fmla="*/ 141412629 w 216"/>
              <a:gd name="T3" fmla="*/ 134937618 h 38"/>
              <a:gd name="T4" fmla="*/ 64972844 w 216"/>
              <a:gd name="T5" fmla="*/ 111803639 h 38"/>
              <a:gd name="T6" fmla="*/ 20064954 w 216"/>
              <a:gd name="T7" fmla="*/ 0 h 38"/>
              <a:gd name="T8" fmla="*/ 186320496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83" name="Freeform 7"/>
          <p:cNvSpPr>
            <a:spLocks/>
          </p:cNvSpPr>
          <p:nvPr/>
        </p:nvSpPr>
        <p:spPr bwMode="auto">
          <a:xfrm>
            <a:off x="3744913" y="3879850"/>
            <a:ext cx="179387" cy="74613"/>
          </a:xfrm>
          <a:custGeom>
            <a:avLst/>
            <a:gdLst>
              <a:gd name="T0" fmla="*/ 134496248 w 216"/>
              <a:gd name="T1" fmla="*/ 11565014 h 38"/>
              <a:gd name="T2" fmla="*/ 102078675 w 216"/>
              <a:gd name="T3" fmla="*/ 134937618 h 38"/>
              <a:gd name="T4" fmla="*/ 46901395 w 216"/>
              <a:gd name="T5" fmla="*/ 111803639 h 38"/>
              <a:gd name="T6" fmla="*/ 14483842 w 216"/>
              <a:gd name="T7" fmla="*/ 0 h 38"/>
              <a:gd name="T8" fmla="*/ 13449624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84" name="Freeform 8"/>
          <p:cNvSpPr>
            <a:spLocks/>
          </p:cNvSpPr>
          <p:nvPr/>
        </p:nvSpPr>
        <p:spPr bwMode="auto">
          <a:xfrm>
            <a:off x="3357563" y="3879850"/>
            <a:ext cx="227012" cy="74613"/>
          </a:xfrm>
          <a:custGeom>
            <a:avLst/>
            <a:gdLst>
              <a:gd name="T0" fmla="*/ 215389201 w 216"/>
              <a:gd name="T1" fmla="*/ 11565014 h 38"/>
              <a:gd name="T2" fmla="*/ 163474934 w 216"/>
              <a:gd name="T3" fmla="*/ 134937618 h 38"/>
              <a:gd name="T4" fmla="*/ 75110505 w 216"/>
              <a:gd name="T5" fmla="*/ 111803639 h 38"/>
              <a:gd name="T6" fmla="*/ 23196214 w 216"/>
              <a:gd name="T7" fmla="*/ 0 h 38"/>
              <a:gd name="T8" fmla="*/ 215389201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85" name="Freeform 9"/>
          <p:cNvSpPr>
            <a:spLocks/>
          </p:cNvSpPr>
          <p:nvPr/>
        </p:nvSpPr>
        <p:spPr bwMode="auto">
          <a:xfrm>
            <a:off x="2968625" y="3879850"/>
            <a:ext cx="203200" cy="74613"/>
          </a:xfrm>
          <a:custGeom>
            <a:avLst/>
            <a:gdLst>
              <a:gd name="T0" fmla="*/ 172573254 w 216"/>
              <a:gd name="T1" fmla="*/ 11565014 h 38"/>
              <a:gd name="T2" fmla="*/ 130979355 w 216"/>
              <a:gd name="T3" fmla="*/ 134937618 h 38"/>
              <a:gd name="T4" fmla="*/ 60179183 w 216"/>
              <a:gd name="T5" fmla="*/ 111803639 h 38"/>
              <a:gd name="T6" fmla="*/ 18585276 w 216"/>
              <a:gd name="T7" fmla="*/ 0 h 38"/>
              <a:gd name="T8" fmla="*/ 172573254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86" name="Freeform 10"/>
          <p:cNvSpPr>
            <a:spLocks/>
          </p:cNvSpPr>
          <p:nvPr/>
        </p:nvSpPr>
        <p:spPr bwMode="auto">
          <a:xfrm>
            <a:off x="2581275" y="3879850"/>
            <a:ext cx="185738" cy="74613"/>
          </a:xfrm>
          <a:custGeom>
            <a:avLst/>
            <a:gdLst>
              <a:gd name="T0" fmla="*/ 144187734 w 216"/>
              <a:gd name="T1" fmla="*/ 11565014 h 38"/>
              <a:gd name="T2" fmla="*/ 109434934 w 216"/>
              <a:gd name="T3" fmla="*/ 134937618 h 38"/>
              <a:gd name="T4" fmla="*/ 50280824 w 216"/>
              <a:gd name="T5" fmla="*/ 111803639 h 38"/>
              <a:gd name="T6" fmla="*/ 15528043 w 216"/>
              <a:gd name="T7" fmla="*/ 0 h 38"/>
              <a:gd name="T8" fmla="*/ 144187734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87" name="Freeform 11"/>
          <p:cNvSpPr>
            <a:spLocks/>
          </p:cNvSpPr>
          <p:nvPr/>
        </p:nvSpPr>
        <p:spPr bwMode="auto">
          <a:xfrm>
            <a:off x="2282825" y="3879850"/>
            <a:ext cx="201613" cy="74613"/>
          </a:xfrm>
          <a:custGeom>
            <a:avLst/>
            <a:gdLst>
              <a:gd name="T0" fmla="*/ 169888831 w 216"/>
              <a:gd name="T1" fmla="*/ 11565014 h 38"/>
              <a:gd name="T2" fmla="*/ 128940869 w 216"/>
              <a:gd name="T3" fmla="*/ 134937618 h 38"/>
              <a:gd name="T4" fmla="*/ 59243418 w 216"/>
              <a:gd name="T5" fmla="*/ 111803639 h 38"/>
              <a:gd name="T6" fmla="*/ 18295448 w 216"/>
              <a:gd name="T7" fmla="*/ 0 h 38"/>
              <a:gd name="T8" fmla="*/ 169888831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88" name="Freeform 12"/>
          <p:cNvSpPr>
            <a:spLocks/>
          </p:cNvSpPr>
          <p:nvPr/>
        </p:nvSpPr>
        <p:spPr bwMode="auto">
          <a:xfrm>
            <a:off x="-204788" y="2797175"/>
            <a:ext cx="2379663" cy="1130300"/>
          </a:xfrm>
          <a:custGeom>
            <a:avLst/>
            <a:gdLst>
              <a:gd name="T0" fmla="*/ 2147483647 w 1471"/>
              <a:gd name="T1" fmla="*/ 1630541725 h 712"/>
              <a:gd name="T2" fmla="*/ 2147483647 w 1471"/>
              <a:gd name="T3" fmla="*/ 997981930 h 712"/>
              <a:gd name="T4" fmla="*/ 1264016791 w 1471"/>
              <a:gd name="T5" fmla="*/ 647680926 h 712"/>
              <a:gd name="T6" fmla="*/ 499848977 w 1471"/>
              <a:gd name="T7" fmla="*/ 287297813 h 712"/>
              <a:gd name="T8" fmla="*/ 151787233 w 1471"/>
              <a:gd name="T9" fmla="*/ 100806240 h 712"/>
              <a:gd name="T10" fmla="*/ 0 w 1471"/>
              <a:gd name="T11" fmla="*/ 889616042 h 712"/>
              <a:gd name="T12" fmla="*/ 1277100889 w 1471"/>
              <a:gd name="T13" fmla="*/ 1197073411 h 712"/>
              <a:gd name="T14" fmla="*/ 2147483647 w 1471"/>
              <a:gd name="T15" fmla="*/ 1597778912 h 712"/>
              <a:gd name="T16" fmla="*/ 2147483647 w 1471"/>
              <a:gd name="T17" fmla="*/ 1751509581 h 712"/>
              <a:gd name="T18" fmla="*/ 2147483647 w 1471"/>
              <a:gd name="T19" fmla="*/ 1786791756 h 712"/>
              <a:gd name="T20" fmla="*/ 2147483647 w 1471"/>
              <a:gd name="T21" fmla="*/ 1706146784 h 712"/>
              <a:gd name="T22" fmla="*/ 2147483647 w 1471"/>
              <a:gd name="T23" fmla="*/ 1630541725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sp>
        <p:nvSpPr>
          <p:cNvPr id="101389" name="Freeform 13"/>
          <p:cNvSpPr>
            <a:spLocks/>
          </p:cNvSpPr>
          <p:nvPr/>
        </p:nvSpPr>
        <p:spPr bwMode="auto">
          <a:xfrm flipV="1">
            <a:off x="5330825" y="5133975"/>
            <a:ext cx="3987800" cy="731838"/>
          </a:xfrm>
          <a:custGeom>
            <a:avLst/>
            <a:gdLst>
              <a:gd name="T0" fmla="*/ 555799206 w 2486"/>
              <a:gd name="T1" fmla="*/ 353052176 h 877"/>
              <a:gd name="T2" fmla="*/ 2147483647 w 2486"/>
              <a:gd name="T3" fmla="*/ 0 h 877"/>
              <a:gd name="T4" fmla="*/ 2147483647 w 2486"/>
              <a:gd name="T5" fmla="*/ 181748673 h 877"/>
              <a:gd name="T6" fmla="*/ 2147483647 w 2486"/>
              <a:gd name="T7" fmla="*/ 318234388 h 877"/>
              <a:gd name="T8" fmla="*/ 2147483647 w 2486"/>
              <a:gd name="T9" fmla="*/ 392048199 h 877"/>
              <a:gd name="T10" fmla="*/ 1819214877 w 2486"/>
              <a:gd name="T11" fmla="*/ 580759814 h 877"/>
              <a:gd name="T12" fmla="*/ 1204232115 w 2486"/>
              <a:gd name="T13" fmla="*/ 569618689 h 877"/>
              <a:gd name="T14" fmla="*/ 849138395 w 2486"/>
              <a:gd name="T15" fmla="*/ 470039514 h 877"/>
              <a:gd name="T16" fmla="*/ 514629919 w 2486"/>
              <a:gd name="T17" fmla="*/ 386477219 h 877"/>
              <a:gd name="T18" fmla="*/ 90060747 w 2486"/>
              <a:gd name="T19" fmla="*/ 378817539 h 877"/>
              <a:gd name="T20" fmla="*/ 77194242 w 2486"/>
              <a:gd name="T21" fmla="*/ 360711856 h 877"/>
              <a:gd name="T22" fmla="*/ 555799206 w 2486"/>
              <a:gd name="T23" fmla="*/ 353052176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101390" name="Freeform 14"/>
          <p:cNvSpPr>
            <a:spLocks/>
          </p:cNvSpPr>
          <p:nvPr/>
        </p:nvSpPr>
        <p:spPr bwMode="auto">
          <a:xfrm flipV="1">
            <a:off x="4900613" y="5327650"/>
            <a:ext cx="161925" cy="74613"/>
          </a:xfrm>
          <a:custGeom>
            <a:avLst/>
            <a:gdLst>
              <a:gd name="T0" fmla="*/ 109585758 w 216"/>
              <a:gd name="T1" fmla="*/ 11565014 h 38"/>
              <a:gd name="T2" fmla="*/ 83173226 w 216"/>
              <a:gd name="T3" fmla="*/ 134937618 h 38"/>
              <a:gd name="T4" fmla="*/ 38214301 w 216"/>
              <a:gd name="T5" fmla="*/ 111803639 h 38"/>
              <a:gd name="T6" fmla="*/ 11801783 w 216"/>
              <a:gd name="T7" fmla="*/ 0 h 38"/>
              <a:gd name="T8" fmla="*/ 10958575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91" name="Freeform 15"/>
          <p:cNvSpPr>
            <a:spLocks/>
          </p:cNvSpPr>
          <p:nvPr/>
        </p:nvSpPr>
        <p:spPr bwMode="auto">
          <a:xfrm flipV="1">
            <a:off x="4513263" y="5327650"/>
            <a:ext cx="211137" cy="74613"/>
          </a:xfrm>
          <a:custGeom>
            <a:avLst/>
            <a:gdLst>
              <a:gd name="T0" fmla="*/ 186318636 w 216"/>
              <a:gd name="T1" fmla="*/ 11565014 h 38"/>
              <a:gd name="T2" fmla="*/ 141410982 w 216"/>
              <a:gd name="T3" fmla="*/ 134937618 h 38"/>
              <a:gd name="T4" fmla="*/ 64972537 w 216"/>
              <a:gd name="T5" fmla="*/ 111803639 h 38"/>
              <a:gd name="T6" fmla="*/ 20064859 w 216"/>
              <a:gd name="T7" fmla="*/ 0 h 38"/>
              <a:gd name="T8" fmla="*/ 186318636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92" name="Freeform 16"/>
          <p:cNvSpPr>
            <a:spLocks/>
          </p:cNvSpPr>
          <p:nvPr/>
        </p:nvSpPr>
        <p:spPr bwMode="auto">
          <a:xfrm flipV="1">
            <a:off x="4124325" y="5327650"/>
            <a:ext cx="219075" cy="74613"/>
          </a:xfrm>
          <a:custGeom>
            <a:avLst/>
            <a:gdLst>
              <a:gd name="T0" fmla="*/ 200591568 w 216"/>
              <a:gd name="T1" fmla="*/ 11565014 h 38"/>
              <a:gd name="T2" fmla="*/ 152243960 w 216"/>
              <a:gd name="T3" fmla="*/ 134937618 h 38"/>
              <a:gd name="T4" fmla="*/ 69949848 w 216"/>
              <a:gd name="T5" fmla="*/ 111803639 h 38"/>
              <a:gd name="T6" fmla="*/ 21602217 w 216"/>
              <a:gd name="T7" fmla="*/ 0 h 38"/>
              <a:gd name="T8" fmla="*/ 20059156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93" name="Freeform 17"/>
          <p:cNvSpPr>
            <a:spLocks/>
          </p:cNvSpPr>
          <p:nvPr/>
        </p:nvSpPr>
        <p:spPr bwMode="auto">
          <a:xfrm flipV="1">
            <a:off x="3735388" y="5327650"/>
            <a:ext cx="236537" cy="74613"/>
          </a:xfrm>
          <a:custGeom>
            <a:avLst/>
            <a:gdLst>
              <a:gd name="T0" fmla="*/ 233843109 w 216"/>
              <a:gd name="T1" fmla="*/ 11565014 h 38"/>
              <a:gd name="T2" fmla="*/ 177481614 w 216"/>
              <a:gd name="T3" fmla="*/ 134937618 h 38"/>
              <a:gd name="T4" fmla="*/ 81545047 w 216"/>
              <a:gd name="T5" fmla="*/ 111803639 h 38"/>
              <a:gd name="T6" fmla="*/ 25183526 w 216"/>
              <a:gd name="T7" fmla="*/ 0 h 38"/>
              <a:gd name="T8" fmla="*/ 233843109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94" name="Freeform 18"/>
          <p:cNvSpPr>
            <a:spLocks/>
          </p:cNvSpPr>
          <p:nvPr/>
        </p:nvSpPr>
        <p:spPr bwMode="auto">
          <a:xfrm flipV="1">
            <a:off x="3348038" y="5327650"/>
            <a:ext cx="252412" cy="74613"/>
          </a:xfrm>
          <a:custGeom>
            <a:avLst/>
            <a:gdLst>
              <a:gd name="T0" fmla="*/ 266285309 w 216"/>
              <a:gd name="T1" fmla="*/ 11565014 h 38"/>
              <a:gd name="T2" fmla="*/ 202103733 w 216"/>
              <a:gd name="T3" fmla="*/ 134937618 h 38"/>
              <a:gd name="T4" fmla="*/ 92858412 w 216"/>
              <a:gd name="T5" fmla="*/ 111803639 h 38"/>
              <a:gd name="T6" fmla="*/ 28676809 w 216"/>
              <a:gd name="T7" fmla="*/ 0 h 38"/>
              <a:gd name="T8" fmla="*/ 266285309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95" name="Freeform 19"/>
          <p:cNvSpPr>
            <a:spLocks/>
          </p:cNvSpPr>
          <p:nvPr/>
        </p:nvSpPr>
        <p:spPr bwMode="auto">
          <a:xfrm flipV="1">
            <a:off x="2959100" y="5327650"/>
            <a:ext cx="258763" cy="74613"/>
          </a:xfrm>
          <a:custGeom>
            <a:avLst/>
            <a:gdLst>
              <a:gd name="T0" fmla="*/ 279853378 w 216"/>
              <a:gd name="T1" fmla="*/ 11565014 h 38"/>
              <a:gd name="T2" fmla="*/ 212402509 w 216"/>
              <a:gd name="T3" fmla="*/ 134937618 h 38"/>
              <a:gd name="T4" fmla="*/ 97589600 w 216"/>
              <a:gd name="T5" fmla="*/ 111803639 h 38"/>
              <a:gd name="T6" fmla="*/ 30138702 w 216"/>
              <a:gd name="T7" fmla="*/ 0 h 38"/>
              <a:gd name="T8" fmla="*/ 27985337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96" name="Freeform 20"/>
          <p:cNvSpPr>
            <a:spLocks/>
          </p:cNvSpPr>
          <p:nvPr/>
        </p:nvSpPr>
        <p:spPr bwMode="auto">
          <a:xfrm flipV="1">
            <a:off x="2571750" y="5327650"/>
            <a:ext cx="234950" cy="74613"/>
          </a:xfrm>
          <a:custGeom>
            <a:avLst/>
            <a:gdLst>
              <a:gd name="T0" fmla="*/ 230716552 w 216"/>
              <a:gd name="T1" fmla="*/ 11565014 h 38"/>
              <a:gd name="T2" fmla="*/ 175107383 w 216"/>
              <a:gd name="T3" fmla="*/ 134937618 h 38"/>
              <a:gd name="T4" fmla="*/ 80455158 w 216"/>
              <a:gd name="T5" fmla="*/ 111803639 h 38"/>
              <a:gd name="T6" fmla="*/ 24845964 w 216"/>
              <a:gd name="T7" fmla="*/ 0 h 38"/>
              <a:gd name="T8" fmla="*/ 230716552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97" name="Freeform 21"/>
          <p:cNvSpPr>
            <a:spLocks/>
          </p:cNvSpPr>
          <p:nvPr/>
        </p:nvSpPr>
        <p:spPr bwMode="auto">
          <a:xfrm flipV="1">
            <a:off x="2297113" y="5327650"/>
            <a:ext cx="234950" cy="74613"/>
          </a:xfrm>
          <a:custGeom>
            <a:avLst/>
            <a:gdLst>
              <a:gd name="T0" fmla="*/ 230716552 w 216"/>
              <a:gd name="T1" fmla="*/ 11565014 h 38"/>
              <a:gd name="T2" fmla="*/ 175107383 w 216"/>
              <a:gd name="T3" fmla="*/ 134937618 h 38"/>
              <a:gd name="T4" fmla="*/ 80455158 w 216"/>
              <a:gd name="T5" fmla="*/ 111803639 h 38"/>
              <a:gd name="T6" fmla="*/ 24845964 w 216"/>
              <a:gd name="T7" fmla="*/ 0 h 38"/>
              <a:gd name="T8" fmla="*/ 230716552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1398" name="Freeform 22"/>
          <p:cNvSpPr>
            <a:spLocks/>
          </p:cNvSpPr>
          <p:nvPr/>
        </p:nvSpPr>
        <p:spPr bwMode="auto">
          <a:xfrm flipV="1">
            <a:off x="-214313" y="5368925"/>
            <a:ext cx="2379663" cy="1130300"/>
          </a:xfrm>
          <a:custGeom>
            <a:avLst/>
            <a:gdLst>
              <a:gd name="T0" fmla="*/ 2147483647 w 1471"/>
              <a:gd name="T1" fmla="*/ 1630541725 h 712"/>
              <a:gd name="T2" fmla="*/ 2147483647 w 1471"/>
              <a:gd name="T3" fmla="*/ 997981930 h 712"/>
              <a:gd name="T4" fmla="*/ 1264016791 w 1471"/>
              <a:gd name="T5" fmla="*/ 647680926 h 712"/>
              <a:gd name="T6" fmla="*/ 499848977 w 1471"/>
              <a:gd name="T7" fmla="*/ 287297813 h 712"/>
              <a:gd name="T8" fmla="*/ 151787233 w 1471"/>
              <a:gd name="T9" fmla="*/ 100806240 h 712"/>
              <a:gd name="T10" fmla="*/ 0 w 1471"/>
              <a:gd name="T11" fmla="*/ 889616042 h 712"/>
              <a:gd name="T12" fmla="*/ 1277100889 w 1471"/>
              <a:gd name="T13" fmla="*/ 1197073411 h 712"/>
              <a:gd name="T14" fmla="*/ 2147483647 w 1471"/>
              <a:gd name="T15" fmla="*/ 1597778912 h 712"/>
              <a:gd name="T16" fmla="*/ 2147483647 w 1471"/>
              <a:gd name="T17" fmla="*/ 1751509581 h 712"/>
              <a:gd name="T18" fmla="*/ 2147483647 w 1471"/>
              <a:gd name="T19" fmla="*/ 1786791756 h 712"/>
              <a:gd name="T20" fmla="*/ 2147483647 w 1471"/>
              <a:gd name="T21" fmla="*/ 1706146784 h 712"/>
              <a:gd name="T22" fmla="*/ 2147483647 w 1471"/>
              <a:gd name="T23" fmla="*/ 1630541725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sp>
        <p:nvSpPr>
          <p:cNvPr id="101402" name="Line 26"/>
          <p:cNvSpPr>
            <a:spLocks noChangeShapeType="1"/>
          </p:cNvSpPr>
          <p:nvPr/>
        </p:nvSpPr>
        <p:spPr bwMode="auto">
          <a:xfrm flipH="1" flipV="1">
            <a:off x="2428875" y="32464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1403" name="Line 27"/>
          <p:cNvSpPr>
            <a:spLocks noChangeShapeType="1"/>
          </p:cNvSpPr>
          <p:nvPr/>
        </p:nvSpPr>
        <p:spPr bwMode="auto">
          <a:xfrm flipH="1" flipV="1">
            <a:off x="2124075" y="3213100"/>
            <a:ext cx="9525" cy="392113"/>
          </a:xfrm>
          <a:prstGeom prst="line">
            <a:avLst/>
          </a:prstGeom>
          <a:noFill/>
          <a:ln w="9525">
            <a:solidFill>
              <a:schemeClr val="tx1"/>
            </a:solidFill>
            <a:round/>
            <a:headEnd type="triangle" w="med" len="med"/>
            <a:tailEnd/>
          </a:ln>
        </p:spPr>
        <p:txBody>
          <a:bodyPr wrap="none" anchor="ctr"/>
          <a:lstStyle/>
          <a:p>
            <a:endParaRPr lang="cs-CZ"/>
          </a:p>
        </p:txBody>
      </p:sp>
      <p:sp>
        <p:nvSpPr>
          <p:cNvPr id="101404" name="Line 28"/>
          <p:cNvSpPr>
            <a:spLocks noChangeShapeType="1"/>
          </p:cNvSpPr>
          <p:nvPr/>
        </p:nvSpPr>
        <p:spPr bwMode="auto">
          <a:xfrm flipH="1" flipV="1">
            <a:off x="250825" y="3213100"/>
            <a:ext cx="5159375" cy="50800"/>
          </a:xfrm>
          <a:prstGeom prst="line">
            <a:avLst/>
          </a:prstGeom>
          <a:noFill/>
          <a:ln w="9525">
            <a:solidFill>
              <a:schemeClr val="tx1"/>
            </a:solidFill>
            <a:round/>
            <a:headEnd/>
            <a:tailEnd/>
          </a:ln>
        </p:spPr>
        <p:txBody>
          <a:bodyPr wrap="none" anchor="ctr"/>
          <a:lstStyle/>
          <a:p>
            <a:endParaRPr lang="cs-CZ"/>
          </a:p>
        </p:txBody>
      </p:sp>
      <p:sp>
        <p:nvSpPr>
          <p:cNvPr id="101405" name="Line 29"/>
          <p:cNvSpPr>
            <a:spLocks noChangeShapeType="1"/>
          </p:cNvSpPr>
          <p:nvPr/>
        </p:nvSpPr>
        <p:spPr bwMode="auto">
          <a:xfrm flipH="1" flipV="1">
            <a:off x="4953000" y="1846263"/>
            <a:ext cx="1588" cy="1044575"/>
          </a:xfrm>
          <a:prstGeom prst="line">
            <a:avLst/>
          </a:prstGeom>
          <a:noFill/>
          <a:ln w="76200">
            <a:solidFill>
              <a:schemeClr val="tx1"/>
            </a:solidFill>
            <a:round/>
            <a:headEnd/>
            <a:tailEnd type="triangle" w="med" len="med"/>
          </a:ln>
        </p:spPr>
        <p:txBody>
          <a:bodyPr wrap="none" anchor="ctr"/>
          <a:lstStyle/>
          <a:p>
            <a:endParaRPr lang="cs-CZ"/>
          </a:p>
        </p:txBody>
      </p:sp>
      <p:sp>
        <p:nvSpPr>
          <p:cNvPr id="101408" name="Oval 32"/>
          <p:cNvSpPr>
            <a:spLocks noChangeArrowheads="1"/>
          </p:cNvSpPr>
          <p:nvPr/>
        </p:nvSpPr>
        <p:spPr bwMode="auto">
          <a:xfrm flipH="1">
            <a:off x="5116513" y="4964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09" name="Oval 33"/>
          <p:cNvSpPr>
            <a:spLocks noChangeArrowheads="1"/>
          </p:cNvSpPr>
          <p:nvPr/>
        </p:nvSpPr>
        <p:spPr bwMode="auto">
          <a:xfrm flipH="1">
            <a:off x="4964113" y="5116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10" name="Oval 34"/>
          <p:cNvSpPr>
            <a:spLocks noChangeArrowheads="1"/>
          </p:cNvSpPr>
          <p:nvPr/>
        </p:nvSpPr>
        <p:spPr bwMode="auto">
          <a:xfrm flipH="1">
            <a:off x="4811713" y="5268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11" name="Oval 35"/>
          <p:cNvSpPr>
            <a:spLocks noChangeArrowheads="1"/>
          </p:cNvSpPr>
          <p:nvPr/>
        </p:nvSpPr>
        <p:spPr bwMode="auto">
          <a:xfrm flipH="1">
            <a:off x="4667250" y="5589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12" name="Oval 36"/>
          <p:cNvSpPr>
            <a:spLocks noChangeArrowheads="1"/>
          </p:cNvSpPr>
          <p:nvPr/>
        </p:nvSpPr>
        <p:spPr bwMode="auto">
          <a:xfrm flipH="1">
            <a:off x="4887913" y="5006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13" name="Oval 37"/>
          <p:cNvSpPr>
            <a:spLocks noChangeArrowheads="1"/>
          </p:cNvSpPr>
          <p:nvPr/>
        </p:nvSpPr>
        <p:spPr bwMode="auto">
          <a:xfrm flipH="1">
            <a:off x="5191125" y="45767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14" name="Oval 38"/>
          <p:cNvSpPr>
            <a:spLocks noChangeArrowheads="1"/>
          </p:cNvSpPr>
          <p:nvPr/>
        </p:nvSpPr>
        <p:spPr bwMode="auto">
          <a:xfrm flipH="1">
            <a:off x="5199063" y="4105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15" name="Oval 39"/>
          <p:cNvSpPr>
            <a:spLocks noChangeArrowheads="1"/>
          </p:cNvSpPr>
          <p:nvPr/>
        </p:nvSpPr>
        <p:spPr bwMode="auto">
          <a:xfrm flipH="1">
            <a:off x="4987925" y="4340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16" name="Oval 40"/>
          <p:cNvSpPr>
            <a:spLocks noChangeArrowheads="1"/>
          </p:cNvSpPr>
          <p:nvPr/>
        </p:nvSpPr>
        <p:spPr bwMode="auto">
          <a:xfrm flipH="1">
            <a:off x="4583113" y="4568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17" name="Oval 41"/>
          <p:cNvSpPr>
            <a:spLocks noChangeArrowheads="1"/>
          </p:cNvSpPr>
          <p:nvPr/>
        </p:nvSpPr>
        <p:spPr bwMode="auto">
          <a:xfrm flipH="1">
            <a:off x="4506913" y="4459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18" name="Oval 42"/>
          <p:cNvSpPr>
            <a:spLocks noChangeArrowheads="1"/>
          </p:cNvSpPr>
          <p:nvPr/>
        </p:nvSpPr>
        <p:spPr bwMode="auto">
          <a:xfrm flipH="1">
            <a:off x="4430713" y="4349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19" name="Oval 43"/>
          <p:cNvSpPr>
            <a:spLocks noChangeArrowheads="1"/>
          </p:cNvSpPr>
          <p:nvPr/>
        </p:nvSpPr>
        <p:spPr bwMode="auto">
          <a:xfrm flipH="1">
            <a:off x="4354513"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20" name="Oval 44"/>
          <p:cNvSpPr>
            <a:spLocks noChangeArrowheads="1"/>
          </p:cNvSpPr>
          <p:nvPr/>
        </p:nvSpPr>
        <p:spPr bwMode="auto">
          <a:xfrm flipH="1">
            <a:off x="4168775" y="4298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21" name="Oval 45"/>
          <p:cNvSpPr>
            <a:spLocks noChangeArrowheads="1"/>
          </p:cNvSpPr>
          <p:nvPr/>
        </p:nvSpPr>
        <p:spPr bwMode="auto">
          <a:xfrm flipH="1">
            <a:off x="3983038" y="4357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22" name="Oval 46"/>
          <p:cNvSpPr>
            <a:spLocks noChangeArrowheads="1"/>
          </p:cNvSpPr>
          <p:nvPr/>
        </p:nvSpPr>
        <p:spPr bwMode="auto">
          <a:xfrm flipH="1">
            <a:off x="3763963" y="4197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23" name="Oval 47"/>
          <p:cNvSpPr>
            <a:spLocks noChangeArrowheads="1"/>
          </p:cNvSpPr>
          <p:nvPr/>
        </p:nvSpPr>
        <p:spPr bwMode="auto">
          <a:xfrm flipH="1">
            <a:off x="3544888" y="4037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24" name="Oval 48"/>
          <p:cNvSpPr>
            <a:spLocks noChangeArrowheads="1"/>
          </p:cNvSpPr>
          <p:nvPr/>
        </p:nvSpPr>
        <p:spPr bwMode="auto">
          <a:xfrm flipH="1">
            <a:off x="3325813" y="3876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25" name="Oval 49"/>
          <p:cNvSpPr>
            <a:spLocks noChangeArrowheads="1"/>
          </p:cNvSpPr>
          <p:nvPr/>
        </p:nvSpPr>
        <p:spPr bwMode="auto">
          <a:xfrm flipH="1">
            <a:off x="3225800" y="4330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26" name="Oval 50"/>
          <p:cNvSpPr>
            <a:spLocks noChangeArrowheads="1"/>
          </p:cNvSpPr>
          <p:nvPr/>
        </p:nvSpPr>
        <p:spPr bwMode="auto">
          <a:xfrm flipH="1">
            <a:off x="3125788" y="4784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27" name="Oval 51"/>
          <p:cNvSpPr>
            <a:spLocks noChangeArrowheads="1"/>
          </p:cNvSpPr>
          <p:nvPr/>
        </p:nvSpPr>
        <p:spPr bwMode="auto">
          <a:xfrm flipH="1">
            <a:off x="2998788" y="4735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28" name="Oval 52"/>
          <p:cNvSpPr>
            <a:spLocks noChangeArrowheads="1"/>
          </p:cNvSpPr>
          <p:nvPr/>
        </p:nvSpPr>
        <p:spPr bwMode="auto">
          <a:xfrm flipH="1">
            <a:off x="2913063"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29" name="Oval 53"/>
          <p:cNvSpPr>
            <a:spLocks noChangeArrowheads="1"/>
          </p:cNvSpPr>
          <p:nvPr/>
        </p:nvSpPr>
        <p:spPr bwMode="auto">
          <a:xfrm flipH="1">
            <a:off x="2744788"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30" name="Oval 54"/>
          <p:cNvSpPr>
            <a:spLocks noChangeArrowheads="1"/>
          </p:cNvSpPr>
          <p:nvPr/>
        </p:nvSpPr>
        <p:spPr bwMode="auto">
          <a:xfrm flipH="1">
            <a:off x="2836863" y="42418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31" name="Oval 55"/>
          <p:cNvSpPr>
            <a:spLocks noChangeArrowheads="1"/>
          </p:cNvSpPr>
          <p:nvPr/>
        </p:nvSpPr>
        <p:spPr bwMode="auto">
          <a:xfrm flipH="1">
            <a:off x="2490788" y="4538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32" name="Oval 56"/>
          <p:cNvSpPr>
            <a:spLocks noChangeArrowheads="1"/>
          </p:cNvSpPr>
          <p:nvPr/>
        </p:nvSpPr>
        <p:spPr bwMode="auto">
          <a:xfrm flipH="1">
            <a:off x="3352800" y="4727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33" name="Oval 57"/>
          <p:cNvSpPr>
            <a:spLocks noChangeArrowheads="1"/>
          </p:cNvSpPr>
          <p:nvPr/>
        </p:nvSpPr>
        <p:spPr bwMode="auto">
          <a:xfrm flipH="1">
            <a:off x="3706813" y="4719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34" name="Oval 58"/>
          <p:cNvSpPr>
            <a:spLocks noChangeArrowheads="1"/>
          </p:cNvSpPr>
          <p:nvPr/>
        </p:nvSpPr>
        <p:spPr bwMode="auto">
          <a:xfrm flipH="1">
            <a:off x="3994150"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35" name="Oval 59"/>
          <p:cNvSpPr>
            <a:spLocks noChangeArrowheads="1"/>
          </p:cNvSpPr>
          <p:nvPr/>
        </p:nvSpPr>
        <p:spPr bwMode="auto">
          <a:xfrm flipH="1">
            <a:off x="4414838"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36" name="Oval 60"/>
          <p:cNvSpPr>
            <a:spLocks noChangeArrowheads="1"/>
          </p:cNvSpPr>
          <p:nvPr/>
        </p:nvSpPr>
        <p:spPr bwMode="auto">
          <a:xfrm flipH="1">
            <a:off x="3259138" y="4919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37" name="Oval 61"/>
          <p:cNvSpPr>
            <a:spLocks noChangeArrowheads="1"/>
          </p:cNvSpPr>
          <p:nvPr/>
        </p:nvSpPr>
        <p:spPr bwMode="auto">
          <a:xfrm flipH="1">
            <a:off x="3114675" y="4910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38" name="Oval 62"/>
          <p:cNvSpPr>
            <a:spLocks noChangeArrowheads="1"/>
          </p:cNvSpPr>
          <p:nvPr/>
        </p:nvSpPr>
        <p:spPr bwMode="auto">
          <a:xfrm flipH="1">
            <a:off x="3525838" y="5189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39" name="Oval 63"/>
          <p:cNvSpPr>
            <a:spLocks noChangeArrowheads="1"/>
          </p:cNvSpPr>
          <p:nvPr/>
        </p:nvSpPr>
        <p:spPr bwMode="auto">
          <a:xfrm flipH="1">
            <a:off x="3198813" y="5021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40" name="Oval 64"/>
          <p:cNvSpPr>
            <a:spLocks noChangeArrowheads="1"/>
          </p:cNvSpPr>
          <p:nvPr/>
        </p:nvSpPr>
        <p:spPr bwMode="auto">
          <a:xfrm flipH="1">
            <a:off x="3148013" y="5165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41" name="Oval 65"/>
          <p:cNvSpPr>
            <a:spLocks noChangeArrowheads="1"/>
          </p:cNvSpPr>
          <p:nvPr/>
        </p:nvSpPr>
        <p:spPr bwMode="auto">
          <a:xfrm flipH="1">
            <a:off x="3013075" y="5081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42" name="Oval 66"/>
          <p:cNvSpPr>
            <a:spLocks noChangeArrowheads="1"/>
          </p:cNvSpPr>
          <p:nvPr/>
        </p:nvSpPr>
        <p:spPr bwMode="auto">
          <a:xfrm flipH="1">
            <a:off x="2878138" y="4997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43" name="Oval 67"/>
          <p:cNvSpPr>
            <a:spLocks noChangeArrowheads="1"/>
          </p:cNvSpPr>
          <p:nvPr/>
        </p:nvSpPr>
        <p:spPr bwMode="auto">
          <a:xfrm flipH="1">
            <a:off x="2743200" y="49133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44" name="Oval 68"/>
          <p:cNvSpPr>
            <a:spLocks noChangeArrowheads="1"/>
          </p:cNvSpPr>
          <p:nvPr/>
        </p:nvSpPr>
        <p:spPr bwMode="auto">
          <a:xfrm flipH="1">
            <a:off x="2608263" y="4829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45" name="Oval 69"/>
          <p:cNvSpPr>
            <a:spLocks noChangeArrowheads="1"/>
          </p:cNvSpPr>
          <p:nvPr/>
        </p:nvSpPr>
        <p:spPr bwMode="auto">
          <a:xfrm flipH="1">
            <a:off x="2473325" y="4745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46" name="Oval 70"/>
          <p:cNvSpPr>
            <a:spLocks noChangeArrowheads="1"/>
          </p:cNvSpPr>
          <p:nvPr/>
        </p:nvSpPr>
        <p:spPr bwMode="auto">
          <a:xfrm flipH="1">
            <a:off x="2860675" y="5233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47" name="Oval 71"/>
          <p:cNvSpPr>
            <a:spLocks noChangeArrowheads="1"/>
          </p:cNvSpPr>
          <p:nvPr/>
        </p:nvSpPr>
        <p:spPr bwMode="auto">
          <a:xfrm flipH="1">
            <a:off x="2895600" y="4854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48" name="Oval 72"/>
          <p:cNvSpPr>
            <a:spLocks noChangeArrowheads="1"/>
          </p:cNvSpPr>
          <p:nvPr/>
        </p:nvSpPr>
        <p:spPr bwMode="auto">
          <a:xfrm flipH="1">
            <a:off x="2684463" y="4394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49" name="Oval 73"/>
          <p:cNvSpPr>
            <a:spLocks noChangeArrowheads="1"/>
          </p:cNvSpPr>
          <p:nvPr/>
        </p:nvSpPr>
        <p:spPr bwMode="auto">
          <a:xfrm flipH="1">
            <a:off x="3200400" y="46275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50" name="Oval 74"/>
          <p:cNvSpPr>
            <a:spLocks noChangeArrowheads="1"/>
          </p:cNvSpPr>
          <p:nvPr/>
        </p:nvSpPr>
        <p:spPr bwMode="auto">
          <a:xfrm flipH="1">
            <a:off x="2617788" y="4594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51" name="Oval 75"/>
          <p:cNvSpPr>
            <a:spLocks noChangeArrowheads="1"/>
          </p:cNvSpPr>
          <p:nvPr/>
        </p:nvSpPr>
        <p:spPr bwMode="auto">
          <a:xfrm flipH="1">
            <a:off x="3116263" y="44450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52" name="Oval 76"/>
          <p:cNvSpPr>
            <a:spLocks noChangeArrowheads="1"/>
          </p:cNvSpPr>
          <p:nvPr/>
        </p:nvSpPr>
        <p:spPr bwMode="auto">
          <a:xfrm flipH="1">
            <a:off x="3343275" y="4497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53" name="Oval 77"/>
          <p:cNvSpPr>
            <a:spLocks noChangeArrowheads="1"/>
          </p:cNvSpPr>
          <p:nvPr/>
        </p:nvSpPr>
        <p:spPr bwMode="auto">
          <a:xfrm flipH="1">
            <a:off x="3452813" y="4221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54" name="Oval 78"/>
          <p:cNvSpPr>
            <a:spLocks noChangeArrowheads="1"/>
          </p:cNvSpPr>
          <p:nvPr/>
        </p:nvSpPr>
        <p:spPr bwMode="auto">
          <a:xfrm flipH="1">
            <a:off x="2871788" y="4433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55" name="Oval 79"/>
          <p:cNvSpPr>
            <a:spLocks noChangeArrowheads="1"/>
          </p:cNvSpPr>
          <p:nvPr/>
        </p:nvSpPr>
        <p:spPr bwMode="auto">
          <a:xfrm flipH="1">
            <a:off x="1647825" y="4773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56" name="Oval 80"/>
          <p:cNvSpPr>
            <a:spLocks noChangeArrowheads="1"/>
          </p:cNvSpPr>
          <p:nvPr/>
        </p:nvSpPr>
        <p:spPr bwMode="auto">
          <a:xfrm flipH="1">
            <a:off x="2684463" y="4394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57" name="Oval 81"/>
          <p:cNvSpPr>
            <a:spLocks noChangeArrowheads="1"/>
          </p:cNvSpPr>
          <p:nvPr/>
        </p:nvSpPr>
        <p:spPr bwMode="auto">
          <a:xfrm flipH="1">
            <a:off x="2338388" y="4691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58" name="Oval 82"/>
          <p:cNvSpPr>
            <a:spLocks noChangeArrowheads="1"/>
          </p:cNvSpPr>
          <p:nvPr/>
        </p:nvSpPr>
        <p:spPr bwMode="auto">
          <a:xfrm flipH="1">
            <a:off x="2590800" y="5065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59" name="Oval 83"/>
          <p:cNvSpPr>
            <a:spLocks noChangeArrowheads="1"/>
          </p:cNvSpPr>
          <p:nvPr/>
        </p:nvSpPr>
        <p:spPr bwMode="auto">
          <a:xfrm flipH="1">
            <a:off x="2455863" y="4981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60" name="Oval 84"/>
          <p:cNvSpPr>
            <a:spLocks noChangeArrowheads="1"/>
          </p:cNvSpPr>
          <p:nvPr/>
        </p:nvSpPr>
        <p:spPr bwMode="auto">
          <a:xfrm flipH="1">
            <a:off x="2449513" y="3714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61" name="Oval 85"/>
          <p:cNvSpPr>
            <a:spLocks noChangeArrowheads="1"/>
          </p:cNvSpPr>
          <p:nvPr/>
        </p:nvSpPr>
        <p:spPr bwMode="auto">
          <a:xfrm flipH="1">
            <a:off x="1387475" y="4410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62" name="Oval 86"/>
          <p:cNvSpPr>
            <a:spLocks noChangeArrowheads="1"/>
          </p:cNvSpPr>
          <p:nvPr/>
        </p:nvSpPr>
        <p:spPr bwMode="auto">
          <a:xfrm flipH="1">
            <a:off x="1782763" y="4941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63" name="Oval 87"/>
          <p:cNvSpPr>
            <a:spLocks noChangeArrowheads="1"/>
          </p:cNvSpPr>
          <p:nvPr/>
        </p:nvSpPr>
        <p:spPr bwMode="auto">
          <a:xfrm flipH="1">
            <a:off x="2303463" y="411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64" name="Oval 88"/>
          <p:cNvSpPr>
            <a:spLocks noChangeArrowheads="1"/>
          </p:cNvSpPr>
          <p:nvPr/>
        </p:nvSpPr>
        <p:spPr bwMode="auto">
          <a:xfrm flipH="1">
            <a:off x="2185988" y="48434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65" name="Oval 89"/>
          <p:cNvSpPr>
            <a:spLocks noChangeArrowheads="1"/>
          </p:cNvSpPr>
          <p:nvPr/>
        </p:nvSpPr>
        <p:spPr bwMode="auto">
          <a:xfrm flipH="1">
            <a:off x="2438400" y="5218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66" name="Oval 90"/>
          <p:cNvSpPr>
            <a:spLocks noChangeArrowheads="1"/>
          </p:cNvSpPr>
          <p:nvPr/>
        </p:nvSpPr>
        <p:spPr bwMode="auto">
          <a:xfrm flipH="1">
            <a:off x="2303463" y="513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67" name="Oval 91"/>
          <p:cNvSpPr>
            <a:spLocks noChangeArrowheads="1"/>
          </p:cNvSpPr>
          <p:nvPr/>
        </p:nvSpPr>
        <p:spPr bwMode="auto">
          <a:xfrm flipH="1">
            <a:off x="2185988" y="4505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68" name="Oval 92"/>
          <p:cNvSpPr>
            <a:spLocks noChangeArrowheads="1"/>
          </p:cNvSpPr>
          <p:nvPr/>
        </p:nvSpPr>
        <p:spPr bwMode="auto">
          <a:xfrm flipH="1">
            <a:off x="1935163" y="4764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69" name="Oval 93"/>
          <p:cNvSpPr>
            <a:spLocks noChangeArrowheads="1"/>
          </p:cNvSpPr>
          <p:nvPr/>
        </p:nvSpPr>
        <p:spPr bwMode="auto">
          <a:xfrm flipH="1">
            <a:off x="1755775" y="5118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70" name="Oval 94"/>
          <p:cNvSpPr>
            <a:spLocks noChangeArrowheads="1"/>
          </p:cNvSpPr>
          <p:nvPr/>
        </p:nvSpPr>
        <p:spPr bwMode="auto">
          <a:xfrm flipH="1">
            <a:off x="2066925" y="4243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71" name="Oval 95"/>
          <p:cNvSpPr>
            <a:spLocks noChangeArrowheads="1"/>
          </p:cNvSpPr>
          <p:nvPr/>
        </p:nvSpPr>
        <p:spPr bwMode="auto">
          <a:xfrm flipH="1">
            <a:off x="2033588" y="49958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72" name="Oval 96"/>
          <p:cNvSpPr>
            <a:spLocks noChangeArrowheads="1"/>
          </p:cNvSpPr>
          <p:nvPr/>
        </p:nvSpPr>
        <p:spPr bwMode="auto">
          <a:xfrm flipH="1">
            <a:off x="2286000" y="5370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73" name="Oval 97"/>
          <p:cNvSpPr>
            <a:spLocks noChangeArrowheads="1"/>
          </p:cNvSpPr>
          <p:nvPr/>
        </p:nvSpPr>
        <p:spPr bwMode="auto">
          <a:xfrm flipH="1">
            <a:off x="2151063" y="5286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74" name="Oval 98"/>
          <p:cNvSpPr>
            <a:spLocks noChangeArrowheads="1"/>
          </p:cNvSpPr>
          <p:nvPr/>
        </p:nvSpPr>
        <p:spPr bwMode="auto">
          <a:xfrm flipH="1">
            <a:off x="1712913" y="4270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75" name="Oval 99"/>
          <p:cNvSpPr>
            <a:spLocks noChangeArrowheads="1"/>
          </p:cNvSpPr>
          <p:nvPr/>
        </p:nvSpPr>
        <p:spPr bwMode="auto">
          <a:xfrm flipH="1">
            <a:off x="1908175" y="4554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76" name="Oval 100"/>
          <p:cNvSpPr>
            <a:spLocks noChangeArrowheads="1"/>
          </p:cNvSpPr>
          <p:nvPr/>
        </p:nvSpPr>
        <p:spPr bwMode="auto">
          <a:xfrm flipH="1">
            <a:off x="4835525" y="4492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77" name="Oval 101"/>
          <p:cNvSpPr>
            <a:spLocks noChangeArrowheads="1"/>
          </p:cNvSpPr>
          <p:nvPr/>
        </p:nvSpPr>
        <p:spPr bwMode="auto">
          <a:xfrm flipH="1">
            <a:off x="4683125" y="4645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78" name="Oval 102"/>
          <p:cNvSpPr>
            <a:spLocks noChangeArrowheads="1"/>
          </p:cNvSpPr>
          <p:nvPr/>
        </p:nvSpPr>
        <p:spPr bwMode="auto">
          <a:xfrm flipH="1">
            <a:off x="5038725" y="4729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79" name="Oval 103"/>
          <p:cNvSpPr>
            <a:spLocks noChangeArrowheads="1"/>
          </p:cNvSpPr>
          <p:nvPr/>
        </p:nvSpPr>
        <p:spPr bwMode="auto">
          <a:xfrm flipH="1">
            <a:off x="5181600" y="4433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80" name="Oval 104"/>
          <p:cNvSpPr>
            <a:spLocks noChangeArrowheads="1"/>
          </p:cNvSpPr>
          <p:nvPr/>
        </p:nvSpPr>
        <p:spPr bwMode="auto">
          <a:xfrm flipH="1">
            <a:off x="5029200" y="4586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81" name="Oval 105"/>
          <p:cNvSpPr>
            <a:spLocks noChangeArrowheads="1"/>
          </p:cNvSpPr>
          <p:nvPr/>
        </p:nvSpPr>
        <p:spPr bwMode="auto">
          <a:xfrm flipH="1">
            <a:off x="4876800" y="4738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82" name="Oval 106"/>
          <p:cNvSpPr>
            <a:spLocks noChangeArrowheads="1"/>
          </p:cNvSpPr>
          <p:nvPr/>
        </p:nvSpPr>
        <p:spPr bwMode="auto">
          <a:xfrm flipH="1">
            <a:off x="4724400" y="4891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83" name="Oval 107"/>
          <p:cNvSpPr>
            <a:spLocks noChangeArrowheads="1"/>
          </p:cNvSpPr>
          <p:nvPr/>
        </p:nvSpPr>
        <p:spPr bwMode="auto">
          <a:xfrm flipH="1">
            <a:off x="4572000" y="5043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84" name="Oval 108"/>
          <p:cNvSpPr>
            <a:spLocks noChangeArrowheads="1"/>
          </p:cNvSpPr>
          <p:nvPr/>
        </p:nvSpPr>
        <p:spPr bwMode="auto">
          <a:xfrm flipH="1">
            <a:off x="4818063"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85" name="Oval 109"/>
          <p:cNvSpPr>
            <a:spLocks noChangeArrowheads="1"/>
          </p:cNvSpPr>
          <p:nvPr/>
        </p:nvSpPr>
        <p:spPr bwMode="auto">
          <a:xfrm flipH="1">
            <a:off x="4681538" y="4259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86" name="Oval 110"/>
          <p:cNvSpPr>
            <a:spLocks noChangeArrowheads="1"/>
          </p:cNvSpPr>
          <p:nvPr/>
        </p:nvSpPr>
        <p:spPr bwMode="auto">
          <a:xfrm flipH="1">
            <a:off x="4494213" y="4084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87" name="Oval 111"/>
          <p:cNvSpPr>
            <a:spLocks noChangeArrowheads="1"/>
          </p:cNvSpPr>
          <p:nvPr/>
        </p:nvSpPr>
        <p:spPr bwMode="auto">
          <a:xfrm flipH="1">
            <a:off x="4419600" y="5195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88" name="Oval 112"/>
          <p:cNvSpPr>
            <a:spLocks noChangeArrowheads="1"/>
          </p:cNvSpPr>
          <p:nvPr/>
        </p:nvSpPr>
        <p:spPr bwMode="auto">
          <a:xfrm flipH="1">
            <a:off x="4262438" y="4999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89" name="Oval 113"/>
          <p:cNvSpPr>
            <a:spLocks noChangeArrowheads="1"/>
          </p:cNvSpPr>
          <p:nvPr/>
        </p:nvSpPr>
        <p:spPr bwMode="auto">
          <a:xfrm flipH="1">
            <a:off x="4110038" y="5151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90" name="Oval 114"/>
          <p:cNvSpPr>
            <a:spLocks noChangeArrowheads="1"/>
          </p:cNvSpPr>
          <p:nvPr/>
        </p:nvSpPr>
        <p:spPr bwMode="auto">
          <a:xfrm flipH="1">
            <a:off x="2951163" y="5754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91" name="Oval 115"/>
          <p:cNvSpPr>
            <a:spLocks noChangeArrowheads="1"/>
          </p:cNvSpPr>
          <p:nvPr/>
        </p:nvSpPr>
        <p:spPr bwMode="auto">
          <a:xfrm flipH="1">
            <a:off x="3957638" y="5303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92" name="Oval 116"/>
          <p:cNvSpPr>
            <a:spLocks noChangeArrowheads="1"/>
          </p:cNvSpPr>
          <p:nvPr/>
        </p:nvSpPr>
        <p:spPr bwMode="auto">
          <a:xfrm flipH="1">
            <a:off x="3841750" y="4999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93" name="Oval 117"/>
          <p:cNvSpPr>
            <a:spLocks noChangeArrowheads="1"/>
          </p:cNvSpPr>
          <p:nvPr/>
        </p:nvSpPr>
        <p:spPr bwMode="auto">
          <a:xfrm flipH="1">
            <a:off x="3527425"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94" name="Oval 118"/>
          <p:cNvSpPr>
            <a:spLocks noChangeArrowheads="1"/>
          </p:cNvSpPr>
          <p:nvPr/>
        </p:nvSpPr>
        <p:spPr bwMode="auto">
          <a:xfrm flipH="1">
            <a:off x="6403975" y="4535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95" name="Oval 119"/>
          <p:cNvSpPr>
            <a:spLocks noChangeArrowheads="1"/>
          </p:cNvSpPr>
          <p:nvPr/>
        </p:nvSpPr>
        <p:spPr bwMode="auto">
          <a:xfrm flipH="1">
            <a:off x="7473950" y="4789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96" name="Oval 120"/>
          <p:cNvSpPr>
            <a:spLocks noChangeArrowheads="1"/>
          </p:cNvSpPr>
          <p:nvPr/>
        </p:nvSpPr>
        <p:spPr bwMode="auto">
          <a:xfrm flipH="1">
            <a:off x="8763000" y="5075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97" name="Oval 121"/>
          <p:cNvSpPr>
            <a:spLocks noChangeArrowheads="1"/>
          </p:cNvSpPr>
          <p:nvPr/>
        </p:nvSpPr>
        <p:spPr bwMode="auto">
          <a:xfrm flipH="1">
            <a:off x="7861300" y="4919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98" name="Oval 122"/>
          <p:cNvSpPr>
            <a:spLocks noChangeArrowheads="1"/>
          </p:cNvSpPr>
          <p:nvPr/>
        </p:nvSpPr>
        <p:spPr bwMode="auto">
          <a:xfrm flipH="1">
            <a:off x="7323138" y="48387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499" name="Oval 123"/>
          <p:cNvSpPr>
            <a:spLocks noChangeArrowheads="1"/>
          </p:cNvSpPr>
          <p:nvPr/>
        </p:nvSpPr>
        <p:spPr bwMode="auto">
          <a:xfrm flipH="1">
            <a:off x="7372350" y="4510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00" name="Oval 124"/>
          <p:cNvSpPr>
            <a:spLocks noChangeArrowheads="1"/>
          </p:cNvSpPr>
          <p:nvPr/>
        </p:nvSpPr>
        <p:spPr bwMode="auto">
          <a:xfrm flipH="1">
            <a:off x="7119938"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01" name="Oval 125"/>
          <p:cNvSpPr>
            <a:spLocks noChangeArrowheads="1"/>
          </p:cNvSpPr>
          <p:nvPr/>
        </p:nvSpPr>
        <p:spPr bwMode="auto">
          <a:xfrm flipH="1">
            <a:off x="6967538" y="4754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02" name="Oval 126"/>
          <p:cNvSpPr>
            <a:spLocks noChangeArrowheads="1"/>
          </p:cNvSpPr>
          <p:nvPr/>
        </p:nvSpPr>
        <p:spPr bwMode="auto">
          <a:xfrm flipH="1">
            <a:off x="6815138" y="4906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03" name="Oval 127"/>
          <p:cNvSpPr>
            <a:spLocks noChangeArrowheads="1"/>
          </p:cNvSpPr>
          <p:nvPr/>
        </p:nvSpPr>
        <p:spPr bwMode="auto">
          <a:xfrm flipH="1">
            <a:off x="7170738"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04" name="Oval 128"/>
          <p:cNvSpPr>
            <a:spLocks noChangeArrowheads="1"/>
          </p:cNvSpPr>
          <p:nvPr/>
        </p:nvSpPr>
        <p:spPr bwMode="auto">
          <a:xfrm flipH="1">
            <a:off x="7313613"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05" name="Oval 129"/>
          <p:cNvSpPr>
            <a:spLocks noChangeArrowheads="1"/>
          </p:cNvSpPr>
          <p:nvPr/>
        </p:nvSpPr>
        <p:spPr bwMode="auto">
          <a:xfrm flipH="1">
            <a:off x="7161213" y="4848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06" name="Oval 130"/>
          <p:cNvSpPr>
            <a:spLocks noChangeArrowheads="1"/>
          </p:cNvSpPr>
          <p:nvPr/>
        </p:nvSpPr>
        <p:spPr bwMode="auto">
          <a:xfrm flipH="1">
            <a:off x="7008813" y="5000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07" name="Oval 131"/>
          <p:cNvSpPr>
            <a:spLocks noChangeArrowheads="1"/>
          </p:cNvSpPr>
          <p:nvPr/>
        </p:nvSpPr>
        <p:spPr bwMode="auto">
          <a:xfrm flipH="1">
            <a:off x="6856413"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08" name="Oval 132"/>
          <p:cNvSpPr>
            <a:spLocks noChangeArrowheads="1"/>
          </p:cNvSpPr>
          <p:nvPr/>
        </p:nvSpPr>
        <p:spPr bwMode="auto">
          <a:xfrm flipH="1">
            <a:off x="6950075" y="4418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09" name="Oval 133"/>
          <p:cNvSpPr>
            <a:spLocks noChangeArrowheads="1"/>
          </p:cNvSpPr>
          <p:nvPr/>
        </p:nvSpPr>
        <p:spPr bwMode="auto">
          <a:xfrm flipH="1">
            <a:off x="6813550" y="4521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10" name="Oval 134"/>
          <p:cNvSpPr>
            <a:spLocks noChangeArrowheads="1"/>
          </p:cNvSpPr>
          <p:nvPr/>
        </p:nvSpPr>
        <p:spPr bwMode="auto">
          <a:xfrm flipH="1">
            <a:off x="757238" y="531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11" name="Oval 135"/>
          <p:cNvSpPr>
            <a:spLocks noChangeArrowheads="1"/>
          </p:cNvSpPr>
          <p:nvPr/>
        </p:nvSpPr>
        <p:spPr bwMode="auto">
          <a:xfrm flipH="1">
            <a:off x="900113" y="5024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12" name="Oval 136"/>
          <p:cNvSpPr>
            <a:spLocks noChangeArrowheads="1"/>
          </p:cNvSpPr>
          <p:nvPr/>
        </p:nvSpPr>
        <p:spPr bwMode="auto">
          <a:xfrm flipH="1">
            <a:off x="554038"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13" name="Oval 137"/>
          <p:cNvSpPr>
            <a:spLocks noChangeArrowheads="1"/>
          </p:cNvSpPr>
          <p:nvPr/>
        </p:nvSpPr>
        <p:spPr bwMode="auto">
          <a:xfrm flipH="1">
            <a:off x="401638" y="5235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14" name="Oval 138"/>
          <p:cNvSpPr>
            <a:spLocks noChangeArrowheads="1"/>
          </p:cNvSpPr>
          <p:nvPr/>
        </p:nvSpPr>
        <p:spPr bwMode="auto">
          <a:xfrm flipH="1">
            <a:off x="249238" y="5387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15" name="Oval 139"/>
          <p:cNvSpPr>
            <a:spLocks noChangeArrowheads="1"/>
          </p:cNvSpPr>
          <p:nvPr/>
        </p:nvSpPr>
        <p:spPr bwMode="auto">
          <a:xfrm flipH="1">
            <a:off x="604838" y="5472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16" name="Oval 140"/>
          <p:cNvSpPr>
            <a:spLocks noChangeArrowheads="1"/>
          </p:cNvSpPr>
          <p:nvPr/>
        </p:nvSpPr>
        <p:spPr bwMode="auto">
          <a:xfrm flipH="1">
            <a:off x="747713" y="5176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17" name="Oval 141"/>
          <p:cNvSpPr>
            <a:spLocks noChangeArrowheads="1"/>
          </p:cNvSpPr>
          <p:nvPr/>
        </p:nvSpPr>
        <p:spPr bwMode="auto">
          <a:xfrm flipH="1">
            <a:off x="595313" y="5329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18" name="Oval 142"/>
          <p:cNvSpPr>
            <a:spLocks noChangeArrowheads="1"/>
          </p:cNvSpPr>
          <p:nvPr/>
        </p:nvSpPr>
        <p:spPr bwMode="auto">
          <a:xfrm flipH="1">
            <a:off x="442913" y="5481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19" name="Oval 143"/>
          <p:cNvSpPr>
            <a:spLocks noChangeArrowheads="1"/>
          </p:cNvSpPr>
          <p:nvPr/>
        </p:nvSpPr>
        <p:spPr bwMode="auto">
          <a:xfrm flipH="1">
            <a:off x="290513" y="5634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20" name="Oval 144"/>
          <p:cNvSpPr>
            <a:spLocks noChangeArrowheads="1"/>
          </p:cNvSpPr>
          <p:nvPr/>
        </p:nvSpPr>
        <p:spPr bwMode="auto">
          <a:xfrm flipH="1">
            <a:off x="384175" y="4899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21" name="Oval 145"/>
          <p:cNvSpPr>
            <a:spLocks noChangeArrowheads="1"/>
          </p:cNvSpPr>
          <p:nvPr/>
        </p:nvSpPr>
        <p:spPr bwMode="auto">
          <a:xfrm flipH="1">
            <a:off x="247650" y="5002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22" name="Oval 146"/>
          <p:cNvSpPr>
            <a:spLocks noChangeArrowheads="1"/>
          </p:cNvSpPr>
          <p:nvPr/>
        </p:nvSpPr>
        <p:spPr bwMode="auto">
          <a:xfrm flipH="1">
            <a:off x="638175" y="4181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23" name="Oval 147"/>
          <p:cNvSpPr>
            <a:spLocks noChangeArrowheads="1"/>
          </p:cNvSpPr>
          <p:nvPr/>
        </p:nvSpPr>
        <p:spPr bwMode="auto">
          <a:xfrm flipH="1">
            <a:off x="781050" y="3886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24" name="Oval 148"/>
          <p:cNvSpPr>
            <a:spLocks noChangeArrowheads="1"/>
          </p:cNvSpPr>
          <p:nvPr/>
        </p:nvSpPr>
        <p:spPr bwMode="auto">
          <a:xfrm flipH="1">
            <a:off x="434975" y="3944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25" name="Oval 149"/>
          <p:cNvSpPr>
            <a:spLocks noChangeArrowheads="1"/>
          </p:cNvSpPr>
          <p:nvPr/>
        </p:nvSpPr>
        <p:spPr bwMode="auto">
          <a:xfrm flipH="1">
            <a:off x="282575" y="4097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26" name="Oval 150"/>
          <p:cNvSpPr>
            <a:spLocks noChangeArrowheads="1"/>
          </p:cNvSpPr>
          <p:nvPr/>
        </p:nvSpPr>
        <p:spPr bwMode="auto">
          <a:xfrm flipH="1">
            <a:off x="130175"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27" name="Oval 151"/>
          <p:cNvSpPr>
            <a:spLocks noChangeArrowheads="1"/>
          </p:cNvSpPr>
          <p:nvPr/>
        </p:nvSpPr>
        <p:spPr bwMode="auto">
          <a:xfrm flipH="1">
            <a:off x="485775" y="4333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28" name="Oval 152"/>
          <p:cNvSpPr>
            <a:spLocks noChangeArrowheads="1"/>
          </p:cNvSpPr>
          <p:nvPr/>
        </p:nvSpPr>
        <p:spPr bwMode="auto">
          <a:xfrm flipH="1">
            <a:off x="628650" y="4038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29" name="Oval 153"/>
          <p:cNvSpPr>
            <a:spLocks noChangeArrowheads="1"/>
          </p:cNvSpPr>
          <p:nvPr/>
        </p:nvSpPr>
        <p:spPr bwMode="auto">
          <a:xfrm flipH="1">
            <a:off x="476250" y="41910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30" name="Oval 154"/>
          <p:cNvSpPr>
            <a:spLocks noChangeArrowheads="1"/>
          </p:cNvSpPr>
          <p:nvPr/>
        </p:nvSpPr>
        <p:spPr bwMode="auto">
          <a:xfrm flipH="1">
            <a:off x="323850" y="4343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31" name="Oval 155"/>
          <p:cNvSpPr>
            <a:spLocks noChangeArrowheads="1"/>
          </p:cNvSpPr>
          <p:nvPr/>
        </p:nvSpPr>
        <p:spPr bwMode="auto">
          <a:xfrm flipH="1">
            <a:off x="171450" y="4495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32" name="Oval 156"/>
          <p:cNvSpPr>
            <a:spLocks noChangeArrowheads="1"/>
          </p:cNvSpPr>
          <p:nvPr/>
        </p:nvSpPr>
        <p:spPr bwMode="auto">
          <a:xfrm flipH="1">
            <a:off x="265113" y="3760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33" name="Oval 157"/>
          <p:cNvSpPr>
            <a:spLocks noChangeArrowheads="1"/>
          </p:cNvSpPr>
          <p:nvPr/>
        </p:nvSpPr>
        <p:spPr bwMode="auto">
          <a:xfrm flipH="1">
            <a:off x="128588" y="386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34" name="Oval 158"/>
          <p:cNvSpPr>
            <a:spLocks noChangeArrowheads="1"/>
          </p:cNvSpPr>
          <p:nvPr/>
        </p:nvSpPr>
        <p:spPr bwMode="auto">
          <a:xfrm flipH="1">
            <a:off x="7996238"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35" name="Oval 159"/>
          <p:cNvSpPr>
            <a:spLocks noChangeArrowheads="1"/>
          </p:cNvSpPr>
          <p:nvPr/>
        </p:nvSpPr>
        <p:spPr bwMode="auto">
          <a:xfrm flipH="1">
            <a:off x="8139113" y="3944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36" name="Oval 160"/>
          <p:cNvSpPr>
            <a:spLocks noChangeArrowheads="1"/>
          </p:cNvSpPr>
          <p:nvPr/>
        </p:nvSpPr>
        <p:spPr bwMode="auto">
          <a:xfrm flipH="1">
            <a:off x="7793038" y="4003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37" name="Oval 161"/>
          <p:cNvSpPr>
            <a:spLocks noChangeArrowheads="1"/>
          </p:cNvSpPr>
          <p:nvPr/>
        </p:nvSpPr>
        <p:spPr bwMode="auto">
          <a:xfrm flipH="1">
            <a:off x="7640638"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38" name="Oval 162"/>
          <p:cNvSpPr>
            <a:spLocks noChangeArrowheads="1"/>
          </p:cNvSpPr>
          <p:nvPr/>
        </p:nvSpPr>
        <p:spPr bwMode="auto">
          <a:xfrm flipH="1">
            <a:off x="7488238" y="4308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39" name="Oval 163"/>
          <p:cNvSpPr>
            <a:spLocks noChangeArrowheads="1"/>
          </p:cNvSpPr>
          <p:nvPr/>
        </p:nvSpPr>
        <p:spPr bwMode="auto">
          <a:xfrm flipH="1">
            <a:off x="7843838" y="4392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40" name="Oval 164"/>
          <p:cNvSpPr>
            <a:spLocks noChangeArrowheads="1"/>
          </p:cNvSpPr>
          <p:nvPr/>
        </p:nvSpPr>
        <p:spPr bwMode="auto">
          <a:xfrm flipH="1">
            <a:off x="7986713" y="4097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41" name="Oval 165"/>
          <p:cNvSpPr>
            <a:spLocks noChangeArrowheads="1"/>
          </p:cNvSpPr>
          <p:nvPr/>
        </p:nvSpPr>
        <p:spPr bwMode="auto">
          <a:xfrm flipH="1">
            <a:off x="7834313"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42" name="Oval 166"/>
          <p:cNvSpPr>
            <a:spLocks noChangeArrowheads="1"/>
          </p:cNvSpPr>
          <p:nvPr/>
        </p:nvSpPr>
        <p:spPr bwMode="auto">
          <a:xfrm flipH="1">
            <a:off x="7681913" y="440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43" name="Oval 167"/>
          <p:cNvSpPr>
            <a:spLocks noChangeArrowheads="1"/>
          </p:cNvSpPr>
          <p:nvPr/>
        </p:nvSpPr>
        <p:spPr bwMode="auto">
          <a:xfrm flipH="1">
            <a:off x="7529513" y="4554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44" name="Oval 168"/>
          <p:cNvSpPr>
            <a:spLocks noChangeArrowheads="1"/>
          </p:cNvSpPr>
          <p:nvPr/>
        </p:nvSpPr>
        <p:spPr bwMode="auto">
          <a:xfrm flipH="1">
            <a:off x="7688263" y="3851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45" name="Oval 169"/>
          <p:cNvSpPr>
            <a:spLocks noChangeArrowheads="1"/>
          </p:cNvSpPr>
          <p:nvPr/>
        </p:nvSpPr>
        <p:spPr bwMode="auto">
          <a:xfrm flipH="1">
            <a:off x="7437438" y="3914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46" name="Oval 170"/>
          <p:cNvSpPr>
            <a:spLocks noChangeArrowheads="1"/>
          </p:cNvSpPr>
          <p:nvPr/>
        </p:nvSpPr>
        <p:spPr bwMode="auto">
          <a:xfrm flipH="1">
            <a:off x="7169150" y="5094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47" name="Oval 171"/>
          <p:cNvSpPr>
            <a:spLocks noChangeArrowheads="1"/>
          </p:cNvSpPr>
          <p:nvPr/>
        </p:nvSpPr>
        <p:spPr bwMode="auto">
          <a:xfrm flipH="1">
            <a:off x="7018338" y="5143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48" name="Oval 172"/>
          <p:cNvSpPr>
            <a:spLocks noChangeArrowheads="1"/>
          </p:cNvSpPr>
          <p:nvPr/>
        </p:nvSpPr>
        <p:spPr bwMode="auto">
          <a:xfrm flipH="1">
            <a:off x="6662738" y="50593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49" name="Oval 173"/>
          <p:cNvSpPr>
            <a:spLocks noChangeArrowheads="1"/>
          </p:cNvSpPr>
          <p:nvPr/>
        </p:nvSpPr>
        <p:spPr bwMode="auto">
          <a:xfrm flipH="1">
            <a:off x="7286625" y="5203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50" name="Oval 174"/>
          <p:cNvSpPr>
            <a:spLocks noChangeArrowheads="1"/>
          </p:cNvSpPr>
          <p:nvPr/>
        </p:nvSpPr>
        <p:spPr bwMode="auto">
          <a:xfrm flipH="1">
            <a:off x="6865938" y="5295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51" name="Oval 175"/>
          <p:cNvSpPr>
            <a:spLocks noChangeArrowheads="1"/>
          </p:cNvSpPr>
          <p:nvPr/>
        </p:nvSpPr>
        <p:spPr bwMode="auto">
          <a:xfrm flipH="1">
            <a:off x="6856413"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52" name="Oval 176"/>
          <p:cNvSpPr>
            <a:spLocks noChangeArrowheads="1"/>
          </p:cNvSpPr>
          <p:nvPr/>
        </p:nvSpPr>
        <p:spPr bwMode="auto">
          <a:xfrm flipH="1">
            <a:off x="6577013" y="4791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53" name="Oval 177"/>
          <p:cNvSpPr>
            <a:spLocks noChangeArrowheads="1"/>
          </p:cNvSpPr>
          <p:nvPr/>
        </p:nvSpPr>
        <p:spPr bwMode="auto">
          <a:xfrm flipH="1">
            <a:off x="6381750" y="4714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54" name="Oval 178"/>
          <p:cNvSpPr>
            <a:spLocks noChangeArrowheads="1"/>
          </p:cNvSpPr>
          <p:nvPr/>
        </p:nvSpPr>
        <p:spPr bwMode="auto">
          <a:xfrm flipH="1">
            <a:off x="5940425" y="4692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55" name="Oval 179"/>
          <p:cNvSpPr>
            <a:spLocks noChangeArrowheads="1"/>
          </p:cNvSpPr>
          <p:nvPr/>
        </p:nvSpPr>
        <p:spPr bwMode="auto">
          <a:xfrm flipH="1">
            <a:off x="5813425" y="4643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56" name="Oval 180"/>
          <p:cNvSpPr>
            <a:spLocks noChangeArrowheads="1"/>
          </p:cNvSpPr>
          <p:nvPr/>
        </p:nvSpPr>
        <p:spPr bwMode="auto">
          <a:xfrm flipH="1">
            <a:off x="5727700" y="4510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57" name="Oval 181"/>
          <p:cNvSpPr>
            <a:spLocks noChangeArrowheads="1"/>
          </p:cNvSpPr>
          <p:nvPr/>
        </p:nvSpPr>
        <p:spPr bwMode="auto">
          <a:xfrm flipH="1">
            <a:off x="5559425" y="4603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58" name="Oval 182"/>
          <p:cNvSpPr>
            <a:spLocks noChangeArrowheads="1"/>
          </p:cNvSpPr>
          <p:nvPr/>
        </p:nvSpPr>
        <p:spPr bwMode="auto">
          <a:xfrm flipH="1">
            <a:off x="5651500" y="4149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59" name="Oval 183"/>
          <p:cNvSpPr>
            <a:spLocks noChangeArrowheads="1"/>
          </p:cNvSpPr>
          <p:nvPr/>
        </p:nvSpPr>
        <p:spPr bwMode="auto">
          <a:xfrm flipH="1">
            <a:off x="5305425" y="4446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60" name="Oval 184"/>
          <p:cNvSpPr>
            <a:spLocks noChangeArrowheads="1"/>
          </p:cNvSpPr>
          <p:nvPr/>
        </p:nvSpPr>
        <p:spPr bwMode="auto">
          <a:xfrm flipH="1">
            <a:off x="5929313" y="4818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61" name="Oval 185"/>
          <p:cNvSpPr>
            <a:spLocks noChangeArrowheads="1"/>
          </p:cNvSpPr>
          <p:nvPr/>
        </p:nvSpPr>
        <p:spPr bwMode="auto">
          <a:xfrm flipH="1">
            <a:off x="5557838" y="4821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62" name="Oval 186"/>
          <p:cNvSpPr>
            <a:spLocks noChangeArrowheads="1"/>
          </p:cNvSpPr>
          <p:nvPr/>
        </p:nvSpPr>
        <p:spPr bwMode="auto">
          <a:xfrm flipH="1">
            <a:off x="5422900" y="4737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63" name="Oval 187"/>
          <p:cNvSpPr>
            <a:spLocks noChangeArrowheads="1"/>
          </p:cNvSpPr>
          <p:nvPr/>
        </p:nvSpPr>
        <p:spPr bwMode="auto">
          <a:xfrm flipH="1">
            <a:off x="5287963" y="4652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64" name="Oval 188"/>
          <p:cNvSpPr>
            <a:spLocks noChangeArrowheads="1"/>
          </p:cNvSpPr>
          <p:nvPr/>
        </p:nvSpPr>
        <p:spPr bwMode="auto">
          <a:xfrm flipH="1">
            <a:off x="5710238" y="4762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65" name="Oval 189"/>
          <p:cNvSpPr>
            <a:spLocks noChangeArrowheads="1"/>
          </p:cNvSpPr>
          <p:nvPr/>
        </p:nvSpPr>
        <p:spPr bwMode="auto">
          <a:xfrm flipH="1">
            <a:off x="5499100"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66" name="Oval 190"/>
          <p:cNvSpPr>
            <a:spLocks noChangeArrowheads="1"/>
          </p:cNvSpPr>
          <p:nvPr/>
        </p:nvSpPr>
        <p:spPr bwMode="auto">
          <a:xfrm flipH="1">
            <a:off x="5432425" y="4502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67" name="Oval 191"/>
          <p:cNvSpPr>
            <a:spLocks noChangeArrowheads="1"/>
          </p:cNvSpPr>
          <p:nvPr/>
        </p:nvSpPr>
        <p:spPr bwMode="auto">
          <a:xfrm flipH="1">
            <a:off x="6215063" y="4652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68" name="Oval 192"/>
          <p:cNvSpPr>
            <a:spLocks noChangeArrowheads="1"/>
          </p:cNvSpPr>
          <p:nvPr/>
        </p:nvSpPr>
        <p:spPr bwMode="auto">
          <a:xfrm flipH="1">
            <a:off x="5686425" y="4341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69" name="Oval 193"/>
          <p:cNvSpPr>
            <a:spLocks noChangeArrowheads="1"/>
          </p:cNvSpPr>
          <p:nvPr/>
        </p:nvSpPr>
        <p:spPr bwMode="auto">
          <a:xfrm flipH="1">
            <a:off x="5499100"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70" name="Oval 194"/>
          <p:cNvSpPr>
            <a:spLocks noChangeArrowheads="1"/>
          </p:cNvSpPr>
          <p:nvPr/>
        </p:nvSpPr>
        <p:spPr bwMode="auto">
          <a:xfrm flipH="1">
            <a:off x="5254625" y="4210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71" name="Oval 195"/>
          <p:cNvSpPr>
            <a:spLocks noChangeArrowheads="1"/>
          </p:cNvSpPr>
          <p:nvPr/>
        </p:nvSpPr>
        <p:spPr bwMode="auto">
          <a:xfrm flipH="1">
            <a:off x="8434388" y="5265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72" name="Oval 196"/>
          <p:cNvSpPr>
            <a:spLocks noChangeArrowheads="1"/>
          </p:cNvSpPr>
          <p:nvPr/>
        </p:nvSpPr>
        <p:spPr bwMode="auto">
          <a:xfrm flipH="1">
            <a:off x="8307388" y="5216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73" name="Oval 197"/>
          <p:cNvSpPr>
            <a:spLocks noChangeArrowheads="1"/>
          </p:cNvSpPr>
          <p:nvPr/>
        </p:nvSpPr>
        <p:spPr bwMode="auto">
          <a:xfrm flipH="1">
            <a:off x="8221663"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74" name="Oval 198"/>
          <p:cNvSpPr>
            <a:spLocks noChangeArrowheads="1"/>
          </p:cNvSpPr>
          <p:nvPr/>
        </p:nvSpPr>
        <p:spPr bwMode="auto">
          <a:xfrm flipH="1">
            <a:off x="8053388" y="5176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75" name="Oval 199"/>
          <p:cNvSpPr>
            <a:spLocks noChangeArrowheads="1"/>
          </p:cNvSpPr>
          <p:nvPr/>
        </p:nvSpPr>
        <p:spPr bwMode="auto">
          <a:xfrm flipH="1">
            <a:off x="8145463" y="4722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76" name="Oval 200"/>
          <p:cNvSpPr>
            <a:spLocks noChangeArrowheads="1"/>
          </p:cNvSpPr>
          <p:nvPr/>
        </p:nvSpPr>
        <p:spPr bwMode="auto">
          <a:xfrm flipH="1">
            <a:off x="7799388" y="501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77" name="Oval 201"/>
          <p:cNvSpPr>
            <a:spLocks noChangeArrowheads="1"/>
          </p:cNvSpPr>
          <p:nvPr/>
        </p:nvSpPr>
        <p:spPr bwMode="auto">
          <a:xfrm flipH="1">
            <a:off x="8423275" y="5391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78" name="Oval 202"/>
          <p:cNvSpPr>
            <a:spLocks noChangeArrowheads="1"/>
          </p:cNvSpPr>
          <p:nvPr/>
        </p:nvSpPr>
        <p:spPr bwMode="auto">
          <a:xfrm flipH="1">
            <a:off x="8051800" y="5394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79" name="Oval 203"/>
          <p:cNvSpPr>
            <a:spLocks noChangeArrowheads="1"/>
          </p:cNvSpPr>
          <p:nvPr/>
        </p:nvSpPr>
        <p:spPr bwMode="auto">
          <a:xfrm flipH="1">
            <a:off x="7916863" y="53101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80" name="Oval 204"/>
          <p:cNvSpPr>
            <a:spLocks noChangeArrowheads="1"/>
          </p:cNvSpPr>
          <p:nvPr/>
        </p:nvSpPr>
        <p:spPr bwMode="auto">
          <a:xfrm flipH="1">
            <a:off x="7781925" y="5226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81" name="Oval 205"/>
          <p:cNvSpPr>
            <a:spLocks noChangeArrowheads="1"/>
          </p:cNvSpPr>
          <p:nvPr/>
        </p:nvSpPr>
        <p:spPr bwMode="auto">
          <a:xfrm flipH="1">
            <a:off x="8204200" y="5335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82" name="Oval 206"/>
          <p:cNvSpPr>
            <a:spLocks noChangeArrowheads="1"/>
          </p:cNvSpPr>
          <p:nvPr/>
        </p:nvSpPr>
        <p:spPr bwMode="auto">
          <a:xfrm flipH="1">
            <a:off x="7993063"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83" name="Oval 207"/>
          <p:cNvSpPr>
            <a:spLocks noChangeArrowheads="1"/>
          </p:cNvSpPr>
          <p:nvPr/>
        </p:nvSpPr>
        <p:spPr bwMode="auto">
          <a:xfrm flipH="1">
            <a:off x="7926388" y="5075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84" name="Oval 208"/>
          <p:cNvSpPr>
            <a:spLocks noChangeArrowheads="1"/>
          </p:cNvSpPr>
          <p:nvPr/>
        </p:nvSpPr>
        <p:spPr bwMode="auto">
          <a:xfrm flipH="1">
            <a:off x="8424863" y="4926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85" name="Oval 209"/>
          <p:cNvSpPr>
            <a:spLocks noChangeArrowheads="1"/>
          </p:cNvSpPr>
          <p:nvPr/>
        </p:nvSpPr>
        <p:spPr bwMode="auto">
          <a:xfrm flipH="1">
            <a:off x="8180388" y="4914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86" name="Oval 210"/>
          <p:cNvSpPr>
            <a:spLocks noChangeArrowheads="1"/>
          </p:cNvSpPr>
          <p:nvPr/>
        </p:nvSpPr>
        <p:spPr bwMode="auto">
          <a:xfrm flipH="1">
            <a:off x="7993063"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87" name="Oval 211"/>
          <p:cNvSpPr>
            <a:spLocks noChangeArrowheads="1"/>
          </p:cNvSpPr>
          <p:nvPr/>
        </p:nvSpPr>
        <p:spPr bwMode="auto">
          <a:xfrm flipH="1">
            <a:off x="7748588" y="4783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88" name="Oval 212"/>
          <p:cNvSpPr>
            <a:spLocks noChangeArrowheads="1"/>
          </p:cNvSpPr>
          <p:nvPr/>
        </p:nvSpPr>
        <p:spPr bwMode="auto">
          <a:xfrm flipH="1">
            <a:off x="8924925" y="4321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89" name="Oval 213"/>
          <p:cNvSpPr>
            <a:spLocks noChangeArrowheads="1"/>
          </p:cNvSpPr>
          <p:nvPr/>
        </p:nvSpPr>
        <p:spPr bwMode="auto">
          <a:xfrm flipH="1">
            <a:off x="8797925" y="4271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90" name="Oval 214"/>
          <p:cNvSpPr>
            <a:spLocks noChangeArrowheads="1"/>
          </p:cNvSpPr>
          <p:nvPr/>
        </p:nvSpPr>
        <p:spPr bwMode="auto">
          <a:xfrm flipH="1">
            <a:off x="8712200" y="4138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91" name="Oval 215"/>
          <p:cNvSpPr>
            <a:spLocks noChangeArrowheads="1"/>
          </p:cNvSpPr>
          <p:nvPr/>
        </p:nvSpPr>
        <p:spPr bwMode="auto">
          <a:xfrm flipH="1">
            <a:off x="8543925" y="42322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92" name="Oval 216"/>
          <p:cNvSpPr>
            <a:spLocks noChangeArrowheads="1"/>
          </p:cNvSpPr>
          <p:nvPr/>
        </p:nvSpPr>
        <p:spPr bwMode="auto">
          <a:xfrm flipH="1">
            <a:off x="8636000" y="37782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93" name="Oval 217"/>
          <p:cNvSpPr>
            <a:spLocks noChangeArrowheads="1"/>
          </p:cNvSpPr>
          <p:nvPr/>
        </p:nvSpPr>
        <p:spPr bwMode="auto">
          <a:xfrm flipH="1">
            <a:off x="8289925" y="4075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94" name="Oval 218"/>
          <p:cNvSpPr>
            <a:spLocks noChangeArrowheads="1"/>
          </p:cNvSpPr>
          <p:nvPr/>
        </p:nvSpPr>
        <p:spPr bwMode="auto">
          <a:xfrm flipH="1">
            <a:off x="8913813" y="4446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95" name="Oval 219"/>
          <p:cNvSpPr>
            <a:spLocks noChangeArrowheads="1"/>
          </p:cNvSpPr>
          <p:nvPr/>
        </p:nvSpPr>
        <p:spPr bwMode="auto">
          <a:xfrm flipH="1">
            <a:off x="8916988" y="4856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96" name="Oval 220"/>
          <p:cNvSpPr>
            <a:spLocks noChangeArrowheads="1"/>
          </p:cNvSpPr>
          <p:nvPr/>
        </p:nvSpPr>
        <p:spPr bwMode="auto">
          <a:xfrm flipH="1">
            <a:off x="8407400" y="4365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97" name="Oval 221"/>
          <p:cNvSpPr>
            <a:spLocks noChangeArrowheads="1"/>
          </p:cNvSpPr>
          <p:nvPr/>
        </p:nvSpPr>
        <p:spPr bwMode="auto">
          <a:xfrm flipH="1">
            <a:off x="8272463" y="4281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98" name="Oval 222"/>
          <p:cNvSpPr>
            <a:spLocks noChangeArrowheads="1"/>
          </p:cNvSpPr>
          <p:nvPr/>
        </p:nvSpPr>
        <p:spPr bwMode="auto">
          <a:xfrm flipH="1">
            <a:off x="8694738" y="4391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599" name="Oval 223"/>
          <p:cNvSpPr>
            <a:spLocks noChangeArrowheads="1"/>
          </p:cNvSpPr>
          <p:nvPr/>
        </p:nvSpPr>
        <p:spPr bwMode="auto">
          <a:xfrm flipH="1">
            <a:off x="8483600"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00" name="Oval 224"/>
          <p:cNvSpPr>
            <a:spLocks noChangeArrowheads="1"/>
          </p:cNvSpPr>
          <p:nvPr/>
        </p:nvSpPr>
        <p:spPr bwMode="auto">
          <a:xfrm flipH="1">
            <a:off x="8416925" y="4130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01" name="Oval 225"/>
          <p:cNvSpPr>
            <a:spLocks noChangeArrowheads="1"/>
          </p:cNvSpPr>
          <p:nvPr/>
        </p:nvSpPr>
        <p:spPr bwMode="auto">
          <a:xfrm flipH="1">
            <a:off x="8915400" y="39814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02" name="Oval 226"/>
          <p:cNvSpPr>
            <a:spLocks noChangeArrowheads="1"/>
          </p:cNvSpPr>
          <p:nvPr/>
        </p:nvSpPr>
        <p:spPr bwMode="auto">
          <a:xfrm flipH="1">
            <a:off x="8670925" y="3970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03" name="Oval 227"/>
          <p:cNvSpPr>
            <a:spLocks noChangeArrowheads="1"/>
          </p:cNvSpPr>
          <p:nvPr/>
        </p:nvSpPr>
        <p:spPr bwMode="auto">
          <a:xfrm flipH="1">
            <a:off x="8483600"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04" name="Oval 228"/>
          <p:cNvSpPr>
            <a:spLocks noChangeArrowheads="1"/>
          </p:cNvSpPr>
          <p:nvPr/>
        </p:nvSpPr>
        <p:spPr bwMode="auto">
          <a:xfrm flipH="1">
            <a:off x="8239125" y="3838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05" name="Oval 229"/>
          <p:cNvSpPr>
            <a:spLocks noChangeArrowheads="1"/>
          </p:cNvSpPr>
          <p:nvPr/>
        </p:nvSpPr>
        <p:spPr bwMode="auto">
          <a:xfrm flipH="1">
            <a:off x="7988300"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06" name="Oval 230"/>
          <p:cNvSpPr>
            <a:spLocks noChangeArrowheads="1"/>
          </p:cNvSpPr>
          <p:nvPr/>
        </p:nvSpPr>
        <p:spPr bwMode="auto">
          <a:xfrm flipH="1">
            <a:off x="7826375" y="4705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07" name="Oval 231"/>
          <p:cNvSpPr>
            <a:spLocks noChangeArrowheads="1"/>
          </p:cNvSpPr>
          <p:nvPr/>
        </p:nvSpPr>
        <p:spPr bwMode="auto">
          <a:xfrm flipH="1">
            <a:off x="7986713" y="4799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08" name="Oval 232"/>
          <p:cNvSpPr>
            <a:spLocks noChangeArrowheads="1"/>
          </p:cNvSpPr>
          <p:nvPr/>
        </p:nvSpPr>
        <p:spPr bwMode="auto">
          <a:xfrm flipH="1">
            <a:off x="8616950"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09" name="Oval 233"/>
          <p:cNvSpPr>
            <a:spLocks noChangeArrowheads="1"/>
          </p:cNvSpPr>
          <p:nvPr/>
        </p:nvSpPr>
        <p:spPr bwMode="auto">
          <a:xfrm flipH="1">
            <a:off x="8523288" y="5065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10" name="Oval 234"/>
          <p:cNvSpPr>
            <a:spLocks noChangeArrowheads="1"/>
          </p:cNvSpPr>
          <p:nvPr/>
        </p:nvSpPr>
        <p:spPr bwMode="auto">
          <a:xfrm flipH="1">
            <a:off x="8750300" y="4872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11" name="Oval 235"/>
          <p:cNvSpPr>
            <a:spLocks noChangeArrowheads="1"/>
          </p:cNvSpPr>
          <p:nvPr/>
        </p:nvSpPr>
        <p:spPr bwMode="auto">
          <a:xfrm flipH="1">
            <a:off x="8675688" y="5168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12" name="Oval 236"/>
          <p:cNvSpPr>
            <a:spLocks noChangeArrowheads="1"/>
          </p:cNvSpPr>
          <p:nvPr/>
        </p:nvSpPr>
        <p:spPr bwMode="auto">
          <a:xfrm flipH="1">
            <a:off x="9077325" y="5086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13" name="Oval 237"/>
          <p:cNvSpPr>
            <a:spLocks noChangeArrowheads="1"/>
          </p:cNvSpPr>
          <p:nvPr/>
        </p:nvSpPr>
        <p:spPr bwMode="auto">
          <a:xfrm flipH="1">
            <a:off x="6824663" y="4621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14" name="Oval 238"/>
          <p:cNvSpPr>
            <a:spLocks noChangeArrowheads="1"/>
          </p:cNvSpPr>
          <p:nvPr/>
        </p:nvSpPr>
        <p:spPr bwMode="auto">
          <a:xfrm flipH="1">
            <a:off x="6662738" y="4630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15" name="Oval 239"/>
          <p:cNvSpPr>
            <a:spLocks noChangeArrowheads="1"/>
          </p:cNvSpPr>
          <p:nvPr/>
        </p:nvSpPr>
        <p:spPr bwMode="auto">
          <a:xfrm flipH="1">
            <a:off x="6823075"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16" name="Oval 240"/>
          <p:cNvSpPr>
            <a:spLocks noChangeArrowheads="1"/>
          </p:cNvSpPr>
          <p:nvPr/>
        </p:nvSpPr>
        <p:spPr bwMode="auto">
          <a:xfrm flipH="1">
            <a:off x="7453313" y="4649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17" name="Oval 241"/>
          <p:cNvSpPr>
            <a:spLocks noChangeArrowheads="1"/>
          </p:cNvSpPr>
          <p:nvPr/>
        </p:nvSpPr>
        <p:spPr bwMode="auto">
          <a:xfrm flipH="1">
            <a:off x="7170738"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18" name="Oval 242"/>
          <p:cNvSpPr>
            <a:spLocks noChangeArrowheads="1"/>
          </p:cNvSpPr>
          <p:nvPr/>
        </p:nvSpPr>
        <p:spPr bwMode="auto">
          <a:xfrm flipH="1">
            <a:off x="7708900" y="5072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19" name="Oval 243"/>
          <p:cNvSpPr>
            <a:spLocks noChangeArrowheads="1"/>
          </p:cNvSpPr>
          <p:nvPr/>
        </p:nvSpPr>
        <p:spPr bwMode="auto">
          <a:xfrm flipH="1">
            <a:off x="7556500" y="5224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20" name="Oval 244"/>
          <p:cNvSpPr>
            <a:spLocks noChangeArrowheads="1"/>
          </p:cNvSpPr>
          <p:nvPr/>
        </p:nvSpPr>
        <p:spPr bwMode="auto">
          <a:xfrm flipH="1">
            <a:off x="7596188" y="4935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21" name="Oval 245"/>
          <p:cNvSpPr>
            <a:spLocks noChangeArrowheads="1"/>
          </p:cNvSpPr>
          <p:nvPr/>
        </p:nvSpPr>
        <p:spPr bwMode="auto">
          <a:xfrm flipH="1">
            <a:off x="7443788" y="5087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22" name="Oval 246"/>
          <p:cNvSpPr>
            <a:spLocks noChangeArrowheads="1"/>
          </p:cNvSpPr>
          <p:nvPr/>
        </p:nvSpPr>
        <p:spPr bwMode="auto">
          <a:xfrm flipH="1">
            <a:off x="8921750" y="5297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23" name="Oval 247"/>
          <p:cNvSpPr>
            <a:spLocks noChangeArrowheads="1"/>
          </p:cNvSpPr>
          <p:nvPr/>
        </p:nvSpPr>
        <p:spPr bwMode="auto">
          <a:xfrm flipH="1">
            <a:off x="1495425"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24" name="Oval 248"/>
          <p:cNvSpPr>
            <a:spLocks noChangeArrowheads="1"/>
          </p:cNvSpPr>
          <p:nvPr/>
        </p:nvSpPr>
        <p:spPr bwMode="auto">
          <a:xfrm flipH="1">
            <a:off x="1343025" y="5078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25" name="Oval 249"/>
          <p:cNvSpPr>
            <a:spLocks noChangeArrowheads="1"/>
          </p:cNvSpPr>
          <p:nvPr/>
        </p:nvSpPr>
        <p:spPr bwMode="auto">
          <a:xfrm flipH="1">
            <a:off x="1190625" y="5230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26" name="Oval 250"/>
          <p:cNvSpPr>
            <a:spLocks noChangeArrowheads="1"/>
          </p:cNvSpPr>
          <p:nvPr/>
        </p:nvSpPr>
        <p:spPr bwMode="auto">
          <a:xfrm flipH="1">
            <a:off x="1038225" y="5383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27" name="Oval 251"/>
          <p:cNvSpPr>
            <a:spLocks noChangeArrowheads="1"/>
          </p:cNvSpPr>
          <p:nvPr/>
        </p:nvSpPr>
        <p:spPr bwMode="auto">
          <a:xfrm flipH="1">
            <a:off x="628650" y="4038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28" name="Oval 252"/>
          <p:cNvSpPr>
            <a:spLocks noChangeArrowheads="1"/>
          </p:cNvSpPr>
          <p:nvPr/>
        </p:nvSpPr>
        <p:spPr bwMode="auto">
          <a:xfrm flipH="1">
            <a:off x="1563688" y="4351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29" name="Oval 253"/>
          <p:cNvSpPr>
            <a:spLocks noChangeArrowheads="1"/>
          </p:cNvSpPr>
          <p:nvPr/>
        </p:nvSpPr>
        <p:spPr bwMode="auto">
          <a:xfrm flipH="1">
            <a:off x="1309688" y="4194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30" name="Oval 254"/>
          <p:cNvSpPr>
            <a:spLocks noChangeArrowheads="1"/>
          </p:cNvSpPr>
          <p:nvPr/>
        </p:nvSpPr>
        <p:spPr bwMode="auto">
          <a:xfrm flipH="1">
            <a:off x="1292225" y="44005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31" name="Oval 255"/>
          <p:cNvSpPr>
            <a:spLocks noChangeArrowheads="1"/>
          </p:cNvSpPr>
          <p:nvPr/>
        </p:nvSpPr>
        <p:spPr bwMode="auto">
          <a:xfrm flipH="1">
            <a:off x="1503363" y="404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32" name="Oval 256"/>
          <p:cNvSpPr>
            <a:spLocks noChangeArrowheads="1"/>
          </p:cNvSpPr>
          <p:nvPr/>
        </p:nvSpPr>
        <p:spPr bwMode="auto">
          <a:xfrm flipH="1">
            <a:off x="1436688"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33" name="Oval 257"/>
          <p:cNvSpPr>
            <a:spLocks noChangeArrowheads="1"/>
          </p:cNvSpPr>
          <p:nvPr/>
        </p:nvSpPr>
        <p:spPr bwMode="auto">
          <a:xfrm flipH="1">
            <a:off x="1503363" y="404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34" name="Oval 258"/>
          <p:cNvSpPr>
            <a:spLocks noChangeArrowheads="1"/>
          </p:cNvSpPr>
          <p:nvPr/>
        </p:nvSpPr>
        <p:spPr bwMode="auto">
          <a:xfrm flipH="1">
            <a:off x="1157288" y="4346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35" name="Oval 259"/>
          <p:cNvSpPr>
            <a:spLocks noChangeArrowheads="1"/>
          </p:cNvSpPr>
          <p:nvPr/>
        </p:nvSpPr>
        <p:spPr bwMode="auto">
          <a:xfrm flipH="1">
            <a:off x="1258888" y="3957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36" name="Oval 260"/>
          <p:cNvSpPr>
            <a:spLocks noChangeArrowheads="1"/>
          </p:cNvSpPr>
          <p:nvPr/>
        </p:nvSpPr>
        <p:spPr bwMode="auto">
          <a:xfrm flipH="1">
            <a:off x="1004888" y="4160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37" name="Oval 261"/>
          <p:cNvSpPr>
            <a:spLocks noChangeArrowheads="1"/>
          </p:cNvSpPr>
          <p:nvPr/>
        </p:nvSpPr>
        <p:spPr bwMode="auto">
          <a:xfrm flipH="1">
            <a:off x="754063" y="44196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38" name="Oval 262"/>
          <p:cNvSpPr>
            <a:spLocks noChangeArrowheads="1"/>
          </p:cNvSpPr>
          <p:nvPr/>
        </p:nvSpPr>
        <p:spPr bwMode="auto">
          <a:xfrm flipH="1">
            <a:off x="885825" y="3898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39" name="Oval 263"/>
          <p:cNvSpPr>
            <a:spLocks noChangeArrowheads="1"/>
          </p:cNvSpPr>
          <p:nvPr/>
        </p:nvSpPr>
        <p:spPr bwMode="auto">
          <a:xfrm flipH="1">
            <a:off x="727075" y="4210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40" name="Oval 264"/>
          <p:cNvSpPr>
            <a:spLocks noChangeArrowheads="1"/>
          </p:cNvSpPr>
          <p:nvPr/>
        </p:nvSpPr>
        <p:spPr bwMode="auto">
          <a:xfrm flipH="1">
            <a:off x="2708275" y="5386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41" name="Oval 265"/>
          <p:cNvSpPr>
            <a:spLocks noChangeArrowheads="1"/>
          </p:cNvSpPr>
          <p:nvPr/>
        </p:nvSpPr>
        <p:spPr bwMode="auto">
          <a:xfrm flipH="1">
            <a:off x="3121025" y="6381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42" name="Oval 266"/>
          <p:cNvSpPr>
            <a:spLocks noChangeArrowheads="1"/>
          </p:cNvSpPr>
          <p:nvPr/>
        </p:nvSpPr>
        <p:spPr bwMode="auto">
          <a:xfrm flipH="1">
            <a:off x="869950" y="1562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43" name="Oval 267"/>
          <p:cNvSpPr>
            <a:spLocks noChangeArrowheads="1"/>
          </p:cNvSpPr>
          <p:nvPr/>
        </p:nvSpPr>
        <p:spPr bwMode="auto">
          <a:xfrm flipH="1">
            <a:off x="3690938" y="5868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44" name="Oval 268"/>
          <p:cNvSpPr>
            <a:spLocks noChangeArrowheads="1"/>
          </p:cNvSpPr>
          <p:nvPr/>
        </p:nvSpPr>
        <p:spPr bwMode="auto">
          <a:xfrm flipH="1">
            <a:off x="2098675" y="5995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45" name="Oval 269"/>
          <p:cNvSpPr>
            <a:spLocks noChangeArrowheads="1"/>
          </p:cNvSpPr>
          <p:nvPr/>
        </p:nvSpPr>
        <p:spPr bwMode="auto">
          <a:xfrm flipH="1">
            <a:off x="2362200" y="4335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46" name="Oval 270"/>
          <p:cNvSpPr>
            <a:spLocks noChangeArrowheads="1"/>
          </p:cNvSpPr>
          <p:nvPr/>
        </p:nvSpPr>
        <p:spPr bwMode="auto">
          <a:xfrm flipH="1">
            <a:off x="2246313" y="3940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47" name="Oval 271"/>
          <p:cNvSpPr>
            <a:spLocks noChangeArrowheads="1"/>
          </p:cNvSpPr>
          <p:nvPr/>
        </p:nvSpPr>
        <p:spPr bwMode="auto">
          <a:xfrm flipH="1">
            <a:off x="1882775" y="3427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48" name="Oval 272"/>
          <p:cNvSpPr>
            <a:spLocks noChangeArrowheads="1"/>
          </p:cNvSpPr>
          <p:nvPr/>
        </p:nvSpPr>
        <p:spPr bwMode="auto">
          <a:xfrm flipH="1">
            <a:off x="1662113" y="2197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49" name="Oval 273"/>
          <p:cNvSpPr>
            <a:spLocks noChangeArrowheads="1"/>
          </p:cNvSpPr>
          <p:nvPr/>
        </p:nvSpPr>
        <p:spPr bwMode="auto">
          <a:xfrm flipH="1">
            <a:off x="1973263" y="186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50" name="Oval 274"/>
          <p:cNvSpPr>
            <a:spLocks noChangeArrowheads="1"/>
          </p:cNvSpPr>
          <p:nvPr/>
        </p:nvSpPr>
        <p:spPr bwMode="auto">
          <a:xfrm flipH="1">
            <a:off x="730250" y="663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51" name="Oval 275"/>
          <p:cNvSpPr>
            <a:spLocks noChangeArrowheads="1"/>
          </p:cNvSpPr>
          <p:nvPr/>
        </p:nvSpPr>
        <p:spPr bwMode="auto">
          <a:xfrm flipH="1">
            <a:off x="1685925" y="598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52" name="Oval 276"/>
          <p:cNvSpPr>
            <a:spLocks noChangeArrowheads="1"/>
          </p:cNvSpPr>
          <p:nvPr/>
        </p:nvSpPr>
        <p:spPr bwMode="auto">
          <a:xfrm flipH="1">
            <a:off x="582613" y="739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53" name="Oval 277"/>
          <p:cNvSpPr>
            <a:spLocks noChangeArrowheads="1"/>
          </p:cNvSpPr>
          <p:nvPr/>
        </p:nvSpPr>
        <p:spPr bwMode="auto">
          <a:xfrm flipH="1">
            <a:off x="909638" y="754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54" name="AutoShape 278"/>
          <p:cNvSpPr>
            <a:spLocks noChangeArrowheads="1"/>
          </p:cNvSpPr>
          <p:nvPr/>
        </p:nvSpPr>
        <p:spPr bwMode="auto">
          <a:xfrm rot="3806438">
            <a:off x="956469" y="6001544"/>
            <a:ext cx="312737" cy="1425575"/>
          </a:xfrm>
          <a:prstGeom prst="can">
            <a:avLst>
              <a:gd name="adj" fmla="val 113960"/>
            </a:avLst>
          </a:prstGeom>
          <a:solidFill>
            <a:srgbClr val="FFFF66"/>
          </a:solidFill>
          <a:ln w="9525">
            <a:solidFill>
              <a:schemeClr val="tx1"/>
            </a:solidFill>
            <a:round/>
            <a:headEnd/>
            <a:tailEnd/>
          </a:ln>
        </p:spPr>
        <p:txBody>
          <a:bodyPr wrap="none" anchor="ctr"/>
          <a:lstStyle/>
          <a:p>
            <a:endParaRPr lang="en-US"/>
          </a:p>
        </p:txBody>
      </p:sp>
      <p:sp>
        <p:nvSpPr>
          <p:cNvPr id="101655" name="Oval 279"/>
          <p:cNvSpPr>
            <a:spLocks noChangeArrowheads="1"/>
          </p:cNvSpPr>
          <p:nvPr/>
        </p:nvSpPr>
        <p:spPr bwMode="auto">
          <a:xfrm flipH="1">
            <a:off x="1608138" y="6467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56" name="Oval 280"/>
          <p:cNvSpPr>
            <a:spLocks noChangeArrowheads="1"/>
          </p:cNvSpPr>
          <p:nvPr/>
        </p:nvSpPr>
        <p:spPr bwMode="auto">
          <a:xfrm flipH="1">
            <a:off x="2138363" y="628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57" name="Oval 281"/>
          <p:cNvSpPr>
            <a:spLocks noChangeArrowheads="1"/>
          </p:cNvSpPr>
          <p:nvPr/>
        </p:nvSpPr>
        <p:spPr bwMode="auto">
          <a:xfrm flipH="1">
            <a:off x="1673225" y="6375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62" name="Line 286"/>
          <p:cNvSpPr>
            <a:spLocks noChangeShapeType="1"/>
          </p:cNvSpPr>
          <p:nvPr/>
        </p:nvSpPr>
        <p:spPr bwMode="auto">
          <a:xfrm flipV="1">
            <a:off x="630238" y="860425"/>
            <a:ext cx="261937" cy="30956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1663" name="Line 287"/>
          <p:cNvSpPr>
            <a:spLocks noChangeShapeType="1"/>
          </p:cNvSpPr>
          <p:nvPr/>
        </p:nvSpPr>
        <p:spPr bwMode="auto">
          <a:xfrm>
            <a:off x="604838" y="1400175"/>
            <a:ext cx="227012" cy="152400"/>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1664" name="Line 288"/>
          <p:cNvSpPr>
            <a:spLocks noChangeShapeType="1"/>
          </p:cNvSpPr>
          <p:nvPr/>
        </p:nvSpPr>
        <p:spPr bwMode="auto">
          <a:xfrm flipH="1" flipV="1">
            <a:off x="3714750" y="4992688"/>
            <a:ext cx="17463" cy="51276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1665" name="Oval 289"/>
          <p:cNvSpPr>
            <a:spLocks noChangeArrowheads="1"/>
          </p:cNvSpPr>
          <p:nvPr/>
        </p:nvSpPr>
        <p:spPr bwMode="auto">
          <a:xfrm flipH="1">
            <a:off x="3459163" y="4900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66" name="Line 290"/>
          <p:cNvSpPr>
            <a:spLocks noChangeShapeType="1"/>
          </p:cNvSpPr>
          <p:nvPr/>
        </p:nvSpPr>
        <p:spPr bwMode="auto">
          <a:xfrm flipV="1">
            <a:off x="3740150" y="5118100"/>
            <a:ext cx="100013" cy="30321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1667" name="Line 291"/>
          <p:cNvSpPr>
            <a:spLocks noChangeShapeType="1"/>
          </p:cNvSpPr>
          <p:nvPr/>
        </p:nvSpPr>
        <p:spPr bwMode="auto">
          <a:xfrm flipH="1" flipV="1">
            <a:off x="3586163" y="5091113"/>
            <a:ext cx="134937" cy="287337"/>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1668" name="Oval 292"/>
          <p:cNvSpPr>
            <a:spLocks noChangeArrowheads="1"/>
          </p:cNvSpPr>
          <p:nvPr/>
        </p:nvSpPr>
        <p:spPr bwMode="auto">
          <a:xfrm flipH="1">
            <a:off x="3668713" y="4886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69" name="Line 293"/>
          <p:cNvSpPr>
            <a:spLocks noChangeShapeType="1"/>
          </p:cNvSpPr>
          <p:nvPr/>
        </p:nvSpPr>
        <p:spPr bwMode="auto">
          <a:xfrm flipH="1">
            <a:off x="3038475" y="5614988"/>
            <a:ext cx="471488" cy="168275"/>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1671" name="Freeform 295"/>
          <p:cNvSpPr>
            <a:spLocks/>
          </p:cNvSpPr>
          <p:nvPr/>
        </p:nvSpPr>
        <p:spPr bwMode="auto">
          <a:xfrm flipH="1">
            <a:off x="4506913" y="1189038"/>
            <a:ext cx="463550" cy="555625"/>
          </a:xfrm>
          <a:custGeom>
            <a:avLst/>
            <a:gdLst>
              <a:gd name="T0" fmla="*/ 0 w 292"/>
              <a:gd name="T1" fmla="*/ 882054777 h 350"/>
              <a:gd name="T2" fmla="*/ 146169051 w 292"/>
              <a:gd name="T3" fmla="*/ 158769044 h 350"/>
              <a:gd name="T4" fmla="*/ 735885516 w 292"/>
              <a:gd name="T5" fmla="*/ 0 h 350"/>
              <a:gd name="T6" fmla="*/ 0 60000 65536"/>
              <a:gd name="T7" fmla="*/ 0 60000 65536"/>
              <a:gd name="T8" fmla="*/ 0 60000 65536"/>
              <a:gd name="T9" fmla="*/ 0 w 292"/>
              <a:gd name="T10" fmla="*/ 0 h 350"/>
              <a:gd name="T11" fmla="*/ 292 w 292"/>
              <a:gd name="T12" fmla="*/ 350 h 350"/>
            </a:gdLst>
            <a:ahLst/>
            <a:cxnLst>
              <a:cxn ang="T6">
                <a:pos x="T0" y="T1"/>
              </a:cxn>
              <a:cxn ang="T7">
                <a:pos x="T2" y="T3"/>
              </a:cxn>
              <a:cxn ang="T8">
                <a:pos x="T4" y="T5"/>
              </a:cxn>
            </a:cxnLst>
            <a:rect l="T9" t="T10" r="T11" b="T12"/>
            <a:pathLst>
              <a:path w="292" h="350">
                <a:moveTo>
                  <a:pt x="0" y="350"/>
                </a:moveTo>
                <a:cubicBezTo>
                  <a:pt x="11" y="302"/>
                  <a:pt x="9" y="121"/>
                  <a:pt x="58" y="63"/>
                </a:cubicBezTo>
                <a:cubicBezTo>
                  <a:pt x="107" y="5"/>
                  <a:pt x="243" y="13"/>
                  <a:pt x="292" y="0"/>
                </a:cubicBezTo>
              </a:path>
            </a:pathLst>
          </a:custGeom>
          <a:noFill/>
          <a:ln w="76200">
            <a:solidFill>
              <a:schemeClr val="tx1"/>
            </a:solidFill>
            <a:round/>
            <a:headEnd/>
            <a:tailEnd type="triangle" w="med" len="med"/>
          </a:ln>
        </p:spPr>
        <p:txBody>
          <a:bodyPr wrap="none" anchor="ctr"/>
          <a:lstStyle/>
          <a:p>
            <a:endParaRPr lang="cs-CZ"/>
          </a:p>
        </p:txBody>
      </p:sp>
      <p:sp>
        <p:nvSpPr>
          <p:cNvPr id="101672" name="Line 296"/>
          <p:cNvSpPr>
            <a:spLocks noChangeShapeType="1"/>
          </p:cNvSpPr>
          <p:nvPr/>
        </p:nvSpPr>
        <p:spPr bwMode="auto">
          <a:xfrm flipH="1">
            <a:off x="2265363" y="2663825"/>
            <a:ext cx="0" cy="504825"/>
          </a:xfrm>
          <a:prstGeom prst="line">
            <a:avLst/>
          </a:prstGeom>
          <a:noFill/>
          <a:ln w="12700">
            <a:solidFill>
              <a:schemeClr val="tx1"/>
            </a:solidFill>
            <a:round/>
            <a:headEnd/>
            <a:tailEnd type="triangle" w="med" len="med"/>
          </a:ln>
        </p:spPr>
        <p:txBody>
          <a:bodyPr wrap="none" anchor="ctr"/>
          <a:lstStyle/>
          <a:p>
            <a:endParaRPr lang="cs-CZ"/>
          </a:p>
        </p:txBody>
      </p:sp>
      <p:sp>
        <p:nvSpPr>
          <p:cNvPr id="101673" name="Freeform 297"/>
          <p:cNvSpPr>
            <a:spLocks/>
          </p:cNvSpPr>
          <p:nvPr/>
        </p:nvSpPr>
        <p:spPr bwMode="auto">
          <a:xfrm flipH="1">
            <a:off x="2225675" y="1077913"/>
            <a:ext cx="915988" cy="1501775"/>
          </a:xfrm>
          <a:custGeom>
            <a:avLst/>
            <a:gdLst>
              <a:gd name="T0" fmla="*/ 0 w 577"/>
              <a:gd name="T1" fmla="*/ 136088452 h 946"/>
              <a:gd name="T2" fmla="*/ 1217236809 w 577"/>
              <a:gd name="T3" fmla="*/ 375504077 h 946"/>
              <a:gd name="T4" fmla="*/ 1418849334 w 577"/>
              <a:gd name="T5" fmla="*/ 2147483647 h 946"/>
              <a:gd name="T6" fmla="*/ 0 60000 65536"/>
              <a:gd name="T7" fmla="*/ 0 60000 65536"/>
              <a:gd name="T8" fmla="*/ 0 60000 65536"/>
              <a:gd name="T9" fmla="*/ 0 w 577"/>
              <a:gd name="T10" fmla="*/ 0 h 946"/>
              <a:gd name="T11" fmla="*/ 577 w 577"/>
              <a:gd name="T12" fmla="*/ 946 h 946"/>
            </a:gdLst>
            <a:ahLst/>
            <a:cxnLst>
              <a:cxn ang="T6">
                <a:pos x="T0" y="T1"/>
              </a:cxn>
              <a:cxn ang="T7">
                <a:pos x="T2" y="T3"/>
              </a:cxn>
              <a:cxn ang="T8">
                <a:pos x="T4" y="T5"/>
              </a:cxn>
            </a:cxnLst>
            <a:rect l="T9" t="T10" r="T11" b="T12"/>
            <a:pathLst>
              <a:path w="577" h="946">
                <a:moveTo>
                  <a:pt x="0" y="54"/>
                </a:moveTo>
                <a:cubicBezTo>
                  <a:pt x="80" y="70"/>
                  <a:pt x="389" y="0"/>
                  <a:pt x="483" y="149"/>
                </a:cubicBezTo>
                <a:cubicBezTo>
                  <a:pt x="577" y="298"/>
                  <a:pt x="546" y="780"/>
                  <a:pt x="563" y="946"/>
                </a:cubicBezTo>
              </a:path>
            </a:pathLst>
          </a:custGeom>
          <a:noFill/>
          <a:ln w="12700">
            <a:solidFill>
              <a:schemeClr val="tx1"/>
            </a:solidFill>
            <a:round/>
            <a:headEnd/>
            <a:tailEnd type="triangle" w="med" len="med"/>
          </a:ln>
        </p:spPr>
        <p:txBody>
          <a:bodyPr wrap="none" anchor="ctr"/>
          <a:lstStyle/>
          <a:p>
            <a:endParaRPr lang="cs-CZ"/>
          </a:p>
        </p:txBody>
      </p:sp>
      <p:sp>
        <p:nvSpPr>
          <p:cNvPr id="101675" name="Oval 299"/>
          <p:cNvSpPr>
            <a:spLocks noChangeArrowheads="1"/>
          </p:cNvSpPr>
          <p:nvPr/>
        </p:nvSpPr>
        <p:spPr bwMode="auto">
          <a:xfrm flipH="1">
            <a:off x="2638425" y="4083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76" name="Oval 300"/>
          <p:cNvSpPr>
            <a:spLocks noChangeArrowheads="1"/>
          </p:cNvSpPr>
          <p:nvPr/>
        </p:nvSpPr>
        <p:spPr bwMode="auto">
          <a:xfrm flipH="1">
            <a:off x="2532063" y="4229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77" name="Oval 301"/>
          <p:cNvSpPr>
            <a:spLocks noChangeArrowheads="1"/>
          </p:cNvSpPr>
          <p:nvPr/>
        </p:nvSpPr>
        <p:spPr bwMode="auto">
          <a:xfrm flipH="1">
            <a:off x="1954213" y="2170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78" name="Oval 302"/>
          <p:cNvSpPr>
            <a:spLocks noChangeArrowheads="1"/>
          </p:cNvSpPr>
          <p:nvPr/>
        </p:nvSpPr>
        <p:spPr bwMode="auto">
          <a:xfrm flipH="1">
            <a:off x="3643313" y="3751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79" name="Oval 303"/>
          <p:cNvSpPr>
            <a:spLocks noChangeArrowheads="1"/>
          </p:cNvSpPr>
          <p:nvPr/>
        </p:nvSpPr>
        <p:spPr bwMode="auto">
          <a:xfrm flipH="1">
            <a:off x="2560638" y="614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80" name="Oval 304"/>
          <p:cNvSpPr>
            <a:spLocks noChangeArrowheads="1"/>
          </p:cNvSpPr>
          <p:nvPr/>
        </p:nvSpPr>
        <p:spPr bwMode="auto">
          <a:xfrm flipH="1">
            <a:off x="3300413" y="6024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81" name="Oval 305"/>
          <p:cNvSpPr>
            <a:spLocks noChangeArrowheads="1"/>
          </p:cNvSpPr>
          <p:nvPr/>
        </p:nvSpPr>
        <p:spPr bwMode="auto">
          <a:xfrm flipH="1">
            <a:off x="4338638" y="6002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82" name="Oval 306"/>
          <p:cNvSpPr>
            <a:spLocks noChangeArrowheads="1"/>
          </p:cNvSpPr>
          <p:nvPr/>
        </p:nvSpPr>
        <p:spPr bwMode="auto">
          <a:xfrm flipH="1">
            <a:off x="5024438" y="5976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83" name="Oval 307"/>
          <p:cNvSpPr>
            <a:spLocks noChangeArrowheads="1"/>
          </p:cNvSpPr>
          <p:nvPr/>
        </p:nvSpPr>
        <p:spPr bwMode="auto">
          <a:xfrm flipH="1">
            <a:off x="3776663" y="6327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84" name="Oval 308"/>
          <p:cNvSpPr>
            <a:spLocks noChangeArrowheads="1"/>
          </p:cNvSpPr>
          <p:nvPr/>
        </p:nvSpPr>
        <p:spPr bwMode="auto">
          <a:xfrm flipH="1">
            <a:off x="2768600" y="3716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85" name="Oval 309"/>
          <p:cNvSpPr>
            <a:spLocks noChangeArrowheads="1"/>
          </p:cNvSpPr>
          <p:nvPr/>
        </p:nvSpPr>
        <p:spPr bwMode="auto">
          <a:xfrm flipH="1">
            <a:off x="2959100" y="4087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86" name="Oval 310"/>
          <p:cNvSpPr>
            <a:spLocks noChangeArrowheads="1"/>
          </p:cNvSpPr>
          <p:nvPr/>
        </p:nvSpPr>
        <p:spPr bwMode="auto">
          <a:xfrm flipH="1">
            <a:off x="3268663" y="4127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87" name="Oval 311"/>
          <p:cNvSpPr>
            <a:spLocks noChangeArrowheads="1"/>
          </p:cNvSpPr>
          <p:nvPr/>
        </p:nvSpPr>
        <p:spPr bwMode="auto">
          <a:xfrm flipH="1">
            <a:off x="4090988" y="4108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88" name="Oval 312"/>
          <p:cNvSpPr>
            <a:spLocks noChangeArrowheads="1"/>
          </p:cNvSpPr>
          <p:nvPr/>
        </p:nvSpPr>
        <p:spPr bwMode="auto">
          <a:xfrm flipH="1">
            <a:off x="3614738" y="44164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89" name="Oval 313"/>
          <p:cNvSpPr>
            <a:spLocks noChangeArrowheads="1"/>
          </p:cNvSpPr>
          <p:nvPr/>
        </p:nvSpPr>
        <p:spPr bwMode="auto">
          <a:xfrm flipH="1">
            <a:off x="1871663" y="40640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90" name="Oval 314"/>
          <p:cNvSpPr>
            <a:spLocks noChangeArrowheads="1"/>
          </p:cNvSpPr>
          <p:nvPr/>
        </p:nvSpPr>
        <p:spPr bwMode="auto">
          <a:xfrm flipH="1">
            <a:off x="1814513" y="1416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91" name="Oval 315"/>
          <p:cNvSpPr>
            <a:spLocks noChangeArrowheads="1"/>
          </p:cNvSpPr>
          <p:nvPr/>
        </p:nvSpPr>
        <p:spPr bwMode="auto">
          <a:xfrm flipH="1">
            <a:off x="2563813" y="3287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92" name="Oval 316"/>
          <p:cNvSpPr>
            <a:spLocks noChangeArrowheads="1"/>
          </p:cNvSpPr>
          <p:nvPr/>
        </p:nvSpPr>
        <p:spPr bwMode="auto">
          <a:xfrm flipH="1">
            <a:off x="2116138" y="4025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93" name="Oval 317"/>
          <p:cNvSpPr>
            <a:spLocks noChangeArrowheads="1"/>
          </p:cNvSpPr>
          <p:nvPr/>
        </p:nvSpPr>
        <p:spPr bwMode="auto">
          <a:xfrm flipH="1">
            <a:off x="2981325" y="2430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94" name="Oval 318"/>
          <p:cNvSpPr>
            <a:spLocks noChangeArrowheads="1"/>
          </p:cNvSpPr>
          <p:nvPr/>
        </p:nvSpPr>
        <p:spPr bwMode="auto">
          <a:xfrm flipH="1">
            <a:off x="2103438" y="1570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95" name="Oval 319"/>
          <p:cNvSpPr>
            <a:spLocks noChangeArrowheads="1"/>
          </p:cNvSpPr>
          <p:nvPr/>
        </p:nvSpPr>
        <p:spPr bwMode="auto">
          <a:xfrm flipH="1">
            <a:off x="1416050" y="1668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96" name="Oval 320"/>
          <p:cNvSpPr>
            <a:spLocks noChangeArrowheads="1"/>
          </p:cNvSpPr>
          <p:nvPr/>
        </p:nvSpPr>
        <p:spPr bwMode="auto">
          <a:xfrm flipH="1">
            <a:off x="1863725" y="877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97" name="Oval 321"/>
          <p:cNvSpPr>
            <a:spLocks noChangeArrowheads="1"/>
          </p:cNvSpPr>
          <p:nvPr/>
        </p:nvSpPr>
        <p:spPr bwMode="auto">
          <a:xfrm flipH="1">
            <a:off x="2259013" y="1082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98" name="Oval 322"/>
          <p:cNvSpPr>
            <a:spLocks noChangeArrowheads="1"/>
          </p:cNvSpPr>
          <p:nvPr/>
        </p:nvSpPr>
        <p:spPr bwMode="auto">
          <a:xfrm flipH="1">
            <a:off x="2820988" y="1674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699" name="Oval 323"/>
          <p:cNvSpPr>
            <a:spLocks noChangeArrowheads="1"/>
          </p:cNvSpPr>
          <p:nvPr/>
        </p:nvSpPr>
        <p:spPr bwMode="auto">
          <a:xfrm flipH="1">
            <a:off x="2360613" y="714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00" name="Oval 324"/>
          <p:cNvSpPr>
            <a:spLocks noChangeArrowheads="1"/>
          </p:cNvSpPr>
          <p:nvPr/>
        </p:nvSpPr>
        <p:spPr bwMode="auto">
          <a:xfrm flipH="1">
            <a:off x="2813050" y="6121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05" name="Line 329"/>
          <p:cNvSpPr>
            <a:spLocks noChangeShapeType="1"/>
          </p:cNvSpPr>
          <p:nvPr/>
        </p:nvSpPr>
        <p:spPr bwMode="auto">
          <a:xfrm flipH="1">
            <a:off x="3713163" y="327025"/>
            <a:ext cx="1635125" cy="14288"/>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01706" name="Oval 330"/>
          <p:cNvSpPr>
            <a:spLocks noChangeArrowheads="1"/>
          </p:cNvSpPr>
          <p:nvPr/>
        </p:nvSpPr>
        <p:spPr bwMode="auto">
          <a:xfrm flipH="1">
            <a:off x="2876550" y="3917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07" name="Oval 331"/>
          <p:cNvSpPr>
            <a:spLocks noChangeArrowheads="1"/>
          </p:cNvSpPr>
          <p:nvPr/>
        </p:nvSpPr>
        <p:spPr bwMode="auto">
          <a:xfrm flipH="1">
            <a:off x="2924175" y="3689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08" name="Oval 332"/>
          <p:cNvSpPr>
            <a:spLocks noChangeArrowheads="1"/>
          </p:cNvSpPr>
          <p:nvPr/>
        </p:nvSpPr>
        <p:spPr bwMode="auto">
          <a:xfrm flipH="1">
            <a:off x="3925888" y="3962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09" name="Oval 333"/>
          <p:cNvSpPr>
            <a:spLocks noChangeArrowheads="1"/>
          </p:cNvSpPr>
          <p:nvPr/>
        </p:nvSpPr>
        <p:spPr bwMode="auto">
          <a:xfrm flipH="1">
            <a:off x="4294188" y="3978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10" name="Oval 334"/>
          <p:cNvSpPr>
            <a:spLocks noChangeArrowheads="1"/>
          </p:cNvSpPr>
          <p:nvPr/>
        </p:nvSpPr>
        <p:spPr bwMode="auto">
          <a:xfrm flipH="1">
            <a:off x="5273675" y="55641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11" name="Oval 335"/>
          <p:cNvSpPr>
            <a:spLocks noChangeArrowheads="1"/>
          </p:cNvSpPr>
          <p:nvPr/>
        </p:nvSpPr>
        <p:spPr bwMode="auto">
          <a:xfrm flipH="1">
            <a:off x="4594225" y="6078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12" name="Oval 336"/>
          <p:cNvSpPr>
            <a:spLocks noChangeArrowheads="1"/>
          </p:cNvSpPr>
          <p:nvPr/>
        </p:nvSpPr>
        <p:spPr bwMode="auto">
          <a:xfrm flipH="1">
            <a:off x="5164138" y="53133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13" name="Oval 337"/>
          <p:cNvSpPr>
            <a:spLocks noChangeArrowheads="1"/>
          </p:cNvSpPr>
          <p:nvPr/>
        </p:nvSpPr>
        <p:spPr bwMode="auto">
          <a:xfrm flipH="1">
            <a:off x="4398963" y="538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14" name="Oval 338"/>
          <p:cNvSpPr>
            <a:spLocks noChangeArrowheads="1"/>
          </p:cNvSpPr>
          <p:nvPr/>
        </p:nvSpPr>
        <p:spPr bwMode="auto">
          <a:xfrm flipH="1">
            <a:off x="5557838" y="5065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15" name="Oval 339"/>
          <p:cNvSpPr>
            <a:spLocks noChangeArrowheads="1"/>
          </p:cNvSpPr>
          <p:nvPr/>
        </p:nvSpPr>
        <p:spPr bwMode="auto">
          <a:xfrm flipH="1">
            <a:off x="5373688" y="5014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16" name="Oval 340"/>
          <p:cNvSpPr>
            <a:spLocks noChangeArrowheads="1"/>
          </p:cNvSpPr>
          <p:nvPr/>
        </p:nvSpPr>
        <p:spPr bwMode="auto">
          <a:xfrm flipH="1">
            <a:off x="5264150" y="4872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19" name="Freeform 343"/>
          <p:cNvSpPr>
            <a:spLocks/>
          </p:cNvSpPr>
          <p:nvPr/>
        </p:nvSpPr>
        <p:spPr bwMode="auto">
          <a:xfrm>
            <a:off x="5453063" y="2808288"/>
            <a:ext cx="3276600" cy="925512"/>
          </a:xfrm>
          <a:custGeom>
            <a:avLst/>
            <a:gdLst>
              <a:gd name="T0" fmla="*/ 2147483647 w 2064"/>
              <a:gd name="T1" fmla="*/ 0 h 583"/>
              <a:gd name="T2" fmla="*/ 2147483647 w 2064"/>
              <a:gd name="T3" fmla="*/ 761086656 h 583"/>
              <a:gd name="T4" fmla="*/ 0 w 2064"/>
              <a:gd name="T5" fmla="*/ 1469249288 h 583"/>
              <a:gd name="T6" fmla="*/ 0 60000 65536"/>
              <a:gd name="T7" fmla="*/ 0 60000 65536"/>
              <a:gd name="T8" fmla="*/ 0 60000 65536"/>
              <a:gd name="T9" fmla="*/ 0 w 2064"/>
              <a:gd name="T10" fmla="*/ 0 h 583"/>
              <a:gd name="T11" fmla="*/ 2064 w 2064"/>
              <a:gd name="T12" fmla="*/ 583 h 583"/>
            </a:gdLst>
            <a:ahLst/>
            <a:cxnLst>
              <a:cxn ang="T6">
                <a:pos x="T0" y="T1"/>
              </a:cxn>
              <a:cxn ang="T7">
                <a:pos x="T2" y="T3"/>
              </a:cxn>
              <a:cxn ang="T8">
                <a:pos x="T4" y="T5"/>
              </a:cxn>
            </a:cxnLst>
            <a:rect l="T9" t="T10" r="T11" b="T12"/>
            <a:pathLst>
              <a:path w="2064" h="583">
                <a:moveTo>
                  <a:pt x="2051" y="0"/>
                </a:moveTo>
                <a:cubicBezTo>
                  <a:pt x="1996" y="50"/>
                  <a:pt x="2064" y="205"/>
                  <a:pt x="1722" y="302"/>
                </a:cubicBezTo>
                <a:cubicBezTo>
                  <a:pt x="1391" y="404"/>
                  <a:pt x="359" y="525"/>
                  <a:pt x="0" y="583"/>
                </a:cubicBezTo>
              </a:path>
            </a:pathLst>
          </a:custGeom>
          <a:noFill/>
          <a:ln w="19050">
            <a:solidFill>
              <a:schemeClr val="tx1"/>
            </a:solidFill>
            <a:prstDash val="dash"/>
            <a:round/>
            <a:headEnd/>
            <a:tailEnd type="triangle" w="med" len="med"/>
          </a:ln>
        </p:spPr>
        <p:txBody>
          <a:bodyPr wrap="none" anchor="ctr"/>
          <a:lstStyle/>
          <a:p>
            <a:endParaRPr lang="cs-CZ"/>
          </a:p>
        </p:txBody>
      </p:sp>
      <p:sp>
        <p:nvSpPr>
          <p:cNvPr id="101720" name="Line 344"/>
          <p:cNvSpPr>
            <a:spLocks noChangeShapeType="1"/>
          </p:cNvSpPr>
          <p:nvPr/>
        </p:nvSpPr>
        <p:spPr bwMode="auto">
          <a:xfrm flipH="1" flipV="1">
            <a:off x="7180263" y="2532063"/>
            <a:ext cx="1587" cy="498475"/>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01721" name="Line 345"/>
          <p:cNvSpPr>
            <a:spLocks noChangeShapeType="1"/>
          </p:cNvSpPr>
          <p:nvPr/>
        </p:nvSpPr>
        <p:spPr bwMode="auto">
          <a:xfrm flipH="1" flipV="1">
            <a:off x="5772150" y="1196975"/>
            <a:ext cx="1104900" cy="647700"/>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01722" name="Oval 346"/>
          <p:cNvSpPr>
            <a:spLocks noChangeArrowheads="1"/>
          </p:cNvSpPr>
          <p:nvPr/>
        </p:nvSpPr>
        <p:spPr bwMode="auto">
          <a:xfrm flipH="1">
            <a:off x="1350963" y="1025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23" name="Oval 347"/>
          <p:cNvSpPr>
            <a:spLocks noChangeArrowheads="1"/>
          </p:cNvSpPr>
          <p:nvPr/>
        </p:nvSpPr>
        <p:spPr bwMode="auto">
          <a:xfrm flipH="1">
            <a:off x="1773238" y="3571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1724" name="Oval 348"/>
          <p:cNvSpPr>
            <a:spLocks noChangeArrowheads="1"/>
          </p:cNvSpPr>
          <p:nvPr/>
        </p:nvSpPr>
        <p:spPr bwMode="auto">
          <a:xfrm flipH="1">
            <a:off x="2743200" y="812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grpSp>
        <p:nvGrpSpPr>
          <p:cNvPr id="2" name="Group 349"/>
          <p:cNvGrpSpPr>
            <a:grpSpLocks/>
          </p:cNvGrpSpPr>
          <p:nvPr/>
        </p:nvGrpSpPr>
        <p:grpSpPr bwMode="auto">
          <a:xfrm flipH="1">
            <a:off x="-357188" y="0"/>
            <a:ext cx="9866313" cy="7175500"/>
            <a:chOff x="-225" y="0"/>
            <a:chExt cx="6215" cy="4520"/>
          </a:xfrm>
        </p:grpSpPr>
        <p:sp>
          <p:nvSpPr>
            <p:cNvPr id="101757" name="Rectangle 350"/>
            <p:cNvSpPr>
              <a:spLocks noChangeArrowheads="1"/>
            </p:cNvSpPr>
            <p:nvPr/>
          </p:nvSpPr>
          <p:spPr bwMode="auto">
            <a:xfrm>
              <a:off x="5760" y="0"/>
              <a:ext cx="225" cy="4320"/>
            </a:xfrm>
            <a:prstGeom prst="rect">
              <a:avLst/>
            </a:prstGeom>
            <a:solidFill>
              <a:schemeClr val="bg1"/>
            </a:solidFill>
            <a:ln w="9525">
              <a:noFill/>
              <a:miter lim="800000"/>
              <a:headEnd/>
              <a:tailEnd/>
            </a:ln>
          </p:spPr>
          <p:txBody>
            <a:bodyPr wrap="none" anchor="ctr"/>
            <a:lstStyle/>
            <a:p>
              <a:endParaRPr lang="en-US"/>
            </a:p>
          </p:txBody>
        </p:sp>
        <p:sp>
          <p:nvSpPr>
            <p:cNvPr id="101758" name="Rectangle 351"/>
            <p:cNvSpPr>
              <a:spLocks noChangeArrowheads="1"/>
            </p:cNvSpPr>
            <p:nvPr/>
          </p:nvSpPr>
          <p:spPr bwMode="auto">
            <a:xfrm>
              <a:off x="-225" y="0"/>
              <a:ext cx="225" cy="4397"/>
            </a:xfrm>
            <a:prstGeom prst="rect">
              <a:avLst/>
            </a:prstGeom>
            <a:solidFill>
              <a:schemeClr val="bg1"/>
            </a:solidFill>
            <a:ln w="9525">
              <a:noFill/>
              <a:miter lim="800000"/>
              <a:headEnd/>
              <a:tailEnd/>
            </a:ln>
          </p:spPr>
          <p:txBody>
            <a:bodyPr wrap="none" anchor="ctr"/>
            <a:lstStyle/>
            <a:p>
              <a:endParaRPr lang="en-US"/>
            </a:p>
          </p:txBody>
        </p:sp>
        <p:sp>
          <p:nvSpPr>
            <p:cNvPr id="101759" name="Rectangle 352"/>
            <p:cNvSpPr>
              <a:spLocks noChangeArrowheads="1"/>
            </p:cNvSpPr>
            <p:nvPr/>
          </p:nvSpPr>
          <p:spPr bwMode="auto">
            <a:xfrm>
              <a:off x="-225" y="4320"/>
              <a:ext cx="6215" cy="200"/>
            </a:xfrm>
            <a:prstGeom prst="rect">
              <a:avLst/>
            </a:prstGeom>
            <a:solidFill>
              <a:schemeClr val="bg1"/>
            </a:solidFill>
            <a:ln w="9525">
              <a:noFill/>
              <a:miter lim="800000"/>
              <a:headEnd/>
              <a:tailEnd/>
            </a:ln>
          </p:spPr>
          <p:txBody>
            <a:bodyPr wrap="none" anchor="ctr"/>
            <a:lstStyle/>
            <a:p>
              <a:endParaRPr lang="en-US"/>
            </a:p>
          </p:txBody>
        </p:sp>
      </p:grpSp>
      <p:sp>
        <p:nvSpPr>
          <p:cNvPr id="101726" name="AutoShape 353"/>
          <p:cNvSpPr>
            <a:spLocks noChangeArrowheads="1"/>
          </p:cNvSpPr>
          <p:nvPr/>
        </p:nvSpPr>
        <p:spPr bwMode="auto">
          <a:xfrm>
            <a:off x="5291138" y="2133600"/>
            <a:ext cx="360362" cy="792163"/>
          </a:xfrm>
          <a:prstGeom prst="upArrow">
            <a:avLst>
              <a:gd name="adj1" fmla="val 50000"/>
              <a:gd name="adj2" fmla="val 54956"/>
            </a:avLst>
          </a:prstGeom>
          <a:solidFill>
            <a:schemeClr val="accent1"/>
          </a:solidFill>
          <a:ln w="9525">
            <a:solidFill>
              <a:schemeClr val="tx1"/>
            </a:solidFill>
            <a:miter lim="800000"/>
            <a:headEnd/>
            <a:tailEnd/>
          </a:ln>
        </p:spPr>
        <p:txBody>
          <a:bodyPr vert="eaVert" wrap="none" anchor="ctr"/>
          <a:lstStyle/>
          <a:p>
            <a:endParaRPr lang="en-US"/>
          </a:p>
        </p:txBody>
      </p:sp>
      <p:sp>
        <p:nvSpPr>
          <p:cNvPr id="101727" name="Freeform 354"/>
          <p:cNvSpPr>
            <a:spLocks/>
          </p:cNvSpPr>
          <p:nvPr/>
        </p:nvSpPr>
        <p:spPr bwMode="auto">
          <a:xfrm>
            <a:off x="5349875" y="7938"/>
            <a:ext cx="3990975" cy="3127375"/>
          </a:xfrm>
          <a:custGeom>
            <a:avLst/>
            <a:gdLst>
              <a:gd name="T0" fmla="*/ 0 w 2514"/>
              <a:gd name="T1" fmla="*/ 504031324 h 1970"/>
              <a:gd name="T2" fmla="*/ 2147483647 w 2514"/>
              <a:gd name="T3" fmla="*/ 597277875 h 1970"/>
              <a:gd name="T4" fmla="*/ 2147483647 w 2514"/>
              <a:gd name="T5" fmla="*/ 2147483647 h 1970"/>
              <a:gd name="T6" fmla="*/ 2147483647 w 2514"/>
              <a:gd name="T7" fmla="*/ 2147483647 h 1970"/>
              <a:gd name="T8" fmla="*/ 0 60000 65536"/>
              <a:gd name="T9" fmla="*/ 0 60000 65536"/>
              <a:gd name="T10" fmla="*/ 0 60000 65536"/>
              <a:gd name="T11" fmla="*/ 0 60000 65536"/>
              <a:gd name="T12" fmla="*/ 0 w 2514"/>
              <a:gd name="T13" fmla="*/ 0 h 1970"/>
              <a:gd name="T14" fmla="*/ 2514 w 2514"/>
              <a:gd name="T15" fmla="*/ 1970 h 1970"/>
            </a:gdLst>
            <a:ahLst/>
            <a:cxnLst>
              <a:cxn ang="T8">
                <a:pos x="T0" y="T1"/>
              </a:cxn>
              <a:cxn ang="T9">
                <a:pos x="T2" y="T3"/>
              </a:cxn>
              <a:cxn ang="T10">
                <a:pos x="T4" y="T5"/>
              </a:cxn>
              <a:cxn ang="T11">
                <a:pos x="T6" y="T7"/>
              </a:cxn>
            </a:cxnLst>
            <a:rect l="T12" t="T13" r="T14" b="T15"/>
            <a:pathLst>
              <a:path w="2514" h="1970">
                <a:moveTo>
                  <a:pt x="0" y="200"/>
                </a:moveTo>
                <a:cubicBezTo>
                  <a:pt x="358" y="207"/>
                  <a:pt x="1784" y="0"/>
                  <a:pt x="2149" y="237"/>
                </a:cubicBezTo>
                <a:cubicBezTo>
                  <a:pt x="2514" y="474"/>
                  <a:pt x="2310" y="1333"/>
                  <a:pt x="2190" y="1622"/>
                </a:cubicBezTo>
                <a:cubicBezTo>
                  <a:pt x="2070" y="1911"/>
                  <a:pt x="1588" y="1898"/>
                  <a:pt x="1430" y="1970"/>
                </a:cubicBezTo>
              </a:path>
            </a:pathLst>
          </a:custGeom>
          <a:noFill/>
          <a:ln w="12700">
            <a:solidFill>
              <a:schemeClr val="tx1"/>
            </a:solidFill>
            <a:prstDash val="dash"/>
            <a:round/>
            <a:headEnd type="oval" w="med" len="med"/>
            <a:tailEnd type="triangle" w="med" len="med"/>
          </a:ln>
        </p:spPr>
        <p:txBody>
          <a:bodyPr wrap="none" anchor="ctr"/>
          <a:lstStyle/>
          <a:p>
            <a:endParaRPr lang="cs-CZ"/>
          </a:p>
        </p:txBody>
      </p:sp>
      <p:sp>
        <p:nvSpPr>
          <p:cNvPr id="101728" name="AutoShape 355"/>
          <p:cNvSpPr>
            <a:spLocks noChangeArrowheads="1"/>
          </p:cNvSpPr>
          <p:nvPr/>
        </p:nvSpPr>
        <p:spPr bwMode="auto">
          <a:xfrm>
            <a:off x="1403350" y="3235325"/>
            <a:ext cx="360363" cy="647700"/>
          </a:xfrm>
          <a:prstGeom prst="downArrow">
            <a:avLst>
              <a:gd name="adj1" fmla="val 50000"/>
              <a:gd name="adj2" fmla="val 44934"/>
            </a:avLst>
          </a:prstGeom>
          <a:solidFill>
            <a:schemeClr val="accent1"/>
          </a:solidFill>
          <a:ln w="9525">
            <a:solidFill>
              <a:schemeClr val="tx1"/>
            </a:solidFill>
            <a:miter lim="800000"/>
            <a:headEnd/>
            <a:tailEnd/>
          </a:ln>
        </p:spPr>
        <p:txBody>
          <a:bodyPr vert="eaVert" wrap="none" anchor="ctr"/>
          <a:lstStyle/>
          <a:p>
            <a:endParaRPr lang="en-US"/>
          </a:p>
        </p:txBody>
      </p:sp>
      <p:sp>
        <p:nvSpPr>
          <p:cNvPr id="101729" name="Line 356"/>
          <p:cNvSpPr>
            <a:spLocks noChangeShapeType="1"/>
          </p:cNvSpPr>
          <p:nvPr/>
        </p:nvSpPr>
        <p:spPr bwMode="auto">
          <a:xfrm flipH="1" flipV="1">
            <a:off x="2727325" y="3235325"/>
            <a:ext cx="0" cy="398463"/>
          </a:xfrm>
          <a:prstGeom prst="line">
            <a:avLst/>
          </a:prstGeom>
          <a:noFill/>
          <a:ln w="9525">
            <a:solidFill>
              <a:schemeClr val="tx1"/>
            </a:solidFill>
            <a:round/>
            <a:headEnd type="triangle" w="med" len="med"/>
            <a:tailEnd/>
          </a:ln>
        </p:spPr>
        <p:txBody>
          <a:bodyPr wrap="none" anchor="ctr"/>
          <a:lstStyle/>
          <a:p>
            <a:endParaRPr lang="cs-CZ"/>
          </a:p>
        </p:txBody>
      </p:sp>
      <p:sp>
        <p:nvSpPr>
          <p:cNvPr id="101730" name="Line 357"/>
          <p:cNvSpPr>
            <a:spLocks noChangeShapeType="1"/>
          </p:cNvSpPr>
          <p:nvPr/>
        </p:nvSpPr>
        <p:spPr bwMode="auto">
          <a:xfrm flipH="1" flipV="1">
            <a:off x="2987675" y="32464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1731" name="Line 358"/>
          <p:cNvSpPr>
            <a:spLocks noChangeShapeType="1"/>
          </p:cNvSpPr>
          <p:nvPr/>
        </p:nvSpPr>
        <p:spPr bwMode="auto">
          <a:xfrm flipH="1" flipV="1">
            <a:off x="3248025" y="3257550"/>
            <a:ext cx="0" cy="398463"/>
          </a:xfrm>
          <a:prstGeom prst="line">
            <a:avLst/>
          </a:prstGeom>
          <a:noFill/>
          <a:ln w="9525">
            <a:solidFill>
              <a:schemeClr val="tx1"/>
            </a:solidFill>
            <a:round/>
            <a:headEnd type="triangle" w="med" len="med"/>
            <a:tailEnd/>
          </a:ln>
        </p:spPr>
        <p:txBody>
          <a:bodyPr wrap="none" anchor="ctr"/>
          <a:lstStyle/>
          <a:p>
            <a:endParaRPr lang="cs-CZ"/>
          </a:p>
        </p:txBody>
      </p:sp>
      <p:sp>
        <p:nvSpPr>
          <p:cNvPr id="101732" name="Line 359"/>
          <p:cNvSpPr>
            <a:spLocks noChangeShapeType="1"/>
          </p:cNvSpPr>
          <p:nvPr/>
        </p:nvSpPr>
        <p:spPr bwMode="auto">
          <a:xfrm flipH="1" flipV="1">
            <a:off x="3563938" y="3268663"/>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1733" name="Line 360"/>
          <p:cNvSpPr>
            <a:spLocks noChangeShapeType="1"/>
          </p:cNvSpPr>
          <p:nvPr/>
        </p:nvSpPr>
        <p:spPr bwMode="auto">
          <a:xfrm flipH="1" flipV="1">
            <a:off x="3851275" y="32464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1734" name="Line 361"/>
          <p:cNvSpPr>
            <a:spLocks noChangeShapeType="1"/>
          </p:cNvSpPr>
          <p:nvPr/>
        </p:nvSpPr>
        <p:spPr bwMode="auto">
          <a:xfrm flipH="1" flipV="1">
            <a:off x="4140200" y="3268663"/>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1735" name="Line 362"/>
          <p:cNvSpPr>
            <a:spLocks noChangeShapeType="1"/>
          </p:cNvSpPr>
          <p:nvPr/>
        </p:nvSpPr>
        <p:spPr bwMode="auto">
          <a:xfrm flipH="1" flipV="1">
            <a:off x="4427538" y="32845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1736" name="Line 363"/>
          <p:cNvSpPr>
            <a:spLocks noChangeShapeType="1"/>
          </p:cNvSpPr>
          <p:nvPr/>
        </p:nvSpPr>
        <p:spPr bwMode="auto">
          <a:xfrm flipH="1" flipV="1">
            <a:off x="4716463" y="32845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1737" name="Line 364"/>
          <p:cNvSpPr>
            <a:spLocks noChangeShapeType="1"/>
          </p:cNvSpPr>
          <p:nvPr/>
        </p:nvSpPr>
        <p:spPr bwMode="auto">
          <a:xfrm flipH="1" flipV="1">
            <a:off x="5003800" y="32845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1738" name="Line 365"/>
          <p:cNvSpPr>
            <a:spLocks noChangeShapeType="1"/>
          </p:cNvSpPr>
          <p:nvPr/>
        </p:nvSpPr>
        <p:spPr bwMode="auto">
          <a:xfrm flipH="1" flipV="1">
            <a:off x="5291138" y="32845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1739" name="Line 366"/>
          <p:cNvSpPr>
            <a:spLocks noChangeShapeType="1"/>
          </p:cNvSpPr>
          <p:nvPr/>
        </p:nvSpPr>
        <p:spPr bwMode="auto">
          <a:xfrm flipH="1" flipV="1">
            <a:off x="6132513" y="539750"/>
            <a:ext cx="0" cy="3106738"/>
          </a:xfrm>
          <a:prstGeom prst="line">
            <a:avLst/>
          </a:prstGeom>
          <a:noFill/>
          <a:ln w="9525">
            <a:solidFill>
              <a:schemeClr val="tx1"/>
            </a:solidFill>
            <a:round/>
            <a:headEnd/>
            <a:tailEnd type="triangle" w="med" len="med"/>
          </a:ln>
        </p:spPr>
        <p:txBody>
          <a:bodyPr wrap="none" anchor="ctr"/>
          <a:lstStyle/>
          <a:p>
            <a:endParaRPr lang="cs-CZ"/>
          </a:p>
        </p:txBody>
      </p:sp>
      <p:sp>
        <p:nvSpPr>
          <p:cNvPr id="101740" name="Line 367"/>
          <p:cNvSpPr>
            <a:spLocks noChangeShapeType="1"/>
          </p:cNvSpPr>
          <p:nvPr/>
        </p:nvSpPr>
        <p:spPr bwMode="auto">
          <a:xfrm flipH="1" flipV="1">
            <a:off x="5410200" y="1773238"/>
            <a:ext cx="0" cy="1866900"/>
          </a:xfrm>
          <a:prstGeom prst="line">
            <a:avLst/>
          </a:prstGeom>
          <a:noFill/>
          <a:ln w="9525">
            <a:solidFill>
              <a:schemeClr val="tx1"/>
            </a:solidFill>
            <a:round/>
            <a:headEnd/>
            <a:tailEnd type="triangle" w="med" len="med"/>
          </a:ln>
        </p:spPr>
        <p:txBody>
          <a:bodyPr wrap="none" anchor="ctr"/>
          <a:lstStyle/>
          <a:p>
            <a:endParaRPr lang="cs-CZ"/>
          </a:p>
        </p:txBody>
      </p:sp>
      <p:sp>
        <p:nvSpPr>
          <p:cNvPr id="101741" name="Line 368"/>
          <p:cNvSpPr>
            <a:spLocks noChangeShapeType="1"/>
          </p:cNvSpPr>
          <p:nvPr/>
        </p:nvSpPr>
        <p:spPr bwMode="auto">
          <a:xfrm flipH="1" flipV="1">
            <a:off x="4859338" y="2133600"/>
            <a:ext cx="0" cy="1511300"/>
          </a:xfrm>
          <a:prstGeom prst="line">
            <a:avLst/>
          </a:prstGeom>
          <a:noFill/>
          <a:ln w="9525">
            <a:solidFill>
              <a:schemeClr val="tx1"/>
            </a:solidFill>
            <a:round/>
            <a:headEnd/>
            <a:tailEnd type="triangle" w="med" len="med"/>
          </a:ln>
        </p:spPr>
        <p:txBody>
          <a:bodyPr wrap="none" anchor="ctr"/>
          <a:lstStyle/>
          <a:p>
            <a:endParaRPr lang="cs-CZ"/>
          </a:p>
        </p:txBody>
      </p:sp>
      <p:sp>
        <p:nvSpPr>
          <p:cNvPr id="101742" name="Line 369"/>
          <p:cNvSpPr>
            <a:spLocks noChangeShapeType="1"/>
          </p:cNvSpPr>
          <p:nvPr/>
        </p:nvSpPr>
        <p:spPr bwMode="auto">
          <a:xfrm flipH="1" flipV="1">
            <a:off x="4548188" y="2205038"/>
            <a:ext cx="0" cy="1436687"/>
          </a:xfrm>
          <a:prstGeom prst="line">
            <a:avLst/>
          </a:prstGeom>
          <a:noFill/>
          <a:ln w="9525">
            <a:solidFill>
              <a:schemeClr val="tx1"/>
            </a:solidFill>
            <a:round/>
            <a:headEnd/>
            <a:tailEnd type="triangle" w="med" len="med"/>
          </a:ln>
        </p:spPr>
        <p:txBody>
          <a:bodyPr wrap="none" anchor="ctr"/>
          <a:lstStyle/>
          <a:p>
            <a:endParaRPr lang="cs-CZ"/>
          </a:p>
        </p:txBody>
      </p:sp>
      <p:sp>
        <p:nvSpPr>
          <p:cNvPr id="101743" name="Line 370"/>
          <p:cNvSpPr>
            <a:spLocks noChangeShapeType="1"/>
          </p:cNvSpPr>
          <p:nvPr/>
        </p:nvSpPr>
        <p:spPr bwMode="auto">
          <a:xfrm flipH="1" flipV="1">
            <a:off x="4260850" y="2349500"/>
            <a:ext cx="0" cy="1274763"/>
          </a:xfrm>
          <a:prstGeom prst="line">
            <a:avLst/>
          </a:prstGeom>
          <a:noFill/>
          <a:ln w="9525">
            <a:solidFill>
              <a:schemeClr val="tx1"/>
            </a:solidFill>
            <a:round/>
            <a:headEnd/>
            <a:tailEnd type="triangle" w="med" len="med"/>
          </a:ln>
        </p:spPr>
        <p:txBody>
          <a:bodyPr wrap="none" anchor="ctr"/>
          <a:lstStyle/>
          <a:p>
            <a:endParaRPr lang="cs-CZ"/>
          </a:p>
        </p:txBody>
      </p:sp>
      <p:sp>
        <p:nvSpPr>
          <p:cNvPr id="101744" name="Line 371"/>
          <p:cNvSpPr>
            <a:spLocks noChangeShapeType="1"/>
          </p:cNvSpPr>
          <p:nvPr/>
        </p:nvSpPr>
        <p:spPr bwMode="auto">
          <a:xfrm flipH="1" flipV="1">
            <a:off x="3973513" y="2492375"/>
            <a:ext cx="0" cy="1125538"/>
          </a:xfrm>
          <a:prstGeom prst="line">
            <a:avLst/>
          </a:prstGeom>
          <a:noFill/>
          <a:ln w="9525">
            <a:solidFill>
              <a:schemeClr val="tx1"/>
            </a:solidFill>
            <a:round/>
            <a:headEnd/>
            <a:tailEnd type="triangle" w="med" len="med"/>
          </a:ln>
        </p:spPr>
        <p:txBody>
          <a:bodyPr wrap="none" anchor="ctr"/>
          <a:lstStyle/>
          <a:p>
            <a:endParaRPr lang="cs-CZ"/>
          </a:p>
        </p:txBody>
      </p:sp>
      <p:sp>
        <p:nvSpPr>
          <p:cNvPr id="101745" name="Line 372"/>
          <p:cNvSpPr>
            <a:spLocks noChangeShapeType="1"/>
          </p:cNvSpPr>
          <p:nvPr/>
        </p:nvSpPr>
        <p:spPr bwMode="auto">
          <a:xfrm flipH="1" flipV="1">
            <a:off x="3708400" y="2565400"/>
            <a:ext cx="0" cy="1079500"/>
          </a:xfrm>
          <a:prstGeom prst="line">
            <a:avLst/>
          </a:prstGeom>
          <a:noFill/>
          <a:ln w="9525">
            <a:solidFill>
              <a:schemeClr val="tx1"/>
            </a:solidFill>
            <a:round/>
            <a:headEnd/>
            <a:tailEnd type="triangle" w="med" len="med"/>
          </a:ln>
        </p:spPr>
        <p:txBody>
          <a:bodyPr wrap="none" anchor="ctr"/>
          <a:lstStyle/>
          <a:p>
            <a:endParaRPr lang="cs-CZ"/>
          </a:p>
        </p:txBody>
      </p:sp>
      <p:sp>
        <p:nvSpPr>
          <p:cNvPr id="101746" name="Line 373"/>
          <p:cNvSpPr>
            <a:spLocks noChangeShapeType="1"/>
          </p:cNvSpPr>
          <p:nvPr/>
        </p:nvSpPr>
        <p:spPr bwMode="auto">
          <a:xfrm flipH="1" flipV="1">
            <a:off x="3398838" y="2708275"/>
            <a:ext cx="0" cy="909638"/>
          </a:xfrm>
          <a:prstGeom prst="line">
            <a:avLst/>
          </a:prstGeom>
          <a:noFill/>
          <a:ln w="9525">
            <a:solidFill>
              <a:schemeClr val="tx1"/>
            </a:solidFill>
            <a:round/>
            <a:headEnd/>
            <a:tailEnd type="triangle" w="med" len="med"/>
          </a:ln>
        </p:spPr>
        <p:txBody>
          <a:bodyPr wrap="none" anchor="ctr"/>
          <a:lstStyle/>
          <a:p>
            <a:endParaRPr lang="cs-CZ"/>
          </a:p>
        </p:txBody>
      </p:sp>
      <p:sp>
        <p:nvSpPr>
          <p:cNvPr id="101747" name="Line 374"/>
          <p:cNvSpPr>
            <a:spLocks noChangeShapeType="1"/>
          </p:cNvSpPr>
          <p:nvPr/>
        </p:nvSpPr>
        <p:spPr bwMode="auto">
          <a:xfrm flipH="1" flipV="1">
            <a:off x="3111500" y="2852738"/>
            <a:ext cx="0" cy="792162"/>
          </a:xfrm>
          <a:prstGeom prst="line">
            <a:avLst/>
          </a:prstGeom>
          <a:noFill/>
          <a:ln w="9525">
            <a:solidFill>
              <a:schemeClr val="tx1"/>
            </a:solidFill>
            <a:round/>
            <a:headEnd/>
            <a:tailEnd type="triangle" w="med" len="med"/>
          </a:ln>
        </p:spPr>
        <p:txBody>
          <a:bodyPr wrap="none" anchor="ctr"/>
          <a:lstStyle/>
          <a:p>
            <a:endParaRPr lang="cs-CZ"/>
          </a:p>
        </p:txBody>
      </p:sp>
      <p:sp>
        <p:nvSpPr>
          <p:cNvPr id="101748" name="Line 375"/>
          <p:cNvSpPr>
            <a:spLocks noChangeShapeType="1"/>
          </p:cNvSpPr>
          <p:nvPr/>
        </p:nvSpPr>
        <p:spPr bwMode="auto">
          <a:xfrm flipH="1" flipV="1">
            <a:off x="2824163" y="2997200"/>
            <a:ext cx="0" cy="646113"/>
          </a:xfrm>
          <a:prstGeom prst="line">
            <a:avLst/>
          </a:prstGeom>
          <a:noFill/>
          <a:ln w="9525">
            <a:solidFill>
              <a:schemeClr val="tx1"/>
            </a:solidFill>
            <a:round/>
            <a:headEnd/>
            <a:tailEnd type="triangle" w="med" len="med"/>
          </a:ln>
        </p:spPr>
        <p:txBody>
          <a:bodyPr wrap="none" anchor="ctr"/>
          <a:lstStyle/>
          <a:p>
            <a:endParaRPr lang="cs-CZ"/>
          </a:p>
        </p:txBody>
      </p:sp>
      <p:sp>
        <p:nvSpPr>
          <p:cNvPr id="101749" name="Line 376"/>
          <p:cNvSpPr>
            <a:spLocks noChangeShapeType="1"/>
          </p:cNvSpPr>
          <p:nvPr/>
        </p:nvSpPr>
        <p:spPr bwMode="auto">
          <a:xfrm flipH="1" flipV="1">
            <a:off x="2249488" y="3265488"/>
            <a:ext cx="0" cy="328612"/>
          </a:xfrm>
          <a:prstGeom prst="line">
            <a:avLst/>
          </a:prstGeom>
          <a:noFill/>
          <a:ln w="9525">
            <a:solidFill>
              <a:schemeClr val="tx1"/>
            </a:solidFill>
            <a:round/>
            <a:headEnd/>
            <a:tailEnd type="triangle" w="med" len="med"/>
          </a:ln>
        </p:spPr>
        <p:txBody>
          <a:bodyPr wrap="none" anchor="ctr"/>
          <a:lstStyle/>
          <a:p>
            <a:endParaRPr lang="cs-CZ"/>
          </a:p>
        </p:txBody>
      </p:sp>
      <p:sp>
        <p:nvSpPr>
          <p:cNvPr id="101750" name="Line 377"/>
          <p:cNvSpPr>
            <a:spLocks noChangeShapeType="1"/>
          </p:cNvSpPr>
          <p:nvPr/>
        </p:nvSpPr>
        <p:spPr bwMode="auto">
          <a:xfrm flipH="1" flipV="1">
            <a:off x="5662613" y="1392238"/>
            <a:ext cx="0" cy="2233612"/>
          </a:xfrm>
          <a:prstGeom prst="line">
            <a:avLst/>
          </a:prstGeom>
          <a:noFill/>
          <a:ln w="9525">
            <a:solidFill>
              <a:schemeClr val="tx1"/>
            </a:solidFill>
            <a:round/>
            <a:headEnd/>
            <a:tailEnd type="triangle" w="med" len="med"/>
          </a:ln>
        </p:spPr>
        <p:txBody>
          <a:bodyPr wrap="none" anchor="ctr"/>
          <a:lstStyle/>
          <a:p>
            <a:endParaRPr lang="cs-CZ"/>
          </a:p>
        </p:txBody>
      </p:sp>
      <p:sp>
        <p:nvSpPr>
          <p:cNvPr id="101751" name="Line 378"/>
          <p:cNvSpPr>
            <a:spLocks noChangeShapeType="1"/>
          </p:cNvSpPr>
          <p:nvPr/>
        </p:nvSpPr>
        <p:spPr bwMode="auto">
          <a:xfrm flipH="1" flipV="1">
            <a:off x="5915025" y="908050"/>
            <a:ext cx="0" cy="2736850"/>
          </a:xfrm>
          <a:prstGeom prst="line">
            <a:avLst/>
          </a:prstGeom>
          <a:noFill/>
          <a:ln w="9525">
            <a:solidFill>
              <a:schemeClr val="tx1"/>
            </a:solidFill>
            <a:round/>
            <a:headEnd/>
            <a:tailEnd type="triangle" w="med" len="med"/>
          </a:ln>
        </p:spPr>
        <p:txBody>
          <a:bodyPr wrap="none" anchor="ctr"/>
          <a:lstStyle/>
          <a:p>
            <a:endParaRPr lang="cs-CZ"/>
          </a:p>
        </p:txBody>
      </p:sp>
      <p:sp>
        <p:nvSpPr>
          <p:cNvPr id="101752" name="Line 379"/>
          <p:cNvSpPr>
            <a:spLocks noChangeShapeType="1"/>
          </p:cNvSpPr>
          <p:nvPr/>
        </p:nvSpPr>
        <p:spPr bwMode="auto">
          <a:xfrm flipV="1">
            <a:off x="2057400" y="1844675"/>
            <a:ext cx="3306763" cy="1484313"/>
          </a:xfrm>
          <a:prstGeom prst="line">
            <a:avLst/>
          </a:prstGeom>
          <a:noFill/>
          <a:ln w="9525">
            <a:solidFill>
              <a:schemeClr val="tx1"/>
            </a:solidFill>
            <a:round/>
            <a:headEnd/>
            <a:tailEnd/>
          </a:ln>
        </p:spPr>
        <p:txBody>
          <a:bodyPr wrap="none" anchor="ctr"/>
          <a:lstStyle/>
          <a:p>
            <a:endParaRPr lang="cs-CZ"/>
          </a:p>
        </p:txBody>
      </p:sp>
      <p:sp>
        <p:nvSpPr>
          <p:cNvPr id="101753" name="Line 380"/>
          <p:cNvSpPr>
            <a:spLocks noChangeShapeType="1"/>
          </p:cNvSpPr>
          <p:nvPr/>
        </p:nvSpPr>
        <p:spPr bwMode="auto">
          <a:xfrm flipV="1">
            <a:off x="5435600" y="0"/>
            <a:ext cx="998538" cy="1773238"/>
          </a:xfrm>
          <a:prstGeom prst="line">
            <a:avLst/>
          </a:prstGeom>
          <a:noFill/>
          <a:ln w="9525">
            <a:solidFill>
              <a:schemeClr val="tx1"/>
            </a:solidFill>
            <a:round/>
            <a:headEnd/>
            <a:tailEnd/>
          </a:ln>
        </p:spPr>
        <p:txBody>
          <a:bodyPr wrap="none" anchor="ctr"/>
          <a:lstStyle/>
          <a:p>
            <a:endParaRPr lang="cs-CZ"/>
          </a:p>
        </p:txBody>
      </p:sp>
      <p:sp>
        <p:nvSpPr>
          <p:cNvPr id="101754" name="Line 381"/>
          <p:cNvSpPr>
            <a:spLocks noChangeShapeType="1"/>
          </p:cNvSpPr>
          <p:nvPr/>
        </p:nvSpPr>
        <p:spPr bwMode="auto">
          <a:xfrm flipH="1" flipV="1">
            <a:off x="6419850" y="0"/>
            <a:ext cx="0" cy="3640138"/>
          </a:xfrm>
          <a:prstGeom prst="line">
            <a:avLst/>
          </a:prstGeom>
          <a:noFill/>
          <a:ln w="9525">
            <a:solidFill>
              <a:schemeClr val="tx1"/>
            </a:solidFill>
            <a:round/>
            <a:headEnd/>
            <a:tailEnd type="triangle" w="med" len="med"/>
          </a:ln>
        </p:spPr>
        <p:txBody>
          <a:bodyPr wrap="none" anchor="ctr"/>
          <a:lstStyle/>
          <a:p>
            <a:endParaRPr lang="cs-CZ"/>
          </a:p>
        </p:txBody>
      </p:sp>
      <p:sp>
        <p:nvSpPr>
          <p:cNvPr id="101756" name="Freeform 383"/>
          <p:cNvSpPr>
            <a:spLocks/>
          </p:cNvSpPr>
          <p:nvPr/>
        </p:nvSpPr>
        <p:spPr bwMode="auto">
          <a:xfrm>
            <a:off x="908050" y="936625"/>
            <a:ext cx="1631950" cy="319088"/>
          </a:xfrm>
          <a:custGeom>
            <a:avLst/>
            <a:gdLst>
              <a:gd name="T0" fmla="*/ 2147483647 w 1028"/>
              <a:gd name="T1" fmla="*/ 380544967 h 201"/>
              <a:gd name="T2" fmla="*/ 1345763195 w 1028"/>
              <a:gd name="T3" fmla="*/ 430948255 h 201"/>
              <a:gd name="T4" fmla="*/ 0 w 1028"/>
              <a:gd name="T5" fmla="*/ 0 h 201"/>
              <a:gd name="T6" fmla="*/ 0 60000 65536"/>
              <a:gd name="T7" fmla="*/ 0 60000 65536"/>
              <a:gd name="T8" fmla="*/ 0 60000 65536"/>
              <a:gd name="T9" fmla="*/ 0 w 1028"/>
              <a:gd name="T10" fmla="*/ 0 h 201"/>
              <a:gd name="T11" fmla="*/ 1028 w 1028"/>
              <a:gd name="T12" fmla="*/ 201 h 201"/>
            </a:gdLst>
            <a:ahLst/>
            <a:cxnLst>
              <a:cxn ang="T6">
                <a:pos x="T0" y="T1"/>
              </a:cxn>
              <a:cxn ang="T7">
                <a:pos x="T2" y="T3"/>
              </a:cxn>
              <a:cxn ang="T8">
                <a:pos x="T4" y="T5"/>
              </a:cxn>
            </a:cxnLst>
            <a:rect l="T9" t="T10" r="T11" b="T12"/>
            <a:pathLst>
              <a:path w="1028" h="201">
                <a:moveTo>
                  <a:pt x="1028" y="151"/>
                </a:moveTo>
                <a:cubicBezTo>
                  <a:pt x="945" y="154"/>
                  <a:pt x="705" y="196"/>
                  <a:pt x="534" y="171"/>
                </a:cubicBezTo>
                <a:cubicBezTo>
                  <a:pt x="353" y="201"/>
                  <a:pt x="111" y="36"/>
                  <a:pt x="0" y="0"/>
                </a:cubicBezTo>
              </a:path>
            </a:pathLst>
          </a:custGeom>
          <a:noFill/>
          <a:ln w="9525">
            <a:solidFill>
              <a:schemeClr val="tx1"/>
            </a:solidFill>
            <a:round/>
            <a:headEnd/>
            <a:tailEnd type="triangle" w="med" len="med"/>
          </a:ln>
        </p:spPr>
        <p:txBody>
          <a:bodyPr/>
          <a:lstStyle/>
          <a:p>
            <a:endParaRPr lang="cs-CZ"/>
          </a:p>
        </p:txBody>
      </p:sp>
      <p:sp>
        <p:nvSpPr>
          <p:cNvPr id="384" name="Text Box 26"/>
          <p:cNvSpPr txBox="1">
            <a:spLocks noChangeArrowheads="1"/>
          </p:cNvSpPr>
          <p:nvPr/>
        </p:nvSpPr>
        <p:spPr bwMode="auto">
          <a:xfrm>
            <a:off x="7731125" y="4286250"/>
            <a:ext cx="1207382" cy="461665"/>
          </a:xfrm>
          <a:prstGeom prst="rect">
            <a:avLst/>
          </a:prstGeom>
          <a:noFill/>
          <a:ln w="9525">
            <a:noFill/>
            <a:miter lim="800000"/>
            <a:headEnd/>
            <a:tailEnd/>
          </a:ln>
        </p:spPr>
        <p:txBody>
          <a:bodyPr wrap="none">
            <a:spAutoFit/>
          </a:bodyPr>
          <a:lstStyle/>
          <a:p>
            <a:pPr eaLnBrk="0" hangingPunct="0"/>
            <a:r>
              <a:rPr lang="cs-CZ" sz="2400" dirty="0">
                <a:latin typeface="Times New Roman" pitchFamily="18" charset="0"/>
              </a:rPr>
              <a:t>arteriole</a:t>
            </a:r>
          </a:p>
        </p:txBody>
      </p:sp>
      <p:sp>
        <p:nvSpPr>
          <p:cNvPr id="385" name="Text Box 27"/>
          <p:cNvSpPr txBox="1">
            <a:spLocks noChangeArrowheads="1"/>
          </p:cNvSpPr>
          <p:nvPr/>
        </p:nvSpPr>
        <p:spPr bwMode="auto">
          <a:xfrm>
            <a:off x="381000" y="4397375"/>
            <a:ext cx="1003801"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venule</a:t>
            </a:r>
            <a:endParaRPr lang="cs-CZ" sz="2400" dirty="0">
              <a:latin typeface="Times New Roman" pitchFamily="18" charset="0"/>
            </a:endParaRPr>
          </a:p>
        </p:txBody>
      </p:sp>
      <p:sp>
        <p:nvSpPr>
          <p:cNvPr id="386" name="Text Box 28"/>
          <p:cNvSpPr txBox="1">
            <a:spLocks noChangeArrowheads="1"/>
          </p:cNvSpPr>
          <p:nvPr/>
        </p:nvSpPr>
        <p:spPr bwMode="auto">
          <a:xfrm>
            <a:off x="3347864" y="4365104"/>
            <a:ext cx="1327608"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Capillary</a:t>
            </a:r>
            <a:endParaRPr lang="cs-CZ" sz="2400" dirty="0">
              <a:latin typeface="Times New Roman" pitchFamily="18" charset="0"/>
            </a:endParaRPr>
          </a:p>
        </p:txBody>
      </p:sp>
      <p:sp>
        <p:nvSpPr>
          <p:cNvPr id="387" name="Text Box 66"/>
          <p:cNvSpPr txBox="1">
            <a:spLocks noChangeArrowheads="1"/>
          </p:cNvSpPr>
          <p:nvPr/>
        </p:nvSpPr>
        <p:spPr bwMode="auto">
          <a:xfrm flipH="1">
            <a:off x="6544445" y="3932238"/>
            <a:ext cx="1051891" cy="523220"/>
          </a:xfrm>
          <a:prstGeom prst="rect">
            <a:avLst/>
          </a:prstGeom>
          <a:noFill/>
          <a:ln w="9525">
            <a:noFill/>
            <a:miter lim="800000"/>
            <a:headEnd/>
            <a:tailEnd/>
          </a:ln>
        </p:spPr>
        <p:txBody>
          <a:bodyPr wrap="none">
            <a:spAutoFit/>
          </a:bodyPr>
          <a:lstStyle/>
          <a:p>
            <a:pPr algn="r" eaLnBrk="0" hangingPunct="0"/>
            <a:r>
              <a:rPr lang="cs-CZ" sz="1400" dirty="0" err="1">
                <a:latin typeface="Times New Roman" pitchFamily="18" charset="0"/>
              </a:rPr>
              <a:t>Precapillary</a:t>
            </a:r>
            <a:endParaRPr lang="cs-CZ" sz="1400" dirty="0">
              <a:latin typeface="Times New Roman" pitchFamily="18" charset="0"/>
            </a:endParaRPr>
          </a:p>
          <a:p>
            <a:pPr algn="r" eaLnBrk="0" hangingPunct="0"/>
            <a:r>
              <a:rPr lang="cs-CZ" sz="1400" dirty="0" err="1">
                <a:latin typeface="Times New Roman" pitchFamily="18" charset="0"/>
              </a:rPr>
              <a:t>sphincter</a:t>
            </a:r>
            <a:endParaRPr lang="cs-CZ" sz="1400" dirty="0">
              <a:latin typeface="Times New Roman" pitchFamily="18" charset="0"/>
            </a:endParaRPr>
          </a:p>
        </p:txBody>
      </p:sp>
      <p:sp>
        <p:nvSpPr>
          <p:cNvPr id="388" name="Text Box 296"/>
          <p:cNvSpPr txBox="1">
            <a:spLocks noChangeArrowheads="1"/>
          </p:cNvSpPr>
          <p:nvPr/>
        </p:nvSpPr>
        <p:spPr bwMode="auto">
          <a:xfrm flipH="1">
            <a:off x="7938" y="111301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389" name="Text Box 309"/>
          <p:cNvSpPr txBox="1">
            <a:spLocks noChangeArrowheads="1"/>
          </p:cNvSpPr>
          <p:nvPr/>
        </p:nvSpPr>
        <p:spPr bwMode="auto">
          <a:xfrm flipH="1">
            <a:off x="251520" y="2689756"/>
            <a:ext cx="1805905"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square">
            <a:spAutoFit/>
          </a:bodyPr>
          <a:lstStyle/>
          <a:p>
            <a:pPr eaLnBrk="0" hangingPunct="0">
              <a:defRPr/>
            </a:pPr>
            <a:r>
              <a:rPr lang="cs-CZ" sz="1400" b="1" u="sng" dirty="0" err="1">
                <a:effectLst>
                  <a:outerShdw blurRad="38100" dist="38100" dir="2700000" algn="tl">
                    <a:srgbClr val="FFFFFF"/>
                  </a:outerShdw>
                </a:effectLst>
                <a:latin typeface="Times New Roman" pitchFamily="18" charset="0"/>
              </a:rPr>
              <a:t>Reduction</a:t>
            </a:r>
            <a:r>
              <a:rPr lang="cs-CZ" sz="1400" b="1" u="sng" dirty="0">
                <a:effectLst>
                  <a:outerShdw blurRad="38100" dist="38100" dir="2700000" algn="tl">
                    <a:srgbClr val="FFFFFF"/>
                  </a:outerShdw>
                </a:effectLst>
                <a:latin typeface="Times New Roman" pitchFamily="18" charset="0"/>
              </a:rPr>
              <a:t> </a:t>
            </a:r>
            <a:r>
              <a:rPr lang="cs-CZ" sz="1400" b="1" u="sng" dirty="0" err="1">
                <a:effectLst>
                  <a:outerShdw blurRad="38100" dist="38100" dir="2700000" algn="tl">
                    <a:srgbClr val="FFFFFF"/>
                  </a:outerShdw>
                </a:effectLst>
                <a:latin typeface="Times New Roman" pitchFamily="18" charset="0"/>
              </a:rPr>
              <a:t>of</a:t>
            </a:r>
            <a:r>
              <a:rPr lang="cs-CZ" sz="1400" b="1" u="sng" dirty="0">
                <a:effectLst>
                  <a:outerShdw blurRad="38100" dist="38100" dir="2700000" algn="tl">
                    <a:srgbClr val="FFFFFF"/>
                  </a:outerShdw>
                </a:effectLst>
                <a:latin typeface="Times New Roman" pitchFamily="18" charset="0"/>
              </a:rPr>
              <a:t> </a:t>
            </a:r>
            <a:r>
              <a:rPr lang="cs-CZ" sz="1400" b="1" u="sng" dirty="0" err="1">
                <a:effectLst>
                  <a:outerShdw blurRad="38100" dist="38100" dir="2700000" algn="tl">
                    <a:srgbClr val="FFFFFF"/>
                  </a:outerShdw>
                </a:effectLst>
                <a:latin typeface="Times New Roman" pitchFamily="18" charset="0"/>
              </a:rPr>
              <a:t>oncotic</a:t>
            </a:r>
            <a:r>
              <a:rPr lang="cs-CZ" sz="1400" b="1" u="sng" dirty="0">
                <a:effectLst>
                  <a:outerShdw blurRad="38100" dist="38100" dir="2700000" algn="tl">
                    <a:srgbClr val="FFFFFF"/>
                  </a:outerShdw>
                </a:effectLst>
                <a:latin typeface="Times New Roman" pitchFamily="18" charset="0"/>
              </a:rPr>
              <a:t> </a:t>
            </a:r>
            <a:r>
              <a:rPr lang="cs-CZ" sz="1400" b="1" u="sng" dirty="0" err="1">
                <a:effectLst>
                  <a:outerShdw blurRad="38100" dist="38100" dir="2700000" algn="tl">
                    <a:srgbClr val="FFFFFF"/>
                  </a:outerShdw>
                </a:effectLst>
                <a:latin typeface="Times New Roman" pitchFamily="18" charset="0"/>
              </a:rPr>
              <a:t>pressure</a:t>
            </a:r>
            <a:r>
              <a:rPr lang="cs-CZ" sz="1400" b="1" u="sng" dirty="0">
                <a:effectLst>
                  <a:outerShdw blurRad="38100" dist="38100" dir="2700000" algn="tl">
                    <a:srgbClr val="FFFFFF"/>
                  </a:outerShdw>
                </a:effectLst>
                <a:latin typeface="Times New Roman" pitchFamily="18" charset="0"/>
              </a:rPr>
              <a:t> gradient</a:t>
            </a:r>
          </a:p>
        </p:txBody>
      </p:sp>
      <p:sp>
        <p:nvSpPr>
          <p:cNvPr id="390" name="Text Box 337"/>
          <p:cNvSpPr txBox="1">
            <a:spLocks noChangeArrowheads="1"/>
          </p:cNvSpPr>
          <p:nvPr/>
        </p:nvSpPr>
        <p:spPr bwMode="auto">
          <a:xfrm flipH="1">
            <a:off x="955874" y="67478"/>
            <a:ext cx="2752030"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square">
            <a:spAutoFit/>
          </a:bodyPr>
          <a:lstStyle/>
          <a:p>
            <a:pPr algn="r"/>
            <a:r>
              <a:rPr lang="en-US" sz="1400" dirty="0"/>
              <a:t>Accumulation of macromolecular</a:t>
            </a:r>
            <a:br>
              <a:rPr lang="en-US" sz="1400" dirty="0"/>
            </a:br>
            <a:r>
              <a:rPr lang="en-US" sz="1400" dirty="0"/>
              <a:t>products of inflammatory reactions</a:t>
            </a:r>
          </a:p>
        </p:txBody>
      </p:sp>
      <p:sp>
        <p:nvSpPr>
          <p:cNvPr id="391" name="Line 338"/>
          <p:cNvSpPr>
            <a:spLocks noChangeShapeType="1"/>
          </p:cNvSpPr>
          <p:nvPr/>
        </p:nvSpPr>
        <p:spPr bwMode="auto">
          <a:xfrm flipH="1">
            <a:off x="1691679" y="662706"/>
            <a:ext cx="487933" cy="2046214"/>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392" name="Text Box 365"/>
          <p:cNvSpPr txBox="1">
            <a:spLocks noChangeArrowheads="1"/>
          </p:cNvSpPr>
          <p:nvPr/>
        </p:nvSpPr>
        <p:spPr bwMode="auto">
          <a:xfrm flipH="1">
            <a:off x="2987824" y="3543026"/>
            <a:ext cx="2566087" cy="307777"/>
          </a:xfrm>
          <a:prstGeom prst="rect">
            <a:avLst/>
          </a:prstGeom>
          <a:noFill/>
          <a:ln>
            <a:noFill/>
            <a:headEnd/>
            <a:tailEnd/>
          </a:ln>
        </p:spPr>
        <p:style>
          <a:lnRef idx="2">
            <a:schemeClr val="dk1"/>
          </a:lnRef>
          <a:fillRef idx="1">
            <a:schemeClr val="lt1"/>
          </a:fillRef>
          <a:effectRef idx="0">
            <a:schemeClr val="dk1"/>
          </a:effectRef>
          <a:fontRef idx="minor">
            <a:schemeClr val="dk1"/>
          </a:fontRef>
        </p:style>
        <p:txBody>
          <a:bodyPr wrap="none">
            <a:spAutoFit/>
          </a:bodyPr>
          <a:lstStyle/>
          <a:p>
            <a:r>
              <a:rPr lang="cs-CZ" sz="1400" b="1" dirty="0" err="1"/>
              <a:t>Increased</a:t>
            </a:r>
            <a:r>
              <a:rPr lang="cs-CZ" sz="1400" b="1" dirty="0"/>
              <a:t> </a:t>
            </a:r>
            <a:r>
              <a:rPr lang="cs-CZ" sz="1400" b="1" dirty="0" err="1"/>
              <a:t>capillary</a:t>
            </a:r>
            <a:r>
              <a:rPr lang="cs-CZ" sz="1400" b="1" dirty="0"/>
              <a:t> permeability</a:t>
            </a:r>
          </a:p>
        </p:txBody>
      </p:sp>
      <p:sp>
        <p:nvSpPr>
          <p:cNvPr id="393" name="Text Box 339"/>
          <p:cNvSpPr txBox="1">
            <a:spLocks noChangeArrowheads="1"/>
          </p:cNvSpPr>
          <p:nvPr/>
        </p:nvSpPr>
        <p:spPr bwMode="auto">
          <a:xfrm flipH="1">
            <a:off x="3895544" y="86642"/>
            <a:ext cx="1396536" cy="33855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spAutoFit/>
          </a:bodyPr>
          <a:lstStyle/>
          <a:p>
            <a:pPr eaLnBrk="0" hangingPunct="0">
              <a:defRPr/>
            </a:pPr>
            <a:r>
              <a:rPr lang="cs-CZ" sz="1600" b="1" u="sng" dirty="0" err="1">
                <a:latin typeface="Times New Roman" pitchFamily="18" charset="0"/>
              </a:rPr>
              <a:t>Inflammation</a:t>
            </a:r>
            <a:endParaRPr lang="cs-CZ" sz="1400" dirty="0">
              <a:latin typeface="Times New Roman" pitchFamily="18" charset="0"/>
            </a:endParaRPr>
          </a:p>
        </p:txBody>
      </p:sp>
      <p:sp>
        <p:nvSpPr>
          <p:cNvPr id="394" name="Text Box 341"/>
          <p:cNvSpPr txBox="1">
            <a:spLocks noChangeArrowheads="1"/>
          </p:cNvSpPr>
          <p:nvPr/>
        </p:nvSpPr>
        <p:spPr bwMode="auto">
          <a:xfrm flipH="1">
            <a:off x="5880738" y="3038970"/>
            <a:ext cx="1715598" cy="307777"/>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400" dirty="0" err="1"/>
              <a:t>Dilation</a:t>
            </a:r>
            <a:r>
              <a:rPr lang="cs-CZ" sz="1400" dirty="0"/>
              <a:t> </a:t>
            </a:r>
            <a:r>
              <a:rPr lang="cs-CZ" sz="1400" dirty="0" err="1"/>
              <a:t>of</a:t>
            </a:r>
            <a:r>
              <a:rPr lang="cs-CZ" sz="1400" dirty="0"/>
              <a:t> </a:t>
            </a:r>
            <a:r>
              <a:rPr lang="cs-CZ" sz="1400" dirty="0" err="1"/>
              <a:t>capillaries</a:t>
            </a:r>
            <a:endParaRPr lang="cs-CZ" sz="1400" dirty="0"/>
          </a:p>
        </p:txBody>
      </p:sp>
      <p:sp>
        <p:nvSpPr>
          <p:cNvPr id="395" name="Text Box 343"/>
          <p:cNvSpPr txBox="1">
            <a:spLocks noChangeArrowheads="1"/>
          </p:cNvSpPr>
          <p:nvPr/>
        </p:nvSpPr>
        <p:spPr bwMode="auto">
          <a:xfrm rot="18103792" flipH="1">
            <a:off x="4401451" y="812135"/>
            <a:ext cx="2265730" cy="523220"/>
          </a:xfrm>
          <a:prstGeom prst="rect">
            <a:avLst/>
          </a:prstGeom>
          <a:noFill/>
          <a:ln w="9525">
            <a:noFill/>
            <a:miter lim="800000"/>
            <a:headEnd/>
            <a:tailEnd/>
          </a:ln>
        </p:spPr>
        <p:txBody>
          <a:bodyPr wrap="square">
            <a:spAutoFit/>
          </a:bodyPr>
          <a:lstStyle/>
          <a:p>
            <a:pPr algn="ctr" eaLnBrk="0" hangingPunct="0"/>
            <a:r>
              <a:rPr lang="cs-CZ" sz="1400" dirty="0" err="1">
                <a:latin typeface="Times New Roman" pitchFamily="18" charset="0"/>
              </a:rPr>
              <a:t>Increase</a:t>
            </a:r>
            <a:r>
              <a:rPr lang="cs-CZ" sz="1400" dirty="0">
                <a:latin typeface="Times New Roman" pitchFamily="18" charset="0"/>
              </a:rPr>
              <a:t> </a:t>
            </a:r>
            <a:r>
              <a:rPr lang="cs-CZ" sz="1400" dirty="0" err="1">
                <a:latin typeface="Times New Roman" pitchFamily="18" charset="0"/>
              </a:rPr>
              <a:t>of</a:t>
            </a:r>
            <a:r>
              <a:rPr lang="cs-CZ" sz="1400" dirty="0">
                <a:latin typeface="Times New Roman" pitchFamily="18" charset="0"/>
              </a:rPr>
              <a:t> </a:t>
            </a:r>
            <a:r>
              <a:rPr lang="cs-CZ" sz="1400" dirty="0" err="1">
                <a:latin typeface="Times New Roman" pitchFamily="18" charset="0"/>
              </a:rPr>
              <a:t>hydraulic</a:t>
            </a:r>
            <a:r>
              <a:rPr lang="cs-CZ" sz="1400" dirty="0">
                <a:latin typeface="Times New Roman" pitchFamily="18" charset="0"/>
              </a:rPr>
              <a:t> </a:t>
            </a:r>
            <a:r>
              <a:rPr lang="cs-CZ" sz="1400" dirty="0" err="1">
                <a:latin typeface="Times New Roman" pitchFamily="18" charset="0"/>
              </a:rPr>
              <a:t>caplillary</a:t>
            </a:r>
            <a:r>
              <a:rPr lang="cs-CZ" sz="1400" dirty="0">
                <a:latin typeface="Times New Roman" pitchFamily="18" charset="0"/>
              </a:rPr>
              <a:t> </a:t>
            </a:r>
            <a:r>
              <a:rPr lang="cs-CZ" sz="1400" dirty="0" err="1">
                <a:latin typeface="Times New Roman" pitchFamily="18" charset="0"/>
              </a:rPr>
              <a:t>pressure</a:t>
            </a:r>
            <a:endParaRPr lang="cs-CZ" sz="1400" dirty="0">
              <a:latin typeface="Times New Roman" pitchFamily="18" charset="0"/>
            </a:endParaRPr>
          </a:p>
        </p:txBody>
      </p:sp>
      <p:sp>
        <p:nvSpPr>
          <p:cNvPr id="396" name="Text Box 344"/>
          <p:cNvSpPr txBox="1">
            <a:spLocks noChangeArrowheads="1"/>
          </p:cNvSpPr>
          <p:nvPr/>
        </p:nvSpPr>
        <p:spPr bwMode="auto">
          <a:xfrm flipH="1">
            <a:off x="6446838" y="1867678"/>
            <a:ext cx="1686424"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400" dirty="0"/>
              <a:t>I</a:t>
            </a:r>
            <a:r>
              <a:rPr lang="en-US" sz="1400" dirty="0" err="1"/>
              <a:t>ncrease</a:t>
            </a:r>
            <a:r>
              <a:rPr lang="en-US" sz="1400" dirty="0"/>
              <a:t> </a:t>
            </a:r>
            <a:r>
              <a:rPr lang="cs-CZ" sz="1400" dirty="0" err="1"/>
              <a:t>of</a:t>
            </a:r>
            <a:r>
              <a:rPr lang="en-US" sz="1400" dirty="0"/>
              <a:t> hydraulic</a:t>
            </a:r>
            <a:br>
              <a:rPr lang="en-US" sz="1400" dirty="0"/>
            </a:br>
            <a:r>
              <a:rPr lang="en-US" sz="1400" dirty="0"/>
              <a:t>capillary pressure</a:t>
            </a:r>
          </a:p>
        </p:txBody>
      </p:sp>
      <p:sp>
        <p:nvSpPr>
          <p:cNvPr id="397" name="Text Box 329"/>
          <p:cNvSpPr txBox="1">
            <a:spLocks noChangeArrowheads="1"/>
          </p:cNvSpPr>
          <p:nvPr/>
        </p:nvSpPr>
        <p:spPr bwMode="auto">
          <a:xfrm>
            <a:off x="6660232" y="898698"/>
            <a:ext cx="1631281" cy="830997"/>
          </a:xfrm>
          <a:prstGeom prst="rect">
            <a:avLst/>
          </a:prstGeom>
          <a:noFill/>
          <a:ln w="9525">
            <a:noFill/>
            <a:miter lim="800000"/>
            <a:headEnd/>
            <a:tailEnd/>
          </a:ln>
        </p:spPr>
        <p:txBody>
          <a:bodyPr wrap="square">
            <a:spAutoFit/>
          </a:bodyPr>
          <a:lstStyle/>
          <a:p>
            <a:pPr algn="r" eaLnBrk="0" hangingPunct="0"/>
            <a:r>
              <a:rPr lang="cs-CZ" sz="2400" dirty="0" err="1">
                <a:latin typeface="Times New Roman" pitchFamily="18" charset="0"/>
              </a:rPr>
              <a:t>Interstitial</a:t>
            </a:r>
            <a:r>
              <a:rPr lang="cs-CZ" sz="2400" dirty="0">
                <a:latin typeface="Times New Roman" pitchFamily="18" charset="0"/>
              </a:rPr>
              <a:t> fluid</a:t>
            </a:r>
          </a:p>
        </p:txBody>
      </p:sp>
      <p:sp>
        <p:nvSpPr>
          <p:cNvPr id="398" name="Text Box 62"/>
          <p:cNvSpPr txBox="1">
            <a:spLocks noChangeArrowheads="1"/>
          </p:cNvSpPr>
          <p:nvPr/>
        </p:nvSpPr>
        <p:spPr bwMode="auto">
          <a:xfrm>
            <a:off x="2555776" y="590698"/>
            <a:ext cx="2428358" cy="1200329"/>
          </a:xfrm>
          <a:prstGeom prst="rect">
            <a:avLst/>
          </a:prstGeom>
          <a:noFill/>
          <a:ln w="9525">
            <a:noFill/>
            <a:miter lim="800000"/>
            <a:headEnd/>
            <a:tailEnd/>
          </a:ln>
        </p:spPr>
        <p:txBody>
          <a:bodyPr wrap="none">
            <a:spAutoFit/>
          </a:bodyPr>
          <a:lstStyle/>
          <a:p>
            <a:pPr eaLnBrk="0" hangingPunct="0"/>
            <a:r>
              <a:rPr lang="cs-CZ" sz="2400" dirty="0" err="1"/>
              <a:t>Accumulation</a:t>
            </a:r>
            <a:r>
              <a:rPr lang="cs-CZ" sz="2400" dirty="0"/>
              <a:t> </a:t>
            </a:r>
          </a:p>
          <a:p>
            <a:pPr algn="ctr" eaLnBrk="0" hangingPunct="0"/>
            <a:r>
              <a:rPr lang="cs-CZ" sz="2400" dirty="0" err="1"/>
              <a:t>filtrate</a:t>
            </a:r>
            <a:br>
              <a:rPr lang="cs-CZ" sz="2400" dirty="0"/>
            </a:br>
            <a:r>
              <a:rPr lang="cs-CZ" sz="2400" dirty="0"/>
              <a:t>in </a:t>
            </a:r>
            <a:r>
              <a:rPr lang="cs-CZ" sz="2400" dirty="0" err="1"/>
              <a:t>the</a:t>
            </a:r>
            <a:r>
              <a:rPr lang="cs-CZ" sz="2400" dirty="0"/>
              <a:t> </a:t>
            </a:r>
            <a:r>
              <a:rPr lang="cs-CZ" sz="2400" dirty="0" err="1"/>
              <a:t>interstitium</a:t>
            </a:r>
            <a:endParaRPr lang="cs-CZ" sz="2400" dirty="0"/>
          </a:p>
        </p:txBody>
      </p:sp>
      <p:sp>
        <p:nvSpPr>
          <p:cNvPr id="399" name="Text Box 318"/>
          <p:cNvSpPr txBox="1">
            <a:spLocks noChangeArrowheads="1"/>
          </p:cNvSpPr>
          <p:nvPr/>
        </p:nvSpPr>
        <p:spPr bwMode="auto">
          <a:xfrm flipH="1">
            <a:off x="1720850" y="652321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400" name="Text Box 319"/>
          <p:cNvSpPr txBox="1">
            <a:spLocks noChangeArrowheads="1"/>
          </p:cNvSpPr>
          <p:nvPr/>
        </p:nvSpPr>
        <p:spPr bwMode="auto">
          <a:xfrm flipH="1">
            <a:off x="3465513" y="541196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Tree>
    <p:custDataLst>
      <p:tags r:id="rId1"/>
    </p:custData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 name="AutoShape 343"/>
          <p:cNvSpPr>
            <a:spLocks noChangeArrowheads="1"/>
          </p:cNvSpPr>
          <p:nvPr/>
        </p:nvSpPr>
        <p:spPr bwMode="auto">
          <a:xfrm>
            <a:off x="3708400" y="1196752"/>
            <a:ext cx="360363" cy="431800"/>
          </a:xfrm>
          <a:prstGeom prst="downArrow">
            <a:avLst>
              <a:gd name="adj1" fmla="val 50000"/>
              <a:gd name="adj2" fmla="val 29956"/>
            </a:avLst>
          </a:prstGeom>
          <a:ln>
            <a:headEnd/>
            <a:tailEnd/>
          </a:ln>
        </p:spPr>
        <p:style>
          <a:lnRef idx="1">
            <a:schemeClr val="dk1"/>
          </a:lnRef>
          <a:fillRef idx="2">
            <a:schemeClr val="dk1"/>
          </a:fillRef>
          <a:effectRef idx="1">
            <a:schemeClr val="dk1"/>
          </a:effectRef>
          <a:fontRef idx="minor">
            <a:schemeClr val="dk1"/>
          </a:fontRef>
        </p:style>
        <p:txBody>
          <a:bodyPr vert="eaVert" wrap="none" anchor="ctr"/>
          <a:lstStyle/>
          <a:p>
            <a:endParaRPr lang="en-US"/>
          </a:p>
        </p:txBody>
      </p:sp>
      <p:sp>
        <p:nvSpPr>
          <p:cNvPr id="102402" name="AutoShape 2"/>
          <p:cNvSpPr>
            <a:spLocks noChangeArrowheads="1"/>
          </p:cNvSpPr>
          <p:nvPr/>
        </p:nvSpPr>
        <p:spPr bwMode="auto">
          <a:xfrm rot="7656086">
            <a:off x="95250" y="-138113"/>
            <a:ext cx="336550" cy="1196976"/>
          </a:xfrm>
          <a:prstGeom prst="can">
            <a:avLst>
              <a:gd name="adj" fmla="val 88915"/>
            </a:avLst>
          </a:prstGeom>
          <a:solidFill>
            <a:srgbClr val="FFFF66"/>
          </a:solidFill>
          <a:ln w="9525">
            <a:solidFill>
              <a:schemeClr val="tx1"/>
            </a:solidFill>
            <a:round/>
            <a:headEnd/>
            <a:tailEnd/>
          </a:ln>
        </p:spPr>
        <p:txBody>
          <a:bodyPr wrap="none" anchor="ctr"/>
          <a:lstStyle/>
          <a:p>
            <a:endParaRPr lang="en-US"/>
          </a:p>
        </p:txBody>
      </p:sp>
      <p:sp>
        <p:nvSpPr>
          <p:cNvPr id="102403" name="Freeform 3"/>
          <p:cNvSpPr>
            <a:spLocks/>
          </p:cNvSpPr>
          <p:nvPr/>
        </p:nvSpPr>
        <p:spPr bwMode="auto">
          <a:xfrm>
            <a:off x="5314950" y="3363913"/>
            <a:ext cx="4065588" cy="862012"/>
          </a:xfrm>
          <a:custGeom>
            <a:avLst/>
            <a:gdLst>
              <a:gd name="T0" fmla="*/ 577694520 w 2486"/>
              <a:gd name="T1" fmla="*/ 489818402 h 877"/>
              <a:gd name="T2" fmla="*/ 2147483647 w 2486"/>
              <a:gd name="T3" fmla="*/ 0 h 877"/>
              <a:gd name="T4" fmla="*/ 2147483647 w 2486"/>
              <a:gd name="T5" fmla="*/ 252155702 h 877"/>
              <a:gd name="T6" fmla="*/ 2147483647 w 2486"/>
              <a:gd name="T7" fmla="*/ 441513307 h 877"/>
              <a:gd name="T8" fmla="*/ 2147483647 w 2486"/>
              <a:gd name="T9" fmla="*/ 543920820 h 877"/>
              <a:gd name="T10" fmla="*/ 1890879542 w 2486"/>
              <a:gd name="T11" fmla="*/ 805737480 h 877"/>
              <a:gd name="T12" fmla="*/ 1251671154 w 2486"/>
              <a:gd name="T13" fmla="*/ 790279260 h 877"/>
              <a:gd name="T14" fmla="*/ 882589174 w 2486"/>
              <a:gd name="T15" fmla="*/ 652125411 h 877"/>
              <a:gd name="T16" fmla="*/ 534902833 w 2486"/>
              <a:gd name="T17" fmla="*/ 536192202 h 877"/>
              <a:gd name="T18" fmla="*/ 93608272 w 2486"/>
              <a:gd name="T19" fmla="*/ 525564982 h 877"/>
              <a:gd name="T20" fmla="*/ 80235665 w 2486"/>
              <a:gd name="T21" fmla="*/ 500445621 h 877"/>
              <a:gd name="T22" fmla="*/ 577694520 w 2486"/>
              <a:gd name="T23" fmla="*/ 489818402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102404" name="Freeform 4"/>
          <p:cNvSpPr>
            <a:spLocks/>
          </p:cNvSpPr>
          <p:nvPr/>
        </p:nvSpPr>
        <p:spPr bwMode="auto">
          <a:xfrm>
            <a:off x="4910138" y="3879850"/>
            <a:ext cx="268287" cy="74613"/>
          </a:xfrm>
          <a:custGeom>
            <a:avLst/>
            <a:gdLst>
              <a:gd name="T0" fmla="*/ 300834180 w 216"/>
              <a:gd name="T1" fmla="*/ 11565014 h 38"/>
              <a:gd name="T2" fmla="*/ 228324671 w 216"/>
              <a:gd name="T3" fmla="*/ 134937618 h 38"/>
              <a:gd name="T4" fmla="*/ 104906437 w 216"/>
              <a:gd name="T5" fmla="*/ 111803639 h 38"/>
              <a:gd name="T6" fmla="*/ 32396898 w 216"/>
              <a:gd name="T7" fmla="*/ 0 h 38"/>
              <a:gd name="T8" fmla="*/ 300834180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05" name="Freeform 5"/>
          <p:cNvSpPr>
            <a:spLocks/>
          </p:cNvSpPr>
          <p:nvPr/>
        </p:nvSpPr>
        <p:spPr bwMode="auto">
          <a:xfrm>
            <a:off x="4522788" y="3879850"/>
            <a:ext cx="196850" cy="74613"/>
          </a:xfrm>
          <a:custGeom>
            <a:avLst/>
            <a:gdLst>
              <a:gd name="T0" fmla="*/ 161956526 w 216"/>
              <a:gd name="T1" fmla="*/ 11565014 h 38"/>
              <a:gd name="T2" fmla="*/ 122921000 w 216"/>
              <a:gd name="T3" fmla="*/ 134937618 h 38"/>
              <a:gd name="T4" fmla="*/ 56476810 w 216"/>
              <a:gd name="T5" fmla="*/ 111803639 h 38"/>
              <a:gd name="T6" fmla="*/ 17441277 w 216"/>
              <a:gd name="T7" fmla="*/ 0 h 38"/>
              <a:gd name="T8" fmla="*/ 161956526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06" name="Freeform 6"/>
          <p:cNvSpPr>
            <a:spLocks/>
          </p:cNvSpPr>
          <p:nvPr/>
        </p:nvSpPr>
        <p:spPr bwMode="auto">
          <a:xfrm>
            <a:off x="4133850" y="3879850"/>
            <a:ext cx="211138" cy="74613"/>
          </a:xfrm>
          <a:custGeom>
            <a:avLst/>
            <a:gdLst>
              <a:gd name="T0" fmla="*/ 186320496 w 216"/>
              <a:gd name="T1" fmla="*/ 11565014 h 38"/>
              <a:gd name="T2" fmla="*/ 141412629 w 216"/>
              <a:gd name="T3" fmla="*/ 134937618 h 38"/>
              <a:gd name="T4" fmla="*/ 64972844 w 216"/>
              <a:gd name="T5" fmla="*/ 111803639 h 38"/>
              <a:gd name="T6" fmla="*/ 20064954 w 216"/>
              <a:gd name="T7" fmla="*/ 0 h 38"/>
              <a:gd name="T8" fmla="*/ 186320496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07" name="Freeform 7"/>
          <p:cNvSpPr>
            <a:spLocks/>
          </p:cNvSpPr>
          <p:nvPr/>
        </p:nvSpPr>
        <p:spPr bwMode="auto">
          <a:xfrm>
            <a:off x="3744913" y="3879850"/>
            <a:ext cx="179387" cy="74613"/>
          </a:xfrm>
          <a:custGeom>
            <a:avLst/>
            <a:gdLst>
              <a:gd name="T0" fmla="*/ 134496248 w 216"/>
              <a:gd name="T1" fmla="*/ 11565014 h 38"/>
              <a:gd name="T2" fmla="*/ 102078675 w 216"/>
              <a:gd name="T3" fmla="*/ 134937618 h 38"/>
              <a:gd name="T4" fmla="*/ 46901395 w 216"/>
              <a:gd name="T5" fmla="*/ 111803639 h 38"/>
              <a:gd name="T6" fmla="*/ 14483842 w 216"/>
              <a:gd name="T7" fmla="*/ 0 h 38"/>
              <a:gd name="T8" fmla="*/ 13449624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08" name="Freeform 8"/>
          <p:cNvSpPr>
            <a:spLocks/>
          </p:cNvSpPr>
          <p:nvPr/>
        </p:nvSpPr>
        <p:spPr bwMode="auto">
          <a:xfrm>
            <a:off x="3357563" y="3879850"/>
            <a:ext cx="227012" cy="74613"/>
          </a:xfrm>
          <a:custGeom>
            <a:avLst/>
            <a:gdLst>
              <a:gd name="T0" fmla="*/ 215389201 w 216"/>
              <a:gd name="T1" fmla="*/ 11565014 h 38"/>
              <a:gd name="T2" fmla="*/ 163474934 w 216"/>
              <a:gd name="T3" fmla="*/ 134937618 h 38"/>
              <a:gd name="T4" fmla="*/ 75110505 w 216"/>
              <a:gd name="T5" fmla="*/ 111803639 h 38"/>
              <a:gd name="T6" fmla="*/ 23196214 w 216"/>
              <a:gd name="T7" fmla="*/ 0 h 38"/>
              <a:gd name="T8" fmla="*/ 215389201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09" name="Freeform 9"/>
          <p:cNvSpPr>
            <a:spLocks/>
          </p:cNvSpPr>
          <p:nvPr/>
        </p:nvSpPr>
        <p:spPr bwMode="auto">
          <a:xfrm>
            <a:off x="2968625" y="3879850"/>
            <a:ext cx="203200" cy="74613"/>
          </a:xfrm>
          <a:custGeom>
            <a:avLst/>
            <a:gdLst>
              <a:gd name="T0" fmla="*/ 172573254 w 216"/>
              <a:gd name="T1" fmla="*/ 11565014 h 38"/>
              <a:gd name="T2" fmla="*/ 130979355 w 216"/>
              <a:gd name="T3" fmla="*/ 134937618 h 38"/>
              <a:gd name="T4" fmla="*/ 60179183 w 216"/>
              <a:gd name="T5" fmla="*/ 111803639 h 38"/>
              <a:gd name="T6" fmla="*/ 18585276 w 216"/>
              <a:gd name="T7" fmla="*/ 0 h 38"/>
              <a:gd name="T8" fmla="*/ 172573254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10" name="Freeform 10"/>
          <p:cNvSpPr>
            <a:spLocks/>
          </p:cNvSpPr>
          <p:nvPr/>
        </p:nvSpPr>
        <p:spPr bwMode="auto">
          <a:xfrm>
            <a:off x="2581275" y="3879850"/>
            <a:ext cx="185738" cy="74613"/>
          </a:xfrm>
          <a:custGeom>
            <a:avLst/>
            <a:gdLst>
              <a:gd name="T0" fmla="*/ 144187734 w 216"/>
              <a:gd name="T1" fmla="*/ 11565014 h 38"/>
              <a:gd name="T2" fmla="*/ 109434934 w 216"/>
              <a:gd name="T3" fmla="*/ 134937618 h 38"/>
              <a:gd name="T4" fmla="*/ 50280824 w 216"/>
              <a:gd name="T5" fmla="*/ 111803639 h 38"/>
              <a:gd name="T6" fmla="*/ 15528043 w 216"/>
              <a:gd name="T7" fmla="*/ 0 h 38"/>
              <a:gd name="T8" fmla="*/ 144187734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11" name="Freeform 11"/>
          <p:cNvSpPr>
            <a:spLocks/>
          </p:cNvSpPr>
          <p:nvPr/>
        </p:nvSpPr>
        <p:spPr bwMode="auto">
          <a:xfrm>
            <a:off x="2282825" y="3879850"/>
            <a:ext cx="201613" cy="74613"/>
          </a:xfrm>
          <a:custGeom>
            <a:avLst/>
            <a:gdLst>
              <a:gd name="T0" fmla="*/ 169888831 w 216"/>
              <a:gd name="T1" fmla="*/ 11565014 h 38"/>
              <a:gd name="T2" fmla="*/ 128940869 w 216"/>
              <a:gd name="T3" fmla="*/ 134937618 h 38"/>
              <a:gd name="T4" fmla="*/ 59243418 w 216"/>
              <a:gd name="T5" fmla="*/ 111803639 h 38"/>
              <a:gd name="T6" fmla="*/ 18295448 w 216"/>
              <a:gd name="T7" fmla="*/ 0 h 38"/>
              <a:gd name="T8" fmla="*/ 169888831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12" name="Freeform 12"/>
          <p:cNvSpPr>
            <a:spLocks/>
          </p:cNvSpPr>
          <p:nvPr/>
        </p:nvSpPr>
        <p:spPr bwMode="auto">
          <a:xfrm>
            <a:off x="-204788" y="2797175"/>
            <a:ext cx="2379663" cy="1130300"/>
          </a:xfrm>
          <a:custGeom>
            <a:avLst/>
            <a:gdLst>
              <a:gd name="T0" fmla="*/ 2147483647 w 1471"/>
              <a:gd name="T1" fmla="*/ 1630541725 h 712"/>
              <a:gd name="T2" fmla="*/ 2147483647 w 1471"/>
              <a:gd name="T3" fmla="*/ 997981930 h 712"/>
              <a:gd name="T4" fmla="*/ 1264016791 w 1471"/>
              <a:gd name="T5" fmla="*/ 647680926 h 712"/>
              <a:gd name="T6" fmla="*/ 499848977 w 1471"/>
              <a:gd name="T7" fmla="*/ 287297813 h 712"/>
              <a:gd name="T8" fmla="*/ 151787233 w 1471"/>
              <a:gd name="T9" fmla="*/ 100806240 h 712"/>
              <a:gd name="T10" fmla="*/ 0 w 1471"/>
              <a:gd name="T11" fmla="*/ 889616042 h 712"/>
              <a:gd name="T12" fmla="*/ 1277100889 w 1471"/>
              <a:gd name="T13" fmla="*/ 1197073411 h 712"/>
              <a:gd name="T14" fmla="*/ 2147483647 w 1471"/>
              <a:gd name="T15" fmla="*/ 1597778912 h 712"/>
              <a:gd name="T16" fmla="*/ 2147483647 w 1471"/>
              <a:gd name="T17" fmla="*/ 1751509581 h 712"/>
              <a:gd name="T18" fmla="*/ 2147483647 w 1471"/>
              <a:gd name="T19" fmla="*/ 1786791756 h 712"/>
              <a:gd name="T20" fmla="*/ 2147483647 w 1471"/>
              <a:gd name="T21" fmla="*/ 1706146784 h 712"/>
              <a:gd name="T22" fmla="*/ 2147483647 w 1471"/>
              <a:gd name="T23" fmla="*/ 1630541725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sp>
        <p:nvSpPr>
          <p:cNvPr id="102413" name="Freeform 13"/>
          <p:cNvSpPr>
            <a:spLocks/>
          </p:cNvSpPr>
          <p:nvPr/>
        </p:nvSpPr>
        <p:spPr bwMode="auto">
          <a:xfrm flipV="1">
            <a:off x="5330825" y="5133975"/>
            <a:ext cx="3987800" cy="731838"/>
          </a:xfrm>
          <a:custGeom>
            <a:avLst/>
            <a:gdLst>
              <a:gd name="T0" fmla="*/ 555799206 w 2486"/>
              <a:gd name="T1" fmla="*/ 353052176 h 877"/>
              <a:gd name="T2" fmla="*/ 2147483647 w 2486"/>
              <a:gd name="T3" fmla="*/ 0 h 877"/>
              <a:gd name="T4" fmla="*/ 2147483647 w 2486"/>
              <a:gd name="T5" fmla="*/ 181748673 h 877"/>
              <a:gd name="T6" fmla="*/ 2147483647 w 2486"/>
              <a:gd name="T7" fmla="*/ 318234388 h 877"/>
              <a:gd name="T8" fmla="*/ 2147483647 w 2486"/>
              <a:gd name="T9" fmla="*/ 392048199 h 877"/>
              <a:gd name="T10" fmla="*/ 1819214877 w 2486"/>
              <a:gd name="T11" fmla="*/ 580759814 h 877"/>
              <a:gd name="T12" fmla="*/ 1204232115 w 2486"/>
              <a:gd name="T13" fmla="*/ 569618689 h 877"/>
              <a:gd name="T14" fmla="*/ 849138395 w 2486"/>
              <a:gd name="T15" fmla="*/ 470039514 h 877"/>
              <a:gd name="T16" fmla="*/ 514629919 w 2486"/>
              <a:gd name="T17" fmla="*/ 386477219 h 877"/>
              <a:gd name="T18" fmla="*/ 90060747 w 2486"/>
              <a:gd name="T19" fmla="*/ 378817539 h 877"/>
              <a:gd name="T20" fmla="*/ 77194242 w 2486"/>
              <a:gd name="T21" fmla="*/ 360711856 h 877"/>
              <a:gd name="T22" fmla="*/ 555799206 w 2486"/>
              <a:gd name="T23" fmla="*/ 353052176 h 8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6"/>
              <a:gd name="T37" fmla="*/ 0 h 877"/>
              <a:gd name="T38" fmla="*/ 2486 w 2486"/>
              <a:gd name="T39" fmla="*/ 877 h 8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6" h="877">
                <a:moveTo>
                  <a:pt x="216" y="507"/>
                </a:moveTo>
                <a:cubicBezTo>
                  <a:pt x="623" y="421"/>
                  <a:pt x="2094" y="41"/>
                  <a:pt x="2470" y="0"/>
                </a:cubicBezTo>
                <a:cubicBezTo>
                  <a:pt x="2486" y="207"/>
                  <a:pt x="2449" y="123"/>
                  <a:pt x="2475" y="261"/>
                </a:cubicBezTo>
                <a:cubicBezTo>
                  <a:pt x="2241" y="287"/>
                  <a:pt x="1526" y="407"/>
                  <a:pt x="1254" y="457"/>
                </a:cubicBezTo>
                <a:cubicBezTo>
                  <a:pt x="982" y="507"/>
                  <a:pt x="936" y="500"/>
                  <a:pt x="845" y="563"/>
                </a:cubicBezTo>
                <a:cubicBezTo>
                  <a:pt x="749" y="584"/>
                  <a:pt x="775" y="796"/>
                  <a:pt x="707" y="834"/>
                </a:cubicBezTo>
                <a:cubicBezTo>
                  <a:pt x="644" y="877"/>
                  <a:pt x="531" y="845"/>
                  <a:pt x="468" y="818"/>
                </a:cubicBezTo>
                <a:cubicBezTo>
                  <a:pt x="369" y="761"/>
                  <a:pt x="375" y="719"/>
                  <a:pt x="330" y="675"/>
                </a:cubicBezTo>
                <a:cubicBezTo>
                  <a:pt x="285" y="631"/>
                  <a:pt x="249" y="577"/>
                  <a:pt x="200" y="555"/>
                </a:cubicBezTo>
                <a:cubicBezTo>
                  <a:pt x="151" y="533"/>
                  <a:pt x="63" y="550"/>
                  <a:pt x="35" y="544"/>
                </a:cubicBezTo>
                <a:cubicBezTo>
                  <a:pt x="7" y="538"/>
                  <a:pt x="0" y="524"/>
                  <a:pt x="30" y="518"/>
                </a:cubicBezTo>
                <a:cubicBezTo>
                  <a:pt x="60" y="512"/>
                  <a:pt x="177" y="509"/>
                  <a:pt x="216" y="507"/>
                </a:cubicBezTo>
                <a:close/>
              </a:path>
            </a:pathLst>
          </a:custGeom>
          <a:solidFill>
            <a:srgbClr val="FF3300"/>
          </a:solidFill>
          <a:ln w="9525">
            <a:solidFill>
              <a:schemeClr val="tx1"/>
            </a:solidFill>
            <a:round/>
            <a:headEnd/>
            <a:tailEnd/>
          </a:ln>
        </p:spPr>
        <p:txBody>
          <a:bodyPr wrap="none" anchor="ctr"/>
          <a:lstStyle/>
          <a:p>
            <a:endParaRPr lang="cs-CZ"/>
          </a:p>
        </p:txBody>
      </p:sp>
      <p:sp>
        <p:nvSpPr>
          <p:cNvPr id="102414" name="Freeform 14"/>
          <p:cNvSpPr>
            <a:spLocks/>
          </p:cNvSpPr>
          <p:nvPr/>
        </p:nvSpPr>
        <p:spPr bwMode="auto">
          <a:xfrm flipV="1">
            <a:off x="4900613" y="5327650"/>
            <a:ext cx="161925" cy="74613"/>
          </a:xfrm>
          <a:custGeom>
            <a:avLst/>
            <a:gdLst>
              <a:gd name="T0" fmla="*/ 109585758 w 216"/>
              <a:gd name="T1" fmla="*/ 11565014 h 38"/>
              <a:gd name="T2" fmla="*/ 83173226 w 216"/>
              <a:gd name="T3" fmla="*/ 134937618 h 38"/>
              <a:gd name="T4" fmla="*/ 38214301 w 216"/>
              <a:gd name="T5" fmla="*/ 111803639 h 38"/>
              <a:gd name="T6" fmla="*/ 11801783 w 216"/>
              <a:gd name="T7" fmla="*/ 0 h 38"/>
              <a:gd name="T8" fmla="*/ 10958575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15" name="Freeform 15"/>
          <p:cNvSpPr>
            <a:spLocks/>
          </p:cNvSpPr>
          <p:nvPr/>
        </p:nvSpPr>
        <p:spPr bwMode="auto">
          <a:xfrm flipV="1">
            <a:off x="4513263" y="5327650"/>
            <a:ext cx="211137" cy="74613"/>
          </a:xfrm>
          <a:custGeom>
            <a:avLst/>
            <a:gdLst>
              <a:gd name="T0" fmla="*/ 186318636 w 216"/>
              <a:gd name="T1" fmla="*/ 11565014 h 38"/>
              <a:gd name="T2" fmla="*/ 141410982 w 216"/>
              <a:gd name="T3" fmla="*/ 134937618 h 38"/>
              <a:gd name="T4" fmla="*/ 64972537 w 216"/>
              <a:gd name="T5" fmla="*/ 111803639 h 38"/>
              <a:gd name="T6" fmla="*/ 20064859 w 216"/>
              <a:gd name="T7" fmla="*/ 0 h 38"/>
              <a:gd name="T8" fmla="*/ 186318636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16" name="Freeform 16"/>
          <p:cNvSpPr>
            <a:spLocks/>
          </p:cNvSpPr>
          <p:nvPr/>
        </p:nvSpPr>
        <p:spPr bwMode="auto">
          <a:xfrm flipV="1">
            <a:off x="4124325" y="5327650"/>
            <a:ext cx="219075" cy="74613"/>
          </a:xfrm>
          <a:custGeom>
            <a:avLst/>
            <a:gdLst>
              <a:gd name="T0" fmla="*/ 200591568 w 216"/>
              <a:gd name="T1" fmla="*/ 11565014 h 38"/>
              <a:gd name="T2" fmla="*/ 152243960 w 216"/>
              <a:gd name="T3" fmla="*/ 134937618 h 38"/>
              <a:gd name="T4" fmla="*/ 69949848 w 216"/>
              <a:gd name="T5" fmla="*/ 111803639 h 38"/>
              <a:gd name="T6" fmla="*/ 21602217 w 216"/>
              <a:gd name="T7" fmla="*/ 0 h 38"/>
              <a:gd name="T8" fmla="*/ 20059156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17" name="Freeform 17"/>
          <p:cNvSpPr>
            <a:spLocks/>
          </p:cNvSpPr>
          <p:nvPr/>
        </p:nvSpPr>
        <p:spPr bwMode="auto">
          <a:xfrm flipV="1">
            <a:off x="3735388" y="5327650"/>
            <a:ext cx="236537" cy="74613"/>
          </a:xfrm>
          <a:custGeom>
            <a:avLst/>
            <a:gdLst>
              <a:gd name="T0" fmla="*/ 233843109 w 216"/>
              <a:gd name="T1" fmla="*/ 11565014 h 38"/>
              <a:gd name="T2" fmla="*/ 177481614 w 216"/>
              <a:gd name="T3" fmla="*/ 134937618 h 38"/>
              <a:gd name="T4" fmla="*/ 81545047 w 216"/>
              <a:gd name="T5" fmla="*/ 111803639 h 38"/>
              <a:gd name="T6" fmla="*/ 25183526 w 216"/>
              <a:gd name="T7" fmla="*/ 0 h 38"/>
              <a:gd name="T8" fmla="*/ 233843109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18" name="Freeform 18"/>
          <p:cNvSpPr>
            <a:spLocks/>
          </p:cNvSpPr>
          <p:nvPr/>
        </p:nvSpPr>
        <p:spPr bwMode="auto">
          <a:xfrm flipV="1">
            <a:off x="3348038" y="5327650"/>
            <a:ext cx="252412" cy="74613"/>
          </a:xfrm>
          <a:custGeom>
            <a:avLst/>
            <a:gdLst>
              <a:gd name="T0" fmla="*/ 266285309 w 216"/>
              <a:gd name="T1" fmla="*/ 11565014 h 38"/>
              <a:gd name="T2" fmla="*/ 202103733 w 216"/>
              <a:gd name="T3" fmla="*/ 134937618 h 38"/>
              <a:gd name="T4" fmla="*/ 92858412 w 216"/>
              <a:gd name="T5" fmla="*/ 111803639 h 38"/>
              <a:gd name="T6" fmla="*/ 28676809 w 216"/>
              <a:gd name="T7" fmla="*/ 0 h 38"/>
              <a:gd name="T8" fmla="*/ 266285309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19" name="Freeform 19"/>
          <p:cNvSpPr>
            <a:spLocks/>
          </p:cNvSpPr>
          <p:nvPr/>
        </p:nvSpPr>
        <p:spPr bwMode="auto">
          <a:xfrm flipV="1">
            <a:off x="2959100" y="5327650"/>
            <a:ext cx="258763" cy="74613"/>
          </a:xfrm>
          <a:custGeom>
            <a:avLst/>
            <a:gdLst>
              <a:gd name="T0" fmla="*/ 279853378 w 216"/>
              <a:gd name="T1" fmla="*/ 11565014 h 38"/>
              <a:gd name="T2" fmla="*/ 212402509 w 216"/>
              <a:gd name="T3" fmla="*/ 134937618 h 38"/>
              <a:gd name="T4" fmla="*/ 97589600 w 216"/>
              <a:gd name="T5" fmla="*/ 111803639 h 38"/>
              <a:gd name="T6" fmla="*/ 30138702 w 216"/>
              <a:gd name="T7" fmla="*/ 0 h 38"/>
              <a:gd name="T8" fmla="*/ 279853378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20" name="Freeform 20"/>
          <p:cNvSpPr>
            <a:spLocks/>
          </p:cNvSpPr>
          <p:nvPr/>
        </p:nvSpPr>
        <p:spPr bwMode="auto">
          <a:xfrm flipV="1">
            <a:off x="2571750" y="5327650"/>
            <a:ext cx="234950" cy="74613"/>
          </a:xfrm>
          <a:custGeom>
            <a:avLst/>
            <a:gdLst>
              <a:gd name="T0" fmla="*/ 230716552 w 216"/>
              <a:gd name="T1" fmla="*/ 11565014 h 38"/>
              <a:gd name="T2" fmla="*/ 175107383 w 216"/>
              <a:gd name="T3" fmla="*/ 134937618 h 38"/>
              <a:gd name="T4" fmla="*/ 80455158 w 216"/>
              <a:gd name="T5" fmla="*/ 111803639 h 38"/>
              <a:gd name="T6" fmla="*/ 24845964 w 216"/>
              <a:gd name="T7" fmla="*/ 0 h 38"/>
              <a:gd name="T8" fmla="*/ 230716552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21" name="Freeform 21"/>
          <p:cNvSpPr>
            <a:spLocks/>
          </p:cNvSpPr>
          <p:nvPr/>
        </p:nvSpPr>
        <p:spPr bwMode="auto">
          <a:xfrm flipV="1">
            <a:off x="2297113" y="5327650"/>
            <a:ext cx="234950" cy="74613"/>
          </a:xfrm>
          <a:custGeom>
            <a:avLst/>
            <a:gdLst>
              <a:gd name="T0" fmla="*/ 230716552 w 216"/>
              <a:gd name="T1" fmla="*/ 11565014 h 38"/>
              <a:gd name="T2" fmla="*/ 175107383 w 216"/>
              <a:gd name="T3" fmla="*/ 134937618 h 38"/>
              <a:gd name="T4" fmla="*/ 80455158 w 216"/>
              <a:gd name="T5" fmla="*/ 111803639 h 38"/>
              <a:gd name="T6" fmla="*/ 24845964 w 216"/>
              <a:gd name="T7" fmla="*/ 0 h 38"/>
              <a:gd name="T8" fmla="*/ 230716552 w 216"/>
              <a:gd name="T9" fmla="*/ 11565014 h 38"/>
              <a:gd name="T10" fmla="*/ 0 60000 65536"/>
              <a:gd name="T11" fmla="*/ 0 60000 65536"/>
              <a:gd name="T12" fmla="*/ 0 60000 65536"/>
              <a:gd name="T13" fmla="*/ 0 60000 65536"/>
              <a:gd name="T14" fmla="*/ 0 60000 65536"/>
              <a:gd name="T15" fmla="*/ 0 w 216"/>
              <a:gd name="T16" fmla="*/ 0 h 38"/>
              <a:gd name="T17" fmla="*/ 216 w 216"/>
              <a:gd name="T18" fmla="*/ 38 h 38"/>
            </a:gdLst>
            <a:ahLst/>
            <a:cxnLst>
              <a:cxn ang="T10">
                <a:pos x="T0" y="T1"/>
              </a:cxn>
              <a:cxn ang="T11">
                <a:pos x="T2" y="T3"/>
              </a:cxn>
              <a:cxn ang="T12">
                <a:pos x="T4" y="T5"/>
              </a:cxn>
              <a:cxn ang="T13">
                <a:pos x="T6" y="T7"/>
              </a:cxn>
              <a:cxn ang="T14">
                <a:pos x="T8" y="T9"/>
              </a:cxn>
            </a:cxnLst>
            <a:rect l="T15" t="T16" r="T17" b="T18"/>
            <a:pathLst>
              <a:path w="216" h="38">
                <a:moveTo>
                  <a:pt x="195" y="3"/>
                </a:moveTo>
                <a:cubicBezTo>
                  <a:pt x="216" y="9"/>
                  <a:pt x="169" y="31"/>
                  <a:pt x="148" y="35"/>
                </a:cubicBezTo>
                <a:cubicBezTo>
                  <a:pt x="123" y="38"/>
                  <a:pt x="89" y="35"/>
                  <a:pt x="68" y="29"/>
                </a:cubicBezTo>
                <a:cubicBezTo>
                  <a:pt x="47" y="23"/>
                  <a:pt x="0" y="4"/>
                  <a:pt x="21" y="0"/>
                </a:cubicBezTo>
                <a:lnTo>
                  <a:pt x="195" y="3"/>
                </a:lnTo>
                <a:close/>
              </a:path>
            </a:pathLst>
          </a:custGeom>
          <a:solidFill>
            <a:srgbClr val="FF3300"/>
          </a:solidFill>
          <a:ln w="9525">
            <a:solidFill>
              <a:schemeClr val="tx1"/>
            </a:solidFill>
            <a:round/>
            <a:headEnd/>
            <a:tailEnd/>
          </a:ln>
        </p:spPr>
        <p:txBody>
          <a:bodyPr wrap="none" anchor="ctr"/>
          <a:lstStyle/>
          <a:p>
            <a:endParaRPr lang="cs-CZ"/>
          </a:p>
        </p:txBody>
      </p:sp>
      <p:sp>
        <p:nvSpPr>
          <p:cNvPr id="102422" name="Freeform 22"/>
          <p:cNvSpPr>
            <a:spLocks/>
          </p:cNvSpPr>
          <p:nvPr/>
        </p:nvSpPr>
        <p:spPr bwMode="auto">
          <a:xfrm flipV="1">
            <a:off x="-214313" y="5368925"/>
            <a:ext cx="2379663" cy="1130300"/>
          </a:xfrm>
          <a:custGeom>
            <a:avLst/>
            <a:gdLst>
              <a:gd name="T0" fmla="*/ 2147483647 w 1471"/>
              <a:gd name="T1" fmla="*/ 1630541725 h 712"/>
              <a:gd name="T2" fmla="*/ 2147483647 w 1471"/>
              <a:gd name="T3" fmla="*/ 997981930 h 712"/>
              <a:gd name="T4" fmla="*/ 1264016791 w 1471"/>
              <a:gd name="T5" fmla="*/ 647680926 h 712"/>
              <a:gd name="T6" fmla="*/ 499848977 w 1471"/>
              <a:gd name="T7" fmla="*/ 287297813 h 712"/>
              <a:gd name="T8" fmla="*/ 151787233 w 1471"/>
              <a:gd name="T9" fmla="*/ 100806240 h 712"/>
              <a:gd name="T10" fmla="*/ 0 w 1471"/>
              <a:gd name="T11" fmla="*/ 889616042 h 712"/>
              <a:gd name="T12" fmla="*/ 1277100889 w 1471"/>
              <a:gd name="T13" fmla="*/ 1197073411 h 712"/>
              <a:gd name="T14" fmla="*/ 2147483647 w 1471"/>
              <a:gd name="T15" fmla="*/ 1597778912 h 712"/>
              <a:gd name="T16" fmla="*/ 2147483647 w 1471"/>
              <a:gd name="T17" fmla="*/ 1751509581 h 712"/>
              <a:gd name="T18" fmla="*/ 2147483647 w 1471"/>
              <a:gd name="T19" fmla="*/ 1786791756 h 712"/>
              <a:gd name="T20" fmla="*/ 2147483647 w 1471"/>
              <a:gd name="T21" fmla="*/ 1706146784 h 712"/>
              <a:gd name="T22" fmla="*/ 2147483647 w 1471"/>
              <a:gd name="T23" fmla="*/ 1630541725 h 7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712"/>
              <a:gd name="T38" fmla="*/ 1471 w 1471"/>
              <a:gd name="T39" fmla="*/ 712 h 7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712">
                <a:moveTo>
                  <a:pt x="1337" y="647"/>
                </a:moveTo>
                <a:cubicBezTo>
                  <a:pt x="1239" y="603"/>
                  <a:pt x="1013" y="461"/>
                  <a:pt x="871" y="396"/>
                </a:cubicBezTo>
                <a:cubicBezTo>
                  <a:pt x="729" y="331"/>
                  <a:pt x="596" y="304"/>
                  <a:pt x="483" y="257"/>
                </a:cubicBezTo>
                <a:cubicBezTo>
                  <a:pt x="370" y="210"/>
                  <a:pt x="262" y="150"/>
                  <a:pt x="191" y="114"/>
                </a:cubicBezTo>
                <a:cubicBezTo>
                  <a:pt x="120" y="78"/>
                  <a:pt x="90" y="0"/>
                  <a:pt x="58" y="40"/>
                </a:cubicBezTo>
                <a:cubicBezTo>
                  <a:pt x="47" y="247"/>
                  <a:pt x="17" y="215"/>
                  <a:pt x="0" y="353"/>
                </a:cubicBezTo>
                <a:cubicBezTo>
                  <a:pt x="157" y="379"/>
                  <a:pt x="319" y="428"/>
                  <a:pt x="488" y="475"/>
                </a:cubicBezTo>
                <a:cubicBezTo>
                  <a:pt x="657" y="522"/>
                  <a:pt x="871" y="597"/>
                  <a:pt x="1014" y="634"/>
                </a:cubicBezTo>
                <a:cubicBezTo>
                  <a:pt x="1157" y="671"/>
                  <a:pt x="1275" y="683"/>
                  <a:pt x="1348" y="695"/>
                </a:cubicBezTo>
                <a:cubicBezTo>
                  <a:pt x="1421" y="707"/>
                  <a:pt x="1439" y="712"/>
                  <a:pt x="1455" y="709"/>
                </a:cubicBezTo>
                <a:cubicBezTo>
                  <a:pt x="1471" y="706"/>
                  <a:pt x="1464" y="687"/>
                  <a:pt x="1444" y="677"/>
                </a:cubicBezTo>
                <a:cubicBezTo>
                  <a:pt x="1424" y="667"/>
                  <a:pt x="1359" y="653"/>
                  <a:pt x="1337" y="647"/>
                </a:cubicBezTo>
                <a:close/>
              </a:path>
            </a:pathLst>
          </a:custGeom>
          <a:solidFill>
            <a:srgbClr val="FF3300"/>
          </a:solidFill>
          <a:ln w="9525">
            <a:solidFill>
              <a:schemeClr val="tx1"/>
            </a:solidFill>
            <a:round/>
            <a:headEnd/>
            <a:tailEnd/>
          </a:ln>
        </p:spPr>
        <p:txBody>
          <a:bodyPr wrap="none" anchor="ctr"/>
          <a:lstStyle/>
          <a:p>
            <a:endParaRPr lang="cs-CZ"/>
          </a:p>
        </p:txBody>
      </p:sp>
      <p:sp>
        <p:nvSpPr>
          <p:cNvPr id="102426" name="Line 26"/>
          <p:cNvSpPr>
            <a:spLocks noChangeShapeType="1"/>
          </p:cNvSpPr>
          <p:nvPr/>
        </p:nvSpPr>
        <p:spPr bwMode="auto">
          <a:xfrm flipH="1" flipV="1">
            <a:off x="5368925" y="2852738"/>
            <a:ext cx="6350" cy="787400"/>
          </a:xfrm>
          <a:prstGeom prst="line">
            <a:avLst/>
          </a:prstGeom>
          <a:noFill/>
          <a:ln w="9525">
            <a:solidFill>
              <a:schemeClr val="tx1"/>
            </a:solidFill>
            <a:round/>
            <a:headEnd/>
            <a:tailEnd type="triangle" w="med" len="med"/>
          </a:ln>
        </p:spPr>
        <p:txBody>
          <a:bodyPr wrap="none" anchor="ctr"/>
          <a:lstStyle/>
          <a:p>
            <a:endParaRPr lang="cs-CZ"/>
          </a:p>
        </p:txBody>
      </p:sp>
      <p:sp>
        <p:nvSpPr>
          <p:cNvPr id="102427" name="Line 27"/>
          <p:cNvSpPr>
            <a:spLocks noChangeShapeType="1"/>
          </p:cNvSpPr>
          <p:nvPr/>
        </p:nvSpPr>
        <p:spPr bwMode="auto">
          <a:xfrm flipH="1" flipV="1">
            <a:off x="5087938" y="2924175"/>
            <a:ext cx="0" cy="709613"/>
          </a:xfrm>
          <a:prstGeom prst="line">
            <a:avLst/>
          </a:prstGeom>
          <a:noFill/>
          <a:ln w="9525">
            <a:solidFill>
              <a:schemeClr val="tx1"/>
            </a:solidFill>
            <a:round/>
            <a:headEnd/>
            <a:tailEnd type="triangle" w="med" len="med"/>
          </a:ln>
        </p:spPr>
        <p:txBody>
          <a:bodyPr wrap="none" anchor="ctr"/>
          <a:lstStyle/>
          <a:p>
            <a:endParaRPr lang="cs-CZ"/>
          </a:p>
        </p:txBody>
      </p:sp>
      <p:sp>
        <p:nvSpPr>
          <p:cNvPr id="102428" name="Line 28"/>
          <p:cNvSpPr>
            <a:spLocks noChangeShapeType="1"/>
          </p:cNvSpPr>
          <p:nvPr/>
        </p:nvSpPr>
        <p:spPr bwMode="auto">
          <a:xfrm flipH="1" flipV="1">
            <a:off x="4800600" y="2997200"/>
            <a:ext cx="0" cy="636588"/>
          </a:xfrm>
          <a:prstGeom prst="line">
            <a:avLst/>
          </a:prstGeom>
          <a:noFill/>
          <a:ln w="9525">
            <a:solidFill>
              <a:schemeClr val="tx1"/>
            </a:solidFill>
            <a:round/>
            <a:headEnd/>
            <a:tailEnd type="triangle" w="med" len="med"/>
          </a:ln>
        </p:spPr>
        <p:txBody>
          <a:bodyPr wrap="none" anchor="ctr"/>
          <a:lstStyle/>
          <a:p>
            <a:endParaRPr lang="cs-CZ"/>
          </a:p>
        </p:txBody>
      </p:sp>
      <p:sp>
        <p:nvSpPr>
          <p:cNvPr id="102429" name="Line 29"/>
          <p:cNvSpPr>
            <a:spLocks noChangeShapeType="1"/>
          </p:cNvSpPr>
          <p:nvPr/>
        </p:nvSpPr>
        <p:spPr bwMode="auto">
          <a:xfrm flipH="1" flipV="1">
            <a:off x="4513263" y="2997200"/>
            <a:ext cx="0" cy="644525"/>
          </a:xfrm>
          <a:prstGeom prst="line">
            <a:avLst/>
          </a:prstGeom>
          <a:noFill/>
          <a:ln w="9525">
            <a:solidFill>
              <a:schemeClr val="tx1"/>
            </a:solidFill>
            <a:round/>
            <a:headEnd/>
            <a:tailEnd type="triangle" w="med" len="med"/>
          </a:ln>
        </p:spPr>
        <p:txBody>
          <a:bodyPr wrap="none" anchor="ctr"/>
          <a:lstStyle/>
          <a:p>
            <a:endParaRPr lang="cs-CZ"/>
          </a:p>
        </p:txBody>
      </p:sp>
      <p:sp>
        <p:nvSpPr>
          <p:cNvPr id="102430" name="Line 30"/>
          <p:cNvSpPr>
            <a:spLocks noChangeShapeType="1"/>
          </p:cNvSpPr>
          <p:nvPr/>
        </p:nvSpPr>
        <p:spPr bwMode="auto">
          <a:xfrm flipH="1" flipV="1">
            <a:off x="4225925" y="3068638"/>
            <a:ext cx="0" cy="555625"/>
          </a:xfrm>
          <a:prstGeom prst="line">
            <a:avLst/>
          </a:prstGeom>
          <a:noFill/>
          <a:ln w="9525">
            <a:solidFill>
              <a:schemeClr val="tx1"/>
            </a:solidFill>
            <a:round/>
            <a:headEnd/>
            <a:tailEnd type="triangle" w="med" len="med"/>
          </a:ln>
        </p:spPr>
        <p:txBody>
          <a:bodyPr wrap="none" anchor="ctr"/>
          <a:lstStyle/>
          <a:p>
            <a:endParaRPr lang="cs-CZ"/>
          </a:p>
        </p:txBody>
      </p:sp>
      <p:sp>
        <p:nvSpPr>
          <p:cNvPr id="102431" name="Line 31"/>
          <p:cNvSpPr>
            <a:spLocks noChangeShapeType="1"/>
          </p:cNvSpPr>
          <p:nvPr/>
        </p:nvSpPr>
        <p:spPr bwMode="auto">
          <a:xfrm flipH="1" flipV="1">
            <a:off x="3938588" y="3213100"/>
            <a:ext cx="0" cy="404813"/>
          </a:xfrm>
          <a:prstGeom prst="line">
            <a:avLst/>
          </a:prstGeom>
          <a:noFill/>
          <a:ln w="9525">
            <a:solidFill>
              <a:schemeClr val="tx1"/>
            </a:solidFill>
            <a:round/>
            <a:headEnd/>
            <a:tailEnd type="triangle" w="med" len="med"/>
          </a:ln>
        </p:spPr>
        <p:txBody>
          <a:bodyPr wrap="none" anchor="ctr"/>
          <a:lstStyle/>
          <a:p>
            <a:endParaRPr lang="cs-CZ"/>
          </a:p>
        </p:txBody>
      </p:sp>
      <p:sp>
        <p:nvSpPr>
          <p:cNvPr id="102432" name="Line 32"/>
          <p:cNvSpPr>
            <a:spLocks noChangeShapeType="1"/>
          </p:cNvSpPr>
          <p:nvPr/>
        </p:nvSpPr>
        <p:spPr bwMode="auto">
          <a:xfrm flipH="1" flipV="1">
            <a:off x="3651250" y="3213100"/>
            <a:ext cx="0" cy="412750"/>
          </a:xfrm>
          <a:prstGeom prst="line">
            <a:avLst/>
          </a:prstGeom>
          <a:noFill/>
          <a:ln w="9525">
            <a:solidFill>
              <a:schemeClr val="tx1"/>
            </a:solidFill>
            <a:round/>
            <a:headEnd/>
            <a:tailEnd type="triangle" w="med" len="med"/>
          </a:ln>
        </p:spPr>
        <p:txBody>
          <a:bodyPr wrap="none" anchor="ctr"/>
          <a:lstStyle/>
          <a:p>
            <a:endParaRPr lang="cs-CZ"/>
          </a:p>
        </p:txBody>
      </p:sp>
      <p:sp>
        <p:nvSpPr>
          <p:cNvPr id="102433" name="Line 33"/>
          <p:cNvSpPr>
            <a:spLocks noChangeShapeType="1"/>
          </p:cNvSpPr>
          <p:nvPr/>
        </p:nvSpPr>
        <p:spPr bwMode="auto">
          <a:xfrm flipH="1" flipV="1">
            <a:off x="3363913" y="3213100"/>
            <a:ext cx="0" cy="404813"/>
          </a:xfrm>
          <a:prstGeom prst="line">
            <a:avLst/>
          </a:prstGeom>
          <a:noFill/>
          <a:ln w="9525">
            <a:solidFill>
              <a:schemeClr val="tx1"/>
            </a:solidFill>
            <a:round/>
            <a:headEnd/>
            <a:tailEnd type="triangle" w="med" len="med"/>
          </a:ln>
        </p:spPr>
        <p:txBody>
          <a:bodyPr wrap="none" anchor="ctr"/>
          <a:lstStyle/>
          <a:p>
            <a:endParaRPr lang="cs-CZ"/>
          </a:p>
        </p:txBody>
      </p:sp>
      <p:sp>
        <p:nvSpPr>
          <p:cNvPr id="102434" name="Line 34"/>
          <p:cNvSpPr>
            <a:spLocks noChangeShapeType="1"/>
          </p:cNvSpPr>
          <p:nvPr/>
        </p:nvSpPr>
        <p:spPr bwMode="auto">
          <a:xfrm flipH="1" flipV="1">
            <a:off x="3076575" y="3213100"/>
            <a:ext cx="0" cy="431800"/>
          </a:xfrm>
          <a:prstGeom prst="line">
            <a:avLst/>
          </a:prstGeom>
          <a:noFill/>
          <a:ln w="9525">
            <a:solidFill>
              <a:schemeClr val="tx1"/>
            </a:solidFill>
            <a:round/>
            <a:headEnd/>
            <a:tailEnd type="triangle" w="med" len="med"/>
          </a:ln>
        </p:spPr>
        <p:txBody>
          <a:bodyPr wrap="none" anchor="ctr"/>
          <a:lstStyle/>
          <a:p>
            <a:endParaRPr lang="cs-CZ"/>
          </a:p>
        </p:txBody>
      </p:sp>
      <p:sp>
        <p:nvSpPr>
          <p:cNvPr id="102435" name="Line 35"/>
          <p:cNvSpPr>
            <a:spLocks noChangeShapeType="1"/>
          </p:cNvSpPr>
          <p:nvPr/>
        </p:nvSpPr>
        <p:spPr bwMode="auto">
          <a:xfrm flipH="1" flipV="1">
            <a:off x="2789238" y="3213100"/>
            <a:ext cx="0" cy="430213"/>
          </a:xfrm>
          <a:prstGeom prst="line">
            <a:avLst/>
          </a:prstGeom>
          <a:noFill/>
          <a:ln w="9525">
            <a:solidFill>
              <a:schemeClr val="tx1"/>
            </a:solidFill>
            <a:round/>
            <a:headEnd/>
            <a:tailEnd type="triangle" w="med" len="med"/>
          </a:ln>
        </p:spPr>
        <p:txBody>
          <a:bodyPr wrap="none" anchor="ctr"/>
          <a:lstStyle/>
          <a:p>
            <a:endParaRPr lang="cs-CZ"/>
          </a:p>
        </p:txBody>
      </p:sp>
      <p:sp>
        <p:nvSpPr>
          <p:cNvPr id="102436" name="Line 36"/>
          <p:cNvSpPr>
            <a:spLocks noChangeShapeType="1"/>
          </p:cNvSpPr>
          <p:nvPr/>
        </p:nvSpPr>
        <p:spPr bwMode="auto">
          <a:xfrm flipH="1" flipV="1">
            <a:off x="2501900" y="3213100"/>
            <a:ext cx="0" cy="414338"/>
          </a:xfrm>
          <a:prstGeom prst="line">
            <a:avLst/>
          </a:prstGeom>
          <a:noFill/>
          <a:ln w="9525">
            <a:solidFill>
              <a:schemeClr val="tx1"/>
            </a:solidFill>
            <a:round/>
            <a:headEnd/>
            <a:tailEnd type="triangle" w="med" len="med"/>
          </a:ln>
        </p:spPr>
        <p:txBody>
          <a:bodyPr wrap="none" anchor="ctr"/>
          <a:lstStyle/>
          <a:p>
            <a:endParaRPr lang="cs-CZ"/>
          </a:p>
        </p:txBody>
      </p:sp>
      <p:sp>
        <p:nvSpPr>
          <p:cNvPr id="102437" name="Line 37"/>
          <p:cNvSpPr>
            <a:spLocks noChangeShapeType="1"/>
          </p:cNvSpPr>
          <p:nvPr/>
        </p:nvSpPr>
        <p:spPr bwMode="auto">
          <a:xfrm flipH="1" flipV="1">
            <a:off x="2214563" y="3265488"/>
            <a:ext cx="0" cy="328612"/>
          </a:xfrm>
          <a:prstGeom prst="line">
            <a:avLst/>
          </a:prstGeom>
          <a:noFill/>
          <a:ln w="9525">
            <a:solidFill>
              <a:schemeClr val="tx1"/>
            </a:solidFill>
            <a:round/>
            <a:headEnd/>
            <a:tailEnd type="triangle" w="med" len="med"/>
          </a:ln>
        </p:spPr>
        <p:txBody>
          <a:bodyPr wrap="none" anchor="ctr"/>
          <a:lstStyle/>
          <a:p>
            <a:endParaRPr lang="cs-CZ"/>
          </a:p>
        </p:txBody>
      </p:sp>
      <p:sp>
        <p:nvSpPr>
          <p:cNvPr id="102438" name="Line 38"/>
          <p:cNvSpPr>
            <a:spLocks noChangeShapeType="1"/>
          </p:cNvSpPr>
          <p:nvPr/>
        </p:nvSpPr>
        <p:spPr bwMode="auto">
          <a:xfrm flipH="1" flipV="1">
            <a:off x="2428875" y="32464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2439" name="Line 39"/>
          <p:cNvSpPr>
            <a:spLocks noChangeShapeType="1"/>
          </p:cNvSpPr>
          <p:nvPr/>
        </p:nvSpPr>
        <p:spPr bwMode="auto">
          <a:xfrm flipH="1" flipV="1">
            <a:off x="2124075" y="3213100"/>
            <a:ext cx="9525" cy="392113"/>
          </a:xfrm>
          <a:prstGeom prst="line">
            <a:avLst/>
          </a:prstGeom>
          <a:noFill/>
          <a:ln w="9525">
            <a:solidFill>
              <a:schemeClr val="tx1"/>
            </a:solidFill>
            <a:round/>
            <a:headEnd type="triangle" w="med" len="med"/>
            <a:tailEnd/>
          </a:ln>
        </p:spPr>
        <p:txBody>
          <a:bodyPr wrap="none" anchor="ctr"/>
          <a:lstStyle/>
          <a:p>
            <a:endParaRPr lang="cs-CZ"/>
          </a:p>
        </p:txBody>
      </p:sp>
      <p:sp>
        <p:nvSpPr>
          <p:cNvPr id="102440" name="Line 40"/>
          <p:cNvSpPr>
            <a:spLocks noChangeShapeType="1"/>
          </p:cNvSpPr>
          <p:nvPr/>
        </p:nvSpPr>
        <p:spPr bwMode="auto">
          <a:xfrm flipH="1" flipV="1">
            <a:off x="5627688" y="1773238"/>
            <a:ext cx="0" cy="1657350"/>
          </a:xfrm>
          <a:prstGeom prst="line">
            <a:avLst/>
          </a:prstGeom>
          <a:noFill/>
          <a:ln w="9525">
            <a:solidFill>
              <a:schemeClr val="tx1"/>
            </a:solidFill>
            <a:round/>
            <a:headEnd/>
            <a:tailEnd type="triangle" w="med" len="med"/>
          </a:ln>
        </p:spPr>
        <p:txBody>
          <a:bodyPr wrap="none" anchor="ctr"/>
          <a:lstStyle/>
          <a:p>
            <a:endParaRPr lang="cs-CZ"/>
          </a:p>
        </p:txBody>
      </p:sp>
      <p:sp>
        <p:nvSpPr>
          <p:cNvPr id="102441" name="Line 41"/>
          <p:cNvSpPr>
            <a:spLocks noChangeShapeType="1"/>
          </p:cNvSpPr>
          <p:nvPr/>
        </p:nvSpPr>
        <p:spPr bwMode="auto">
          <a:xfrm flipH="1" flipV="1">
            <a:off x="5880100" y="1341438"/>
            <a:ext cx="0" cy="2089150"/>
          </a:xfrm>
          <a:prstGeom prst="line">
            <a:avLst/>
          </a:prstGeom>
          <a:noFill/>
          <a:ln w="9525">
            <a:solidFill>
              <a:schemeClr val="tx1"/>
            </a:solidFill>
            <a:round/>
            <a:headEnd/>
            <a:tailEnd type="triangle" w="med" len="med"/>
          </a:ln>
        </p:spPr>
        <p:txBody>
          <a:bodyPr wrap="none" anchor="ctr"/>
          <a:lstStyle/>
          <a:p>
            <a:endParaRPr lang="cs-CZ"/>
          </a:p>
        </p:txBody>
      </p:sp>
      <p:sp>
        <p:nvSpPr>
          <p:cNvPr id="102442" name="Line 42"/>
          <p:cNvSpPr>
            <a:spLocks noChangeShapeType="1"/>
          </p:cNvSpPr>
          <p:nvPr/>
        </p:nvSpPr>
        <p:spPr bwMode="auto">
          <a:xfrm flipH="1" flipV="1">
            <a:off x="6132513" y="539750"/>
            <a:ext cx="0" cy="3106738"/>
          </a:xfrm>
          <a:prstGeom prst="line">
            <a:avLst/>
          </a:prstGeom>
          <a:noFill/>
          <a:ln w="9525">
            <a:solidFill>
              <a:schemeClr val="tx1"/>
            </a:solidFill>
            <a:round/>
            <a:headEnd/>
            <a:tailEnd type="triangle" w="med" len="med"/>
          </a:ln>
        </p:spPr>
        <p:txBody>
          <a:bodyPr wrap="none" anchor="ctr"/>
          <a:lstStyle/>
          <a:p>
            <a:endParaRPr lang="cs-CZ"/>
          </a:p>
        </p:txBody>
      </p:sp>
      <p:sp>
        <p:nvSpPr>
          <p:cNvPr id="102443" name="Line 43"/>
          <p:cNvSpPr>
            <a:spLocks noChangeShapeType="1"/>
          </p:cNvSpPr>
          <p:nvPr/>
        </p:nvSpPr>
        <p:spPr bwMode="auto">
          <a:xfrm flipH="1" flipV="1">
            <a:off x="6384925" y="0"/>
            <a:ext cx="0" cy="3640138"/>
          </a:xfrm>
          <a:prstGeom prst="line">
            <a:avLst/>
          </a:prstGeom>
          <a:noFill/>
          <a:ln w="9525">
            <a:solidFill>
              <a:schemeClr val="tx1"/>
            </a:solidFill>
            <a:round/>
            <a:headEnd/>
            <a:tailEnd type="triangle" w="med" len="med"/>
          </a:ln>
        </p:spPr>
        <p:txBody>
          <a:bodyPr wrap="none" anchor="ctr"/>
          <a:lstStyle/>
          <a:p>
            <a:endParaRPr lang="cs-CZ"/>
          </a:p>
        </p:txBody>
      </p:sp>
      <p:sp>
        <p:nvSpPr>
          <p:cNvPr id="102444" name="Line 44"/>
          <p:cNvSpPr>
            <a:spLocks noChangeShapeType="1"/>
          </p:cNvSpPr>
          <p:nvPr/>
        </p:nvSpPr>
        <p:spPr bwMode="auto">
          <a:xfrm flipV="1">
            <a:off x="1908175" y="2852738"/>
            <a:ext cx="3455988" cy="647700"/>
          </a:xfrm>
          <a:prstGeom prst="line">
            <a:avLst/>
          </a:prstGeom>
          <a:noFill/>
          <a:ln w="9525">
            <a:solidFill>
              <a:schemeClr val="tx1"/>
            </a:solidFill>
            <a:round/>
            <a:headEnd/>
            <a:tailEnd/>
          </a:ln>
        </p:spPr>
        <p:txBody>
          <a:bodyPr wrap="none" anchor="ctr"/>
          <a:lstStyle/>
          <a:p>
            <a:endParaRPr lang="cs-CZ"/>
          </a:p>
        </p:txBody>
      </p:sp>
      <p:sp>
        <p:nvSpPr>
          <p:cNvPr id="102445" name="Line 45"/>
          <p:cNvSpPr>
            <a:spLocks noChangeShapeType="1"/>
          </p:cNvSpPr>
          <p:nvPr/>
        </p:nvSpPr>
        <p:spPr bwMode="auto">
          <a:xfrm flipV="1">
            <a:off x="5292725" y="0"/>
            <a:ext cx="1042988" cy="2852738"/>
          </a:xfrm>
          <a:prstGeom prst="line">
            <a:avLst/>
          </a:prstGeom>
          <a:noFill/>
          <a:ln w="9525">
            <a:solidFill>
              <a:schemeClr val="tx1"/>
            </a:solidFill>
            <a:round/>
            <a:headEnd/>
            <a:tailEnd/>
          </a:ln>
        </p:spPr>
        <p:txBody>
          <a:bodyPr wrap="none" anchor="ctr"/>
          <a:lstStyle/>
          <a:p>
            <a:endParaRPr lang="cs-CZ"/>
          </a:p>
        </p:txBody>
      </p:sp>
      <p:sp>
        <p:nvSpPr>
          <p:cNvPr id="102446" name="Line 46"/>
          <p:cNvSpPr>
            <a:spLocks noChangeShapeType="1"/>
          </p:cNvSpPr>
          <p:nvPr/>
        </p:nvSpPr>
        <p:spPr bwMode="auto">
          <a:xfrm flipH="1" flipV="1">
            <a:off x="250825" y="3213100"/>
            <a:ext cx="5159375" cy="50800"/>
          </a:xfrm>
          <a:prstGeom prst="line">
            <a:avLst/>
          </a:prstGeom>
          <a:noFill/>
          <a:ln w="9525">
            <a:solidFill>
              <a:schemeClr val="tx1"/>
            </a:solidFill>
            <a:round/>
            <a:headEnd/>
            <a:tailEnd/>
          </a:ln>
        </p:spPr>
        <p:txBody>
          <a:bodyPr wrap="none" anchor="ctr"/>
          <a:lstStyle/>
          <a:p>
            <a:endParaRPr lang="cs-CZ"/>
          </a:p>
        </p:txBody>
      </p:sp>
      <p:sp>
        <p:nvSpPr>
          <p:cNvPr id="102447" name="Line 47"/>
          <p:cNvSpPr>
            <a:spLocks noChangeShapeType="1"/>
          </p:cNvSpPr>
          <p:nvPr/>
        </p:nvSpPr>
        <p:spPr bwMode="auto">
          <a:xfrm flipH="1" flipV="1">
            <a:off x="4953000" y="1846263"/>
            <a:ext cx="1588" cy="1044575"/>
          </a:xfrm>
          <a:prstGeom prst="line">
            <a:avLst/>
          </a:prstGeom>
          <a:noFill/>
          <a:ln w="57150">
            <a:solidFill>
              <a:schemeClr val="tx1"/>
            </a:solidFill>
            <a:round/>
            <a:headEnd/>
            <a:tailEnd type="triangle" w="med" len="med"/>
          </a:ln>
        </p:spPr>
        <p:txBody>
          <a:bodyPr wrap="none" anchor="ctr"/>
          <a:lstStyle/>
          <a:p>
            <a:endParaRPr lang="cs-CZ"/>
          </a:p>
        </p:txBody>
      </p:sp>
      <p:sp>
        <p:nvSpPr>
          <p:cNvPr id="102449" name="Oval 49"/>
          <p:cNvSpPr>
            <a:spLocks noChangeArrowheads="1"/>
          </p:cNvSpPr>
          <p:nvPr/>
        </p:nvSpPr>
        <p:spPr bwMode="auto">
          <a:xfrm flipH="1">
            <a:off x="5116513" y="4964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50" name="Oval 50"/>
          <p:cNvSpPr>
            <a:spLocks noChangeArrowheads="1"/>
          </p:cNvSpPr>
          <p:nvPr/>
        </p:nvSpPr>
        <p:spPr bwMode="auto">
          <a:xfrm flipH="1">
            <a:off x="4964113" y="5116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51" name="Oval 51"/>
          <p:cNvSpPr>
            <a:spLocks noChangeArrowheads="1"/>
          </p:cNvSpPr>
          <p:nvPr/>
        </p:nvSpPr>
        <p:spPr bwMode="auto">
          <a:xfrm flipH="1">
            <a:off x="4811713" y="5268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52" name="Oval 52"/>
          <p:cNvSpPr>
            <a:spLocks noChangeArrowheads="1"/>
          </p:cNvSpPr>
          <p:nvPr/>
        </p:nvSpPr>
        <p:spPr bwMode="auto">
          <a:xfrm flipH="1">
            <a:off x="4667250" y="5589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53" name="Oval 53"/>
          <p:cNvSpPr>
            <a:spLocks noChangeArrowheads="1"/>
          </p:cNvSpPr>
          <p:nvPr/>
        </p:nvSpPr>
        <p:spPr bwMode="auto">
          <a:xfrm flipH="1">
            <a:off x="4887913" y="5006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54" name="Oval 54"/>
          <p:cNvSpPr>
            <a:spLocks noChangeArrowheads="1"/>
          </p:cNvSpPr>
          <p:nvPr/>
        </p:nvSpPr>
        <p:spPr bwMode="auto">
          <a:xfrm flipH="1">
            <a:off x="5191125" y="45767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55" name="Oval 55"/>
          <p:cNvSpPr>
            <a:spLocks noChangeArrowheads="1"/>
          </p:cNvSpPr>
          <p:nvPr/>
        </p:nvSpPr>
        <p:spPr bwMode="auto">
          <a:xfrm flipH="1">
            <a:off x="5199063" y="4105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56" name="Oval 56"/>
          <p:cNvSpPr>
            <a:spLocks noChangeArrowheads="1"/>
          </p:cNvSpPr>
          <p:nvPr/>
        </p:nvSpPr>
        <p:spPr bwMode="auto">
          <a:xfrm flipH="1">
            <a:off x="4987925" y="43402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57" name="Oval 57"/>
          <p:cNvSpPr>
            <a:spLocks noChangeArrowheads="1"/>
          </p:cNvSpPr>
          <p:nvPr/>
        </p:nvSpPr>
        <p:spPr bwMode="auto">
          <a:xfrm flipH="1">
            <a:off x="4583113" y="4568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58" name="Oval 58"/>
          <p:cNvSpPr>
            <a:spLocks noChangeArrowheads="1"/>
          </p:cNvSpPr>
          <p:nvPr/>
        </p:nvSpPr>
        <p:spPr bwMode="auto">
          <a:xfrm flipH="1">
            <a:off x="4506913" y="44592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59" name="Oval 59"/>
          <p:cNvSpPr>
            <a:spLocks noChangeArrowheads="1"/>
          </p:cNvSpPr>
          <p:nvPr/>
        </p:nvSpPr>
        <p:spPr bwMode="auto">
          <a:xfrm flipH="1">
            <a:off x="4430713" y="4349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60" name="Oval 60"/>
          <p:cNvSpPr>
            <a:spLocks noChangeArrowheads="1"/>
          </p:cNvSpPr>
          <p:nvPr/>
        </p:nvSpPr>
        <p:spPr bwMode="auto">
          <a:xfrm flipH="1">
            <a:off x="4354513"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61" name="Oval 61"/>
          <p:cNvSpPr>
            <a:spLocks noChangeArrowheads="1"/>
          </p:cNvSpPr>
          <p:nvPr/>
        </p:nvSpPr>
        <p:spPr bwMode="auto">
          <a:xfrm flipH="1">
            <a:off x="4168775" y="4298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62" name="Oval 62"/>
          <p:cNvSpPr>
            <a:spLocks noChangeArrowheads="1"/>
          </p:cNvSpPr>
          <p:nvPr/>
        </p:nvSpPr>
        <p:spPr bwMode="auto">
          <a:xfrm flipH="1">
            <a:off x="3983038" y="4357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63" name="Oval 63"/>
          <p:cNvSpPr>
            <a:spLocks noChangeArrowheads="1"/>
          </p:cNvSpPr>
          <p:nvPr/>
        </p:nvSpPr>
        <p:spPr bwMode="auto">
          <a:xfrm flipH="1">
            <a:off x="3763963" y="41973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64" name="Oval 64"/>
          <p:cNvSpPr>
            <a:spLocks noChangeArrowheads="1"/>
          </p:cNvSpPr>
          <p:nvPr/>
        </p:nvSpPr>
        <p:spPr bwMode="auto">
          <a:xfrm flipH="1">
            <a:off x="3544888" y="4037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65" name="Oval 65"/>
          <p:cNvSpPr>
            <a:spLocks noChangeArrowheads="1"/>
          </p:cNvSpPr>
          <p:nvPr/>
        </p:nvSpPr>
        <p:spPr bwMode="auto">
          <a:xfrm flipH="1">
            <a:off x="3325813" y="3876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66" name="Oval 66"/>
          <p:cNvSpPr>
            <a:spLocks noChangeArrowheads="1"/>
          </p:cNvSpPr>
          <p:nvPr/>
        </p:nvSpPr>
        <p:spPr bwMode="auto">
          <a:xfrm flipH="1">
            <a:off x="3225800" y="43307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67" name="Oval 67"/>
          <p:cNvSpPr>
            <a:spLocks noChangeArrowheads="1"/>
          </p:cNvSpPr>
          <p:nvPr/>
        </p:nvSpPr>
        <p:spPr bwMode="auto">
          <a:xfrm flipH="1">
            <a:off x="3125788" y="4784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68" name="Oval 68"/>
          <p:cNvSpPr>
            <a:spLocks noChangeArrowheads="1"/>
          </p:cNvSpPr>
          <p:nvPr/>
        </p:nvSpPr>
        <p:spPr bwMode="auto">
          <a:xfrm flipH="1">
            <a:off x="2998788" y="47355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69" name="Oval 69"/>
          <p:cNvSpPr>
            <a:spLocks noChangeArrowheads="1"/>
          </p:cNvSpPr>
          <p:nvPr/>
        </p:nvSpPr>
        <p:spPr bwMode="auto">
          <a:xfrm flipH="1">
            <a:off x="2913063"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70" name="Oval 70"/>
          <p:cNvSpPr>
            <a:spLocks noChangeArrowheads="1"/>
          </p:cNvSpPr>
          <p:nvPr/>
        </p:nvSpPr>
        <p:spPr bwMode="auto">
          <a:xfrm flipH="1">
            <a:off x="2744788"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71" name="Oval 71"/>
          <p:cNvSpPr>
            <a:spLocks noChangeArrowheads="1"/>
          </p:cNvSpPr>
          <p:nvPr/>
        </p:nvSpPr>
        <p:spPr bwMode="auto">
          <a:xfrm flipH="1">
            <a:off x="2836863" y="42418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72" name="Oval 72"/>
          <p:cNvSpPr>
            <a:spLocks noChangeArrowheads="1"/>
          </p:cNvSpPr>
          <p:nvPr/>
        </p:nvSpPr>
        <p:spPr bwMode="auto">
          <a:xfrm flipH="1">
            <a:off x="2490788" y="4538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73" name="Oval 73"/>
          <p:cNvSpPr>
            <a:spLocks noChangeArrowheads="1"/>
          </p:cNvSpPr>
          <p:nvPr/>
        </p:nvSpPr>
        <p:spPr bwMode="auto">
          <a:xfrm flipH="1">
            <a:off x="3352800" y="4727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74" name="Oval 74"/>
          <p:cNvSpPr>
            <a:spLocks noChangeArrowheads="1"/>
          </p:cNvSpPr>
          <p:nvPr/>
        </p:nvSpPr>
        <p:spPr bwMode="auto">
          <a:xfrm flipH="1">
            <a:off x="3706813" y="4719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75" name="Oval 75"/>
          <p:cNvSpPr>
            <a:spLocks noChangeArrowheads="1"/>
          </p:cNvSpPr>
          <p:nvPr/>
        </p:nvSpPr>
        <p:spPr bwMode="auto">
          <a:xfrm flipH="1">
            <a:off x="3994150" y="48466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76" name="Oval 76"/>
          <p:cNvSpPr>
            <a:spLocks noChangeArrowheads="1"/>
          </p:cNvSpPr>
          <p:nvPr/>
        </p:nvSpPr>
        <p:spPr bwMode="auto">
          <a:xfrm flipH="1">
            <a:off x="4414838" y="4846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77" name="Oval 77"/>
          <p:cNvSpPr>
            <a:spLocks noChangeArrowheads="1"/>
          </p:cNvSpPr>
          <p:nvPr/>
        </p:nvSpPr>
        <p:spPr bwMode="auto">
          <a:xfrm flipH="1">
            <a:off x="3259138" y="49196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78" name="Oval 78"/>
          <p:cNvSpPr>
            <a:spLocks noChangeArrowheads="1"/>
          </p:cNvSpPr>
          <p:nvPr/>
        </p:nvSpPr>
        <p:spPr bwMode="auto">
          <a:xfrm flipH="1">
            <a:off x="3114675" y="49101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79" name="Oval 79"/>
          <p:cNvSpPr>
            <a:spLocks noChangeArrowheads="1"/>
          </p:cNvSpPr>
          <p:nvPr/>
        </p:nvSpPr>
        <p:spPr bwMode="auto">
          <a:xfrm flipH="1">
            <a:off x="3525838" y="5189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80" name="Oval 80"/>
          <p:cNvSpPr>
            <a:spLocks noChangeArrowheads="1"/>
          </p:cNvSpPr>
          <p:nvPr/>
        </p:nvSpPr>
        <p:spPr bwMode="auto">
          <a:xfrm flipH="1">
            <a:off x="3198813" y="5021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81" name="Oval 81"/>
          <p:cNvSpPr>
            <a:spLocks noChangeArrowheads="1"/>
          </p:cNvSpPr>
          <p:nvPr/>
        </p:nvSpPr>
        <p:spPr bwMode="auto">
          <a:xfrm flipH="1">
            <a:off x="3148013" y="51657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82" name="Oval 82"/>
          <p:cNvSpPr>
            <a:spLocks noChangeArrowheads="1"/>
          </p:cNvSpPr>
          <p:nvPr/>
        </p:nvSpPr>
        <p:spPr bwMode="auto">
          <a:xfrm flipH="1">
            <a:off x="3013075" y="5081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83" name="Oval 83"/>
          <p:cNvSpPr>
            <a:spLocks noChangeArrowheads="1"/>
          </p:cNvSpPr>
          <p:nvPr/>
        </p:nvSpPr>
        <p:spPr bwMode="auto">
          <a:xfrm flipH="1">
            <a:off x="2878138" y="4997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84" name="Oval 84"/>
          <p:cNvSpPr>
            <a:spLocks noChangeArrowheads="1"/>
          </p:cNvSpPr>
          <p:nvPr/>
        </p:nvSpPr>
        <p:spPr bwMode="auto">
          <a:xfrm flipH="1">
            <a:off x="2743200" y="49133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85" name="Oval 85"/>
          <p:cNvSpPr>
            <a:spLocks noChangeArrowheads="1"/>
          </p:cNvSpPr>
          <p:nvPr/>
        </p:nvSpPr>
        <p:spPr bwMode="auto">
          <a:xfrm flipH="1">
            <a:off x="2608263" y="4829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86" name="Oval 86"/>
          <p:cNvSpPr>
            <a:spLocks noChangeArrowheads="1"/>
          </p:cNvSpPr>
          <p:nvPr/>
        </p:nvSpPr>
        <p:spPr bwMode="auto">
          <a:xfrm flipH="1">
            <a:off x="2473325" y="4745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87" name="Oval 87"/>
          <p:cNvSpPr>
            <a:spLocks noChangeArrowheads="1"/>
          </p:cNvSpPr>
          <p:nvPr/>
        </p:nvSpPr>
        <p:spPr bwMode="auto">
          <a:xfrm flipH="1">
            <a:off x="2860675" y="5233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88" name="Oval 88"/>
          <p:cNvSpPr>
            <a:spLocks noChangeArrowheads="1"/>
          </p:cNvSpPr>
          <p:nvPr/>
        </p:nvSpPr>
        <p:spPr bwMode="auto">
          <a:xfrm flipH="1">
            <a:off x="2895600" y="4854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89" name="Oval 89"/>
          <p:cNvSpPr>
            <a:spLocks noChangeArrowheads="1"/>
          </p:cNvSpPr>
          <p:nvPr/>
        </p:nvSpPr>
        <p:spPr bwMode="auto">
          <a:xfrm flipH="1">
            <a:off x="2684463" y="4394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90" name="Oval 90"/>
          <p:cNvSpPr>
            <a:spLocks noChangeArrowheads="1"/>
          </p:cNvSpPr>
          <p:nvPr/>
        </p:nvSpPr>
        <p:spPr bwMode="auto">
          <a:xfrm flipH="1">
            <a:off x="3200400" y="46275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91" name="Oval 91"/>
          <p:cNvSpPr>
            <a:spLocks noChangeArrowheads="1"/>
          </p:cNvSpPr>
          <p:nvPr/>
        </p:nvSpPr>
        <p:spPr bwMode="auto">
          <a:xfrm flipH="1">
            <a:off x="2617788" y="4594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92" name="Oval 92"/>
          <p:cNvSpPr>
            <a:spLocks noChangeArrowheads="1"/>
          </p:cNvSpPr>
          <p:nvPr/>
        </p:nvSpPr>
        <p:spPr bwMode="auto">
          <a:xfrm flipH="1">
            <a:off x="3116263" y="44450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93" name="Oval 93"/>
          <p:cNvSpPr>
            <a:spLocks noChangeArrowheads="1"/>
          </p:cNvSpPr>
          <p:nvPr/>
        </p:nvSpPr>
        <p:spPr bwMode="auto">
          <a:xfrm flipH="1">
            <a:off x="3343275" y="4497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94" name="Oval 94"/>
          <p:cNvSpPr>
            <a:spLocks noChangeArrowheads="1"/>
          </p:cNvSpPr>
          <p:nvPr/>
        </p:nvSpPr>
        <p:spPr bwMode="auto">
          <a:xfrm flipH="1">
            <a:off x="3452813" y="4221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95" name="Oval 95"/>
          <p:cNvSpPr>
            <a:spLocks noChangeArrowheads="1"/>
          </p:cNvSpPr>
          <p:nvPr/>
        </p:nvSpPr>
        <p:spPr bwMode="auto">
          <a:xfrm flipH="1">
            <a:off x="2871788" y="4433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96" name="Oval 96"/>
          <p:cNvSpPr>
            <a:spLocks noChangeArrowheads="1"/>
          </p:cNvSpPr>
          <p:nvPr/>
        </p:nvSpPr>
        <p:spPr bwMode="auto">
          <a:xfrm flipH="1">
            <a:off x="1647825" y="4773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97" name="Oval 97"/>
          <p:cNvSpPr>
            <a:spLocks noChangeArrowheads="1"/>
          </p:cNvSpPr>
          <p:nvPr/>
        </p:nvSpPr>
        <p:spPr bwMode="auto">
          <a:xfrm flipH="1">
            <a:off x="2684463" y="43942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98" name="Oval 98"/>
          <p:cNvSpPr>
            <a:spLocks noChangeArrowheads="1"/>
          </p:cNvSpPr>
          <p:nvPr/>
        </p:nvSpPr>
        <p:spPr bwMode="auto">
          <a:xfrm flipH="1">
            <a:off x="2338388" y="4691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499" name="Oval 99"/>
          <p:cNvSpPr>
            <a:spLocks noChangeArrowheads="1"/>
          </p:cNvSpPr>
          <p:nvPr/>
        </p:nvSpPr>
        <p:spPr bwMode="auto">
          <a:xfrm flipH="1">
            <a:off x="2590800" y="50657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00" name="Oval 100"/>
          <p:cNvSpPr>
            <a:spLocks noChangeArrowheads="1"/>
          </p:cNvSpPr>
          <p:nvPr/>
        </p:nvSpPr>
        <p:spPr bwMode="auto">
          <a:xfrm flipH="1">
            <a:off x="2455863" y="4981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01" name="Oval 101"/>
          <p:cNvSpPr>
            <a:spLocks noChangeArrowheads="1"/>
          </p:cNvSpPr>
          <p:nvPr/>
        </p:nvSpPr>
        <p:spPr bwMode="auto">
          <a:xfrm flipH="1">
            <a:off x="2449513" y="37147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02" name="Oval 102"/>
          <p:cNvSpPr>
            <a:spLocks noChangeArrowheads="1"/>
          </p:cNvSpPr>
          <p:nvPr/>
        </p:nvSpPr>
        <p:spPr bwMode="auto">
          <a:xfrm flipH="1">
            <a:off x="1387475" y="44100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03" name="Oval 103"/>
          <p:cNvSpPr>
            <a:spLocks noChangeArrowheads="1"/>
          </p:cNvSpPr>
          <p:nvPr/>
        </p:nvSpPr>
        <p:spPr bwMode="auto">
          <a:xfrm flipH="1">
            <a:off x="1782763" y="49418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04" name="Oval 104"/>
          <p:cNvSpPr>
            <a:spLocks noChangeArrowheads="1"/>
          </p:cNvSpPr>
          <p:nvPr/>
        </p:nvSpPr>
        <p:spPr bwMode="auto">
          <a:xfrm flipH="1">
            <a:off x="2303463" y="411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05" name="Oval 105"/>
          <p:cNvSpPr>
            <a:spLocks noChangeArrowheads="1"/>
          </p:cNvSpPr>
          <p:nvPr/>
        </p:nvSpPr>
        <p:spPr bwMode="auto">
          <a:xfrm flipH="1">
            <a:off x="2185988" y="48434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06" name="Oval 106"/>
          <p:cNvSpPr>
            <a:spLocks noChangeArrowheads="1"/>
          </p:cNvSpPr>
          <p:nvPr/>
        </p:nvSpPr>
        <p:spPr bwMode="auto">
          <a:xfrm flipH="1">
            <a:off x="2438400" y="5218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07" name="Oval 107"/>
          <p:cNvSpPr>
            <a:spLocks noChangeArrowheads="1"/>
          </p:cNvSpPr>
          <p:nvPr/>
        </p:nvSpPr>
        <p:spPr bwMode="auto">
          <a:xfrm flipH="1">
            <a:off x="2303463" y="513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08" name="Oval 108"/>
          <p:cNvSpPr>
            <a:spLocks noChangeArrowheads="1"/>
          </p:cNvSpPr>
          <p:nvPr/>
        </p:nvSpPr>
        <p:spPr bwMode="auto">
          <a:xfrm flipH="1">
            <a:off x="2185988" y="4505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09" name="Oval 109"/>
          <p:cNvSpPr>
            <a:spLocks noChangeArrowheads="1"/>
          </p:cNvSpPr>
          <p:nvPr/>
        </p:nvSpPr>
        <p:spPr bwMode="auto">
          <a:xfrm flipH="1">
            <a:off x="1935163" y="47640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10" name="Oval 110"/>
          <p:cNvSpPr>
            <a:spLocks noChangeArrowheads="1"/>
          </p:cNvSpPr>
          <p:nvPr/>
        </p:nvSpPr>
        <p:spPr bwMode="auto">
          <a:xfrm flipH="1">
            <a:off x="1755775" y="5118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11" name="Oval 111"/>
          <p:cNvSpPr>
            <a:spLocks noChangeArrowheads="1"/>
          </p:cNvSpPr>
          <p:nvPr/>
        </p:nvSpPr>
        <p:spPr bwMode="auto">
          <a:xfrm flipH="1">
            <a:off x="2066925" y="4243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12" name="Oval 112"/>
          <p:cNvSpPr>
            <a:spLocks noChangeArrowheads="1"/>
          </p:cNvSpPr>
          <p:nvPr/>
        </p:nvSpPr>
        <p:spPr bwMode="auto">
          <a:xfrm flipH="1">
            <a:off x="2033588" y="49958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13" name="Oval 113"/>
          <p:cNvSpPr>
            <a:spLocks noChangeArrowheads="1"/>
          </p:cNvSpPr>
          <p:nvPr/>
        </p:nvSpPr>
        <p:spPr bwMode="auto">
          <a:xfrm flipH="1">
            <a:off x="2286000" y="53705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14" name="Oval 114"/>
          <p:cNvSpPr>
            <a:spLocks noChangeArrowheads="1"/>
          </p:cNvSpPr>
          <p:nvPr/>
        </p:nvSpPr>
        <p:spPr bwMode="auto">
          <a:xfrm flipH="1">
            <a:off x="2151063" y="5286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15" name="Oval 115"/>
          <p:cNvSpPr>
            <a:spLocks noChangeArrowheads="1"/>
          </p:cNvSpPr>
          <p:nvPr/>
        </p:nvSpPr>
        <p:spPr bwMode="auto">
          <a:xfrm flipH="1">
            <a:off x="1712913" y="4270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16" name="Oval 116"/>
          <p:cNvSpPr>
            <a:spLocks noChangeArrowheads="1"/>
          </p:cNvSpPr>
          <p:nvPr/>
        </p:nvSpPr>
        <p:spPr bwMode="auto">
          <a:xfrm flipH="1">
            <a:off x="1908175" y="4554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17" name="Oval 117"/>
          <p:cNvSpPr>
            <a:spLocks noChangeArrowheads="1"/>
          </p:cNvSpPr>
          <p:nvPr/>
        </p:nvSpPr>
        <p:spPr bwMode="auto">
          <a:xfrm flipH="1">
            <a:off x="4835525" y="4492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18" name="Oval 118"/>
          <p:cNvSpPr>
            <a:spLocks noChangeArrowheads="1"/>
          </p:cNvSpPr>
          <p:nvPr/>
        </p:nvSpPr>
        <p:spPr bwMode="auto">
          <a:xfrm flipH="1">
            <a:off x="4683125" y="4645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19" name="Oval 119"/>
          <p:cNvSpPr>
            <a:spLocks noChangeArrowheads="1"/>
          </p:cNvSpPr>
          <p:nvPr/>
        </p:nvSpPr>
        <p:spPr bwMode="auto">
          <a:xfrm flipH="1">
            <a:off x="5038725" y="47291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20" name="Oval 120"/>
          <p:cNvSpPr>
            <a:spLocks noChangeArrowheads="1"/>
          </p:cNvSpPr>
          <p:nvPr/>
        </p:nvSpPr>
        <p:spPr bwMode="auto">
          <a:xfrm flipH="1">
            <a:off x="5181600" y="4433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21" name="Oval 121"/>
          <p:cNvSpPr>
            <a:spLocks noChangeArrowheads="1"/>
          </p:cNvSpPr>
          <p:nvPr/>
        </p:nvSpPr>
        <p:spPr bwMode="auto">
          <a:xfrm flipH="1">
            <a:off x="5029200" y="4586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22" name="Oval 122"/>
          <p:cNvSpPr>
            <a:spLocks noChangeArrowheads="1"/>
          </p:cNvSpPr>
          <p:nvPr/>
        </p:nvSpPr>
        <p:spPr bwMode="auto">
          <a:xfrm flipH="1">
            <a:off x="4876800" y="47386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23" name="Oval 123"/>
          <p:cNvSpPr>
            <a:spLocks noChangeArrowheads="1"/>
          </p:cNvSpPr>
          <p:nvPr/>
        </p:nvSpPr>
        <p:spPr bwMode="auto">
          <a:xfrm flipH="1">
            <a:off x="4724400" y="4891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24" name="Oval 124"/>
          <p:cNvSpPr>
            <a:spLocks noChangeArrowheads="1"/>
          </p:cNvSpPr>
          <p:nvPr/>
        </p:nvSpPr>
        <p:spPr bwMode="auto">
          <a:xfrm flipH="1">
            <a:off x="4572000" y="5043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25" name="Oval 125"/>
          <p:cNvSpPr>
            <a:spLocks noChangeArrowheads="1"/>
          </p:cNvSpPr>
          <p:nvPr/>
        </p:nvSpPr>
        <p:spPr bwMode="auto">
          <a:xfrm flipH="1">
            <a:off x="4818063"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26" name="Oval 126"/>
          <p:cNvSpPr>
            <a:spLocks noChangeArrowheads="1"/>
          </p:cNvSpPr>
          <p:nvPr/>
        </p:nvSpPr>
        <p:spPr bwMode="auto">
          <a:xfrm flipH="1">
            <a:off x="4681538" y="4259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27" name="Oval 127"/>
          <p:cNvSpPr>
            <a:spLocks noChangeArrowheads="1"/>
          </p:cNvSpPr>
          <p:nvPr/>
        </p:nvSpPr>
        <p:spPr bwMode="auto">
          <a:xfrm flipH="1">
            <a:off x="4494213" y="4084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28" name="Oval 128"/>
          <p:cNvSpPr>
            <a:spLocks noChangeArrowheads="1"/>
          </p:cNvSpPr>
          <p:nvPr/>
        </p:nvSpPr>
        <p:spPr bwMode="auto">
          <a:xfrm flipH="1">
            <a:off x="4419600" y="5195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29" name="Oval 129"/>
          <p:cNvSpPr>
            <a:spLocks noChangeArrowheads="1"/>
          </p:cNvSpPr>
          <p:nvPr/>
        </p:nvSpPr>
        <p:spPr bwMode="auto">
          <a:xfrm flipH="1">
            <a:off x="4262438" y="4999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30" name="Oval 130"/>
          <p:cNvSpPr>
            <a:spLocks noChangeArrowheads="1"/>
          </p:cNvSpPr>
          <p:nvPr/>
        </p:nvSpPr>
        <p:spPr bwMode="auto">
          <a:xfrm flipH="1">
            <a:off x="4110038" y="5151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31" name="Oval 131"/>
          <p:cNvSpPr>
            <a:spLocks noChangeArrowheads="1"/>
          </p:cNvSpPr>
          <p:nvPr/>
        </p:nvSpPr>
        <p:spPr bwMode="auto">
          <a:xfrm flipH="1">
            <a:off x="2951163" y="57546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32" name="Oval 132"/>
          <p:cNvSpPr>
            <a:spLocks noChangeArrowheads="1"/>
          </p:cNvSpPr>
          <p:nvPr/>
        </p:nvSpPr>
        <p:spPr bwMode="auto">
          <a:xfrm flipH="1">
            <a:off x="3957638" y="5303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33" name="Oval 133"/>
          <p:cNvSpPr>
            <a:spLocks noChangeArrowheads="1"/>
          </p:cNvSpPr>
          <p:nvPr/>
        </p:nvSpPr>
        <p:spPr bwMode="auto">
          <a:xfrm flipH="1">
            <a:off x="3841750" y="4999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34" name="Oval 134"/>
          <p:cNvSpPr>
            <a:spLocks noChangeArrowheads="1"/>
          </p:cNvSpPr>
          <p:nvPr/>
        </p:nvSpPr>
        <p:spPr bwMode="auto">
          <a:xfrm flipH="1">
            <a:off x="3527425" y="4991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35" name="Oval 135"/>
          <p:cNvSpPr>
            <a:spLocks noChangeArrowheads="1"/>
          </p:cNvSpPr>
          <p:nvPr/>
        </p:nvSpPr>
        <p:spPr bwMode="auto">
          <a:xfrm flipH="1">
            <a:off x="6403975" y="4535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36" name="Oval 136"/>
          <p:cNvSpPr>
            <a:spLocks noChangeArrowheads="1"/>
          </p:cNvSpPr>
          <p:nvPr/>
        </p:nvSpPr>
        <p:spPr bwMode="auto">
          <a:xfrm flipH="1">
            <a:off x="7473950" y="4789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37" name="Oval 137"/>
          <p:cNvSpPr>
            <a:spLocks noChangeArrowheads="1"/>
          </p:cNvSpPr>
          <p:nvPr/>
        </p:nvSpPr>
        <p:spPr bwMode="auto">
          <a:xfrm flipH="1">
            <a:off x="8763000" y="50752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38" name="Oval 138"/>
          <p:cNvSpPr>
            <a:spLocks noChangeArrowheads="1"/>
          </p:cNvSpPr>
          <p:nvPr/>
        </p:nvSpPr>
        <p:spPr bwMode="auto">
          <a:xfrm flipH="1">
            <a:off x="7861300" y="49196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39" name="Oval 139"/>
          <p:cNvSpPr>
            <a:spLocks noChangeArrowheads="1"/>
          </p:cNvSpPr>
          <p:nvPr/>
        </p:nvSpPr>
        <p:spPr bwMode="auto">
          <a:xfrm flipH="1">
            <a:off x="7323138" y="48387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40" name="Oval 140"/>
          <p:cNvSpPr>
            <a:spLocks noChangeArrowheads="1"/>
          </p:cNvSpPr>
          <p:nvPr/>
        </p:nvSpPr>
        <p:spPr bwMode="auto">
          <a:xfrm flipH="1">
            <a:off x="7372350" y="4510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41" name="Oval 141"/>
          <p:cNvSpPr>
            <a:spLocks noChangeArrowheads="1"/>
          </p:cNvSpPr>
          <p:nvPr/>
        </p:nvSpPr>
        <p:spPr bwMode="auto">
          <a:xfrm flipH="1">
            <a:off x="7119938" y="4602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42" name="Oval 142"/>
          <p:cNvSpPr>
            <a:spLocks noChangeArrowheads="1"/>
          </p:cNvSpPr>
          <p:nvPr/>
        </p:nvSpPr>
        <p:spPr bwMode="auto">
          <a:xfrm flipH="1">
            <a:off x="6967538" y="4754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43" name="Oval 143"/>
          <p:cNvSpPr>
            <a:spLocks noChangeArrowheads="1"/>
          </p:cNvSpPr>
          <p:nvPr/>
        </p:nvSpPr>
        <p:spPr bwMode="auto">
          <a:xfrm flipH="1">
            <a:off x="6815138" y="4906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44" name="Oval 144"/>
          <p:cNvSpPr>
            <a:spLocks noChangeArrowheads="1"/>
          </p:cNvSpPr>
          <p:nvPr/>
        </p:nvSpPr>
        <p:spPr bwMode="auto">
          <a:xfrm flipH="1">
            <a:off x="7170738"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45" name="Oval 145"/>
          <p:cNvSpPr>
            <a:spLocks noChangeArrowheads="1"/>
          </p:cNvSpPr>
          <p:nvPr/>
        </p:nvSpPr>
        <p:spPr bwMode="auto">
          <a:xfrm flipH="1">
            <a:off x="7313613" y="46958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46" name="Oval 146"/>
          <p:cNvSpPr>
            <a:spLocks noChangeArrowheads="1"/>
          </p:cNvSpPr>
          <p:nvPr/>
        </p:nvSpPr>
        <p:spPr bwMode="auto">
          <a:xfrm flipH="1">
            <a:off x="7161213" y="48482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47" name="Oval 147"/>
          <p:cNvSpPr>
            <a:spLocks noChangeArrowheads="1"/>
          </p:cNvSpPr>
          <p:nvPr/>
        </p:nvSpPr>
        <p:spPr bwMode="auto">
          <a:xfrm flipH="1">
            <a:off x="7008813" y="50006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48" name="Oval 148"/>
          <p:cNvSpPr>
            <a:spLocks noChangeArrowheads="1"/>
          </p:cNvSpPr>
          <p:nvPr/>
        </p:nvSpPr>
        <p:spPr bwMode="auto">
          <a:xfrm flipH="1">
            <a:off x="6856413"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49" name="Oval 149"/>
          <p:cNvSpPr>
            <a:spLocks noChangeArrowheads="1"/>
          </p:cNvSpPr>
          <p:nvPr/>
        </p:nvSpPr>
        <p:spPr bwMode="auto">
          <a:xfrm flipH="1">
            <a:off x="6950075" y="4418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50" name="Oval 150"/>
          <p:cNvSpPr>
            <a:spLocks noChangeArrowheads="1"/>
          </p:cNvSpPr>
          <p:nvPr/>
        </p:nvSpPr>
        <p:spPr bwMode="auto">
          <a:xfrm flipH="1">
            <a:off x="6813550" y="4521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51" name="Oval 151"/>
          <p:cNvSpPr>
            <a:spLocks noChangeArrowheads="1"/>
          </p:cNvSpPr>
          <p:nvPr/>
        </p:nvSpPr>
        <p:spPr bwMode="auto">
          <a:xfrm flipH="1">
            <a:off x="757238" y="531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52" name="Oval 152"/>
          <p:cNvSpPr>
            <a:spLocks noChangeArrowheads="1"/>
          </p:cNvSpPr>
          <p:nvPr/>
        </p:nvSpPr>
        <p:spPr bwMode="auto">
          <a:xfrm flipH="1">
            <a:off x="900113" y="50244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53" name="Oval 153"/>
          <p:cNvSpPr>
            <a:spLocks noChangeArrowheads="1"/>
          </p:cNvSpPr>
          <p:nvPr/>
        </p:nvSpPr>
        <p:spPr bwMode="auto">
          <a:xfrm flipH="1">
            <a:off x="554038"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54" name="Oval 154"/>
          <p:cNvSpPr>
            <a:spLocks noChangeArrowheads="1"/>
          </p:cNvSpPr>
          <p:nvPr/>
        </p:nvSpPr>
        <p:spPr bwMode="auto">
          <a:xfrm flipH="1">
            <a:off x="401638" y="5235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55" name="Oval 155"/>
          <p:cNvSpPr>
            <a:spLocks noChangeArrowheads="1"/>
          </p:cNvSpPr>
          <p:nvPr/>
        </p:nvSpPr>
        <p:spPr bwMode="auto">
          <a:xfrm flipH="1">
            <a:off x="249238" y="5387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56" name="Oval 156"/>
          <p:cNvSpPr>
            <a:spLocks noChangeArrowheads="1"/>
          </p:cNvSpPr>
          <p:nvPr/>
        </p:nvSpPr>
        <p:spPr bwMode="auto">
          <a:xfrm flipH="1">
            <a:off x="604838" y="5472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57" name="Oval 157"/>
          <p:cNvSpPr>
            <a:spLocks noChangeArrowheads="1"/>
          </p:cNvSpPr>
          <p:nvPr/>
        </p:nvSpPr>
        <p:spPr bwMode="auto">
          <a:xfrm flipH="1">
            <a:off x="747713" y="5176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58" name="Oval 158"/>
          <p:cNvSpPr>
            <a:spLocks noChangeArrowheads="1"/>
          </p:cNvSpPr>
          <p:nvPr/>
        </p:nvSpPr>
        <p:spPr bwMode="auto">
          <a:xfrm flipH="1">
            <a:off x="595313" y="5329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59" name="Oval 159"/>
          <p:cNvSpPr>
            <a:spLocks noChangeArrowheads="1"/>
          </p:cNvSpPr>
          <p:nvPr/>
        </p:nvSpPr>
        <p:spPr bwMode="auto">
          <a:xfrm flipH="1">
            <a:off x="442913" y="5481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60" name="Oval 160"/>
          <p:cNvSpPr>
            <a:spLocks noChangeArrowheads="1"/>
          </p:cNvSpPr>
          <p:nvPr/>
        </p:nvSpPr>
        <p:spPr bwMode="auto">
          <a:xfrm flipH="1">
            <a:off x="290513" y="5634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61" name="Oval 161"/>
          <p:cNvSpPr>
            <a:spLocks noChangeArrowheads="1"/>
          </p:cNvSpPr>
          <p:nvPr/>
        </p:nvSpPr>
        <p:spPr bwMode="auto">
          <a:xfrm flipH="1">
            <a:off x="384175" y="48990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62" name="Oval 162"/>
          <p:cNvSpPr>
            <a:spLocks noChangeArrowheads="1"/>
          </p:cNvSpPr>
          <p:nvPr/>
        </p:nvSpPr>
        <p:spPr bwMode="auto">
          <a:xfrm flipH="1">
            <a:off x="247650" y="5002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63" name="Oval 163"/>
          <p:cNvSpPr>
            <a:spLocks noChangeArrowheads="1"/>
          </p:cNvSpPr>
          <p:nvPr/>
        </p:nvSpPr>
        <p:spPr bwMode="auto">
          <a:xfrm flipH="1">
            <a:off x="638175" y="41814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64" name="Oval 164"/>
          <p:cNvSpPr>
            <a:spLocks noChangeArrowheads="1"/>
          </p:cNvSpPr>
          <p:nvPr/>
        </p:nvSpPr>
        <p:spPr bwMode="auto">
          <a:xfrm flipH="1">
            <a:off x="781050" y="38862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65" name="Oval 165"/>
          <p:cNvSpPr>
            <a:spLocks noChangeArrowheads="1"/>
          </p:cNvSpPr>
          <p:nvPr/>
        </p:nvSpPr>
        <p:spPr bwMode="auto">
          <a:xfrm flipH="1">
            <a:off x="434975" y="39449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66" name="Oval 166"/>
          <p:cNvSpPr>
            <a:spLocks noChangeArrowheads="1"/>
          </p:cNvSpPr>
          <p:nvPr/>
        </p:nvSpPr>
        <p:spPr bwMode="auto">
          <a:xfrm flipH="1">
            <a:off x="282575" y="4097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67" name="Oval 167"/>
          <p:cNvSpPr>
            <a:spLocks noChangeArrowheads="1"/>
          </p:cNvSpPr>
          <p:nvPr/>
        </p:nvSpPr>
        <p:spPr bwMode="auto">
          <a:xfrm flipH="1">
            <a:off x="130175" y="42497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68" name="Oval 168"/>
          <p:cNvSpPr>
            <a:spLocks noChangeArrowheads="1"/>
          </p:cNvSpPr>
          <p:nvPr/>
        </p:nvSpPr>
        <p:spPr bwMode="auto">
          <a:xfrm flipH="1">
            <a:off x="485775" y="4333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69" name="Oval 169"/>
          <p:cNvSpPr>
            <a:spLocks noChangeArrowheads="1"/>
          </p:cNvSpPr>
          <p:nvPr/>
        </p:nvSpPr>
        <p:spPr bwMode="auto">
          <a:xfrm flipH="1">
            <a:off x="628650" y="4038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70" name="Oval 170"/>
          <p:cNvSpPr>
            <a:spLocks noChangeArrowheads="1"/>
          </p:cNvSpPr>
          <p:nvPr/>
        </p:nvSpPr>
        <p:spPr bwMode="auto">
          <a:xfrm flipH="1">
            <a:off x="476250" y="41910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71" name="Oval 171"/>
          <p:cNvSpPr>
            <a:spLocks noChangeArrowheads="1"/>
          </p:cNvSpPr>
          <p:nvPr/>
        </p:nvSpPr>
        <p:spPr bwMode="auto">
          <a:xfrm flipH="1">
            <a:off x="323850" y="4343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72" name="Oval 172"/>
          <p:cNvSpPr>
            <a:spLocks noChangeArrowheads="1"/>
          </p:cNvSpPr>
          <p:nvPr/>
        </p:nvSpPr>
        <p:spPr bwMode="auto">
          <a:xfrm flipH="1">
            <a:off x="171450" y="4495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73" name="Oval 173"/>
          <p:cNvSpPr>
            <a:spLocks noChangeArrowheads="1"/>
          </p:cNvSpPr>
          <p:nvPr/>
        </p:nvSpPr>
        <p:spPr bwMode="auto">
          <a:xfrm flipH="1">
            <a:off x="265113" y="3760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74" name="Oval 174"/>
          <p:cNvSpPr>
            <a:spLocks noChangeArrowheads="1"/>
          </p:cNvSpPr>
          <p:nvPr/>
        </p:nvSpPr>
        <p:spPr bwMode="auto">
          <a:xfrm flipH="1">
            <a:off x="128588" y="38639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75" name="Oval 175"/>
          <p:cNvSpPr>
            <a:spLocks noChangeArrowheads="1"/>
          </p:cNvSpPr>
          <p:nvPr/>
        </p:nvSpPr>
        <p:spPr bwMode="auto">
          <a:xfrm flipH="1">
            <a:off x="7996238" y="4240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76" name="Oval 176"/>
          <p:cNvSpPr>
            <a:spLocks noChangeArrowheads="1"/>
          </p:cNvSpPr>
          <p:nvPr/>
        </p:nvSpPr>
        <p:spPr bwMode="auto">
          <a:xfrm flipH="1">
            <a:off x="8139113" y="3944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77" name="Oval 177"/>
          <p:cNvSpPr>
            <a:spLocks noChangeArrowheads="1"/>
          </p:cNvSpPr>
          <p:nvPr/>
        </p:nvSpPr>
        <p:spPr bwMode="auto">
          <a:xfrm flipH="1">
            <a:off x="7793038" y="4003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78" name="Oval 178"/>
          <p:cNvSpPr>
            <a:spLocks noChangeArrowheads="1"/>
          </p:cNvSpPr>
          <p:nvPr/>
        </p:nvSpPr>
        <p:spPr bwMode="auto">
          <a:xfrm flipH="1">
            <a:off x="7640638" y="4156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79" name="Oval 179"/>
          <p:cNvSpPr>
            <a:spLocks noChangeArrowheads="1"/>
          </p:cNvSpPr>
          <p:nvPr/>
        </p:nvSpPr>
        <p:spPr bwMode="auto">
          <a:xfrm flipH="1">
            <a:off x="7488238" y="4308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80" name="Oval 180"/>
          <p:cNvSpPr>
            <a:spLocks noChangeArrowheads="1"/>
          </p:cNvSpPr>
          <p:nvPr/>
        </p:nvSpPr>
        <p:spPr bwMode="auto">
          <a:xfrm flipH="1">
            <a:off x="7843838" y="4392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81" name="Oval 181"/>
          <p:cNvSpPr>
            <a:spLocks noChangeArrowheads="1"/>
          </p:cNvSpPr>
          <p:nvPr/>
        </p:nvSpPr>
        <p:spPr bwMode="auto">
          <a:xfrm flipH="1">
            <a:off x="7986713" y="4097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82" name="Oval 182"/>
          <p:cNvSpPr>
            <a:spLocks noChangeArrowheads="1"/>
          </p:cNvSpPr>
          <p:nvPr/>
        </p:nvSpPr>
        <p:spPr bwMode="auto">
          <a:xfrm flipH="1">
            <a:off x="7834313"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83" name="Oval 183"/>
          <p:cNvSpPr>
            <a:spLocks noChangeArrowheads="1"/>
          </p:cNvSpPr>
          <p:nvPr/>
        </p:nvSpPr>
        <p:spPr bwMode="auto">
          <a:xfrm flipH="1">
            <a:off x="7681913" y="440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84" name="Oval 184"/>
          <p:cNvSpPr>
            <a:spLocks noChangeArrowheads="1"/>
          </p:cNvSpPr>
          <p:nvPr/>
        </p:nvSpPr>
        <p:spPr bwMode="auto">
          <a:xfrm flipH="1">
            <a:off x="7529513" y="4554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85" name="Oval 185"/>
          <p:cNvSpPr>
            <a:spLocks noChangeArrowheads="1"/>
          </p:cNvSpPr>
          <p:nvPr/>
        </p:nvSpPr>
        <p:spPr bwMode="auto">
          <a:xfrm flipH="1">
            <a:off x="7688263" y="3851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86" name="Oval 186"/>
          <p:cNvSpPr>
            <a:spLocks noChangeArrowheads="1"/>
          </p:cNvSpPr>
          <p:nvPr/>
        </p:nvSpPr>
        <p:spPr bwMode="auto">
          <a:xfrm flipH="1">
            <a:off x="7437438" y="3914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87" name="Oval 187"/>
          <p:cNvSpPr>
            <a:spLocks noChangeArrowheads="1"/>
          </p:cNvSpPr>
          <p:nvPr/>
        </p:nvSpPr>
        <p:spPr bwMode="auto">
          <a:xfrm flipH="1">
            <a:off x="7169150" y="50942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88" name="Oval 188"/>
          <p:cNvSpPr>
            <a:spLocks noChangeArrowheads="1"/>
          </p:cNvSpPr>
          <p:nvPr/>
        </p:nvSpPr>
        <p:spPr bwMode="auto">
          <a:xfrm flipH="1">
            <a:off x="7018338" y="5143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89" name="Oval 189"/>
          <p:cNvSpPr>
            <a:spLocks noChangeArrowheads="1"/>
          </p:cNvSpPr>
          <p:nvPr/>
        </p:nvSpPr>
        <p:spPr bwMode="auto">
          <a:xfrm flipH="1">
            <a:off x="6662738" y="50593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90" name="Oval 190"/>
          <p:cNvSpPr>
            <a:spLocks noChangeArrowheads="1"/>
          </p:cNvSpPr>
          <p:nvPr/>
        </p:nvSpPr>
        <p:spPr bwMode="auto">
          <a:xfrm flipH="1">
            <a:off x="7286625" y="5203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91" name="Oval 191"/>
          <p:cNvSpPr>
            <a:spLocks noChangeArrowheads="1"/>
          </p:cNvSpPr>
          <p:nvPr/>
        </p:nvSpPr>
        <p:spPr bwMode="auto">
          <a:xfrm flipH="1">
            <a:off x="6865938" y="5295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92" name="Oval 192"/>
          <p:cNvSpPr>
            <a:spLocks noChangeArrowheads="1"/>
          </p:cNvSpPr>
          <p:nvPr/>
        </p:nvSpPr>
        <p:spPr bwMode="auto">
          <a:xfrm flipH="1">
            <a:off x="6856413" y="5153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93" name="Oval 193"/>
          <p:cNvSpPr>
            <a:spLocks noChangeArrowheads="1"/>
          </p:cNvSpPr>
          <p:nvPr/>
        </p:nvSpPr>
        <p:spPr bwMode="auto">
          <a:xfrm flipH="1">
            <a:off x="6577013" y="47910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94" name="Oval 194"/>
          <p:cNvSpPr>
            <a:spLocks noChangeArrowheads="1"/>
          </p:cNvSpPr>
          <p:nvPr/>
        </p:nvSpPr>
        <p:spPr bwMode="auto">
          <a:xfrm flipH="1">
            <a:off x="6381750" y="47148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95" name="Oval 195"/>
          <p:cNvSpPr>
            <a:spLocks noChangeArrowheads="1"/>
          </p:cNvSpPr>
          <p:nvPr/>
        </p:nvSpPr>
        <p:spPr bwMode="auto">
          <a:xfrm flipH="1">
            <a:off x="5940425" y="4692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96" name="Oval 196"/>
          <p:cNvSpPr>
            <a:spLocks noChangeArrowheads="1"/>
          </p:cNvSpPr>
          <p:nvPr/>
        </p:nvSpPr>
        <p:spPr bwMode="auto">
          <a:xfrm flipH="1">
            <a:off x="5813425" y="46434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97" name="Oval 197"/>
          <p:cNvSpPr>
            <a:spLocks noChangeArrowheads="1"/>
          </p:cNvSpPr>
          <p:nvPr/>
        </p:nvSpPr>
        <p:spPr bwMode="auto">
          <a:xfrm flipH="1">
            <a:off x="5727700" y="45100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98" name="Oval 198"/>
          <p:cNvSpPr>
            <a:spLocks noChangeArrowheads="1"/>
          </p:cNvSpPr>
          <p:nvPr/>
        </p:nvSpPr>
        <p:spPr bwMode="auto">
          <a:xfrm flipH="1">
            <a:off x="5559425" y="4603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599" name="Oval 199"/>
          <p:cNvSpPr>
            <a:spLocks noChangeArrowheads="1"/>
          </p:cNvSpPr>
          <p:nvPr/>
        </p:nvSpPr>
        <p:spPr bwMode="auto">
          <a:xfrm flipH="1">
            <a:off x="5651500" y="41497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00" name="Oval 200"/>
          <p:cNvSpPr>
            <a:spLocks noChangeArrowheads="1"/>
          </p:cNvSpPr>
          <p:nvPr/>
        </p:nvSpPr>
        <p:spPr bwMode="auto">
          <a:xfrm flipH="1">
            <a:off x="5305425" y="4446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01" name="Oval 201"/>
          <p:cNvSpPr>
            <a:spLocks noChangeArrowheads="1"/>
          </p:cNvSpPr>
          <p:nvPr/>
        </p:nvSpPr>
        <p:spPr bwMode="auto">
          <a:xfrm flipH="1">
            <a:off x="5929313" y="4818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02" name="Oval 202"/>
          <p:cNvSpPr>
            <a:spLocks noChangeArrowheads="1"/>
          </p:cNvSpPr>
          <p:nvPr/>
        </p:nvSpPr>
        <p:spPr bwMode="auto">
          <a:xfrm flipH="1">
            <a:off x="5557838" y="4821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03" name="Oval 203"/>
          <p:cNvSpPr>
            <a:spLocks noChangeArrowheads="1"/>
          </p:cNvSpPr>
          <p:nvPr/>
        </p:nvSpPr>
        <p:spPr bwMode="auto">
          <a:xfrm flipH="1">
            <a:off x="5422900" y="4737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04" name="Oval 204"/>
          <p:cNvSpPr>
            <a:spLocks noChangeArrowheads="1"/>
          </p:cNvSpPr>
          <p:nvPr/>
        </p:nvSpPr>
        <p:spPr bwMode="auto">
          <a:xfrm flipH="1">
            <a:off x="5287963" y="4652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05" name="Oval 205"/>
          <p:cNvSpPr>
            <a:spLocks noChangeArrowheads="1"/>
          </p:cNvSpPr>
          <p:nvPr/>
        </p:nvSpPr>
        <p:spPr bwMode="auto">
          <a:xfrm flipH="1">
            <a:off x="5710238" y="4762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06" name="Oval 206"/>
          <p:cNvSpPr>
            <a:spLocks noChangeArrowheads="1"/>
          </p:cNvSpPr>
          <p:nvPr/>
        </p:nvSpPr>
        <p:spPr bwMode="auto">
          <a:xfrm flipH="1">
            <a:off x="5499100"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07" name="Oval 207"/>
          <p:cNvSpPr>
            <a:spLocks noChangeArrowheads="1"/>
          </p:cNvSpPr>
          <p:nvPr/>
        </p:nvSpPr>
        <p:spPr bwMode="auto">
          <a:xfrm flipH="1">
            <a:off x="5432425" y="4502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08" name="Oval 208"/>
          <p:cNvSpPr>
            <a:spLocks noChangeArrowheads="1"/>
          </p:cNvSpPr>
          <p:nvPr/>
        </p:nvSpPr>
        <p:spPr bwMode="auto">
          <a:xfrm flipH="1">
            <a:off x="6215063" y="46529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09" name="Oval 209"/>
          <p:cNvSpPr>
            <a:spLocks noChangeArrowheads="1"/>
          </p:cNvSpPr>
          <p:nvPr/>
        </p:nvSpPr>
        <p:spPr bwMode="auto">
          <a:xfrm flipH="1">
            <a:off x="5686425" y="4341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10" name="Oval 210"/>
          <p:cNvSpPr>
            <a:spLocks noChangeArrowheads="1"/>
          </p:cNvSpPr>
          <p:nvPr/>
        </p:nvSpPr>
        <p:spPr bwMode="auto">
          <a:xfrm flipH="1">
            <a:off x="5499100" y="43021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11" name="Oval 211"/>
          <p:cNvSpPr>
            <a:spLocks noChangeArrowheads="1"/>
          </p:cNvSpPr>
          <p:nvPr/>
        </p:nvSpPr>
        <p:spPr bwMode="auto">
          <a:xfrm flipH="1">
            <a:off x="5254625" y="4210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12" name="Oval 212"/>
          <p:cNvSpPr>
            <a:spLocks noChangeArrowheads="1"/>
          </p:cNvSpPr>
          <p:nvPr/>
        </p:nvSpPr>
        <p:spPr bwMode="auto">
          <a:xfrm flipH="1">
            <a:off x="8434388" y="5265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13" name="Oval 213"/>
          <p:cNvSpPr>
            <a:spLocks noChangeArrowheads="1"/>
          </p:cNvSpPr>
          <p:nvPr/>
        </p:nvSpPr>
        <p:spPr bwMode="auto">
          <a:xfrm flipH="1">
            <a:off x="8307388" y="5216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14" name="Oval 214"/>
          <p:cNvSpPr>
            <a:spLocks noChangeArrowheads="1"/>
          </p:cNvSpPr>
          <p:nvPr/>
        </p:nvSpPr>
        <p:spPr bwMode="auto">
          <a:xfrm flipH="1">
            <a:off x="8221663" y="5083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15" name="Oval 215"/>
          <p:cNvSpPr>
            <a:spLocks noChangeArrowheads="1"/>
          </p:cNvSpPr>
          <p:nvPr/>
        </p:nvSpPr>
        <p:spPr bwMode="auto">
          <a:xfrm flipH="1">
            <a:off x="8053388" y="5176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16" name="Oval 216"/>
          <p:cNvSpPr>
            <a:spLocks noChangeArrowheads="1"/>
          </p:cNvSpPr>
          <p:nvPr/>
        </p:nvSpPr>
        <p:spPr bwMode="auto">
          <a:xfrm flipH="1">
            <a:off x="8145463" y="4722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17" name="Oval 217"/>
          <p:cNvSpPr>
            <a:spLocks noChangeArrowheads="1"/>
          </p:cNvSpPr>
          <p:nvPr/>
        </p:nvSpPr>
        <p:spPr bwMode="auto">
          <a:xfrm flipH="1">
            <a:off x="7799388" y="501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18" name="Oval 218"/>
          <p:cNvSpPr>
            <a:spLocks noChangeArrowheads="1"/>
          </p:cNvSpPr>
          <p:nvPr/>
        </p:nvSpPr>
        <p:spPr bwMode="auto">
          <a:xfrm flipH="1">
            <a:off x="8423275" y="53911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19" name="Oval 219"/>
          <p:cNvSpPr>
            <a:spLocks noChangeArrowheads="1"/>
          </p:cNvSpPr>
          <p:nvPr/>
        </p:nvSpPr>
        <p:spPr bwMode="auto">
          <a:xfrm flipH="1">
            <a:off x="8051800" y="53943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20" name="Oval 220"/>
          <p:cNvSpPr>
            <a:spLocks noChangeArrowheads="1"/>
          </p:cNvSpPr>
          <p:nvPr/>
        </p:nvSpPr>
        <p:spPr bwMode="auto">
          <a:xfrm flipH="1">
            <a:off x="7916863" y="53101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21" name="Oval 221"/>
          <p:cNvSpPr>
            <a:spLocks noChangeArrowheads="1"/>
          </p:cNvSpPr>
          <p:nvPr/>
        </p:nvSpPr>
        <p:spPr bwMode="auto">
          <a:xfrm flipH="1">
            <a:off x="7781925" y="5226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22" name="Oval 222"/>
          <p:cNvSpPr>
            <a:spLocks noChangeArrowheads="1"/>
          </p:cNvSpPr>
          <p:nvPr/>
        </p:nvSpPr>
        <p:spPr bwMode="auto">
          <a:xfrm flipH="1">
            <a:off x="8204200" y="53355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23" name="Oval 223"/>
          <p:cNvSpPr>
            <a:spLocks noChangeArrowheads="1"/>
          </p:cNvSpPr>
          <p:nvPr/>
        </p:nvSpPr>
        <p:spPr bwMode="auto">
          <a:xfrm flipH="1">
            <a:off x="7993063"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24" name="Oval 224"/>
          <p:cNvSpPr>
            <a:spLocks noChangeArrowheads="1"/>
          </p:cNvSpPr>
          <p:nvPr/>
        </p:nvSpPr>
        <p:spPr bwMode="auto">
          <a:xfrm flipH="1">
            <a:off x="7926388" y="50752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25" name="Oval 225"/>
          <p:cNvSpPr>
            <a:spLocks noChangeArrowheads="1"/>
          </p:cNvSpPr>
          <p:nvPr/>
        </p:nvSpPr>
        <p:spPr bwMode="auto">
          <a:xfrm flipH="1">
            <a:off x="8424863" y="4926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26" name="Oval 226"/>
          <p:cNvSpPr>
            <a:spLocks noChangeArrowheads="1"/>
          </p:cNvSpPr>
          <p:nvPr/>
        </p:nvSpPr>
        <p:spPr bwMode="auto">
          <a:xfrm flipH="1">
            <a:off x="8180388" y="4914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27" name="Oval 227"/>
          <p:cNvSpPr>
            <a:spLocks noChangeArrowheads="1"/>
          </p:cNvSpPr>
          <p:nvPr/>
        </p:nvSpPr>
        <p:spPr bwMode="auto">
          <a:xfrm flipH="1">
            <a:off x="7993063" y="487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28" name="Oval 228"/>
          <p:cNvSpPr>
            <a:spLocks noChangeArrowheads="1"/>
          </p:cNvSpPr>
          <p:nvPr/>
        </p:nvSpPr>
        <p:spPr bwMode="auto">
          <a:xfrm flipH="1">
            <a:off x="7748588" y="4783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29" name="Oval 229"/>
          <p:cNvSpPr>
            <a:spLocks noChangeArrowheads="1"/>
          </p:cNvSpPr>
          <p:nvPr/>
        </p:nvSpPr>
        <p:spPr bwMode="auto">
          <a:xfrm flipH="1">
            <a:off x="8924925" y="43211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30" name="Oval 230"/>
          <p:cNvSpPr>
            <a:spLocks noChangeArrowheads="1"/>
          </p:cNvSpPr>
          <p:nvPr/>
        </p:nvSpPr>
        <p:spPr bwMode="auto">
          <a:xfrm flipH="1">
            <a:off x="8797925" y="42719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31" name="Oval 231"/>
          <p:cNvSpPr>
            <a:spLocks noChangeArrowheads="1"/>
          </p:cNvSpPr>
          <p:nvPr/>
        </p:nvSpPr>
        <p:spPr bwMode="auto">
          <a:xfrm flipH="1">
            <a:off x="8712200" y="41386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32" name="Oval 232"/>
          <p:cNvSpPr>
            <a:spLocks noChangeArrowheads="1"/>
          </p:cNvSpPr>
          <p:nvPr/>
        </p:nvSpPr>
        <p:spPr bwMode="auto">
          <a:xfrm flipH="1">
            <a:off x="8543925" y="42322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33" name="Oval 233"/>
          <p:cNvSpPr>
            <a:spLocks noChangeArrowheads="1"/>
          </p:cNvSpPr>
          <p:nvPr/>
        </p:nvSpPr>
        <p:spPr bwMode="auto">
          <a:xfrm flipH="1">
            <a:off x="8636000" y="37782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34" name="Oval 234"/>
          <p:cNvSpPr>
            <a:spLocks noChangeArrowheads="1"/>
          </p:cNvSpPr>
          <p:nvPr/>
        </p:nvSpPr>
        <p:spPr bwMode="auto">
          <a:xfrm flipH="1">
            <a:off x="8289925" y="40751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35" name="Oval 235"/>
          <p:cNvSpPr>
            <a:spLocks noChangeArrowheads="1"/>
          </p:cNvSpPr>
          <p:nvPr/>
        </p:nvSpPr>
        <p:spPr bwMode="auto">
          <a:xfrm flipH="1">
            <a:off x="8913813" y="44465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36" name="Oval 236"/>
          <p:cNvSpPr>
            <a:spLocks noChangeArrowheads="1"/>
          </p:cNvSpPr>
          <p:nvPr/>
        </p:nvSpPr>
        <p:spPr bwMode="auto">
          <a:xfrm flipH="1">
            <a:off x="8916988" y="48561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37" name="Oval 237"/>
          <p:cNvSpPr>
            <a:spLocks noChangeArrowheads="1"/>
          </p:cNvSpPr>
          <p:nvPr/>
        </p:nvSpPr>
        <p:spPr bwMode="auto">
          <a:xfrm flipH="1">
            <a:off x="8407400" y="43656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38" name="Oval 238"/>
          <p:cNvSpPr>
            <a:spLocks noChangeArrowheads="1"/>
          </p:cNvSpPr>
          <p:nvPr/>
        </p:nvSpPr>
        <p:spPr bwMode="auto">
          <a:xfrm flipH="1">
            <a:off x="8272463" y="42814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39" name="Oval 239"/>
          <p:cNvSpPr>
            <a:spLocks noChangeArrowheads="1"/>
          </p:cNvSpPr>
          <p:nvPr/>
        </p:nvSpPr>
        <p:spPr bwMode="auto">
          <a:xfrm flipH="1">
            <a:off x="8694738" y="43910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40" name="Oval 240"/>
          <p:cNvSpPr>
            <a:spLocks noChangeArrowheads="1"/>
          </p:cNvSpPr>
          <p:nvPr/>
        </p:nvSpPr>
        <p:spPr bwMode="auto">
          <a:xfrm flipH="1">
            <a:off x="8483600"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41" name="Oval 241"/>
          <p:cNvSpPr>
            <a:spLocks noChangeArrowheads="1"/>
          </p:cNvSpPr>
          <p:nvPr/>
        </p:nvSpPr>
        <p:spPr bwMode="auto">
          <a:xfrm flipH="1">
            <a:off x="8416925" y="41306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42" name="Oval 242"/>
          <p:cNvSpPr>
            <a:spLocks noChangeArrowheads="1"/>
          </p:cNvSpPr>
          <p:nvPr/>
        </p:nvSpPr>
        <p:spPr bwMode="auto">
          <a:xfrm flipH="1">
            <a:off x="8915400" y="39814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43" name="Oval 243"/>
          <p:cNvSpPr>
            <a:spLocks noChangeArrowheads="1"/>
          </p:cNvSpPr>
          <p:nvPr/>
        </p:nvSpPr>
        <p:spPr bwMode="auto">
          <a:xfrm flipH="1">
            <a:off x="8670925" y="3970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44" name="Oval 244"/>
          <p:cNvSpPr>
            <a:spLocks noChangeArrowheads="1"/>
          </p:cNvSpPr>
          <p:nvPr/>
        </p:nvSpPr>
        <p:spPr bwMode="auto">
          <a:xfrm flipH="1">
            <a:off x="8483600" y="39306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45" name="Oval 245"/>
          <p:cNvSpPr>
            <a:spLocks noChangeArrowheads="1"/>
          </p:cNvSpPr>
          <p:nvPr/>
        </p:nvSpPr>
        <p:spPr bwMode="auto">
          <a:xfrm flipH="1">
            <a:off x="8239125" y="3838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46" name="Oval 246"/>
          <p:cNvSpPr>
            <a:spLocks noChangeArrowheads="1"/>
          </p:cNvSpPr>
          <p:nvPr/>
        </p:nvSpPr>
        <p:spPr bwMode="auto">
          <a:xfrm flipH="1">
            <a:off x="7988300" y="469582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47" name="Oval 247"/>
          <p:cNvSpPr>
            <a:spLocks noChangeArrowheads="1"/>
          </p:cNvSpPr>
          <p:nvPr/>
        </p:nvSpPr>
        <p:spPr bwMode="auto">
          <a:xfrm flipH="1">
            <a:off x="7826375" y="4705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48" name="Oval 248"/>
          <p:cNvSpPr>
            <a:spLocks noChangeArrowheads="1"/>
          </p:cNvSpPr>
          <p:nvPr/>
        </p:nvSpPr>
        <p:spPr bwMode="auto">
          <a:xfrm flipH="1">
            <a:off x="7986713" y="47990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49" name="Oval 249"/>
          <p:cNvSpPr>
            <a:spLocks noChangeArrowheads="1"/>
          </p:cNvSpPr>
          <p:nvPr/>
        </p:nvSpPr>
        <p:spPr bwMode="auto">
          <a:xfrm flipH="1">
            <a:off x="8616950"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50" name="Oval 250"/>
          <p:cNvSpPr>
            <a:spLocks noChangeArrowheads="1"/>
          </p:cNvSpPr>
          <p:nvPr/>
        </p:nvSpPr>
        <p:spPr bwMode="auto">
          <a:xfrm flipH="1">
            <a:off x="8523288" y="5065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51" name="Oval 251"/>
          <p:cNvSpPr>
            <a:spLocks noChangeArrowheads="1"/>
          </p:cNvSpPr>
          <p:nvPr/>
        </p:nvSpPr>
        <p:spPr bwMode="auto">
          <a:xfrm flipH="1">
            <a:off x="8750300" y="4872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52" name="Oval 252"/>
          <p:cNvSpPr>
            <a:spLocks noChangeArrowheads="1"/>
          </p:cNvSpPr>
          <p:nvPr/>
        </p:nvSpPr>
        <p:spPr bwMode="auto">
          <a:xfrm flipH="1">
            <a:off x="8675688" y="5168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53" name="Oval 253"/>
          <p:cNvSpPr>
            <a:spLocks noChangeArrowheads="1"/>
          </p:cNvSpPr>
          <p:nvPr/>
        </p:nvSpPr>
        <p:spPr bwMode="auto">
          <a:xfrm flipH="1">
            <a:off x="9077325" y="5086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54" name="Oval 254"/>
          <p:cNvSpPr>
            <a:spLocks noChangeArrowheads="1"/>
          </p:cNvSpPr>
          <p:nvPr/>
        </p:nvSpPr>
        <p:spPr bwMode="auto">
          <a:xfrm flipH="1">
            <a:off x="6824663" y="4621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55" name="Oval 255"/>
          <p:cNvSpPr>
            <a:spLocks noChangeArrowheads="1"/>
          </p:cNvSpPr>
          <p:nvPr/>
        </p:nvSpPr>
        <p:spPr bwMode="auto">
          <a:xfrm flipH="1">
            <a:off x="6662738" y="4630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56" name="Oval 256"/>
          <p:cNvSpPr>
            <a:spLocks noChangeArrowheads="1"/>
          </p:cNvSpPr>
          <p:nvPr/>
        </p:nvSpPr>
        <p:spPr bwMode="auto">
          <a:xfrm flipH="1">
            <a:off x="6823075" y="4724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57" name="Oval 257"/>
          <p:cNvSpPr>
            <a:spLocks noChangeArrowheads="1"/>
          </p:cNvSpPr>
          <p:nvPr/>
        </p:nvSpPr>
        <p:spPr bwMode="auto">
          <a:xfrm flipH="1">
            <a:off x="7453313" y="46497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58" name="Oval 258"/>
          <p:cNvSpPr>
            <a:spLocks noChangeArrowheads="1"/>
          </p:cNvSpPr>
          <p:nvPr/>
        </p:nvSpPr>
        <p:spPr bwMode="auto">
          <a:xfrm flipH="1">
            <a:off x="7170738" y="4991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59" name="Oval 259"/>
          <p:cNvSpPr>
            <a:spLocks noChangeArrowheads="1"/>
          </p:cNvSpPr>
          <p:nvPr/>
        </p:nvSpPr>
        <p:spPr bwMode="auto">
          <a:xfrm flipH="1">
            <a:off x="7708900" y="50720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60" name="Oval 260"/>
          <p:cNvSpPr>
            <a:spLocks noChangeArrowheads="1"/>
          </p:cNvSpPr>
          <p:nvPr/>
        </p:nvSpPr>
        <p:spPr bwMode="auto">
          <a:xfrm flipH="1">
            <a:off x="7556500" y="5224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61" name="Oval 261"/>
          <p:cNvSpPr>
            <a:spLocks noChangeArrowheads="1"/>
          </p:cNvSpPr>
          <p:nvPr/>
        </p:nvSpPr>
        <p:spPr bwMode="auto">
          <a:xfrm flipH="1">
            <a:off x="7596188" y="49355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62" name="Oval 262"/>
          <p:cNvSpPr>
            <a:spLocks noChangeArrowheads="1"/>
          </p:cNvSpPr>
          <p:nvPr/>
        </p:nvSpPr>
        <p:spPr bwMode="auto">
          <a:xfrm flipH="1">
            <a:off x="7443788" y="5087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63" name="Oval 263"/>
          <p:cNvSpPr>
            <a:spLocks noChangeArrowheads="1"/>
          </p:cNvSpPr>
          <p:nvPr/>
        </p:nvSpPr>
        <p:spPr bwMode="auto">
          <a:xfrm flipH="1">
            <a:off x="8921750" y="5297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64" name="Oval 264"/>
          <p:cNvSpPr>
            <a:spLocks noChangeArrowheads="1"/>
          </p:cNvSpPr>
          <p:nvPr/>
        </p:nvSpPr>
        <p:spPr bwMode="auto">
          <a:xfrm flipH="1">
            <a:off x="1495425" y="49260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65" name="Oval 265"/>
          <p:cNvSpPr>
            <a:spLocks noChangeArrowheads="1"/>
          </p:cNvSpPr>
          <p:nvPr/>
        </p:nvSpPr>
        <p:spPr bwMode="auto">
          <a:xfrm flipH="1">
            <a:off x="1343025" y="5078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66" name="Oval 266"/>
          <p:cNvSpPr>
            <a:spLocks noChangeArrowheads="1"/>
          </p:cNvSpPr>
          <p:nvPr/>
        </p:nvSpPr>
        <p:spPr bwMode="auto">
          <a:xfrm flipH="1">
            <a:off x="1190625" y="5230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67" name="Oval 267"/>
          <p:cNvSpPr>
            <a:spLocks noChangeArrowheads="1"/>
          </p:cNvSpPr>
          <p:nvPr/>
        </p:nvSpPr>
        <p:spPr bwMode="auto">
          <a:xfrm flipH="1">
            <a:off x="1038225" y="53832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68" name="Oval 268"/>
          <p:cNvSpPr>
            <a:spLocks noChangeArrowheads="1"/>
          </p:cNvSpPr>
          <p:nvPr/>
        </p:nvSpPr>
        <p:spPr bwMode="auto">
          <a:xfrm flipH="1">
            <a:off x="628650" y="40386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69" name="Oval 269"/>
          <p:cNvSpPr>
            <a:spLocks noChangeArrowheads="1"/>
          </p:cNvSpPr>
          <p:nvPr/>
        </p:nvSpPr>
        <p:spPr bwMode="auto">
          <a:xfrm flipH="1">
            <a:off x="1563688" y="4351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70" name="Oval 270"/>
          <p:cNvSpPr>
            <a:spLocks noChangeArrowheads="1"/>
          </p:cNvSpPr>
          <p:nvPr/>
        </p:nvSpPr>
        <p:spPr bwMode="auto">
          <a:xfrm flipH="1">
            <a:off x="1309688" y="4194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71" name="Oval 271"/>
          <p:cNvSpPr>
            <a:spLocks noChangeArrowheads="1"/>
          </p:cNvSpPr>
          <p:nvPr/>
        </p:nvSpPr>
        <p:spPr bwMode="auto">
          <a:xfrm flipH="1">
            <a:off x="1292225" y="44005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72" name="Oval 272"/>
          <p:cNvSpPr>
            <a:spLocks noChangeArrowheads="1"/>
          </p:cNvSpPr>
          <p:nvPr/>
        </p:nvSpPr>
        <p:spPr bwMode="auto">
          <a:xfrm flipH="1">
            <a:off x="1503363" y="404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73" name="Oval 273"/>
          <p:cNvSpPr>
            <a:spLocks noChangeArrowheads="1"/>
          </p:cNvSpPr>
          <p:nvPr/>
        </p:nvSpPr>
        <p:spPr bwMode="auto">
          <a:xfrm flipH="1">
            <a:off x="1436688" y="42497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74" name="Oval 274"/>
          <p:cNvSpPr>
            <a:spLocks noChangeArrowheads="1"/>
          </p:cNvSpPr>
          <p:nvPr/>
        </p:nvSpPr>
        <p:spPr bwMode="auto">
          <a:xfrm flipH="1">
            <a:off x="1503363" y="4049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75" name="Oval 275"/>
          <p:cNvSpPr>
            <a:spLocks noChangeArrowheads="1"/>
          </p:cNvSpPr>
          <p:nvPr/>
        </p:nvSpPr>
        <p:spPr bwMode="auto">
          <a:xfrm flipH="1">
            <a:off x="1157288" y="43465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76" name="Oval 276"/>
          <p:cNvSpPr>
            <a:spLocks noChangeArrowheads="1"/>
          </p:cNvSpPr>
          <p:nvPr/>
        </p:nvSpPr>
        <p:spPr bwMode="auto">
          <a:xfrm flipH="1">
            <a:off x="1258888" y="39576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77" name="Oval 277"/>
          <p:cNvSpPr>
            <a:spLocks noChangeArrowheads="1"/>
          </p:cNvSpPr>
          <p:nvPr/>
        </p:nvSpPr>
        <p:spPr bwMode="auto">
          <a:xfrm flipH="1">
            <a:off x="1004888" y="41608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78" name="Oval 278"/>
          <p:cNvSpPr>
            <a:spLocks noChangeArrowheads="1"/>
          </p:cNvSpPr>
          <p:nvPr/>
        </p:nvSpPr>
        <p:spPr bwMode="auto">
          <a:xfrm flipH="1">
            <a:off x="754063" y="44196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79" name="Oval 279"/>
          <p:cNvSpPr>
            <a:spLocks noChangeArrowheads="1"/>
          </p:cNvSpPr>
          <p:nvPr/>
        </p:nvSpPr>
        <p:spPr bwMode="auto">
          <a:xfrm flipH="1">
            <a:off x="885825" y="38989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80" name="Oval 280"/>
          <p:cNvSpPr>
            <a:spLocks noChangeArrowheads="1"/>
          </p:cNvSpPr>
          <p:nvPr/>
        </p:nvSpPr>
        <p:spPr bwMode="auto">
          <a:xfrm flipH="1">
            <a:off x="727075" y="4210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81" name="Oval 281"/>
          <p:cNvSpPr>
            <a:spLocks noChangeArrowheads="1"/>
          </p:cNvSpPr>
          <p:nvPr/>
        </p:nvSpPr>
        <p:spPr bwMode="auto">
          <a:xfrm flipH="1">
            <a:off x="2708275" y="53863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82" name="Oval 282"/>
          <p:cNvSpPr>
            <a:spLocks noChangeArrowheads="1"/>
          </p:cNvSpPr>
          <p:nvPr/>
        </p:nvSpPr>
        <p:spPr bwMode="auto">
          <a:xfrm flipH="1">
            <a:off x="3121025" y="63817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83" name="Oval 283"/>
          <p:cNvSpPr>
            <a:spLocks noChangeArrowheads="1"/>
          </p:cNvSpPr>
          <p:nvPr/>
        </p:nvSpPr>
        <p:spPr bwMode="auto">
          <a:xfrm flipH="1">
            <a:off x="869950" y="15621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84" name="Oval 284"/>
          <p:cNvSpPr>
            <a:spLocks noChangeArrowheads="1"/>
          </p:cNvSpPr>
          <p:nvPr/>
        </p:nvSpPr>
        <p:spPr bwMode="auto">
          <a:xfrm flipH="1">
            <a:off x="3690938" y="58689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85" name="Oval 285"/>
          <p:cNvSpPr>
            <a:spLocks noChangeArrowheads="1"/>
          </p:cNvSpPr>
          <p:nvPr/>
        </p:nvSpPr>
        <p:spPr bwMode="auto">
          <a:xfrm flipH="1">
            <a:off x="2098675" y="59959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86" name="Oval 286"/>
          <p:cNvSpPr>
            <a:spLocks noChangeArrowheads="1"/>
          </p:cNvSpPr>
          <p:nvPr/>
        </p:nvSpPr>
        <p:spPr bwMode="auto">
          <a:xfrm flipH="1">
            <a:off x="2362200" y="4335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87" name="Oval 287"/>
          <p:cNvSpPr>
            <a:spLocks noChangeArrowheads="1"/>
          </p:cNvSpPr>
          <p:nvPr/>
        </p:nvSpPr>
        <p:spPr bwMode="auto">
          <a:xfrm flipH="1">
            <a:off x="2246313" y="39401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88" name="Oval 288"/>
          <p:cNvSpPr>
            <a:spLocks noChangeArrowheads="1"/>
          </p:cNvSpPr>
          <p:nvPr/>
        </p:nvSpPr>
        <p:spPr bwMode="auto">
          <a:xfrm flipH="1">
            <a:off x="1882775" y="34274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89" name="Oval 289"/>
          <p:cNvSpPr>
            <a:spLocks noChangeArrowheads="1"/>
          </p:cNvSpPr>
          <p:nvPr/>
        </p:nvSpPr>
        <p:spPr bwMode="auto">
          <a:xfrm flipH="1">
            <a:off x="1662113" y="2197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90" name="Oval 290"/>
          <p:cNvSpPr>
            <a:spLocks noChangeArrowheads="1"/>
          </p:cNvSpPr>
          <p:nvPr/>
        </p:nvSpPr>
        <p:spPr bwMode="auto">
          <a:xfrm flipH="1">
            <a:off x="1973263" y="18621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91" name="Oval 291"/>
          <p:cNvSpPr>
            <a:spLocks noChangeArrowheads="1"/>
          </p:cNvSpPr>
          <p:nvPr/>
        </p:nvSpPr>
        <p:spPr bwMode="auto">
          <a:xfrm flipH="1">
            <a:off x="730250" y="663575"/>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92" name="Oval 292"/>
          <p:cNvSpPr>
            <a:spLocks noChangeArrowheads="1"/>
          </p:cNvSpPr>
          <p:nvPr/>
        </p:nvSpPr>
        <p:spPr bwMode="auto">
          <a:xfrm flipH="1">
            <a:off x="1685925" y="5984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93" name="Oval 293"/>
          <p:cNvSpPr>
            <a:spLocks noChangeArrowheads="1"/>
          </p:cNvSpPr>
          <p:nvPr/>
        </p:nvSpPr>
        <p:spPr bwMode="auto">
          <a:xfrm flipH="1">
            <a:off x="582613" y="739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94" name="Oval 294"/>
          <p:cNvSpPr>
            <a:spLocks noChangeArrowheads="1"/>
          </p:cNvSpPr>
          <p:nvPr/>
        </p:nvSpPr>
        <p:spPr bwMode="auto">
          <a:xfrm flipH="1">
            <a:off x="909638" y="7540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95" name="AutoShape 295"/>
          <p:cNvSpPr>
            <a:spLocks noChangeArrowheads="1"/>
          </p:cNvSpPr>
          <p:nvPr/>
        </p:nvSpPr>
        <p:spPr bwMode="auto">
          <a:xfrm rot="3806438">
            <a:off x="956469" y="6001544"/>
            <a:ext cx="312737" cy="1425575"/>
          </a:xfrm>
          <a:prstGeom prst="can">
            <a:avLst>
              <a:gd name="adj" fmla="val 113960"/>
            </a:avLst>
          </a:prstGeom>
          <a:solidFill>
            <a:srgbClr val="FFFF66"/>
          </a:solidFill>
          <a:ln w="9525">
            <a:solidFill>
              <a:schemeClr val="tx1"/>
            </a:solidFill>
            <a:round/>
            <a:headEnd/>
            <a:tailEnd/>
          </a:ln>
        </p:spPr>
        <p:txBody>
          <a:bodyPr wrap="none" anchor="ctr"/>
          <a:lstStyle/>
          <a:p>
            <a:endParaRPr lang="en-US"/>
          </a:p>
        </p:txBody>
      </p:sp>
      <p:sp>
        <p:nvSpPr>
          <p:cNvPr id="102696" name="Oval 296"/>
          <p:cNvSpPr>
            <a:spLocks noChangeArrowheads="1"/>
          </p:cNvSpPr>
          <p:nvPr/>
        </p:nvSpPr>
        <p:spPr bwMode="auto">
          <a:xfrm flipH="1">
            <a:off x="1608138" y="64674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97" name="Oval 297"/>
          <p:cNvSpPr>
            <a:spLocks noChangeArrowheads="1"/>
          </p:cNvSpPr>
          <p:nvPr/>
        </p:nvSpPr>
        <p:spPr bwMode="auto">
          <a:xfrm flipH="1">
            <a:off x="2138363" y="6289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698" name="Oval 298"/>
          <p:cNvSpPr>
            <a:spLocks noChangeArrowheads="1"/>
          </p:cNvSpPr>
          <p:nvPr/>
        </p:nvSpPr>
        <p:spPr bwMode="auto">
          <a:xfrm flipH="1">
            <a:off x="1673225" y="6375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03" name="Line 303"/>
          <p:cNvSpPr>
            <a:spLocks noChangeShapeType="1"/>
          </p:cNvSpPr>
          <p:nvPr/>
        </p:nvSpPr>
        <p:spPr bwMode="auto">
          <a:xfrm flipV="1">
            <a:off x="630238" y="860425"/>
            <a:ext cx="261937" cy="30956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2704" name="Line 304"/>
          <p:cNvSpPr>
            <a:spLocks noChangeShapeType="1"/>
          </p:cNvSpPr>
          <p:nvPr/>
        </p:nvSpPr>
        <p:spPr bwMode="auto">
          <a:xfrm>
            <a:off x="604838" y="1400175"/>
            <a:ext cx="227012" cy="152400"/>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2705" name="Line 305"/>
          <p:cNvSpPr>
            <a:spLocks noChangeShapeType="1"/>
          </p:cNvSpPr>
          <p:nvPr/>
        </p:nvSpPr>
        <p:spPr bwMode="auto">
          <a:xfrm flipH="1" flipV="1">
            <a:off x="3714750" y="4992688"/>
            <a:ext cx="17463" cy="512762"/>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2706" name="Oval 306"/>
          <p:cNvSpPr>
            <a:spLocks noChangeArrowheads="1"/>
          </p:cNvSpPr>
          <p:nvPr/>
        </p:nvSpPr>
        <p:spPr bwMode="auto">
          <a:xfrm flipH="1">
            <a:off x="3459163" y="49006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07" name="Line 307"/>
          <p:cNvSpPr>
            <a:spLocks noChangeShapeType="1"/>
          </p:cNvSpPr>
          <p:nvPr/>
        </p:nvSpPr>
        <p:spPr bwMode="auto">
          <a:xfrm flipV="1">
            <a:off x="3740150" y="5118100"/>
            <a:ext cx="100013" cy="303213"/>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2708" name="Line 308"/>
          <p:cNvSpPr>
            <a:spLocks noChangeShapeType="1"/>
          </p:cNvSpPr>
          <p:nvPr/>
        </p:nvSpPr>
        <p:spPr bwMode="auto">
          <a:xfrm flipH="1" flipV="1">
            <a:off x="3586163" y="5091113"/>
            <a:ext cx="134937" cy="287337"/>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2709" name="Oval 309"/>
          <p:cNvSpPr>
            <a:spLocks noChangeArrowheads="1"/>
          </p:cNvSpPr>
          <p:nvPr/>
        </p:nvSpPr>
        <p:spPr bwMode="auto">
          <a:xfrm flipH="1">
            <a:off x="3668713" y="48863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10" name="Line 310"/>
          <p:cNvSpPr>
            <a:spLocks noChangeShapeType="1"/>
          </p:cNvSpPr>
          <p:nvPr/>
        </p:nvSpPr>
        <p:spPr bwMode="auto">
          <a:xfrm flipH="1">
            <a:off x="3038475" y="5614988"/>
            <a:ext cx="471488" cy="168275"/>
          </a:xfrm>
          <a:prstGeom prst="line">
            <a:avLst/>
          </a:prstGeom>
          <a:noFill/>
          <a:ln w="9525" cap="rnd">
            <a:solidFill>
              <a:schemeClr val="tx1"/>
            </a:solidFill>
            <a:prstDash val="sysDot"/>
            <a:round/>
            <a:headEnd/>
            <a:tailEnd type="triangle" w="med" len="med"/>
          </a:ln>
        </p:spPr>
        <p:txBody>
          <a:bodyPr wrap="none" anchor="ctr"/>
          <a:lstStyle/>
          <a:p>
            <a:endParaRPr lang="cs-CZ"/>
          </a:p>
        </p:txBody>
      </p:sp>
      <p:sp>
        <p:nvSpPr>
          <p:cNvPr id="102712" name="Freeform 312"/>
          <p:cNvSpPr>
            <a:spLocks/>
          </p:cNvSpPr>
          <p:nvPr/>
        </p:nvSpPr>
        <p:spPr bwMode="auto">
          <a:xfrm flipH="1">
            <a:off x="4506913" y="1189038"/>
            <a:ext cx="463550" cy="555625"/>
          </a:xfrm>
          <a:custGeom>
            <a:avLst/>
            <a:gdLst>
              <a:gd name="T0" fmla="*/ 0 w 292"/>
              <a:gd name="T1" fmla="*/ 882054777 h 350"/>
              <a:gd name="T2" fmla="*/ 146169051 w 292"/>
              <a:gd name="T3" fmla="*/ 158769044 h 350"/>
              <a:gd name="T4" fmla="*/ 735885516 w 292"/>
              <a:gd name="T5" fmla="*/ 0 h 350"/>
              <a:gd name="T6" fmla="*/ 0 60000 65536"/>
              <a:gd name="T7" fmla="*/ 0 60000 65536"/>
              <a:gd name="T8" fmla="*/ 0 60000 65536"/>
              <a:gd name="T9" fmla="*/ 0 w 292"/>
              <a:gd name="T10" fmla="*/ 0 h 350"/>
              <a:gd name="T11" fmla="*/ 292 w 292"/>
              <a:gd name="T12" fmla="*/ 350 h 350"/>
            </a:gdLst>
            <a:ahLst/>
            <a:cxnLst>
              <a:cxn ang="T6">
                <a:pos x="T0" y="T1"/>
              </a:cxn>
              <a:cxn ang="T7">
                <a:pos x="T2" y="T3"/>
              </a:cxn>
              <a:cxn ang="T8">
                <a:pos x="T4" y="T5"/>
              </a:cxn>
            </a:cxnLst>
            <a:rect l="T9" t="T10" r="T11" b="T12"/>
            <a:pathLst>
              <a:path w="292" h="350">
                <a:moveTo>
                  <a:pt x="0" y="350"/>
                </a:moveTo>
                <a:cubicBezTo>
                  <a:pt x="11" y="302"/>
                  <a:pt x="9" y="121"/>
                  <a:pt x="58" y="63"/>
                </a:cubicBezTo>
                <a:cubicBezTo>
                  <a:pt x="107" y="5"/>
                  <a:pt x="243" y="13"/>
                  <a:pt x="292" y="0"/>
                </a:cubicBezTo>
              </a:path>
            </a:pathLst>
          </a:custGeom>
          <a:noFill/>
          <a:ln w="57150">
            <a:solidFill>
              <a:schemeClr val="tx1"/>
            </a:solidFill>
            <a:round/>
            <a:headEnd/>
            <a:tailEnd type="triangle" w="med" len="med"/>
          </a:ln>
        </p:spPr>
        <p:txBody>
          <a:bodyPr wrap="none" anchor="ctr"/>
          <a:lstStyle/>
          <a:p>
            <a:endParaRPr lang="cs-CZ"/>
          </a:p>
        </p:txBody>
      </p:sp>
      <p:sp>
        <p:nvSpPr>
          <p:cNvPr id="102713" name="Line 313"/>
          <p:cNvSpPr>
            <a:spLocks noChangeShapeType="1"/>
          </p:cNvSpPr>
          <p:nvPr/>
        </p:nvSpPr>
        <p:spPr bwMode="auto">
          <a:xfrm flipH="1">
            <a:off x="2265363" y="2663825"/>
            <a:ext cx="0" cy="504825"/>
          </a:xfrm>
          <a:prstGeom prst="line">
            <a:avLst/>
          </a:prstGeom>
          <a:noFill/>
          <a:ln w="57150">
            <a:solidFill>
              <a:schemeClr val="tx1"/>
            </a:solidFill>
            <a:round/>
            <a:headEnd/>
            <a:tailEnd type="triangle" w="med" len="med"/>
          </a:ln>
        </p:spPr>
        <p:txBody>
          <a:bodyPr wrap="none" anchor="ctr"/>
          <a:lstStyle/>
          <a:p>
            <a:endParaRPr lang="cs-CZ"/>
          </a:p>
        </p:txBody>
      </p:sp>
      <p:sp>
        <p:nvSpPr>
          <p:cNvPr id="102714" name="Freeform 314"/>
          <p:cNvSpPr>
            <a:spLocks/>
          </p:cNvSpPr>
          <p:nvPr/>
        </p:nvSpPr>
        <p:spPr bwMode="auto">
          <a:xfrm flipH="1">
            <a:off x="2225675" y="1077913"/>
            <a:ext cx="915988" cy="1501775"/>
          </a:xfrm>
          <a:custGeom>
            <a:avLst/>
            <a:gdLst>
              <a:gd name="T0" fmla="*/ 0 w 577"/>
              <a:gd name="T1" fmla="*/ 136088452 h 946"/>
              <a:gd name="T2" fmla="*/ 1217236809 w 577"/>
              <a:gd name="T3" fmla="*/ 375504077 h 946"/>
              <a:gd name="T4" fmla="*/ 1418849334 w 577"/>
              <a:gd name="T5" fmla="*/ 2147483647 h 946"/>
              <a:gd name="T6" fmla="*/ 0 60000 65536"/>
              <a:gd name="T7" fmla="*/ 0 60000 65536"/>
              <a:gd name="T8" fmla="*/ 0 60000 65536"/>
              <a:gd name="T9" fmla="*/ 0 w 577"/>
              <a:gd name="T10" fmla="*/ 0 h 946"/>
              <a:gd name="T11" fmla="*/ 577 w 577"/>
              <a:gd name="T12" fmla="*/ 946 h 946"/>
            </a:gdLst>
            <a:ahLst/>
            <a:cxnLst>
              <a:cxn ang="T6">
                <a:pos x="T0" y="T1"/>
              </a:cxn>
              <a:cxn ang="T7">
                <a:pos x="T2" y="T3"/>
              </a:cxn>
              <a:cxn ang="T8">
                <a:pos x="T4" y="T5"/>
              </a:cxn>
            </a:cxnLst>
            <a:rect l="T9" t="T10" r="T11" b="T12"/>
            <a:pathLst>
              <a:path w="577" h="946">
                <a:moveTo>
                  <a:pt x="0" y="54"/>
                </a:moveTo>
                <a:cubicBezTo>
                  <a:pt x="80" y="70"/>
                  <a:pt x="389" y="0"/>
                  <a:pt x="483" y="149"/>
                </a:cubicBezTo>
                <a:cubicBezTo>
                  <a:pt x="577" y="298"/>
                  <a:pt x="546" y="780"/>
                  <a:pt x="563" y="946"/>
                </a:cubicBezTo>
              </a:path>
            </a:pathLst>
          </a:custGeom>
          <a:noFill/>
          <a:ln w="57150">
            <a:solidFill>
              <a:schemeClr val="tx1"/>
            </a:solidFill>
            <a:round/>
            <a:headEnd/>
            <a:tailEnd type="triangle" w="med" len="med"/>
          </a:ln>
        </p:spPr>
        <p:txBody>
          <a:bodyPr wrap="none" anchor="ctr"/>
          <a:lstStyle/>
          <a:p>
            <a:endParaRPr lang="cs-CZ"/>
          </a:p>
        </p:txBody>
      </p:sp>
      <p:sp>
        <p:nvSpPr>
          <p:cNvPr id="102716" name="Oval 316"/>
          <p:cNvSpPr>
            <a:spLocks noChangeArrowheads="1"/>
          </p:cNvSpPr>
          <p:nvPr/>
        </p:nvSpPr>
        <p:spPr bwMode="auto">
          <a:xfrm flipH="1">
            <a:off x="2638425" y="40830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17" name="Oval 317"/>
          <p:cNvSpPr>
            <a:spLocks noChangeArrowheads="1"/>
          </p:cNvSpPr>
          <p:nvPr/>
        </p:nvSpPr>
        <p:spPr bwMode="auto">
          <a:xfrm flipH="1">
            <a:off x="2532063" y="42291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18" name="Oval 318"/>
          <p:cNvSpPr>
            <a:spLocks noChangeArrowheads="1"/>
          </p:cNvSpPr>
          <p:nvPr/>
        </p:nvSpPr>
        <p:spPr bwMode="auto">
          <a:xfrm flipH="1">
            <a:off x="1954213" y="21701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19" name="Oval 319"/>
          <p:cNvSpPr>
            <a:spLocks noChangeArrowheads="1"/>
          </p:cNvSpPr>
          <p:nvPr/>
        </p:nvSpPr>
        <p:spPr bwMode="auto">
          <a:xfrm flipH="1">
            <a:off x="3643313" y="37512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20" name="Oval 320"/>
          <p:cNvSpPr>
            <a:spLocks noChangeArrowheads="1"/>
          </p:cNvSpPr>
          <p:nvPr/>
        </p:nvSpPr>
        <p:spPr bwMode="auto">
          <a:xfrm flipH="1">
            <a:off x="2560638" y="61452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21" name="Oval 321"/>
          <p:cNvSpPr>
            <a:spLocks noChangeArrowheads="1"/>
          </p:cNvSpPr>
          <p:nvPr/>
        </p:nvSpPr>
        <p:spPr bwMode="auto">
          <a:xfrm flipH="1">
            <a:off x="3300413" y="60245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22" name="Oval 322"/>
          <p:cNvSpPr>
            <a:spLocks noChangeArrowheads="1"/>
          </p:cNvSpPr>
          <p:nvPr/>
        </p:nvSpPr>
        <p:spPr bwMode="auto">
          <a:xfrm flipH="1">
            <a:off x="4338638" y="60023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23" name="Oval 323"/>
          <p:cNvSpPr>
            <a:spLocks noChangeArrowheads="1"/>
          </p:cNvSpPr>
          <p:nvPr/>
        </p:nvSpPr>
        <p:spPr bwMode="auto">
          <a:xfrm flipH="1">
            <a:off x="5024438" y="59769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24" name="Oval 324"/>
          <p:cNvSpPr>
            <a:spLocks noChangeArrowheads="1"/>
          </p:cNvSpPr>
          <p:nvPr/>
        </p:nvSpPr>
        <p:spPr bwMode="auto">
          <a:xfrm flipH="1">
            <a:off x="3776663" y="63277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25" name="Oval 325"/>
          <p:cNvSpPr>
            <a:spLocks noChangeArrowheads="1"/>
          </p:cNvSpPr>
          <p:nvPr/>
        </p:nvSpPr>
        <p:spPr bwMode="auto">
          <a:xfrm flipH="1">
            <a:off x="2768600" y="37163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26" name="Oval 326"/>
          <p:cNvSpPr>
            <a:spLocks noChangeArrowheads="1"/>
          </p:cNvSpPr>
          <p:nvPr/>
        </p:nvSpPr>
        <p:spPr bwMode="auto">
          <a:xfrm flipH="1">
            <a:off x="2959100" y="408781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27" name="Oval 327"/>
          <p:cNvSpPr>
            <a:spLocks noChangeArrowheads="1"/>
          </p:cNvSpPr>
          <p:nvPr/>
        </p:nvSpPr>
        <p:spPr bwMode="auto">
          <a:xfrm flipH="1">
            <a:off x="3268663" y="41275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28" name="Oval 328"/>
          <p:cNvSpPr>
            <a:spLocks noChangeArrowheads="1"/>
          </p:cNvSpPr>
          <p:nvPr/>
        </p:nvSpPr>
        <p:spPr bwMode="auto">
          <a:xfrm flipH="1">
            <a:off x="4090988" y="41084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29" name="Oval 329"/>
          <p:cNvSpPr>
            <a:spLocks noChangeArrowheads="1"/>
          </p:cNvSpPr>
          <p:nvPr/>
        </p:nvSpPr>
        <p:spPr bwMode="auto">
          <a:xfrm flipH="1">
            <a:off x="3614738" y="44164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30" name="Oval 330"/>
          <p:cNvSpPr>
            <a:spLocks noChangeArrowheads="1"/>
          </p:cNvSpPr>
          <p:nvPr/>
        </p:nvSpPr>
        <p:spPr bwMode="auto">
          <a:xfrm flipH="1">
            <a:off x="1871663" y="40640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31" name="Oval 331"/>
          <p:cNvSpPr>
            <a:spLocks noChangeArrowheads="1"/>
          </p:cNvSpPr>
          <p:nvPr/>
        </p:nvSpPr>
        <p:spPr bwMode="auto">
          <a:xfrm flipH="1">
            <a:off x="1814513" y="141605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32" name="Oval 332"/>
          <p:cNvSpPr>
            <a:spLocks noChangeArrowheads="1"/>
          </p:cNvSpPr>
          <p:nvPr/>
        </p:nvSpPr>
        <p:spPr bwMode="auto">
          <a:xfrm flipH="1">
            <a:off x="2563813" y="3287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33" name="Oval 333"/>
          <p:cNvSpPr>
            <a:spLocks noChangeArrowheads="1"/>
          </p:cNvSpPr>
          <p:nvPr/>
        </p:nvSpPr>
        <p:spPr bwMode="auto">
          <a:xfrm flipH="1">
            <a:off x="2116138" y="40259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34" name="Oval 334"/>
          <p:cNvSpPr>
            <a:spLocks noChangeArrowheads="1"/>
          </p:cNvSpPr>
          <p:nvPr/>
        </p:nvSpPr>
        <p:spPr bwMode="auto">
          <a:xfrm flipH="1">
            <a:off x="2981325" y="2430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35" name="Oval 335"/>
          <p:cNvSpPr>
            <a:spLocks noChangeArrowheads="1"/>
          </p:cNvSpPr>
          <p:nvPr/>
        </p:nvSpPr>
        <p:spPr bwMode="auto">
          <a:xfrm flipH="1">
            <a:off x="2103438" y="157003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36" name="Oval 336"/>
          <p:cNvSpPr>
            <a:spLocks noChangeArrowheads="1"/>
          </p:cNvSpPr>
          <p:nvPr/>
        </p:nvSpPr>
        <p:spPr bwMode="auto">
          <a:xfrm flipH="1">
            <a:off x="1416050" y="1668463"/>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37" name="Oval 337"/>
          <p:cNvSpPr>
            <a:spLocks noChangeArrowheads="1"/>
          </p:cNvSpPr>
          <p:nvPr/>
        </p:nvSpPr>
        <p:spPr bwMode="auto">
          <a:xfrm flipH="1">
            <a:off x="1863725" y="8778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38" name="Oval 338"/>
          <p:cNvSpPr>
            <a:spLocks noChangeArrowheads="1"/>
          </p:cNvSpPr>
          <p:nvPr/>
        </p:nvSpPr>
        <p:spPr bwMode="auto">
          <a:xfrm flipH="1">
            <a:off x="2259013" y="10826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39" name="Oval 339"/>
          <p:cNvSpPr>
            <a:spLocks noChangeArrowheads="1"/>
          </p:cNvSpPr>
          <p:nvPr/>
        </p:nvSpPr>
        <p:spPr bwMode="auto">
          <a:xfrm flipH="1">
            <a:off x="2820988" y="16748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40" name="Oval 340"/>
          <p:cNvSpPr>
            <a:spLocks noChangeArrowheads="1"/>
          </p:cNvSpPr>
          <p:nvPr/>
        </p:nvSpPr>
        <p:spPr bwMode="auto">
          <a:xfrm flipH="1">
            <a:off x="2360613" y="7143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41" name="Oval 341"/>
          <p:cNvSpPr>
            <a:spLocks noChangeArrowheads="1"/>
          </p:cNvSpPr>
          <p:nvPr/>
        </p:nvSpPr>
        <p:spPr bwMode="auto">
          <a:xfrm flipH="1">
            <a:off x="2813050" y="61214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46" name="Line 346"/>
          <p:cNvSpPr>
            <a:spLocks noChangeShapeType="1"/>
          </p:cNvSpPr>
          <p:nvPr/>
        </p:nvSpPr>
        <p:spPr bwMode="auto">
          <a:xfrm flipH="1">
            <a:off x="3713163" y="327025"/>
            <a:ext cx="1635125" cy="14288"/>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02747" name="Oval 347"/>
          <p:cNvSpPr>
            <a:spLocks noChangeArrowheads="1"/>
          </p:cNvSpPr>
          <p:nvPr/>
        </p:nvSpPr>
        <p:spPr bwMode="auto">
          <a:xfrm flipH="1">
            <a:off x="2876550" y="39179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48" name="Oval 348"/>
          <p:cNvSpPr>
            <a:spLocks noChangeArrowheads="1"/>
          </p:cNvSpPr>
          <p:nvPr/>
        </p:nvSpPr>
        <p:spPr bwMode="auto">
          <a:xfrm flipH="1">
            <a:off x="2924175" y="368935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49" name="Oval 349"/>
          <p:cNvSpPr>
            <a:spLocks noChangeArrowheads="1"/>
          </p:cNvSpPr>
          <p:nvPr/>
        </p:nvSpPr>
        <p:spPr bwMode="auto">
          <a:xfrm flipH="1">
            <a:off x="3925888" y="3962400"/>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50" name="Oval 350"/>
          <p:cNvSpPr>
            <a:spLocks noChangeArrowheads="1"/>
          </p:cNvSpPr>
          <p:nvPr/>
        </p:nvSpPr>
        <p:spPr bwMode="auto">
          <a:xfrm flipH="1">
            <a:off x="4294188" y="397827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51" name="Oval 351"/>
          <p:cNvSpPr>
            <a:spLocks noChangeArrowheads="1"/>
          </p:cNvSpPr>
          <p:nvPr/>
        </p:nvSpPr>
        <p:spPr bwMode="auto">
          <a:xfrm flipH="1">
            <a:off x="5273675" y="556418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52" name="Oval 352"/>
          <p:cNvSpPr>
            <a:spLocks noChangeArrowheads="1"/>
          </p:cNvSpPr>
          <p:nvPr/>
        </p:nvSpPr>
        <p:spPr bwMode="auto">
          <a:xfrm flipH="1">
            <a:off x="4594225" y="60785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53" name="Oval 353"/>
          <p:cNvSpPr>
            <a:spLocks noChangeArrowheads="1"/>
          </p:cNvSpPr>
          <p:nvPr/>
        </p:nvSpPr>
        <p:spPr bwMode="auto">
          <a:xfrm flipH="1">
            <a:off x="5164138" y="531336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54" name="Oval 354"/>
          <p:cNvSpPr>
            <a:spLocks noChangeArrowheads="1"/>
          </p:cNvSpPr>
          <p:nvPr/>
        </p:nvSpPr>
        <p:spPr bwMode="auto">
          <a:xfrm flipH="1">
            <a:off x="4398963" y="53863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55" name="Oval 355"/>
          <p:cNvSpPr>
            <a:spLocks noChangeArrowheads="1"/>
          </p:cNvSpPr>
          <p:nvPr/>
        </p:nvSpPr>
        <p:spPr bwMode="auto">
          <a:xfrm flipH="1">
            <a:off x="5557838" y="50657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56" name="Oval 356"/>
          <p:cNvSpPr>
            <a:spLocks noChangeArrowheads="1"/>
          </p:cNvSpPr>
          <p:nvPr/>
        </p:nvSpPr>
        <p:spPr bwMode="auto">
          <a:xfrm flipH="1">
            <a:off x="5373688" y="5014913"/>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57" name="Oval 357"/>
          <p:cNvSpPr>
            <a:spLocks noChangeArrowheads="1"/>
          </p:cNvSpPr>
          <p:nvPr/>
        </p:nvSpPr>
        <p:spPr bwMode="auto">
          <a:xfrm flipH="1">
            <a:off x="5264150" y="4872038"/>
            <a:ext cx="74613"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60" name="Freeform 360"/>
          <p:cNvSpPr>
            <a:spLocks/>
          </p:cNvSpPr>
          <p:nvPr/>
        </p:nvSpPr>
        <p:spPr bwMode="auto">
          <a:xfrm>
            <a:off x="5453063" y="2808288"/>
            <a:ext cx="3276600" cy="925512"/>
          </a:xfrm>
          <a:custGeom>
            <a:avLst/>
            <a:gdLst>
              <a:gd name="T0" fmla="*/ 2147483647 w 2064"/>
              <a:gd name="T1" fmla="*/ 0 h 583"/>
              <a:gd name="T2" fmla="*/ 2147483647 w 2064"/>
              <a:gd name="T3" fmla="*/ 761086656 h 583"/>
              <a:gd name="T4" fmla="*/ 0 w 2064"/>
              <a:gd name="T5" fmla="*/ 1469249288 h 583"/>
              <a:gd name="T6" fmla="*/ 0 60000 65536"/>
              <a:gd name="T7" fmla="*/ 0 60000 65536"/>
              <a:gd name="T8" fmla="*/ 0 60000 65536"/>
              <a:gd name="T9" fmla="*/ 0 w 2064"/>
              <a:gd name="T10" fmla="*/ 0 h 583"/>
              <a:gd name="T11" fmla="*/ 2064 w 2064"/>
              <a:gd name="T12" fmla="*/ 583 h 583"/>
            </a:gdLst>
            <a:ahLst/>
            <a:cxnLst>
              <a:cxn ang="T6">
                <a:pos x="T0" y="T1"/>
              </a:cxn>
              <a:cxn ang="T7">
                <a:pos x="T2" y="T3"/>
              </a:cxn>
              <a:cxn ang="T8">
                <a:pos x="T4" y="T5"/>
              </a:cxn>
            </a:cxnLst>
            <a:rect l="T9" t="T10" r="T11" b="T12"/>
            <a:pathLst>
              <a:path w="2064" h="583">
                <a:moveTo>
                  <a:pt x="2051" y="0"/>
                </a:moveTo>
                <a:cubicBezTo>
                  <a:pt x="1996" y="50"/>
                  <a:pt x="2064" y="205"/>
                  <a:pt x="1722" y="302"/>
                </a:cubicBezTo>
                <a:cubicBezTo>
                  <a:pt x="1391" y="404"/>
                  <a:pt x="359" y="525"/>
                  <a:pt x="0" y="583"/>
                </a:cubicBezTo>
              </a:path>
            </a:pathLst>
          </a:custGeom>
          <a:noFill/>
          <a:ln w="19050">
            <a:solidFill>
              <a:schemeClr val="tx1"/>
            </a:solidFill>
            <a:prstDash val="dash"/>
            <a:round/>
            <a:headEnd/>
            <a:tailEnd type="triangle" w="med" len="med"/>
          </a:ln>
        </p:spPr>
        <p:txBody>
          <a:bodyPr wrap="none" anchor="ctr"/>
          <a:lstStyle/>
          <a:p>
            <a:endParaRPr lang="cs-CZ"/>
          </a:p>
        </p:txBody>
      </p:sp>
      <p:sp>
        <p:nvSpPr>
          <p:cNvPr id="102761" name="Line 361"/>
          <p:cNvSpPr>
            <a:spLocks noChangeShapeType="1"/>
          </p:cNvSpPr>
          <p:nvPr/>
        </p:nvSpPr>
        <p:spPr bwMode="auto">
          <a:xfrm flipH="1" flipV="1">
            <a:off x="7180263" y="2532063"/>
            <a:ext cx="1587" cy="498475"/>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02762" name="Line 362"/>
          <p:cNvSpPr>
            <a:spLocks noChangeShapeType="1"/>
          </p:cNvSpPr>
          <p:nvPr/>
        </p:nvSpPr>
        <p:spPr bwMode="auto">
          <a:xfrm flipH="1" flipV="1">
            <a:off x="5772150" y="1196975"/>
            <a:ext cx="1104900" cy="647700"/>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102763" name="Oval 363"/>
          <p:cNvSpPr>
            <a:spLocks noChangeArrowheads="1"/>
          </p:cNvSpPr>
          <p:nvPr/>
        </p:nvSpPr>
        <p:spPr bwMode="auto">
          <a:xfrm flipH="1">
            <a:off x="1350963" y="1025525"/>
            <a:ext cx="74612" cy="74613"/>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64" name="Oval 364"/>
          <p:cNvSpPr>
            <a:spLocks noChangeArrowheads="1"/>
          </p:cNvSpPr>
          <p:nvPr/>
        </p:nvSpPr>
        <p:spPr bwMode="auto">
          <a:xfrm flipH="1">
            <a:off x="1773238" y="357188"/>
            <a:ext cx="74612" cy="74612"/>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102765" name="Oval 365"/>
          <p:cNvSpPr>
            <a:spLocks noChangeArrowheads="1"/>
          </p:cNvSpPr>
          <p:nvPr/>
        </p:nvSpPr>
        <p:spPr bwMode="auto">
          <a:xfrm flipH="1">
            <a:off x="2743200" y="812800"/>
            <a:ext cx="74613" cy="74613"/>
          </a:xfrm>
          <a:prstGeom prst="ellipse">
            <a:avLst/>
          </a:prstGeom>
          <a:solidFill>
            <a:schemeClr val="accent1"/>
          </a:solidFill>
          <a:ln w="9525">
            <a:solidFill>
              <a:schemeClr val="tx1"/>
            </a:solidFill>
            <a:round/>
            <a:headEnd/>
            <a:tailEnd/>
          </a:ln>
        </p:spPr>
        <p:txBody>
          <a:bodyPr wrap="none" anchor="ctr"/>
          <a:lstStyle/>
          <a:p>
            <a:endParaRPr lang="en-US"/>
          </a:p>
        </p:txBody>
      </p:sp>
      <p:grpSp>
        <p:nvGrpSpPr>
          <p:cNvPr id="2" name="Group 366"/>
          <p:cNvGrpSpPr>
            <a:grpSpLocks/>
          </p:cNvGrpSpPr>
          <p:nvPr/>
        </p:nvGrpSpPr>
        <p:grpSpPr bwMode="auto">
          <a:xfrm flipH="1">
            <a:off x="-357188" y="0"/>
            <a:ext cx="9866313" cy="7175500"/>
            <a:chOff x="-225" y="0"/>
            <a:chExt cx="6215" cy="4520"/>
          </a:xfrm>
        </p:grpSpPr>
        <p:sp>
          <p:nvSpPr>
            <p:cNvPr id="102786" name="Rectangle 367"/>
            <p:cNvSpPr>
              <a:spLocks noChangeArrowheads="1"/>
            </p:cNvSpPr>
            <p:nvPr/>
          </p:nvSpPr>
          <p:spPr bwMode="auto">
            <a:xfrm>
              <a:off x="5760" y="0"/>
              <a:ext cx="225" cy="4320"/>
            </a:xfrm>
            <a:prstGeom prst="rect">
              <a:avLst/>
            </a:prstGeom>
            <a:solidFill>
              <a:schemeClr val="bg1"/>
            </a:solidFill>
            <a:ln w="9525">
              <a:noFill/>
              <a:miter lim="800000"/>
              <a:headEnd/>
              <a:tailEnd/>
            </a:ln>
          </p:spPr>
          <p:txBody>
            <a:bodyPr wrap="none" anchor="ctr"/>
            <a:lstStyle/>
            <a:p>
              <a:endParaRPr lang="en-US"/>
            </a:p>
          </p:txBody>
        </p:sp>
        <p:sp>
          <p:nvSpPr>
            <p:cNvPr id="102787" name="Rectangle 368"/>
            <p:cNvSpPr>
              <a:spLocks noChangeArrowheads="1"/>
            </p:cNvSpPr>
            <p:nvPr/>
          </p:nvSpPr>
          <p:spPr bwMode="auto">
            <a:xfrm>
              <a:off x="-225" y="0"/>
              <a:ext cx="225" cy="4397"/>
            </a:xfrm>
            <a:prstGeom prst="rect">
              <a:avLst/>
            </a:prstGeom>
            <a:solidFill>
              <a:schemeClr val="bg1"/>
            </a:solidFill>
            <a:ln w="9525">
              <a:noFill/>
              <a:miter lim="800000"/>
              <a:headEnd/>
              <a:tailEnd/>
            </a:ln>
          </p:spPr>
          <p:txBody>
            <a:bodyPr wrap="none" anchor="ctr"/>
            <a:lstStyle/>
            <a:p>
              <a:endParaRPr lang="en-US"/>
            </a:p>
          </p:txBody>
        </p:sp>
        <p:sp>
          <p:nvSpPr>
            <p:cNvPr id="102788" name="Rectangle 369"/>
            <p:cNvSpPr>
              <a:spLocks noChangeArrowheads="1"/>
            </p:cNvSpPr>
            <p:nvPr/>
          </p:nvSpPr>
          <p:spPr bwMode="auto">
            <a:xfrm>
              <a:off x="-225" y="4320"/>
              <a:ext cx="6215" cy="200"/>
            </a:xfrm>
            <a:prstGeom prst="rect">
              <a:avLst/>
            </a:prstGeom>
            <a:solidFill>
              <a:schemeClr val="bg1"/>
            </a:solidFill>
            <a:ln w="9525">
              <a:noFill/>
              <a:miter lim="800000"/>
              <a:headEnd/>
              <a:tailEnd/>
            </a:ln>
          </p:spPr>
          <p:txBody>
            <a:bodyPr wrap="none" anchor="ctr"/>
            <a:lstStyle/>
            <a:p>
              <a:endParaRPr lang="en-US"/>
            </a:p>
          </p:txBody>
        </p:sp>
      </p:grpSp>
      <p:sp>
        <p:nvSpPr>
          <p:cNvPr id="102767" name="AutoShape 370"/>
          <p:cNvSpPr>
            <a:spLocks noChangeArrowheads="1"/>
          </p:cNvSpPr>
          <p:nvPr/>
        </p:nvSpPr>
        <p:spPr bwMode="auto">
          <a:xfrm>
            <a:off x="5364163" y="2816225"/>
            <a:ext cx="360362" cy="792163"/>
          </a:xfrm>
          <a:prstGeom prst="upArrow">
            <a:avLst>
              <a:gd name="adj1" fmla="val 50000"/>
              <a:gd name="adj2" fmla="val 54956"/>
            </a:avLst>
          </a:prstGeom>
          <a:solidFill>
            <a:schemeClr val="accent1"/>
          </a:solidFill>
          <a:ln w="9525">
            <a:solidFill>
              <a:schemeClr val="tx1"/>
            </a:solidFill>
            <a:miter lim="800000"/>
            <a:headEnd/>
            <a:tailEnd/>
          </a:ln>
        </p:spPr>
        <p:txBody>
          <a:bodyPr vert="eaVert" wrap="none" anchor="ctr"/>
          <a:lstStyle/>
          <a:p>
            <a:endParaRPr lang="en-US"/>
          </a:p>
        </p:txBody>
      </p:sp>
      <p:sp>
        <p:nvSpPr>
          <p:cNvPr id="102768" name="Freeform 371"/>
          <p:cNvSpPr>
            <a:spLocks/>
          </p:cNvSpPr>
          <p:nvPr/>
        </p:nvSpPr>
        <p:spPr bwMode="auto">
          <a:xfrm>
            <a:off x="5349875" y="7938"/>
            <a:ext cx="3990975" cy="3127375"/>
          </a:xfrm>
          <a:custGeom>
            <a:avLst/>
            <a:gdLst>
              <a:gd name="T0" fmla="*/ 0 w 2514"/>
              <a:gd name="T1" fmla="*/ 504031324 h 1970"/>
              <a:gd name="T2" fmla="*/ 2147483647 w 2514"/>
              <a:gd name="T3" fmla="*/ 597277875 h 1970"/>
              <a:gd name="T4" fmla="*/ 2147483647 w 2514"/>
              <a:gd name="T5" fmla="*/ 2147483647 h 1970"/>
              <a:gd name="T6" fmla="*/ 2147483647 w 2514"/>
              <a:gd name="T7" fmla="*/ 2147483647 h 1970"/>
              <a:gd name="T8" fmla="*/ 0 60000 65536"/>
              <a:gd name="T9" fmla="*/ 0 60000 65536"/>
              <a:gd name="T10" fmla="*/ 0 60000 65536"/>
              <a:gd name="T11" fmla="*/ 0 60000 65536"/>
              <a:gd name="T12" fmla="*/ 0 w 2514"/>
              <a:gd name="T13" fmla="*/ 0 h 1970"/>
              <a:gd name="T14" fmla="*/ 2514 w 2514"/>
              <a:gd name="T15" fmla="*/ 1970 h 1970"/>
            </a:gdLst>
            <a:ahLst/>
            <a:cxnLst>
              <a:cxn ang="T8">
                <a:pos x="T0" y="T1"/>
              </a:cxn>
              <a:cxn ang="T9">
                <a:pos x="T2" y="T3"/>
              </a:cxn>
              <a:cxn ang="T10">
                <a:pos x="T4" y="T5"/>
              </a:cxn>
              <a:cxn ang="T11">
                <a:pos x="T6" y="T7"/>
              </a:cxn>
            </a:cxnLst>
            <a:rect l="T12" t="T13" r="T14" b="T15"/>
            <a:pathLst>
              <a:path w="2514" h="1970">
                <a:moveTo>
                  <a:pt x="0" y="200"/>
                </a:moveTo>
                <a:cubicBezTo>
                  <a:pt x="358" y="207"/>
                  <a:pt x="1784" y="0"/>
                  <a:pt x="2149" y="237"/>
                </a:cubicBezTo>
                <a:cubicBezTo>
                  <a:pt x="2514" y="474"/>
                  <a:pt x="2310" y="1333"/>
                  <a:pt x="2190" y="1622"/>
                </a:cubicBezTo>
                <a:cubicBezTo>
                  <a:pt x="2070" y="1911"/>
                  <a:pt x="1588" y="1898"/>
                  <a:pt x="1430" y="1970"/>
                </a:cubicBezTo>
              </a:path>
            </a:pathLst>
          </a:custGeom>
          <a:noFill/>
          <a:ln w="12700">
            <a:solidFill>
              <a:schemeClr val="tx1"/>
            </a:solidFill>
            <a:prstDash val="dash"/>
            <a:round/>
            <a:headEnd type="oval" w="med" len="med"/>
            <a:tailEnd type="triangle" w="med" len="med"/>
          </a:ln>
        </p:spPr>
        <p:txBody>
          <a:bodyPr wrap="none" anchor="ctr"/>
          <a:lstStyle/>
          <a:p>
            <a:endParaRPr lang="cs-CZ"/>
          </a:p>
        </p:txBody>
      </p:sp>
      <p:sp>
        <p:nvSpPr>
          <p:cNvPr id="102769" name="AutoShape 372"/>
          <p:cNvSpPr>
            <a:spLocks noChangeArrowheads="1"/>
          </p:cNvSpPr>
          <p:nvPr/>
        </p:nvSpPr>
        <p:spPr bwMode="auto">
          <a:xfrm>
            <a:off x="1403350" y="3235325"/>
            <a:ext cx="360363" cy="647700"/>
          </a:xfrm>
          <a:prstGeom prst="downArrow">
            <a:avLst>
              <a:gd name="adj1" fmla="val 50000"/>
              <a:gd name="adj2" fmla="val 44934"/>
            </a:avLst>
          </a:prstGeom>
          <a:solidFill>
            <a:schemeClr val="accent1"/>
          </a:solidFill>
          <a:ln w="9525">
            <a:solidFill>
              <a:schemeClr val="tx1"/>
            </a:solidFill>
            <a:miter lim="800000"/>
            <a:headEnd/>
            <a:tailEnd/>
          </a:ln>
        </p:spPr>
        <p:txBody>
          <a:bodyPr vert="eaVert" wrap="none" anchor="ctr"/>
          <a:lstStyle/>
          <a:p>
            <a:endParaRPr lang="en-US"/>
          </a:p>
        </p:txBody>
      </p:sp>
      <p:sp>
        <p:nvSpPr>
          <p:cNvPr id="102770" name="Line 373"/>
          <p:cNvSpPr>
            <a:spLocks noChangeShapeType="1"/>
          </p:cNvSpPr>
          <p:nvPr/>
        </p:nvSpPr>
        <p:spPr bwMode="auto">
          <a:xfrm flipH="1" flipV="1">
            <a:off x="2727325" y="3235325"/>
            <a:ext cx="0" cy="398463"/>
          </a:xfrm>
          <a:prstGeom prst="line">
            <a:avLst/>
          </a:prstGeom>
          <a:noFill/>
          <a:ln w="9525">
            <a:solidFill>
              <a:schemeClr val="tx1"/>
            </a:solidFill>
            <a:round/>
            <a:headEnd type="triangle" w="med" len="med"/>
            <a:tailEnd/>
          </a:ln>
        </p:spPr>
        <p:txBody>
          <a:bodyPr wrap="none" anchor="ctr"/>
          <a:lstStyle/>
          <a:p>
            <a:endParaRPr lang="cs-CZ"/>
          </a:p>
        </p:txBody>
      </p:sp>
      <p:sp>
        <p:nvSpPr>
          <p:cNvPr id="102771" name="Line 374"/>
          <p:cNvSpPr>
            <a:spLocks noChangeShapeType="1"/>
          </p:cNvSpPr>
          <p:nvPr/>
        </p:nvSpPr>
        <p:spPr bwMode="auto">
          <a:xfrm flipH="1" flipV="1">
            <a:off x="2987675" y="32464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2772" name="Line 375"/>
          <p:cNvSpPr>
            <a:spLocks noChangeShapeType="1"/>
          </p:cNvSpPr>
          <p:nvPr/>
        </p:nvSpPr>
        <p:spPr bwMode="auto">
          <a:xfrm flipH="1" flipV="1">
            <a:off x="3248025" y="3257550"/>
            <a:ext cx="0" cy="398463"/>
          </a:xfrm>
          <a:prstGeom prst="line">
            <a:avLst/>
          </a:prstGeom>
          <a:noFill/>
          <a:ln w="9525">
            <a:solidFill>
              <a:schemeClr val="tx1"/>
            </a:solidFill>
            <a:round/>
            <a:headEnd type="triangle" w="med" len="med"/>
            <a:tailEnd/>
          </a:ln>
        </p:spPr>
        <p:txBody>
          <a:bodyPr wrap="none" anchor="ctr"/>
          <a:lstStyle/>
          <a:p>
            <a:endParaRPr lang="cs-CZ"/>
          </a:p>
        </p:txBody>
      </p:sp>
      <p:sp>
        <p:nvSpPr>
          <p:cNvPr id="102773" name="Line 376"/>
          <p:cNvSpPr>
            <a:spLocks noChangeShapeType="1"/>
          </p:cNvSpPr>
          <p:nvPr/>
        </p:nvSpPr>
        <p:spPr bwMode="auto">
          <a:xfrm flipH="1" flipV="1">
            <a:off x="3563938" y="3268663"/>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2774" name="Line 377"/>
          <p:cNvSpPr>
            <a:spLocks noChangeShapeType="1"/>
          </p:cNvSpPr>
          <p:nvPr/>
        </p:nvSpPr>
        <p:spPr bwMode="auto">
          <a:xfrm flipH="1" flipV="1">
            <a:off x="3851275" y="32464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2775" name="Line 378"/>
          <p:cNvSpPr>
            <a:spLocks noChangeShapeType="1"/>
          </p:cNvSpPr>
          <p:nvPr/>
        </p:nvSpPr>
        <p:spPr bwMode="auto">
          <a:xfrm flipH="1" flipV="1">
            <a:off x="4140200" y="3268663"/>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2776" name="Line 379"/>
          <p:cNvSpPr>
            <a:spLocks noChangeShapeType="1"/>
          </p:cNvSpPr>
          <p:nvPr/>
        </p:nvSpPr>
        <p:spPr bwMode="auto">
          <a:xfrm flipH="1" flipV="1">
            <a:off x="4427538" y="32845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2777" name="Line 380"/>
          <p:cNvSpPr>
            <a:spLocks noChangeShapeType="1"/>
          </p:cNvSpPr>
          <p:nvPr/>
        </p:nvSpPr>
        <p:spPr bwMode="auto">
          <a:xfrm flipH="1" flipV="1">
            <a:off x="4716463" y="32845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2778" name="Line 381"/>
          <p:cNvSpPr>
            <a:spLocks noChangeShapeType="1"/>
          </p:cNvSpPr>
          <p:nvPr/>
        </p:nvSpPr>
        <p:spPr bwMode="auto">
          <a:xfrm flipH="1" flipV="1">
            <a:off x="5003800" y="32845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2779" name="Line 382"/>
          <p:cNvSpPr>
            <a:spLocks noChangeShapeType="1"/>
          </p:cNvSpPr>
          <p:nvPr/>
        </p:nvSpPr>
        <p:spPr bwMode="auto">
          <a:xfrm flipH="1" flipV="1">
            <a:off x="5291138" y="3284538"/>
            <a:ext cx="0" cy="398462"/>
          </a:xfrm>
          <a:prstGeom prst="line">
            <a:avLst/>
          </a:prstGeom>
          <a:noFill/>
          <a:ln w="9525">
            <a:solidFill>
              <a:schemeClr val="tx1"/>
            </a:solidFill>
            <a:round/>
            <a:headEnd type="triangle" w="med" len="med"/>
            <a:tailEnd/>
          </a:ln>
        </p:spPr>
        <p:txBody>
          <a:bodyPr wrap="none" anchor="ctr"/>
          <a:lstStyle/>
          <a:p>
            <a:endParaRPr lang="cs-CZ"/>
          </a:p>
        </p:txBody>
      </p:sp>
      <p:sp>
        <p:nvSpPr>
          <p:cNvPr id="102785" name="Freeform 388"/>
          <p:cNvSpPr>
            <a:spLocks/>
          </p:cNvSpPr>
          <p:nvPr/>
        </p:nvSpPr>
        <p:spPr bwMode="auto">
          <a:xfrm>
            <a:off x="908050" y="936625"/>
            <a:ext cx="1631950" cy="319088"/>
          </a:xfrm>
          <a:custGeom>
            <a:avLst/>
            <a:gdLst>
              <a:gd name="T0" fmla="*/ 2147483647 w 1028"/>
              <a:gd name="T1" fmla="*/ 380544967 h 201"/>
              <a:gd name="T2" fmla="*/ 1345763195 w 1028"/>
              <a:gd name="T3" fmla="*/ 430948255 h 201"/>
              <a:gd name="T4" fmla="*/ 0 w 1028"/>
              <a:gd name="T5" fmla="*/ 0 h 201"/>
              <a:gd name="T6" fmla="*/ 0 60000 65536"/>
              <a:gd name="T7" fmla="*/ 0 60000 65536"/>
              <a:gd name="T8" fmla="*/ 0 60000 65536"/>
              <a:gd name="T9" fmla="*/ 0 w 1028"/>
              <a:gd name="T10" fmla="*/ 0 h 201"/>
              <a:gd name="T11" fmla="*/ 1028 w 1028"/>
              <a:gd name="T12" fmla="*/ 201 h 201"/>
            </a:gdLst>
            <a:ahLst/>
            <a:cxnLst>
              <a:cxn ang="T6">
                <a:pos x="T0" y="T1"/>
              </a:cxn>
              <a:cxn ang="T7">
                <a:pos x="T2" y="T3"/>
              </a:cxn>
              <a:cxn ang="T8">
                <a:pos x="T4" y="T5"/>
              </a:cxn>
            </a:cxnLst>
            <a:rect l="T9" t="T10" r="T11" b="T12"/>
            <a:pathLst>
              <a:path w="1028" h="201">
                <a:moveTo>
                  <a:pt x="1028" y="151"/>
                </a:moveTo>
                <a:cubicBezTo>
                  <a:pt x="945" y="154"/>
                  <a:pt x="705" y="196"/>
                  <a:pt x="534" y="171"/>
                </a:cubicBezTo>
                <a:cubicBezTo>
                  <a:pt x="353" y="201"/>
                  <a:pt x="111" y="36"/>
                  <a:pt x="0" y="0"/>
                </a:cubicBezTo>
              </a:path>
            </a:pathLst>
          </a:custGeom>
          <a:noFill/>
          <a:ln w="9525">
            <a:solidFill>
              <a:schemeClr val="tx1"/>
            </a:solidFill>
            <a:round/>
            <a:headEnd/>
            <a:tailEnd type="triangle" w="med" len="med"/>
          </a:ln>
        </p:spPr>
        <p:txBody>
          <a:bodyPr/>
          <a:lstStyle/>
          <a:p>
            <a:endParaRPr lang="cs-CZ"/>
          </a:p>
        </p:txBody>
      </p:sp>
      <p:sp>
        <p:nvSpPr>
          <p:cNvPr id="389" name="Text Box 26"/>
          <p:cNvSpPr txBox="1">
            <a:spLocks noChangeArrowheads="1"/>
          </p:cNvSpPr>
          <p:nvPr/>
        </p:nvSpPr>
        <p:spPr bwMode="auto">
          <a:xfrm>
            <a:off x="7731125" y="4286250"/>
            <a:ext cx="1207382" cy="461665"/>
          </a:xfrm>
          <a:prstGeom prst="rect">
            <a:avLst/>
          </a:prstGeom>
          <a:noFill/>
          <a:ln w="9525">
            <a:noFill/>
            <a:miter lim="800000"/>
            <a:headEnd/>
            <a:tailEnd/>
          </a:ln>
        </p:spPr>
        <p:txBody>
          <a:bodyPr wrap="none">
            <a:spAutoFit/>
          </a:bodyPr>
          <a:lstStyle/>
          <a:p>
            <a:pPr eaLnBrk="0" hangingPunct="0"/>
            <a:r>
              <a:rPr lang="cs-CZ" sz="2400" dirty="0">
                <a:latin typeface="Times New Roman" pitchFamily="18" charset="0"/>
              </a:rPr>
              <a:t>arteriole</a:t>
            </a:r>
          </a:p>
        </p:txBody>
      </p:sp>
      <p:sp>
        <p:nvSpPr>
          <p:cNvPr id="390" name="Text Box 27"/>
          <p:cNvSpPr txBox="1">
            <a:spLocks noChangeArrowheads="1"/>
          </p:cNvSpPr>
          <p:nvPr/>
        </p:nvSpPr>
        <p:spPr bwMode="auto">
          <a:xfrm>
            <a:off x="381000" y="4397375"/>
            <a:ext cx="1003801"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venule</a:t>
            </a:r>
            <a:endParaRPr lang="cs-CZ" sz="2400" dirty="0">
              <a:latin typeface="Times New Roman" pitchFamily="18" charset="0"/>
            </a:endParaRPr>
          </a:p>
        </p:txBody>
      </p:sp>
      <p:sp>
        <p:nvSpPr>
          <p:cNvPr id="391" name="Text Box 28"/>
          <p:cNvSpPr txBox="1">
            <a:spLocks noChangeArrowheads="1"/>
          </p:cNvSpPr>
          <p:nvPr/>
        </p:nvSpPr>
        <p:spPr bwMode="auto">
          <a:xfrm>
            <a:off x="3347864" y="4365104"/>
            <a:ext cx="1327608" cy="461665"/>
          </a:xfrm>
          <a:prstGeom prst="rect">
            <a:avLst/>
          </a:prstGeom>
          <a:noFill/>
          <a:ln w="9525">
            <a:noFill/>
            <a:miter lim="800000"/>
            <a:headEnd/>
            <a:tailEnd/>
          </a:ln>
        </p:spPr>
        <p:txBody>
          <a:bodyPr wrap="none">
            <a:spAutoFit/>
          </a:bodyPr>
          <a:lstStyle/>
          <a:p>
            <a:pPr eaLnBrk="0" hangingPunct="0"/>
            <a:r>
              <a:rPr lang="cs-CZ" sz="2400" dirty="0" err="1">
                <a:latin typeface="Times New Roman" pitchFamily="18" charset="0"/>
              </a:rPr>
              <a:t>Capillary</a:t>
            </a:r>
            <a:endParaRPr lang="cs-CZ" sz="2400" dirty="0">
              <a:latin typeface="Times New Roman" pitchFamily="18" charset="0"/>
            </a:endParaRPr>
          </a:p>
        </p:txBody>
      </p:sp>
      <p:sp>
        <p:nvSpPr>
          <p:cNvPr id="392" name="Text Box 66"/>
          <p:cNvSpPr txBox="1">
            <a:spLocks noChangeArrowheads="1"/>
          </p:cNvSpPr>
          <p:nvPr/>
        </p:nvSpPr>
        <p:spPr bwMode="auto">
          <a:xfrm flipH="1">
            <a:off x="6544445" y="3932238"/>
            <a:ext cx="1051891" cy="523220"/>
          </a:xfrm>
          <a:prstGeom prst="rect">
            <a:avLst/>
          </a:prstGeom>
          <a:noFill/>
          <a:ln w="9525">
            <a:noFill/>
            <a:miter lim="800000"/>
            <a:headEnd/>
            <a:tailEnd/>
          </a:ln>
        </p:spPr>
        <p:txBody>
          <a:bodyPr wrap="none">
            <a:spAutoFit/>
          </a:bodyPr>
          <a:lstStyle/>
          <a:p>
            <a:pPr algn="r" eaLnBrk="0" hangingPunct="0"/>
            <a:r>
              <a:rPr lang="cs-CZ" sz="1400" dirty="0" err="1">
                <a:latin typeface="Times New Roman" pitchFamily="18" charset="0"/>
              </a:rPr>
              <a:t>Precapillary</a:t>
            </a:r>
            <a:endParaRPr lang="cs-CZ" sz="1400" dirty="0">
              <a:latin typeface="Times New Roman" pitchFamily="18" charset="0"/>
            </a:endParaRPr>
          </a:p>
          <a:p>
            <a:pPr algn="r" eaLnBrk="0" hangingPunct="0"/>
            <a:r>
              <a:rPr lang="cs-CZ" sz="1400" dirty="0" err="1">
                <a:latin typeface="Times New Roman" pitchFamily="18" charset="0"/>
              </a:rPr>
              <a:t>sphincter</a:t>
            </a:r>
            <a:endParaRPr lang="cs-CZ" sz="1400" dirty="0">
              <a:latin typeface="Times New Roman" pitchFamily="18" charset="0"/>
            </a:endParaRPr>
          </a:p>
        </p:txBody>
      </p:sp>
      <p:sp>
        <p:nvSpPr>
          <p:cNvPr id="393" name="Text Box 296"/>
          <p:cNvSpPr txBox="1">
            <a:spLocks noChangeArrowheads="1"/>
          </p:cNvSpPr>
          <p:nvPr/>
        </p:nvSpPr>
        <p:spPr bwMode="auto">
          <a:xfrm flipH="1">
            <a:off x="7938" y="114300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sp>
        <p:nvSpPr>
          <p:cNvPr id="394" name="Text Box 309"/>
          <p:cNvSpPr txBox="1">
            <a:spLocks noChangeArrowheads="1"/>
          </p:cNvSpPr>
          <p:nvPr/>
        </p:nvSpPr>
        <p:spPr bwMode="auto">
          <a:xfrm flipH="1">
            <a:off x="251520" y="2689756"/>
            <a:ext cx="1805905"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square">
            <a:spAutoFit/>
          </a:bodyPr>
          <a:lstStyle/>
          <a:p>
            <a:pPr eaLnBrk="0" hangingPunct="0">
              <a:defRPr/>
            </a:pPr>
            <a:r>
              <a:rPr lang="cs-CZ" sz="1400" b="1" u="sng" dirty="0" err="1">
                <a:effectLst>
                  <a:outerShdw blurRad="38100" dist="38100" dir="2700000" algn="tl">
                    <a:srgbClr val="FFFFFF"/>
                  </a:outerShdw>
                </a:effectLst>
                <a:latin typeface="Times New Roman" pitchFamily="18" charset="0"/>
              </a:rPr>
              <a:t>Reduction</a:t>
            </a:r>
            <a:r>
              <a:rPr lang="cs-CZ" sz="1400" b="1" u="sng" dirty="0">
                <a:effectLst>
                  <a:outerShdw blurRad="38100" dist="38100" dir="2700000" algn="tl">
                    <a:srgbClr val="FFFFFF"/>
                  </a:outerShdw>
                </a:effectLst>
                <a:latin typeface="Times New Roman" pitchFamily="18" charset="0"/>
              </a:rPr>
              <a:t> </a:t>
            </a:r>
            <a:r>
              <a:rPr lang="cs-CZ" sz="1400" b="1" u="sng" dirty="0" err="1">
                <a:effectLst>
                  <a:outerShdw blurRad="38100" dist="38100" dir="2700000" algn="tl">
                    <a:srgbClr val="FFFFFF"/>
                  </a:outerShdw>
                </a:effectLst>
                <a:latin typeface="Times New Roman" pitchFamily="18" charset="0"/>
              </a:rPr>
              <a:t>of</a:t>
            </a:r>
            <a:r>
              <a:rPr lang="cs-CZ" sz="1400" b="1" u="sng" dirty="0">
                <a:effectLst>
                  <a:outerShdw blurRad="38100" dist="38100" dir="2700000" algn="tl">
                    <a:srgbClr val="FFFFFF"/>
                  </a:outerShdw>
                </a:effectLst>
                <a:latin typeface="Times New Roman" pitchFamily="18" charset="0"/>
              </a:rPr>
              <a:t> </a:t>
            </a:r>
            <a:r>
              <a:rPr lang="cs-CZ" sz="1400" b="1" u="sng" dirty="0" err="1">
                <a:effectLst>
                  <a:outerShdw blurRad="38100" dist="38100" dir="2700000" algn="tl">
                    <a:srgbClr val="FFFFFF"/>
                  </a:outerShdw>
                </a:effectLst>
                <a:latin typeface="Times New Roman" pitchFamily="18" charset="0"/>
              </a:rPr>
              <a:t>oncotic</a:t>
            </a:r>
            <a:r>
              <a:rPr lang="cs-CZ" sz="1400" b="1" u="sng" dirty="0">
                <a:effectLst>
                  <a:outerShdw blurRad="38100" dist="38100" dir="2700000" algn="tl">
                    <a:srgbClr val="FFFFFF"/>
                  </a:outerShdw>
                </a:effectLst>
                <a:latin typeface="Times New Roman" pitchFamily="18" charset="0"/>
              </a:rPr>
              <a:t> </a:t>
            </a:r>
            <a:r>
              <a:rPr lang="cs-CZ" sz="1400" b="1" u="sng" dirty="0" err="1">
                <a:effectLst>
                  <a:outerShdw blurRad="38100" dist="38100" dir="2700000" algn="tl">
                    <a:srgbClr val="FFFFFF"/>
                  </a:outerShdw>
                </a:effectLst>
                <a:latin typeface="Times New Roman" pitchFamily="18" charset="0"/>
              </a:rPr>
              <a:t>pressure</a:t>
            </a:r>
            <a:r>
              <a:rPr lang="cs-CZ" sz="1400" b="1" u="sng" dirty="0">
                <a:effectLst>
                  <a:outerShdw blurRad="38100" dist="38100" dir="2700000" algn="tl">
                    <a:srgbClr val="FFFFFF"/>
                  </a:outerShdw>
                </a:effectLst>
                <a:latin typeface="Times New Roman" pitchFamily="18" charset="0"/>
              </a:rPr>
              <a:t> gradient</a:t>
            </a:r>
          </a:p>
        </p:txBody>
      </p:sp>
      <p:sp>
        <p:nvSpPr>
          <p:cNvPr id="395" name="Text Box 337"/>
          <p:cNvSpPr txBox="1">
            <a:spLocks noChangeArrowheads="1"/>
          </p:cNvSpPr>
          <p:nvPr/>
        </p:nvSpPr>
        <p:spPr bwMode="auto">
          <a:xfrm flipH="1">
            <a:off x="955874" y="97468"/>
            <a:ext cx="2752030"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square">
            <a:spAutoFit/>
          </a:bodyPr>
          <a:lstStyle/>
          <a:p>
            <a:pPr algn="r"/>
            <a:r>
              <a:rPr lang="en-US" sz="1400" dirty="0"/>
              <a:t>Accumulation of macromolecular</a:t>
            </a:r>
            <a:br>
              <a:rPr lang="en-US" sz="1400" dirty="0"/>
            </a:br>
            <a:r>
              <a:rPr lang="en-US" sz="1400" dirty="0"/>
              <a:t>products of inflammatory reactions</a:t>
            </a:r>
          </a:p>
        </p:txBody>
      </p:sp>
      <p:sp>
        <p:nvSpPr>
          <p:cNvPr id="396" name="Line 338"/>
          <p:cNvSpPr>
            <a:spLocks noChangeShapeType="1"/>
          </p:cNvSpPr>
          <p:nvPr/>
        </p:nvSpPr>
        <p:spPr bwMode="auto">
          <a:xfrm flipH="1">
            <a:off x="1691679" y="692696"/>
            <a:ext cx="487933" cy="2016224"/>
          </a:xfrm>
          <a:prstGeom prst="line">
            <a:avLst/>
          </a:prstGeom>
          <a:noFill/>
          <a:ln w="12700">
            <a:solidFill>
              <a:schemeClr val="tx1"/>
            </a:solidFill>
            <a:prstDash val="dash"/>
            <a:round/>
            <a:headEnd type="oval" w="med" len="med"/>
            <a:tailEnd type="triangle" w="med" len="med"/>
          </a:ln>
        </p:spPr>
        <p:txBody>
          <a:bodyPr wrap="none" anchor="ctr"/>
          <a:lstStyle/>
          <a:p>
            <a:endParaRPr lang="cs-CZ"/>
          </a:p>
        </p:txBody>
      </p:sp>
      <p:sp>
        <p:nvSpPr>
          <p:cNvPr id="397" name="Text Box 365"/>
          <p:cNvSpPr txBox="1">
            <a:spLocks noChangeArrowheads="1"/>
          </p:cNvSpPr>
          <p:nvPr/>
        </p:nvSpPr>
        <p:spPr bwMode="auto">
          <a:xfrm flipH="1">
            <a:off x="2987824" y="3573016"/>
            <a:ext cx="2566087" cy="307777"/>
          </a:xfrm>
          <a:prstGeom prst="rect">
            <a:avLst/>
          </a:prstGeom>
          <a:noFill/>
          <a:ln>
            <a:noFill/>
            <a:headEnd/>
            <a:tailEnd/>
          </a:ln>
        </p:spPr>
        <p:style>
          <a:lnRef idx="2">
            <a:schemeClr val="dk1"/>
          </a:lnRef>
          <a:fillRef idx="1">
            <a:schemeClr val="lt1"/>
          </a:fillRef>
          <a:effectRef idx="0">
            <a:schemeClr val="dk1"/>
          </a:effectRef>
          <a:fontRef idx="minor">
            <a:schemeClr val="dk1"/>
          </a:fontRef>
        </p:style>
        <p:txBody>
          <a:bodyPr wrap="none">
            <a:spAutoFit/>
          </a:bodyPr>
          <a:lstStyle/>
          <a:p>
            <a:r>
              <a:rPr lang="cs-CZ" sz="1400" b="1" dirty="0" err="1"/>
              <a:t>Increased</a:t>
            </a:r>
            <a:r>
              <a:rPr lang="cs-CZ" sz="1400" b="1" dirty="0"/>
              <a:t> </a:t>
            </a:r>
            <a:r>
              <a:rPr lang="cs-CZ" sz="1400" b="1" dirty="0" err="1"/>
              <a:t>capillary</a:t>
            </a:r>
            <a:r>
              <a:rPr lang="cs-CZ" sz="1400" b="1" dirty="0"/>
              <a:t> permeability</a:t>
            </a:r>
          </a:p>
        </p:txBody>
      </p:sp>
      <p:sp>
        <p:nvSpPr>
          <p:cNvPr id="398" name="Text Box 339"/>
          <p:cNvSpPr txBox="1">
            <a:spLocks noChangeArrowheads="1"/>
          </p:cNvSpPr>
          <p:nvPr/>
        </p:nvSpPr>
        <p:spPr bwMode="auto">
          <a:xfrm flipH="1">
            <a:off x="3895544" y="116632"/>
            <a:ext cx="1396536" cy="338554"/>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spAutoFit/>
          </a:bodyPr>
          <a:lstStyle/>
          <a:p>
            <a:pPr eaLnBrk="0" hangingPunct="0">
              <a:defRPr/>
            </a:pPr>
            <a:r>
              <a:rPr lang="cs-CZ" sz="1600" b="1" u="sng" dirty="0" err="1">
                <a:latin typeface="Times New Roman" pitchFamily="18" charset="0"/>
              </a:rPr>
              <a:t>Inflammation</a:t>
            </a:r>
            <a:endParaRPr lang="cs-CZ" sz="1400" dirty="0">
              <a:latin typeface="Times New Roman" pitchFamily="18" charset="0"/>
            </a:endParaRPr>
          </a:p>
        </p:txBody>
      </p:sp>
      <p:sp>
        <p:nvSpPr>
          <p:cNvPr id="399" name="Text Box 341"/>
          <p:cNvSpPr txBox="1">
            <a:spLocks noChangeArrowheads="1"/>
          </p:cNvSpPr>
          <p:nvPr/>
        </p:nvSpPr>
        <p:spPr bwMode="auto">
          <a:xfrm flipH="1">
            <a:off x="5880738" y="3068960"/>
            <a:ext cx="1715598" cy="307777"/>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400" dirty="0" err="1"/>
              <a:t>Dilation</a:t>
            </a:r>
            <a:r>
              <a:rPr lang="cs-CZ" sz="1400" dirty="0"/>
              <a:t> </a:t>
            </a:r>
            <a:r>
              <a:rPr lang="cs-CZ" sz="1400" dirty="0" err="1"/>
              <a:t>of</a:t>
            </a:r>
            <a:r>
              <a:rPr lang="cs-CZ" sz="1400" dirty="0"/>
              <a:t> </a:t>
            </a:r>
            <a:r>
              <a:rPr lang="cs-CZ" sz="1400" dirty="0" err="1"/>
              <a:t>capillaries</a:t>
            </a:r>
            <a:endParaRPr lang="cs-CZ" sz="1400" dirty="0"/>
          </a:p>
        </p:txBody>
      </p:sp>
      <p:sp>
        <p:nvSpPr>
          <p:cNvPr id="400" name="Text Box 343"/>
          <p:cNvSpPr txBox="1">
            <a:spLocks noChangeArrowheads="1"/>
          </p:cNvSpPr>
          <p:nvPr/>
        </p:nvSpPr>
        <p:spPr bwMode="auto">
          <a:xfrm rot="18103792" flipH="1">
            <a:off x="4401451" y="842125"/>
            <a:ext cx="2265730" cy="523220"/>
          </a:xfrm>
          <a:prstGeom prst="rect">
            <a:avLst/>
          </a:prstGeom>
          <a:noFill/>
          <a:ln w="9525">
            <a:noFill/>
            <a:miter lim="800000"/>
            <a:headEnd/>
            <a:tailEnd/>
          </a:ln>
        </p:spPr>
        <p:txBody>
          <a:bodyPr wrap="square">
            <a:spAutoFit/>
          </a:bodyPr>
          <a:lstStyle/>
          <a:p>
            <a:pPr algn="ctr" eaLnBrk="0" hangingPunct="0"/>
            <a:r>
              <a:rPr lang="cs-CZ" sz="1400" dirty="0" err="1">
                <a:latin typeface="Times New Roman" pitchFamily="18" charset="0"/>
              </a:rPr>
              <a:t>Increase</a:t>
            </a:r>
            <a:r>
              <a:rPr lang="cs-CZ" sz="1400" dirty="0">
                <a:latin typeface="Times New Roman" pitchFamily="18" charset="0"/>
              </a:rPr>
              <a:t> </a:t>
            </a:r>
            <a:r>
              <a:rPr lang="cs-CZ" sz="1400" dirty="0" err="1">
                <a:latin typeface="Times New Roman" pitchFamily="18" charset="0"/>
              </a:rPr>
              <a:t>of</a:t>
            </a:r>
            <a:r>
              <a:rPr lang="cs-CZ" sz="1400" dirty="0">
                <a:latin typeface="Times New Roman" pitchFamily="18" charset="0"/>
              </a:rPr>
              <a:t> </a:t>
            </a:r>
            <a:r>
              <a:rPr lang="cs-CZ" sz="1400" dirty="0" err="1">
                <a:latin typeface="Times New Roman" pitchFamily="18" charset="0"/>
              </a:rPr>
              <a:t>hydraulic</a:t>
            </a:r>
            <a:r>
              <a:rPr lang="cs-CZ" sz="1400" dirty="0">
                <a:latin typeface="Times New Roman" pitchFamily="18" charset="0"/>
              </a:rPr>
              <a:t> </a:t>
            </a:r>
            <a:r>
              <a:rPr lang="cs-CZ" sz="1400" dirty="0" err="1">
                <a:latin typeface="Times New Roman" pitchFamily="18" charset="0"/>
              </a:rPr>
              <a:t>caplillary</a:t>
            </a:r>
            <a:r>
              <a:rPr lang="cs-CZ" sz="1400" dirty="0">
                <a:latin typeface="Times New Roman" pitchFamily="18" charset="0"/>
              </a:rPr>
              <a:t> </a:t>
            </a:r>
            <a:r>
              <a:rPr lang="cs-CZ" sz="1400" dirty="0" err="1">
                <a:latin typeface="Times New Roman" pitchFamily="18" charset="0"/>
              </a:rPr>
              <a:t>pressure</a:t>
            </a:r>
            <a:endParaRPr lang="cs-CZ" sz="1400" dirty="0">
              <a:latin typeface="Times New Roman" pitchFamily="18" charset="0"/>
            </a:endParaRPr>
          </a:p>
        </p:txBody>
      </p:sp>
      <p:sp>
        <p:nvSpPr>
          <p:cNvPr id="401" name="Text Box 344"/>
          <p:cNvSpPr txBox="1">
            <a:spLocks noChangeArrowheads="1"/>
          </p:cNvSpPr>
          <p:nvPr/>
        </p:nvSpPr>
        <p:spPr bwMode="auto">
          <a:xfrm flipH="1">
            <a:off x="6446838" y="1897668"/>
            <a:ext cx="1686424" cy="523220"/>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400" dirty="0"/>
              <a:t>I</a:t>
            </a:r>
            <a:r>
              <a:rPr lang="en-US" sz="1400" dirty="0" err="1"/>
              <a:t>ncrease</a:t>
            </a:r>
            <a:r>
              <a:rPr lang="en-US" sz="1400" dirty="0"/>
              <a:t> </a:t>
            </a:r>
            <a:r>
              <a:rPr lang="cs-CZ" sz="1400" dirty="0" err="1"/>
              <a:t>of</a:t>
            </a:r>
            <a:r>
              <a:rPr lang="en-US" sz="1400" dirty="0"/>
              <a:t> hydraulic</a:t>
            </a:r>
            <a:br>
              <a:rPr lang="en-US" sz="1400" dirty="0"/>
            </a:br>
            <a:r>
              <a:rPr lang="en-US" sz="1400" dirty="0"/>
              <a:t>capillary pressure</a:t>
            </a:r>
          </a:p>
        </p:txBody>
      </p:sp>
      <p:sp>
        <p:nvSpPr>
          <p:cNvPr id="402" name="Text Box 329"/>
          <p:cNvSpPr txBox="1">
            <a:spLocks noChangeArrowheads="1"/>
          </p:cNvSpPr>
          <p:nvPr/>
        </p:nvSpPr>
        <p:spPr bwMode="auto">
          <a:xfrm>
            <a:off x="6660232" y="928688"/>
            <a:ext cx="1631281" cy="830997"/>
          </a:xfrm>
          <a:prstGeom prst="rect">
            <a:avLst/>
          </a:prstGeom>
          <a:noFill/>
          <a:ln w="9525">
            <a:noFill/>
            <a:miter lim="800000"/>
            <a:headEnd/>
            <a:tailEnd/>
          </a:ln>
        </p:spPr>
        <p:txBody>
          <a:bodyPr wrap="square">
            <a:spAutoFit/>
          </a:bodyPr>
          <a:lstStyle/>
          <a:p>
            <a:pPr algn="r" eaLnBrk="0" hangingPunct="0"/>
            <a:r>
              <a:rPr lang="cs-CZ" sz="2400" dirty="0" err="1">
                <a:latin typeface="Times New Roman" pitchFamily="18" charset="0"/>
              </a:rPr>
              <a:t>Interstitial</a:t>
            </a:r>
            <a:r>
              <a:rPr lang="cs-CZ" sz="2400" dirty="0">
                <a:latin typeface="Times New Roman" pitchFamily="18" charset="0"/>
              </a:rPr>
              <a:t> fluid</a:t>
            </a:r>
          </a:p>
        </p:txBody>
      </p:sp>
      <p:sp>
        <p:nvSpPr>
          <p:cNvPr id="404" name="Text Box 318"/>
          <p:cNvSpPr txBox="1">
            <a:spLocks noChangeArrowheads="1"/>
          </p:cNvSpPr>
          <p:nvPr/>
        </p:nvSpPr>
        <p:spPr bwMode="auto">
          <a:xfrm flipH="1">
            <a:off x="1720850" y="6553200"/>
            <a:ext cx="1605632" cy="307777"/>
          </a:xfrm>
          <a:prstGeom prst="rect">
            <a:avLst/>
          </a:prstGeom>
          <a:noFill/>
          <a:ln w="9525">
            <a:noFill/>
            <a:miter lim="800000"/>
            <a:headEnd/>
            <a:tailEnd/>
          </a:ln>
        </p:spPr>
        <p:txBody>
          <a:bodyPr wrap="none">
            <a:spAutoFit/>
          </a:bodyPr>
          <a:lstStyle/>
          <a:p>
            <a:r>
              <a:rPr lang="cs-CZ" sz="1400" dirty="0" err="1"/>
              <a:t>Lymphatic</a:t>
            </a:r>
            <a:r>
              <a:rPr lang="cs-CZ" sz="1400" dirty="0"/>
              <a:t> </a:t>
            </a:r>
            <a:r>
              <a:rPr lang="cs-CZ" sz="1400" dirty="0" err="1"/>
              <a:t>drainage</a:t>
            </a:r>
            <a:endParaRPr lang="cs-CZ" sz="1400" dirty="0"/>
          </a:p>
        </p:txBody>
      </p:sp>
      <p:sp>
        <p:nvSpPr>
          <p:cNvPr id="405" name="Text Box 319"/>
          <p:cNvSpPr txBox="1">
            <a:spLocks noChangeArrowheads="1"/>
          </p:cNvSpPr>
          <p:nvPr/>
        </p:nvSpPr>
        <p:spPr bwMode="auto">
          <a:xfrm flipH="1">
            <a:off x="3465513" y="5441950"/>
            <a:ext cx="763351" cy="307777"/>
          </a:xfrm>
          <a:prstGeom prst="rect">
            <a:avLst/>
          </a:prstGeom>
          <a:noFill/>
          <a:ln w="9525">
            <a:noFill/>
            <a:miter lim="800000"/>
            <a:headEnd/>
            <a:tailEnd/>
          </a:ln>
        </p:spPr>
        <p:txBody>
          <a:bodyPr wrap="none">
            <a:spAutoFit/>
          </a:bodyPr>
          <a:lstStyle/>
          <a:p>
            <a:pPr eaLnBrk="0" hangingPunct="0"/>
            <a:r>
              <a:rPr lang="cs-CZ" sz="1400" dirty="0" err="1">
                <a:latin typeface="Times New Roman" pitchFamily="18" charset="0"/>
              </a:rPr>
              <a:t>proteins</a:t>
            </a:r>
            <a:endParaRPr lang="cs-CZ" sz="1400" dirty="0">
              <a:latin typeface="Times New Roman" pitchFamily="18" charset="0"/>
            </a:endParaRPr>
          </a:p>
        </p:txBody>
      </p:sp>
      <p:grpSp>
        <p:nvGrpSpPr>
          <p:cNvPr id="406" name="Group 344"/>
          <p:cNvGrpSpPr>
            <a:grpSpLocks/>
          </p:cNvGrpSpPr>
          <p:nvPr/>
        </p:nvGrpSpPr>
        <p:grpSpPr bwMode="auto">
          <a:xfrm>
            <a:off x="3148015" y="908720"/>
            <a:ext cx="1404938" cy="2160586"/>
            <a:chOff x="1983" y="557"/>
            <a:chExt cx="885" cy="1361"/>
          </a:xfrm>
        </p:grpSpPr>
        <p:sp>
          <p:nvSpPr>
            <p:cNvPr id="407" name="AutoShape 345"/>
            <p:cNvSpPr>
              <a:spLocks noChangeArrowheads="1"/>
            </p:cNvSpPr>
            <p:nvPr/>
          </p:nvSpPr>
          <p:spPr bwMode="auto">
            <a:xfrm>
              <a:off x="2381" y="1329"/>
              <a:ext cx="227" cy="589"/>
            </a:xfrm>
            <a:prstGeom prst="downArrow">
              <a:avLst>
                <a:gd name="adj1" fmla="val 50000"/>
                <a:gd name="adj2" fmla="val 64868"/>
              </a:avLst>
            </a:prstGeom>
            <a:ln>
              <a:headEnd/>
              <a:tailEnd/>
            </a:ln>
          </p:spPr>
          <p:style>
            <a:lnRef idx="1">
              <a:schemeClr val="dk1"/>
            </a:lnRef>
            <a:fillRef idx="2">
              <a:schemeClr val="dk1"/>
            </a:fillRef>
            <a:effectRef idx="1">
              <a:schemeClr val="dk1"/>
            </a:effectRef>
            <a:fontRef idx="minor">
              <a:schemeClr val="dk1"/>
            </a:fontRef>
          </p:style>
          <p:txBody>
            <a:bodyPr vert="eaVert" wrap="none" anchor="ctr"/>
            <a:lstStyle/>
            <a:p>
              <a:endParaRPr lang="en-US"/>
            </a:p>
          </p:txBody>
        </p:sp>
        <p:sp>
          <p:nvSpPr>
            <p:cNvPr id="408" name="Text Box 346"/>
            <p:cNvSpPr txBox="1">
              <a:spLocks noChangeArrowheads="1"/>
            </p:cNvSpPr>
            <p:nvPr/>
          </p:nvSpPr>
          <p:spPr bwMode="auto">
            <a:xfrm>
              <a:off x="1983" y="1026"/>
              <a:ext cx="885" cy="465"/>
            </a:xfrm>
            <a:prstGeom prst="rect">
              <a:avLst/>
            </a:prstGeom>
            <a:ln>
              <a:headEnd/>
              <a:tailEnd/>
            </a:ln>
          </p:spPr>
          <p:style>
            <a:lnRef idx="1">
              <a:schemeClr val="dk1"/>
            </a:lnRef>
            <a:fillRef idx="2">
              <a:schemeClr val="dk1"/>
            </a:fillRef>
            <a:effectRef idx="1">
              <a:schemeClr val="dk1"/>
            </a:effectRef>
            <a:fontRef idx="minor">
              <a:schemeClr val="dk1"/>
            </a:fontRef>
          </p:style>
          <p:txBody>
            <a:bodyPr>
              <a:spAutoFit/>
            </a:bodyPr>
            <a:lstStyle/>
            <a:p>
              <a:pPr algn="ctr"/>
              <a:r>
                <a:rPr lang="cs-CZ" sz="1400" dirty="0" err="1"/>
                <a:t>Increased</a:t>
              </a:r>
              <a:r>
                <a:rPr lang="cs-CZ" sz="1400" dirty="0"/>
                <a:t> </a:t>
              </a:r>
              <a:r>
                <a:rPr lang="cs-CZ" sz="1400" dirty="0" err="1"/>
                <a:t>interstitial</a:t>
              </a:r>
              <a:r>
                <a:rPr lang="cs-CZ" sz="1400" dirty="0"/>
                <a:t> </a:t>
              </a:r>
              <a:r>
                <a:rPr lang="cs-CZ" sz="1400" dirty="0" err="1"/>
                <a:t>counterpressure</a:t>
              </a:r>
              <a:endParaRPr lang="cs-CZ" sz="1400" dirty="0"/>
            </a:p>
          </p:txBody>
        </p:sp>
        <p:sp>
          <p:nvSpPr>
            <p:cNvPr id="409" name="Text Box 347"/>
            <p:cNvSpPr txBox="1">
              <a:spLocks noChangeArrowheads="1"/>
            </p:cNvSpPr>
            <p:nvPr/>
          </p:nvSpPr>
          <p:spPr bwMode="auto">
            <a:xfrm>
              <a:off x="2018" y="557"/>
              <a:ext cx="805" cy="291"/>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pPr eaLnBrk="0" hangingPunct="0"/>
              <a:r>
                <a:rPr lang="cs-CZ" sz="2400" dirty="0" err="1">
                  <a:latin typeface="Times New Roman" pitchFamily="18" charset="0"/>
                </a:rPr>
                <a:t>Swelling</a:t>
              </a:r>
              <a:endParaRPr lang="cs-CZ" sz="2400" dirty="0">
                <a:latin typeface="Times New Roman" pitchFamily="18" charset="0"/>
              </a:endParaRPr>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95"/>
                                        </p:tgtEl>
                                        <p:attrNameLst>
                                          <p:attrName>style.visibility</p:attrName>
                                        </p:attrNameLst>
                                      </p:cBhvr>
                                      <p:to>
                                        <p:strVal val="visible"/>
                                      </p:to>
                                    </p:set>
                                    <p:animEffect transition="in" filter="checkerboard(across)">
                                      <p:cBhvr>
                                        <p:cTn id="7" dur="500"/>
                                        <p:tgtEl>
                                          <p:spTgt spid="395"/>
                                        </p:tgtEl>
                                      </p:cBhvr>
                                    </p:animEffect>
                                  </p:childTnLst>
                                </p:cTn>
                              </p:par>
                              <p:par>
                                <p:cTn id="8" presetID="5" presetClass="entr" presetSubtype="10" fill="hold" grpId="1" nodeType="withEffect">
                                  <p:stCondLst>
                                    <p:cond delay="0"/>
                                  </p:stCondLst>
                                  <p:childTnLst>
                                    <p:set>
                                      <p:cBhvr>
                                        <p:cTn id="9" dur="1" fill="hold">
                                          <p:stCondLst>
                                            <p:cond delay="0"/>
                                          </p:stCondLst>
                                        </p:cTn>
                                        <p:tgtEl>
                                          <p:spTgt spid="395"/>
                                        </p:tgtEl>
                                        <p:attrNameLst>
                                          <p:attrName>style.visibility</p:attrName>
                                        </p:attrNameLst>
                                      </p:cBhvr>
                                      <p:to>
                                        <p:strVal val="visible"/>
                                      </p:to>
                                    </p:set>
                                    <p:animEffect transition="in" filter="checkerboard(across)">
                                      <p:cBhvr>
                                        <p:cTn id="10" dur="500"/>
                                        <p:tgtEl>
                                          <p:spTgt spid="395"/>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96"/>
                                        </p:tgtEl>
                                        <p:attrNameLst>
                                          <p:attrName>style.visibility</p:attrName>
                                        </p:attrNameLst>
                                      </p:cBhvr>
                                      <p:to>
                                        <p:strVal val="visible"/>
                                      </p:to>
                                    </p:set>
                                    <p:animEffect transition="in" filter="checkerboard(across)">
                                      <p:cBhvr>
                                        <p:cTn id="13" dur="500"/>
                                        <p:tgtEl>
                                          <p:spTgt spid="396"/>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394"/>
                                        </p:tgtEl>
                                        <p:attrNameLst>
                                          <p:attrName>style.visibility</p:attrName>
                                        </p:attrNameLst>
                                      </p:cBhvr>
                                      <p:to>
                                        <p:strVal val="visible"/>
                                      </p:to>
                                    </p:set>
                                    <p:animEffect transition="in" filter="checkerboard(across)">
                                      <p:cBhvr>
                                        <p:cTn id="16" dur="500"/>
                                        <p:tgtEl>
                                          <p:spTgt spid="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4" grpId="0" animBg="1"/>
      <p:bldP spid="395" grpId="0" animBg="1"/>
      <p:bldP spid="395" grpId="1" animBg="1"/>
      <p:bldP spid="39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ctrTitle"/>
          </p:nvPr>
        </p:nvSpPr>
        <p:spPr>
          <a:xfrm>
            <a:off x="611560" y="188640"/>
            <a:ext cx="7772400" cy="1109985"/>
          </a:xfrm>
        </p:spPr>
        <p:style>
          <a:lnRef idx="1">
            <a:schemeClr val="accent2"/>
          </a:lnRef>
          <a:fillRef idx="2">
            <a:schemeClr val="accent2"/>
          </a:fillRef>
          <a:effectRef idx="1">
            <a:schemeClr val="accent2"/>
          </a:effectRef>
          <a:fontRef idx="minor">
            <a:schemeClr val="dk1"/>
          </a:fontRef>
        </p:style>
        <p:txBody>
          <a:bodyPr/>
          <a:lstStyle/>
          <a:p>
            <a:r>
              <a:rPr lang="cs-CZ" dirty="0" err="1"/>
              <a:t>Control</a:t>
            </a:r>
            <a:r>
              <a:rPr lang="cs-CZ" dirty="0"/>
              <a:t> volume </a:t>
            </a:r>
            <a:r>
              <a:rPr lang="cs-CZ" dirty="0" err="1"/>
              <a:t>and</a:t>
            </a:r>
            <a:r>
              <a:rPr lang="cs-CZ" dirty="0"/>
              <a:t> osmolarity</a:t>
            </a:r>
          </a:p>
        </p:txBody>
      </p:sp>
      <p:sp>
        <p:nvSpPr>
          <p:cNvPr id="4" name="TextovéPole 3"/>
          <p:cNvSpPr txBox="1"/>
          <p:nvPr/>
        </p:nvSpPr>
        <p:spPr>
          <a:xfrm>
            <a:off x="971550" y="4005263"/>
            <a:ext cx="7921625" cy="1200329"/>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r>
              <a:rPr lang="en-US" b="1" dirty="0">
                <a:solidFill>
                  <a:schemeClr val="accent2"/>
                </a:solidFill>
              </a:rPr>
              <a:t>Volume</a:t>
            </a:r>
            <a:r>
              <a:rPr lang="en-US" dirty="0"/>
              <a:t> -</a:t>
            </a:r>
            <a:r>
              <a:rPr lang="cs-CZ" dirty="0"/>
              <a:t> </a:t>
            </a:r>
            <a:r>
              <a:rPr lang="cs-CZ" dirty="0" err="1"/>
              <a:t>is</a:t>
            </a:r>
            <a:r>
              <a:rPr lang="en-US" dirty="0"/>
              <a:t> detected </a:t>
            </a:r>
            <a:r>
              <a:rPr lang="cs-CZ" dirty="0"/>
              <a:t>by </a:t>
            </a:r>
            <a:r>
              <a:rPr lang="en-US" dirty="0" err="1"/>
              <a:t>atrial</a:t>
            </a:r>
            <a:r>
              <a:rPr lang="en-US" dirty="0"/>
              <a:t> tension in the wall (low-pressure </a:t>
            </a:r>
            <a:r>
              <a:rPr lang="en-US" dirty="0" err="1"/>
              <a:t>baroreceptors</a:t>
            </a:r>
            <a:r>
              <a:rPr lang="en-US" dirty="0"/>
              <a:t>)</a:t>
            </a:r>
            <a:r>
              <a:rPr lang="cs-CZ" dirty="0"/>
              <a:t>,</a:t>
            </a:r>
            <a:br>
              <a:rPr lang="en-US" dirty="0"/>
            </a:br>
            <a:r>
              <a:rPr lang="cs-CZ" dirty="0"/>
              <a:t>by </a:t>
            </a:r>
            <a:r>
              <a:rPr lang="en-US" dirty="0"/>
              <a:t>tension in the artery wall and in the </a:t>
            </a:r>
            <a:r>
              <a:rPr lang="en-US" dirty="0" err="1"/>
              <a:t>glomus</a:t>
            </a:r>
            <a:r>
              <a:rPr lang="en-US" dirty="0"/>
              <a:t> </a:t>
            </a:r>
            <a:r>
              <a:rPr lang="en-US" dirty="0" err="1"/>
              <a:t>caroticus</a:t>
            </a:r>
            <a:r>
              <a:rPr lang="cs-CZ" dirty="0"/>
              <a:t> </a:t>
            </a:r>
            <a:r>
              <a:rPr lang="en-US" dirty="0"/>
              <a:t>the aortic arch (high-receptors)</a:t>
            </a:r>
          </a:p>
          <a:p>
            <a:pPr>
              <a:defRPr/>
            </a:pPr>
            <a:r>
              <a:rPr lang="cs-CZ" dirty="0"/>
              <a:t>		</a:t>
            </a:r>
          </a:p>
        </p:txBody>
      </p:sp>
      <p:sp>
        <p:nvSpPr>
          <p:cNvPr id="5" name="TextovéPole 4"/>
          <p:cNvSpPr txBox="1"/>
          <p:nvPr/>
        </p:nvSpPr>
        <p:spPr>
          <a:xfrm>
            <a:off x="971550" y="5013325"/>
            <a:ext cx="7921625" cy="646331"/>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en-US" b="1" dirty="0" err="1">
                <a:solidFill>
                  <a:schemeClr val="accent2"/>
                </a:solidFill>
              </a:rPr>
              <a:t>Osmolarity</a:t>
            </a:r>
            <a:r>
              <a:rPr lang="en-US" dirty="0"/>
              <a:t> – </a:t>
            </a:r>
            <a:r>
              <a:rPr lang="cs-CZ" dirty="0" err="1"/>
              <a:t>is</a:t>
            </a:r>
            <a:r>
              <a:rPr lang="cs-CZ" dirty="0"/>
              <a:t> </a:t>
            </a:r>
            <a:r>
              <a:rPr lang="cs-CZ" dirty="0" err="1"/>
              <a:t>detected</a:t>
            </a:r>
            <a:r>
              <a:rPr lang="cs-CZ" dirty="0"/>
              <a:t> by </a:t>
            </a:r>
            <a:r>
              <a:rPr lang="en-US" dirty="0" err="1"/>
              <a:t>osmoreceptor</a:t>
            </a:r>
            <a:r>
              <a:rPr lang="cs-CZ" dirty="0"/>
              <a:t>s</a:t>
            </a:r>
            <a:r>
              <a:rPr lang="en-US" dirty="0"/>
              <a:t> in the hypothalamus and possibly also liver</a:t>
            </a:r>
            <a:r>
              <a:rPr lang="cs-CZ" dirty="0"/>
              <a:t>		</a:t>
            </a:r>
          </a:p>
        </p:txBody>
      </p:sp>
      <p:sp>
        <p:nvSpPr>
          <p:cNvPr id="7" name="TextovéPole 6"/>
          <p:cNvSpPr txBox="1"/>
          <p:nvPr/>
        </p:nvSpPr>
        <p:spPr>
          <a:xfrm>
            <a:off x="971550" y="2060575"/>
            <a:ext cx="7094538" cy="923330"/>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r>
              <a:rPr lang="en-US" dirty="0"/>
              <a:t>Control volume  related to regulation of </a:t>
            </a:r>
            <a:r>
              <a:rPr lang="en-US" b="1" dirty="0">
                <a:solidFill>
                  <a:schemeClr val="accent2"/>
                </a:solidFill>
              </a:rPr>
              <a:t>circulating blood volume </a:t>
            </a:r>
            <a:r>
              <a:rPr lang="en-US" dirty="0"/>
              <a:t>and thus with </a:t>
            </a:r>
            <a:r>
              <a:rPr lang="en-US" dirty="0" err="1"/>
              <a:t>hemodynamics</a:t>
            </a:r>
            <a:r>
              <a:rPr lang="en-US" dirty="0"/>
              <a:t> (particularly with the regulation of arterial pressure)</a:t>
            </a:r>
          </a:p>
        </p:txBody>
      </p:sp>
      <p:sp>
        <p:nvSpPr>
          <p:cNvPr id="8" name="TextovéPole 7"/>
          <p:cNvSpPr txBox="1"/>
          <p:nvPr/>
        </p:nvSpPr>
        <p:spPr>
          <a:xfrm>
            <a:off x="900113" y="5842000"/>
            <a:ext cx="7351712" cy="923330"/>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r>
              <a:rPr lang="en-US" dirty="0"/>
              <a:t>Control volume and </a:t>
            </a:r>
            <a:r>
              <a:rPr lang="en-US" dirty="0" err="1"/>
              <a:t>osmolarity</a:t>
            </a:r>
            <a:r>
              <a:rPr lang="en-US" dirty="0"/>
              <a:t> closely related </a:t>
            </a:r>
            <a:r>
              <a:rPr lang="en-US" b="1" dirty="0">
                <a:solidFill>
                  <a:schemeClr val="accent2"/>
                </a:solidFill>
              </a:rPr>
              <a:t>to regulation of sodium excretion </a:t>
            </a:r>
            <a:r>
              <a:rPr lang="en-US" dirty="0"/>
              <a:t>(</a:t>
            </a:r>
            <a:r>
              <a:rPr lang="en-US" dirty="0" err="1"/>
              <a:t>sympaticus</a:t>
            </a:r>
            <a:r>
              <a:rPr lang="en-US" dirty="0"/>
              <a:t>, </a:t>
            </a:r>
            <a:r>
              <a:rPr lang="en-US" dirty="0" err="1"/>
              <a:t>aldosterone</a:t>
            </a:r>
            <a:r>
              <a:rPr lang="en-US" dirty="0"/>
              <a:t>, ANF) and </a:t>
            </a:r>
            <a:r>
              <a:rPr lang="en-US" b="1" dirty="0">
                <a:solidFill>
                  <a:schemeClr val="accent2"/>
                </a:solidFill>
              </a:rPr>
              <a:t>control urine </a:t>
            </a:r>
            <a:r>
              <a:rPr lang="en-US" b="1" dirty="0" err="1">
                <a:solidFill>
                  <a:schemeClr val="accent2"/>
                </a:solidFill>
              </a:rPr>
              <a:t>osmolarity</a:t>
            </a:r>
            <a:r>
              <a:rPr lang="en-US" b="1" dirty="0">
                <a:solidFill>
                  <a:schemeClr val="accent2"/>
                </a:solidFill>
              </a:rPr>
              <a:t> </a:t>
            </a:r>
            <a:r>
              <a:rPr lang="en-US" dirty="0"/>
              <a:t>(ADH)</a:t>
            </a:r>
          </a:p>
          <a:p>
            <a:pPr>
              <a:defRPr/>
            </a:pPr>
            <a:endParaRPr lang="cs-CZ" dirty="0"/>
          </a:p>
        </p:txBody>
      </p:sp>
      <p:sp>
        <p:nvSpPr>
          <p:cNvPr id="10" name="Šipka dolů 9"/>
          <p:cNvSpPr/>
          <p:nvPr/>
        </p:nvSpPr>
        <p:spPr bwMode="auto">
          <a:xfrm rot="2808639">
            <a:off x="3424237" y="3206751"/>
            <a:ext cx="701675" cy="1079500"/>
          </a:xfrm>
          <a:prstGeom prst="downArrow">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defRPr/>
            </a:pPr>
            <a:endParaRPr lang="cs-CZ">
              <a:solidFill>
                <a:schemeClr val="tx1"/>
              </a:solidFill>
              <a:latin typeface="Times New Roman" pitchFamily="18" charset="0"/>
            </a:endParaRPr>
          </a:p>
        </p:txBody>
      </p:sp>
      <p:sp>
        <p:nvSpPr>
          <p:cNvPr id="9" name="TextovéPole 8"/>
          <p:cNvSpPr txBox="1"/>
          <p:nvPr/>
        </p:nvSpPr>
        <p:spPr>
          <a:xfrm>
            <a:off x="1403350" y="3141663"/>
            <a:ext cx="7345363" cy="369332"/>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r>
              <a:rPr lang="en-US" dirty="0"/>
              <a:t>Therefore, we are talking about so-called </a:t>
            </a:r>
            <a:r>
              <a:rPr lang="en-US" b="1" dirty="0">
                <a:solidFill>
                  <a:schemeClr val="accent2"/>
                </a:solidFill>
              </a:rPr>
              <a:t>"effective circulating volume"</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heckerboard(across)">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checkerboard(across)">
                                      <p:cBhvr>
                                        <p:cTn id="17" dur="500"/>
                                        <p:tgtEl>
                                          <p:spTgt spid="9"/>
                                        </p:tgtEl>
                                      </p:cBhvr>
                                    </p:animEffect>
                                  </p:childTnLst>
                                </p:cTn>
                              </p:par>
                              <p:par>
                                <p:cTn id="18" presetID="5" presetClass="entr" presetSubtype="1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checkerboard(across)">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5" presetClass="entr" presetSubtype="1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checkerboard(across)">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5" presetClass="entr" presetSubtype="1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checkerboard(across)">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P spid="10" grpId="0" animBg="1"/>
      <p:bldP spid="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7" name="Freeform 4"/>
          <p:cNvSpPr>
            <a:spLocks/>
          </p:cNvSpPr>
          <p:nvPr/>
        </p:nvSpPr>
        <p:spPr bwMode="auto">
          <a:xfrm>
            <a:off x="3379787" y="1517476"/>
            <a:ext cx="2209800" cy="5046663"/>
          </a:xfrm>
          <a:custGeom>
            <a:avLst/>
            <a:gdLst>
              <a:gd name="T0" fmla="*/ 1306 w 1392"/>
              <a:gd name="T1" fmla="*/ 1796 h 3179"/>
              <a:gd name="T2" fmla="*/ 1153 w 1392"/>
              <a:gd name="T3" fmla="*/ 1796 h 3179"/>
              <a:gd name="T4" fmla="*/ 1125 w 1392"/>
              <a:gd name="T5" fmla="*/ 1486 h 3179"/>
              <a:gd name="T6" fmla="*/ 1020 w 1392"/>
              <a:gd name="T7" fmla="*/ 1055 h 3179"/>
              <a:gd name="T8" fmla="*/ 906 w 1392"/>
              <a:gd name="T9" fmla="*/ 1210 h 3179"/>
              <a:gd name="T10" fmla="*/ 959 w 1392"/>
              <a:gd name="T11" fmla="*/ 1589 h 3179"/>
              <a:gd name="T12" fmla="*/ 996 w 1392"/>
              <a:gd name="T13" fmla="*/ 2045 h 3179"/>
              <a:gd name="T14" fmla="*/ 949 w 1392"/>
              <a:gd name="T15" fmla="*/ 2359 h 3179"/>
              <a:gd name="T16" fmla="*/ 844 w 1392"/>
              <a:gd name="T17" fmla="*/ 2794 h 3179"/>
              <a:gd name="T18" fmla="*/ 878 w 1392"/>
              <a:gd name="T19" fmla="*/ 3000 h 3179"/>
              <a:gd name="T20" fmla="*/ 925 w 1392"/>
              <a:gd name="T21" fmla="*/ 3164 h 3179"/>
              <a:gd name="T22" fmla="*/ 773 w 1392"/>
              <a:gd name="T23" fmla="*/ 3044 h 3179"/>
              <a:gd name="T24" fmla="*/ 725 w 1392"/>
              <a:gd name="T25" fmla="*/ 2867 h 3179"/>
              <a:gd name="T26" fmla="*/ 715 w 1392"/>
              <a:gd name="T27" fmla="*/ 2557 h 3179"/>
              <a:gd name="T28" fmla="*/ 782 w 1392"/>
              <a:gd name="T29" fmla="*/ 2351 h 3179"/>
              <a:gd name="T30" fmla="*/ 725 w 1392"/>
              <a:gd name="T31" fmla="*/ 2023 h 3179"/>
              <a:gd name="T32" fmla="*/ 630 w 1392"/>
              <a:gd name="T33" fmla="*/ 1873 h 3179"/>
              <a:gd name="T34" fmla="*/ 596 w 1392"/>
              <a:gd name="T35" fmla="*/ 2377 h 3179"/>
              <a:gd name="T36" fmla="*/ 606 w 1392"/>
              <a:gd name="T37" fmla="*/ 2737 h 3179"/>
              <a:gd name="T38" fmla="*/ 610 w 1392"/>
              <a:gd name="T39" fmla="*/ 3087 h 3179"/>
              <a:gd name="T40" fmla="*/ 425 w 1392"/>
              <a:gd name="T41" fmla="*/ 3112 h 3179"/>
              <a:gd name="T42" fmla="*/ 496 w 1392"/>
              <a:gd name="T43" fmla="*/ 2897 h 3179"/>
              <a:gd name="T44" fmla="*/ 395 w 1392"/>
              <a:gd name="T45" fmla="*/ 2534 h 3179"/>
              <a:gd name="T46" fmla="*/ 420 w 1392"/>
              <a:gd name="T47" fmla="*/ 2165 h 3179"/>
              <a:gd name="T48" fmla="*/ 309 w 1392"/>
              <a:gd name="T49" fmla="*/ 1600 h 3179"/>
              <a:gd name="T50" fmla="*/ 348 w 1392"/>
              <a:gd name="T51" fmla="*/ 1099 h 3179"/>
              <a:gd name="T52" fmla="*/ 266 w 1392"/>
              <a:gd name="T53" fmla="*/ 1017 h 3179"/>
              <a:gd name="T54" fmla="*/ 223 w 1392"/>
              <a:gd name="T55" fmla="*/ 1289 h 3179"/>
              <a:gd name="T56" fmla="*/ 215 w 1392"/>
              <a:gd name="T57" fmla="*/ 1696 h 3179"/>
              <a:gd name="T58" fmla="*/ 187 w 1392"/>
              <a:gd name="T59" fmla="*/ 1791 h 3179"/>
              <a:gd name="T60" fmla="*/ 136 w 1392"/>
              <a:gd name="T61" fmla="*/ 1873 h 3179"/>
              <a:gd name="T62" fmla="*/ 7 w 1392"/>
              <a:gd name="T63" fmla="*/ 1834 h 3179"/>
              <a:gd name="T64" fmla="*/ 50 w 1392"/>
              <a:gd name="T65" fmla="*/ 1445 h 3179"/>
              <a:gd name="T66" fmla="*/ 93 w 1392"/>
              <a:gd name="T67" fmla="*/ 1056 h 3179"/>
              <a:gd name="T68" fmla="*/ 352 w 1392"/>
              <a:gd name="T69" fmla="*/ 550 h 3179"/>
              <a:gd name="T70" fmla="*/ 524 w 1392"/>
              <a:gd name="T71" fmla="*/ 355 h 3179"/>
              <a:gd name="T72" fmla="*/ 559 w 1392"/>
              <a:gd name="T73" fmla="*/ 28 h 3179"/>
              <a:gd name="T74" fmla="*/ 824 w 1392"/>
              <a:gd name="T75" fmla="*/ 60 h 3179"/>
              <a:gd name="T76" fmla="*/ 820 w 1392"/>
              <a:gd name="T77" fmla="*/ 336 h 3179"/>
              <a:gd name="T78" fmla="*/ 767 w 1392"/>
              <a:gd name="T79" fmla="*/ 487 h 3179"/>
              <a:gd name="T80" fmla="*/ 1149 w 1392"/>
              <a:gd name="T81" fmla="*/ 771 h 3179"/>
              <a:gd name="T82" fmla="*/ 1216 w 1392"/>
              <a:gd name="T83" fmla="*/ 1176 h 3179"/>
              <a:gd name="T84" fmla="*/ 1330 w 1392"/>
              <a:gd name="T85" fmla="*/ 1585 h 3179"/>
              <a:gd name="T86" fmla="*/ 1359 w 1392"/>
              <a:gd name="T87" fmla="*/ 1735 h 31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2"/>
              <a:gd name="T133" fmla="*/ 0 h 3179"/>
              <a:gd name="T134" fmla="*/ 1392 w 1392"/>
              <a:gd name="T135" fmla="*/ 3179 h 31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2" h="3179">
                <a:moveTo>
                  <a:pt x="1320" y="1675"/>
                </a:moveTo>
                <a:cubicBezTo>
                  <a:pt x="1318" y="1684"/>
                  <a:pt x="1300" y="1706"/>
                  <a:pt x="1297" y="1727"/>
                </a:cubicBezTo>
                <a:cubicBezTo>
                  <a:pt x="1294" y="1747"/>
                  <a:pt x="1310" y="1777"/>
                  <a:pt x="1306" y="1796"/>
                </a:cubicBezTo>
                <a:lnTo>
                  <a:pt x="1273" y="1839"/>
                </a:lnTo>
                <a:cubicBezTo>
                  <a:pt x="1255" y="1843"/>
                  <a:pt x="1216" y="1833"/>
                  <a:pt x="1196" y="1826"/>
                </a:cubicBezTo>
                <a:lnTo>
                  <a:pt x="1153" y="1796"/>
                </a:lnTo>
                <a:cubicBezTo>
                  <a:pt x="1144" y="1775"/>
                  <a:pt x="1142" y="1735"/>
                  <a:pt x="1144" y="1701"/>
                </a:cubicBezTo>
                <a:cubicBezTo>
                  <a:pt x="1147" y="1667"/>
                  <a:pt x="1170" y="1629"/>
                  <a:pt x="1168" y="1593"/>
                </a:cubicBezTo>
                <a:cubicBezTo>
                  <a:pt x="1165" y="1557"/>
                  <a:pt x="1147" y="1539"/>
                  <a:pt x="1125" y="1486"/>
                </a:cubicBezTo>
                <a:cubicBezTo>
                  <a:pt x="1104" y="1433"/>
                  <a:pt x="1056" y="1328"/>
                  <a:pt x="1039" y="1274"/>
                </a:cubicBezTo>
                <a:cubicBezTo>
                  <a:pt x="1022" y="1221"/>
                  <a:pt x="1029" y="1199"/>
                  <a:pt x="1025" y="1163"/>
                </a:cubicBezTo>
                <a:cubicBezTo>
                  <a:pt x="1021" y="1126"/>
                  <a:pt x="1028" y="1103"/>
                  <a:pt x="1020" y="1055"/>
                </a:cubicBezTo>
                <a:lnTo>
                  <a:pt x="982" y="875"/>
                </a:lnTo>
                <a:cubicBezTo>
                  <a:pt x="967" y="872"/>
                  <a:pt x="942" y="978"/>
                  <a:pt x="930" y="1034"/>
                </a:cubicBezTo>
                <a:cubicBezTo>
                  <a:pt x="917" y="1090"/>
                  <a:pt x="907" y="1164"/>
                  <a:pt x="906" y="1210"/>
                </a:cubicBezTo>
                <a:cubicBezTo>
                  <a:pt x="906" y="1257"/>
                  <a:pt x="920" y="1270"/>
                  <a:pt x="925" y="1309"/>
                </a:cubicBezTo>
                <a:cubicBezTo>
                  <a:pt x="931" y="1349"/>
                  <a:pt x="934" y="1401"/>
                  <a:pt x="940" y="1447"/>
                </a:cubicBezTo>
                <a:cubicBezTo>
                  <a:pt x="945" y="1493"/>
                  <a:pt x="950" y="1539"/>
                  <a:pt x="959" y="1589"/>
                </a:cubicBezTo>
                <a:cubicBezTo>
                  <a:pt x="967" y="1638"/>
                  <a:pt x="982" y="1692"/>
                  <a:pt x="987" y="1744"/>
                </a:cubicBezTo>
                <a:cubicBezTo>
                  <a:pt x="993" y="1796"/>
                  <a:pt x="990" y="1848"/>
                  <a:pt x="992" y="1899"/>
                </a:cubicBezTo>
                <a:cubicBezTo>
                  <a:pt x="994" y="1949"/>
                  <a:pt x="998" y="2002"/>
                  <a:pt x="996" y="2045"/>
                </a:cubicBezTo>
                <a:cubicBezTo>
                  <a:pt x="994" y="2088"/>
                  <a:pt x="984" y="2117"/>
                  <a:pt x="982" y="2157"/>
                </a:cubicBezTo>
                <a:cubicBezTo>
                  <a:pt x="980" y="2197"/>
                  <a:pt x="993" y="2249"/>
                  <a:pt x="987" y="2282"/>
                </a:cubicBezTo>
                <a:lnTo>
                  <a:pt x="949" y="2359"/>
                </a:lnTo>
                <a:lnTo>
                  <a:pt x="944" y="2463"/>
                </a:lnTo>
                <a:cubicBezTo>
                  <a:pt x="940" y="2506"/>
                  <a:pt x="937" y="2562"/>
                  <a:pt x="920" y="2617"/>
                </a:cubicBezTo>
                <a:cubicBezTo>
                  <a:pt x="903" y="2672"/>
                  <a:pt x="853" y="2742"/>
                  <a:pt x="844" y="2794"/>
                </a:cubicBezTo>
                <a:cubicBezTo>
                  <a:pt x="835" y="2846"/>
                  <a:pt x="858" y="2898"/>
                  <a:pt x="863" y="2927"/>
                </a:cubicBezTo>
                <a:cubicBezTo>
                  <a:pt x="869" y="2956"/>
                  <a:pt x="875" y="2958"/>
                  <a:pt x="878" y="2970"/>
                </a:cubicBezTo>
                <a:lnTo>
                  <a:pt x="878" y="3000"/>
                </a:lnTo>
                <a:cubicBezTo>
                  <a:pt x="887" y="3015"/>
                  <a:pt x="915" y="3037"/>
                  <a:pt x="934" y="3061"/>
                </a:cubicBezTo>
                <a:cubicBezTo>
                  <a:pt x="953" y="3084"/>
                  <a:pt x="994" y="3126"/>
                  <a:pt x="992" y="3143"/>
                </a:cubicBezTo>
                <a:cubicBezTo>
                  <a:pt x="990" y="3160"/>
                  <a:pt x="951" y="3161"/>
                  <a:pt x="925" y="3164"/>
                </a:cubicBezTo>
                <a:cubicBezTo>
                  <a:pt x="899" y="3166"/>
                  <a:pt x="859" y="3164"/>
                  <a:pt x="835" y="3155"/>
                </a:cubicBezTo>
                <a:lnTo>
                  <a:pt x="782" y="3108"/>
                </a:lnTo>
                <a:cubicBezTo>
                  <a:pt x="772" y="3089"/>
                  <a:pt x="787" y="3069"/>
                  <a:pt x="773" y="3044"/>
                </a:cubicBezTo>
                <a:cubicBezTo>
                  <a:pt x="758" y="3019"/>
                  <a:pt x="712" y="2976"/>
                  <a:pt x="696" y="2957"/>
                </a:cubicBezTo>
                <a:lnTo>
                  <a:pt x="682" y="2927"/>
                </a:lnTo>
                <a:lnTo>
                  <a:pt x="725" y="2867"/>
                </a:lnTo>
                <a:lnTo>
                  <a:pt x="740" y="2746"/>
                </a:lnTo>
                <a:cubicBezTo>
                  <a:pt x="741" y="2709"/>
                  <a:pt x="738" y="2675"/>
                  <a:pt x="734" y="2643"/>
                </a:cubicBezTo>
                <a:cubicBezTo>
                  <a:pt x="731" y="2612"/>
                  <a:pt x="718" y="2584"/>
                  <a:pt x="715" y="2557"/>
                </a:cubicBezTo>
                <a:cubicBezTo>
                  <a:pt x="713" y="2529"/>
                  <a:pt x="716" y="2505"/>
                  <a:pt x="721" y="2480"/>
                </a:cubicBezTo>
                <a:cubicBezTo>
                  <a:pt x="725" y="2454"/>
                  <a:pt x="734" y="2428"/>
                  <a:pt x="744" y="2407"/>
                </a:cubicBezTo>
                <a:cubicBezTo>
                  <a:pt x="754" y="2386"/>
                  <a:pt x="780" y="2376"/>
                  <a:pt x="782" y="2351"/>
                </a:cubicBezTo>
                <a:lnTo>
                  <a:pt x="753" y="2256"/>
                </a:lnTo>
                <a:cubicBezTo>
                  <a:pt x="745" y="2221"/>
                  <a:pt x="739" y="2178"/>
                  <a:pt x="734" y="2139"/>
                </a:cubicBezTo>
                <a:cubicBezTo>
                  <a:pt x="730" y="2100"/>
                  <a:pt x="732" y="2063"/>
                  <a:pt x="725" y="2023"/>
                </a:cubicBezTo>
                <a:cubicBezTo>
                  <a:pt x="718" y="1984"/>
                  <a:pt x="703" y="1953"/>
                  <a:pt x="692" y="1899"/>
                </a:cubicBezTo>
                <a:cubicBezTo>
                  <a:pt x="681" y="1844"/>
                  <a:pt x="668" y="1701"/>
                  <a:pt x="658" y="1697"/>
                </a:cubicBezTo>
                <a:cubicBezTo>
                  <a:pt x="648" y="1693"/>
                  <a:pt x="635" y="1821"/>
                  <a:pt x="630" y="1873"/>
                </a:cubicBezTo>
                <a:cubicBezTo>
                  <a:pt x="626" y="1924"/>
                  <a:pt x="632" y="1949"/>
                  <a:pt x="630" y="2010"/>
                </a:cubicBezTo>
                <a:lnTo>
                  <a:pt x="620" y="2243"/>
                </a:lnTo>
                <a:cubicBezTo>
                  <a:pt x="615" y="2304"/>
                  <a:pt x="598" y="2339"/>
                  <a:pt x="596" y="2377"/>
                </a:cubicBezTo>
                <a:cubicBezTo>
                  <a:pt x="594" y="2414"/>
                  <a:pt x="607" y="2429"/>
                  <a:pt x="610" y="2467"/>
                </a:cubicBezTo>
                <a:cubicBezTo>
                  <a:pt x="614" y="2504"/>
                  <a:pt x="621" y="2555"/>
                  <a:pt x="620" y="2600"/>
                </a:cubicBezTo>
                <a:cubicBezTo>
                  <a:pt x="619" y="2646"/>
                  <a:pt x="608" y="2692"/>
                  <a:pt x="606" y="2737"/>
                </a:cubicBezTo>
                <a:cubicBezTo>
                  <a:pt x="604" y="2783"/>
                  <a:pt x="607" y="2835"/>
                  <a:pt x="610" y="2875"/>
                </a:cubicBezTo>
                <a:lnTo>
                  <a:pt x="625" y="2979"/>
                </a:lnTo>
                <a:lnTo>
                  <a:pt x="610" y="3087"/>
                </a:lnTo>
                <a:lnTo>
                  <a:pt x="596" y="3151"/>
                </a:lnTo>
                <a:cubicBezTo>
                  <a:pt x="574" y="3165"/>
                  <a:pt x="511" y="3179"/>
                  <a:pt x="482" y="3173"/>
                </a:cubicBezTo>
                <a:cubicBezTo>
                  <a:pt x="453" y="3166"/>
                  <a:pt x="432" y="3134"/>
                  <a:pt x="425" y="3112"/>
                </a:cubicBezTo>
                <a:lnTo>
                  <a:pt x="438" y="3040"/>
                </a:lnTo>
                <a:cubicBezTo>
                  <a:pt x="447" y="3014"/>
                  <a:pt x="471" y="2985"/>
                  <a:pt x="481" y="2962"/>
                </a:cubicBezTo>
                <a:cubicBezTo>
                  <a:pt x="491" y="2938"/>
                  <a:pt x="496" y="2929"/>
                  <a:pt x="496" y="2897"/>
                </a:cubicBezTo>
                <a:cubicBezTo>
                  <a:pt x="496" y="2865"/>
                  <a:pt x="491" y="2809"/>
                  <a:pt x="481" y="2767"/>
                </a:cubicBezTo>
                <a:cubicBezTo>
                  <a:pt x="471" y="2726"/>
                  <a:pt x="452" y="2689"/>
                  <a:pt x="438" y="2651"/>
                </a:cubicBezTo>
                <a:cubicBezTo>
                  <a:pt x="424" y="2612"/>
                  <a:pt x="402" y="2579"/>
                  <a:pt x="395" y="2534"/>
                </a:cubicBezTo>
                <a:cubicBezTo>
                  <a:pt x="388" y="2489"/>
                  <a:pt x="391" y="2424"/>
                  <a:pt x="395" y="2378"/>
                </a:cubicBezTo>
                <a:cubicBezTo>
                  <a:pt x="398" y="2333"/>
                  <a:pt x="411" y="2296"/>
                  <a:pt x="416" y="2260"/>
                </a:cubicBezTo>
                <a:cubicBezTo>
                  <a:pt x="420" y="2224"/>
                  <a:pt x="425" y="2203"/>
                  <a:pt x="420" y="2165"/>
                </a:cubicBezTo>
                <a:cubicBezTo>
                  <a:pt x="415" y="2127"/>
                  <a:pt x="396" y="2088"/>
                  <a:pt x="381" y="2032"/>
                </a:cubicBezTo>
                <a:cubicBezTo>
                  <a:pt x="367" y="1976"/>
                  <a:pt x="346" y="1902"/>
                  <a:pt x="334" y="1830"/>
                </a:cubicBezTo>
                <a:cubicBezTo>
                  <a:pt x="322" y="1757"/>
                  <a:pt x="313" y="1664"/>
                  <a:pt x="309" y="1600"/>
                </a:cubicBezTo>
                <a:cubicBezTo>
                  <a:pt x="304" y="1536"/>
                  <a:pt x="303" y="1501"/>
                  <a:pt x="309" y="1445"/>
                </a:cubicBezTo>
                <a:cubicBezTo>
                  <a:pt x="314" y="1388"/>
                  <a:pt x="333" y="1319"/>
                  <a:pt x="339" y="1262"/>
                </a:cubicBezTo>
                <a:cubicBezTo>
                  <a:pt x="346" y="1204"/>
                  <a:pt x="354" y="1146"/>
                  <a:pt x="348" y="1099"/>
                </a:cubicBezTo>
                <a:cubicBezTo>
                  <a:pt x="343" y="1052"/>
                  <a:pt x="315" y="1018"/>
                  <a:pt x="309" y="978"/>
                </a:cubicBezTo>
                <a:cubicBezTo>
                  <a:pt x="302" y="938"/>
                  <a:pt x="316" y="855"/>
                  <a:pt x="309" y="861"/>
                </a:cubicBezTo>
                <a:cubicBezTo>
                  <a:pt x="302" y="868"/>
                  <a:pt x="280" y="971"/>
                  <a:pt x="266" y="1017"/>
                </a:cubicBezTo>
                <a:cubicBezTo>
                  <a:pt x="251" y="1062"/>
                  <a:pt x="230" y="1101"/>
                  <a:pt x="223" y="1133"/>
                </a:cubicBezTo>
                <a:cubicBezTo>
                  <a:pt x="215" y="1166"/>
                  <a:pt x="223" y="1185"/>
                  <a:pt x="223" y="1211"/>
                </a:cubicBezTo>
                <a:cubicBezTo>
                  <a:pt x="223" y="1237"/>
                  <a:pt x="230" y="1250"/>
                  <a:pt x="223" y="1289"/>
                </a:cubicBezTo>
                <a:cubicBezTo>
                  <a:pt x="215" y="1328"/>
                  <a:pt x="187" y="1393"/>
                  <a:pt x="179" y="1445"/>
                </a:cubicBezTo>
                <a:cubicBezTo>
                  <a:pt x="172" y="1497"/>
                  <a:pt x="173" y="1558"/>
                  <a:pt x="179" y="1600"/>
                </a:cubicBezTo>
                <a:cubicBezTo>
                  <a:pt x="186" y="1642"/>
                  <a:pt x="208" y="1670"/>
                  <a:pt x="215" y="1696"/>
                </a:cubicBezTo>
                <a:cubicBezTo>
                  <a:pt x="223" y="1722"/>
                  <a:pt x="222" y="1740"/>
                  <a:pt x="223" y="1756"/>
                </a:cubicBezTo>
                <a:cubicBezTo>
                  <a:pt x="223" y="1772"/>
                  <a:pt x="229" y="1789"/>
                  <a:pt x="223" y="1795"/>
                </a:cubicBezTo>
                <a:cubicBezTo>
                  <a:pt x="216" y="1800"/>
                  <a:pt x="194" y="1804"/>
                  <a:pt x="187" y="1791"/>
                </a:cubicBezTo>
                <a:cubicBezTo>
                  <a:pt x="179" y="1778"/>
                  <a:pt x="188" y="1716"/>
                  <a:pt x="179" y="1717"/>
                </a:cubicBezTo>
                <a:cubicBezTo>
                  <a:pt x="171" y="1718"/>
                  <a:pt x="144" y="1769"/>
                  <a:pt x="136" y="1795"/>
                </a:cubicBezTo>
                <a:cubicBezTo>
                  <a:pt x="129" y="1821"/>
                  <a:pt x="141" y="1856"/>
                  <a:pt x="136" y="1873"/>
                </a:cubicBezTo>
                <a:cubicBezTo>
                  <a:pt x="132" y="1889"/>
                  <a:pt x="125" y="1894"/>
                  <a:pt x="110" y="1894"/>
                </a:cubicBezTo>
                <a:cubicBezTo>
                  <a:pt x="96" y="1894"/>
                  <a:pt x="67" y="1883"/>
                  <a:pt x="50" y="1873"/>
                </a:cubicBezTo>
                <a:cubicBezTo>
                  <a:pt x="33" y="1862"/>
                  <a:pt x="14" y="1860"/>
                  <a:pt x="7" y="1834"/>
                </a:cubicBezTo>
                <a:cubicBezTo>
                  <a:pt x="0" y="1808"/>
                  <a:pt x="0" y="1756"/>
                  <a:pt x="7" y="1717"/>
                </a:cubicBezTo>
                <a:cubicBezTo>
                  <a:pt x="14" y="1678"/>
                  <a:pt x="43" y="1646"/>
                  <a:pt x="50" y="1600"/>
                </a:cubicBezTo>
                <a:cubicBezTo>
                  <a:pt x="57" y="1555"/>
                  <a:pt x="52" y="1497"/>
                  <a:pt x="50" y="1445"/>
                </a:cubicBezTo>
                <a:cubicBezTo>
                  <a:pt x="48" y="1393"/>
                  <a:pt x="32" y="1337"/>
                  <a:pt x="39" y="1287"/>
                </a:cubicBezTo>
                <a:cubicBezTo>
                  <a:pt x="45" y="1238"/>
                  <a:pt x="77" y="1189"/>
                  <a:pt x="86" y="1150"/>
                </a:cubicBezTo>
                <a:cubicBezTo>
                  <a:pt x="95" y="1111"/>
                  <a:pt x="85" y="1123"/>
                  <a:pt x="93" y="1056"/>
                </a:cubicBezTo>
                <a:cubicBezTo>
                  <a:pt x="101" y="988"/>
                  <a:pt x="122" y="816"/>
                  <a:pt x="136" y="744"/>
                </a:cubicBezTo>
                <a:cubicBezTo>
                  <a:pt x="151" y="673"/>
                  <a:pt x="144" y="660"/>
                  <a:pt x="179" y="628"/>
                </a:cubicBezTo>
                <a:cubicBezTo>
                  <a:pt x="215" y="595"/>
                  <a:pt x="294" y="576"/>
                  <a:pt x="352" y="550"/>
                </a:cubicBezTo>
                <a:cubicBezTo>
                  <a:pt x="409" y="524"/>
                  <a:pt x="494" y="490"/>
                  <a:pt x="524" y="472"/>
                </a:cubicBezTo>
                <a:cubicBezTo>
                  <a:pt x="555" y="454"/>
                  <a:pt x="534" y="462"/>
                  <a:pt x="534" y="443"/>
                </a:cubicBezTo>
                <a:cubicBezTo>
                  <a:pt x="534" y="424"/>
                  <a:pt x="533" y="389"/>
                  <a:pt x="524" y="355"/>
                </a:cubicBezTo>
                <a:cubicBezTo>
                  <a:pt x="515" y="321"/>
                  <a:pt x="487" y="282"/>
                  <a:pt x="481" y="239"/>
                </a:cubicBezTo>
                <a:cubicBezTo>
                  <a:pt x="475" y="195"/>
                  <a:pt x="473" y="129"/>
                  <a:pt x="486" y="94"/>
                </a:cubicBezTo>
                <a:cubicBezTo>
                  <a:pt x="499" y="59"/>
                  <a:pt x="530" y="43"/>
                  <a:pt x="559" y="28"/>
                </a:cubicBezTo>
                <a:cubicBezTo>
                  <a:pt x="588" y="13"/>
                  <a:pt x="627" y="2"/>
                  <a:pt x="660" y="1"/>
                </a:cubicBezTo>
                <a:cubicBezTo>
                  <a:pt x="693" y="0"/>
                  <a:pt x="733" y="13"/>
                  <a:pt x="760" y="23"/>
                </a:cubicBezTo>
                <a:cubicBezTo>
                  <a:pt x="787" y="33"/>
                  <a:pt x="806" y="45"/>
                  <a:pt x="824" y="60"/>
                </a:cubicBezTo>
                <a:cubicBezTo>
                  <a:pt x="842" y="75"/>
                  <a:pt x="865" y="84"/>
                  <a:pt x="867" y="113"/>
                </a:cubicBezTo>
                <a:cubicBezTo>
                  <a:pt x="869" y="142"/>
                  <a:pt x="843" y="200"/>
                  <a:pt x="835" y="237"/>
                </a:cubicBezTo>
                <a:cubicBezTo>
                  <a:pt x="827" y="274"/>
                  <a:pt x="827" y="304"/>
                  <a:pt x="820" y="336"/>
                </a:cubicBezTo>
                <a:cubicBezTo>
                  <a:pt x="813" y="368"/>
                  <a:pt x="801" y="411"/>
                  <a:pt x="792" y="432"/>
                </a:cubicBezTo>
                <a:cubicBezTo>
                  <a:pt x="783" y="452"/>
                  <a:pt x="772" y="448"/>
                  <a:pt x="768" y="457"/>
                </a:cubicBezTo>
                <a:cubicBezTo>
                  <a:pt x="765" y="466"/>
                  <a:pt x="740" y="471"/>
                  <a:pt x="767" y="487"/>
                </a:cubicBezTo>
                <a:cubicBezTo>
                  <a:pt x="794" y="502"/>
                  <a:pt x="878" y="527"/>
                  <a:pt x="930" y="551"/>
                </a:cubicBezTo>
                <a:cubicBezTo>
                  <a:pt x="982" y="574"/>
                  <a:pt x="1046" y="592"/>
                  <a:pt x="1082" y="629"/>
                </a:cubicBezTo>
                <a:cubicBezTo>
                  <a:pt x="1119" y="665"/>
                  <a:pt x="1134" y="713"/>
                  <a:pt x="1149" y="771"/>
                </a:cubicBezTo>
                <a:cubicBezTo>
                  <a:pt x="1163" y="830"/>
                  <a:pt x="1164" y="931"/>
                  <a:pt x="1168" y="981"/>
                </a:cubicBezTo>
                <a:cubicBezTo>
                  <a:pt x="1171" y="1031"/>
                  <a:pt x="1165" y="1040"/>
                  <a:pt x="1173" y="1073"/>
                </a:cubicBezTo>
                <a:cubicBezTo>
                  <a:pt x="1181" y="1105"/>
                  <a:pt x="1204" y="1129"/>
                  <a:pt x="1216" y="1176"/>
                </a:cubicBezTo>
                <a:cubicBezTo>
                  <a:pt x="1228" y="1222"/>
                  <a:pt x="1236" y="1291"/>
                  <a:pt x="1244" y="1348"/>
                </a:cubicBezTo>
                <a:cubicBezTo>
                  <a:pt x="1252" y="1405"/>
                  <a:pt x="1249" y="1476"/>
                  <a:pt x="1264" y="1516"/>
                </a:cubicBezTo>
                <a:cubicBezTo>
                  <a:pt x="1278" y="1556"/>
                  <a:pt x="1314" y="1559"/>
                  <a:pt x="1330" y="1585"/>
                </a:cubicBezTo>
                <a:cubicBezTo>
                  <a:pt x="1346" y="1611"/>
                  <a:pt x="1349" y="1648"/>
                  <a:pt x="1359" y="1674"/>
                </a:cubicBezTo>
                <a:cubicBezTo>
                  <a:pt x="1369" y="1700"/>
                  <a:pt x="1392" y="1733"/>
                  <a:pt x="1392" y="1743"/>
                </a:cubicBezTo>
                <a:cubicBezTo>
                  <a:pt x="1392" y="1753"/>
                  <a:pt x="1372" y="1746"/>
                  <a:pt x="1359" y="1735"/>
                </a:cubicBezTo>
                <a:cubicBezTo>
                  <a:pt x="1345" y="1723"/>
                  <a:pt x="1318" y="1685"/>
                  <a:pt x="1311" y="1675"/>
                </a:cubicBezTo>
                <a:lnTo>
                  <a:pt x="1320" y="1675"/>
                </a:lnTo>
                <a:close/>
              </a:path>
            </a:pathLst>
          </a:custGeom>
          <a:solidFill>
            <a:srgbClr val="FFFF00"/>
          </a:solidFill>
          <a:ln w="9525">
            <a:solidFill>
              <a:schemeClr val="tx1"/>
            </a:solidFill>
            <a:round/>
            <a:headEnd/>
            <a:tailEnd/>
          </a:ln>
        </p:spPr>
        <p:txBody>
          <a:bodyPr wrap="none" anchor="ctr"/>
          <a:lstStyle/>
          <a:p>
            <a:endParaRPr lang="cs-CZ"/>
          </a:p>
        </p:txBody>
      </p:sp>
      <p:grpSp>
        <p:nvGrpSpPr>
          <p:cNvPr id="4" name="Group 5"/>
          <p:cNvGrpSpPr>
            <a:grpSpLocks/>
          </p:cNvGrpSpPr>
          <p:nvPr/>
        </p:nvGrpSpPr>
        <p:grpSpPr bwMode="auto">
          <a:xfrm>
            <a:off x="4259262" y="2296938"/>
            <a:ext cx="457200" cy="1066800"/>
            <a:chOff x="2880" y="2160"/>
            <a:chExt cx="528" cy="1056"/>
          </a:xfrm>
        </p:grpSpPr>
        <p:grpSp>
          <p:nvGrpSpPr>
            <p:cNvPr id="5" name="Group 6"/>
            <p:cNvGrpSpPr>
              <a:grpSpLocks/>
            </p:cNvGrpSpPr>
            <p:nvPr/>
          </p:nvGrpSpPr>
          <p:grpSpPr bwMode="auto">
            <a:xfrm>
              <a:off x="2880" y="2544"/>
              <a:ext cx="528" cy="672"/>
              <a:chOff x="2009" y="1522"/>
              <a:chExt cx="369" cy="440"/>
            </a:xfrm>
          </p:grpSpPr>
          <p:grpSp>
            <p:nvGrpSpPr>
              <p:cNvPr id="6" name="Group 7"/>
              <p:cNvGrpSpPr>
                <a:grpSpLocks/>
              </p:cNvGrpSpPr>
              <p:nvPr/>
            </p:nvGrpSpPr>
            <p:grpSpPr bwMode="auto">
              <a:xfrm>
                <a:off x="2012" y="1522"/>
                <a:ext cx="366" cy="440"/>
                <a:chOff x="2012" y="1522"/>
                <a:chExt cx="366" cy="440"/>
              </a:xfrm>
            </p:grpSpPr>
            <p:grpSp>
              <p:nvGrpSpPr>
                <p:cNvPr id="7" name="Group 8"/>
                <p:cNvGrpSpPr>
                  <a:grpSpLocks/>
                </p:cNvGrpSpPr>
                <p:nvPr/>
              </p:nvGrpSpPr>
              <p:grpSpPr bwMode="auto">
                <a:xfrm>
                  <a:off x="2025" y="1624"/>
                  <a:ext cx="353" cy="338"/>
                  <a:chOff x="2025" y="1624"/>
                  <a:chExt cx="353" cy="338"/>
                </a:xfrm>
              </p:grpSpPr>
              <p:grpSp>
                <p:nvGrpSpPr>
                  <p:cNvPr id="8" name="Group 9"/>
                  <p:cNvGrpSpPr>
                    <a:grpSpLocks/>
                  </p:cNvGrpSpPr>
                  <p:nvPr/>
                </p:nvGrpSpPr>
                <p:grpSpPr bwMode="auto">
                  <a:xfrm>
                    <a:off x="2025" y="1624"/>
                    <a:ext cx="285" cy="72"/>
                    <a:chOff x="2025" y="1624"/>
                    <a:chExt cx="285" cy="72"/>
                  </a:xfrm>
                </p:grpSpPr>
                <p:grpSp>
                  <p:nvGrpSpPr>
                    <p:cNvPr id="9" name="Group 10"/>
                    <p:cNvGrpSpPr>
                      <a:grpSpLocks/>
                    </p:cNvGrpSpPr>
                    <p:nvPr/>
                  </p:nvGrpSpPr>
                  <p:grpSpPr bwMode="auto">
                    <a:xfrm>
                      <a:off x="2248" y="1634"/>
                      <a:ext cx="62" cy="62"/>
                      <a:chOff x="2248" y="1634"/>
                      <a:chExt cx="62" cy="62"/>
                    </a:xfrm>
                  </p:grpSpPr>
                  <p:grpSp>
                    <p:nvGrpSpPr>
                      <p:cNvPr id="10" name="Group 11"/>
                      <p:cNvGrpSpPr>
                        <a:grpSpLocks/>
                      </p:cNvGrpSpPr>
                      <p:nvPr/>
                    </p:nvGrpSpPr>
                    <p:grpSpPr bwMode="auto">
                      <a:xfrm>
                        <a:off x="2248" y="1634"/>
                        <a:ext cx="44" cy="39"/>
                        <a:chOff x="2248" y="1634"/>
                        <a:chExt cx="44" cy="39"/>
                      </a:xfrm>
                    </p:grpSpPr>
                    <p:sp>
                      <p:nvSpPr>
                        <p:cNvPr id="1374" name="Freeform 12"/>
                        <p:cNvSpPr>
                          <a:spLocks/>
                        </p:cNvSpPr>
                        <p:nvPr/>
                      </p:nvSpPr>
                      <p:spPr bwMode="auto">
                        <a:xfrm>
                          <a:off x="2248" y="1637"/>
                          <a:ext cx="40" cy="32"/>
                        </a:xfrm>
                        <a:custGeom>
                          <a:avLst/>
                          <a:gdLst>
                            <a:gd name="T0" fmla="*/ 0 w 198"/>
                            <a:gd name="T1" fmla="*/ 1 h 161"/>
                            <a:gd name="T2" fmla="*/ 0 w 198"/>
                            <a:gd name="T3" fmla="*/ 1 h 161"/>
                            <a:gd name="T4" fmla="*/ 0 w 198"/>
                            <a:gd name="T5" fmla="*/ 1 h 161"/>
                            <a:gd name="T6" fmla="*/ 0 w 198"/>
                            <a:gd name="T7" fmla="*/ 1 h 161"/>
                            <a:gd name="T8" fmla="*/ 1 w 198"/>
                            <a:gd name="T9" fmla="*/ 0 h 161"/>
                            <a:gd name="T10" fmla="*/ 1 w 198"/>
                            <a:gd name="T11" fmla="*/ 0 h 161"/>
                            <a:gd name="T12" fmla="*/ 1 w 198"/>
                            <a:gd name="T13" fmla="*/ 0 h 161"/>
                            <a:gd name="T14" fmla="*/ 1 w 198"/>
                            <a:gd name="T15" fmla="*/ 0 h 161"/>
                            <a:gd name="T16" fmla="*/ 1 w 198"/>
                            <a:gd name="T17" fmla="*/ 0 h 161"/>
                            <a:gd name="T18" fmla="*/ 2 w 198"/>
                            <a:gd name="T19" fmla="*/ 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1"/>
                            <a:gd name="T32" fmla="*/ 198 w 198"/>
                            <a:gd name="T33" fmla="*/ 161 h 1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1">
                              <a:moveTo>
                                <a:pt x="0" y="161"/>
                              </a:moveTo>
                              <a:lnTo>
                                <a:pt x="18" y="132"/>
                              </a:lnTo>
                              <a:lnTo>
                                <a:pt x="37" y="108"/>
                              </a:lnTo>
                              <a:lnTo>
                                <a:pt x="58" y="81"/>
                              </a:lnTo>
                              <a:lnTo>
                                <a:pt x="82" y="57"/>
                              </a:lnTo>
                              <a:lnTo>
                                <a:pt x="107" y="37"/>
                              </a:lnTo>
                              <a:lnTo>
                                <a:pt x="131" y="23"/>
                              </a:lnTo>
                              <a:lnTo>
                                <a:pt x="150" y="12"/>
                              </a:lnTo>
                              <a:lnTo>
                                <a:pt x="170" y="6"/>
                              </a:lnTo>
                              <a:lnTo>
                                <a:pt x="198" y="0"/>
                              </a:lnTo>
                            </a:path>
                          </a:pathLst>
                        </a:custGeom>
                        <a:noFill/>
                        <a:ln w="25400">
                          <a:solidFill>
                            <a:srgbClr val="600060"/>
                          </a:solidFill>
                          <a:round/>
                          <a:headEnd/>
                          <a:tailEnd/>
                        </a:ln>
                      </p:spPr>
                      <p:txBody>
                        <a:bodyPr/>
                        <a:lstStyle/>
                        <a:p>
                          <a:endParaRPr lang="cs-CZ"/>
                        </a:p>
                      </p:txBody>
                    </p:sp>
                    <p:sp>
                      <p:nvSpPr>
                        <p:cNvPr id="1375" name="Freeform 13"/>
                        <p:cNvSpPr>
                          <a:spLocks/>
                        </p:cNvSpPr>
                        <p:nvPr/>
                      </p:nvSpPr>
                      <p:spPr bwMode="auto">
                        <a:xfrm>
                          <a:off x="2253" y="1641"/>
                          <a:ext cx="39" cy="32"/>
                        </a:xfrm>
                        <a:custGeom>
                          <a:avLst/>
                          <a:gdLst>
                            <a:gd name="T0" fmla="*/ 0 w 195"/>
                            <a:gd name="T1" fmla="*/ 1 h 160"/>
                            <a:gd name="T2" fmla="*/ 0 w 195"/>
                            <a:gd name="T3" fmla="*/ 1 h 160"/>
                            <a:gd name="T4" fmla="*/ 0 w 195"/>
                            <a:gd name="T5" fmla="*/ 1 h 160"/>
                            <a:gd name="T6" fmla="*/ 0 w 195"/>
                            <a:gd name="T7" fmla="*/ 1 h 160"/>
                            <a:gd name="T8" fmla="*/ 1 w 195"/>
                            <a:gd name="T9" fmla="*/ 0 h 160"/>
                            <a:gd name="T10" fmla="*/ 1 w 195"/>
                            <a:gd name="T11" fmla="*/ 0 h 160"/>
                            <a:gd name="T12" fmla="*/ 1 w 195"/>
                            <a:gd name="T13" fmla="*/ 0 h 160"/>
                            <a:gd name="T14" fmla="*/ 1 w 195"/>
                            <a:gd name="T15" fmla="*/ 0 h 160"/>
                            <a:gd name="T16" fmla="*/ 1 w 195"/>
                            <a:gd name="T17" fmla="*/ 0 h 160"/>
                            <a:gd name="T18" fmla="*/ 2 w 195"/>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60"/>
                            <a:gd name="T32" fmla="*/ 195 w 195"/>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60">
                              <a:moveTo>
                                <a:pt x="0" y="160"/>
                              </a:moveTo>
                              <a:lnTo>
                                <a:pt x="19" y="131"/>
                              </a:lnTo>
                              <a:lnTo>
                                <a:pt x="37" y="106"/>
                              </a:lnTo>
                              <a:lnTo>
                                <a:pt x="59" y="80"/>
                              </a:lnTo>
                              <a:lnTo>
                                <a:pt x="82" y="55"/>
                              </a:lnTo>
                              <a:lnTo>
                                <a:pt x="108" y="35"/>
                              </a:lnTo>
                              <a:lnTo>
                                <a:pt x="131" y="21"/>
                              </a:lnTo>
                              <a:lnTo>
                                <a:pt x="156" y="11"/>
                              </a:lnTo>
                              <a:lnTo>
                                <a:pt x="177" y="3"/>
                              </a:lnTo>
                              <a:lnTo>
                                <a:pt x="195" y="0"/>
                              </a:lnTo>
                            </a:path>
                          </a:pathLst>
                        </a:custGeom>
                        <a:noFill/>
                        <a:ln w="11113">
                          <a:solidFill>
                            <a:srgbClr val="400040"/>
                          </a:solidFill>
                          <a:round/>
                          <a:headEnd/>
                          <a:tailEnd/>
                        </a:ln>
                      </p:spPr>
                      <p:txBody>
                        <a:bodyPr/>
                        <a:lstStyle/>
                        <a:p>
                          <a:endParaRPr lang="cs-CZ"/>
                        </a:p>
                      </p:txBody>
                    </p:sp>
                    <p:sp>
                      <p:nvSpPr>
                        <p:cNvPr id="1376" name="Freeform 14"/>
                        <p:cNvSpPr>
                          <a:spLocks/>
                        </p:cNvSpPr>
                        <p:nvPr/>
                      </p:nvSpPr>
                      <p:spPr bwMode="auto">
                        <a:xfrm>
                          <a:off x="2248" y="1634"/>
                          <a:ext cx="39" cy="32"/>
                        </a:xfrm>
                        <a:custGeom>
                          <a:avLst/>
                          <a:gdLst>
                            <a:gd name="T0" fmla="*/ 0 w 194"/>
                            <a:gd name="T1" fmla="*/ 1 h 160"/>
                            <a:gd name="T2" fmla="*/ 0 w 194"/>
                            <a:gd name="T3" fmla="*/ 1 h 160"/>
                            <a:gd name="T4" fmla="*/ 0 w 194"/>
                            <a:gd name="T5" fmla="*/ 1 h 160"/>
                            <a:gd name="T6" fmla="*/ 0 w 194"/>
                            <a:gd name="T7" fmla="*/ 1 h 160"/>
                            <a:gd name="T8" fmla="*/ 1 w 194"/>
                            <a:gd name="T9" fmla="*/ 0 h 160"/>
                            <a:gd name="T10" fmla="*/ 1 w 194"/>
                            <a:gd name="T11" fmla="*/ 0 h 160"/>
                            <a:gd name="T12" fmla="*/ 1 w 194"/>
                            <a:gd name="T13" fmla="*/ 0 h 160"/>
                            <a:gd name="T14" fmla="*/ 1 w 194"/>
                            <a:gd name="T15" fmla="*/ 0 h 160"/>
                            <a:gd name="T16" fmla="*/ 1 w 194"/>
                            <a:gd name="T17" fmla="*/ 0 h 160"/>
                            <a:gd name="T18" fmla="*/ 2 w 194"/>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60"/>
                            <a:gd name="T32" fmla="*/ 194 w 194"/>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60">
                              <a:moveTo>
                                <a:pt x="0" y="160"/>
                              </a:moveTo>
                              <a:lnTo>
                                <a:pt x="18" y="131"/>
                              </a:lnTo>
                              <a:lnTo>
                                <a:pt x="37" y="106"/>
                              </a:lnTo>
                              <a:lnTo>
                                <a:pt x="58" y="80"/>
                              </a:lnTo>
                              <a:lnTo>
                                <a:pt x="82" y="55"/>
                              </a:lnTo>
                              <a:lnTo>
                                <a:pt x="107" y="36"/>
                              </a:lnTo>
                              <a:lnTo>
                                <a:pt x="131" y="21"/>
                              </a:lnTo>
                              <a:lnTo>
                                <a:pt x="155" y="11"/>
                              </a:lnTo>
                              <a:lnTo>
                                <a:pt x="178" y="3"/>
                              </a:lnTo>
                              <a:lnTo>
                                <a:pt x="194" y="0"/>
                              </a:lnTo>
                            </a:path>
                          </a:pathLst>
                        </a:custGeom>
                        <a:noFill/>
                        <a:ln w="4763">
                          <a:solidFill>
                            <a:srgbClr val="A000A0"/>
                          </a:solidFill>
                          <a:round/>
                          <a:headEnd/>
                          <a:tailEnd/>
                        </a:ln>
                      </p:spPr>
                      <p:txBody>
                        <a:bodyPr/>
                        <a:lstStyle/>
                        <a:p>
                          <a:endParaRPr lang="cs-CZ"/>
                        </a:p>
                      </p:txBody>
                    </p:sp>
                  </p:grpSp>
                  <p:grpSp>
                    <p:nvGrpSpPr>
                      <p:cNvPr id="11" name="Group 15"/>
                      <p:cNvGrpSpPr>
                        <a:grpSpLocks/>
                      </p:cNvGrpSpPr>
                      <p:nvPr/>
                    </p:nvGrpSpPr>
                    <p:grpSpPr bwMode="auto">
                      <a:xfrm>
                        <a:off x="2265" y="1658"/>
                        <a:ext cx="45" cy="38"/>
                        <a:chOff x="2265" y="1658"/>
                        <a:chExt cx="45" cy="38"/>
                      </a:xfrm>
                    </p:grpSpPr>
                    <p:sp>
                      <p:nvSpPr>
                        <p:cNvPr id="1371" name="Freeform 16"/>
                        <p:cNvSpPr>
                          <a:spLocks/>
                        </p:cNvSpPr>
                        <p:nvPr/>
                      </p:nvSpPr>
                      <p:spPr bwMode="auto">
                        <a:xfrm>
                          <a:off x="2265" y="1660"/>
                          <a:ext cx="40" cy="32"/>
                        </a:xfrm>
                        <a:custGeom>
                          <a:avLst/>
                          <a:gdLst>
                            <a:gd name="T0" fmla="*/ 0 w 198"/>
                            <a:gd name="T1" fmla="*/ 1 h 160"/>
                            <a:gd name="T2" fmla="*/ 0 w 198"/>
                            <a:gd name="T3" fmla="*/ 1 h 160"/>
                            <a:gd name="T4" fmla="*/ 0 w 198"/>
                            <a:gd name="T5" fmla="*/ 1 h 160"/>
                            <a:gd name="T6" fmla="*/ 0 w 198"/>
                            <a:gd name="T7" fmla="*/ 1 h 160"/>
                            <a:gd name="T8" fmla="*/ 1 w 198"/>
                            <a:gd name="T9" fmla="*/ 0 h 160"/>
                            <a:gd name="T10" fmla="*/ 1 w 198"/>
                            <a:gd name="T11" fmla="*/ 0 h 160"/>
                            <a:gd name="T12" fmla="*/ 1 w 198"/>
                            <a:gd name="T13" fmla="*/ 0 h 160"/>
                            <a:gd name="T14" fmla="*/ 1 w 198"/>
                            <a:gd name="T15" fmla="*/ 0 h 160"/>
                            <a:gd name="T16" fmla="*/ 1 w 198"/>
                            <a:gd name="T17" fmla="*/ 0 h 160"/>
                            <a:gd name="T18" fmla="*/ 2 w 19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0"/>
                            <a:gd name="T32" fmla="*/ 198 w 19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0">
                              <a:moveTo>
                                <a:pt x="0" y="160"/>
                              </a:moveTo>
                              <a:lnTo>
                                <a:pt x="18" y="131"/>
                              </a:lnTo>
                              <a:lnTo>
                                <a:pt x="37" y="107"/>
                              </a:lnTo>
                              <a:lnTo>
                                <a:pt x="58" y="81"/>
                              </a:lnTo>
                              <a:lnTo>
                                <a:pt x="82" y="56"/>
                              </a:lnTo>
                              <a:lnTo>
                                <a:pt x="106" y="37"/>
                              </a:lnTo>
                              <a:lnTo>
                                <a:pt x="130" y="23"/>
                              </a:lnTo>
                              <a:lnTo>
                                <a:pt x="149" y="12"/>
                              </a:lnTo>
                              <a:lnTo>
                                <a:pt x="168" y="6"/>
                              </a:lnTo>
                              <a:lnTo>
                                <a:pt x="198" y="0"/>
                              </a:lnTo>
                            </a:path>
                          </a:pathLst>
                        </a:custGeom>
                        <a:noFill/>
                        <a:ln w="25400">
                          <a:solidFill>
                            <a:srgbClr val="600060"/>
                          </a:solidFill>
                          <a:round/>
                          <a:headEnd/>
                          <a:tailEnd/>
                        </a:ln>
                      </p:spPr>
                      <p:txBody>
                        <a:bodyPr/>
                        <a:lstStyle/>
                        <a:p>
                          <a:endParaRPr lang="cs-CZ"/>
                        </a:p>
                      </p:txBody>
                    </p:sp>
                    <p:sp>
                      <p:nvSpPr>
                        <p:cNvPr id="1372" name="Freeform 17"/>
                        <p:cNvSpPr>
                          <a:spLocks/>
                        </p:cNvSpPr>
                        <p:nvPr/>
                      </p:nvSpPr>
                      <p:spPr bwMode="auto">
                        <a:xfrm>
                          <a:off x="2271" y="1664"/>
                          <a:ext cx="39" cy="32"/>
                        </a:xfrm>
                        <a:custGeom>
                          <a:avLst/>
                          <a:gdLst>
                            <a:gd name="T0" fmla="*/ 0 w 195"/>
                            <a:gd name="T1" fmla="*/ 1 h 159"/>
                            <a:gd name="T2" fmla="*/ 0 w 195"/>
                            <a:gd name="T3" fmla="*/ 1 h 159"/>
                            <a:gd name="T4" fmla="*/ 0 w 195"/>
                            <a:gd name="T5" fmla="*/ 1 h 159"/>
                            <a:gd name="T6" fmla="*/ 0 w 195"/>
                            <a:gd name="T7" fmla="*/ 1 h 159"/>
                            <a:gd name="T8" fmla="*/ 1 w 195"/>
                            <a:gd name="T9" fmla="*/ 0 h 159"/>
                            <a:gd name="T10" fmla="*/ 1 w 195"/>
                            <a:gd name="T11" fmla="*/ 0 h 159"/>
                            <a:gd name="T12" fmla="*/ 1 w 195"/>
                            <a:gd name="T13" fmla="*/ 0 h 159"/>
                            <a:gd name="T14" fmla="*/ 1 w 195"/>
                            <a:gd name="T15" fmla="*/ 0 h 159"/>
                            <a:gd name="T16" fmla="*/ 1 w 195"/>
                            <a:gd name="T17" fmla="*/ 0 h 159"/>
                            <a:gd name="T18" fmla="*/ 2 w 195"/>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59"/>
                            <a:gd name="T32" fmla="*/ 195 w 19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59">
                              <a:moveTo>
                                <a:pt x="0" y="159"/>
                              </a:moveTo>
                              <a:lnTo>
                                <a:pt x="19" y="131"/>
                              </a:lnTo>
                              <a:lnTo>
                                <a:pt x="37" y="106"/>
                              </a:lnTo>
                              <a:lnTo>
                                <a:pt x="59" y="79"/>
                              </a:lnTo>
                              <a:lnTo>
                                <a:pt x="81" y="56"/>
                              </a:lnTo>
                              <a:lnTo>
                                <a:pt x="107" y="36"/>
                              </a:lnTo>
                              <a:lnTo>
                                <a:pt x="130" y="22"/>
                              </a:lnTo>
                              <a:lnTo>
                                <a:pt x="155" y="12"/>
                              </a:lnTo>
                              <a:lnTo>
                                <a:pt x="177" y="4"/>
                              </a:lnTo>
                              <a:lnTo>
                                <a:pt x="195" y="0"/>
                              </a:lnTo>
                            </a:path>
                          </a:pathLst>
                        </a:custGeom>
                        <a:noFill/>
                        <a:ln w="11113">
                          <a:solidFill>
                            <a:srgbClr val="400040"/>
                          </a:solidFill>
                          <a:round/>
                          <a:headEnd/>
                          <a:tailEnd/>
                        </a:ln>
                      </p:spPr>
                      <p:txBody>
                        <a:bodyPr/>
                        <a:lstStyle/>
                        <a:p>
                          <a:endParaRPr lang="cs-CZ"/>
                        </a:p>
                      </p:txBody>
                    </p:sp>
                    <p:sp>
                      <p:nvSpPr>
                        <p:cNvPr id="1373" name="Freeform 18"/>
                        <p:cNvSpPr>
                          <a:spLocks/>
                        </p:cNvSpPr>
                        <p:nvPr/>
                      </p:nvSpPr>
                      <p:spPr bwMode="auto">
                        <a:xfrm>
                          <a:off x="2265" y="1658"/>
                          <a:ext cx="39" cy="31"/>
                        </a:xfrm>
                        <a:custGeom>
                          <a:avLst/>
                          <a:gdLst>
                            <a:gd name="T0" fmla="*/ 0 w 194"/>
                            <a:gd name="T1" fmla="*/ 1 h 159"/>
                            <a:gd name="T2" fmla="*/ 0 w 194"/>
                            <a:gd name="T3" fmla="*/ 1 h 159"/>
                            <a:gd name="T4" fmla="*/ 0 w 194"/>
                            <a:gd name="T5" fmla="*/ 1 h 159"/>
                            <a:gd name="T6" fmla="*/ 0 w 194"/>
                            <a:gd name="T7" fmla="*/ 1 h 159"/>
                            <a:gd name="T8" fmla="*/ 1 w 194"/>
                            <a:gd name="T9" fmla="*/ 0 h 159"/>
                            <a:gd name="T10" fmla="*/ 1 w 194"/>
                            <a:gd name="T11" fmla="*/ 0 h 159"/>
                            <a:gd name="T12" fmla="*/ 1 w 194"/>
                            <a:gd name="T13" fmla="*/ 0 h 159"/>
                            <a:gd name="T14" fmla="*/ 1 w 194"/>
                            <a:gd name="T15" fmla="*/ 0 h 159"/>
                            <a:gd name="T16" fmla="*/ 1 w 194"/>
                            <a:gd name="T17" fmla="*/ 0 h 159"/>
                            <a:gd name="T18" fmla="*/ 2 w 194"/>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59"/>
                            <a:gd name="T32" fmla="*/ 194 w 194"/>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59">
                              <a:moveTo>
                                <a:pt x="0" y="159"/>
                              </a:moveTo>
                              <a:lnTo>
                                <a:pt x="18" y="130"/>
                              </a:lnTo>
                              <a:lnTo>
                                <a:pt x="37" y="106"/>
                              </a:lnTo>
                              <a:lnTo>
                                <a:pt x="58" y="80"/>
                              </a:lnTo>
                              <a:lnTo>
                                <a:pt x="82" y="55"/>
                              </a:lnTo>
                              <a:lnTo>
                                <a:pt x="106" y="36"/>
                              </a:lnTo>
                              <a:lnTo>
                                <a:pt x="130" y="21"/>
                              </a:lnTo>
                              <a:lnTo>
                                <a:pt x="154" y="11"/>
                              </a:lnTo>
                              <a:lnTo>
                                <a:pt x="177" y="3"/>
                              </a:lnTo>
                              <a:lnTo>
                                <a:pt x="194" y="0"/>
                              </a:lnTo>
                            </a:path>
                          </a:pathLst>
                        </a:custGeom>
                        <a:noFill/>
                        <a:ln w="4763">
                          <a:solidFill>
                            <a:srgbClr val="A000A0"/>
                          </a:solidFill>
                          <a:round/>
                          <a:headEnd/>
                          <a:tailEnd/>
                        </a:ln>
                      </p:spPr>
                      <p:txBody>
                        <a:bodyPr/>
                        <a:lstStyle/>
                        <a:p>
                          <a:endParaRPr lang="cs-CZ"/>
                        </a:p>
                      </p:txBody>
                    </p:sp>
                  </p:grpSp>
                </p:grpSp>
                <p:grpSp>
                  <p:nvGrpSpPr>
                    <p:cNvPr id="12" name="Group 19"/>
                    <p:cNvGrpSpPr>
                      <a:grpSpLocks/>
                    </p:cNvGrpSpPr>
                    <p:nvPr/>
                  </p:nvGrpSpPr>
                  <p:grpSpPr bwMode="auto">
                    <a:xfrm>
                      <a:off x="2025" y="1624"/>
                      <a:ext cx="213" cy="55"/>
                      <a:chOff x="2025" y="1624"/>
                      <a:chExt cx="213" cy="55"/>
                    </a:xfrm>
                  </p:grpSpPr>
                  <p:grpSp>
                    <p:nvGrpSpPr>
                      <p:cNvPr id="13" name="Group 20"/>
                      <p:cNvGrpSpPr>
                        <a:grpSpLocks/>
                      </p:cNvGrpSpPr>
                      <p:nvPr/>
                    </p:nvGrpSpPr>
                    <p:grpSpPr bwMode="auto">
                      <a:xfrm>
                        <a:off x="2051" y="1650"/>
                        <a:ext cx="148" cy="29"/>
                        <a:chOff x="2051" y="1650"/>
                        <a:chExt cx="148" cy="29"/>
                      </a:xfrm>
                    </p:grpSpPr>
                    <p:grpSp>
                      <p:nvGrpSpPr>
                        <p:cNvPr id="14" name="Group 21"/>
                        <p:cNvGrpSpPr>
                          <a:grpSpLocks/>
                        </p:cNvGrpSpPr>
                        <p:nvPr/>
                      </p:nvGrpSpPr>
                      <p:grpSpPr bwMode="auto">
                        <a:xfrm>
                          <a:off x="2057" y="1650"/>
                          <a:ext cx="142" cy="29"/>
                          <a:chOff x="2057" y="1650"/>
                          <a:chExt cx="142" cy="29"/>
                        </a:xfrm>
                      </p:grpSpPr>
                      <p:sp>
                        <p:nvSpPr>
                          <p:cNvPr id="1366" name="Freeform 22"/>
                          <p:cNvSpPr>
                            <a:spLocks/>
                          </p:cNvSpPr>
                          <p:nvPr/>
                        </p:nvSpPr>
                        <p:spPr bwMode="auto">
                          <a:xfrm>
                            <a:off x="2058" y="1653"/>
                            <a:ext cx="139" cy="20"/>
                          </a:xfrm>
                          <a:custGeom>
                            <a:avLst/>
                            <a:gdLst>
                              <a:gd name="T0" fmla="*/ 0 w 694"/>
                              <a:gd name="T1" fmla="*/ 1 h 101"/>
                              <a:gd name="T2" fmla="*/ 0 w 694"/>
                              <a:gd name="T3" fmla="*/ 1 h 101"/>
                              <a:gd name="T4" fmla="*/ 1 w 694"/>
                              <a:gd name="T5" fmla="*/ 0 h 101"/>
                              <a:gd name="T6" fmla="*/ 1 w 694"/>
                              <a:gd name="T7" fmla="*/ 0 h 101"/>
                              <a:gd name="T8" fmla="*/ 2 w 694"/>
                              <a:gd name="T9" fmla="*/ 0 h 101"/>
                              <a:gd name="T10" fmla="*/ 2 w 694"/>
                              <a:gd name="T11" fmla="*/ 0 h 101"/>
                              <a:gd name="T12" fmla="*/ 3 w 694"/>
                              <a:gd name="T13" fmla="*/ 0 h 101"/>
                              <a:gd name="T14" fmla="*/ 3 w 694"/>
                              <a:gd name="T15" fmla="*/ 0 h 101"/>
                              <a:gd name="T16" fmla="*/ 3 w 694"/>
                              <a:gd name="T17" fmla="*/ 0 h 101"/>
                              <a:gd name="T18" fmla="*/ 4 w 694"/>
                              <a:gd name="T19" fmla="*/ 0 h 101"/>
                              <a:gd name="T20" fmla="*/ 4 w 694"/>
                              <a:gd name="T21" fmla="*/ 0 h 101"/>
                              <a:gd name="T22" fmla="*/ 5 w 694"/>
                              <a:gd name="T23" fmla="*/ 0 h 101"/>
                              <a:gd name="T24" fmla="*/ 5 w 694"/>
                              <a:gd name="T25" fmla="*/ 0 h 101"/>
                              <a:gd name="T26" fmla="*/ 5 w 694"/>
                              <a:gd name="T27" fmla="*/ 0 h 101"/>
                              <a:gd name="T28" fmla="*/ 5 w 694"/>
                              <a:gd name="T29" fmla="*/ 0 h 101"/>
                              <a:gd name="T30" fmla="*/ 5 w 694"/>
                              <a:gd name="T31" fmla="*/ 1 h 101"/>
                              <a:gd name="T32" fmla="*/ 6 w 694"/>
                              <a:gd name="T33" fmla="*/ 1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1"/>
                              <a:gd name="T53" fmla="*/ 694 w 69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1">
                                <a:moveTo>
                                  <a:pt x="0" y="80"/>
                                </a:moveTo>
                                <a:lnTo>
                                  <a:pt x="42" y="67"/>
                                </a:lnTo>
                                <a:lnTo>
                                  <a:pt x="85" y="54"/>
                                </a:lnTo>
                                <a:lnTo>
                                  <a:pt x="143" y="40"/>
                                </a:lnTo>
                                <a:lnTo>
                                  <a:pt x="205" y="27"/>
                                </a:lnTo>
                                <a:lnTo>
                                  <a:pt x="268" y="14"/>
                                </a:lnTo>
                                <a:lnTo>
                                  <a:pt x="315" y="8"/>
                                </a:lnTo>
                                <a:lnTo>
                                  <a:pt x="372" y="2"/>
                                </a:lnTo>
                                <a:lnTo>
                                  <a:pt x="433" y="0"/>
                                </a:lnTo>
                                <a:lnTo>
                                  <a:pt x="490" y="3"/>
                                </a:lnTo>
                                <a:lnTo>
                                  <a:pt x="540" y="6"/>
                                </a:lnTo>
                                <a:lnTo>
                                  <a:pt x="590" y="14"/>
                                </a:lnTo>
                                <a:lnTo>
                                  <a:pt x="617" y="25"/>
                                </a:lnTo>
                                <a:lnTo>
                                  <a:pt x="642" y="39"/>
                                </a:lnTo>
                                <a:lnTo>
                                  <a:pt x="663" y="56"/>
                                </a:lnTo>
                                <a:lnTo>
                                  <a:pt x="685" y="83"/>
                                </a:lnTo>
                                <a:lnTo>
                                  <a:pt x="694" y="101"/>
                                </a:lnTo>
                              </a:path>
                            </a:pathLst>
                          </a:custGeom>
                          <a:noFill/>
                          <a:ln w="25400">
                            <a:solidFill>
                              <a:srgbClr val="600060"/>
                            </a:solidFill>
                            <a:round/>
                            <a:headEnd/>
                            <a:tailEnd/>
                          </a:ln>
                        </p:spPr>
                        <p:txBody>
                          <a:bodyPr/>
                          <a:lstStyle/>
                          <a:p>
                            <a:endParaRPr lang="cs-CZ"/>
                          </a:p>
                        </p:txBody>
                      </p:sp>
                      <p:sp>
                        <p:nvSpPr>
                          <p:cNvPr id="1367" name="Freeform 23"/>
                          <p:cNvSpPr>
                            <a:spLocks/>
                          </p:cNvSpPr>
                          <p:nvPr/>
                        </p:nvSpPr>
                        <p:spPr bwMode="auto">
                          <a:xfrm>
                            <a:off x="2057" y="1659"/>
                            <a:ext cx="138" cy="20"/>
                          </a:xfrm>
                          <a:custGeom>
                            <a:avLst/>
                            <a:gdLst>
                              <a:gd name="T0" fmla="*/ 0 w 694"/>
                              <a:gd name="T1" fmla="*/ 1 h 100"/>
                              <a:gd name="T2" fmla="*/ 0 w 694"/>
                              <a:gd name="T3" fmla="*/ 1 h 100"/>
                              <a:gd name="T4" fmla="*/ 1 w 694"/>
                              <a:gd name="T5" fmla="*/ 0 h 100"/>
                              <a:gd name="T6" fmla="*/ 1 w 694"/>
                              <a:gd name="T7" fmla="*/ 0 h 100"/>
                              <a:gd name="T8" fmla="*/ 2 w 694"/>
                              <a:gd name="T9" fmla="*/ 0 h 100"/>
                              <a:gd name="T10" fmla="*/ 2 w 694"/>
                              <a:gd name="T11" fmla="*/ 0 h 100"/>
                              <a:gd name="T12" fmla="*/ 3 w 694"/>
                              <a:gd name="T13" fmla="*/ 0 h 100"/>
                              <a:gd name="T14" fmla="*/ 3 w 694"/>
                              <a:gd name="T15" fmla="*/ 0 h 100"/>
                              <a:gd name="T16" fmla="*/ 3 w 694"/>
                              <a:gd name="T17" fmla="*/ 0 h 100"/>
                              <a:gd name="T18" fmla="*/ 4 w 694"/>
                              <a:gd name="T19" fmla="*/ 0 h 100"/>
                              <a:gd name="T20" fmla="*/ 4 w 694"/>
                              <a:gd name="T21" fmla="*/ 0 h 100"/>
                              <a:gd name="T22" fmla="*/ 5 w 694"/>
                              <a:gd name="T23" fmla="*/ 0 h 100"/>
                              <a:gd name="T24" fmla="*/ 5 w 694"/>
                              <a:gd name="T25" fmla="*/ 0 h 100"/>
                              <a:gd name="T26" fmla="*/ 5 w 694"/>
                              <a:gd name="T27" fmla="*/ 0 h 100"/>
                              <a:gd name="T28" fmla="*/ 5 w 694"/>
                              <a:gd name="T29" fmla="*/ 0 h 100"/>
                              <a:gd name="T30" fmla="*/ 5 w 694"/>
                              <a:gd name="T31" fmla="*/ 1 h 100"/>
                              <a:gd name="T32" fmla="*/ 5 w 694"/>
                              <a:gd name="T33" fmla="*/ 1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1" y="66"/>
                                </a:lnTo>
                                <a:lnTo>
                                  <a:pt x="84" y="54"/>
                                </a:lnTo>
                                <a:lnTo>
                                  <a:pt x="143" y="40"/>
                                </a:lnTo>
                                <a:lnTo>
                                  <a:pt x="205" y="26"/>
                                </a:lnTo>
                                <a:lnTo>
                                  <a:pt x="267" y="14"/>
                                </a:lnTo>
                                <a:lnTo>
                                  <a:pt x="315" y="8"/>
                                </a:lnTo>
                                <a:lnTo>
                                  <a:pt x="372" y="2"/>
                                </a:lnTo>
                                <a:lnTo>
                                  <a:pt x="433" y="0"/>
                                </a:lnTo>
                                <a:lnTo>
                                  <a:pt x="489" y="3"/>
                                </a:lnTo>
                                <a:lnTo>
                                  <a:pt x="540" y="6"/>
                                </a:lnTo>
                                <a:lnTo>
                                  <a:pt x="590" y="14"/>
                                </a:lnTo>
                                <a:lnTo>
                                  <a:pt x="617" y="24"/>
                                </a:lnTo>
                                <a:lnTo>
                                  <a:pt x="642" y="39"/>
                                </a:lnTo>
                                <a:lnTo>
                                  <a:pt x="663" y="55"/>
                                </a:lnTo>
                                <a:lnTo>
                                  <a:pt x="685" y="83"/>
                                </a:lnTo>
                                <a:lnTo>
                                  <a:pt x="694" y="100"/>
                                </a:lnTo>
                              </a:path>
                            </a:pathLst>
                          </a:custGeom>
                          <a:noFill/>
                          <a:ln w="11113">
                            <a:solidFill>
                              <a:srgbClr val="400040"/>
                            </a:solidFill>
                            <a:round/>
                            <a:headEnd/>
                            <a:tailEnd/>
                          </a:ln>
                        </p:spPr>
                        <p:txBody>
                          <a:bodyPr/>
                          <a:lstStyle/>
                          <a:p>
                            <a:endParaRPr lang="cs-CZ"/>
                          </a:p>
                        </p:txBody>
                      </p:sp>
                      <p:sp>
                        <p:nvSpPr>
                          <p:cNvPr id="1368" name="Freeform 24"/>
                          <p:cNvSpPr>
                            <a:spLocks/>
                          </p:cNvSpPr>
                          <p:nvPr/>
                        </p:nvSpPr>
                        <p:spPr bwMode="auto">
                          <a:xfrm>
                            <a:off x="2060" y="1650"/>
                            <a:ext cx="139" cy="20"/>
                          </a:xfrm>
                          <a:custGeom>
                            <a:avLst/>
                            <a:gdLst>
                              <a:gd name="T0" fmla="*/ 0 w 694"/>
                              <a:gd name="T1" fmla="*/ 1 h 100"/>
                              <a:gd name="T2" fmla="*/ 0 w 694"/>
                              <a:gd name="T3" fmla="*/ 1 h 100"/>
                              <a:gd name="T4" fmla="*/ 1 w 694"/>
                              <a:gd name="T5" fmla="*/ 0 h 100"/>
                              <a:gd name="T6" fmla="*/ 1 w 694"/>
                              <a:gd name="T7" fmla="*/ 0 h 100"/>
                              <a:gd name="T8" fmla="*/ 2 w 694"/>
                              <a:gd name="T9" fmla="*/ 0 h 100"/>
                              <a:gd name="T10" fmla="*/ 2 w 694"/>
                              <a:gd name="T11" fmla="*/ 0 h 100"/>
                              <a:gd name="T12" fmla="*/ 3 w 694"/>
                              <a:gd name="T13" fmla="*/ 0 h 100"/>
                              <a:gd name="T14" fmla="*/ 3 w 694"/>
                              <a:gd name="T15" fmla="*/ 0 h 100"/>
                              <a:gd name="T16" fmla="*/ 3 w 694"/>
                              <a:gd name="T17" fmla="*/ 0 h 100"/>
                              <a:gd name="T18" fmla="*/ 4 w 694"/>
                              <a:gd name="T19" fmla="*/ 0 h 100"/>
                              <a:gd name="T20" fmla="*/ 4 w 694"/>
                              <a:gd name="T21" fmla="*/ 0 h 100"/>
                              <a:gd name="T22" fmla="*/ 5 w 694"/>
                              <a:gd name="T23" fmla="*/ 0 h 100"/>
                              <a:gd name="T24" fmla="*/ 5 w 694"/>
                              <a:gd name="T25" fmla="*/ 0 h 100"/>
                              <a:gd name="T26" fmla="*/ 5 w 694"/>
                              <a:gd name="T27" fmla="*/ 0 h 100"/>
                              <a:gd name="T28" fmla="*/ 5 w 694"/>
                              <a:gd name="T29" fmla="*/ 0 h 100"/>
                              <a:gd name="T30" fmla="*/ 5 w 694"/>
                              <a:gd name="T31" fmla="*/ 1 h 100"/>
                              <a:gd name="T32" fmla="*/ 6 w 694"/>
                              <a:gd name="T33" fmla="*/ 1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2" y="66"/>
                                </a:lnTo>
                                <a:lnTo>
                                  <a:pt x="85" y="54"/>
                                </a:lnTo>
                                <a:lnTo>
                                  <a:pt x="143" y="40"/>
                                </a:lnTo>
                                <a:lnTo>
                                  <a:pt x="204" y="26"/>
                                </a:lnTo>
                                <a:lnTo>
                                  <a:pt x="268" y="14"/>
                                </a:lnTo>
                                <a:lnTo>
                                  <a:pt x="315" y="8"/>
                                </a:lnTo>
                                <a:lnTo>
                                  <a:pt x="372" y="2"/>
                                </a:lnTo>
                                <a:lnTo>
                                  <a:pt x="434" y="0"/>
                                </a:lnTo>
                                <a:lnTo>
                                  <a:pt x="490" y="3"/>
                                </a:lnTo>
                                <a:lnTo>
                                  <a:pt x="540" y="6"/>
                                </a:lnTo>
                                <a:lnTo>
                                  <a:pt x="590" y="14"/>
                                </a:lnTo>
                                <a:lnTo>
                                  <a:pt x="618" y="24"/>
                                </a:lnTo>
                                <a:lnTo>
                                  <a:pt x="642" y="39"/>
                                </a:lnTo>
                                <a:lnTo>
                                  <a:pt x="664" y="55"/>
                                </a:lnTo>
                                <a:lnTo>
                                  <a:pt x="685" y="83"/>
                                </a:lnTo>
                                <a:lnTo>
                                  <a:pt x="694" y="100"/>
                                </a:lnTo>
                              </a:path>
                            </a:pathLst>
                          </a:custGeom>
                          <a:noFill/>
                          <a:ln w="4763">
                            <a:solidFill>
                              <a:srgbClr val="A000A0"/>
                            </a:solidFill>
                            <a:round/>
                            <a:headEnd/>
                            <a:tailEnd/>
                          </a:ln>
                        </p:spPr>
                        <p:txBody>
                          <a:bodyPr/>
                          <a:lstStyle/>
                          <a:p>
                            <a:endParaRPr lang="cs-CZ"/>
                          </a:p>
                        </p:txBody>
                      </p:sp>
                    </p:grpSp>
                    <p:sp>
                      <p:nvSpPr>
                        <p:cNvPr id="1365" name="Oval 25"/>
                        <p:cNvSpPr>
                          <a:spLocks noChangeArrowheads="1"/>
                        </p:cNvSpPr>
                        <p:nvPr/>
                      </p:nvSpPr>
                      <p:spPr bwMode="auto">
                        <a:xfrm>
                          <a:off x="2051" y="1663"/>
                          <a:ext cx="8" cy="14"/>
                        </a:xfrm>
                        <a:prstGeom prst="ellipse">
                          <a:avLst/>
                        </a:prstGeom>
                        <a:solidFill>
                          <a:srgbClr val="200020"/>
                        </a:solidFill>
                        <a:ln w="3175">
                          <a:solidFill>
                            <a:srgbClr val="800080"/>
                          </a:solidFill>
                          <a:round/>
                          <a:headEnd/>
                          <a:tailEnd/>
                        </a:ln>
                      </p:spPr>
                      <p:txBody>
                        <a:bodyPr/>
                        <a:lstStyle/>
                        <a:p>
                          <a:endParaRPr lang="cs-CZ"/>
                        </a:p>
                      </p:txBody>
                    </p:sp>
                  </p:grpSp>
                  <p:grpSp>
                    <p:nvGrpSpPr>
                      <p:cNvPr id="15" name="Group 26"/>
                      <p:cNvGrpSpPr>
                        <a:grpSpLocks/>
                      </p:cNvGrpSpPr>
                      <p:nvPr/>
                    </p:nvGrpSpPr>
                    <p:grpSpPr bwMode="auto">
                      <a:xfrm>
                        <a:off x="2025" y="1624"/>
                        <a:ext cx="213" cy="42"/>
                        <a:chOff x="2025" y="1624"/>
                        <a:chExt cx="213" cy="42"/>
                      </a:xfrm>
                    </p:grpSpPr>
                    <p:grpSp>
                      <p:nvGrpSpPr>
                        <p:cNvPr id="16" name="Group 27"/>
                        <p:cNvGrpSpPr>
                          <a:grpSpLocks/>
                        </p:cNvGrpSpPr>
                        <p:nvPr/>
                      </p:nvGrpSpPr>
                      <p:grpSpPr bwMode="auto">
                        <a:xfrm>
                          <a:off x="2030" y="1624"/>
                          <a:ext cx="208" cy="42"/>
                          <a:chOff x="2030" y="1624"/>
                          <a:chExt cx="208" cy="42"/>
                        </a:xfrm>
                      </p:grpSpPr>
                      <p:sp>
                        <p:nvSpPr>
                          <p:cNvPr id="1361" name="Freeform 28"/>
                          <p:cNvSpPr>
                            <a:spLocks/>
                          </p:cNvSpPr>
                          <p:nvPr/>
                        </p:nvSpPr>
                        <p:spPr bwMode="auto">
                          <a:xfrm>
                            <a:off x="2032" y="1629"/>
                            <a:ext cx="202" cy="29"/>
                          </a:xfrm>
                          <a:custGeom>
                            <a:avLst/>
                            <a:gdLst>
                              <a:gd name="T0" fmla="*/ 0 w 1012"/>
                              <a:gd name="T1" fmla="*/ 1 h 148"/>
                              <a:gd name="T2" fmla="*/ 0 w 1012"/>
                              <a:gd name="T3" fmla="*/ 1 h 148"/>
                              <a:gd name="T4" fmla="*/ 1 w 1012"/>
                              <a:gd name="T5" fmla="*/ 1 h 148"/>
                              <a:gd name="T6" fmla="*/ 2 w 1012"/>
                              <a:gd name="T7" fmla="*/ 0 h 148"/>
                              <a:gd name="T8" fmla="*/ 2 w 1012"/>
                              <a:gd name="T9" fmla="*/ 0 h 148"/>
                              <a:gd name="T10" fmla="*/ 3 w 1012"/>
                              <a:gd name="T11" fmla="*/ 0 h 148"/>
                              <a:gd name="T12" fmla="*/ 4 w 1012"/>
                              <a:gd name="T13" fmla="*/ 0 h 148"/>
                              <a:gd name="T14" fmla="*/ 4 w 1012"/>
                              <a:gd name="T15" fmla="*/ 0 h 148"/>
                              <a:gd name="T16" fmla="*/ 5 w 1012"/>
                              <a:gd name="T17" fmla="*/ 0 h 148"/>
                              <a:gd name="T18" fmla="*/ 6 w 1012"/>
                              <a:gd name="T19" fmla="*/ 0 h 148"/>
                              <a:gd name="T20" fmla="*/ 6 w 1012"/>
                              <a:gd name="T21" fmla="*/ 0 h 148"/>
                              <a:gd name="T22" fmla="*/ 7 w 1012"/>
                              <a:gd name="T23" fmla="*/ 0 h 148"/>
                              <a:gd name="T24" fmla="*/ 7 w 1012"/>
                              <a:gd name="T25" fmla="*/ 0 h 148"/>
                              <a:gd name="T26" fmla="*/ 7 w 1012"/>
                              <a:gd name="T27" fmla="*/ 0 h 148"/>
                              <a:gd name="T28" fmla="*/ 8 w 1012"/>
                              <a:gd name="T29" fmla="*/ 1 h 148"/>
                              <a:gd name="T30" fmla="*/ 8 w 1012"/>
                              <a:gd name="T31" fmla="*/ 1 h 148"/>
                              <a:gd name="T32" fmla="*/ 8 w 1012"/>
                              <a:gd name="T33" fmla="*/ 1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8"/>
                              <a:gd name="T53" fmla="*/ 1012 w 1012"/>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8">
                                <a:moveTo>
                                  <a:pt x="0" y="117"/>
                                </a:moveTo>
                                <a:lnTo>
                                  <a:pt x="60" y="98"/>
                                </a:lnTo>
                                <a:lnTo>
                                  <a:pt x="123" y="80"/>
                                </a:lnTo>
                                <a:lnTo>
                                  <a:pt x="207" y="59"/>
                                </a:lnTo>
                                <a:lnTo>
                                  <a:pt x="298" y="39"/>
                                </a:lnTo>
                                <a:lnTo>
                                  <a:pt x="390" y="22"/>
                                </a:lnTo>
                                <a:lnTo>
                                  <a:pt x="459" y="12"/>
                                </a:lnTo>
                                <a:lnTo>
                                  <a:pt x="543" y="3"/>
                                </a:lnTo>
                                <a:lnTo>
                                  <a:pt x="632" y="0"/>
                                </a:lnTo>
                                <a:lnTo>
                                  <a:pt x="714" y="4"/>
                                </a:lnTo>
                                <a:lnTo>
                                  <a:pt x="788" y="9"/>
                                </a:lnTo>
                                <a:lnTo>
                                  <a:pt x="861" y="22"/>
                                </a:lnTo>
                                <a:lnTo>
                                  <a:pt x="901" y="36"/>
                                </a:lnTo>
                                <a:lnTo>
                                  <a:pt x="937" y="58"/>
                                </a:lnTo>
                                <a:lnTo>
                                  <a:pt x="967" y="81"/>
                                </a:lnTo>
                                <a:lnTo>
                                  <a:pt x="999" y="122"/>
                                </a:lnTo>
                                <a:lnTo>
                                  <a:pt x="1012" y="148"/>
                                </a:lnTo>
                              </a:path>
                            </a:pathLst>
                          </a:custGeom>
                          <a:noFill/>
                          <a:ln w="25400">
                            <a:solidFill>
                              <a:srgbClr val="600060"/>
                            </a:solidFill>
                            <a:round/>
                            <a:headEnd/>
                            <a:tailEnd/>
                          </a:ln>
                        </p:spPr>
                        <p:txBody>
                          <a:bodyPr/>
                          <a:lstStyle/>
                          <a:p>
                            <a:endParaRPr lang="cs-CZ"/>
                          </a:p>
                        </p:txBody>
                      </p:sp>
                      <p:sp>
                        <p:nvSpPr>
                          <p:cNvPr id="1362" name="Freeform 29"/>
                          <p:cNvSpPr>
                            <a:spLocks/>
                          </p:cNvSpPr>
                          <p:nvPr/>
                        </p:nvSpPr>
                        <p:spPr bwMode="auto">
                          <a:xfrm>
                            <a:off x="2030" y="1637"/>
                            <a:ext cx="203" cy="29"/>
                          </a:xfrm>
                          <a:custGeom>
                            <a:avLst/>
                            <a:gdLst>
                              <a:gd name="T0" fmla="*/ 0 w 1012"/>
                              <a:gd name="T1" fmla="*/ 1 h 147"/>
                              <a:gd name="T2" fmla="*/ 0 w 1012"/>
                              <a:gd name="T3" fmla="*/ 1 h 147"/>
                              <a:gd name="T4" fmla="*/ 1 w 1012"/>
                              <a:gd name="T5" fmla="*/ 1 h 147"/>
                              <a:gd name="T6" fmla="*/ 2 w 1012"/>
                              <a:gd name="T7" fmla="*/ 0 h 147"/>
                              <a:gd name="T8" fmla="*/ 2 w 1012"/>
                              <a:gd name="T9" fmla="*/ 0 h 147"/>
                              <a:gd name="T10" fmla="*/ 3 w 1012"/>
                              <a:gd name="T11" fmla="*/ 0 h 147"/>
                              <a:gd name="T12" fmla="*/ 4 w 1012"/>
                              <a:gd name="T13" fmla="*/ 0 h 147"/>
                              <a:gd name="T14" fmla="*/ 4 w 1012"/>
                              <a:gd name="T15" fmla="*/ 0 h 147"/>
                              <a:gd name="T16" fmla="*/ 5 w 1012"/>
                              <a:gd name="T17" fmla="*/ 0 h 147"/>
                              <a:gd name="T18" fmla="*/ 6 w 1012"/>
                              <a:gd name="T19" fmla="*/ 0 h 147"/>
                              <a:gd name="T20" fmla="*/ 6 w 1012"/>
                              <a:gd name="T21" fmla="*/ 0 h 147"/>
                              <a:gd name="T22" fmla="*/ 7 w 1012"/>
                              <a:gd name="T23" fmla="*/ 0 h 147"/>
                              <a:gd name="T24" fmla="*/ 7 w 1012"/>
                              <a:gd name="T25" fmla="*/ 0 h 147"/>
                              <a:gd name="T26" fmla="*/ 8 w 1012"/>
                              <a:gd name="T27" fmla="*/ 0 h 147"/>
                              <a:gd name="T28" fmla="*/ 8 w 1012"/>
                              <a:gd name="T29" fmla="*/ 1 h 147"/>
                              <a:gd name="T30" fmla="*/ 8 w 1012"/>
                              <a:gd name="T31" fmla="*/ 1 h 147"/>
                              <a:gd name="T32" fmla="*/ 8 w 1012"/>
                              <a:gd name="T33" fmla="*/ 1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2" y="79"/>
                                </a:lnTo>
                                <a:lnTo>
                                  <a:pt x="208" y="59"/>
                                </a:lnTo>
                                <a:lnTo>
                                  <a:pt x="299" y="39"/>
                                </a:lnTo>
                                <a:lnTo>
                                  <a:pt x="390" y="21"/>
                                </a:lnTo>
                                <a:lnTo>
                                  <a:pt x="459" y="11"/>
                                </a:lnTo>
                                <a:lnTo>
                                  <a:pt x="543" y="3"/>
                                </a:lnTo>
                                <a:lnTo>
                                  <a:pt x="633" y="0"/>
                                </a:lnTo>
                                <a:lnTo>
                                  <a:pt x="713" y="4"/>
                                </a:lnTo>
                                <a:lnTo>
                                  <a:pt x="788" y="8"/>
                                </a:lnTo>
                                <a:lnTo>
                                  <a:pt x="861" y="21"/>
                                </a:lnTo>
                                <a:lnTo>
                                  <a:pt x="902" y="36"/>
                                </a:lnTo>
                                <a:lnTo>
                                  <a:pt x="937" y="57"/>
                                </a:lnTo>
                                <a:lnTo>
                                  <a:pt x="968" y="81"/>
                                </a:lnTo>
                                <a:lnTo>
                                  <a:pt x="999" y="121"/>
                                </a:lnTo>
                                <a:lnTo>
                                  <a:pt x="1012" y="147"/>
                                </a:lnTo>
                              </a:path>
                            </a:pathLst>
                          </a:custGeom>
                          <a:noFill/>
                          <a:ln w="11113">
                            <a:solidFill>
                              <a:srgbClr val="400040"/>
                            </a:solidFill>
                            <a:round/>
                            <a:headEnd/>
                            <a:tailEnd/>
                          </a:ln>
                        </p:spPr>
                        <p:txBody>
                          <a:bodyPr/>
                          <a:lstStyle/>
                          <a:p>
                            <a:endParaRPr lang="cs-CZ"/>
                          </a:p>
                        </p:txBody>
                      </p:sp>
                      <p:sp>
                        <p:nvSpPr>
                          <p:cNvPr id="1363" name="Freeform 30"/>
                          <p:cNvSpPr>
                            <a:spLocks/>
                          </p:cNvSpPr>
                          <p:nvPr/>
                        </p:nvSpPr>
                        <p:spPr bwMode="auto">
                          <a:xfrm>
                            <a:off x="2036" y="1624"/>
                            <a:ext cx="202" cy="29"/>
                          </a:xfrm>
                          <a:custGeom>
                            <a:avLst/>
                            <a:gdLst>
                              <a:gd name="T0" fmla="*/ 0 w 1012"/>
                              <a:gd name="T1" fmla="*/ 1 h 147"/>
                              <a:gd name="T2" fmla="*/ 0 w 1012"/>
                              <a:gd name="T3" fmla="*/ 1 h 147"/>
                              <a:gd name="T4" fmla="*/ 1 w 1012"/>
                              <a:gd name="T5" fmla="*/ 1 h 147"/>
                              <a:gd name="T6" fmla="*/ 2 w 1012"/>
                              <a:gd name="T7" fmla="*/ 0 h 147"/>
                              <a:gd name="T8" fmla="*/ 2 w 1012"/>
                              <a:gd name="T9" fmla="*/ 0 h 147"/>
                              <a:gd name="T10" fmla="*/ 3 w 1012"/>
                              <a:gd name="T11" fmla="*/ 0 h 147"/>
                              <a:gd name="T12" fmla="*/ 4 w 1012"/>
                              <a:gd name="T13" fmla="*/ 0 h 147"/>
                              <a:gd name="T14" fmla="*/ 4 w 1012"/>
                              <a:gd name="T15" fmla="*/ 0 h 147"/>
                              <a:gd name="T16" fmla="*/ 5 w 1012"/>
                              <a:gd name="T17" fmla="*/ 0 h 147"/>
                              <a:gd name="T18" fmla="*/ 6 w 1012"/>
                              <a:gd name="T19" fmla="*/ 0 h 147"/>
                              <a:gd name="T20" fmla="*/ 6 w 1012"/>
                              <a:gd name="T21" fmla="*/ 0 h 147"/>
                              <a:gd name="T22" fmla="*/ 7 w 1012"/>
                              <a:gd name="T23" fmla="*/ 0 h 147"/>
                              <a:gd name="T24" fmla="*/ 7 w 1012"/>
                              <a:gd name="T25" fmla="*/ 0 h 147"/>
                              <a:gd name="T26" fmla="*/ 7 w 1012"/>
                              <a:gd name="T27" fmla="*/ 0 h 147"/>
                              <a:gd name="T28" fmla="*/ 8 w 1012"/>
                              <a:gd name="T29" fmla="*/ 1 h 147"/>
                              <a:gd name="T30" fmla="*/ 8 w 1012"/>
                              <a:gd name="T31" fmla="*/ 1 h 147"/>
                              <a:gd name="T32" fmla="*/ 8 w 1012"/>
                              <a:gd name="T33" fmla="*/ 1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3" y="79"/>
                                </a:lnTo>
                                <a:lnTo>
                                  <a:pt x="208" y="59"/>
                                </a:lnTo>
                                <a:lnTo>
                                  <a:pt x="299" y="39"/>
                                </a:lnTo>
                                <a:lnTo>
                                  <a:pt x="390" y="21"/>
                                </a:lnTo>
                                <a:lnTo>
                                  <a:pt x="458" y="12"/>
                                </a:lnTo>
                                <a:lnTo>
                                  <a:pt x="542" y="3"/>
                                </a:lnTo>
                                <a:lnTo>
                                  <a:pt x="632" y="0"/>
                                </a:lnTo>
                                <a:lnTo>
                                  <a:pt x="713" y="5"/>
                                </a:lnTo>
                                <a:lnTo>
                                  <a:pt x="788" y="9"/>
                                </a:lnTo>
                                <a:lnTo>
                                  <a:pt x="861" y="21"/>
                                </a:lnTo>
                                <a:lnTo>
                                  <a:pt x="901" y="36"/>
                                </a:lnTo>
                                <a:lnTo>
                                  <a:pt x="937" y="57"/>
                                </a:lnTo>
                                <a:lnTo>
                                  <a:pt x="968" y="82"/>
                                </a:lnTo>
                                <a:lnTo>
                                  <a:pt x="998" y="122"/>
                                </a:lnTo>
                                <a:lnTo>
                                  <a:pt x="1012" y="147"/>
                                </a:lnTo>
                              </a:path>
                            </a:pathLst>
                          </a:custGeom>
                          <a:noFill/>
                          <a:ln w="4763">
                            <a:solidFill>
                              <a:srgbClr val="A000A0"/>
                            </a:solidFill>
                            <a:round/>
                            <a:headEnd/>
                            <a:tailEnd/>
                          </a:ln>
                        </p:spPr>
                        <p:txBody>
                          <a:bodyPr/>
                          <a:lstStyle/>
                          <a:p>
                            <a:endParaRPr lang="cs-CZ"/>
                          </a:p>
                        </p:txBody>
                      </p:sp>
                    </p:grpSp>
                    <p:sp>
                      <p:nvSpPr>
                        <p:cNvPr id="1360" name="Oval 31"/>
                        <p:cNvSpPr>
                          <a:spLocks noChangeArrowheads="1"/>
                        </p:cNvSpPr>
                        <p:nvPr/>
                      </p:nvSpPr>
                      <p:spPr bwMode="auto">
                        <a:xfrm>
                          <a:off x="2025" y="1645"/>
                          <a:ext cx="10" cy="17"/>
                        </a:xfrm>
                        <a:prstGeom prst="ellipse">
                          <a:avLst/>
                        </a:prstGeom>
                        <a:solidFill>
                          <a:srgbClr val="200020"/>
                        </a:solidFill>
                        <a:ln w="3175">
                          <a:solidFill>
                            <a:srgbClr val="800080"/>
                          </a:solidFill>
                          <a:round/>
                          <a:headEnd/>
                          <a:tailEnd/>
                        </a:ln>
                      </p:spPr>
                      <p:txBody>
                        <a:bodyPr/>
                        <a:lstStyle/>
                        <a:p>
                          <a:endParaRPr lang="cs-CZ"/>
                        </a:p>
                      </p:txBody>
                    </p:sp>
                  </p:grpSp>
                </p:grpSp>
              </p:grpSp>
              <p:grpSp>
                <p:nvGrpSpPr>
                  <p:cNvPr id="17" name="Group 32"/>
                  <p:cNvGrpSpPr>
                    <a:grpSpLocks/>
                  </p:cNvGrpSpPr>
                  <p:nvPr/>
                </p:nvGrpSpPr>
                <p:grpSpPr bwMode="auto">
                  <a:xfrm>
                    <a:off x="2034" y="1657"/>
                    <a:ext cx="344" cy="305"/>
                    <a:chOff x="2034" y="1657"/>
                    <a:chExt cx="344" cy="305"/>
                  </a:xfrm>
                </p:grpSpPr>
                <p:grpSp>
                  <p:nvGrpSpPr>
                    <p:cNvPr id="18" name="Group 33"/>
                    <p:cNvGrpSpPr>
                      <a:grpSpLocks/>
                    </p:cNvGrpSpPr>
                    <p:nvPr/>
                  </p:nvGrpSpPr>
                  <p:grpSpPr bwMode="auto">
                    <a:xfrm>
                      <a:off x="2034" y="1657"/>
                      <a:ext cx="344" cy="305"/>
                      <a:chOff x="2034" y="1657"/>
                      <a:chExt cx="344" cy="305"/>
                    </a:xfrm>
                  </p:grpSpPr>
                  <p:grpSp>
                    <p:nvGrpSpPr>
                      <p:cNvPr id="19" name="Group 34"/>
                      <p:cNvGrpSpPr>
                        <a:grpSpLocks/>
                      </p:cNvGrpSpPr>
                      <p:nvPr/>
                    </p:nvGrpSpPr>
                    <p:grpSpPr bwMode="auto">
                      <a:xfrm>
                        <a:off x="2034" y="1657"/>
                        <a:ext cx="344" cy="305"/>
                        <a:chOff x="2034" y="1657"/>
                        <a:chExt cx="344" cy="305"/>
                      </a:xfrm>
                    </p:grpSpPr>
                    <p:grpSp>
                      <p:nvGrpSpPr>
                        <p:cNvPr id="20" name="Group 35"/>
                        <p:cNvGrpSpPr>
                          <a:grpSpLocks/>
                        </p:cNvGrpSpPr>
                        <p:nvPr/>
                      </p:nvGrpSpPr>
                      <p:grpSpPr bwMode="auto">
                        <a:xfrm>
                          <a:off x="2034" y="1657"/>
                          <a:ext cx="344" cy="305"/>
                          <a:chOff x="2034" y="1657"/>
                          <a:chExt cx="344" cy="305"/>
                        </a:xfrm>
                      </p:grpSpPr>
                      <p:grpSp>
                        <p:nvGrpSpPr>
                          <p:cNvPr id="21" name="Group 36"/>
                          <p:cNvGrpSpPr>
                            <a:grpSpLocks/>
                          </p:cNvGrpSpPr>
                          <p:nvPr/>
                        </p:nvGrpSpPr>
                        <p:grpSpPr bwMode="auto">
                          <a:xfrm>
                            <a:off x="2034" y="1657"/>
                            <a:ext cx="344" cy="305"/>
                            <a:chOff x="2034" y="1657"/>
                            <a:chExt cx="344" cy="305"/>
                          </a:xfrm>
                        </p:grpSpPr>
                        <p:sp>
                          <p:nvSpPr>
                            <p:cNvPr id="1353" name="Freeform 37"/>
                            <p:cNvSpPr>
                              <a:spLocks/>
                            </p:cNvSpPr>
                            <p:nvPr/>
                          </p:nvSpPr>
                          <p:spPr bwMode="auto">
                            <a:xfrm>
                              <a:off x="2034" y="1657"/>
                              <a:ext cx="344" cy="305"/>
                            </a:xfrm>
                            <a:custGeom>
                              <a:avLst/>
                              <a:gdLst>
                                <a:gd name="T0" fmla="*/ 4 w 1716"/>
                                <a:gd name="T1" fmla="*/ 2 h 1521"/>
                                <a:gd name="T2" fmla="*/ 5 w 1716"/>
                                <a:gd name="T3" fmla="*/ 1 h 1521"/>
                                <a:gd name="T4" fmla="*/ 6 w 1716"/>
                                <a:gd name="T5" fmla="*/ 1 h 1521"/>
                                <a:gd name="T6" fmla="*/ 6 w 1716"/>
                                <a:gd name="T7" fmla="*/ 0 h 1521"/>
                                <a:gd name="T8" fmla="*/ 7 w 1716"/>
                                <a:gd name="T9" fmla="*/ 0 h 1521"/>
                                <a:gd name="T10" fmla="*/ 8 w 1716"/>
                                <a:gd name="T11" fmla="*/ 0 h 1521"/>
                                <a:gd name="T12" fmla="*/ 9 w 1716"/>
                                <a:gd name="T13" fmla="*/ 0 h 1521"/>
                                <a:gd name="T14" fmla="*/ 9 w 1716"/>
                                <a:gd name="T15" fmla="*/ 1 h 1521"/>
                                <a:gd name="T16" fmla="*/ 10 w 1716"/>
                                <a:gd name="T17" fmla="*/ 1 h 1521"/>
                                <a:gd name="T18" fmla="*/ 10 w 1716"/>
                                <a:gd name="T19" fmla="*/ 2 h 1521"/>
                                <a:gd name="T20" fmla="*/ 10 w 1716"/>
                                <a:gd name="T21" fmla="*/ 2 h 1521"/>
                                <a:gd name="T22" fmla="*/ 11 w 1716"/>
                                <a:gd name="T23" fmla="*/ 3 h 1521"/>
                                <a:gd name="T24" fmla="*/ 11 w 1716"/>
                                <a:gd name="T25" fmla="*/ 3 h 1521"/>
                                <a:gd name="T26" fmla="*/ 12 w 1716"/>
                                <a:gd name="T27" fmla="*/ 4 h 1521"/>
                                <a:gd name="T28" fmla="*/ 12 w 1716"/>
                                <a:gd name="T29" fmla="*/ 4 h 1521"/>
                                <a:gd name="T30" fmla="*/ 13 w 1716"/>
                                <a:gd name="T31" fmla="*/ 5 h 1521"/>
                                <a:gd name="T32" fmla="*/ 13 w 1716"/>
                                <a:gd name="T33" fmla="*/ 6 h 1521"/>
                                <a:gd name="T34" fmla="*/ 13 w 1716"/>
                                <a:gd name="T35" fmla="*/ 7 h 1521"/>
                                <a:gd name="T36" fmla="*/ 13 w 1716"/>
                                <a:gd name="T37" fmla="*/ 8 h 1521"/>
                                <a:gd name="T38" fmla="*/ 14 w 1716"/>
                                <a:gd name="T39" fmla="*/ 9 h 1521"/>
                                <a:gd name="T40" fmla="*/ 14 w 1716"/>
                                <a:gd name="T41" fmla="*/ 10 h 1521"/>
                                <a:gd name="T42" fmla="*/ 14 w 1716"/>
                                <a:gd name="T43" fmla="*/ 10 h 1521"/>
                                <a:gd name="T44" fmla="*/ 14 w 1716"/>
                                <a:gd name="T45" fmla="*/ 11 h 1521"/>
                                <a:gd name="T46" fmla="*/ 13 w 1716"/>
                                <a:gd name="T47" fmla="*/ 12 h 1521"/>
                                <a:gd name="T48" fmla="*/ 13 w 1716"/>
                                <a:gd name="T49" fmla="*/ 12 h 1521"/>
                                <a:gd name="T50" fmla="*/ 12 w 1716"/>
                                <a:gd name="T51" fmla="*/ 12 h 1521"/>
                                <a:gd name="T52" fmla="*/ 11 w 1716"/>
                                <a:gd name="T53" fmla="*/ 12 h 1521"/>
                                <a:gd name="T54" fmla="*/ 10 w 1716"/>
                                <a:gd name="T55" fmla="*/ 12 h 1521"/>
                                <a:gd name="T56" fmla="*/ 9 w 1716"/>
                                <a:gd name="T57" fmla="*/ 12 h 1521"/>
                                <a:gd name="T58" fmla="*/ 8 w 1716"/>
                                <a:gd name="T59" fmla="*/ 12 h 1521"/>
                                <a:gd name="T60" fmla="*/ 7 w 1716"/>
                                <a:gd name="T61" fmla="*/ 12 h 1521"/>
                                <a:gd name="T62" fmla="*/ 6 w 1716"/>
                                <a:gd name="T63" fmla="*/ 12 h 1521"/>
                                <a:gd name="T64" fmla="*/ 6 w 1716"/>
                                <a:gd name="T65" fmla="*/ 11 h 1521"/>
                                <a:gd name="T66" fmla="*/ 5 w 1716"/>
                                <a:gd name="T67" fmla="*/ 11 h 1521"/>
                                <a:gd name="T68" fmla="*/ 4 w 1716"/>
                                <a:gd name="T69" fmla="*/ 10 h 1521"/>
                                <a:gd name="T70" fmla="*/ 3 w 1716"/>
                                <a:gd name="T71" fmla="*/ 10 h 1521"/>
                                <a:gd name="T72" fmla="*/ 3 w 1716"/>
                                <a:gd name="T73" fmla="*/ 9 h 1521"/>
                                <a:gd name="T74" fmla="*/ 2 w 1716"/>
                                <a:gd name="T75" fmla="*/ 8 h 1521"/>
                                <a:gd name="T76" fmla="*/ 2 w 1716"/>
                                <a:gd name="T77" fmla="*/ 8 h 1521"/>
                                <a:gd name="T78" fmla="*/ 2 w 1716"/>
                                <a:gd name="T79" fmla="*/ 8 h 1521"/>
                                <a:gd name="T80" fmla="*/ 1 w 1716"/>
                                <a:gd name="T81" fmla="*/ 7 h 1521"/>
                                <a:gd name="T82" fmla="*/ 0 w 1716"/>
                                <a:gd name="T83" fmla="*/ 7 h 1521"/>
                                <a:gd name="T84" fmla="*/ 0 w 1716"/>
                                <a:gd name="T85" fmla="*/ 6 h 1521"/>
                                <a:gd name="T86" fmla="*/ 0 w 1716"/>
                                <a:gd name="T87" fmla="*/ 5 h 1521"/>
                                <a:gd name="T88" fmla="*/ 0 w 1716"/>
                                <a:gd name="T89" fmla="*/ 5 h 1521"/>
                                <a:gd name="T90" fmla="*/ 0 w 1716"/>
                                <a:gd name="T91" fmla="*/ 4 h 1521"/>
                                <a:gd name="T92" fmla="*/ 1 w 1716"/>
                                <a:gd name="T93" fmla="*/ 3 h 1521"/>
                                <a:gd name="T94" fmla="*/ 1 w 1716"/>
                                <a:gd name="T95" fmla="*/ 3 h 1521"/>
                                <a:gd name="T96" fmla="*/ 2 w 1716"/>
                                <a:gd name="T97" fmla="*/ 2 h 1521"/>
                                <a:gd name="T98" fmla="*/ 3 w 1716"/>
                                <a:gd name="T99" fmla="*/ 2 h 1521"/>
                                <a:gd name="T100" fmla="*/ 4 w 1716"/>
                                <a:gd name="T101" fmla="*/ 2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16"/>
                                <a:gd name="T154" fmla="*/ 0 h 1521"/>
                                <a:gd name="T155" fmla="*/ 1716 w 1716"/>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16" h="1521">
                                  <a:moveTo>
                                    <a:pt x="499" y="282"/>
                                  </a:moveTo>
                                  <a:lnTo>
                                    <a:pt x="548" y="246"/>
                                  </a:lnTo>
                                  <a:lnTo>
                                    <a:pt x="591" y="194"/>
                                  </a:lnTo>
                                  <a:lnTo>
                                    <a:pt x="634" y="140"/>
                                  </a:lnTo>
                                  <a:lnTo>
                                    <a:pt x="673" y="105"/>
                                  </a:lnTo>
                                  <a:lnTo>
                                    <a:pt x="716" y="70"/>
                                  </a:lnTo>
                                  <a:lnTo>
                                    <a:pt x="768" y="40"/>
                                  </a:lnTo>
                                  <a:lnTo>
                                    <a:pt x="806" y="19"/>
                                  </a:lnTo>
                                  <a:lnTo>
                                    <a:pt x="854" y="9"/>
                                  </a:lnTo>
                                  <a:lnTo>
                                    <a:pt x="906" y="0"/>
                                  </a:lnTo>
                                  <a:lnTo>
                                    <a:pt x="960" y="6"/>
                                  </a:lnTo>
                                  <a:lnTo>
                                    <a:pt x="1004" y="13"/>
                                  </a:lnTo>
                                  <a:lnTo>
                                    <a:pt x="1040" y="22"/>
                                  </a:lnTo>
                                  <a:lnTo>
                                    <a:pt x="1084" y="43"/>
                                  </a:lnTo>
                                  <a:lnTo>
                                    <a:pt x="1130" y="64"/>
                                  </a:lnTo>
                                  <a:lnTo>
                                    <a:pt x="1168" y="84"/>
                                  </a:lnTo>
                                  <a:lnTo>
                                    <a:pt x="1211" y="116"/>
                                  </a:lnTo>
                                  <a:lnTo>
                                    <a:pt x="1244" y="152"/>
                                  </a:lnTo>
                                  <a:lnTo>
                                    <a:pt x="1270" y="199"/>
                                  </a:lnTo>
                                  <a:lnTo>
                                    <a:pt x="1281" y="227"/>
                                  </a:lnTo>
                                  <a:lnTo>
                                    <a:pt x="1283" y="263"/>
                                  </a:lnTo>
                                  <a:lnTo>
                                    <a:pt x="1298" y="294"/>
                                  </a:lnTo>
                                  <a:lnTo>
                                    <a:pt x="1319" y="323"/>
                                  </a:lnTo>
                                  <a:lnTo>
                                    <a:pt x="1347" y="343"/>
                                  </a:lnTo>
                                  <a:lnTo>
                                    <a:pt x="1381" y="360"/>
                                  </a:lnTo>
                                  <a:lnTo>
                                    <a:pt x="1401" y="378"/>
                                  </a:lnTo>
                                  <a:lnTo>
                                    <a:pt x="1418" y="404"/>
                                  </a:lnTo>
                                  <a:lnTo>
                                    <a:pt x="1444" y="438"/>
                                  </a:lnTo>
                                  <a:lnTo>
                                    <a:pt x="1472" y="471"/>
                                  </a:lnTo>
                                  <a:lnTo>
                                    <a:pt x="1503" y="505"/>
                                  </a:lnTo>
                                  <a:lnTo>
                                    <a:pt x="1534" y="539"/>
                                  </a:lnTo>
                                  <a:lnTo>
                                    <a:pt x="1567" y="601"/>
                                  </a:lnTo>
                                  <a:lnTo>
                                    <a:pt x="1591" y="661"/>
                                  </a:lnTo>
                                  <a:lnTo>
                                    <a:pt x="1609" y="707"/>
                                  </a:lnTo>
                                  <a:lnTo>
                                    <a:pt x="1622" y="769"/>
                                  </a:lnTo>
                                  <a:lnTo>
                                    <a:pt x="1641" y="832"/>
                                  </a:lnTo>
                                  <a:lnTo>
                                    <a:pt x="1656" y="891"/>
                                  </a:lnTo>
                                  <a:lnTo>
                                    <a:pt x="1668" y="947"/>
                                  </a:lnTo>
                                  <a:lnTo>
                                    <a:pt x="1680" y="1005"/>
                                  </a:lnTo>
                                  <a:lnTo>
                                    <a:pt x="1695" y="1057"/>
                                  </a:lnTo>
                                  <a:lnTo>
                                    <a:pt x="1702" y="1122"/>
                                  </a:lnTo>
                                  <a:lnTo>
                                    <a:pt x="1710" y="1190"/>
                                  </a:lnTo>
                                  <a:lnTo>
                                    <a:pt x="1716" y="1253"/>
                                  </a:lnTo>
                                  <a:lnTo>
                                    <a:pt x="1708" y="1301"/>
                                  </a:lnTo>
                                  <a:lnTo>
                                    <a:pt x="1702" y="1340"/>
                                  </a:lnTo>
                                  <a:lnTo>
                                    <a:pt x="1698" y="1374"/>
                                  </a:lnTo>
                                  <a:lnTo>
                                    <a:pt x="1683" y="1404"/>
                                  </a:lnTo>
                                  <a:lnTo>
                                    <a:pt x="1658" y="1435"/>
                                  </a:lnTo>
                                  <a:lnTo>
                                    <a:pt x="1621" y="1463"/>
                                  </a:lnTo>
                                  <a:lnTo>
                                    <a:pt x="1576" y="1480"/>
                                  </a:lnTo>
                                  <a:lnTo>
                                    <a:pt x="1525" y="1491"/>
                                  </a:lnTo>
                                  <a:lnTo>
                                    <a:pt x="1464" y="1499"/>
                                  </a:lnTo>
                                  <a:lnTo>
                                    <a:pt x="1408" y="1506"/>
                                  </a:lnTo>
                                  <a:lnTo>
                                    <a:pt x="1346" y="1509"/>
                                  </a:lnTo>
                                  <a:lnTo>
                                    <a:pt x="1273" y="1516"/>
                                  </a:lnTo>
                                  <a:lnTo>
                                    <a:pt x="1210" y="1521"/>
                                  </a:lnTo>
                                  <a:lnTo>
                                    <a:pt x="1152" y="1521"/>
                                  </a:lnTo>
                                  <a:lnTo>
                                    <a:pt x="1094" y="1516"/>
                                  </a:lnTo>
                                  <a:lnTo>
                                    <a:pt x="1042" y="1509"/>
                                  </a:lnTo>
                                  <a:lnTo>
                                    <a:pt x="1001" y="1505"/>
                                  </a:lnTo>
                                  <a:lnTo>
                                    <a:pt x="957" y="1493"/>
                                  </a:lnTo>
                                  <a:lnTo>
                                    <a:pt x="903" y="1478"/>
                                  </a:lnTo>
                                  <a:lnTo>
                                    <a:pt x="843" y="1459"/>
                                  </a:lnTo>
                                  <a:lnTo>
                                    <a:pt x="796" y="1441"/>
                                  </a:lnTo>
                                  <a:lnTo>
                                    <a:pt x="741" y="1419"/>
                                  </a:lnTo>
                                  <a:lnTo>
                                    <a:pt x="694" y="1399"/>
                                  </a:lnTo>
                                  <a:lnTo>
                                    <a:pt x="647" y="1375"/>
                                  </a:lnTo>
                                  <a:lnTo>
                                    <a:pt x="597" y="1349"/>
                                  </a:lnTo>
                                  <a:lnTo>
                                    <a:pt x="550" y="1321"/>
                                  </a:lnTo>
                                  <a:lnTo>
                                    <a:pt x="503" y="1286"/>
                                  </a:lnTo>
                                  <a:lnTo>
                                    <a:pt x="460" y="1252"/>
                                  </a:lnTo>
                                  <a:lnTo>
                                    <a:pt x="429" y="1224"/>
                                  </a:lnTo>
                                  <a:lnTo>
                                    <a:pt x="388" y="1170"/>
                                  </a:lnTo>
                                  <a:lnTo>
                                    <a:pt x="355" y="1127"/>
                                  </a:lnTo>
                                  <a:lnTo>
                                    <a:pt x="321" y="1079"/>
                                  </a:lnTo>
                                  <a:lnTo>
                                    <a:pt x="301" y="1051"/>
                                  </a:lnTo>
                                  <a:lnTo>
                                    <a:pt x="285" y="1014"/>
                                  </a:lnTo>
                                  <a:lnTo>
                                    <a:pt x="255" y="1006"/>
                                  </a:lnTo>
                                  <a:lnTo>
                                    <a:pt x="221" y="996"/>
                                  </a:lnTo>
                                  <a:lnTo>
                                    <a:pt x="190" y="981"/>
                                  </a:lnTo>
                                  <a:lnTo>
                                    <a:pt x="150" y="957"/>
                                  </a:lnTo>
                                  <a:lnTo>
                                    <a:pt x="111" y="928"/>
                                  </a:lnTo>
                                  <a:lnTo>
                                    <a:pt x="85" y="894"/>
                                  </a:lnTo>
                                  <a:lnTo>
                                    <a:pt x="55" y="854"/>
                                  </a:lnTo>
                                  <a:lnTo>
                                    <a:pt x="33" y="817"/>
                                  </a:lnTo>
                                  <a:lnTo>
                                    <a:pt x="12" y="777"/>
                                  </a:lnTo>
                                  <a:lnTo>
                                    <a:pt x="4" y="738"/>
                                  </a:lnTo>
                                  <a:lnTo>
                                    <a:pt x="0" y="684"/>
                                  </a:lnTo>
                                  <a:lnTo>
                                    <a:pt x="3" y="641"/>
                                  </a:lnTo>
                                  <a:lnTo>
                                    <a:pt x="12" y="597"/>
                                  </a:lnTo>
                                  <a:lnTo>
                                    <a:pt x="27" y="547"/>
                                  </a:lnTo>
                                  <a:lnTo>
                                    <a:pt x="49" y="499"/>
                                  </a:lnTo>
                                  <a:lnTo>
                                    <a:pt x="76" y="451"/>
                                  </a:lnTo>
                                  <a:lnTo>
                                    <a:pt x="107" y="409"/>
                                  </a:lnTo>
                                  <a:lnTo>
                                    <a:pt x="134" y="378"/>
                                  </a:lnTo>
                                  <a:lnTo>
                                    <a:pt x="168" y="347"/>
                                  </a:lnTo>
                                  <a:lnTo>
                                    <a:pt x="208" y="320"/>
                                  </a:lnTo>
                                  <a:lnTo>
                                    <a:pt x="248" y="301"/>
                                  </a:lnTo>
                                  <a:lnTo>
                                    <a:pt x="298" y="289"/>
                                  </a:lnTo>
                                  <a:lnTo>
                                    <a:pt x="360" y="281"/>
                                  </a:lnTo>
                                  <a:lnTo>
                                    <a:pt x="415" y="282"/>
                                  </a:lnTo>
                                  <a:lnTo>
                                    <a:pt x="466" y="288"/>
                                  </a:lnTo>
                                  <a:lnTo>
                                    <a:pt x="499" y="282"/>
                                  </a:lnTo>
                                  <a:close/>
                                </a:path>
                              </a:pathLst>
                            </a:custGeom>
                            <a:solidFill>
                              <a:srgbClr val="FFC080"/>
                            </a:solidFill>
                            <a:ln w="9525">
                              <a:noFill/>
                              <a:round/>
                              <a:headEnd/>
                              <a:tailEnd/>
                            </a:ln>
                          </p:spPr>
                          <p:txBody>
                            <a:bodyPr/>
                            <a:lstStyle/>
                            <a:p>
                              <a:endParaRPr lang="cs-CZ"/>
                            </a:p>
                          </p:txBody>
                        </p:sp>
                        <p:sp>
                          <p:nvSpPr>
                            <p:cNvPr id="1354" name="Freeform 38"/>
                            <p:cNvSpPr>
                              <a:spLocks/>
                            </p:cNvSpPr>
                            <p:nvPr/>
                          </p:nvSpPr>
                          <p:spPr bwMode="auto">
                            <a:xfrm>
                              <a:off x="2105" y="1733"/>
                              <a:ext cx="273" cy="229"/>
                            </a:xfrm>
                            <a:custGeom>
                              <a:avLst/>
                              <a:gdLst>
                                <a:gd name="T0" fmla="*/ 8 w 1361"/>
                                <a:gd name="T1" fmla="*/ 0 h 1143"/>
                                <a:gd name="T2" fmla="*/ 9 w 1361"/>
                                <a:gd name="T3" fmla="*/ 0 h 1143"/>
                                <a:gd name="T4" fmla="*/ 9 w 1361"/>
                                <a:gd name="T5" fmla="*/ 1 h 1143"/>
                                <a:gd name="T6" fmla="*/ 9 w 1361"/>
                                <a:gd name="T7" fmla="*/ 1 h 1143"/>
                                <a:gd name="T8" fmla="*/ 10 w 1361"/>
                                <a:gd name="T9" fmla="*/ 2 h 1143"/>
                                <a:gd name="T10" fmla="*/ 10 w 1361"/>
                                <a:gd name="T11" fmla="*/ 3 h 1143"/>
                                <a:gd name="T12" fmla="*/ 10 w 1361"/>
                                <a:gd name="T13" fmla="*/ 4 h 1143"/>
                                <a:gd name="T14" fmla="*/ 11 w 1361"/>
                                <a:gd name="T15" fmla="*/ 5 h 1143"/>
                                <a:gd name="T16" fmla="*/ 11 w 1361"/>
                                <a:gd name="T17" fmla="*/ 6 h 1143"/>
                                <a:gd name="T18" fmla="*/ 11 w 1361"/>
                                <a:gd name="T19" fmla="*/ 7 h 1143"/>
                                <a:gd name="T20" fmla="*/ 11 w 1361"/>
                                <a:gd name="T21" fmla="*/ 8 h 1143"/>
                                <a:gd name="T22" fmla="*/ 11 w 1361"/>
                                <a:gd name="T23" fmla="*/ 8 h 1143"/>
                                <a:gd name="T24" fmla="*/ 10 w 1361"/>
                                <a:gd name="T25" fmla="*/ 9 h 1143"/>
                                <a:gd name="T26" fmla="*/ 9 w 1361"/>
                                <a:gd name="T27" fmla="*/ 9 h 1143"/>
                                <a:gd name="T28" fmla="*/ 8 w 1361"/>
                                <a:gd name="T29" fmla="*/ 9 h 1143"/>
                                <a:gd name="T30" fmla="*/ 7 w 1361"/>
                                <a:gd name="T31" fmla="*/ 9 h 1143"/>
                                <a:gd name="T32" fmla="*/ 6 w 1361"/>
                                <a:gd name="T33" fmla="*/ 9 h 1143"/>
                                <a:gd name="T34" fmla="*/ 6 w 1361"/>
                                <a:gd name="T35" fmla="*/ 9 h 1143"/>
                                <a:gd name="T36" fmla="*/ 5 w 1361"/>
                                <a:gd name="T37" fmla="*/ 9 h 1143"/>
                                <a:gd name="T38" fmla="*/ 4 w 1361"/>
                                <a:gd name="T39" fmla="*/ 9 h 1143"/>
                                <a:gd name="T40" fmla="*/ 3 w 1361"/>
                                <a:gd name="T41" fmla="*/ 8 h 1143"/>
                                <a:gd name="T42" fmla="*/ 2 w 1361"/>
                                <a:gd name="T43" fmla="*/ 8 h 1143"/>
                                <a:gd name="T44" fmla="*/ 2 w 1361"/>
                                <a:gd name="T45" fmla="*/ 8 h 1143"/>
                                <a:gd name="T46" fmla="*/ 1 w 1361"/>
                                <a:gd name="T47" fmla="*/ 7 h 1143"/>
                                <a:gd name="T48" fmla="*/ 0 w 1361"/>
                                <a:gd name="T49" fmla="*/ 6 h 1143"/>
                                <a:gd name="T50" fmla="*/ 0 w 1361"/>
                                <a:gd name="T51" fmla="*/ 6 h 1143"/>
                                <a:gd name="T52" fmla="*/ 1 w 1361"/>
                                <a:gd name="T53" fmla="*/ 7 h 1143"/>
                                <a:gd name="T54" fmla="*/ 1 w 1361"/>
                                <a:gd name="T55" fmla="*/ 7 h 1143"/>
                                <a:gd name="T56" fmla="*/ 2 w 1361"/>
                                <a:gd name="T57" fmla="*/ 7 h 1143"/>
                                <a:gd name="T58" fmla="*/ 3 w 1361"/>
                                <a:gd name="T59" fmla="*/ 8 h 1143"/>
                                <a:gd name="T60" fmla="*/ 3 w 1361"/>
                                <a:gd name="T61" fmla="*/ 8 h 1143"/>
                                <a:gd name="T62" fmla="*/ 4 w 1361"/>
                                <a:gd name="T63" fmla="*/ 8 h 1143"/>
                                <a:gd name="T64" fmla="*/ 5 w 1361"/>
                                <a:gd name="T65" fmla="*/ 9 h 1143"/>
                                <a:gd name="T66" fmla="*/ 5 w 1361"/>
                                <a:gd name="T67" fmla="*/ 9 h 1143"/>
                                <a:gd name="T68" fmla="*/ 6 w 1361"/>
                                <a:gd name="T69" fmla="*/ 9 h 1143"/>
                                <a:gd name="T70" fmla="*/ 7 w 1361"/>
                                <a:gd name="T71" fmla="*/ 9 h 1143"/>
                                <a:gd name="T72" fmla="*/ 7 w 1361"/>
                                <a:gd name="T73" fmla="*/ 9 h 1143"/>
                                <a:gd name="T74" fmla="*/ 8 w 1361"/>
                                <a:gd name="T75" fmla="*/ 9 h 1143"/>
                                <a:gd name="T76" fmla="*/ 9 w 1361"/>
                                <a:gd name="T77" fmla="*/ 9 h 1143"/>
                                <a:gd name="T78" fmla="*/ 9 w 1361"/>
                                <a:gd name="T79" fmla="*/ 9 h 1143"/>
                                <a:gd name="T80" fmla="*/ 10 w 1361"/>
                                <a:gd name="T81" fmla="*/ 8 h 1143"/>
                                <a:gd name="T82" fmla="*/ 10 w 1361"/>
                                <a:gd name="T83" fmla="*/ 8 h 1143"/>
                                <a:gd name="T84" fmla="*/ 10 w 1361"/>
                                <a:gd name="T85" fmla="*/ 7 h 1143"/>
                                <a:gd name="T86" fmla="*/ 10 w 1361"/>
                                <a:gd name="T87" fmla="*/ 7 h 1143"/>
                                <a:gd name="T88" fmla="*/ 10 w 1361"/>
                                <a:gd name="T89" fmla="*/ 6 h 1143"/>
                                <a:gd name="T90" fmla="*/ 10 w 1361"/>
                                <a:gd name="T91" fmla="*/ 5 h 1143"/>
                                <a:gd name="T92" fmla="*/ 10 w 1361"/>
                                <a:gd name="T93" fmla="*/ 4 h 1143"/>
                                <a:gd name="T94" fmla="*/ 10 w 1361"/>
                                <a:gd name="T95" fmla="*/ 4 h 1143"/>
                                <a:gd name="T96" fmla="*/ 10 w 1361"/>
                                <a:gd name="T97" fmla="*/ 3 h 1143"/>
                                <a:gd name="T98" fmla="*/ 10 w 1361"/>
                                <a:gd name="T99" fmla="*/ 2 h 1143"/>
                                <a:gd name="T100" fmla="*/ 9 w 1361"/>
                                <a:gd name="T101" fmla="*/ 2 h 1143"/>
                                <a:gd name="T102" fmla="*/ 9 w 1361"/>
                                <a:gd name="T103" fmla="*/ 1 h 1143"/>
                                <a:gd name="T104" fmla="*/ 9 w 1361"/>
                                <a:gd name="T105" fmla="*/ 1 h 11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61"/>
                                <a:gd name="T160" fmla="*/ 0 h 1143"/>
                                <a:gd name="T161" fmla="*/ 1361 w 1361"/>
                                <a:gd name="T162" fmla="*/ 1143 h 11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61" h="1143">
                                  <a:moveTo>
                                    <a:pt x="1051" y="53"/>
                                  </a:moveTo>
                                  <a:lnTo>
                                    <a:pt x="1042" y="25"/>
                                  </a:lnTo>
                                  <a:lnTo>
                                    <a:pt x="1046" y="0"/>
                                  </a:lnTo>
                                  <a:lnTo>
                                    <a:pt x="1063" y="27"/>
                                  </a:lnTo>
                                  <a:lnTo>
                                    <a:pt x="1089" y="61"/>
                                  </a:lnTo>
                                  <a:lnTo>
                                    <a:pt x="1117" y="94"/>
                                  </a:lnTo>
                                  <a:lnTo>
                                    <a:pt x="1148" y="128"/>
                                  </a:lnTo>
                                  <a:lnTo>
                                    <a:pt x="1179" y="162"/>
                                  </a:lnTo>
                                  <a:lnTo>
                                    <a:pt x="1212" y="224"/>
                                  </a:lnTo>
                                  <a:lnTo>
                                    <a:pt x="1236" y="284"/>
                                  </a:lnTo>
                                  <a:lnTo>
                                    <a:pt x="1254" y="329"/>
                                  </a:lnTo>
                                  <a:lnTo>
                                    <a:pt x="1267" y="391"/>
                                  </a:lnTo>
                                  <a:lnTo>
                                    <a:pt x="1286" y="454"/>
                                  </a:lnTo>
                                  <a:lnTo>
                                    <a:pt x="1301" y="513"/>
                                  </a:lnTo>
                                  <a:lnTo>
                                    <a:pt x="1313" y="569"/>
                                  </a:lnTo>
                                  <a:lnTo>
                                    <a:pt x="1325" y="627"/>
                                  </a:lnTo>
                                  <a:lnTo>
                                    <a:pt x="1340" y="679"/>
                                  </a:lnTo>
                                  <a:lnTo>
                                    <a:pt x="1347" y="744"/>
                                  </a:lnTo>
                                  <a:lnTo>
                                    <a:pt x="1355" y="813"/>
                                  </a:lnTo>
                                  <a:lnTo>
                                    <a:pt x="1361" y="875"/>
                                  </a:lnTo>
                                  <a:lnTo>
                                    <a:pt x="1353" y="923"/>
                                  </a:lnTo>
                                  <a:lnTo>
                                    <a:pt x="1347" y="962"/>
                                  </a:lnTo>
                                  <a:lnTo>
                                    <a:pt x="1343" y="996"/>
                                  </a:lnTo>
                                  <a:lnTo>
                                    <a:pt x="1328" y="1026"/>
                                  </a:lnTo>
                                  <a:lnTo>
                                    <a:pt x="1303" y="1057"/>
                                  </a:lnTo>
                                  <a:lnTo>
                                    <a:pt x="1266" y="1085"/>
                                  </a:lnTo>
                                  <a:lnTo>
                                    <a:pt x="1221" y="1102"/>
                                  </a:lnTo>
                                  <a:lnTo>
                                    <a:pt x="1170" y="1113"/>
                                  </a:lnTo>
                                  <a:lnTo>
                                    <a:pt x="1109" y="1121"/>
                                  </a:lnTo>
                                  <a:lnTo>
                                    <a:pt x="1053" y="1128"/>
                                  </a:lnTo>
                                  <a:lnTo>
                                    <a:pt x="992" y="1131"/>
                                  </a:lnTo>
                                  <a:lnTo>
                                    <a:pt x="918" y="1138"/>
                                  </a:lnTo>
                                  <a:lnTo>
                                    <a:pt x="855" y="1143"/>
                                  </a:lnTo>
                                  <a:lnTo>
                                    <a:pt x="797" y="1143"/>
                                  </a:lnTo>
                                  <a:lnTo>
                                    <a:pt x="739" y="1138"/>
                                  </a:lnTo>
                                  <a:lnTo>
                                    <a:pt x="687" y="1131"/>
                                  </a:lnTo>
                                  <a:lnTo>
                                    <a:pt x="646" y="1127"/>
                                  </a:lnTo>
                                  <a:lnTo>
                                    <a:pt x="602" y="1115"/>
                                  </a:lnTo>
                                  <a:lnTo>
                                    <a:pt x="548" y="1100"/>
                                  </a:lnTo>
                                  <a:lnTo>
                                    <a:pt x="488" y="1081"/>
                                  </a:lnTo>
                                  <a:lnTo>
                                    <a:pt x="441" y="1063"/>
                                  </a:lnTo>
                                  <a:lnTo>
                                    <a:pt x="386" y="1041"/>
                                  </a:lnTo>
                                  <a:lnTo>
                                    <a:pt x="341" y="1021"/>
                                  </a:lnTo>
                                  <a:lnTo>
                                    <a:pt x="293" y="997"/>
                                  </a:lnTo>
                                  <a:lnTo>
                                    <a:pt x="243" y="971"/>
                                  </a:lnTo>
                                  <a:lnTo>
                                    <a:pt x="196" y="943"/>
                                  </a:lnTo>
                                  <a:lnTo>
                                    <a:pt x="149" y="908"/>
                                  </a:lnTo>
                                  <a:lnTo>
                                    <a:pt x="106" y="874"/>
                                  </a:lnTo>
                                  <a:lnTo>
                                    <a:pt x="74" y="847"/>
                                  </a:lnTo>
                                  <a:lnTo>
                                    <a:pt x="33" y="793"/>
                                  </a:lnTo>
                                  <a:lnTo>
                                    <a:pt x="0" y="749"/>
                                  </a:lnTo>
                                  <a:lnTo>
                                    <a:pt x="29" y="760"/>
                                  </a:lnTo>
                                  <a:lnTo>
                                    <a:pt x="54" y="782"/>
                                  </a:lnTo>
                                  <a:lnTo>
                                    <a:pt x="84" y="819"/>
                                  </a:lnTo>
                                  <a:lnTo>
                                    <a:pt x="122" y="853"/>
                                  </a:lnTo>
                                  <a:lnTo>
                                    <a:pt x="157" y="879"/>
                                  </a:lnTo>
                                  <a:lnTo>
                                    <a:pt x="198" y="908"/>
                                  </a:lnTo>
                                  <a:lnTo>
                                    <a:pt x="236" y="932"/>
                                  </a:lnTo>
                                  <a:lnTo>
                                    <a:pt x="278" y="960"/>
                                  </a:lnTo>
                                  <a:lnTo>
                                    <a:pt x="318" y="976"/>
                                  </a:lnTo>
                                  <a:lnTo>
                                    <a:pt x="366" y="1001"/>
                                  </a:lnTo>
                                  <a:lnTo>
                                    <a:pt x="406" y="1013"/>
                                  </a:lnTo>
                                  <a:lnTo>
                                    <a:pt x="443" y="1033"/>
                                  </a:lnTo>
                                  <a:lnTo>
                                    <a:pt x="483" y="1047"/>
                                  </a:lnTo>
                                  <a:lnTo>
                                    <a:pt x="519" y="1058"/>
                                  </a:lnTo>
                                  <a:lnTo>
                                    <a:pt x="568" y="1078"/>
                                  </a:lnTo>
                                  <a:lnTo>
                                    <a:pt x="613" y="1085"/>
                                  </a:lnTo>
                                  <a:lnTo>
                                    <a:pt x="660" y="1093"/>
                                  </a:lnTo>
                                  <a:lnTo>
                                    <a:pt x="708" y="1100"/>
                                  </a:lnTo>
                                  <a:lnTo>
                                    <a:pt x="757" y="1106"/>
                                  </a:lnTo>
                                  <a:lnTo>
                                    <a:pt x="805" y="1109"/>
                                  </a:lnTo>
                                  <a:lnTo>
                                    <a:pt x="845" y="1107"/>
                                  </a:lnTo>
                                  <a:lnTo>
                                    <a:pt x="889" y="1106"/>
                                  </a:lnTo>
                                  <a:lnTo>
                                    <a:pt x="928" y="1104"/>
                                  </a:lnTo>
                                  <a:lnTo>
                                    <a:pt x="971" y="1100"/>
                                  </a:lnTo>
                                  <a:lnTo>
                                    <a:pt x="1012" y="1097"/>
                                  </a:lnTo>
                                  <a:lnTo>
                                    <a:pt x="1052" y="1090"/>
                                  </a:lnTo>
                                  <a:lnTo>
                                    <a:pt x="1098" y="1084"/>
                                  </a:lnTo>
                                  <a:lnTo>
                                    <a:pt x="1140" y="1081"/>
                                  </a:lnTo>
                                  <a:lnTo>
                                    <a:pt x="1163" y="1067"/>
                                  </a:lnTo>
                                  <a:lnTo>
                                    <a:pt x="1190" y="1047"/>
                                  </a:lnTo>
                                  <a:lnTo>
                                    <a:pt x="1216" y="1033"/>
                                  </a:lnTo>
                                  <a:lnTo>
                                    <a:pt x="1234" y="1008"/>
                                  </a:lnTo>
                                  <a:lnTo>
                                    <a:pt x="1251" y="980"/>
                                  </a:lnTo>
                                  <a:lnTo>
                                    <a:pt x="1265" y="952"/>
                                  </a:lnTo>
                                  <a:lnTo>
                                    <a:pt x="1280" y="921"/>
                                  </a:lnTo>
                                  <a:lnTo>
                                    <a:pt x="1290" y="888"/>
                                  </a:lnTo>
                                  <a:lnTo>
                                    <a:pt x="1302" y="867"/>
                                  </a:lnTo>
                                  <a:lnTo>
                                    <a:pt x="1297" y="809"/>
                                  </a:lnTo>
                                  <a:lnTo>
                                    <a:pt x="1293" y="750"/>
                                  </a:lnTo>
                                  <a:lnTo>
                                    <a:pt x="1290" y="692"/>
                                  </a:lnTo>
                                  <a:lnTo>
                                    <a:pt x="1287" y="644"/>
                                  </a:lnTo>
                                  <a:lnTo>
                                    <a:pt x="1277" y="604"/>
                                  </a:lnTo>
                                  <a:lnTo>
                                    <a:pt x="1266" y="558"/>
                                  </a:lnTo>
                                  <a:lnTo>
                                    <a:pt x="1253" y="516"/>
                                  </a:lnTo>
                                  <a:lnTo>
                                    <a:pt x="1245" y="479"/>
                                  </a:lnTo>
                                  <a:lnTo>
                                    <a:pt x="1234" y="436"/>
                                  </a:lnTo>
                                  <a:lnTo>
                                    <a:pt x="1220" y="387"/>
                                  </a:lnTo>
                                  <a:lnTo>
                                    <a:pt x="1208" y="337"/>
                                  </a:lnTo>
                                  <a:lnTo>
                                    <a:pt x="1203" y="299"/>
                                  </a:lnTo>
                                  <a:lnTo>
                                    <a:pt x="1180" y="263"/>
                                  </a:lnTo>
                                  <a:lnTo>
                                    <a:pt x="1159" y="232"/>
                                  </a:lnTo>
                                  <a:lnTo>
                                    <a:pt x="1137" y="192"/>
                                  </a:lnTo>
                                  <a:lnTo>
                                    <a:pt x="1113" y="149"/>
                                  </a:lnTo>
                                  <a:lnTo>
                                    <a:pt x="1092" y="113"/>
                                  </a:lnTo>
                                  <a:lnTo>
                                    <a:pt x="1070" y="84"/>
                                  </a:lnTo>
                                  <a:lnTo>
                                    <a:pt x="1051" y="53"/>
                                  </a:lnTo>
                                  <a:close/>
                                </a:path>
                              </a:pathLst>
                            </a:custGeom>
                            <a:solidFill>
                              <a:srgbClr val="FFA040"/>
                            </a:solidFill>
                            <a:ln w="9525">
                              <a:noFill/>
                              <a:round/>
                              <a:headEnd/>
                              <a:tailEnd/>
                            </a:ln>
                          </p:spPr>
                          <p:txBody>
                            <a:bodyPr/>
                            <a:lstStyle/>
                            <a:p>
                              <a:endParaRPr lang="cs-CZ"/>
                            </a:p>
                          </p:txBody>
                        </p:sp>
                      </p:grpSp>
                      <p:sp>
                        <p:nvSpPr>
                          <p:cNvPr id="1352" name="Freeform 39"/>
                          <p:cNvSpPr>
                            <a:spLocks/>
                          </p:cNvSpPr>
                          <p:nvPr/>
                        </p:nvSpPr>
                        <p:spPr bwMode="auto">
                          <a:xfrm>
                            <a:off x="2215" y="1825"/>
                            <a:ext cx="97" cy="98"/>
                          </a:xfrm>
                          <a:custGeom>
                            <a:avLst/>
                            <a:gdLst>
                              <a:gd name="T0" fmla="*/ 0 w 488"/>
                              <a:gd name="T1" fmla="*/ 0 h 488"/>
                              <a:gd name="T2" fmla="*/ 0 w 488"/>
                              <a:gd name="T3" fmla="*/ 0 h 488"/>
                              <a:gd name="T4" fmla="*/ 1 w 488"/>
                              <a:gd name="T5" fmla="*/ 0 h 488"/>
                              <a:gd name="T6" fmla="*/ 1 w 488"/>
                              <a:gd name="T7" fmla="*/ 1 h 488"/>
                              <a:gd name="T8" fmla="*/ 1 w 488"/>
                              <a:gd name="T9" fmla="*/ 1 h 488"/>
                              <a:gd name="T10" fmla="*/ 2 w 488"/>
                              <a:gd name="T11" fmla="*/ 1 h 488"/>
                              <a:gd name="T12" fmla="*/ 2 w 488"/>
                              <a:gd name="T13" fmla="*/ 2 h 488"/>
                              <a:gd name="T14" fmla="*/ 2 w 488"/>
                              <a:gd name="T15" fmla="*/ 2 h 488"/>
                              <a:gd name="T16" fmla="*/ 3 w 488"/>
                              <a:gd name="T17" fmla="*/ 3 h 488"/>
                              <a:gd name="T18" fmla="*/ 3 w 488"/>
                              <a:gd name="T19" fmla="*/ 3 h 488"/>
                              <a:gd name="T20" fmla="*/ 3 w 488"/>
                              <a:gd name="T21" fmla="*/ 3 h 488"/>
                              <a:gd name="T22" fmla="*/ 3 w 488"/>
                              <a:gd name="T23" fmla="*/ 3 h 488"/>
                              <a:gd name="T24" fmla="*/ 3 w 488"/>
                              <a:gd name="T25" fmla="*/ 3 h 488"/>
                              <a:gd name="T26" fmla="*/ 4 w 488"/>
                              <a:gd name="T27" fmla="*/ 3 h 488"/>
                              <a:gd name="T28" fmla="*/ 4 w 488"/>
                              <a:gd name="T29" fmla="*/ 4 h 488"/>
                              <a:gd name="T30" fmla="*/ 4 w 488"/>
                              <a:gd name="T31" fmla="*/ 4 h 488"/>
                              <a:gd name="T32" fmla="*/ 4 w 488"/>
                              <a:gd name="T33" fmla="*/ 4 h 488"/>
                              <a:gd name="T34" fmla="*/ 4 w 488"/>
                              <a:gd name="T35" fmla="*/ 4 h 488"/>
                              <a:gd name="T36" fmla="*/ 4 w 488"/>
                              <a:gd name="T37" fmla="*/ 4 h 488"/>
                              <a:gd name="T38" fmla="*/ 3 w 488"/>
                              <a:gd name="T39" fmla="*/ 4 h 488"/>
                              <a:gd name="T40" fmla="*/ 3 w 488"/>
                              <a:gd name="T41" fmla="*/ 4 h 488"/>
                              <a:gd name="T42" fmla="*/ 3 w 488"/>
                              <a:gd name="T43" fmla="*/ 4 h 488"/>
                              <a:gd name="T44" fmla="*/ 3 w 488"/>
                              <a:gd name="T45" fmla="*/ 4 h 488"/>
                              <a:gd name="T46" fmla="*/ 3 w 488"/>
                              <a:gd name="T47" fmla="*/ 3 h 488"/>
                              <a:gd name="T48" fmla="*/ 2 w 488"/>
                              <a:gd name="T49" fmla="*/ 3 h 488"/>
                              <a:gd name="T50" fmla="*/ 2 w 488"/>
                              <a:gd name="T51" fmla="*/ 3 h 488"/>
                              <a:gd name="T52" fmla="*/ 2 w 488"/>
                              <a:gd name="T53" fmla="*/ 3 h 488"/>
                              <a:gd name="T54" fmla="*/ 2 w 488"/>
                              <a:gd name="T55" fmla="*/ 2 h 488"/>
                              <a:gd name="T56" fmla="*/ 1 w 488"/>
                              <a:gd name="T57" fmla="*/ 2 h 488"/>
                              <a:gd name="T58" fmla="*/ 1 w 488"/>
                              <a:gd name="T59" fmla="*/ 2 h 488"/>
                              <a:gd name="T60" fmla="*/ 1 w 488"/>
                              <a:gd name="T61" fmla="*/ 2 h 488"/>
                              <a:gd name="T62" fmla="*/ 1 w 488"/>
                              <a:gd name="T63" fmla="*/ 2 h 488"/>
                              <a:gd name="T64" fmla="*/ 1 w 488"/>
                              <a:gd name="T65" fmla="*/ 1 h 488"/>
                              <a:gd name="T66" fmla="*/ 1 w 488"/>
                              <a:gd name="T67" fmla="*/ 1 h 488"/>
                              <a:gd name="T68" fmla="*/ 0 w 488"/>
                              <a:gd name="T69" fmla="*/ 1 h 488"/>
                              <a:gd name="T70" fmla="*/ 0 w 488"/>
                              <a:gd name="T71" fmla="*/ 1 h 488"/>
                              <a:gd name="T72" fmla="*/ 0 w 488"/>
                              <a:gd name="T73" fmla="*/ 0 h 488"/>
                              <a:gd name="T74" fmla="*/ 0 w 488"/>
                              <a:gd name="T75" fmla="*/ 0 h 488"/>
                              <a:gd name="T76" fmla="*/ 0 w 488"/>
                              <a:gd name="T77" fmla="*/ 0 h 488"/>
                              <a:gd name="T78" fmla="*/ 0 w 488"/>
                              <a:gd name="T79" fmla="*/ 0 h 488"/>
                              <a:gd name="T80" fmla="*/ 0 w 488"/>
                              <a:gd name="T81" fmla="*/ 0 h 4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88"/>
                              <a:gd name="T124" fmla="*/ 0 h 488"/>
                              <a:gd name="T125" fmla="*/ 488 w 488"/>
                              <a:gd name="T126" fmla="*/ 488 h 4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88" h="488">
                                <a:moveTo>
                                  <a:pt x="22" y="0"/>
                                </a:moveTo>
                                <a:lnTo>
                                  <a:pt x="57" y="24"/>
                                </a:lnTo>
                                <a:lnTo>
                                  <a:pt x="89" y="55"/>
                                </a:lnTo>
                                <a:lnTo>
                                  <a:pt x="122" y="89"/>
                                </a:lnTo>
                                <a:lnTo>
                                  <a:pt x="158" y="130"/>
                                </a:lnTo>
                                <a:lnTo>
                                  <a:pt x="197" y="173"/>
                                </a:lnTo>
                                <a:lnTo>
                                  <a:pt x="243" y="221"/>
                                </a:lnTo>
                                <a:lnTo>
                                  <a:pt x="290" y="273"/>
                                </a:lnTo>
                                <a:lnTo>
                                  <a:pt x="323" y="313"/>
                                </a:lnTo>
                                <a:lnTo>
                                  <a:pt x="352" y="339"/>
                                </a:lnTo>
                                <a:lnTo>
                                  <a:pt x="381" y="364"/>
                                </a:lnTo>
                                <a:lnTo>
                                  <a:pt x="413" y="386"/>
                                </a:lnTo>
                                <a:lnTo>
                                  <a:pt x="444" y="412"/>
                                </a:lnTo>
                                <a:lnTo>
                                  <a:pt x="470" y="433"/>
                                </a:lnTo>
                                <a:lnTo>
                                  <a:pt x="484" y="449"/>
                                </a:lnTo>
                                <a:lnTo>
                                  <a:pt x="488" y="466"/>
                                </a:lnTo>
                                <a:lnTo>
                                  <a:pt x="485" y="479"/>
                                </a:lnTo>
                                <a:lnTo>
                                  <a:pt x="476" y="486"/>
                                </a:lnTo>
                                <a:lnTo>
                                  <a:pt x="462" y="488"/>
                                </a:lnTo>
                                <a:lnTo>
                                  <a:pt x="444" y="482"/>
                                </a:lnTo>
                                <a:lnTo>
                                  <a:pt x="417" y="463"/>
                                </a:lnTo>
                                <a:lnTo>
                                  <a:pt x="390" y="448"/>
                                </a:lnTo>
                                <a:lnTo>
                                  <a:pt x="365" y="436"/>
                                </a:lnTo>
                                <a:lnTo>
                                  <a:pt x="336" y="411"/>
                                </a:lnTo>
                                <a:lnTo>
                                  <a:pt x="308" y="389"/>
                                </a:lnTo>
                                <a:lnTo>
                                  <a:pt x="274" y="361"/>
                                </a:lnTo>
                                <a:lnTo>
                                  <a:pt x="243" y="336"/>
                                </a:lnTo>
                                <a:lnTo>
                                  <a:pt x="208" y="307"/>
                                </a:lnTo>
                                <a:lnTo>
                                  <a:pt x="179" y="281"/>
                                </a:lnTo>
                                <a:lnTo>
                                  <a:pt x="155" y="252"/>
                                </a:lnTo>
                                <a:lnTo>
                                  <a:pt x="130" y="228"/>
                                </a:lnTo>
                                <a:lnTo>
                                  <a:pt x="116" y="208"/>
                                </a:lnTo>
                                <a:lnTo>
                                  <a:pt x="92" y="176"/>
                                </a:lnTo>
                                <a:lnTo>
                                  <a:pt x="71" y="142"/>
                                </a:lnTo>
                                <a:lnTo>
                                  <a:pt x="49" y="109"/>
                                </a:lnTo>
                                <a:lnTo>
                                  <a:pt x="31" y="79"/>
                                </a:lnTo>
                                <a:lnTo>
                                  <a:pt x="15" y="52"/>
                                </a:lnTo>
                                <a:lnTo>
                                  <a:pt x="4" y="30"/>
                                </a:lnTo>
                                <a:lnTo>
                                  <a:pt x="0" y="15"/>
                                </a:lnTo>
                                <a:lnTo>
                                  <a:pt x="4" y="5"/>
                                </a:lnTo>
                                <a:lnTo>
                                  <a:pt x="22" y="0"/>
                                </a:lnTo>
                                <a:close/>
                              </a:path>
                            </a:pathLst>
                          </a:custGeom>
                          <a:solidFill>
                            <a:srgbClr val="FFE0C0"/>
                          </a:solidFill>
                          <a:ln w="9525">
                            <a:noFill/>
                            <a:round/>
                            <a:headEnd/>
                            <a:tailEnd/>
                          </a:ln>
                        </p:spPr>
                        <p:txBody>
                          <a:bodyPr/>
                          <a:lstStyle/>
                          <a:p>
                            <a:endParaRPr lang="cs-CZ"/>
                          </a:p>
                        </p:txBody>
                      </p:sp>
                    </p:grpSp>
                    <p:sp>
                      <p:nvSpPr>
                        <p:cNvPr id="1350" name="Freeform 40"/>
                        <p:cNvSpPr>
                          <a:spLocks/>
                        </p:cNvSpPr>
                        <p:nvPr/>
                      </p:nvSpPr>
                      <p:spPr bwMode="auto">
                        <a:xfrm>
                          <a:off x="2267" y="1883"/>
                          <a:ext cx="85" cy="65"/>
                        </a:xfrm>
                        <a:custGeom>
                          <a:avLst/>
                          <a:gdLst>
                            <a:gd name="T0" fmla="*/ 3 w 422"/>
                            <a:gd name="T1" fmla="*/ 0 h 325"/>
                            <a:gd name="T2" fmla="*/ 3 w 422"/>
                            <a:gd name="T3" fmla="*/ 0 h 325"/>
                            <a:gd name="T4" fmla="*/ 3 w 422"/>
                            <a:gd name="T5" fmla="*/ 1 h 325"/>
                            <a:gd name="T6" fmla="*/ 3 w 422"/>
                            <a:gd name="T7" fmla="*/ 1 h 325"/>
                            <a:gd name="T8" fmla="*/ 3 w 422"/>
                            <a:gd name="T9" fmla="*/ 2 h 325"/>
                            <a:gd name="T10" fmla="*/ 3 w 422"/>
                            <a:gd name="T11" fmla="*/ 2 h 325"/>
                            <a:gd name="T12" fmla="*/ 3 w 422"/>
                            <a:gd name="T13" fmla="*/ 2 h 325"/>
                            <a:gd name="T14" fmla="*/ 3 w 422"/>
                            <a:gd name="T15" fmla="*/ 2 h 325"/>
                            <a:gd name="T16" fmla="*/ 2 w 422"/>
                            <a:gd name="T17" fmla="*/ 2 h 325"/>
                            <a:gd name="T18" fmla="*/ 2 w 422"/>
                            <a:gd name="T19" fmla="*/ 2 h 325"/>
                            <a:gd name="T20" fmla="*/ 2 w 422"/>
                            <a:gd name="T21" fmla="*/ 3 h 325"/>
                            <a:gd name="T22" fmla="*/ 1 w 422"/>
                            <a:gd name="T23" fmla="*/ 3 h 325"/>
                            <a:gd name="T24" fmla="*/ 1 w 422"/>
                            <a:gd name="T25" fmla="*/ 3 h 325"/>
                            <a:gd name="T26" fmla="*/ 0 w 422"/>
                            <a:gd name="T27" fmla="*/ 3 h 325"/>
                            <a:gd name="T28" fmla="*/ 0 w 422"/>
                            <a:gd name="T29" fmla="*/ 3 h 3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2"/>
                            <a:gd name="T46" fmla="*/ 0 h 325"/>
                            <a:gd name="T47" fmla="*/ 422 w 422"/>
                            <a:gd name="T48" fmla="*/ 325 h 3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2" h="325">
                              <a:moveTo>
                                <a:pt x="422" y="0"/>
                              </a:moveTo>
                              <a:lnTo>
                                <a:pt x="422" y="44"/>
                              </a:lnTo>
                              <a:lnTo>
                                <a:pt x="421" y="99"/>
                              </a:lnTo>
                              <a:lnTo>
                                <a:pt x="415" y="148"/>
                              </a:lnTo>
                              <a:lnTo>
                                <a:pt x="403" y="188"/>
                              </a:lnTo>
                              <a:lnTo>
                                <a:pt x="383" y="215"/>
                              </a:lnTo>
                              <a:lnTo>
                                <a:pt x="359" y="238"/>
                              </a:lnTo>
                              <a:lnTo>
                                <a:pt x="325" y="260"/>
                              </a:lnTo>
                              <a:lnTo>
                                <a:pt x="290" y="279"/>
                              </a:lnTo>
                              <a:lnTo>
                                <a:pt x="239" y="300"/>
                              </a:lnTo>
                              <a:lnTo>
                                <a:pt x="193" y="313"/>
                              </a:lnTo>
                              <a:lnTo>
                                <a:pt x="141" y="320"/>
                              </a:lnTo>
                              <a:lnTo>
                                <a:pt x="95" y="325"/>
                              </a:lnTo>
                              <a:lnTo>
                                <a:pt x="47" y="323"/>
                              </a:lnTo>
                              <a:lnTo>
                                <a:pt x="0" y="320"/>
                              </a:lnTo>
                            </a:path>
                          </a:pathLst>
                        </a:custGeom>
                        <a:noFill/>
                        <a:ln w="3175">
                          <a:solidFill>
                            <a:srgbClr val="FF8000"/>
                          </a:solidFill>
                          <a:round/>
                          <a:headEnd/>
                          <a:tailEnd/>
                        </a:ln>
                      </p:spPr>
                      <p:txBody>
                        <a:bodyPr/>
                        <a:lstStyle/>
                        <a:p>
                          <a:endParaRPr lang="cs-CZ"/>
                        </a:p>
                      </p:txBody>
                    </p:sp>
                  </p:grpSp>
                  <p:grpSp>
                    <p:nvGrpSpPr>
                      <p:cNvPr id="22" name="Group 41"/>
                      <p:cNvGrpSpPr>
                        <a:grpSpLocks/>
                      </p:cNvGrpSpPr>
                      <p:nvPr/>
                    </p:nvGrpSpPr>
                    <p:grpSpPr bwMode="auto">
                      <a:xfrm>
                        <a:off x="2045" y="1667"/>
                        <a:ext cx="293" cy="271"/>
                        <a:chOff x="2045" y="1667"/>
                        <a:chExt cx="293" cy="271"/>
                      </a:xfrm>
                    </p:grpSpPr>
                    <p:grpSp>
                      <p:nvGrpSpPr>
                        <p:cNvPr id="23" name="Group 42"/>
                        <p:cNvGrpSpPr>
                          <a:grpSpLocks/>
                        </p:cNvGrpSpPr>
                        <p:nvPr/>
                      </p:nvGrpSpPr>
                      <p:grpSpPr bwMode="auto">
                        <a:xfrm>
                          <a:off x="2150" y="1667"/>
                          <a:ext cx="188" cy="243"/>
                          <a:chOff x="2150" y="1667"/>
                          <a:chExt cx="188" cy="243"/>
                        </a:xfrm>
                      </p:grpSpPr>
                      <p:grpSp>
                        <p:nvGrpSpPr>
                          <p:cNvPr id="24" name="Group 43"/>
                          <p:cNvGrpSpPr>
                            <a:grpSpLocks/>
                          </p:cNvGrpSpPr>
                          <p:nvPr/>
                        </p:nvGrpSpPr>
                        <p:grpSpPr bwMode="auto">
                          <a:xfrm>
                            <a:off x="2150" y="1667"/>
                            <a:ext cx="188" cy="243"/>
                            <a:chOff x="2150" y="1667"/>
                            <a:chExt cx="188" cy="243"/>
                          </a:xfrm>
                        </p:grpSpPr>
                        <p:grpSp>
                          <p:nvGrpSpPr>
                            <p:cNvPr id="25" name="Group 44"/>
                            <p:cNvGrpSpPr>
                              <a:grpSpLocks/>
                            </p:cNvGrpSpPr>
                            <p:nvPr/>
                          </p:nvGrpSpPr>
                          <p:grpSpPr bwMode="auto">
                            <a:xfrm>
                              <a:off x="2150" y="1667"/>
                              <a:ext cx="188" cy="243"/>
                              <a:chOff x="2150" y="1667"/>
                              <a:chExt cx="188" cy="243"/>
                            </a:xfrm>
                          </p:grpSpPr>
                          <p:grpSp>
                            <p:nvGrpSpPr>
                              <p:cNvPr id="26" name="Group 45"/>
                              <p:cNvGrpSpPr>
                                <a:grpSpLocks/>
                              </p:cNvGrpSpPr>
                              <p:nvPr/>
                            </p:nvGrpSpPr>
                            <p:grpSpPr bwMode="auto">
                              <a:xfrm>
                                <a:off x="2150" y="1667"/>
                                <a:ext cx="188" cy="243"/>
                                <a:chOff x="2150" y="1667"/>
                                <a:chExt cx="188" cy="243"/>
                              </a:xfrm>
                            </p:grpSpPr>
                            <p:grpSp>
                              <p:nvGrpSpPr>
                                <p:cNvPr id="27" name="Group 46"/>
                                <p:cNvGrpSpPr>
                                  <a:grpSpLocks/>
                                </p:cNvGrpSpPr>
                                <p:nvPr/>
                              </p:nvGrpSpPr>
                              <p:grpSpPr bwMode="auto">
                                <a:xfrm>
                                  <a:off x="2150" y="1667"/>
                                  <a:ext cx="188" cy="243"/>
                                  <a:chOff x="2150" y="1667"/>
                                  <a:chExt cx="188" cy="243"/>
                                </a:xfrm>
                              </p:grpSpPr>
                              <p:sp>
                                <p:nvSpPr>
                                  <p:cNvPr id="1345" name="Freeform 47"/>
                                  <p:cNvSpPr>
                                    <a:spLocks/>
                                  </p:cNvSpPr>
                                  <p:nvPr/>
                                </p:nvSpPr>
                                <p:spPr bwMode="auto">
                                  <a:xfrm>
                                    <a:off x="2150" y="1667"/>
                                    <a:ext cx="188" cy="243"/>
                                  </a:xfrm>
                                  <a:custGeom>
                                    <a:avLst/>
                                    <a:gdLst>
                                      <a:gd name="T0" fmla="*/ 0 w 939"/>
                                      <a:gd name="T1" fmla="*/ 2 h 1215"/>
                                      <a:gd name="T2" fmla="*/ 0 w 939"/>
                                      <a:gd name="T3" fmla="*/ 1 h 1215"/>
                                      <a:gd name="T4" fmla="*/ 1 w 939"/>
                                      <a:gd name="T5" fmla="*/ 1 h 1215"/>
                                      <a:gd name="T6" fmla="*/ 1 w 939"/>
                                      <a:gd name="T7" fmla="*/ 0 h 1215"/>
                                      <a:gd name="T8" fmla="*/ 2 w 939"/>
                                      <a:gd name="T9" fmla="*/ 0 h 1215"/>
                                      <a:gd name="T10" fmla="*/ 3 w 939"/>
                                      <a:gd name="T11" fmla="*/ 0 h 1215"/>
                                      <a:gd name="T12" fmla="*/ 3 w 939"/>
                                      <a:gd name="T13" fmla="*/ 0 h 1215"/>
                                      <a:gd name="T14" fmla="*/ 4 w 939"/>
                                      <a:gd name="T15" fmla="*/ 0 h 1215"/>
                                      <a:gd name="T16" fmla="*/ 5 w 939"/>
                                      <a:gd name="T17" fmla="*/ 1 h 1215"/>
                                      <a:gd name="T18" fmla="*/ 5 w 939"/>
                                      <a:gd name="T19" fmla="*/ 1 h 1215"/>
                                      <a:gd name="T20" fmla="*/ 5 w 939"/>
                                      <a:gd name="T21" fmla="*/ 2 h 1215"/>
                                      <a:gd name="T22" fmla="*/ 5 w 939"/>
                                      <a:gd name="T23" fmla="*/ 2 h 1215"/>
                                      <a:gd name="T24" fmla="*/ 5 w 939"/>
                                      <a:gd name="T25" fmla="*/ 3 h 1215"/>
                                      <a:gd name="T26" fmla="*/ 5 w 939"/>
                                      <a:gd name="T27" fmla="*/ 3 h 1215"/>
                                      <a:gd name="T28" fmla="*/ 5 w 939"/>
                                      <a:gd name="T29" fmla="*/ 4 h 1215"/>
                                      <a:gd name="T30" fmla="*/ 5 w 939"/>
                                      <a:gd name="T31" fmla="*/ 4 h 1215"/>
                                      <a:gd name="T32" fmla="*/ 5 w 939"/>
                                      <a:gd name="T33" fmla="*/ 4 h 1215"/>
                                      <a:gd name="T34" fmla="*/ 5 w 939"/>
                                      <a:gd name="T35" fmla="*/ 3 h 1215"/>
                                      <a:gd name="T36" fmla="*/ 5 w 939"/>
                                      <a:gd name="T37" fmla="*/ 3 h 1215"/>
                                      <a:gd name="T38" fmla="*/ 6 w 939"/>
                                      <a:gd name="T39" fmla="*/ 3 h 1215"/>
                                      <a:gd name="T40" fmla="*/ 6 w 939"/>
                                      <a:gd name="T41" fmla="*/ 3 h 1215"/>
                                      <a:gd name="T42" fmla="*/ 6 w 939"/>
                                      <a:gd name="T43" fmla="*/ 4 h 1215"/>
                                      <a:gd name="T44" fmla="*/ 6 w 939"/>
                                      <a:gd name="T45" fmla="*/ 4 h 1215"/>
                                      <a:gd name="T46" fmla="*/ 7 w 939"/>
                                      <a:gd name="T47" fmla="*/ 5 h 1215"/>
                                      <a:gd name="T48" fmla="*/ 6 w 939"/>
                                      <a:gd name="T49" fmla="*/ 5 h 1215"/>
                                      <a:gd name="T50" fmla="*/ 7 w 939"/>
                                      <a:gd name="T51" fmla="*/ 6 h 1215"/>
                                      <a:gd name="T52" fmla="*/ 7 w 939"/>
                                      <a:gd name="T53" fmla="*/ 6 h 1215"/>
                                      <a:gd name="T54" fmla="*/ 7 w 939"/>
                                      <a:gd name="T55" fmla="*/ 7 h 1215"/>
                                      <a:gd name="T56" fmla="*/ 7 w 939"/>
                                      <a:gd name="T57" fmla="*/ 8 h 1215"/>
                                      <a:gd name="T58" fmla="*/ 7 w 939"/>
                                      <a:gd name="T59" fmla="*/ 8 h 1215"/>
                                      <a:gd name="T60" fmla="*/ 8 w 939"/>
                                      <a:gd name="T61" fmla="*/ 9 h 1215"/>
                                      <a:gd name="T62" fmla="*/ 7 w 939"/>
                                      <a:gd name="T63" fmla="*/ 10 h 1215"/>
                                      <a:gd name="T64" fmla="*/ 7 w 939"/>
                                      <a:gd name="T65" fmla="*/ 10 h 1215"/>
                                      <a:gd name="T66" fmla="*/ 6 w 939"/>
                                      <a:gd name="T67" fmla="*/ 9 h 1215"/>
                                      <a:gd name="T68" fmla="*/ 6 w 939"/>
                                      <a:gd name="T69" fmla="*/ 9 h 1215"/>
                                      <a:gd name="T70" fmla="*/ 5 w 939"/>
                                      <a:gd name="T71" fmla="*/ 8 h 1215"/>
                                      <a:gd name="T72" fmla="*/ 4 w 939"/>
                                      <a:gd name="T73" fmla="*/ 7 h 1215"/>
                                      <a:gd name="T74" fmla="*/ 3 w 939"/>
                                      <a:gd name="T75" fmla="*/ 6 h 1215"/>
                                      <a:gd name="T76" fmla="*/ 2 w 939"/>
                                      <a:gd name="T77" fmla="*/ 5 h 1215"/>
                                      <a:gd name="T78" fmla="*/ 2 w 939"/>
                                      <a:gd name="T79" fmla="*/ 5 h 1215"/>
                                      <a:gd name="T80" fmla="*/ 2 w 939"/>
                                      <a:gd name="T81" fmla="*/ 5 h 1215"/>
                                      <a:gd name="T82" fmla="*/ 3 w 939"/>
                                      <a:gd name="T83" fmla="*/ 4 h 1215"/>
                                      <a:gd name="T84" fmla="*/ 3 w 939"/>
                                      <a:gd name="T85" fmla="*/ 4 h 1215"/>
                                      <a:gd name="T86" fmla="*/ 4 w 939"/>
                                      <a:gd name="T87" fmla="*/ 4 h 1215"/>
                                      <a:gd name="T88" fmla="*/ 3 w 939"/>
                                      <a:gd name="T89" fmla="*/ 4 h 1215"/>
                                      <a:gd name="T90" fmla="*/ 3 w 939"/>
                                      <a:gd name="T91" fmla="*/ 4 h 1215"/>
                                      <a:gd name="T92" fmla="*/ 2 w 939"/>
                                      <a:gd name="T93" fmla="*/ 4 h 1215"/>
                                      <a:gd name="T94" fmla="*/ 2 w 939"/>
                                      <a:gd name="T95" fmla="*/ 5 h 1215"/>
                                      <a:gd name="T96" fmla="*/ 1 w 939"/>
                                      <a:gd name="T97" fmla="*/ 4 h 1215"/>
                                      <a:gd name="T98" fmla="*/ 1 w 939"/>
                                      <a:gd name="T99" fmla="*/ 4 h 1215"/>
                                      <a:gd name="T100" fmla="*/ 1 w 939"/>
                                      <a:gd name="T101" fmla="*/ 4 h 1215"/>
                                      <a:gd name="T102" fmla="*/ 0 w 939"/>
                                      <a:gd name="T103" fmla="*/ 3 h 1215"/>
                                      <a:gd name="T104" fmla="*/ 0 w 939"/>
                                      <a:gd name="T105" fmla="*/ 3 h 1215"/>
                                      <a:gd name="T106" fmla="*/ 0 w 939"/>
                                      <a:gd name="T107" fmla="*/ 2 h 1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9"/>
                                      <a:gd name="T163" fmla="*/ 0 h 1215"/>
                                      <a:gd name="T164" fmla="*/ 939 w 939"/>
                                      <a:gd name="T165" fmla="*/ 1215 h 1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9" h="1215">
                                        <a:moveTo>
                                          <a:pt x="2" y="270"/>
                                        </a:moveTo>
                                        <a:lnTo>
                                          <a:pt x="10" y="248"/>
                                        </a:lnTo>
                                        <a:lnTo>
                                          <a:pt x="20" y="228"/>
                                        </a:lnTo>
                                        <a:lnTo>
                                          <a:pt x="32" y="206"/>
                                        </a:lnTo>
                                        <a:lnTo>
                                          <a:pt x="45" y="191"/>
                                        </a:lnTo>
                                        <a:lnTo>
                                          <a:pt x="58" y="178"/>
                                        </a:lnTo>
                                        <a:lnTo>
                                          <a:pt x="75" y="160"/>
                                        </a:lnTo>
                                        <a:lnTo>
                                          <a:pt x="95" y="137"/>
                                        </a:lnTo>
                                        <a:lnTo>
                                          <a:pt x="110" y="116"/>
                                        </a:lnTo>
                                        <a:lnTo>
                                          <a:pt x="126" y="96"/>
                                        </a:lnTo>
                                        <a:lnTo>
                                          <a:pt x="143" y="80"/>
                                        </a:lnTo>
                                        <a:lnTo>
                                          <a:pt x="164" y="62"/>
                                        </a:lnTo>
                                        <a:lnTo>
                                          <a:pt x="184" y="47"/>
                                        </a:lnTo>
                                        <a:lnTo>
                                          <a:pt x="205" y="34"/>
                                        </a:lnTo>
                                        <a:lnTo>
                                          <a:pt x="231" y="21"/>
                                        </a:lnTo>
                                        <a:lnTo>
                                          <a:pt x="259" y="11"/>
                                        </a:lnTo>
                                        <a:lnTo>
                                          <a:pt x="288" y="4"/>
                                        </a:lnTo>
                                        <a:lnTo>
                                          <a:pt x="324" y="1"/>
                                        </a:lnTo>
                                        <a:lnTo>
                                          <a:pt x="358" y="0"/>
                                        </a:lnTo>
                                        <a:lnTo>
                                          <a:pt x="385" y="2"/>
                                        </a:lnTo>
                                        <a:lnTo>
                                          <a:pt x="413" y="6"/>
                                        </a:lnTo>
                                        <a:lnTo>
                                          <a:pt x="439" y="11"/>
                                        </a:lnTo>
                                        <a:lnTo>
                                          <a:pt x="471" y="19"/>
                                        </a:lnTo>
                                        <a:lnTo>
                                          <a:pt x="499" y="32"/>
                                        </a:lnTo>
                                        <a:lnTo>
                                          <a:pt x="521" y="43"/>
                                        </a:lnTo>
                                        <a:lnTo>
                                          <a:pt x="546" y="56"/>
                                        </a:lnTo>
                                        <a:lnTo>
                                          <a:pt x="565" y="74"/>
                                        </a:lnTo>
                                        <a:lnTo>
                                          <a:pt x="584" y="93"/>
                                        </a:lnTo>
                                        <a:lnTo>
                                          <a:pt x="599" y="112"/>
                                        </a:lnTo>
                                        <a:lnTo>
                                          <a:pt x="616" y="135"/>
                                        </a:lnTo>
                                        <a:lnTo>
                                          <a:pt x="631" y="158"/>
                                        </a:lnTo>
                                        <a:lnTo>
                                          <a:pt x="640" y="179"/>
                                        </a:lnTo>
                                        <a:lnTo>
                                          <a:pt x="646" y="206"/>
                                        </a:lnTo>
                                        <a:lnTo>
                                          <a:pt x="651" y="231"/>
                                        </a:lnTo>
                                        <a:lnTo>
                                          <a:pt x="654" y="250"/>
                                        </a:lnTo>
                                        <a:lnTo>
                                          <a:pt x="653" y="271"/>
                                        </a:lnTo>
                                        <a:lnTo>
                                          <a:pt x="648" y="286"/>
                                        </a:lnTo>
                                        <a:lnTo>
                                          <a:pt x="638" y="310"/>
                                        </a:lnTo>
                                        <a:lnTo>
                                          <a:pt x="624" y="339"/>
                                        </a:lnTo>
                                        <a:lnTo>
                                          <a:pt x="611" y="365"/>
                                        </a:lnTo>
                                        <a:lnTo>
                                          <a:pt x="601" y="386"/>
                                        </a:lnTo>
                                        <a:lnTo>
                                          <a:pt x="594" y="409"/>
                                        </a:lnTo>
                                        <a:lnTo>
                                          <a:pt x="586" y="433"/>
                                        </a:lnTo>
                                        <a:lnTo>
                                          <a:pt x="580" y="454"/>
                                        </a:lnTo>
                                        <a:lnTo>
                                          <a:pt x="577" y="465"/>
                                        </a:lnTo>
                                        <a:lnTo>
                                          <a:pt x="578" y="473"/>
                                        </a:lnTo>
                                        <a:lnTo>
                                          <a:pt x="583" y="476"/>
                                        </a:lnTo>
                                        <a:lnTo>
                                          <a:pt x="590" y="476"/>
                                        </a:lnTo>
                                        <a:lnTo>
                                          <a:pt x="596" y="470"/>
                                        </a:lnTo>
                                        <a:lnTo>
                                          <a:pt x="603" y="459"/>
                                        </a:lnTo>
                                        <a:lnTo>
                                          <a:pt x="612" y="439"/>
                                        </a:lnTo>
                                        <a:lnTo>
                                          <a:pt x="625" y="411"/>
                                        </a:lnTo>
                                        <a:lnTo>
                                          <a:pt x="640" y="385"/>
                                        </a:lnTo>
                                        <a:lnTo>
                                          <a:pt x="654" y="363"/>
                                        </a:lnTo>
                                        <a:lnTo>
                                          <a:pt x="668" y="343"/>
                                        </a:lnTo>
                                        <a:lnTo>
                                          <a:pt x="676" y="334"/>
                                        </a:lnTo>
                                        <a:lnTo>
                                          <a:pt x="684" y="329"/>
                                        </a:lnTo>
                                        <a:lnTo>
                                          <a:pt x="694" y="327"/>
                                        </a:lnTo>
                                        <a:lnTo>
                                          <a:pt x="701" y="333"/>
                                        </a:lnTo>
                                        <a:lnTo>
                                          <a:pt x="711" y="351"/>
                                        </a:lnTo>
                                        <a:lnTo>
                                          <a:pt x="720" y="367"/>
                                        </a:lnTo>
                                        <a:lnTo>
                                          <a:pt x="731" y="389"/>
                                        </a:lnTo>
                                        <a:lnTo>
                                          <a:pt x="743" y="410"/>
                                        </a:lnTo>
                                        <a:lnTo>
                                          <a:pt x="753" y="429"/>
                                        </a:lnTo>
                                        <a:lnTo>
                                          <a:pt x="761" y="450"/>
                                        </a:lnTo>
                                        <a:lnTo>
                                          <a:pt x="770" y="469"/>
                                        </a:lnTo>
                                        <a:lnTo>
                                          <a:pt x="778" y="491"/>
                                        </a:lnTo>
                                        <a:lnTo>
                                          <a:pt x="792" y="505"/>
                                        </a:lnTo>
                                        <a:lnTo>
                                          <a:pt x="808" y="524"/>
                                        </a:lnTo>
                                        <a:lnTo>
                                          <a:pt x="820" y="541"/>
                                        </a:lnTo>
                                        <a:lnTo>
                                          <a:pt x="823" y="561"/>
                                        </a:lnTo>
                                        <a:lnTo>
                                          <a:pt x="821" y="581"/>
                                        </a:lnTo>
                                        <a:lnTo>
                                          <a:pt x="817" y="608"/>
                                        </a:lnTo>
                                        <a:lnTo>
                                          <a:pt x="812" y="633"/>
                                        </a:lnTo>
                                        <a:lnTo>
                                          <a:pt x="807" y="659"/>
                                        </a:lnTo>
                                        <a:lnTo>
                                          <a:pt x="817" y="675"/>
                                        </a:lnTo>
                                        <a:lnTo>
                                          <a:pt x="827" y="691"/>
                                        </a:lnTo>
                                        <a:lnTo>
                                          <a:pt x="836" y="709"/>
                                        </a:lnTo>
                                        <a:lnTo>
                                          <a:pt x="847" y="729"/>
                                        </a:lnTo>
                                        <a:lnTo>
                                          <a:pt x="863" y="762"/>
                                        </a:lnTo>
                                        <a:lnTo>
                                          <a:pt x="877" y="790"/>
                                        </a:lnTo>
                                        <a:lnTo>
                                          <a:pt x="893" y="817"/>
                                        </a:lnTo>
                                        <a:lnTo>
                                          <a:pt x="905" y="843"/>
                                        </a:lnTo>
                                        <a:lnTo>
                                          <a:pt x="911" y="861"/>
                                        </a:lnTo>
                                        <a:lnTo>
                                          <a:pt x="917" y="888"/>
                                        </a:lnTo>
                                        <a:lnTo>
                                          <a:pt x="922" y="918"/>
                                        </a:lnTo>
                                        <a:lnTo>
                                          <a:pt x="927" y="940"/>
                                        </a:lnTo>
                                        <a:lnTo>
                                          <a:pt x="933" y="971"/>
                                        </a:lnTo>
                                        <a:lnTo>
                                          <a:pt x="935" y="1002"/>
                                        </a:lnTo>
                                        <a:lnTo>
                                          <a:pt x="934" y="1023"/>
                                        </a:lnTo>
                                        <a:lnTo>
                                          <a:pt x="934" y="1047"/>
                                        </a:lnTo>
                                        <a:lnTo>
                                          <a:pt x="935" y="1096"/>
                                        </a:lnTo>
                                        <a:lnTo>
                                          <a:pt x="939" y="1153"/>
                                        </a:lnTo>
                                        <a:lnTo>
                                          <a:pt x="938" y="1179"/>
                                        </a:lnTo>
                                        <a:lnTo>
                                          <a:pt x="935" y="1196"/>
                                        </a:lnTo>
                                        <a:lnTo>
                                          <a:pt x="924" y="1206"/>
                                        </a:lnTo>
                                        <a:lnTo>
                                          <a:pt x="906" y="1214"/>
                                        </a:lnTo>
                                        <a:lnTo>
                                          <a:pt x="888" y="1215"/>
                                        </a:lnTo>
                                        <a:lnTo>
                                          <a:pt x="873" y="1208"/>
                                        </a:lnTo>
                                        <a:lnTo>
                                          <a:pt x="862" y="1199"/>
                                        </a:lnTo>
                                        <a:lnTo>
                                          <a:pt x="833" y="1181"/>
                                        </a:lnTo>
                                        <a:lnTo>
                                          <a:pt x="806" y="1167"/>
                                        </a:lnTo>
                                        <a:lnTo>
                                          <a:pt x="779" y="1155"/>
                                        </a:lnTo>
                                        <a:lnTo>
                                          <a:pt x="758" y="1136"/>
                                        </a:lnTo>
                                        <a:lnTo>
                                          <a:pt x="721" y="1103"/>
                                        </a:lnTo>
                                        <a:lnTo>
                                          <a:pt x="687" y="1069"/>
                                        </a:lnTo>
                                        <a:lnTo>
                                          <a:pt x="653" y="1038"/>
                                        </a:lnTo>
                                        <a:lnTo>
                                          <a:pt x="621" y="1002"/>
                                        </a:lnTo>
                                        <a:lnTo>
                                          <a:pt x="582" y="954"/>
                                        </a:lnTo>
                                        <a:lnTo>
                                          <a:pt x="553" y="918"/>
                                        </a:lnTo>
                                        <a:lnTo>
                                          <a:pt x="520" y="888"/>
                                        </a:lnTo>
                                        <a:lnTo>
                                          <a:pt x="481" y="847"/>
                                        </a:lnTo>
                                        <a:lnTo>
                                          <a:pt x="441" y="806"/>
                                        </a:lnTo>
                                        <a:lnTo>
                                          <a:pt x="385" y="754"/>
                                        </a:lnTo>
                                        <a:lnTo>
                                          <a:pt x="334" y="711"/>
                                        </a:lnTo>
                                        <a:lnTo>
                                          <a:pt x="310" y="684"/>
                                        </a:lnTo>
                                        <a:lnTo>
                                          <a:pt x="291" y="662"/>
                                        </a:lnTo>
                                        <a:lnTo>
                                          <a:pt x="280" y="643"/>
                                        </a:lnTo>
                                        <a:lnTo>
                                          <a:pt x="271" y="619"/>
                                        </a:lnTo>
                                        <a:lnTo>
                                          <a:pt x="270" y="607"/>
                                        </a:lnTo>
                                        <a:lnTo>
                                          <a:pt x="275" y="599"/>
                                        </a:lnTo>
                                        <a:lnTo>
                                          <a:pt x="287" y="590"/>
                                        </a:lnTo>
                                        <a:lnTo>
                                          <a:pt x="306" y="576"/>
                                        </a:lnTo>
                                        <a:lnTo>
                                          <a:pt x="327" y="562"/>
                                        </a:lnTo>
                                        <a:lnTo>
                                          <a:pt x="347" y="548"/>
                                        </a:lnTo>
                                        <a:lnTo>
                                          <a:pt x="363" y="538"/>
                                        </a:lnTo>
                                        <a:lnTo>
                                          <a:pt x="381" y="531"/>
                                        </a:lnTo>
                                        <a:lnTo>
                                          <a:pt x="402" y="524"/>
                                        </a:lnTo>
                                        <a:lnTo>
                                          <a:pt x="422" y="517"/>
                                        </a:lnTo>
                                        <a:lnTo>
                                          <a:pt x="443" y="510"/>
                                        </a:lnTo>
                                        <a:lnTo>
                                          <a:pt x="457" y="504"/>
                                        </a:lnTo>
                                        <a:lnTo>
                                          <a:pt x="459" y="498"/>
                                        </a:lnTo>
                                        <a:lnTo>
                                          <a:pt x="454" y="491"/>
                                        </a:lnTo>
                                        <a:lnTo>
                                          <a:pt x="445" y="489"/>
                                        </a:lnTo>
                                        <a:lnTo>
                                          <a:pt x="422" y="492"/>
                                        </a:lnTo>
                                        <a:lnTo>
                                          <a:pt x="398" y="496"/>
                                        </a:lnTo>
                                        <a:lnTo>
                                          <a:pt x="369" y="502"/>
                                        </a:lnTo>
                                        <a:lnTo>
                                          <a:pt x="340" y="510"/>
                                        </a:lnTo>
                                        <a:lnTo>
                                          <a:pt x="327" y="515"/>
                                        </a:lnTo>
                                        <a:lnTo>
                                          <a:pt x="311" y="527"/>
                                        </a:lnTo>
                                        <a:lnTo>
                                          <a:pt x="292" y="541"/>
                                        </a:lnTo>
                                        <a:lnTo>
                                          <a:pt x="268" y="562"/>
                                        </a:lnTo>
                                        <a:lnTo>
                                          <a:pt x="254" y="565"/>
                                        </a:lnTo>
                                        <a:lnTo>
                                          <a:pt x="232" y="567"/>
                                        </a:lnTo>
                                        <a:lnTo>
                                          <a:pt x="211" y="568"/>
                                        </a:lnTo>
                                        <a:lnTo>
                                          <a:pt x="197" y="564"/>
                                        </a:lnTo>
                                        <a:lnTo>
                                          <a:pt x="182" y="557"/>
                                        </a:lnTo>
                                        <a:lnTo>
                                          <a:pt x="162" y="549"/>
                                        </a:lnTo>
                                        <a:lnTo>
                                          <a:pt x="152" y="539"/>
                                        </a:lnTo>
                                        <a:lnTo>
                                          <a:pt x="141" y="523"/>
                                        </a:lnTo>
                                        <a:lnTo>
                                          <a:pt x="129" y="504"/>
                                        </a:lnTo>
                                        <a:lnTo>
                                          <a:pt x="119" y="489"/>
                                        </a:lnTo>
                                        <a:lnTo>
                                          <a:pt x="98" y="468"/>
                                        </a:lnTo>
                                        <a:lnTo>
                                          <a:pt x="83" y="449"/>
                                        </a:lnTo>
                                        <a:lnTo>
                                          <a:pt x="61" y="428"/>
                                        </a:lnTo>
                                        <a:lnTo>
                                          <a:pt x="44" y="410"/>
                                        </a:lnTo>
                                        <a:lnTo>
                                          <a:pt x="33" y="398"/>
                                        </a:lnTo>
                                        <a:lnTo>
                                          <a:pt x="26" y="383"/>
                                        </a:lnTo>
                                        <a:lnTo>
                                          <a:pt x="18" y="362"/>
                                        </a:lnTo>
                                        <a:lnTo>
                                          <a:pt x="9" y="338"/>
                                        </a:lnTo>
                                        <a:lnTo>
                                          <a:pt x="4" y="314"/>
                                        </a:lnTo>
                                        <a:lnTo>
                                          <a:pt x="0" y="288"/>
                                        </a:lnTo>
                                        <a:lnTo>
                                          <a:pt x="2" y="270"/>
                                        </a:lnTo>
                                        <a:close/>
                                      </a:path>
                                    </a:pathLst>
                                  </a:custGeom>
                                  <a:solidFill>
                                    <a:srgbClr val="FF8080"/>
                                  </a:solidFill>
                                  <a:ln w="9525">
                                    <a:noFill/>
                                    <a:round/>
                                    <a:headEnd/>
                                    <a:tailEnd/>
                                  </a:ln>
                                </p:spPr>
                                <p:txBody>
                                  <a:bodyPr/>
                                  <a:lstStyle/>
                                  <a:p>
                                    <a:endParaRPr lang="cs-CZ"/>
                                  </a:p>
                                </p:txBody>
                              </p:sp>
                              <p:grpSp>
                                <p:nvGrpSpPr>
                                  <p:cNvPr id="28" name="Group 48"/>
                                  <p:cNvGrpSpPr>
                                    <a:grpSpLocks/>
                                  </p:cNvGrpSpPr>
                                  <p:nvPr/>
                                </p:nvGrpSpPr>
                                <p:grpSpPr bwMode="auto">
                                  <a:xfrm>
                                    <a:off x="2150" y="1667"/>
                                    <a:ext cx="188" cy="242"/>
                                    <a:chOff x="2150" y="1667"/>
                                    <a:chExt cx="188" cy="242"/>
                                  </a:xfrm>
                                </p:grpSpPr>
                                <p:sp>
                                  <p:nvSpPr>
                                    <p:cNvPr id="1347" name="Freeform 49"/>
                                    <p:cNvSpPr>
                                      <a:spLocks/>
                                    </p:cNvSpPr>
                                    <p:nvPr/>
                                  </p:nvSpPr>
                                  <p:spPr bwMode="auto">
                                    <a:xfrm>
                                      <a:off x="2204" y="1732"/>
                                      <a:ext cx="134" cy="177"/>
                                    </a:xfrm>
                                    <a:custGeom>
                                      <a:avLst/>
                                      <a:gdLst>
                                        <a:gd name="T0" fmla="*/ 3 w 668"/>
                                        <a:gd name="T1" fmla="*/ 1 h 887"/>
                                        <a:gd name="T2" fmla="*/ 3 w 668"/>
                                        <a:gd name="T3" fmla="*/ 0 h 887"/>
                                        <a:gd name="T4" fmla="*/ 3 w 668"/>
                                        <a:gd name="T5" fmla="*/ 0 h 887"/>
                                        <a:gd name="T6" fmla="*/ 3 w 668"/>
                                        <a:gd name="T7" fmla="*/ 0 h 887"/>
                                        <a:gd name="T8" fmla="*/ 4 w 668"/>
                                        <a:gd name="T9" fmla="*/ 0 h 887"/>
                                        <a:gd name="T10" fmla="*/ 4 w 668"/>
                                        <a:gd name="T11" fmla="*/ 1 h 887"/>
                                        <a:gd name="T12" fmla="*/ 4 w 668"/>
                                        <a:gd name="T13" fmla="*/ 1 h 887"/>
                                        <a:gd name="T14" fmla="*/ 4 w 668"/>
                                        <a:gd name="T15" fmla="*/ 2 h 887"/>
                                        <a:gd name="T16" fmla="*/ 4 w 668"/>
                                        <a:gd name="T17" fmla="*/ 2 h 887"/>
                                        <a:gd name="T18" fmla="*/ 4 w 668"/>
                                        <a:gd name="T19" fmla="*/ 3 h 887"/>
                                        <a:gd name="T20" fmla="*/ 5 w 668"/>
                                        <a:gd name="T21" fmla="*/ 3 h 887"/>
                                        <a:gd name="T22" fmla="*/ 5 w 668"/>
                                        <a:gd name="T23" fmla="*/ 4 h 887"/>
                                        <a:gd name="T24" fmla="*/ 5 w 668"/>
                                        <a:gd name="T25" fmla="*/ 5 h 887"/>
                                        <a:gd name="T26" fmla="*/ 5 w 668"/>
                                        <a:gd name="T27" fmla="*/ 5 h 887"/>
                                        <a:gd name="T28" fmla="*/ 5 w 668"/>
                                        <a:gd name="T29" fmla="*/ 6 h 887"/>
                                        <a:gd name="T30" fmla="*/ 5 w 668"/>
                                        <a:gd name="T31" fmla="*/ 7 h 887"/>
                                        <a:gd name="T32" fmla="*/ 5 w 668"/>
                                        <a:gd name="T33" fmla="*/ 7 h 887"/>
                                        <a:gd name="T34" fmla="*/ 5 w 668"/>
                                        <a:gd name="T35" fmla="*/ 7 h 887"/>
                                        <a:gd name="T36" fmla="*/ 4 w 668"/>
                                        <a:gd name="T37" fmla="*/ 6 h 887"/>
                                        <a:gd name="T38" fmla="*/ 3 w 668"/>
                                        <a:gd name="T39" fmla="*/ 6 h 887"/>
                                        <a:gd name="T40" fmla="*/ 2 w 668"/>
                                        <a:gd name="T41" fmla="*/ 5 h 887"/>
                                        <a:gd name="T42" fmla="*/ 1 w 668"/>
                                        <a:gd name="T43" fmla="*/ 4 h 887"/>
                                        <a:gd name="T44" fmla="*/ 0 w 668"/>
                                        <a:gd name="T45" fmla="*/ 3 h 887"/>
                                        <a:gd name="T46" fmla="*/ 0 w 668"/>
                                        <a:gd name="T47" fmla="*/ 2 h 887"/>
                                        <a:gd name="T48" fmla="*/ 0 w 668"/>
                                        <a:gd name="T49" fmla="*/ 2 h 887"/>
                                        <a:gd name="T50" fmla="*/ 1 w 668"/>
                                        <a:gd name="T51" fmla="*/ 2 h 887"/>
                                        <a:gd name="T52" fmla="*/ 1 w 668"/>
                                        <a:gd name="T53" fmla="*/ 2 h 887"/>
                                        <a:gd name="T54" fmla="*/ 0 w 668"/>
                                        <a:gd name="T55" fmla="*/ 2 h 887"/>
                                        <a:gd name="T56" fmla="*/ 1 w 668"/>
                                        <a:gd name="T57" fmla="*/ 3 h 887"/>
                                        <a:gd name="T58" fmla="*/ 1 w 668"/>
                                        <a:gd name="T59" fmla="*/ 3 h 887"/>
                                        <a:gd name="T60" fmla="*/ 2 w 668"/>
                                        <a:gd name="T61" fmla="*/ 4 h 887"/>
                                        <a:gd name="T62" fmla="*/ 2 w 668"/>
                                        <a:gd name="T63" fmla="*/ 4 h 887"/>
                                        <a:gd name="T64" fmla="*/ 3 w 668"/>
                                        <a:gd name="T65" fmla="*/ 5 h 887"/>
                                        <a:gd name="T66" fmla="*/ 3 w 668"/>
                                        <a:gd name="T67" fmla="*/ 6 h 887"/>
                                        <a:gd name="T68" fmla="*/ 4 w 668"/>
                                        <a:gd name="T69" fmla="*/ 6 h 887"/>
                                        <a:gd name="T70" fmla="*/ 4 w 668"/>
                                        <a:gd name="T71" fmla="*/ 6 h 887"/>
                                        <a:gd name="T72" fmla="*/ 5 w 668"/>
                                        <a:gd name="T73" fmla="*/ 6 h 887"/>
                                        <a:gd name="T74" fmla="*/ 5 w 668"/>
                                        <a:gd name="T75" fmla="*/ 6 h 887"/>
                                        <a:gd name="T76" fmla="*/ 5 w 668"/>
                                        <a:gd name="T77" fmla="*/ 6 h 887"/>
                                        <a:gd name="T78" fmla="*/ 5 w 668"/>
                                        <a:gd name="T79" fmla="*/ 5 h 887"/>
                                        <a:gd name="T80" fmla="*/ 5 w 668"/>
                                        <a:gd name="T81" fmla="*/ 4 h 887"/>
                                        <a:gd name="T82" fmla="*/ 5 w 668"/>
                                        <a:gd name="T83" fmla="*/ 4 h 887"/>
                                        <a:gd name="T84" fmla="*/ 4 w 668"/>
                                        <a:gd name="T85" fmla="*/ 3 h 887"/>
                                        <a:gd name="T86" fmla="*/ 4 w 668"/>
                                        <a:gd name="T87" fmla="*/ 3 h 887"/>
                                        <a:gd name="T88" fmla="*/ 4 w 668"/>
                                        <a:gd name="T89" fmla="*/ 2 h 887"/>
                                        <a:gd name="T90" fmla="*/ 4 w 668"/>
                                        <a:gd name="T91" fmla="*/ 2 h 887"/>
                                        <a:gd name="T92" fmla="*/ 4 w 668"/>
                                        <a:gd name="T93" fmla="*/ 2 h 887"/>
                                        <a:gd name="T94" fmla="*/ 4 w 668"/>
                                        <a:gd name="T95" fmla="*/ 1 h 887"/>
                                        <a:gd name="T96" fmla="*/ 3 w 668"/>
                                        <a:gd name="T97" fmla="*/ 0 h 8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8"/>
                                        <a:gd name="T148" fmla="*/ 0 h 887"/>
                                        <a:gd name="T149" fmla="*/ 668 w 668"/>
                                        <a:gd name="T150" fmla="*/ 887 h 8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8" h="887">
                                          <a:moveTo>
                                            <a:pt x="408" y="53"/>
                                          </a:moveTo>
                                          <a:lnTo>
                                            <a:pt x="395" y="57"/>
                                          </a:lnTo>
                                          <a:lnTo>
                                            <a:pt x="379" y="68"/>
                                          </a:lnTo>
                                          <a:lnTo>
                                            <a:pt x="365" y="77"/>
                                          </a:lnTo>
                                          <a:lnTo>
                                            <a:pt x="354" y="84"/>
                                          </a:lnTo>
                                          <a:lnTo>
                                            <a:pt x="369" y="58"/>
                                          </a:lnTo>
                                          <a:lnTo>
                                            <a:pt x="383" y="36"/>
                                          </a:lnTo>
                                          <a:lnTo>
                                            <a:pt x="397" y="16"/>
                                          </a:lnTo>
                                          <a:lnTo>
                                            <a:pt x="405" y="7"/>
                                          </a:lnTo>
                                          <a:lnTo>
                                            <a:pt x="413" y="2"/>
                                          </a:lnTo>
                                          <a:lnTo>
                                            <a:pt x="423" y="0"/>
                                          </a:lnTo>
                                          <a:lnTo>
                                            <a:pt x="430" y="6"/>
                                          </a:lnTo>
                                          <a:lnTo>
                                            <a:pt x="441" y="24"/>
                                          </a:lnTo>
                                          <a:lnTo>
                                            <a:pt x="450" y="40"/>
                                          </a:lnTo>
                                          <a:lnTo>
                                            <a:pt x="461" y="62"/>
                                          </a:lnTo>
                                          <a:lnTo>
                                            <a:pt x="473" y="83"/>
                                          </a:lnTo>
                                          <a:lnTo>
                                            <a:pt x="483" y="102"/>
                                          </a:lnTo>
                                          <a:lnTo>
                                            <a:pt x="491" y="123"/>
                                          </a:lnTo>
                                          <a:lnTo>
                                            <a:pt x="500" y="142"/>
                                          </a:lnTo>
                                          <a:lnTo>
                                            <a:pt x="507" y="164"/>
                                          </a:lnTo>
                                          <a:lnTo>
                                            <a:pt x="521" y="178"/>
                                          </a:lnTo>
                                          <a:lnTo>
                                            <a:pt x="537" y="197"/>
                                          </a:lnTo>
                                          <a:lnTo>
                                            <a:pt x="549" y="214"/>
                                          </a:lnTo>
                                          <a:lnTo>
                                            <a:pt x="552" y="233"/>
                                          </a:lnTo>
                                          <a:lnTo>
                                            <a:pt x="550" y="253"/>
                                          </a:lnTo>
                                          <a:lnTo>
                                            <a:pt x="546" y="280"/>
                                          </a:lnTo>
                                          <a:lnTo>
                                            <a:pt x="541" y="305"/>
                                          </a:lnTo>
                                          <a:lnTo>
                                            <a:pt x="536" y="331"/>
                                          </a:lnTo>
                                          <a:lnTo>
                                            <a:pt x="546" y="347"/>
                                          </a:lnTo>
                                          <a:lnTo>
                                            <a:pt x="556" y="363"/>
                                          </a:lnTo>
                                          <a:lnTo>
                                            <a:pt x="565" y="381"/>
                                          </a:lnTo>
                                          <a:lnTo>
                                            <a:pt x="576" y="401"/>
                                          </a:lnTo>
                                          <a:lnTo>
                                            <a:pt x="592" y="434"/>
                                          </a:lnTo>
                                          <a:lnTo>
                                            <a:pt x="606" y="462"/>
                                          </a:lnTo>
                                          <a:lnTo>
                                            <a:pt x="622" y="489"/>
                                          </a:lnTo>
                                          <a:lnTo>
                                            <a:pt x="634" y="515"/>
                                          </a:lnTo>
                                          <a:lnTo>
                                            <a:pt x="640" y="533"/>
                                          </a:lnTo>
                                          <a:lnTo>
                                            <a:pt x="646" y="560"/>
                                          </a:lnTo>
                                          <a:lnTo>
                                            <a:pt x="651" y="591"/>
                                          </a:lnTo>
                                          <a:lnTo>
                                            <a:pt x="656" y="613"/>
                                          </a:lnTo>
                                          <a:lnTo>
                                            <a:pt x="662" y="644"/>
                                          </a:lnTo>
                                          <a:lnTo>
                                            <a:pt x="664" y="674"/>
                                          </a:lnTo>
                                          <a:lnTo>
                                            <a:pt x="663" y="695"/>
                                          </a:lnTo>
                                          <a:lnTo>
                                            <a:pt x="663" y="719"/>
                                          </a:lnTo>
                                          <a:lnTo>
                                            <a:pt x="664" y="768"/>
                                          </a:lnTo>
                                          <a:lnTo>
                                            <a:pt x="668" y="825"/>
                                          </a:lnTo>
                                          <a:lnTo>
                                            <a:pt x="667" y="851"/>
                                          </a:lnTo>
                                          <a:lnTo>
                                            <a:pt x="664" y="868"/>
                                          </a:lnTo>
                                          <a:lnTo>
                                            <a:pt x="653" y="878"/>
                                          </a:lnTo>
                                          <a:lnTo>
                                            <a:pt x="635" y="886"/>
                                          </a:lnTo>
                                          <a:lnTo>
                                            <a:pt x="617" y="887"/>
                                          </a:lnTo>
                                          <a:lnTo>
                                            <a:pt x="602" y="880"/>
                                          </a:lnTo>
                                          <a:lnTo>
                                            <a:pt x="591" y="871"/>
                                          </a:lnTo>
                                          <a:lnTo>
                                            <a:pt x="562" y="853"/>
                                          </a:lnTo>
                                          <a:lnTo>
                                            <a:pt x="535" y="839"/>
                                          </a:lnTo>
                                          <a:lnTo>
                                            <a:pt x="508" y="827"/>
                                          </a:lnTo>
                                          <a:lnTo>
                                            <a:pt x="488" y="808"/>
                                          </a:lnTo>
                                          <a:lnTo>
                                            <a:pt x="451" y="775"/>
                                          </a:lnTo>
                                          <a:lnTo>
                                            <a:pt x="416" y="741"/>
                                          </a:lnTo>
                                          <a:lnTo>
                                            <a:pt x="382" y="710"/>
                                          </a:lnTo>
                                          <a:lnTo>
                                            <a:pt x="350" y="674"/>
                                          </a:lnTo>
                                          <a:lnTo>
                                            <a:pt x="311" y="627"/>
                                          </a:lnTo>
                                          <a:lnTo>
                                            <a:pt x="282" y="591"/>
                                          </a:lnTo>
                                          <a:lnTo>
                                            <a:pt x="249" y="560"/>
                                          </a:lnTo>
                                          <a:lnTo>
                                            <a:pt x="210" y="519"/>
                                          </a:lnTo>
                                          <a:lnTo>
                                            <a:pt x="170" y="478"/>
                                          </a:lnTo>
                                          <a:lnTo>
                                            <a:pt x="115" y="426"/>
                                          </a:lnTo>
                                          <a:lnTo>
                                            <a:pt x="64" y="383"/>
                                          </a:lnTo>
                                          <a:lnTo>
                                            <a:pt x="40" y="356"/>
                                          </a:lnTo>
                                          <a:lnTo>
                                            <a:pt x="21" y="334"/>
                                          </a:lnTo>
                                          <a:lnTo>
                                            <a:pt x="10" y="315"/>
                                          </a:lnTo>
                                          <a:lnTo>
                                            <a:pt x="1" y="291"/>
                                          </a:lnTo>
                                          <a:lnTo>
                                            <a:pt x="0" y="279"/>
                                          </a:lnTo>
                                          <a:lnTo>
                                            <a:pt x="5" y="271"/>
                                          </a:lnTo>
                                          <a:lnTo>
                                            <a:pt x="17" y="262"/>
                                          </a:lnTo>
                                          <a:lnTo>
                                            <a:pt x="36" y="248"/>
                                          </a:lnTo>
                                          <a:lnTo>
                                            <a:pt x="57" y="234"/>
                                          </a:lnTo>
                                          <a:lnTo>
                                            <a:pt x="77" y="221"/>
                                          </a:lnTo>
                                          <a:lnTo>
                                            <a:pt x="93" y="211"/>
                                          </a:lnTo>
                                          <a:lnTo>
                                            <a:pt x="82" y="237"/>
                                          </a:lnTo>
                                          <a:lnTo>
                                            <a:pt x="71" y="258"/>
                                          </a:lnTo>
                                          <a:lnTo>
                                            <a:pt x="60" y="280"/>
                                          </a:lnTo>
                                          <a:lnTo>
                                            <a:pt x="54" y="295"/>
                                          </a:lnTo>
                                          <a:lnTo>
                                            <a:pt x="55" y="308"/>
                                          </a:lnTo>
                                          <a:lnTo>
                                            <a:pt x="62" y="325"/>
                                          </a:lnTo>
                                          <a:lnTo>
                                            <a:pt x="74" y="347"/>
                                          </a:lnTo>
                                          <a:lnTo>
                                            <a:pt x="91" y="366"/>
                                          </a:lnTo>
                                          <a:lnTo>
                                            <a:pt x="109" y="390"/>
                                          </a:lnTo>
                                          <a:lnTo>
                                            <a:pt x="138" y="411"/>
                                          </a:lnTo>
                                          <a:lnTo>
                                            <a:pt x="167" y="436"/>
                                          </a:lnTo>
                                          <a:lnTo>
                                            <a:pt x="190" y="455"/>
                                          </a:lnTo>
                                          <a:lnTo>
                                            <a:pt x="215" y="475"/>
                                          </a:lnTo>
                                          <a:lnTo>
                                            <a:pt x="239" y="495"/>
                                          </a:lnTo>
                                          <a:lnTo>
                                            <a:pt x="264" y="516"/>
                                          </a:lnTo>
                                          <a:lnTo>
                                            <a:pt x="284" y="541"/>
                                          </a:lnTo>
                                          <a:lnTo>
                                            <a:pt x="307" y="559"/>
                                          </a:lnTo>
                                          <a:lnTo>
                                            <a:pt x="322" y="577"/>
                                          </a:lnTo>
                                          <a:lnTo>
                                            <a:pt x="341" y="603"/>
                                          </a:lnTo>
                                          <a:lnTo>
                                            <a:pt x="358" y="628"/>
                                          </a:lnTo>
                                          <a:lnTo>
                                            <a:pt x="377" y="655"/>
                                          </a:lnTo>
                                          <a:lnTo>
                                            <a:pt x="397" y="678"/>
                                          </a:lnTo>
                                          <a:lnTo>
                                            <a:pt x="420" y="697"/>
                                          </a:lnTo>
                                          <a:lnTo>
                                            <a:pt x="453" y="724"/>
                                          </a:lnTo>
                                          <a:lnTo>
                                            <a:pt x="475" y="743"/>
                                          </a:lnTo>
                                          <a:lnTo>
                                            <a:pt x="496" y="760"/>
                                          </a:lnTo>
                                          <a:lnTo>
                                            <a:pt x="509" y="776"/>
                                          </a:lnTo>
                                          <a:lnTo>
                                            <a:pt x="528" y="783"/>
                                          </a:lnTo>
                                          <a:lnTo>
                                            <a:pt x="546" y="792"/>
                                          </a:lnTo>
                                          <a:lnTo>
                                            <a:pt x="564" y="798"/>
                                          </a:lnTo>
                                          <a:lnTo>
                                            <a:pt x="582" y="803"/>
                                          </a:lnTo>
                                          <a:lnTo>
                                            <a:pt x="594" y="802"/>
                                          </a:lnTo>
                                          <a:lnTo>
                                            <a:pt x="604" y="798"/>
                                          </a:lnTo>
                                          <a:lnTo>
                                            <a:pt x="614" y="792"/>
                                          </a:lnTo>
                                          <a:lnTo>
                                            <a:pt x="620" y="779"/>
                                          </a:lnTo>
                                          <a:lnTo>
                                            <a:pt x="623" y="766"/>
                                          </a:lnTo>
                                          <a:lnTo>
                                            <a:pt x="620" y="738"/>
                                          </a:lnTo>
                                          <a:lnTo>
                                            <a:pt x="618" y="704"/>
                                          </a:lnTo>
                                          <a:lnTo>
                                            <a:pt x="614" y="673"/>
                                          </a:lnTo>
                                          <a:lnTo>
                                            <a:pt x="610" y="640"/>
                                          </a:lnTo>
                                          <a:lnTo>
                                            <a:pt x="607" y="617"/>
                                          </a:lnTo>
                                          <a:lnTo>
                                            <a:pt x="601" y="595"/>
                                          </a:lnTo>
                                          <a:lnTo>
                                            <a:pt x="595" y="566"/>
                                          </a:lnTo>
                                          <a:lnTo>
                                            <a:pt x="586" y="539"/>
                                          </a:lnTo>
                                          <a:lnTo>
                                            <a:pt x="583" y="521"/>
                                          </a:lnTo>
                                          <a:lnTo>
                                            <a:pt x="577" y="502"/>
                                          </a:lnTo>
                                          <a:lnTo>
                                            <a:pt x="564" y="481"/>
                                          </a:lnTo>
                                          <a:lnTo>
                                            <a:pt x="555" y="459"/>
                                          </a:lnTo>
                                          <a:lnTo>
                                            <a:pt x="543" y="440"/>
                                          </a:lnTo>
                                          <a:lnTo>
                                            <a:pt x="531" y="417"/>
                                          </a:lnTo>
                                          <a:lnTo>
                                            <a:pt x="519" y="395"/>
                                          </a:lnTo>
                                          <a:lnTo>
                                            <a:pt x="506" y="370"/>
                                          </a:lnTo>
                                          <a:lnTo>
                                            <a:pt x="492" y="347"/>
                                          </a:lnTo>
                                          <a:lnTo>
                                            <a:pt x="485" y="334"/>
                                          </a:lnTo>
                                          <a:lnTo>
                                            <a:pt x="483" y="325"/>
                                          </a:lnTo>
                                          <a:lnTo>
                                            <a:pt x="487" y="313"/>
                                          </a:lnTo>
                                          <a:lnTo>
                                            <a:pt x="492" y="291"/>
                                          </a:lnTo>
                                          <a:lnTo>
                                            <a:pt x="498" y="267"/>
                                          </a:lnTo>
                                          <a:lnTo>
                                            <a:pt x="501" y="253"/>
                                          </a:lnTo>
                                          <a:lnTo>
                                            <a:pt x="506" y="242"/>
                                          </a:lnTo>
                                          <a:lnTo>
                                            <a:pt x="497" y="222"/>
                                          </a:lnTo>
                                          <a:lnTo>
                                            <a:pt x="487" y="196"/>
                                          </a:lnTo>
                                          <a:lnTo>
                                            <a:pt x="475" y="165"/>
                                          </a:lnTo>
                                          <a:lnTo>
                                            <a:pt x="463" y="135"/>
                                          </a:lnTo>
                                          <a:lnTo>
                                            <a:pt x="449" y="103"/>
                                          </a:lnTo>
                                          <a:lnTo>
                                            <a:pt x="438" y="78"/>
                                          </a:lnTo>
                                          <a:lnTo>
                                            <a:pt x="427" y="57"/>
                                          </a:lnTo>
                                          <a:lnTo>
                                            <a:pt x="418" y="52"/>
                                          </a:lnTo>
                                          <a:lnTo>
                                            <a:pt x="408" y="53"/>
                                          </a:lnTo>
                                          <a:close/>
                                        </a:path>
                                      </a:pathLst>
                                    </a:custGeom>
                                    <a:solidFill>
                                      <a:srgbClr val="FF4040"/>
                                    </a:solidFill>
                                    <a:ln w="9525">
                                      <a:noFill/>
                                      <a:round/>
                                      <a:headEnd/>
                                      <a:tailEnd/>
                                    </a:ln>
                                  </p:spPr>
                                  <p:txBody>
                                    <a:bodyPr/>
                                    <a:lstStyle/>
                                    <a:p>
                                      <a:endParaRPr lang="cs-CZ"/>
                                    </a:p>
                                  </p:txBody>
                                </p:sp>
                                <p:sp>
                                  <p:nvSpPr>
                                    <p:cNvPr id="1348" name="Freeform 50"/>
                                    <p:cNvSpPr>
                                      <a:spLocks/>
                                    </p:cNvSpPr>
                                    <p:nvPr/>
                                  </p:nvSpPr>
                                  <p:spPr bwMode="auto">
                                    <a:xfrm>
                                      <a:off x="2150" y="1667"/>
                                      <a:ext cx="130" cy="113"/>
                                    </a:xfrm>
                                    <a:custGeom>
                                      <a:avLst/>
                                      <a:gdLst>
                                        <a:gd name="T0" fmla="*/ 0 w 653"/>
                                        <a:gd name="T1" fmla="*/ 2 h 567"/>
                                        <a:gd name="T2" fmla="*/ 0 w 653"/>
                                        <a:gd name="T3" fmla="*/ 2 h 567"/>
                                        <a:gd name="T4" fmla="*/ 0 w 653"/>
                                        <a:gd name="T5" fmla="*/ 1 h 567"/>
                                        <a:gd name="T6" fmla="*/ 1 w 653"/>
                                        <a:gd name="T7" fmla="*/ 1 h 567"/>
                                        <a:gd name="T8" fmla="*/ 1 w 653"/>
                                        <a:gd name="T9" fmla="*/ 1 h 567"/>
                                        <a:gd name="T10" fmla="*/ 1 w 653"/>
                                        <a:gd name="T11" fmla="*/ 0 h 567"/>
                                        <a:gd name="T12" fmla="*/ 2 w 653"/>
                                        <a:gd name="T13" fmla="*/ 0 h 567"/>
                                        <a:gd name="T14" fmla="*/ 2 w 653"/>
                                        <a:gd name="T15" fmla="*/ 0 h 567"/>
                                        <a:gd name="T16" fmla="*/ 3 w 653"/>
                                        <a:gd name="T17" fmla="*/ 0 h 567"/>
                                        <a:gd name="T18" fmla="*/ 3 w 653"/>
                                        <a:gd name="T19" fmla="*/ 0 h 567"/>
                                        <a:gd name="T20" fmla="*/ 3 w 653"/>
                                        <a:gd name="T21" fmla="*/ 0 h 567"/>
                                        <a:gd name="T22" fmla="*/ 4 w 653"/>
                                        <a:gd name="T23" fmla="*/ 0 h 567"/>
                                        <a:gd name="T24" fmla="*/ 4 w 653"/>
                                        <a:gd name="T25" fmla="*/ 0 h 567"/>
                                        <a:gd name="T26" fmla="*/ 5 w 653"/>
                                        <a:gd name="T27" fmla="*/ 1 h 567"/>
                                        <a:gd name="T28" fmla="*/ 5 w 653"/>
                                        <a:gd name="T29" fmla="*/ 1 h 567"/>
                                        <a:gd name="T30" fmla="*/ 5 w 653"/>
                                        <a:gd name="T31" fmla="*/ 1 h 567"/>
                                        <a:gd name="T32" fmla="*/ 5 w 653"/>
                                        <a:gd name="T33" fmla="*/ 2 h 567"/>
                                        <a:gd name="T34" fmla="*/ 5 w 653"/>
                                        <a:gd name="T35" fmla="*/ 2 h 567"/>
                                        <a:gd name="T36" fmla="*/ 5 w 653"/>
                                        <a:gd name="T37" fmla="*/ 1 h 567"/>
                                        <a:gd name="T38" fmla="*/ 5 w 653"/>
                                        <a:gd name="T39" fmla="*/ 1 h 567"/>
                                        <a:gd name="T40" fmla="*/ 4 w 653"/>
                                        <a:gd name="T41" fmla="*/ 1 h 567"/>
                                        <a:gd name="T42" fmla="*/ 4 w 653"/>
                                        <a:gd name="T43" fmla="*/ 1 h 567"/>
                                        <a:gd name="T44" fmla="*/ 4 w 653"/>
                                        <a:gd name="T45" fmla="*/ 0 h 567"/>
                                        <a:gd name="T46" fmla="*/ 4 w 653"/>
                                        <a:gd name="T47" fmla="*/ 0 h 567"/>
                                        <a:gd name="T48" fmla="*/ 3 w 653"/>
                                        <a:gd name="T49" fmla="*/ 0 h 567"/>
                                        <a:gd name="T50" fmla="*/ 3 w 653"/>
                                        <a:gd name="T51" fmla="*/ 0 h 567"/>
                                        <a:gd name="T52" fmla="*/ 2 w 653"/>
                                        <a:gd name="T53" fmla="*/ 0 h 567"/>
                                        <a:gd name="T54" fmla="*/ 2 w 653"/>
                                        <a:gd name="T55" fmla="*/ 0 h 567"/>
                                        <a:gd name="T56" fmla="*/ 2 w 653"/>
                                        <a:gd name="T57" fmla="*/ 0 h 567"/>
                                        <a:gd name="T58" fmla="*/ 1 w 653"/>
                                        <a:gd name="T59" fmla="*/ 1 h 567"/>
                                        <a:gd name="T60" fmla="*/ 1 w 653"/>
                                        <a:gd name="T61" fmla="*/ 1 h 567"/>
                                        <a:gd name="T62" fmla="*/ 1 w 653"/>
                                        <a:gd name="T63" fmla="*/ 1 h 567"/>
                                        <a:gd name="T64" fmla="*/ 1 w 653"/>
                                        <a:gd name="T65" fmla="*/ 2 h 567"/>
                                        <a:gd name="T66" fmla="*/ 0 w 653"/>
                                        <a:gd name="T67" fmla="*/ 2 h 567"/>
                                        <a:gd name="T68" fmla="*/ 0 w 653"/>
                                        <a:gd name="T69" fmla="*/ 2 h 567"/>
                                        <a:gd name="T70" fmla="*/ 0 w 653"/>
                                        <a:gd name="T71" fmla="*/ 3 h 567"/>
                                        <a:gd name="T72" fmla="*/ 0 w 653"/>
                                        <a:gd name="T73" fmla="*/ 3 h 567"/>
                                        <a:gd name="T74" fmla="*/ 1 w 653"/>
                                        <a:gd name="T75" fmla="*/ 3 h 567"/>
                                        <a:gd name="T76" fmla="*/ 1 w 653"/>
                                        <a:gd name="T77" fmla="*/ 3 h 567"/>
                                        <a:gd name="T78" fmla="*/ 1 w 653"/>
                                        <a:gd name="T79" fmla="*/ 4 h 567"/>
                                        <a:gd name="T80" fmla="*/ 1 w 653"/>
                                        <a:gd name="T81" fmla="*/ 4 h 567"/>
                                        <a:gd name="T82" fmla="*/ 2 w 653"/>
                                        <a:gd name="T83" fmla="*/ 4 h 567"/>
                                        <a:gd name="T84" fmla="*/ 2 w 653"/>
                                        <a:gd name="T85" fmla="*/ 4 h 567"/>
                                        <a:gd name="T86" fmla="*/ 2 w 653"/>
                                        <a:gd name="T87" fmla="*/ 4 h 567"/>
                                        <a:gd name="T88" fmla="*/ 2 w 653"/>
                                        <a:gd name="T89" fmla="*/ 4 h 567"/>
                                        <a:gd name="T90" fmla="*/ 2 w 653"/>
                                        <a:gd name="T91" fmla="*/ 5 h 567"/>
                                        <a:gd name="T92" fmla="*/ 1 w 653"/>
                                        <a:gd name="T93" fmla="*/ 4 h 567"/>
                                        <a:gd name="T94" fmla="*/ 1 w 653"/>
                                        <a:gd name="T95" fmla="*/ 4 h 567"/>
                                        <a:gd name="T96" fmla="*/ 1 w 653"/>
                                        <a:gd name="T97" fmla="*/ 4 h 567"/>
                                        <a:gd name="T98" fmla="*/ 1 w 653"/>
                                        <a:gd name="T99" fmla="*/ 4 h 567"/>
                                        <a:gd name="T100" fmla="*/ 0 w 653"/>
                                        <a:gd name="T101" fmla="*/ 3 h 567"/>
                                        <a:gd name="T102" fmla="*/ 0 w 653"/>
                                        <a:gd name="T103" fmla="*/ 3 h 567"/>
                                        <a:gd name="T104" fmla="*/ 0 w 653"/>
                                        <a:gd name="T105" fmla="*/ 3 h 567"/>
                                        <a:gd name="T106" fmla="*/ 0 w 653"/>
                                        <a:gd name="T107" fmla="*/ 3 h 567"/>
                                        <a:gd name="T108" fmla="*/ 0 w 653"/>
                                        <a:gd name="T109" fmla="*/ 2 h 5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3"/>
                                        <a:gd name="T166" fmla="*/ 0 h 567"/>
                                        <a:gd name="T167" fmla="*/ 653 w 653"/>
                                        <a:gd name="T168" fmla="*/ 567 h 5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3" h="567">
                                          <a:moveTo>
                                            <a:pt x="2" y="269"/>
                                          </a:moveTo>
                                          <a:lnTo>
                                            <a:pt x="10" y="247"/>
                                          </a:lnTo>
                                          <a:lnTo>
                                            <a:pt x="20" y="226"/>
                                          </a:lnTo>
                                          <a:lnTo>
                                            <a:pt x="32" y="205"/>
                                          </a:lnTo>
                                          <a:lnTo>
                                            <a:pt x="45" y="190"/>
                                          </a:lnTo>
                                          <a:lnTo>
                                            <a:pt x="58" y="177"/>
                                          </a:lnTo>
                                          <a:lnTo>
                                            <a:pt x="75" y="159"/>
                                          </a:lnTo>
                                          <a:lnTo>
                                            <a:pt x="95" y="137"/>
                                          </a:lnTo>
                                          <a:lnTo>
                                            <a:pt x="110" y="116"/>
                                          </a:lnTo>
                                          <a:lnTo>
                                            <a:pt x="126" y="96"/>
                                          </a:lnTo>
                                          <a:lnTo>
                                            <a:pt x="143" y="80"/>
                                          </a:lnTo>
                                          <a:lnTo>
                                            <a:pt x="163" y="62"/>
                                          </a:lnTo>
                                          <a:lnTo>
                                            <a:pt x="183" y="47"/>
                                          </a:lnTo>
                                          <a:lnTo>
                                            <a:pt x="204" y="34"/>
                                          </a:lnTo>
                                          <a:lnTo>
                                            <a:pt x="230" y="21"/>
                                          </a:lnTo>
                                          <a:lnTo>
                                            <a:pt x="259" y="11"/>
                                          </a:lnTo>
                                          <a:lnTo>
                                            <a:pt x="288" y="4"/>
                                          </a:lnTo>
                                          <a:lnTo>
                                            <a:pt x="324" y="1"/>
                                          </a:lnTo>
                                          <a:lnTo>
                                            <a:pt x="358" y="0"/>
                                          </a:lnTo>
                                          <a:lnTo>
                                            <a:pt x="385" y="2"/>
                                          </a:lnTo>
                                          <a:lnTo>
                                            <a:pt x="413" y="6"/>
                                          </a:lnTo>
                                          <a:lnTo>
                                            <a:pt x="439" y="11"/>
                                          </a:lnTo>
                                          <a:lnTo>
                                            <a:pt x="471" y="19"/>
                                          </a:lnTo>
                                          <a:lnTo>
                                            <a:pt x="498" y="32"/>
                                          </a:lnTo>
                                          <a:lnTo>
                                            <a:pt x="520" y="43"/>
                                          </a:lnTo>
                                          <a:lnTo>
                                            <a:pt x="545" y="56"/>
                                          </a:lnTo>
                                          <a:lnTo>
                                            <a:pt x="564" y="74"/>
                                          </a:lnTo>
                                          <a:lnTo>
                                            <a:pt x="583" y="93"/>
                                          </a:lnTo>
                                          <a:lnTo>
                                            <a:pt x="598" y="112"/>
                                          </a:lnTo>
                                          <a:lnTo>
                                            <a:pt x="615" y="135"/>
                                          </a:lnTo>
                                          <a:lnTo>
                                            <a:pt x="630" y="157"/>
                                          </a:lnTo>
                                          <a:lnTo>
                                            <a:pt x="639" y="178"/>
                                          </a:lnTo>
                                          <a:lnTo>
                                            <a:pt x="645" y="205"/>
                                          </a:lnTo>
                                          <a:lnTo>
                                            <a:pt x="650" y="230"/>
                                          </a:lnTo>
                                          <a:lnTo>
                                            <a:pt x="653" y="249"/>
                                          </a:lnTo>
                                          <a:lnTo>
                                            <a:pt x="634" y="208"/>
                                          </a:lnTo>
                                          <a:lnTo>
                                            <a:pt x="623" y="188"/>
                                          </a:lnTo>
                                          <a:lnTo>
                                            <a:pt x="610" y="162"/>
                                          </a:lnTo>
                                          <a:lnTo>
                                            <a:pt x="599" y="142"/>
                                          </a:lnTo>
                                          <a:lnTo>
                                            <a:pt x="586" y="125"/>
                                          </a:lnTo>
                                          <a:lnTo>
                                            <a:pt x="571" y="105"/>
                                          </a:lnTo>
                                          <a:lnTo>
                                            <a:pt x="552" y="89"/>
                                          </a:lnTo>
                                          <a:lnTo>
                                            <a:pt x="537" y="75"/>
                                          </a:lnTo>
                                          <a:lnTo>
                                            <a:pt x="521" y="65"/>
                                          </a:lnTo>
                                          <a:lnTo>
                                            <a:pt x="503" y="59"/>
                                          </a:lnTo>
                                          <a:lnTo>
                                            <a:pt x="486" y="51"/>
                                          </a:lnTo>
                                          <a:lnTo>
                                            <a:pt x="464" y="43"/>
                                          </a:lnTo>
                                          <a:lnTo>
                                            <a:pt x="445" y="38"/>
                                          </a:lnTo>
                                          <a:lnTo>
                                            <a:pt x="422" y="32"/>
                                          </a:lnTo>
                                          <a:lnTo>
                                            <a:pt x="397" y="26"/>
                                          </a:lnTo>
                                          <a:lnTo>
                                            <a:pt x="371" y="24"/>
                                          </a:lnTo>
                                          <a:lnTo>
                                            <a:pt x="349" y="22"/>
                                          </a:lnTo>
                                          <a:lnTo>
                                            <a:pt x="331" y="24"/>
                                          </a:lnTo>
                                          <a:lnTo>
                                            <a:pt x="305" y="29"/>
                                          </a:lnTo>
                                          <a:lnTo>
                                            <a:pt x="280" y="35"/>
                                          </a:lnTo>
                                          <a:lnTo>
                                            <a:pt x="260" y="40"/>
                                          </a:lnTo>
                                          <a:lnTo>
                                            <a:pt x="240" y="49"/>
                                          </a:lnTo>
                                          <a:lnTo>
                                            <a:pt x="215" y="61"/>
                                          </a:lnTo>
                                          <a:lnTo>
                                            <a:pt x="199" y="69"/>
                                          </a:lnTo>
                                          <a:lnTo>
                                            <a:pt x="183" y="82"/>
                                          </a:lnTo>
                                          <a:lnTo>
                                            <a:pt x="161" y="99"/>
                                          </a:lnTo>
                                          <a:lnTo>
                                            <a:pt x="140" y="120"/>
                                          </a:lnTo>
                                          <a:lnTo>
                                            <a:pt x="118" y="141"/>
                                          </a:lnTo>
                                          <a:lnTo>
                                            <a:pt x="100" y="164"/>
                                          </a:lnTo>
                                          <a:lnTo>
                                            <a:pt x="82" y="189"/>
                                          </a:lnTo>
                                          <a:lnTo>
                                            <a:pt x="64" y="211"/>
                                          </a:lnTo>
                                          <a:lnTo>
                                            <a:pt x="56" y="225"/>
                                          </a:lnTo>
                                          <a:lnTo>
                                            <a:pt x="51" y="244"/>
                                          </a:lnTo>
                                          <a:lnTo>
                                            <a:pt x="43" y="261"/>
                                          </a:lnTo>
                                          <a:lnTo>
                                            <a:pt x="37" y="274"/>
                                          </a:lnTo>
                                          <a:lnTo>
                                            <a:pt x="40" y="298"/>
                                          </a:lnTo>
                                          <a:lnTo>
                                            <a:pt x="41" y="321"/>
                                          </a:lnTo>
                                          <a:lnTo>
                                            <a:pt x="47" y="336"/>
                                          </a:lnTo>
                                          <a:lnTo>
                                            <a:pt x="55" y="356"/>
                                          </a:lnTo>
                                          <a:lnTo>
                                            <a:pt x="63" y="375"/>
                                          </a:lnTo>
                                          <a:lnTo>
                                            <a:pt x="72" y="393"/>
                                          </a:lnTo>
                                          <a:lnTo>
                                            <a:pt x="91" y="415"/>
                                          </a:lnTo>
                                          <a:lnTo>
                                            <a:pt x="112" y="439"/>
                                          </a:lnTo>
                                          <a:lnTo>
                                            <a:pt x="133" y="463"/>
                                          </a:lnTo>
                                          <a:lnTo>
                                            <a:pt x="149" y="484"/>
                                          </a:lnTo>
                                          <a:lnTo>
                                            <a:pt x="163" y="502"/>
                                          </a:lnTo>
                                          <a:lnTo>
                                            <a:pt x="176" y="517"/>
                                          </a:lnTo>
                                          <a:lnTo>
                                            <a:pt x="184" y="529"/>
                                          </a:lnTo>
                                          <a:lnTo>
                                            <a:pt x="194" y="533"/>
                                          </a:lnTo>
                                          <a:lnTo>
                                            <a:pt x="208" y="536"/>
                                          </a:lnTo>
                                          <a:lnTo>
                                            <a:pt x="225" y="540"/>
                                          </a:lnTo>
                                          <a:lnTo>
                                            <a:pt x="242" y="545"/>
                                          </a:lnTo>
                                          <a:lnTo>
                                            <a:pt x="256" y="553"/>
                                          </a:lnTo>
                                          <a:lnTo>
                                            <a:pt x="268" y="561"/>
                                          </a:lnTo>
                                          <a:lnTo>
                                            <a:pt x="253" y="564"/>
                                          </a:lnTo>
                                          <a:lnTo>
                                            <a:pt x="231" y="566"/>
                                          </a:lnTo>
                                          <a:lnTo>
                                            <a:pt x="210" y="567"/>
                                          </a:lnTo>
                                          <a:lnTo>
                                            <a:pt x="196" y="563"/>
                                          </a:lnTo>
                                          <a:lnTo>
                                            <a:pt x="181" y="556"/>
                                          </a:lnTo>
                                          <a:lnTo>
                                            <a:pt x="162" y="548"/>
                                          </a:lnTo>
                                          <a:lnTo>
                                            <a:pt x="152" y="538"/>
                                          </a:lnTo>
                                          <a:lnTo>
                                            <a:pt x="141" y="522"/>
                                          </a:lnTo>
                                          <a:lnTo>
                                            <a:pt x="129" y="503"/>
                                          </a:lnTo>
                                          <a:lnTo>
                                            <a:pt x="118" y="488"/>
                                          </a:lnTo>
                                          <a:lnTo>
                                            <a:pt x="98" y="466"/>
                                          </a:lnTo>
                                          <a:lnTo>
                                            <a:pt x="83" y="448"/>
                                          </a:lnTo>
                                          <a:lnTo>
                                            <a:pt x="61" y="426"/>
                                          </a:lnTo>
                                          <a:lnTo>
                                            <a:pt x="44" y="410"/>
                                          </a:lnTo>
                                          <a:lnTo>
                                            <a:pt x="33" y="398"/>
                                          </a:lnTo>
                                          <a:lnTo>
                                            <a:pt x="26" y="383"/>
                                          </a:lnTo>
                                          <a:lnTo>
                                            <a:pt x="18" y="362"/>
                                          </a:lnTo>
                                          <a:lnTo>
                                            <a:pt x="9" y="338"/>
                                          </a:lnTo>
                                          <a:lnTo>
                                            <a:pt x="4" y="314"/>
                                          </a:lnTo>
                                          <a:lnTo>
                                            <a:pt x="0" y="287"/>
                                          </a:lnTo>
                                          <a:lnTo>
                                            <a:pt x="2" y="269"/>
                                          </a:lnTo>
                                          <a:close/>
                                        </a:path>
                                      </a:pathLst>
                                    </a:custGeom>
                                    <a:solidFill>
                                      <a:srgbClr val="FF4040"/>
                                    </a:solidFill>
                                    <a:ln w="9525">
                                      <a:noFill/>
                                      <a:round/>
                                      <a:headEnd/>
                                      <a:tailEnd/>
                                    </a:ln>
                                  </p:spPr>
                                  <p:txBody>
                                    <a:bodyPr/>
                                    <a:lstStyle/>
                                    <a:p>
                                      <a:endParaRPr lang="cs-CZ"/>
                                    </a:p>
                                  </p:txBody>
                                </p:sp>
                              </p:grpSp>
                            </p:grpSp>
                            <p:sp>
                              <p:nvSpPr>
                                <p:cNvPr id="1344" name="Freeform 51"/>
                                <p:cNvSpPr>
                                  <a:spLocks/>
                                </p:cNvSpPr>
                                <p:nvPr/>
                              </p:nvSpPr>
                              <p:spPr bwMode="auto">
                                <a:xfrm>
                                  <a:off x="2240" y="1768"/>
                                  <a:ext cx="78" cy="101"/>
                                </a:xfrm>
                                <a:custGeom>
                                  <a:avLst/>
                                  <a:gdLst>
                                    <a:gd name="T0" fmla="*/ 1 w 391"/>
                                    <a:gd name="T1" fmla="*/ 1 h 501"/>
                                    <a:gd name="T2" fmla="*/ 1 w 391"/>
                                    <a:gd name="T3" fmla="*/ 0 h 501"/>
                                    <a:gd name="T4" fmla="*/ 1 w 391"/>
                                    <a:gd name="T5" fmla="*/ 0 h 501"/>
                                    <a:gd name="T6" fmla="*/ 1 w 391"/>
                                    <a:gd name="T7" fmla="*/ 0 h 501"/>
                                    <a:gd name="T8" fmla="*/ 2 w 391"/>
                                    <a:gd name="T9" fmla="*/ 0 h 501"/>
                                    <a:gd name="T10" fmla="*/ 2 w 391"/>
                                    <a:gd name="T11" fmla="*/ 0 h 501"/>
                                    <a:gd name="T12" fmla="*/ 2 w 391"/>
                                    <a:gd name="T13" fmla="*/ 0 h 501"/>
                                    <a:gd name="T14" fmla="*/ 2 w 391"/>
                                    <a:gd name="T15" fmla="*/ 0 h 501"/>
                                    <a:gd name="T16" fmla="*/ 2 w 391"/>
                                    <a:gd name="T17" fmla="*/ 0 h 501"/>
                                    <a:gd name="T18" fmla="*/ 2 w 391"/>
                                    <a:gd name="T19" fmla="*/ 0 h 501"/>
                                    <a:gd name="T20" fmla="*/ 2 w 391"/>
                                    <a:gd name="T21" fmla="*/ 1 h 501"/>
                                    <a:gd name="T22" fmla="*/ 2 w 391"/>
                                    <a:gd name="T23" fmla="*/ 1 h 501"/>
                                    <a:gd name="T24" fmla="*/ 2 w 391"/>
                                    <a:gd name="T25" fmla="*/ 1 h 501"/>
                                    <a:gd name="T26" fmla="*/ 2 w 391"/>
                                    <a:gd name="T27" fmla="*/ 2 h 501"/>
                                    <a:gd name="T28" fmla="*/ 2 w 391"/>
                                    <a:gd name="T29" fmla="*/ 2 h 501"/>
                                    <a:gd name="T30" fmla="*/ 3 w 391"/>
                                    <a:gd name="T31" fmla="*/ 2 h 501"/>
                                    <a:gd name="T32" fmla="*/ 3 w 391"/>
                                    <a:gd name="T33" fmla="*/ 3 h 501"/>
                                    <a:gd name="T34" fmla="*/ 3 w 391"/>
                                    <a:gd name="T35" fmla="*/ 3 h 501"/>
                                    <a:gd name="T36" fmla="*/ 3 w 391"/>
                                    <a:gd name="T37" fmla="*/ 3 h 501"/>
                                    <a:gd name="T38" fmla="*/ 3 w 391"/>
                                    <a:gd name="T39" fmla="*/ 4 h 501"/>
                                    <a:gd name="T40" fmla="*/ 3 w 391"/>
                                    <a:gd name="T41" fmla="*/ 4 h 501"/>
                                    <a:gd name="T42" fmla="*/ 3 w 391"/>
                                    <a:gd name="T43" fmla="*/ 4 h 501"/>
                                    <a:gd name="T44" fmla="*/ 3 w 391"/>
                                    <a:gd name="T45" fmla="*/ 4 h 501"/>
                                    <a:gd name="T46" fmla="*/ 3 w 391"/>
                                    <a:gd name="T47" fmla="*/ 4 h 501"/>
                                    <a:gd name="T48" fmla="*/ 3 w 391"/>
                                    <a:gd name="T49" fmla="*/ 4 h 501"/>
                                    <a:gd name="T50" fmla="*/ 2 w 391"/>
                                    <a:gd name="T51" fmla="*/ 4 h 501"/>
                                    <a:gd name="T52" fmla="*/ 2 w 391"/>
                                    <a:gd name="T53" fmla="*/ 4 h 501"/>
                                    <a:gd name="T54" fmla="*/ 2 w 391"/>
                                    <a:gd name="T55" fmla="*/ 4 h 501"/>
                                    <a:gd name="T56" fmla="*/ 2 w 391"/>
                                    <a:gd name="T57" fmla="*/ 3 h 501"/>
                                    <a:gd name="T58" fmla="*/ 2 w 391"/>
                                    <a:gd name="T59" fmla="*/ 3 h 501"/>
                                    <a:gd name="T60" fmla="*/ 1 w 391"/>
                                    <a:gd name="T61" fmla="*/ 3 h 501"/>
                                    <a:gd name="T62" fmla="*/ 1 w 391"/>
                                    <a:gd name="T63" fmla="*/ 3 h 501"/>
                                    <a:gd name="T64" fmla="*/ 1 w 391"/>
                                    <a:gd name="T65" fmla="*/ 2 h 501"/>
                                    <a:gd name="T66" fmla="*/ 1 w 391"/>
                                    <a:gd name="T67" fmla="*/ 2 h 501"/>
                                    <a:gd name="T68" fmla="*/ 1 w 391"/>
                                    <a:gd name="T69" fmla="*/ 2 h 501"/>
                                    <a:gd name="T70" fmla="*/ 0 w 391"/>
                                    <a:gd name="T71" fmla="*/ 1 h 501"/>
                                    <a:gd name="T72" fmla="*/ 0 w 391"/>
                                    <a:gd name="T73" fmla="*/ 1 h 501"/>
                                    <a:gd name="T74" fmla="*/ 0 w 391"/>
                                    <a:gd name="T75" fmla="*/ 1 h 501"/>
                                    <a:gd name="T76" fmla="*/ 0 w 391"/>
                                    <a:gd name="T77" fmla="*/ 1 h 501"/>
                                    <a:gd name="T78" fmla="*/ 0 w 391"/>
                                    <a:gd name="T79" fmla="*/ 1 h 501"/>
                                    <a:gd name="T80" fmla="*/ 0 w 391"/>
                                    <a:gd name="T81" fmla="*/ 1 h 501"/>
                                    <a:gd name="T82" fmla="*/ 0 w 391"/>
                                    <a:gd name="T83" fmla="*/ 1 h 501"/>
                                    <a:gd name="T84" fmla="*/ 0 w 391"/>
                                    <a:gd name="T85" fmla="*/ 1 h 501"/>
                                    <a:gd name="T86" fmla="*/ 1 w 391"/>
                                    <a:gd name="T87" fmla="*/ 1 h 501"/>
                                    <a:gd name="T88" fmla="*/ 1 w 391"/>
                                    <a:gd name="T89" fmla="*/ 1 h 5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1"/>
                                    <a:gd name="T136" fmla="*/ 0 h 501"/>
                                    <a:gd name="T137" fmla="*/ 391 w 391"/>
                                    <a:gd name="T138" fmla="*/ 501 h 5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1" h="501">
                                      <a:moveTo>
                                        <a:pt x="103" y="64"/>
                                      </a:moveTo>
                                      <a:lnTo>
                                        <a:pt x="132" y="49"/>
                                      </a:lnTo>
                                      <a:lnTo>
                                        <a:pt x="152" y="31"/>
                                      </a:lnTo>
                                      <a:lnTo>
                                        <a:pt x="178" y="12"/>
                                      </a:lnTo>
                                      <a:lnTo>
                                        <a:pt x="198" y="3"/>
                                      </a:lnTo>
                                      <a:lnTo>
                                        <a:pt x="217" y="0"/>
                                      </a:lnTo>
                                      <a:lnTo>
                                        <a:pt x="229" y="3"/>
                                      </a:lnTo>
                                      <a:lnTo>
                                        <a:pt x="241" y="13"/>
                                      </a:lnTo>
                                      <a:lnTo>
                                        <a:pt x="249" y="31"/>
                                      </a:lnTo>
                                      <a:lnTo>
                                        <a:pt x="259" y="62"/>
                                      </a:lnTo>
                                      <a:lnTo>
                                        <a:pt x="262" y="95"/>
                                      </a:lnTo>
                                      <a:lnTo>
                                        <a:pt x="263" y="131"/>
                                      </a:lnTo>
                                      <a:lnTo>
                                        <a:pt x="269" y="165"/>
                                      </a:lnTo>
                                      <a:lnTo>
                                        <a:pt x="283" y="197"/>
                                      </a:lnTo>
                                      <a:lnTo>
                                        <a:pt x="301" y="237"/>
                                      </a:lnTo>
                                      <a:lnTo>
                                        <a:pt x="319" y="277"/>
                                      </a:lnTo>
                                      <a:lnTo>
                                        <a:pt x="340" y="319"/>
                                      </a:lnTo>
                                      <a:lnTo>
                                        <a:pt x="365" y="368"/>
                                      </a:lnTo>
                                      <a:lnTo>
                                        <a:pt x="383" y="409"/>
                                      </a:lnTo>
                                      <a:lnTo>
                                        <a:pt x="391" y="434"/>
                                      </a:lnTo>
                                      <a:lnTo>
                                        <a:pt x="391" y="458"/>
                                      </a:lnTo>
                                      <a:lnTo>
                                        <a:pt x="384" y="480"/>
                                      </a:lnTo>
                                      <a:lnTo>
                                        <a:pt x="371" y="494"/>
                                      </a:lnTo>
                                      <a:lnTo>
                                        <a:pt x="350" y="501"/>
                                      </a:lnTo>
                                      <a:lnTo>
                                        <a:pt x="326" y="498"/>
                                      </a:lnTo>
                                      <a:lnTo>
                                        <a:pt x="298" y="490"/>
                                      </a:lnTo>
                                      <a:lnTo>
                                        <a:pt x="274" y="468"/>
                                      </a:lnTo>
                                      <a:lnTo>
                                        <a:pt x="249" y="446"/>
                                      </a:lnTo>
                                      <a:lnTo>
                                        <a:pt x="227" y="416"/>
                                      </a:lnTo>
                                      <a:lnTo>
                                        <a:pt x="198" y="378"/>
                                      </a:lnTo>
                                      <a:lnTo>
                                        <a:pt x="177" y="346"/>
                                      </a:lnTo>
                                      <a:lnTo>
                                        <a:pt x="143" y="317"/>
                                      </a:lnTo>
                                      <a:lnTo>
                                        <a:pt x="112" y="288"/>
                                      </a:lnTo>
                                      <a:lnTo>
                                        <a:pt x="89" y="259"/>
                                      </a:lnTo>
                                      <a:lnTo>
                                        <a:pt x="64" y="222"/>
                                      </a:lnTo>
                                      <a:lnTo>
                                        <a:pt x="35" y="186"/>
                                      </a:lnTo>
                                      <a:lnTo>
                                        <a:pt x="15" y="163"/>
                                      </a:lnTo>
                                      <a:lnTo>
                                        <a:pt x="3" y="143"/>
                                      </a:lnTo>
                                      <a:lnTo>
                                        <a:pt x="0" y="125"/>
                                      </a:lnTo>
                                      <a:lnTo>
                                        <a:pt x="4" y="102"/>
                                      </a:lnTo>
                                      <a:lnTo>
                                        <a:pt x="16" y="87"/>
                                      </a:lnTo>
                                      <a:lnTo>
                                        <a:pt x="34" y="80"/>
                                      </a:lnTo>
                                      <a:lnTo>
                                        <a:pt x="55" y="74"/>
                                      </a:lnTo>
                                      <a:lnTo>
                                        <a:pt x="80" y="68"/>
                                      </a:lnTo>
                                      <a:lnTo>
                                        <a:pt x="103" y="64"/>
                                      </a:lnTo>
                                      <a:close/>
                                    </a:path>
                                  </a:pathLst>
                                </a:custGeom>
                                <a:solidFill>
                                  <a:srgbClr val="FF0000"/>
                                </a:solidFill>
                                <a:ln w="9525">
                                  <a:noFill/>
                                  <a:round/>
                                  <a:headEnd/>
                                  <a:tailEnd/>
                                </a:ln>
                              </p:spPr>
                              <p:txBody>
                                <a:bodyPr/>
                                <a:lstStyle/>
                                <a:p>
                                  <a:endParaRPr lang="cs-CZ"/>
                                </a:p>
                              </p:txBody>
                            </p:sp>
                          </p:grpSp>
                          <p:grpSp>
                            <p:nvGrpSpPr>
                              <p:cNvPr id="29" name="Group 52"/>
                              <p:cNvGrpSpPr>
                                <a:grpSpLocks/>
                              </p:cNvGrpSpPr>
                              <p:nvPr/>
                            </p:nvGrpSpPr>
                            <p:grpSpPr bwMode="auto">
                              <a:xfrm>
                                <a:off x="2162" y="1678"/>
                                <a:ext cx="108" cy="94"/>
                                <a:chOff x="2162" y="1678"/>
                                <a:chExt cx="108" cy="94"/>
                              </a:xfrm>
                            </p:grpSpPr>
                            <p:sp>
                              <p:nvSpPr>
                                <p:cNvPr id="1339" name="Freeform 53"/>
                                <p:cNvSpPr>
                                  <a:spLocks/>
                                </p:cNvSpPr>
                                <p:nvPr/>
                              </p:nvSpPr>
                              <p:spPr bwMode="auto">
                                <a:xfrm>
                                  <a:off x="2162" y="1678"/>
                                  <a:ext cx="108" cy="94"/>
                                </a:xfrm>
                                <a:custGeom>
                                  <a:avLst/>
                                  <a:gdLst>
                                    <a:gd name="T0" fmla="*/ 0 w 541"/>
                                    <a:gd name="T1" fmla="*/ 2 h 470"/>
                                    <a:gd name="T2" fmla="*/ 0 w 541"/>
                                    <a:gd name="T3" fmla="*/ 1 h 470"/>
                                    <a:gd name="T4" fmla="*/ 0 w 541"/>
                                    <a:gd name="T5" fmla="*/ 1 h 470"/>
                                    <a:gd name="T6" fmla="*/ 1 w 541"/>
                                    <a:gd name="T7" fmla="*/ 1 h 470"/>
                                    <a:gd name="T8" fmla="*/ 1 w 541"/>
                                    <a:gd name="T9" fmla="*/ 1 h 470"/>
                                    <a:gd name="T10" fmla="*/ 1 w 541"/>
                                    <a:gd name="T11" fmla="*/ 0 h 470"/>
                                    <a:gd name="T12" fmla="*/ 1 w 541"/>
                                    <a:gd name="T13" fmla="*/ 0 h 470"/>
                                    <a:gd name="T14" fmla="*/ 2 w 541"/>
                                    <a:gd name="T15" fmla="*/ 0 h 470"/>
                                    <a:gd name="T16" fmla="*/ 2 w 541"/>
                                    <a:gd name="T17" fmla="*/ 0 h 470"/>
                                    <a:gd name="T18" fmla="*/ 3 w 541"/>
                                    <a:gd name="T19" fmla="*/ 0 h 470"/>
                                    <a:gd name="T20" fmla="*/ 3 w 541"/>
                                    <a:gd name="T21" fmla="*/ 0 h 470"/>
                                    <a:gd name="T22" fmla="*/ 3 w 541"/>
                                    <a:gd name="T23" fmla="*/ 0 h 470"/>
                                    <a:gd name="T24" fmla="*/ 4 w 541"/>
                                    <a:gd name="T25" fmla="*/ 0 h 470"/>
                                    <a:gd name="T26" fmla="*/ 4 w 541"/>
                                    <a:gd name="T27" fmla="*/ 1 h 470"/>
                                    <a:gd name="T28" fmla="*/ 4 w 541"/>
                                    <a:gd name="T29" fmla="*/ 1 h 470"/>
                                    <a:gd name="T30" fmla="*/ 4 w 541"/>
                                    <a:gd name="T31" fmla="*/ 1 h 470"/>
                                    <a:gd name="T32" fmla="*/ 4 w 541"/>
                                    <a:gd name="T33" fmla="*/ 2 h 470"/>
                                    <a:gd name="T34" fmla="*/ 4 w 541"/>
                                    <a:gd name="T35" fmla="*/ 2 h 470"/>
                                    <a:gd name="T36" fmla="*/ 4 w 541"/>
                                    <a:gd name="T37" fmla="*/ 2 h 470"/>
                                    <a:gd name="T38" fmla="*/ 4 w 541"/>
                                    <a:gd name="T39" fmla="*/ 2 h 470"/>
                                    <a:gd name="T40" fmla="*/ 4 w 541"/>
                                    <a:gd name="T41" fmla="*/ 3 h 470"/>
                                    <a:gd name="T42" fmla="*/ 4 w 541"/>
                                    <a:gd name="T43" fmla="*/ 3 h 470"/>
                                    <a:gd name="T44" fmla="*/ 4 w 541"/>
                                    <a:gd name="T45" fmla="*/ 3 h 470"/>
                                    <a:gd name="T46" fmla="*/ 3 w 541"/>
                                    <a:gd name="T47" fmla="*/ 4 h 470"/>
                                    <a:gd name="T48" fmla="*/ 3 w 541"/>
                                    <a:gd name="T49" fmla="*/ 3 h 470"/>
                                    <a:gd name="T50" fmla="*/ 3 w 541"/>
                                    <a:gd name="T51" fmla="*/ 3 h 470"/>
                                    <a:gd name="T52" fmla="*/ 3 w 541"/>
                                    <a:gd name="T53" fmla="*/ 3 h 470"/>
                                    <a:gd name="T54" fmla="*/ 2 w 541"/>
                                    <a:gd name="T55" fmla="*/ 3 h 470"/>
                                    <a:gd name="T56" fmla="*/ 2 w 541"/>
                                    <a:gd name="T57" fmla="*/ 3 h 470"/>
                                    <a:gd name="T58" fmla="*/ 2 w 541"/>
                                    <a:gd name="T59" fmla="*/ 4 h 470"/>
                                    <a:gd name="T60" fmla="*/ 2 w 541"/>
                                    <a:gd name="T61" fmla="*/ 4 h 470"/>
                                    <a:gd name="T62" fmla="*/ 1 w 541"/>
                                    <a:gd name="T63" fmla="*/ 4 h 470"/>
                                    <a:gd name="T64" fmla="*/ 1 w 541"/>
                                    <a:gd name="T65" fmla="*/ 4 h 470"/>
                                    <a:gd name="T66" fmla="*/ 1 w 541"/>
                                    <a:gd name="T67" fmla="*/ 3 h 470"/>
                                    <a:gd name="T68" fmla="*/ 1 w 541"/>
                                    <a:gd name="T69" fmla="*/ 3 h 470"/>
                                    <a:gd name="T70" fmla="*/ 1 w 541"/>
                                    <a:gd name="T71" fmla="*/ 3 h 470"/>
                                    <a:gd name="T72" fmla="*/ 0 w 541"/>
                                    <a:gd name="T73" fmla="*/ 3 h 470"/>
                                    <a:gd name="T74" fmla="*/ 0 w 541"/>
                                    <a:gd name="T75" fmla="*/ 3 h 470"/>
                                    <a:gd name="T76" fmla="*/ 0 w 541"/>
                                    <a:gd name="T77" fmla="*/ 2 h 470"/>
                                    <a:gd name="T78" fmla="*/ 0 w 541"/>
                                    <a:gd name="T79" fmla="*/ 2 h 4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470"/>
                                    <a:gd name="T122" fmla="*/ 541 w 541"/>
                                    <a:gd name="T123" fmla="*/ 470 h 4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470">
                                      <a:moveTo>
                                        <a:pt x="1" y="223"/>
                                      </a:moveTo>
                                      <a:lnTo>
                                        <a:pt x="7" y="204"/>
                                      </a:lnTo>
                                      <a:lnTo>
                                        <a:pt x="16" y="188"/>
                                      </a:lnTo>
                                      <a:lnTo>
                                        <a:pt x="25" y="169"/>
                                      </a:lnTo>
                                      <a:lnTo>
                                        <a:pt x="36" y="157"/>
                                      </a:lnTo>
                                      <a:lnTo>
                                        <a:pt x="47" y="147"/>
                                      </a:lnTo>
                                      <a:lnTo>
                                        <a:pt x="62" y="131"/>
                                      </a:lnTo>
                                      <a:lnTo>
                                        <a:pt x="79" y="114"/>
                                      </a:lnTo>
                                      <a:lnTo>
                                        <a:pt x="91" y="96"/>
                                      </a:lnTo>
                                      <a:lnTo>
                                        <a:pt x="104" y="79"/>
                                      </a:lnTo>
                                      <a:lnTo>
                                        <a:pt x="119" y="66"/>
                                      </a:lnTo>
                                      <a:lnTo>
                                        <a:pt x="135" y="51"/>
                                      </a:lnTo>
                                      <a:lnTo>
                                        <a:pt x="152" y="38"/>
                                      </a:lnTo>
                                      <a:lnTo>
                                        <a:pt x="169" y="27"/>
                                      </a:lnTo>
                                      <a:lnTo>
                                        <a:pt x="190" y="17"/>
                                      </a:lnTo>
                                      <a:lnTo>
                                        <a:pt x="214" y="8"/>
                                      </a:lnTo>
                                      <a:lnTo>
                                        <a:pt x="239" y="3"/>
                                      </a:lnTo>
                                      <a:lnTo>
                                        <a:pt x="268" y="0"/>
                                      </a:lnTo>
                                      <a:lnTo>
                                        <a:pt x="297" y="0"/>
                                      </a:lnTo>
                                      <a:lnTo>
                                        <a:pt x="319" y="1"/>
                                      </a:lnTo>
                                      <a:lnTo>
                                        <a:pt x="342" y="4"/>
                                      </a:lnTo>
                                      <a:lnTo>
                                        <a:pt x="363" y="8"/>
                                      </a:lnTo>
                                      <a:lnTo>
                                        <a:pt x="391" y="15"/>
                                      </a:lnTo>
                                      <a:lnTo>
                                        <a:pt x="412" y="25"/>
                                      </a:lnTo>
                                      <a:lnTo>
                                        <a:pt x="431" y="34"/>
                                      </a:lnTo>
                                      <a:lnTo>
                                        <a:pt x="451" y="45"/>
                                      </a:lnTo>
                                      <a:lnTo>
                                        <a:pt x="468" y="61"/>
                                      </a:lnTo>
                                      <a:lnTo>
                                        <a:pt x="483" y="77"/>
                                      </a:lnTo>
                                      <a:lnTo>
                                        <a:pt x="496" y="93"/>
                                      </a:lnTo>
                                      <a:lnTo>
                                        <a:pt x="510" y="112"/>
                                      </a:lnTo>
                                      <a:lnTo>
                                        <a:pt x="522" y="129"/>
                                      </a:lnTo>
                                      <a:lnTo>
                                        <a:pt x="530" y="148"/>
                                      </a:lnTo>
                                      <a:lnTo>
                                        <a:pt x="535" y="169"/>
                                      </a:lnTo>
                                      <a:lnTo>
                                        <a:pt x="539" y="190"/>
                                      </a:lnTo>
                                      <a:lnTo>
                                        <a:pt x="541" y="206"/>
                                      </a:lnTo>
                                      <a:lnTo>
                                        <a:pt x="541" y="224"/>
                                      </a:lnTo>
                                      <a:lnTo>
                                        <a:pt x="536" y="236"/>
                                      </a:lnTo>
                                      <a:lnTo>
                                        <a:pt x="528" y="257"/>
                                      </a:lnTo>
                                      <a:lnTo>
                                        <a:pt x="516" y="281"/>
                                      </a:lnTo>
                                      <a:lnTo>
                                        <a:pt x="506" y="303"/>
                                      </a:lnTo>
                                      <a:lnTo>
                                        <a:pt x="497" y="320"/>
                                      </a:lnTo>
                                      <a:lnTo>
                                        <a:pt x="491" y="340"/>
                                      </a:lnTo>
                                      <a:lnTo>
                                        <a:pt x="485" y="358"/>
                                      </a:lnTo>
                                      <a:lnTo>
                                        <a:pt x="480" y="376"/>
                                      </a:lnTo>
                                      <a:lnTo>
                                        <a:pt x="477" y="385"/>
                                      </a:lnTo>
                                      <a:lnTo>
                                        <a:pt x="476" y="399"/>
                                      </a:lnTo>
                                      <a:lnTo>
                                        <a:pt x="475" y="421"/>
                                      </a:lnTo>
                                      <a:lnTo>
                                        <a:pt x="389" y="441"/>
                                      </a:lnTo>
                                      <a:lnTo>
                                        <a:pt x="387" y="427"/>
                                      </a:lnTo>
                                      <a:lnTo>
                                        <a:pt x="384" y="417"/>
                                      </a:lnTo>
                                      <a:lnTo>
                                        <a:pt x="379" y="409"/>
                                      </a:lnTo>
                                      <a:lnTo>
                                        <a:pt x="368" y="404"/>
                                      </a:lnTo>
                                      <a:lnTo>
                                        <a:pt x="350" y="407"/>
                                      </a:lnTo>
                                      <a:lnTo>
                                        <a:pt x="330" y="410"/>
                                      </a:lnTo>
                                      <a:lnTo>
                                        <a:pt x="306" y="416"/>
                                      </a:lnTo>
                                      <a:lnTo>
                                        <a:pt x="283" y="422"/>
                                      </a:lnTo>
                                      <a:lnTo>
                                        <a:pt x="271" y="426"/>
                                      </a:lnTo>
                                      <a:lnTo>
                                        <a:pt x="258" y="436"/>
                                      </a:lnTo>
                                      <a:lnTo>
                                        <a:pt x="243" y="448"/>
                                      </a:lnTo>
                                      <a:lnTo>
                                        <a:pt x="222" y="465"/>
                                      </a:lnTo>
                                      <a:lnTo>
                                        <a:pt x="210" y="468"/>
                                      </a:lnTo>
                                      <a:lnTo>
                                        <a:pt x="191" y="470"/>
                                      </a:lnTo>
                                      <a:lnTo>
                                        <a:pt x="173" y="470"/>
                                      </a:lnTo>
                                      <a:lnTo>
                                        <a:pt x="163" y="467"/>
                                      </a:lnTo>
                                      <a:lnTo>
                                        <a:pt x="150" y="461"/>
                                      </a:lnTo>
                                      <a:lnTo>
                                        <a:pt x="134" y="455"/>
                                      </a:lnTo>
                                      <a:lnTo>
                                        <a:pt x="126" y="446"/>
                                      </a:lnTo>
                                      <a:lnTo>
                                        <a:pt x="117" y="433"/>
                                      </a:lnTo>
                                      <a:lnTo>
                                        <a:pt x="107" y="418"/>
                                      </a:lnTo>
                                      <a:lnTo>
                                        <a:pt x="98" y="404"/>
                                      </a:lnTo>
                                      <a:lnTo>
                                        <a:pt x="81" y="387"/>
                                      </a:lnTo>
                                      <a:lnTo>
                                        <a:pt x="69" y="371"/>
                                      </a:lnTo>
                                      <a:lnTo>
                                        <a:pt x="49" y="354"/>
                                      </a:lnTo>
                                      <a:lnTo>
                                        <a:pt x="35" y="340"/>
                                      </a:lnTo>
                                      <a:lnTo>
                                        <a:pt x="26" y="329"/>
                                      </a:lnTo>
                                      <a:lnTo>
                                        <a:pt x="21" y="319"/>
                                      </a:lnTo>
                                      <a:lnTo>
                                        <a:pt x="14" y="301"/>
                                      </a:lnTo>
                                      <a:lnTo>
                                        <a:pt x="6" y="280"/>
                                      </a:lnTo>
                                      <a:lnTo>
                                        <a:pt x="2" y="260"/>
                                      </a:lnTo>
                                      <a:lnTo>
                                        <a:pt x="0" y="238"/>
                                      </a:lnTo>
                                      <a:lnTo>
                                        <a:pt x="1" y="223"/>
                                      </a:lnTo>
                                      <a:close/>
                                    </a:path>
                                  </a:pathLst>
                                </a:custGeom>
                                <a:solidFill>
                                  <a:srgbClr val="FF4040"/>
                                </a:solidFill>
                                <a:ln w="9525">
                                  <a:noFill/>
                                  <a:round/>
                                  <a:headEnd/>
                                  <a:tailEnd/>
                                </a:ln>
                              </p:spPr>
                              <p:txBody>
                                <a:bodyPr/>
                                <a:lstStyle/>
                                <a:p>
                                  <a:endParaRPr lang="cs-CZ"/>
                                </a:p>
                              </p:txBody>
                            </p:sp>
                            <p:sp>
                              <p:nvSpPr>
                                <p:cNvPr id="1340" name="Freeform 54"/>
                                <p:cNvSpPr>
                                  <a:spLocks/>
                                </p:cNvSpPr>
                                <p:nvPr/>
                              </p:nvSpPr>
                              <p:spPr bwMode="auto">
                                <a:xfrm>
                                  <a:off x="2169" y="1685"/>
                                  <a:ext cx="99" cy="85"/>
                                </a:xfrm>
                                <a:custGeom>
                                  <a:avLst/>
                                  <a:gdLst>
                                    <a:gd name="T0" fmla="*/ 0 w 492"/>
                                    <a:gd name="T1" fmla="*/ 1 h 428"/>
                                    <a:gd name="T2" fmla="*/ 0 w 492"/>
                                    <a:gd name="T3" fmla="*/ 1 h 428"/>
                                    <a:gd name="T4" fmla="*/ 0 w 492"/>
                                    <a:gd name="T5" fmla="*/ 1 h 428"/>
                                    <a:gd name="T6" fmla="*/ 1 w 492"/>
                                    <a:gd name="T7" fmla="*/ 1 h 428"/>
                                    <a:gd name="T8" fmla="*/ 1 w 492"/>
                                    <a:gd name="T9" fmla="*/ 1 h 428"/>
                                    <a:gd name="T10" fmla="*/ 1 w 492"/>
                                    <a:gd name="T11" fmla="*/ 0 h 428"/>
                                    <a:gd name="T12" fmla="*/ 1 w 492"/>
                                    <a:gd name="T13" fmla="*/ 0 h 428"/>
                                    <a:gd name="T14" fmla="*/ 2 w 492"/>
                                    <a:gd name="T15" fmla="*/ 0 h 428"/>
                                    <a:gd name="T16" fmla="*/ 2 w 492"/>
                                    <a:gd name="T17" fmla="*/ 0 h 428"/>
                                    <a:gd name="T18" fmla="*/ 2 w 492"/>
                                    <a:gd name="T19" fmla="*/ 0 h 428"/>
                                    <a:gd name="T20" fmla="*/ 3 w 492"/>
                                    <a:gd name="T21" fmla="*/ 0 h 428"/>
                                    <a:gd name="T22" fmla="*/ 3 w 492"/>
                                    <a:gd name="T23" fmla="*/ 0 h 428"/>
                                    <a:gd name="T24" fmla="*/ 3 w 492"/>
                                    <a:gd name="T25" fmla="*/ 0 h 428"/>
                                    <a:gd name="T26" fmla="*/ 4 w 492"/>
                                    <a:gd name="T27" fmla="*/ 1 h 428"/>
                                    <a:gd name="T28" fmla="*/ 4 w 492"/>
                                    <a:gd name="T29" fmla="*/ 1 h 428"/>
                                    <a:gd name="T30" fmla="*/ 4 w 492"/>
                                    <a:gd name="T31" fmla="*/ 1 h 428"/>
                                    <a:gd name="T32" fmla="*/ 4 w 492"/>
                                    <a:gd name="T33" fmla="*/ 1 h 428"/>
                                    <a:gd name="T34" fmla="*/ 4 w 492"/>
                                    <a:gd name="T35" fmla="*/ 2 h 428"/>
                                    <a:gd name="T36" fmla="*/ 4 w 492"/>
                                    <a:gd name="T37" fmla="*/ 2 h 428"/>
                                    <a:gd name="T38" fmla="*/ 4 w 492"/>
                                    <a:gd name="T39" fmla="*/ 2 h 428"/>
                                    <a:gd name="T40" fmla="*/ 4 w 492"/>
                                    <a:gd name="T41" fmla="*/ 2 h 428"/>
                                    <a:gd name="T42" fmla="*/ 4 w 492"/>
                                    <a:gd name="T43" fmla="*/ 3 h 428"/>
                                    <a:gd name="T44" fmla="*/ 4 w 492"/>
                                    <a:gd name="T45" fmla="*/ 3 h 428"/>
                                    <a:gd name="T46" fmla="*/ 3 w 492"/>
                                    <a:gd name="T47" fmla="*/ 3 h 428"/>
                                    <a:gd name="T48" fmla="*/ 3 w 492"/>
                                    <a:gd name="T49" fmla="*/ 3 h 428"/>
                                    <a:gd name="T50" fmla="*/ 3 w 492"/>
                                    <a:gd name="T51" fmla="*/ 3 h 428"/>
                                    <a:gd name="T52" fmla="*/ 2 w 492"/>
                                    <a:gd name="T53" fmla="*/ 3 h 428"/>
                                    <a:gd name="T54" fmla="*/ 2 w 492"/>
                                    <a:gd name="T55" fmla="*/ 3 h 428"/>
                                    <a:gd name="T56" fmla="*/ 2 w 492"/>
                                    <a:gd name="T57" fmla="*/ 3 h 428"/>
                                    <a:gd name="T58" fmla="*/ 2 w 492"/>
                                    <a:gd name="T59" fmla="*/ 3 h 428"/>
                                    <a:gd name="T60" fmla="*/ 1 w 492"/>
                                    <a:gd name="T61" fmla="*/ 3 h 428"/>
                                    <a:gd name="T62" fmla="*/ 1 w 492"/>
                                    <a:gd name="T63" fmla="*/ 3 h 428"/>
                                    <a:gd name="T64" fmla="*/ 1 w 492"/>
                                    <a:gd name="T65" fmla="*/ 3 h 428"/>
                                    <a:gd name="T66" fmla="*/ 1 w 492"/>
                                    <a:gd name="T67" fmla="*/ 3 h 428"/>
                                    <a:gd name="T68" fmla="*/ 1 w 492"/>
                                    <a:gd name="T69" fmla="*/ 3 h 428"/>
                                    <a:gd name="T70" fmla="*/ 0 w 492"/>
                                    <a:gd name="T71" fmla="*/ 3 h 428"/>
                                    <a:gd name="T72" fmla="*/ 0 w 492"/>
                                    <a:gd name="T73" fmla="*/ 2 h 428"/>
                                    <a:gd name="T74" fmla="*/ 0 w 492"/>
                                    <a:gd name="T75" fmla="*/ 2 h 428"/>
                                    <a:gd name="T76" fmla="*/ 0 w 492"/>
                                    <a:gd name="T77" fmla="*/ 2 h 428"/>
                                    <a:gd name="T78" fmla="*/ 0 w 492"/>
                                    <a:gd name="T79" fmla="*/ 2 h 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2"/>
                                    <a:gd name="T121" fmla="*/ 0 h 428"/>
                                    <a:gd name="T122" fmla="*/ 492 w 492"/>
                                    <a:gd name="T123" fmla="*/ 428 h 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2" h="428">
                                      <a:moveTo>
                                        <a:pt x="0" y="203"/>
                                      </a:moveTo>
                                      <a:lnTo>
                                        <a:pt x="7" y="187"/>
                                      </a:lnTo>
                                      <a:lnTo>
                                        <a:pt x="14" y="171"/>
                                      </a:lnTo>
                                      <a:lnTo>
                                        <a:pt x="23" y="155"/>
                                      </a:lnTo>
                                      <a:lnTo>
                                        <a:pt x="33" y="144"/>
                                      </a:lnTo>
                                      <a:lnTo>
                                        <a:pt x="43" y="134"/>
                                      </a:lnTo>
                                      <a:lnTo>
                                        <a:pt x="56" y="120"/>
                                      </a:lnTo>
                                      <a:lnTo>
                                        <a:pt x="72" y="105"/>
                                      </a:lnTo>
                                      <a:lnTo>
                                        <a:pt x="83" y="87"/>
                                      </a:lnTo>
                                      <a:lnTo>
                                        <a:pt x="94" y="73"/>
                                      </a:lnTo>
                                      <a:lnTo>
                                        <a:pt x="108" y="61"/>
                                      </a:lnTo>
                                      <a:lnTo>
                                        <a:pt x="123" y="47"/>
                                      </a:lnTo>
                                      <a:lnTo>
                                        <a:pt x="138" y="35"/>
                                      </a:lnTo>
                                      <a:lnTo>
                                        <a:pt x="153" y="25"/>
                                      </a:lnTo>
                                      <a:lnTo>
                                        <a:pt x="174" y="15"/>
                                      </a:lnTo>
                                      <a:lnTo>
                                        <a:pt x="194" y="8"/>
                                      </a:lnTo>
                                      <a:lnTo>
                                        <a:pt x="217" y="2"/>
                                      </a:lnTo>
                                      <a:lnTo>
                                        <a:pt x="244" y="0"/>
                                      </a:lnTo>
                                      <a:lnTo>
                                        <a:pt x="270" y="0"/>
                                      </a:lnTo>
                                      <a:lnTo>
                                        <a:pt x="290" y="0"/>
                                      </a:lnTo>
                                      <a:lnTo>
                                        <a:pt x="311" y="3"/>
                                      </a:lnTo>
                                      <a:lnTo>
                                        <a:pt x="330" y="8"/>
                                      </a:lnTo>
                                      <a:lnTo>
                                        <a:pt x="356" y="13"/>
                                      </a:lnTo>
                                      <a:lnTo>
                                        <a:pt x="375" y="23"/>
                                      </a:lnTo>
                                      <a:lnTo>
                                        <a:pt x="392" y="31"/>
                                      </a:lnTo>
                                      <a:lnTo>
                                        <a:pt x="410" y="42"/>
                                      </a:lnTo>
                                      <a:lnTo>
                                        <a:pt x="425" y="55"/>
                                      </a:lnTo>
                                      <a:lnTo>
                                        <a:pt x="440" y="71"/>
                                      </a:lnTo>
                                      <a:lnTo>
                                        <a:pt x="451" y="84"/>
                                      </a:lnTo>
                                      <a:lnTo>
                                        <a:pt x="463" y="103"/>
                                      </a:lnTo>
                                      <a:lnTo>
                                        <a:pt x="475" y="118"/>
                                      </a:lnTo>
                                      <a:lnTo>
                                        <a:pt x="482" y="135"/>
                                      </a:lnTo>
                                      <a:lnTo>
                                        <a:pt x="487" y="155"/>
                                      </a:lnTo>
                                      <a:lnTo>
                                        <a:pt x="491" y="173"/>
                                      </a:lnTo>
                                      <a:lnTo>
                                        <a:pt x="492" y="188"/>
                                      </a:lnTo>
                                      <a:lnTo>
                                        <a:pt x="492" y="204"/>
                                      </a:lnTo>
                                      <a:lnTo>
                                        <a:pt x="488" y="215"/>
                                      </a:lnTo>
                                      <a:lnTo>
                                        <a:pt x="481" y="234"/>
                                      </a:lnTo>
                                      <a:lnTo>
                                        <a:pt x="469" y="257"/>
                                      </a:lnTo>
                                      <a:lnTo>
                                        <a:pt x="461" y="276"/>
                                      </a:lnTo>
                                      <a:lnTo>
                                        <a:pt x="452" y="292"/>
                                      </a:lnTo>
                                      <a:lnTo>
                                        <a:pt x="447" y="310"/>
                                      </a:lnTo>
                                      <a:lnTo>
                                        <a:pt x="441" y="326"/>
                                      </a:lnTo>
                                      <a:lnTo>
                                        <a:pt x="437" y="343"/>
                                      </a:lnTo>
                                      <a:lnTo>
                                        <a:pt x="434" y="351"/>
                                      </a:lnTo>
                                      <a:lnTo>
                                        <a:pt x="433" y="364"/>
                                      </a:lnTo>
                                      <a:lnTo>
                                        <a:pt x="432" y="384"/>
                                      </a:lnTo>
                                      <a:lnTo>
                                        <a:pt x="354" y="402"/>
                                      </a:lnTo>
                                      <a:lnTo>
                                        <a:pt x="352" y="389"/>
                                      </a:lnTo>
                                      <a:lnTo>
                                        <a:pt x="349" y="380"/>
                                      </a:lnTo>
                                      <a:lnTo>
                                        <a:pt x="345" y="373"/>
                                      </a:lnTo>
                                      <a:lnTo>
                                        <a:pt x="335" y="368"/>
                                      </a:lnTo>
                                      <a:lnTo>
                                        <a:pt x="318" y="371"/>
                                      </a:lnTo>
                                      <a:lnTo>
                                        <a:pt x="300" y="374"/>
                                      </a:lnTo>
                                      <a:lnTo>
                                        <a:pt x="277" y="379"/>
                                      </a:lnTo>
                                      <a:lnTo>
                                        <a:pt x="257" y="385"/>
                                      </a:lnTo>
                                      <a:lnTo>
                                        <a:pt x="247" y="388"/>
                                      </a:lnTo>
                                      <a:lnTo>
                                        <a:pt x="235" y="397"/>
                                      </a:lnTo>
                                      <a:lnTo>
                                        <a:pt x="221" y="408"/>
                                      </a:lnTo>
                                      <a:lnTo>
                                        <a:pt x="203" y="424"/>
                                      </a:lnTo>
                                      <a:lnTo>
                                        <a:pt x="191" y="427"/>
                                      </a:lnTo>
                                      <a:lnTo>
                                        <a:pt x="174" y="428"/>
                                      </a:lnTo>
                                      <a:lnTo>
                                        <a:pt x="158" y="428"/>
                                      </a:lnTo>
                                      <a:lnTo>
                                        <a:pt x="148" y="426"/>
                                      </a:lnTo>
                                      <a:lnTo>
                                        <a:pt x="136" y="420"/>
                                      </a:lnTo>
                                      <a:lnTo>
                                        <a:pt x="123" y="414"/>
                                      </a:lnTo>
                                      <a:lnTo>
                                        <a:pt x="115" y="407"/>
                                      </a:lnTo>
                                      <a:lnTo>
                                        <a:pt x="106" y="395"/>
                                      </a:lnTo>
                                      <a:lnTo>
                                        <a:pt x="97" y="381"/>
                                      </a:lnTo>
                                      <a:lnTo>
                                        <a:pt x="90" y="368"/>
                                      </a:lnTo>
                                      <a:lnTo>
                                        <a:pt x="74" y="353"/>
                                      </a:lnTo>
                                      <a:lnTo>
                                        <a:pt x="62" y="339"/>
                                      </a:lnTo>
                                      <a:lnTo>
                                        <a:pt x="45" y="323"/>
                                      </a:lnTo>
                                      <a:lnTo>
                                        <a:pt x="32" y="310"/>
                                      </a:lnTo>
                                      <a:lnTo>
                                        <a:pt x="24" y="301"/>
                                      </a:lnTo>
                                      <a:lnTo>
                                        <a:pt x="19" y="290"/>
                                      </a:lnTo>
                                      <a:lnTo>
                                        <a:pt x="12" y="274"/>
                                      </a:lnTo>
                                      <a:lnTo>
                                        <a:pt x="6" y="255"/>
                                      </a:lnTo>
                                      <a:lnTo>
                                        <a:pt x="2" y="237"/>
                                      </a:lnTo>
                                      <a:lnTo>
                                        <a:pt x="0" y="218"/>
                                      </a:lnTo>
                                      <a:lnTo>
                                        <a:pt x="0" y="203"/>
                                      </a:lnTo>
                                      <a:close/>
                                    </a:path>
                                  </a:pathLst>
                                </a:custGeom>
                                <a:solidFill>
                                  <a:srgbClr val="FF0000"/>
                                </a:solidFill>
                                <a:ln w="9525">
                                  <a:noFill/>
                                  <a:round/>
                                  <a:headEnd/>
                                  <a:tailEnd/>
                                </a:ln>
                              </p:spPr>
                              <p:txBody>
                                <a:bodyPr/>
                                <a:lstStyle/>
                                <a:p>
                                  <a:endParaRPr lang="cs-CZ"/>
                                </a:p>
                              </p:txBody>
                            </p:sp>
                            <p:sp>
                              <p:nvSpPr>
                                <p:cNvPr id="1341" name="Freeform 55"/>
                                <p:cNvSpPr>
                                  <a:spLocks/>
                                </p:cNvSpPr>
                                <p:nvPr/>
                              </p:nvSpPr>
                              <p:spPr bwMode="auto">
                                <a:xfrm>
                                  <a:off x="2176" y="1691"/>
                                  <a:ext cx="89" cy="77"/>
                                </a:xfrm>
                                <a:custGeom>
                                  <a:avLst/>
                                  <a:gdLst>
                                    <a:gd name="T0" fmla="*/ 0 w 441"/>
                                    <a:gd name="T1" fmla="*/ 1 h 383"/>
                                    <a:gd name="T2" fmla="*/ 0 w 441"/>
                                    <a:gd name="T3" fmla="*/ 1 h 383"/>
                                    <a:gd name="T4" fmla="*/ 0 w 441"/>
                                    <a:gd name="T5" fmla="*/ 1 h 383"/>
                                    <a:gd name="T6" fmla="*/ 1 w 441"/>
                                    <a:gd name="T7" fmla="*/ 1 h 383"/>
                                    <a:gd name="T8" fmla="*/ 1 w 441"/>
                                    <a:gd name="T9" fmla="*/ 1 h 383"/>
                                    <a:gd name="T10" fmla="*/ 1 w 441"/>
                                    <a:gd name="T11" fmla="*/ 0 h 383"/>
                                    <a:gd name="T12" fmla="*/ 1 w 441"/>
                                    <a:gd name="T13" fmla="*/ 0 h 383"/>
                                    <a:gd name="T14" fmla="*/ 1 w 441"/>
                                    <a:gd name="T15" fmla="*/ 0 h 383"/>
                                    <a:gd name="T16" fmla="*/ 2 w 441"/>
                                    <a:gd name="T17" fmla="*/ 0 h 383"/>
                                    <a:gd name="T18" fmla="*/ 2 w 441"/>
                                    <a:gd name="T19" fmla="*/ 0 h 383"/>
                                    <a:gd name="T20" fmla="*/ 2 w 441"/>
                                    <a:gd name="T21" fmla="*/ 0 h 383"/>
                                    <a:gd name="T22" fmla="*/ 3 w 441"/>
                                    <a:gd name="T23" fmla="*/ 0 h 383"/>
                                    <a:gd name="T24" fmla="*/ 3 w 441"/>
                                    <a:gd name="T25" fmla="*/ 0 h 383"/>
                                    <a:gd name="T26" fmla="*/ 3 w 441"/>
                                    <a:gd name="T27" fmla="*/ 1 h 383"/>
                                    <a:gd name="T28" fmla="*/ 3 w 441"/>
                                    <a:gd name="T29" fmla="*/ 1 h 383"/>
                                    <a:gd name="T30" fmla="*/ 4 w 441"/>
                                    <a:gd name="T31" fmla="*/ 1 h 383"/>
                                    <a:gd name="T32" fmla="*/ 4 w 441"/>
                                    <a:gd name="T33" fmla="*/ 1 h 383"/>
                                    <a:gd name="T34" fmla="*/ 4 w 441"/>
                                    <a:gd name="T35" fmla="*/ 1 h 383"/>
                                    <a:gd name="T36" fmla="*/ 4 w 441"/>
                                    <a:gd name="T37" fmla="*/ 2 h 383"/>
                                    <a:gd name="T38" fmla="*/ 3 w 441"/>
                                    <a:gd name="T39" fmla="*/ 2 h 383"/>
                                    <a:gd name="T40" fmla="*/ 3 w 441"/>
                                    <a:gd name="T41" fmla="*/ 2 h 383"/>
                                    <a:gd name="T42" fmla="*/ 3 w 441"/>
                                    <a:gd name="T43" fmla="*/ 2 h 383"/>
                                    <a:gd name="T44" fmla="*/ 3 w 441"/>
                                    <a:gd name="T45" fmla="*/ 3 h 383"/>
                                    <a:gd name="T46" fmla="*/ 3 w 441"/>
                                    <a:gd name="T47" fmla="*/ 3 h 383"/>
                                    <a:gd name="T48" fmla="*/ 3 w 441"/>
                                    <a:gd name="T49" fmla="*/ 3 h 383"/>
                                    <a:gd name="T50" fmla="*/ 2 w 441"/>
                                    <a:gd name="T51" fmla="*/ 3 h 383"/>
                                    <a:gd name="T52" fmla="*/ 2 w 441"/>
                                    <a:gd name="T53" fmla="*/ 3 h 383"/>
                                    <a:gd name="T54" fmla="*/ 2 w 441"/>
                                    <a:gd name="T55" fmla="*/ 3 h 383"/>
                                    <a:gd name="T56" fmla="*/ 2 w 441"/>
                                    <a:gd name="T57" fmla="*/ 3 h 383"/>
                                    <a:gd name="T58" fmla="*/ 1 w 441"/>
                                    <a:gd name="T59" fmla="*/ 3 h 383"/>
                                    <a:gd name="T60" fmla="*/ 1 w 441"/>
                                    <a:gd name="T61" fmla="*/ 3 h 383"/>
                                    <a:gd name="T62" fmla="*/ 1 w 441"/>
                                    <a:gd name="T63" fmla="*/ 3 h 383"/>
                                    <a:gd name="T64" fmla="*/ 1 w 441"/>
                                    <a:gd name="T65" fmla="*/ 3 h 383"/>
                                    <a:gd name="T66" fmla="*/ 1 w 441"/>
                                    <a:gd name="T67" fmla="*/ 3 h 383"/>
                                    <a:gd name="T68" fmla="*/ 1 w 441"/>
                                    <a:gd name="T69" fmla="*/ 3 h 383"/>
                                    <a:gd name="T70" fmla="*/ 0 w 441"/>
                                    <a:gd name="T71" fmla="*/ 2 h 383"/>
                                    <a:gd name="T72" fmla="*/ 0 w 441"/>
                                    <a:gd name="T73" fmla="*/ 2 h 383"/>
                                    <a:gd name="T74" fmla="*/ 0 w 441"/>
                                    <a:gd name="T75" fmla="*/ 2 h 383"/>
                                    <a:gd name="T76" fmla="*/ 0 w 441"/>
                                    <a:gd name="T77" fmla="*/ 2 h 383"/>
                                    <a:gd name="T78" fmla="*/ 0 w 441"/>
                                    <a:gd name="T79" fmla="*/ 2 h 3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383"/>
                                    <a:gd name="T122" fmla="*/ 441 w 441"/>
                                    <a:gd name="T123" fmla="*/ 383 h 3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383">
                                      <a:moveTo>
                                        <a:pt x="0" y="182"/>
                                      </a:moveTo>
                                      <a:lnTo>
                                        <a:pt x="6" y="167"/>
                                      </a:lnTo>
                                      <a:lnTo>
                                        <a:pt x="12" y="154"/>
                                      </a:lnTo>
                                      <a:lnTo>
                                        <a:pt x="19" y="138"/>
                                      </a:lnTo>
                                      <a:lnTo>
                                        <a:pt x="28" y="128"/>
                                      </a:lnTo>
                                      <a:lnTo>
                                        <a:pt x="38" y="120"/>
                                      </a:lnTo>
                                      <a:lnTo>
                                        <a:pt x="50" y="108"/>
                                      </a:lnTo>
                                      <a:lnTo>
                                        <a:pt x="63" y="93"/>
                                      </a:lnTo>
                                      <a:lnTo>
                                        <a:pt x="73" y="78"/>
                                      </a:lnTo>
                                      <a:lnTo>
                                        <a:pt x="84" y="64"/>
                                      </a:lnTo>
                                      <a:lnTo>
                                        <a:pt x="97" y="54"/>
                                      </a:lnTo>
                                      <a:lnTo>
                                        <a:pt x="110" y="42"/>
                                      </a:lnTo>
                                      <a:lnTo>
                                        <a:pt x="124" y="31"/>
                                      </a:lnTo>
                                      <a:lnTo>
                                        <a:pt x="137" y="21"/>
                                      </a:lnTo>
                                      <a:lnTo>
                                        <a:pt x="155" y="13"/>
                                      </a:lnTo>
                                      <a:lnTo>
                                        <a:pt x="174" y="7"/>
                                      </a:lnTo>
                                      <a:lnTo>
                                        <a:pt x="194" y="1"/>
                                      </a:lnTo>
                                      <a:lnTo>
                                        <a:pt x="219" y="0"/>
                                      </a:lnTo>
                                      <a:lnTo>
                                        <a:pt x="241" y="0"/>
                                      </a:lnTo>
                                      <a:lnTo>
                                        <a:pt x="261" y="0"/>
                                      </a:lnTo>
                                      <a:lnTo>
                                        <a:pt x="279" y="2"/>
                                      </a:lnTo>
                                      <a:lnTo>
                                        <a:pt x="296" y="7"/>
                                      </a:lnTo>
                                      <a:lnTo>
                                        <a:pt x="319" y="11"/>
                                      </a:lnTo>
                                      <a:lnTo>
                                        <a:pt x="336" y="19"/>
                                      </a:lnTo>
                                      <a:lnTo>
                                        <a:pt x="351" y="27"/>
                                      </a:lnTo>
                                      <a:lnTo>
                                        <a:pt x="368" y="37"/>
                                      </a:lnTo>
                                      <a:lnTo>
                                        <a:pt x="381" y="49"/>
                                      </a:lnTo>
                                      <a:lnTo>
                                        <a:pt x="395" y="63"/>
                                      </a:lnTo>
                                      <a:lnTo>
                                        <a:pt x="405" y="75"/>
                                      </a:lnTo>
                                      <a:lnTo>
                                        <a:pt x="415" y="91"/>
                                      </a:lnTo>
                                      <a:lnTo>
                                        <a:pt x="425" y="106"/>
                                      </a:lnTo>
                                      <a:lnTo>
                                        <a:pt x="432" y="121"/>
                                      </a:lnTo>
                                      <a:lnTo>
                                        <a:pt x="437" y="138"/>
                                      </a:lnTo>
                                      <a:lnTo>
                                        <a:pt x="441" y="155"/>
                                      </a:lnTo>
                                      <a:lnTo>
                                        <a:pt x="441" y="168"/>
                                      </a:lnTo>
                                      <a:lnTo>
                                        <a:pt x="441" y="182"/>
                                      </a:lnTo>
                                      <a:lnTo>
                                        <a:pt x="438" y="193"/>
                                      </a:lnTo>
                                      <a:lnTo>
                                        <a:pt x="431" y="210"/>
                                      </a:lnTo>
                                      <a:lnTo>
                                        <a:pt x="421" y="230"/>
                                      </a:lnTo>
                                      <a:lnTo>
                                        <a:pt x="414" y="247"/>
                                      </a:lnTo>
                                      <a:lnTo>
                                        <a:pt x="405" y="262"/>
                                      </a:lnTo>
                                      <a:lnTo>
                                        <a:pt x="401" y="278"/>
                                      </a:lnTo>
                                      <a:lnTo>
                                        <a:pt x="396" y="292"/>
                                      </a:lnTo>
                                      <a:lnTo>
                                        <a:pt x="392" y="308"/>
                                      </a:lnTo>
                                      <a:lnTo>
                                        <a:pt x="388" y="315"/>
                                      </a:lnTo>
                                      <a:lnTo>
                                        <a:pt x="387" y="327"/>
                                      </a:lnTo>
                                      <a:lnTo>
                                        <a:pt x="386" y="344"/>
                                      </a:lnTo>
                                      <a:lnTo>
                                        <a:pt x="317" y="361"/>
                                      </a:lnTo>
                                      <a:lnTo>
                                        <a:pt x="315" y="349"/>
                                      </a:lnTo>
                                      <a:lnTo>
                                        <a:pt x="313" y="340"/>
                                      </a:lnTo>
                                      <a:lnTo>
                                        <a:pt x="309" y="335"/>
                                      </a:lnTo>
                                      <a:lnTo>
                                        <a:pt x="301" y="330"/>
                                      </a:lnTo>
                                      <a:lnTo>
                                        <a:pt x="285" y="333"/>
                                      </a:lnTo>
                                      <a:lnTo>
                                        <a:pt x="269" y="336"/>
                                      </a:lnTo>
                                      <a:lnTo>
                                        <a:pt x="248" y="339"/>
                                      </a:lnTo>
                                      <a:lnTo>
                                        <a:pt x="230" y="346"/>
                                      </a:lnTo>
                                      <a:lnTo>
                                        <a:pt x="221" y="348"/>
                                      </a:lnTo>
                                      <a:lnTo>
                                        <a:pt x="211" y="356"/>
                                      </a:lnTo>
                                      <a:lnTo>
                                        <a:pt x="198" y="366"/>
                                      </a:lnTo>
                                      <a:lnTo>
                                        <a:pt x="181" y="380"/>
                                      </a:lnTo>
                                      <a:lnTo>
                                        <a:pt x="171" y="383"/>
                                      </a:lnTo>
                                      <a:lnTo>
                                        <a:pt x="155" y="383"/>
                                      </a:lnTo>
                                      <a:lnTo>
                                        <a:pt x="141" y="383"/>
                                      </a:lnTo>
                                      <a:lnTo>
                                        <a:pt x="133" y="382"/>
                                      </a:lnTo>
                                      <a:lnTo>
                                        <a:pt x="122" y="376"/>
                                      </a:lnTo>
                                      <a:lnTo>
                                        <a:pt x="109" y="372"/>
                                      </a:lnTo>
                                      <a:lnTo>
                                        <a:pt x="102" y="365"/>
                                      </a:lnTo>
                                      <a:lnTo>
                                        <a:pt x="95" y="355"/>
                                      </a:lnTo>
                                      <a:lnTo>
                                        <a:pt x="87" y="341"/>
                                      </a:lnTo>
                                      <a:lnTo>
                                        <a:pt x="81" y="330"/>
                                      </a:lnTo>
                                      <a:lnTo>
                                        <a:pt x="65" y="317"/>
                                      </a:lnTo>
                                      <a:lnTo>
                                        <a:pt x="55" y="303"/>
                                      </a:lnTo>
                                      <a:lnTo>
                                        <a:pt x="40" y="290"/>
                                      </a:lnTo>
                                      <a:lnTo>
                                        <a:pt x="27" y="278"/>
                                      </a:lnTo>
                                      <a:lnTo>
                                        <a:pt x="20" y="270"/>
                                      </a:lnTo>
                                      <a:lnTo>
                                        <a:pt x="17" y="260"/>
                                      </a:lnTo>
                                      <a:lnTo>
                                        <a:pt x="10" y="246"/>
                                      </a:lnTo>
                                      <a:lnTo>
                                        <a:pt x="5" y="229"/>
                                      </a:lnTo>
                                      <a:lnTo>
                                        <a:pt x="1" y="212"/>
                                      </a:lnTo>
                                      <a:lnTo>
                                        <a:pt x="0" y="195"/>
                                      </a:lnTo>
                                      <a:lnTo>
                                        <a:pt x="0" y="182"/>
                                      </a:lnTo>
                                      <a:close/>
                                    </a:path>
                                  </a:pathLst>
                                </a:custGeom>
                                <a:solidFill>
                                  <a:srgbClr val="E00000"/>
                                </a:solidFill>
                                <a:ln w="9525">
                                  <a:noFill/>
                                  <a:round/>
                                  <a:headEnd/>
                                  <a:tailEnd/>
                                </a:ln>
                              </p:spPr>
                              <p:txBody>
                                <a:bodyPr/>
                                <a:lstStyle/>
                                <a:p>
                                  <a:endParaRPr lang="cs-CZ"/>
                                </a:p>
                              </p:txBody>
                            </p:sp>
                            <p:sp>
                              <p:nvSpPr>
                                <p:cNvPr id="1342" name="Freeform 56"/>
                                <p:cNvSpPr>
                                  <a:spLocks/>
                                </p:cNvSpPr>
                                <p:nvPr/>
                              </p:nvSpPr>
                              <p:spPr bwMode="auto">
                                <a:xfrm>
                                  <a:off x="2183" y="1697"/>
                                  <a:ext cx="79" cy="69"/>
                                </a:xfrm>
                                <a:custGeom>
                                  <a:avLst/>
                                  <a:gdLst>
                                    <a:gd name="T0" fmla="*/ 0 w 396"/>
                                    <a:gd name="T1" fmla="*/ 1 h 345"/>
                                    <a:gd name="T2" fmla="*/ 0 w 396"/>
                                    <a:gd name="T3" fmla="*/ 1 h 345"/>
                                    <a:gd name="T4" fmla="*/ 0 w 396"/>
                                    <a:gd name="T5" fmla="*/ 1 h 345"/>
                                    <a:gd name="T6" fmla="*/ 0 w 396"/>
                                    <a:gd name="T7" fmla="*/ 1 h 345"/>
                                    <a:gd name="T8" fmla="*/ 1 w 396"/>
                                    <a:gd name="T9" fmla="*/ 0 h 345"/>
                                    <a:gd name="T10" fmla="*/ 1 w 396"/>
                                    <a:gd name="T11" fmla="*/ 0 h 345"/>
                                    <a:gd name="T12" fmla="*/ 1 w 396"/>
                                    <a:gd name="T13" fmla="*/ 0 h 345"/>
                                    <a:gd name="T14" fmla="*/ 1 w 396"/>
                                    <a:gd name="T15" fmla="*/ 0 h 345"/>
                                    <a:gd name="T16" fmla="*/ 2 w 396"/>
                                    <a:gd name="T17" fmla="*/ 0 h 345"/>
                                    <a:gd name="T18" fmla="*/ 2 w 396"/>
                                    <a:gd name="T19" fmla="*/ 0 h 345"/>
                                    <a:gd name="T20" fmla="*/ 2 w 396"/>
                                    <a:gd name="T21" fmla="*/ 0 h 345"/>
                                    <a:gd name="T22" fmla="*/ 2 w 396"/>
                                    <a:gd name="T23" fmla="*/ 0 h 345"/>
                                    <a:gd name="T24" fmla="*/ 3 w 396"/>
                                    <a:gd name="T25" fmla="*/ 0 h 345"/>
                                    <a:gd name="T26" fmla="*/ 3 w 396"/>
                                    <a:gd name="T27" fmla="*/ 0 h 345"/>
                                    <a:gd name="T28" fmla="*/ 3 w 396"/>
                                    <a:gd name="T29" fmla="*/ 1 h 345"/>
                                    <a:gd name="T30" fmla="*/ 3 w 396"/>
                                    <a:gd name="T31" fmla="*/ 1 h 345"/>
                                    <a:gd name="T32" fmla="*/ 3 w 396"/>
                                    <a:gd name="T33" fmla="*/ 1 h 345"/>
                                    <a:gd name="T34" fmla="*/ 3 w 396"/>
                                    <a:gd name="T35" fmla="*/ 1 h 345"/>
                                    <a:gd name="T36" fmla="*/ 3 w 396"/>
                                    <a:gd name="T37" fmla="*/ 2 h 345"/>
                                    <a:gd name="T38" fmla="*/ 3 w 396"/>
                                    <a:gd name="T39" fmla="*/ 2 h 345"/>
                                    <a:gd name="T40" fmla="*/ 3 w 396"/>
                                    <a:gd name="T41" fmla="*/ 2 h 345"/>
                                    <a:gd name="T42" fmla="*/ 3 w 396"/>
                                    <a:gd name="T43" fmla="*/ 2 h 345"/>
                                    <a:gd name="T44" fmla="*/ 3 w 396"/>
                                    <a:gd name="T45" fmla="*/ 2 h 345"/>
                                    <a:gd name="T46" fmla="*/ 2 w 396"/>
                                    <a:gd name="T47" fmla="*/ 3 h 345"/>
                                    <a:gd name="T48" fmla="*/ 2 w 396"/>
                                    <a:gd name="T49" fmla="*/ 2 h 345"/>
                                    <a:gd name="T50" fmla="*/ 2 w 396"/>
                                    <a:gd name="T51" fmla="*/ 2 h 345"/>
                                    <a:gd name="T52" fmla="*/ 2 w 396"/>
                                    <a:gd name="T53" fmla="*/ 2 h 345"/>
                                    <a:gd name="T54" fmla="*/ 2 w 396"/>
                                    <a:gd name="T55" fmla="*/ 2 h 345"/>
                                    <a:gd name="T56" fmla="*/ 2 w 396"/>
                                    <a:gd name="T57" fmla="*/ 3 h 345"/>
                                    <a:gd name="T58" fmla="*/ 1 w 396"/>
                                    <a:gd name="T59" fmla="*/ 3 h 345"/>
                                    <a:gd name="T60" fmla="*/ 1 w 396"/>
                                    <a:gd name="T61" fmla="*/ 3 h 345"/>
                                    <a:gd name="T62" fmla="*/ 1 w 396"/>
                                    <a:gd name="T63" fmla="*/ 3 h 345"/>
                                    <a:gd name="T64" fmla="*/ 1 w 396"/>
                                    <a:gd name="T65" fmla="*/ 3 h 345"/>
                                    <a:gd name="T66" fmla="*/ 1 w 396"/>
                                    <a:gd name="T67" fmla="*/ 3 h 345"/>
                                    <a:gd name="T68" fmla="*/ 1 w 396"/>
                                    <a:gd name="T69" fmla="*/ 2 h 345"/>
                                    <a:gd name="T70" fmla="*/ 0 w 396"/>
                                    <a:gd name="T71" fmla="*/ 2 h 345"/>
                                    <a:gd name="T72" fmla="*/ 0 w 396"/>
                                    <a:gd name="T73" fmla="*/ 2 h 345"/>
                                    <a:gd name="T74" fmla="*/ 0 w 396"/>
                                    <a:gd name="T75" fmla="*/ 2 h 345"/>
                                    <a:gd name="T76" fmla="*/ 0 w 396"/>
                                    <a:gd name="T77" fmla="*/ 2 h 345"/>
                                    <a:gd name="T78" fmla="*/ 0 w 396"/>
                                    <a:gd name="T79" fmla="*/ 1 h 3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345"/>
                                    <a:gd name="T122" fmla="*/ 396 w 396"/>
                                    <a:gd name="T123" fmla="*/ 345 h 3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345">
                                      <a:moveTo>
                                        <a:pt x="0" y="164"/>
                                      </a:moveTo>
                                      <a:lnTo>
                                        <a:pt x="5" y="150"/>
                                      </a:lnTo>
                                      <a:lnTo>
                                        <a:pt x="10" y="138"/>
                                      </a:lnTo>
                                      <a:lnTo>
                                        <a:pt x="17" y="125"/>
                                      </a:lnTo>
                                      <a:lnTo>
                                        <a:pt x="25" y="114"/>
                                      </a:lnTo>
                                      <a:lnTo>
                                        <a:pt x="33" y="107"/>
                                      </a:lnTo>
                                      <a:lnTo>
                                        <a:pt x="45" y="96"/>
                                      </a:lnTo>
                                      <a:lnTo>
                                        <a:pt x="56" y="84"/>
                                      </a:lnTo>
                                      <a:lnTo>
                                        <a:pt x="66" y="69"/>
                                      </a:lnTo>
                                      <a:lnTo>
                                        <a:pt x="75" y="57"/>
                                      </a:lnTo>
                                      <a:lnTo>
                                        <a:pt x="86" y="48"/>
                                      </a:lnTo>
                                      <a:lnTo>
                                        <a:pt x="99" y="38"/>
                                      </a:lnTo>
                                      <a:lnTo>
                                        <a:pt x="111" y="27"/>
                                      </a:lnTo>
                                      <a:lnTo>
                                        <a:pt x="122" y="18"/>
                                      </a:lnTo>
                                      <a:lnTo>
                                        <a:pt x="140" y="11"/>
                                      </a:lnTo>
                                      <a:lnTo>
                                        <a:pt x="156" y="6"/>
                                      </a:lnTo>
                                      <a:lnTo>
                                        <a:pt x="174" y="0"/>
                                      </a:lnTo>
                                      <a:lnTo>
                                        <a:pt x="197" y="0"/>
                                      </a:lnTo>
                                      <a:lnTo>
                                        <a:pt x="216" y="0"/>
                                      </a:lnTo>
                                      <a:lnTo>
                                        <a:pt x="235" y="0"/>
                                      </a:lnTo>
                                      <a:lnTo>
                                        <a:pt x="251" y="1"/>
                                      </a:lnTo>
                                      <a:lnTo>
                                        <a:pt x="266" y="6"/>
                                      </a:lnTo>
                                      <a:lnTo>
                                        <a:pt x="287" y="9"/>
                                      </a:lnTo>
                                      <a:lnTo>
                                        <a:pt x="302" y="17"/>
                                      </a:lnTo>
                                      <a:lnTo>
                                        <a:pt x="316" y="23"/>
                                      </a:lnTo>
                                      <a:lnTo>
                                        <a:pt x="331" y="32"/>
                                      </a:lnTo>
                                      <a:lnTo>
                                        <a:pt x="343" y="44"/>
                                      </a:lnTo>
                                      <a:lnTo>
                                        <a:pt x="355" y="57"/>
                                      </a:lnTo>
                                      <a:lnTo>
                                        <a:pt x="365" y="67"/>
                                      </a:lnTo>
                                      <a:lnTo>
                                        <a:pt x="374" y="82"/>
                                      </a:lnTo>
                                      <a:lnTo>
                                        <a:pt x="383" y="95"/>
                                      </a:lnTo>
                                      <a:lnTo>
                                        <a:pt x="389" y="108"/>
                                      </a:lnTo>
                                      <a:lnTo>
                                        <a:pt x="393" y="125"/>
                                      </a:lnTo>
                                      <a:lnTo>
                                        <a:pt x="396" y="139"/>
                                      </a:lnTo>
                                      <a:lnTo>
                                        <a:pt x="396" y="151"/>
                                      </a:lnTo>
                                      <a:lnTo>
                                        <a:pt x="396" y="164"/>
                                      </a:lnTo>
                                      <a:lnTo>
                                        <a:pt x="394" y="173"/>
                                      </a:lnTo>
                                      <a:lnTo>
                                        <a:pt x="388" y="189"/>
                                      </a:lnTo>
                                      <a:lnTo>
                                        <a:pt x="379" y="207"/>
                                      </a:lnTo>
                                      <a:lnTo>
                                        <a:pt x="373" y="222"/>
                                      </a:lnTo>
                                      <a:lnTo>
                                        <a:pt x="365" y="237"/>
                                      </a:lnTo>
                                      <a:lnTo>
                                        <a:pt x="361" y="250"/>
                                      </a:lnTo>
                                      <a:lnTo>
                                        <a:pt x="356" y="263"/>
                                      </a:lnTo>
                                      <a:lnTo>
                                        <a:pt x="352" y="278"/>
                                      </a:lnTo>
                                      <a:lnTo>
                                        <a:pt x="349" y="284"/>
                                      </a:lnTo>
                                      <a:lnTo>
                                        <a:pt x="349" y="295"/>
                                      </a:lnTo>
                                      <a:lnTo>
                                        <a:pt x="348" y="310"/>
                                      </a:lnTo>
                                      <a:lnTo>
                                        <a:pt x="285" y="326"/>
                                      </a:lnTo>
                                      <a:lnTo>
                                        <a:pt x="283" y="314"/>
                                      </a:lnTo>
                                      <a:lnTo>
                                        <a:pt x="282" y="307"/>
                                      </a:lnTo>
                                      <a:lnTo>
                                        <a:pt x="278" y="302"/>
                                      </a:lnTo>
                                      <a:lnTo>
                                        <a:pt x="271" y="297"/>
                                      </a:lnTo>
                                      <a:lnTo>
                                        <a:pt x="256" y="300"/>
                                      </a:lnTo>
                                      <a:lnTo>
                                        <a:pt x="242" y="303"/>
                                      </a:lnTo>
                                      <a:lnTo>
                                        <a:pt x="223" y="306"/>
                                      </a:lnTo>
                                      <a:lnTo>
                                        <a:pt x="206" y="311"/>
                                      </a:lnTo>
                                      <a:lnTo>
                                        <a:pt x="198" y="313"/>
                                      </a:lnTo>
                                      <a:lnTo>
                                        <a:pt x="189" y="321"/>
                                      </a:lnTo>
                                      <a:lnTo>
                                        <a:pt x="178" y="330"/>
                                      </a:lnTo>
                                      <a:lnTo>
                                        <a:pt x="162" y="343"/>
                                      </a:lnTo>
                                      <a:lnTo>
                                        <a:pt x="153" y="345"/>
                                      </a:lnTo>
                                      <a:lnTo>
                                        <a:pt x="140" y="345"/>
                                      </a:lnTo>
                                      <a:lnTo>
                                        <a:pt x="126" y="345"/>
                                      </a:lnTo>
                                      <a:lnTo>
                                        <a:pt x="119" y="345"/>
                                      </a:lnTo>
                                      <a:lnTo>
                                        <a:pt x="109" y="339"/>
                                      </a:lnTo>
                                      <a:lnTo>
                                        <a:pt x="98" y="336"/>
                                      </a:lnTo>
                                      <a:lnTo>
                                        <a:pt x="92" y="329"/>
                                      </a:lnTo>
                                      <a:lnTo>
                                        <a:pt x="84" y="320"/>
                                      </a:lnTo>
                                      <a:lnTo>
                                        <a:pt x="77" y="307"/>
                                      </a:lnTo>
                                      <a:lnTo>
                                        <a:pt x="72" y="297"/>
                                      </a:lnTo>
                                      <a:lnTo>
                                        <a:pt x="58" y="286"/>
                                      </a:lnTo>
                                      <a:lnTo>
                                        <a:pt x="49" y="273"/>
                                      </a:lnTo>
                                      <a:lnTo>
                                        <a:pt x="35" y="261"/>
                                      </a:lnTo>
                                      <a:lnTo>
                                        <a:pt x="24" y="250"/>
                                      </a:lnTo>
                                      <a:lnTo>
                                        <a:pt x="18" y="243"/>
                                      </a:lnTo>
                                      <a:lnTo>
                                        <a:pt x="15" y="234"/>
                                      </a:lnTo>
                                      <a:lnTo>
                                        <a:pt x="9" y="221"/>
                                      </a:lnTo>
                                      <a:lnTo>
                                        <a:pt x="4" y="206"/>
                                      </a:lnTo>
                                      <a:lnTo>
                                        <a:pt x="0" y="191"/>
                                      </a:lnTo>
                                      <a:lnTo>
                                        <a:pt x="0" y="175"/>
                                      </a:lnTo>
                                      <a:lnTo>
                                        <a:pt x="0" y="164"/>
                                      </a:lnTo>
                                      <a:close/>
                                    </a:path>
                                  </a:pathLst>
                                </a:custGeom>
                                <a:solidFill>
                                  <a:srgbClr val="C00000"/>
                                </a:solidFill>
                                <a:ln w="9525">
                                  <a:noFill/>
                                  <a:round/>
                                  <a:headEnd/>
                                  <a:tailEnd/>
                                </a:ln>
                              </p:spPr>
                              <p:txBody>
                                <a:bodyPr/>
                                <a:lstStyle/>
                                <a:p>
                                  <a:endParaRPr lang="cs-CZ"/>
                                </a:p>
                              </p:txBody>
                            </p:sp>
                          </p:grpSp>
                        </p:grpSp>
                        <p:grpSp>
                          <p:nvGrpSpPr>
                            <p:cNvPr id="30" name="Group 57"/>
                            <p:cNvGrpSpPr>
                              <a:grpSpLocks/>
                            </p:cNvGrpSpPr>
                            <p:nvPr/>
                          </p:nvGrpSpPr>
                          <p:grpSpPr bwMode="auto">
                            <a:xfrm>
                              <a:off x="2199" y="1676"/>
                              <a:ext cx="73" cy="34"/>
                              <a:chOff x="2199" y="1676"/>
                              <a:chExt cx="73" cy="34"/>
                            </a:xfrm>
                          </p:grpSpPr>
                          <p:sp>
                            <p:nvSpPr>
                              <p:cNvPr id="1333" name="Freeform 58"/>
                              <p:cNvSpPr>
                                <a:spLocks/>
                              </p:cNvSpPr>
                              <p:nvPr/>
                            </p:nvSpPr>
                            <p:spPr bwMode="auto">
                              <a:xfrm>
                                <a:off x="2199" y="1677"/>
                                <a:ext cx="17" cy="10"/>
                              </a:xfrm>
                              <a:custGeom>
                                <a:avLst/>
                                <a:gdLst>
                                  <a:gd name="T0" fmla="*/ 0 w 88"/>
                                  <a:gd name="T1" fmla="*/ 0 h 49"/>
                                  <a:gd name="T2" fmla="*/ 0 w 88"/>
                                  <a:gd name="T3" fmla="*/ 0 h 49"/>
                                  <a:gd name="T4" fmla="*/ 0 w 88"/>
                                  <a:gd name="T5" fmla="*/ 0 h 49"/>
                                  <a:gd name="T6" fmla="*/ 1 w 88"/>
                                  <a:gd name="T7" fmla="*/ 0 h 49"/>
                                  <a:gd name="T8" fmla="*/ 1 w 88"/>
                                  <a:gd name="T9" fmla="*/ 0 h 49"/>
                                  <a:gd name="T10" fmla="*/ 1 w 88"/>
                                  <a:gd name="T11" fmla="*/ 0 h 49"/>
                                  <a:gd name="T12" fmla="*/ 1 w 88"/>
                                  <a:gd name="T13" fmla="*/ 0 h 49"/>
                                  <a:gd name="T14" fmla="*/ 1 w 88"/>
                                  <a:gd name="T15" fmla="*/ 0 h 49"/>
                                  <a:gd name="T16" fmla="*/ 1 w 88"/>
                                  <a:gd name="T17" fmla="*/ 0 h 49"/>
                                  <a:gd name="T18" fmla="*/ 1 w 88"/>
                                  <a:gd name="T19" fmla="*/ 0 h 49"/>
                                  <a:gd name="T20" fmla="*/ 0 w 88"/>
                                  <a:gd name="T21" fmla="*/ 0 h 49"/>
                                  <a:gd name="T22" fmla="*/ 0 w 88"/>
                                  <a:gd name="T23" fmla="*/ 0 h 49"/>
                                  <a:gd name="T24" fmla="*/ 0 w 88"/>
                                  <a:gd name="T25" fmla="*/ 0 h 49"/>
                                  <a:gd name="T26" fmla="*/ 0 w 88"/>
                                  <a:gd name="T27" fmla="*/ 0 h 49"/>
                                  <a:gd name="T28" fmla="*/ 0 w 88"/>
                                  <a:gd name="T29" fmla="*/ 0 h 49"/>
                                  <a:gd name="T30" fmla="*/ 0 w 88"/>
                                  <a:gd name="T31" fmla="*/ 0 h 49"/>
                                  <a:gd name="T32" fmla="*/ 0 w 88"/>
                                  <a:gd name="T33" fmla="*/ 0 h 49"/>
                                  <a:gd name="T34" fmla="*/ 0 w 88"/>
                                  <a:gd name="T35" fmla="*/ 0 h 49"/>
                                  <a:gd name="T36" fmla="*/ 0 w 88"/>
                                  <a:gd name="T37" fmla="*/ 0 h 49"/>
                                  <a:gd name="T38" fmla="*/ 0 w 88"/>
                                  <a:gd name="T39" fmla="*/ 0 h 49"/>
                                  <a:gd name="T40" fmla="*/ 0 w 88"/>
                                  <a:gd name="T41" fmla="*/ 0 h 49"/>
                                  <a:gd name="T42" fmla="*/ 0 w 88"/>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8"/>
                                  <a:gd name="T67" fmla="*/ 0 h 49"/>
                                  <a:gd name="T68" fmla="*/ 88 w 8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8" h="49">
                                    <a:moveTo>
                                      <a:pt x="37" y="2"/>
                                    </a:moveTo>
                                    <a:lnTo>
                                      <a:pt x="48" y="0"/>
                                    </a:lnTo>
                                    <a:lnTo>
                                      <a:pt x="60" y="0"/>
                                    </a:lnTo>
                                    <a:lnTo>
                                      <a:pt x="68" y="1"/>
                                    </a:lnTo>
                                    <a:lnTo>
                                      <a:pt x="79" y="6"/>
                                    </a:lnTo>
                                    <a:lnTo>
                                      <a:pt x="85" y="10"/>
                                    </a:lnTo>
                                    <a:lnTo>
                                      <a:pt x="88" y="19"/>
                                    </a:lnTo>
                                    <a:lnTo>
                                      <a:pt x="85" y="29"/>
                                    </a:lnTo>
                                    <a:lnTo>
                                      <a:pt x="79" y="37"/>
                                    </a:lnTo>
                                    <a:lnTo>
                                      <a:pt x="70" y="41"/>
                                    </a:lnTo>
                                    <a:lnTo>
                                      <a:pt x="61" y="45"/>
                                    </a:lnTo>
                                    <a:lnTo>
                                      <a:pt x="48" y="47"/>
                                    </a:lnTo>
                                    <a:lnTo>
                                      <a:pt x="36" y="49"/>
                                    </a:lnTo>
                                    <a:lnTo>
                                      <a:pt x="23" y="49"/>
                                    </a:lnTo>
                                    <a:lnTo>
                                      <a:pt x="12" y="47"/>
                                    </a:lnTo>
                                    <a:lnTo>
                                      <a:pt x="3" y="42"/>
                                    </a:lnTo>
                                    <a:lnTo>
                                      <a:pt x="0" y="35"/>
                                    </a:lnTo>
                                    <a:lnTo>
                                      <a:pt x="1" y="25"/>
                                    </a:lnTo>
                                    <a:lnTo>
                                      <a:pt x="6" y="16"/>
                                    </a:lnTo>
                                    <a:lnTo>
                                      <a:pt x="16" y="9"/>
                                    </a:lnTo>
                                    <a:lnTo>
                                      <a:pt x="25" y="5"/>
                                    </a:lnTo>
                                    <a:lnTo>
                                      <a:pt x="37" y="2"/>
                                    </a:lnTo>
                                    <a:close/>
                                  </a:path>
                                </a:pathLst>
                              </a:custGeom>
                              <a:solidFill>
                                <a:srgbClr val="A000A0"/>
                              </a:solidFill>
                              <a:ln w="9525">
                                <a:noFill/>
                                <a:round/>
                                <a:headEnd/>
                                <a:tailEnd/>
                              </a:ln>
                            </p:spPr>
                            <p:txBody>
                              <a:bodyPr/>
                              <a:lstStyle/>
                              <a:p>
                                <a:endParaRPr lang="cs-CZ"/>
                              </a:p>
                            </p:txBody>
                          </p:sp>
                          <p:sp>
                            <p:nvSpPr>
                              <p:cNvPr id="1334" name="Freeform 59"/>
                              <p:cNvSpPr>
                                <a:spLocks/>
                              </p:cNvSpPr>
                              <p:nvPr/>
                            </p:nvSpPr>
                            <p:spPr bwMode="auto">
                              <a:xfrm>
                                <a:off x="2222" y="1676"/>
                                <a:ext cx="18" cy="9"/>
                              </a:xfrm>
                              <a:custGeom>
                                <a:avLst/>
                                <a:gdLst>
                                  <a:gd name="T0" fmla="*/ 0 w 87"/>
                                  <a:gd name="T1" fmla="*/ 0 h 49"/>
                                  <a:gd name="T2" fmla="*/ 0 w 87"/>
                                  <a:gd name="T3" fmla="*/ 0 h 49"/>
                                  <a:gd name="T4" fmla="*/ 0 w 87"/>
                                  <a:gd name="T5" fmla="*/ 0 h 49"/>
                                  <a:gd name="T6" fmla="*/ 1 w 87"/>
                                  <a:gd name="T7" fmla="*/ 0 h 49"/>
                                  <a:gd name="T8" fmla="*/ 1 w 87"/>
                                  <a:gd name="T9" fmla="*/ 0 h 49"/>
                                  <a:gd name="T10" fmla="*/ 1 w 87"/>
                                  <a:gd name="T11" fmla="*/ 0 h 49"/>
                                  <a:gd name="T12" fmla="*/ 1 w 87"/>
                                  <a:gd name="T13" fmla="*/ 0 h 49"/>
                                  <a:gd name="T14" fmla="*/ 1 w 87"/>
                                  <a:gd name="T15" fmla="*/ 0 h 49"/>
                                  <a:gd name="T16" fmla="*/ 1 w 87"/>
                                  <a:gd name="T17" fmla="*/ 0 h 49"/>
                                  <a:gd name="T18" fmla="*/ 1 w 87"/>
                                  <a:gd name="T19" fmla="*/ 0 h 49"/>
                                  <a:gd name="T20" fmla="*/ 0 w 87"/>
                                  <a:gd name="T21" fmla="*/ 0 h 49"/>
                                  <a:gd name="T22" fmla="*/ 0 w 87"/>
                                  <a:gd name="T23" fmla="*/ 0 h 49"/>
                                  <a:gd name="T24" fmla="*/ 0 w 87"/>
                                  <a:gd name="T25" fmla="*/ 0 h 49"/>
                                  <a:gd name="T26" fmla="*/ 0 w 87"/>
                                  <a:gd name="T27" fmla="*/ 0 h 49"/>
                                  <a:gd name="T28" fmla="*/ 0 w 87"/>
                                  <a:gd name="T29" fmla="*/ 0 h 49"/>
                                  <a:gd name="T30" fmla="*/ 0 w 87"/>
                                  <a:gd name="T31" fmla="*/ 0 h 49"/>
                                  <a:gd name="T32" fmla="*/ 0 w 87"/>
                                  <a:gd name="T33" fmla="*/ 0 h 49"/>
                                  <a:gd name="T34" fmla="*/ 0 w 87"/>
                                  <a:gd name="T35" fmla="*/ 0 h 49"/>
                                  <a:gd name="T36" fmla="*/ 0 w 87"/>
                                  <a:gd name="T37" fmla="*/ 0 h 49"/>
                                  <a:gd name="T38" fmla="*/ 0 w 87"/>
                                  <a:gd name="T39" fmla="*/ 0 h 49"/>
                                  <a:gd name="T40" fmla="*/ 0 w 87"/>
                                  <a:gd name="T41" fmla="*/ 0 h 49"/>
                                  <a:gd name="T42" fmla="*/ 0 w 87"/>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
                                  <a:gd name="T67" fmla="*/ 0 h 49"/>
                                  <a:gd name="T68" fmla="*/ 87 w 8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 h="49">
                                    <a:moveTo>
                                      <a:pt x="36" y="47"/>
                                    </a:moveTo>
                                    <a:lnTo>
                                      <a:pt x="47" y="49"/>
                                    </a:lnTo>
                                    <a:lnTo>
                                      <a:pt x="58" y="49"/>
                                    </a:lnTo>
                                    <a:lnTo>
                                      <a:pt x="66" y="48"/>
                                    </a:lnTo>
                                    <a:lnTo>
                                      <a:pt x="78" y="43"/>
                                    </a:lnTo>
                                    <a:lnTo>
                                      <a:pt x="84" y="38"/>
                                    </a:lnTo>
                                    <a:lnTo>
                                      <a:pt x="87" y="30"/>
                                    </a:lnTo>
                                    <a:lnTo>
                                      <a:pt x="84" y="19"/>
                                    </a:lnTo>
                                    <a:lnTo>
                                      <a:pt x="78" y="12"/>
                                    </a:lnTo>
                                    <a:lnTo>
                                      <a:pt x="68" y="8"/>
                                    </a:lnTo>
                                    <a:lnTo>
                                      <a:pt x="59" y="4"/>
                                    </a:lnTo>
                                    <a:lnTo>
                                      <a:pt x="47" y="2"/>
                                    </a:lnTo>
                                    <a:lnTo>
                                      <a:pt x="35" y="0"/>
                                    </a:lnTo>
                                    <a:lnTo>
                                      <a:pt x="21" y="0"/>
                                    </a:lnTo>
                                    <a:lnTo>
                                      <a:pt x="10" y="2"/>
                                    </a:lnTo>
                                    <a:lnTo>
                                      <a:pt x="3" y="7"/>
                                    </a:lnTo>
                                    <a:lnTo>
                                      <a:pt x="0" y="14"/>
                                    </a:lnTo>
                                    <a:lnTo>
                                      <a:pt x="1" y="24"/>
                                    </a:lnTo>
                                    <a:lnTo>
                                      <a:pt x="6" y="33"/>
                                    </a:lnTo>
                                    <a:lnTo>
                                      <a:pt x="14" y="39"/>
                                    </a:lnTo>
                                    <a:lnTo>
                                      <a:pt x="23" y="44"/>
                                    </a:lnTo>
                                    <a:lnTo>
                                      <a:pt x="36" y="47"/>
                                    </a:lnTo>
                                    <a:close/>
                                  </a:path>
                                </a:pathLst>
                              </a:custGeom>
                              <a:solidFill>
                                <a:srgbClr val="A000A0"/>
                              </a:solidFill>
                              <a:ln w="9525">
                                <a:noFill/>
                                <a:round/>
                                <a:headEnd/>
                                <a:tailEnd/>
                              </a:ln>
                            </p:spPr>
                            <p:txBody>
                              <a:bodyPr/>
                              <a:lstStyle/>
                              <a:p>
                                <a:endParaRPr lang="cs-CZ"/>
                              </a:p>
                            </p:txBody>
                          </p:sp>
                          <p:sp>
                            <p:nvSpPr>
                              <p:cNvPr id="1335" name="Freeform 60"/>
                              <p:cNvSpPr>
                                <a:spLocks/>
                              </p:cNvSpPr>
                              <p:nvPr/>
                            </p:nvSpPr>
                            <p:spPr bwMode="auto">
                              <a:xfrm>
                                <a:off x="2245" y="1683"/>
                                <a:ext cx="13" cy="11"/>
                              </a:xfrm>
                              <a:custGeom>
                                <a:avLst/>
                                <a:gdLst>
                                  <a:gd name="T0" fmla="*/ 0 w 68"/>
                                  <a:gd name="T1" fmla="*/ 0 h 56"/>
                                  <a:gd name="T2" fmla="*/ 0 w 68"/>
                                  <a:gd name="T3" fmla="*/ 0 h 56"/>
                                  <a:gd name="T4" fmla="*/ 0 w 68"/>
                                  <a:gd name="T5" fmla="*/ 0 h 56"/>
                                  <a:gd name="T6" fmla="*/ 0 w 68"/>
                                  <a:gd name="T7" fmla="*/ 0 h 56"/>
                                  <a:gd name="T8" fmla="*/ 0 w 68"/>
                                  <a:gd name="T9" fmla="*/ 0 h 56"/>
                                  <a:gd name="T10" fmla="*/ 0 w 68"/>
                                  <a:gd name="T11" fmla="*/ 0 h 56"/>
                                  <a:gd name="T12" fmla="*/ 0 w 68"/>
                                  <a:gd name="T13" fmla="*/ 0 h 56"/>
                                  <a:gd name="T14" fmla="*/ 0 w 68"/>
                                  <a:gd name="T15" fmla="*/ 0 h 56"/>
                                  <a:gd name="T16" fmla="*/ 0 w 68"/>
                                  <a:gd name="T17" fmla="*/ 0 h 56"/>
                                  <a:gd name="T18" fmla="*/ 0 w 68"/>
                                  <a:gd name="T19" fmla="*/ 0 h 56"/>
                                  <a:gd name="T20" fmla="*/ 0 w 68"/>
                                  <a:gd name="T21" fmla="*/ 0 h 56"/>
                                  <a:gd name="T22" fmla="*/ 0 w 68"/>
                                  <a:gd name="T23" fmla="*/ 0 h 56"/>
                                  <a:gd name="T24" fmla="*/ 0 w 68"/>
                                  <a:gd name="T25" fmla="*/ 0 h 56"/>
                                  <a:gd name="T26" fmla="*/ 0 w 68"/>
                                  <a:gd name="T27" fmla="*/ 0 h 56"/>
                                  <a:gd name="T28" fmla="*/ 0 w 68"/>
                                  <a:gd name="T29" fmla="*/ 0 h 56"/>
                                  <a:gd name="T30" fmla="*/ 0 w 68"/>
                                  <a:gd name="T31" fmla="*/ 0 h 56"/>
                                  <a:gd name="T32" fmla="*/ 0 w 68"/>
                                  <a:gd name="T33" fmla="*/ 0 h 56"/>
                                  <a:gd name="T34" fmla="*/ 0 w 68"/>
                                  <a:gd name="T35" fmla="*/ 0 h 56"/>
                                  <a:gd name="T36" fmla="*/ 0 w 68"/>
                                  <a:gd name="T37" fmla="*/ 0 h 56"/>
                                  <a:gd name="T38" fmla="*/ 0 w 68"/>
                                  <a:gd name="T39" fmla="*/ 0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
                                  <a:gd name="T61" fmla="*/ 0 h 56"/>
                                  <a:gd name="T62" fmla="*/ 68 w 68"/>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 h="56">
                                    <a:moveTo>
                                      <a:pt x="34" y="53"/>
                                    </a:moveTo>
                                    <a:lnTo>
                                      <a:pt x="45" y="56"/>
                                    </a:lnTo>
                                    <a:lnTo>
                                      <a:pt x="53" y="56"/>
                                    </a:lnTo>
                                    <a:lnTo>
                                      <a:pt x="61" y="54"/>
                                    </a:lnTo>
                                    <a:lnTo>
                                      <a:pt x="65" y="48"/>
                                    </a:lnTo>
                                    <a:lnTo>
                                      <a:pt x="68" y="40"/>
                                    </a:lnTo>
                                    <a:lnTo>
                                      <a:pt x="66" y="31"/>
                                    </a:lnTo>
                                    <a:lnTo>
                                      <a:pt x="60" y="19"/>
                                    </a:lnTo>
                                    <a:lnTo>
                                      <a:pt x="52" y="11"/>
                                    </a:lnTo>
                                    <a:lnTo>
                                      <a:pt x="41" y="5"/>
                                    </a:lnTo>
                                    <a:lnTo>
                                      <a:pt x="29" y="1"/>
                                    </a:lnTo>
                                    <a:lnTo>
                                      <a:pt x="20" y="0"/>
                                    </a:lnTo>
                                    <a:lnTo>
                                      <a:pt x="12" y="2"/>
                                    </a:lnTo>
                                    <a:lnTo>
                                      <a:pt x="4" y="7"/>
                                    </a:lnTo>
                                    <a:lnTo>
                                      <a:pt x="0" y="14"/>
                                    </a:lnTo>
                                    <a:lnTo>
                                      <a:pt x="1" y="24"/>
                                    </a:lnTo>
                                    <a:lnTo>
                                      <a:pt x="7" y="34"/>
                                    </a:lnTo>
                                    <a:lnTo>
                                      <a:pt x="16" y="41"/>
                                    </a:lnTo>
                                    <a:lnTo>
                                      <a:pt x="25" y="47"/>
                                    </a:lnTo>
                                    <a:lnTo>
                                      <a:pt x="34" y="53"/>
                                    </a:lnTo>
                                    <a:close/>
                                  </a:path>
                                </a:pathLst>
                              </a:custGeom>
                              <a:solidFill>
                                <a:srgbClr val="A000A0"/>
                              </a:solidFill>
                              <a:ln w="9525">
                                <a:noFill/>
                                <a:round/>
                                <a:headEnd/>
                                <a:tailEnd/>
                              </a:ln>
                            </p:spPr>
                            <p:txBody>
                              <a:bodyPr/>
                              <a:lstStyle/>
                              <a:p>
                                <a:endParaRPr lang="cs-CZ"/>
                              </a:p>
                            </p:txBody>
                          </p:sp>
                          <p:sp>
                            <p:nvSpPr>
                              <p:cNvPr id="1336" name="Freeform 61"/>
                              <p:cNvSpPr>
                                <a:spLocks/>
                              </p:cNvSpPr>
                              <p:nvPr/>
                            </p:nvSpPr>
                            <p:spPr bwMode="auto">
                              <a:xfrm>
                                <a:off x="2260" y="1697"/>
                                <a:ext cx="12" cy="13"/>
                              </a:xfrm>
                              <a:custGeom>
                                <a:avLst/>
                                <a:gdLst>
                                  <a:gd name="T0" fmla="*/ 0 w 57"/>
                                  <a:gd name="T1" fmla="*/ 0 h 65"/>
                                  <a:gd name="T2" fmla="*/ 0 w 57"/>
                                  <a:gd name="T3" fmla="*/ 1 h 65"/>
                                  <a:gd name="T4" fmla="*/ 0 w 57"/>
                                  <a:gd name="T5" fmla="*/ 1 h 65"/>
                                  <a:gd name="T6" fmla="*/ 0 w 57"/>
                                  <a:gd name="T7" fmla="*/ 0 h 65"/>
                                  <a:gd name="T8" fmla="*/ 1 w 57"/>
                                  <a:gd name="T9" fmla="*/ 0 h 65"/>
                                  <a:gd name="T10" fmla="*/ 1 w 57"/>
                                  <a:gd name="T11" fmla="*/ 0 h 65"/>
                                  <a:gd name="T12" fmla="*/ 0 w 57"/>
                                  <a:gd name="T13" fmla="*/ 0 h 65"/>
                                  <a:gd name="T14" fmla="*/ 0 w 57"/>
                                  <a:gd name="T15" fmla="*/ 0 h 65"/>
                                  <a:gd name="T16" fmla="*/ 0 w 57"/>
                                  <a:gd name="T17" fmla="*/ 0 h 65"/>
                                  <a:gd name="T18" fmla="*/ 0 w 57"/>
                                  <a:gd name="T19" fmla="*/ 0 h 65"/>
                                  <a:gd name="T20" fmla="*/ 0 w 57"/>
                                  <a:gd name="T21" fmla="*/ 0 h 65"/>
                                  <a:gd name="T22" fmla="*/ 0 w 57"/>
                                  <a:gd name="T23" fmla="*/ 0 h 65"/>
                                  <a:gd name="T24" fmla="*/ 0 w 57"/>
                                  <a:gd name="T25" fmla="*/ 0 h 65"/>
                                  <a:gd name="T26" fmla="*/ 0 w 57"/>
                                  <a:gd name="T27" fmla="*/ 0 h 65"/>
                                  <a:gd name="T28" fmla="*/ 0 w 57"/>
                                  <a:gd name="T29" fmla="*/ 0 h 65"/>
                                  <a:gd name="T30" fmla="*/ 0 w 57"/>
                                  <a:gd name="T31" fmla="*/ 0 h 65"/>
                                  <a:gd name="T32" fmla="*/ 0 w 57"/>
                                  <a:gd name="T33" fmla="*/ 0 h 65"/>
                                  <a:gd name="T34" fmla="*/ 0 w 57"/>
                                  <a:gd name="T35" fmla="*/ 0 h 65"/>
                                  <a:gd name="T36" fmla="*/ 0 w 57"/>
                                  <a:gd name="T37" fmla="*/ 0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65"/>
                                  <a:gd name="T59" fmla="*/ 57 w 5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65">
                                    <a:moveTo>
                                      <a:pt x="24" y="61"/>
                                    </a:moveTo>
                                    <a:lnTo>
                                      <a:pt x="35" y="65"/>
                                    </a:lnTo>
                                    <a:lnTo>
                                      <a:pt x="45" y="64"/>
                                    </a:lnTo>
                                    <a:lnTo>
                                      <a:pt x="52" y="59"/>
                                    </a:lnTo>
                                    <a:lnTo>
                                      <a:pt x="57" y="48"/>
                                    </a:lnTo>
                                    <a:lnTo>
                                      <a:pt x="55" y="34"/>
                                    </a:lnTo>
                                    <a:lnTo>
                                      <a:pt x="52" y="23"/>
                                    </a:lnTo>
                                    <a:lnTo>
                                      <a:pt x="46" y="14"/>
                                    </a:lnTo>
                                    <a:lnTo>
                                      <a:pt x="40" y="6"/>
                                    </a:lnTo>
                                    <a:lnTo>
                                      <a:pt x="29" y="1"/>
                                    </a:lnTo>
                                    <a:lnTo>
                                      <a:pt x="21" y="0"/>
                                    </a:lnTo>
                                    <a:lnTo>
                                      <a:pt x="11" y="2"/>
                                    </a:lnTo>
                                    <a:lnTo>
                                      <a:pt x="3" y="7"/>
                                    </a:lnTo>
                                    <a:lnTo>
                                      <a:pt x="0" y="15"/>
                                    </a:lnTo>
                                    <a:lnTo>
                                      <a:pt x="1" y="24"/>
                                    </a:lnTo>
                                    <a:lnTo>
                                      <a:pt x="3" y="34"/>
                                    </a:lnTo>
                                    <a:lnTo>
                                      <a:pt x="9" y="44"/>
                                    </a:lnTo>
                                    <a:lnTo>
                                      <a:pt x="17" y="53"/>
                                    </a:lnTo>
                                    <a:lnTo>
                                      <a:pt x="24" y="61"/>
                                    </a:lnTo>
                                    <a:close/>
                                  </a:path>
                                </a:pathLst>
                              </a:custGeom>
                              <a:solidFill>
                                <a:srgbClr val="A000A0"/>
                              </a:solidFill>
                              <a:ln w="9525">
                                <a:noFill/>
                                <a:round/>
                                <a:headEnd/>
                                <a:tailEnd/>
                              </a:ln>
                            </p:spPr>
                            <p:txBody>
                              <a:bodyPr/>
                              <a:lstStyle/>
                              <a:p>
                                <a:endParaRPr lang="cs-CZ"/>
                              </a:p>
                            </p:txBody>
                          </p:sp>
                        </p:grpSp>
                      </p:grpSp>
                      <p:grpSp>
                        <p:nvGrpSpPr>
                          <p:cNvPr id="31" name="Group 62"/>
                          <p:cNvGrpSpPr>
                            <a:grpSpLocks/>
                          </p:cNvGrpSpPr>
                          <p:nvPr/>
                        </p:nvGrpSpPr>
                        <p:grpSpPr bwMode="auto">
                          <a:xfrm>
                            <a:off x="2223" y="1728"/>
                            <a:ext cx="82" cy="131"/>
                            <a:chOff x="2223" y="1728"/>
                            <a:chExt cx="82" cy="131"/>
                          </a:xfrm>
                        </p:grpSpPr>
                        <p:sp>
                          <p:nvSpPr>
                            <p:cNvPr id="1328" name="Freeform 63"/>
                            <p:cNvSpPr>
                              <a:spLocks/>
                            </p:cNvSpPr>
                            <p:nvPr/>
                          </p:nvSpPr>
                          <p:spPr bwMode="auto">
                            <a:xfrm>
                              <a:off x="2259" y="1729"/>
                              <a:ext cx="46" cy="82"/>
                            </a:xfrm>
                            <a:custGeom>
                              <a:avLst/>
                              <a:gdLst>
                                <a:gd name="T0" fmla="*/ 0 w 229"/>
                                <a:gd name="T1" fmla="*/ 0 h 410"/>
                                <a:gd name="T2" fmla="*/ 0 w 229"/>
                                <a:gd name="T3" fmla="*/ 0 h 410"/>
                                <a:gd name="T4" fmla="*/ 0 w 229"/>
                                <a:gd name="T5" fmla="*/ 1 h 410"/>
                                <a:gd name="T6" fmla="*/ 0 w 229"/>
                                <a:gd name="T7" fmla="*/ 1 h 410"/>
                                <a:gd name="T8" fmla="*/ 0 w 229"/>
                                <a:gd name="T9" fmla="*/ 1 h 410"/>
                                <a:gd name="T10" fmla="*/ 0 w 229"/>
                                <a:gd name="T11" fmla="*/ 1 h 410"/>
                                <a:gd name="T12" fmla="*/ 0 w 229"/>
                                <a:gd name="T13" fmla="*/ 2 h 410"/>
                                <a:gd name="T14" fmla="*/ 0 w 229"/>
                                <a:gd name="T15" fmla="*/ 2 h 410"/>
                                <a:gd name="T16" fmla="*/ 0 w 229"/>
                                <a:gd name="T17" fmla="*/ 2 h 410"/>
                                <a:gd name="T18" fmla="*/ 1 w 229"/>
                                <a:gd name="T19" fmla="*/ 2 h 410"/>
                                <a:gd name="T20" fmla="*/ 1 w 229"/>
                                <a:gd name="T21" fmla="*/ 2 h 410"/>
                                <a:gd name="T22" fmla="*/ 1 w 229"/>
                                <a:gd name="T23" fmla="*/ 3 h 410"/>
                                <a:gd name="T24" fmla="*/ 1 w 229"/>
                                <a:gd name="T25" fmla="*/ 3 h 410"/>
                                <a:gd name="T26" fmla="*/ 2 w 229"/>
                                <a:gd name="T27" fmla="*/ 3 h 410"/>
                                <a:gd name="T28" fmla="*/ 2 w 229"/>
                                <a:gd name="T29" fmla="*/ 3 h 410"/>
                                <a:gd name="T30" fmla="*/ 2 w 229"/>
                                <a:gd name="T31" fmla="*/ 3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9"/>
                                <a:gd name="T49" fmla="*/ 0 h 410"/>
                                <a:gd name="T50" fmla="*/ 229 w 229"/>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9" h="410">
                                  <a:moveTo>
                                    <a:pt x="27" y="0"/>
                                  </a:moveTo>
                                  <a:lnTo>
                                    <a:pt x="17" y="28"/>
                                  </a:lnTo>
                                  <a:lnTo>
                                    <a:pt x="8" y="64"/>
                                  </a:lnTo>
                                  <a:lnTo>
                                    <a:pt x="3" y="103"/>
                                  </a:lnTo>
                                  <a:lnTo>
                                    <a:pt x="0" y="137"/>
                                  </a:lnTo>
                                  <a:lnTo>
                                    <a:pt x="5" y="166"/>
                                  </a:lnTo>
                                  <a:lnTo>
                                    <a:pt x="14" y="190"/>
                                  </a:lnTo>
                                  <a:lnTo>
                                    <a:pt x="30" y="215"/>
                                  </a:lnTo>
                                  <a:lnTo>
                                    <a:pt x="52" y="245"/>
                                  </a:lnTo>
                                  <a:lnTo>
                                    <a:pt x="82" y="272"/>
                                  </a:lnTo>
                                  <a:lnTo>
                                    <a:pt x="122" y="304"/>
                                  </a:lnTo>
                                  <a:lnTo>
                                    <a:pt x="152" y="329"/>
                                  </a:lnTo>
                                  <a:lnTo>
                                    <a:pt x="176" y="347"/>
                                  </a:lnTo>
                                  <a:lnTo>
                                    <a:pt x="192" y="366"/>
                                  </a:lnTo>
                                  <a:lnTo>
                                    <a:pt x="213" y="389"/>
                                  </a:lnTo>
                                  <a:lnTo>
                                    <a:pt x="229" y="410"/>
                                  </a:lnTo>
                                </a:path>
                              </a:pathLst>
                            </a:custGeom>
                            <a:noFill/>
                            <a:ln w="4763">
                              <a:solidFill>
                                <a:srgbClr val="FFC0C0"/>
                              </a:solidFill>
                              <a:round/>
                              <a:headEnd/>
                              <a:tailEnd/>
                            </a:ln>
                          </p:spPr>
                          <p:txBody>
                            <a:bodyPr/>
                            <a:lstStyle/>
                            <a:p>
                              <a:endParaRPr lang="cs-CZ"/>
                            </a:p>
                          </p:txBody>
                        </p:sp>
                        <p:sp>
                          <p:nvSpPr>
                            <p:cNvPr id="1329" name="Freeform 64"/>
                            <p:cNvSpPr>
                              <a:spLocks/>
                            </p:cNvSpPr>
                            <p:nvPr/>
                          </p:nvSpPr>
                          <p:spPr bwMode="auto">
                            <a:xfrm>
                              <a:off x="2223" y="1756"/>
                              <a:ext cx="44" cy="78"/>
                            </a:xfrm>
                            <a:custGeom>
                              <a:avLst/>
                              <a:gdLst>
                                <a:gd name="T0" fmla="*/ 0 w 216"/>
                                <a:gd name="T1" fmla="*/ 0 h 391"/>
                                <a:gd name="T2" fmla="*/ 0 w 216"/>
                                <a:gd name="T3" fmla="*/ 0 h 391"/>
                                <a:gd name="T4" fmla="*/ 0 w 216"/>
                                <a:gd name="T5" fmla="*/ 0 h 391"/>
                                <a:gd name="T6" fmla="*/ 1 w 216"/>
                                <a:gd name="T7" fmla="*/ 0 h 391"/>
                                <a:gd name="T8" fmla="*/ 1 w 216"/>
                                <a:gd name="T9" fmla="*/ 0 h 391"/>
                                <a:gd name="T10" fmla="*/ 1 w 216"/>
                                <a:gd name="T11" fmla="*/ 0 h 391"/>
                                <a:gd name="T12" fmla="*/ 1 w 216"/>
                                <a:gd name="T13" fmla="*/ 1 h 391"/>
                                <a:gd name="T14" fmla="*/ 1 w 216"/>
                                <a:gd name="T15" fmla="*/ 1 h 391"/>
                                <a:gd name="T16" fmla="*/ 1 w 216"/>
                                <a:gd name="T17" fmla="*/ 1 h 391"/>
                                <a:gd name="T18" fmla="*/ 1 w 216"/>
                                <a:gd name="T19" fmla="*/ 1 h 391"/>
                                <a:gd name="T20" fmla="*/ 1 w 216"/>
                                <a:gd name="T21" fmla="*/ 1 h 391"/>
                                <a:gd name="T22" fmla="*/ 1 w 216"/>
                                <a:gd name="T23" fmla="*/ 2 h 391"/>
                                <a:gd name="T24" fmla="*/ 1 w 216"/>
                                <a:gd name="T25" fmla="*/ 2 h 391"/>
                                <a:gd name="T26" fmla="*/ 2 w 216"/>
                                <a:gd name="T27" fmla="*/ 3 h 391"/>
                                <a:gd name="T28" fmla="*/ 2 w 216"/>
                                <a:gd name="T29" fmla="*/ 3 h 391"/>
                                <a:gd name="T30" fmla="*/ 2 w 216"/>
                                <a:gd name="T31" fmla="*/ 3 h 391"/>
                                <a:gd name="T32" fmla="*/ 2 w 216"/>
                                <a:gd name="T33" fmla="*/ 3 h 391"/>
                                <a:gd name="T34" fmla="*/ 2 w 216"/>
                                <a:gd name="T35" fmla="*/ 3 h 3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6"/>
                                <a:gd name="T55" fmla="*/ 0 h 391"/>
                                <a:gd name="T56" fmla="*/ 216 w 216"/>
                                <a:gd name="T57" fmla="*/ 391 h 39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6" h="391">
                                  <a:moveTo>
                                    <a:pt x="0" y="0"/>
                                  </a:moveTo>
                                  <a:lnTo>
                                    <a:pt x="24" y="4"/>
                                  </a:lnTo>
                                  <a:lnTo>
                                    <a:pt x="47" y="9"/>
                                  </a:lnTo>
                                  <a:lnTo>
                                    <a:pt x="73" y="18"/>
                                  </a:lnTo>
                                  <a:lnTo>
                                    <a:pt x="93" y="29"/>
                                  </a:lnTo>
                                  <a:lnTo>
                                    <a:pt x="112" y="41"/>
                                  </a:lnTo>
                                  <a:lnTo>
                                    <a:pt x="128" y="65"/>
                                  </a:lnTo>
                                  <a:lnTo>
                                    <a:pt x="142" y="87"/>
                                  </a:lnTo>
                                  <a:lnTo>
                                    <a:pt x="152" y="114"/>
                                  </a:lnTo>
                                  <a:lnTo>
                                    <a:pt x="162" y="146"/>
                                  </a:lnTo>
                                  <a:lnTo>
                                    <a:pt x="171" y="182"/>
                                  </a:lnTo>
                                  <a:lnTo>
                                    <a:pt x="174" y="222"/>
                                  </a:lnTo>
                                  <a:lnTo>
                                    <a:pt x="177" y="276"/>
                                  </a:lnTo>
                                  <a:lnTo>
                                    <a:pt x="180" y="314"/>
                                  </a:lnTo>
                                  <a:lnTo>
                                    <a:pt x="188" y="347"/>
                                  </a:lnTo>
                                  <a:lnTo>
                                    <a:pt x="201" y="372"/>
                                  </a:lnTo>
                                  <a:lnTo>
                                    <a:pt x="216" y="391"/>
                                  </a:lnTo>
                                  <a:lnTo>
                                    <a:pt x="214" y="390"/>
                                  </a:lnTo>
                                </a:path>
                              </a:pathLst>
                            </a:custGeom>
                            <a:noFill/>
                            <a:ln w="4763">
                              <a:solidFill>
                                <a:srgbClr val="FFC0C0"/>
                              </a:solidFill>
                              <a:round/>
                              <a:headEnd/>
                              <a:tailEnd/>
                            </a:ln>
                          </p:spPr>
                          <p:txBody>
                            <a:bodyPr/>
                            <a:lstStyle/>
                            <a:p>
                              <a:endParaRPr lang="cs-CZ"/>
                            </a:p>
                          </p:txBody>
                        </p:sp>
                        <p:sp>
                          <p:nvSpPr>
                            <p:cNvPr id="1330" name="Freeform 65"/>
                            <p:cNvSpPr>
                              <a:spLocks/>
                            </p:cNvSpPr>
                            <p:nvPr/>
                          </p:nvSpPr>
                          <p:spPr bwMode="auto">
                            <a:xfrm>
                              <a:off x="2225" y="1728"/>
                              <a:ext cx="74" cy="131"/>
                            </a:xfrm>
                            <a:custGeom>
                              <a:avLst/>
                              <a:gdLst>
                                <a:gd name="T0" fmla="*/ 0 w 371"/>
                                <a:gd name="T1" fmla="*/ 0 h 657"/>
                                <a:gd name="T2" fmla="*/ 0 w 371"/>
                                <a:gd name="T3" fmla="*/ 0 h 657"/>
                                <a:gd name="T4" fmla="*/ 0 w 371"/>
                                <a:gd name="T5" fmla="*/ 0 h 657"/>
                                <a:gd name="T6" fmla="*/ 1 w 371"/>
                                <a:gd name="T7" fmla="*/ 1 h 657"/>
                                <a:gd name="T8" fmla="*/ 1 w 371"/>
                                <a:gd name="T9" fmla="*/ 1 h 657"/>
                                <a:gd name="T10" fmla="*/ 1 w 371"/>
                                <a:gd name="T11" fmla="*/ 1 h 657"/>
                                <a:gd name="T12" fmla="*/ 1 w 371"/>
                                <a:gd name="T13" fmla="*/ 2 h 657"/>
                                <a:gd name="T14" fmla="*/ 1 w 371"/>
                                <a:gd name="T15" fmla="*/ 2 h 657"/>
                                <a:gd name="T16" fmla="*/ 2 w 371"/>
                                <a:gd name="T17" fmla="*/ 2 h 657"/>
                                <a:gd name="T18" fmla="*/ 2 w 371"/>
                                <a:gd name="T19" fmla="*/ 2 h 657"/>
                                <a:gd name="T20" fmla="*/ 2 w 371"/>
                                <a:gd name="T21" fmla="*/ 3 h 657"/>
                                <a:gd name="T22" fmla="*/ 2 w 371"/>
                                <a:gd name="T23" fmla="*/ 3 h 657"/>
                                <a:gd name="T24" fmla="*/ 2 w 371"/>
                                <a:gd name="T25" fmla="*/ 4 h 657"/>
                                <a:gd name="T26" fmla="*/ 2 w 371"/>
                                <a:gd name="T27" fmla="*/ 4 h 657"/>
                                <a:gd name="T28" fmla="*/ 2 w 371"/>
                                <a:gd name="T29" fmla="*/ 4 h 657"/>
                                <a:gd name="T30" fmla="*/ 2 w 371"/>
                                <a:gd name="T31" fmla="*/ 5 h 657"/>
                                <a:gd name="T32" fmla="*/ 3 w 371"/>
                                <a:gd name="T33" fmla="*/ 5 h 657"/>
                                <a:gd name="T34" fmla="*/ 3 w 371"/>
                                <a:gd name="T35" fmla="*/ 5 h 6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1"/>
                                <a:gd name="T55" fmla="*/ 0 h 657"/>
                                <a:gd name="T56" fmla="*/ 371 w 371"/>
                                <a:gd name="T57" fmla="*/ 657 h 6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1" h="657">
                                  <a:moveTo>
                                    <a:pt x="0" y="0"/>
                                  </a:moveTo>
                                  <a:lnTo>
                                    <a:pt x="26" y="25"/>
                                  </a:lnTo>
                                  <a:lnTo>
                                    <a:pt x="60" y="56"/>
                                  </a:lnTo>
                                  <a:lnTo>
                                    <a:pt x="84" y="86"/>
                                  </a:lnTo>
                                  <a:lnTo>
                                    <a:pt x="108" y="120"/>
                                  </a:lnTo>
                                  <a:lnTo>
                                    <a:pt x="132" y="159"/>
                                  </a:lnTo>
                                  <a:lnTo>
                                    <a:pt x="154" y="196"/>
                                  </a:lnTo>
                                  <a:lnTo>
                                    <a:pt x="176" y="236"/>
                                  </a:lnTo>
                                  <a:lnTo>
                                    <a:pt x="195" y="272"/>
                                  </a:lnTo>
                                  <a:lnTo>
                                    <a:pt x="213" y="313"/>
                                  </a:lnTo>
                                  <a:lnTo>
                                    <a:pt x="230" y="357"/>
                                  </a:lnTo>
                                  <a:lnTo>
                                    <a:pt x="247" y="409"/>
                                  </a:lnTo>
                                  <a:lnTo>
                                    <a:pt x="261" y="452"/>
                                  </a:lnTo>
                                  <a:lnTo>
                                    <a:pt x="277" y="496"/>
                                  </a:lnTo>
                                  <a:lnTo>
                                    <a:pt x="292" y="533"/>
                                  </a:lnTo>
                                  <a:lnTo>
                                    <a:pt x="312" y="577"/>
                                  </a:lnTo>
                                  <a:lnTo>
                                    <a:pt x="338" y="616"/>
                                  </a:lnTo>
                                  <a:lnTo>
                                    <a:pt x="371" y="657"/>
                                  </a:lnTo>
                                </a:path>
                              </a:pathLst>
                            </a:custGeom>
                            <a:noFill/>
                            <a:ln w="4763">
                              <a:solidFill>
                                <a:srgbClr val="FFC0C0"/>
                              </a:solidFill>
                              <a:round/>
                              <a:headEnd/>
                              <a:tailEnd/>
                            </a:ln>
                          </p:spPr>
                          <p:txBody>
                            <a:bodyPr/>
                            <a:lstStyle/>
                            <a:p>
                              <a:endParaRPr lang="cs-CZ"/>
                            </a:p>
                          </p:txBody>
                        </p:sp>
                      </p:grpSp>
                    </p:grpSp>
                    <p:grpSp>
                      <p:nvGrpSpPr>
                        <p:cNvPr id="1024" name="Group 66"/>
                        <p:cNvGrpSpPr>
                          <a:grpSpLocks/>
                        </p:cNvGrpSpPr>
                        <p:nvPr/>
                      </p:nvGrpSpPr>
                      <p:grpSpPr bwMode="auto">
                        <a:xfrm>
                          <a:off x="2045" y="1723"/>
                          <a:ext cx="244" cy="215"/>
                          <a:chOff x="2045" y="1723"/>
                          <a:chExt cx="244" cy="215"/>
                        </a:xfrm>
                      </p:grpSpPr>
                      <p:grpSp>
                        <p:nvGrpSpPr>
                          <p:cNvPr id="1025" name="Group 67"/>
                          <p:cNvGrpSpPr>
                            <a:grpSpLocks/>
                          </p:cNvGrpSpPr>
                          <p:nvPr/>
                        </p:nvGrpSpPr>
                        <p:grpSpPr bwMode="auto">
                          <a:xfrm>
                            <a:off x="2045" y="1723"/>
                            <a:ext cx="244" cy="215"/>
                            <a:chOff x="2045" y="1723"/>
                            <a:chExt cx="244" cy="215"/>
                          </a:xfrm>
                        </p:grpSpPr>
                        <p:grpSp>
                          <p:nvGrpSpPr>
                            <p:cNvPr id="1029" name="Group 68"/>
                            <p:cNvGrpSpPr>
                              <a:grpSpLocks/>
                            </p:cNvGrpSpPr>
                            <p:nvPr/>
                          </p:nvGrpSpPr>
                          <p:grpSpPr bwMode="auto">
                            <a:xfrm>
                              <a:off x="2045" y="1723"/>
                              <a:ext cx="244" cy="215"/>
                              <a:chOff x="2045" y="1723"/>
                              <a:chExt cx="244" cy="215"/>
                            </a:xfrm>
                          </p:grpSpPr>
                          <p:grpSp>
                            <p:nvGrpSpPr>
                              <p:cNvPr id="1030" name="Group 69"/>
                              <p:cNvGrpSpPr>
                                <a:grpSpLocks/>
                              </p:cNvGrpSpPr>
                              <p:nvPr/>
                            </p:nvGrpSpPr>
                            <p:grpSpPr bwMode="auto">
                              <a:xfrm>
                                <a:off x="2045" y="1723"/>
                                <a:ext cx="244" cy="215"/>
                                <a:chOff x="2045" y="1723"/>
                                <a:chExt cx="244" cy="215"/>
                              </a:xfrm>
                            </p:grpSpPr>
                            <p:grpSp>
                              <p:nvGrpSpPr>
                                <p:cNvPr id="1033" name="Group 70"/>
                                <p:cNvGrpSpPr>
                                  <a:grpSpLocks/>
                                </p:cNvGrpSpPr>
                                <p:nvPr/>
                              </p:nvGrpSpPr>
                              <p:grpSpPr bwMode="auto">
                                <a:xfrm>
                                  <a:off x="2045" y="1723"/>
                                  <a:ext cx="244" cy="215"/>
                                  <a:chOff x="2045" y="1723"/>
                                  <a:chExt cx="244" cy="215"/>
                                </a:xfrm>
                              </p:grpSpPr>
                              <p:sp>
                                <p:nvSpPr>
                                  <p:cNvPr id="1322" name="Freeform 71"/>
                                  <p:cNvSpPr>
                                    <a:spLocks/>
                                  </p:cNvSpPr>
                                  <p:nvPr/>
                                </p:nvSpPr>
                                <p:spPr bwMode="auto">
                                  <a:xfrm>
                                    <a:off x="2045" y="1723"/>
                                    <a:ext cx="244" cy="215"/>
                                  </a:xfrm>
                                  <a:custGeom>
                                    <a:avLst/>
                                    <a:gdLst>
                                      <a:gd name="T0" fmla="*/ 1 w 1224"/>
                                      <a:gd name="T1" fmla="*/ 0 h 1076"/>
                                      <a:gd name="T2" fmla="*/ 2 w 1224"/>
                                      <a:gd name="T3" fmla="*/ 0 h 1076"/>
                                      <a:gd name="T4" fmla="*/ 2 w 1224"/>
                                      <a:gd name="T5" fmla="*/ 0 h 1076"/>
                                      <a:gd name="T6" fmla="*/ 3 w 1224"/>
                                      <a:gd name="T7" fmla="*/ 0 h 1076"/>
                                      <a:gd name="T8" fmla="*/ 4 w 1224"/>
                                      <a:gd name="T9" fmla="*/ 0 h 1076"/>
                                      <a:gd name="T10" fmla="*/ 4 w 1224"/>
                                      <a:gd name="T11" fmla="*/ 1 h 1076"/>
                                      <a:gd name="T12" fmla="*/ 5 w 1224"/>
                                      <a:gd name="T13" fmla="*/ 2 h 1076"/>
                                      <a:gd name="T14" fmla="*/ 5 w 1224"/>
                                      <a:gd name="T15" fmla="*/ 2 h 1076"/>
                                      <a:gd name="T16" fmla="*/ 5 w 1224"/>
                                      <a:gd name="T17" fmla="*/ 3 h 1076"/>
                                      <a:gd name="T18" fmla="*/ 5 w 1224"/>
                                      <a:gd name="T19" fmla="*/ 3 h 1076"/>
                                      <a:gd name="T20" fmla="*/ 5 w 1224"/>
                                      <a:gd name="T21" fmla="*/ 3 h 1076"/>
                                      <a:gd name="T22" fmla="*/ 4 w 1224"/>
                                      <a:gd name="T23" fmla="*/ 4 h 1076"/>
                                      <a:gd name="T24" fmla="*/ 4 w 1224"/>
                                      <a:gd name="T25" fmla="*/ 4 h 1076"/>
                                      <a:gd name="T26" fmla="*/ 4 w 1224"/>
                                      <a:gd name="T27" fmla="*/ 4 h 1076"/>
                                      <a:gd name="T28" fmla="*/ 4 w 1224"/>
                                      <a:gd name="T29" fmla="*/ 4 h 1076"/>
                                      <a:gd name="T30" fmla="*/ 5 w 1224"/>
                                      <a:gd name="T31" fmla="*/ 4 h 1076"/>
                                      <a:gd name="T32" fmla="*/ 5 w 1224"/>
                                      <a:gd name="T33" fmla="*/ 4 h 1076"/>
                                      <a:gd name="T34" fmla="*/ 5 w 1224"/>
                                      <a:gd name="T35" fmla="*/ 3 h 1076"/>
                                      <a:gd name="T36" fmla="*/ 5 w 1224"/>
                                      <a:gd name="T37" fmla="*/ 3 h 1076"/>
                                      <a:gd name="T38" fmla="*/ 6 w 1224"/>
                                      <a:gd name="T39" fmla="*/ 3 h 1076"/>
                                      <a:gd name="T40" fmla="*/ 6 w 1224"/>
                                      <a:gd name="T41" fmla="*/ 3 h 1076"/>
                                      <a:gd name="T42" fmla="*/ 6 w 1224"/>
                                      <a:gd name="T43" fmla="*/ 4 h 1076"/>
                                      <a:gd name="T44" fmla="*/ 7 w 1224"/>
                                      <a:gd name="T45" fmla="*/ 5 h 1076"/>
                                      <a:gd name="T46" fmla="*/ 7 w 1224"/>
                                      <a:gd name="T47" fmla="*/ 6 h 1076"/>
                                      <a:gd name="T48" fmla="*/ 8 w 1224"/>
                                      <a:gd name="T49" fmla="*/ 7 h 1076"/>
                                      <a:gd name="T50" fmla="*/ 8 w 1224"/>
                                      <a:gd name="T51" fmla="*/ 7 h 1076"/>
                                      <a:gd name="T52" fmla="*/ 9 w 1224"/>
                                      <a:gd name="T53" fmla="*/ 8 h 1076"/>
                                      <a:gd name="T54" fmla="*/ 10 w 1224"/>
                                      <a:gd name="T55" fmla="*/ 8 h 1076"/>
                                      <a:gd name="T56" fmla="*/ 10 w 1224"/>
                                      <a:gd name="T57" fmla="*/ 8 h 1076"/>
                                      <a:gd name="T58" fmla="*/ 10 w 1224"/>
                                      <a:gd name="T59" fmla="*/ 9 h 1076"/>
                                      <a:gd name="T60" fmla="*/ 9 w 1224"/>
                                      <a:gd name="T61" fmla="*/ 9 h 1076"/>
                                      <a:gd name="T62" fmla="*/ 8 w 1224"/>
                                      <a:gd name="T63" fmla="*/ 9 h 1076"/>
                                      <a:gd name="T64" fmla="*/ 8 w 1224"/>
                                      <a:gd name="T65" fmla="*/ 8 h 1076"/>
                                      <a:gd name="T66" fmla="*/ 7 w 1224"/>
                                      <a:gd name="T67" fmla="*/ 8 h 1076"/>
                                      <a:gd name="T68" fmla="*/ 6 w 1224"/>
                                      <a:gd name="T69" fmla="*/ 8 h 1076"/>
                                      <a:gd name="T70" fmla="*/ 5 w 1224"/>
                                      <a:gd name="T71" fmla="*/ 7 h 1076"/>
                                      <a:gd name="T72" fmla="*/ 4 w 1224"/>
                                      <a:gd name="T73" fmla="*/ 7 h 1076"/>
                                      <a:gd name="T74" fmla="*/ 3 w 1224"/>
                                      <a:gd name="T75" fmla="*/ 6 h 1076"/>
                                      <a:gd name="T76" fmla="*/ 3 w 1224"/>
                                      <a:gd name="T77" fmla="*/ 6 h 1076"/>
                                      <a:gd name="T78" fmla="*/ 2 w 1224"/>
                                      <a:gd name="T79" fmla="*/ 5 h 1076"/>
                                      <a:gd name="T80" fmla="*/ 3 w 1224"/>
                                      <a:gd name="T81" fmla="*/ 5 h 1076"/>
                                      <a:gd name="T82" fmla="*/ 3 w 1224"/>
                                      <a:gd name="T83" fmla="*/ 5 h 1076"/>
                                      <a:gd name="T84" fmla="*/ 3 w 1224"/>
                                      <a:gd name="T85" fmla="*/ 5 h 1076"/>
                                      <a:gd name="T86" fmla="*/ 4 w 1224"/>
                                      <a:gd name="T87" fmla="*/ 5 h 1076"/>
                                      <a:gd name="T88" fmla="*/ 4 w 1224"/>
                                      <a:gd name="T89" fmla="*/ 5 h 1076"/>
                                      <a:gd name="T90" fmla="*/ 4 w 1224"/>
                                      <a:gd name="T91" fmla="*/ 5 h 1076"/>
                                      <a:gd name="T92" fmla="*/ 4 w 1224"/>
                                      <a:gd name="T93" fmla="*/ 5 h 1076"/>
                                      <a:gd name="T94" fmla="*/ 3 w 1224"/>
                                      <a:gd name="T95" fmla="*/ 5 h 1076"/>
                                      <a:gd name="T96" fmla="*/ 3 w 1224"/>
                                      <a:gd name="T97" fmla="*/ 5 h 1076"/>
                                      <a:gd name="T98" fmla="*/ 2 w 1224"/>
                                      <a:gd name="T99" fmla="*/ 5 h 1076"/>
                                      <a:gd name="T100" fmla="*/ 2 w 1224"/>
                                      <a:gd name="T101" fmla="*/ 5 h 1076"/>
                                      <a:gd name="T102" fmla="*/ 1 w 1224"/>
                                      <a:gd name="T103" fmla="*/ 5 h 1076"/>
                                      <a:gd name="T104" fmla="*/ 1 w 1224"/>
                                      <a:gd name="T105" fmla="*/ 4 h 1076"/>
                                      <a:gd name="T106" fmla="*/ 0 w 1224"/>
                                      <a:gd name="T107" fmla="*/ 4 h 1076"/>
                                      <a:gd name="T108" fmla="*/ 0 w 1224"/>
                                      <a:gd name="T109" fmla="*/ 3 h 1076"/>
                                      <a:gd name="T110" fmla="*/ 0 w 1224"/>
                                      <a:gd name="T111" fmla="*/ 3 h 1076"/>
                                      <a:gd name="T112" fmla="*/ 0 w 1224"/>
                                      <a:gd name="T113" fmla="*/ 2 h 1076"/>
                                      <a:gd name="T114" fmla="*/ 1 w 1224"/>
                                      <a:gd name="T115" fmla="*/ 1 h 1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4"/>
                                      <a:gd name="T175" fmla="*/ 0 h 1076"/>
                                      <a:gd name="T176" fmla="*/ 1224 w 1224"/>
                                      <a:gd name="T177" fmla="*/ 1076 h 10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4" h="1076">
                                        <a:moveTo>
                                          <a:pt x="95" y="86"/>
                                        </a:moveTo>
                                        <a:lnTo>
                                          <a:pt x="127" y="60"/>
                                        </a:lnTo>
                                        <a:lnTo>
                                          <a:pt x="158" y="37"/>
                                        </a:lnTo>
                                        <a:lnTo>
                                          <a:pt x="193" y="18"/>
                                        </a:lnTo>
                                        <a:lnTo>
                                          <a:pt x="234" y="6"/>
                                        </a:lnTo>
                                        <a:lnTo>
                                          <a:pt x="269" y="2"/>
                                        </a:lnTo>
                                        <a:lnTo>
                                          <a:pt x="309" y="0"/>
                                        </a:lnTo>
                                        <a:lnTo>
                                          <a:pt x="367" y="5"/>
                                        </a:lnTo>
                                        <a:lnTo>
                                          <a:pt x="424" y="17"/>
                                        </a:lnTo>
                                        <a:lnTo>
                                          <a:pt x="460" y="42"/>
                                        </a:lnTo>
                                        <a:lnTo>
                                          <a:pt x="488" y="77"/>
                                        </a:lnTo>
                                        <a:lnTo>
                                          <a:pt x="512" y="119"/>
                                        </a:lnTo>
                                        <a:lnTo>
                                          <a:pt x="537" y="159"/>
                                        </a:lnTo>
                                        <a:lnTo>
                                          <a:pt x="567" y="193"/>
                                        </a:lnTo>
                                        <a:lnTo>
                                          <a:pt x="593" y="220"/>
                                        </a:lnTo>
                                        <a:lnTo>
                                          <a:pt x="628" y="260"/>
                                        </a:lnTo>
                                        <a:lnTo>
                                          <a:pt x="642" y="297"/>
                                        </a:lnTo>
                                        <a:lnTo>
                                          <a:pt x="646" y="326"/>
                                        </a:lnTo>
                                        <a:lnTo>
                                          <a:pt x="642" y="342"/>
                                        </a:lnTo>
                                        <a:lnTo>
                                          <a:pt x="633" y="370"/>
                                        </a:lnTo>
                                        <a:lnTo>
                                          <a:pt x="618" y="396"/>
                                        </a:lnTo>
                                        <a:lnTo>
                                          <a:pt x="596" y="424"/>
                                        </a:lnTo>
                                        <a:lnTo>
                                          <a:pt x="570" y="461"/>
                                        </a:lnTo>
                                        <a:lnTo>
                                          <a:pt x="546" y="489"/>
                                        </a:lnTo>
                                        <a:lnTo>
                                          <a:pt x="527" y="520"/>
                                        </a:lnTo>
                                        <a:lnTo>
                                          <a:pt x="519" y="538"/>
                                        </a:lnTo>
                                        <a:lnTo>
                                          <a:pt x="518" y="550"/>
                                        </a:lnTo>
                                        <a:lnTo>
                                          <a:pt x="523" y="559"/>
                                        </a:lnTo>
                                        <a:lnTo>
                                          <a:pt x="533" y="563"/>
                                        </a:lnTo>
                                        <a:lnTo>
                                          <a:pt x="542" y="561"/>
                                        </a:lnTo>
                                        <a:lnTo>
                                          <a:pt x="552" y="552"/>
                                        </a:lnTo>
                                        <a:lnTo>
                                          <a:pt x="565" y="532"/>
                                        </a:lnTo>
                                        <a:lnTo>
                                          <a:pt x="585" y="502"/>
                                        </a:lnTo>
                                        <a:lnTo>
                                          <a:pt x="609" y="470"/>
                                        </a:lnTo>
                                        <a:lnTo>
                                          <a:pt x="631" y="442"/>
                                        </a:lnTo>
                                        <a:lnTo>
                                          <a:pt x="653" y="417"/>
                                        </a:lnTo>
                                        <a:lnTo>
                                          <a:pt x="676" y="395"/>
                                        </a:lnTo>
                                        <a:lnTo>
                                          <a:pt x="687" y="388"/>
                                        </a:lnTo>
                                        <a:lnTo>
                                          <a:pt x="701" y="386"/>
                                        </a:lnTo>
                                        <a:lnTo>
                                          <a:pt x="714" y="390"/>
                                        </a:lnTo>
                                        <a:lnTo>
                                          <a:pt x="722" y="395"/>
                                        </a:lnTo>
                                        <a:lnTo>
                                          <a:pt x="737" y="421"/>
                                        </a:lnTo>
                                        <a:lnTo>
                                          <a:pt x="758" y="467"/>
                                        </a:lnTo>
                                        <a:lnTo>
                                          <a:pt x="781" y="520"/>
                                        </a:lnTo>
                                        <a:lnTo>
                                          <a:pt x="803" y="571"/>
                                        </a:lnTo>
                                        <a:lnTo>
                                          <a:pt x="825" y="614"/>
                                        </a:lnTo>
                                        <a:lnTo>
                                          <a:pt x="863" y="674"/>
                                        </a:lnTo>
                                        <a:lnTo>
                                          <a:pt x="902" y="734"/>
                                        </a:lnTo>
                                        <a:lnTo>
                                          <a:pt x="944" y="793"/>
                                        </a:lnTo>
                                        <a:lnTo>
                                          <a:pt x="983" y="839"/>
                                        </a:lnTo>
                                        <a:lnTo>
                                          <a:pt x="1027" y="874"/>
                                        </a:lnTo>
                                        <a:lnTo>
                                          <a:pt x="1069" y="910"/>
                                        </a:lnTo>
                                        <a:lnTo>
                                          <a:pt x="1108" y="941"/>
                                        </a:lnTo>
                                        <a:lnTo>
                                          <a:pt x="1150" y="972"/>
                                        </a:lnTo>
                                        <a:lnTo>
                                          <a:pt x="1202" y="1009"/>
                                        </a:lnTo>
                                        <a:lnTo>
                                          <a:pt x="1213" y="1021"/>
                                        </a:lnTo>
                                        <a:lnTo>
                                          <a:pt x="1223" y="1035"/>
                                        </a:lnTo>
                                        <a:lnTo>
                                          <a:pt x="1224" y="1045"/>
                                        </a:lnTo>
                                        <a:lnTo>
                                          <a:pt x="1219" y="1059"/>
                                        </a:lnTo>
                                        <a:lnTo>
                                          <a:pt x="1209" y="1067"/>
                                        </a:lnTo>
                                        <a:lnTo>
                                          <a:pt x="1194" y="1072"/>
                                        </a:lnTo>
                                        <a:lnTo>
                                          <a:pt x="1162" y="1075"/>
                                        </a:lnTo>
                                        <a:lnTo>
                                          <a:pt x="1125" y="1076"/>
                                        </a:lnTo>
                                        <a:lnTo>
                                          <a:pt x="1062" y="1071"/>
                                        </a:lnTo>
                                        <a:lnTo>
                                          <a:pt x="1003" y="1063"/>
                                        </a:lnTo>
                                        <a:lnTo>
                                          <a:pt x="951" y="1056"/>
                                        </a:lnTo>
                                        <a:lnTo>
                                          <a:pt x="888" y="1044"/>
                                        </a:lnTo>
                                        <a:lnTo>
                                          <a:pt x="826" y="1026"/>
                                        </a:lnTo>
                                        <a:lnTo>
                                          <a:pt x="778" y="1006"/>
                                        </a:lnTo>
                                        <a:lnTo>
                                          <a:pt x="735" y="981"/>
                                        </a:lnTo>
                                        <a:lnTo>
                                          <a:pt x="670" y="954"/>
                                        </a:lnTo>
                                        <a:lnTo>
                                          <a:pt x="603" y="921"/>
                                        </a:lnTo>
                                        <a:lnTo>
                                          <a:pt x="542" y="890"/>
                                        </a:lnTo>
                                        <a:lnTo>
                                          <a:pt x="496" y="856"/>
                                        </a:lnTo>
                                        <a:lnTo>
                                          <a:pt x="453" y="826"/>
                                        </a:lnTo>
                                        <a:lnTo>
                                          <a:pt x="413" y="796"/>
                                        </a:lnTo>
                                        <a:lnTo>
                                          <a:pt x="373" y="753"/>
                                        </a:lnTo>
                                        <a:lnTo>
                                          <a:pt x="340" y="720"/>
                                        </a:lnTo>
                                        <a:lnTo>
                                          <a:pt x="311" y="689"/>
                                        </a:lnTo>
                                        <a:lnTo>
                                          <a:pt x="306" y="675"/>
                                        </a:lnTo>
                                        <a:lnTo>
                                          <a:pt x="306" y="658"/>
                                        </a:lnTo>
                                        <a:lnTo>
                                          <a:pt x="317" y="641"/>
                                        </a:lnTo>
                                        <a:lnTo>
                                          <a:pt x="335" y="629"/>
                                        </a:lnTo>
                                        <a:lnTo>
                                          <a:pt x="358" y="620"/>
                                        </a:lnTo>
                                        <a:lnTo>
                                          <a:pt x="387" y="616"/>
                                        </a:lnTo>
                                        <a:lnTo>
                                          <a:pt x="421" y="621"/>
                                        </a:lnTo>
                                        <a:lnTo>
                                          <a:pt x="453" y="631"/>
                                        </a:lnTo>
                                        <a:lnTo>
                                          <a:pt x="467" y="635"/>
                                        </a:lnTo>
                                        <a:lnTo>
                                          <a:pt x="478" y="637"/>
                                        </a:lnTo>
                                        <a:lnTo>
                                          <a:pt x="485" y="634"/>
                                        </a:lnTo>
                                        <a:lnTo>
                                          <a:pt x="490" y="626"/>
                                        </a:lnTo>
                                        <a:lnTo>
                                          <a:pt x="488" y="616"/>
                                        </a:lnTo>
                                        <a:lnTo>
                                          <a:pt x="481" y="606"/>
                                        </a:lnTo>
                                        <a:lnTo>
                                          <a:pt x="454" y="593"/>
                                        </a:lnTo>
                                        <a:lnTo>
                                          <a:pt x="425" y="586"/>
                                        </a:lnTo>
                                        <a:lnTo>
                                          <a:pt x="395" y="583"/>
                                        </a:lnTo>
                                        <a:lnTo>
                                          <a:pt x="365" y="589"/>
                                        </a:lnTo>
                                        <a:lnTo>
                                          <a:pt x="327" y="599"/>
                                        </a:lnTo>
                                        <a:lnTo>
                                          <a:pt x="283" y="613"/>
                                        </a:lnTo>
                                        <a:lnTo>
                                          <a:pt x="249" y="623"/>
                                        </a:lnTo>
                                        <a:lnTo>
                                          <a:pt x="222" y="628"/>
                                        </a:lnTo>
                                        <a:lnTo>
                                          <a:pt x="196" y="624"/>
                                        </a:lnTo>
                                        <a:lnTo>
                                          <a:pt x="170" y="616"/>
                                        </a:lnTo>
                                        <a:lnTo>
                                          <a:pt x="142" y="602"/>
                                        </a:lnTo>
                                        <a:lnTo>
                                          <a:pt x="122" y="584"/>
                                        </a:lnTo>
                                        <a:lnTo>
                                          <a:pt x="100" y="561"/>
                                        </a:lnTo>
                                        <a:lnTo>
                                          <a:pt x="72" y="525"/>
                                        </a:lnTo>
                                        <a:lnTo>
                                          <a:pt x="41" y="477"/>
                                        </a:lnTo>
                                        <a:lnTo>
                                          <a:pt x="18" y="431"/>
                                        </a:lnTo>
                                        <a:lnTo>
                                          <a:pt x="3" y="387"/>
                                        </a:lnTo>
                                        <a:lnTo>
                                          <a:pt x="0" y="356"/>
                                        </a:lnTo>
                                        <a:lnTo>
                                          <a:pt x="4" y="327"/>
                                        </a:lnTo>
                                        <a:lnTo>
                                          <a:pt x="13" y="269"/>
                                        </a:lnTo>
                                        <a:lnTo>
                                          <a:pt x="23" y="205"/>
                                        </a:lnTo>
                                        <a:lnTo>
                                          <a:pt x="44" y="153"/>
                                        </a:lnTo>
                                        <a:lnTo>
                                          <a:pt x="69" y="116"/>
                                        </a:lnTo>
                                        <a:lnTo>
                                          <a:pt x="95" y="86"/>
                                        </a:lnTo>
                                        <a:close/>
                                      </a:path>
                                    </a:pathLst>
                                  </a:custGeom>
                                  <a:solidFill>
                                    <a:srgbClr val="FF8080"/>
                                  </a:solidFill>
                                  <a:ln w="9525">
                                    <a:noFill/>
                                    <a:round/>
                                    <a:headEnd/>
                                    <a:tailEnd/>
                                  </a:ln>
                                </p:spPr>
                                <p:txBody>
                                  <a:bodyPr/>
                                  <a:lstStyle/>
                                  <a:p>
                                    <a:endParaRPr lang="cs-CZ"/>
                                  </a:p>
                                </p:txBody>
                              </p:sp>
                              <p:grpSp>
                                <p:nvGrpSpPr>
                                  <p:cNvPr id="1037" name="Group 72"/>
                                  <p:cNvGrpSpPr>
                                    <a:grpSpLocks/>
                                  </p:cNvGrpSpPr>
                                  <p:nvPr/>
                                </p:nvGrpSpPr>
                                <p:grpSpPr bwMode="auto">
                                  <a:xfrm>
                                    <a:off x="2045" y="1723"/>
                                    <a:ext cx="244" cy="215"/>
                                    <a:chOff x="2045" y="1723"/>
                                    <a:chExt cx="244" cy="215"/>
                                  </a:xfrm>
                                </p:grpSpPr>
                                <p:sp>
                                  <p:nvSpPr>
                                    <p:cNvPr id="1324" name="Freeform 73"/>
                                    <p:cNvSpPr>
                                      <a:spLocks/>
                                    </p:cNvSpPr>
                                    <p:nvPr/>
                                  </p:nvSpPr>
                                  <p:spPr bwMode="auto">
                                    <a:xfrm>
                                      <a:off x="2105" y="1800"/>
                                      <a:ext cx="184" cy="138"/>
                                    </a:xfrm>
                                    <a:custGeom>
                                      <a:avLst/>
                                      <a:gdLst>
                                        <a:gd name="T0" fmla="*/ 3 w 919"/>
                                        <a:gd name="T1" fmla="*/ 0 h 689"/>
                                        <a:gd name="T2" fmla="*/ 3 w 919"/>
                                        <a:gd name="T3" fmla="*/ 0 h 689"/>
                                        <a:gd name="T4" fmla="*/ 3 w 919"/>
                                        <a:gd name="T5" fmla="*/ 0 h 689"/>
                                        <a:gd name="T6" fmla="*/ 3 w 919"/>
                                        <a:gd name="T7" fmla="*/ 0 h 689"/>
                                        <a:gd name="T8" fmla="*/ 4 w 919"/>
                                        <a:gd name="T9" fmla="*/ 1 h 689"/>
                                        <a:gd name="T10" fmla="*/ 4 w 919"/>
                                        <a:gd name="T11" fmla="*/ 1 h 689"/>
                                        <a:gd name="T12" fmla="*/ 4 w 919"/>
                                        <a:gd name="T13" fmla="*/ 2 h 689"/>
                                        <a:gd name="T14" fmla="*/ 5 w 919"/>
                                        <a:gd name="T15" fmla="*/ 3 h 689"/>
                                        <a:gd name="T16" fmla="*/ 6 w 919"/>
                                        <a:gd name="T17" fmla="*/ 4 h 689"/>
                                        <a:gd name="T18" fmla="*/ 6 w 919"/>
                                        <a:gd name="T19" fmla="*/ 4 h 689"/>
                                        <a:gd name="T20" fmla="*/ 7 w 919"/>
                                        <a:gd name="T21" fmla="*/ 5 h 689"/>
                                        <a:gd name="T22" fmla="*/ 7 w 919"/>
                                        <a:gd name="T23" fmla="*/ 5 h 689"/>
                                        <a:gd name="T24" fmla="*/ 7 w 919"/>
                                        <a:gd name="T25" fmla="*/ 5 h 689"/>
                                        <a:gd name="T26" fmla="*/ 7 w 919"/>
                                        <a:gd name="T27" fmla="*/ 5 h 689"/>
                                        <a:gd name="T28" fmla="*/ 7 w 919"/>
                                        <a:gd name="T29" fmla="*/ 6 h 689"/>
                                        <a:gd name="T30" fmla="*/ 6 w 919"/>
                                        <a:gd name="T31" fmla="*/ 5 h 689"/>
                                        <a:gd name="T32" fmla="*/ 5 w 919"/>
                                        <a:gd name="T33" fmla="*/ 5 h 689"/>
                                        <a:gd name="T34" fmla="*/ 4 w 919"/>
                                        <a:gd name="T35" fmla="*/ 5 h 689"/>
                                        <a:gd name="T36" fmla="*/ 3 w 919"/>
                                        <a:gd name="T37" fmla="*/ 5 h 689"/>
                                        <a:gd name="T38" fmla="*/ 2 w 919"/>
                                        <a:gd name="T39" fmla="*/ 4 h 689"/>
                                        <a:gd name="T40" fmla="*/ 1 w 919"/>
                                        <a:gd name="T41" fmla="*/ 4 h 689"/>
                                        <a:gd name="T42" fmla="*/ 1 w 919"/>
                                        <a:gd name="T43" fmla="*/ 3 h 689"/>
                                        <a:gd name="T44" fmla="*/ 0 w 919"/>
                                        <a:gd name="T45" fmla="*/ 2 h 689"/>
                                        <a:gd name="T46" fmla="*/ 0 w 919"/>
                                        <a:gd name="T47" fmla="*/ 2 h 689"/>
                                        <a:gd name="T48" fmla="*/ 0 w 919"/>
                                        <a:gd name="T49" fmla="*/ 2 h 689"/>
                                        <a:gd name="T50" fmla="*/ 1 w 919"/>
                                        <a:gd name="T51" fmla="*/ 2 h 689"/>
                                        <a:gd name="T52" fmla="*/ 1 w 919"/>
                                        <a:gd name="T53" fmla="*/ 2 h 689"/>
                                        <a:gd name="T54" fmla="*/ 1 w 919"/>
                                        <a:gd name="T55" fmla="*/ 2 h 689"/>
                                        <a:gd name="T56" fmla="*/ 1 w 919"/>
                                        <a:gd name="T57" fmla="*/ 2 h 689"/>
                                        <a:gd name="T58" fmla="*/ 1 w 919"/>
                                        <a:gd name="T59" fmla="*/ 2 h 689"/>
                                        <a:gd name="T60" fmla="*/ 0 w 919"/>
                                        <a:gd name="T61" fmla="*/ 2 h 689"/>
                                        <a:gd name="T62" fmla="*/ 0 w 919"/>
                                        <a:gd name="T63" fmla="*/ 2 h 689"/>
                                        <a:gd name="T64" fmla="*/ 0 w 919"/>
                                        <a:gd name="T65" fmla="*/ 2 h 689"/>
                                        <a:gd name="T66" fmla="*/ 1 w 919"/>
                                        <a:gd name="T67" fmla="*/ 3 h 689"/>
                                        <a:gd name="T68" fmla="*/ 1 w 919"/>
                                        <a:gd name="T69" fmla="*/ 3 h 689"/>
                                        <a:gd name="T70" fmla="*/ 2 w 919"/>
                                        <a:gd name="T71" fmla="*/ 4 h 689"/>
                                        <a:gd name="T72" fmla="*/ 2 w 919"/>
                                        <a:gd name="T73" fmla="*/ 4 h 689"/>
                                        <a:gd name="T74" fmla="*/ 2 w 919"/>
                                        <a:gd name="T75" fmla="*/ 4 h 689"/>
                                        <a:gd name="T76" fmla="*/ 3 w 919"/>
                                        <a:gd name="T77" fmla="*/ 4 h 689"/>
                                        <a:gd name="T78" fmla="*/ 3 w 919"/>
                                        <a:gd name="T79" fmla="*/ 4 h 689"/>
                                        <a:gd name="T80" fmla="*/ 4 w 919"/>
                                        <a:gd name="T81" fmla="*/ 5 h 689"/>
                                        <a:gd name="T82" fmla="*/ 4 w 919"/>
                                        <a:gd name="T83" fmla="*/ 5 h 689"/>
                                        <a:gd name="T84" fmla="*/ 5 w 919"/>
                                        <a:gd name="T85" fmla="*/ 5 h 689"/>
                                        <a:gd name="T86" fmla="*/ 5 w 919"/>
                                        <a:gd name="T87" fmla="*/ 5 h 689"/>
                                        <a:gd name="T88" fmla="*/ 6 w 919"/>
                                        <a:gd name="T89" fmla="*/ 5 h 689"/>
                                        <a:gd name="T90" fmla="*/ 6 w 919"/>
                                        <a:gd name="T91" fmla="*/ 5 h 689"/>
                                        <a:gd name="T92" fmla="*/ 6 w 919"/>
                                        <a:gd name="T93" fmla="*/ 5 h 689"/>
                                        <a:gd name="T94" fmla="*/ 6 w 919"/>
                                        <a:gd name="T95" fmla="*/ 5 h 689"/>
                                        <a:gd name="T96" fmla="*/ 6 w 919"/>
                                        <a:gd name="T97" fmla="*/ 5 h 689"/>
                                        <a:gd name="T98" fmla="*/ 6 w 919"/>
                                        <a:gd name="T99" fmla="*/ 4 h 689"/>
                                        <a:gd name="T100" fmla="*/ 6 w 919"/>
                                        <a:gd name="T101" fmla="*/ 4 h 689"/>
                                        <a:gd name="T102" fmla="*/ 5 w 919"/>
                                        <a:gd name="T103" fmla="*/ 4 h 689"/>
                                        <a:gd name="T104" fmla="*/ 5 w 919"/>
                                        <a:gd name="T105" fmla="*/ 3 h 689"/>
                                        <a:gd name="T106" fmla="*/ 4 w 919"/>
                                        <a:gd name="T107" fmla="*/ 3 h 689"/>
                                        <a:gd name="T108" fmla="*/ 4 w 919"/>
                                        <a:gd name="T109" fmla="*/ 2 h 689"/>
                                        <a:gd name="T110" fmla="*/ 4 w 919"/>
                                        <a:gd name="T111" fmla="*/ 2 h 689"/>
                                        <a:gd name="T112" fmla="*/ 4 w 919"/>
                                        <a:gd name="T113" fmla="*/ 1 h 689"/>
                                        <a:gd name="T114" fmla="*/ 3 w 919"/>
                                        <a:gd name="T115" fmla="*/ 1 h 689"/>
                                        <a:gd name="T116" fmla="*/ 3 w 919"/>
                                        <a:gd name="T117" fmla="*/ 1 h 689"/>
                                        <a:gd name="T118" fmla="*/ 3 w 919"/>
                                        <a:gd name="T119" fmla="*/ 0 h 689"/>
                                        <a:gd name="T120" fmla="*/ 3 w 919"/>
                                        <a:gd name="T121" fmla="*/ 0 h 689"/>
                                        <a:gd name="T122" fmla="*/ 3 w 919"/>
                                        <a:gd name="T123" fmla="*/ 1 h 689"/>
                                        <a:gd name="T124" fmla="*/ 2 w 919"/>
                                        <a:gd name="T125" fmla="*/ 1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9"/>
                                        <a:gd name="T190" fmla="*/ 0 h 689"/>
                                        <a:gd name="T191" fmla="*/ 919 w 919"/>
                                        <a:gd name="T192" fmla="*/ 689 h 6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9" h="689">
                                          <a:moveTo>
                                            <a:pt x="304" y="84"/>
                                          </a:moveTo>
                                          <a:lnTo>
                                            <a:pt x="326" y="56"/>
                                          </a:lnTo>
                                          <a:lnTo>
                                            <a:pt x="348" y="31"/>
                                          </a:lnTo>
                                          <a:lnTo>
                                            <a:pt x="371" y="9"/>
                                          </a:lnTo>
                                          <a:lnTo>
                                            <a:pt x="382" y="2"/>
                                          </a:lnTo>
                                          <a:lnTo>
                                            <a:pt x="396" y="0"/>
                                          </a:lnTo>
                                          <a:lnTo>
                                            <a:pt x="409" y="4"/>
                                          </a:lnTo>
                                          <a:lnTo>
                                            <a:pt x="417" y="9"/>
                                          </a:lnTo>
                                          <a:lnTo>
                                            <a:pt x="432" y="35"/>
                                          </a:lnTo>
                                          <a:lnTo>
                                            <a:pt x="453" y="81"/>
                                          </a:lnTo>
                                          <a:lnTo>
                                            <a:pt x="476" y="134"/>
                                          </a:lnTo>
                                          <a:lnTo>
                                            <a:pt x="498" y="184"/>
                                          </a:lnTo>
                                          <a:lnTo>
                                            <a:pt x="519" y="227"/>
                                          </a:lnTo>
                                          <a:lnTo>
                                            <a:pt x="558" y="287"/>
                                          </a:lnTo>
                                          <a:lnTo>
                                            <a:pt x="597" y="347"/>
                                          </a:lnTo>
                                          <a:lnTo>
                                            <a:pt x="640" y="406"/>
                                          </a:lnTo>
                                          <a:lnTo>
                                            <a:pt x="679" y="453"/>
                                          </a:lnTo>
                                          <a:lnTo>
                                            <a:pt x="722" y="488"/>
                                          </a:lnTo>
                                          <a:lnTo>
                                            <a:pt x="764" y="523"/>
                                          </a:lnTo>
                                          <a:lnTo>
                                            <a:pt x="803" y="554"/>
                                          </a:lnTo>
                                          <a:lnTo>
                                            <a:pt x="845" y="585"/>
                                          </a:lnTo>
                                          <a:lnTo>
                                            <a:pt x="897" y="622"/>
                                          </a:lnTo>
                                          <a:lnTo>
                                            <a:pt x="908" y="634"/>
                                          </a:lnTo>
                                          <a:lnTo>
                                            <a:pt x="918" y="648"/>
                                          </a:lnTo>
                                          <a:lnTo>
                                            <a:pt x="919" y="658"/>
                                          </a:lnTo>
                                          <a:lnTo>
                                            <a:pt x="914" y="672"/>
                                          </a:lnTo>
                                          <a:lnTo>
                                            <a:pt x="904" y="680"/>
                                          </a:lnTo>
                                          <a:lnTo>
                                            <a:pt x="889" y="685"/>
                                          </a:lnTo>
                                          <a:lnTo>
                                            <a:pt x="857" y="688"/>
                                          </a:lnTo>
                                          <a:lnTo>
                                            <a:pt x="820" y="689"/>
                                          </a:lnTo>
                                          <a:lnTo>
                                            <a:pt x="757" y="684"/>
                                          </a:lnTo>
                                          <a:lnTo>
                                            <a:pt x="698" y="676"/>
                                          </a:lnTo>
                                          <a:lnTo>
                                            <a:pt x="647" y="669"/>
                                          </a:lnTo>
                                          <a:lnTo>
                                            <a:pt x="583" y="657"/>
                                          </a:lnTo>
                                          <a:lnTo>
                                            <a:pt x="521" y="639"/>
                                          </a:lnTo>
                                          <a:lnTo>
                                            <a:pt x="473" y="619"/>
                                          </a:lnTo>
                                          <a:lnTo>
                                            <a:pt x="429" y="594"/>
                                          </a:lnTo>
                                          <a:lnTo>
                                            <a:pt x="365" y="567"/>
                                          </a:lnTo>
                                          <a:lnTo>
                                            <a:pt x="298" y="534"/>
                                          </a:lnTo>
                                          <a:lnTo>
                                            <a:pt x="237" y="504"/>
                                          </a:lnTo>
                                          <a:lnTo>
                                            <a:pt x="192" y="470"/>
                                          </a:lnTo>
                                          <a:lnTo>
                                            <a:pt x="149" y="440"/>
                                          </a:lnTo>
                                          <a:lnTo>
                                            <a:pt x="109" y="409"/>
                                          </a:lnTo>
                                          <a:lnTo>
                                            <a:pt x="69" y="366"/>
                                          </a:lnTo>
                                          <a:lnTo>
                                            <a:pt x="36" y="333"/>
                                          </a:lnTo>
                                          <a:lnTo>
                                            <a:pt x="7" y="302"/>
                                          </a:lnTo>
                                          <a:lnTo>
                                            <a:pt x="0" y="288"/>
                                          </a:lnTo>
                                          <a:lnTo>
                                            <a:pt x="3" y="271"/>
                                          </a:lnTo>
                                          <a:lnTo>
                                            <a:pt x="13" y="254"/>
                                          </a:lnTo>
                                          <a:lnTo>
                                            <a:pt x="31" y="242"/>
                                          </a:lnTo>
                                          <a:lnTo>
                                            <a:pt x="54" y="233"/>
                                          </a:lnTo>
                                          <a:lnTo>
                                            <a:pt x="83" y="229"/>
                                          </a:lnTo>
                                          <a:lnTo>
                                            <a:pt x="110" y="231"/>
                                          </a:lnTo>
                                          <a:lnTo>
                                            <a:pt x="131" y="236"/>
                                          </a:lnTo>
                                          <a:lnTo>
                                            <a:pt x="156" y="245"/>
                                          </a:lnTo>
                                          <a:lnTo>
                                            <a:pt x="170" y="249"/>
                                          </a:lnTo>
                                          <a:lnTo>
                                            <a:pt x="148" y="249"/>
                                          </a:lnTo>
                                          <a:lnTo>
                                            <a:pt x="126" y="247"/>
                                          </a:lnTo>
                                          <a:lnTo>
                                            <a:pt x="107" y="248"/>
                                          </a:lnTo>
                                          <a:lnTo>
                                            <a:pt x="89" y="251"/>
                                          </a:lnTo>
                                          <a:lnTo>
                                            <a:pt x="73" y="257"/>
                                          </a:lnTo>
                                          <a:lnTo>
                                            <a:pt x="57" y="265"/>
                                          </a:lnTo>
                                          <a:lnTo>
                                            <a:pt x="46" y="277"/>
                                          </a:lnTo>
                                          <a:lnTo>
                                            <a:pt x="40" y="288"/>
                                          </a:lnTo>
                                          <a:lnTo>
                                            <a:pt x="41" y="294"/>
                                          </a:lnTo>
                                          <a:lnTo>
                                            <a:pt x="46" y="302"/>
                                          </a:lnTo>
                                          <a:lnTo>
                                            <a:pt x="56" y="315"/>
                                          </a:lnTo>
                                          <a:lnTo>
                                            <a:pt x="75" y="339"/>
                                          </a:lnTo>
                                          <a:lnTo>
                                            <a:pt x="99" y="368"/>
                                          </a:lnTo>
                                          <a:lnTo>
                                            <a:pt x="128" y="391"/>
                                          </a:lnTo>
                                          <a:lnTo>
                                            <a:pt x="159" y="420"/>
                                          </a:lnTo>
                                          <a:lnTo>
                                            <a:pt x="193" y="445"/>
                                          </a:lnTo>
                                          <a:lnTo>
                                            <a:pt x="219" y="462"/>
                                          </a:lnTo>
                                          <a:lnTo>
                                            <a:pt x="241" y="477"/>
                                          </a:lnTo>
                                          <a:lnTo>
                                            <a:pt x="270" y="493"/>
                                          </a:lnTo>
                                          <a:lnTo>
                                            <a:pt x="292" y="507"/>
                                          </a:lnTo>
                                          <a:lnTo>
                                            <a:pt x="315" y="516"/>
                                          </a:lnTo>
                                          <a:lnTo>
                                            <a:pt x="334" y="520"/>
                                          </a:lnTo>
                                          <a:lnTo>
                                            <a:pt x="355" y="526"/>
                                          </a:lnTo>
                                          <a:lnTo>
                                            <a:pt x="376" y="537"/>
                                          </a:lnTo>
                                          <a:lnTo>
                                            <a:pt x="411" y="554"/>
                                          </a:lnTo>
                                          <a:lnTo>
                                            <a:pt x="448" y="572"/>
                                          </a:lnTo>
                                          <a:lnTo>
                                            <a:pt x="481" y="587"/>
                                          </a:lnTo>
                                          <a:lnTo>
                                            <a:pt x="512" y="604"/>
                                          </a:lnTo>
                                          <a:lnTo>
                                            <a:pt x="543" y="620"/>
                                          </a:lnTo>
                                          <a:lnTo>
                                            <a:pt x="570" y="625"/>
                                          </a:lnTo>
                                          <a:lnTo>
                                            <a:pt x="598" y="633"/>
                                          </a:lnTo>
                                          <a:lnTo>
                                            <a:pt x="628" y="642"/>
                                          </a:lnTo>
                                          <a:lnTo>
                                            <a:pt x="657" y="645"/>
                                          </a:lnTo>
                                          <a:lnTo>
                                            <a:pt x="693" y="649"/>
                                          </a:lnTo>
                                          <a:lnTo>
                                            <a:pt x="730" y="652"/>
                                          </a:lnTo>
                                          <a:lnTo>
                                            <a:pt x="764" y="655"/>
                                          </a:lnTo>
                                          <a:lnTo>
                                            <a:pt x="777" y="653"/>
                                          </a:lnTo>
                                          <a:lnTo>
                                            <a:pt x="791" y="647"/>
                                          </a:lnTo>
                                          <a:lnTo>
                                            <a:pt x="799" y="635"/>
                                          </a:lnTo>
                                          <a:lnTo>
                                            <a:pt x="803" y="621"/>
                                          </a:lnTo>
                                          <a:lnTo>
                                            <a:pt x="801" y="609"/>
                                          </a:lnTo>
                                          <a:lnTo>
                                            <a:pt x="787" y="589"/>
                                          </a:lnTo>
                                          <a:lnTo>
                                            <a:pt x="764" y="562"/>
                                          </a:lnTo>
                                          <a:lnTo>
                                            <a:pt x="739" y="540"/>
                                          </a:lnTo>
                                          <a:lnTo>
                                            <a:pt x="716" y="520"/>
                                          </a:lnTo>
                                          <a:lnTo>
                                            <a:pt x="688" y="502"/>
                                          </a:lnTo>
                                          <a:lnTo>
                                            <a:pt x="661" y="483"/>
                                          </a:lnTo>
                                          <a:lnTo>
                                            <a:pt x="635" y="461"/>
                                          </a:lnTo>
                                          <a:lnTo>
                                            <a:pt x="616" y="437"/>
                                          </a:lnTo>
                                          <a:lnTo>
                                            <a:pt x="597" y="412"/>
                                          </a:lnTo>
                                          <a:lnTo>
                                            <a:pt x="577" y="380"/>
                                          </a:lnTo>
                                          <a:lnTo>
                                            <a:pt x="561" y="355"/>
                                          </a:lnTo>
                                          <a:lnTo>
                                            <a:pt x="545" y="330"/>
                                          </a:lnTo>
                                          <a:lnTo>
                                            <a:pt x="526" y="299"/>
                                          </a:lnTo>
                                          <a:lnTo>
                                            <a:pt x="508" y="268"/>
                                          </a:lnTo>
                                          <a:lnTo>
                                            <a:pt x="493" y="240"/>
                                          </a:lnTo>
                                          <a:lnTo>
                                            <a:pt x="478" y="211"/>
                                          </a:lnTo>
                                          <a:lnTo>
                                            <a:pt x="463" y="181"/>
                                          </a:lnTo>
                                          <a:lnTo>
                                            <a:pt x="449" y="154"/>
                                          </a:lnTo>
                                          <a:lnTo>
                                            <a:pt x="436" y="128"/>
                                          </a:lnTo>
                                          <a:lnTo>
                                            <a:pt x="426" y="99"/>
                                          </a:lnTo>
                                          <a:lnTo>
                                            <a:pt x="419" y="80"/>
                                          </a:lnTo>
                                          <a:lnTo>
                                            <a:pt x="412" y="68"/>
                                          </a:lnTo>
                                          <a:lnTo>
                                            <a:pt x="401" y="59"/>
                                          </a:lnTo>
                                          <a:lnTo>
                                            <a:pt x="389" y="55"/>
                                          </a:lnTo>
                                          <a:lnTo>
                                            <a:pt x="375" y="56"/>
                                          </a:lnTo>
                                          <a:lnTo>
                                            <a:pt x="360" y="61"/>
                                          </a:lnTo>
                                          <a:lnTo>
                                            <a:pt x="344" y="70"/>
                                          </a:lnTo>
                                          <a:lnTo>
                                            <a:pt x="325" y="77"/>
                                          </a:lnTo>
                                          <a:lnTo>
                                            <a:pt x="304" y="84"/>
                                          </a:lnTo>
                                          <a:close/>
                                        </a:path>
                                      </a:pathLst>
                                    </a:custGeom>
                                    <a:solidFill>
                                      <a:srgbClr val="FF4040"/>
                                    </a:solidFill>
                                    <a:ln w="9525">
                                      <a:noFill/>
                                      <a:round/>
                                      <a:headEnd/>
                                      <a:tailEnd/>
                                    </a:ln>
                                  </p:spPr>
                                  <p:txBody>
                                    <a:bodyPr/>
                                    <a:lstStyle/>
                                    <a:p>
                                      <a:endParaRPr lang="cs-CZ"/>
                                    </a:p>
                                  </p:txBody>
                                </p:sp>
                                <p:sp>
                                  <p:nvSpPr>
                                    <p:cNvPr id="1325" name="Freeform 74"/>
                                    <p:cNvSpPr>
                                      <a:spLocks/>
                                    </p:cNvSpPr>
                                    <p:nvPr/>
                                  </p:nvSpPr>
                                  <p:spPr bwMode="auto">
                                    <a:xfrm>
                                      <a:off x="2045" y="1723"/>
                                      <a:ext cx="129" cy="125"/>
                                    </a:xfrm>
                                    <a:custGeom>
                                      <a:avLst/>
                                      <a:gdLst>
                                        <a:gd name="T0" fmla="*/ 1 w 645"/>
                                        <a:gd name="T1" fmla="*/ 0 h 627"/>
                                        <a:gd name="T2" fmla="*/ 2 w 645"/>
                                        <a:gd name="T3" fmla="*/ 0 h 627"/>
                                        <a:gd name="T4" fmla="*/ 2 w 645"/>
                                        <a:gd name="T5" fmla="*/ 0 h 627"/>
                                        <a:gd name="T6" fmla="*/ 3 w 645"/>
                                        <a:gd name="T7" fmla="*/ 0 h 627"/>
                                        <a:gd name="T8" fmla="*/ 4 w 645"/>
                                        <a:gd name="T9" fmla="*/ 0 h 627"/>
                                        <a:gd name="T10" fmla="*/ 4 w 645"/>
                                        <a:gd name="T11" fmla="*/ 1 h 627"/>
                                        <a:gd name="T12" fmla="*/ 5 w 645"/>
                                        <a:gd name="T13" fmla="*/ 2 h 627"/>
                                        <a:gd name="T14" fmla="*/ 5 w 645"/>
                                        <a:gd name="T15" fmla="*/ 2 h 627"/>
                                        <a:gd name="T16" fmla="*/ 5 w 645"/>
                                        <a:gd name="T17" fmla="*/ 3 h 627"/>
                                        <a:gd name="T18" fmla="*/ 5 w 645"/>
                                        <a:gd name="T19" fmla="*/ 3 h 627"/>
                                        <a:gd name="T20" fmla="*/ 5 w 645"/>
                                        <a:gd name="T21" fmla="*/ 3 h 627"/>
                                        <a:gd name="T22" fmla="*/ 4 w 645"/>
                                        <a:gd name="T23" fmla="*/ 4 h 627"/>
                                        <a:gd name="T24" fmla="*/ 5 w 645"/>
                                        <a:gd name="T25" fmla="*/ 4 h 627"/>
                                        <a:gd name="T26" fmla="*/ 5 w 645"/>
                                        <a:gd name="T27" fmla="*/ 3 h 627"/>
                                        <a:gd name="T28" fmla="*/ 5 w 645"/>
                                        <a:gd name="T29" fmla="*/ 3 h 627"/>
                                        <a:gd name="T30" fmla="*/ 5 w 645"/>
                                        <a:gd name="T31" fmla="*/ 2 h 627"/>
                                        <a:gd name="T32" fmla="*/ 5 w 645"/>
                                        <a:gd name="T33" fmla="*/ 2 h 627"/>
                                        <a:gd name="T34" fmla="*/ 5 w 645"/>
                                        <a:gd name="T35" fmla="*/ 2 h 627"/>
                                        <a:gd name="T36" fmla="*/ 4 w 645"/>
                                        <a:gd name="T37" fmla="*/ 2 h 627"/>
                                        <a:gd name="T38" fmla="*/ 4 w 645"/>
                                        <a:gd name="T39" fmla="*/ 1 h 627"/>
                                        <a:gd name="T40" fmla="*/ 4 w 645"/>
                                        <a:gd name="T41" fmla="*/ 1 h 627"/>
                                        <a:gd name="T42" fmla="*/ 4 w 645"/>
                                        <a:gd name="T43" fmla="*/ 1 h 627"/>
                                        <a:gd name="T44" fmla="*/ 4 w 645"/>
                                        <a:gd name="T45" fmla="*/ 1 h 627"/>
                                        <a:gd name="T46" fmla="*/ 3 w 645"/>
                                        <a:gd name="T47" fmla="*/ 0 h 627"/>
                                        <a:gd name="T48" fmla="*/ 3 w 645"/>
                                        <a:gd name="T49" fmla="*/ 0 h 627"/>
                                        <a:gd name="T50" fmla="*/ 3 w 645"/>
                                        <a:gd name="T51" fmla="*/ 0 h 627"/>
                                        <a:gd name="T52" fmla="*/ 2 w 645"/>
                                        <a:gd name="T53" fmla="*/ 0 h 627"/>
                                        <a:gd name="T54" fmla="*/ 2 w 645"/>
                                        <a:gd name="T55" fmla="*/ 0 h 627"/>
                                        <a:gd name="T56" fmla="*/ 2 w 645"/>
                                        <a:gd name="T57" fmla="*/ 0 h 627"/>
                                        <a:gd name="T58" fmla="*/ 1 w 645"/>
                                        <a:gd name="T59" fmla="*/ 1 h 627"/>
                                        <a:gd name="T60" fmla="*/ 1 w 645"/>
                                        <a:gd name="T61" fmla="*/ 1 h 627"/>
                                        <a:gd name="T62" fmla="*/ 1 w 645"/>
                                        <a:gd name="T63" fmla="*/ 1 h 627"/>
                                        <a:gd name="T64" fmla="*/ 1 w 645"/>
                                        <a:gd name="T65" fmla="*/ 1 h 627"/>
                                        <a:gd name="T66" fmla="*/ 0 w 645"/>
                                        <a:gd name="T67" fmla="*/ 2 h 627"/>
                                        <a:gd name="T68" fmla="*/ 0 w 645"/>
                                        <a:gd name="T69" fmla="*/ 2 h 627"/>
                                        <a:gd name="T70" fmla="*/ 0 w 645"/>
                                        <a:gd name="T71" fmla="*/ 3 h 627"/>
                                        <a:gd name="T72" fmla="*/ 0 w 645"/>
                                        <a:gd name="T73" fmla="*/ 3 h 627"/>
                                        <a:gd name="T74" fmla="*/ 0 w 645"/>
                                        <a:gd name="T75" fmla="*/ 3 h 627"/>
                                        <a:gd name="T76" fmla="*/ 0 w 645"/>
                                        <a:gd name="T77" fmla="*/ 4 h 627"/>
                                        <a:gd name="T78" fmla="*/ 1 w 645"/>
                                        <a:gd name="T79" fmla="*/ 4 h 627"/>
                                        <a:gd name="T80" fmla="*/ 1 w 645"/>
                                        <a:gd name="T81" fmla="*/ 4 h 627"/>
                                        <a:gd name="T82" fmla="*/ 1 w 645"/>
                                        <a:gd name="T83" fmla="*/ 5 h 627"/>
                                        <a:gd name="T84" fmla="*/ 1 w 645"/>
                                        <a:gd name="T85" fmla="*/ 5 h 627"/>
                                        <a:gd name="T86" fmla="*/ 2 w 645"/>
                                        <a:gd name="T87" fmla="*/ 5 h 627"/>
                                        <a:gd name="T88" fmla="*/ 2 w 645"/>
                                        <a:gd name="T89" fmla="*/ 5 h 627"/>
                                        <a:gd name="T90" fmla="*/ 2 w 645"/>
                                        <a:gd name="T91" fmla="*/ 5 h 627"/>
                                        <a:gd name="T92" fmla="*/ 2 w 645"/>
                                        <a:gd name="T93" fmla="*/ 5 h 627"/>
                                        <a:gd name="T94" fmla="*/ 1 w 645"/>
                                        <a:gd name="T95" fmla="*/ 5 h 627"/>
                                        <a:gd name="T96" fmla="*/ 1 w 645"/>
                                        <a:gd name="T97" fmla="*/ 5 h 627"/>
                                        <a:gd name="T98" fmla="*/ 1 w 645"/>
                                        <a:gd name="T99" fmla="*/ 4 h 627"/>
                                        <a:gd name="T100" fmla="*/ 0 w 645"/>
                                        <a:gd name="T101" fmla="*/ 3 h 627"/>
                                        <a:gd name="T102" fmla="*/ 0 w 645"/>
                                        <a:gd name="T103" fmla="*/ 3 h 627"/>
                                        <a:gd name="T104" fmla="*/ 0 w 645"/>
                                        <a:gd name="T105" fmla="*/ 2 h 627"/>
                                        <a:gd name="T106" fmla="*/ 0 w 645"/>
                                        <a:gd name="T107" fmla="*/ 1 h 627"/>
                                        <a:gd name="T108" fmla="*/ 1 w 645"/>
                                        <a:gd name="T109" fmla="*/ 1 h 6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627"/>
                                        <a:gd name="T167" fmla="*/ 645 w 645"/>
                                        <a:gd name="T168" fmla="*/ 627 h 6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627">
                                          <a:moveTo>
                                            <a:pt x="95" y="86"/>
                                          </a:moveTo>
                                          <a:lnTo>
                                            <a:pt x="127" y="60"/>
                                          </a:lnTo>
                                          <a:lnTo>
                                            <a:pt x="158" y="37"/>
                                          </a:lnTo>
                                          <a:lnTo>
                                            <a:pt x="192" y="18"/>
                                          </a:lnTo>
                                          <a:lnTo>
                                            <a:pt x="233" y="6"/>
                                          </a:lnTo>
                                          <a:lnTo>
                                            <a:pt x="268" y="2"/>
                                          </a:lnTo>
                                          <a:lnTo>
                                            <a:pt x="309" y="0"/>
                                          </a:lnTo>
                                          <a:lnTo>
                                            <a:pt x="367" y="5"/>
                                          </a:lnTo>
                                          <a:lnTo>
                                            <a:pt x="424" y="17"/>
                                          </a:lnTo>
                                          <a:lnTo>
                                            <a:pt x="460" y="42"/>
                                          </a:lnTo>
                                          <a:lnTo>
                                            <a:pt x="487" y="77"/>
                                          </a:lnTo>
                                          <a:lnTo>
                                            <a:pt x="511" y="119"/>
                                          </a:lnTo>
                                          <a:lnTo>
                                            <a:pt x="536" y="158"/>
                                          </a:lnTo>
                                          <a:lnTo>
                                            <a:pt x="566" y="192"/>
                                          </a:lnTo>
                                          <a:lnTo>
                                            <a:pt x="592" y="219"/>
                                          </a:lnTo>
                                          <a:lnTo>
                                            <a:pt x="627" y="259"/>
                                          </a:lnTo>
                                          <a:lnTo>
                                            <a:pt x="641" y="297"/>
                                          </a:lnTo>
                                          <a:lnTo>
                                            <a:pt x="645" y="326"/>
                                          </a:lnTo>
                                          <a:lnTo>
                                            <a:pt x="641" y="342"/>
                                          </a:lnTo>
                                          <a:lnTo>
                                            <a:pt x="632" y="370"/>
                                          </a:lnTo>
                                          <a:lnTo>
                                            <a:pt x="617" y="396"/>
                                          </a:lnTo>
                                          <a:lnTo>
                                            <a:pt x="595" y="424"/>
                                          </a:lnTo>
                                          <a:lnTo>
                                            <a:pt x="569" y="461"/>
                                          </a:lnTo>
                                          <a:lnTo>
                                            <a:pt x="545" y="488"/>
                                          </a:lnTo>
                                          <a:lnTo>
                                            <a:pt x="559" y="462"/>
                                          </a:lnTo>
                                          <a:lnTo>
                                            <a:pt x="569" y="445"/>
                                          </a:lnTo>
                                          <a:lnTo>
                                            <a:pt x="582" y="424"/>
                                          </a:lnTo>
                                          <a:lnTo>
                                            <a:pt x="591" y="407"/>
                                          </a:lnTo>
                                          <a:lnTo>
                                            <a:pt x="604" y="381"/>
                                          </a:lnTo>
                                          <a:lnTo>
                                            <a:pt x="611" y="355"/>
                                          </a:lnTo>
                                          <a:lnTo>
                                            <a:pt x="618" y="327"/>
                                          </a:lnTo>
                                          <a:lnTo>
                                            <a:pt x="620" y="312"/>
                                          </a:lnTo>
                                          <a:lnTo>
                                            <a:pt x="616" y="297"/>
                                          </a:lnTo>
                                          <a:lnTo>
                                            <a:pt x="608" y="279"/>
                                          </a:lnTo>
                                          <a:lnTo>
                                            <a:pt x="602" y="263"/>
                                          </a:lnTo>
                                          <a:lnTo>
                                            <a:pt x="589" y="251"/>
                                          </a:lnTo>
                                          <a:lnTo>
                                            <a:pt x="574" y="238"/>
                                          </a:lnTo>
                                          <a:lnTo>
                                            <a:pt x="562" y="221"/>
                                          </a:lnTo>
                                          <a:lnTo>
                                            <a:pt x="546" y="203"/>
                                          </a:lnTo>
                                          <a:lnTo>
                                            <a:pt x="531" y="181"/>
                                          </a:lnTo>
                                          <a:lnTo>
                                            <a:pt x="515" y="159"/>
                                          </a:lnTo>
                                          <a:lnTo>
                                            <a:pt x="500" y="141"/>
                                          </a:lnTo>
                                          <a:lnTo>
                                            <a:pt x="488" y="120"/>
                                          </a:lnTo>
                                          <a:lnTo>
                                            <a:pt x="477" y="97"/>
                                          </a:lnTo>
                                          <a:lnTo>
                                            <a:pt x="468" y="81"/>
                                          </a:lnTo>
                                          <a:lnTo>
                                            <a:pt x="453" y="68"/>
                                          </a:lnTo>
                                          <a:lnTo>
                                            <a:pt x="437" y="55"/>
                                          </a:lnTo>
                                          <a:lnTo>
                                            <a:pt x="421" y="43"/>
                                          </a:lnTo>
                                          <a:lnTo>
                                            <a:pt x="403" y="35"/>
                                          </a:lnTo>
                                          <a:lnTo>
                                            <a:pt x="385" y="31"/>
                                          </a:lnTo>
                                          <a:lnTo>
                                            <a:pt x="355" y="29"/>
                                          </a:lnTo>
                                          <a:lnTo>
                                            <a:pt x="325" y="29"/>
                                          </a:lnTo>
                                          <a:lnTo>
                                            <a:pt x="302" y="30"/>
                                          </a:lnTo>
                                          <a:lnTo>
                                            <a:pt x="280" y="29"/>
                                          </a:lnTo>
                                          <a:lnTo>
                                            <a:pt x="259" y="31"/>
                                          </a:lnTo>
                                          <a:lnTo>
                                            <a:pt x="236" y="36"/>
                                          </a:lnTo>
                                          <a:lnTo>
                                            <a:pt x="215" y="41"/>
                                          </a:lnTo>
                                          <a:lnTo>
                                            <a:pt x="195" y="49"/>
                                          </a:lnTo>
                                          <a:lnTo>
                                            <a:pt x="176" y="60"/>
                                          </a:lnTo>
                                          <a:lnTo>
                                            <a:pt x="158" y="74"/>
                                          </a:lnTo>
                                          <a:lnTo>
                                            <a:pt x="138" y="87"/>
                                          </a:lnTo>
                                          <a:lnTo>
                                            <a:pt x="119" y="103"/>
                                          </a:lnTo>
                                          <a:lnTo>
                                            <a:pt x="99" y="124"/>
                                          </a:lnTo>
                                          <a:lnTo>
                                            <a:pt x="83" y="143"/>
                                          </a:lnTo>
                                          <a:lnTo>
                                            <a:pt x="72" y="160"/>
                                          </a:lnTo>
                                          <a:lnTo>
                                            <a:pt x="65" y="181"/>
                                          </a:lnTo>
                                          <a:lnTo>
                                            <a:pt x="56" y="202"/>
                                          </a:lnTo>
                                          <a:lnTo>
                                            <a:pt x="47" y="223"/>
                                          </a:lnTo>
                                          <a:lnTo>
                                            <a:pt x="37" y="247"/>
                                          </a:lnTo>
                                          <a:lnTo>
                                            <a:pt x="35" y="275"/>
                                          </a:lnTo>
                                          <a:lnTo>
                                            <a:pt x="32" y="300"/>
                                          </a:lnTo>
                                          <a:lnTo>
                                            <a:pt x="29" y="324"/>
                                          </a:lnTo>
                                          <a:lnTo>
                                            <a:pt x="29" y="340"/>
                                          </a:lnTo>
                                          <a:lnTo>
                                            <a:pt x="31" y="361"/>
                                          </a:lnTo>
                                          <a:lnTo>
                                            <a:pt x="36" y="384"/>
                                          </a:lnTo>
                                          <a:lnTo>
                                            <a:pt x="40" y="408"/>
                                          </a:lnTo>
                                          <a:lnTo>
                                            <a:pt x="51" y="436"/>
                                          </a:lnTo>
                                          <a:lnTo>
                                            <a:pt x="61" y="462"/>
                                          </a:lnTo>
                                          <a:lnTo>
                                            <a:pt x="68" y="477"/>
                                          </a:lnTo>
                                          <a:lnTo>
                                            <a:pt x="80" y="496"/>
                                          </a:lnTo>
                                          <a:lnTo>
                                            <a:pt x="95" y="519"/>
                                          </a:lnTo>
                                          <a:lnTo>
                                            <a:pt x="108" y="535"/>
                                          </a:lnTo>
                                          <a:lnTo>
                                            <a:pt x="120" y="551"/>
                                          </a:lnTo>
                                          <a:lnTo>
                                            <a:pt x="136" y="566"/>
                                          </a:lnTo>
                                          <a:lnTo>
                                            <a:pt x="155" y="581"/>
                                          </a:lnTo>
                                          <a:lnTo>
                                            <a:pt x="170" y="593"/>
                                          </a:lnTo>
                                          <a:lnTo>
                                            <a:pt x="183" y="600"/>
                                          </a:lnTo>
                                          <a:lnTo>
                                            <a:pt x="202" y="607"/>
                                          </a:lnTo>
                                          <a:lnTo>
                                            <a:pt x="218" y="611"/>
                                          </a:lnTo>
                                          <a:lnTo>
                                            <a:pt x="235" y="614"/>
                                          </a:lnTo>
                                          <a:lnTo>
                                            <a:pt x="253" y="615"/>
                                          </a:lnTo>
                                          <a:lnTo>
                                            <a:pt x="282" y="612"/>
                                          </a:lnTo>
                                          <a:lnTo>
                                            <a:pt x="248" y="622"/>
                                          </a:lnTo>
                                          <a:lnTo>
                                            <a:pt x="221" y="627"/>
                                          </a:lnTo>
                                          <a:lnTo>
                                            <a:pt x="195" y="623"/>
                                          </a:lnTo>
                                          <a:lnTo>
                                            <a:pt x="169" y="615"/>
                                          </a:lnTo>
                                          <a:lnTo>
                                            <a:pt x="142" y="601"/>
                                          </a:lnTo>
                                          <a:lnTo>
                                            <a:pt x="122" y="583"/>
                                          </a:lnTo>
                                          <a:lnTo>
                                            <a:pt x="100" y="560"/>
                                          </a:lnTo>
                                          <a:lnTo>
                                            <a:pt x="72" y="524"/>
                                          </a:lnTo>
                                          <a:lnTo>
                                            <a:pt x="41" y="476"/>
                                          </a:lnTo>
                                          <a:lnTo>
                                            <a:pt x="18" y="431"/>
                                          </a:lnTo>
                                          <a:lnTo>
                                            <a:pt x="3" y="387"/>
                                          </a:lnTo>
                                          <a:lnTo>
                                            <a:pt x="0" y="356"/>
                                          </a:lnTo>
                                          <a:lnTo>
                                            <a:pt x="4" y="327"/>
                                          </a:lnTo>
                                          <a:lnTo>
                                            <a:pt x="13" y="269"/>
                                          </a:lnTo>
                                          <a:lnTo>
                                            <a:pt x="23" y="204"/>
                                          </a:lnTo>
                                          <a:lnTo>
                                            <a:pt x="44" y="153"/>
                                          </a:lnTo>
                                          <a:lnTo>
                                            <a:pt x="69" y="116"/>
                                          </a:lnTo>
                                          <a:lnTo>
                                            <a:pt x="95" y="86"/>
                                          </a:lnTo>
                                          <a:close/>
                                        </a:path>
                                      </a:pathLst>
                                    </a:custGeom>
                                    <a:solidFill>
                                      <a:srgbClr val="FF4040"/>
                                    </a:solidFill>
                                    <a:ln w="9525">
                                      <a:noFill/>
                                      <a:round/>
                                      <a:headEnd/>
                                      <a:tailEnd/>
                                    </a:ln>
                                  </p:spPr>
                                  <p:txBody>
                                    <a:bodyPr/>
                                    <a:lstStyle/>
                                    <a:p>
                                      <a:endParaRPr lang="cs-CZ"/>
                                    </a:p>
                                  </p:txBody>
                                </p:sp>
                              </p:grpSp>
                            </p:grpSp>
                            <p:sp>
                              <p:nvSpPr>
                                <p:cNvPr id="1321" name="Freeform 75"/>
                                <p:cNvSpPr>
                                  <a:spLocks/>
                                </p:cNvSpPr>
                                <p:nvPr/>
                              </p:nvSpPr>
                              <p:spPr bwMode="auto">
                                <a:xfrm>
                                  <a:off x="2147" y="1838"/>
                                  <a:ext cx="90" cy="81"/>
                                </a:xfrm>
                                <a:custGeom>
                                  <a:avLst/>
                                  <a:gdLst>
                                    <a:gd name="T0" fmla="*/ 0 w 447"/>
                                    <a:gd name="T1" fmla="*/ 0 h 407"/>
                                    <a:gd name="T2" fmla="*/ 1 w 447"/>
                                    <a:gd name="T3" fmla="*/ 0 h 407"/>
                                    <a:gd name="T4" fmla="*/ 1 w 447"/>
                                    <a:gd name="T5" fmla="*/ 0 h 407"/>
                                    <a:gd name="T6" fmla="*/ 1 w 447"/>
                                    <a:gd name="T7" fmla="*/ 0 h 407"/>
                                    <a:gd name="T8" fmla="*/ 1 w 447"/>
                                    <a:gd name="T9" fmla="*/ 0 h 407"/>
                                    <a:gd name="T10" fmla="*/ 1 w 447"/>
                                    <a:gd name="T11" fmla="*/ 0 h 407"/>
                                    <a:gd name="T12" fmla="*/ 1 w 447"/>
                                    <a:gd name="T13" fmla="*/ 0 h 407"/>
                                    <a:gd name="T14" fmla="*/ 1 w 447"/>
                                    <a:gd name="T15" fmla="*/ 0 h 407"/>
                                    <a:gd name="T16" fmla="*/ 2 w 447"/>
                                    <a:gd name="T17" fmla="*/ 0 h 407"/>
                                    <a:gd name="T18" fmla="*/ 2 w 447"/>
                                    <a:gd name="T19" fmla="*/ 0 h 407"/>
                                    <a:gd name="T20" fmla="*/ 2 w 447"/>
                                    <a:gd name="T21" fmla="*/ 1 h 407"/>
                                    <a:gd name="T22" fmla="*/ 2 w 447"/>
                                    <a:gd name="T23" fmla="*/ 1 h 407"/>
                                    <a:gd name="T24" fmla="*/ 2 w 447"/>
                                    <a:gd name="T25" fmla="*/ 1 h 407"/>
                                    <a:gd name="T26" fmla="*/ 2 w 447"/>
                                    <a:gd name="T27" fmla="*/ 1 h 407"/>
                                    <a:gd name="T28" fmla="*/ 3 w 447"/>
                                    <a:gd name="T29" fmla="*/ 2 h 407"/>
                                    <a:gd name="T30" fmla="*/ 3 w 447"/>
                                    <a:gd name="T31" fmla="*/ 2 h 407"/>
                                    <a:gd name="T32" fmla="*/ 3 w 447"/>
                                    <a:gd name="T33" fmla="*/ 2 h 407"/>
                                    <a:gd name="T34" fmla="*/ 3 w 447"/>
                                    <a:gd name="T35" fmla="*/ 2 h 407"/>
                                    <a:gd name="T36" fmla="*/ 3 w 447"/>
                                    <a:gd name="T37" fmla="*/ 2 h 407"/>
                                    <a:gd name="T38" fmla="*/ 4 w 447"/>
                                    <a:gd name="T39" fmla="*/ 3 h 407"/>
                                    <a:gd name="T40" fmla="*/ 4 w 447"/>
                                    <a:gd name="T41" fmla="*/ 3 h 407"/>
                                    <a:gd name="T42" fmla="*/ 4 w 447"/>
                                    <a:gd name="T43" fmla="*/ 3 h 407"/>
                                    <a:gd name="T44" fmla="*/ 4 w 447"/>
                                    <a:gd name="T45" fmla="*/ 3 h 407"/>
                                    <a:gd name="T46" fmla="*/ 4 w 447"/>
                                    <a:gd name="T47" fmla="*/ 3 h 407"/>
                                    <a:gd name="T48" fmla="*/ 3 w 447"/>
                                    <a:gd name="T49" fmla="*/ 3 h 407"/>
                                    <a:gd name="T50" fmla="*/ 3 w 447"/>
                                    <a:gd name="T51" fmla="*/ 3 h 407"/>
                                    <a:gd name="T52" fmla="*/ 3 w 447"/>
                                    <a:gd name="T53" fmla="*/ 3 h 407"/>
                                    <a:gd name="T54" fmla="*/ 3 w 447"/>
                                    <a:gd name="T55" fmla="*/ 3 h 407"/>
                                    <a:gd name="T56" fmla="*/ 3 w 447"/>
                                    <a:gd name="T57" fmla="*/ 3 h 407"/>
                                    <a:gd name="T58" fmla="*/ 2 w 447"/>
                                    <a:gd name="T59" fmla="*/ 3 h 407"/>
                                    <a:gd name="T60" fmla="*/ 2 w 447"/>
                                    <a:gd name="T61" fmla="*/ 3 h 407"/>
                                    <a:gd name="T62" fmla="*/ 2 w 447"/>
                                    <a:gd name="T63" fmla="*/ 3 h 407"/>
                                    <a:gd name="T64" fmla="*/ 2 w 447"/>
                                    <a:gd name="T65" fmla="*/ 3 h 407"/>
                                    <a:gd name="T66" fmla="*/ 1 w 447"/>
                                    <a:gd name="T67" fmla="*/ 2 h 407"/>
                                    <a:gd name="T68" fmla="*/ 1 w 447"/>
                                    <a:gd name="T69" fmla="*/ 2 h 407"/>
                                    <a:gd name="T70" fmla="*/ 1 w 447"/>
                                    <a:gd name="T71" fmla="*/ 2 h 407"/>
                                    <a:gd name="T72" fmla="*/ 1 w 447"/>
                                    <a:gd name="T73" fmla="*/ 2 h 407"/>
                                    <a:gd name="T74" fmla="*/ 0 w 447"/>
                                    <a:gd name="T75" fmla="*/ 2 h 407"/>
                                    <a:gd name="T76" fmla="*/ 0 w 447"/>
                                    <a:gd name="T77" fmla="*/ 2 h 407"/>
                                    <a:gd name="T78" fmla="*/ 0 w 447"/>
                                    <a:gd name="T79" fmla="*/ 1 h 407"/>
                                    <a:gd name="T80" fmla="*/ 0 w 447"/>
                                    <a:gd name="T81" fmla="*/ 1 h 407"/>
                                    <a:gd name="T82" fmla="*/ 0 w 447"/>
                                    <a:gd name="T83" fmla="*/ 1 h 407"/>
                                    <a:gd name="T84" fmla="*/ 0 w 447"/>
                                    <a:gd name="T85" fmla="*/ 1 h 407"/>
                                    <a:gd name="T86" fmla="*/ 0 w 447"/>
                                    <a:gd name="T87" fmla="*/ 1 h 407"/>
                                    <a:gd name="T88" fmla="*/ 0 w 447"/>
                                    <a:gd name="T89" fmla="*/ 1 h 407"/>
                                    <a:gd name="T90" fmla="*/ 0 w 447"/>
                                    <a:gd name="T91" fmla="*/ 1 h 407"/>
                                    <a:gd name="T92" fmla="*/ 0 w 447"/>
                                    <a:gd name="T93" fmla="*/ 0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7"/>
                                    <a:gd name="T142" fmla="*/ 0 h 407"/>
                                    <a:gd name="T143" fmla="*/ 447 w 447"/>
                                    <a:gd name="T144" fmla="*/ 407 h 4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7" h="407">
                                      <a:moveTo>
                                        <a:pt x="48" y="55"/>
                                      </a:moveTo>
                                      <a:lnTo>
                                        <a:pt x="71" y="35"/>
                                      </a:lnTo>
                                      <a:lnTo>
                                        <a:pt x="95" y="18"/>
                                      </a:lnTo>
                                      <a:lnTo>
                                        <a:pt x="111" y="7"/>
                                      </a:lnTo>
                                      <a:lnTo>
                                        <a:pt x="124" y="2"/>
                                      </a:lnTo>
                                      <a:lnTo>
                                        <a:pt x="139" y="0"/>
                                      </a:lnTo>
                                      <a:lnTo>
                                        <a:pt x="154" y="1"/>
                                      </a:lnTo>
                                      <a:lnTo>
                                        <a:pt x="171" y="8"/>
                                      </a:lnTo>
                                      <a:lnTo>
                                        <a:pt x="195" y="24"/>
                                      </a:lnTo>
                                      <a:lnTo>
                                        <a:pt x="218" y="43"/>
                                      </a:lnTo>
                                      <a:lnTo>
                                        <a:pt x="239" y="69"/>
                                      </a:lnTo>
                                      <a:lnTo>
                                        <a:pt x="256" y="96"/>
                                      </a:lnTo>
                                      <a:lnTo>
                                        <a:pt x="278" y="134"/>
                                      </a:lnTo>
                                      <a:lnTo>
                                        <a:pt x="301" y="174"/>
                                      </a:lnTo>
                                      <a:lnTo>
                                        <a:pt x="321" y="207"/>
                                      </a:lnTo>
                                      <a:lnTo>
                                        <a:pt x="341" y="240"/>
                                      </a:lnTo>
                                      <a:lnTo>
                                        <a:pt x="361" y="265"/>
                                      </a:lnTo>
                                      <a:lnTo>
                                        <a:pt x="381" y="290"/>
                                      </a:lnTo>
                                      <a:lnTo>
                                        <a:pt x="410" y="313"/>
                                      </a:lnTo>
                                      <a:lnTo>
                                        <a:pt x="432" y="338"/>
                                      </a:lnTo>
                                      <a:lnTo>
                                        <a:pt x="444" y="357"/>
                                      </a:lnTo>
                                      <a:lnTo>
                                        <a:pt x="447" y="375"/>
                                      </a:lnTo>
                                      <a:lnTo>
                                        <a:pt x="442" y="389"/>
                                      </a:lnTo>
                                      <a:lnTo>
                                        <a:pt x="433" y="399"/>
                                      </a:lnTo>
                                      <a:lnTo>
                                        <a:pt x="416" y="405"/>
                                      </a:lnTo>
                                      <a:lnTo>
                                        <a:pt x="394" y="407"/>
                                      </a:lnTo>
                                      <a:lnTo>
                                        <a:pt x="374" y="405"/>
                                      </a:lnTo>
                                      <a:lnTo>
                                        <a:pt x="338" y="397"/>
                                      </a:lnTo>
                                      <a:lnTo>
                                        <a:pt x="315" y="390"/>
                                      </a:lnTo>
                                      <a:lnTo>
                                        <a:pt x="287" y="379"/>
                                      </a:lnTo>
                                      <a:lnTo>
                                        <a:pt x="261" y="365"/>
                                      </a:lnTo>
                                      <a:lnTo>
                                        <a:pt x="235" y="350"/>
                                      </a:lnTo>
                                      <a:lnTo>
                                        <a:pt x="203" y="332"/>
                                      </a:lnTo>
                                      <a:lnTo>
                                        <a:pt x="162" y="309"/>
                                      </a:lnTo>
                                      <a:lnTo>
                                        <a:pt x="124" y="288"/>
                                      </a:lnTo>
                                      <a:lnTo>
                                        <a:pt x="94" y="269"/>
                                      </a:lnTo>
                                      <a:lnTo>
                                        <a:pt x="64" y="248"/>
                                      </a:lnTo>
                                      <a:lnTo>
                                        <a:pt x="38" y="227"/>
                                      </a:lnTo>
                                      <a:lnTo>
                                        <a:pt x="21" y="204"/>
                                      </a:lnTo>
                                      <a:lnTo>
                                        <a:pt x="9" y="183"/>
                                      </a:lnTo>
                                      <a:lnTo>
                                        <a:pt x="3" y="161"/>
                                      </a:lnTo>
                                      <a:lnTo>
                                        <a:pt x="0" y="141"/>
                                      </a:lnTo>
                                      <a:lnTo>
                                        <a:pt x="3" y="125"/>
                                      </a:lnTo>
                                      <a:lnTo>
                                        <a:pt x="8" y="108"/>
                                      </a:lnTo>
                                      <a:lnTo>
                                        <a:pt x="18" y="90"/>
                                      </a:lnTo>
                                      <a:lnTo>
                                        <a:pt x="31" y="73"/>
                                      </a:lnTo>
                                      <a:lnTo>
                                        <a:pt x="48" y="55"/>
                                      </a:lnTo>
                                      <a:close/>
                                    </a:path>
                                  </a:pathLst>
                                </a:custGeom>
                                <a:solidFill>
                                  <a:srgbClr val="FF0000"/>
                                </a:solidFill>
                                <a:ln w="9525">
                                  <a:noFill/>
                                  <a:round/>
                                  <a:headEnd/>
                                  <a:tailEnd/>
                                </a:ln>
                              </p:spPr>
                              <p:txBody>
                                <a:bodyPr/>
                                <a:lstStyle/>
                                <a:p>
                                  <a:endParaRPr lang="cs-CZ"/>
                                </a:p>
                              </p:txBody>
                            </p:sp>
                          </p:grpSp>
                          <p:grpSp>
                            <p:nvGrpSpPr>
                              <p:cNvPr id="1038" name="Group 76"/>
                              <p:cNvGrpSpPr>
                                <a:grpSpLocks/>
                              </p:cNvGrpSpPr>
                              <p:nvPr/>
                            </p:nvGrpSpPr>
                            <p:grpSpPr bwMode="auto">
                              <a:xfrm>
                                <a:off x="2056" y="1735"/>
                                <a:ext cx="107" cy="105"/>
                                <a:chOff x="2056" y="1735"/>
                                <a:chExt cx="107" cy="105"/>
                              </a:xfrm>
                            </p:grpSpPr>
                            <p:sp>
                              <p:nvSpPr>
                                <p:cNvPr id="1316" name="Freeform 77"/>
                                <p:cNvSpPr>
                                  <a:spLocks/>
                                </p:cNvSpPr>
                                <p:nvPr/>
                              </p:nvSpPr>
                              <p:spPr bwMode="auto">
                                <a:xfrm>
                                  <a:off x="2056" y="1735"/>
                                  <a:ext cx="107" cy="105"/>
                                </a:xfrm>
                                <a:custGeom>
                                  <a:avLst/>
                                  <a:gdLst>
                                    <a:gd name="T0" fmla="*/ 1 w 535"/>
                                    <a:gd name="T1" fmla="*/ 1 h 522"/>
                                    <a:gd name="T2" fmla="*/ 1 w 535"/>
                                    <a:gd name="T3" fmla="*/ 0 h 522"/>
                                    <a:gd name="T4" fmla="*/ 1 w 535"/>
                                    <a:gd name="T5" fmla="*/ 0 h 522"/>
                                    <a:gd name="T6" fmla="*/ 1 w 535"/>
                                    <a:gd name="T7" fmla="*/ 0 h 522"/>
                                    <a:gd name="T8" fmla="*/ 2 w 535"/>
                                    <a:gd name="T9" fmla="*/ 0 h 522"/>
                                    <a:gd name="T10" fmla="*/ 2 w 535"/>
                                    <a:gd name="T11" fmla="*/ 0 h 522"/>
                                    <a:gd name="T12" fmla="*/ 2 w 535"/>
                                    <a:gd name="T13" fmla="*/ 0 h 522"/>
                                    <a:gd name="T14" fmla="*/ 2 w 535"/>
                                    <a:gd name="T15" fmla="*/ 0 h 522"/>
                                    <a:gd name="T16" fmla="*/ 3 w 535"/>
                                    <a:gd name="T17" fmla="*/ 0 h 522"/>
                                    <a:gd name="T18" fmla="*/ 3 w 535"/>
                                    <a:gd name="T19" fmla="*/ 0 h 522"/>
                                    <a:gd name="T20" fmla="*/ 3 w 535"/>
                                    <a:gd name="T21" fmla="*/ 1 h 522"/>
                                    <a:gd name="T22" fmla="*/ 3 w 535"/>
                                    <a:gd name="T23" fmla="*/ 1 h 522"/>
                                    <a:gd name="T24" fmla="*/ 4 w 535"/>
                                    <a:gd name="T25" fmla="*/ 1 h 522"/>
                                    <a:gd name="T26" fmla="*/ 4 w 535"/>
                                    <a:gd name="T27" fmla="*/ 1 h 522"/>
                                    <a:gd name="T28" fmla="*/ 4 w 535"/>
                                    <a:gd name="T29" fmla="*/ 1 h 522"/>
                                    <a:gd name="T30" fmla="*/ 4 w 535"/>
                                    <a:gd name="T31" fmla="*/ 2 h 522"/>
                                    <a:gd name="T32" fmla="*/ 4 w 535"/>
                                    <a:gd name="T33" fmla="*/ 2 h 522"/>
                                    <a:gd name="T34" fmla="*/ 4 w 535"/>
                                    <a:gd name="T35" fmla="*/ 2 h 522"/>
                                    <a:gd name="T36" fmla="*/ 4 w 535"/>
                                    <a:gd name="T37" fmla="*/ 2 h 522"/>
                                    <a:gd name="T38" fmla="*/ 4 w 535"/>
                                    <a:gd name="T39" fmla="*/ 2 h 522"/>
                                    <a:gd name="T40" fmla="*/ 4 w 535"/>
                                    <a:gd name="T41" fmla="*/ 3 h 522"/>
                                    <a:gd name="T42" fmla="*/ 4 w 535"/>
                                    <a:gd name="T43" fmla="*/ 3 h 522"/>
                                    <a:gd name="T44" fmla="*/ 4 w 535"/>
                                    <a:gd name="T45" fmla="*/ 3 h 522"/>
                                    <a:gd name="T46" fmla="*/ 4 w 535"/>
                                    <a:gd name="T47" fmla="*/ 3 h 522"/>
                                    <a:gd name="T48" fmla="*/ 3 w 535"/>
                                    <a:gd name="T49" fmla="*/ 3 h 522"/>
                                    <a:gd name="T50" fmla="*/ 3 w 535"/>
                                    <a:gd name="T51" fmla="*/ 4 h 522"/>
                                    <a:gd name="T52" fmla="*/ 3 w 535"/>
                                    <a:gd name="T53" fmla="*/ 4 h 522"/>
                                    <a:gd name="T54" fmla="*/ 3 w 535"/>
                                    <a:gd name="T55" fmla="*/ 4 h 522"/>
                                    <a:gd name="T56" fmla="*/ 4 w 535"/>
                                    <a:gd name="T57" fmla="*/ 4 h 522"/>
                                    <a:gd name="T58" fmla="*/ 3 w 535"/>
                                    <a:gd name="T59" fmla="*/ 4 h 522"/>
                                    <a:gd name="T60" fmla="*/ 3 w 535"/>
                                    <a:gd name="T61" fmla="*/ 4 h 522"/>
                                    <a:gd name="T62" fmla="*/ 3 w 535"/>
                                    <a:gd name="T63" fmla="*/ 4 h 522"/>
                                    <a:gd name="T64" fmla="*/ 3 w 535"/>
                                    <a:gd name="T65" fmla="*/ 4 h 522"/>
                                    <a:gd name="T66" fmla="*/ 3 w 535"/>
                                    <a:gd name="T67" fmla="*/ 4 h 522"/>
                                    <a:gd name="T68" fmla="*/ 2 w 535"/>
                                    <a:gd name="T69" fmla="*/ 4 h 522"/>
                                    <a:gd name="T70" fmla="*/ 2 w 535"/>
                                    <a:gd name="T71" fmla="*/ 4 h 522"/>
                                    <a:gd name="T72" fmla="*/ 2 w 535"/>
                                    <a:gd name="T73" fmla="*/ 4 h 522"/>
                                    <a:gd name="T74" fmla="*/ 2 w 535"/>
                                    <a:gd name="T75" fmla="*/ 4 h 522"/>
                                    <a:gd name="T76" fmla="*/ 1 w 535"/>
                                    <a:gd name="T77" fmla="*/ 4 h 522"/>
                                    <a:gd name="T78" fmla="*/ 1 w 535"/>
                                    <a:gd name="T79" fmla="*/ 4 h 522"/>
                                    <a:gd name="T80" fmla="*/ 1 w 535"/>
                                    <a:gd name="T81" fmla="*/ 4 h 522"/>
                                    <a:gd name="T82" fmla="*/ 1 w 535"/>
                                    <a:gd name="T83" fmla="*/ 4 h 522"/>
                                    <a:gd name="T84" fmla="*/ 1 w 535"/>
                                    <a:gd name="T85" fmla="*/ 4 h 522"/>
                                    <a:gd name="T86" fmla="*/ 1 w 535"/>
                                    <a:gd name="T87" fmla="*/ 4 h 522"/>
                                    <a:gd name="T88" fmla="*/ 0 w 535"/>
                                    <a:gd name="T89" fmla="*/ 4 h 522"/>
                                    <a:gd name="T90" fmla="*/ 0 w 535"/>
                                    <a:gd name="T91" fmla="*/ 3 h 522"/>
                                    <a:gd name="T92" fmla="*/ 0 w 535"/>
                                    <a:gd name="T93" fmla="*/ 3 h 522"/>
                                    <a:gd name="T94" fmla="*/ 0 w 535"/>
                                    <a:gd name="T95" fmla="*/ 3 h 522"/>
                                    <a:gd name="T96" fmla="*/ 0 w 535"/>
                                    <a:gd name="T97" fmla="*/ 2 h 522"/>
                                    <a:gd name="T98" fmla="*/ 0 w 535"/>
                                    <a:gd name="T99" fmla="*/ 2 h 522"/>
                                    <a:gd name="T100" fmla="*/ 0 w 535"/>
                                    <a:gd name="T101" fmla="*/ 2 h 522"/>
                                    <a:gd name="T102" fmla="*/ 0 w 535"/>
                                    <a:gd name="T103" fmla="*/ 1 h 522"/>
                                    <a:gd name="T104" fmla="*/ 0 w 535"/>
                                    <a:gd name="T105" fmla="*/ 1 h 522"/>
                                    <a:gd name="T106" fmla="*/ 0 w 535"/>
                                    <a:gd name="T107" fmla="*/ 1 h 522"/>
                                    <a:gd name="T108" fmla="*/ 1 w 535"/>
                                    <a:gd name="T109" fmla="*/ 1 h 5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522"/>
                                    <a:gd name="T167" fmla="*/ 535 w 535"/>
                                    <a:gd name="T168" fmla="*/ 522 h 5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522">
                                      <a:moveTo>
                                        <a:pt x="79" y="71"/>
                                      </a:moveTo>
                                      <a:lnTo>
                                        <a:pt x="106" y="50"/>
                                      </a:lnTo>
                                      <a:lnTo>
                                        <a:pt x="131" y="31"/>
                                      </a:lnTo>
                                      <a:lnTo>
                                        <a:pt x="160" y="16"/>
                                      </a:lnTo>
                                      <a:lnTo>
                                        <a:pt x="194" y="6"/>
                                      </a:lnTo>
                                      <a:lnTo>
                                        <a:pt x="222" y="1"/>
                                      </a:lnTo>
                                      <a:lnTo>
                                        <a:pt x="257" y="0"/>
                                      </a:lnTo>
                                      <a:lnTo>
                                        <a:pt x="305" y="5"/>
                                      </a:lnTo>
                                      <a:lnTo>
                                        <a:pt x="352" y="15"/>
                                      </a:lnTo>
                                      <a:lnTo>
                                        <a:pt x="383" y="34"/>
                                      </a:lnTo>
                                      <a:lnTo>
                                        <a:pt x="404" y="63"/>
                                      </a:lnTo>
                                      <a:lnTo>
                                        <a:pt x="424" y="99"/>
                                      </a:lnTo>
                                      <a:lnTo>
                                        <a:pt x="445" y="132"/>
                                      </a:lnTo>
                                      <a:lnTo>
                                        <a:pt x="470" y="159"/>
                                      </a:lnTo>
                                      <a:lnTo>
                                        <a:pt x="493" y="183"/>
                                      </a:lnTo>
                                      <a:lnTo>
                                        <a:pt x="522" y="217"/>
                                      </a:lnTo>
                                      <a:lnTo>
                                        <a:pt x="533" y="249"/>
                                      </a:lnTo>
                                      <a:lnTo>
                                        <a:pt x="535" y="272"/>
                                      </a:lnTo>
                                      <a:lnTo>
                                        <a:pt x="533" y="286"/>
                                      </a:lnTo>
                                      <a:lnTo>
                                        <a:pt x="526" y="309"/>
                                      </a:lnTo>
                                      <a:lnTo>
                                        <a:pt x="514" y="331"/>
                                      </a:lnTo>
                                      <a:lnTo>
                                        <a:pt x="495" y="354"/>
                                      </a:lnTo>
                                      <a:lnTo>
                                        <a:pt x="473" y="385"/>
                                      </a:lnTo>
                                      <a:lnTo>
                                        <a:pt x="453" y="408"/>
                                      </a:lnTo>
                                      <a:lnTo>
                                        <a:pt x="437" y="433"/>
                                      </a:lnTo>
                                      <a:lnTo>
                                        <a:pt x="430" y="449"/>
                                      </a:lnTo>
                                      <a:lnTo>
                                        <a:pt x="429" y="458"/>
                                      </a:lnTo>
                                      <a:lnTo>
                                        <a:pt x="434" y="465"/>
                                      </a:lnTo>
                                      <a:lnTo>
                                        <a:pt x="442" y="469"/>
                                      </a:lnTo>
                                      <a:lnTo>
                                        <a:pt x="404" y="513"/>
                                      </a:lnTo>
                                      <a:lnTo>
                                        <a:pt x="400" y="505"/>
                                      </a:lnTo>
                                      <a:lnTo>
                                        <a:pt x="378" y="494"/>
                                      </a:lnTo>
                                      <a:lnTo>
                                        <a:pt x="353" y="488"/>
                                      </a:lnTo>
                                      <a:lnTo>
                                        <a:pt x="329" y="486"/>
                                      </a:lnTo>
                                      <a:lnTo>
                                        <a:pt x="303" y="491"/>
                                      </a:lnTo>
                                      <a:lnTo>
                                        <a:pt x="272" y="499"/>
                                      </a:lnTo>
                                      <a:lnTo>
                                        <a:pt x="235" y="511"/>
                                      </a:lnTo>
                                      <a:lnTo>
                                        <a:pt x="206" y="519"/>
                                      </a:lnTo>
                                      <a:lnTo>
                                        <a:pt x="183" y="522"/>
                                      </a:lnTo>
                                      <a:lnTo>
                                        <a:pt x="162" y="520"/>
                                      </a:lnTo>
                                      <a:lnTo>
                                        <a:pt x="141" y="513"/>
                                      </a:lnTo>
                                      <a:lnTo>
                                        <a:pt x="118" y="502"/>
                                      </a:lnTo>
                                      <a:lnTo>
                                        <a:pt x="102" y="487"/>
                                      </a:lnTo>
                                      <a:lnTo>
                                        <a:pt x="83" y="467"/>
                                      </a:lnTo>
                                      <a:lnTo>
                                        <a:pt x="60" y="437"/>
                                      </a:lnTo>
                                      <a:lnTo>
                                        <a:pt x="34" y="397"/>
                                      </a:lnTo>
                                      <a:lnTo>
                                        <a:pt x="15" y="359"/>
                                      </a:lnTo>
                                      <a:lnTo>
                                        <a:pt x="2" y="322"/>
                                      </a:lnTo>
                                      <a:lnTo>
                                        <a:pt x="0" y="297"/>
                                      </a:lnTo>
                                      <a:lnTo>
                                        <a:pt x="3" y="273"/>
                                      </a:lnTo>
                                      <a:lnTo>
                                        <a:pt x="11" y="224"/>
                                      </a:lnTo>
                                      <a:lnTo>
                                        <a:pt x="19" y="170"/>
                                      </a:lnTo>
                                      <a:lnTo>
                                        <a:pt x="36" y="128"/>
                                      </a:lnTo>
                                      <a:lnTo>
                                        <a:pt x="57" y="97"/>
                                      </a:lnTo>
                                      <a:lnTo>
                                        <a:pt x="79" y="71"/>
                                      </a:lnTo>
                                      <a:close/>
                                    </a:path>
                                  </a:pathLst>
                                </a:custGeom>
                                <a:solidFill>
                                  <a:srgbClr val="FF4040"/>
                                </a:solidFill>
                                <a:ln w="9525">
                                  <a:noFill/>
                                  <a:round/>
                                  <a:headEnd/>
                                  <a:tailEnd/>
                                </a:ln>
                              </p:spPr>
                              <p:txBody>
                                <a:bodyPr/>
                                <a:lstStyle/>
                                <a:p>
                                  <a:endParaRPr lang="cs-CZ"/>
                                </a:p>
                              </p:txBody>
                            </p:sp>
                            <p:sp>
                              <p:nvSpPr>
                                <p:cNvPr id="1317" name="Freeform 78"/>
                                <p:cNvSpPr>
                                  <a:spLocks/>
                                </p:cNvSpPr>
                                <p:nvPr/>
                              </p:nvSpPr>
                              <p:spPr bwMode="auto">
                                <a:xfrm>
                                  <a:off x="2062" y="1742"/>
                                  <a:ext cx="93" cy="92"/>
                                </a:xfrm>
                                <a:custGeom>
                                  <a:avLst/>
                                  <a:gdLst>
                                    <a:gd name="T0" fmla="*/ 1 w 466"/>
                                    <a:gd name="T1" fmla="*/ 1 h 457"/>
                                    <a:gd name="T2" fmla="*/ 1 w 466"/>
                                    <a:gd name="T3" fmla="*/ 0 h 457"/>
                                    <a:gd name="T4" fmla="*/ 1 w 466"/>
                                    <a:gd name="T5" fmla="*/ 0 h 457"/>
                                    <a:gd name="T6" fmla="*/ 1 w 466"/>
                                    <a:gd name="T7" fmla="*/ 0 h 457"/>
                                    <a:gd name="T8" fmla="*/ 1 w 466"/>
                                    <a:gd name="T9" fmla="*/ 0 h 457"/>
                                    <a:gd name="T10" fmla="*/ 2 w 466"/>
                                    <a:gd name="T11" fmla="*/ 0 h 457"/>
                                    <a:gd name="T12" fmla="*/ 2 w 466"/>
                                    <a:gd name="T13" fmla="*/ 0 h 457"/>
                                    <a:gd name="T14" fmla="*/ 2 w 466"/>
                                    <a:gd name="T15" fmla="*/ 0 h 457"/>
                                    <a:gd name="T16" fmla="*/ 2 w 466"/>
                                    <a:gd name="T17" fmla="*/ 0 h 457"/>
                                    <a:gd name="T18" fmla="*/ 3 w 466"/>
                                    <a:gd name="T19" fmla="*/ 0 h 457"/>
                                    <a:gd name="T20" fmla="*/ 3 w 466"/>
                                    <a:gd name="T21" fmla="*/ 0 h 457"/>
                                    <a:gd name="T22" fmla="*/ 3 w 466"/>
                                    <a:gd name="T23" fmla="*/ 1 h 457"/>
                                    <a:gd name="T24" fmla="*/ 3 w 466"/>
                                    <a:gd name="T25" fmla="*/ 1 h 457"/>
                                    <a:gd name="T26" fmla="*/ 3 w 466"/>
                                    <a:gd name="T27" fmla="*/ 1 h 457"/>
                                    <a:gd name="T28" fmla="*/ 3 w 466"/>
                                    <a:gd name="T29" fmla="*/ 1 h 457"/>
                                    <a:gd name="T30" fmla="*/ 4 w 466"/>
                                    <a:gd name="T31" fmla="*/ 2 h 457"/>
                                    <a:gd name="T32" fmla="*/ 4 w 466"/>
                                    <a:gd name="T33" fmla="*/ 2 h 457"/>
                                    <a:gd name="T34" fmla="*/ 4 w 466"/>
                                    <a:gd name="T35" fmla="*/ 2 h 457"/>
                                    <a:gd name="T36" fmla="*/ 4 w 466"/>
                                    <a:gd name="T37" fmla="*/ 2 h 457"/>
                                    <a:gd name="T38" fmla="*/ 4 w 466"/>
                                    <a:gd name="T39" fmla="*/ 2 h 457"/>
                                    <a:gd name="T40" fmla="*/ 4 w 466"/>
                                    <a:gd name="T41" fmla="*/ 2 h 457"/>
                                    <a:gd name="T42" fmla="*/ 3 w 466"/>
                                    <a:gd name="T43" fmla="*/ 3 h 457"/>
                                    <a:gd name="T44" fmla="*/ 3 w 466"/>
                                    <a:gd name="T45" fmla="*/ 3 h 457"/>
                                    <a:gd name="T46" fmla="*/ 3 w 466"/>
                                    <a:gd name="T47" fmla="*/ 3 h 457"/>
                                    <a:gd name="T48" fmla="*/ 3 w 466"/>
                                    <a:gd name="T49" fmla="*/ 3 h 457"/>
                                    <a:gd name="T50" fmla="*/ 3 w 466"/>
                                    <a:gd name="T51" fmla="*/ 3 h 457"/>
                                    <a:gd name="T52" fmla="*/ 3 w 466"/>
                                    <a:gd name="T53" fmla="*/ 3 h 457"/>
                                    <a:gd name="T54" fmla="*/ 3 w 466"/>
                                    <a:gd name="T55" fmla="*/ 3 h 457"/>
                                    <a:gd name="T56" fmla="*/ 3 w 466"/>
                                    <a:gd name="T57" fmla="*/ 3 h 457"/>
                                    <a:gd name="T58" fmla="*/ 3 w 466"/>
                                    <a:gd name="T59" fmla="*/ 4 h 457"/>
                                    <a:gd name="T60" fmla="*/ 3 w 466"/>
                                    <a:gd name="T61" fmla="*/ 4 h 457"/>
                                    <a:gd name="T62" fmla="*/ 3 w 466"/>
                                    <a:gd name="T63" fmla="*/ 4 h 457"/>
                                    <a:gd name="T64" fmla="*/ 2 w 466"/>
                                    <a:gd name="T65" fmla="*/ 3 h 457"/>
                                    <a:gd name="T66" fmla="*/ 2 w 466"/>
                                    <a:gd name="T67" fmla="*/ 3 h 457"/>
                                    <a:gd name="T68" fmla="*/ 2 w 466"/>
                                    <a:gd name="T69" fmla="*/ 3 h 457"/>
                                    <a:gd name="T70" fmla="*/ 2 w 466"/>
                                    <a:gd name="T71" fmla="*/ 4 h 457"/>
                                    <a:gd name="T72" fmla="*/ 2 w 466"/>
                                    <a:gd name="T73" fmla="*/ 4 h 457"/>
                                    <a:gd name="T74" fmla="*/ 1 w 466"/>
                                    <a:gd name="T75" fmla="*/ 4 h 457"/>
                                    <a:gd name="T76" fmla="*/ 1 w 466"/>
                                    <a:gd name="T77" fmla="*/ 4 h 457"/>
                                    <a:gd name="T78" fmla="*/ 1 w 466"/>
                                    <a:gd name="T79" fmla="*/ 4 h 457"/>
                                    <a:gd name="T80" fmla="*/ 1 w 466"/>
                                    <a:gd name="T81" fmla="*/ 4 h 457"/>
                                    <a:gd name="T82" fmla="*/ 1 w 466"/>
                                    <a:gd name="T83" fmla="*/ 4 h 457"/>
                                    <a:gd name="T84" fmla="*/ 1 w 466"/>
                                    <a:gd name="T85" fmla="*/ 3 h 457"/>
                                    <a:gd name="T86" fmla="*/ 1 w 466"/>
                                    <a:gd name="T87" fmla="*/ 3 h 457"/>
                                    <a:gd name="T88" fmla="*/ 0 w 466"/>
                                    <a:gd name="T89" fmla="*/ 3 h 457"/>
                                    <a:gd name="T90" fmla="*/ 0 w 466"/>
                                    <a:gd name="T91" fmla="*/ 3 h 457"/>
                                    <a:gd name="T92" fmla="*/ 0 w 466"/>
                                    <a:gd name="T93" fmla="*/ 3 h 457"/>
                                    <a:gd name="T94" fmla="*/ 0 w 466"/>
                                    <a:gd name="T95" fmla="*/ 2 h 457"/>
                                    <a:gd name="T96" fmla="*/ 0 w 466"/>
                                    <a:gd name="T97" fmla="*/ 2 h 457"/>
                                    <a:gd name="T98" fmla="*/ 0 w 466"/>
                                    <a:gd name="T99" fmla="*/ 2 h 457"/>
                                    <a:gd name="T100" fmla="*/ 0 w 466"/>
                                    <a:gd name="T101" fmla="*/ 2 h 457"/>
                                    <a:gd name="T102" fmla="*/ 0 w 466"/>
                                    <a:gd name="T103" fmla="*/ 1 h 457"/>
                                    <a:gd name="T104" fmla="*/ 0 w 466"/>
                                    <a:gd name="T105" fmla="*/ 1 h 457"/>
                                    <a:gd name="T106" fmla="*/ 0 w 466"/>
                                    <a:gd name="T107" fmla="*/ 1 h 457"/>
                                    <a:gd name="T108" fmla="*/ 1 w 466"/>
                                    <a:gd name="T109" fmla="*/ 1 h 4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6"/>
                                    <a:gd name="T166" fmla="*/ 0 h 457"/>
                                    <a:gd name="T167" fmla="*/ 466 w 466"/>
                                    <a:gd name="T168" fmla="*/ 457 h 4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6" h="457">
                                      <a:moveTo>
                                        <a:pt x="69" y="63"/>
                                      </a:moveTo>
                                      <a:lnTo>
                                        <a:pt x="91" y="43"/>
                                      </a:lnTo>
                                      <a:lnTo>
                                        <a:pt x="114" y="27"/>
                                      </a:lnTo>
                                      <a:lnTo>
                                        <a:pt x="139" y="14"/>
                                      </a:lnTo>
                                      <a:lnTo>
                                        <a:pt x="168" y="4"/>
                                      </a:lnTo>
                                      <a:lnTo>
                                        <a:pt x="192" y="0"/>
                                      </a:lnTo>
                                      <a:lnTo>
                                        <a:pt x="223" y="0"/>
                                      </a:lnTo>
                                      <a:lnTo>
                                        <a:pt x="265" y="3"/>
                                      </a:lnTo>
                                      <a:lnTo>
                                        <a:pt x="306" y="13"/>
                                      </a:lnTo>
                                      <a:lnTo>
                                        <a:pt x="334" y="30"/>
                                      </a:lnTo>
                                      <a:lnTo>
                                        <a:pt x="352" y="56"/>
                                      </a:lnTo>
                                      <a:lnTo>
                                        <a:pt x="368" y="86"/>
                                      </a:lnTo>
                                      <a:lnTo>
                                        <a:pt x="388" y="115"/>
                                      </a:lnTo>
                                      <a:lnTo>
                                        <a:pt x="409" y="140"/>
                                      </a:lnTo>
                                      <a:lnTo>
                                        <a:pt x="430" y="160"/>
                                      </a:lnTo>
                                      <a:lnTo>
                                        <a:pt x="454" y="190"/>
                                      </a:lnTo>
                                      <a:lnTo>
                                        <a:pt x="465" y="218"/>
                                      </a:lnTo>
                                      <a:lnTo>
                                        <a:pt x="466" y="238"/>
                                      </a:lnTo>
                                      <a:lnTo>
                                        <a:pt x="465" y="251"/>
                                      </a:lnTo>
                                      <a:lnTo>
                                        <a:pt x="458" y="271"/>
                                      </a:lnTo>
                                      <a:lnTo>
                                        <a:pt x="447" y="290"/>
                                      </a:lnTo>
                                      <a:lnTo>
                                        <a:pt x="432" y="311"/>
                                      </a:lnTo>
                                      <a:lnTo>
                                        <a:pt x="411" y="337"/>
                                      </a:lnTo>
                                      <a:lnTo>
                                        <a:pt x="395" y="356"/>
                                      </a:lnTo>
                                      <a:lnTo>
                                        <a:pt x="381" y="379"/>
                                      </a:lnTo>
                                      <a:lnTo>
                                        <a:pt x="374" y="392"/>
                                      </a:lnTo>
                                      <a:lnTo>
                                        <a:pt x="373" y="400"/>
                                      </a:lnTo>
                                      <a:lnTo>
                                        <a:pt x="377" y="406"/>
                                      </a:lnTo>
                                      <a:lnTo>
                                        <a:pt x="385" y="411"/>
                                      </a:lnTo>
                                      <a:lnTo>
                                        <a:pt x="352" y="450"/>
                                      </a:lnTo>
                                      <a:lnTo>
                                        <a:pt x="348" y="442"/>
                                      </a:lnTo>
                                      <a:lnTo>
                                        <a:pt x="328" y="432"/>
                                      </a:lnTo>
                                      <a:lnTo>
                                        <a:pt x="307" y="427"/>
                                      </a:lnTo>
                                      <a:lnTo>
                                        <a:pt x="285" y="425"/>
                                      </a:lnTo>
                                      <a:lnTo>
                                        <a:pt x="264" y="429"/>
                                      </a:lnTo>
                                      <a:lnTo>
                                        <a:pt x="236" y="436"/>
                                      </a:lnTo>
                                      <a:lnTo>
                                        <a:pt x="204" y="447"/>
                                      </a:lnTo>
                                      <a:lnTo>
                                        <a:pt x="179" y="455"/>
                                      </a:lnTo>
                                      <a:lnTo>
                                        <a:pt x="160" y="457"/>
                                      </a:lnTo>
                                      <a:lnTo>
                                        <a:pt x="140" y="456"/>
                                      </a:lnTo>
                                      <a:lnTo>
                                        <a:pt x="122" y="450"/>
                                      </a:lnTo>
                                      <a:lnTo>
                                        <a:pt x="102" y="439"/>
                                      </a:lnTo>
                                      <a:lnTo>
                                        <a:pt x="88" y="426"/>
                                      </a:lnTo>
                                      <a:lnTo>
                                        <a:pt x="72" y="409"/>
                                      </a:lnTo>
                                      <a:lnTo>
                                        <a:pt x="51" y="383"/>
                                      </a:lnTo>
                                      <a:lnTo>
                                        <a:pt x="29" y="348"/>
                                      </a:lnTo>
                                      <a:lnTo>
                                        <a:pt x="12" y="314"/>
                                      </a:lnTo>
                                      <a:lnTo>
                                        <a:pt x="1" y="282"/>
                                      </a:lnTo>
                                      <a:lnTo>
                                        <a:pt x="0" y="260"/>
                                      </a:lnTo>
                                      <a:lnTo>
                                        <a:pt x="2" y="239"/>
                                      </a:lnTo>
                                      <a:lnTo>
                                        <a:pt x="8" y="196"/>
                                      </a:lnTo>
                                      <a:lnTo>
                                        <a:pt x="15" y="149"/>
                                      </a:lnTo>
                                      <a:lnTo>
                                        <a:pt x="31" y="112"/>
                                      </a:lnTo>
                                      <a:lnTo>
                                        <a:pt x="49" y="85"/>
                                      </a:lnTo>
                                      <a:lnTo>
                                        <a:pt x="69" y="63"/>
                                      </a:lnTo>
                                      <a:close/>
                                    </a:path>
                                  </a:pathLst>
                                </a:custGeom>
                                <a:solidFill>
                                  <a:srgbClr val="FF0000"/>
                                </a:solidFill>
                                <a:ln w="9525">
                                  <a:noFill/>
                                  <a:round/>
                                  <a:headEnd/>
                                  <a:tailEnd/>
                                </a:ln>
                              </p:spPr>
                              <p:txBody>
                                <a:bodyPr/>
                                <a:lstStyle/>
                                <a:p>
                                  <a:endParaRPr lang="cs-CZ"/>
                                </a:p>
                              </p:txBody>
                            </p:sp>
                            <p:sp>
                              <p:nvSpPr>
                                <p:cNvPr id="1318" name="Freeform 79"/>
                                <p:cNvSpPr>
                                  <a:spLocks/>
                                </p:cNvSpPr>
                                <p:nvPr/>
                              </p:nvSpPr>
                              <p:spPr bwMode="auto">
                                <a:xfrm>
                                  <a:off x="2069" y="1751"/>
                                  <a:ext cx="78" cy="77"/>
                                </a:xfrm>
                                <a:custGeom>
                                  <a:avLst/>
                                  <a:gdLst>
                                    <a:gd name="T0" fmla="*/ 0 w 390"/>
                                    <a:gd name="T1" fmla="*/ 0 h 383"/>
                                    <a:gd name="T2" fmla="*/ 1 w 390"/>
                                    <a:gd name="T3" fmla="*/ 0 h 383"/>
                                    <a:gd name="T4" fmla="*/ 1 w 390"/>
                                    <a:gd name="T5" fmla="*/ 0 h 383"/>
                                    <a:gd name="T6" fmla="*/ 1 w 390"/>
                                    <a:gd name="T7" fmla="*/ 0 h 383"/>
                                    <a:gd name="T8" fmla="*/ 1 w 390"/>
                                    <a:gd name="T9" fmla="*/ 0 h 383"/>
                                    <a:gd name="T10" fmla="*/ 1 w 390"/>
                                    <a:gd name="T11" fmla="*/ 0 h 383"/>
                                    <a:gd name="T12" fmla="*/ 1 w 390"/>
                                    <a:gd name="T13" fmla="*/ 0 h 383"/>
                                    <a:gd name="T14" fmla="*/ 2 w 390"/>
                                    <a:gd name="T15" fmla="*/ 0 h 383"/>
                                    <a:gd name="T16" fmla="*/ 2 w 390"/>
                                    <a:gd name="T17" fmla="*/ 0 h 383"/>
                                    <a:gd name="T18" fmla="*/ 2 w 390"/>
                                    <a:gd name="T19" fmla="*/ 0 h 383"/>
                                    <a:gd name="T20" fmla="*/ 2 w 390"/>
                                    <a:gd name="T21" fmla="*/ 0 h 383"/>
                                    <a:gd name="T22" fmla="*/ 2 w 390"/>
                                    <a:gd name="T23" fmla="*/ 1 h 383"/>
                                    <a:gd name="T24" fmla="*/ 3 w 390"/>
                                    <a:gd name="T25" fmla="*/ 1 h 383"/>
                                    <a:gd name="T26" fmla="*/ 3 w 390"/>
                                    <a:gd name="T27" fmla="*/ 1 h 383"/>
                                    <a:gd name="T28" fmla="*/ 3 w 390"/>
                                    <a:gd name="T29" fmla="*/ 1 h 383"/>
                                    <a:gd name="T30" fmla="*/ 3 w 390"/>
                                    <a:gd name="T31" fmla="*/ 1 h 383"/>
                                    <a:gd name="T32" fmla="*/ 3 w 390"/>
                                    <a:gd name="T33" fmla="*/ 1 h 383"/>
                                    <a:gd name="T34" fmla="*/ 3 w 390"/>
                                    <a:gd name="T35" fmla="*/ 2 h 383"/>
                                    <a:gd name="T36" fmla="*/ 3 w 390"/>
                                    <a:gd name="T37" fmla="*/ 2 h 383"/>
                                    <a:gd name="T38" fmla="*/ 3 w 390"/>
                                    <a:gd name="T39" fmla="*/ 2 h 383"/>
                                    <a:gd name="T40" fmla="*/ 3 w 390"/>
                                    <a:gd name="T41" fmla="*/ 2 h 383"/>
                                    <a:gd name="T42" fmla="*/ 3 w 390"/>
                                    <a:gd name="T43" fmla="*/ 2 h 383"/>
                                    <a:gd name="T44" fmla="*/ 3 w 390"/>
                                    <a:gd name="T45" fmla="*/ 2 h 383"/>
                                    <a:gd name="T46" fmla="*/ 3 w 390"/>
                                    <a:gd name="T47" fmla="*/ 2 h 383"/>
                                    <a:gd name="T48" fmla="*/ 3 w 390"/>
                                    <a:gd name="T49" fmla="*/ 3 h 383"/>
                                    <a:gd name="T50" fmla="*/ 3 w 390"/>
                                    <a:gd name="T51" fmla="*/ 3 h 383"/>
                                    <a:gd name="T52" fmla="*/ 2 w 390"/>
                                    <a:gd name="T53" fmla="*/ 3 h 383"/>
                                    <a:gd name="T54" fmla="*/ 3 w 390"/>
                                    <a:gd name="T55" fmla="*/ 3 h 383"/>
                                    <a:gd name="T56" fmla="*/ 3 w 390"/>
                                    <a:gd name="T57" fmla="*/ 3 h 383"/>
                                    <a:gd name="T58" fmla="*/ 2 w 390"/>
                                    <a:gd name="T59" fmla="*/ 3 h 383"/>
                                    <a:gd name="T60" fmla="*/ 2 w 390"/>
                                    <a:gd name="T61" fmla="*/ 3 h 383"/>
                                    <a:gd name="T62" fmla="*/ 2 w 390"/>
                                    <a:gd name="T63" fmla="*/ 3 h 383"/>
                                    <a:gd name="T64" fmla="*/ 2 w 390"/>
                                    <a:gd name="T65" fmla="*/ 3 h 383"/>
                                    <a:gd name="T66" fmla="*/ 2 w 390"/>
                                    <a:gd name="T67" fmla="*/ 3 h 383"/>
                                    <a:gd name="T68" fmla="*/ 2 w 390"/>
                                    <a:gd name="T69" fmla="*/ 3 h 383"/>
                                    <a:gd name="T70" fmla="*/ 2 w 390"/>
                                    <a:gd name="T71" fmla="*/ 3 h 383"/>
                                    <a:gd name="T72" fmla="*/ 1 w 390"/>
                                    <a:gd name="T73" fmla="*/ 3 h 383"/>
                                    <a:gd name="T74" fmla="*/ 1 w 390"/>
                                    <a:gd name="T75" fmla="*/ 3 h 383"/>
                                    <a:gd name="T76" fmla="*/ 1 w 390"/>
                                    <a:gd name="T77" fmla="*/ 3 h 383"/>
                                    <a:gd name="T78" fmla="*/ 1 w 390"/>
                                    <a:gd name="T79" fmla="*/ 3 h 383"/>
                                    <a:gd name="T80" fmla="*/ 1 w 390"/>
                                    <a:gd name="T81" fmla="*/ 3 h 383"/>
                                    <a:gd name="T82" fmla="*/ 1 w 390"/>
                                    <a:gd name="T83" fmla="*/ 3 h 383"/>
                                    <a:gd name="T84" fmla="*/ 1 w 390"/>
                                    <a:gd name="T85" fmla="*/ 3 h 383"/>
                                    <a:gd name="T86" fmla="*/ 0 w 390"/>
                                    <a:gd name="T87" fmla="*/ 3 h 383"/>
                                    <a:gd name="T88" fmla="*/ 0 w 390"/>
                                    <a:gd name="T89" fmla="*/ 3 h 383"/>
                                    <a:gd name="T90" fmla="*/ 0 w 390"/>
                                    <a:gd name="T91" fmla="*/ 2 h 383"/>
                                    <a:gd name="T92" fmla="*/ 0 w 390"/>
                                    <a:gd name="T93" fmla="*/ 2 h 383"/>
                                    <a:gd name="T94" fmla="*/ 0 w 390"/>
                                    <a:gd name="T95" fmla="*/ 2 h 383"/>
                                    <a:gd name="T96" fmla="*/ 0 w 390"/>
                                    <a:gd name="T97" fmla="*/ 2 h 383"/>
                                    <a:gd name="T98" fmla="*/ 0 w 390"/>
                                    <a:gd name="T99" fmla="*/ 2 h 383"/>
                                    <a:gd name="T100" fmla="*/ 0 w 390"/>
                                    <a:gd name="T101" fmla="*/ 1 h 383"/>
                                    <a:gd name="T102" fmla="*/ 0 w 390"/>
                                    <a:gd name="T103" fmla="*/ 1 h 383"/>
                                    <a:gd name="T104" fmla="*/ 0 w 390"/>
                                    <a:gd name="T105" fmla="*/ 1 h 383"/>
                                    <a:gd name="T106" fmla="*/ 0 w 390"/>
                                    <a:gd name="T107" fmla="*/ 1 h 383"/>
                                    <a:gd name="T108" fmla="*/ 0 w 390"/>
                                    <a:gd name="T109" fmla="*/ 0 h 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0"/>
                                    <a:gd name="T166" fmla="*/ 0 h 383"/>
                                    <a:gd name="T167" fmla="*/ 390 w 390"/>
                                    <a:gd name="T168" fmla="*/ 383 h 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0" h="383">
                                      <a:moveTo>
                                        <a:pt x="57" y="53"/>
                                      </a:moveTo>
                                      <a:lnTo>
                                        <a:pt x="76" y="36"/>
                                      </a:lnTo>
                                      <a:lnTo>
                                        <a:pt x="95" y="22"/>
                                      </a:lnTo>
                                      <a:lnTo>
                                        <a:pt x="115" y="11"/>
                                      </a:lnTo>
                                      <a:lnTo>
                                        <a:pt x="140" y="3"/>
                                      </a:lnTo>
                                      <a:lnTo>
                                        <a:pt x="160" y="0"/>
                                      </a:lnTo>
                                      <a:lnTo>
                                        <a:pt x="186" y="0"/>
                                      </a:lnTo>
                                      <a:lnTo>
                                        <a:pt x="221" y="2"/>
                                      </a:lnTo>
                                      <a:lnTo>
                                        <a:pt x="256" y="11"/>
                                      </a:lnTo>
                                      <a:lnTo>
                                        <a:pt x="279" y="25"/>
                                      </a:lnTo>
                                      <a:lnTo>
                                        <a:pt x="293" y="47"/>
                                      </a:lnTo>
                                      <a:lnTo>
                                        <a:pt x="308" y="72"/>
                                      </a:lnTo>
                                      <a:lnTo>
                                        <a:pt x="324" y="97"/>
                                      </a:lnTo>
                                      <a:lnTo>
                                        <a:pt x="342" y="117"/>
                                      </a:lnTo>
                                      <a:lnTo>
                                        <a:pt x="359" y="135"/>
                                      </a:lnTo>
                                      <a:lnTo>
                                        <a:pt x="379" y="159"/>
                                      </a:lnTo>
                                      <a:lnTo>
                                        <a:pt x="390" y="183"/>
                                      </a:lnTo>
                                      <a:lnTo>
                                        <a:pt x="390" y="200"/>
                                      </a:lnTo>
                                      <a:lnTo>
                                        <a:pt x="390" y="211"/>
                                      </a:lnTo>
                                      <a:lnTo>
                                        <a:pt x="383" y="227"/>
                                      </a:lnTo>
                                      <a:lnTo>
                                        <a:pt x="373" y="243"/>
                                      </a:lnTo>
                                      <a:lnTo>
                                        <a:pt x="361" y="261"/>
                                      </a:lnTo>
                                      <a:lnTo>
                                        <a:pt x="344" y="282"/>
                                      </a:lnTo>
                                      <a:lnTo>
                                        <a:pt x="330" y="299"/>
                                      </a:lnTo>
                                      <a:lnTo>
                                        <a:pt x="318" y="317"/>
                                      </a:lnTo>
                                      <a:lnTo>
                                        <a:pt x="313" y="329"/>
                                      </a:lnTo>
                                      <a:lnTo>
                                        <a:pt x="312" y="336"/>
                                      </a:lnTo>
                                      <a:lnTo>
                                        <a:pt x="315" y="341"/>
                                      </a:lnTo>
                                      <a:lnTo>
                                        <a:pt x="321" y="345"/>
                                      </a:lnTo>
                                      <a:lnTo>
                                        <a:pt x="293" y="378"/>
                                      </a:lnTo>
                                      <a:lnTo>
                                        <a:pt x="290" y="372"/>
                                      </a:lnTo>
                                      <a:lnTo>
                                        <a:pt x="274" y="362"/>
                                      </a:lnTo>
                                      <a:lnTo>
                                        <a:pt x="257" y="358"/>
                                      </a:lnTo>
                                      <a:lnTo>
                                        <a:pt x="238" y="356"/>
                                      </a:lnTo>
                                      <a:lnTo>
                                        <a:pt x="221" y="360"/>
                                      </a:lnTo>
                                      <a:lnTo>
                                        <a:pt x="197" y="367"/>
                                      </a:lnTo>
                                      <a:lnTo>
                                        <a:pt x="170" y="376"/>
                                      </a:lnTo>
                                      <a:lnTo>
                                        <a:pt x="149" y="382"/>
                                      </a:lnTo>
                                      <a:lnTo>
                                        <a:pt x="133" y="383"/>
                                      </a:lnTo>
                                      <a:lnTo>
                                        <a:pt x="117" y="383"/>
                                      </a:lnTo>
                                      <a:lnTo>
                                        <a:pt x="101" y="378"/>
                                      </a:lnTo>
                                      <a:lnTo>
                                        <a:pt x="85" y="369"/>
                                      </a:lnTo>
                                      <a:lnTo>
                                        <a:pt x="74" y="357"/>
                                      </a:lnTo>
                                      <a:lnTo>
                                        <a:pt x="59" y="343"/>
                                      </a:lnTo>
                                      <a:lnTo>
                                        <a:pt x="42" y="321"/>
                                      </a:lnTo>
                                      <a:lnTo>
                                        <a:pt x="23" y="292"/>
                                      </a:lnTo>
                                      <a:lnTo>
                                        <a:pt x="10" y="265"/>
                                      </a:lnTo>
                                      <a:lnTo>
                                        <a:pt x="0" y="237"/>
                                      </a:lnTo>
                                      <a:lnTo>
                                        <a:pt x="0" y="218"/>
                                      </a:lnTo>
                                      <a:lnTo>
                                        <a:pt x="1" y="200"/>
                                      </a:lnTo>
                                      <a:lnTo>
                                        <a:pt x="6" y="164"/>
                                      </a:lnTo>
                                      <a:lnTo>
                                        <a:pt x="12" y="124"/>
                                      </a:lnTo>
                                      <a:lnTo>
                                        <a:pt x="25" y="94"/>
                                      </a:lnTo>
                                      <a:lnTo>
                                        <a:pt x="41" y="71"/>
                                      </a:lnTo>
                                      <a:lnTo>
                                        <a:pt x="57" y="53"/>
                                      </a:lnTo>
                                      <a:close/>
                                    </a:path>
                                  </a:pathLst>
                                </a:custGeom>
                                <a:solidFill>
                                  <a:srgbClr val="E00000"/>
                                </a:solidFill>
                                <a:ln w="9525">
                                  <a:noFill/>
                                  <a:round/>
                                  <a:headEnd/>
                                  <a:tailEnd/>
                                </a:ln>
                              </p:spPr>
                              <p:txBody>
                                <a:bodyPr/>
                                <a:lstStyle/>
                                <a:p>
                                  <a:endParaRPr lang="cs-CZ"/>
                                </a:p>
                              </p:txBody>
                            </p:sp>
                            <p:sp>
                              <p:nvSpPr>
                                <p:cNvPr id="1319" name="Freeform 80"/>
                                <p:cNvSpPr>
                                  <a:spLocks/>
                                </p:cNvSpPr>
                                <p:nvPr/>
                              </p:nvSpPr>
                              <p:spPr bwMode="auto">
                                <a:xfrm>
                                  <a:off x="2074" y="1758"/>
                                  <a:ext cx="71" cy="71"/>
                                </a:xfrm>
                                <a:custGeom>
                                  <a:avLst/>
                                  <a:gdLst>
                                    <a:gd name="T0" fmla="*/ 0 w 357"/>
                                    <a:gd name="T1" fmla="*/ 0 h 351"/>
                                    <a:gd name="T2" fmla="*/ 1 w 357"/>
                                    <a:gd name="T3" fmla="*/ 0 h 351"/>
                                    <a:gd name="T4" fmla="*/ 1 w 357"/>
                                    <a:gd name="T5" fmla="*/ 0 h 351"/>
                                    <a:gd name="T6" fmla="*/ 1 w 357"/>
                                    <a:gd name="T7" fmla="*/ 0 h 351"/>
                                    <a:gd name="T8" fmla="*/ 1 w 357"/>
                                    <a:gd name="T9" fmla="*/ 0 h 351"/>
                                    <a:gd name="T10" fmla="*/ 1 w 357"/>
                                    <a:gd name="T11" fmla="*/ 0 h 351"/>
                                    <a:gd name="T12" fmla="*/ 1 w 357"/>
                                    <a:gd name="T13" fmla="*/ 0 h 351"/>
                                    <a:gd name="T14" fmla="*/ 2 w 357"/>
                                    <a:gd name="T15" fmla="*/ 0 h 351"/>
                                    <a:gd name="T16" fmla="*/ 2 w 357"/>
                                    <a:gd name="T17" fmla="*/ 0 h 351"/>
                                    <a:gd name="T18" fmla="*/ 2 w 357"/>
                                    <a:gd name="T19" fmla="*/ 0 h 351"/>
                                    <a:gd name="T20" fmla="*/ 2 w 357"/>
                                    <a:gd name="T21" fmla="*/ 0 h 351"/>
                                    <a:gd name="T22" fmla="*/ 2 w 357"/>
                                    <a:gd name="T23" fmla="*/ 1 h 351"/>
                                    <a:gd name="T24" fmla="*/ 2 w 357"/>
                                    <a:gd name="T25" fmla="*/ 1 h 351"/>
                                    <a:gd name="T26" fmla="*/ 2 w 357"/>
                                    <a:gd name="T27" fmla="*/ 1 h 351"/>
                                    <a:gd name="T28" fmla="*/ 3 w 357"/>
                                    <a:gd name="T29" fmla="*/ 1 h 351"/>
                                    <a:gd name="T30" fmla="*/ 3 w 357"/>
                                    <a:gd name="T31" fmla="*/ 1 h 351"/>
                                    <a:gd name="T32" fmla="*/ 3 w 357"/>
                                    <a:gd name="T33" fmla="*/ 1 h 351"/>
                                    <a:gd name="T34" fmla="*/ 3 w 357"/>
                                    <a:gd name="T35" fmla="*/ 1 h 351"/>
                                    <a:gd name="T36" fmla="*/ 3 w 357"/>
                                    <a:gd name="T37" fmla="*/ 2 h 351"/>
                                    <a:gd name="T38" fmla="*/ 3 w 357"/>
                                    <a:gd name="T39" fmla="*/ 2 h 351"/>
                                    <a:gd name="T40" fmla="*/ 3 w 357"/>
                                    <a:gd name="T41" fmla="*/ 2 h 351"/>
                                    <a:gd name="T42" fmla="*/ 3 w 357"/>
                                    <a:gd name="T43" fmla="*/ 2 h 351"/>
                                    <a:gd name="T44" fmla="*/ 3 w 357"/>
                                    <a:gd name="T45" fmla="*/ 2 h 351"/>
                                    <a:gd name="T46" fmla="*/ 2 w 357"/>
                                    <a:gd name="T47" fmla="*/ 2 h 351"/>
                                    <a:gd name="T48" fmla="*/ 2 w 357"/>
                                    <a:gd name="T49" fmla="*/ 2 h 351"/>
                                    <a:gd name="T50" fmla="*/ 2 w 357"/>
                                    <a:gd name="T51" fmla="*/ 2 h 351"/>
                                    <a:gd name="T52" fmla="*/ 2 w 357"/>
                                    <a:gd name="T53" fmla="*/ 3 h 351"/>
                                    <a:gd name="T54" fmla="*/ 2 w 357"/>
                                    <a:gd name="T55" fmla="*/ 3 h 351"/>
                                    <a:gd name="T56" fmla="*/ 2 w 357"/>
                                    <a:gd name="T57" fmla="*/ 3 h 351"/>
                                    <a:gd name="T58" fmla="*/ 2 w 357"/>
                                    <a:gd name="T59" fmla="*/ 3 h 351"/>
                                    <a:gd name="T60" fmla="*/ 2 w 357"/>
                                    <a:gd name="T61" fmla="*/ 3 h 351"/>
                                    <a:gd name="T62" fmla="*/ 2 w 357"/>
                                    <a:gd name="T63" fmla="*/ 3 h 351"/>
                                    <a:gd name="T64" fmla="*/ 2 w 357"/>
                                    <a:gd name="T65" fmla="*/ 3 h 351"/>
                                    <a:gd name="T66" fmla="*/ 2 w 357"/>
                                    <a:gd name="T67" fmla="*/ 3 h 351"/>
                                    <a:gd name="T68" fmla="*/ 2 w 357"/>
                                    <a:gd name="T69" fmla="*/ 3 h 351"/>
                                    <a:gd name="T70" fmla="*/ 1 w 357"/>
                                    <a:gd name="T71" fmla="*/ 3 h 351"/>
                                    <a:gd name="T72" fmla="*/ 1 w 357"/>
                                    <a:gd name="T73" fmla="*/ 3 h 351"/>
                                    <a:gd name="T74" fmla="*/ 1 w 357"/>
                                    <a:gd name="T75" fmla="*/ 3 h 351"/>
                                    <a:gd name="T76" fmla="*/ 1 w 357"/>
                                    <a:gd name="T77" fmla="*/ 3 h 351"/>
                                    <a:gd name="T78" fmla="*/ 1 w 357"/>
                                    <a:gd name="T79" fmla="*/ 3 h 351"/>
                                    <a:gd name="T80" fmla="*/ 1 w 357"/>
                                    <a:gd name="T81" fmla="*/ 3 h 351"/>
                                    <a:gd name="T82" fmla="*/ 1 w 357"/>
                                    <a:gd name="T83" fmla="*/ 3 h 351"/>
                                    <a:gd name="T84" fmla="*/ 1 w 357"/>
                                    <a:gd name="T85" fmla="*/ 3 h 351"/>
                                    <a:gd name="T86" fmla="*/ 0 w 357"/>
                                    <a:gd name="T87" fmla="*/ 3 h 351"/>
                                    <a:gd name="T88" fmla="*/ 0 w 357"/>
                                    <a:gd name="T89" fmla="*/ 2 h 351"/>
                                    <a:gd name="T90" fmla="*/ 0 w 357"/>
                                    <a:gd name="T91" fmla="*/ 2 h 351"/>
                                    <a:gd name="T92" fmla="*/ 0 w 357"/>
                                    <a:gd name="T93" fmla="*/ 2 h 351"/>
                                    <a:gd name="T94" fmla="*/ 0 w 357"/>
                                    <a:gd name="T95" fmla="*/ 2 h 351"/>
                                    <a:gd name="T96" fmla="*/ 0 w 357"/>
                                    <a:gd name="T97" fmla="*/ 2 h 351"/>
                                    <a:gd name="T98" fmla="*/ 0 w 357"/>
                                    <a:gd name="T99" fmla="*/ 1 h 351"/>
                                    <a:gd name="T100" fmla="*/ 0 w 357"/>
                                    <a:gd name="T101" fmla="*/ 1 h 351"/>
                                    <a:gd name="T102" fmla="*/ 0 w 357"/>
                                    <a:gd name="T103" fmla="*/ 1 h 351"/>
                                    <a:gd name="T104" fmla="*/ 0 w 357"/>
                                    <a:gd name="T105" fmla="*/ 1 h 351"/>
                                    <a:gd name="T106" fmla="*/ 0 w 357"/>
                                    <a:gd name="T107" fmla="*/ 1 h 351"/>
                                    <a:gd name="T108" fmla="*/ 0 w 357"/>
                                    <a:gd name="T109" fmla="*/ 0 h 3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57"/>
                                    <a:gd name="T166" fmla="*/ 0 h 351"/>
                                    <a:gd name="T167" fmla="*/ 357 w 357"/>
                                    <a:gd name="T168" fmla="*/ 351 h 3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57" h="351">
                                      <a:moveTo>
                                        <a:pt x="53" y="47"/>
                                      </a:moveTo>
                                      <a:lnTo>
                                        <a:pt x="70" y="33"/>
                                      </a:lnTo>
                                      <a:lnTo>
                                        <a:pt x="87" y="20"/>
                                      </a:lnTo>
                                      <a:lnTo>
                                        <a:pt x="106" y="10"/>
                                      </a:lnTo>
                                      <a:lnTo>
                                        <a:pt x="128" y="2"/>
                                      </a:lnTo>
                                      <a:lnTo>
                                        <a:pt x="148" y="0"/>
                                      </a:lnTo>
                                      <a:lnTo>
                                        <a:pt x="171" y="0"/>
                                      </a:lnTo>
                                      <a:lnTo>
                                        <a:pt x="203" y="1"/>
                                      </a:lnTo>
                                      <a:lnTo>
                                        <a:pt x="235" y="10"/>
                                      </a:lnTo>
                                      <a:lnTo>
                                        <a:pt x="256" y="23"/>
                                      </a:lnTo>
                                      <a:lnTo>
                                        <a:pt x="269" y="42"/>
                                      </a:lnTo>
                                      <a:lnTo>
                                        <a:pt x="283" y="66"/>
                                      </a:lnTo>
                                      <a:lnTo>
                                        <a:pt x="298" y="89"/>
                                      </a:lnTo>
                                      <a:lnTo>
                                        <a:pt x="313" y="107"/>
                                      </a:lnTo>
                                      <a:lnTo>
                                        <a:pt x="330" y="123"/>
                                      </a:lnTo>
                                      <a:lnTo>
                                        <a:pt x="348" y="146"/>
                                      </a:lnTo>
                                      <a:lnTo>
                                        <a:pt x="357" y="167"/>
                                      </a:lnTo>
                                      <a:lnTo>
                                        <a:pt x="357" y="184"/>
                                      </a:lnTo>
                                      <a:lnTo>
                                        <a:pt x="357" y="193"/>
                                      </a:lnTo>
                                      <a:lnTo>
                                        <a:pt x="352" y="209"/>
                                      </a:lnTo>
                                      <a:lnTo>
                                        <a:pt x="343" y="224"/>
                                      </a:lnTo>
                                      <a:lnTo>
                                        <a:pt x="332" y="238"/>
                                      </a:lnTo>
                                      <a:lnTo>
                                        <a:pt x="315" y="259"/>
                                      </a:lnTo>
                                      <a:lnTo>
                                        <a:pt x="303" y="274"/>
                                      </a:lnTo>
                                      <a:lnTo>
                                        <a:pt x="292" y="292"/>
                                      </a:lnTo>
                                      <a:lnTo>
                                        <a:pt x="288" y="302"/>
                                      </a:lnTo>
                                      <a:lnTo>
                                        <a:pt x="287" y="308"/>
                                      </a:lnTo>
                                      <a:lnTo>
                                        <a:pt x="289" y="313"/>
                                      </a:lnTo>
                                      <a:lnTo>
                                        <a:pt x="295" y="316"/>
                                      </a:lnTo>
                                      <a:lnTo>
                                        <a:pt x="269" y="347"/>
                                      </a:lnTo>
                                      <a:lnTo>
                                        <a:pt x="266" y="341"/>
                                      </a:lnTo>
                                      <a:lnTo>
                                        <a:pt x="252" y="333"/>
                                      </a:lnTo>
                                      <a:lnTo>
                                        <a:pt x="236" y="329"/>
                                      </a:lnTo>
                                      <a:lnTo>
                                        <a:pt x="219" y="327"/>
                                      </a:lnTo>
                                      <a:lnTo>
                                        <a:pt x="203" y="331"/>
                                      </a:lnTo>
                                      <a:lnTo>
                                        <a:pt x="181" y="337"/>
                                      </a:lnTo>
                                      <a:lnTo>
                                        <a:pt x="156" y="345"/>
                                      </a:lnTo>
                                      <a:lnTo>
                                        <a:pt x="136" y="351"/>
                                      </a:lnTo>
                                      <a:lnTo>
                                        <a:pt x="122" y="351"/>
                                      </a:lnTo>
                                      <a:lnTo>
                                        <a:pt x="107" y="351"/>
                                      </a:lnTo>
                                      <a:lnTo>
                                        <a:pt x="93" y="347"/>
                                      </a:lnTo>
                                      <a:lnTo>
                                        <a:pt x="78" y="339"/>
                                      </a:lnTo>
                                      <a:lnTo>
                                        <a:pt x="68" y="327"/>
                                      </a:lnTo>
                                      <a:lnTo>
                                        <a:pt x="55" y="315"/>
                                      </a:lnTo>
                                      <a:lnTo>
                                        <a:pt x="38" y="295"/>
                                      </a:lnTo>
                                      <a:lnTo>
                                        <a:pt x="22" y="268"/>
                                      </a:lnTo>
                                      <a:lnTo>
                                        <a:pt x="10" y="242"/>
                                      </a:lnTo>
                                      <a:lnTo>
                                        <a:pt x="0" y="218"/>
                                      </a:lnTo>
                                      <a:lnTo>
                                        <a:pt x="0" y="200"/>
                                      </a:lnTo>
                                      <a:lnTo>
                                        <a:pt x="0" y="184"/>
                                      </a:lnTo>
                                      <a:lnTo>
                                        <a:pt x="6" y="151"/>
                                      </a:lnTo>
                                      <a:lnTo>
                                        <a:pt x="12" y="114"/>
                                      </a:lnTo>
                                      <a:lnTo>
                                        <a:pt x="23" y="85"/>
                                      </a:lnTo>
                                      <a:lnTo>
                                        <a:pt x="37" y="65"/>
                                      </a:lnTo>
                                      <a:lnTo>
                                        <a:pt x="53" y="47"/>
                                      </a:lnTo>
                                      <a:close/>
                                    </a:path>
                                  </a:pathLst>
                                </a:custGeom>
                                <a:solidFill>
                                  <a:srgbClr val="C00000"/>
                                </a:solidFill>
                                <a:ln w="9525">
                                  <a:noFill/>
                                  <a:round/>
                                  <a:headEnd/>
                                  <a:tailEnd/>
                                </a:ln>
                              </p:spPr>
                              <p:txBody>
                                <a:bodyPr/>
                                <a:lstStyle/>
                                <a:p>
                                  <a:endParaRPr lang="cs-CZ"/>
                                </a:p>
                              </p:txBody>
                            </p:sp>
                          </p:grpSp>
                        </p:grpSp>
                        <p:grpSp>
                          <p:nvGrpSpPr>
                            <p:cNvPr id="1039" name="Group 81"/>
                            <p:cNvGrpSpPr>
                              <a:grpSpLocks/>
                            </p:cNvGrpSpPr>
                            <p:nvPr/>
                          </p:nvGrpSpPr>
                          <p:grpSpPr bwMode="auto">
                            <a:xfrm>
                              <a:off x="2052" y="1742"/>
                              <a:ext cx="36" cy="95"/>
                              <a:chOff x="2052" y="1742"/>
                              <a:chExt cx="36" cy="95"/>
                            </a:xfrm>
                          </p:grpSpPr>
                          <p:grpSp>
                            <p:nvGrpSpPr>
                              <p:cNvPr id="1040" name="Group 82"/>
                              <p:cNvGrpSpPr>
                                <a:grpSpLocks/>
                              </p:cNvGrpSpPr>
                              <p:nvPr/>
                            </p:nvGrpSpPr>
                            <p:grpSpPr bwMode="auto">
                              <a:xfrm>
                                <a:off x="2060" y="1742"/>
                                <a:ext cx="20" cy="23"/>
                                <a:chOff x="2060" y="1742"/>
                                <a:chExt cx="20" cy="23"/>
                              </a:xfrm>
                            </p:grpSpPr>
                            <p:sp>
                              <p:nvSpPr>
                                <p:cNvPr id="1312" name="Freeform 83"/>
                                <p:cNvSpPr>
                                  <a:spLocks/>
                                </p:cNvSpPr>
                                <p:nvPr/>
                              </p:nvSpPr>
                              <p:spPr bwMode="auto">
                                <a:xfrm>
                                  <a:off x="2060" y="1742"/>
                                  <a:ext cx="20" cy="23"/>
                                </a:xfrm>
                                <a:custGeom>
                                  <a:avLst/>
                                  <a:gdLst>
                                    <a:gd name="T0" fmla="*/ 0 w 101"/>
                                    <a:gd name="T1" fmla="*/ 0 h 112"/>
                                    <a:gd name="T2" fmla="*/ 0 w 101"/>
                                    <a:gd name="T3" fmla="*/ 0 h 112"/>
                                    <a:gd name="T4" fmla="*/ 0 w 101"/>
                                    <a:gd name="T5" fmla="*/ 0 h 112"/>
                                    <a:gd name="T6" fmla="*/ 0 w 101"/>
                                    <a:gd name="T7" fmla="*/ 0 h 112"/>
                                    <a:gd name="T8" fmla="*/ 1 w 101"/>
                                    <a:gd name="T9" fmla="*/ 0 h 112"/>
                                    <a:gd name="T10" fmla="*/ 1 w 101"/>
                                    <a:gd name="T11" fmla="*/ 0 h 112"/>
                                    <a:gd name="T12" fmla="*/ 1 w 101"/>
                                    <a:gd name="T13" fmla="*/ 0 h 112"/>
                                    <a:gd name="T14" fmla="*/ 1 w 101"/>
                                    <a:gd name="T15" fmla="*/ 0 h 112"/>
                                    <a:gd name="T16" fmla="*/ 1 w 101"/>
                                    <a:gd name="T17" fmla="*/ 0 h 112"/>
                                    <a:gd name="T18" fmla="*/ 1 w 101"/>
                                    <a:gd name="T19" fmla="*/ 0 h 112"/>
                                    <a:gd name="T20" fmla="*/ 1 w 101"/>
                                    <a:gd name="T21" fmla="*/ 0 h 112"/>
                                    <a:gd name="T22" fmla="*/ 1 w 101"/>
                                    <a:gd name="T23" fmla="*/ 1 h 112"/>
                                    <a:gd name="T24" fmla="*/ 1 w 101"/>
                                    <a:gd name="T25" fmla="*/ 1 h 112"/>
                                    <a:gd name="T26" fmla="*/ 1 w 101"/>
                                    <a:gd name="T27" fmla="*/ 1 h 112"/>
                                    <a:gd name="T28" fmla="*/ 0 w 101"/>
                                    <a:gd name="T29" fmla="*/ 1 h 112"/>
                                    <a:gd name="T30" fmla="*/ 0 w 101"/>
                                    <a:gd name="T31" fmla="*/ 1 h 112"/>
                                    <a:gd name="T32" fmla="*/ 0 w 101"/>
                                    <a:gd name="T33" fmla="*/ 1 h 112"/>
                                    <a:gd name="T34" fmla="*/ 0 w 101"/>
                                    <a:gd name="T35" fmla="*/ 1 h 112"/>
                                    <a:gd name="T36" fmla="*/ 0 w 101"/>
                                    <a:gd name="T37" fmla="*/ 1 h 112"/>
                                    <a:gd name="T38" fmla="*/ 0 w 101"/>
                                    <a:gd name="T39" fmla="*/ 1 h 112"/>
                                    <a:gd name="T40" fmla="*/ 0 w 101"/>
                                    <a:gd name="T41" fmla="*/ 1 h 112"/>
                                    <a:gd name="T42" fmla="*/ 0 w 101"/>
                                    <a:gd name="T43" fmla="*/ 1 h 112"/>
                                    <a:gd name="T44" fmla="*/ 0 w 101"/>
                                    <a:gd name="T45" fmla="*/ 1 h 112"/>
                                    <a:gd name="T46" fmla="*/ 0 w 101"/>
                                    <a:gd name="T47" fmla="*/ 0 h 112"/>
                                    <a:gd name="T48" fmla="*/ 0 w 101"/>
                                    <a:gd name="T49" fmla="*/ 0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2"/>
                                    <a:gd name="T77" fmla="*/ 101 w 101"/>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2">
                                      <a:moveTo>
                                        <a:pt x="16" y="35"/>
                                      </a:moveTo>
                                      <a:lnTo>
                                        <a:pt x="26" y="24"/>
                                      </a:lnTo>
                                      <a:lnTo>
                                        <a:pt x="37" y="16"/>
                                      </a:lnTo>
                                      <a:lnTo>
                                        <a:pt x="49" y="9"/>
                                      </a:lnTo>
                                      <a:lnTo>
                                        <a:pt x="64" y="2"/>
                                      </a:lnTo>
                                      <a:lnTo>
                                        <a:pt x="76" y="0"/>
                                      </a:lnTo>
                                      <a:lnTo>
                                        <a:pt x="86" y="3"/>
                                      </a:lnTo>
                                      <a:lnTo>
                                        <a:pt x="95" y="11"/>
                                      </a:lnTo>
                                      <a:lnTo>
                                        <a:pt x="99" y="22"/>
                                      </a:lnTo>
                                      <a:lnTo>
                                        <a:pt x="101" y="33"/>
                                      </a:lnTo>
                                      <a:lnTo>
                                        <a:pt x="98" y="49"/>
                                      </a:lnTo>
                                      <a:lnTo>
                                        <a:pt x="92" y="63"/>
                                      </a:lnTo>
                                      <a:lnTo>
                                        <a:pt x="84" y="75"/>
                                      </a:lnTo>
                                      <a:lnTo>
                                        <a:pt x="75" y="86"/>
                                      </a:lnTo>
                                      <a:lnTo>
                                        <a:pt x="63" y="97"/>
                                      </a:lnTo>
                                      <a:lnTo>
                                        <a:pt x="50" y="106"/>
                                      </a:lnTo>
                                      <a:lnTo>
                                        <a:pt x="37" y="111"/>
                                      </a:lnTo>
                                      <a:lnTo>
                                        <a:pt x="24" y="112"/>
                                      </a:lnTo>
                                      <a:lnTo>
                                        <a:pt x="13" y="108"/>
                                      </a:lnTo>
                                      <a:lnTo>
                                        <a:pt x="6" y="99"/>
                                      </a:lnTo>
                                      <a:lnTo>
                                        <a:pt x="1" y="89"/>
                                      </a:lnTo>
                                      <a:lnTo>
                                        <a:pt x="0" y="75"/>
                                      </a:lnTo>
                                      <a:lnTo>
                                        <a:pt x="3" y="61"/>
                                      </a:lnTo>
                                      <a:lnTo>
                                        <a:pt x="7" y="50"/>
                                      </a:lnTo>
                                      <a:lnTo>
                                        <a:pt x="16" y="35"/>
                                      </a:lnTo>
                                      <a:close/>
                                    </a:path>
                                  </a:pathLst>
                                </a:custGeom>
                                <a:solidFill>
                                  <a:srgbClr val="8080FF"/>
                                </a:solidFill>
                                <a:ln w="9525">
                                  <a:noFill/>
                                  <a:round/>
                                  <a:headEnd/>
                                  <a:tailEnd/>
                                </a:ln>
                              </p:spPr>
                              <p:txBody>
                                <a:bodyPr/>
                                <a:lstStyle/>
                                <a:p>
                                  <a:endParaRPr lang="cs-CZ"/>
                                </a:p>
                              </p:txBody>
                            </p:sp>
                            <p:sp>
                              <p:nvSpPr>
                                <p:cNvPr id="1313" name="Freeform 84"/>
                                <p:cNvSpPr>
                                  <a:spLocks/>
                                </p:cNvSpPr>
                                <p:nvPr/>
                              </p:nvSpPr>
                              <p:spPr bwMode="auto">
                                <a:xfrm>
                                  <a:off x="2065" y="1747"/>
                                  <a:ext cx="10" cy="12"/>
                                </a:xfrm>
                                <a:custGeom>
                                  <a:avLst/>
                                  <a:gdLst>
                                    <a:gd name="T0" fmla="*/ 0 w 54"/>
                                    <a:gd name="T1" fmla="*/ 0 h 61"/>
                                    <a:gd name="T2" fmla="*/ 0 w 54"/>
                                    <a:gd name="T3" fmla="*/ 0 h 61"/>
                                    <a:gd name="T4" fmla="*/ 0 w 54"/>
                                    <a:gd name="T5" fmla="*/ 0 h 61"/>
                                    <a:gd name="T6" fmla="*/ 0 w 54"/>
                                    <a:gd name="T7" fmla="*/ 0 h 61"/>
                                    <a:gd name="T8" fmla="*/ 0 w 54"/>
                                    <a:gd name="T9" fmla="*/ 0 h 61"/>
                                    <a:gd name="T10" fmla="*/ 0 w 54"/>
                                    <a:gd name="T11" fmla="*/ 0 h 61"/>
                                    <a:gd name="T12" fmla="*/ 0 w 54"/>
                                    <a:gd name="T13" fmla="*/ 0 h 61"/>
                                    <a:gd name="T14" fmla="*/ 0 w 54"/>
                                    <a:gd name="T15" fmla="*/ 0 h 61"/>
                                    <a:gd name="T16" fmla="*/ 0 w 54"/>
                                    <a:gd name="T17" fmla="*/ 0 h 61"/>
                                    <a:gd name="T18" fmla="*/ 0 w 54"/>
                                    <a:gd name="T19" fmla="*/ 0 h 61"/>
                                    <a:gd name="T20" fmla="*/ 0 w 54"/>
                                    <a:gd name="T21" fmla="*/ 0 h 61"/>
                                    <a:gd name="T22" fmla="*/ 0 w 54"/>
                                    <a:gd name="T23" fmla="*/ 0 h 61"/>
                                    <a:gd name="T24" fmla="*/ 0 w 54"/>
                                    <a:gd name="T25" fmla="*/ 0 h 61"/>
                                    <a:gd name="T26" fmla="*/ 0 w 54"/>
                                    <a:gd name="T27" fmla="*/ 0 h 61"/>
                                    <a:gd name="T28" fmla="*/ 0 w 54"/>
                                    <a:gd name="T29" fmla="*/ 0 h 61"/>
                                    <a:gd name="T30" fmla="*/ 0 w 54"/>
                                    <a:gd name="T31" fmla="*/ 0 h 61"/>
                                    <a:gd name="T32" fmla="*/ 0 w 54"/>
                                    <a:gd name="T33" fmla="*/ 0 h 61"/>
                                    <a:gd name="T34" fmla="*/ 0 w 54"/>
                                    <a:gd name="T35" fmla="*/ 0 h 61"/>
                                    <a:gd name="T36" fmla="*/ 0 w 54"/>
                                    <a:gd name="T37" fmla="*/ 0 h 61"/>
                                    <a:gd name="T38" fmla="*/ 0 w 54"/>
                                    <a:gd name="T39" fmla="*/ 0 h 61"/>
                                    <a:gd name="T40" fmla="*/ 0 w 54"/>
                                    <a:gd name="T41" fmla="*/ 0 h 61"/>
                                    <a:gd name="T42" fmla="*/ 0 w 54"/>
                                    <a:gd name="T43" fmla="*/ 0 h 61"/>
                                    <a:gd name="T44" fmla="*/ 0 w 54"/>
                                    <a:gd name="T45" fmla="*/ 0 h 61"/>
                                    <a:gd name="T46" fmla="*/ 0 w 54"/>
                                    <a:gd name="T47" fmla="*/ 0 h 61"/>
                                    <a:gd name="T48" fmla="*/ 0 w 54"/>
                                    <a:gd name="T49" fmla="*/ 0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1"/>
                                    <a:gd name="T77" fmla="*/ 54 w 54"/>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1">
                                      <a:moveTo>
                                        <a:pt x="9" y="18"/>
                                      </a:moveTo>
                                      <a:lnTo>
                                        <a:pt x="14" y="13"/>
                                      </a:lnTo>
                                      <a:lnTo>
                                        <a:pt x="20" y="7"/>
                                      </a:lnTo>
                                      <a:lnTo>
                                        <a:pt x="26" y="4"/>
                                      </a:lnTo>
                                      <a:lnTo>
                                        <a:pt x="34" y="1"/>
                                      </a:lnTo>
                                      <a:lnTo>
                                        <a:pt x="40" y="0"/>
                                      </a:lnTo>
                                      <a:lnTo>
                                        <a:pt x="45" y="1"/>
                                      </a:lnTo>
                                      <a:lnTo>
                                        <a:pt x="51" y="5"/>
                                      </a:lnTo>
                                      <a:lnTo>
                                        <a:pt x="53" y="11"/>
                                      </a:lnTo>
                                      <a:lnTo>
                                        <a:pt x="54" y="17"/>
                                      </a:lnTo>
                                      <a:lnTo>
                                        <a:pt x="53" y="27"/>
                                      </a:lnTo>
                                      <a:lnTo>
                                        <a:pt x="50" y="35"/>
                                      </a:lnTo>
                                      <a:lnTo>
                                        <a:pt x="45" y="41"/>
                                      </a:lnTo>
                                      <a:lnTo>
                                        <a:pt x="40" y="47"/>
                                      </a:lnTo>
                                      <a:lnTo>
                                        <a:pt x="34" y="54"/>
                                      </a:lnTo>
                                      <a:lnTo>
                                        <a:pt x="27" y="58"/>
                                      </a:lnTo>
                                      <a:lnTo>
                                        <a:pt x="20" y="61"/>
                                      </a:lnTo>
                                      <a:lnTo>
                                        <a:pt x="14" y="61"/>
                                      </a:lnTo>
                                      <a:lnTo>
                                        <a:pt x="8" y="59"/>
                                      </a:lnTo>
                                      <a:lnTo>
                                        <a:pt x="3" y="54"/>
                                      </a:lnTo>
                                      <a:lnTo>
                                        <a:pt x="0" y="48"/>
                                      </a:lnTo>
                                      <a:lnTo>
                                        <a:pt x="0" y="41"/>
                                      </a:lnTo>
                                      <a:lnTo>
                                        <a:pt x="1" y="34"/>
                                      </a:lnTo>
                                      <a:lnTo>
                                        <a:pt x="3" y="27"/>
                                      </a:lnTo>
                                      <a:lnTo>
                                        <a:pt x="9" y="18"/>
                                      </a:lnTo>
                                      <a:close/>
                                    </a:path>
                                  </a:pathLst>
                                </a:custGeom>
                                <a:solidFill>
                                  <a:srgbClr val="600060"/>
                                </a:solidFill>
                                <a:ln w="9525">
                                  <a:noFill/>
                                  <a:round/>
                                  <a:headEnd/>
                                  <a:tailEnd/>
                                </a:ln>
                              </p:spPr>
                              <p:txBody>
                                <a:bodyPr/>
                                <a:lstStyle/>
                                <a:p>
                                  <a:endParaRPr lang="cs-CZ"/>
                                </a:p>
                              </p:txBody>
                            </p:sp>
                          </p:grpSp>
                          <p:sp>
                            <p:nvSpPr>
                              <p:cNvPr id="1310" name="Freeform 85"/>
                              <p:cNvSpPr>
                                <a:spLocks/>
                              </p:cNvSpPr>
                              <p:nvPr/>
                            </p:nvSpPr>
                            <p:spPr bwMode="auto">
                              <a:xfrm>
                                <a:off x="2052" y="1788"/>
                                <a:ext cx="21" cy="22"/>
                              </a:xfrm>
                              <a:custGeom>
                                <a:avLst/>
                                <a:gdLst>
                                  <a:gd name="T0" fmla="*/ 1 w 101"/>
                                  <a:gd name="T1" fmla="*/ 0 h 111"/>
                                  <a:gd name="T2" fmla="*/ 1 w 101"/>
                                  <a:gd name="T3" fmla="*/ 0 h 111"/>
                                  <a:gd name="T4" fmla="*/ 1 w 101"/>
                                  <a:gd name="T5" fmla="*/ 0 h 111"/>
                                  <a:gd name="T6" fmla="*/ 0 w 101"/>
                                  <a:gd name="T7" fmla="*/ 0 h 111"/>
                                  <a:gd name="T8" fmla="*/ 0 w 101"/>
                                  <a:gd name="T9" fmla="*/ 0 h 111"/>
                                  <a:gd name="T10" fmla="*/ 0 w 101"/>
                                  <a:gd name="T11" fmla="*/ 0 h 111"/>
                                  <a:gd name="T12" fmla="*/ 0 w 101"/>
                                  <a:gd name="T13" fmla="*/ 0 h 111"/>
                                  <a:gd name="T14" fmla="*/ 0 w 101"/>
                                  <a:gd name="T15" fmla="*/ 0 h 111"/>
                                  <a:gd name="T16" fmla="*/ 0 w 101"/>
                                  <a:gd name="T17" fmla="*/ 0 h 111"/>
                                  <a:gd name="T18" fmla="*/ 0 w 101"/>
                                  <a:gd name="T19" fmla="*/ 0 h 111"/>
                                  <a:gd name="T20" fmla="*/ 0 w 101"/>
                                  <a:gd name="T21" fmla="*/ 0 h 111"/>
                                  <a:gd name="T22" fmla="*/ 0 w 101"/>
                                  <a:gd name="T23" fmla="*/ 0 h 111"/>
                                  <a:gd name="T24" fmla="*/ 0 w 101"/>
                                  <a:gd name="T25" fmla="*/ 1 h 111"/>
                                  <a:gd name="T26" fmla="*/ 0 w 101"/>
                                  <a:gd name="T27" fmla="*/ 1 h 111"/>
                                  <a:gd name="T28" fmla="*/ 0 w 101"/>
                                  <a:gd name="T29" fmla="*/ 1 h 111"/>
                                  <a:gd name="T30" fmla="*/ 0 w 101"/>
                                  <a:gd name="T31" fmla="*/ 1 h 111"/>
                                  <a:gd name="T32" fmla="*/ 1 w 101"/>
                                  <a:gd name="T33" fmla="*/ 1 h 111"/>
                                  <a:gd name="T34" fmla="*/ 1 w 101"/>
                                  <a:gd name="T35" fmla="*/ 1 h 111"/>
                                  <a:gd name="T36" fmla="*/ 1 w 101"/>
                                  <a:gd name="T37" fmla="*/ 1 h 111"/>
                                  <a:gd name="T38" fmla="*/ 1 w 101"/>
                                  <a:gd name="T39" fmla="*/ 1 h 111"/>
                                  <a:gd name="T40" fmla="*/ 1 w 101"/>
                                  <a:gd name="T41" fmla="*/ 1 h 111"/>
                                  <a:gd name="T42" fmla="*/ 1 w 101"/>
                                  <a:gd name="T43" fmla="*/ 1 h 111"/>
                                  <a:gd name="T44" fmla="*/ 1 w 101"/>
                                  <a:gd name="T45" fmla="*/ 0 h 111"/>
                                  <a:gd name="T46" fmla="*/ 1 w 101"/>
                                  <a:gd name="T47" fmla="*/ 0 h 111"/>
                                  <a:gd name="T48" fmla="*/ 1 w 101"/>
                                  <a:gd name="T49" fmla="*/ 0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1"/>
                                  <a:gd name="T77" fmla="*/ 101 w 101"/>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1">
                                    <a:moveTo>
                                      <a:pt x="85" y="35"/>
                                    </a:moveTo>
                                    <a:lnTo>
                                      <a:pt x="75" y="24"/>
                                    </a:lnTo>
                                    <a:lnTo>
                                      <a:pt x="64" y="15"/>
                                    </a:lnTo>
                                    <a:lnTo>
                                      <a:pt x="52" y="8"/>
                                    </a:lnTo>
                                    <a:lnTo>
                                      <a:pt x="37" y="2"/>
                                    </a:lnTo>
                                    <a:lnTo>
                                      <a:pt x="26" y="0"/>
                                    </a:lnTo>
                                    <a:lnTo>
                                      <a:pt x="15" y="3"/>
                                    </a:lnTo>
                                    <a:lnTo>
                                      <a:pt x="6" y="10"/>
                                    </a:lnTo>
                                    <a:lnTo>
                                      <a:pt x="2" y="22"/>
                                    </a:lnTo>
                                    <a:lnTo>
                                      <a:pt x="0" y="33"/>
                                    </a:lnTo>
                                    <a:lnTo>
                                      <a:pt x="3" y="48"/>
                                    </a:lnTo>
                                    <a:lnTo>
                                      <a:pt x="9" y="63"/>
                                    </a:lnTo>
                                    <a:lnTo>
                                      <a:pt x="17" y="75"/>
                                    </a:lnTo>
                                    <a:lnTo>
                                      <a:pt x="27" y="85"/>
                                    </a:lnTo>
                                    <a:lnTo>
                                      <a:pt x="38" y="95"/>
                                    </a:lnTo>
                                    <a:lnTo>
                                      <a:pt x="51" y="105"/>
                                    </a:lnTo>
                                    <a:lnTo>
                                      <a:pt x="64" y="110"/>
                                    </a:lnTo>
                                    <a:lnTo>
                                      <a:pt x="77" y="111"/>
                                    </a:lnTo>
                                    <a:lnTo>
                                      <a:pt x="88" y="107"/>
                                    </a:lnTo>
                                    <a:lnTo>
                                      <a:pt x="95" y="97"/>
                                    </a:lnTo>
                                    <a:lnTo>
                                      <a:pt x="100" y="87"/>
                                    </a:lnTo>
                                    <a:lnTo>
                                      <a:pt x="101" y="75"/>
                                    </a:lnTo>
                                    <a:lnTo>
                                      <a:pt x="98" y="61"/>
                                    </a:lnTo>
                                    <a:lnTo>
                                      <a:pt x="94" y="49"/>
                                    </a:lnTo>
                                    <a:lnTo>
                                      <a:pt x="85" y="35"/>
                                    </a:lnTo>
                                    <a:close/>
                                  </a:path>
                                </a:pathLst>
                              </a:custGeom>
                              <a:solidFill>
                                <a:srgbClr val="A000A0"/>
                              </a:solidFill>
                              <a:ln w="9525">
                                <a:noFill/>
                                <a:round/>
                                <a:headEnd/>
                                <a:tailEnd/>
                              </a:ln>
                            </p:spPr>
                            <p:txBody>
                              <a:bodyPr/>
                              <a:lstStyle/>
                              <a:p>
                                <a:endParaRPr lang="cs-CZ"/>
                              </a:p>
                            </p:txBody>
                          </p:sp>
                          <p:sp>
                            <p:nvSpPr>
                              <p:cNvPr id="1311" name="Freeform 86"/>
                              <p:cNvSpPr>
                                <a:spLocks/>
                              </p:cNvSpPr>
                              <p:nvPr/>
                            </p:nvSpPr>
                            <p:spPr bwMode="auto">
                              <a:xfrm>
                                <a:off x="2070" y="1814"/>
                                <a:ext cx="18" cy="23"/>
                              </a:xfrm>
                              <a:custGeom>
                                <a:avLst/>
                                <a:gdLst>
                                  <a:gd name="T0" fmla="*/ 1 w 91"/>
                                  <a:gd name="T1" fmla="*/ 0 h 114"/>
                                  <a:gd name="T2" fmla="*/ 1 w 91"/>
                                  <a:gd name="T3" fmla="*/ 0 h 114"/>
                                  <a:gd name="T4" fmla="*/ 0 w 91"/>
                                  <a:gd name="T5" fmla="*/ 0 h 114"/>
                                  <a:gd name="T6" fmla="*/ 0 w 91"/>
                                  <a:gd name="T7" fmla="*/ 0 h 114"/>
                                  <a:gd name="T8" fmla="*/ 0 w 91"/>
                                  <a:gd name="T9" fmla="*/ 0 h 114"/>
                                  <a:gd name="T10" fmla="*/ 0 w 91"/>
                                  <a:gd name="T11" fmla="*/ 0 h 114"/>
                                  <a:gd name="T12" fmla="*/ 0 w 91"/>
                                  <a:gd name="T13" fmla="*/ 0 h 114"/>
                                  <a:gd name="T14" fmla="*/ 0 w 91"/>
                                  <a:gd name="T15" fmla="*/ 0 h 114"/>
                                  <a:gd name="T16" fmla="*/ 0 w 91"/>
                                  <a:gd name="T17" fmla="*/ 0 h 114"/>
                                  <a:gd name="T18" fmla="*/ 0 w 91"/>
                                  <a:gd name="T19" fmla="*/ 0 h 114"/>
                                  <a:gd name="T20" fmla="*/ 0 w 91"/>
                                  <a:gd name="T21" fmla="*/ 0 h 114"/>
                                  <a:gd name="T22" fmla="*/ 0 w 91"/>
                                  <a:gd name="T23" fmla="*/ 1 h 114"/>
                                  <a:gd name="T24" fmla="*/ 0 w 91"/>
                                  <a:gd name="T25" fmla="*/ 1 h 114"/>
                                  <a:gd name="T26" fmla="*/ 0 w 91"/>
                                  <a:gd name="T27" fmla="*/ 1 h 114"/>
                                  <a:gd name="T28" fmla="*/ 0 w 91"/>
                                  <a:gd name="T29" fmla="*/ 1 h 114"/>
                                  <a:gd name="T30" fmla="*/ 0 w 91"/>
                                  <a:gd name="T31" fmla="*/ 1 h 114"/>
                                  <a:gd name="T32" fmla="*/ 0 w 91"/>
                                  <a:gd name="T33" fmla="*/ 1 h 114"/>
                                  <a:gd name="T34" fmla="*/ 1 w 91"/>
                                  <a:gd name="T35" fmla="*/ 1 h 114"/>
                                  <a:gd name="T36" fmla="*/ 1 w 91"/>
                                  <a:gd name="T37" fmla="*/ 1 h 114"/>
                                  <a:gd name="T38" fmla="*/ 1 w 91"/>
                                  <a:gd name="T39" fmla="*/ 1 h 114"/>
                                  <a:gd name="T40" fmla="*/ 1 w 91"/>
                                  <a:gd name="T41" fmla="*/ 1 h 114"/>
                                  <a:gd name="T42" fmla="*/ 1 w 91"/>
                                  <a:gd name="T43" fmla="*/ 1 h 114"/>
                                  <a:gd name="T44" fmla="*/ 1 w 91"/>
                                  <a:gd name="T45" fmla="*/ 1 h 114"/>
                                  <a:gd name="T46" fmla="*/ 1 w 91"/>
                                  <a:gd name="T47" fmla="*/ 0 h 114"/>
                                  <a:gd name="T48" fmla="*/ 1 w 91"/>
                                  <a:gd name="T49" fmla="*/ 0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114"/>
                                  <a:gd name="T77" fmla="*/ 91 w 91"/>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114">
                                    <a:moveTo>
                                      <a:pt x="79" y="37"/>
                                    </a:moveTo>
                                    <a:lnTo>
                                      <a:pt x="71" y="23"/>
                                    </a:lnTo>
                                    <a:lnTo>
                                      <a:pt x="62" y="12"/>
                                    </a:lnTo>
                                    <a:lnTo>
                                      <a:pt x="51" y="4"/>
                                    </a:lnTo>
                                    <a:lnTo>
                                      <a:pt x="37" y="0"/>
                                    </a:lnTo>
                                    <a:lnTo>
                                      <a:pt x="27" y="3"/>
                                    </a:lnTo>
                                    <a:lnTo>
                                      <a:pt x="17" y="11"/>
                                    </a:lnTo>
                                    <a:lnTo>
                                      <a:pt x="7" y="19"/>
                                    </a:lnTo>
                                    <a:lnTo>
                                      <a:pt x="2" y="29"/>
                                    </a:lnTo>
                                    <a:lnTo>
                                      <a:pt x="0" y="38"/>
                                    </a:lnTo>
                                    <a:lnTo>
                                      <a:pt x="1" y="48"/>
                                    </a:lnTo>
                                    <a:lnTo>
                                      <a:pt x="3" y="62"/>
                                    </a:lnTo>
                                    <a:lnTo>
                                      <a:pt x="10" y="77"/>
                                    </a:lnTo>
                                    <a:lnTo>
                                      <a:pt x="18" y="88"/>
                                    </a:lnTo>
                                    <a:lnTo>
                                      <a:pt x="28" y="99"/>
                                    </a:lnTo>
                                    <a:lnTo>
                                      <a:pt x="41" y="108"/>
                                    </a:lnTo>
                                    <a:lnTo>
                                      <a:pt x="54" y="113"/>
                                    </a:lnTo>
                                    <a:lnTo>
                                      <a:pt x="67" y="114"/>
                                    </a:lnTo>
                                    <a:lnTo>
                                      <a:pt x="78" y="110"/>
                                    </a:lnTo>
                                    <a:lnTo>
                                      <a:pt x="85" y="101"/>
                                    </a:lnTo>
                                    <a:lnTo>
                                      <a:pt x="90" y="91"/>
                                    </a:lnTo>
                                    <a:lnTo>
                                      <a:pt x="91" y="77"/>
                                    </a:lnTo>
                                    <a:lnTo>
                                      <a:pt x="88" y="63"/>
                                    </a:lnTo>
                                    <a:lnTo>
                                      <a:pt x="85" y="49"/>
                                    </a:lnTo>
                                    <a:lnTo>
                                      <a:pt x="79" y="37"/>
                                    </a:lnTo>
                                    <a:close/>
                                  </a:path>
                                </a:pathLst>
                              </a:custGeom>
                              <a:solidFill>
                                <a:srgbClr val="A000A0"/>
                              </a:solidFill>
                              <a:ln w="9525">
                                <a:noFill/>
                                <a:round/>
                                <a:headEnd/>
                                <a:tailEnd/>
                              </a:ln>
                            </p:spPr>
                            <p:txBody>
                              <a:bodyPr/>
                              <a:lstStyle/>
                              <a:p>
                                <a:endParaRPr lang="cs-CZ"/>
                              </a:p>
                            </p:txBody>
                          </p:sp>
                        </p:grpSp>
                      </p:grpSp>
                      <p:grpSp>
                        <p:nvGrpSpPr>
                          <p:cNvPr id="1048" name="Group 87"/>
                          <p:cNvGrpSpPr>
                            <a:grpSpLocks/>
                          </p:cNvGrpSpPr>
                          <p:nvPr/>
                        </p:nvGrpSpPr>
                        <p:grpSpPr bwMode="auto">
                          <a:xfrm>
                            <a:off x="2116" y="1790"/>
                            <a:ext cx="130" cy="120"/>
                            <a:chOff x="2116" y="1790"/>
                            <a:chExt cx="130" cy="120"/>
                          </a:xfrm>
                        </p:grpSpPr>
                        <p:sp>
                          <p:nvSpPr>
                            <p:cNvPr id="1304" name="Freeform 88"/>
                            <p:cNvSpPr>
                              <a:spLocks/>
                            </p:cNvSpPr>
                            <p:nvPr/>
                          </p:nvSpPr>
                          <p:spPr bwMode="auto">
                            <a:xfrm>
                              <a:off x="2146" y="1819"/>
                              <a:ext cx="76" cy="64"/>
                            </a:xfrm>
                            <a:custGeom>
                              <a:avLst/>
                              <a:gdLst>
                                <a:gd name="T0" fmla="*/ 0 w 380"/>
                                <a:gd name="T1" fmla="*/ 0 h 322"/>
                                <a:gd name="T2" fmla="*/ 0 w 380"/>
                                <a:gd name="T3" fmla="*/ 0 h 322"/>
                                <a:gd name="T4" fmla="*/ 0 w 380"/>
                                <a:gd name="T5" fmla="*/ 0 h 322"/>
                                <a:gd name="T6" fmla="*/ 0 w 380"/>
                                <a:gd name="T7" fmla="*/ 1 h 322"/>
                                <a:gd name="T8" fmla="*/ 0 w 380"/>
                                <a:gd name="T9" fmla="*/ 1 h 322"/>
                                <a:gd name="T10" fmla="*/ 0 w 380"/>
                                <a:gd name="T11" fmla="*/ 1 h 322"/>
                                <a:gd name="T12" fmla="*/ 0 w 380"/>
                                <a:gd name="T13" fmla="*/ 1 h 322"/>
                                <a:gd name="T14" fmla="*/ 1 w 380"/>
                                <a:gd name="T15" fmla="*/ 1 h 322"/>
                                <a:gd name="T16" fmla="*/ 1 w 380"/>
                                <a:gd name="T17" fmla="*/ 1 h 322"/>
                                <a:gd name="T18" fmla="*/ 1 w 380"/>
                                <a:gd name="T19" fmla="*/ 2 h 322"/>
                                <a:gd name="T20" fmla="*/ 2 w 380"/>
                                <a:gd name="T21" fmla="*/ 2 h 322"/>
                                <a:gd name="T22" fmla="*/ 2 w 380"/>
                                <a:gd name="T23" fmla="*/ 2 h 322"/>
                                <a:gd name="T24" fmla="*/ 2 w 380"/>
                                <a:gd name="T25" fmla="*/ 2 h 322"/>
                                <a:gd name="T26" fmla="*/ 2 w 380"/>
                                <a:gd name="T27" fmla="*/ 2 h 322"/>
                                <a:gd name="T28" fmla="*/ 3 w 380"/>
                                <a:gd name="T29" fmla="*/ 2 h 322"/>
                                <a:gd name="T30" fmla="*/ 3 w 380"/>
                                <a:gd name="T31" fmla="*/ 2 h 322"/>
                                <a:gd name="T32" fmla="*/ 3 w 380"/>
                                <a:gd name="T33" fmla="*/ 3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0"/>
                                <a:gd name="T52" fmla="*/ 0 h 322"/>
                                <a:gd name="T53" fmla="*/ 380 w 380"/>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0" h="322">
                                  <a:moveTo>
                                    <a:pt x="10" y="0"/>
                                  </a:moveTo>
                                  <a:lnTo>
                                    <a:pt x="3" y="34"/>
                                  </a:lnTo>
                                  <a:lnTo>
                                    <a:pt x="0" y="61"/>
                                  </a:lnTo>
                                  <a:lnTo>
                                    <a:pt x="6" y="92"/>
                                  </a:lnTo>
                                  <a:lnTo>
                                    <a:pt x="18" y="114"/>
                                  </a:lnTo>
                                  <a:lnTo>
                                    <a:pt x="33" y="127"/>
                                  </a:lnTo>
                                  <a:lnTo>
                                    <a:pt x="59" y="148"/>
                                  </a:lnTo>
                                  <a:lnTo>
                                    <a:pt x="84" y="163"/>
                                  </a:lnTo>
                                  <a:lnTo>
                                    <a:pt x="121" y="179"/>
                                  </a:lnTo>
                                  <a:lnTo>
                                    <a:pt x="161" y="194"/>
                                  </a:lnTo>
                                  <a:lnTo>
                                    <a:pt x="199" y="206"/>
                                  </a:lnTo>
                                  <a:lnTo>
                                    <a:pt x="239" y="219"/>
                                  </a:lnTo>
                                  <a:lnTo>
                                    <a:pt x="268" y="234"/>
                                  </a:lnTo>
                                  <a:lnTo>
                                    <a:pt x="300" y="252"/>
                                  </a:lnTo>
                                  <a:lnTo>
                                    <a:pt x="330" y="273"/>
                                  </a:lnTo>
                                  <a:lnTo>
                                    <a:pt x="355" y="295"/>
                                  </a:lnTo>
                                  <a:lnTo>
                                    <a:pt x="380" y="322"/>
                                  </a:lnTo>
                                </a:path>
                              </a:pathLst>
                            </a:custGeom>
                            <a:noFill/>
                            <a:ln w="4763">
                              <a:solidFill>
                                <a:srgbClr val="FFC0C0"/>
                              </a:solidFill>
                              <a:round/>
                              <a:headEnd/>
                              <a:tailEnd/>
                            </a:ln>
                          </p:spPr>
                          <p:txBody>
                            <a:bodyPr/>
                            <a:lstStyle/>
                            <a:p>
                              <a:endParaRPr lang="cs-CZ"/>
                            </a:p>
                          </p:txBody>
                        </p:sp>
                        <p:sp>
                          <p:nvSpPr>
                            <p:cNvPr id="1305" name="Freeform 89"/>
                            <p:cNvSpPr>
                              <a:spLocks/>
                            </p:cNvSpPr>
                            <p:nvPr/>
                          </p:nvSpPr>
                          <p:spPr bwMode="auto">
                            <a:xfrm>
                              <a:off x="2116" y="1831"/>
                              <a:ext cx="88" cy="79"/>
                            </a:xfrm>
                            <a:custGeom>
                              <a:avLst/>
                              <a:gdLst>
                                <a:gd name="T0" fmla="*/ 0 w 443"/>
                                <a:gd name="T1" fmla="*/ 0 h 393"/>
                                <a:gd name="T2" fmla="*/ 0 w 443"/>
                                <a:gd name="T3" fmla="*/ 0 h 393"/>
                                <a:gd name="T4" fmla="*/ 1 w 443"/>
                                <a:gd name="T5" fmla="*/ 0 h 393"/>
                                <a:gd name="T6" fmla="*/ 1 w 443"/>
                                <a:gd name="T7" fmla="*/ 0 h 393"/>
                                <a:gd name="T8" fmla="*/ 1 w 443"/>
                                <a:gd name="T9" fmla="*/ 0 h 393"/>
                                <a:gd name="T10" fmla="*/ 1 w 443"/>
                                <a:gd name="T11" fmla="*/ 1 h 393"/>
                                <a:gd name="T12" fmla="*/ 1 w 443"/>
                                <a:gd name="T13" fmla="*/ 1 h 393"/>
                                <a:gd name="T14" fmla="*/ 1 w 443"/>
                                <a:gd name="T15" fmla="*/ 1 h 393"/>
                                <a:gd name="T16" fmla="*/ 1 w 443"/>
                                <a:gd name="T17" fmla="*/ 1 h 393"/>
                                <a:gd name="T18" fmla="*/ 1 w 443"/>
                                <a:gd name="T19" fmla="*/ 1 h 393"/>
                                <a:gd name="T20" fmla="*/ 2 w 443"/>
                                <a:gd name="T21" fmla="*/ 2 h 393"/>
                                <a:gd name="T22" fmla="*/ 2 w 443"/>
                                <a:gd name="T23" fmla="*/ 2 h 393"/>
                                <a:gd name="T24" fmla="*/ 2 w 443"/>
                                <a:gd name="T25" fmla="*/ 2 h 393"/>
                                <a:gd name="T26" fmla="*/ 2 w 443"/>
                                <a:gd name="T27" fmla="*/ 2 h 393"/>
                                <a:gd name="T28" fmla="*/ 2 w 443"/>
                                <a:gd name="T29" fmla="*/ 3 h 393"/>
                                <a:gd name="T30" fmla="*/ 2 w 443"/>
                                <a:gd name="T31" fmla="*/ 3 h 393"/>
                                <a:gd name="T32" fmla="*/ 3 w 443"/>
                                <a:gd name="T33" fmla="*/ 3 h 393"/>
                                <a:gd name="T34" fmla="*/ 3 w 443"/>
                                <a:gd name="T35" fmla="*/ 3 h 393"/>
                                <a:gd name="T36" fmla="*/ 3 w 443"/>
                                <a:gd name="T37" fmla="*/ 3 h 393"/>
                                <a:gd name="T38" fmla="*/ 3 w 443"/>
                                <a:gd name="T39" fmla="*/ 3 h 3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3"/>
                                <a:gd name="T61" fmla="*/ 0 h 393"/>
                                <a:gd name="T62" fmla="*/ 443 w 443"/>
                                <a:gd name="T63" fmla="*/ 393 h 3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3" h="393">
                                  <a:moveTo>
                                    <a:pt x="0" y="0"/>
                                  </a:moveTo>
                                  <a:lnTo>
                                    <a:pt x="34" y="9"/>
                                  </a:lnTo>
                                  <a:lnTo>
                                    <a:pt x="65" y="18"/>
                                  </a:lnTo>
                                  <a:lnTo>
                                    <a:pt x="95" y="30"/>
                                  </a:lnTo>
                                  <a:lnTo>
                                    <a:pt x="117" y="43"/>
                                  </a:lnTo>
                                  <a:lnTo>
                                    <a:pt x="135" y="65"/>
                                  </a:lnTo>
                                  <a:lnTo>
                                    <a:pt x="150" y="93"/>
                                  </a:lnTo>
                                  <a:lnTo>
                                    <a:pt x="160" y="117"/>
                                  </a:lnTo>
                                  <a:lnTo>
                                    <a:pt x="169" y="148"/>
                                  </a:lnTo>
                                  <a:lnTo>
                                    <a:pt x="180" y="183"/>
                                  </a:lnTo>
                                  <a:lnTo>
                                    <a:pt x="193" y="214"/>
                                  </a:lnTo>
                                  <a:lnTo>
                                    <a:pt x="212" y="242"/>
                                  </a:lnTo>
                                  <a:lnTo>
                                    <a:pt x="233" y="273"/>
                                  </a:lnTo>
                                  <a:lnTo>
                                    <a:pt x="253" y="295"/>
                                  </a:lnTo>
                                  <a:lnTo>
                                    <a:pt x="280" y="316"/>
                                  </a:lnTo>
                                  <a:lnTo>
                                    <a:pt x="309" y="335"/>
                                  </a:lnTo>
                                  <a:lnTo>
                                    <a:pt x="343" y="350"/>
                                  </a:lnTo>
                                  <a:lnTo>
                                    <a:pt x="382" y="368"/>
                                  </a:lnTo>
                                  <a:lnTo>
                                    <a:pt x="415" y="381"/>
                                  </a:lnTo>
                                  <a:lnTo>
                                    <a:pt x="443" y="393"/>
                                  </a:lnTo>
                                </a:path>
                              </a:pathLst>
                            </a:custGeom>
                            <a:noFill/>
                            <a:ln w="4763">
                              <a:solidFill>
                                <a:srgbClr val="FFC0C0"/>
                              </a:solidFill>
                              <a:round/>
                              <a:headEnd/>
                              <a:tailEnd/>
                            </a:ln>
                          </p:spPr>
                          <p:txBody>
                            <a:bodyPr/>
                            <a:lstStyle/>
                            <a:p>
                              <a:endParaRPr lang="cs-CZ"/>
                            </a:p>
                          </p:txBody>
                        </p:sp>
                        <p:sp>
                          <p:nvSpPr>
                            <p:cNvPr id="1306" name="Freeform 90"/>
                            <p:cNvSpPr>
                              <a:spLocks/>
                            </p:cNvSpPr>
                            <p:nvPr/>
                          </p:nvSpPr>
                          <p:spPr bwMode="auto">
                            <a:xfrm>
                              <a:off x="2122" y="1790"/>
                              <a:ext cx="124" cy="120"/>
                            </a:xfrm>
                            <a:custGeom>
                              <a:avLst/>
                              <a:gdLst>
                                <a:gd name="T0" fmla="*/ 0 w 618"/>
                                <a:gd name="T1" fmla="*/ 0 h 602"/>
                                <a:gd name="T2" fmla="*/ 0 w 618"/>
                                <a:gd name="T3" fmla="*/ 0 h 602"/>
                                <a:gd name="T4" fmla="*/ 0 w 618"/>
                                <a:gd name="T5" fmla="*/ 1 h 602"/>
                                <a:gd name="T6" fmla="*/ 0 w 618"/>
                                <a:gd name="T7" fmla="*/ 1 h 602"/>
                                <a:gd name="T8" fmla="*/ 0 w 618"/>
                                <a:gd name="T9" fmla="*/ 1 h 602"/>
                                <a:gd name="T10" fmla="*/ 1 w 618"/>
                                <a:gd name="T11" fmla="*/ 2 h 602"/>
                                <a:gd name="T12" fmla="*/ 1 w 618"/>
                                <a:gd name="T13" fmla="*/ 2 h 602"/>
                                <a:gd name="T14" fmla="*/ 1 w 618"/>
                                <a:gd name="T15" fmla="*/ 2 h 602"/>
                                <a:gd name="T16" fmla="*/ 1 w 618"/>
                                <a:gd name="T17" fmla="*/ 3 h 602"/>
                                <a:gd name="T18" fmla="*/ 1 w 618"/>
                                <a:gd name="T19" fmla="*/ 3 h 602"/>
                                <a:gd name="T20" fmla="*/ 2 w 618"/>
                                <a:gd name="T21" fmla="*/ 3 h 602"/>
                                <a:gd name="T22" fmla="*/ 2 w 618"/>
                                <a:gd name="T23" fmla="*/ 3 h 602"/>
                                <a:gd name="T24" fmla="*/ 2 w 618"/>
                                <a:gd name="T25" fmla="*/ 4 h 602"/>
                                <a:gd name="T26" fmla="*/ 2 w 618"/>
                                <a:gd name="T27" fmla="*/ 4 h 602"/>
                                <a:gd name="T28" fmla="*/ 3 w 618"/>
                                <a:gd name="T29" fmla="*/ 4 h 602"/>
                                <a:gd name="T30" fmla="*/ 3 w 618"/>
                                <a:gd name="T31" fmla="*/ 4 h 602"/>
                                <a:gd name="T32" fmla="*/ 3 w 618"/>
                                <a:gd name="T33" fmla="*/ 4 h 602"/>
                                <a:gd name="T34" fmla="*/ 4 w 618"/>
                                <a:gd name="T35" fmla="*/ 5 h 602"/>
                                <a:gd name="T36" fmla="*/ 4 w 618"/>
                                <a:gd name="T37" fmla="*/ 5 h 602"/>
                                <a:gd name="T38" fmla="*/ 5 w 618"/>
                                <a:gd name="T39" fmla="*/ 5 h 602"/>
                                <a:gd name="T40" fmla="*/ 5 w 618"/>
                                <a:gd name="T41" fmla="*/ 5 h 6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8"/>
                                <a:gd name="T64" fmla="*/ 0 h 602"/>
                                <a:gd name="T65" fmla="*/ 618 w 618"/>
                                <a:gd name="T66" fmla="*/ 602 h 6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8" h="602">
                                  <a:moveTo>
                                    <a:pt x="0" y="0"/>
                                  </a:moveTo>
                                  <a:lnTo>
                                    <a:pt x="7" y="41"/>
                                  </a:lnTo>
                                  <a:lnTo>
                                    <a:pt x="18" y="82"/>
                                  </a:lnTo>
                                  <a:lnTo>
                                    <a:pt x="35" y="128"/>
                                  </a:lnTo>
                                  <a:lnTo>
                                    <a:pt x="55" y="163"/>
                                  </a:lnTo>
                                  <a:lnTo>
                                    <a:pt x="83" y="202"/>
                                  </a:lnTo>
                                  <a:lnTo>
                                    <a:pt x="104" y="237"/>
                                  </a:lnTo>
                                  <a:lnTo>
                                    <a:pt x="129" y="280"/>
                                  </a:lnTo>
                                  <a:lnTo>
                                    <a:pt x="157" y="328"/>
                                  </a:lnTo>
                                  <a:lnTo>
                                    <a:pt x="176" y="356"/>
                                  </a:lnTo>
                                  <a:lnTo>
                                    <a:pt x="199" y="385"/>
                                  </a:lnTo>
                                  <a:lnTo>
                                    <a:pt x="226" y="415"/>
                                  </a:lnTo>
                                  <a:lnTo>
                                    <a:pt x="260" y="445"/>
                                  </a:lnTo>
                                  <a:lnTo>
                                    <a:pt x="304" y="482"/>
                                  </a:lnTo>
                                  <a:lnTo>
                                    <a:pt x="342" y="512"/>
                                  </a:lnTo>
                                  <a:lnTo>
                                    <a:pt x="385" y="537"/>
                                  </a:lnTo>
                                  <a:lnTo>
                                    <a:pt x="432" y="558"/>
                                  </a:lnTo>
                                  <a:lnTo>
                                    <a:pt x="485" y="578"/>
                                  </a:lnTo>
                                  <a:lnTo>
                                    <a:pt x="525" y="589"/>
                                  </a:lnTo>
                                  <a:lnTo>
                                    <a:pt x="573" y="598"/>
                                  </a:lnTo>
                                  <a:lnTo>
                                    <a:pt x="618" y="602"/>
                                  </a:lnTo>
                                </a:path>
                              </a:pathLst>
                            </a:custGeom>
                            <a:noFill/>
                            <a:ln w="4763">
                              <a:solidFill>
                                <a:srgbClr val="FFC0C0"/>
                              </a:solidFill>
                              <a:round/>
                              <a:headEnd/>
                              <a:tailEnd/>
                            </a:ln>
                          </p:spPr>
                          <p:txBody>
                            <a:bodyPr/>
                            <a:lstStyle/>
                            <a:p>
                              <a:endParaRPr lang="cs-CZ"/>
                            </a:p>
                          </p:txBody>
                        </p:sp>
                      </p:grpSp>
                    </p:grpSp>
                  </p:grpSp>
                </p:grpSp>
                <p:grpSp>
                  <p:nvGrpSpPr>
                    <p:cNvPr id="1049" name="Group 91"/>
                    <p:cNvGrpSpPr>
                      <a:grpSpLocks/>
                    </p:cNvGrpSpPr>
                    <p:nvPr/>
                  </p:nvGrpSpPr>
                  <p:grpSpPr bwMode="auto">
                    <a:xfrm>
                      <a:off x="2151" y="1787"/>
                      <a:ext cx="187" cy="152"/>
                      <a:chOff x="2151" y="1787"/>
                      <a:chExt cx="187" cy="152"/>
                    </a:xfrm>
                  </p:grpSpPr>
                  <p:grpSp>
                    <p:nvGrpSpPr>
                      <p:cNvPr id="1050" name="Group 92"/>
                      <p:cNvGrpSpPr>
                        <a:grpSpLocks/>
                      </p:cNvGrpSpPr>
                      <p:nvPr/>
                    </p:nvGrpSpPr>
                    <p:grpSpPr bwMode="auto">
                      <a:xfrm>
                        <a:off x="2222" y="1863"/>
                        <a:ext cx="114" cy="76"/>
                        <a:chOff x="2222" y="1863"/>
                        <a:chExt cx="114" cy="76"/>
                      </a:xfrm>
                    </p:grpSpPr>
                    <p:grpSp>
                      <p:nvGrpSpPr>
                        <p:cNvPr id="1063" name="Group 93"/>
                        <p:cNvGrpSpPr>
                          <a:grpSpLocks/>
                        </p:cNvGrpSpPr>
                        <p:nvPr/>
                      </p:nvGrpSpPr>
                      <p:grpSpPr bwMode="auto">
                        <a:xfrm>
                          <a:off x="2291" y="1863"/>
                          <a:ext cx="45" cy="38"/>
                          <a:chOff x="2291" y="1863"/>
                          <a:chExt cx="45" cy="38"/>
                        </a:xfrm>
                      </p:grpSpPr>
                      <p:sp>
                        <p:nvSpPr>
                          <p:cNvPr id="1295" name="Freeform 94"/>
                          <p:cNvSpPr>
                            <a:spLocks/>
                          </p:cNvSpPr>
                          <p:nvPr/>
                        </p:nvSpPr>
                        <p:spPr bwMode="auto">
                          <a:xfrm>
                            <a:off x="2310" y="1865"/>
                            <a:ext cx="5" cy="21"/>
                          </a:xfrm>
                          <a:custGeom>
                            <a:avLst/>
                            <a:gdLst>
                              <a:gd name="T0" fmla="*/ 0 w 27"/>
                              <a:gd name="T1" fmla="*/ 0 h 101"/>
                              <a:gd name="T2" fmla="*/ 0 w 27"/>
                              <a:gd name="T3" fmla="*/ 0 h 101"/>
                              <a:gd name="T4" fmla="*/ 0 w 27"/>
                              <a:gd name="T5" fmla="*/ 0 h 101"/>
                              <a:gd name="T6" fmla="*/ 0 w 27"/>
                              <a:gd name="T7" fmla="*/ 1 h 101"/>
                              <a:gd name="T8" fmla="*/ 0 w 27"/>
                              <a:gd name="T9" fmla="*/ 1 h 101"/>
                              <a:gd name="T10" fmla="*/ 0 w 27"/>
                              <a:gd name="T11" fmla="*/ 1 h 101"/>
                              <a:gd name="T12" fmla="*/ 0 60000 65536"/>
                              <a:gd name="T13" fmla="*/ 0 60000 65536"/>
                              <a:gd name="T14" fmla="*/ 0 60000 65536"/>
                              <a:gd name="T15" fmla="*/ 0 60000 65536"/>
                              <a:gd name="T16" fmla="*/ 0 60000 65536"/>
                              <a:gd name="T17" fmla="*/ 0 60000 65536"/>
                              <a:gd name="T18" fmla="*/ 0 w 27"/>
                              <a:gd name="T19" fmla="*/ 0 h 101"/>
                              <a:gd name="T20" fmla="*/ 27 w 2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27" h="101">
                                <a:moveTo>
                                  <a:pt x="14" y="0"/>
                                </a:moveTo>
                                <a:lnTo>
                                  <a:pt x="21" y="21"/>
                                </a:lnTo>
                                <a:lnTo>
                                  <a:pt x="27" y="51"/>
                                </a:lnTo>
                                <a:lnTo>
                                  <a:pt x="24" y="69"/>
                                </a:lnTo>
                                <a:lnTo>
                                  <a:pt x="11" y="89"/>
                                </a:lnTo>
                                <a:lnTo>
                                  <a:pt x="0" y="101"/>
                                </a:lnTo>
                              </a:path>
                            </a:pathLst>
                          </a:custGeom>
                          <a:noFill/>
                          <a:ln w="3175">
                            <a:solidFill>
                              <a:srgbClr val="8080FF"/>
                            </a:solidFill>
                            <a:round/>
                            <a:headEnd/>
                            <a:tailEnd/>
                          </a:ln>
                        </p:spPr>
                        <p:txBody>
                          <a:bodyPr/>
                          <a:lstStyle/>
                          <a:p>
                            <a:endParaRPr lang="cs-CZ"/>
                          </a:p>
                        </p:txBody>
                      </p:sp>
                      <p:sp>
                        <p:nvSpPr>
                          <p:cNvPr id="1296" name="Freeform 95"/>
                          <p:cNvSpPr>
                            <a:spLocks/>
                          </p:cNvSpPr>
                          <p:nvPr/>
                        </p:nvSpPr>
                        <p:spPr bwMode="auto">
                          <a:xfrm>
                            <a:off x="2291" y="1874"/>
                            <a:ext cx="25" cy="27"/>
                          </a:xfrm>
                          <a:custGeom>
                            <a:avLst/>
                            <a:gdLst>
                              <a:gd name="T0" fmla="*/ 0 w 124"/>
                              <a:gd name="T1" fmla="*/ 0 h 137"/>
                              <a:gd name="T2" fmla="*/ 0 w 124"/>
                              <a:gd name="T3" fmla="*/ 0 h 137"/>
                              <a:gd name="T4" fmla="*/ 0 w 124"/>
                              <a:gd name="T5" fmla="*/ 0 h 137"/>
                              <a:gd name="T6" fmla="*/ 1 w 124"/>
                              <a:gd name="T7" fmla="*/ 0 h 137"/>
                              <a:gd name="T8" fmla="*/ 1 w 124"/>
                              <a:gd name="T9" fmla="*/ 0 h 137"/>
                              <a:gd name="T10" fmla="*/ 1 w 124"/>
                              <a:gd name="T11" fmla="*/ 0 h 137"/>
                              <a:gd name="T12" fmla="*/ 1 w 124"/>
                              <a:gd name="T13" fmla="*/ 1 h 137"/>
                              <a:gd name="T14" fmla="*/ 1 w 124"/>
                              <a:gd name="T15" fmla="*/ 1 h 137"/>
                              <a:gd name="T16" fmla="*/ 1 w 124"/>
                              <a:gd name="T17" fmla="*/ 1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37"/>
                              <a:gd name="T29" fmla="*/ 124 w 124"/>
                              <a:gd name="T30" fmla="*/ 137 h 1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37">
                                <a:moveTo>
                                  <a:pt x="0" y="0"/>
                                </a:moveTo>
                                <a:lnTo>
                                  <a:pt x="30" y="5"/>
                                </a:lnTo>
                                <a:lnTo>
                                  <a:pt x="61" y="11"/>
                                </a:lnTo>
                                <a:lnTo>
                                  <a:pt x="75" y="20"/>
                                </a:lnTo>
                                <a:lnTo>
                                  <a:pt x="89" y="40"/>
                                </a:lnTo>
                                <a:lnTo>
                                  <a:pt x="92" y="61"/>
                                </a:lnTo>
                                <a:lnTo>
                                  <a:pt x="104" y="85"/>
                                </a:lnTo>
                                <a:lnTo>
                                  <a:pt x="115" y="109"/>
                                </a:lnTo>
                                <a:lnTo>
                                  <a:pt x="124" y="137"/>
                                </a:lnTo>
                              </a:path>
                            </a:pathLst>
                          </a:custGeom>
                          <a:noFill/>
                          <a:ln w="3175">
                            <a:solidFill>
                              <a:srgbClr val="8080FF"/>
                            </a:solidFill>
                            <a:round/>
                            <a:headEnd/>
                            <a:tailEnd/>
                          </a:ln>
                        </p:spPr>
                        <p:txBody>
                          <a:bodyPr/>
                          <a:lstStyle/>
                          <a:p>
                            <a:endParaRPr lang="cs-CZ"/>
                          </a:p>
                        </p:txBody>
                      </p:sp>
                      <p:sp>
                        <p:nvSpPr>
                          <p:cNvPr id="1297" name="Freeform 96"/>
                          <p:cNvSpPr>
                            <a:spLocks/>
                          </p:cNvSpPr>
                          <p:nvPr/>
                        </p:nvSpPr>
                        <p:spPr bwMode="auto">
                          <a:xfrm>
                            <a:off x="2327" y="1863"/>
                            <a:ext cx="9" cy="33"/>
                          </a:xfrm>
                          <a:custGeom>
                            <a:avLst/>
                            <a:gdLst>
                              <a:gd name="T0" fmla="*/ 0 w 45"/>
                              <a:gd name="T1" fmla="*/ 1 h 162"/>
                              <a:gd name="T2" fmla="*/ 0 w 45"/>
                              <a:gd name="T3" fmla="*/ 1 h 162"/>
                              <a:gd name="T4" fmla="*/ 0 w 45"/>
                              <a:gd name="T5" fmla="*/ 1 h 162"/>
                              <a:gd name="T6" fmla="*/ 0 w 45"/>
                              <a:gd name="T7" fmla="*/ 1 h 162"/>
                              <a:gd name="T8" fmla="*/ 0 w 45"/>
                              <a:gd name="T9" fmla="*/ 1 h 162"/>
                              <a:gd name="T10" fmla="*/ 0 w 45"/>
                              <a:gd name="T11" fmla="*/ 0 h 162"/>
                              <a:gd name="T12" fmla="*/ 0 60000 65536"/>
                              <a:gd name="T13" fmla="*/ 0 60000 65536"/>
                              <a:gd name="T14" fmla="*/ 0 60000 65536"/>
                              <a:gd name="T15" fmla="*/ 0 60000 65536"/>
                              <a:gd name="T16" fmla="*/ 0 60000 65536"/>
                              <a:gd name="T17" fmla="*/ 0 60000 65536"/>
                              <a:gd name="T18" fmla="*/ 0 w 45"/>
                              <a:gd name="T19" fmla="*/ 0 h 162"/>
                              <a:gd name="T20" fmla="*/ 45 w 45"/>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45" h="162">
                                <a:moveTo>
                                  <a:pt x="0" y="80"/>
                                </a:moveTo>
                                <a:lnTo>
                                  <a:pt x="2" y="110"/>
                                </a:lnTo>
                                <a:lnTo>
                                  <a:pt x="6" y="138"/>
                                </a:lnTo>
                                <a:lnTo>
                                  <a:pt x="17" y="151"/>
                                </a:lnTo>
                                <a:lnTo>
                                  <a:pt x="45" y="162"/>
                                </a:lnTo>
                                <a:lnTo>
                                  <a:pt x="45" y="0"/>
                                </a:lnTo>
                              </a:path>
                            </a:pathLst>
                          </a:custGeom>
                          <a:noFill/>
                          <a:ln w="3175">
                            <a:solidFill>
                              <a:srgbClr val="8080FF"/>
                            </a:solidFill>
                            <a:round/>
                            <a:headEnd/>
                            <a:tailEnd/>
                          </a:ln>
                        </p:spPr>
                        <p:txBody>
                          <a:bodyPr/>
                          <a:lstStyle/>
                          <a:p>
                            <a:endParaRPr lang="cs-CZ"/>
                          </a:p>
                        </p:txBody>
                      </p:sp>
                    </p:grpSp>
                    <p:grpSp>
                      <p:nvGrpSpPr>
                        <p:cNvPr id="1065" name="Group 97"/>
                        <p:cNvGrpSpPr>
                          <a:grpSpLocks/>
                        </p:cNvGrpSpPr>
                        <p:nvPr/>
                      </p:nvGrpSpPr>
                      <p:grpSpPr bwMode="auto">
                        <a:xfrm>
                          <a:off x="2222" y="1916"/>
                          <a:ext cx="61" cy="23"/>
                          <a:chOff x="2222" y="1916"/>
                          <a:chExt cx="61" cy="23"/>
                        </a:xfrm>
                      </p:grpSpPr>
                      <p:sp>
                        <p:nvSpPr>
                          <p:cNvPr id="1290" name="Freeform 98"/>
                          <p:cNvSpPr>
                            <a:spLocks/>
                          </p:cNvSpPr>
                          <p:nvPr/>
                        </p:nvSpPr>
                        <p:spPr bwMode="auto">
                          <a:xfrm>
                            <a:off x="2244" y="1919"/>
                            <a:ext cx="36" cy="5"/>
                          </a:xfrm>
                          <a:custGeom>
                            <a:avLst/>
                            <a:gdLst>
                              <a:gd name="T0" fmla="*/ 0 w 179"/>
                              <a:gd name="T1" fmla="*/ 0 h 24"/>
                              <a:gd name="T2" fmla="*/ 0 w 179"/>
                              <a:gd name="T3" fmla="*/ 0 h 24"/>
                              <a:gd name="T4" fmla="*/ 1 w 179"/>
                              <a:gd name="T5" fmla="*/ 0 h 24"/>
                              <a:gd name="T6" fmla="*/ 1 w 179"/>
                              <a:gd name="T7" fmla="*/ 0 h 24"/>
                              <a:gd name="T8" fmla="*/ 1 w 179"/>
                              <a:gd name="T9" fmla="*/ 0 h 24"/>
                              <a:gd name="T10" fmla="*/ 0 60000 65536"/>
                              <a:gd name="T11" fmla="*/ 0 60000 65536"/>
                              <a:gd name="T12" fmla="*/ 0 60000 65536"/>
                              <a:gd name="T13" fmla="*/ 0 60000 65536"/>
                              <a:gd name="T14" fmla="*/ 0 60000 65536"/>
                              <a:gd name="T15" fmla="*/ 0 w 179"/>
                              <a:gd name="T16" fmla="*/ 0 h 24"/>
                              <a:gd name="T17" fmla="*/ 179 w 179"/>
                              <a:gd name="T18" fmla="*/ 24 h 24"/>
                            </a:gdLst>
                            <a:ahLst/>
                            <a:cxnLst>
                              <a:cxn ang="T10">
                                <a:pos x="T0" y="T1"/>
                              </a:cxn>
                              <a:cxn ang="T11">
                                <a:pos x="T2" y="T3"/>
                              </a:cxn>
                              <a:cxn ang="T12">
                                <a:pos x="T4" y="T5"/>
                              </a:cxn>
                              <a:cxn ang="T13">
                                <a:pos x="T6" y="T7"/>
                              </a:cxn>
                              <a:cxn ang="T14">
                                <a:pos x="T8" y="T9"/>
                              </a:cxn>
                            </a:cxnLst>
                            <a:rect l="T15" t="T16" r="T17" b="T18"/>
                            <a:pathLst>
                              <a:path w="179" h="24">
                                <a:moveTo>
                                  <a:pt x="0" y="0"/>
                                </a:moveTo>
                                <a:lnTo>
                                  <a:pt x="43" y="13"/>
                                </a:lnTo>
                                <a:lnTo>
                                  <a:pt x="80" y="21"/>
                                </a:lnTo>
                                <a:lnTo>
                                  <a:pt x="124" y="24"/>
                                </a:lnTo>
                                <a:lnTo>
                                  <a:pt x="179" y="16"/>
                                </a:lnTo>
                              </a:path>
                            </a:pathLst>
                          </a:custGeom>
                          <a:noFill/>
                          <a:ln w="3175">
                            <a:solidFill>
                              <a:srgbClr val="8080FF"/>
                            </a:solidFill>
                            <a:round/>
                            <a:headEnd/>
                            <a:tailEnd/>
                          </a:ln>
                        </p:spPr>
                        <p:txBody>
                          <a:bodyPr/>
                          <a:lstStyle/>
                          <a:p>
                            <a:endParaRPr lang="cs-CZ"/>
                          </a:p>
                        </p:txBody>
                      </p:sp>
                      <p:sp>
                        <p:nvSpPr>
                          <p:cNvPr id="1291" name="Freeform 99"/>
                          <p:cNvSpPr>
                            <a:spLocks/>
                          </p:cNvSpPr>
                          <p:nvPr/>
                        </p:nvSpPr>
                        <p:spPr bwMode="auto">
                          <a:xfrm>
                            <a:off x="2260" y="1916"/>
                            <a:ext cx="7" cy="8"/>
                          </a:xfrm>
                          <a:custGeom>
                            <a:avLst/>
                            <a:gdLst>
                              <a:gd name="T0" fmla="*/ 0 w 35"/>
                              <a:gd name="T1" fmla="*/ 0 h 42"/>
                              <a:gd name="T2" fmla="*/ 0 w 35"/>
                              <a:gd name="T3" fmla="*/ 0 h 42"/>
                              <a:gd name="T4" fmla="*/ 0 w 35"/>
                              <a:gd name="T5" fmla="*/ 0 h 42"/>
                              <a:gd name="T6" fmla="*/ 0 60000 65536"/>
                              <a:gd name="T7" fmla="*/ 0 60000 65536"/>
                              <a:gd name="T8" fmla="*/ 0 60000 65536"/>
                              <a:gd name="T9" fmla="*/ 0 w 35"/>
                              <a:gd name="T10" fmla="*/ 0 h 42"/>
                              <a:gd name="T11" fmla="*/ 35 w 35"/>
                              <a:gd name="T12" fmla="*/ 42 h 42"/>
                            </a:gdLst>
                            <a:ahLst/>
                            <a:cxnLst>
                              <a:cxn ang="T6">
                                <a:pos x="T0" y="T1"/>
                              </a:cxn>
                              <a:cxn ang="T7">
                                <a:pos x="T2" y="T3"/>
                              </a:cxn>
                              <a:cxn ang="T8">
                                <a:pos x="T4" y="T5"/>
                              </a:cxn>
                            </a:cxnLst>
                            <a:rect l="T9" t="T10" r="T11" b="T12"/>
                            <a:pathLst>
                              <a:path w="35" h="42">
                                <a:moveTo>
                                  <a:pt x="0" y="0"/>
                                </a:moveTo>
                                <a:lnTo>
                                  <a:pt x="22" y="20"/>
                                </a:lnTo>
                                <a:lnTo>
                                  <a:pt x="35" y="42"/>
                                </a:lnTo>
                              </a:path>
                            </a:pathLst>
                          </a:custGeom>
                          <a:noFill/>
                          <a:ln w="3175">
                            <a:solidFill>
                              <a:srgbClr val="8080FF"/>
                            </a:solidFill>
                            <a:round/>
                            <a:headEnd/>
                            <a:tailEnd/>
                          </a:ln>
                        </p:spPr>
                        <p:txBody>
                          <a:bodyPr/>
                          <a:lstStyle/>
                          <a:p>
                            <a:endParaRPr lang="cs-CZ"/>
                          </a:p>
                        </p:txBody>
                      </p:sp>
                      <p:sp>
                        <p:nvSpPr>
                          <p:cNvPr id="1292" name="Freeform 100"/>
                          <p:cNvSpPr>
                            <a:spLocks/>
                          </p:cNvSpPr>
                          <p:nvPr/>
                        </p:nvSpPr>
                        <p:spPr bwMode="auto">
                          <a:xfrm>
                            <a:off x="2222" y="1932"/>
                            <a:ext cx="44" cy="7"/>
                          </a:xfrm>
                          <a:custGeom>
                            <a:avLst/>
                            <a:gdLst>
                              <a:gd name="T0" fmla="*/ 0 w 220"/>
                              <a:gd name="T1" fmla="*/ 0 h 35"/>
                              <a:gd name="T2" fmla="*/ 0 w 220"/>
                              <a:gd name="T3" fmla="*/ 0 h 35"/>
                              <a:gd name="T4" fmla="*/ 1 w 220"/>
                              <a:gd name="T5" fmla="*/ 0 h 35"/>
                              <a:gd name="T6" fmla="*/ 1 w 220"/>
                              <a:gd name="T7" fmla="*/ 0 h 35"/>
                              <a:gd name="T8" fmla="*/ 2 w 220"/>
                              <a:gd name="T9" fmla="*/ 0 h 35"/>
                              <a:gd name="T10" fmla="*/ 0 60000 65536"/>
                              <a:gd name="T11" fmla="*/ 0 60000 65536"/>
                              <a:gd name="T12" fmla="*/ 0 60000 65536"/>
                              <a:gd name="T13" fmla="*/ 0 60000 65536"/>
                              <a:gd name="T14" fmla="*/ 0 60000 65536"/>
                              <a:gd name="T15" fmla="*/ 0 w 220"/>
                              <a:gd name="T16" fmla="*/ 0 h 35"/>
                              <a:gd name="T17" fmla="*/ 220 w 220"/>
                              <a:gd name="T18" fmla="*/ 35 h 35"/>
                            </a:gdLst>
                            <a:ahLst/>
                            <a:cxnLst>
                              <a:cxn ang="T10">
                                <a:pos x="T0" y="T1"/>
                              </a:cxn>
                              <a:cxn ang="T11">
                                <a:pos x="T2" y="T3"/>
                              </a:cxn>
                              <a:cxn ang="T12">
                                <a:pos x="T4" y="T5"/>
                              </a:cxn>
                              <a:cxn ang="T13">
                                <a:pos x="T6" y="T7"/>
                              </a:cxn>
                              <a:cxn ang="T14">
                                <a:pos x="T8" y="T9"/>
                              </a:cxn>
                            </a:cxnLst>
                            <a:rect l="T15" t="T16" r="T17" b="T18"/>
                            <a:pathLst>
                              <a:path w="220" h="35">
                                <a:moveTo>
                                  <a:pt x="0" y="0"/>
                                </a:moveTo>
                                <a:lnTo>
                                  <a:pt x="57" y="9"/>
                                </a:lnTo>
                                <a:lnTo>
                                  <a:pt x="115" y="16"/>
                                </a:lnTo>
                                <a:lnTo>
                                  <a:pt x="168" y="25"/>
                                </a:lnTo>
                                <a:lnTo>
                                  <a:pt x="220" y="35"/>
                                </a:lnTo>
                              </a:path>
                            </a:pathLst>
                          </a:custGeom>
                          <a:noFill/>
                          <a:ln w="3175">
                            <a:solidFill>
                              <a:srgbClr val="8080FF"/>
                            </a:solidFill>
                            <a:round/>
                            <a:headEnd/>
                            <a:tailEnd/>
                          </a:ln>
                        </p:spPr>
                        <p:txBody>
                          <a:bodyPr/>
                          <a:lstStyle/>
                          <a:p>
                            <a:endParaRPr lang="cs-CZ"/>
                          </a:p>
                        </p:txBody>
                      </p:sp>
                      <p:sp>
                        <p:nvSpPr>
                          <p:cNvPr id="1293" name="Freeform 101"/>
                          <p:cNvSpPr>
                            <a:spLocks/>
                          </p:cNvSpPr>
                          <p:nvPr/>
                        </p:nvSpPr>
                        <p:spPr bwMode="auto">
                          <a:xfrm>
                            <a:off x="2260" y="1931"/>
                            <a:ext cx="14" cy="5"/>
                          </a:xfrm>
                          <a:custGeom>
                            <a:avLst/>
                            <a:gdLst>
                              <a:gd name="T0" fmla="*/ 0 w 66"/>
                              <a:gd name="T1" fmla="*/ 0 h 25"/>
                              <a:gd name="T2" fmla="*/ 0 w 66"/>
                              <a:gd name="T3" fmla="*/ 0 h 25"/>
                              <a:gd name="T4" fmla="*/ 0 w 66"/>
                              <a:gd name="T5" fmla="*/ 0 h 25"/>
                              <a:gd name="T6" fmla="*/ 1 w 66"/>
                              <a:gd name="T7" fmla="*/ 0 h 25"/>
                              <a:gd name="T8" fmla="*/ 0 60000 65536"/>
                              <a:gd name="T9" fmla="*/ 0 60000 65536"/>
                              <a:gd name="T10" fmla="*/ 0 60000 65536"/>
                              <a:gd name="T11" fmla="*/ 0 60000 65536"/>
                              <a:gd name="T12" fmla="*/ 0 w 66"/>
                              <a:gd name="T13" fmla="*/ 0 h 25"/>
                              <a:gd name="T14" fmla="*/ 66 w 66"/>
                              <a:gd name="T15" fmla="*/ 25 h 25"/>
                            </a:gdLst>
                            <a:ahLst/>
                            <a:cxnLst>
                              <a:cxn ang="T8">
                                <a:pos x="T0" y="T1"/>
                              </a:cxn>
                              <a:cxn ang="T9">
                                <a:pos x="T2" y="T3"/>
                              </a:cxn>
                              <a:cxn ang="T10">
                                <a:pos x="T4" y="T5"/>
                              </a:cxn>
                              <a:cxn ang="T11">
                                <a:pos x="T6" y="T7"/>
                              </a:cxn>
                            </a:cxnLst>
                            <a:rect l="T12" t="T13" r="T14" b="T15"/>
                            <a:pathLst>
                              <a:path w="66" h="25">
                                <a:moveTo>
                                  <a:pt x="0" y="0"/>
                                </a:moveTo>
                                <a:lnTo>
                                  <a:pt x="31" y="2"/>
                                </a:lnTo>
                                <a:lnTo>
                                  <a:pt x="50" y="8"/>
                                </a:lnTo>
                                <a:lnTo>
                                  <a:pt x="66" y="25"/>
                                </a:lnTo>
                              </a:path>
                            </a:pathLst>
                          </a:custGeom>
                          <a:noFill/>
                          <a:ln w="3175">
                            <a:solidFill>
                              <a:srgbClr val="8080FF"/>
                            </a:solidFill>
                            <a:round/>
                            <a:headEnd/>
                            <a:tailEnd/>
                          </a:ln>
                        </p:spPr>
                        <p:txBody>
                          <a:bodyPr/>
                          <a:lstStyle/>
                          <a:p>
                            <a:endParaRPr lang="cs-CZ"/>
                          </a:p>
                        </p:txBody>
                      </p:sp>
                      <p:sp>
                        <p:nvSpPr>
                          <p:cNvPr id="1294" name="Line 102"/>
                          <p:cNvSpPr>
                            <a:spLocks noChangeShapeType="1"/>
                          </p:cNvSpPr>
                          <p:nvPr/>
                        </p:nvSpPr>
                        <p:spPr bwMode="auto">
                          <a:xfrm>
                            <a:off x="2278" y="1929"/>
                            <a:ext cx="5" cy="10"/>
                          </a:xfrm>
                          <a:prstGeom prst="line">
                            <a:avLst/>
                          </a:prstGeom>
                          <a:noFill/>
                          <a:ln w="3175">
                            <a:solidFill>
                              <a:srgbClr val="8080FF"/>
                            </a:solidFill>
                            <a:round/>
                            <a:headEnd/>
                            <a:tailEnd/>
                          </a:ln>
                        </p:spPr>
                        <p:txBody>
                          <a:bodyPr/>
                          <a:lstStyle/>
                          <a:p>
                            <a:endParaRPr lang="cs-CZ"/>
                          </a:p>
                        </p:txBody>
                      </p:sp>
                    </p:grpSp>
                  </p:grpSp>
                  <p:grpSp>
                    <p:nvGrpSpPr>
                      <p:cNvPr id="1069" name="Group 103"/>
                      <p:cNvGrpSpPr>
                        <a:grpSpLocks/>
                      </p:cNvGrpSpPr>
                      <p:nvPr/>
                    </p:nvGrpSpPr>
                    <p:grpSpPr bwMode="auto">
                      <a:xfrm>
                        <a:off x="2151" y="1787"/>
                        <a:ext cx="187" cy="152"/>
                        <a:chOff x="2151" y="1787"/>
                        <a:chExt cx="187" cy="152"/>
                      </a:xfrm>
                    </p:grpSpPr>
                    <p:grpSp>
                      <p:nvGrpSpPr>
                        <p:cNvPr id="1092" name="Group 104"/>
                        <p:cNvGrpSpPr>
                          <a:grpSpLocks/>
                        </p:cNvGrpSpPr>
                        <p:nvPr/>
                      </p:nvGrpSpPr>
                      <p:grpSpPr bwMode="auto">
                        <a:xfrm>
                          <a:off x="2162" y="1796"/>
                          <a:ext cx="176" cy="143"/>
                          <a:chOff x="2162" y="1796"/>
                          <a:chExt cx="176" cy="143"/>
                        </a:xfrm>
                      </p:grpSpPr>
                      <p:sp>
                        <p:nvSpPr>
                          <p:cNvPr id="1286" name="Freeform 105"/>
                          <p:cNvSpPr>
                            <a:spLocks/>
                          </p:cNvSpPr>
                          <p:nvPr/>
                        </p:nvSpPr>
                        <p:spPr bwMode="auto">
                          <a:xfrm>
                            <a:off x="2162" y="1796"/>
                            <a:ext cx="176" cy="114"/>
                          </a:xfrm>
                          <a:custGeom>
                            <a:avLst/>
                            <a:gdLst>
                              <a:gd name="T0" fmla="*/ 0 w 877"/>
                              <a:gd name="T1" fmla="*/ 0 h 567"/>
                              <a:gd name="T2" fmla="*/ 0 w 877"/>
                              <a:gd name="T3" fmla="*/ 0 h 567"/>
                              <a:gd name="T4" fmla="*/ 1 w 877"/>
                              <a:gd name="T5" fmla="*/ 0 h 567"/>
                              <a:gd name="T6" fmla="*/ 1 w 877"/>
                              <a:gd name="T7" fmla="*/ 0 h 567"/>
                              <a:gd name="T8" fmla="*/ 1 w 877"/>
                              <a:gd name="T9" fmla="*/ 0 h 567"/>
                              <a:gd name="T10" fmla="*/ 1 w 877"/>
                              <a:gd name="T11" fmla="*/ 0 h 567"/>
                              <a:gd name="T12" fmla="*/ 2 w 877"/>
                              <a:gd name="T13" fmla="*/ 0 h 567"/>
                              <a:gd name="T14" fmla="*/ 2 w 877"/>
                              <a:gd name="T15" fmla="*/ 0 h 567"/>
                              <a:gd name="T16" fmla="*/ 2 w 877"/>
                              <a:gd name="T17" fmla="*/ 1 h 567"/>
                              <a:gd name="T18" fmla="*/ 2 w 877"/>
                              <a:gd name="T19" fmla="*/ 1 h 567"/>
                              <a:gd name="T20" fmla="*/ 3 w 877"/>
                              <a:gd name="T21" fmla="*/ 1 h 567"/>
                              <a:gd name="T22" fmla="*/ 3 w 877"/>
                              <a:gd name="T23" fmla="*/ 1 h 567"/>
                              <a:gd name="T24" fmla="*/ 3 w 877"/>
                              <a:gd name="T25" fmla="*/ 2 h 567"/>
                              <a:gd name="T26" fmla="*/ 4 w 877"/>
                              <a:gd name="T27" fmla="*/ 2 h 567"/>
                              <a:gd name="T28" fmla="*/ 4 w 877"/>
                              <a:gd name="T29" fmla="*/ 3 h 567"/>
                              <a:gd name="T30" fmla="*/ 5 w 877"/>
                              <a:gd name="T31" fmla="*/ 3 h 567"/>
                              <a:gd name="T32" fmla="*/ 5 w 877"/>
                              <a:gd name="T33" fmla="*/ 3 h 567"/>
                              <a:gd name="T34" fmla="*/ 5 w 877"/>
                              <a:gd name="T35" fmla="*/ 4 h 567"/>
                              <a:gd name="T36" fmla="*/ 6 w 877"/>
                              <a:gd name="T37" fmla="*/ 4 h 567"/>
                              <a:gd name="T38" fmla="*/ 6 w 877"/>
                              <a:gd name="T39" fmla="*/ 4 h 567"/>
                              <a:gd name="T40" fmla="*/ 6 w 877"/>
                              <a:gd name="T41" fmla="*/ 4 h 567"/>
                              <a:gd name="T42" fmla="*/ 7 w 877"/>
                              <a:gd name="T43" fmla="*/ 5 h 567"/>
                              <a:gd name="T44" fmla="*/ 7 w 877"/>
                              <a:gd name="T45" fmla="*/ 5 h 567"/>
                              <a:gd name="T46" fmla="*/ 7 w 877"/>
                              <a:gd name="T47" fmla="*/ 5 h 567"/>
                              <a:gd name="T48" fmla="*/ 7 w 877"/>
                              <a:gd name="T49" fmla="*/ 4 h 567"/>
                              <a:gd name="T50" fmla="*/ 7 w 877"/>
                              <a:gd name="T51" fmla="*/ 4 h 567"/>
                              <a:gd name="T52" fmla="*/ 7 w 877"/>
                              <a:gd name="T53" fmla="*/ 4 h 567"/>
                              <a:gd name="T54" fmla="*/ 7 w 877"/>
                              <a:gd name="T55" fmla="*/ 4 h 5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77"/>
                              <a:gd name="T85" fmla="*/ 0 h 567"/>
                              <a:gd name="T86" fmla="*/ 877 w 877"/>
                              <a:gd name="T87" fmla="*/ 567 h 5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77" h="567">
                                <a:moveTo>
                                  <a:pt x="0" y="0"/>
                                </a:moveTo>
                                <a:lnTo>
                                  <a:pt x="35" y="15"/>
                                </a:lnTo>
                                <a:lnTo>
                                  <a:pt x="69" y="25"/>
                                </a:lnTo>
                                <a:lnTo>
                                  <a:pt x="109" y="31"/>
                                </a:lnTo>
                                <a:lnTo>
                                  <a:pt x="142" y="31"/>
                                </a:lnTo>
                                <a:lnTo>
                                  <a:pt x="185" y="34"/>
                                </a:lnTo>
                                <a:lnTo>
                                  <a:pt x="215" y="43"/>
                                </a:lnTo>
                                <a:lnTo>
                                  <a:pt x="244" y="54"/>
                                </a:lnTo>
                                <a:lnTo>
                                  <a:pt x="276" y="76"/>
                                </a:lnTo>
                                <a:lnTo>
                                  <a:pt x="308" y="103"/>
                                </a:lnTo>
                                <a:lnTo>
                                  <a:pt x="350" y="140"/>
                                </a:lnTo>
                                <a:lnTo>
                                  <a:pt x="381" y="167"/>
                                </a:lnTo>
                                <a:lnTo>
                                  <a:pt x="429" y="217"/>
                                </a:lnTo>
                                <a:lnTo>
                                  <a:pt x="481" y="267"/>
                                </a:lnTo>
                                <a:lnTo>
                                  <a:pt x="524" y="312"/>
                                </a:lnTo>
                                <a:lnTo>
                                  <a:pt x="571" y="364"/>
                                </a:lnTo>
                                <a:lnTo>
                                  <a:pt x="621" y="418"/>
                                </a:lnTo>
                                <a:lnTo>
                                  <a:pt x="664" y="458"/>
                                </a:lnTo>
                                <a:lnTo>
                                  <a:pt x="707" y="496"/>
                                </a:lnTo>
                                <a:lnTo>
                                  <a:pt x="744" y="520"/>
                                </a:lnTo>
                                <a:lnTo>
                                  <a:pt x="782" y="540"/>
                                </a:lnTo>
                                <a:lnTo>
                                  <a:pt x="812" y="560"/>
                                </a:lnTo>
                                <a:lnTo>
                                  <a:pt x="833" y="567"/>
                                </a:lnTo>
                                <a:lnTo>
                                  <a:pt x="851" y="563"/>
                                </a:lnTo>
                                <a:lnTo>
                                  <a:pt x="867" y="552"/>
                                </a:lnTo>
                                <a:lnTo>
                                  <a:pt x="876" y="532"/>
                                </a:lnTo>
                                <a:lnTo>
                                  <a:pt x="877" y="492"/>
                                </a:lnTo>
                                <a:lnTo>
                                  <a:pt x="873" y="452"/>
                                </a:lnTo>
                              </a:path>
                            </a:pathLst>
                          </a:custGeom>
                          <a:noFill/>
                          <a:ln w="11113">
                            <a:solidFill>
                              <a:srgbClr val="8080FF"/>
                            </a:solidFill>
                            <a:round/>
                            <a:headEnd/>
                            <a:tailEnd/>
                          </a:ln>
                        </p:spPr>
                        <p:txBody>
                          <a:bodyPr/>
                          <a:lstStyle/>
                          <a:p>
                            <a:endParaRPr lang="cs-CZ"/>
                          </a:p>
                        </p:txBody>
                      </p:sp>
                      <p:sp>
                        <p:nvSpPr>
                          <p:cNvPr id="1287" name="Freeform 106"/>
                          <p:cNvSpPr>
                            <a:spLocks/>
                          </p:cNvSpPr>
                          <p:nvPr/>
                        </p:nvSpPr>
                        <p:spPr bwMode="auto">
                          <a:xfrm>
                            <a:off x="2190" y="1802"/>
                            <a:ext cx="99" cy="137"/>
                          </a:xfrm>
                          <a:custGeom>
                            <a:avLst/>
                            <a:gdLst>
                              <a:gd name="T0" fmla="*/ 0 w 494"/>
                              <a:gd name="T1" fmla="*/ 0 h 685"/>
                              <a:gd name="T2" fmla="*/ 0 w 494"/>
                              <a:gd name="T3" fmla="*/ 0 h 685"/>
                              <a:gd name="T4" fmla="*/ 0 w 494"/>
                              <a:gd name="T5" fmla="*/ 1 h 685"/>
                              <a:gd name="T6" fmla="*/ 0 w 494"/>
                              <a:gd name="T7" fmla="*/ 1 h 685"/>
                              <a:gd name="T8" fmla="*/ 1 w 494"/>
                              <a:gd name="T9" fmla="*/ 2 h 685"/>
                              <a:gd name="T10" fmla="*/ 1 w 494"/>
                              <a:gd name="T11" fmla="*/ 2 h 685"/>
                              <a:gd name="T12" fmla="*/ 1 w 494"/>
                              <a:gd name="T13" fmla="*/ 2 h 685"/>
                              <a:gd name="T14" fmla="*/ 1 w 494"/>
                              <a:gd name="T15" fmla="*/ 3 h 685"/>
                              <a:gd name="T16" fmla="*/ 2 w 494"/>
                              <a:gd name="T17" fmla="*/ 3 h 685"/>
                              <a:gd name="T18" fmla="*/ 2 w 494"/>
                              <a:gd name="T19" fmla="*/ 3 h 685"/>
                              <a:gd name="T20" fmla="*/ 2 w 494"/>
                              <a:gd name="T21" fmla="*/ 4 h 685"/>
                              <a:gd name="T22" fmla="*/ 2 w 494"/>
                              <a:gd name="T23" fmla="*/ 4 h 685"/>
                              <a:gd name="T24" fmla="*/ 3 w 494"/>
                              <a:gd name="T25" fmla="*/ 4 h 685"/>
                              <a:gd name="T26" fmla="*/ 3 w 494"/>
                              <a:gd name="T27" fmla="*/ 4 h 685"/>
                              <a:gd name="T28" fmla="*/ 3 w 494"/>
                              <a:gd name="T29" fmla="*/ 4 h 685"/>
                              <a:gd name="T30" fmla="*/ 3 w 494"/>
                              <a:gd name="T31" fmla="*/ 5 h 685"/>
                              <a:gd name="T32" fmla="*/ 3 w 494"/>
                              <a:gd name="T33" fmla="*/ 5 h 685"/>
                              <a:gd name="T34" fmla="*/ 4 w 494"/>
                              <a:gd name="T35" fmla="*/ 5 h 685"/>
                              <a:gd name="T36" fmla="*/ 4 w 494"/>
                              <a:gd name="T37" fmla="*/ 5 h 685"/>
                              <a:gd name="T38" fmla="*/ 4 w 494"/>
                              <a:gd name="T39" fmla="*/ 5 h 685"/>
                              <a:gd name="T40" fmla="*/ 4 w 494"/>
                              <a:gd name="T41" fmla="*/ 5 h 685"/>
                              <a:gd name="T42" fmla="*/ 4 w 494"/>
                              <a:gd name="T43" fmla="*/ 5 h 685"/>
                              <a:gd name="T44" fmla="*/ 4 w 494"/>
                              <a:gd name="T45" fmla="*/ 5 h 685"/>
                              <a:gd name="T46" fmla="*/ 3 w 494"/>
                              <a:gd name="T47" fmla="*/ 5 h 685"/>
                              <a:gd name="T48" fmla="*/ 3 w 494"/>
                              <a:gd name="T49" fmla="*/ 5 h 6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4"/>
                              <a:gd name="T76" fmla="*/ 0 h 685"/>
                              <a:gd name="T77" fmla="*/ 494 w 494"/>
                              <a:gd name="T78" fmla="*/ 685 h 6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4" h="685">
                                <a:moveTo>
                                  <a:pt x="0" y="0"/>
                                </a:moveTo>
                                <a:lnTo>
                                  <a:pt x="18" y="59"/>
                                </a:lnTo>
                                <a:lnTo>
                                  <a:pt x="37" y="116"/>
                                </a:lnTo>
                                <a:lnTo>
                                  <a:pt x="55" y="155"/>
                                </a:lnTo>
                                <a:lnTo>
                                  <a:pt x="82" y="202"/>
                                </a:lnTo>
                                <a:lnTo>
                                  <a:pt x="119" y="256"/>
                                </a:lnTo>
                                <a:lnTo>
                                  <a:pt x="150" y="299"/>
                                </a:lnTo>
                                <a:lnTo>
                                  <a:pt x="182" y="344"/>
                                </a:lnTo>
                                <a:lnTo>
                                  <a:pt x="219" y="397"/>
                                </a:lnTo>
                                <a:lnTo>
                                  <a:pt x="244" y="431"/>
                                </a:lnTo>
                                <a:lnTo>
                                  <a:pt x="268" y="450"/>
                                </a:lnTo>
                                <a:lnTo>
                                  <a:pt x="299" y="471"/>
                                </a:lnTo>
                                <a:lnTo>
                                  <a:pt x="322" y="489"/>
                                </a:lnTo>
                                <a:lnTo>
                                  <a:pt x="345" y="516"/>
                                </a:lnTo>
                                <a:lnTo>
                                  <a:pt x="376" y="541"/>
                                </a:lnTo>
                                <a:lnTo>
                                  <a:pt x="406" y="565"/>
                                </a:lnTo>
                                <a:lnTo>
                                  <a:pt x="435" y="584"/>
                                </a:lnTo>
                                <a:lnTo>
                                  <a:pt x="465" y="608"/>
                                </a:lnTo>
                                <a:lnTo>
                                  <a:pt x="485" y="627"/>
                                </a:lnTo>
                                <a:lnTo>
                                  <a:pt x="494" y="645"/>
                                </a:lnTo>
                                <a:lnTo>
                                  <a:pt x="491" y="669"/>
                                </a:lnTo>
                                <a:lnTo>
                                  <a:pt x="479" y="675"/>
                                </a:lnTo>
                                <a:lnTo>
                                  <a:pt x="449" y="682"/>
                                </a:lnTo>
                                <a:lnTo>
                                  <a:pt x="420" y="685"/>
                                </a:lnTo>
                                <a:lnTo>
                                  <a:pt x="385" y="684"/>
                                </a:lnTo>
                              </a:path>
                            </a:pathLst>
                          </a:custGeom>
                          <a:noFill/>
                          <a:ln w="11113">
                            <a:solidFill>
                              <a:srgbClr val="8080FF"/>
                            </a:solidFill>
                            <a:round/>
                            <a:headEnd/>
                            <a:tailEnd/>
                          </a:ln>
                        </p:spPr>
                        <p:txBody>
                          <a:bodyPr/>
                          <a:lstStyle/>
                          <a:p>
                            <a:endParaRPr lang="cs-CZ"/>
                          </a:p>
                        </p:txBody>
                      </p:sp>
                    </p:grpSp>
                    <p:grpSp>
                      <p:nvGrpSpPr>
                        <p:cNvPr id="1108" name="Group 107"/>
                        <p:cNvGrpSpPr>
                          <a:grpSpLocks/>
                        </p:cNvGrpSpPr>
                        <p:nvPr/>
                      </p:nvGrpSpPr>
                      <p:grpSpPr bwMode="auto">
                        <a:xfrm>
                          <a:off x="2151" y="1787"/>
                          <a:ext cx="15" cy="16"/>
                          <a:chOff x="2151" y="1787"/>
                          <a:chExt cx="15" cy="16"/>
                        </a:xfrm>
                      </p:grpSpPr>
                      <p:sp>
                        <p:nvSpPr>
                          <p:cNvPr id="1284" name="Oval 108"/>
                          <p:cNvSpPr>
                            <a:spLocks noChangeArrowheads="1"/>
                          </p:cNvSpPr>
                          <p:nvPr/>
                        </p:nvSpPr>
                        <p:spPr bwMode="auto">
                          <a:xfrm>
                            <a:off x="2151" y="1787"/>
                            <a:ext cx="15" cy="16"/>
                          </a:xfrm>
                          <a:prstGeom prst="ellipse">
                            <a:avLst/>
                          </a:prstGeom>
                          <a:solidFill>
                            <a:srgbClr val="8080FF"/>
                          </a:solidFill>
                          <a:ln w="9525">
                            <a:noFill/>
                            <a:round/>
                            <a:headEnd/>
                            <a:tailEnd/>
                          </a:ln>
                        </p:spPr>
                        <p:txBody>
                          <a:bodyPr/>
                          <a:lstStyle/>
                          <a:p>
                            <a:endParaRPr lang="cs-CZ"/>
                          </a:p>
                        </p:txBody>
                      </p:sp>
                      <p:sp>
                        <p:nvSpPr>
                          <p:cNvPr id="1285" name="Oval 109"/>
                          <p:cNvSpPr>
                            <a:spLocks noChangeArrowheads="1"/>
                          </p:cNvSpPr>
                          <p:nvPr/>
                        </p:nvSpPr>
                        <p:spPr bwMode="auto">
                          <a:xfrm>
                            <a:off x="2153" y="1790"/>
                            <a:ext cx="9" cy="9"/>
                          </a:xfrm>
                          <a:prstGeom prst="ellipse">
                            <a:avLst/>
                          </a:prstGeom>
                          <a:solidFill>
                            <a:srgbClr val="400040"/>
                          </a:solidFill>
                          <a:ln w="9525">
                            <a:noFill/>
                            <a:round/>
                            <a:headEnd/>
                            <a:tailEnd/>
                          </a:ln>
                        </p:spPr>
                        <p:txBody>
                          <a:bodyPr/>
                          <a:lstStyle/>
                          <a:p>
                            <a:endParaRPr lang="cs-CZ"/>
                          </a:p>
                        </p:txBody>
                      </p:sp>
                    </p:grpSp>
                  </p:grpSp>
                </p:grpSp>
              </p:grpSp>
            </p:grpSp>
            <p:grpSp>
              <p:nvGrpSpPr>
                <p:cNvPr id="1109" name="Group 110"/>
                <p:cNvGrpSpPr>
                  <a:grpSpLocks/>
                </p:cNvGrpSpPr>
                <p:nvPr/>
              </p:nvGrpSpPr>
              <p:grpSpPr bwMode="auto">
                <a:xfrm>
                  <a:off x="2012" y="1522"/>
                  <a:ext cx="275" cy="207"/>
                  <a:chOff x="2012" y="1522"/>
                  <a:chExt cx="275" cy="207"/>
                </a:xfrm>
              </p:grpSpPr>
              <p:grpSp>
                <p:nvGrpSpPr>
                  <p:cNvPr id="1118" name="Group 111"/>
                  <p:cNvGrpSpPr>
                    <a:grpSpLocks/>
                  </p:cNvGrpSpPr>
                  <p:nvPr/>
                </p:nvGrpSpPr>
                <p:grpSpPr bwMode="auto">
                  <a:xfrm>
                    <a:off x="2012" y="1522"/>
                    <a:ext cx="208" cy="183"/>
                    <a:chOff x="2012" y="1522"/>
                    <a:chExt cx="208" cy="183"/>
                  </a:xfrm>
                </p:grpSpPr>
                <p:grpSp>
                  <p:nvGrpSpPr>
                    <p:cNvPr id="1119" name="Group 112"/>
                    <p:cNvGrpSpPr>
                      <a:grpSpLocks/>
                    </p:cNvGrpSpPr>
                    <p:nvPr/>
                  </p:nvGrpSpPr>
                  <p:grpSpPr bwMode="auto">
                    <a:xfrm>
                      <a:off x="2012" y="1558"/>
                      <a:ext cx="208" cy="53"/>
                      <a:chOff x="2012" y="1558"/>
                      <a:chExt cx="208" cy="53"/>
                    </a:xfrm>
                  </p:grpSpPr>
                  <p:grpSp>
                    <p:nvGrpSpPr>
                      <p:cNvPr id="1120" name="Group 113"/>
                      <p:cNvGrpSpPr>
                        <a:grpSpLocks/>
                      </p:cNvGrpSpPr>
                      <p:nvPr/>
                    </p:nvGrpSpPr>
                    <p:grpSpPr bwMode="auto">
                      <a:xfrm>
                        <a:off x="2015" y="1558"/>
                        <a:ext cx="205" cy="53"/>
                        <a:chOff x="2015" y="1558"/>
                        <a:chExt cx="205" cy="53"/>
                      </a:xfrm>
                    </p:grpSpPr>
                    <p:sp>
                      <p:nvSpPr>
                        <p:cNvPr id="1270" name="Freeform 114"/>
                        <p:cNvSpPr>
                          <a:spLocks/>
                        </p:cNvSpPr>
                        <p:nvPr/>
                      </p:nvSpPr>
                      <p:spPr bwMode="auto">
                        <a:xfrm>
                          <a:off x="2015" y="1558"/>
                          <a:ext cx="204" cy="53"/>
                        </a:xfrm>
                        <a:custGeom>
                          <a:avLst/>
                          <a:gdLst>
                            <a:gd name="T0" fmla="*/ 8 w 1020"/>
                            <a:gd name="T1" fmla="*/ 1 h 265"/>
                            <a:gd name="T2" fmla="*/ 8 w 1020"/>
                            <a:gd name="T3" fmla="*/ 1 h 265"/>
                            <a:gd name="T4" fmla="*/ 7 w 1020"/>
                            <a:gd name="T5" fmla="*/ 1 h 265"/>
                            <a:gd name="T6" fmla="*/ 7 w 1020"/>
                            <a:gd name="T7" fmla="*/ 1 h 265"/>
                            <a:gd name="T8" fmla="*/ 6 w 1020"/>
                            <a:gd name="T9" fmla="*/ 1 h 265"/>
                            <a:gd name="T10" fmla="*/ 6 w 1020"/>
                            <a:gd name="T11" fmla="*/ 0 h 265"/>
                            <a:gd name="T12" fmla="*/ 5 w 1020"/>
                            <a:gd name="T13" fmla="*/ 0 h 265"/>
                            <a:gd name="T14" fmla="*/ 5 w 1020"/>
                            <a:gd name="T15" fmla="*/ 0 h 265"/>
                            <a:gd name="T16" fmla="*/ 4 w 1020"/>
                            <a:gd name="T17" fmla="*/ 0 h 265"/>
                            <a:gd name="T18" fmla="*/ 4 w 1020"/>
                            <a:gd name="T19" fmla="*/ 0 h 265"/>
                            <a:gd name="T20" fmla="*/ 3 w 1020"/>
                            <a:gd name="T21" fmla="*/ 0 h 265"/>
                            <a:gd name="T22" fmla="*/ 3 w 1020"/>
                            <a:gd name="T23" fmla="*/ 0 h 265"/>
                            <a:gd name="T24" fmla="*/ 3 w 1020"/>
                            <a:gd name="T25" fmla="*/ 0 h 265"/>
                            <a:gd name="T26" fmla="*/ 2 w 1020"/>
                            <a:gd name="T27" fmla="*/ 0 h 265"/>
                            <a:gd name="T28" fmla="*/ 2 w 1020"/>
                            <a:gd name="T29" fmla="*/ 0 h 265"/>
                            <a:gd name="T30" fmla="*/ 1 w 1020"/>
                            <a:gd name="T31" fmla="*/ 0 h 265"/>
                            <a:gd name="T32" fmla="*/ 1 w 1020"/>
                            <a:gd name="T33" fmla="*/ 0 h 265"/>
                            <a:gd name="T34" fmla="*/ 1 w 1020"/>
                            <a:gd name="T35" fmla="*/ 0 h 265"/>
                            <a:gd name="T36" fmla="*/ 0 w 1020"/>
                            <a:gd name="T37" fmla="*/ 1 h 265"/>
                            <a:gd name="T38" fmla="*/ 0 w 1020"/>
                            <a:gd name="T39" fmla="*/ 1 h 265"/>
                            <a:gd name="T40" fmla="*/ 0 w 1020"/>
                            <a:gd name="T41" fmla="*/ 1 h 265"/>
                            <a:gd name="T42" fmla="*/ 1 w 1020"/>
                            <a:gd name="T43" fmla="*/ 2 h 265"/>
                            <a:gd name="T44" fmla="*/ 1 w 1020"/>
                            <a:gd name="T45" fmla="*/ 2 h 265"/>
                            <a:gd name="T46" fmla="*/ 1 w 1020"/>
                            <a:gd name="T47" fmla="*/ 2 h 265"/>
                            <a:gd name="T48" fmla="*/ 1 w 1020"/>
                            <a:gd name="T49" fmla="*/ 2 h 265"/>
                            <a:gd name="T50" fmla="*/ 2 w 1020"/>
                            <a:gd name="T51" fmla="*/ 2 h 265"/>
                            <a:gd name="T52" fmla="*/ 2 w 1020"/>
                            <a:gd name="T53" fmla="*/ 2 h 265"/>
                            <a:gd name="T54" fmla="*/ 2 w 1020"/>
                            <a:gd name="T55" fmla="*/ 2 h 265"/>
                            <a:gd name="T56" fmla="*/ 3 w 1020"/>
                            <a:gd name="T57" fmla="*/ 2 h 265"/>
                            <a:gd name="T58" fmla="*/ 3 w 1020"/>
                            <a:gd name="T59" fmla="*/ 2 h 265"/>
                            <a:gd name="T60" fmla="*/ 4 w 1020"/>
                            <a:gd name="T61" fmla="*/ 2 h 265"/>
                            <a:gd name="T62" fmla="*/ 4 w 1020"/>
                            <a:gd name="T63" fmla="*/ 2 h 265"/>
                            <a:gd name="T64" fmla="*/ 5 w 1020"/>
                            <a:gd name="T65" fmla="*/ 2 h 265"/>
                            <a:gd name="T66" fmla="*/ 5 w 1020"/>
                            <a:gd name="T67" fmla="*/ 2 h 265"/>
                            <a:gd name="T68" fmla="*/ 8 w 1020"/>
                            <a:gd name="T69" fmla="*/ 1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0"/>
                            <a:gd name="T106" fmla="*/ 0 h 265"/>
                            <a:gd name="T107" fmla="*/ 1020 w 1020"/>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0" h="265">
                              <a:moveTo>
                                <a:pt x="1020" y="106"/>
                              </a:moveTo>
                              <a:lnTo>
                                <a:pt x="970" y="100"/>
                              </a:lnTo>
                              <a:lnTo>
                                <a:pt x="913" y="94"/>
                              </a:lnTo>
                              <a:lnTo>
                                <a:pt x="851" y="82"/>
                              </a:lnTo>
                              <a:lnTo>
                                <a:pt x="781" y="69"/>
                              </a:lnTo>
                              <a:lnTo>
                                <a:pt x="712" y="55"/>
                              </a:lnTo>
                              <a:lnTo>
                                <a:pt x="650" y="42"/>
                              </a:lnTo>
                              <a:lnTo>
                                <a:pt x="596" y="33"/>
                              </a:lnTo>
                              <a:lnTo>
                                <a:pt x="538" y="24"/>
                              </a:lnTo>
                              <a:lnTo>
                                <a:pt x="470" y="15"/>
                              </a:lnTo>
                              <a:lnTo>
                                <a:pt x="419" y="5"/>
                              </a:lnTo>
                              <a:lnTo>
                                <a:pt x="367" y="0"/>
                              </a:lnTo>
                              <a:lnTo>
                                <a:pt x="320" y="2"/>
                              </a:lnTo>
                              <a:lnTo>
                                <a:pt x="275" y="8"/>
                              </a:lnTo>
                              <a:lnTo>
                                <a:pt x="214" y="19"/>
                              </a:lnTo>
                              <a:lnTo>
                                <a:pt x="165" y="31"/>
                              </a:lnTo>
                              <a:lnTo>
                                <a:pt x="134" y="41"/>
                              </a:lnTo>
                              <a:lnTo>
                                <a:pt x="99" y="58"/>
                              </a:lnTo>
                              <a:lnTo>
                                <a:pt x="62" y="75"/>
                              </a:lnTo>
                              <a:lnTo>
                                <a:pt x="29" y="94"/>
                              </a:lnTo>
                              <a:lnTo>
                                <a:pt x="0" y="113"/>
                              </a:lnTo>
                              <a:lnTo>
                                <a:pt x="68" y="265"/>
                              </a:lnTo>
                              <a:lnTo>
                                <a:pt x="107" y="250"/>
                              </a:lnTo>
                              <a:lnTo>
                                <a:pt x="141" y="237"/>
                              </a:lnTo>
                              <a:lnTo>
                                <a:pt x="174" y="226"/>
                              </a:lnTo>
                              <a:lnTo>
                                <a:pt x="208" y="217"/>
                              </a:lnTo>
                              <a:lnTo>
                                <a:pt x="248" y="204"/>
                              </a:lnTo>
                              <a:lnTo>
                                <a:pt x="283" y="198"/>
                              </a:lnTo>
                              <a:lnTo>
                                <a:pt x="335" y="193"/>
                              </a:lnTo>
                              <a:lnTo>
                                <a:pt x="404" y="192"/>
                              </a:lnTo>
                              <a:lnTo>
                                <a:pt x="464" y="195"/>
                              </a:lnTo>
                              <a:lnTo>
                                <a:pt x="529" y="195"/>
                              </a:lnTo>
                              <a:lnTo>
                                <a:pt x="578" y="198"/>
                              </a:lnTo>
                              <a:lnTo>
                                <a:pt x="629" y="206"/>
                              </a:lnTo>
                              <a:lnTo>
                                <a:pt x="1020" y="106"/>
                              </a:lnTo>
                              <a:close/>
                            </a:path>
                          </a:pathLst>
                        </a:custGeom>
                        <a:solidFill>
                          <a:srgbClr val="600060"/>
                        </a:solidFill>
                        <a:ln w="9525">
                          <a:noFill/>
                          <a:round/>
                          <a:headEnd/>
                          <a:tailEnd/>
                        </a:ln>
                      </p:spPr>
                      <p:txBody>
                        <a:bodyPr/>
                        <a:lstStyle/>
                        <a:p>
                          <a:endParaRPr lang="cs-CZ"/>
                        </a:p>
                      </p:txBody>
                    </p:sp>
                    <p:grpSp>
                      <p:nvGrpSpPr>
                        <p:cNvPr id="1121" name="Group 115"/>
                        <p:cNvGrpSpPr>
                          <a:grpSpLocks/>
                        </p:cNvGrpSpPr>
                        <p:nvPr/>
                      </p:nvGrpSpPr>
                      <p:grpSpPr bwMode="auto">
                        <a:xfrm>
                          <a:off x="2029" y="1565"/>
                          <a:ext cx="191" cy="46"/>
                          <a:chOff x="2029" y="1565"/>
                          <a:chExt cx="191" cy="46"/>
                        </a:xfrm>
                      </p:grpSpPr>
                      <p:grpSp>
                        <p:nvGrpSpPr>
                          <p:cNvPr id="1122" name="Group 116"/>
                          <p:cNvGrpSpPr>
                            <a:grpSpLocks/>
                          </p:cNvGrpSpPr>
                          <p:nvPr/>
                        </p:nvGrpSpPr>
                        <p:grpSpPr bwMode="auto">
                          <a:xfrm>
                            <a:off x="2029" y="1579"/>
                            <a:ext cx="191" cy="32"/>
                            <a:chOff x="2029" y="1579"/>
                            <a:chExt cx="191" cy="32"/>
                          </a:xfrm>
                        </p:grpSpPr>
                        <p:sp>
                          <p:nvSpPr>
                            <p:cNvPr id="1274" name="Freeform 117"/>
                            <p:cNvSpPr>
                              <a:spLocks/>
                            </p:cNvSpPr>
                            <p:nvPr/>
                          </p:nvSpPr>
                          <p:spPr bwMode="auto">
                            <a:xfrm>
                              <a:off x="2029" y="1580"/>
                              <a:ext cx="191" cy="27"/>
                            </a:xfrm>
                            <a:custGeom>
                              <a:avLst/>
                              <a:gdLst>
                                <a:gd name="T0" fmla="*/ 8 w 956"/>
                                <a:gd name="T1" fmla="*/ 0 h 134"/>
                                <a:gd name="T2" fmla="*/ 5 w 956"/>
                                <a:gd name="T3" fmla="*/ 0 h 134"/>
                                <a:gd name="T4" fmla="*/ 4 w 956"/>
                                <a:gd name="T5" fmla="*/ 0 h 134"/>
                                <a:gd name="T6" fmla="*/ 4 w 956"/>
                                <a:gd name="T7" fmla="*/ 0 h 134"/>
                                <a:gd name="T8" fmla="*/ 3 w 956"/>
                                <a:gd name="T9" fmla="*/ 0 h 134"/>
                                <a:gd name="T10" fmla="*/ 3 w 956"/>
                                <a:gd name="T11" fmla="*/ 0 h 134"/>
                                <a:gd name="T12" fmla="*/ 3 w 956"/>
                                <a:gd name="T13" fmla="*/ 0 h 134"/>
                                <a:gd name="T14" fmla="*/ 2 w 956"/>
                                <a:gd name="T15" fmla="*/ 0 h 134"/>
                                <a:gd name="T16" fmla="*/ 2 w 956"/>
                                <a:gd name="T17" fmla="*/ 0 h 134"/>
                                <a:gd name="T18" fmla="*/ 2 w 956"/>
                                <a:gd name="T19" fmla="*/ 0 h 134"/>
                                <a:gd name="T20" fmla="*/ 1 w 956"/>
                                <a:gd name="T21" fmla="*/ 0 h 134"/>
                                <a:gd name="T22" fmla="*/ 1 w 956"/>
                                <a:gd name="T23" fmla="*/ 1 h 134"/>
                                <a:gd name="T24" fmla="*/ 1 w 956"/>
                                <a:gd name="T25" fmla="*/ 1 h 134"/>
                                <a:gd name="T26" fmla="*/ 0 w 956"/>
                                <a:gd name="T27" fmla="*/ 1 h 134"/>
                                <a:gd name="T28" fmla="*/ 0 w 956"/>
                                <a:gd name="T29" fmla="*/ 1 h 134"/>
                                <a:gd name="T30" fmla="*/ 0 w 956"/>
                                <a:gd name="T31" fmla="*/ 1 h 134"/>
                                <a:gd name="T32" fmla="*/ 0 w 956"/>
                                <a:gd name="T33" fmla="*/ 1 h 134"/>
                                <a:gd name="T34" fmla="*/ 0 w 956"/>
                                <a:gd name="T35" fmla="*/ 1 h 134"/>
                                <a:gd name="T36" fmla="*/ 1 w 956"/>
                                <a:gd name="T37" fmla="*/ 1 h 134"/>
                                <a:gd name="T38" fmla="*/ 1 w 956"/>
                                <a:gd name="T39" fmla="*/ 1 h 134"/>
                                <a:gd name="T40" fmla="*/ 1 w 956"/>
                                <a:gd name="T41" fmla="*/ 1 h 134"/>
                                <a:gd name="T42" fmla="*/ 1 w 956"/>
                                <a:gd name="T43" fmla="*/ 1 h 134"/>
                                <a:gd name="T44" fmla="*/ 2 w 956"/>
                                <a:gd name="T45" fmla="*/ 1 h 134"/>
                                <a:gd name="T46" fmla="*/ 2 w 956"/>
                                <a:gd name="T47" fmla="*/ 1 h 134"/>
                                <a:gd name="T48" fmla="*/ 3 w 956"/>
                                <a:gd name="T49" fmla="*/ 0 h 134"/>
                                <a:gd name="T50" fmla="*/ 3 w 956"/>
                                <a:gd name="T51" fmla="*/ 1 h 134"/>
                                <a:gd name="T52" fmla="*/ 4 w 956"/>
                                <a:gd name="T53" fmla="*/ 1 h 134"/>
                                <a:gd name="T54" fmla="*/ 4 w 956"/>
                                <a:gd name="T55" fmla="*/ 1 h 134"/>
                                <a:gd name="T56" fmla="*/ 5 w 956"/>
                                <a:gd name="T57" fmla="*/ 1 h 134"/>
                                <a:gd name="T58" fmla="*/ 8 w 956"/>
                                <a:gd name="T59" fmla="*/ 0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34"/>
                                <a:gd name="T92" fmla="*/ 956 w 956"/>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34">
                                  <a:moveTo>
                                    <a:pt x="956" y="0"/>
                                  </a:moveTo>
                                  <a:lnTo>
                                    <a:pt x="597" y="47"/>
                                  </a:lnTo>
                                  <a:lnTo>
                                    <a:pt x="535" y="39"/>
                                  </a:lnTo>
                                  <a:lnTo>
                                    <a:pt x="480" y="35"/>
                                  </a:lnTo>
                                  <a:lnTo>
                                    <a:pt x="428" y="34"/>
                                  </a:lnTo>
                                  <a:lnTo>
                                    <a:pt x="374" y="31"/>
                                  </a:lnTo>
                                  <a:lnTo>
                                    <a:pt x="325" y="33"/>
                                  </a:lnTo>
                                  <a:lnTo>
                                    <a:pt x="281" y="35"/>
                                  </a:lnTo>
                                  <a:lnTo>
                                    <a:pt x="242" y="36"/>
                                  </a:lnTo>
                                  <a:lnTo>
                                    <a:pt x="193" y="42"/>
                                  </a:lnTo>
                                  <a:lnTo>
                                    <a:pt x="153" y="51"/>
                                  </a:lnTo>
                                  <a:lnTo>
                                    <a:pt x="114" y="63"/>
                                  </a:lnTo>
                                  <a:lnTo>
                                    <a:pt x="79" y="75"/>
                                  </a:lnTo>
                                  <a:lnTo>
                                    <a:pt x="52" y="85"/>
                                  </a:lnTo>
                                  <a:lnTo>
                                    <a:pt x="23" y="100"/>
                                  </a:lnTo>
                                  <a:lnTo>
                                    <a:pt x="0" y="118"/>
                                  </a:lnTo>
                                  <a:lnTo>
                                    <a:pt x="5" y="134"/>
                                  </a:lnTo>
                                  <a:lnTo>
                                    <a:pt x="43" y="120"/>
                                  </a:lnTo>
                                  <a:lnTo>
                                    <a:pt x="77" y="107"/>
                                  </a:lnTo>
                                  <a:lnTo>
                                    <a:pt x="110" y="96"/>
                                  </a:lnTo>
                                  <a:lnTo>
                                    <a:pt x="144" y="87"/>
                                  </a:lnTo>
                                  <a:lnTo>
                                    <a:pt x="185" y="75"/>
                                  </a:lnTo>
                                  <a:lnTo>
                                    <a:pt x="220" y="68"/>
                                  </a:lnTo>
                                  <a:lnTo>
                                    <a:pt x="271" y="63"/>
                                  </a:lnTo>
                                  <a:lnTo>
                                    <a:pt x="340" y="62"/>
                                  </a:lnTo>
                                  <a:lnTo>
                                    <a:pt x="400" y="65"/>
                                  </a:lnTo>
                                  <a:lnTo>
                                    <a:pt x="465" y="65"/>
                                  </a:lnTo>
                                  <a:lnTo>
                                    <a:pt x="514" y="68"/>
                                  </a:lnTo>
                                  <a:lnTo>
                                    <a:pt x="565" y="77"/>
                                  </a:lnTo>
                                  <a:lnTo>
                                    <a:pt x="956" y="0"/>
                                  </a:lnTo>
                                  <a:close/>
                                </a:path>
                              </a:pathLst>
                            </a:custGeom>
                            <a:solidFill>
                              <a:srgbClr val="800080"/>
                            </a:solidFill>
                            <a:ln w="9525">
                              <a:noFill/>
                              <a:round/>
                              <a:headEnd/>
                              <a:tailEnd/>
                            </a:ln>
                          </p:spPr>
                          <p:txBody>
                            <a:bodyPr/>
                            <a:lstStyle/>
                            <a:p>
                              <a:endParaRPr lang="cs-CZ"/>
                            </a:p>
                          </p:txBody>
                        </p:sp>
                        <p:sp>
                          <p:nvSpPr>
                            <p:cNvPr id="1275" name="Freeform 118"/>
                            <p:cNvSpPr>
                              <a:spLocks/>
                            </p:cNvSpPr>
                            <p:nvPr/>
                          </p:nvSpPr>
                          <p:spPr bwMode="auto">
                            <a:xfrm>
                              <a:off x="2029" y="1579"/>
                              <a:ext cx="191" cy="32"/>
                            </a:xfrm>
                            <a:custGeom>
                              <a:avLst/>
                              <a:gdLst>
                                <a:gd name="T0" fmla="*/ 8 w 956"/>
                                <a:gd name="T1" fmla="*/ 0 h 158"/>
                                <a:gd name="T2" fmla="*/ 5 w 956"/>
                                <a:gd name="T3" fmla="*/ 1 h 158"/>
                                <a:gd name="T4" fmla="*/ 4 w 956"/>
                                <a:gd name="T5" fmla="*/ 1 h 158"/>
                                <a:gd name="T6" fmla="*/ 4 w 956"/>
                                <a:gd name="T7" fmla="*/ 0 h 158"/>
                                <a:gd name="T8" fmla="*/ 3 w 956"/>
                                <a:gd name="T9" fmla="*/ 0 h 158"/>
                                <a:gd name="T10" fmla="*/ 3 w 956"/>
                                <a:gd name="T11" fmla="*/ 0 h 158"/>
                                <a:gd name="T12" fmla="*/ 3 w 956"/>
                                <a:gd name="T13" fmla="*/ 0 h 158"/>
                                <a:gd name="T14" fmla="*/ 2 w 956"/>
                                <a:gd name="T15" fmla="*/ 0 h 158"/>
                                <a:gd name="T16" fmla="*/ 2 w 956"/>
                                <a:gd name="T17" fmla="*/ 0 h 158"/>
                                <a:gd name="T18" fmla="*/ 2 w 956"/>
                                <a:gd name="T19" fmla="*/ 1 h 158"/>
                                <a:gd name="T20" fmla="*/ 1 w 956"/>
                                <a:gd name="T21" fmla="*/ 1 h 158"/>
                                <a:gd name="T22" fmla="*/ 1 w 956"/>
                                <a:gd name="T23" fmla="*/ 1 h 158"/>
                                <a:gd name="T24" fmla="*/ 1 w 956"/>
                                <a:gd name="T25" fmla="*/ 1 h 158"/>
                                <a:gd name="T26" fmla="*/ 0 w 956"/>
                                <a:gd name="T27" fmla="*/ 1 h 158"/>
                                <a:gd name="T28" fmla="*/ 0 w 956"/>
                                <a:gd name="T29" fmla="*/ 1 h 158"/>
                                <a:gd name="T30" fmla="*/ 0 w 956"/>
                                <a:gd name="T31" fmla="*/ 1 h 158"/>
                                <a:gd name="T32" fmla="*/ 0 w 956"/>
                                <a:gd name="T33" fmla="*/ 1 h 158"/>
                                <a:gd name="T34" fmla="*/ 0 w 956"/>
                                <a:gd name="T35" fmla="*/ 1 h 158"/>
                                <a:gd name="T36" fmla="*/ 1 w 956"/>
                                <a:gd name="T37" fmla="*/ 1 h 158"/>
                                <a:gd name="T38" fmla="*/ 1 w 956"/>
                                <a:gd name="T39" fmla="*/ 1 h 158"/>
                                <a:gd name="T40" fmla="*/ 1 w 956"/>
                                <a:gd name="T41" fmla="*/ 1 h 158"/>
                                <a:gd name="T42" fmla="*/ 1 w 956"/>
                                <a:gd name="T43" fmla="*/ 1 h 158"/>
                                <a:gd name="T44" fmla="*/ 2 w 956"/>
                                <a:gd name="T45" fmla="*/ 1 h 158"/>
                                <a:gd name="T46" fmla="*/ 2 w 956"/>
                                <a:gd name="T47" fmla="*/ 1 h 158"/>
                                <a:gd name="T48" fmla="*/ 3 w 956"/>
                                <a:gd name="T49" fmla="*/ 1 h 158"/>
                                <a:gd name="T50" fmla="*/ 3 w 956"/>
                                <a:gd name="T51" fmla="*/ 1 h 158"/>
                                <a:gd name="T52" fmla="*/ 4 w 956"/>
                                <a:gd name="T53" fmla="*/ 1 h 158"/>
                                <a:gd name="T54" fmla="*/ 4 w 956"/>
                                <a:gd name="T55" fmla="*/ 1 h 158"/>
                                <a:gd name="T56" fmla="*/ 5 w 956"/>
                                <a:gd name="T57" fmla="*/ 1 h 158"/>
                                <a:gd name="T58" fmla="*/ 8 w 956"/>
                                <a:gd name="T59" fmla="*/ 0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58"/>
                                <a:gd name="T92" fmla="*/ 956 w 956"/>
                                <a:gd name="T93" fmla="*/ 158 h 1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58">
                                  <a:moveTo>
                                    <a:pt x="956" y="0"/>
                                  </a:moveTo>
                                  <a:lnTo>
                                    <a:pt x="597" y="71"/>
                                  </a:lnTo>
                                  <a:lnTo>
                                    <a:pt x="535" y="62"/>
                                  </a:lnTo>
                                  <a:lnTo>
                                    <a:pt x="480" y="58"/>
                                  </a:lnTo>
                                  <a:lnTo>
                                    <a:pt x="428" y="56"/>
                                  </a:lnTo>
                                  <a:lnTo>
                                    <a:pt x="374" y="53"/>
                                  </a:lnTo>
                                  <a:lnTo>
                                    <a:pt x="325" y="55"/>
                                  </a:lnTo>
                                  <a:lnTo>
                                    <a:pt x="281" y="58"/>
                                  </a:lnTo>
                                  <a:lnTo>
                                    <a:pt x="242" y="59"/>
                                  </a:lnTo>
                                  <a:lnTo>
                                    <a:pt x="193" y="66"/>
                                  </a:lnTo>
                                  <a:lnTo>
                                    <a:pt x="153" y="75"/>
                                  </a:lnTo>
                                  <a:lnTo>
                                    <a:pt x="114" y="86"/>
                                  </a:lnTo>
                                  <a:lnTo>
                                    <a:pt x="79" y="98"/>
                                  </a:lnTo>
                                  <a:lnTo>
                                    <a:pt x="52" y="109"/>
                                  </a:lnTo>
                                  <a:lnTo>
                                    <a:pt x="23" y="123"/>
                                  </a:lnTo>
                                  <a:lnTo>
                                    <a:pt x="0" y="141"/>
                                  </a:lnTo>
                                  <a:lnTo>
                                    <a:pt x="5" y="158"/>
                                  </a:lnTo>
                                  <a:lnTo>
                                    <a:pt x="43" y="144"/>
                                  </a:lnTo>
                                  <a:lnTo>
                                    <a:pt x="77" y="130"/>
                                  </a:lnTo>
                                  <a:lnTo>
                                    <a:pt x="110" y="119"/>
                                  </a:lnTo>
                                  <a:lnTo>
                                    <a:pt x="144" y="111"/>
                                  </a:lnTo>
                                  <a:lnTo>
                                    <a:pt x="185" y="98"/>
                                  </a:lnTo>
                                  <a:lnTo>
                                    <a:pt x="220" y="91"/>
                                  </a:lnTo>
                                  <a:lnTo>
                                    <a:pt x="271" y="86"/>
                                  </a:lnTo>
                                  <a:lnTo>
                                    <a:pt x="340" y="85"/>
                                  </a:lnTo>
                                  <a:lnTo>
                                    <a:pt x="400" y="88"/>
                                  </a:lnTo>
                                  <a:lnTo>
                                    <a:pt x="465" y="88"/>
                                  </a:lnTo>
                                  <a:lnTo>
                                    <a:pt x="514" y="91"/>
                                  </a:lnTo>
                                  <a:lnTo>
                                    <a:pt x="565" y="100"/>
                                  </a:lnTo>
                                  <a:lnTo>
                                    <a:pt x="956" y="0"/>
                                  </a:lnTo>
                                  <a:close/>
                                </a:path>
                              </a:pathLst>
                            </a:custGeom>
                            <a:solidFill>
                              <a:srgbClr val="400040"/>
                            </a:solidFill>
                            <a:ln w="9525">
                              <a:noFill/>
                              <a:round/>
                              <a:headEnd/>
                              <a:tailEnd/>
                            </a:ln>
                          </p:spPr>
                          <p:txBody>
                            <a:bodyPr/>
                            <a:lstStyle/>
                            <a:p>
                              <a:endParaRPr lang="cs-CZ"/>
                            </a:p>
                          </p:txBody>
                        </p:sp>
                      </p:grpSp>
                      <p:sp>
                        <p:nvSpPr>
                          <p:cNvPr id="1273" name="Freeform 119"/>
                          <p:cNvSpPr>
                            <a:spLocks/>
                          </p:cNvSpPr>
                          <p:nvPr/>
                        </p:nvSpPr>
                        <p:spPr bwMode="auto">
                          <a:xfrm>
                            <a:off x="2032" y="1565"/>
                            <a:ext cx="137" cy="16"/>
                          </a:xfrm>
                          <a:custGeom>
                            <a:avLst/>
                            <a:gdLst>
                              <a:gd name="T0" fmla="*/ 0 w 687"/>
                              <a:gd name="T1" fmla="*/ 1 h 78"/>
                              <a:gd name="T2" fmla="*/ 0 w 687"/>
                              <a:gd name="T3" fmla="*/ 1 h 78"/>
                              <a:gd name="T4" fmla="*/ 1 w 687"/>
                              <a:gd name="T5" fmla="*/ 0 h 78"/>
                              <a:gd name="T6" fmla="*/ 1 w 687"/>
                              <a:gd name="T7" fmla="*/ 0 h 78"/>
                              <a:gd name="T8" fmla="*/ 1 w 687"/>
                              <a:gd name="T9" fmla="*/ 0 h 78"/>
                              <a:gd name="T10" fmla="*/ 2 w 687"/>
                              <a:gd name="T11" fmla="*/ 0 h 78"/>
                              <a:gd name="T12" fmla="*/ 2 w 687"/>
                              <a:gd name="T13" fmla="*/ 0 h 78"/>
                              <a:gd name="T14" fmla="*/ 3 w 687"/>
                              <a:gd name="T15" fmla="*/ 0 h 78"/>
                              <a:gd name="T16" fmla="*/ 3 w 687"/>
                              <a:gd name="T17" fmla="*/ 0 h 78"/>
                              <a:gd name="T18" fmla="*/ 3 w 687"/>
                              <a:gd name="T19" fmla="*/ 0 h 78"/>
                              <a:gd name="T20" fmla="*/ 4 w 687"/>
                              <a:gd name="T21" fmla="*/ 0 h 78"/>
                              <a:gd name="T22" fmla="*/ 4 w 687"/>
                              <a:gd name="T23" fmla="*/ 0 h 78"/>
                              <a:gd name="T24" fmla="*/ 4 w 687"/>
                              <a:gd name="T25" fmla="*/ 0 h 78"/>
                              <a:gd name="T26" fmla="*/ 5 w 687"/>
                              <a:gd name="T27" fmla="*/ 0 h 78"/>
                              <a:gd name="T28" fmla="*/ 5 w 687"/>
                              <a:gd name="T29" fmla="*/ 0 h 78"/>
                              <a:gd name="T30" fmla="*/ 5 w 687"/>
                              <a:gd name="T31" fmla="*/ 1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7"/>
                              <a:gd name="T49" fmla="*/ 0 h 78"/>
                              <a:gd name="T50" fmla="*/ 687 w 687"/>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7" h="78">
                                <a:moveTo>
                                  <a:pt x="0" y="78"/>
                                </a:moveTo>
                                <a:lnTo>
                                  <a:pt x="32" y="62"/>
                                </a:lnTo>
                                <a:lnTo>
                                  <a:pt x="65" y="47"/>
                                </a:lnTo>
                                <a:lnTo>
                                  <a:pt x="111" y="34"/>
                                </a:lnTo>
                                <a:lnTo>
                                  <a:pt x="161" y="20"/>
                                </a:lnTo>
                                <a:lnTo>
                                  <a:pt x="212" y="10"/>
                                </a:lnTo>
                                <a:lnTo>
                                  <a:pt x="256" y="4"/>
                                </a:lnTo>
                                <a:lnTo>
                                  <a:pt x="318" y="0"/>
                                </a:lnTo>
                                <a:lnTo>
                                  <a:pt x="357" y="0"/>
                                </a:lnTo>
                                <a:lnTo>
                                  <a:pt x="414" y="3"/>
                                </a:lnTo>
                                <a:lnTo>
                                  <a:pt x="469" y="10"/>
                                </a:lnTo>
                                <a:lnTo>
                                  <a:pt x="509" y="17"/>
                                </a:lnTo>
                                <a:lnTo>
                                  <a:pt x="556" y="26"/>
                                </a:lnTo>
                                <a:lnTo>
                                  <a:pt x="601" y="38"/>
                                </a:lnTo>
                                <a:lnTo>
                                  <a:pt x="642" y="50"/>
                                </a:lnTo>
                                <a:lnTo>
                                  <a:pt x="687" y="68"/>
                                </a:lnTo>
                              </a:path>
                            </a:pathLst>
                          </a:custGeom>
                          <a:noFill/>
                          <a:ln w="4763">
                            <a:solidFill>
                              <a:srgbClr val="E000E0"/>
                            </a:solidFill>
                            <a:round/>
                            <a:headEnd/>
                            <a:tailEnd/>
                          </a:ln>
                        </p:spPr>
                        <p:txBody>
                          <a:bodyPr/>
                          <a:lstStyle/>
                          <a:p>
                            <a:endParaRPr lang="cs-CZ"/>
                          </a:p>
                        </p:txBody>
                      </p:sp>
                    </p:grpSp>
                  </p:grpSp>
                  <p:grpSp>
                    <p:nvGrpSpPr>
                      <p:cNvPr id="1123" name="Group 120"/>
                      <p:cNvGrpSpPr>
                        <a:grpSpLocks/>
                      </p:cNvGrpSpPr>
                      <p:nvPr/>
                    </p:nvGrpSpPr>
                    <p:grpSpPr bwMode="auto">
                      <a:xfrm>
                        <a:off x="2012" y="1579"/>
                        <a:ext cx="21" cy="32"/>
                        <a:chOff x="2012" y="1579"/>
                        <a:chExt cx="21" cy="32"/>
                      </a:xfrm>
                    </p:grpSpPr>
                    <p:sp>
                      <p:nvSpPr>
                        <p:cNvPr id="1268" name="Freeform 121"/>
                        <p:cNvSpPr>
                          <a:spLocks/>
                        </p:cNvSpPr>
                        <p:nvPr/>
                      </p:nvSpPr>
                      <p:spPr bwMode="auto">
                        <a:xfrm>
                          <a:off x="2012" y="1579"/>
                          <a:ext cx="21" cy="32"/>
                        </a:xfrm>
                        <a:custGeom>
                          <a:avLst/>
                          <a:gdLst>
                            <a:gd name="T0" fmla="*/ 0 w 106"/>
                            <a:gd name="T1" fmla="*/ 0 h 160"/>
                            <a:gd name="T2" fmla="*/ 0 w 106"/>
                            <a:gd name="T3" fmla="*/ 0 h 160"/>
                            <a:gd name="T4" fmla="*/ 0 w 106"/>
                            <a:gd name="T5" fmla="*/ 0 h 160"/>
                            <a:gd name="T6" fmla="*/ 0 w 106"/>
                            <a:gd name="T7" fmla="*/ 0 h 160"/>
                            <a:gd name="T8" fmla="*/ 0 w 106"/>
                            <a:gd name="T9" fmla="*/ 0 h 160"/>
                            <a:gd name="T10" fmla="*/ 0 w 106"/>
                            <a:gd name="T11" fmla="*/ 0 h 160"/>
                            <a:gd name="T12" fmla="*/ 0 w 106"/>
                            <a:gd name="T13" fmla="*/ 1 h 160"/>
                            <a:gd name="T14" fmla="*/ 0 w 106"/>
                            <a:gd name="T15" fmla="*/ 1 h 160"/>
                            <a:gd name="T16" fmla="*/ 0 w 106"/>
                            <a:gd name="T17" fmla="*/ 1 h 160"/>
                            <a:gd name="T18" fmla="*/ 0 w 106"/>
                            <a:gd name="T19" fmla="*/ 1 h 160"/>
                            <a:gd name="T20" fmla="*/ 0 w 106"/>
                            <a:gd name="T21" fmla="*/ 1 h 160"/>
                            <a:gd name="T22" fmla="*/ 0 w 106"/>
                            <a:gd name="T23" fmla="*/ 1 h 160"/>
                            <a:gd name="T24" fmla="*/ 0 w 106"/>
                            <a:gd name="T25" fmla="*/ 1 h 160"/>
                            <a:gd name="T26" fmla="*/ 0 w 106"/>
                            <a:gd name="T27" fmla="*/ 1 h 160"/>
                            <a:gd name="T28" fmla="*/ 0 w 106"/>
                            <a:gd name="T29" fmla="*/ 1 h 160"/>
                            <a:gd name="T30" fmla="*/ 1 w 106"/>
                            <a:gd name="T31" fmla="*/ 1 h 160"/>
                            <a:gd name="T32" fmla="*/ 1 w 106"/>
                            <a:gd name="T33" fmla="*/ 1 h 160"/>
                            <a:gd name="T34" fmla="*/ 1 w 106"/>
                            <a:gd name="T35" fmla="*/ 1 h 160"/>
                            <a:gd name="T36" fmla="*/ 1 w 106"/>
                            <a:gd name="T37" fmla="*/ 1 h 160"/>
                            <a:gd name="T38" fmla="*/ 1 w 106"/>
                            <a:gd name="T39" fmla="*/ 1 h 160"/>
                            <a:gd name="T40" fmla="*/ 1 w 106"/>
                            <a:gd name="T41" fmla="*/ 1 h 160"/>
                            <a:gd name="T42" fmla="*/ 1 w 106"/>
                            <a:gd name="T43" fmla="*/ 1 h 160"/>
                            <a:gd name="T44" fmla="*/ 1 w 106"/>
                            <a:gd name="T45" fmla="*/ 1 h 160"/>
                            <a:gd name="T46" fmla="*/ 1 w 106"/>
                            <a:gd name="T47" fmla="*/ 1 h 160"/>
                            <a:gd name="T48" fmla="*/ 1 w 106"/>
                            <a:gd name="T49" fmla="*/ 0 h 160"/>
                            <a:gd name="T50" fmla="*/ 1 w 106"/>
                            <a:gd name="T51" fmla="*/ 0 h 160"/>
                            <a:gd name="T52" fmla="*/ 1 w 106"/>
                            <a:gd name="T53" fmla="*/ 0 h 160"/>
                            <a:gd name="T54" fmla="*/ 1 w 106"/>
                            <a:gd name="T55" fmla="*/ 0 h 160"/>
                            <a:gd name="T56" fmla="*/ 1 w 106"/>
                            <a:gd name="T57" fmla="*/ 0 h 160"/>
                            <a:gd name="T58" fmla="*/ 0 w 106"/>
                            <a:gd name="T59" fmla="*/ 0 h 160"/>
                            <a:gd name="T60" fmla="*/ 0 w 106"/>
                            <a:gd name="T61" fmla="*/ 0 h 160"/>
                            <a:gd name="T62" fmla="*/ 0 w 106"/>
                            <a:gd name="T63" fmla="*/ 0 h 160"/>
                            <a:gd name="T64" fmla="*/ 0 w 106"/>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60"/>
                            <a:gd name="T101" fmla="*/ 106 w 106"/>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60">
                              <a:moveTo>
                                <a:pt x="24" y="3"/>
                              </a:moveTo>
                              <a:lnTo>
                                <a:pt x="15" y="10"/>
                              </a:lnTo>
                              <a:lnTo>
                                <a:pt x="8" y="18"/>
                              </a:lnTo>
                              <a:lnTo>
                                <a:pt x="3" y="30"/>
                              </a:lnTo>
                              <a:lnTo>
                                <a:pt x="0" y="43"/>
                              </a:lnTo>
                              <a:lnTo>
                                <a:pt x="0" y="59"/>
                              </a:lnTo>
                              <a:lnTo>
                                <a:pt x="1" y="77"/>
                              </a:lnTo>
                              <a:lnTo>
                                <a:pt x="5" y="91"/>
                              </a:lnTo>
                              <a:lnTo>
                                <a:pt x="10" y="104"/>
                              </a:lnTo>
                              <a:lnTo>
                                <a:pt x="15" y="114"/>
                              </a:lnTo>
                              <a:lnTo>
                                <a:pt x="22" y="127"/>
                              </a:lnTo>
                              <a:lnTo>
                                <a:pt x="32" y="138"/>
                              </a:lnTo>
                              <a:lnTo>
                                <a:pt x="42" y="149"/>
                              </a:lnTo>
                              <a:lnTo>
                                <a:pt x="51" y="155"/>
                              </a:lnTo>
                              <a:lnTo>
                                <a:pt x="60" y="159"/>
                              </a:lnTo>
                              <a:lnTo>
                                <a:pt x="70" y="160"/>
                              </a:lnTo>
                              <a:lnTo>
                                <a:pt x="78" y="160"/>
                              </a:lnTo>
                              <a:lnTo>
                                <a:pt x="89" y="156"/>
                              </a:lnTo>
                              <a:lnTo>
                                <a:pt x="96" y="145"/>
                              </a:lnTo>
                              <a:lnTo>
                                <a:pt x="101" y="133"/>
                              </a:lnTo>
                              <a:lnTo>
                                <a:pt x="105" y="116"/>
                              </a:lnTo>
                              <a:lnTo>
                                <a:pt x="106" y="101"/>
                              </a:lnTo>
                              <a:lnTo>
                                <a:pt x="106" y="83"/>
                              </a:lnTo>
                              <a:lnTo>
                                <a:pt x="103" y="68"/>
                              </a:lnTo>
                              <a:lnTo>
                                <a:pt x="99" y="53"/>
                              </a:lnTo>
                              <a:lnTo>
                                <a:pt x="94" y="42"/>
                              </a:lnTo>
                              <a:lnTo>
                                <a:pt x="88" y="32"/>
                              </a:lnTo>
                              <a:lnTo>
                                <a:pt x="78" y="22"/>
                              </a:lnTo>
                              <a:lnTo>
                                <a:pt x="68" y="13"/>
                              </a:lnTo>
                              <a:lnTo>
                                <a:pt x="56" y="5"/>
                              </a:lnTo>
                              <a:lnTo>
                                <a:pt x="46" y="1"/>
                              </a:lnTo>
                              <a:lnTo>
                                <a:pt x="35" y="0"/>
                              </a:lnTo>
                              <a:lnTo>
                                <a:pt x="24" y="3"/>
                              </a:lnTo>
                              <a:close/>
                            </a:path>
                          </a:pathLst>
                        </a:custGeom>
                        <a:solidFill>
                          <a:srgbClr val="800080"/>
                        </a:solidFill>
                        <a:ln w="3175">
                          <a:solidFill>
                            <a:srgbClr val="400040"/>
                          </a:solidFill>
                          <a:round/>
                          <a:headEnd/>
                          <a:tailEnd/>
                        </a:ln>
                      </p:spPr>
                      <p:txBody>
                        <a:bodyPr/>
                        <a:lstStyle/>
                        <a:p>
                          <a:endParaRPr lang="cs-CZ"/>
                        </a:p>
                      </p:txBody>
                    </p:sp>
                    <p:sp>
                      <p:nvSpPr>
                        <p:cNvPr id="1269" name="Freeform 122"/>
                        <p:cNvSpPr>
                          <a:spLocks/>
                        </p:cNvSpPr>
                        <p:nvPr/>
                      </p:nvSpPr>
                      <p:spPr bwMode="auto">
                        <a:xfrm>
                          <a:off x="2016" y="1584"/>
                          <a:ext cx="14" cy="21"/>
                        </a:xfrm>
                        <a:custGeom>
                          <a:avLst/>
                          <a:gdLst>
                            <a:gd name="T0" fmla="*/ 0 w 71"/>
                            <a:gd name="T1" fmla="*/ 0 h 108"/>
                            <a:gd name="T2" fmla="*/ 0 w 71"/>
                            <a:gd name="T3" fmla="*/ 0 h 108"/>
                            <a:gd name="T4" fmla="*/ 0 w 71"/>
                            <a:gd name="T5" fmla="*/ 0 h 108"/>
                            <a:gd name="T6" fmla="*/ 0 w 71"/>
                            <a:gd name="T7" fmla="*/ 0 h 108"/>
                            <a:gd name="T8" fmla="*/ 0 w 71"/>
                            <a:gd name="T9" fmla="*/ 0 h 108"/>
                            <a:gd name="T10" fmla="*/ 0 w 71"/>
                            <a:gd name="T11" fmla="*/ 0 h 108"/>
                            <a:gd name="T12" fmla="*/ 0 w 71"/>
                            <a:gd name="T13" fmla="*/ 0 h 108"/>
                            <a:gd name="T14" fmla="*/ 0 w 71"/>
                            <a:gd name="T15" fmla="*/ 0 h 108"/>
                            <a:gd name="T16" fmla="*/ 0 w 71"/>
                            <a:gd name="T17" fmla="*/ 1 h 108"/>
                            <a:gd name="T18" fmla="*/ 0 w 71"/>
                            <a:gd name="T19" fmla="*/ 1 h 108"/>
                            <a:gd name="T20" fmla="*/ 0 w 71"/>
                            <a:gd name="T21" fmla="*/ 1 h 108"/>
                            <a:gd name="T22" fmla="*/ 0 w 71"/>
                            <a:gd name="T23" fmla="*/ 1 h 108"/>
                            <a:gd name="T24" fmla="*/ 0 w 71"/>
                            <a:gd name="T25" fmla="*/ 1 h 108"/>
                            <a:gd name="T26" fmla="*/ 0 w 71"/>
                            <a:gd name="T27" fmla="*/ 1 h 108"/>
                            <a:gd name="T28" fmla="*/ 0 w 71"/>
                            <a:gd name="T29" fmla="*/ 1 h 108"/>
                            <a:gd name="T30" fmla="*/ 0 w 71"/>
                            <a:gd name="T31" fmla="*/ 1 h 108"/>
                            <a:gd name="T32" fmla="*/ 0 w 71"/>
                            <a:gd name="T33" fmla="*/ 1 h 108"/>
                            <a:gd name="T34" fmla="*/ 0 w 71"/>
                            <a:gd name="T35" fmla="*/ 1 h 108"/>
                            <a:gd name="T36" fmla="*/ 1 w 71"/>
                            <a:gd name="T37" fmla="*/ 1 h 108"/>
                            <a:gd name="T38" fmla="*/ 1 w 71"/>
                            <a:gd name="T39" fmla="*/ 1 h 108"/>
                            <a:gd name="T40" fmla="*/ 1 w 71"/>
                            <a:gd name="T41" fmla="*/ 1 h 108"/>
                            <a:gd name="T42" fmla="*/ 1 w 71"/>
                            <a:gd name="T43" fmla="*/ 1 h 108"/>
                            <a:gd name="T44" fmla="*/ 1 w 71"/>
                            <a:gd name="T45" fmla="*/ 0 h 108"/>
                            <a:gd name="T46" fmla="*/ 1 w 71"/>
                            <a:gd name="T47" fmla="*/ 0 h 108"/>
                            <a:gd name="T48" fmla="*/ 1 w 71"/>
                            <a:gd name="T49" fmla="*/ 0 h 108"/>
                            <a:gd name="T50" fmla="*/ 0 w 71"/>
                            <a:gd name="T51" fmla="*/ 0 h 108"/>
                            <a:gd name="T52" fmla="*/ 0 w 71"/>
                            <a:gd name="T53" fmla="*/ 0 h 108"/>
                            <a:gd name="T54" fmla="*/ 0 w 71"/>
                            <a:gd name="T55" fmla="*/ 0 h 108"/>
                            <a:gd name="T56" fmla="*/ 0 w 71"/>
                            <a:gd name="T57" fmla="*/ 0 h 108"/>
                            <a:gd name="T58" fmla="*/ 0 w 71"/>
                            <a:gd name="T59" fmla="*/ 0 h 108"/>
                            <a:gd name="T60" fmla="*/ 0 w 71"/>
                            <a:gd name="T61" fmla="*/ 0 h 108"/>
                            <a:gd name="T62" fmla="*/ 0 w 71"/>
                            <a:gd name="T63" fmla="*/ 0 h 108"/>
                            <a:gd name="T64" fmla="*/ 0 w 7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08"/>
                            <a:gd name="T101" fmla="*/ 71 w 7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08">
                              <a:moveTo>
                                <a:pt x="16" y="3"/>
                              </a:moveTo>
                              <a:lnTo>
                                <a:pt x="10" y="7"/>
                              </a:lnTo>
                              <a:lnTo>
                                <a:pt x="5" y="13"/>
                              </a:lnTo>
                              <a:lnTo>
                                <a:pt x="2" y="20"/>
                              </a:lnTo>
                              <a:lnTo>
                                <a:pt x="0" y="29"/>
                              </a:lnTo>
                              <a:lnTo>
                                <a:pt x="0" y="40"/>
                              </a:lnTo>
                              <a:lnTo>
                                <a:pt x="0" y="52"/>
                              </a:lnTo>
                              <a:lnTo>
                                <a:pt x="3" y="62"/>
                              </a:lnTo>
                              <a:lnTo>
                                <a:pt x="6" y="71"/>
                              </a:lnTo>
                              <a:lnTo>
                                <a:pt x="10" y="77"/>
                              </a:lnTo>
                              <a:lnTo>
                                <a:pt x="14" y="87"/>
                              </a:lnTo>
                              <a:lnTo>
                                <a:pt x="21" y="94"/>
                              </a:lnTo>
                              <a:lnTo>
                                <a:pt x="28" y="101"/>
                              </a:lnTo>
                              <a:lnTo>
                                <a:pt x="34" y="105"/>
                              </a:lnTo>
                              <a:lnTo>
                                <a:pt x="40" y="108"/>
                              </a:lnTo>
                              <a:lnTo>
                                <a:pt x="47" y="108"/>
                              </a:lnTo>
                              <a:lnTo>
                                <a:pt x="52" y="108"/>
                              </a:lnTo>
                              <a:lnTo>
                                <a:pt x="59" y="106"/>
                              </a:lnTo>
                              <a:lnTo>
                                <a:pt x="64" y="99"/>
                              </a:lnTo>
                              <a:lnTo>
                                <a:pt x="67" y="91"/>
                              </a:lnTo>
                              <a:lnTo>
                                <a:pt x="71" y="78"/>
                              </a:lnTo>
                              <a:lnTo>
                                <a:pt x="71" y="69"/>
                              </a:lnTo>
                              <a:lnTo>
                                <a:pt x="71" y="57"/>
                              </a:lnTo>
                              <a:lnTo>
                                <a:pt x="68" y="46"/>
                              </a:lnTo>
                              <a:lnTo>
                                <a:pt x="66" y="36"/>
                              </a:lnTo>
                              <a:lnTo>
                                <a:pt x="62" y="28"/>
                              </a:lnTo>
                              <a:lnTo>
                                <a:pt x="58" y="22"/>
                              </a:lnTo>
                              <a:lnTo>
                                <a:pt x="52" y="15"/>
                              </a:lnTo>
                              <a:lnTo>
                                <a:pt x="46" y="9"/>
                              </a:lnTo>
                              <a:lnTo>
                                <a:pt x="38" y="4"/>
                              </a:lnTo>
                              <a:lnTo>
                                <a:pt x="31" y="0"/>
                              </a:lnTo>
                              <a:lnTo>
                                <a:pt x="23" y="0"/>
                              </a:lnTo>
                              <a:lnTo>
                                <a:pt x="16" y="3"/>
                              </a:lnTo>
                              <a:close/>
                            </a:path>
                          </a:pathLst>
                        </a:custGeom>
                        <a:solidFill>
                          <a:srgbClr val="600060"/>
                        </a:solidFill>
                        <a:ln w="3175">
                          <a:solidFill>
                            <a:srgbClr val="400040"/>
                          </a:solidFill>
                          <a:round/>
                          <a:headEnd/>
                          <a:tailEnd/>
                        </a:ln>
                      </p:spPr>
                      <p:txBody>
                        <a:bodyPr/>
                        <a:lstStyle/>
                        <a:p>
                          <a:endParaRPr lang="cs-CZ"/>
                        </a:p>
                      </p:txBody>
                    </p:sp>
                  </p:grpSp>
                </p:grpSp>
                <p:grpSp>
                  <p:nvGrpSpPr>
                    <p:cNvPr id="1127" name="Group 123"/>
                    <p:cNvGrpSpPr>
                      <a:grpSpLocks/>
                    </p:cNvGrpSpPr>
                    <p:nvPr/>
                  </p:nvGrpSpPr>
                  <p:grpSpPr bwMode="auto">
                    <a:xfrm>
                      <a:off x="2072" y="1522"/>
                      <a:ext cx="112" cy="183"/>
                      <a:chOff x="2072" y="1522"/>
                      <a:chExt cx="112" cy="183"/>
                    </a:xfrm>
                  </p:grpSpPr>
                  <p:grpSp>
                    <p:nvGrpSpPr>
                      <p:cNvPr id="1129" name="Group 124"/>
                      <p:cNvGrpSpPr>
                        <a:grpSpLocks/>
                      </p:cNvGrpSpPr>
                      <p:nvPr/>
                    </p:nvGrpSpPr>
                    <p:grpSpPr bwMode="auto">
                      <a:xfrm>
                        <a:off x="2072" y="1522"/>
                        <a:ext cx="112" cy="179"/>
                        <a:chOff x="2072" y="1522"/>
                        <a:chExt cx="112" cy="179"/>
                      </a:xfrm>
                    </p:grpSpPr>
                    <p:sp>
                      <p:nvSpPr>
                        <p:cNvPr id="1260" name="Freeform 125"/>
                        <p:cNvSpPr>
                          <a:spLocks/>
                        </p:cNvSpPr>
                        <p:nvPr/>
                      </p:nvSpPr>
                      <p:spPr bwMode="auto">
                        <a:xfrm>
                          <a:off x="2072" y="1522"/>
                          <a:ext cx="112" cy="179"/>
                        </a:xfrm>
                        <a:custGeom>
                          <a:avLst/>
                          <a:gdLst>
                            <a:gd name="T0" fmla="*/ 0 w 562"/>
                            <a:gd name="T1" fmla="*/ 4 h 898"/>
                            <a:gd name="T2" fmla="*/ 0 w 562"/>
                            <a:gd name="T3" fmla="*/ 4 h 898"/>
                            <a:gd name="T4" fmla="*/ 0 w 562"/>
                            <a:gd name="T5" fmla="*/ 3 h 898"/>
                            <a:gd name="T6" fmla="*/ 0 w 562"/>
                            <a:gd name="T7" fmla="*/ 3 h 898"/>
                            <a:gd name="T8" fmla="*/ 0 w 562"/>
                            <a:gd name="T9" fmla="*/ 2 h 898"/>
                            <a:gd name="T10" fmla="*/ 0 w 562"/>
                            <a:gd name="T11" fmla="*/ 2 h 898"/>
                            <a:gd name="T12" fmla="*/ 1 w 562"/>
                            <a:gd name="T13" fmla="*/ 2 h 898"/>
                            <a:gd name="T14" fmla="*/ 1 w 562"/>
                            <a:gd name="T15" fmla="*/ 2 h 898"/>
                            <a:gd name="T16" fmla="*/ 1 w 562"/>
                            <a:gd name="T17" fmla="*/ 1 h 898"/>
                            <a:gd name="T18" fmla="*/ 1 w 562"/>
                            <a:gd name="T19" fmla="*/ 1 h 898"/>
                            <a:gd name="T20" fmla="*/ 2 w 562"/>
                            <a:gd name="T21" fmla="*/ 1 h 898"/>
                            <a:gd name="T22" fmla="*/ 2 w 562"/>
                            <a:gd name="T23" fmla="*/ 1 h 898"/>
                            <a:gd name="T24" fmla="*/ 2 w 562"/>
                            <a:gd name="T25" fmla="*/ 0 h 898"/>
                            <a:gd name="T26" fmla="*/ 3 w 562"/>
                            <a:gd name="T27" fmla="*/ 0 h 898"/>
                            <a:gd name="T28" fmla="*/ 3 w 562"/>
                            <a:gd name="T29" fmla="*/ 0 h 898"/>
                            <a:gd name="T30" fmla="*/ 3 w 562"/>
                            <a:gd name="T31" fmla="*/ 0 h 898"/>
                            <a:gd name="T32" fmla="*/ 4 w 562"/>
                            <a:gd name="T33" fmla="*/ 0 h 898"/>
                            <a:gd name="T34" fmla="*/ 4 w 562"/>
                            <a:gd name="T35" fmla="*/ 0 h 898"/>
                            <a:gd name="T36" fmla="*/ 4 w 562"/>
                            <a:gd name="T37" fmla="*/ 0 h 898"/>
                            <a:gd name="T38" fmla="*/ 4 w 562"/>
                            <a:gd name="T39" fmla="*/ 0 h 898"/>
                            <a:gd name="T40" fmla="*/ 4 w 562"/>
                            <a:gd name="T41" fmla="*/ 0 h 898"/>
                            <a:gd name="T42" fmla="*/ 4 w 562"/>
                            <a:gd name="T43" fmla="*/ 0 h 898"/>
                            <a:gd name="T44" fmla="*/ 4 w 562"/>
                            <a:gd name="T45" fmla="*/ 1 h 898"/>
                            <a:gd name="T46" fmla="*/ 4 w 562"/>
                            <a:gd name="T47" fmla="*/ 1 h 898"/>
                            <a:gd name="T48" fmla="*/ 4 w 562"/>
                            <a:gd name="T49" fmla="*/ 1 h 898"/>
                            <a:gd name="T50" fmla="*/ 4 w 562"/>
                            <a:gd name="T51" fmla="*/ 1 h 898"/>
                            <a:gd name="T52" fmla="*/ 4 w 562"/>
                            <a:gd name="T53" fmla="*/ 1 h 898"/>
                            <a:gd name="T54" fmla="*/ 4 w 562"/>
                            <a:gd name="T55" fmla="*/ 2 h 898"/>
                            <a:gd name="T56" fmla="*/ 4 w 562"/>
                            <a:gd name="T57" fmla="*/ 2 h 898"/>
                            <a:gd name="T58" fmla="*/ 4 w 562"/>
                            <a:gd name="T59" fmla="*/ 2 h 898"/>
                            <a:gd name="T60" fmla="*/ 4 w 562"/>
                            <a:gd name="T61" fmla="*/ 2 h 898"/>
                            <a:gd name="T62" fmla="*/ 3 w 562"/>
                            <a:gd name="T63" fmla="*/ 2 h 898"/>
                            <a:gd name="T64" fmla="*/ 3 w 562"/>
                            <a:gd name="T65" fmla="*/ 2 h 898"/>
                            <a:gd name="T66" fmla="*/ 3 w 562"/>
                            <a:gd name="T67" fmla="*/ 2 h 898"/>
                            <a:gd name="T68" fmla="*/ 3 w 562"/>
                            <a:gd name="T69" fmla="*/ 3 h 898"/>
                            <a:gd name="T70" fmla="*/ 3 w 562"/>
                            <a:gd name="T71" fmla="*/ 3 h 898"/>
                            <a:gd name="T72" fmla="*/ 2 w 562"/>
                            <a:gd name="T73" fmla="*/ 3 h 898"/>
                            <a:gd name="T74" fmla="*/ 2 w 562"/>
                            <a:gd name="T75" fmla="*/ 3 h 898"/>
                            <a:gd name="T76" fmla="*/ 2 w 562"/>
                            <a:gd name="T77" fmla="*/ 4 h 898"/>
                            <a:gd name="T78" fmla="*/ 2 w 562"/>
                            <a:gd name="T79" fmla="*/ 4 h 898"/>
                            <a:gd name="T80" fmla="*/ 3 w 562"/>
                            <a:gd name="T81" fmla="*/ 4 h 898"/>
                            <a:gd name="T82" fmla="*/ 3 w 562"/>
                            <a:gd name="T83" fmla="*/ 4 h 898"/>
                            <a:gd name="T84" fmla="*/ 3 w 562"/>
                            <a:gd name="T85" fmla="*/ 5 h 898"/>
                            <a:gd name="T86" fmla="*/ 3 w 562"/>
                            <a:gd name="T87" fmla="*/ 5 h 898"/>
                            <a:gd name="T88" fmla="*/ 3 w 562"/>
                            <a:gd name="T89" fmla="*/ 5 h 898"/>
                            <a:gd name="T90" fmla="*/ 3 w 562"/>
                            <a:gd name="T91" fmla="*/ 6 h 898"/>
                            <a:gd name="T92" fmla="*/ 3 w 562"/>
                            <a:gd name="T93" fmla="*/ 6 h 898"/>
                            <a:gd name="T94" fmla="*/ 2 w 562"/>
                            <a:gd name="T95" fmla="*/ 7 h 898"/>
                            <a:gd name="T96" fmla="*/ 1 w 562"/>
                            <a:gd name="T97" fmla="*/ 7 h 898"/>
                            <a:gd name="T98" fmla="*/ 1 w 562"/>
                            <a:gd name="T99" fmla="*/ 7 h 898"/>
                            <a:gd name="T100" fmla="*/ 1 w 562"/>
                            <a:gd name="T101" fmla="*/ 6 h 898"/>
                            <a:gd name="T102" fmla="*/ 1 w 562"/>
                            <a:gd name="T103" fmla="*/ 6 h 898"/>
                            <a:gd name="T104" fmla="*/ 0 w 562"/>
                            <a:gd name="T105" fmla="*/ 5 h 898"/>
                            <a:gd name="T106" fmla="*/ 0 w 562"/>
                            <a:gd name="T107" fmla="*/ 5 h 898"/>
                            <a:gd name="T108" fmla="*/ 0 w 562"/>
                            <a:gd name="T109" fmla="*/ 5 h 898"/>
                            <a:gd name="T110" fmla="*/ 0 w 562"/>
                            <a:gd name="T111" fmla="*/ 4 h 898"/>
                            <a:gd name="T112" fmla="*/ 0 w 562"/>
                            <a:gd name="T113" fmla="*/ 4 h 8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2"/>
                            <a:gd name="T172" fmla="*/ 0 h 898"/>
                            <a:gd name="T173" fmla="*/ 562 w 562"/>
                            <a:gd name="T174" fmla="*/ 898 h 8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2" h="898">
                              <a:moveTo>
                                <a:pt x="0" y="500"/>
                              </a:moveTo>
                              <a:lnTo>
                                <a:pt x="3" y="451"/>
                              </a:lnTo>
                              <a:lnTo>
                                <a:pt x="13" y="398"/>
                              </a:lnTo>
                              <a:lnTo>
                                <a:pt x="25" y="352"/>
                              </a:lnTo>
                              <a:lnTo>
                                <a:pt x="38" y="305"/>
                              </a:lnTo>
                              <a:lnTo>
                                <a:pt x="53" y="267"/>
                              </a:lnTo>
                              <a:lnTo>
                                <a:pt x="74" y="230"/>
                              </a:lnTo>
                              <a:lnTo>
                                <a:pt x="98" y="199"/>
                              </a:lnTo>
                              <a:lnTo>
                                <a:pt x="127" y="167"/>
                              </a:lnTo>
                              <a:lnTo>
                                <a:pt x="162" y="134"/>
                              </a:lnTo>
                              <a:lnTo>
                                <a:pt x="202" y="103"/>
                              </a:lnTo>
                              <a:lnTo>
                                <a:pt x="245" y="74"/>
                              </a:lnTo>
                              <a:lnTo>
                                <a:pt x="287" y="49"/>
                              </a:lnTo>
                              <a:lnTo>
                                <a:pt x="334" y="29"/>
                              </a:lnTo>
                              <a:lnTo>
                                <a:pt x="376" y="15"/>
                              </a:lnTo>
                              <a:lnTo>
                                <a:pt x="416" y="5"/>
                              </a:lnTo>
                              <a:lnTo>
                                <a:pt x="448" y="0"/>
                              </a:lnTo>
                              <a:lnTo>
                                <a:pt x="463" y="3"/>
                              </a:lnTo>
                              <a:lnTo>
                                <a:pt x="481" y="11"/>
                              </a:lnTo>
                              <a:lnTo>
                                <a:pt x="503" y="24"/>
                              </a:lnTo>
                              <a:lnTo>
                                <a:pt x="527" y="43"/>
                              </a:lnTo>
                              <a:lnTo>
                                <a:pt x="540" y="61"/>
                              </a:lnTo>
                              <a:lnTo>
                                <a:pt x="551" y="82"/>
                              </a:lnTo>
                              <a:lnTo>
                                <a:pt x="559" y="104"/>
                              </a:lnTo>
                              <a:lnTo>
                                <a:pt x="562" y="137"/>
                              </a:lnTo>
                              <a:lnTo>
                                <a:pt x="559" y="167"/>
                              </a:lnTo>
                              <a:lnTo>
                                <a:pt x="551" y="186"/>
                              </a:lnTo>
                              <a:lnTo>
                                <a:pt x="540" y="199"/>
                              </a:lnTo>
                              <a:lnTo>
                                <a:pt x="524" y="208"/>
                              </a:lnTo>
                              <a:lnTo>
                                <a:pt x="496" y="219"/>
                              </a:lnTo>
                              <a:lnTo>
                                <a:pt x="467" y="230"/>
                              </a:lnTo>
                              <a:lnTo>
                                <a:pt x="437" y="244"/>
                              </a:lnTo>
                              <a:lnTo>
                                <a:pt x="401" y="265"/>
                              </a:lnTo>
                              <a:lnTo>
                                <a:pt x="364" y="295"/>
                              </a:lnTo>
                              <a:lnTo>
                                <a:pt x="342" y="320"/>
                              </a:lnTo>
                              <a:lnTo>
                                <a:pt x="323" y="347"/>
                              </a:lnTo>
                              <a:lnTo>
                                <a:pt x="309" y="378"/>
                              </a:lnTo>
                              <a:lnTo>
                                <a:pt x="299" y="413"/>
                              </a:lnTo>
                              <a:lnTo>
                                <a:pt x="297" y="448"/>
                              </a:lnTo>
                              <a:lnTo>
                                <a:pt x="305" y="488"/>
                              </a:lnTo>
                              <a:lnTo>
                                <a:pt x="314" y="525"/>
                              </a:lnTo>
                              <a:lnTo>
                                <a:pt x="326" y="556"/>
                              </a:lnTo>
                              <a:lnTo>
                                <a:pt x="348" y="592"/>
                              </a:lnTo>
                              <a:lnTo>
                                <a:pt x="376" y="633"/>
                              </a:lnTo>
                              <a:lnTo>
                                <a:pt x="406" y="668"/>
                              </a:lnTo>
                              <a:lnTo>
                                <a:pt x="427" y="698"/>
                              </a:lnTo>
                              <a:lnTo>
                                <a:pt x="439" y="729"/>
                              </a:lnTo>
                              <a:lnTo>
                                <a:pt x="207" y="898"/>
                              </a:lnTo>
                              <a:lnTo>
                                <a:pt x="168" y="866"/>
                              </a:lnTo>
                              <a:lnTo>
                                <a:pt x="138" y="827"/>
                              </a:lnTo>
                              <a:lnTo>
                                <a:pt x="109" y="787"/>
                              </a:lnTo>
                              <a:lnTo>
                                <a:pt x="78" y="738"/>
                              </a:lnTo>
                              <a:lnTo>
                                <a:pt x="50" y="687"/>
                              </a:lnTo>
                              <a:lnTo>
                                <a:pt x="31" y="648"/>
                              </a:lnTo>
                              <a:lnTo>
                                <a:pt x="16" y="602"/>
                              </a:lnTo>
                              <a:lnTo>
                                <a:pt x="4" y="549"/>
                              </a:lnTo>
                              <a:lnTo>
                                <a:pt x="0" y="500"/>
                              </a:lnTo>
                              <a:close/>
                            </a:path>
                          </a:pathLst>
                        </a:custGeom>
                        <a:solidFill>
                          <a:srgbClr val="800080"/>
                        </a:solidFill>
                        <a:ln w="9525">
                          <a:noFill/>
                          <a:round/>
                          <a:headEnd/>
                          <a:tailEnd/>
                        </a:ln>
                      </p:spPr>
                      <p:txBody>
                        <a:bodyPr/>
                        <a:lstStyle/>
                        <a:p>
                          <a:endParaRPr lang="cs-CZ"/>
                        </a:p>
                      </p:txBody>
                    </p:sp>
                    <p:grpSp>
                      <p:nvGrpSpPr>
                        <p:cNvPr id="1133" name="Group 126"/>
                        <p:cNvGrpSpPr>
                          <a:grpSpLocks/>
                        </p:cNvGrpSpPr>
                        <p:nvPr/>
                      </p:nvGrpSpPr>
                      <p:grpSpPr bwMode="auto">
                        <a:xfrm>
                          <a:off x="2072" y="1522"/>
                          <a:ext cx="112" cy="179"/>
                          <a:chOff x="2072" y="1522"/>
                          <a:chExt cx="112" cy="179"/>
                        </a:xfrm>
                      </p:grpSpPr>
                      <p:sp>
                        <p:nvSpPr>
                          <p:cNvPr id="1262" name="Freeform 127"/>
                          <p:cNvSpPr>
                            <a:spLocks/>
                          </p:cNvSpPr>
                          <p:nvPr/>
                        </p:nvSpPr>
                        <p:spPr bwMode="auto">
                          <a:xfrm>
                            <a:off x="2092" y="1535"/>
                            <a:ext cx="83" cy="140"/>
                          </a:xfrm>
                          <a:custGeom>
                            <a:avLst/>
                            <a:gdLst>
                              <a:gd name="T0" fmla="*/ 1 w 417"/>
                              <a:gd name="T1" fmla="*/ 6 h 703"/>
                              <a:gd name="T2" fmla="*/ 1 w 417"/>
                              <a:gd name="T3" fmla="*/ 5 h 703"/>
                              <a:gd name="T4" fmla="*/ 1 w 417"/>
                              <a:gd name="T5" fmla="*/ 5 h 703"/>
                              <a:gd name="T6" fmla="*/ 0 w 417"/>
                              <a:gd name="T7" fmla="*/ 5 h 703"/>
                              <a:gd name="T8" fmla="*/ 0 w 417"/>
                              <a:gd name="T9" fmla="*/ 5 h 703"/>
                              <a:gd name="T10" fmla="*/ 0 w 417"/>
                              <a:gd name="T11" fmla="*/ 4 h 703"/>
                              <a:gd name="T12" fmla="*/ 0 w 417"/>
                              <a:gd name="T13" fmla="*/ 4 h 703"/>
                              <a:gd name="T14" fmla="*/ 0 w 417"/>
                              <a:gd name="T15" fmla="*/ 4 h 703"/>
                              <a:gd name="T16" fmla="*/ 0 w 417"/>
                              <a:gd name="T17" fmla="*/ 4 h 703"/>
                              <a:gd name="T18" fmla="*/ 0 w 417"/>
                              <a:gd name="T19" fmla="*/ 3 h 703"/>
                              <a:gd name="T20" fmla="*/ 0 w 417"/>
                              <a:gd name="T21" fmla="*/ 3 h 703"/>
                              <a:gd name="T22" fmla="*/ 0 w 417"/>
                              <a:gd name="T23" fmla="*/ 3 h 703"/>
                              <a:gd name="T24" fmla="*/ 0 w 417"/>
                              <a:gd name="T25" fmla="*/ 3 h 703"/>
                              <a:gd name="T26" fmla="*/ 0 w 417"/>
                              <a:gd name="T27" fmla="*/ 3 h 703"/>
                              <a:gd name="T28" fmla="*/ 0 w 417"/>
                              <a:gd name="T29" fmla="*/ 2 h 703"/>
                              <a:gd name="T30" fmla="*/ 0 w 417"/>
                              <a:gd name="T31" fmla="*/ 2 h 703"/>
                              <a:gd name="T32" fmla="*/ 0 w 417"/>
                              <a:gd name="T33" fmla="*/ 2 h 703"/>
                              <a:gd name="T34" fmla="*/ 0 w 417"/>
                              <a:gd name="T35" fmla="*/ 2 h 703"/>
                              <a:gd name="T36" fmla="*/ 1 w 417"/>
                              <a:gd name="T37" fmla="*/ 2 h 703"/>
                              <a:gd name="T38" fmla="*/ 1 w 417"/>
                              <a:gd name="T39" fmla="*/ 1 h 703"/>
                              <a:gd name="T40" fmla="*/ 1 w 417"/>
                              <a:gd name="T41" fmla="*/ 1 h 703"/>
                              <a:gd name="T42" fmla="*/ 1 w 417"/>
                              <a:gd name="T43" fmla="*/ 1 h 703"/>
                              <a:gd name="T44" fmla="*/ 1 w 417"/>
                              <a:gd name="T45" fmla="*/ 1 h 703"/>
                              <a:gd name="T46" fmla="*/ 1 w 417"/>
                              <a:gd name="T47" fmla="*/ 1 h 703"/>
                              <a:gd name="T48" fmla="*/ 2 w 417"/>
                              <a:gd name="T49" fmla="*/ 1 h 703"/>
                              <a:gd name="T50" fmla="*/ 2 w 417"/>
                              <a:gd name="T51" fmla="*/ 0 h 703"/>
                              <a:gd name="T52" fmla="*/ 2 w 417"/>
                              <a:gd name="T53" fmla="*/ 0 h 703"/>
                              <a:gd name="T54" fmla="*/ 3 w 417"/>
                              <a:gd name="T55" fmla="*/ 0 h 703"/>
                              <a:gd name="T56" fmla="*/ 3 w 417"/>
                              <a:gd name="T57" fmla="*/ 0 h 703"/>
                              <a:gd name="T58" fmla="*/ 3 w 417"/>
                              <a:gd name="T59" fmla="*/ 0 h 7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703"/>
                              <a:gd name="T92" fmla="*/ 417 w 417"/>
                              <a:gd name="T93" fmla="*/ 703 h 7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703">
                                <a:moveTo>
                                  <a:pt x="124" y="703"/>
                                </a:moveTo>
                                <a:lnTo>
                                  <a:pt x="97" y="668"/>
                                </a:lnTo>
                                <a:lnTo>
                                  <a:pt x="75" y="637"/>
                                </a:lnTo>
                                <a:lnTo>
                                  <a:pt x="58" y="606"/>
                                </a:lnTo>
                                <a:lnTo>
                                  <a:pt x="43" y="573"/>
                                </a:lnTo>
                                <a:lnTo>
                                  <a:pt x="32" y="540"/>
                                </a:lnTo>
                                <a:lnTo>
                                  <a:pt x="23" y="508"/>
                                </a:lnTo>
                                <a:lnTo>
                                  <a:pt x="15" y="480"/>
                                </a:lnTo>
                                <a:lnTo>
                                  <a:pt x="9" y="452"/>
                                </a:lnTo>
                                <a:lnTo>
                                  <a:pt x="5" y="421"/>
                                </a:lnTo>
                                <a:lnTo>
                                  <a:pt x="2" y="398"/>
                                </a:lnTo>
                                <a:lnTo>
                                  <a:pt x="0" y="378"/>
                                </a:lnTo>
                                <a:lnTo>
                                  <a:pt x="2" y="358"/>
                                </a:lnTo>
                                <a:lnTo>
                                  <a:pt x="10" y="329"/>
                                </a:lnTo>
                                <a:lnTo>
                                  <a:pt x="18" y="299"/>
                                </a:lnTo>
                                <a:lnTo>
                                  <a:pt x="29" y="269"/>
                                </a:lnTo>
                                <a:lnTo>
                                  <a:pt x="42" y="242"/>
                                </a:lnTo>
                                <a:lnTo>
                                  <a:pt x="55" y="217"/>
                                </a:lnTo>
                                <a:lnTo>
                                  <a:pt x="71" y="191"/>
                                </a:lnTo>
                                <a:lnTo>
                                  <a:pt x="88" y="168"/>
                                </a:lnTo>
                                <a:lnTo>
                                  <a:pt x="106" y="148"/>
                                </a:lnTo>
                                <a:lnTo>
                                  <a:pt x="124" y="132"/>
                                </a:lnTo>
                                <a:lnTo>
                                  <a:pt x="156" y="108"/>
                                </a:lnTo>
                                <a:lnTo>
                                  <a:pt x="184" y="91"/>
                                </a:lnTo>
                                <a:lnTo>
                                  <a:pt x="219" y="69"/>
                                </a:lnTo>
                                <a:lnTo>
                                  <a:pt x="255" y="51"/>
                                </a:lnTo>
                                <a:lnTo>
                                  <a:pt x="301" y="31"/>
                                </a:lnTo>
                                <a:lnTo>
                                  <a:pt x="342" y="19"/>
                                </a:lnTo>
                                <a:lnTo>
                                  <a:pt x="382" y="9"/>
                                </a:lnTo>
                                <a:lnTo>
                                  <a:pt x="417" y="0"/>
                                </a:lnTo>
                              </a:path>
                            </a:pathLst>
                          </a:custGeom>
                          <a:noFill/>
                          <a:ln w="4763">
                            <a:solidFill>
                              <a:srgbClr val="FF40FF"/>
                            </a:solidFill>
                            <a:round/>
                            <a:headEnd/>
                            <a:tailEnd/>
                          </a:ln>
                        </p:spPr>
                        <p:txBody>
                          <a:bodyPr/>
                          <a:lstStyle/>
                          <a:p>
                            <a:endParaRPr lang="cs-CZ"/>
                          </a:p>
                        </p:txBody>
                      </p:sp>
                      <p:sp>
                        <p:nvSpPr>
                          <p:cNvPr id="1263" name="Freeform 128"/>
                          <p:cNvSpPr>
                            <a:spLocks/>
                          </p:cNvSpPr>
                          <p:nvPr/>
                        </p:nvSpPr>
                        <p:spPr bwMode="auto">
                          <a:xfrm>
                            <a:off x="2113" y="1550"/>
                            <a:ext cx="71" cy="117"/>
                          </a:xfrm>
                          <a:custGeom>
                            <a:avLst/>
                            <a:gdLst>
                              <a:gd name="T0" fmla="*/ 0 w 356"/>
                              <a:gd name="T1" fmla="*/ 3 h 585"/>
                              <a:gd name="T2" fmla="*/ 0 w 356"/>
                              <a:gd name="T3" fmla="*/ 3 h 585"/>
                              <a:gd name="T4" fmla="*/ 0 w 356"/>
                              <a:gd name="T5" fmla="*/ 2 h 585"/>
                              <a:gd name="T6" fmla="*/ 0 w 356"/>
                              <a:gd name="T7" fmla="*/ 2 h 585"/>
                              <a:gd name="T8" fmla="*/ 0 w 356"/>
                              <a:gd name="T9" fmla="*/ 2 h 585"/>
                              <a:gd name="T10" fmla="*/ 0 w 356"/>
                              <a:gd name="T11" fmla="*/ 2 h 585"/>
                              <a:gd name="T12" fmla="*/ 0 w 356"/>
                              <a:gd name="T13" fmla="*/ 1 h 585"/>
                              <a:gd name="T14" fmla="*/ 0 w 356"/>
                              <a:gd name="T15" fmla="*/ 1 h 585"/>
                              <a:gd name="T16" fmla="*/ 0 w 356"/>
                              <a:gd name="T17" fmla="*/ 1 h 585"/>
                              <a:gd name="T18" fmla="*/ 1 w 356"/>
                              <a:gd name="T19" fmla="*/ 1 h 585"/>
                              <a:gd name="T20" fmla="*/ 1 w 356"/>
                              <a:gd name="T21" fmla="*/ 1 h 585"/>
                              <a:gd name="T22" fmla="*/ 1 w 356"/>
                              <a:gd name="T23" fmla="*/ 1 h 585"/>
                              <a:gd name="T24" fmla="*/ 1 w 356"/>
                              <a:gd name="T25" fmla="*/ 0 h 585"/>
                              <a:gd name="T26" fmla="*/ 1 w 356"/>
                              <a:gd name="T27" fmla="*/ 0 h 585"/>
                              <a:gd name="T28" fmla="*/ 2 w 356"/>
                              <a:gd name="T29" fmla="*/ 0 h 585"/>
                              <a:gd name="T30" fmla="*/ 2 w 356"/>
                              <a:gd name="T31" fmla="*/ 0 h 585"/>
                              <a:gd name="T32" fmla="*/ 2 w 356"/>
                              <a:gd name="T33" fmla="*/ 0 h 585"/>
                              <a:gd name="T34" fmla="*/ 2 w 356"/>
                              <a:gd name="T35" fmla="*/ 0 h 585"/>
                              <a:gd name="T36" fmla="*/ 2 w 356"/>
                              <a:gd name="T37" fmla="*/ 0 h 585"/>
                              <a:gd name="T38" fmla="*/ 3 w 356"/>
                              <a:gd name="T39" fmla="*/ 0 h 585"/>
                              <a:gd name="T40" fmla="*/ 3 w 356"/>
                              <a:gd name="T41" fmla="*/ 0 h 585"/>
                              <a:gd name="T42" fmla="*/ 3 w 356"/>
                              <a:gd name="T43" fmla="*/ 0 h 585"/>
                              <a:gd name="T44" fmla="*/ 3 w 356"/>
                              <a:gd name="T45" fmla="*/ 0 h 585"/>
                              <a:gd name="T46" fmla="*/ 3 w 356"/>
                              <a:gd name="T47" fmla="*/ 0 h 585"/>
                              <a:gd name="T48" fmla="*/ 3 w 356"/>
                              <a:gd name="T49" fmla="*/ 0 h 585"/>
                              <a:gd name="T50" fmla="*/ 3 w 356"/>
                              <a:gd name="T51" fmla="*/ 0 h 585"/>
                              <a:gd name="T52" fmla="*/ 2 w 356"/>
                              <a:gd name="T53" fmla="*/ 0 h 585"/>
                              <a:gd name="T54" fmla="*/ 2 w 356"/>
                              <a:gd name="T55" fmla="*/ 0 h 585"/>
                              <a:gd name="T56" fmla="*/ 2 w 356"/>
                              <a:gd name="T57" fmla="*/ 1 h 585"/>
                              <a:gd name="T58" fmla="*/ 2 w 356"/>
                              <a:gd name="T59" fmla="*/ 1 h 585"/>
                              <a:gd name="T60" fmla="*/ 1 w 356"/>
                              <a:gd name="T61" fmla="*/ 1 h 585"/>
                              <a:gd name="T62" fmla="*/ 1 w 356"/>
                              <a:gd name="T63" fmla="*/ 1 h 585"/>
                              <a:gd name="T64" fmla="*/ 1 w 356"/>
                              <a:gd name="T65" fmla="*/ 1 h 585"/>
                              <a:gd name="T66" fmla="*/ 1 w 356"/>
                              <a:gd name="T67" fmla="*/ 1 h 585"/>
                              <a:gd name="T68" fmla="*/ 1 w 356"/>
                              <a:gd name="T69" fmla="*/ 2 h 585"/>
                              <a:gd name="T70" fmla="*/ 0 w 356"/>
                              <a:gd name="T71" fmla="*/ 2 h 585"/>
                              <a:gd name="T72" fmla="*/ 0 w 356"/>
                              <a:gd name="T73" fmla="*/ 2 h 585"/>
                              <a:gd name="T74" fmla="*/ 0 w 356"/>
                              <a:gd name="T75" fmla="*/ 2 h 585"/>
                              <a:gd name="T76" fmla="*/ 0 w 356"/>
                              <a:gd name="T77" fmla="*/ 3 h 585"/>
                              <a:gd name="T78" fmla="*/ 1 w 356"/>
                              <a:gd name="T79" fmla="*/ 3 h 585"/>
                              <a:gd name="T80" fmla="*/ 1 w 356"/>
                              <a:gd name="T81" fmla="*/ 3 h 585"/>
                              <a:gd name="T82" fmla="*/ 1 w 356"/>
                              <a:gd name="T83" fmla="*/ 4 h 585"/>
                              <a:gd name="T84" fmla="*/ 1 w 356"/>
                              <a:gd name="T85" fmla="*/ 4 h 585"/>
                              <a:gd name="T86" fmla="*/ 1 w 356"/>
                              <a:gd name="T87" fmla="*/ 4 h 585"/>
                              <a:gd name="T88" fmla="*/ 1 w 356"/>
                              <a:gd name="T89" fmla="*/ 4 h 585"/>
                              <a:gd name="T90" fmla="*/ 2 w 356"/>
                              <a:gd name="T91" fmla="*/ 5 h 585"/>
                              <a:gd name="T92" fmla="*/ 1 w 356"/>
                              <a:gd name="T93" fmla="*/ 5 h 585"/>
                              <a:gd name="T94" fmla="*/ 1 w 356"/>
                              <a:gd name="T95" fmla="*/ 5 h 585"/>
                              <a:gd name="T96" fmla="*/ 1 w 356"/>
                              <a:gd name="T97" fmla="*/ 4 h 585"/>
                              <a:gd name="T98" fmla="*/ 1 w 356"/>
                              <a:gd name="T99" fmla="*/ 4 h 585"/>
                              <a:gd name="T100" fmla="*/ 1 w 356"/>
                              <a:gd name="T101" fmla="*/ 4 h 585"/>
                              <a:gd name="T102" fmla="*/ 1 w 356"/>
                              <a:gd name="T103" fmla="*/ 4 h 585"/>
                              <a:gd name="T104" fmla="*/ 0 w 356"/>
                              <a:gd name="T105" fmla="*/ 4 h 585"/>
                              <a:gd name="T106" fmla="*/ 0 w 356"/>
                              <a:gd name="T107" fmla="*/ 3 h 585"/>
                              <a:gd name="T108" fmla="*/ 0 w 356"/>
                              <a:gd name="T109" fmla="*/ 3 h 585"/>
                              <a:gd name="T110" fmla="*/ 0 w 356"/>
                              <a:gd name="T111" fmla="*/ 3 h 585"/>
                              <a:gd name="T112" fmla="*/ 0 w 356"/>
                              <a:gd name="T113" fmla="*/ 3 h 5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
                              <a:gd name="T172" fmla="*/ 0 h 585"/>
                              <a:gd name="T173" fmla="*/ 356 w 356"/>
                              <a:gd name="T174" fmla="*/ 585 h 5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 h="585">
                                <a:moveTo>
                                  <a:pt x="6" y="348"/>
                                </a:moveTo>
                                <a:lnTo>
                                  <a:pt x="2" y="319"/>
                                </a:lnTo>
                                <a:lnTo>
                                  <a:pt x="0" y="288"/>
                                </a:lnTo>
                                <a:lnTo>
                                  <a:pt x="2" y="254"/>
                                </a:lnTo>
                                <a:lnTo>
                                  <a:pt x="6" y="229"/>
                                </a:lnTo>
                                <a:lnTo>
                                  <a:pt x="13" y="204"/>
                                </a:lnTo>
                                <a:lnTo>
                                  <a:pt x="24" y="174"/>
                                </a:lnTo>
                                <a:lnTo>
                                  <a:pt x="43" y="146"/>
                                </a:lnTo>
                                <a:lnTo>
                                  <a:pt x="60" y="123"/>
                                </a:lnTo>
                                <a:lnTo>
                                  <a:pt x="78" y="108"/>
                                </a:lnTo>
                                <a:lnTo>
                                  <a:pt x="98" y="89"/>
                                </a:lnTo>
                                <a:lnTo>
                                  <a:pt x="119" y="73"/>
                                </a:lnTo>
                                <a:lnTo>
                                  <a:pt x="145" y="58"/>
                                </a:lnTo>
                                <a:lnTo>
                                  <a:pt x="172" y="42"/>
                                </a:lnTo>
                                <a:lnTo>
                                  <a:pt x="196" y="31"/>
                                </a:lnTo>
                                <a:lnTo>
                                  <a:pt x="221" y="21"/>
                                </a:lnTo>
                                <a:lnTo>
                                  <a:pt x="244" y="14"/>
                                </a:lnTo>
                                <a:lnTo>
                                  <a:pt x="268" y="7"/>
                                </a:lnTo>
                                <a:lnTo>
                                  <a:pt x="297" y="2"/>
                                </a:lnTo>
                                <a:lnTo>
                                  <a:pt x="324" y="1"/>
                                </a:lnTo>
                                <a:lnTo>
                                  <a:pt x="342" y="0"/>
                                </a:lnTo>
                                <a:lnTo>
                                  <a:pt x="356" y="1"/>
                                </a:lnTo>
                                <a:lnTo>
                                  <a:pt x="355" y="17"/>
                                </a:lnTo>
                                <a:lnTo>
                                  <a:pt x="353" y="30"/>
                                </a:lnTo>
                                <a:lnTo>
                                  <a:pt x="339" y="32"/>
                                </a:lnTo>
                                <a:lnTo>
                                  <a:pt x="319" y="37"/>
                                </a:lnTo>
                                <a:lnTo>
                                  <a:pt x="296" y="44"/>
                                </a:lnTo>
                                <a:lnTo>
                                  <a:pt x="270" y="55"/>
                                </a:lnTo>
                                <a:lnTo>
                                  <a:pt x="244" y="66"/>
                                </a:lnTo>
                                <a:lnTo>
                                  <a:pt x="216" y="78"/>
                                </a:lnTo>
                                <a:lnTo>
                                  <a:pt x="187" y="91"/>
                                </a:lnTo>
                                <a:lnTo>
                                  <a:pt x="150" y="113"/>
                                </a:lnTo>
                                <a:lnTo>
                                  <a:pt x="113" y="143"/>
                                </a:lnTo>
                                <a:lnTo>
                                  <a:pt x="91" y="166"/>
                                </a:lnTo>
                                <a:lnTo>
                                  <a:pt x="73" y="194"/>
                                </a:lnTo>
                                <a:lnTo>
                                  <a:pt x="59" y="225"/>
                                </a:lnTo>
                                <a:lnTo>
                                  <a:pt x="49" y="260"/>
                                </a:lnTo>
                                <a:lnTo>
                                  <a:pt x="47" y="295"/>
                                </a:lnTo>
                                <a:lnTo>
                                  <a:pt x="55" y="335"/>
                                </a:lnTo>
                                <a:lnTo>
                                  <a:pt x="64" y="371"/>
                                </a:lnTo>
                                <a:lnTo>
                                  <a:pt x="76" y="402"/>
                                </a:lnTo>
                                <a:lnTo>
                                  <a:pt x="97" y="438"/>
                                </a:lnTo>
                                <a:lnTo>
                                  <a:pt x="125" y="478"/>
                                </a:lnTo>
                                <a:lnTo>
                                  <a:pt x="155" y="514"/>
                                </a:lnTo>
                                <a:lnTo>
                                  <a:pt x="177" y="545"/>
                                </a:lnTo>
                                <a:lnTo>
                                  <a:pt x="198" y="579"/>
                                </a:lnTo>
                                <a:lnTo>
                                  <a:pt x="165" y="585"/>
                                </a:lnTo>
                                <a:lnTo>
                                  <a:pt x="148" y="570"/>
                                </a:lnTo>
                                <a:lnTo>
                                  <a:pt x="130" y="553"/>
                                </a:lnTo>
                                <a:lnTo>
                                  <a:pt x="108" y="535"/>
                                </a:lnTo>
                                <a:lnTo>
                                  <a:pt x="89" y="513"/>
                                </a:lnTo>
                                <a:lnTo>
                                  <a:pt x="67" y="483"/>
                                </a:lnTo>
                                <a:lnTo>
                                  <a:pt x="49" y="454"/>
                                </a:lnTo>
                                <a:lnTo>
                                  <a:pt x="31" y="424"/>
                                </a:lnTo>
                                <a:lnTo>
                                  <a:pt x="19" y="395"/>
                                </a:lnTo>
                                <a:lnTo>
                                  <a:pt x="13" y="376"/>
                                </a:lnTo>
                                <a:lnTo>
                                  <a:pt x="6" y="348"/>
                                </a:lnTo>
                                <a:close/>
                              </a:path>
                            </a:pathLst>
                          </a:custGeom>
                          <a:solidFill>
                            <a:srgbClr val="A000A0"/>
                          </a:solidFill>
                          <a:ln w="9525">
                            <a:noFill/>
                            <a:round/>
                            <a:headEnd/>
                            <a:tailEnd/>
                          </a:ln>
                        </p:spPr>
                        <p:txBody>
                          <a:bodyPr/>
                          <a:lstStyle/>
                          <a:p>
                            <a:endParaRPr lang="cs-CZ"/>
                          </a:p>
                        </p:txBody>
                      </p:sp>
                      <p:sp>
                        <p:nvSpPr>
                          <p:cNvPr id="1264" name="Freeform 129"/>
                          <p:cNvSpPr>
                            <a:spLocks/>
                          </p:cNvSpPr>
                          <p:nvPr/>
                        </p:nvSpPr>
                        <p:spPr bwMode="auto">
                          <a:xfrm>
                            <a:off x="2122" y="1555"/>
                            <a:ext cx="62" cy="113"/>
                          </a:xfrm>
                          <a:custGeom>
                            <a:avLst/>
                            <a:gdLst>
                              <a:gd name="T0" fmla="*/ 0 w 308"/>
                              <a:gd name="T1" fmla="*/ 3 h 566"/>
                              <a:gd name="T2" fmla="*/ 0 w 308"/>
                              <a:gd name="T3" fmla="*/ 2 h 566"/>
                              <a:gd name="T4" fmla="*/ 0 w 308"/>
                              <a:gd name="T5" fmla="*/ 2 h 566"/>
                              <a:gd name="T6" fmla="*/ 0 w 308"/>
                              <a:gd name="T7" fmla="*/ 2 h 566"/>
                              <a:gd name="T8" fmla="*/ 0 w 308"/>
                              <a:gd name="T9" fmla="*/ 2 h 566"/>
                              <a:gd name="T10" fmla="*/ 0 w 308"/>
                              <a:gd name="T11" fmla="*/ 2 h 566"/>
                              <a:gd name="T12" fmla="*/ 0 w 308"/>
                              <a:gd name="T13" fmla="*/ 1 h 566"/>
                              <a:gd name="T14" fmla="*/ 0 w 308"/>
                              <a:gd name="T15" fmla="*/ 1 h 566"/>
                              <a:gd name="T16" fmla="*/ 0 w 308"/>
                              <a:gd name="T17" fmla="*/ 1 h 566"/>
                              <a:gd name="T18" fmla="*/ 1 w 308"/>
                              <a:gd name="T19" fmla="*/ 1 h 566"/>
                              <a:gd name="T20" fmla="*/ 1 w 308"/>
                              <a:gd name="T21" fmla="*/ 1 h 566"/>
                              <a:gd name="T22" fmla="*/ 1 w 308"/>
                              <a:gd name="T23" fmla="*/ 0 h 566"/>
                              <a:gd name="T24" fmla="*/ 1 w 308"/>
                              <a:gd name="T25" fmla="*/ 0 h 566"/>
                              <a:gd name="T26" fmla="*/ 1 w 308"/>
                              <a:gd name="T27" fmla="*/ 0 h 566"/>
                              <a:gd name="T28" fmla="*/ 2 w 308"/>
                              <a:gd name="T29" fmla="*/ 0 h 566"/>
                              <a:gd name="T30" fmla="*/ 2 w 308"/>
                              <a:gd name="T31" fmla="*/ 0 h 566"/>
                              <a:gd name="T32" fmla="*/ 2 w 308"/>
                              <a:gd name="T33" fmla="*/ 0 h 566"/>
                              <a:gd name="T34" fmla="*/ 2 w 308"/>
                              <a:gd name="T35" fmla="*/ 0 h 566"/>
                              <a:gd name="T36" fmla="*/ 2 w 308"/>
                              <a:gd name="T37" fmla="*/ 0 h 566"/>
                              <a:gd name="T38" fmla="*/ 2 w 308"/>
                              <a:gd name="T39" fmla="*/ 0 h 566"/>
                              <a:gd name="T40" fmla="*/ 2 w 308"/>
                              <a:gd name="T41" fmla="*/ 0 h 566"/>
                              <a:gd name="T42" fmla="*/ 2 w 308"/>
                              <a:gd name="T43" fmla="*/ 0 h 566"/>
                              <a:gd name="T44" fmla="*/ 2 w 308"/>
                              <a:gd name="T45" fmla="*/ 0 h 566"/>
                              <a:gd name="T46" fmla="*/ 2 w 308"/>
                              <a:gd name="T47" fmla="*/ 0 h 566"/>
                              <a:gd name="T48" fmla="*/ 2 w 308"/>
                              <a:gd name="T49" fmla="*/ 1 h 566"/>
                              <a:gd name="T50" fmla="*/ 2 w 308"/>
                              <a:gd name="T51" fmla="*/ 1 h 566"/>
                              <a:gd name="T52" fmla="*/ 1 w 308"/>
                              <a:gd name="T53" fmla="*/ 1 h 566"/>
                              <a:gd name="T54" fmla="*/ 1 w 308"/>
                              <a:gd name="T55" fmla="*/ 1 h 566"/>
                              <a:gd name="T56" fmla="*/ 1 w 308"/>
                              <a:gd name="T57" fmla="*/ 1 h 566"/>
                              <a:gd name="T58" fmla="*/ 1 w 308"/>
                              <a:gd name="T59" fmla="*/ 1 h 566"/>
                              <a:gd name="T60" fmla="*/ 0 w 308"/>
                              <a:gd name="T61" fmla="*/ 2 h 566"/>
                              <a:gd name="T62" fmla="*/ 0 w 308"/>
                              <a:gd name="T63" fmla="*/ 2 h 566"/>
                              <a:gd name="T64" fmla="*/ 0 w 308"/>
                              <a:gd name="T65" fmla="*/ 2 h 566"/>
                              <a:gd name="T66" fmla="*/ 0 w 308"/>
                              <a:gd name="T67" fmla="*/ 3 h 566"/>
                              <a:gd name="T68" fmla="*/ 1 w 308"/>
                              <a:gd name="T69" fmla="*/ 3 h 566"/>
                              <a:gd name="T70" fmla="*/ 1 w 308"/>
                              <a:gd name="T71" fmla="*/ 3 h 566"/>
                              <a:gd name="T72" fmla="*/ 1 w 308"/>
                              <a:gd name="T73" fmla="*/ 3 h 566"/>
                              <a:gd name="T74" fmla="*/ 1 w 308"/>
                              <a:gd name="T75" fmla="*/ 4 h 566"/>
                              <a:gd name="T76" fmla="*/ 1 w 308"/>
                              <a:gd name="T77" fmla="*/ 4 h 566"/>
                              <a:gd name="T78" fmla="*/ 1 w 308"/>
                              <a:gd name="T79" fmla="*/ 4 h 566"/>
                              <a:gd name="T80" fmla="*/ 2 w 308"/>
                              <a:gd name="T81" fmla="*/ 5 h 566"/>
                              <a:gd name="T82" fmla="*/ 1 w 308"/>
                              <a:gd name="T83" fmla="*/ 5 h 566"/>
                              <a:gd name="T84" fmla="*/ 1 w 308"/>
                              <a:gd name="T85" fmla="*/ 4 h 566"/>
                              <a:gd name="T86" fmla="*/ 1 w 308"/>
                              <a:gd name="T87" fmla="*/ 4 h 566"/>
                              <a:gd name="T88" fmla="*/ 1 w 308"/>
                              <a:gd name="T89" fmla="*/ 4 h 566"/>
                              <a:gd name="T90" fmla="*/ 1 w 308"/>
                              <a:gd name="T91" fmla="*/ 4 h 566"/>
                              <a:gd name="T92" fmla="*/ 0 w 308"/>
                              <a:gd name="T93" fmla="*/ 4 h 566"/>
                              <a:gd name="T94" fmla="*/ 0 w 308"/>
                              <a:gd name="T95" fmla="*/ 3 h 566"/>
                              <a:gd name="T96" fmla="*/ 0 w 308"/>
                              <a:gd name="T97" fmla="*/ 3 h 566"/>
                              <a:gd name="T98" fmla="*/ 0 w 308"/>
                              <a:gd name="T99" fmla="*/ 3 h 566"/>
                              <a:gd name="T100" fmla="*/ 0 w 308"/>
                              <a:gd name="T101" fmla="*/ 3 h 5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8"/>
                              <a:gd name="T154" fmla="*/ 0 h 566"/>
                              <a:gd name="T155" fmla="*/ 308 w 308"/>
                              <a:gd name="T156" fmla="*/ 566 h 5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8" h="566">
                                <a:moveTo>
                                  <a:pt x="6" y="337"/>
                                </a:moveTo>
                                <a:lnTo>
                                  <a:pt x="2" y="308"/>
                                </a:lnTo>
                                <a:lnTo>
                                  <a:pt x="0" y="278"/>
                                </a:lnTo>
                                <a:lnTo>
                                  <a:pt x="2" y="243"/>
                                </a:lnTo>
                                <a:lnTo>
                                  <a:pt x="6" y="218"/>
                                </a:lnTo>
                                <a:lnTo>
                                  <a:pt x="13" y="194"/>
                                </a:lnTo>
                                <a:lnTo>
                                  <a:pt x="24" y="163"/>
                                </a:lnTo>
                                <a:lnTo>
                                  <a:pt x="43" y="135"/>
                                </a:lnTo>
                                <a:lnTo>
                                  <a:pt x="60" y="113"/>
                                </a:lnTo>
                                <a:lnTo>
                                  <a:pt x="77" y="97"/>
                                </a:lnTo>
                                <a:lnTo>
                                  <a:pt x="98" y="79"/>
                                </a:lnTo>
                                <a:lnTo>
                                  <a:pt x="119" y="62"/>
                                </a:lnTo>
                                <a:lnTo>
                                  <a:pt x="145" y="47"/>
                                </a:lnTo>
                                <a:lnTo>
                                  <a:pt x="172" y="32"/>
                                </a:lnTo>
                                <a:lnTo>
                                  <a:pt x="196" y="20"/>
                                </a:lnTo>
                                <a:lnTo>
                                  <a:pt x="220" y="10"/>
                                </a:lnTo>
                                <a:lnTo>
                                  <a:pt x="242" y="4"/>
                                </a:lnTo>
                                <a:lnTo>
                                  <a:pt x="267" y="0"/>
                                </a:lnTo>
                                <a:lnTo>
                                  <a:pt x="291" y="0"/>
                                </a:lnTo>
                                <a:lnTo>
                                  <a:pt x="308" y="3"/>
                                </a:lnTo>
                                <a:lnTo>
                                  <a:pt x="300" y="22"/>
                                </a:lnTo>
                                <a:lnTo>
                                  <a:pt x="289" y="35"/>
                                </a:lnTo>
                                <a:lnTo>
                                  <a:pt x="273" y="44"/>
                                </a:lnTo>
                                <a:lnTo>
                                  <a:pt x="245" y="55"/>
                                </a:lnTo>
                                <a:lnTo>
                                  <a:pt x="217" y="68"/>
                                </a:lnTo>
                                <a:lnTo>
                                  <a:pt x="187" y="81"/>
                                </a:lnTo>
                                <a:lnTo>
                                  <a:pt x="150" y="102"/>
                                </a:lnTo>
                                <a:lnTo>
                                  <a:pt x="113" y="132"/>
                                </a:lnTo>
                                <a:lnTo>
                                  <a:pt x="91" y="156"/>
                                </a:lnTo>
                                <a:lnTo>
                                  <a:pt x="73" y="183"/>
                                </a:lnTo>
                                <a:lnTo>
                                  <a:pt x="59" y="214"/>
                                </a:lnTo>
                                <a:lnTo>
                                  <a:pt x="49" y="249"/>
                                </a:lnTo>
                                <a:lnTo>
                                  <a:pt x="47" y="284"/>
                                </a:lnTo>
                                <a:lnTo>
                                  <a:pt x="55" y="324"/>
                                </a:lnTo>
                                <a:lnTo>
                                  <a:pt x="64" y="361"/>
                                </a:lnTo>
                                <a:lnTo>
                                  <a:pt x="77" y="392"/>
                                </a:lnTo>
                                <a:lnTo>
                                  <a:pt x="97" y="426"/>
                                </a:lnTo>
                                <a:lnTo>
                                  <a:pt x="125" y="468"/>
                                </a:lnTo>
                                <a:lnTo>
                                  <a:pt x="155" y="503"/>
                                </a:lnTo>
                                <a:lnTo>
                                  <a:pt x="177" y="534"/>
                                </a:lnTo>
                                <a:lnTo>
                                  <a:pt x="189" y="565"/>
                                </a:lnTo>
                                <a:lnTo>
                                  <a:pt x="159" y="566"/>
                                </a:lnTo>
                                <a:lnTo>
                                  <a:pt x="131" y="542"/>
                                </a:lnTo>
                                <a:lnTo>
                                  <a:pt x="108" y="524"/>
                                </a:lnTo>
                                <a:lnTo>
                                  <a:pt x="88" y="502"/>
                                </a:lnTo>
                                <a:lnTo>
                                  <a:pt x="67" y="473"/>
                                </a:lnTo>
                                <a:lnTo>
                                  <a:pt x="49" y="443"/>
                                </a:lnTo>
                                <a:lnTo>
                                  <a:pt x="32" y="413"/>
                                </a:lnTo>
                                <a:lnTo>
                                  <a:pt x="19" y="384"/>
                                </a:lnTo>
                                <a:lnTo>
                                  <a:pt x="13" y="365"/>
                                </a:lnTo>
                                <a:lnTo>
                                  <a:pt x="6" y="337"/>
                                </a:lnTo>
                                <a:close/>
                              </a:path>
                            </a:pathLst>
                          </a:custGeom>
                          <a:solidFill>
                            <a:srgbClr val="400040"/>
                          </a:solidFill>
                          <a:ln w="9525">
                            <a:noFill/>
                            <a:round/>
                            <a:headEnd/>
                            <a:tailEnd/>
                          </a:ln>
                        </p:spPr>
                        <p:txBody>
                          <a:bodyPr/>
                          <a:lstStyle/>
                          <a:p>
                            <a:endParaRPr lang="cs-CZ"/>
                          </a:p>
                        </p:txBody>
                      </p:sp>
                      <p:sp>
                        <p:nvSpPr>
                          <p:cNvPr id="1265" name="Freeform 130"/>
                          <p:cNvSpPr>
                            <a:spLocks/>
                          </p:cNvSpPr>
                          <p:nvPr/>
                        </p:nvSpPr>
                        <p:spPr bwMode="auto">
                          <a:xfrm>
                            <a:off x="2072" y="1522"/>
                            <a:ext cx="101" cy="179"/>
                          </a:xfrm>
                          <a:custGeom>
                            <a:avLst/>
                            <a:gdLst>
                              <a:gd name="T0" fmla="*/ 0 w 503"/>
                              <a:gd name="T1" fmla="*/ 4 h 898"/>
                              <a:gd name="T2" fmla="*/ 0 w 503"/>
                              <a:gd name="T3" fmla="*/ 3 h 898"/>
                              <a:gd name="T4" fmla="*/ 0 w 503"/>
                              <a:gd name="T5" fmla="*/ 2 h 898"/>
                              <a:gd name="T6" fmla="*/ 1 w 503"/>
                              <a:gd name="T7" fmla="*/ 2 h 898"/>
                              <a:gd name="T8" fmla="*/ 1 w 503"/>
                              <a:gd name="T9" fmla="*/ 1 h 898"/>
                              <a:gd name="T10" fmla="*/ 2 w 503"/>
                              <a:gd name="T11" fmla="*/ 1 h 898"/>
                              <a:gd name="T12" fmla="*/ 3 w 503"/>
                              <a:gd name="T13" fmla="*/ 0 h 898"/>
                              <a:gd name="T14" fmla="*/ 3 w 503"/>
                              <a:gd name="T15" fmla="*/ 0 h 898"/>
                              <a:gd name="T16" fmla="*/ 4 w 503"/>
                              <a:gd name="T17" fmla="*/ 0 h 898"/>
                              <a:gd name="T18" fmla="*/ 4 w 503"/>
                              <a:gd name="T19" fmla="*/ 0 h 898"/>
                              <a:gd name="T20" fmla="*/ 4 w 503"/>
                              <a:gd name="T21" fmla="*/ 0 h 898"/>
                              <a:gd name="T22" fmla="*/ 3 w 503"/>
                              <a:gd name="T23" fmla="*/ 0 h 898"/>
                              <a:gd name="T24" fmla="*/ 3 w 503"/>
                              <a:gd name="T25" fmla="*/ 1 h 898"/>
                              <a:gd name="T26" fmla="*/ 2 w 503"/>
                              <a:gd name="T27" fmla="*/ 1 h 898"/>
                              <a:gd name="T28" fmla="*/ 2 w 503"/>
                              <a:gd name="T29" fmla="*/ 1 h 898"/>
                              <a:gd name="T30" fmla="*/ 2 w 503"/>
                              <a:gd name="T31" fmla="*/ 1 h 898"/>
                              <a:gd name="T32" fmla="*/ 1 w 503"/>
                              <a:gd name="T33" fmla="*/ 2 h 898"/>
                              <a:gd name="T34" fmla="*/ 1 w 503"/>
                              <a:gd name="T35" fmla="*/ 2 h 898"/>
                              <a:gd name="T36" fmla="*/ 1 w 503"/>
                              <a:gd name="T37" fmla="*/ 2 h 898"/>
                              <a:gd name="T38" fmla="*/ 1 w 503"/>
                              <a:gd name="T39" fmla="*/ 3 h 898"/>
                              <a:gd name="T40" fmla="*/ 0 w 503"/>
                              <a:gd name="T41" fmla="*/ 3 h 898"/>
                              <a:gd name="T42" fmla="*/ 0 w 503"/>
                              <a:gd name="T43" fmla="*/ 3 h 898"/>
                              <a:gd name="T44" fmla="*/ 0 w 503"/>
                              <a:gd name="T45" fmla="*/ 4 h 898"/>
                              <a:gd name="T46" fmla="*/ 0 w 503"/>
                              <a:gd name="T47" fmla="*/ 4 h 898"/>
                              <a:gd name="T48" fmla="*/ 1 w 503"/>
                              <a:gd name="T49" fmla="*/ 5 h 898"/>
                              <a:gd name="T50" fmla="*/ 1 w 503"/>
                              <a:gd name="T51" fmla="*/ 5 h 898"/>
                              <a:gd name="T52" fmla="*/ 1 w 503"/>
                              <a:gd name="T53" fmla="*/ 6 h 898"/>
                              <a:gd name="T54" fmla="*/ 1 w 503"/>
                              <a:gd name="T55" fmla="*/ 6 h 898"/>
                              <a:gd name="T56" fmla="*/ 1 w 503"/>
                              <a:gd name="T57" fmla="*/ 6 h 898"/>
                              <a:gd name="T58" fmla="*/ 2 w 503"/>
                              <a:gd name="T59" fmla="*/ 7 h 898"/>
                              <a:gd name="T60" fmla="*/ 2 w 503"/>
                              <a:gd name="T61" fmla="*/ 7 h 898"/>
                              <a:gd name="T62" fmla="*/ 1 w 503"/>
                              <a:gd name="T63" fmla="*/ 7 h 898"/>
                              <a:gd name="T64" fmla="*/ 1 w 503"/>
                              <a:gd name="T65" fmla="*/ 6 h 898"/>
                              <a:gd name="T66" fmla="*/ 0 w 503"/>
                              <a:gd name="T67" fmla="*/ 5 h 898"/>
                              <a:gd name="T68" fmla="*/ 0 w 503"/>
                              <a:gd name="T69" fmla="*/ 5 h 898"/>
                              <a:gd name="T70" fmla="*/ 0 w 503"/>
                              <a:gd name="T71" fmla="*/ 4 h 8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3"/>
                              <a:gd name="T109" fmla="*/ 0 h 898"/>
                              <a:gd name="T110" fmla="*/ 503 w 503"/>
                              <a:gd name="T111" fmla="*/ 898 h 8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3" h="898">
                                <a:moveTo>
                                  <a:pt x="0" y="500"/>
                                </a:moveTo>
                                <a:lnTo>
                                  <a:pt x="3" y="451"/>
                                </a:lnTo>
                                <a:lnTo>
                                  <a:pt x="13" y="398"/>
                                </a:lnTo>
                                <a:lnTo>
                                  <a:pt x="25" y="352"/>
                                </a:lnTo>
                                <a:lnTo>
                                  <a:pt x="38" y="305"/>
                                </a:lnTo>
                                <a:lnTo>
                                  <a:pt x="53" y="267"/>
                                </a:lnTo>
                                <a:lnTo>
                                  <a:pt x="74" y="230"/>
                                </a:lnTo>
                                <a:lnTo>
                                  <a:pt x="98" y="199"/>
                                </a:lnTo>
                                <a:lnTo>
                                  <a:pt x="126" y="167"/>
                                </a:lnTo>
                                <a:lnTo>
                                  <a:pt x="162" y="134"/>
                                </a:lnTo>
                                <a:lnTo>
                                  <a:pt x="202" y="103"/>
                                </a:lnTo>
                                <a:lnTo>
                                  <a:pt x="245" y="74"/>
                                </a:lnTo>
                                <a:lnTo>
                                  <a:pt x="287" y="49"/>
                                </a:lnTo>
                                <a:lnTo>
                                  <a:pt x="334" y="29"/>
                                </a:lnTo>
                                <a:lnTo>
                                  <a:pt x="376" y="15"/>
                                </a:lnTo>
                                <a:lnTo>
                                  <a:pt x="415" y="5"/>
                                </a:lnTo>
                                <a:lnTo>
                                  <a:pt x="448" y="0"/>
                                </a:lnTo>
                                <a:lnTo>
                                  <a:pt x="463" y="3"/>
                                </a:lnTo>
                                <a:lnTo>
                                  <a:pt x="481" y="11"/>
                                </a:lnTo>
                                <a:lnTo>
                                  <a:pt x="503" y="24"/>
                                </a:lnTo>
                                <a:lnTo>
                                  <a:pt x="480" y="28"/>
                                </a:lnTo>
                                <a:lnTo>
                                  <a:pt x="452" y="34"/>
                                </a:lnTo>
                                <a:lnTo>
                                  <a:pt x="425" y="40"/>
                                </a:lnTo>
                                <a:lnTo>
                                  <a:pt x="394" y="48"/>
                                </a:lnTo>
                                <a:lnTo>
                                  <a:pt x="370" y="57"/>
                                </a:lnTo>
                                <a:lnTo>
                                  <a:pt x="345" y="68"/>
                                </a:lnTo>
                                <a:lnTo>
                                  <a:pt x="319" y="82"/>
                                </a:lnTo>
                                <a:lnTo>
                                  <a:pt x="295" y="95"/>
                                </a:lnTo>
                                <a:lnTo>
                                  <a:pt x="272" y="108"/>
                                </a:lnTo>
                                <a:lnTo>
                                  <a:pt x="248" y="124"/>
                                </a:lnTo>
                                <a:lnTo>
                                  <a:pt x="222" y="141"/>
                                </a:lnTo>
                                <a:lnTo>
                                  <a:pt x="199" y="158"/>
                                </a:lnTo>
                                <a:lnTo>
                                  <a:pt x="177" y="174"/>
                                </a:lnTo>
                                <a:lnTo>
                                  <a:pt x="159" y="190"/>
                                </a:lnTo>
                                <a:lnTo>
                                  <a:pt x="141" y="210"/>
                                </a:lnTo>
                                <a:lnTo>
                                  <a:pt x="127" y="230"/>
                                </a:lnTo>
                                <a:lnTo>
                                  <a:pt x="115" y="254"/>
                                </a:lnTo>
                                <a:lnTo>
                                  <a:pt x="98" y="282"/>
                                </a:lnTo>
                                <a:lnTo>
                                  <a:pt x="84" y="308"/>
                                </a:lnTo>
                                <a:lnTo>
                                  <a:pt x="75" y="332"/>
                                </a:lnTo>
                                <a:lnTo>
                                  <a:pt x="67" y="354"/>
                                </a:lnTo>
                                <a:lnTo>
                                  <a:pt x="61" y="377"/>
                                </a:lnTo>
                                <a:lnTo>
                                  <a:pt x="56" y="402"/>
                                </a:lnTo>
                                <a:lnTo>
                                  <a:pt x="51" y="426"/>
                                </a:lnTo>
                                <a:lnTo>
                                  <a:pt x="48" y="457"/>
                                </a:lnTo>
                                <a:lnTo>
                                  <a:pt x="47" y="491"/>
                                </a:lnTo>
                                <a:lnTo>
                                  <a:pt x="48" y="519"/>
                                </a:lnTo>
                                <a:lnTo>
                                  <a:pt x="51" y="546"/>
                                </a:lnTo>
                                <a:lnTo>
                                  <a:pt x="59" y="575"/>
                                </a:lnTo>
                                <a:lnTo>
                                  <a:pt x="66" y="602"/>
                                </a:lnTo>
                                <a:lnTo>
                                  <a:pt x="76" y="628"/>
                                </a:lnTo>
                                <a:lnTo>
                                  <a:pt x="89" y="652"/>
                                </a:lnTo>
                                <a:lnTo>
                                  <a:pt x="103" y="676"/>
                                </a:lnTo>
                                <a:lnTo>
                                  <a:pt x="118" y="703"/>
                                </a:lnTo>
                                <a:lnTo>
                                  <a:pt x="133" y="731"/>
                                </a:lnTo>
                                <a:lnTo>
                                  <a:pt x="149" y="759"/>
                                </a:lnTo>
                                <a:lnTo>
                                  <a:pt x="166" y="785"/>
                                </a:lnTo>
                                <a:lnTo>
                                  <a:pt x="182" y="810"/>
                                </a:lnTo>
                                <a:lnTo>
                                  <a:pt x="203" y="839"/>
                                </a:lnTo>
                                <a:lnTo>
                                  <a:pt x="224" y="865"/>
                                </a:lnTo>
                                <a:lnTo>
                                  <a:pt x="214" y="883"/>
                                </a:lnTo>
                                <a:lnTo>
                                  <a:pt x="207" y="898"/>
                                </a:lnTo>
                                <a:lnTo>
                                  <a:pt x="188" y="884"/>
                                </a:lnTo>
                                <a:lnTo>
                                  <a:pt x="161" y="858"/>
                                </a:lnTo>
                                <a:lnTo>
                                  <a:pt x="136" y="827"/>
                                </a:lnTo>
                                <a:lnTo>
                                  <a:pt x="109" y="787"/>
                                </a:lnTo>
                                <a:lnTo>
                                  <a:pt x="78" y="738"/>
                                </a:lnTo>
                                <a:lnTo>
                                  <a:pt x="50" y="687"/>
                                </a:lnTo>
                                <a:lnTo>
                                  <a:pt x="31" y="648"/>
                                </a:lnTo>
                                <a:lnTo>
                                  <a:pt x="16" y="602"/>
                                </a:lnTo>
                                <a:lnTo>
                                  <a:pt x="4" y="549"/>
                                </a:lnTo>
                                <a:lnTo>
                                  <a:pt x="0" y="500"/>
                                </a:lnTo>
                                <a:close/>
                              </a:path>
                            </a:pathLst>
                          </a:custGeom>
                          <a:solidFill>
                            <a:srgbClr val="E000E0"/>
                          </a:solidFill>
                          <a:ln w="9525">
                            <a:noFill/>
                            <a:round/>
                            <a:headEnd/>
                            <a:tailEnd/>
                          </a:ln>
                        </p:spPr>
                        <p:txBody>
                          <a:bodyPr/>
                          <a:lstStyle/>
                          <a:p>
                            <a:endParaRPr lang="cs-CZ"/>
                          </a:p>
                        </p:txBody>
                      </p:sp>
                    </p:grpSp>
                  </p:grpSp>
                  <p:grpSp>
                    <p:nvGrpSpPr>
                      <p:cNvPr id="1134" name="Group 131"/>
                      <p:cNvGrpSpPr>
                        <a:grpSpLocks/>
                      </p:cNvGrpSpPr>
                      <p:nvPr/>
                    </p:nvGrpSpPr>
                    <p:grpSpPr bwMode="auto">
                      <a:xfrm>
                        <a:off x="2112" y="1663"/>
                        <a:ext cx="49" cy="42"/>
                        <a:chOff x="2112" y="1663"/>
                        <a:chExt cx="49" cy="42"/>
                      </a:xfrm>
                    </p:grpSpPr>
                    <p:sp>
                      <p:nvSpPr>
                        <p:cNvPr id="1258" name="Freeform 132"/>
                        <p:cNvSpPr>
                          <a:spLocks/>
                        </p:cNvSpPr>
                        <p:nvPr/>
                      </p:nvSpPr>
                      <p:spPr bwMode="auto">
                        <a:xfrm>
                          <a:off x="2112" y="1663"/>
                          <a:ext cx="49" cy="42"/>
                        </a:xfrm>
                        <a:custGeom>
                          <a:avLst/>
                          <a:gdLst>
                            <a:gd name="T0" fmla="*/ 2 w 244"/>
                            <a:gd name="T1" fmla="*/ 0 h 210"/>
                            <a:gd name="T2" fmla="*/ 2 w 244"/>
                            <a:gd name="T3" fmla="*/ 0 h 210"/>
                            <a:gd name="T4" fmla="*/ 2 w 244"/>
                            <a:gd name="T5" fmla="*/ 0 h 210"/>
                            <a:gd name="T6" fmla="*/ 1 w 244"/>
                            <a:gd name="T7" fmla="*/ 0 h 210"/>
                            <a:gd name="T8" fmla="*/ 1 w 244"/>
                            <a:gd name="T9" fmla="*/ 0 h 210"/>
                            <a:gd name="T10" fmla="*/ 1 w 244"/>
                            <a:gd name="T11" fmla="*/ 0 h 210"/>
                            <a:gd name="T12" fmla="*/ 1 w 244"/>
                            <a:gd name="T13" fmla="*/ 0 h 210"/>
                            <a:gd name="T14" fmla="*/ 1 w 244"/>
                            <a:gd name="T15" fmla="*/ 0 h 210"/>
                            <a:gd name="T16" fmla="*/ 1 w 244"/>
                            <a:gd name="T17" fmla="*/ 0 h 210"/>
                            <a:gd name="T18" fmla="*/ 0 w 244"/>
                            <a:gd name="T19" fmla="*/ 0 h 210"/>
                            <a:gd name="T20" fmla="*/ 0 w 244"/>
                            <a:gd name="T21" fmla="*/ 1 h 210"/>
                            <a:gd name="T22" fmla="*/ 0 w 244"/>
                            <a:gd name="T23" fmla="*/ 1 h 210"/>
                            <a:gd name="T24" fmla="*/ 0 w 244"/>
                            <a:gd name="T25" fmla="*/ 1 h 210"/>
                            <a:gd name="T26" fmla="*/ 0 w 244"/>
                            <a:gd name="T27" fmla="*/ 1 h 210"/>
                            <a:gd name="T28" fmla="*/ 0 w 244"/>
                            <a:gd name="T29" fmla="*/ 1 h 210"/>
                            <a:gd name="T30" fmla="*/ 0 w 244"/>
                            <a:gd name="T31" fmla="*/ 1 h 210"/>
                            <a:gd name="T32" fmla="*/ 0 w 244"/>
                            <a:gd name="T33" fmla="*/ 2 h 210"/>
                            <a:gd name="T34" fmla="*/ 0 w 244"/>
                            <a:gd name="T35" fmla="*/ 2 h 210"/>
                            <a:gd name="T36" fmla="*/ 0 w 244"/>
                            <a:gd name="T37" fmla="*/ 2 h 210"/>
                            <a:gd name="T38" fmla="*/ 1 w 244"/>
                            <a:gd name="T39" fmla="*/ 2 h 210"/>
                            <a:gd name="T40" fmla="*/ 1 w 244"/>
                            <a:gd name="T41" fmla="*/ 2 h 210"/>
                            <a:gd name="T42" fmla="*/ 1 w 244"/>
                            <a:gd name="T43" fmla="*/ 2 h 210"/>
                            <a:gd name="T44" fmla="*/ 1 w 244"/>
                            <a:gd name="T45" fmla="*/ 1 h 210"/>
                            <a:gd name="T46" fmla="*/ 1 w 244"/>
                            <a:gd name="T47" fmla="*/ 1 h 210"/>
                            <a:gd name="T48" fmla="*/ 2 w 244"/>
                            <a:gd name="T49" fmla="*/ 1 h 210"/>
                            <a:gd name="T50" fmla="*/ 2 w 244"/>
                            <a:gd name="T51" fmla="*/ 1 h 210"/>
                            <a:gd name="T52" fmla="*/ 2 w 244"/>
                            <a:gd name="T53" fmla="*/ 1 h 210"/>
                            <a:gd name="T54" fmla="*/ 2 w 244"/>
                            <a:gd name="T55" fmla="*/ 0 h 210"/>
                            <a:gd name="T56" fmla="*/ 2 w 244"/>
                            <a:gd name="T57" fmla="*/ 0 h 210"/>
                            <a:gd name="T58" fmla="*/ 2 w 244"/>
                            <a:gd name="T59" fmla="*/ 0 h 2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10"/>
                            <a:gd name="T92" fmla="*/ 244 w 244"/>
                            <a:gd name="T93" fmla="*/ 210 h 2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10">
                              <a:moveTo>
                                <a:pt x="238" y="16"/>
                              </a:moveTo>
                              <a:lnTo>
                                <a:pt x="223" y="7"/>
                              </a:lnTo>
                              <a:lnTo>
                                <a:pt x="202" y="1"/>
                              </a:lnTo>
                              <a:lnTo>
                                <a:pt x="183" y="0"/>
                              </a:lnTo>
                              <a:lnTo>
                                <a:pt x="165" y="1"/>
                              </a:lnTo>
                              <a:lnTo>
                                <a:pt x="144" y="7"/>
                              </a:lnTo>
                              <a:lnTo>
                                <a:pt x="122" y="14"/>
                              </a:lnTo>
                              <a:lnTo>
                                <a:pt x="101" y="25"/>
                              </a:lnTo>
                              <a:lnTo>
                                <a:pt x="79" y="37"/>
                              </a:lnTo>
                              <a:lnTo>
                                <a:pt x="57" y="54"/>
                              </a:lnTo>
                              <a:lnTo>
                                <a:pt x="33" y="78"/>
                              </a:lnTo>
                              <a:lnTo>
                                <a:pt x="20" y="101"/>
                              </a:lnTo>
                              <a:lnTo>
                                <a:pt x="11" y="120"/>
                              </a:lnTo>
                              <a:lnTo>
                                <a:pt x="5" y="141"/>
                              </a:lnTo>
                              <a:lnTo>
                                <a:pt x="0" y="162"/>
                              </a:lnTo>
                              <a:lnTo>
                                <a:pt x="3" y="182"/>
                              </a:lnTo>
                              <a:lnTo>
                                <a:pt x="11" y="197"/>
                              </a:lnTo>
                              <a:lnTo>
                                <a:pt x="27" y="203"/>
                              </a:lnTo>
                              <a:lnTo>
                                <a:pt x="45" y="209"/>
                              </a:lnTo>
                              <a:lnTo>
                                <a:pt x="66" y="210"/>
                              </a:lnTo>
                              <a:lnTo>
                                <a:pt x="94" y="206"/>
                              </a:lnTo>
                              <a:lnTo>
                                <a:pt x="122" y="194"/>
                              </a:lnTo>
                              <a:lnTo>
                                <a:pt x="150" y="179"/>
                              </a:lnTo>
                              <a:lnTo>
                                <a:pt x="178" y="156"/>
                              </a:lnTo>
                              <a:lnTo>
                                <a:pt x="201" y="133"/>
                              </a:lnTo>
                              <a:lnTo>
                                <a:pt x="221" y="108"/>
                              </a:lnTo>
                              <a:lnTo>
                                <a:pt x="236" y="83"/>
                              </a:lnTo>
                              <a:lnTo>
                                <a:pt x="242" y="59"/>
                              </a:lnTo>
                              <a:lnTo>
                                <a:pt x="244" y="34"/>
                              </a:lnTo>
                              <a:lnTo>
                                <a:pt x="238" y="16"/>
                              </a:lnTo>
                              <a:close/>
                            </a:path>
                          </a:pathLst>
                        </a:custGeom>
                        <a:solidFill>
                          <a:srgbClr val="A000A0"/>
                        </a:solidFill>
                        <a:ln w="3175">
                          <a:solidFill>
                            <a:srgbClr val="200020"/>
                          </a:solidFill>
                          <a:round/>
                          <a:headEnd/>
                          <a:tailEnd/>
                        </a:ln>
                      </p:spPr>
                      <p:txBody>
                        <a:bodyPr/>
                        <a:lstStyle/>
                        <a:p>
                          <a:endParaRPr lang="cs-CZ"/>
                        </a:p>
                      </p:txBody>
                    </p:sp>
                    <p:sp>
                      <p:nvSpPr>
                        <p:cNvPr id="1259" name="Freeform 133"/>
                        <p:cNvSpPr>
                          <a:spLocks/>
                        </p:cNvSpPr>
                        <p:nvPr/>
                      </p:nvSpPr>
                      <p:spPr bwMode="auto">
                        <a:xfrm>
                          <a:off x="2118" y="1669"/>
                          <a:ext cx="37" cy="31"/>
                        </a:xfrm>
                        <a:custGeom>
                          <a:avLst/>
                          <a:gdLst>
                            <a:gd name="T0" fmla="*/ 1 w 182"/>
                            <a:gd name="T1" fmla="*/ 0 h 155"/>
                            <a:gd name="T2" fmla="*/ 1 w 182"/>
                            <a:gd name="T3" fmla="*/ 0 h 155"/>
                            <a:gd name="T4" fmla="*/ 1 w 182"/>
                            <a:gd name="T5" fmla="*/ 0 h 155"/>
                            <a:gd name="T6" fmla="*/ 1 w 182"/>
                            <a:gd name="T7" fmla="*/ 0 h 155"/>
                            <a:gd name="T8" fmla="*/ 1 w 182"/>
                            <a:gd name="T9" fmla="*/ 0 h 155"/>
                            <a:gd name="T10" fmla="*/ 1 w 182"/>
                            <a:gd name="T11" fmla="*/ 0 h 155"/>
                            <a:gd name="T12" fmla="*/ 1 w 182"/>
                            <a:gd name="T13" fmla="*/ 0 h 155"/>
                            <a:gd name="T14" fmla="*/ 1 w 182"/>
                            <a:gd name="T15" fmla="*/ 0 h 155"/>
                            <a:gd name="T16" fmla="*/ 0 w 182"/>
                            <a:gd name="T17" fmla="*/ 0 h 155"/>
                            <a:gd name="T18" fmla="*/ 0 w 182"/>
                            <a:gd name="T19" fmla="*/ 0 h 155"/>
                            <a:gd name="T20" fmla="*/ 0 w 182"/>
                            <a:gd name="T21" fmla="*/ 0 h 155"/>
                            <a:gd name="T22" fmla="*/ 0 w 182"/>
                            <a:gd name="T23" fmla="*/ 1 h 155"/>
                            <a:gd name="T24" fmla="*/ 0 w 182"/>
                            <a:gd name="T25" fmla="*/ 1 h 155"/>
                            <a:gd name="T26" fmla="*/ 0 w 182"/>
                            <a:gd name="T27" fmla="*/ 1 h 155"/>
                            <a:gd name="T28" fmla="*/ 0 w 182"/>
                            <a:gd name="T29" fmla="*/ 1 h 155"/>
                            <a:gd name="T30" fmla="*/ 0 w 182"/>
                            <a:gd name="T31" fmla="*/ 1 h 155"/>
                            <a:gd name="T32" fmla="*/ 0 w 182"/>
                            <a:gd name="T33" fmla="*/ 1 h 155"/>
                            <a:gd name="T34" fmla="*/ 0 w 182"/>
                            <a:gd name="T35" fmla="*/ 1 h 155"/>
                            <a:gd name="T36" fmla="*/ 0 w 182"/>
                            <a:gd name="T37" fmla="*/ 1 h 155"/>
                            <a:gd name="T38" fmla="*/ 0 w 182"/>
                            <a:gd name="T39" fmla="*/ 1 h 155"/>
                            <a:gd name="T40" fmla="*/ 1 w 182"/>
                            <a:gd name="T41" fmla="*/ 1 h 155"/>
                            <a:gd name="T42" fmla="*/ 1 w 182"/>
                            <a:gd name="T43" fmla="*/ 1 h 155"/>
                            <a:gd name="T44" fmla="*/ 1 w 182"/>
                            <a:gd name="T45" fmla="*/ 1 h 155"/>
                            <a:gd name="T46" fmla="*/ 1 w 182"/>
                            <a:gd name="T47" fmla="*/ 1 h 155"/>
                            <a:gd name="T48" fmla="*/ 1 w 182"/>
                            <a:gd name="T49" fmla="*/ 1 h 155"/>
                            <a:gd name="T50" fmla="*/ 1 w 182"/>
                            <a:gd name="T51" fmla="*/ 1 h 155"/>
                            <a:gd name="T52" fmla="*/ 1 w 182"/>
                            <a:gd name="T53" fmla="*/ 0 h 155"/>
                            <a:gd name="T54" fmla="*/ 2 w 182"/>
                            <a:gd name="T55" fmla="*/ 0 h 155"/>
                            <a:gd name="T56" fmla="*/ 2 w 182"/>
                            <a:gd name="T57" fmla="*/ 0 h 155"/>
                            <a:gd name="T58" fmla="*/ 1 w 182"/>
                            <a:gd name="T59" fmla="*/ 0 h 1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2"/>
                            <a:gd name="T91" fmla="*/ 0 h 155"/>
                            <a:gd name="T92" fmla="*/ 182 w 182"/>
                            <a:gd name="T93" fmla="*/ 155 h 1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2" h="155">
                              <a:moveTo>
                                <a:pt x="178" y="11"/>
                              </a:moveTo>
                              <a:lnTo>
                                <a:pt x="167" y="4"/>
                              </a:lnTo>
                              <a:lnTo>
                                <a:pt x="152" y="0"/>
                              </a:lnTo>
                              <a:lnTo>
                                <a:pt x="137" y="0"/>
                              </a:lnTo>
                              <a:lnTo>
                                <a:pt x="124" y="0"/>
                              </a:lnTo>
                              <a:lnTo>
                                <a:pt x="108" y="4"/>
                              </a:lnTo>
                              <a:lnTo>
                                <a:pt x="91" y="9"/>
                              </a:lnTo>
                              <a:lnTo>
                                <a:pt x="76" y="18"/>
                              </a:lnTo>
                              <a:lnTo>
                                <a:pt x="60" y="27"/>
                              </a:lnTo>
                              <a:lnTo>
                                <a:pt x="42" y="39"/>
                              </a:lnTo>
                              <a:lnTo>
                                <a:pt x="25" y="57"/>
                              </a:lnTo>
                              <a:lnTo>
                                <a:pt x="15" y="74"/>
                              </a:lnTo>
                              <a:lnTo>
                                <a:pt x="9" y="89"/>
                              </a:lnTo>
                              <a:lnTo>
                                <a:pt x="3" y="104"/>
                              </a:lnTo>
                              <a:lnTo>
                                <a:pt x="0" y="120"/>
                              </a:lnTo>
                              <a:lnTo>
                                <a:pt x="2" y="134"/>
                              </a:lnTo>
                              <a:lnTo>
                                <a:pt x="9" y="147"/>
                              </a:lnTo>
                              <a:lnTo>
                                <a:pt x="21" y="151"/>
                              </a:lnTo>
                              <a:lnTo>
                                <a:pt x="33" y="155"/>
                              </a:lnTo>
                              <a:lnTo>
                                <a:pt x="49" y="155"/>
                              </a:lnTo>
                              <a:lnTo>
                                <a:pt x="70" y="153"/>
                              </a:lnTo>
                              <a:lnTo>
                                <a:pt x="91" y="144"/>
                              </a:lnTo>
                              <a:lnTo>
                                <a:pt x="113" y="132"/>
                              </a:lnTo>
                              <a:lnTo>
                                <a:pt x="133" y="116"/>
                              </a:lnTo>
                              <a:lnTo>
                                <a:pt x="151" y="99"/>
                              </a:lnTo>
                              <a:lnTo>
                                <a:pt x="165" y="80"/>
                              </a:lnTo>
                              <a:lnTo>
                                <a:pt x="177" y="62"/>
                              </a:lnTo>
                              <a:lnTo>
                                <a:pt x="181" y="43"/>
                              </a:lnTo>
                              <a:lnTo>
                                <a:pt x="182" y="25"/>
                              </a:lnTo>
                              <a:lnTo>
                                <a:pt x="178" y="11"/>
                              </a:lnTo>
                              <a:close/>
                            </a:path>
                          </a:pathLst>
                        </a:custGeom>
                        <a:solidFill>
                          <a:srgbClr val="600060"/>
                        </a:solidFill>
                        <a:ln w="3175">
                          <a:solidFill>
                            <a:srgbClr val="200020"/>
                          </a:solidFill>
                          <a:round/>
                          <a:headEnd/>
                          <a:tailEnd/>
                        </a:ln>
                      </p:spPr>
                      <p:txBody>
                        <a:bodyPr/>
                        <a:lstStyle/>
                        <a:p>
                          <a:endParaRPr lang="cs-CZ"/>
                        </a:p>
                      </p:txBody>
                    </p:sp>
                  </p:grpSp>
                </p:grpSp>
              </p:grpSp>
              <p:grpSp>
                <p:nvGrpSpPr>
                  <p:cNvPr id="1146" name="Group 134"/>
                  <p:cNvGrpSpPr>
                    <a:grpSpLocks/>
                  </p:cNvGrpSpPr>
                  <p:nvPr/>
                </p:nvGrpSpPr>
                <p:grpSpPr bwMode="auto">
                  <a:xfrm>
                    <a:off x="2072" y="1578"/>
                    <a:ext cx="215" cy="151"/>
                    <a:chOff x="2072" y="1578"/>
                    <a:chExt cx="215" cy="151"/>
                  </a:xfrm>
                </p:grpSpPr>
                <p:grpSp>
                  <p:nvGrpSpPr>
                    <p:cNvPr id="1150" name="Group 135"/>
                    <p:cNvGrpSpPr>
                      <a:grpSpLocks/>
                    </p:cNvGrpSpPr>
                    <p:nvPr/>
                  </p:nvGrpSpPr>
                  <p:grpSpPr bwMode="auto">
                    <a:xfrm>
                      <a:off x="2072" y="1578"/>
                      <a:ext cx="215" cy="140"/>
                      <a:chOff x="2072" y="1578"/>
                      <a:chExt cx="215" cy="140"/>
                    </a:xfrm>
                  </p:grpSpPr>
                  <p:sp>
                    <p:nvSpPr>
                      <p:cNvPr id="1248" name="Freeform 136"/>
                      <p:cNvSpPr>
                        <a:spLocks/>
                      </p:cNvSpPr>
                      <p:nvPr/>
                    </p:nvSpPr>
                    <p:spPr bwMode="auto">
                      <a:xfrm>
                        <a:off x="2072" y="1578"/>
                        <a:ext cx="215" cy="140"/>
                      </a:xfrm>
                      <a:custGeom>
                        <a:avLst/>
                        <a:gdLst>
                          <a:gd name="T0" fmla="*/ 6 w 1073"/>
                          <a:gd name="T1" fmla="*/ 0 h 702"/>
                          <a:gd name="T2" fmla="*/ 6 w 1073"/>
                          <a:gd name="T3" fmla="*/ 0 h 702"/>
                          <a:gd name="T4" fmla="*/ 7 w 1073"/>
                          <a:gd name="T5" fmla="*/ 0 h 702"/>
                          <a:gd name="T6" fmla="*/ 8 w 1073"/>
                          <a:gd name="T7" fmla="*/ 0 h 702"/>
                          <a:gd name="T8" fmla="*/ 8 w 1073"/>
                          <a:gd name="T9" fmla="*/ 0 h 702"/>
                          <a:gd name="T10" fmla="*/ 8 w 1073"/>
                          <a:gd name="T11" fmla="*/ 0 h 702"/>
                          <a:gd name="T12" fmla="*/ 8 w 1073"/>
                          <a:gd name="T13" fmla="*/ 0 h 702"/>
                          <a:gd name="T14" fmla="*/ 9 w 1073"/>
                          <a:gd name="T15" fmla="*/ 1 h 702"/>
                          <a:gd name="T16" fmla="*/ 9 w 1073"/>
                          <a:gd name="T17" fmla="*/ 1 h 702"/>
                          <a:gd name="T18" fmla="*/ 9 w 1073"/>
                          <a:gd name="T19" fmla="*/ 1 h 702"/>
                          <a:gd name="T20" fmla="*/ 8 w 1073"/>
                          <a:gd name="T21" fmla="*/ 1 h 702"/>
                          <a:gd name="T22" fmla="*/ 8 w 1073"/>
                          <a:gd name="T23" fmla="*/ 1 h 702"/>
                          <a:gd name="T24" fmla="*/ 8 w 1073"/>
                          <a:gd name="T25" fmla="*/ 1 h 702"/>
                          <a:gd name="T26" fmla="*/ 7 w 1073"/>
                          <a:gd name="T27" fmla="*/ 1 h 702"/>
                          <a:gd name="T28" fmla="*/ 7 w 1073"/>
                          <a:gd name="T29" fmla="*/ 2 h 702"/>
                          <a:gd name="T30" fmla="*/ 7 w 1073"/>
                          <a:gd name="T31" fmla="*/ 1 h 702"/>
                          <a:gd name="T32" fmla="*/ 6 w 1073"/>
                          <a:gd name="T33" fmla="*/ 1 h 702"/>
                          <a:gd name="T34" fmla="*/ 6 w 1073"/>
                          <a:gd name="T35" fmla="*/ 2 h 702"/>
                          <a:gd name="T36" fmla="*/ 5 w 1073"/>
                          <a:gd name="T37" fmla="*/ 2 h 702"/>
                          <a:gd name="T38" fmla="*/ 5 w 1073"/>
                          <a:gd name="T39" fmla="*/ 2 h 702"/>
                          <a:gd name="T40" fmla="*/ 4 w 1073"/>
                          <a:gd name="T41" fmla="*/ 2 h 702"/>
                          <a:gd name="T42" fmla="*/ 4 w 1073"/>
                          <a:gd name="T43" fmla="*/ 2 h 702"/>
                          <a:gd name="T44" fmla="*/ 4 w 1073"/>
                          <a:gd name="T45" fmla="*/ 2 h 702"/>
                          <a:gd name="T46" fmla="*/ 3 w 1073"/>
                          <a:gd name="T47" fmla="*/ 2 h 702"/>
                          <a:gd name="T48" fmla="*/ 3 w 1073"/>
                          <a:gd name="T49" fmla="*/ 3 h 702"/>
                          <a:gd name="T50" fmla="*/ 3 w 1073"/>
                          <a:gd name="T51" fmla="*/ 3 h 702"/>
                          <a:gd name="T52" fmla="*/ 2 w 1073"/>
                          <a:gd name="T53" fmla="*/ 3 h 702"/>
                          <a:gd name="T54" fmla="*/ 2 w 1073"/>
                          <a:gd name="T55" fmla="*/ 4 h 702"/>
                          <a:gd name="T56" fmla="*/ 2 w 1073"/>
                          <a:gd name="T57" fmla="*/ 4 h 702"/>
                          <a:gd name="T58" fmla="*/ 2 w 1073"/>
                          <a:gd name="T59" fmla="*/ 4 h 702"/>
                          <a:gd name="T60" fmla="*/ 2 w 1073"/>
                          <a:gd name="T61" fmla="*/ 5 h 702"/>
                          <a:gd name="T62" fmla="*/ 2 w 1073"/>
                          <a:gd name="T63" fmla="*/ 5 h 702"/>
                          <a:gd name="T64" fmla="*/ 0 w 1073"/>
                          <a:gd name="T65" fmla="*/ 6 h 702"/>
                          <a:gd name="T66" fmla="*/ 0 w 1073"/>
                          <a:gd name="T67" fmla="*/ 5 h 702"/>
                          <a:gd name="T68" fmla="*/ 0 w 1073"/>
                          <a:gd name="T69" fmla="*/ 5 h 702"/>
                          <a:gd name="T70" fmla="*/ 0 w 1073"/>
                          <a:gd name="T71" fmla="*/ 4 h 702"/>
                          <a:gd name="T72" fmla="*/ 0 w 1073"/>
                          <a:gd name="T73" fmla="*/ 4 h 702"/>
                          <a:gd name="T74" fmla="*/ 0 w 1073"/>
                          <a:gd name="T75" fmla="*/ 3 h 702"/>
                          <a:gd name="T76" fmla="*/ 0 w 1073"/>
                          <a:gd name="T77" fmla="*/ 3 h 702"/>
                          <a:gd name="T78" fmla="*/ 1 w 1073"/>
                          <a:gd name="T79" fmla="*/ 3 h 702"/>
                          <a:gd name="T80" fmla="*/ 1 w 1073"/>
                          <a:gd name="T81" fmla="*/ 2 h 702"/>
                          <a:gd name="T82" fmla="*/ 1 w 1073"/>
                          <a:gd name="T83" fmla="*/ 2 h 702"/>
                          <a:gd name="T84" fmla="*/ 2 w 1073"/>
                          <a:gd name="T85" fmla="*/ 2 h 702"/>
                          <a:gd name="T86" fmla="*/ 2 w 1073"/>
                          <a:gd name="T87" fmla="*/ 1 h 702"/>
                          <a:gd name="T88" fmla="*/ 2 w 1073"/>
                          <a:gd name="T89" fmla="*/ 1 h 702"/>
                          <a:gd name="T90" fmla="*/ 3 w 1073"/>
                          <a:gd name="T91" fmla="*/ 1 h 702"/>
                          <a:gd name="T92" fmla="*/ 3 w 1073"/>
                          <a:gd name="T93" fmla="*/ 1 h 702"/>
                          <a:gd name="T94" fmla="*/ 4 w 1073"/>
                          <a:gd name="T95" fmla="*/ 0 h 702"/>
                          <a:gd name="T96" fmla="*/ 4 w 1073"/>
                          <a:gd name="T97" fmla="*/ 0 h 702"/>
                          <a:gd name="T98" fmla="*/ 5 w 1073"/>
                          <a:gd name="T99" fmla="*/ 0 h 702"/>
                          <a:gd name="T100" fmla="*/ 5 w 1073"/>
                          <a:gd name="T101" fmla="*/ 0 h 7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702"/>
                          <a:gd name="T155" fmla="*/ 1073 w 1073"/>
                          <a:gd name="T156" fmla="*/ 702 h 7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702">
                            <a:moveTo>
                              <a:pt x="680" y="5"/>
                            </a:moveTo>
                            <a:lnTo>
                              <a:pt x="713" y="1"/>
                            </a:lnTo>
                            <a:lnTo>
                              <a:pt x="751" y="0"/>
                            </a:lnTo>
                            <a:lnTo>
                              <a:pt x="789" y="1"/>
                            </a:lnTo>
                            <a:lnTo>
                              <a:pt x="835" y="4"/>
                            </a:lnTo>
                            <a:lnTo>
                              <a:pt x="876" y="6"/>
                            </a:lnTo>
                            <a:lnTo>
                              <a:pt x="911" y="8"/>
                            </a:lnTo>
                            <a:lnTo>
                              <a:pt x="947" y="11"/>
                            </a:lnTo>
                            <a:lnTo>
                              <a:pt x="975" y="14"/>
                            </a:lnTo>
                            <a:lnTo>
                              <a:pt x="999" y="20"/>
                            </a:lnTo>
                            <a:lnTo>
                              <a:pt x="1019" y="27"/>
                            </a:lnTo>
                            <a:lnTo>
                              <a:pt x="1035" y="37"/>
                            </a:lnTo>
                            <a:lnTo>
                              <a:pt x="1046" y="46"/>
                            </a:lnTo>
                            <a:lnTo>
                              <a:pt x="1058" y="58"/>
                            </a:lnTo>
                            <a:lnTo>
                              <a:pt x="1065" y="69"/>
                            </a:lnTo>
                            <a:lnTo>
                              <a:pt x="1070" y="87"/>
                            </a:lnTo>
                            <a:lnTo>
                              <a:pt x="1073" y="102"/>
                            </a:lnTo>
                            <a:lnTo>
                              <a:pt x="1072" y="122"/>
                            </a:lnTo>
                            <a:lnTo>
                              <a:pt x="1067" y="142"/>
                            </a:lnTo>
                            <a:lnTo>
                              <a:pt x="1062" y="155"/>
                            </a:lnTo>
                            <a:lnTo>
                              <a:pt x="1054" y="167"/>
                            </a:lnTo>
                            <a:lnTo>
                              <a:pt x="1043" y="175"/>
                            </a:lnTo>
                            <a:lnTo>
                              <a:pt x="1034" y="181"/>
                            </a:lnTo>
                            <a:lnTo>
                              <a:pt x="1024" y="186"/>
                            </a:lnTo>
                            <a:lnTo>
                              <a:pt x="1008" y="188"/>
                            </a:lnTo>
                            <a:lnTo>
                              <a:pt x="985" y="187"/>
                            </a:lnTo>
                            <a:lnTo>
                              <a:pt x="961" y="186"/>
                            </a:lnTo>
                            <a:lnTo>
                              <a:pt x="935" y="188"/>
                            </a:lnTo>
                            <a:lnTo>
                              <a:pt x="913" y="189"/>
                            </a:lnTo>
                            <a:lnTo>
                              <a:pt x="886" y="190"/>
                            </a:lnTo>
                            <a:lnTo>
                              <a:pt x="860" y="190"/>
                            </a:lnTo>
                            <a:lnTo>
                              <a:pt x="832" y="188"/>
                            </a:lnTo>
                            <a:lnTo>
                              <a:pt x="801" y="188"/>
                            </a:lnTo>
                            <a:lnTo>
                              <a:pt x="771" y="186"/>
                            </a:lnTo>
                            <a:lnTo>
                              <a:pt x="745" y="188"/>
                            </a:lnTo>
                            <a:lnTo>
                              <a:pt x="714" y="190"/>
                            </a:lnTo>
                            <a:lnTo>
                              <a:pt x="682" y="192"/>
                            </a:lnTo>
                            <a:lnTo>
                              <a:pt x="655" y="198"/>
                            </a:lnTo>
                            <a:lnTo>
                              <a:pt x="627" y="207"/>
                            </a:lnTo>
                            <a:lnTo>
                              <a:pt x="600" y="216"/>
                            </a:lnTo>
                            <a:lnTo>
                              <a:pt x="570" y="227"/>
                            </a:lnTo>
                            <a:lnTo>
                              <a:pt x="541" y="238"/>
                            </a:lnTo>
                            <a:lnTo>
                              <a:pt x="517" y="248"/>
                            </a:lnTo>
                            <a:lnTo>
                              <a:pt x="489" y="259"/>
                            </a:lnTo>
                            <a:lnTo>
                              <a:pt x="467" y="272"/>
                            </a:lnTo>
                            <a:lnTo>
                              <a:pt x="447" y="283"/>
                            </a:lnTo>
                            <a:lnTo>
                              <a:pt x="426" y="295"/>
                            </a:lnTo>
                            <a:lnTo>
                              <a:pt x="404" y="308"/>
                            </a:lnTo>
                            <a:lnTo>
                              <a:pt x="387" y="324"/>
                            </a:lnTo>
                            <a:lnTo>
                              <a:pt x="366" y="346"/>
                            </a:lnTo>
                            <a:lnTo>
                              <a:pt x="350" y="365"/>
                            </a:lnTo>
                            <a:lnTo>
                              <a:pt x="335" y="381"/>
                            </a:lnTo>
                            <a:lnTo>
                              <a:pt x="319" y="403"/>
                            </a:lnTo>
                            <a:lnTo>
                              <a:pt x="307" y="424"/>
                            </a:lnTo>
                            <a:lnTo>
                              <a:pt x="295" y="448"/>
                            </a:lnTo>
                            <a:lnTo>
                              <a:pt x="283" y="470"/>
                            </a:lnTo>
                            <a:lnTo>
                              <a:pt x="273" y="494"/>
                            </a:lnTo>
                            <a:lnTo>
                              <a:pt x="268" y="517"/>
                            </a:lnTo>
                            <a:lnTo>
                              <a:pt x="262" y="539"/>
                            </a:lnTo>
                            <a:lnTo>
                              <a:pt x="258" y="564"/>
                            </a:lnTo>
                            <a:lnTo>
                              <a:pt x="255" y="587"/>
                            </a:lnTo>
                            <a:lnTo>
                              <a:pt x="252" y="617"/>
                            </a:lnTo>
                            <a:lnTo>
                              <a:pt x="251" y="645"/>
                            </a:lnTo>
                            <a:lnTo>
                              <a:pt x="250" y="672"/>
                            </a:lnTo>
                            <a:lnTo>
                              <a:pt x="248" y="702"/>
                            </a:lnTo>
                            <a:lnTo>
                              <a:pt x="5" y="700"/>
                            </a:lnTo>
                            <a:lnTo>
                              <a:pt x="1" y="675"/>
                            </a:lnTo>
                            <a:lnTo>
                              <a:pt x="0" y="651"/>
                            </a:lnTo>
                            <a:lnTo>
                              <a:pt x="2" y="623"/>
                            </a:lnTo>
                            <a:lnTo>
                              <a:pt x="5" y="589"/>
                            </a:lnTo>
                            <a:lnTo>
                              <a:pt x="8" y="558"/>
                            </a:lnTo>
                            <a:lnTo>
                              <a:pt x="11" y="533"/>
                            </a:lnTo>
                            <a:lnTo>
                              <a:pt x="17" y="509"/>
                            </a:lnTo>
                            <a:lnTo>
                              <a:pt x="23" y="485"/>
                            </a:lnTo>
                            <a:lnTo>
                              <a:pt x="33" y="457"/>
                            </a:lnTo>
                            <a:lnTo>
                              <a:pt x="42" y="430"/>
                            </a:lnTo>
                            <a:lnTo>
                              <a:pt x="51" y="407"/>
                            </a:lnTo>
                            <a:lnTo>
                              <a:pt x="62" y="384"/>
                            </a:lnTo>
                            <a:lnTo>
                              <a:pt x="73" y="360"/>
                            </a:lnTo>
                            <a:lnTo>
                              <a:pt x="86" y="339"/>
                            </a:lnTo>
                            <a:lnTo>
                              <a:pt x="100" y="315"/>
                            </a:lnTo>
                            <a:lnTo>
                              <a:pt x="117" y="290"/>
                            </a:lnTo>
                            <a:lnTo>
                              <a:pt x="134" y="265"/>
                            </a:lnTo>
                            <a:lnTo>
                              <a:pt x="151" y="244"/>
                            </a:lnTo>
                            <a:lnTo>
                              <a:pt x="170" y="219"/>
                            </a:lnTo>
                            <a:lnTo>
                              <a:pt x="190" y="200"/>
                            </a:lnTo>
                            <a:lnTo>
                              <a:pt x="215" y="179"/>
                            </a:lnTo>
                            <a:lnTo>
                              <a:pt x="240" y="159"/>
                            </a:lnTo>
                            <a:lnTo>
                              <a:pt x="266" y="137"/>
                            </a:lnTo>
                            <a:lnTo>
                              <a:pt x="291" y="120"/>
                            </a:lnTo>
                            <a:lnTo>
                              <a:pt x="315" y="103"/>
                            </a:lnTo>
                            <a:lnTo>
                              <a:pt x="338" y="90"/>
                            </a:lnTo>
                            <a:lnTo>
                              <a:pt x="362" y="77"/>
                            </a:lnTo>
                            <a:lnTo>
                              <a:pt x="384" y="64"/>
                            </a:lnTo>
                            <a:lnTo>
                              <a:pt x="410" y="52"/>
                            </a:lnTo>
                            <a:lnTo>
                              <a:pt x="438" y="43"/>
                            </a:lnTo>
                            <a:lnTo>
                              <a:pt x="469" y="36"/>
                            </a:lnTo>
                            <a:lnTo>
                              <a:pt x="501" y="29"/>
                            </a:lnTo>
                            <a:lnTo>
                              <a:pt x="533" y="24"/>
                            </a:lnTo>
                            <a:lnTo>
                              <a:pt x="572" y="19"/>
                            </a:lnTo>
                            <a:lnTo>
                              <a:pt x="611" y="14"/>
                            </a:lnTo>
                            <a:lnTo>
                              <a:pt x="645" y="9"/>
                            </a:lnTo>
                            <a:lnTo>
                              <a:pt x="680" y="5"/>
                            </a:lnTo>
                            <a:close/>
                          </a:path>
                        </a:pathLst>
                      </a:custGeom>
                      <a:solidFill>
                        <a:srgbClr val="800080"/>
                      </a:solidFill>
                      <a:ln w="9525">
                        <a:noFill/>
                        <a:round/>
                        <a:headEnd/>
                        <a:tailEnd/>
                      </a:ln>
                    </p:spPr>
                    <p:txBody>
                      <a:bodyPr/>
                      <a:lstStyle/>
                      <a:p>
                        <a:endParaRPr lang="cs-CZ"/>
                      </a:p>
                    </p:txBody>
                  </p:sp>
                  <p:grpSp>
                    <p:nvGrpSpPr>
                      <p:cNvPr id="1151" name="Group 137"/>
                      <p:cNvGrpSpPr>
                        <a:grpSpLocks/>
                      </p:cNvGrpSpPr>
                      <p:nvPr/>
                    </p:nvGrpSpPr>
                    <p:grpSpPr bwMode="auto">
                      <a:xfrm>
                        <a:off x="2089" y="1587"/>
                        <a:ext cx="198" cy="131"/>
                        <a:chOff x="2089" y="1587"/>
                        <a:chExt cx="198" cy="131"/>
                      </a:xfrm>
                    </p:grpSpPr>
                    <p:grpSp>
                      <p:nvGrpSpPr>
                        <p:cNvPr id="1153" name="Group 138"/>
                        <p:cNvGrpSpPr>
                          <a:grpSpLocks/>
                        </p:cNvGrpSpPr>
                        <p:nvPr/>
                      </p:nvGrpSpPr>
                      <p:grpSpPr bwMode="auto">
                        <a:xfrm>
                          <a:off x="2110" y="1599"/>
                          <a:ext cx="177" cy="119"/>
                          <a:chOff x="2110" y="1599"/>
                          <a:chExt cx="177" cy="119"/>
                        </a:xfrm>
                      </p:grpSpPr>
                      <p:sp>
                        <p:nvSpPr>
                          <p:cNvPr id="1252" name="Freeform 139"/>
                          <p:cNvSpPr>
                            <a:spLocks/>
                          </p:cNvSpPr>
                          <p:nvPr/>
                        </p:nvSpPr>
                        <p:spPr bwMode="auto">
                          <a:xfrm>
                            <a:off x="2110" y="1599"/>
                            <a:ext cx="177" cy="111"/>
                          </a:xfrm>
                          <a:custGeom>
                            <a:avLst/>
                            <a:gdLst>
                              <a:gd name="T0" fmla="*/ 4 w 883"/>
                              <a:gd name="T1" fmla="*/ 0 h 559"/>
                              <a:gd name="T2" fmla="*/ 4 w 883"/>
                              <a:gd name="T3" fmla="*/ 0 h 559"/>
                              <a:gd name="T4" fmla="*/ 5 w 883"/>
                              <a:gd name="T5" fmla="*/ 0 h 559"/>
                              <a:gd name="T6" fmla="*/ 5 w 883"/>
                              <a:gd name="T7" fmla="*/ 0 h 559"/>
                              <a:gd name="T8" fmla="*/ 6 w 883"/>
                              <a:gd name="T9" fmla="*/ 0 h 559"/>
                              <a:gd name="T10" fmla="*/ 6 w 883"/>
                              <a:gd name="T11" fmla="*/ 0 h 559"/>
                              <a:gd name="T12" fmla="*/ 7 w 883"/>
                              <a:gd name="T13" fmla="*/ 0 h 559"/>
                              <a:gd name="T14" fmla="*/ 7 w 883"/>
                              <a:gd name="T15" fmla="*/ 0 h 559"/>
                              <a:gd name="T16" fmla="*/ 7 w 883"/>
                              <a:gd name="T17" fmla="*/ 0 h 559"/>
                              <a:gd name="T18" fmla="*/ 7 w 883"/>
                              <a:gd name="T19" fmla="*/ 0 h 559"/>
                              <a:gd name="T20" fmla="*/ 6 w 883"/>
                              <a:gd name="T21" fmla="*/ 0 h 559"/>
                              <a:gd name="T22" fmla="*/ 6 w 883"/>
                              <a:gd name="T23" fmla="*/ 0 h 559"/>
                              <a:gd name="T24" fmla="*/ 6 w 883"/>
                              <a:gd name="T25" fmla="*/ 0 h 559"/>
                              <a:gd name="T26" fmla="*/ 5 w 883"/>
                              <a:gd name="T27" fmla="*/ 0 h 559"/>
                              <a:gd name="T28" fmla="*/ 5 w 883"/>
                              <a:gd name="T29" fmla="*/ 0 h 559"/>
                              <a:gd name="T30" fmla="*/ 4 w 883"/>
                              <a:gd name="T31" fmla="*/ 0 h 559"/>
                              <a:gd name="T32" fmla="*/ 4 w 883"/>
                              <a:gd name="T33" fmla="*/ 0 h 559"/>
                              <a:gd name="T34" fmla="*/ 3 w 883"/>
                              <a:gd name="T35" fmla="*/ 1 h 559"/>
                              <a:gd name="T36" fmla="*/ 3 w 883"/>
                              <a:gd name="T37" fmla="*/ 1 h 559"/>
                              <a:gd name="T38" fmla="*/ 2 w 883"/>
                              <a:gd name="T39" fmla="*/ 1 h 559"/>
                              <a:gd name="T40" fmla="*/ 2 w 883"/>
                              <a:gd name="T41" fmla="*/ 1 h 559"/>
                              <a:gd name="T42" fmla="*/ 2 w 883"/>
                              <a:gd name="T43" fmla="*/ 1 h 559"/>
                              <a:gd name="T44" fmla="*/ 1 w 883"/>
                              <a:gd name="T45" fmla="*/ 1 h 559"/>
                              <a:gd name="T46" fmla="*/ 1 w 883"/>
                              <a:gd name="T47" fmla="*/ 2 h 559"/>
                              <a:gd name="T48" fmla="*/ 1 w 883"/>
                              <a:gd name="T49" fmla="*/ 2 h 559"/>
                              <a:gd name="T50" fmla="*/ 1 w 883"/>
                              <a:gd name="T51" fmla="*/ 2 h 559"/>
                              <a:gd name="T52" fmla="*/ 0 w 883"/>
                              <a:gd name="T53" fmla="*/ 3 h 559"/>
                              <a:gd name="T54" fmla="*/ 0 w 883"/>
                              <a:gd name="T55" fmla="*/ 3 h 559"/>
                              <a:gd name="T56" fmla="*/ 0 w 883"/>
                              <a:gd name="T57" fmla="*/ 3 h 559"/>
                              <a:gd name="T58" fmla="*/ 0 w 883"/>
                              <a:gd name="T59" fmla="*/ 4 h 559"/>
                              <a:gd name="T60" fmla="*/ 0 w 883"/>
                              <a:gd name="T61" fmla="*/ 4 h 559"/>
                              <a:gd name="T62" fmla="*/ 0 w 883"/>
                              <a:gd name="T63" fmla="*/ 4 h 559"/>
                              <a:gd name="T64" fmla="*/ 0 w 883"/>
                              <a:gd name="T65" fmla="*/ 4 h 559"/>
                              <a:gd name="T66" fmla="*/ 0 w 883"/>
                              <a:gd name="T67" fmla="*/ 3 h 559"/>
                              <a:gd name="T68" fmla="*/ 0 w 883"/>
                              <a:gd name="T69" fmla="*/ 3 h 559"/>
                              <a:gd name="T70" fmla="*/ 0 w 883"/>
                              <a:gd name="T71" fmla="*/ 2 h 559"/>
                              <a:gd name="T72" fmla="*/ 0 w 883"/>
                              <a:gd name="T73" fmla="*/ 2 h 559"/>
                              <a:gd name="T74" fmla="*/ 1 w 883"/>
                              <a:gd name="T75" fmla="*/ 2 h 559"/>
                              <a:gd name="T76" fmla="*/ 1 w 883"/>
                              <a:gd name="T77" fmla="*/ 1 h 559"/>
                              <a:gd name="T78" fmla="*/ 1 w 883"/>
                              <a:gd name="T79" fmla="*/ 1 h 559"/>
                              <a:gd name="T80" fmla="*/ 2 w 883"/>
                              <a:gd name="T81" fmla="*/ 1 h 559"/>
                              <a:gd name="T82" fmla="*/ 2 w 883"/>
                              <a:gd name="T83" fmla="*/ 1 h 559"/>
                              <a:gd name="T84" fmla="*/ 3 w 883"/>
                              <a:gd name="T85" fmla="*/ 0 h 559"/>
                              <a:gd name="T86" fmla="*/ 3 w 883"/>
                              <a:gd name="T87" fmla="*/ 0 h 559"/>
                              <a:gd name="T88" fmla="*/ 4 w 883"/>
                              <a:gd name="T89" fmla="*/ 0 h 5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3"/>
                              <a:gd name="T136" fmla="*/ 0 h 559"/>
                              <a:gd name="T137" fmla="*/ 883 w 883"/>
                              <a:gd name="T138" fmla="*/ 559 h 5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3" h="559">
                                <a:moveTo>
                                  <a:pt x="450" y="11"/>
                                </a:moveTo>
                                <a:lnTo>
                                  <a:pt x="463" y="8"/>
                                </a:lnTo>
                                <a:lnTo>
                                  <a:pt x="490" y="5"/>
                                </a:lnTo>
                                <a:lnTo>
                                  <a:pt x="522" y="3"/>
                                </a:lnTo>
                                <a:lnTo>
                                  <a:pt x="552" y="1"/>
                                </a:lnTo>
                                <a:lnTo>
                                  <a:pt x="580" y="2"/>
                                </a:lnTo>
                                <a:lnTo>
                                  <a:pt x="610" y="3"/>
                                </a:lnTo>
                                <a:lnTo>
                                  <a:pt x="641" y="4"/>
                                </a:lnTo>
                                <a:lnTo>
                                  <a:pt x="669" y="6"/>
                                </a:lnTo>
                                <a:lnTo>
                                  <a:pt x="699" y="4"/>
                                </a:lnTo>
                                <a:lnTo>
                                  <a:pt x="727" y="3"/>
                                </a:lnTo>
                                <a:lnTo>
                                  <a:pt x="760" y="1"/>
                                </a:lnTo>
                                <a:lnTo>
                                  <a:pt x="791" y="0"/>
                                </a:lnTo>
                                <a:lnTo>
                                  <a:pt x="816" y="1"/>
                                </a:lnTo>
                                <a:lnTo>
                                  <a:pt x="840" y="2"/>
                                </a:lnTo>
                                <a:lnTo>
                                  <a:pt x="866" y="3"/>
                                </a:lnTo>
                                <a:lnTo>
                                  <a:pt x="883" y="6"/>
                                </a:lnTo>
                                <a:lnTo>
                                  <a:pt x="881" y="20"/>
                                </a:lnTo>
                                <a:lnTo>
                                  <a:pt x="878" y="32"/>
                                </a:lnTo>
                                <a:lnTo>
                                  <a:pt x="875" y="43"/>
                                </a:lnTo>
                                <a:lnTo>
                                  <a:pt x="811" y="44"/>
                                </a:lnTo>
                                <a:lnTo>
                                  <a:pt x="795" y="46"/>
                                </a:lnTo>
                                <a:lnTo>
                                  <a:pt x="773" y="45"/>
                                </a:lnTo>
                                <a:lnTo>
                                  <a:pt x="748" y="44"/>
                                </a:lnTo>
                                <a:lnTo>
                                  <a:pt x="723" y="46"/>
                                </a:lnTo>
                                <a:lnTo>
                                  <a:pt x="700" y="48"/>
                                </a:lnTo>
                                <a:lnTo>
                                  <a:pt x="673" y="49"/>
                                </a:lnTo>
                                <a:lnTo>
                                  <a:pt x="649" y="49"/>
                                </a:lnTo>
                                <a:lnTo>
                                  <a:pt x="620" y="46"/>
                                </a:lnTo>
                                <a:lnTo>
                                  <a:pt x="589" y="46"/>
                                </a:lnTo>
                                <a:lnTo>
                                  <a:pt x="560" y="44"/>
                                </a:lnTo>
                                <a:lnTo>
                                  <a:pt x="532" y="46"/>
                                </a:lnTo>
                                <a:lnTo>
                                  <a:pt x="502" y="49"/>
                                </a:lnTo>
                                <a:lnTo>
                                  <a:pt x="470" y="51"/>
                                </a:lnTo>
                                <a:lnTo>
                                  <a:pt x="442" y="57"/>
                                </a:lnTo>
                                <a:lnTo>
                                  <a:pt x="415" y="66"/>
                                </a:lnTo>
                                <a:lnTo>
                                  <a:pt x="387" y="75"/>
                                </a:lnTo>
                                <a:lnTo>
                                  <a:pt x="357" y="86"/>
                                </a:lnTo>
                                <a:lnTo>
                                  <a:pt x="329" y="96"/>
                                </a:lnTo>
                                <a:lnTo>
                                  <a:pt x="304" y="106"/>
                                </a:lnTo>
                                <a:lnTo>
                                  <a:pt x="277" y="117"/>
                                </a:lnTo>
                                <a:lnTo>
                                  <a:pt x="255" y="130"/>
                                </a:lnTo>
                                <a:lnTo>
                                  <a:pt x="235" y="140"/>
                                </a:lnTo>
                                <a:lnTo>
                                  <a:pt x="214" y="152"/>
                                </a:lnTo>
                                <a:lnTo>
                                  <a:pt x="193" y="165"/>
                                </a:lnTo>
                                <a:lnTo>
                                  <a:pt x="175" y="181"/>
                                </a:lnTo>
                                <a:lnTo>
                                  <a:pt x="155" y="203"/>
                                </a:lnTo>
                                <a:lnTo>
                                  <a:pt x="139" y="222"/>
                                </a:lnTo>
                                <a:lnTo>
                                  <a:pt x="123" y="238"/>
                                </a:lnTo>
                                <a:lnTo>
                                  <a:pt x="108" y="260"/>
                                </a:lnTo>
                                <a:lnTo>
                                  <a:pt x="96" y="281"/>
                                </a:lnTo>
                                <a:lnTo>
                                  <a:pt x="83" y="305"/>
                                </a:lnTo>
                                <a:lnTo>
                                  <a:pt x="71" y="328"/>
                                </a:lnTo>
                                <a:lnTo>
                                  <a:pt x="62" y="351"/>
                                </a:lnTo>
                                <a:lnTo>
                                  <a:pt x="56" y="375"/>
                                </a:lnTo>
                                <a:lnTo>
                                  <a:pt x="50" y="398"/>
                                </a:lnTo>
                                <a:lnTo>
                                  <a:pt x="45" y="421"/>
                                </a:lnTo>
                                <a:lnTo>
                                  <a:pt x="42" y="444"/>
                                </a:lnTo>
                                <a:lnTo>
                                  <a:pt x="39" y="474"/>
                                </a:lnTo>
                                <a:lnTo>
                                  <a:pt x="38" y="502"/>
                                </a:lnTo>
                                <a:lnTo>
                                  <a:pt x="37" y="529"/>
                                </a:lnTo>
                                <a:lnTo>
                                  <a:pt x="35" y="559"/>
                                </a:lnTo>
                                <a:lnTo>
                                  <a:pt x="8" y="553"/>
                                </a:lnTo>
                                <a:lnTo>
                                  <a:pt x="5" y="525"/>
                                </a:lnTo>
                                <a:lnTo>
                                  <a:pt x="3" y="501"/>
                                </a:lnTo>
                                <a:lnTo>
                                  <a:pt x="0" y="475"/>
                                </a:lnTo>
                                <a:lnTo>
                                  <a:pt x="1" y="444"/>
                                </a:lnTo>
                                <a:lnTo>
                                  <a:pt x="4" y="415"/>
                                </a:lnTo>
                                <a:lnTo>
                                  <a:pt x="10" y="380"/>
                                </a:lnTo>
                                <a:lnTo>
                                  <a:pt x="15" y="355"/>
                                </a:lnTo>
                                <a:lnTo>
                                  <a:pt x="23" y="329"/>
                                </a:lnTo>
                                <a:lnTo>
                                  <a:pt x="31" y="305"/>
                                </a:lnTo>
                                <a:lnTo>
                                  <a:pt x="41" y="283"/>
                                </a:lnTo>
                                <a:lnTo>
                                  <a:pt x="54" y="262"/>
                                </a:lnTo>
                                <a:lnTo>
                                  <a:pt x="68" y="238"/>
                                </a:lnTo>
                                <a:lnTo>
                                  <a:pt x="85" y="215"/>
                                </a:lnTo>
                                <a:lnTo>
                                  <a:pt x="103" y="193"/>
                                </a:lnTo>
                                <a:lnTo>
                                  <a:pt x="122" y="173"/>
                                </a:lnTo>
                                <a:lnTo>
                                  <a:pt x="142" y="151"/>
                                </a:lnTo>
                                <a:lnTo>
                                  <a:pt x="163" y="132"/>
                                </a:lnTo>
                                <a:lnTo>
                                  <a:pt x="186" y="114"/>
                                </a:lnTo>
                                <a:lnTo>
                                  <a:pt x="211" y="99"/>
                                </a:lnTo>
                                <a:lnTo>
                                  <a:pt x="239" y="85"/>
                                </a:lnTo>
                                <a:lnTo>
                                  <a:pt x="270" y="69"/>
                                </a:lnTo>
                                <a:lnTo>
                                  <a:pt x="300" y="59"/>
                                </a:lnTo>
                                <a:lnTo>
                                  <a:pt x="332" y="46"/>
                                </a:lnTo>
                                <a:lnTo>
                                  <a:pt x="367" y="34"/>
                                </a:lnTo>
                                <a:lnTo>
                                  <a:pt x="396" y="24"/>
                                </a:lnTo>
                                <a:lnTo>
                                  <a:pt x="426" y="16"/>
                                </a:lnTo>
                                <a:lnTo>
                                  <a:pt x="450" y="11"/>
                                </a:lnTo>
                                <a:close/>
                              </a:path>
                            </a:pathLst>
                          </a:custGeom>
                          <a:solidFill>
                            <a:srgbClr val="C000C0"/>
                          </a:solidFill>
                          <a:ln w="9525">
                            <a:noFill/>
                            <a:round/>
                            <a:headEnd/>
                            <a:tailEnd/>
                          </a:ln>
                        </p:spPr>
                        <p:txBody>
                          <a:bodyPr/>
                          <a:lstStyle/>
                          <a:p>
                            <a:endParaRPr lang="cs-CZ"/>
                          </a:p>
                        </p:txBody>
                      </p:sp>
                      <p:sp>
                        <p:nvSpPr>
                          <p:cNvPr id="1253" name="Freeform 140"/>
                          <p:cNvSpPr>
                            <a:spLocks/>
                          </p:cNvSpPr>
                          <p:nvPr/>
                        </p:nvSpPr>
                        <p:spPr bwMode="auto">
                          <a:xfrm>
                            <a:off x="2115" y="1606"/>
                            <a:ext cx="170" cy="112"/>
                          </a:xfrm>
                          <a:custGeom>
                            <a:avLst/>
                            <a:gdLst>
                              <a:gd name="T0" fmla="*/ 4 w 854"/>
                              <a:gd name="T1" fmla="*/ 0 h 560"/>
                              <a:gd name="T2" fmla="*/ 4 w 854"/>
                              <a:gd name="T3" fmla="*/ 0 h 560"/>
                              <a:gd name="T4" fmla="*/ 5 w 854"/>
                              <a:gd name="T5" fmla="*/ 0 h 560"/>
                              <a:gd name="T6" fmla="*/ 5 w 854"/>
                              <a:gd name="T7" fmla="*/ 0 h 560"/>
                              <a:gd name="T8" fmla="*/ 6 w 854"/>
                              <a:gd name="T9" fmla="*/ 0 h 560"/>
                              <a:gd name="T10" fmla="*/ 6 w 854"/>
                              <a:gd name="T11" fmla="*/ 0 h 560"/>
                              <a:gd name="T12" fmla="*/ 6 w 854"/>
                              <a:gd name="T13" fmla="*/ 0 h 560"/>
                              <a:gd name="T14" fmla="*/ 7 w 854"/>
                              <a:gd name="T15" fmla="*/ 0 h 560"/>
                              <a:gd name="T16" fmla="*/ 7 w 854"/>
                              <a:gd name="T17" fmla="*/ 0 h 560"/>
                              <a:gd name="T18" fmla="*/ 6 w 854"/>
                              <a:gd name="T19" fmla="*/ 0 h 560"/>
                              <a:gd name="T20" fmla="*/ 6 w 854"/>
                              <a:gd name="T21" fmla="*/ 0 h 560"/>
                              <a:gd name="T22" fmla="*/ 6 w 854"/>
                              <a:gd name="T23" fmla="*/ 0 h 560"/>
                              <a:gd name="T24" fmla="*/ 6 w 854"/>
                              <a:gd name="T25" fmla="*/ 0 h 560"/>
                              <a:gd name="T26" fmla="*/ 5 w 854"/>
                              <a:gd name="T27" fmla="*/ 0 h 560"/>
                              <a:gd name="T28" fmla="*/ 5 w 854"/>
                              <a:gd name="T29" fmla="*/ 0 h 560"/>
                              <a:gd name="T30" fmla="*/ 4 w 854"/>
                              <a:gd name="T31" fmla="*/ 0 h 560"/>
                              <a:gd name="T32" fmla="*/ 4 w 854"/>
                              <a:gd name="T33" fmla="*/ 0 h 560"/>
                              <a:gd name="T34" fmla="*/ 3 w 854"/>
                              <a:gd name="T35" fmla="*/ 1 h 560"/>
                              <a:gd name="T36" fmla="*/ 3 w 854"/>
                              <a:gd name="T37" fmla="*/ 1 h 560"/>
                              <a:gd name="T38" fmla="*/ 2 w 854"/>
                              <a:gd name="T39" fmla="*/ 1 h 560"/>
                              <a:gd name="T40" fmla="*/ 2 w 854"/>
                              <a:gd name="T41" fmla="*/ 1 h 560"/>
                              <a:gd name="T42" fmla="*/ 2 w 854"/>
                              <a:gd name="T43" fmla="*/ 1 h 560"/>
                              <a:gd name="T44" fmla="*/ 1 w 854"/>
                              <a:gd name="T45" fmla="*/ 1 h 560"/>
                              <a:gd name="T46" fmla="*/ 1 w 854"/>
                              <a:gd name="T47" fmla="*/ 2 h 560"/>
                              <a:gd name="T48" fmla="*/ 1 w 854"/>
                              <a:gd name="T49" fmla="*/ 2 h 560"/>
                              <a:gd name="T50" fmla="*/ 1 w 854"/>
                              <a:gd name="T51" fmla="*/ 2 h 560"/>
                              <a:gd name="T52" fmla="*/ 0 w 854"/>
                              <a:gd name="T53" fmla="*/ 3 h 560"/>
                              <a:gd name="T54" fmla="*/ 0 w 854"/>
                              <a:gd name="T55" fmla="*/ 3 h 560"/>
                              <a:gd name="T56" fmla="*/ 0 w 854"/>
                              <a:gd name="T57" fmla="*/ 4 h 560"/>
                              <a:gd name="T58" fmla="*/ 0 w 854"/>
                              <a:gd name="T59" fmla="*/ 4 h 560"/>
                              <a:gd name="T60" fmla="*/ 0 w 854"/>
                              <a:gd name="T61" fmla="*/ 4 h 560"/>
                              <a:gd name="T62" fmla="*/ 0 w 854"/>
                              <a:gd name="T63" fmla="*/ 4 h 560"/>
                              <a:gd name="T64" fmla="*/ 0 w 854"/>
                              <a:gd name="T65" fmla="*/ 4 h 560"/>
                              <a:gd name="T66" fmla="*/ 0 w 854"/>
                              <a:gd name="T67" fmla="*/ 3 h 560"/>
                              <a:gd name="T68" fmla="*/ 0 w 854"/>
                              <a:gd name="T69" fmla="*/ 3 h 560"/>
                              <a:gd name="T70" fmla="*/ 0 w 854"/>
                              <a:gd name="T71" fmla="*/ 2 h 560"/>
                              <a:gd name="T72" fmla="*/ 0 w 854"/>
                              <a:gd name="T73" fmla="*/ 2 h 560"/>
                              <a:gd name="T74" fmla="*/ 1 w 854"/>
                              <a:gd name="T75" fmla="*/ 2 h 560"/>
                              <a:gd name="T76" fmla="*/ 1 w 854"/>
                              <a:gd name="T77" fmla="*/ 1 h 560"/>
                              <a:gd name="T78" fmla="*/ 1 w 854"/>
                              <a:gd name="T79" fmla="*/ 1 h 560"/>
                              <a:gd name="T80" fmla="*/ 2 w 854"/>
                              <a:gd name="T81" fmla="*/ 1 h 560"/>
                              <a:gd name="T82" fmla="*/ 2 w 854"/>
                              <a:gd name="T83" fmla="*/ 1 h 560"/>
                              <a:gd name="T84" fmla="*/ 3 w 854"/>
                              <a:gd name="T85" fmla="*/ 0 h 560"/>
                              <a:gd name="T86" fmla="*/ 3 w 854"/>
                              <a:gd name="T87" fmla="*/ 0 h 560"/>
                              <a:gd name="T88" fmla="*/ 4 w 854"/>
                              <a:gd name="T89" fmla="*/ 0 h 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4"/>
                              <a:gd name="T136" fmla="*/ 0 h 560"/>
                              <a:gd name="T137" fmla="*/ 854 w 854"/>
                              <a:gd name="T138" fmla="*/ 560 h 5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4" h="560">
                                <a:moveTo>
                                  <a:pt x="450" y="12"/>
                                </a:moveTo>
                                <a:lnTo>
                                  <a:pt x="462" y="8"/>
                                </a:lnTo>
                                <a:lnTo>
                                  <a:pt x="490" y="6"/>
                                </a:lnTo>
                                <a:lnTo>
                                  <a:pt x="522" y="4"/>
                                </a:lnTo>
                                <a:lnTo>
                                  <a:pt x="550" y="2"/>
                                </a:lnTo>
                                <a:lnTo>
                                  <a:pt x="580" y="3"/>
                                </a:lnTo>
                                <a:lnTo>
                                  <a:pt x="610" y="4"/>
                                </a:lnTo>
                                <a:lnTo>
                                  <a:pt x="640" y="5"/>
                                </a:lnTo>
                                <a:lnTo>
                                  <a:pt x="669" y="7"/>
                                </a:lnTo>
                                <a:lnTo>
                                  <a:pt x="698" y="5"/>
                                </a:lnTo>
                                <a:lnTo>
                                  <a:pt x="726" y="4"/>
                                </a:lnTo>
                                <a:lnTo>
                                  <a:pt x="760" y="2"/>
                                </a:lnTo>
                                <a:lnTo>
                                  <a:pt x="791" y="1"/>
                                </a:lnTo>
                                <a:lnTo>
                                  <a:pt x="815" y="2"/>
                                </a:lnTo>
                                <a:lnTo>
                                  <a:pt x="840" y="3"/>
                                </a:lnTo>
                                <a:lnTo>
                                  <a:pt x="854" y="0"/>
                                </a:lnTo>
                                <a:lnTo>
                                  <a:pt x="849" y="13"/>
                                </a:lnTo>
                                <a:lnTo>
                                  <a:pt x="841" y="25"/>
                                </a:lnTo>
                                <a:lnTo>
                                  <a:pt x="830" y="34"/>
                                </a:lnTo>
                                <a:lnTo>
                                  <a:pt x="821" y="40"/>
                                </a:lnTo>
                                <a:lnTo>
                                  <a:pt x="811" y="45"/>
                                </a:lnTo>
                                <a:lnTo>
                                  <a:pt x="795" y="47"/>
                                </a:lnTo>
                                <a:lnTo>
                                  <a:pt x="772" y="46"/>
                                </a:lnTo>
                                <a:lnTo>
                                  <a:pt x="748" y="45"/>
                                </a:lnTo>
                                <a:lnTo>
                                  <a:pt x="722" y="47"/>
                                </a:lnTo>
                                <a:lnTo>
                                  <a:pt x="700" y="48"/>
                                </a:lnTo>
                                <a:lnTo>
                                  <a:pt x="673" y="50"/>
                                </a:lnTo>
                                <a:lnTo>
                                  <a:pt x="647" y="50"/>
                                </a:lnTo>
                                <a:lnTo>
                                  <a:pt x="620" y="47"/>
                                </a:lnTo>
                                <a:lnTo>
                                  <a:pt x="588" y="47"/>
                                </a:lnTo>
                                <a:lnTo>
                                  <a:pt x="558" y="45"/>
                                </a:lnTo>
                                <a:lnTo>
                                  <a:pt x="532" y="47"/>
                                </a:lnTo>
                                <a:lnTo>
                                  <a:pt x="501" y="50"/>
                                </a:lnTo>
                                <a:lnTo>
                                  <a:pt x="469" y="51"/>
                                </a:lnTo>
                                <a:lnTo>
                                  <a:pt x="442" y="57"/>
                                </a:lnTo>
                                <a:lnTo>
                                  <a:pt x="414" y="66"/>
                                </a:lnTo>
                                <a:lnTo>
                                  <a:pt x="387" y="75"/>
                                </a:lnTo>
                                <a:lnTo>
                                  <a:pt x="357" y="86"/>
                                </a:lnTo>
                                <a:lnTo>
                                  <a:pt x="328" y="97"/>
                                </a:lnTo>
                                <a:lnTo>
                                  <a:pt x="304" y="107"/>
                                </a:lnTo>
                                <a:lnTo>
                                  <a:pt x="276" y="118"/>
                                </a:lnTo>
                                <a:lnTo>
                                  <a:pt x="254" y="131"/>
                                </a:lnTo>
                                <a:lnTo>
                                  <a:pt x="234" y="141"/>
                                </a:lnTo>
                                <a:lnTo>
                                  <a:pt x="214" y="153"/>
                                </a:lnTo>
                                <a:lnTo>
                                  <a:pt x="192" y="166"/>
                                </a:lnTo>
                                <a:lnTo>
                                  <a:pt x="175" y="182"/>
                                </a:lnTo>
                                <a:lnTo>
                                  <a:pt x="154" y="204"/>
                                </a:lnTo>
                                <a:lnTo>
                                  <a:pt x="138" y="223"/>
                                </a:lnTo>
                                <a:lnTo>
                                  <a:pt x="123" y="239"/>
                                </a:lnTo>
                                <a:lnTo>
                                  <a:pt x="107" y="261"/>
                                </a:lnTo>
                                <a:lnTo>
                                  <a:pt x="95" y="282"/>
                                </a:lnTo>
                                <a:lnTo>
                                  <a:pt x="83" y="306"/>
                                </a:lnTo>
                                <a:lnTo>
                                  <a:pt x="71" y="328"/>
                                </a:lnTo>
                                <a:lnTo>
                                  <a:pt x="61" y="352"/>
                                </a:lnTo>
                                <a:lnTo>
                                  <a:pt x="55" y="375"/>
                                </a:lnTo>
                                <a:lnTo>
                                  <a:pt x="49" y="398"/>
                                </a:lnTo>
                                <a:lnTo>
                                  <a:pt x="45" y="422"/>
                                </a:lnTo>
                                <a:lnTo>
                                  <a:pt x="42" y="445"/>
                                </a:lnTo>
                                <a:lnTo>
                                  <a:pt x="39" y="475"/>
                                </a:lnTo>
                                <a:lnTo>
                                  <a:pt x="38" y="503"/>
                                </a:lnTo>
                                <a:lnTo>
                                  <a:pt x="37" y="530"/>
                                </a:lnTo>
                                <a:lnTo>
                                  <a:pt x="35" y="560"/>
                                </a:lnTo>
                                <a:lnTo>
                                  <a:pt x="7" y="554"/>
                                </a:lnTo>
                                <a:lnTo>
                                  <a:pt x="4" y="526"/>
                                </a:lnTo>
                                <a:lnTo>
                                  <a:pt x="2" y="502"/>
                                </a:lnTo>
                                <a:lnTo>
                                  <a:pt x="0" y="476"/>
                                </a:lnTo>
                                <a:lnTo>
                                  <a:pt x="1" y="445"/>
                                </a:lnTo>
                                <a:lnTo>
                                  <a:pt x="3" y="416"/>
                                </a:lnTo>
                                <a:lnTo>
                                  <a:pt x="9" y="380"/>
                                </a:lnTo>
                                <a:lnTo>
                                  <a:pt x="14" y="356"/>
                                </a:lnTo>
                                <a:lnTo>
                                  <a:pt x="22" y="330"/>
                                </a:lnTo>
                                <a:lnTo>
                                  <a:pt x="31" y="306"/>
                                </a:lnTo>
                                <a:lnTo>
                                  <a:pt x="41" y="284"/>
                                </a:lnTo>
                                <a:lnTo>
                                  <a:pt x="53" y="263"/>
                                </a:lnTo>
                                <a:lnTo>
                                  <a:pt x="67" y="239"/>
                                </a:lnTo>
                                <a:lnTo>
                                  <a:pt x="85" y="216"/>
                                </a:lnTo>
                                <a:lnTo>
                                  <a:pt x="102" y="194"/>
                                </a:lnTo>
                                <a:lnTo>
                                  <a:pt x="122" y="174"/>
                                </a:lnTo>
                                <a:lnTo>
                                  <a:pt x="141" y="152"/>
                                </a:lnTo>
                                <a:lnTo>
                                  <a:pt x="163" y="133"/>
                                </a:lnTo>
                                <a:lnTo>
                                  <a:pt x="185" y="115"/>
                                </a:lnTo>
                                <a:lnTo>
                                  <a:pt x="211" y="100"/>
                                </a:lnTo>
                                <a:lnTo>
                                  <a:pt x="237" y="85"/>
                                </a:lnTo>
                                <a:lnTo>
                                  <a:pt x="270" y="69"/>
                                </a:lnTo>
                                <a:lnTo>
                                  <a:pt x="300" y="59"/>
                                </a:lnTo>
                                <a:lnTo>
                                  <a:pt x="331" y="47"/>
                                </a:lnTo>
                                <a:lnTo>
                                  <a:pt x="366" y="35"/>
                                </a:lnTo>
                                <a:lnTo>
                                  <a:pt x="396" y="25"/>
                                </a:lnTo>
                                <a:lnTo>
                                  <a:pt x="425" y="17"/>
                                </a:lnTo>
                                <a:lnTo>
                                  <a:pt x="450" y="12"/>
                                </a:lnTo>
                                <a:close/>
                              </a:path>
                            </a:pathLst>
                          </a:custGeom>
                          <a:solidFill>
                            <a:srgbClr val="600060"/>
                          </a:solidFill>
                          <a:ln w="9525">
                            <a:noFill/>
                            <a:round/>
                            <a:headEnd/>
                            <a:tailEnd/>
                          </a:ln>
                        </p:spPr>
                        <p:txBody>
                          <a:bodyPr/>
                          <a:lstStyle/>
                          <a:p>
                            <a:endParaRPr lang="cs-CZ"/>
                          </a:p>
                        </p:txBody>
                      </p:sp>
                    </p:grpSp>
                    <p:sp>
                      <p:nvSpPr>
                        <p:cNvPr id="1251" name="Freeform 141"/>
                        <p:cNvSpPr>
                          <a:spLocks/>
                        </p:cNvSpPr>
                        <p:nvPr/>
                      </p:nvSpPr>
                      <p:spPr bwMode="auto">
                        <a:xfrm>
                          <a:off x="2089" y="1587"/>
                          <a:ext cx="180" cy="109"/>
                        </a:xfrm>
                        <a:custGeom>
                          <a:avLst/>
                          <a:gdLst>
                            <a:gd name="T0" fmla="*/ 7 w 901"/>
                            <a:gd name="T1" fmla="*/ 0 h 544"/>
                            <a:gd name="T2" fmla="*/ 7 w 901"/>
                            <a:gd name="T3" fmla="*/ 0 h 544"/>
                            <a:gd name="T4" fmla="*/ 7 w 901"/>
                            <a:gd name="T5" fmla="*/ 0 h 544"/>
                            <a:gd name="T6" fmla="*/ 6 w 901"/>
                            <a:gd name="T7" fmla="*/ 0 h 544"/>
                            <a:gd name="T8" fmla="*/ 6 w 901"/>
                            <a:gd name="T9" fmla="*/ 0 h 544"/>
                            <a:gd name="T10" fmla="*/ 6 w 901"/>
                            <a:gd name="T11" fmla="*/ 0 h 544"/>
                            <a:gd name="T12" fmla="*/ 5 w 901"/>
                            <a:gd name="T13" fmla="*/ 0 h 544"/>
                            <a:gd name="T14" fmla="*/ 5 w 901"/>
                            <a:gd name="T15" fmla="*/ 0 h 544"/>
                            <a:gd name="T16" fmla="*/ 5 w 901"/>
                            <a:gd name="T17" fmla="*/ 0 h 544"/>
                            <a:gd name="T18" fmla="*/ 4 w 901"/>
                            <a:gd name="T19" fmla="*/ 0 h 544"/>
                            <a:gd name="T20" fmla="*/ 4 w 901"/>
                            <a:gd name="T21" fmla="*/ 0 h 544"/>
                            <a:gd name="T22" fmla="*/ 4 w 901"/>
                            <a:gd name="T23" fmla="*/ 0 h 544"/>
                            <a:gd name="T24" fmla="*/ 3 w 901"/>
                            <a:gd name="T25" fmla="*/ 0 h 544"/>
                            <a:gd name="T26" fmla="*/ 3 w 901"/>
                            <a:gd name="T27" fmla="*/ 0 h 544"/>
                            <a:gd name="T28" fmla="*/ 3 w 901"/>
                            <a:gd name="T29" fmla="*/ 0 h 544"/>
                            <a:gd name="T30" fmla="*/ 3 w 901"/>
                            <a:gd name="T31" fmla="*/ 0 h 544"/>
                            <a:gd name="T32" fmla="*/ 3 w 901"/>
                            <a:gd name="T33" fmla="*/ 1 h 544"/>
                            <a:gd name="T34" fmla="*/ 2 w 901"/>
                            <a:gd name="T35" fmla="*/ 1 h 544"/>
                            <a:gd name="T36" fmla="*/ 2 w 901"/>
                            <a:gd name="T37" fmla="*/ 1 h 544"/>
                            <a:gd name="T38" fmla="*/ 2 w 901"/>
                            <a:gd name="T39" fmla="*/ 1 h 544"/>
                            <a:gd name="T40" fmla="*/ 2 w 901"/>
                            <a:gd name="T41" fmla="*/ 1 h 544"/>
                            <a:gd name="T42" fmla="*/ 2 w 901"/>
                            <a:gd name="T43" fmla="*/ 1 h 544"/>
                            <a:gd name="T44" fmla="*/ 1 w 901"/>
                            <a:gd name="T45" fmla="*/ 1 h 544"/>
                            <a:gd name="T46" fmla="*/ 1 w 901"/>
                            <a:gd name="T47" fmla="*/ 1 h 544"/>
                            <a:gd name="T48" fmla="*/ 1 w 901"/>
                            <a:gd name="T49" fmla="*/ 2 h 544"/>
                            <a:gd name="T50" fmla="*/ 1 w 901"/>
                            <a:gd name="T51" fmla="*/ 2 h 544"/>
                            <a:gd name="T52" fmla="*/ 1 w 901"/>
                            <a:gd name="T53" fmla="*/ 2 h 544"/>
                            <a:gd name="T54" fmla="*/ 1 w 901"/>
                            <a:gd name="T55" fmla="*/ 2 h 544"/>
                            <a:gd name="T56" fmla="*/ 1 w 901"/>
                            <a:gd name="T57" fmla="*/ 2 h 544"/>
                            <a:gd name="T58" fmla="*/ 1 w 901"/>
                            <a:gd name="T59" fmla="*/ 2 h 544"/>
                            <a:gd name="T60" fmla="*/ 0 w 901"/>
                            <a:gd name="T61" fmla="*/ 3 h 544"/>
                            <a:gd name="T62" fmla="*/ 0 w 901"/>
                            <a:gd name="T63" fmla="*/ 3 h 544"/>
                            <a:gd name="T64" fmla="*/ 0 w 901"/>
                            <a:gd name="T65" fmla="*/ 3 h 544"/>
                            <a:gd name="T66" fmla="*/ 0 w 901"/>
                            <a:gd name="T67" fmla="*/ 3 h 544"/>
                            <a:gd name="T68" fmla="*/ 0 w 901"/>
                            <a:gd name="T69" fmla="*/ 3 h 544"/>
                            <a:gd name="T70" fmla="*/ 0 w 901"/>
                            <a:gd name="T71" fmla="*/ 4 h 544"/>
                            <a:gd name="T72" fmla="*/ 0 w 901"/>
                            <a:gd name="T73" fmla="*/ 4 h 544"/>
                            <a:gd name="T74" fmla="*/ 0 w 901"/>
                            <a:gd name="T75" fmla="*/ 4 h 544"/>
                            <a:gd name="T76" fmla="*/ 0 w 901"/>
                            <a:gd name="T77" fmla="*/ 4 h 5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1"/>
                            <a:gd name="T118" fmla="*/ 0 h 544"/>
                            <a:gd name="T119" fmla="*/ 901 w 901"/>
                            <a:gd name="T120" fmla="*/ 544 h 5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1" h="544">
                              <a:moveTo>
                                <a:pt x="901" y="6"/>
                              </a:moveTo>
                              <a:lnTo>
                                <a:pt x="865" y="3"/>
                              </a:lnTo>
                              <a:lnTo>
                                <a:pt x="836" y="2"/>
                              </a:lnTo>
                              <a:lnTo>
                                <a:pt x="796" y="1"/>
                              </a:lnTo>
                              <a:lnTo>
                                <a:pt x="756" y="0"/>
                              </a:lnTo>
                              <a:lnTo>
                                <a:pt x="709" y="1"/>
                              </a:lnTo>
                              <a:lnTo>
                                <a:pt x="660" y="2"/>
                              </a:lnTo>
                              <a:lnTo>
                                <a:pt x="615" y="4"/>
                              </a:lnTo>
                              <a:lnTo>
                                <a:pt x="578" y="7"/>
                              </a:lnTo>
                              <a:lnTo>
                                <a:pt x="536" y="12"/>
                              </a:lnTo>
                              <a:lnTo>
                                <a:pt x="490" y="18"/>
                              </a:lnTo>
                              <a:lnTo>
                                <a:pt x="461" y="24"/>
                              </a:lnTo>
                              <a:lnTo>
                                <a:pt x="437" y="31"/>
                              </a:lnTo>
                              <a:lnTo>
                                <a:pt x="411" y="37"/>
                              </a:lnTo>
                              <a:lnTo>
                                <a:pt x="385" y="45"/>
                              </a:lnTo>
                              <a:lnTo>
                                <a:pt x="357" y="55"/>
                              </a:lnTo>
                              <a:lnTo>
                                <a:pt x="326" y="70"/>
                              </a:lnTo>
                              <a:lnTo>
                                <a:pt x="299" y="82"/>
                              </a:lnTo>
                              <a:lnTo>
                                <a:pt x="274" y="94"/>
                              </a:lnTo>
                              <a:lnTo>
                                <a:pt x="254" y="107"/>
                              </a:lnTo>
                              <a:lnTo>
                                <a:pt x="233" y="123"/>
                              </a:lnTo>
                              <a:lnTo>
                                <a:pt x="212" y="139"/>
                              </a:lnTo>
                              <a:lnTo>
                                <a:pt x="186" y="160"/>
                              </a:lnTo>
                              <a:lnTo>
                                <a:pt x="163" y="180"/>
                              </a:lnTo>
                              <a:lnTo>
                                <a:pt x="146" y="196"/>
                              </a:lnTo>
                              <a:lnTo>
                                <a:pt x="130" y="212"/>
                              </a:lnTo>
                              <a:lnTo>
                                <a:pt x="112" y="231"/>
                              </a:lnTo>
                              <a:lnTo>
                                <a:pt x="96" y="246"/>
                              </a:lnTo>
                              <a:lnTo>
                                <a:pt x="81" y="266"/>
                              </a:lnTo>
                              <a:lnTo>
                                <a:pt x="69" y="287"/>
                              </a:lnTo>
                              <a:lnTo>
                                <a:pt x="56" y="315"/>
                              </a:lnTo>
                              <a:lnTo>
                                <a:pt x="43" y="343"/>
                              </a:lnTo>
                              <a:lnTo>
                                <a:pt x="33" y="369"/>
                              </a:lnTo>
                              <a:lnTo>
                                <a:pt x="24" y="394"/>
                              </a:lnTo>
                              <a:lnTo>
                                <a:pt x="17" y="419"/>
                              </a:lnTo>
                              <a:lnTo>
                                <a:pt x="9" y="451"/>
                              </a:lnTo>
                              <a:lnTo>
                                <a:pt x="5" y="480"/>
                              </a:lnTo>
                              <a:lnTo>
                                <a:pt x="1" y="509"/>
                              </a:lnTo>
                              <a:lnTo>
                                <a:pt x="0" y="544"/>
                              </a:lnTo>
                            </a:path>
                          </a:pathLst>
                        </a:custGeom>
                        <a:noFill/>
                        <a:ln w="4763">
                          <a:solidFill>
                            <a:srgbClr val="FFC0FF"/>
                          </a:solidFill>
                          <a:round/>
                          <a:headEnd/>
                          <a:tailEnd/>
                        </a:ln>
                      </p:spPr>
                      <p:txBody>
                        <a:bodyPr/>
                        <a:lstStyle/>
                        <a:p>
                          <a:endParaRPr lang="cs-CZ"/>
                        </a:p>
                      </p:txBody>
                    </p:sp>
                  </p:grpSp>
                </p:grpSp>
                <p:grpSp>
                  <p:nvGrpSpPr>
                    <p:cNvPr id="1159" name="Group 142"/>
                    <p:cNvGrpSpPr>
                      <a:grpSpLocks/>
                    </p:cNvGrpSpPr>
                    <p:nvPr/>
                  </p:nvGrpSpPr>
                  <p:grpSpPr bwMode="auto">
                    <a:xfrm>
                      <a:off x="2073" y="1705"/>
                      <a:ext cx="48" cy="24"/>
                      <a:chOff x="2073" y="1705"/>
                      <a:chExt cx="48" cy="24"/>
                    </a:xfrm>
                  </p:grpSpPr>
                  <p:sp>
                    <p:nvSpPr>
                      <p:cNvPr id="1246" name="Oval 143"/>
                      <p:cNvSpPr>
                        <a:spLocks noChangeArrowheads="1"/>
                      </p:cNvSpPr>
                      <p:nvPr/>
                    </p:nvSpPr>
                    <p:spPr bwMode="auto">
                      <a:xfrm>
                        <a:off x="2073" y="1705"/>
                        <a:ext cx="48" cy="24"/>
                      </a:xfrm>
                      <a:prstGeom prst="ellipse">
                        <a:avLst/>
                      </a:prstGeom>
                      <a:solidFill>
                        <a:srgbClr val="FF00FF"/>
                      </a:solidFill>
                      <a:ln w="3175">
                        <a:solidFill>
                          <a:srgbClr val="400040"/>
                        </a:solidFill>
                        <a:round/>
                        <a:headEnd/>
                        <a:tailEnd/>
                      </a:ln>
                    </p:spPr>
                    <p:txBody>
                      <a:bodyPr/>
                      <a:lstStyle/>
                      <a:p>
                        <a:endParaRPr lang="cs-CZ"/>
                      </a:p>
                    </p:txBody>
                  </p:sp>
                  <p:sp>
                    <p:nvSpPr>
                      <p:cNvPr id="1247" name="Oval 144"/>
                      <p:cNvSpPr>
                        <a:spLocks noChangeArrowheads="1"/>
                      </p:cNvSpPr>
                      <p:nvPr/>
                    </p:nvSpPr>
                    <p:spPr bwMode="auto">
                      <a:xfrm>
                        <a:off x="2077" y="1708"/>
                        <a:ext cx="39" cy="18"/>
                      </a:xfrm>
                      <a:prstGeom prst="ellipse">
                        <a:avLst/>
                      </a:prstGeom>
                      <a:solidFill>
                        <a:srgbClr val="600060"/>
                      </a:solidFill>
                      <a:ln w="3175">
                        <a:solidFill>
                          <a:srgbClr val="400040"/>
                        </a:solidFill>
                        <a:round/>
                        <a:headEnd/>
                        <a:tailEnd/>
                      </a:ln>
                    </p:spPr>
                    <p:txBody>
                      <a:bodyPr/>
                      <a:lstStyle/>
                      <a:p>
                        <a:endParaRPr lang="cs-CZ"/>
                      </a:p>
                    </p:txBody>
                  </p:sp>
                </p:grpSp>
              </p:grpSp>
            </p:grpSp>
          </p:grpSp>
          <p:grpSp>
            <p:nvGrpSpPr>
              <p:cNvPr id="1160" name="Group 145"/>
              <p:cNvGrpSpPr>
                <a:grpSpLocks/>
              </p:cNvGrpSpPr>
              <p:nvPr/>
            </p:nvGrpSpPr>
            <p:grpSpPr bwMode="auto">
              <a:xfrm>
                <a:off x="2009" y="1688"/>
                <a:ext cx="82" cy="250"/>
                <a:chOff x="2009" y="1688"/>
                <a:chExt cx="82" cy="250"/>
              </a:xfrm>
            </p:grpSpPr>
            <p:grpSp>
              <p:nvGrpSpPr>
                <p:cNvPr id="1180" name="Group 146"/>
                <p:cNvGrpSpPr>
                  <a:grpSpLocks/>
                </p:cNvGrpSpPr>
                <p:nvPr/>
              </p:nvGrpSpPr>
              <p:grpSpPr bwMode="auto">
                <a:xfrm>
                  <a:off x="2009" y="1698"/>
                  <a:ext cx="82" cy="240"/>
                  <a:chOff x="2009" y="1698"/>
                  <a:chExt cx="82" cy="240"/>
                </a:xfrm>
              </p:grpSpPr>
              <p:sp>
                <p:nvSpPr>
                  <p:cNvPr id="1232" name="Freeform 147"/>
                  <p:cNvSpPr>
                    <a:spLocks/>
                  </p:cNvSpPr>
                  <p:nvPr/>
                </p:nvSpPr>
                <p:spPr bwMode="auto">
                  <a:xfrm>
                    <a:off x="2009" y="1698"/>
                    <a:ext cx="82" cy="240"/>
                  </a:xfrm>
                  <a:custGeom>
                    <a:avLst/>
                    <a:gdLst>
                      <a:gd name="T0" fmla="*/ 0 w 410"/>
                      <a:gd name="T1" fmla="*/ 0 h 1199"/>
                      <a:gd name="T2" fmla="*/ 0 w 410"/>
                      <a:gd name="T3" fmla="*/ 1 h 1199"/>
                      <a:gd name="T4" fmla="*/ 0 w 410"/>
                      <a:gd name="T5" fmla="*/ 1 h 1199"/>
                      <a:gd name="T6" fmla="*/ 0 w 410"/>
                      <a:gd name="T7" fmla="*/ 2 h 1199"/>
                      <a:gd name="T8" fmla="*/ 0 w 410"/>
                      <a:gd name="T9" fmla="*/ 3 h 1199"/>
                      <a:gd name="T10" fmla="*/ 1 w 410"/>
                      <a:gd name="T11" fmla="*/ 3 h 1199"/>
                      <a:gd name="T12" fmla="*/ 1 w 410"/>
                      <a:gd name="T13" fmla="*/ 4 h 1199"/>
                      <a:gd name="T14" fmla="*/ 1 w 410"/>
                      <a:gd name="T15" fmla="*/ 4 h 1199"/>
                      <a:gd name="T16" fmla="*/ 1 w 410"/>
                      <a:gd name="T17" fmla="*/ 5 h 1199"/>
                      <a:gd name="T18" fmla="*/ 1 w 410"/>
                      <a:gd name="T19" fmla="*/ 6 h 1199"/>
                      <a:gd name="T20" fmla="*/ 1 w 410"/>
                      <a:gd name="T21" fmla="*/ 6 h 1199"/>
                      <a:gd name="T22" fmla="*/ 1 w 410"/>
                      <a:gd name="T23" fmla="*/ 7 h 1199"/>
                      <a:gd name="T24" fmla="*/ 1 w 410"/>
                      <a:gd name="T25" fmla="*/ 8 h 1199"/>
                      <a:gd name="T26" fmla="*/ 1 w 410"/>
                      <a:gd name="T27" fmla="*/ 8 h 1199"/>
                      <a:gd name="T28" fmla="*/ 1 w 410"/>
                      <a:gd name="T29" fmla="*/ 9 h 1199"/>
                      <a:gd name="T30" fmla="*/ 1 w 410"/>
                      <a:gd name="T31" fmla="*/ 9 h 1199"/>
                      <a:gd name="T32" fmla="*/ 1 w 410"/>
                      <a:gd name="T33" fmla="*/ 9 h 1199"/>
                      <a:gd name="T34" fmla="*/ 2 w 410"/>
                      <a:gd name="T35" fmla="*/ 9 h 1199"/>
                      <a:gd name="T36" fmla="*/ 2 w 410"/>
                      <a:gd name="T37" fmla="*/ 10 h 1199"/>
                      <a:gd name="T38" fmla="*/ 2 w 410"/>
                      <a:gd name="T39" fmla="*/ 10 h 1199"/>
                      <a:gd name="T40" fmla="*/ 3 w 410"/>
                      <a:gd name="T41" fmla="*/ 10 h 1199"/>
                      <a:gd name="T42" fmla="*/ 3 w 410"/>
                      <a:gd name="T43" fmla="*/ 10 h 1199"/>
                      <a:gd name="T44" fmla="*/ 3 w 410"/>
                      <a:gd name="T45" fmla="*/ 9 h 1199"/>
                      <a:gd name="T46" fmla="*/ 3 w 410"/>
                      <a:gd name="T47" fmla="*/ 9 h 1199"/>
                      <a:gd name="T48" fmla="*/ 3 w 410"/>
                      <a:gd name="T49" fmla="*/ 9 h 1199"/>
                      <a:gd name="T50" fmla="*/ 3 w 410"/>
                      <a:gd name="T51" fmla="*/ 8 h 1199"/>
                      <a:gd name="T52" fmla="*/ 3 w 410"/>
                      <a:gd name="T53" fmla="*/ 8 h 1199"/>
                      <a:gd name="T54" fmla="*/ 3 w 410"/>
                      <a:gd name="T55" fmla="*/ 7 h 1199"/>
                      <a:gd name="T56" fmla="*/ 3 w 410"/>
                      <a:gd name="T57" fmla="*/ 7 h 1199"/>
                      <a:gd name="T58" fmla="*/ 3 w 410"/>
                      <a:gd name="T59" fmla="*/ 6 h 1199"/>
                      <a:gd name="T60" fmla="*/ 3 w 410"/>
                      <a:gd name="T61" fmla="*/ 6 h 1199"/>
                      <a:gd name="T62" fmla="*/ 3 w 410"/>
                      <a:gd name="T63" fmla="*/ 5 h 1199"/>
                      <a:gd name="T64" fmla="*/ 3 w 410"/>
                      <a:gd name="T65" fmla="*/ 4 h 1199"/>
                      <a:gd name="T66" fmla="*/ 3 w 410"/>
                      <a:gd name="T67" fmla="*/ 4 h 1199"/>
                      <a:gd name="T68" fmla="*/ 3 w 410"/>
                      <a:gd name="T69" fmla="*/ 3 h 1199"/>
                      <a:gd name="T70" fmla="*/ 3 w 410"/>
                      <a:gd name="T71" fmla="*/ 3 h 1199"/>
                      <a:gd name="T72" fmla="*/ 3 w 410"/>
                      <a:gd name="T73" fmla="*/ 2 h 1199"/>
                      <a:gd name="T74" fmla="*/ 3 w 410"/>
                      <a:gd name="T75" fmla="*/ 2 h 1199"/>
                      <a:gd name="T76" fmla="*/ 2 w 410"/>
                      <a:gd name="T77" fmla="*/ 1 h 1199"/>
                      <a:gd name="T78" fmla="*/ 2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0000A0"/>
                  </a:solidFill>
                  <a:ln w="9525">
                    <a:noFill/>
                    <a:round/>
                    <a:headEnd/>
                    <a:tailEnd/>
                  </a:ln>
                </p:spPr>
                <p:txBody>
                  <a:bodyPr/>
                  <a:lstStyle/>
                  <a:p>
                    <a:endParaRPr lang="cs-CZ"/>
                  </a:p>
                </p:txBody>
              </p:sp>
              <p:grpSp>
                <p:nvGrpSpPr>
                  <p:cNvPr id="1188" name="Group 148"/>
                  <p:cNvGrpSpPr>
                    <a:grpSpLocks/>
                  </p:cNvGrpSpPr>
                  <p:nvPr/>
                </p:nvGrpSpPr>
                <p:grpSpPr bwMode="auto">
                  <a:xfrm>
                    <a:off x="2009" y="1698"/>
                    <a:ext cx="82" cy="239"/>
                    <a:chOff x="2009" y="1698"/>
                    <a:chExt cx="82" cy="239"/>
                  </a:xfrm>
                </p:grpSpPr>
                <p:grpSp>
                  <p:nvGrpSpPr>
                    <p:cNvPr id="1189" name="Group 149"/>
                    <p:cNvGrpSpPr>
                      <a:grpSpLocks/>
                    </p:cNvGrpSpPr>
                    <p:nvPr/>
                  </p:nvGrpSpPr>
                  <p:grpSpPr bwMode="auto">
                    <a:xfrm>
                      <a:off x="2009" y="1698"/>
                      <a:ext cx="82" cy="239"/>
                      <a:chOff x="2009" y="1698"/>
                      <a:chExt cx="82" cy="239"/>
                    </a:xfrm>
                  </p:grpSpPr>
                  <p:grpSp>
                    <p:nvGrpSpPr>
                      <p:cNvPr id="1198" name="Group 150"/>
                      <p:cNvGrpSpPr>
                        <a:grpSpLocks/>
                      </p:cNvGrpSpPr>
                      <p:nvPr/>
                    </p:nvGrpSpPr>
                    <p:grpSpPr bwMode="auto">
                      <a:xfrm>
                        <a:off x="2009" y="1698"/>
                        <a:ext cx="82" cy="239"/>
                        <a:chOff x="2009" y="1698"/>
                        <a:chExt cx="82" cy="239"/>
                      </a:xfrm>
                    </p:grpSpPr>
                    <p:sp>
                      <p:nvSpPr>
                        <p:cNvPr id="1238" name="Freeform 151"/>
                        <p:cNvSpPr>
                          <a:spLocks/>
                        </p:cNvSpPr>
                        <p:nvPr/>
                      </p:nvSpPr>
                      <p:spPr bwMode="auto">
                        <a:xfrm>
                          <a:off x="2009" y="1702"/>
                          <a:ext cx="36" cy="230"/>
                        </a:xfrm>
                        <a:custGeom>
                          <a:avLst/>
                          <a:gdLst>
                            <a:gd name="T0" fmla="*/ 0 w 181"/>
                            <a:gd name="T1" fmla="*/ 1 h 1152"/>
                            <a:gd name="T2" fmla="*/ 0 w 181"/>
                            <a:gd name="T3" fmla="*/ 0 h 1152"/>
                            <a:gd name="T4" fmla="*/ 0 w 181"/>
                            <a:gd name="T5" fmla="*/ 0 h 1152"/>
                            <a:gd name="T6" fmla="*/ 0 w 181"/>
                            <a:gd name="T7" fmla="*/ 0 h 1152"/>
                            <a:gd name="T8" fmla="*/ 0 w 181"/>
                            <a:gd name="T9" fmla="*/ 0 h 1152"/>
                            <a:gd name="T10" fmla="*/ 0 w 181"/>
                            <a:gd name="T11" fmla="*/ 1 h 1152"/>
                            <a:gd name="T12" fmla="*/ 0 w 181"/>
                            <a:gd name="T13" fmla="*/ 1 h 1152"/>
                            <a:gd name="T14" fmla="*/ 0 w 181"/>
                            <a:gd name="T15" fmla="*/ 1 h 1152"/>
                            <a:gd name="T16" fmla="*/ 0 w 181"/>
                            <a:gd name="T17" fmla="*/ 2 h 1152"/>
                            <a:gd name="T18" fmla="*/ 0 w 181"/>
                            <a:gd name="T19" fmla="*/ 2 h 1152"/>
                            <a:gd name="T20" fmla="*/ 0 w 181"/>
                            <a:gd name="T21" fmla="*/ 2 h 1152"/>
                            <a:gd name="T22" fmla="*/ 1 w 181"/>
                            <a:gd name="T23" fmla="*/ 3 h 1152"/>
                            <a:gd name="T24" fmla="*/ 1 w 181"/>
                            <a:gd name="T25" fmla="*/ 3 h 1152"/>
                            <a:gd name="T26" fmla="*/ 1 w 181"/>
                            <a:gd name="T27" fmla="*/ 3 h 1152"/>
                            <a:gd name="T28" fmla="*/ 1 w 181"/>
                            <a:gd name="T29" fmla="*/ 4 h 1152"/>
                            <a:gd name="T30" fmla="*/ 1 w 181"/>
                            <a:gd name="T31" fmla="*/ 4 h 1152"/>
                            <a:gd name="T32" fmla="*/ 1 w 181"/>
                            <a:gd name="T33" fmla="*/ 4 h 1152"/>
                            <a:gd name="T34" fmla="*/ 1 w 181"/>
                            <a:gd name="T35" fmla="*/ 5 h 1152"/>
                            <a:gd name="T36" fmla="*/ 1 w 181"/>
                            <a:gd name="T37" fmla="*/ 5 h 1152"/>
                            <a:gd name="T38" fmla="*/ 1 w 181"/>
                            <a:gd name="T39" fmla="*/ 5 h 1152"/>
                            <a:gd name="T40" fmla="*/ 1 w 181"/>
                            <a:gd name="T41" fmla="*/ 6 h 1152"/>
                            <a:gd name="T42" fmla="*/ 1 w 181"/>
                            <a:gd name="T43" fmla="*/ 6 h 1152"/>
                            <a:gd name="T44" fmla="*/ 1 w 181"/>
                            <a:gd name="T45" fmla="*/ 6 h 1152"/>
                            <a:gd name="T46" fmla="*/ 1 w 181"/>
                            <a:gd name="T47" fmla="*/ 7 h 1152"/>
                            <a:gd name="T48" fmla="*/ 1 w 181"/>
                            <a:gd name="T49" fmla="*/ 7 h 1152"/>
                            <a:gd name="T50" fmla="*/ 1 w 181"/>
                            <a:gd name="T51" fmla="*/ 7 h 1152"/>
                            <a:gd name="T52" fmla="*/ 1 w 181"/>
                            <a:gd name="T53" fmla="*/ 8 h 1152"/>
                            <a:gd name="T54" fmla="*/ 1 w 181"/>
                            <a:gd name="T55" fmla="*/ 8 h 1152"/>
                            <a:gd name="T56" fmla="*/ 1 w 181"/>
                            <a:gd name="T57" fmla="*/ 8 h 1152"/>
                            <a:gd name="T58" fmla="*/ 1 w 181"/>
                            <a:gd name="T59" fmla="*/ 8 h 1152"/>
                            <a:gd name="T60" fmla="*/ 1 w 181"/>
                            <a:gd name="T61" fmla="*/ 9 h 1152"/>
                            <a:gd name="T62" fmla="*/ 1 w 181"/>
                            <a:gd name="T63" fmla="*/ 9 h 1152"/>
                            <a:gd name="T64" fmla="*/ 1 w 181"/>
                            <a:gd name="T65" fmla="*/ 9 h 1152"/>
                            <a:gd name="T66" fmla="*/ 1 w 181"/>
                            <a:gd name="T67" fmla="*/ 9 h 1152"/>
                            <a:gd name="T68" fmla="*/ 1 w 181"/>
                            <a:gd name="T69" fmla="*/ 9 h 1152"/>
                            <a:gd name="T70" fmla="*/ 1 w 181"/>
                            <a:gd name="T71" fmla="*/ 9 h 1152"/>
                            <a:gd name="T72" fmla="*/ 1 w 181"/>
                            <a:gd name="T73" fmla="*/ 9 h 1152"/>
                            <a:gd name="T74" fmla="*/ 1 w 181"/>
                            <a:gd name="T75" fmla="*/ 8 h 1152"/>
                            <a:gd name="T76" fmla="*/ 1 w 181"/>
                            <a:gd name="T77" fmla="*/ 8 h 1152"/>
                            <a:gd name="T78" fmla="*/ 1 w 181"/>
                            <a:gd name="T79" fmla="*/ 8 h 1152"/>
                            <a:gd name="T80" fmla="*/ 1 w 181"/>
                            <a:gd name="T81" fmla="*/ 7 h 1152"/>
                            <a:gd name="T82" fmla="*/ 1 w 181"/>
                            <a:gd name="T83" fmla="*/ 7 h 1152"/>
                            <a:gd name="T84" fmla="*/ 1 w 181"/>
                            <a:gd name="T85" fmla="*/ 6 h 1152"/>
                            <a:gd name="T86" fmla="*/ 1 w 181"/>
                            <a:gd name="T87" fmla="*/ 6 h 1152"/>
                            <a:gd name="T88" fmla="*/ 1 w 181"/>
                            <a:gd name="T89" fmla="*/ 5 h 1152"/>
                            <a:gd name="T90" fmla="*/ 1 w 181"/>
                            <a:gd name="T91" fmla="*/ 5 h 1152"/>
                            <a:gd name="T92" fmla="*/ 1 w 181"/>
                            <a:gd name="T93" fmla="*/ 5 h 1152"/>
                            <a:gd name="T94" fmla="*/ 1 w 181"/>
                            <a:gd name="T95" fmla="*/ 4 h 1152"/>
                            <a:gd name="T96" fmla="*/ 1 w 181"/>
                            <a:gd name="T97" fmla="*/ 4 h 1152"/>
                            <a:gd name="T98" fmla="*/ 1 w 181"/>
                            <a:gd name="T99" fmla="*/ 4 h 1152"/>
                            <a:gd name="T100" fmla="*/ 1 w 181"/>
                            <a:gd name="T101" fmla="*/ 3 h 1152"/>
                            <a:gd name="T102" fmla="*/ 1 w 181"/>
                            <a:gd name="T103" fmla="*/ 3 h 1152"/>
                            <a:gd name="T104" fmla="*/ 1 w 181"/>
                            <a:gd name="T105" fmla="*/ 3 h 1152"/>
                            <a:gd name="T106" fmla="*/ 1 w 181"/>
                            <a:gd name="T107" fmla="*/ 2 h 1152"/>
                            <a:gd name="T108" fmla="*/ 1 w 181"/>
                            <a:gd name="T109" fmla="*/ 2 h 1152"/>
                            <a:gd name="T110" fmla="*/ 1 w 181"/>
                            <a:gd name="T111" fmla="*/ 2 h 1152"/>
                            <a:gd name="T112" fmla="*/ 1 w 181"/>
                            <a:gd name="T113" fmla="*/ 2 h 1152"/>
                            <a:gd name="T114" fmla="*/ 1 w 181"/>
                            <a:gd name="T115" fmla="*/ 1 h 1152"/>
                            <a:gd name="T116" fmla="*/ 1 w 181"/>
                            <a:gd name="T117" fmla="*/ 1 h 1152"/>
                            <a:gd name="T118" fmla="*/ 0 w 181"/>
                            <a:gd name="T119" fmla="*/ 1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000040"/>
                        </a:solidFill>
                        <a:ln w="9525">
                          <a:noFill/>
                          <a:round/>
                          <a:headEnd/>
                          <a:tailEnd/>
                        </a:ln>
                      </p:spPr>
                      <p:txBody>
                        <a:bodyPr/>
                        <a:lstStyle/>
                        <a:p>
                          <a:endParaRPr lang="cs-CZ"/>
                        </a:p>
                      </p:txBody>
                    </p:sp>
                    <p:sp>
                      <p:nvSpPr>
                        <p:cNvPr id="1239" name="Freeform 152"/>
                        <p:cNvSpPr>
                          <a:spLocks/>
                        </p:cNvSpPr>
                        <p:nvPr/>
                      </p:nvSpPr>
                      <p:spPr bwMode="auto">
                        <a:xfrm>
                          <a:off x="2054" y="1698"/>
                          <a:ext cx="37" cy="239"/>
                        </a:xfrm>
                        <a:custGeom>
                          <a:avLst/>
                          <a:gdLst>
                            <a:gd name="T0" fmla="*/ 0 w 188"/>
                            <a:gd name="T1" fmla="*/ 0 h 1194"/>
                            <a:gd name="T2" fmla="*/ 0 w 188"/>
                            <a:gd name="T3" fmla="*/ 1 h 1194"/>
                            <a:gd name="T4" fmla="*/ 0 w 188"/>
                            <a:gd name="T5" fmla="*/ 1 h 1194"/>
                            <a:gd name="T6" fmla="*/ 0 w 188"/>
                            <a:gd name="T7" fmla="*/ 2 h 1194"/>
                            <a:gd name="T8" fmla="*/ 1 w 188"/>
                            <a:gd name="T9" fmla="*/ 3 h 1194"/>
                            <a:gd name="T10" fmla="*/ 1 w 188"/>
                            <a:gd name="T11" fmla="*/ 3 h 1194"/>
                            <a:gd name="T12" fmla="*/ 1 w 188"/>
                            <a:gd name="T13" fmla="*/ 4 h 1194"/>
                            <a:gd name="T14" fmla="*/ 1 w 188"/>
                            <a:gd name="T15" fmla="*/ 5 h 1194"/>
                            <a:gd name="T16" fmla="*/ 1 w 188"/>
                            <a:gd name="T17" fmla="*/ 6 h 1194"/>
                            <a:gd name="T18" fmla="*/ 1 w 188"/>
                            <a:gd name="T19" fmla="*/ 7 h 1194"/>
                            <a:gd name="T20" fmla="*/ 1 w 188"/>
                            <a:gd name="T21" fmla="*/ 7 h 1194"/>
                            <a:gd name="T22" fmla="*/ 1 w 188"/>
                            <a:gd name="T23" fmla="*/ 8 h 1194"/>
                            <a:gd name="T24" fmla="*/ 1 w 188"/>
                            <a:gd name="T25" fmla="*/ 9 h 1194"/>
                            <a:gd name="T26" fmla="*/ 1 w 188"/>
                            <a:gd name="T27" fmla="*/ 10 h 1194"/>
                            <a:gd name="T28" fmla="*/ 1 w 188"/>
                            <a:gd name="T29" fmla="*/ 9 h 1194"/>
                            <a:gd name="T30" fmla="*/ 1 w 188"/>
                            <a:gd name="T31" fmla="*/ 9 h 1194"/>
                            <a:gd name="T32" fmla="*/ 1 w 188"/>
                            <a:gd name="T33" fmla="*/ 9 h 1194"/>
                            <a:gd name="T34" fmla="*/ 1 w 188"/>
                            <a:gd name="T35" fmla="*/ 8 h 1194"/>
                            <a:gd name="T36" fmla="*/ 1 w 188"/>
                            <a:gd name="T37" fmla="*/ 8 h 1194"/>
                            <a:gd name="T38" fmla="*/ 1 w 188"/>
                            <a:gd name="T39" fmla="*/ 7 h 1194"/>
                            <a:gd name="T40" fmla="*/ 1 w 188"/>
                            <a:gd name="T41" fmla="*/ 7 h 1194"/>
                            <a:gd name="T42" fmla="*/ 1 w 188"/>
                            <a:gd name="T43" fmla="*/ 7 h 1194"/>
                            <a:gd name="T44" fmla="*/ 1 w 188"/>
                            <a:gd name="T45" fmla="*/ 6 h 1194"/>
                            <a:gd name="T46" fmla="*/ 1 w 188"/>
                            <a:gd name="T47" fmla="*/ 5 h 1194"/>
                            <a:gd name="T48" fmla="*/ 1 w 188"/>
                            <a:gd name="T49" fmla="*/ 5 h 1194"/>
                            <a:gd name="T50" fmla="*/ 1 w 188"/>
                            <a:gd name="T51" fmla="*/ 4 h 1194"/>
                            <a:gd name="T52" fmla="*/ 1 w 188"/>
                            <a:gd name="T53" fmla="*/ 4 h 1194"/>
                            <a:gd name="T54" fmla="*/ 1 w 188"/>
                            <a:gd name="T55" fmla="*/ 3 h 1194"/>
                            <a:gd name="T56" fmla="*/ 1 w 188"/>
                            <a:gd name="T57" fmla="*/ 2 h 1194"/>
                            <a:gd name="T58" fmla="*/ 1 w 188"/>
                            <a:gd name="T59" fmla="*/ 2 h 1194"/>
                            <a:gd name="T60" fmla="*/ 1 w 188"/>
                            <a:gd name="T61" fmla="*/ 1 h 1194"/>
                            <a:gd name="T62" fmla="*/ 0 w 188"/>
                            <a:gd name="T63" fmla="*/ 0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000040"/>
                        </a:solidFill>
                        <a:ln w="9525">
                          <a:noFill/>
                          <a:round/>
                          <a:headEnd/>
                          <a:tailEnd/>
                        </a:ln>
                      </p:spPr>
                      <p:txBody>
                        <a:bodyPr/>
                        <a:lstStyle/>
                        <a:p>
                          <a:endParaRPr lang="cs-CZ"/>
                        </a:p>
                      </p:txBody>
                    </p:sp>
                  </p:grpSp>
                  <p:sp>
                    <p:nvSpPr>
                      <p:cNvPr id="1237" name="Freeform 153"/>
                      <p:cNvSpPr>
                        <a:spLocks/>
                      </p:cNvSpPr>
                      <p:nvPr/>
                    </p:nvSpPr>
                    <p:spPr bwMode="auto">
                      <a:xfrm>
                        <a:off x="2017" y="1707"/>
                        <a:ext cx="41" cy="230"/>
                      </a:xfrm>
                      <a:custGeom>
                        <a:avLst/>
                        <a:gdLst>
                          <a:gd name="T0" fmla="*/ 0 w 206"/>
                          <a:gd name="T1" fmla="*/ 0 h 1149"/>
                          <a:gd name="T2" fmla="*/ 1 w 206"/>
                          <a:gd name="T3" fmla="*/ 0 h 1149"/>
                          <a:gd name="T4" fmla="*/ 1 w 206"/>
                          <a:gd name="T5" fmla="*/ 1 h 1149"/>
                          <a:gd name="T6" fmla="*/ 1 w 206"/>
                          <a:gd name="T7" fmla="*/ 1 h 1149"/>
                          <a:gd name="T8" fmla="*/ 1 w 206"/>
                          <a:gd name="T9" fmla="*/ 2 h 1149"/>
                          <a:gd name="T10" fmla="*/ 1 w 206"/>
                          <a:gd name="T11" fmla="*/ 2 h 1149"/>
                          <a:gd name="T12" fmla="*/ 1 w 206"/>
                          <a:gd name="T13" fmla="*/ 3 h 1149"/>
                          <a:gd name="T14" fmla="*/ 1 w 206"/>
                          <a:gd name="T15" fmla="*/ 3 h 1149"/>
                          <a:gd name="T16" fmla="*/ 1 w 206"/>
                          <a:gd name="T17" fmla="*/ 4 h 1149"/>
                          <a:gd name="T18" fmla="*/ 1 w 206"/>
                          <a:gd name="T19" fmla="*/ 4 h 1149"/>
                          <a:gd name="T20" fmla="*/ 1 w 206"/>
                          <a:gd name="T21" fmla="*/ 5 h 1149"/>
                          <a:gd name="T22" fmla="*/ 2 w 206"/>
                          <a:gd name="T23" fmla="*/ 5 h 1149"/>
                          <a:gd name="T24" fmla="*/ 2 w 206"/>
                          <a:gd name="T25" fmla="*/ 6 h 1149"/>
                          <a:gd name="T26" fmla="*/ 2 w 206"/>
                          <a:gd name="T27" fmla="*/ 6 h 1149"/>
                          <a:gd name="T28" fmla="*/ 2 w 206"/>
                          <a:gd name="T29" fmla="*/ 7 h 1149"/>
                          <a:gd name="T30" fmla="*/ 2 w 206"/>
                          <a:gd name="T31" fmla="*/ 8 h 1149"/>
                          <a:gd name="T32" fmla="*/ 2 w 206"/>
                          <a:gd name="T33" fmla="*/ 8 h 1149"/>
                          <a:gd name="T34" fmla="*/ 2 w 206"/>
                          <a:gd name="T35" fmla="*/ 9 h 1149"/>
                          <a:gd name="T36" fmla="*/ 2 w 206"/>
                          <a:gd name="T37" fmla="*/ 9 h 1149"/>
                          <a:gd name="T38" fmla="*/ 2 w 206"/>
                          <a:gd name="T39" fmla="*/ 9 h 1149"/>
                          <a:gd name="T40" fmla="*/ 1 w 206"/>
                          <a:gd name="T41" fmla="*/ 9 h 1149"/>
                          <a:gd name="T42" fmla="*/ 1 w 206"/>
                          <a:gd name="T43" fmla="*/ 9 h 1149"/>
                          <a:gd name="T44" fmla="*/ 1 w 206"/>
                          <a:gd name="T45" fmla="*/ 8 h 1149"/>
                          <a:gd name="T46" fmla="*/ 1 w 206"/>
                          <a:gd name="T47" fmla="*/ 8 h 1149"/>
                          <a:gd name="T48" fmla="*/ 1 w 206"/>
                          <a:gd name="T49" fmla="*/ 7 h 1149"/>
                          <a:gd name="T50" fmla="*/ 1 w 206"/>
                          <a:gd name="T51" fmla="*/ 6 h 1149"/>
                          <a:gd name="T52" fmla="*/ 1 w 206"/>
                          <a:gd name="T53" fmla="*/ 5 h 1149"/>
                          <a:gd name="T54" fmla="*/ 1 w 206"/>
                          <a:gd name="T55" fmla="*/ 4 h 1149"/>
                          <a:gd name="T56" fmla="*/ 1 w 206"/>
                          <a:gd name="T57" fmla="*/ 4 h 1149"/>
                          <a:gd name="T58" fmla="*/ 1 w 206"/>
                          <a:gd name="T59" fmla="*/ 3 h 1149"/>
                          <a:gd name="T60" fmla="*/ 1 w 206"/>
                          <a:gd name="T61" fmla="*/ 3 h 1149"/>
                          <a:gd name="T62" fmla="*/ 0 w 206"/>
                          <a:gd name="T63" fmla="*/ 2 h 1149"/>
                          <a:gd name="T64" fmla="*/ 0 w 206"/>
                          <a:gd name="T65" fmla="*/ 1 h 1149"/>
                          <a:gd name="T66" fmla="*/ 0 w 206"/>
                          <a:gd name="T67" fmla="*/ 1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4040FF"/>
                      </a:solidFill>
                      <a:ln w="9525">
                        <a:noFill/>
                        <a:round/>
                        <a:headEnd/>
                        <a:tailEnd/>
                      </a:ln>
                    </p:spPr>
                    <p:txBody>
                      <a:bodyPr/>
                      <a:lstStyle/>
                      <a:p>
                        <a:endParaRPr lang="cs-CZ"/>
                      </a:p>
                    </p:txBody>
                  </p:sp>
                </p:grpSp>
                <p:sp>
                  <p:nvSpPr>
                    <p:cNvPr id="1235" name="Freeform 154"/>
                    <p:cNvSpPr>
                      <a:spLocks/>
                    </p:cNvSpPr>
                    <p:nvPr/>
                  </p:nvSpPr>
                  <p:spPr bwMode="auto">
                    <a:xfrm>
                      <a:off x="2046" y="1715"/>
                      <a:ext cx="27" cy="207"/>
                    </a:xfrm>
                    <a:custGeom>
                      <a:avLst/>
                      <a:gdLst>
                        <a:gd name="T0" fmla="*/ 0 w 138"/>
                        <a:gd name="T1" fmla="*/ 0 h 1036"/>
                        <a:gd name="T2" fmla="*/ 0 w 138"/>
                        <a:gd name="T3" fmla="*/ 0 h 1036"/>
                        <a:gd name="T4" fmla="*/ 0 w 138"/>
                        <a:gd name="T5" fmla="*/ 1 h 1036"/>
                        <a:gd name="T6" fmla="*/ 0 w 138"/>
                        <a:gd name="T7" fmla="*/ 1 h 1036"/>
                        <a:gd name="T8" fmla="*/ 0 w 138"/>
                        <a:gd name="T9" fmla="*/ 1 h 1036"/>
                        <a:gd name="T10" fmla="*/ 0 w 138"/>
                        <a:gd name="T11" fmla="*/ 1 h 1036"/>
                        <a:gd name="T12" fmla="*/ 0 w 138"/>
                        <a:gd name="T13" fmla="*/ 2 h 1036"/>
                        <a:gd name="T14" fmla="*/ 1 w 138"/>
                        <a:gd name="T15" fmla="*/ 2 h 1036"/>
                        <a:gd name="T16" fmla="*/ 1 w 138"/>
                        <a:gd name="T17" fmla="*/ 2 h 1036"/>
                        <a:gd name="T18" fmla="*/ 1 w 138"/>
                        <a:gd name="T19" fmla="*/ 3 h 1036"/>
                        <a:gd name="T20" fmla="*/ 1 w 138"/>
                        <a:gd name="T21" fmla="*/ 3 h 1036"/>
                        <a:gd name="T22" fmla="*/ 1 w 138"/>
                        <a:gd name="T23" fmla="*/ 3 h 1036"/>
                        <a:gd name="T24" fmla="*/ 1 w 138"/>
                        <a:gd name="T25" fmla="*/ 4 h 1036"/>
                        <a:gd name="T26" fmla="*/ 1 w 138"/>
                        <a:gd name="T27" fmla="*/ 4 h 1036"/>
                        <a:gd name="T28" fmla="*/ 1 w 138"/>
                        <a:gd name="T29" fmla="*/ 5 h 1036"/>
                        <a:gd name="T30" fmla="*/ 1 w 138"/>
                        <a:gd name="T31" fmla="*/ 5 h 1036"/>
                        <a:gd name="T32" fmla="*/ 1 w 138"/>
                        <a:gd name="T33" fmla="*/ 5 h 1036"/>
                        <a:gd name="T34" fmla="*/ 1 w 138"/>
                        <a:gd name="T35" fmla="*/ 6 h 1036"/>
                        <a:gd name="T36" fmla="*/ 1 w 138"/>
                        <a:gd name="T37" fmla="*/ 6 h 1036"/>
                        <a:gd name="T38" fmla="*/ 1 w 138"/>
                        <a:gd name="T39" fmla="*/ 7 h 1036"/>
                        <a:gd name="T40" fmla="*/ 1 w 138"/>
                        <a:gd name="T41" fmla="*/ 7 h 1036"/>
                        <a:gd name="T42" fmla="*/ 1 w 138"/>
                        <a:gd name="T43" fmla="*/ 7 h 1036"/>
                        <a:gd name="T44" fmla="*/ 1 w 138"/>
                        <a:gd name="T45" fmla="*/ 8 h 1036"/>
                        <a:gd name="T46" fmla="*/ 1 w 138"/>
                        <a:gd name="T47" fmla="*/ 8 h 1036"/>
                        <a:gd name="T48" fmla="*/ 1 w 138"/>
                        <a:gd name="T49" fmla="*/ 8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noFill/>
                    <a:ln w="4763">
                      <a:solidFill>
                        <a:srgbClr val="C0C0FF"/>
                      </a:solidFill>
                      <a:round/>
                      <a:headEnd/>
                      <a:tailEnd/>
                    </a:ln>
                  </p:spPr>
                  <p:txBody>
                    <a:bodyPr/>
                    <a:lstStyle/>
                    <a:p>
                      <a:endParaRPr lang="cs-CZ"/>
                    </a:p>
                  </p:txBody>
                </p:sp>
              </p:grpSp>
            </p:grpSp>
            <p:grpSp>
              <p:nvGrpSpPr>
                <p:cNvPr id="1199" name="Group 155"/>
                <p:cNvGrpSpPr>
                  <a:grpSpLocks/>
                </p:cNvGrpSpPr>
                <p:nvPr/>
              </p:nvGrpSpPr>
              <p:grpSpPr bwMode="auto">
                <a:xfrm>
                  <a:off x="2010" y="1688"/>
                  <a:ext cx="53" cy="26"/>
                  <a:chOff x="2010" y="1688"/>
                  <a:chExt cx="53" cy="26"/>
                </a:xfrm>
              </p:grpSpPr>
              <p:sp>
                <p:nvSpPr>
                  <p:cNvPr id="1229" name="Oval 156"/>
                  <p:cNvSpPr>
                    <a:spLocks noChangeArrowheads="1"/>
                  </p:cNvSpPr>
                  <p:nvPr/>
                </p:nvSpPr>
                <p:spPr bwMode="auto">
                  <a:xfrm>
                    <a:off x="2010" y="1688"/>
                    <a:ext cx="53" cy="26"/>
                  </a:xfrm>
                  <a:prstGeom prst="ellipse">
                    <a:avLst/>
                  </a:prstGeom>
                  <a:solidFill>
                    <a:srgbClr val="4040FF"/>
                  </a:solidFill>
                  <a:ln w="3175">
                    <a:solidFill>
                      <a:srgbClr val="000020"/>
                    </a:solidFill>
                    <a:round/>
                    <a:headEnd/>
                    <a:tailEnd/>
                  </a:ln>
                </p:spPr>
                <p:txBody>
                  <a:bodyPr/>
                  <a:lstStyle/>
                  <a:p>
                    <a:endParaRPr lang="cs-CZ"/>
                  </a:p>
                </p:txBody>
              </p:sp>
              <p:sp>
                <p:nvSpPr>
                  <p:cNvPr id="1230" name="Oval 157"/>
                  <p:cNvSpPr>
                    <a:spLocks noChangeArrowheads="1"/>
                  </p:cNvSpPr>
                  <p:nvPr/>
                </p:nvSpPr>
                <p:spPr bwMode="auto">
                  <a:xfrm>
                    <a:off x="2016" y="1691"/>
                    <a:ext cx="41" cy="20"/>
                  </a:xfrm>
                  <a:prstGeom prst="ellipse">
                    <a:avLst/>
                  </a:prstGeom>
                  <a:solidFill>
                    <a:srgbClr val="000080"/>
                  </a:solidFill>
                  <a:ln w="3175">
                    <a:solidFill>
                      <a:srgbClr val="000020"/>
                    </a:solidFill>
                    <a:round/>
                    <a:headEnd/>
                    <a:tailEnd/>
                  </a:ln>
                </p:spPr>
                <p:txBody>
                  <a:bodyPr/>
                  <a:lstStyle/>
                  <a:p>
                    <a:endParaRPr lang="cs-CZ"/>
                  </a:p>
                </p:txBody>
              </p:sp>
              <p:sp>
                <p:nvSpPr>
                  <p:cNvPr id="1231" name="Oval 158"/>
                  <p:cNvSpPr>
                    <a:spLocks noChangeArrowheads="1"/>
                  </p:cNvSpPr>
                  <p:nvPr/>
                </p:nvSpPr>
                <p:spPr bwMode="auto">
                  <a:xfrm>
                    <a:off x="2018" y="1693"/>
                    <a:ext cx="35" cy="15"/>
                  </a:xfrm>
                  <a:prstGeom prst="ellipse">
                    <a:avLst/>
                  </a:prstGeom>
                  <a:solidFill>
                    <a:srgbClr val="400040"/>
                  </a:solidFill>
                  <a:ln w="3175">
                    <a:solidFill>
                      <a:srgbClr val="000020"/>
                    </a:solidFill>
                    <a:round/>
                    <a:headEnd/>
                    <a:tailEnd/>
                  </a:ln>
                </p:spPr>
                <p:txBody>
                  <a:bodyPr/>
                  <a:lstStyle/>
                  <a:p>
                    <a:endParaRPr lang="cs-CZ"/>
                  </a:p>
                </p:txBody>
              </p:sp>
            </p:grpSp>
          </p:grpSp>
        </p:grpSp>
        <p:grpSp>
          <p:nvGrpSpPr>
            <p:cNvPr id="1202" name="Group 159"/>
            <p:cNvGrpSpPr>
              <a:grpSpLocks/>
            </p:cNvGrpSpPr>
            <p:nvPr/>
          </p:nvGrpSpPr>
          <p:grpSpPr bwMode="auto">
            <a:xfrm>
              <a:off x="3024" y="2160"/>
              <a:ext cx="48" cy="429"/>
              <a:chOff x="2009" y="1688"/>
              <a:chExt cx="82" cy="250"/>
            </a:xfrm>
          </p:grpSpPr>
          <p:grpSp>
            <p:nvGrpSpPr>
              <p:cNvPr id="1210" name="Group 160"/>
              <p:cNvGrpSpPr>
                <a:grpSpLocks/>
              </p:cNvGrpSpPr>
              <p:nvPr/>
            </p:nvGrpSpPr>
            <p:grpSpPr bwMode="auto">
              <a:xfrm>
                <a:off x="2009" y="1698"/>
                <a:ext cx="82" cy="240"/>
                <a:chOff x="2009" y="1698"/>
                <a:chExt cx="82" cy="240"/>
              </a:xfrm>
            </p:grpSpPr>
            <p:sp>
              <p:nvSpPr>
                <p:cNvPr id="1217" name="Freeform 161"/>
                <p:cNvSpPr>
                  <a:spLocks/>
                </p:cNvSpPr>
                <p:nvPr/>
              </p:nvSpPr>
              <p:spPr bwMode="auto">
                <a:xfrm>
                  <a:off x="2009" y="1698"/>
                  <a:ext cx="82" cy="240"/>
                </a:xfrm>
                <a:custGeom>
                  <a:avLst/>
                  <a:gdLst>
                    <a:gd name="T0" fmla="*/ 0 w 410"/>
                    <a:gd name="T1" fmla="*/ 0 h 1199"/>
                    <a:gd name="T2" fmla="*/ 0 w 410"/>
                    <a:gd name="T3" fmla="*/ 1 h 1199"/>
                    <a:gd name="T4" fmla="*/ 0 w 410"/>
                    <a:gd name="T5" fmla="*/ 1 h 1199"/>
                    <a:gd name="T6" fmla="*/ 0 w 410"/>
                    <a:gd name="T7" fmla="*/ 2 h 1199"/>
                    <a:gd name="T8" fmla="*/ 0 w 410"/>
                    <a:gd name="T9" fmla="*/ 3 h 1199"/>
                    <a:gd name="T10" fmla="*/ 1 w 410"/>
                    <a:gd name="T11" fmla="*/ 3 h 1199"/>
                    <a:gd name="T12" fmla="*/ 1 w 410"/>
                    <a:gd name="T13" fmla="*/ 4 h 1199"/>
                    <a:gd name="T14" fmla="*/ 1 w 410"/>
                    <a:gd name="T15" fmla="*/ 4 h 1199"/>
                    <a:gd name="T16" fmla="*/ 1 w 410"/>
                    <a:gd name="T17" fmla="*/ 5 h 1199"/>
                    <a:gd name="T18" fmla="*/ 1 w 410"/>
                    <a:gd name="T19" fmla="*/ 6 h 1199"/>
                    <a:gd name="T20" fmla="*/ 1 w 410"/>
                    <a:gd name="T21" fmla="*/ 6 h 1199"/>
                    <a:gd name="T22" fmla="*/ 1 w 410"/>
                    <a:gd name="T23" fmla="*/ 7 h 1199"/>
                    <a:gd name="T24" fmla="*/ 1 w 410"/>
                    <a:gd name="T25" fmla="*/ 8 h 1199"/>
                    <a:gd name="T26" fmla="*/ 1 w 410"/>
                    <a:gd name="T27" fmla="*/ 8 h 1199"/>
                    <a:gd name="T28" fmla="*/ 1 w 410"/>
                    <a:gd name="T29" fmla="*/ 9 h 1199"/>
                    <a:gd name="T30" fmla="*/ 1 w 410"/>
                    <a:gd name="T31" fmla="*/ 9 h 1199"/>
                    <a:gd name="T32" fmla="*/ 1 w 410"/>
                    <a:gd name="T33" fmla="*/ 9 h 1199"/>
                    <a:gd name="T34" fmla="*/ 2 w 410"/>
                    <a:gd name="T35" fmla="*/ 9 h 1199"/>
                    <a:gd name="T36" fmla="*/ 2 w 410"/>
                    <a:gd name="T37" fmla="*/ 10 h 1199"/>
                    <a:gd name="T38" fmla="*/ 2 w 410"/>
                    <a:gd name="T39" fmla="*/ 10 h 1199"/>
                    <a:gd name="T40" fmla="*/ 3 w 410"/>
                    <a:gd name="T41" fmla="*/ 10 h 1199"/>
                    <a:gd name="T42" fmla="*/ 3 w 410"/>
                    <a:gd name="T43" fmla="*/ 10 h 1199"/>
                    <a:gd name="T44" fmla="*/ 3 w 410"/>
                    <a:gd name="T45" fmla="*/ 9 h 1199"/>
                    <a:gd name="T46" fmla="*/ 3 w 410"/>
                    <a:gd name="T47" fmla="*/ 9 h 1199"/>
                    <a:gd name="T48" fmla="*/ 3 w 410"/>
                    <a:gd name="T49" fmla="*/ 9 h 1199"/>
                    <a:gd name="T50" fmla="*/ 3 w 410"/>
                    <a:gd name="T51" fmla="*/ 8 h 1199"/>
                    <a:gd name="T52" fmla="*/ 3 w 410"/>
                    <a:gd name="T53" fmla="*/ 8 h 1199"/>
                    <a:gd name="T54" fmla="*/ 3 w 410"/>
                    <a:gd name="T55" fmla="*/ 7 h 1199"/>
                    <a:gd name="T56" fmla="*/ 3 w 410"/>
                    <a:gd name="T57" fmla="*/ 7 h 1199"/>
                    <a:gd name="T58" fmla="*/ 3 w 410"/>
                    <a:gd name="T59" fmla="*/ 6 h 1199"/>
                    <a:gd name="T60" fmla="*/ 3 w 410"/>
                    <a:gd name="T61" fmla="*/ 6 h 1199"/>
                    <a:gd name="T62" fmla="*/ 3 w 410"/>
                    <a:gd name="T63" fmla="*/ 5 h 1199"/>
                    <a:gd name="T64" fmla="*/ 3 w 410"/>
                    <a:gd name="T65" fmla="*/ 4 h 1199"/>
                    <a:gd name="T66" fmla="*/ 3 w 410"/>
                    <a:gd name="T67" fmla="*/ 4 h 1199"/>
                    <a:gd name="T68" fmla="*/ 3 w 410"/>
                    <a:gd name="T69" fmla="*/ 3 h 1199"/>
                    <a:gd name="T70" fmla="*/ 3 w 410"/>
                    <a:gd name="T71" fmla="*/ 3 h 1199"/>
                    <a:gd name="T72" fmla="*/ 3 w 410"/>
                    <a:gd name="T73" fmla="*/ 2 h 1199"/>
                    <a:gd name="T74" fmla="*/ 3 w 410"/>
                    <a:gd name="T75" fmla="*/ 2 h 1199"/>
                    <a:gd name="T76" fmla="*/ 2 w 410"/>
                    <a:gd name="T77" fmla="*/ 1 h 1199"/>
                    <a:gd name="T78" fmla="*/ 2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FF3300"/>
                </a:solidFill>
                <a:ln w="9525">
                  <a:noFill/>
                  <a:round/>
                  <a:headEnd/>
                  <a:tailEnd/>
                </a:ln>
              </p:spPr>
              <p:txBody>
                <a:bodyPr/>
                <a:lstStyle/>
                <a:p>
                  <a:endParaRPr lang="cs-CZ"/>
                </a:p>
              </p:txBody>
            </p:sp>
            <p:grpSp>
              <p:nvGrpSpPr>
                <p:cNvPr id="1211" name="Group 162"/>
                <p:cNvGrpSpPr>
                  <a:grpSpLocks/>
                </p:cNvGrpSpPr>
                <p:nvPr/>
              </p:nvGrpSpPr>
              <p:grpSpPr bwMode="auto">
                <a:xfrm>
                  <a:off x="2009" y="1698"/>
                  <a:ext cx="82" cy="239"/>
                  <a:chOff x="2009" y="1698"/>
                  <a:chExt cx="82" cy="239"/>
                </a:xfrm>
              </p:grpSpPr>
              <p:grpSp>
                <p:nvGrpSpPr>
                  <p:cNvPr id="1212" name="Group 163"/>
                  <p:cNvGrpSpPr>
                    <a:grpSpLocks/>
                  </p:cNvGrpSpPr>
                  <p:nvPr/>
                </p:nvGrpSpPr>
                <p:grpSpPr bwMode="auto">
                  <a:xfrm>
                    <a:off x="2009" y="1698"/>
                    <a:ext cx="82" cy="239"/>
                    <a:chOff x="2009" y="1698"/>
                    <a:chExt cx="82" cy="239"/>
                  </a:xfrm>
                </p:grpSpPr>
                <p:grpSp>
                  <p:nvGrpSpPr>
                    <p:cNvPr id="1213" name="Group 164"/>
                    <p:cNvGrpSpPr>
                      <a:grpSpLocks/>
                    </p:cNvGrpSpPr>
                    <p:nvPr/>
                  </p:nvGrpSpPr>
                  <p:grpSpPr bwMode="auto">
                    <a:xfrm>
                      <a:off x="2009" y="1698"/>
                      <a:ext cx="82" cy="239"/>
                      <a:chOff x="2009" y="1698"/>
                      <a:chExt cx="82" cy="239"/>
                    </a:xfrm>
                  </p:grpSpPr>
                  <p:sp>
                    <p:nvSpPr>
                      <p:cNvPr id="1223" name="Freeform 165"/>
                      <p:cNvSpPr>
                        <a:spLocks/>
                      </p:cNvSpPr>
                      <p:nvPr/>
                    </p:nvSpPr>
                    <p:spPr bwMode="auto">
                      <a:xfrm>
                        <a:off x="2009" y="1702"/>
                        <a:ext cx="36" cy="230"/>
                      </a:xfrm>
                      <a:custGeom>
                        <a:avLst/>
                        <a:gdLst>
                          <a:gd name="T0" fmla="*/ 0 w 181"/>
                          <a:gd name="T1" fmla="*/ 1 h 1152"/>
                          <a:gd name="T2" fmla="*/ 0 w 181"/>
                          <a:gd name="T3" fmla="*/ 0 h 1152"/>
                          <a:gd name="T4" fmla="*/ 0 w 181"/>
                          <a:gd name="T5" fmla="*/ 0 h 1152"/>
                          <a:gd name="T6" fmla="*/ 0 w 181"/>
                          <a:gd name="T7" fmla="*/ 0 h 1152"/>
                          <a:gd name="T8" fmla="*/ 0 w 181"/>
                          <a:gd name="T9" fmla="*/ 0 h 1152"/>
                          <a:gd name="T10" fmla="*/ 0 w 181"/>
                          <a:gd name="T11" fmla="*/ 1 h 1152"/>
                          <a:gd name="T12" fmla="*/ 0 w 181"/>
                          <a:gd name="T13" fmla="*/ 1 h 1152"/>
                          <a:gd name="T14" fmla="*/ 0 w 181"/>
                          <a:gd name="T15" fmla="*/ 1 h 1152"/>
                          <a:gd name="T16" fmla="*/ 0 w 181"/>
                          <a:gd name="T17" fmla="*/ 2 h 1152"/>
                          <a:gd name="T18" fmla="*/ 0 w 181"/>
                          <a:gd name="T19" fmla="*/ 2 h 1152"/>
                          <a:gd name="T20" fmla="*/ 0 w 181"/>
                          <a:gd name="T21" fmla="*/ 2 h 1152"/>
                          <a:gd name="T22" fmla="*/ 1 w 181"/>
                          <a:gd name="T23" fmla="*/ 3 h 1152"/>
                          <a:gd name="T24" fmla="*/ 1 w 181"/>
                          <a:gd name="T25" fmla="*/ 3 h 1152"/>
                          <a:gd name="T26" fmla="*/ 1 w 181"/>
                          <a:gd name="T27" fmla="*/ 3 h 1152"/>
                          <a:gd name="T28" fmla="*/ 1 w 181"/>
                          <a:gd name="T29" fmla="*/ 4 h 1152"/>
                          <a:gd name="T30" fmla="*/ 1 w 181"/>
                          <a:gd name="T31" fmla="*/ 4 h 1152"/>
                          <a:gd name="T32" fmla="*/ 1 w 181"/>
                          <a:gd name="T33" fmla="*/ 4 h 1152"/>
                          <a:gd name="T34" fmla="*/ 1 w 181"/>
                          <a:gd name="T35" fmla="*/ 5 h 1152"/>
                          <a:gd name="T36" fmla="*/ 1 w 181"/>
                          <a:gd name="T37" fmla="*/ 5 h 1152"/>
                          <a:gd name="T38" fmla="*/ 1 w 181"/>
                          <a:gd name="T39" fmla="*/ 5 h 1152"/>
                          <a:gd name="T40" fmla="*/ 1 w 181"/>
                          <a:gd name="T41" fmla="*/ 6 h 1152"/>
                          <a:gd name="T42" fmla="*/ 1 w 181"/>
                          <a:gd name="T43" fmla="*/ 6 h 1152"/>
                          <a:gd name="T44" fmla="*/ 1 w 181"/>
                          <a:gd name="T45" fmla="*/ 6 h 1152"/>
                          <a:gd name="T46" fmla="*/ 1 w 181"/>
                          <a:gd name="T47" fmla="*/ 7 h 1152"/>
                          <a:gd name="T48" fmla="*/ 1 w 181"/>
                          <a:gd name="T49" fmla="*/ 7 h 1152"/>
                          <a:gd name="T50" fmla="*/ 1 w 181"/>
                          <a:gd name="T51" fmla="*/ 7 h 1152"/>
                          <a:gd name="T52" fmla="*/ 1 w 181"/>
                          <a:gd name="T53" fmla="*/ 8 h 1152"/>
                          <a:gd name="T54" fmla="*/ 1 w 181"/>
                          <a:gd name="T55" fmla="*/ 8 h 1152"/>
                          <a:gd name="T56" fmla="*/ 1 w 181"/>
                          <a:gd name="T57" fmla="*/ 8 h 1152"/>
                          <a:gd name="T58" fmla="*/ 1 w 181"/>
                          <a:gd name="T59" fmla="*/ 8 h 1152"/>
                          <a:gd name="T60" fmla="*/ 1 w 181"/>
                          <a:gd name="T61" fmla="*/ 9 h 1152"/>
                          <a:gd name="T62" fmla="*/ 1 w 181"/>
                          <a:gd name="T63" fmla="*/ 9 h 1152"/>
                          <a:gd name="T64" fmla="*/ 1 w 181"/>
                          <a:gd name="T65" fmla="*/ 9 h 1152"/>
                          <a:gd name="T66" fmla="*/ 1 w 181"/>
                          <a:gd name="T67" fmla="*/ 9 h 1152"/>
                          <a:gd name="T68" fmla="*/ 1 w 181"/>
                          <a:gd name="T69" fmla="*/ 9 h 1152"/>
                          <a:gd name="T70" fmla="*/ 1 w 181"/>
                          <a:gd name="T71" fmla="*/ 9 h 1152"/>
                          <a:gd name="T72" fmla="*/ 1 w 181"/>
                          <a:gd name="T73" fmla="*/ 9 h 1152"/>
                          <a:gd name="T74" fmla="*/ 1 w 181"/>
                          <a:gd name="T75" fmla="*/ 8 h 1152"/>
                          <a:gd name="T76" fmla="*/ 1 w 181"/>
                          <a:gd name="T77" fmla="*/ 8 h 1152"/>
                          <a:gd name="T78" fmla="*/ 1 w 181"/>
                          <a:gd name="T79" fmla="*/ 8 h 1152"/>
                          <a:gd name="T80" fmla="*/ 1 w 181"/>
                          <a:gd name="T81" fmla="*/ 7 h 1152"/>
                          <a:gd name="T82" fmla="*/ 1 w 181"/>
                          <a:gd name="T83" fmla="*/ 7 h 1152"/>
                          <a:gd name="T84" fmla="*/ 1 w 181"/>
                          <a:gd name="T85" fmla="*/ 6 h 1152"/>
                          <a:gd name="T86" fmla="*/ 1 w 181"/>
                          <a:gd name="T87" fmla="*/ 6 h 1152"/>
                          <a:gd name="T88" fmla="*/ 1 w 181"/>
                          <a:gd name="T89" fmla="*/ 5 h 1152"/>
                          <a:gd name="T90" fmla="*/ 1 w 181"/>
                          <a:gd name="T91" fmla="*/ 5 h 1152"/>
                          <a:gd name="T92" fmla="*/ 1 w 181"/>
                          <a:gd name="T93" fmla="*/ 5 h 1152"/>
                          <a:gd name="T94" fmla="*/ 1 w 181"/>
                          <a:gd name="T95" fmla="*/ 4 h 1152"/>
                          <a:gd name="T96" fmla="*/ 1 w 181"/>
                          <a:gd name="T97" fmla="*/ 4 h 1152"/>
                          <a:gd name="T98" fmla="*/ 1 w 181"/>
                          <a:gd name="T99" fmla="*/ 4 h 1152"/>
                          <a:gd name="T100" fmla="*/ 1 w 181"/>
                          <a:gd name="T101" fmla="*/ 3 h 1152"/>
                          <a:gd name="T102" fmla="*/ 1 w 181"/>
                          <a:gd name="T103" fmla="*/ 3 h 1152"/>
                          <a:gd name="T104" fmla="*/ 1 w 181"/>
                          <a:gd name="T105" fmla="*/ 3 h 1152"/>
                          <a:gd name="T106" fmla="*/ 1 w 181"/>
                          <a:gd name="T107" fmla="*/ 2 h 1152"/>
                          <a:gd name="T108" fmla="*/ 1 w 181"/>
                          <a:gd name="T109" fmla="*/ 2 h 1152"/>
                          <a:gd name="T110" fmla="*/ 1 w 181"/>
                          <a:gd name="T111" fmla="*/ 2 h 1152"/>
                          <a:gd name="T112" fmla="*/ 1 w 181"/>
                          <a:gd name="T113" fmla="*/ 2 h 1152"/>
                          <a:gd name="T114" fmla="*/ 1 w 181"/>
                          <a:gd name="T115" fmla="*/ 1 h 1152"/>
                          <a:gd name="T116" fmla="*/ 1 w 181"/>
                          <a:gd name="T117" fmla="*/ 1 h 1152"/>
                          <a:gd name="T118" fmla="*/ 0 w 181"/>
                          <a:gd name="T119" fmla="*/ 1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FF3300"/>
                      </a:solidFill>
                      <a:ln w="9525">
                        <a:noFill/>
                        <a:round/>
                        <a:headEnd/>
                        <a:tailEnd/>
                      </a:ln>
                    </p:spPr>
                    <p:txBody>
                      <a:bodyPr/>
                      <a:lstStyle/>
                      <a:p>
                        <a:endParaRPr lang="cs-CZ"/>
                      </a:p>
                    </p:txBody>
                  </p:sp>
                  <p:sp>
                    <p:nvSpPr>
                      <p:cNvPr id="1224" name="Freeform 166"/>
                      <p:cNvSpPr>
                        <a:spLocks/>
                      </p:cNvSpPr>
                      <p:nvPr/>
                    </p:nvSpPr>
                    <p:spPr bwMode="auto">
                      <a:xfrm>
                        <a:off x="2054" y="1698"/>
                        <a:ext cx="37" cy="239"/>
                      </a:xfrm>
                      <a:custGeom>
                        <a:avLst/>
                        <a:gdLst>
                          <a:gd name="T0" fmla="*/ 0 w 188"/>
                          <a:gd name="T1" fmla="*/ 0 h 1194"/>
                          <a:gd name="T2" fmla="*/ 0 w 188"/>
                          <a:gd name="T3" fmla="*/ 1 h 1194"/>
                          <a:gd name="T4" fmla="*/ 0 w 188"/>
                          <a:gd name="T5" fmla="*/ 1 h 1194"/>
                          <a:gd name="T6" fmla="*/ 0 w 188"/>
                          <a:gd name="T7" fmla="*/ 2 h 1194"/>
                          <a:gd name="T8" fmla="*/ 1 w 188"/>
                          <a:gd name="T9" fmla="*/ 3 h 1194"/>
                          <a:gd name="T10" fmla="*/ 1 w 188"/>
                          <a:gd name="T11" fmla="*/ 3 h 1194"/>
                          <a:gd name="T12" fmla="*/ 1 w 188"/>
                          <a:gd name="T13" fmla="*/ 4 h 1194"/>
                          <a:gd name="T14" fmla="*/ 1 w 188"/>
                          <a:gd name="T15" fmla="*/ 5 h 1194"/>
                          <a:gd name="T16" fmla="*/ 1 w 188"/>
                          <a:gd name="T17" fmla="*/ 6 h 1194"/>
                          <a:gd name="T18" fmla="*/ 1 w 188"/>
                          <a:gd name="T19" fmla="*/ 7 h 1194"/>
                          <a:gd name="T20" fmla="*/ 1 w 188"/>
                          <a:gd name="T21" fmla="*/ 7 h 1194"/>
                          <a:gd name="T22" fmla="*/ 1 w 188"/>
                          <a:gd name="T23" fmla="*/ 8 h 1194"/>
                          <a:gd name="T24" fmla="*/ 1 w 188"/>
                          <a:gd name="T25" fmla="*/ 9 h 1194"/>
                          <a:gd name="T26" fmla="*/ 1 w 188"/>
                          <a:gd name="T27" fmla="*/ 10 h 1194"/>
                          <a:gd name="T28" fmla="*/ 1 w 188"/>
                          <a:gd name="T29" fmla="*/ 9 h 1194"/>
                          <a:gd name="T30" fmla="*/ 1 w 188"/>
                          <a:gd name="T31" fmla="*/ 9 h 1194"/>
                          <a:gd name="T32" fmla="*/ 1 w 188"/>
                          <a:gd name="T33" fmla="*/ 9 h 1194"/>
                          <a:gd name="T34" fmla="*/ 1 w 188"/>
                          <a:gd name="T35" fmla="*/ 8 h 1194"/>
                          <a:gd name="T36" fmla="*/ 1 w 188"/>
                          <a:gd name="T37" fmla="*/ 8 h 1194"/>
                          <a:gd name="T38" fmla="*/ 1 w 188"/>
                          <a:gd name="T39" fmla="*/ 7 h 1194"/>
                          <a:gd name="T40" fmla="*/ 1 w 188"/>
                          <a:gd name="T41" fmla="*/ 7 h 1194"/>
                          <a:gd name="T42" fmla="*/ 1 w 188"/>
                          <a:gd name="T43" fmla="*/ 7 h 1194"/>
                          <a:gd name="T44" fmla="*/ 1 w 188"/>
                          <a:gd name="T45" fmla="*/ 6 h 1194"/>
                          <a:gd name="T46" fmla="*/ 1 w 188"/>
                          <a:gd name="T47" fmla="*/ 5 h 1194"/>
                          <a:gd name="T48" fmla="*/ 1 w 188"/>
                          <a:gd name="T49" fmla="*/ 5 h 1194"/>
                          <a:gd name="T50" fmla="*/ 1 w 188"/>
                          <a:gd name="T51" fmla="*/ 4 h 1194"/>
                          <a:gd name="T52" fmla="*/ 1 w 188"/>
                          <a:gd name="T53" fmla="*/ 4 h 1194"/>
                          <a:gd name="T54" fmla="*/ 1 w 188"/>
                          <a:gd name="T55" fmla="*/ 3 h 1194"/>
                          <a:gd name="T56" fmla="*/ 1 w 188"/>
                          <a:gd name="T57" fmla="*/ 2 h 1194"/>
                          <a:gd name="T58" fmla="*/ 1 w 188"/>
                          <a:gd name="T59" fmla="*/ 2 h 1194"/>
                          <a:gd name="T60" fmla="*/ 1 w 188"/>
                          <a:gd name="T61" fmla="*/ 1 h 1194"/>
                          <a:gd name="T62" fmla="*/ 0 w 188"/>
                          <a:gd name="T63" fmla="*/ 0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FF3300"/>
                      </a:solidFill>
                      <a:ln w="9525">
                        <a:noFill/>
                        <a:round/>
                        <a:headEnd/>
                        <a:tailEnd/>
                      </a:ln>
                    </p:spPr>
                    <p:txBody>
                      <a:bodyPr/>
                      <a:lstStyle/>
                      <a:p>
                        <a:endParaRPr lang="cs-CZ"/>
                      </a:p>
                    </p:txBody>
                  </p:sp>
                </p:grpSp>
                <p:sp>
                  <p:nvSpPr>
                    <p:cNvPr id="1222" name="Freeform 167"/>
                    <p:cNvSpPr>
                      <a:spLocks/>
                    </p:cNvSpPr>
                    <p:nvPr/>
                  </p:nvSpPr>
                  <p:spPr bwMode="auto">
                    <a:xfrm>
                      <a:off x="2017" y="1707"/>
                      <a:ext cx="41" cy="230"/>
                    </a:xfrm>
                    <a:custGeom>
                      <a:avLst/>
                      <a:gdLst>
                        <a:gd name="T0" fmla="*/ 0 w 206"/>
                        <a:gd name="T1" fmla="*/ 0 h 1149"/>
                        <a:gd name="T2" fmla="*/ 1 w 206"/>
                        <a:gd name="T3" fmla="*/ 0 h 1149"/>
                        <a:gd name="T4" fmla="*/ 1 w 206"/>
                        <a:gd name="T5" fmla="*/ 1 h 1149"/>
                        <a:gd name="T6" fmla="*/ 1 w 206"/>
                        <a:gd name="T7" fmla="*/ 1 h 1149"/>
                        <a:gd name="T8" fmla="*/ 1 w 206"/>
                        <a:gd name="T9" fmla="*/ 2 h 1149"/>
                        <a:gd name="T10" fmla="*/ 1 w 206"/>
                        <a:gd name="T11" fmla="*/ 2 h 1149"/>
                        <a:gd name="T12" fmla="*/ 1 w 206"/>
                        <a:gd name="T13" fmla="*/ 3 h 1149"/>
                        <a:gd name="T14" fmla="*/ 1 w 206"/>
                        <a:gd name="T15" fmla="*/ 3 h 1149"/>
                        <a:gd name="T16" fmla="*/ 1 w 206"/>
                        <a:gd name="T17" fmla="*/ 4 h 1149"/>
                        <a:gd name="T18" fmla="*/ 1 w 206"/>
                        <a:gd name="T19" fmla="*/ 4 h 1149"/>
                        <a:gd name="T20" fmla="*/ 1 w 206"/>
                        <a:gd name="T21" fmla="*/ 5 h 1149"/>
                        <a:gd name="T22" fmla="*/ 2 w 206"/>
                        <a:gd name="T23" fmla="*/ 5 h 1149"/>
                        <a:gd name="T24" fmla="*/ 2 w 206"/>
                        <a:gd name="T25" fmla="*/ 6 h 1149"/>
                        <a:gd name="T26" fmla="*/ 2 w 206"/>
                        <a:gd name="T27" fmla="*/ 6 h 1149"/>
                        <a:gd name="T28" fmla="*/ 2 w 206"/>
                        <a:gd name="T29" fmla="*/ 7 h 1149"/>
                        <a:gd name="T30" fmla="*/ 2 w 206"/>
                        <a:gd name="T31" fmla="*/ 8 h 1149"/>
                        <a:gd name="T32" fmla="*/ 2 w 206"/>
                        <a:gd name="T33" fmla="*/ 8 h 1149"/>
                        <a:gd name="T34" fmla="*/ 2 w 206"/>
                        <a:gd name="T35" fmla="*/ 9 h 1149"/>
                        <a:gd name="T36" fmla="*/ 2 w 206"/>
                        <a:gd name="T37" fmla="*/ 9 h 1149"/>
                        <a:gd name="T38" fmla="*/ 2 w 206"/>
                        <a:gd name="T39" fmla="*/ 9 h 1149"/>
                        <a:gd name="T40" fmla="*/ 1 w 206"/>
                        <a:gd name="T41" fmla="*/ 9 h 1149"/>
                        <a:gd name="T42" fmla="*/ 1 w 206"/>
                        <a:gd name="T43" fmla="*/ 9 h 1149"/>
                        <a:gd name="T44" fmla="*/ 1 w 206"/>
                        <a:gd name="T45" fmla="*/ 8 h 1149"/>
                        <a:gd name="T46" fmla="*/ 1 w 206"/>
                        <a:gd name="T47" fmla="*/ 8 h 1149"/>
                        <a:gd name="T48" fmla="*/ 1 w 206"/>
                        <a:gd name="T49" fmla="*/ 7 h 1149"/>
                        <a:gd name="T50" fmla="*/ 1 w 206"/>
                        <a:gd name="T51" fmla="*/ 6 h 1149"/>
                        <a:gd name="T52" fmla="*/ 1 w 206"/>
                        <a:gd name="T53" fmla="*/ 5 h 1149"/>
                        <a:gd name="T54" fmla="*/ 1 w 206"/>
                        <a:gd name="T55" fmla="*/ 4 h 1149"/>
                        <a:gd name="T56" fmla="*/ 1 w 206"/>
                        <a:gd name="T57" fmla="*/ 4 h 1149"/>
                        <a:gd name="T58" fmla="*/ 1 w 206"/>
                        <a:gd name="T59" fmla="*/ 3 h 1149"/>
                        <a:gd name="T60" fmla="*/ 1 w 206"/>
                        <a:gd name="T61" fmla="*/ 3 h 1149"/>
                        <a:gd name="T62" fmla="*/ 0 w 206"/>
                        <a:gd name="T63" fmla="*/ 2 h 1149"/>
                        <a:gd name="T64" fmla="*/ 0 w 206"/>
                        <a:gd name="T65" fmla="*/ 1 h 1149"/>
                        <a:gd name="T66" fmla="*/ 0 w 206"/>
                        <a:gd name="T67" fmla="*/ 1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FF3300"/>
                    </a:solidFill>
                    <a:ln w="9525">
                      <a:noFill/>
                      <a:round/>
                      <a:headEnd/>
                      <a:tailEnd/>
                    </a:ln>
                  </p:spPr>
                  <p:txBody>
                    <a:bodyPr/>
                    <a:lstStyle/>
                    <a:p>
                      <a:endParaRPr lang="cs-CZ"/>
                    </a:p>
                  </p:txBody>
                </p:sp>
              </p:grpSp>
              <p:sp>
                <p:nvSpPr>
                  <p:cNvPr id="1220" name="Freeform 168"/>
                  <p:cNvSpPr>
                    <a:spLocks/>
                  </p:cNvSpPr>
                  <p:nvPr/>
                </p:nvSpPr>
                <p:spPr bwMode="auto">
                  <a:xfrm>
                    <a:off x="2046" y="1715"/>
                    <a:ext cx="27" cy="207"/>
                  </a:xfrm>
                  <a:custGeom>
                    <a:avLst/>
                    <a:gdLst>
                      <a:gd name="T0" fmla="*/ 0 w 138"/>
                      <a:gd name="T1" fmla="*/ 0 h 1036"/>
                      <a:gd name="T2" fmla="*/ 0 w 138"/>
                      <a:gd name="T3" fmla="*/ 0 h 1036"/>
                      <a:gd name="T4" fmla="*/ 0 w 138"/>
                      <a:gd name="T5" fmla="*/ 1 h 1036"/>
                      <a:gd name="T6" fmla="*/ 0 w 138"/>
                      <a:gd name="T7" fmla="*/ 1 h 1036"/>
                      <a:gd name="T8" fmla="*/ 0 w 138"/>
                      <a:gd name="T9" fmla="*/ 1 h 1036"/>
                      <a:gd name="T10" fmla="*/ 0 w 138"/>
                      <a:gd name="T11" fmla="*/ 1 h 1036"/>
                      <a:gd name="T12" fmla="*/ 0 w 138"/>
                      <a:gd name="T13" fmla="*/ 2 h 1036"/>
                      <a:gd name="T14" fmla="*/ 1 w 138"/>
                      <a:gd name="T15" fmla="*/ 2 h 1036"/>
                      <a:gd name="T16" fmla="*/ 1 w 138"/>
                      <a:gd name="T17" fmla="*/ 2 h 1036"/>
                      <a:gd name="T18" fmla="*/ 1 w 138"/>
                      <a:gd name="T19" fmla="*/ 3 h 1036"/>
                      <a:gd name="T20" fmla="*/ 1 w 138"/>
                      <a:gd name="T21" fmla="*/ 3 h 1036"/>
                      <a:gd name="T22" fmla="*/ 1 w 138"/>
                      <a:gd name="T23" fmla="*/ 3 h 1036"/>
                      <a:gd name="T24" fmla="*/ 1 w 138"/>
                      <a:gd name="T25" fmla="*/ 4 h 1036"/>
                      <a:gd name="T26" fmla="*/ 1 w 138"/>
                      <a:gd name="T27" fmla="*/ 4 h 1036"/>
                      <a:gd name="T28" fmla="*/ 1 w 138"/>
                      <a:gd name="T29" fmla="*/ 5 h 1036"/>
                      <a:gd name="T30" fmla="*/ 1 w 138"/>
                      <a:gd name="T31" fmla="*/ 5 h 1036"/>
                      <a:gd name="T32" fmla="*/ 1 w 138"/>
                      <a:gd name="T33" fmla="*/ 5 h 1036"/>
                      <a:gd name="T34" fmla="*/ 1 w 138"/>
                      <a:gd name="T35" fmla="*/ 6 h 1036"/>
                      <a:gd name="T36" fmla="*/ 1 w 138"/>
                      <a:gd name="T37" fmla="*/ 6 h 1036"/>
                      <a:gd name="T38" fmla="*/ 1 w 138"/>
                      <a:gd name="T39" fmla="*/ 7 h 1036"/>
                      <a:gd name="T40" fmla="*/ 1 w 138"/>
                      <a:gd name="T41" fmla="*/ 7 h 1036"/>
                      <a:gd name="T42" fmla="*/ 1 w 138"/>
                      <a:gd name="T43" fmla="*/ 7 h 1036"/>
                      <a:gd name="T44" fmla="*/ 1 w 138"/>
                      <a:gd name="T45" fmla="*/ 8 h 1036"/>
                      <a:gd name="T46" fmla="*/ 1 w 138"/>
                      <a:gd name="T47" fmla="*/ 8 h 1036"/>
                      <a:gd name="T48" fmla="*/ 1 w 138"/>
                      <a:gd name="T49" fmla="*/ 8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solidFill>
                    <a:srgbClr val="FF3300"/>
                  </a:solidFill>
                  <a:ln w="4763">
                    <a:solidFill>
                      <a:srgbClr val="C0C0FF"/>
                    </a:solidFill>
                    <a:round/>
                    <a:headEnd/>
                    <a:tailEnd/>
                  </a:ln>
                </p:spPr>
                <p:txBody>
                  <a:bodyPr/>
                  <a:lstStyle/>
                  <a:p>
                    <a:endParaRPr lang="cs-CZ"/>
                  </a:p>
                </p:txBody>
              </p:sp>
            </p:grpSp>
          </p:grpSp>
          <p:grpSp>
            <p:nvGrpSpPr>
              <p:cNvPr id="1218" name="Group 169"/>
              <p:cNvGrpSpPr>
                <a:grpSpLocks/>
              </p:cNvGrpSpPr>
              <p:nvPr/>
            </p:nvGrpSpPr>
            <p:grpSpPr bwMode="auto">
              <a:xfrm>
                <a:off x="2010" y="1688"/>
                <a:ext cx="53" cy="26"/>
                <a:chOff x="2010" y="1688"/>
                <a:chExt cx="53" cy="26"/>
              </a:xfrm>
            </p:grpSpPr>
            <p:sp>
              <p:nvSpPr>
                <p:cNvPr id="1214" name="Oval 170"/>
                <p:cNvSpPr>
                  <a:spLocks noChangeArrowheads="1"/>
                </p:cNvSpPr>
                <p:nvPr/>
              </p:nvSpPr>
              <p:spPr bwMode="auto">
                <a:xfrm>
                  <a:off x="2010" y="1688"/>
                  <a:ext cx="53" cy="26"/>
                </a:xfrm>
                <a:prstGeom prst="ellipse">
                  <a:avLst/>
                </a:prstGeom>
                <a:solidFill>
                  <a:srgbClr val="FF3300"/>
                </a:solidFill>
                <a:ln w="3175">
                  <a:solidFill>
                    <a:srgbClr val="000020"/>
                  </a:solidFill>
                  <a:round/>
                  <a:headEnd/>
                  <a:tailEnd/>
                </a:ln>
              </p:spPr>
              <p:txBody>
                <a:bodyPr/>
                <a:lstStyle/>
                <a:p>
                  <a:endParaRPr lang="cs-CZ"/>
                </a:p>
              </p:txBody>
            </p:sp>
            <p:sp>
              <p:nvSpPr>
                <p:cNvPr id="1215" name="Oval 171"/>
                <p:cNvSpPr>
                  <a:spLocks noChangeArrowheads="1"/>
                </p:cNvSpPr>
                <p:nvPr/>
              </p:nvSpPr>
              <p:spPr bwMode="auto">
                <a:xfrm>
                  <a:off x="2016" y="1691"/>
                  <a:ext cx="41" cy="20"/>
                </a:xfrm>
                <a:prstGeom prst="ellipse">
                  <a:avLst/>
                </a:prstGeom>
                <a:solidFill>
                  <a:srgbClr val="FF3300"/>
                </a:solidFill>
                <a:ln w="3175">
                  <a:solidFill>
                    <a:srgbClr val="000020"/>
                  </a:solidFill>
                  <a:round/>
                  <a:headEnd/>
                  <a:tailEnd/>
                </a:ln>
              </p:spPr>
              <p:txBody>
                <a:bodyPr/>
                <a:lstStyle/>
                <a:p>
                  <a:endParaRPr lang="cs-CZ"/>
                </a:p>
              </p:txBody>
            </p:sp>
            <p:sp>
              <p:nvSpPr>
                <p:cNvPr id="1216" name="Oval 172"/>
                <p:cNvSpPr>
                  <a:spLocks noChangeArrowheads="1"/>
                </p:cNvSpPr>
                <p:nvPr/>
              </p:nvSpPr>
              <p:spPr bwMode="auto">
                <a:xfrm>
                  <a:off x="2018" y="1693"/>
                  <a:ext cx="35" cy="15"/>
                </a:xfrm>
                <a:prstGeom prst="ellipse">
                  <a:avLst/>
                </a:prstGeom>
                <a:solidFill>
                  <a:srgbClr val="FF3300"/>
                </a:solidFill>
                <a:ln w="3175">
                  <a:solidFill>
                    <a:srgbClr val="000020"/>
                  </a:solidFill>
                  <a:round/>
                  <a:headEnd/>
                  <a:tailEnd/>
                </a:ln>
              </p:spPr>
              <p:txBody>
                <a:bodyPr/>
                <a:lstStyle/>
                <a:p>
                  <a:endParaRPr lang="cs-CZ"/>
                </a:p>
              </p:txBody>
            </p:sp>
          </p:grpSp>
        </p:grpSp>
      </p:grpSp>
      <p:graphicFrame>
        <p:nvGraphicFramePr>
          <p:cNvPr id="1026" name="Object 173"/>
          <p:cNvGraphicFramePr>
            <a:graphicFrameLocks noChangeAspect="1"/>
          </p:cNvGraphicFramePr>
          <p:nvPr/>
        </p:nvGraphicFramePr>
        <p:xfrm>
          <a:off x="4498974" y="3601863"/>
          <a:ext cx="338138" cy="401638"/>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PBrush">
                  <p:embed/>
                </p:oleObj>
              </mc:Choice>
              <mc:Fallback>
                <p:oleObj name="rastrový obrázek" r:id="rId4" imgW="1495431" imgH="1771790" progId="PBrush">
                  <p:embed/>
                  <p:pic>
                    <p:nvPicPr>
                      <p:cNvPr id="1026" name="Object 17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98974" y="3601863"/>
                        <a:ext cx="338138" cy="401638"/>
                      </a:xfrm>
                      <a:prstGeom prst="rect">
                        <a:avLst/>
                      </a:prstGeom>
                      <a:solidFill>
                        <a:srgbClr val="FFFF66"/>
                      </a:solidFill>
                    </p:spPr>
                  </p:pic>
                </p:oleObj>
              </mc:Fallback>
            </mc:AlternateContent>
          </a:graphicData>
        </a:graphic>
      </p:graphicFrame>
      <p:grpSp>
        <p:nvGrpSpPr>
          <p:cNvPr id="1219" name="Group 174"/>
          <p:cNvGrpSpPr>
            <a:grpSpLocks/>
          </p:cNvGrpSpPr>
          <p:nvPr/>
        </p:nvGrpSpPr>
        <p:grpSpPr bwMode="auto">
          <a:xfrm>
            <a:off x="1744662" y="2220738"/>
            <a:ext cx="609600" cy="823913"/>
            <a:chOff x="3888" y="143"/>
            <a:chExt cx="1222" cy="1479"/>
          </a:xfrm>
        </p:grpSpPr>
        <p:grpSp>
          <p:nvGrpSpPr>
            <p:cNvPr id="1221" name="Group 175"/>
            <p:cNvGrpSpPr>
              <a:grpSpLocks/>
            </p:cNvGrpSpPr>
            <p:nvPr/>
          </p:nvGrpSpPr>
          <p:grpSpPr bwMode="auto">
            <a:xfrm>
              <a:off x="3888" y="143"/>
              <a:ext cx="1222" cy="1479"/>
              <a:chOff x="3888" y="143"/>
              <a:chExt cx="1222" cy="1479"/>
            </a:xfrm>
          </p:grpSpPr>
          <p:grpSp>
            <p:nvGrpSpPr>
              <p:cNvPr id="1225" name="Group 176"/>
              <p:cNvGrpSpPr>
                <a:grpSpLocks/>
              </p:cNvGrpSpPr>
              <p:nvPr/>
            </p:nvGrpSpPr>
            <p:grpSpPr bwMode="auto">
              <a:xfrm>
                <a:off x="3888" y="411"/>
                <a:ext cx="445" cy="1211"/>
                <a:chOff x="3888" y="411"/>
                <a:chExt cx="445" cy="1211"/>
              </a:xfrm>
            </p:grpSpPr>
            <p:sp>
              <p:nvSpPr>
                <p:cNvPr id="1204" name="Freeform 177"/>
                <p:cNvSpPr>
                  <a:spLocks/>
                </p:cNvSpPr>
                <p:nvPr/>
              </p:nvSpPr>
              <p:spPr bwMode="auto">
                <a:xfrm>
                  <a:off x="3971" y="411"/>
                  <a:ext cx="245" cy="269"/>
                </a:xfrm>
                <a:custGeom>
                  <a:avLst/>
                  <a:gdLst>
                    <a:gd name="T0" fmla="*/ 15 w 490"/>
                    <a:gd name="T1" fmla="*/ 0 h 538"/>
                    <a:gd name="T2" fmla="*/ 26 w 490"/>
                    <a:gd name="T3" fmla="*/ 0 h 538"/>
                    <a:gd name="T4" fmla="*/ 36 w 490"/>
                    <a:gd name="T5" fmla="*/ 4 h 538"/>
                    <a:gd name="T6" fmla="*/ 42 w 490"/>
                    <a:gd name="T7" fmla="*/ 7 h 538"/>
                    <a:gd name="T8" fmla="*/ 46 w 490"/>
                    <a:gd name="T9" fmla="*/ 19 h 538"/>
                    <a:gd name="T10" fmla="*/ 48 w 490"/>
                    <a:gd name="T11" fmla="*/ 26 h 538"/>
                    <a:gd name="T12" fmla="*/ 58 w 490"/>
                    <a:gd name="T13" fmla="*/ 18 h 538"/>
                    <a:gd name="T14" fmla="*/ 61 w 490"/>
                    <a:gd name="T15" fmla="*/ 19 h 538"/>
                    <a:gd name="T16" fmla="*/ 61 w 490"/>
                    <a:gd name="T17" fmla="*/ 23 h 538"/>
                    <a:gd name="T18" fmla="*/ 48 w 490"/>
                    <a:gd name="T19" fmla="*/ 36 h 538"/>
                    <a:gd name="T20" fmla="*/ 48 w 490"/>
                    <a:gd name="T21" fmla="*/ 46 h 538"/>
                    <a:gd name="T22" fmla="*/ 46 w 490"/>
                    <a:gd name="T23" fmla="*/ 55 h 538"/>
                    <a:gd name="T24" fmla="*/ 42 w 490"/>
                    <a:gd name="T25" fmla="*/ 63 h 538"/>
                    <a:gd name="T26" fmla="*/ 36 w 490"/>
                    <a:gd name="T27" fmla="*/ 67 h 538"/>
                    <a:gd name="T28" fmla="*/ 28 w 490"/>
                    <a:gd name="T29" fmla="*/ 67 h 538"/>
                    <a:gd name="T30" fmla="*/ 18 w 490"/>
                    <a:gd name="T31" fmla="*/ 63 h 538"/>
                    <a:gd name="T32" fmla="*/ 11 w 490"/>
                    <a:gd name="T33" fmla="*/ 55 h 538"/>
                    <a:gd name="T34" fmla="*/ 6 w 490"/>
                    <a:gd name="T35" fmla="*/ 42 h 538"/>
                    <a:gd name="T36" fmla="*/ 1 w 490"/>
                    <a:gd name="T37" fmla="*/ 31 h 538"/>
                    <a:gd name="T38" fmla="*/ 0 w 490"/>
                    <a:gd name="T39" fmla="*/ 17 h 538"/>
                    <a:gd name="T40" fmla="*/ 3 w 490"/>
                    <a:gd name="T41" fmla="*/ 8 h 538"/>
                    <a:gd name="T42" fmla="*/ 6 w 490"/>
                    <a:gd name="T43" fmla="*/ 4 h 538"/>
                    <a:gd name="T44" fmla="*/ 15 w 490"/>
                    <a:gd name="T45" fmla="*/ 0 h 5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90"/>
                    <a:gd name="T70" fmla="*/ 0 h 538"/>
                    <a:gd name="T71" fmla="*/ 490 w 490"/>
                    <a:gd name="T72" fmla="*/ 538 h 5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90" h="538">
                      <a:moveTo>
                        <a:pt x="121" y="0"/>
                      </a:moveTo>
                      <a:lnTo>
                        <a:pt x="202" y="0"/>
                      </a:lnTo>
                      <a:lnTo>
                        <a:pt x="282" y="32"/>
                      </a:lnTo>
                      <a:lnTo>
                        <a:pt x="329" y="59"/>
                      </a:lnTo>
                      <a:lnTo>
                        <a:pt x="362" y="156"/>
                      </a:lnTo>
                      <a:lnTo>
                        <a:pt x="383" y="215"/>
                      </a:lnTo>
                      <a:lnTo>
                        <a:pt x="463" y="150"/>
                      </a:lnTo>
                      <a:lnTo>
                        <a:pt x="490" y="156"/>
                      </a:lnTo>
                      <a:lnTo>
                        <a:pt x="484" y="187"/>
                      </a:lnTo>
                      <a:lnTo>
                        <a:pt x="383" y="292"/>
                      </a:lnTo>
                      <a:lnTo>
                        <a:pt x="383" y="369"/>
                      </a:lnTo>
                      <a:lnTo>
                        <a:pt x="362" y="447"/>
                      </a:lnTo>
                      <a:lnTo>
                        <a:pt x="329" y="506"/>
                      </a:lnTo>
                      <a:lnTo>
                        <a:pt x="282" y="538"/>
                      </a:lnTo>
                      <a:lnTo>
                        <a:pt x="222" y="538"/>
                      </a:lnTo>
                      <a:lnTo>
                        <a:pt x="140" y="506"/>
                      </a:lnTo>
                      <a:lnTo>
                        <a:pt x="87" y="441"/>
                      </a:lnTo>
                      <a:lnTo>
                        <a:pt x="41" y="343"/>
                      </a:lnTo>
                      <a:lnTo>
                        <a:pt x="6" y="252"/>
                      </a:lnTo>
                      <a:lnTo>
                        <a:pt x="0" y="130"/>
                      </a:lnTo>
                      <a:lnTo>
                        <a:pt x="20" y="71"/>
                      </a:lnTo>
                      <a:lnTo>
                        <a:pt x="47" y="32"/>
                      </a:lnTo>
                      <a:lnTo>
                        <a:pt x="121" y="0"/>
                      </a:lnTo>
                      <a:close/>
                    </a:path>
                  </a:pathLst>
                </a:custGeom>
                <a:solidFill>
                  <a:srgbClr val="000000"/>
                </a:solidFill>
                <a:ln w="9525">
                  <a:noFill/>
                  <a:round/>
                  <a:headEnd/>
                  <a:tailEnd/>
                </a:ln>
              </p:spPr>
              <p:txBody>
                <a:bodyPr/>
                <a:lstStyle/>
                <a:p>
                  <a:endParaRPr lang="cs-CZ"/>
                </a:p>
              </p:txBody>
            </p:sp>
            <p:sp>
              <p:nvSpPr>
                <p:cNvPr id="1205" name="Freeform 178"/>
                <p:cNvSpPr>
                  <a:spLocks/>
                </p:cNvSpPr>
                <p:nvPr/>
              </p:nvSpPr>
              <p:spPr bwMode="auto">
                <a:xfrm>
                  <a:off x="4022" y="714"/>
                  <a:ext cx="173" cy="464"/>
                </a:xfrm>
                <a:custGeom>
                  <a:avLst/>
                  <a:gdLst>
                    <a:gd name="T0" fmla="*/ 5 w 347"/>
                    <a:gd name="T1" fmla="*/ 4 h 929"/>
                    <a:gd name="T2" fmla="*/ 12 w 347"/>
                    <a:gd name="T3" fmla="*/ 0 h 929"/>
                    <a:gd name="T4" fmla="*/ 22 w 347"/>
                    <a:gd name="T5" fmla="*/ 0 h 929"/>
                    <a:gd name="T6" fmla="*/ 30 w 347"/>
                    <a:gd name="T7" fmla="*/ 2 h 929"/>
                    <a:gd name="T8" fmla="*/ 35 w 347"/>
                    <a:gd name="T9" fmla="*/ 11 h 929"/>
                    <a:gd name="T10" fmla="*/ 40 w 347"/>
                    <a:gd name="T11" fmla="*/ 25 h 929"/>
                    <a:gd name="T12" fmla="*/ 42 w 347"/>
                    <a:gd name="T13" fmla="*/ 41 h 929"/>
                    <a:gd name="T14" fmla="*/ 43 w 347"/>
                    <a:gd name="T15" fmla="*/ 60 h 929"/>
                    <a:gd name="T16" fmla="*/ 43 w 347"/>
                    <a:gd name="T17" fmla="*/ 82 h 929"/>
                    <a:gd name="T18" fmla="*/ 40 w 347"/>
                    <a:gd name="T19" fmla="*/ 100 h 929"/>
                    <a:gd name="T20" fmla="*/ 35 w 347"/>
                    <a:gd name="T21" fmla="*/ 109 h 929"/>
                    <a:gd name="T22" fmla="*/ 23 w 347"/>
                    <a:gd name="T23" fmla="*/ 116 h 929"/>
                    <a:gd name="T24" fmla="*/ 17 w 347"/>
                    <a:gd name="T25" fmla="*/ 114 h 929"/>
                    <a:gd name="T26" fmla="*/ 10 w 347"/>
                    <a:gd name="T27" fmla="*/ 107 h 929"/>
                    <a:gd name="T28" fmla="*/ 7 w 347"/>
                    <a:gd name="T29" fmla="*/ 96 h 929"/>
                    <a:gd name="T30" fmla="*/ 5 w 347"/>
                    <a:gd name="T31" fmla="*/ 77 h 929"/>
                    <a:gd name="T32" fmla="*/ 7 w 347"/>
                    <a:gd name="T33" fmla="*/ 64 h 929"/>
                    <a:gd name="T34" fmla="*/ 7 w 347"/>
                    <a:gd name="T35" fmla="*/ 49 h 929"/>
                    <a:gd name="T36" fmla="*/ 3 w 347"/>
                    <a:gd name="T37" fmla="*/ 40 h 929"/>
                    <a:gd name="T38" fmla="*/ 0 w 347"/>
                    <a:gd name="T39" fmla="*/ 27 h 929"/>
                    <a:gd name="T40" fmla="*/ 0 w 347"/>
                    <a:gd name="T41" fmla="*/ 13 h 929"/>
                    <a:gd name="T42" fmla="*/ 5 w 347"/>
                    <a:gd name="T43" fmla="*/ 4 h 9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7"/>
                    <a:gd name="T67" fmla="*/ 0 h 929"/>
                    <a:gd name="T68" fmla="*/ 347 w 347"/>
                    <a:gd name="T69" fmla="*/ 929 h 9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7" h="929">
                      <a:moveTo>
                        <a:pt x="47" y="32"/>
                      </a:moveTo>
                      <a:lnTo>
                        <a:pt x="100" y="0"/>
                      </a:lnTo>
                      <a:lnTo>
                        <a:pt x="180" y="0"/>
                      </a:lnTo>
                      <a:lnTo>
                        <a:pt x="240" y="20"/>
                      </a:lnTo>
                      <a:lnTo>
                        <a:pt x="281" y="89"/>
                      </a:lnTo>
                      <a:lnTo>
                        <a:pt x="320" y="206"/>
                      </a:lnTo>
                      <a:lnTo>
                        <a:pt x="341" y="334"/>
                      </a:lnTo>
                      <a:lnTo>
                        <a:pt x="347" y="486"/>
                      </a:lnTo>
                      <a:lnTo>
                        <a:pt x="347" y="660"/>
                      </a:lnTo>
                      <a:lnTo>
                        <a:pt x="320" y="800"/>
                      </a:lnTo>
                      <a:lnTo>
                        <a:pt x="281" y="877"/>
                      </a:lnTo>
                      <a:lnTo>
                        <a:pt x="187" y="929"/>
                      </a:lnTo>
                      <a:lnTo>
                        <a:pt x="140" y="917"/>
                      </a:lnTo>
                      <a:lnTo>
                        <a:pt x="80" y="858"/>
                      </a:lnTo>
                      <a:lnTo>
                        <a:pt x="60" y="775"/>
                      </a:lnTo>
                      <a:lnTo>
                        <a:pt x="41" y="621"/>
                      </a:lnTo>
                      <a:lnTo>
                        <a:pt x="60" y="512"/>
                      </a:lnTo>
                      <a:lnTo>
                        <a:pt x="60" y="397"/>
                      </a:lnTo>
                      <a:lnTo>
                        <a:pt x="27" y="320"/>
                      </a:lnTo>
                      <a:lnTo>
                        <a:pt x="0" y="218"/>
                      </a:lnTo>
                      <a:lnTo>
                        <a:pt x="0" y="109"/>
                      </a:lnTo>
                      <a:lnTo>
                        <a:pt x="47" y="32"/>
                      </a:lnTo>
                      <a:close/>
                    </a:path>
                  </a:pathLst>
                </a:custGeom>
                <a:solidFill>
                  <a:srgbClr val="000000"/>
                </a:solidFill>
                <a:ln w="9525">
                  <a:noFill/>
                  <a:round/>
                  <a:headEnd/>
                  <a:tailEnd/>
                </a:ln>
              </p:spPr>
              <p:txBody>
                <a:bodyPr/>
                <a:lstStyle/>
                <a:p>
                  <a:endParaRPr lang="cs-CZ"/>
                </a:p>
              </p:txBody>
            </p:sp>
            <p:sp>
              <p:nvSpPr>
                <p:cNvPr id="1206" name="Freeform 179"/>
                <p:cNvSpPr>
                  <a:spLocks/>
                </p:cNvSpPr>
                <p:nvPr/>
              </p:nvSpPr>
              <p:spPr bwMode="auto">
                <a:xfrm>
                  <a:off x="4103" y="731"/>
                  <a:ext cx="230" cy="459"/>
                </a:xfrm>
                <a:custGeom>
                  <a:avLst/>
                  <a:gdLst>
                    <a:gd name="T0" fmla="*/ 7 w 460"/>
                    <a:gd name="T1" fmla="*/ 0 h 918"/>
                    <a:gd name="T2" fmla="*/ 26 w 460"/>
                    <a:gd name="T3" fmla="*/ 4 h 918"/>
                    <a:gd name="T4" fmla="*/ 40 w 460"/>
                    <a:gd name="T5" fmla="*/ 14 h 918"/>
                    <a:gd name="T6" fmla="*/ 50 w 460"/>
                    <a:gd name="T7" fmla="*/ 29 h 918"/>
                    <a:gd name="T8" fmla="*/ 57 w 460"/>
                    <a:gd name="T9" fmla="*/ 45 h 918"/>
                    <a:gd name="T10" fmla="*/ 58 w 460"/>
                    <a:gd name="T11" fmla="*/ 61 h 918"/>
                    <a:gd name="T12" fmla="*/ 53 w 460"/>
                    <a:gd name="T13" fmla="*/ 73 h 918"/>
                    <a:gd name="T14" fmla="*/ 40 w 460"/>
                    <a:gd name="T15" fmla="*/ 81 h 918"/>
                    <a:gd name="T16" fmla="*/ 30 w 460"/>
                    <a:gd name="T17" fmla="*/ 86 h 918"/>
                    <a:gd name="T18" fmla="*/ 30 w 460"/>
                    <a:gd name="T19" fmla="*/ 90 h 918"/>
                    <a:gd name="T20" fmla="*/ 37 w 460"/>
                    <a:gd name="T21" fmla="*/ 96 h 918"/>
                    <a:gd name="T22" fmla="*/ 40 w 460"/>
                    <a:gd name="T23" fmla="*/ 108 h 918"/>
                    <a:gd name="T24" fmla="*/ 37 w 460"/>
                    <a:gd name="T25" fmla="*/ 115 h 918"/>
                    <a:gd name="T26" fmla="*/ 33 w 460"/>
                    <a:gd name="T27" fmla="*/ 112 h 918"/>
                    <a:gd name="T28" fmla="*/ 33 w 460"/>
                    <a:gd name="T29" fmla="*/ 106 h 918"/>
                    <a:gd name="T30" fmla="*/ 29 w 460"/>
                    <a:gd name="T31" fmla="*/ 96 h 918"/>
                    <a:gd name="T32" fmla="*/ 25 w 460"/>
                    <a:gd name="T33" fmla="*/ 90 h 918"/>
                    <a:gd name="T34" fmla="*/ 23 w 460"/>
                    <a:gd name="T35" fmla="*/ 83 h 918"/>
                    <a:gd name="T36" fmla="*/ 30 w 460"/>
                    <a:gd name="T37" fmla="*/ 78 h 918"/>
                    <a:gd name="T38" fmla="*/ 45 w 460"/>
                    <a:gd name="T39" fmla="*/ 69 h 918"/>
                    <a:gd name="T40" fmla="*/ 50 w 460"/>
                    <a:gd name="T41" fmla="*/ 59 h 918"/>
                    <a:gd name="T42" fmla="*/ 50 w 460"/>
                    <a:gd name="T43" fmla="*/ 50 h 918"/>
                    <a:gd name="T44" fmla="*/ 43 w 460"/>
                    <a:gd name="T45" fmla="*/ 36 h 918"/>
                    <a:gd name="T46" fmla="*/ 30 w 460"/>
                    <a:gd name="T47" fmla="*/ 23 h 918"/>
                    <a:gd name="T48" fmla="*/ 23 w 460"/>
                    <a:gd name="T49" fmla="*/ 16 h 918"/>
                    <a:gd name="T50" fmla="*/ 12 w 460"/>
                    <a:gd name="T51" fmla="*/ 14 h 918"/>
                    <a:gd name="T52" fmla="*/ 0 w 460"/>
                    <a:gd name="T53" fmla="*/ 11 h 918"/>
                    <a:gd name="T54" fmla="*/ 7 w 460"/>
                    <a:gd name="T55" fmla="*/ 0 h 9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918"/>
                    <a:gd name="T86" fmla="*/ 460 w 460"/>
                    <a:gd name="T87" fmla="*/ 918 h 9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918">
                      <a:moveTo>
                        <a:pt x="53" y="0"/>
                      </a:moveTo>
                      <a:lnTo>
                        <a:pt x="201" y="32"/>
                      </a:lnTo>
                      <a:lnTo>
                        <a:pt x="314" y="109"/>
                      </a:lnTo>
                      <a:lnTo>
                        <a:pt x="400" y="237"/>
                      </a:lnTo>
                      <a:lnTo>
                        <a:pt x="454" y="359"/>
                      </a:lnTo>
                      <a:lnTo>
                        <a:pt x="460" y="494"/>
                      </a:lnTo>
                      <a:lnTo>
                        <a:pt x="419" y="584"/>
                      </a:lnTo>
                      <a:lnTo>
                        <a:pt x="320" y="642"/>
                      </a:lnTo>
                      <a:lnTo>
                        <a:pt x="240" y="681"/>
                      </a:lnTo>
                      <a:lnTo>
                        <a:pt x="240" y="719"/>
                      </a:lnTo>
                      <a:lnTo>
                        <a:pt x="293" y="764"/>
                      </a:lnTo>
                      <a:lnTo>
                        <a:pt x="320" y="860"/>
                      </a:lnTo>
                      <a:lnTo>
                        <a:pt x="293" y="918"/>
                      </a:lnTo>
                      <a:lnTo>
                        <a:pt x="259" y="892"/>
                      </a:lnTo>
                      <a:lnTo>
                        <a:pt x="259" y="841"/>
                      </a:lnTo>
                      <a:lnTo>
                        <a:pt x="234" y="764"/>
                      </a:lnTo>
                      <a:lnTo>
                        <a:pt x="193" y="719"/>
                      </a:lnTo>
                      <a:lnTo>
                        <a:pt x="179" y="661"/>
                      </a:lnTo>
                      <a:lnTo>
                        <a:pt x="240" y="622"/>
                      </a:lnTo>
                      <a:lnTo>
                        <a:pt x="353" y="545"/>
                      </a:lnTo>
                      <a:lnTo>
                        <a:pt x="400" y="476"/>
                      </a:lnTo>
                      <a:lnTo>
                        <a:pt x="400" y="399"/>
                      </a:lnTo>
                      <a:lnTo>
                        <a:pt x="339" y="282"/>
                      </a:lnTo>
                      <a:lnTo>
                        <a:pt x="240" y="180"/>
                      </a:lnTo>
                      <a:lnTo>
                        <a:pt x="179" y="128"/>
                      </a:lnTo>
                      <a:lnTo>
                        <a:pt x="93" y="109"/>
                      </a:lnTo>
                      <a:lnTo>
                        <a:pt x="0" y="83"/>
                      </a:lnTo>
                      <a:lnTo>
                        <a:pt x="53" y="0"/>
                      </a:lnTo>
                      <a:close/>
                    </a:path>
                  </a:pathLst>
                </a:custGeom>
                <a:solidFill>
                  <a:srgbClr val="000000"/>
                </a:solidFill>
                <a:ln w="9525">
                  <a:noFill/>
                  <a:round/>
                  <a:headEnd/>
                  <a:tailEnd/>
                </a:ln>
              </p:spPr>
              <p:txBody>
                <a:bodyPr/>
                <a:lstStyle/>
                <a:p>
                  <a:endParaRPr lang="cs-CZ"/>
                </a:p>
              </p:txBody>
            </p:sp>
            <p:sp>
              <p:nvSpPr>
                <p:cNvPr id="1207" name="Freeform 180"/>
                <p:cNvSpPr>
                  <a:spLocks/>
                </p:cNvSpPr>
                <p:nvPr/>
              </p:nvSpPr>
              <p:spPr bwMode="auto">
                <a:xfrm>
                  <a:off x="3888" y="729"/>
                  <a:ext cx="170" cy="431"/>
                </a:xfrm>
                <a:custGeom>
                  <a:avLst/>
                  <a:gdLst>
                    <a:gd name="T0" fmla="*/ 26 w 341"/>
                    <a:gd name="T1" fmla="*/ 5 h 861"/>
                    <a:gd name="T2" fmla="*/ 35 w 341"/>
                    <a:gd name="T3" fmla="*/ 0 h 861"/>
                    <a:gd name="T4" fmla="*/ 42 w 341"/>
                    <a:gd name="T5" fmla="*/ 1 h 861"/>
                    <a:gd name="T6" fmla="*/ 41 w 341"/>
                    <a:gd name="T7" fmla="*/ 10 h 861"/>
                    <a:gd name="T8" fmla="*/ 36 w 341"/>
                    <a:gd name="T9" fmla="*/ 15 h 861"/>
                    <a:gd name="T10" fmla="*/ 29 w 341"/>
                    <a:gd name="T11" fmla="*/ 19 h 861"/>
                    <a:gd name="T12" fmla="*/ 20 w 341"/>
                    <a:gd name="T13" fmla="*/ 29 h 861"/>
                    <a:gd name="T14" fmla="*/ 10 w 341"/>
                    <a:gd name="T15" fmla="*/ 44 h 861"/>
                    <a:gd name="T16" fmla="*/ 7 w 341"/>
                    <a:gd name="T17" fmla="*/ 56 h 861"/>
                    <a:gd name="T18" fmla="*/ 9 w 341"/>
                    <a:gd name="T19" fmla="*/ 63 h 861"/>
                    <a:gd name="T20" fmla="*/ 11 w 341"/>
                    <a:gd name="T21" fmla="*/ 67 h 861"/>
                    <a:gd name="T22" fmla="*/ 22 w 341"/>
                    <a:gd name="T23" fmla="*/ 72 h 861"/>
                    <a:gd name="T24" fmla="*/ 32 w 341"/>
                    <a:gd name="T25" fmla="*/ 75 h 861"/>
                    <a:gd name="T26" fmla="*/ 36 w 341"/>
                    <a:gd name="T27" fmla="*/ 79 h 861"/>
                    <a:gd name="T28" fmla="*/ 37 w 341"/>
                    <a:gd name="T29" fmla="*/ 82 h 861"/>
                    <a:gd name="T30" fmla="*/ 31 w 341"/>
                    <a:gd name="T31" fmla="*/ 89 h 861"/>
                    <a:gd name="T32" fmla="*/ 29 w 341"/>
                    <a:gd name="T33" fmla="*/ 97 h 861"/>
                    <a:gd name="T34" fmla="*/ 26 w 341"/>
                    <a:gd name="T35" fmla="*/ 108 h 861"/>
                    <a:gd name="T36" fmla="*/ 21 w 341"/>
                    <a:gd name="T37" fmla="*/ 106 h 861"/>
                    <a:gd name="T38" fmla="*/ 21 w 341"/>
                    <a:gd name="T39" fmla="*/ 98 h 861"/>
                    <a:gd name="T40" fmla="*/ 24 w 341"/>
                    <a:gd name="T41" fmla="*/ 86 h 861"/>
                    <a:gd name="T42" fmla="*/ 29 w 341"/>
                    <a:gd name="T43" fmla="*/ 82 h 861"/>
                    <a:gd name="T44" fmla="*/ 20 w 341"/>
                    <a:gd name="T45" fmla="*/ 77 h 861"/>
                    <a:gd name="T46" fmla="*/ 9 w 341"/>
                    <a:gd name="T47" fmla="*/ 72 h 861"/>
                    <a:gd name="T48" fmla="*/ 0 w 341"/>
                    <a:gd name="T49" fmla="*/ 65 h 861"/>
                    <a:gd name="T50" fmla="*/ 0 w 341"/>
                    <a:gd name="T51" fmla="*/ 56 h 861"/>
                    <a:gd name="T52" fmla="*/ 2 w 341"/>
                    <a:gd name="T53" fmla="*/ 41 h 861"/>
                    <a:gd name="T54" fmla="*/ 10 w 341"/>
                    <a:gd name="T55" fmla="*/ 26 h 861"/>
                    <a:gd name="T56" fmla="*/ 19 w 341"/>
                    <a:gd name="T57" fmla="*/ 14 h 861"/>
                    <a:gd name="T58" fmla="*/ 26 w 341"/>
                    <a:gd name="T59" fmla="*/ 5 h 8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1"/>
                    <a:gd name="T91" fmla="*/ 0 h 861"/>
                    <a:gd name="T92" fmla="*/ 341 w 341"/>
                    <a:gd name="T93" fmla="*/ 861 h 8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1" h="861">
                      <a:moveTo>
                        <a:pt x="214" y="39"/>
                      </a:moveTo>
                      <a:lnTo>
                        <a:pt x="281" y="0"/>
                      </a:lnTo>
                      <a:lnTo>
                        <a:pt x="341" y="6"/>
                      </a:lnTo>
                      <a:lnTo>
                        <a:pt x="335" y="77"/>
                      </a:lnTo>
                      <a:lnTo>
                        <a:pt x="294" y="116"/>
                      </a:lnTo>
                      <a:lnTo>
                        <a:pt x="234" y="148"/>
                      </a:lnTo>
                      <a:lnTo>
                        <a:pt x="160" y="231"/>
                      </a:lnTo>
                      <a:lnTo>
                        <a:pt x="80" y="347"/>
                      </a:lnTo>
                      <a:lnTo>
                        <a:pt x="60" y="443"/>
                      </a:lnTo>
                      <a:lnTo>
                        <a:pt x="74" y="501"/>
                      </a:lnTo>
                      <a:lnTo>
                        <a:pt x="94" y="534"/>
                      </a:lnTo>
                      <a:lnTo>
                        <a:pt x="181" y="572"/>
                      </a:lnTo>
                      <a:lnTo>
                        <a:pt x="261" y="597"/>
                      </a:lnTo>
                      <a:lnTo>
                        <a:pt x="294" y="630"/>
                      </a:lnTo>
                      <a:lnTo>
                        <a:pt x="300" y="656"/>
                      </a:lnTo>
                      <a:lnTo>
                        <a:pt x="253" y="707"/>
                      </a:lnTo>
                      <a:lnTo>
                        <a:pt x="234" y="771"/>
                      </a:lnTo>
                      <a:lnTo>
                        <a:pt x="214" y="861"/>
                      </a:lnTo>
                      <a:lnTo>
                        <a:pt x="173" y="848"/>
                      </a:lnTo>
                      <a:lnTo>
                        <a:pt x="173" y="784"/>
                      </a:lnTo>
                      <a:lnTo>
                        <a:pt x="195" y="688"/>
                      </a:lnTo>
                      <a:lnTo>
                        <a:pt x="234" y="649"/>
                      </a:lnTo>
                      <a:lnTo>
                        <a:pt x="160" y="611"/>
                      </a:lnTo>
                      <a:lnTo>
                        <a:pt x="74" y="572"/>
                      </a:lnTo>
                      <a:lnTo>
                        <a:pt x="0" y="514"/>
                      </a:lnTo>
                      <a:lnTo>
                        <a:pt x="0" y="443"/>
                      </a:lnTo>
                      <a:lnTo>
                        <a:pt x="20" y="321"/>
                      </a:lnTo>
                      <a:lnTo>
                        <a:pt x="80" y="205"/>
                      </a:lnTo>
                      <a:lnTo>
                        <a:pt x="154" y="108"/>
                      </a:lnTo>
                      <a:lnTo>
                        <a:pt x="214" y="39"/>
                      </a:lnTo>
                      <a:close/>
                    </a:path>
                  </a:pathLst>
                </a:custGeom>
                <a:solidFill>
                  <a:srgbClr val="000000"/>
                </a:solidFill>
                <a:ln w="9525">
                  <a:noFill/>
                  <a:round/>
                  <a:headEnd/>
                  <a:tailEnd/>
                </a:ln>
              </p:spPr>
              <p:txBody>
                <a:bodyPr/>
                <a:lstStyle/>
                <a:p>
                  <a:endParaRPr lang="cs-CZ"/>
                </a:p>
              </p:txBody>
            </p:sp>
            <p:sp>
              <p:nvSpPr>
                <p:cNvPr id="1208" name="Freeform 181"/>
                <p:cNvSpPr>
                  <a:spLocks/>
                </p:cNvSpPr>
                <p:nvPr/>
              </p:nvSpPr>
              <p:spPr bwMode="auto">
                <a:xfrm>
                  <a:off x="4117" y="1108"/>
                  <a:ext cx="202" cy="514"/>
                </a:xfrm>
                <a:custGeom>
                  <a:avLst/>
                  <a:gdLst>
                    <a:gd name="T0" fmla="*/ 4 w 402"/>
                    <a:gd name="T1" fmla="*/ 0 h 1028"/>
                    <a:gd name="T2" fmla="*/ 15 w 402"/>
                    <a:gd name="T3" fmla="*/ 4 h 1028"/>
                    <a:gd name="T4" fmla="*/ 21 w 402"/>
                    <a:gd name="T5" fmla="*/ 16 h 1028"/>
                    <a:gd name="T6" fmla="*/ 23 w 402"/>
                    <a:gd name="T7" fmla="*/ 38 h 1028"/>
                    <a:gd name="T8" fmla="*/ 21 w 402"/>
                    <a:gd name="T9" fmla="*/ 74 h 1028"/>
                    <a:gd name="T10" fmla="*/ 16 w 402"/>
                    <a:gd name="T11" fmla="*/ 102 h 1028"/>
                    <a:gd name="T12" fmla="*/ 14 w 402"/>
                    <a:gd name="T13" fmla="*/ 114 h 1028"/>
                    <a:gd name="T14" fmla="*/ 19 w 402"/>
                    <a:gd name="T15" fmla="*/ 116 h 1028"/>
                    <a:gd name="T16" fmla="*/ 29 w 402"/>
                    <a:gd name="T17" fmla="*/ 107 h 1028"/>
                    <a:gd name="T18" fmla="*/ 41 w 402"/>
                    <a:gd name="T19" fmla="*/ 99 h 1028"/>
                    <a:gd name="T20" fmla="*/ 44 w 402"/>
                    <a:gd name="T21" fmla="*/ 100 h 1028"/>
                    <a:gd name="T22" fmla="*/ 51 w 402"/>
                    <a:gd name="T23" fmla="*/ 105 h 1028"/>
                    <a:gd name="T24" fmla="*/ 51 w 402"/>
                    <a:gd name="T25" fmla="*/ 107 h 1028"/>
                    <a:gd name="T26" fmla="*/ 37 w 402"/>
                    <a:gd name="T27" fmla="*/ 114 h 1028"/>
                    <a:gd name="T28" fmla="*/ 21 w 402"/>
                    <a:gd name="T29" fmla="*/ 122 h 1028"/>
                    <a:gd name="T30" fmla="*/ 9 w 402"/>
                    <a:gd name="T31" fmla="*/ 129 h 1028"/>
                    <a:gd name="T32" fmla="*/ 3 w 402"/>
                    <a:gd name="T33" fmla="*/ 127 h 1028"/>
                    <a:gd name="T34" fmla="*/ 3 w 402"/>
                    <a:gd name="T35" fmla="*/ 119 h 1028"/>
                    <a:gd name="T36" fmla="*/ 8 w 402"/>
                    <a:gd name="T37" fmla="*/ 109 h 1028"/>
                    <a:gd name="T38" fmla="*/ 11 w 402"/>
                    <a:gd name="T39" fmla="*/ 87 h 1028"/>
                    <a:gd name="T40" fmla="*/ 14 w 402"/>
                    <a:gd name="T41" fmla="*/ 62 h 1028"/>
                    <a:gd name="T42" fmla="*/ 15 w 402"/>
                    <a:gd name="T43" fmla="*/ 33 h 1028"/>
                    <a:gd name="T44" fmla="*/ 9 w 402"/>
                    <a:gd name="T45" fmla="*/ 16 h 1028"/>
                    <a:gd name="T46" fmla="*/ 0 w 402"/>
                    <a:gd name="T47" fmla="*/ 8 h 1028"/>
                    <a:gd name="T48" fmla="*/ 4 w 402"/>
                    <a:gd name="T49" fmla="*/ 0 h 10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2"/>
                    <a:gd name="T76" fmla="*/ 0 h 1028"/>
                    <a:gd name="T77" fmla="*/ 402 w 402"/>
                    <a:gd name="T78" fmla="*/ 1028 h 10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2" h="1028">
                      <a:moveTo>
                        <a:pt x="27" y="0"/>
                      </a:moveTo>
                      <a:lnTo>
                        <a:pt x="120" y="38"/>
                      </a:lnTo>
                      <a:lnTo>
                        <a:pt x="167" y="135"/>
                      </a:lnTo>
                      <a:lnTo>
                        <a:pt x="181" y="307"/>
                      </a:lnTo>
                      <a:lnTo>
                        <a:pt x="167" y="593"/>
                      </a:lnTo>
                      <a:lnTo>
                        <a:pt x="128" y="817"/>
                      </a:lnTo>
                      <a:lnTo>
                        <a:pt x="107" y="913"/>
                      </a:lnTo>
                      <a:lnTo>
                        <a:pt x="147" y="933"/>
                      </a:lnTo>
                      <a:lnTo>
                        <a:pt x="227" y="856"/>
                      </a:lnTo>
                      <a:lnTo>
                        <a:pt x="322" y="799"/>
                      </a:lnTo>
                      <a:lnTo>
                        <a:pt x="348" y="805"/>
                      </a:lnTo>
                      <a:lnTo>
                        <a:pt x="402" y="842"/>
                      </a:lnTo>
                      <a:lnTo>
                        <a:pt x="402" y="862"/>
                      </a:lnTo>
                      <a:lnTo>
                        <a:pt x="288" y="913"/>
                      </a:lnTo>
                      <a:lnTo>
                        <a:pt x="167" y="977"/>
                      </a:lnTo>
                      <a:lnTo>
                        <a:pt x="68" y="1028"/>
                      </a:lnTo>
                      <a:lnTo>
                        <a:pt x="19" y="1016"/>
                      </a:lnTo>
                      <a:lnTo>
                        <a:pt x="19" y="957"/>
                      </a:lnTo>
                      <a:lnTo>
                        <a:pt x="60" y="874"/>
                      </a:lnTo>
                      <a:lnTo>
                        <a:pt x="87" y="702"/>
                      </a:lnTo>
                      <a:lnTo>
                        <a:pt x="107" y="498"/>
                      </a:lnTo>
                      <a:lnTo>
                        <a:pt x="120" y="269"/>
                      </a:lnTo>
                      <a:lnTo>
                        <a:pt x="68" y="129"/>
                      </a:lnTo>
                      <a:lnTo>
                        <a:pt x="0" y="71"/>
                      </a:lnTo>
                      <a:lnTo>
                        <a:pt x="27" y="0"/>
                      </a:lnTo>
                      <a:close/>
                    </a:path>
                  </a:pathLst>
                </a:custGeom>
                <a:solidFill>
                  <a:srgbClr val="000000"/>
                </a:solidFill>
                <a:ln w="9525">
                  <a:noFill/>
                  <a:round/>
                  <a:headEnd/>
                  <a:tailEnd/>
                </a:ln>
              </p:spPr>
              <p:txBody>
                <a:bodyPr/>
                <a:lstStyle/>
                <a:p>
                  <a:endParaRPr lang="cs-CZ"/>
                </a:p>
              </p:txBody>
            </p:sp>
            <p:sp>
              <p:nvSpPr>
                <p:cNvPr id="1209" name="Freeform 182"/>
                <p:cNvSpPr>
                  <a:spLocks/>
                </p:cNvSpPr>
                <p:nvPr/>
              </p:nvSpPr>
              <p:spPr bwMode="auto">
                <a:xfrm>
                  <a:off x="3974" y="1056"/>
                  <a:ext cx="155" cy="563"/>
                </a:xfrm>
                <a:custGeom>
                  <a:avLst/>
                  <a:gdLst>
                    <a:gd name="T0" fmla="*/ 16 w 309"/>
                    <a:gd name="T1" fmla="*/ 27 h 1127"/>
                    <a:gd name="T2" fmla="*/ 26 w 309"/>
                    <a:gd name="T3" fmla="*/ 6 h 1127"/>
                    <a:gd name="T4" fmla="*/ 36 w 309"/>
                    <a:gd name="T5" fmla="*/ 0 h 1127"/>
                    <a:gd name="T6" fmla="*/ 39 w 309"/>
                    <a:gd name="T7" fmla="*/ 4 h 1127"/>
                    <a:gd name="T8" fmla="*/ 36 w 309"/>
                    <a:gd name="T9" fmla="*/ 11 h 1127"/>
                    <a:gd name="T10" fmla="*/ 26 w 309"/>
                    <a:gd name="T11" fmla="*/ 28 h 1127"/>
                    <a:gd name="T12" fmla="*/ 19 w 309"/>
                    <a:gd name="T13" fmla="*/ 47 h 1127"/>
                    <a:gd name="T14" fmla="*/ 13 w 309"/>
                    <a:gd name="T15" fmla="*/ 73 h 1127"/>
                    <a:gd name="T16" fmla="*/ 10 w 309"/>
                    <a:gd name="T17" fmla="*/ 102 h 1127"/>
                    <a:gd name="T18" fmla="*/ 10 w 309"/>
                    <a:gd name="T19" fmla="*/ 128 h 1127"/>
                    <a:gd name="T20" fmla="*/ 13 w 309"/>
                    <a:gd name="T21" fmla="*/ 125 h 1127"/>
                    <a:gd name="T22" fmla="*/ 19 w 309"/>
                    <a:gd name="T23" fmla="*/ 116 h 1127"/>
                    <a:gd name="T24" fmla="*/ 21 w 309"/>
                    <a:gd name="T25" fmla="*/ 101 h 1127"/>
                    <a:gd name="T26" fmla="*/ 26 w 309"/>
                    <a:gd name="T27" fmla="*/ 101 h 1127"/>
                    <a:gd name="T28" fmla="*/ 33 w 309"/>
                    <a:gd name="T29" fmla="*/ 105 h 1127"/>
                    <a:gd name="T30" fmla="*/ 29 w 309"/>
                    <a:gd name="T31" fmla="*/ 117 h 1127"/>
                    <a:gd name="T32" fmla="*/ 19 w 309"/>
                    <a:gd name="T33" fmla="*/ 129 h 1127"/>
                    <a:gd name="T34" fmla="*/ 8 w 309"/>
                    <a:gd name="T35" fmla="*/ 140 h 1127"/>
                    <a:gd name="T36" fmla="*/ 3 w 309"/>
                    <a:gd name="T37" fmla="*/ 140 h 1127"/>
                    <a:gd name="T38" fmla="*/ 0 w 309"/>
                    <a:gd name="T39" fmla="*/ 136 h 1127"/>
                    <a:gd name="T40" fmla="*/ 0 w 309"/>
                    <a:gd name="T41" fmla="*/ 125 h 1127"/>
                    <a:gd name="T42" fmla="*/ 2 w 309"/>
                    <a:gd name="T43" fmla="*/ 95 h 1127"/>
                    <a:gd name="T44" fmla="*/ 5 w 309"/>
                    <a:gd name="T45" fmla="*/ 64 h 1127"/>
                    <a:gd name="T46" fmla="*/ 8 w 309"/>
                    <a:gd name="T47" fmla="*/ 42 h 1127"/>
                    <a:gd name="T48" fmla="*/ 16 w 309"/>
                    <a:gd name="T49" fmla="*/ 27 h 1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9"/>
                    <a:gd name="T76" fmla="*/ 0 h 1127"/>
                    <a:gd name="T77" fmla="*/ 309 w 309"/>
                    <a:gd name="T78" fmla="*/ 1127 h 1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9" h="1127">
                      <a:moveTo>
                        <a:pt x="124" y="223"/>
                      </a:moveTo>
                      <a:lnTo>
                        <a:pt x="207" y="51"/>
                      </a:lnTo>
                      <a:lnTo>
                        <a:pt x="282" y="0"/>
                      </a:lnTo>
                      <a:lnTo>
                        <a:pt x="309" y="32"/>
                      </a:lnTo>
                      <a:lnTo>
                        <a:pt x="288" y="89"/>
                      </a:lnTo>
                      <a:lnTo>
                        <a:pt x="207" y="230"/>
                      </a:lnTo>
                      <a:lnTo>
                        <a:pt x="145" y="376"/>
                      </a:lnTo>
                      <a:lnTo>
                        <a:pt x="103" y="586"/>
                      </a:lnTo>
                      <a:lnTo>
                        <a:pt x="75" y="821"/>
                      </a:lnTo>
                      <a:lnTo>
                        <a:pt x="75" y="1025"/>
                      </a:lnTo>
                      <a:lnTo>
                        <a:pt x="97" y="1007"/>
                      </a:lnTo>
                      <a:lnTo>
                        <a:pt x="145" y="930"/>
                      </a:lnTo>
                      <a:lnTo>
                        <a:pt x="164" y="815"/>
                      </a:lnTo>
                      <a:lnTo>
                        <a:pt x="207" y="815"/>
                      </a:lnTo>
                      <a:lnTo>
                        <a:pt x="261" y="841"/>
                      </a:lnTo>
                      <a:lnTo>
                        <a:pt x="226" y="936"/>
                      </a:lnTo>
                      <a:lnTo>
                        <a:pt x="145" y="1032"/>
                      </a:lnTo>
                      <a:lnTo>
                        <a:pt x="62" y="1127"/>
                      </a:lnTo>
                      <a:lnTo>
                        <a:pt x="21" y="1127"/>
                      </a:lnTo>
                      <a:lnTo>
                        <a:pt x="0" y="1090"/>
                      </a:lnTo>
                      <a:lnTo>
                        <a:pt x="0" y="1007"/>
                      </a:lnTo>
                      <a:lnTo>
                        <a:pt x="14" y="764"/>
                      </a:lnTo>
                      <a:lnTo>
                        <a:pt x="35" y="516"/>
                      </a:lnTo>
                      <a:lnTo>
                        <a:pt x="62" y="338"/>
                      </a:lnTo>
                      <a:lnTo>
                        <a:pt x="124" y="223"/>
                      </a:lnTo>
                      <a:close/>
                    </a:path>
                  </a:pathLst>
                </a:custGeom>
                <a:solidFill>
                  <a:srgbClr val="000000"/>
                </a:solidFill>
                <a:ln w="9525">
                  <a:noFill/>
                  <a:round/>
                  <a:headEnd/>
                  <a:tailEnd/>
                </a:ln>
              </p:spPr>
              <p:txBody>
                <a:bodyPr/>
                <a:lstStyle/>
                <a:p>
                  <a:endParaRPr lang="cs-CZ"/>
                </a:p>
              </p:txBody>
            </p:sp>
          </p:grpSp>
          <p:sp>
            <p:nvSpPr>
              <p:cNvPr id="1203" name="Oval 183"/>
              <p:cNvSpPr>
                <a:spLocks noChangeArrowheads="1"/>
              </p:cNvSpPr>
              <p:nvPr/>
            </p:nvSpPr>
            <p:spPr bwMode="auto">
              <a:xfrm>
                <a:off x="4262" y="143"/>
                <a:ext cx="848" cy="802"/>
              </a:xfrm>
              <a:prstGeom prst="ellipse">
                <a:avLst/>
              </a:prstGeom>
              <a:solidFill>
                <a:srgbClr val="000000"/>
              </a:solidFill>
              <a:ln w="9525">
                <a:noFill/>
                <a:round/>
                <a:headEnd/>
                <a:tailEnd/>
              </a:ln>
            </p:spPr>
            <p:txBody>
              <a:bodyPr/>
              <a:lstStyle/>
              <a:p>
                <a:endParaRPr lang="cs-CZ"/>
              </a:p>
            </p:txBody>
          </p:sp>
        </p:grpSp>
        <p:grpSp>
          <p:nvGrpSpPr>
            <p:cNvPr id="1226" name="Group 184"/>
            <p:cNvGrpSpPr>
              <a:grpSpLocks/>
            </p:cNvGrpSpPr>
            <p:nvPr/>
          </p:nvGrpSpPr>
          <p:grpSpPr bwMode="auto">
            <a:xfrm>
              <a:off x="4296" y="189"/>
              <a:ext cx="756" cy="722"/>
              <a:chOff x="4296" y="189"/>
              <a:chExt cx="756" cy="722"/>
            </a:xfrm>
          </p:grpSpPr>
          <p:sp>
            <p:nvSpPr>
              <p:cNvPr id="1200" name="Oval 185"/>
              <p:cNvSpPr>
                <a:spLocks noChangeArrowheads="1"/>
              </p:cNvSpPr>
              <p:nvPr/>
            </p:nvSpPr>
            <p:spPr bwMode="auto">
              <a:xfrm>
                <a:off x="4296" y="189"/>
                <a:ext cx="756" cy="722"/>
              </a:xfrm>
              <a:prstGeom prst="ellipse">
                <a:avLst/>
              </a:prstGeom>
              <a:solidFill>
                <a:srgbClr val="FFFFFF"/>
              </a:solidFill>
              <a:ln w="9525">
                <a:noFill/>
                <a:round/>
                <a:headEnd/>
                <a:tailEnd/>
              </a:ln>
            </p:spPr>
            <p:txBody>
              <a:bodyPr/>
              <a:lstStyle/>
              <a:p>
                <a:endParaRPr lang="cs-CZ"/>
              </a:p>
            </p:txBody>
          </p:sp>
          <p:sp>
            <p:nvSpPr>
              <p:cNvPr id="1201" name="Freeform 186"/>
              <p:cNvSpPr>
                <a:spLocks/>
              </p:cNvSpPr>
              <p:nvPr/>
            </p:nvSpPr>
            <p:spPr bwMode="auto">
              <a:xfrm rot="-2978745">
                <a:off x="4440" y="456"/>
                <a:ext cx="203" cy="347"/>
              </a:xfrm>
              <a:custGeom>
                <a:avLst/>
                <a:gdLst>
                  <a:gd name="T0" fmla="*/ 51 w 406"/>
                  <a:gd name="T1" fmla="*/ 76 h 695"/>
                  <a:gd name="T2" fmla="*/ 20 w 406"/>
                  <a:gd name="T3" fmla="*/ 28 h 695"/>
                  <a:gd name="T4" fmla="*/ 34 w 406"/>
                  <a:gd name="T5" fmla="*/ 22 h 695"/>
                  <a:gd name="T6" fmla="*/ 0 w 406"/>
                  <a:gd name="T7" fmla="*/ 0 h 695"/>
                  <a:gd name="T8" fmla="*/ 1 w 406"/>
                  <a:gd name="T9" fmla="*/ 40 h 695"/>
                  <a:gd name="T10" fmla="*/ 12 w 406"/>
                  <a:gd name="T11" fmla="*/ 25 h 695"/>
                  <a:gd name="T12" fmla="*/ 45 w 406"/>
                  <a:gd name="T13" fmla="*/ 86 h 695"/>
                  <a:gd name="T14" fmla="*/ 51 w 406"/>
                  <a:gd name="T15" fmla="*/ 76 h 695"/>
                  <a:gd name="T16" fmla="*/ 0 60000 65536"/>
                  <a:gd name="T17" fmla="*/ 0 60000 65536"/>
                  <a:gd name="T18" fmla="*/ 0 60000 65536"/>
                  <a:gd name="T19" fmla="*/ 0 60000 65536"/>
                  <a:gd name="T20" fmla="*/ 0 60000 65536"/>
                  <a:gd name="T21" fmla="*/ 0 60000 65536"/>
                  <a:gd name="T22" fmla="*/ 0 60000 65536"/>
                  <a:gd name="T23" fmla="*/ 0 60000 65536"/>
                  <a:gd name="T24" fmla="*/ 0 w 406"/>
                  <a:gd name="T25" fmla="*/ 0 h 695"/>
                  <a:gd name="T26" fmla="*/ 406 w 406"/>
                  <a:gd name="T27" fmla="*/ 695 h 6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6" h="695">
                    <a:moveTo>
                      <a:pt x="406" y="610"/>
                    </a:moveTo>
                    <a:lnTo>
                      <a:pt x="154" y="230"/>
                    </a:lnTo>
                    <a:lnTo>
                      <a:pt x="269" y="176"/>
                    </a:lnTo>
                    <a:lnTo>
                      <a:pt x="0" y="0"/>
                    </a:lnTo>
                    <a:lnTo>
                      <a:pt x="8" y="320"/>
                    </a:lnTo>
                    <a:lnTo>
                      <a:pt x="89" y="206"/>
                    </a:lnTo>
                    <a:lnTo>
                      <a:pt x="358" y="695"/>
                    </a:lnTo>
                    <a:lnTo>
                      <a:pt x="406" y="610"/>
                    </a:lnTo>
                    <a:close/>
                  </a:path>
                </a:pathLst>
              </a:custGeom>
              <a:solidFill>
                <a:srgbClr val="000000"/>
              </a:solidFill>
              <a:ln w="9525">
                <a:noFill/>
                <a:round/>
                <a:headEnd/>
                <a:tailEnd/>
              </a:ln>
            </p:spPr>
            <p:txBody>
              <a:bodyPr/>
              <a:lstStyle/>
              <a:p>
                <a:endParaRPr lang="cs-CZ"/>
              </a:p>
            </p:txBody>
          </p:sp>
        </p:grpSp>
      </p:grpSp>
      <p:grpSp>
        <p:nvGrpSpPr>
          <p:cNvPr id="1227" name="Group 187"/>
          <p:cNvGrpSpPr>
            <a:grpSpLocks/>
          </p:cNvGrpSpPr>
          <p:nvPr/>
        </p:nvGrpSpPr>
        <p:grpSpPr bwMode="auto">
          <a:xfrm>
            <a:off x="6240462" y="1992138"/>
            <a:ext cx="609600" cy="747713"/>
            <a:chOff x="4080" y="816"/>
            <a:chExt cx="1222" cy="1479"/>
          </a:xfrm>
        </p:grpSpPr>
        <p:sp>
          <p:nvSpPr>
            <p:cNvPr id="1187" name="Oval 188"/>
            <p:cNvSpPr>
              <a:spLocks noChangeArrowheads="1"/>
            </p:cNvSpPr>
            <p:nvPr/>
          </p:nvSpPr>
          <p:spPr bwMode="auto">
            <a:xfrm flipH="1">
              <a:off x="4080" y="816"/>
              <a:ext cx="848" cy="802"/>
            </a:xfrm>
            <a:prstGeom prst="ellipse">
              <a:avLst/>
            </a:prstGeom>
            <a:solidFill>
              <a:srgbClr val="000000"/>
            </a:solidFill>
            <a:ln w="9525">
              <a:noFill/>
              <a:round/>
              <a:headEnd/>
              <a:tailEnd/>
            </a:ln>
          </p:spPr>
          <p:txBody>
            <a:bodyPr/>
            <a:lstStyle/>
            <a:p>
              <a:endParaRPr lang="cs-CZ"/>
            </a:p>
          </p:txBody>
        </p:sp>
        <p:grpSp>
          <p:nvGrpSpPr>
            <p:cNvPr id="1228" name="Group 189"/>
            <p:cNvGrpSpPr>
              <a:grpSpLocks/>
            </p:cNvGrpSpPr>
            <p:nvPr/>
          </p:nvGrpSpPr>
          <p:grpSpPr bwMode="auto">
            <a:xfrm>
              <a:off x="4138" y="862"/>
              <a:ext cx="1164" cy="1433"/>
              <a:chOff x="4138" y="862"/>
              <a:chExt cx="1164" cy="1433"/>
            </a:xfrm>
          </p:grpSpPr>
          <p:grpSp>
            <p:nvGrpSpPr>
              <p:cNvPr id="1233" name="Group 190"/>
              <p:cNvGrpSpPr>
                <a:grpSpLocks/>
              </p:cNvGrpSpPr>
              <p:nvPr/>
            </p:nvGrpSpPr>
            <p:grpSpPr bwMode="auto">
              <a:xfrm flipH="1">
                <a:off x="4857" y="1084"/>
                <a:ext cx="445" cy="1211"/>
                <a:chOff x="1536" y="555"/>
                <a:chExt cx="445" cy="1211"/>
              </a:xfrm>
            </p:grpSpPr>
            <p:sp>
              <p:nvSpPr>
                <p:cNvPr id="1192" name="Freeform 191"/>
                <p:cNvSpPr>
                  <a:spLocks/>
                </p:cNvSpPr>
                <p:nvPr/>
              </p:nvSpPr>
              <p:spPr bwMode="auto">
                <a:xfrm>
                  <a:off x="1619" y="555"/>
                  <a:ext cx="245" cy="269"/>
                </a:xfrm>
                <a:custGeom>
                  <a:avLst/>
                  <a:gdLst>
                    <a:gd name="T0" fmla="*/ 15 w 490"/>
                    <a:gd name="T1" fmla="*/ 0 h 538"/>
                    <a:gd name="T2" fmla="*/ 26 w 490"/>
                    <a:gd name="T3" fmla="*/ 0 h 538"/>
                    <a:gd name="T4" fmla="*/ 36 w 490"/>
                    <a:gd name="T5" fmla="*/ 4 h 538"/>
                    <a:gd name="T6" fmla="*/ 42 w 490"/>
                    <a:gd name="T7" fmla="*/ 7 h 538"/>
                    <a:gd name="T8" fmla="*/ 46 w 490"/>
                    <a:gd name="T9" fmla="*/ 19 h 538"/>
                    <a:gd name="T10" fmla="*/ 48 w 490"/>
                    <a:gd name="T11" fmla="*/ 26 h 538"/>
                    <a:gd name="T12" fmla="*/ 58 w 490"/>
                    <a:gd name="T13" fmla="*/ 18 h 538"/>
                    <a:gd name="T14" fmla="*/ 61 w 490"/>
                    <a:gd name="T15" fmla="*/ 19 h 538"/>
                    <a:gd name="T16" fmla="*/ 61 w 490"/>
                    <a:gd name="T17" fmla="*/ 23 h 538"/>
                    <a:gd name="T18" fmla="*/ 48 w 490"/>
                    <a:gd name="T19" fmla="*/ 36 h 538"/>
                    <a:gd name="T20" fmla="*/ 48 w 490"/>
                    <a:gd name="T21" fmla="*/ 46 h 538"/>
                    <a:gd name="T22" fmla="*/ 46 w 490"/>
                    <a:gd name="T23" fmla="*/ 55 h 538"/>
                    <a:gd name="T24" fmla="*/ 42 w 490"/>
                    <a:gd name="T25" fmla="*/ 63 h 538"/>
                    <a:gd name="T26" fmla="*/ 36 w 490"/>
                    <a:gd name="T27" fmla="*/ 67 h 538"/>
                    <a:gd name="T28" fmla="*/ 28 w 490"/>
                    <a:gd name="T29" fmla="*/ 67 h 538"/>
                    <a:gd name="T30" fmla="*/ 18 w 490"/>
                    <a:gd name="T31" fmla="*/ 63 h 538"/>
                    <a:gd name="T32" fmla="*/ 11 w 490"/>
                    <a:gd name="T33" fmla="*/ 55 h 538"/>
                    <a:gd name="T34" fmla="*/ 6 w 490"/>
                    <a:gd name="T35" fmla="*/ 42 h 538"/>
                    <a:gd name="T36" fmla="*/ 1 w 490"/>
                    <a:gd name="T37" fmla="*/ 31 h 538"/>
                    <a:gd name="T38" fmla="*/ 0 w 490"/>
                    <a:gd name="T39" fmla="*/ 17 h 538"/>
                    <a:gd name="T40" fmla="*/ 3 w 490"/>
                    <a:gd name="T41" fmla="*/ 8 h 538"/>
                    <a:gd name="T42" fmla="*/ 6 w 490"/>
                    <a:gd name="T43" fmla="*/ 4 h 538"/>
                    <a:gd name="T44" fmla="*/ 15 w 490"/>
                    <a:gd name="T45" fmla="*/ 0 h 5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90"/>
                    <a:gd name="T70" fmla="*/ 0 h 538"/>
                    <a:gd name="T71" fmla="*/ 490 w 490"/>
                    <a:gd name="T72" fmla="*/ 538 h 5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90" h="538">
                      <a:moveTo>
                        <a:pt x="121" y="0"/>
                      </a:moveTo>
                      <a:lnTo>
                        <a:pt x="202" y="0"/>
                      </a:lnTo>
                      <a:lnTo>
                        <a:pt x="282" y="32"/>
                      </a:lnTo>
                      <a:lnTo>
                        <a:pt x="329" y="59"/>
                      </a:lnTo>
                      <a:lnTo>
                        <a:pt x="362" y="156"/>
                      </a:lnTo>
                      <a:lnTo>
                        <a:pt x="383" y="215"/>
                      </a:lnTo>
                      <a:lnTo>
                        <a:pt x="463" y="150"/>
                      </a:lnTo>
                      <a:lnTo>
                        <a:pt x="490" y="156"/>
                      </a:lnTo>
                      <a:lnTo>
                        <a:pt x="484" y="187"/>
                      </a:lnTo>
                      <a:lnTo>
                        <a:pt x="383" y="292"/>
                      </a:lnTo>
                      <a:lnTo>
                        <a:pt x="383" y="369"/>
                      </a:lnTo>
                      <a:lnTo>
                        <a:pt x="362" y="447"/>
                      </a:lnTo>
                      <a:lnTo>
                        <a:pt x="329" y="506"/>
                      </a:lnTo>
                      <a:lnTo>
                        <a:pt x="282" y="538"/>
                      </a:lnTo>
                      <a:lnTo>
                        <a:pt x="222" y="538"/>
                      </a:lnTo>
                      <a:lnTo>
                        <a:pt x="140" y="506"/>
                      </a:lnTo>
                      <a:lnTo>
                        <a:pt x="87" y="441"/>
                      </a:lnTo>
                      <a:lnTo>
                        <a:pt x="41" y="343"/>
                      </a:lnTo>
                      <a:lnTo>
                        <a:pt x="6" y="252"/>
                      </a:lnTo>
                      <a:lnTo>
                        <a:pt x="0" y="130"/>
                      </a:lnTo>
                      <a:lnTo>
                        <a:pt x="20" y="71"/>
                      </a:lnTo>
                      <a:lnTo>
                        <a:pt x="47" y="32"/>
                      </a:lnTo>
                      <a:lnTo>
                        <a:pt x="121" y="0"/>
                      </a:lnTo>
                      <a:close/>
                    </a:path>
                  </a:pathLst>
                </a:custGeom>
                <a:solidFill>
                  <a:srgbClr val="000000"/>
                </a:solidFill>
                <a:ln w="9525">
                  <a:noFill/>
                  <a:round/>
                  <a:headEnd/>
                  <a:tailEnd/>
                </a:ln>
              </p:spPr>
              <p:txBody>
                <a:bodyPr/>
                <a:lstStyle/>
                <a:p>
                  <a:endParaRPr lang="cs-CZ"/>
                </a:p>
              </p:txBody>
            </p:sp>
            <p:sp>
              <p:nvSpPr>
                <p:cNvPr id="1193" name="Freeform 192"/>
                <p:cNvSpPr>
                  <a:spLocks/>
                </p:cNvSpPr>
                <p:nvPr/>
              </p:nvSpPr>
              <p:spPr bwMode="auto">
                <a:xfrm>
                  <a:off x="1670" y="858"/>
                  <a:ext cx="173" cy="464"/>
                </a:xfrm>
                <a:custGeom>
                  <a:avLst/>
                  <a:gdLst>
                    <a:gd name="T0" fmla="*/ 5 w 347"/>
                    <a:gd name="T1" fmla="*/ 4 h 929"/>
                    <a:gd name="T2" fmla="*/ 12 w 347"/>
                    <a:gd name="T3" fmla="*/ 0 h 929"/>
                    <a:gd name="T4" fmla="*/ 22 w 347"/>
                    <a:gd name="T5" fmla="*/ 0 h 929"/>
                    <a:gd name="T6" fmla="*/ 30 w 347"/>
                    <a:gd name="T7" fmla="*/ 2 h 929"/>
                    <a:gd name="T8" fmla="*/ 35 w 347"/>
                    <a:gd name="T9" fmla="*/ 11 h 929"/>
                    <a:gd name="T10" fmla="*/ 40 w 347"/>
                    <a:gd name="T11" fmla="*/ 25 h 929"/>
                    <a:gd name="T12" fmla="*/ 42 w 347"/>
                    <a:gd name="T13" fmla="*/ 41 h 929"/>
                    <a:gd name="T14" fmla="*/ 43 w 347"/>
                    <a:gd name="T15" fmla="*/ 60 h 929"/>
                    <a:gd name="T16" fmla="*/ 43 w 347"/>
                    <a:gd name="T17" fmla="*/ 82 h 929"/>
                    <a:gd name="T18" fmla="*/ 40 w 347"/>
                    <a:gd name="T19" fmla="*/ 100 h 929"/>
                    <a:gd name="T20" fmla="*/ 35 w 347"/>
                    <a:gd name="T21" fmla="*/ 109 h 929"/>
                    <a:gd name="T22" fmla="*/ 23 w 347"/>
                    <a:gd name="T23" fmla="*/ 116 h 929"/>
                    <a:gd name="T24" fmla="*/ 17 w 347"/>
                    <a:gd name="T25" fmla="*/ 114 h 929"/>
                    <a:gd name="T26" fmla="*/ 10 w 347"/>
                    <a:gd name="T27" fmla="*/ 107 h 929"/>
                    <a:gd name="T28" fmla="*/ 7 w 347"/>
                    <a:gd name="T29" fmla="*/ 96 h 929"/>
                    <a:gd name="T30" fmla="*/ 5 w 347"/>
                    <a:gd name="T31" fmla="*/ 77 h 929"/>
                    <a:gd name="T32" fmla="*/ 7 w 347"/>
                    <a:gd name="T33" fmla="*/ 64 h 929"/>
                    <a:gd name="T34" fmla="*/ 7 w 347"/>
                    <a:gd name="T35" fmla="*/ 49 h 929"/>
                    <a:gd name="T36" fmla="*/ 3 w 347"/>
                    <a:gd name="T37" fmla="*/ 40 h 929"/>
                    <a:gd name="T38" fmla="*/ 0 w 347"/>
                    <a:gd name="T39" fmla="*/ 27 h 929"/>
                    <a:gd name="T40" fmla="*/ 0 w 347"/>
                    <a:gd name="T41" fmla="*/ 13 h 929"/>
                    <a:gd name="T42" fmla="*/ 5 w 347"/>
                    <a:gd name="T43" fmla="*/ 4 h 9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7"/>
                    <a:gd name="T67" fmla="*/ 0 h 929"/>
                    <a:gd name="T68" fmla="*/ 347 w 347"/>
                    <a:gd name="T69" fmla="*/ 929 h 9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7" h="929">
                      <a:moveTo>
                        <a:pt x="47" y="32"/>
                      </a:moveTo>
                      <a:lnTo>
                        <a:pt x="100" y="0"/>
                      </a:lnTo>
                      <a:lnTo>
                        <a:pt x="180" y="0"/>
                      </a:lnTo>
                      <a:lnTo>
                        <a:pt x="240" y="20"/>
                      </a:lnTo>
                      <a:lnTo>
                        <a:pt x="281" y="89"/>
                      </a:lnTo>
                      <a:lnTo>
                        <a:pt x="320" y="206"/>
                      </a:lnTo>
                      <a:lnTo>
                        <a:pt x="341" y="334"/>
                      </a:lnTo>
                      <a:lnTo>
                        <a:pt x="347" y="486"/>
                      </a:lnTo>
                      <a:lnTo>
                        <a:pt x="347" y="660"/>
                      </a:lnTo>
                      <a:lnTo>
                        <a:pt x="320" y="800"/>
                      </a:lnTo>
                      <a:lnTo>
                        <a:pt x="281" y="877"/>
                      </a:lnTo>
                      <a:lnTo>
                        <a:pt x="187" y="929"/>
                      </a:lnTo>
                      <a:lnTo>
                        <a:pt x="140" y="917"/>
                      </a:lnTo>
                      <a:lnTo>
                        <a:pt x="80" y="858"/>
                      </a:lnTo>
                      <a:lnTo>
                        <a:pt x="60" y="775"/>
                      </a:lnTo>
                      <a:lnTo>
                        <a:pt x="41" y="621"/>
                      </a:lnTo>
                      <a:lnTo>
                        <a:pt x="60" y="512"/>
                      </a:lnTo>
                      <a:lnTo>
                        <a:pt x="60" y="397"/>
                      </a:lnTo>
                      <a:lnTo>
                        <a:pt x="27" y="320"/>
                      </a:lnTo>
                      <a:lnTo>
                        <a:pt x="0" y="218"/>
                      </a:lnTo>
                      <a:lnTo>
                        <a:pt x="0" y="109"/>
                      </a:lnTo>
                      <a:lnTo>
                        <a:pt x="47" y="32"/>
                      </a:lnTo>
                      <a:close/>
                    </a:path>
                  </a:pathLst>
                </a:custGeom>
                <a:solidFill>
                  <a:srgbClr val="000000"/>
                </a:solidFill>
                <a:ln w="9525">
                  <a:noFill/>
                  <a:round/>
                  <a:headEnd/>
                  <a:tailEnd/>
                </a:ln>
              </p:spPr>
              <p:txBody>
                <a:bodyPr/>
                <a:lstStyle/>
                <a:p>
                  <a:endParaRPr lang="cs-CZ"/>
                </a:p>
              </p:txBody>
            </p:sp>
            <p:sp>
              <p:nvSpPr>
                <p:cNvPr id="1194" name="Freeform 193"/>
                <p:cNvSpPr>
                  <a:spLocks/>
                </p:cNvSpPr>
                <p:nvPr/>
              </p:nvSpPr>
              <p:spPr bwMode="auto">
                <a:xfrm>
                  <a:off x="1751" y="875"/>
                  <a:ext cx="230" cy="459"/>
                </a:xfrm>
                <a:custGeom>
                  <a:avLst/>
                  <a:gdLst>
                    <a:gd name="T0" fmla="*/ 7 w 460"/>
                    <a:gd name="T1" fmla="*/ 0 h 918"/>
                    <a:gd name="T2" fmla="*/ 26 w 460"/>
                    <a:gd name="T3" fmla="*/ 4 h 918"/>
                    <a:gd name="T4" fmla="*/ 40 w 460"/>
                    <a:gd name="T5" fmla="*/ 14 h 918"/>
                    <a:gd name="T6" fmla="*/ 50 w 460"/>
                    <a:gd name="T7" fmla="*/ 29 h 918"/>
                    <a:gd name="T8" fmla="*/ 57 w 460"/>
                    <a:gd name="T9" fmla="*/ 45 h 918"/>
                    <a:gd name="T10" fmla="*/ 58 w 460"/>
                    <a:gd name="T11" fmla="*/ 61 h 918"/>
                    <a:gd name="T12" fmla="*/ 53 w 460"/>
                    <a:gd name="T13" fmla="*/ 73 h 918"/>
                    <a:gd name="T14" fmla="*/ 40 w 460"/>
                    <a:gd name="T15" fmla="*/ 81 h 918"/>
                    <a:gd name="T16" fmla="*/ 30 w 460"/>
                    <a:gd name="T17" fmla="*/ 86 h 918"/>
                    <a:gd name="T18" fmla="*/ 30 w 460"/>
                    <a:gd name="T19" fmla="*/ 90 h 918"/>
                    <a:gd name="T20" fmla="*/ 37 w 460"/>
                    <a:gd name="T21" fmla="*/ 96 h 918"/>
                    <a:gd name="T22" fmla="*/ 40 w 460"/>
                    <a:gd name="T23" fmla="*/ 108 h 918"/>
                    <a:gd name="T24" fmla="*/ 37 w 460"/>
                    <a:gd name="T25" fmla="*/ 115 h 918"/>
                    <a:gd name="T26" fmla="*/ 33 w 460"/>
                    <a:gd name="T27" fmla="*/ 112 h 918"/>
                    <a:gd name="T28" fmla="*/ 33 w 460"/>
                    <a:gd name="T29" fmla="*/ 106 h 918"/>
                    <a:gd name="T30" fmla="*/ 29 w 460"/>
                    <a:gd name="T31" fmla="*/ 96 h 918"/>
                    <a:gd name="T32" fmla="*/ 25 w 460"/>
                    <a:gd name="T33" fmla="*/ 90 h 918"/>
                    <a:gd name="T34" fmla="*/ 23 w 460"/>
                    <a:gd name="T35" fmla="*/ 83 h 918"/>
                    <a:gd name="T36" fmla="*/ 30 w 460"/>
                    <a:gd name="T37" fmla="*/ 78 h 918"/>
                    <a:gd name="T38" fmla="*/ 45 w 460"/>
                    <a:gd name="T39" fmla="*/ 69 h 918"/>
                    <a:gd name="T40" fmla="*/ 50 w 460"/>
                    <a:gd name="T41" fmla="*/ 59 h 918"/>
                    <a:gd name="T42" fmla="*/ 50 w 460"/>
                    <a:gd name="T43" fmla="*/ 50 h 918"/>
                    <a:gd name="T44" fmla="*/ 43 w 460"/>
                    <a:gd name="T45" fmla="*/ 36 h 918"/>
                    <a:gd name="T46" fmla="*/ 30 w 460"/>
                    <a:gd name="T47" fmla="*/ 23 h 918"/>
                    <a:gd name="T48" fmla="*/ 23 w 460"/>
                    <a:gd name="T49" fmla="*/ 16 h 918"/>
                    <a:gd name="T50" fmla="*/ 12 w 460"/>
                    <a:gd name="T51" fmla="*/ 14 h 918"/>
                    <a:gd name="T52" fmla="*/ 0 w 460"/>
                    <a:gd name="T53" fmla="*/ 11 h 918"/>
                    <a:gd name="T54" fmla="*/ 7 w 460"/>
                    <a:gd name="T55" fmla="*/ 0 h 9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918"/>
                    <a:gd name="T86" fmla="*/ 460 w 460"/>
                    <a:gd name="T87" fmla="*/ 918 h 9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918">
                      <a:moveTo>
                        <a:pt x="53" y="0"/>
                      </a:moveTo>
                      <a:lnTo>
                        <a:pt x="201" y="32"/>
                      </a:lnTo>
                      <a:lnTo>
                        <a:pt x="314" y="109"/>
                      </a:lnTo>
                      <a:lnTo>
                        <a:pt x="400" y="237"/>
                      </a:lnTo>
                      <a:lnTo>
                        <a:pt x="454" y="359"/>
                      </a:lnTo>
                      <a:lnTo>
                        <a:pt x="460" y="494"/>
                      </a:lnTo>
                      <a:lnTo>
                        <a:pt x="419" y="584"/>
                      </a:lnTo>
                      <a:lnTo>
                        <a:pt x="320" y="642"/>
                      </a:lnTo>
                      <a:lnTo>
                        <a:pt x="240" y="681"/>
                      </a:lnTo>
                      <a:lnTo>
                        <a:pt x="240" y="719"/>
                      </a:lnTo>
                      <a:lnTo>
                        <a:pt x="293" y="764"/>
                      </a:lnTo>
                      <a:lnTo>
                        <a:pt x="320" y="860"/>
                      </a:lnTo>
                      <a:lnTo>
                        <a:pt x="293" y="918"/>
                      </a:lnTo>
                      <a:lnTo>
                        <a:pt x="259" y="892"/>
                      </a:lnTo>
                      <a:lnTo>
                        <a:pt x="259" y="841"/>
                      </a:lnTo>
                      <a:lnTo>
                        <a:pt x="234" y="764"/>
                      </a:lnTo>
                      <a:lnTo>
                        <a:pt x="193" y="719"/>
                      </a:lnTo>
                      <a:lnTo>
                        <a:pt x="179" y="661"/>
                      </a:lnTo>
                      <a:lnTo>
                        <a:pt x="240" y="622"/>
                      </a:lnTo>
                      <a:lnTo>
                        <a:pt x="353" y="545"/>
                      </a:lnTo>
                      <a:lnTo>
                        <a:pt x="400" y="476"/>
                      </a:lnTo>
                      <a:lnTo>
                        <a:pt x="400" y="399"/>
                      </a:lnTo>
                      <a:lnTo>
                        <a:pt x="339" y="282"/>
                      </a:lnTo>
                      <a:lnTo>
                        <a:pt x="240" y="180"/>
                      </a:lnTo>
                      <a:lnTo>
                        <a:pt x="179" y="128"/>
                      </a:lnTo>
                      <a:lnTo>
                        <a:pt x="93" y="109"/>
                      </a:lnTo>
                      <a:lnTo>
                        <a:pt x="0" y="83"/>
                      </a:lnTo>
                      <a:lnTo>
                        <a:pt x="53" y="0"/>
                      </a:lnTo>
                      <a:close/>
                    </a:path>
                  </a:pathLst>
                </a:custGeom>
                <a:solidFill>
                  <a:srgbClr val="000000"/>
                </a:solidFill>
                <a:ln w="9525">
                  <a:noFill/>
                  <a:round/>
                  <a:headEnd/>
                  <a:tailEnd/>
                </a:ln>
              </p:spPr>
              <p:txBody>
                <a:bodyPr/>
                <a:lstStyle/>
                <a:p>
                  <a:endParaRPr lang="cs-CZ"/>
                </a:p>
              </p:txBody>
            </p:sp>
            <p:sp>
              <p:nvSpPr>
                <p:cNvPr id="1195" name="Freeform 194"/>
                <p:cNvSpPr>
                  <a:spLocks/>
                </p:cNvSpPr>
                <p:nvPr/>
              </p:nvSpPr>
              <p:spPr bwMode="auto">
                <a:xfrm>
                  <a:off x="1536" y="873"/>
                  <a:ext cx="170" cy="431"/>
                </a:xfrm>
                <a:custGeom>
                  <a:avLst/>
                  <a:gdLst>
                    <a:gd name="T0" fmla="*/ 26 w 341"/>
                    <a:gd name="T1" fmla="*/ 5 h 861"/>
                    <a:gd name="T2" fmla="*/ 35 w 341"/>
                    <a:gd name="T3" fmla="*/ 0 h 861"/>
                    <a:gd name="T4" fmla="*/ 42 w 341"/>
                    <a:gd name="T5" fmla="*/ 1 h 861"/>
                    <a:gd name="T6" fmla="*/ 41 w 341"/>
                    <a:gd name="T7" fmla="*/ 10 h 861"/>
                    <a:gd name="T8" fmla="*/ 36 w 341"/>
                    <a:gd name="T9" fmla="*/ 15 h 861"/>
                    <a:gd name="T10" fmla="*/ 29 w 341"/>
                    <a:gd name="T11" fmla="*/ 19 h 861"/>
                    <a:gd name="T12" fmla="*/ 20 w 341"/>
                    <a:gd name="T13" fmla="*/ 29 h 861"/>
                    <a:gd name="T14" fmla="*/ 10 w 341"/>
                    <a:gd name="T15" fmla="*/ 44 h 861"/>
                    <a:gd name="T16" fmla="*/ 7 w 341"/>
                    <a:gd name="T17" fmla="*/ 56 h 861"/>
                    <a:gd name="T18" fmla="*/ 9 w 341"/>
                    <a:gd name="T19" fmla="*/ 63 h 861"/>
                    <a:gd name="T20" fmla="*/ 11 w 341"/>
                    <a:gd name="T21" fmla="*/ 67 h 861"/>
                    <a:gd name="T22" fmla="*/ 22 w 341"/>
                    <a:gd name="T23" fmla="*/ 72 h 861"/>
                    <a:gd name="T24" fmla="*/ 32 w 341"/>
                    <a:gd name="T25" fmla="*/ 75 h 861"/>
                    <a:gd name="T26" fmla="*/ 36 w 341"/>
                    <a:gd name="T27" fmla="*/ 79 h 861"/>
                    <a:gd name="T28" fmla="*/ 37 w 341"/>
                    <a:gd name="T29" fmla="*/ 82 h 861"/>
                    <a:gd name="T30" fmla="*/ 31 w 341"/>
                    <a:gd name="T31" fmla="*/ 89 h 861"/>
                    <a:gd name="T32" fmla="*/ 29 w 341"/>
                    <a:gd name="T33" fmla="*/ 97 h 861"/>
                    <a:gd name="T34" fmla="*/ 26 w 341"/>
                    <a:gd name="T35" fmla="*/ 108 h 861"/>
                    <a:gd name="T36" fmla="*/ 21 w 341"/>
                    <a:gd name="T37" fmla="*/ 106 h 861"/>
                    <a:gd name="T38" fmla="*/ 21 w 341"/>
                    <a:gd name="T39" fmla="*/ 98 h 861"/>
                    <a:gd name="T40" fmla="*/ 24 w 341"/>
                    <a:gd name="T41" fmla="*/ 86 h 861"/>
                    <a:gd name="T42" fmla="*/ 29 w 341"/>
                    <a:gd name="T43" fmla="*/ 82 h 861"/>
                    <a:gd name="T44" fmla="*/ 20 w 341"/>
                    <a:gd name="T45" fmla="*/ 77 h 861"/>
                    <a:gd name="T46" fmla="*/ 9 w 341"/>
                    <a:gd name="T47" fmla="*/ 72 h 861"/>
                    <a:gd name="T48" fmla="*/ 0 w 341"/>
                    <a:gd name="T49" fmla="*/ 65 h 861"/>
                    <a:gd name="T50" fmla="*/ 0 w 341"/>
                    <a:gd name="T51" fmla="*/ 56 h 861"/>
                    <a:gd name="T52" fmla="*/ 2 w 341"/>
                    <a:gd name="T53" fmla="*/ 41 h 861"/>
                    <a:gd name="T54" fmla="*/ 10 w 341"/>
                    <a:gd name="T55" fmla="*/ 26 h 861"/>
                    <a:gd name="T56" fmla="*/ 19 w 341"/>
                    <a:gd name="T57" fmla="*/ 14 h 861"/>
                    <a:gd name="T58" fmla="*/ 26 w 341"/>
                    <a:gd name="T59" fmla="*/ 5 h 8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1"/>
                    <a:gd name="T91" fmla="*/ 0 h 861"/>
                    <a:gd name="T92" fmla="*/ 341 w 341"/>
                    <a:gd name="T93" fmla="*/ 861 h 8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1" h="861">
                      <a:moveTo>
                        <a:pt x="214" y="39"/>
                      </a:moveTo>
                      <a:lnTo>
                        <a:pt x="281" y="0"/>
                      </a:lnTo>
                      <a:lnTo>
                        <a:pt x="341" y="6"/>
                      </a:lnTo>
                      <a:lnTo>
                        <a:pt x="335" y="77"/>
                      </a:lnTo>
                      <a:lnTo>
                        <a:pt x="294" y="116"/>
                      </a:lnTo>
                      <a:lnTo>
                        <a:pt x="234" y="148"/>
                      </a:lnTo>
                      <a:lnTo>
                        <a:pt x="160" y="231"/>
                      </a:lnTo>
                      <a:lnTo>
                        <a:pt x="80" y="347"/>
                      </a:lnTo>
                      <a:lnTo>
                        <a:pt x="60" y="443"/>
                      </a:lnTo>
                      <a:lnTo>
                        <a:pt x="74" y="501"/>
                      </a:lnTo>
                      <a:lnTo>
                        <a:pt x="94" y="534"/>
                      </a:lnTo>
                      <a:lnTo>
                        <a:pt x="181" y="572"/>
                      </a:lnTo>
                      <a:lnTo>
                        <a:pt x="261" y="597"/>
                      </a:lnTo>
                      <a:lnTo>
                        <a:pt x="294" y="630"/>
                      </a:lnTo>
                      <a:lnTo>
                        <a:pt x="300" y="656"/>
                      </a:lnTo>
                      <a:lnTo>
                        <a:pt x="253" y="707"/>
                      </a:lnTo>
                      <a:lnTo>
                        <a:pt x="234" y="771"/>
                      </a:lnTo>
                      <a:lnTo>
                        <a:pt x="214" y="861"/>
                      </a:lnTo>
                      <a:lnTo>
                        <a:pt x="173" y="848"/>
                      </a:lnTo>
                      <a:lnTo>
                        <a:pt x="173" y="784"/>
                      </a:lnTo>
                      <a:lnTo>
                        <a:pt x="195" y="688"/>
                      </a:lnTo>
                      <a:lnTo>
                        <a:pt x="234" y="649"/>
                      </a:lnTo>
                      <a:lnTo>
                        <a:pt x="160" y="611"/>
                      </a:lnTo>
                      <a:lnTo>
                        <a:pt x="74" y="572"/>
                      </a:lnTo>
                      <a:lnTo>
                        <a:pt x="0" y="514"/>
                      </a:lnTo>
                      <a:lnTo>
                        <a:pt x="0" y="443"/>
                      </a:lnTo>
                      <a:lnTo>
                        <a:pt x="20" y="321"/>
                      </a:lnTo>
                      <a:lnTo>
                        <a:pt x="80" y="205"/>
                      </a:lnTo>
                      <a:lnTo>
                        <a:pt x="154" y="108"/>
                      </a:lnTo>
                      <a:lnTo>
                        <a:pt x="214" y="39"/>
                      </a:lnTo>
                      <a:close/>
                    </a:path>
                  </a:pathLst>
                </a:custGeom>
                <a:solidFill>
                  <a:srgbClr val="000000"/>
                </a:solidFill>
                <a:ln w="9525">
                  <a:noFill/>
                  <a:round/>
                  <a:headEnd/>
                  <a:tailEnd/>
                </a:ln>
              </p:spPr>
              <p:txBody>
                <a:bodyPr/>
                <a:lstStyle/>
                <a:p>
                  <a:endParaRPr lang="cs-CZ"/>
                </a:p>
              </p:txBody>
            </p:sp>
            <p:sp>
              <p:nvSpPr>
                <p:cNvPr id="1196" name="Freeform 195"/>
                <p:cNvSpPr>
                  <a:spLocks/>
                </p:cNvSpPr>
                <p:nvPr/>
              </p:nvSpPr>
              <p:spPr bwMode="auto">
                <a:xfrm>
                  <a:off x="1765" y="1252"/>
                  <a:ext cx="202" cy="514"/>
                </a:xfrm>
                <a:custGeom>
                  <a:avLst/>
                  <a:gdLst>
                    <a:gd name="T0" fmla="*/ 4 w 402"/>
                    <a:gd name="T1" fmla="*/ 0 h 1028"/>
                    <a:gd name="T2" fmla="*/ 15 w 402"/>
                    <a:gd name="T3" fmla="*/ 4 h 1028"/>
                    <a:gd name="T4" fmla="*/ 21 w 402"/>
                    <a:gd name="T5" fmla="*/ 16 h 1028"/>
                    <a:gd name="T6" fmla="*/ 23 w 402"/>
                    <a:gd name="T7" fmla="*/ 38 h 1028"/>
                    <a:gd name="T8" fmla="*/ 21 w 402"/>
                    <a:gd name="T9" fmla="*/ 74 h 1028"/>
                    <a:gd name="T10" fmla="*/ 16 w 402"/>
                    <a:gd name="T11" fmla="*/ 102 h 1028"/>
                    <a:gd name="T12" fmla="*/ 14 w 402"/>
                    <a:gd name="T13" fmla="*/ 114 h 1028"/>
                    <a:gd name="T14" fmla="*/ 19 w 402"/>
                    <a:gd name="T15" fmla="*/ 116 h 1028"/>
                    <a:gd name="T16" fmla="*/ 29 w 402"/>
                    <a:gd name="T17" fmla="*/ 107 h 1028"/>
                    <a:gd name="T18" fmla="*/ 41 w 402"/>
                    <a:gd name="T19" fmla="*/ 99 h 1028"/>
                    <a:gd name="T20" fmla="*/ 44 w 402"/>
                    <a:gd name="T21" fmla="*/ 100 h 1028"/>
                    <a:gd name="T22" fmla="*/ 51 w 402"/>
                    <a:gd name="T23" fmla="*/ 105 h 1028"/>
                    <a:gd name="T24" fmla="*/ 51 w 402"/>
                    <a:gd name="T25" fmla="*/ 107 h 1028"/>
                    <a:gd name="T26" fmla="*/ 37 w 402"/>
                    <a:gd name="T27" fmla="*/ 114 h 1028"/>
                    <a:gd name="T28" fmla="*/ 21 w 402"/>
                    <a:gd name="T29" fmla="*/ 122 h 1028"/>
                    <a:gd name="T30" fmla="*/ 9 w 402"/>
                    <a:gd name="T31" fmla="*/ 129 h 1028"/>
                    <a:gd name="T32" fmla="*/ 3 w 402"/>
                    <a:gd name="T33" fmla="*/ 127 h 1028"/>
                    <a:gd name="T34" fmla="*/ 3 w 402"/>
                    <a:gd name="T35" fmla="*/ 119 h 1028"/>
                    <a:gd name="T36" fmla="*/ 8 w 402"/>
                    <a:gd name="T37" fmla="*/ 109 h 1028"/>
                    <a:gd name="T38" fmla="*/ 11 w 402"/>
                    <a:gd name="T39" fmla="*/ 87 h 1028"/>
                    <a:gd name="T40" fmla="*/ 14 w 402"/>
                    <a:gd name="T41" fmla="*/ 62 h 1028"/>
                    <a:gd name="T42" fmla="*/ 15 w 402"/>
                    <a:gd name="T43" fmla="*/ 33 h 1028"/>
                    <a:gd name="T44" fmla="*/ 9 w 402"/>
                    <a:gd name="T45" fmla="*/ 16 h 1028"/>
                    <a:gd name="T46" fmla="*/ 0 w 402"/>
                    <a:gd name="T47" fmla="*/ 8 h 1028"/>
                    <a:gd name="T48" fmla="*/ 4 w 402"/>
                    <a:gd name="T49" fmla="*/ 0 h 10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2"/>
                    <a:gd name="T76" fmla="*/ 0 h 1028"/>
                    <a:gd name="T77" fmla="*/ 402 w 402"/>
                    <a:gd name="T78" fmla="*/ 1028 h 10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2" h="1028">
                      <a:moveTo>
                        <a:pt x="27" y="0"/>
                      </a:moveTo>
                      <a:lnTo>
                        <a:pt x="120" y="38"/>
                      </a:lnTo>
                      <a:lnTo>
                        <a:pt x="167" y="135"/>
                      </a:lnTo>
                      <a:lnTo>
                        <a:pt x="181" y="307"/>
                      </a:lnTo>
                      <a:lnTo>
                        <a:pt x="167" y="593"/>
                      </a:lnTo>
                      <a:lnTo>
                        <a:pt x="128" y="817"/>
                      </a:lnTo>
                      <a:lnTo>
                        <a:pt x="107" y="913"/>
                      </a:lnTo>
                      <a:lnTo>
                        <a:pt x="147" y="933"/>
                      </a:lnTo>
                      <a:lnTo>
                        <a:pt x="227" y="856"/>
                      </a:lnTo>
                      <a:lnTo>
                        <a:pt x="322" y="799"/>
                      </a:lnTo>
                      <a:lnTo>
                        <a:pt x="348" y="805"/>
                      </a:lnTo>
                      <a:lnTo>
                        <a:pt x="402" y="842"/>
                      </a:lnTo>
                      <a:lnTo>
                        <a:pt x="402" y="862"/>
                      </a:lnTo>
                      <a:lnTo>
                        <a:pt x="288" y="913"/>
                      </a:lnTo>
                      <a:lnTo>
                        <a:pt x="167" y="977"/>
                      </a:lnTo>
                      <a:lnTo>
                        <a:pt x="68" y="1028"/>
                      </a:lnTo>
                      <a:lnTo>
                        <a:pt x="19" y="1016"/>
                      </a:lnTo>
                      <a:lnTo>
                        <a:pt x="19" y="957"/>
                      </a:lnTo>
                      <a:lnTo>
                        <a:pt x="60" y="874"/>
                      </a:lnTo>
                      <a:lnTo>
                        <a:pt x="87" y="702"/>
                      </a:lnTo>
                      <a:lnTo>
                        <a:pt x="107" y="498"/>
                      </a:lnTo>
                      <a:lnTo>
                        <a:pt x="120" y="269"/>
                      </a:lnTo>
                      <a:lnTo>
                        <a:pt x="68" y="129"/>
                      </a:lnTo>
                      <a:lnTo>
                        <a:pt x="0" y="71"/>
                      </a:lnTo>
                      <a:lnTo>
                        <a:pt x="27" y="0"/>
                      </a:lnTo>
                      <a:close/>
                    </a:path>
                  </a:pathLst>
                </a:custGeom>
                <a:solidFill>
                  <a:srgbClr val="000000"/>
                </a:solidFill>
                <a:ln w="9525">
                  <a:noFill/>
                  <a:round/>
                  <a:headEnd/>
                  <a:tailEnd/>
                </a:ln>
              </p:spPr>
              <p:txBody>
                <a:bodyPr/>
                <a:lstStyle/>
                <a:p>
                  <a:endParaRPr lang="cs-CZ"/>
                </a:p>
              </p:txBody>
            </p:sp>
            <p:sp>
              <p:nvSpPr>
                <p:cNvPr id="1197" name="Freeform 196"/>
                <p:cNvSpPr>
                  <a:spLocks/>
                </p:cNvSpPr>
                <p:nvPr/>
              </p:nvSpPr>
              <p:spPr bwMode="auto">
                <a:xfrm>
                  <a:off x="1622" y="1200"/>
                  <a:ext cx="155" cy="563"/>
                </a:xfrm>
                <a:custGeom>
                  <a:avLst/>
                  <a:gdLst>
                    <a:gd name="T0" fmla="*/ 16 w 309"/>
                    <a:gd name="T1" fmla="*/ 27 h 1127"/>
                    <a:gd name="T2" fmla="*/ 26 w 309"/>
                    <a:gd name="T3" fmla="*/ 6 h 1127"/>
                    <a:gd name="T4" fmla="*/ 36 w 309"/>
                    <a:gd name="T5" fmla="*/ 0 h 1127"/>
                    <a:gd name="T6" fmla="*/ 39 w 309"/>
                    <a:gd name="T7" fmla="*/ 4 h 1127"/>
                    <a:gd name="T8" fmla="*/ 36 w 309"/>
                    <a:gd name="T9" fmla="*/ 11 h 1127"/>
                    <a:gd name="T10" fmla="*/ 26 w 309"/>
                    <a:gd name="T11" fmla="*/ 28 h 1127"/>
                    <a:gd name="T12" fmla="*/ 19 w 309"/>
                    <a:gd name="T13" fmla="*/ 47 h 1127"/>
                    <a:gd name="T14" fmla="*/ 13 w 309"/>
                    <a:gd name="T15" fmla="*/ 73 h 1127"/>
                    <a:gd name="T16" fmla="*/ 10 w 309"/>
                    <a:gd name="T17" fmla="*/ 102 h 1127"/>
                    <a:gd name="T18" fmla="*/ 10 w 309"/>
                    <a:gd name="T19" fmla="*/ 128 h 1127"/>
                    <a:gd name="T20" fmla="*/ 13 w 309"/>
                    <a:gd name="T21" fmla="*/ 125 h 1127"/>
                    <a:gd name="T22" fmla="*/ 19 w 309"/>
                    <a:gd name="T23" fmla="*/ 116 h 1127"/>
                    <a:gd name="T24" fmla="*/ 21 w 309"/>
                    <a:gd name="T25" fmla="*/ 101 h 1127"/>
                    <a:gd name="T26" fmla="*/ 26 w 309"/>
                    <a:gd name="T27" fmla="*/ 101 h 1127"/>
                    <a:gd name="T28" fmla="*/ 33 w 309"/>
                    <a:gd name="T29" fmla="*/ 105 h 1127"/>
                    <a:gd name="T30" fmla="*/ 29 w 309"/>
                    <a:gd name="T31" fmla="*/ 117 h 1127"/>
                    <a:gd name="T32" fmla="*/ 19 w 309"/>
                    <a:gd name="T33" fmla="*/ 129 h 1127"/>
                    <a:gd name="T34" fmla="*/ 8 w 309"/>
                    <a:gd name="T35" fmla="*/ 140 h 1127"/>
                    <a:gd name="T36" fmla="*/ 3 w 309"/>
                    <a:gd name="T37" fmla="*/ 140 h 1127"/>
                    <a:gd name="T38" fmla="*/ 0 w 309"/>
                    <a:gd name="T39" fmla="*/ 136 h 1127"/>
                    <a:gd name="T40" fmla="*/ 0 w 309"/>
                    <a:gd name="T41" fmla="*/ 125 h 1127"/>
                    <a:gd name="T42" fmla="*/ 2 w 309"/>
                    <a:gd name="T43" fmla="*/ 95 h 1127"/>
                    <a:gd name="T44" fmla="*/ 5 w 309"/>
                    <a:gd name="T45" fmla="*/ 64 h 1127"/>
                    <a:gd name="T46" fmla="*/ 8 w 309"/>
                    <a:gd name="T47" fmla="*/ 42 h 1127"/>
                    <a:gd name="T48" fmla="*/ 16 w 309"/>
                    <a:gd name="T49" fmla="*/ 27 h 1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9"/>
                    <a:gd name="T76" fmla="*/ 0 h 1127"/>
                    <a:gd name="T77" fmla="*/ 309 w 309"/>
                    <a:gd name="T78" fmla="*/ 1127 h 1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9" h="1127">
                      <a:moveTo>
                        <a:pt x="124" y="223"/>
                      </a:moveTo>
                      <a:lnTo>
                        <a:pt x="207" y="51"/>
                      </a:lnTo>
                      <a:lnTo>
                        <a:pt x="282" y="0"/>
                      </a:lnTo>
                      <a:lnTo>
                        <a:pt x="309" y="32"/>
                      </a:lnTo>
                      <a:lnTo>
                        <a:pt x="288" y="89"/>
                      </a:lnTo>
                      <a:lnTo>
                        <a:pt x="207" y="230"/>
                      </a:lnTo>
                      <a:lnTo>
                        <a:pt x="145" y="376"/>
                      </a:lnTo>
                      <a:lnTo>
                        <a:pt x="103" y="586"/>
                      </a:lnTo>
                      <a:lnTo>
                        <a:pt x="75" y="821"/>
                      </a:lnTo>
                      <a:lnTo>
                        <a:pt x="75" y="1025"/>
                      </a:lnTo>
                      <a:lnTo>
                        <a:pt x="97" y="1007"/>
                      </a:lnTo>
                      <a:lnTo>
                        <a:pt x="145" y="930"/>
                      </a:lnTo>
                      <a:lnTo>
                        <a:pt x="164" y="815"/>
                      </a:lnTo>
                      <a:lnTo>
                        <a:pt x="207" y="815"/>
                      </a:lnTo>
                      <a:lnTo>
                        <a:pt x="261" y="841"/>
                      </a:lnTo>
                      <a:lnTo>
                        <a:pt x="226" y="936"/>
                      </a:lnTo>
                      <a:lnTo>
                        <a:pt x="145" y="1032"/>
                      </a:lnTo>
                      <a:lnTo>
                        <a:pt x="62" y="1127"/>
                      </a:lnTo>
                      <a:lnTo>
                        <a:pt x="21" y="1127"/>
                      </a:lnTo>
                      <a:lnTo>
                        <a:pt x="0" y="1090"/>
                      </a:lnTo>
                      <a:lnTo>
                        <a:pt x="0" y="1007"/>
                      </a:lnTo>
                      <a:lnTo>
                        <a:pt x="14" y="764"/>
                      </a:lnTo>
                      <a:lnTo>
                        <a:pt x="35" y="516"/>
                      </a:lnTo>
                      <a:lnTo>
                        <a:pt x="62" y="338"/>
                      </a:lnTo>
                      <a:lnTo>
                        <a:pt x="124" y="223"/>
                      </a:lnTo>
                      <a:close/>
                    </a:path>
                  </a:pathLst>
                </a:custGeom>
                <a:solidFill>
                  <a:srgbClr val="000000"/>
                </a:solidFill>
                <a:ln w="9525">
                  <a:noFill/>
                  <a:round/>
                  <a:headEnd/>
                  <a:tailEnd/>
                </a:ln>
              </p:spPr>
              <p:txBody>
                <a:bodyPr/>
                <a:lstStyle/>
                <a:p>
                  <a:endParaRPr lang="cs-CZ"/>
                </a:p>
              </p:txBody>
            </p:sp>
          </p:grpSp>
          <p:sp>
            <p:nvSpPr>
              <p:cNvPr id="1190" name="Oval 197"/>
              <p:cNvSpPr>
                <a:spLocks noChangeArrowheads="1"/>
              </p:cNvSpPr>
              <p:nvPr/>
            </p:nvSpPr>
            <p:spPr bwMode="auto">
              <a:xfrm flipH="1">
                <a:off x="4138" y="862"/>
                <a:ext cx="756" cy="722"/>
              </a:xfrm>
              <a:prstGeom prst="ellipse">
                <a:avLst/>
              </a:prstGeom>
              <a:solidFill>
                <a:srgbClr val="FFFFFF"/>
              </a:solidFill>
              <a:ln w="9525">
                <a:noFill/>
                <a:round/>
                <a:headEnd/>
                <a:tailEnd/>
              </a:ln>
            </p:spPr>
            <p:txBody>
              <a:bodyPr/>
              <a:lstStyle/>
              <a:p>
                <a:endParaRPr lang="cs-CZ"/>
              </a:p>
            </p:txBody>
          </p:sp>
          <p:sp>
            <p:nvSpPr>
              <p:cNvPr id="1191" name="Freeform 198"/>
              <p:cNvSpPr>
                <a:spLocks/>
              </p:cNvSpPr>
              <p:nvPr/>
            </p:nvSpPr>
            <p:spPr bwMode="auto">
              <a:xfrm rot="-4239654">
                <a:off x="4560" y="1104"/>
                <a:ext cx="288" cy="288"/>
              </a:xfrm>
              <a:custGeom>
                <a:avLst/>
                <a:gdLst>
                  <a:gd name="T0" fmla="*/ 0 w 400"/>
                  <a:gd name="T1" fmla="*/ 19 h 404"/>
                  <a:gd name="T2" fmla="*/ 116 w 400"/>
                  <a:gd name="T3" fmla="*/ 118 h 404"/>
                  <a:gd name="T4" fmla="*/ 68 w 400"/>
                  <a:gd name="T5" fmla="*/ 130 h 404"/>
                  <a:gd name="T6" fmla="*/ 149 w 400"/>
                  <a:gd name="T7" fmla="*/ 146 h 404"/>
                  <a:gd name="T8" fmla="*/ 136 w 400"/>
                  <a:gd name="T9" fmla="*/ 56 h 404"/>
                  <a:gd name="T10" fmla="*/ 122 w 400"/>
                  <a:gd name="T11" fmla="*/ 106 h 404"/>
                  <a:gd name="T12" fmla="*/ 24 w 400"/>
                  <a:gd name="T13" fmla="*/ 0 h 404"/>
                  <a:gd name="T14" fmla="*/ 0 w 400"/>
                  <a:gd name="T15" fmla="*/ 19 h 404"/>
                  <a:gd name="T16" fmla="*/ 0 60000 65536"/>
                  <a:gd name="T17" fmla="*/ 0 60000 65536"/>
                  <a:gd name="T18" fmla="*/ 0 60000 65536"/>
                  <a:gd name="T19" fmla="*/ 0 60000 65536"/>
                  <a:gd name="T20" fmla="*/ 0 60000 65536"/>
                  <a:gd name="T21" fmla="*/ 0 60000 65536"/>
                  <a:gd name="T22" fmla="*/ 0 60000 65536"/>
                  <a:gd name="T23" fmla="*/ 0 60000 65536"/>
                  <a:gd name="T24" fmla="*/ 0 w 400"/>
                  <a:gd name="T25" fmla="*/ 0 h 404"/>
                  <a:gd name="T26" fmla="*/ 400 w 400"/>
                  <a:gd name="T27" fmla="*/ 404 h 4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0" h="404">
                    <a:moveTo>
                      <a:pt x="0" y="51"/>
                    </a:moveTo>
                    <a:lnTo>
                      <a:pt x="310" y="327"/>
                    </a:lnTo>
                    <a:lnTo>
                      <a:pt x="181" y="360"/>
                    </a:lnTo>
                    <a:lnTo>
                      <a:pt x="400" y="404"/>
                    </a:lnTo>
                    <a:lnTo>
                      <a:pt x="364" y="155"/>
                    </a:lnTo>
                    <a:lnTo>
                      <a:pt x="328" y="292"/>
                    </a:lnTo>
                    <a:lnTo>
                      <a:pt x="64" y="0"/>
                    </a:lnTo>
                    <a:lnTo>
                      <a:pt x="0" y="51"/>
                    </a:lnTo>
                    <a:close/>
                  </a:path>
                </a:pathLst>
              </a:custGeom>
              <a:solidFill>
                <a:srgbClr val="000000"/>
              </a:solidFill>
              <a:ln w="9525">
                <a:noFill/>
                <a:round/>
                <a:headEnd/>
                <a:tailEnd/>
              </a:ln>
            </p:spPr>
            <p:txBody>
              <a:bodyPr/>
              <a:lstStyle/>
              <a:p>
                <a:endParaRPr lang="cs-CZ"/>
              </a:p>
            </p:txBody>
          </p:sp>
        </p:grpSp>
      </p:grpSp>
      <p:sp>
        <p:nvSpPr>
          <p:cNvPr id="1051" name="Text Box 199"/>
          <p:cNvSpPr txBox="1">
            <a:spLocks noChangeArrowheads="1"/>
          </p:cNvSpPr>
          <p:nvPr/>
        </p:nvSpPr>
        <p:spPr bwMode="auto">
          <a:xfrm rot="940632">
            <a:off x="2511424" y="2342976"/>
            <a:ext cx="547688" cy="336550"/>
          </a:xfrm>
          <a:prstGeom prst="rect">
            <a:avLst/>
          </a:prstGeom>
          <a:noFill/>
          <a:ln w="9525">
            <a:noFill/>
            <a:miter lim="800000"/>
            <a:headEnd/>
            <a:tailEnd/>
          </a:ln>
        </p:spPr>
        <p:txBody>
          <a:bodyPr wrap="none">
            <a:spAutoFit/>
          </a:bodyPr>
          <a:lstStyle/>
          <a:p>
            <a:r>
              <a:rPr lang="cs-CZ" sz="1600"/>
              <a:t>atria</a:t>
            </a:r>
          </a:p>
        </p:txBody>
      </p:sp>
      <p:sp>
        <p:nvSpPr>
          <p:cNvPr id="1052" name="Text Box 200"/>
          <p:cNvSpPr txBox="1">
            <a:spLocks noChangeArrowheads="1"/>
          </p:cNvSpPr>
          <p:nvPr/>
        </p:nvSpPr>
        <p:spPr bwMode="auto">
          <a:xfrm>
            <a:off x="247649" y="2215976"/>
            <a:ext cx="1568450" cy="584200"/>
          </a:xfrm>
          <a:prstGeom prst="rect">
            <a:avLst/>
          </a:prstGeom>
          <a:noFill/>
          <a:ln w="9525">
            <a:noFill/>
            <a:miter lim="800000"/>
            <a:headEnd/>
            <a:tailEnd/>
          </a:ln>
        </p:spPr>
        <p:txBody>
          <a:bodyPr wrap="square">
            <a:spAutoFit/>
          </a:bodyPr>
          <a:lstStyle/>
          <a:p>
            <a:pPr algn="r"/>
            <a:r>
              <a:rPr lang="cs-CZ" sz="1600" b="1" dirty="0" err="1"/>
              <a:t>Low</a:t>
            </a:r>
            <a:r>
              <a:rPr lang="cs-CZ" sz="1600" b="1" dirty="0"/>
              <a:t> </a:t>
            </a:r>
            <a:r>
              <a:rPr lang="cs-CZ" sz="1600" b="1" dirty="0" err="1"/>
              <a:t>pressure</a:t>
            </a:r>
            <a:r>
              <a:rPr lang="cs-CZ" sz="1600" b="1" dirty="0"/>
              <a:t> </a:t>
            </a:r>
            <a:r>
              <a:rPr lang="cs-CZ" sz="1600" b="1" dirty="0" err="1"/>
              <a:t>baroreceptors</a:t>
            </a:r>
            <a:endParaRPr lang="cs-CZ" sz="1600" dirty="0"/>
          </a:p>
        </p:txBody>
      </p:sp>
      <p:sp>
        <p:nvSpPr>
          <p:cNvPr id="1053" name="Line 201"/>
          <p:cNvSpPr>
            <a:spLocks noChangeShapeType="1"/>
          </p:cNvSpPr>
          <p:nvPr/>
        </p:nvSpPr>
        <p:spPr bwMode="auto">
          <a:xfrm>
            <a:off x="2354262" y="2525538"/>
            <a:ext cx="1905000" cy="533400"/>
          </a:xfrm>
          <a:prstGeom prst="line">
            <a:avLst/>
          </a:prstGeom>
          <a:noFill/>
          <a:ln w="19050">
            <a:solidFill>
              <a:schemeClr val="tx1"/>
            </a:solidFill>
            <a:prstDash val="sysDot"/>
            <a:round/>
            <a:headEnd type="triangle" w="med" len="med"/>
            <a:tailEnd/>
          </a:ln>
        </p:spPr>
        <p:txBody>
          <a:bodyPr wrap="none" anchor="ctr"/>
          <a:lstStyle/>
          <a:p>
            <a:endParaRPr lang="cs-CZ"/>
          </a:p>
        </p:txBody>
      </p:sp>
      <p:sp>
        <p:nvSpPr>
          <p:cNvPr id="1054" name="Text Box 202"/>
          <p:cNvSpPr txBox="1">
            <a:spLocks noChangeArrowheads="1"/>
          </p:cNvSpPr>
          <p:nvPr/>
        </p:nvSpPr>
        <p:spPr bwMode="auto">
          <a:xfrm rot="20969704">
            <a:off x="5241943" y="2587867"/>
            <a:ext cx="1072922" cy="338554"/>
          </a:xfrm>
          <a:prstGeom prst="rect">
            <a:avLst/>
          </a:prstGeom>
          <a:noFill/>
          <a:ln w="9525">
            <a:noFill/>
            <a:miter lim="800000"/>
            <a:headEnd/>
            <a:tailEnd/>
          </a:ln>
        </p:spPr>
        <p:txBody>
          <a:bodyPr wrap="none">
            <a:spAutoFit/>
          </a:bodyPr>
          <a:lstStyle/>
          <a:p>
            <a:r>
              <a:rPr lang="cs-CZ" sz="1600" dirty="0" err="1"/>
              <a:t>aortic</a:t>
            </a:r>
            <a:r>
              <a:rPr lang="cs-CZ" sz="1600" dirty="0"/>
              <a:t> arch</a:t>
            </a:r>
          </a:p>
        </p:txBody>
      </p:sp>
      <p:sp>
        <p:nvSpPr>
          <p:cNvPr id="1055" name="Text Box 203"/>
          <p:cNvSpPr txBox="1">
            <a:spLocks noChangeArrowheads="1"/>
          </p:cNvSpPr>
          <p:nvPr/>
        </p:nvSpPr>
        <p:spPr bwMode="auto">
          <a:xfrm rot="1265497">
            <a:off x="5319712" y="3632026"/>
            <a:ext cx="1379538" cy="581025"/>
          </a:xfrm>
          <a:prstGeom prst="rect">
            <a:avLst/>
          </a:prstGeom>
          <a:noFill/>
          <a:ln w="9525">
            <a:noFill/>
            <a:miter lim="800000"/>
            <a:headEnd/>
            <a:tailEnd/>
          </a:ln>
        </p:spPr>
        <p:txBody>
          <a:bodyPr wrap="none">
            <a:spAutoFit/>
          </a:bodyPr>
          <a:lstStyle/>
          <a:p>
            <a:pPr algn="r"/>
            <a:r>
              <a:rPr lang="cs-CZ" sz="1600" dirty="0" err="1"/>
              <a:t>juxtaglomerul</a:t>
            </a:r>
            <a:r>
              <a:rPr lang="cs-CZ" sz="1600" dirty="0"/>
              <a:t>.</a:t>
            </a:r>
          </a:p>
          <a:p>
            <a:pPr algn="r"/>
            <a:r>
              <a:rPr lang="cs-CZ" sz="1600" dirty="0" err="1"/>
              <a:t>appatus</a:t>
            </a:r>
            <a:endParaRPr lang="cs-CZ" sz="1600" dirty="0"/>
          </a:p>
        </p:txBody>
      </p:sp>
      <p:sp>
        <p:nvSpPr>
          <p:cNvPr id="1056" name="Line 204"/>
          <p:cNvSpPr>
            <a:spLocks noChangeShapeType="1"/>
          </p:cNvSpPr>
          <p:nvPr/>
        </p:nvSpPr>
        <p:spPr bwMode="auto">
          <a:xfrm flipH="1" flipV="1">
            <a:off x="4411662" y="2296938"/>
            <a:ext cx="1752600" cy="0"/>
          </a:xfrm>
          <a:prstGeom prst="line">
            <a:avLst/>
          </a:prstGeom>
          <a:noFill/>
          <a:ln w="19050">
            <a:solidFill>
              <a:schemeClr val="tx1"/>
            </a:solidFill>
            <a:prstDash val="sysDot"/>
            <a:round/>
            <a:headEnd type="triangle" w="med" len="med"/>
            <a:tailEnd/>
          </a:ln>
        </p:spPr>
        <p:txBody>
          <a:bodyPr wrap="none" anchor="ctr"/>
          <a:lstStyle/>
          <a:p>
            <a:endParaRPr lang="cs-CZ"/>
          </a:p>
        </p:txBody>
      </p:sp>
      <p:sp>
        <p:nvSpPr>
          <p:cNvPr id="1057" name="Line 205"/>
          <p:cNvSpPr>
            <a:spLocks noChangeShapeType="1"/>
          </p:cNvSpPr>
          <p:nvPr/>
        </p:nvSpPr>
        <p:spPr bwMode="auto">
          <a:xfrm flipH="1">
            <a:off x="4411662" y="2449338"/>
            <a:ext cx="1828800" cy="381000"/>
          </a:xfrm>
          <a:prstGeom prst="line">
            <a:avLst/>
          </a:prstGeom>
          <a:noFill/>
          <a:ln w="19050">
            <a:solidFill>
              <a:schemeClr val="tx1"/>
            </a:solidFill>
            <a:prstDash val="sysDot"/>
            <a:round/>
            <a:headEnd type="triangle" w="med" len="med"/>
            <a:tailEnd/>
          </a:ln>
        </p:spPr>
        <p:txBody>
          <a:bodyPr wrap="none" anchor="ctr"/>
          <a:lstStyle/>
          <a:p>
            <a:endParaRPr lang="cs-CZ"/>
          </a:p>
        </p:txBody>
      </p:sp>
      <p:sp>
        <p:nvSpPr>
          <p:cNvPr id="1058" name="Text Box 206"/>
          <p:cNvSpPr txBox="1">
            <a:spLocks noChangeArrowheads="1"/>
          </p:cNvSpPr>
          <p:nvPr/>
        </p:nvSpPr>
        <p:spPr bwMode="auto">
          <a:xfrm>
            <a:off x="6392862" y="2754138"/>
            <a:ext cx="1420453" cy="584775"/>
          </a:xfrm>
          <a:prstGeom prst="rect">
            <a:avLst/>
          </a:prstGeom>
          <a:noFill/>
          <a:ln w="9525">
            <a:noFill/>
            <a:miter lim="800000"/>
            <a:headEnd/>
            <a:tailEnd/>
          </a:ln>
        </p:spPr>
        <p:txBody>
          <a:bodyPr wrap="none">
            <a:spAutoFit/>
          </a:bodyPr>
          <a:lstStyle/>
          <a:p>
            <a:r>
              <a:rPr lang="cs-CZ" sz="1600" b="1" dirty="0" err="1"/>
              <a:t>High</a:t>
            </a:r>
            <a:r>
              <a:rPr lang="cs-CZ" sz="1600" b="1" dirty="0"/>
              <a:t> </a:t>
            </a:r>
            <a:r>
              <a:rPr lang="cs-CZ" sz="1600" b="1" dirty="0" err="1"/>
              <a:t>pressure</a:t>
            </a:r>
            <a:endParaRPr lang="cs-CZ" sz="1600" b="1" dirty="0"/>
          </a:p>
          <a:p>
            <a:r>
              <a:rPr lang="cs-CZ" sz="1600" b="1" dirty="0" err="1"/>
              <a:t>baroreceptors</a:t>
            </a:r>
            <a:endParaRPr lang="cs-CZ" sz="1600" dirty="0"/>
          </a:p>
        </p:txBody>
      </p:sp>
      <p:sp>
        <p:nvSpPr>
          <p:cNvPr id="1059" name="Text Box 207"/>
          <p:cNvSpPr txBox="1">
            <a:spLocks noChangeArrowheads="1"/>
          </p:cNvSpPr>
          <p:nvPr/>
        </p:nvSpPr>
        <p:spPr bwMode="auto">
          <a:xfrm rot="37475">
            <a:off x="4868862" y="1763538"/>
            <a:ext cx="1000125" cy="581025"/>
          </a:xfrm>
          <a:prstGeom prst="rect">
            <a:avLst/>
          </a:prstGeom>
          <a:noFill/>
          <a:ln w="9525">
            <a:noFill/>
            <a:miter lim="800000"/>
            <a:headEnd/>
            <a:tailEnd/>
          </a:ln>
        </p:spPr>
        <p:txBody>
          <a:bodyPr wrap="none">
            <a:spAutoFit/>
          </a:bodyPr>
          <a:lstStyle/>
          <a:p>
            <a:r>
              <a:rPr lang="cs-CZ" sz="1600"/>
              <a:t>glomus</a:t>
            </a:r>
          </a:p>
          <a:p>
            <a:r>
              <a:rPr lang="cs-CZ" sz="1600"/>
              <a:t>caroticum</a:t>
            </a:r>
          </a:p>
        </p:txBody>
      </p:sp>
      <p:sp>
        <p:nvSpPr>
          <p:cNvPr id="1060" name="Line 208"/>
          <p:cNvSpPr>
            <a:spLocks noChangeShapeType="1"/>
          </p:cNvSpPr>
          <p:nvPr/>
        </p:nvSpPr>
        <p:spPr bwMode="auto">
          <a:xfrm flipH="1">
            <a:off x="2420937" y="1085676"/>
            <a:ext cx="2014538" cy="1236663"/>
          </a:xfrm>
          <a:prstGeom prst="line">
            <a:avLst/>
          </a:prstGeom>
          <a:noFill/>
          <a:ln w="28575">
            <a:solidFill>
              <a:schemeClr val="tx1"/>
            </a:solidFill>
            <a:prstDash val="sysDot"/>
            <a:round/>
            <a:headEnd type="triangle" w="med" len="med"/>
            <a:tailEnd/>
          </a:ln>
        </p:spPr>
        <p:txBody>
          <a:bodyPr wrap="none" anchor="ctr"/>
          <a:lstStyle/>
          <a:p>
            <a:endParaRPr lang="cs-CZ"/>
          </a:p>
        </p:txBody>
      </p:sp>
      <p:sp>
        <p:nvSpPr>
          <p:cNvPr id="1061" name="Line 209"/>
          <p:cNvSpPr>
            <a:spLocks noChangeShapeType="1"/>
          </p:cNvSpPr>
          <p:nvPr/>
        </p:nvSpPr>
        <p:spPr bwMode="auto">
          <a:xfrm>
            <a:off x="4538662" y="1019001"/>
            <a:ext cx="1812925" cy="1012825"/>
          </a:xfrm>
          <a:prstGeom prst="line">
            <a:avLst/>
          </a:prstGeom>
          <a:noFill/>
          <a:ln w="28575">
            <a:solidFill>
              <a:schemeClr val="tx1"/>
            </a:solidFill>
            <a:prstDash val="sysDot"/>
            <a:round/>
            <a:headEnd type="triangle" w="med" len="med"/>
            <a:tailEnd/>
          </a:ln>
        </p:spPr>
        <p:txBody>
          <a:bodyPr wrap="none" anchor="ctr"/>
          <a:lstStyle/>
          <a:p>
            <a:endParaRPr lang="cs-CZ"/>
          </a:p>
        </p:txBody>
      </p:sp>
      <p:sp>
        <p:nvSpPr>
          <p:cNvPr id="1062" name="Text Box 210"/>
          <p:cNvSpPr txBox="1">
            <a:spLocks noChangeArrowheads="1"/>
          </p:cNvSpPr>
          <p:nvPr/>
        </p:nvSpPr>
        <p:spPr bwMode="auto">
          <a:xfrm>
            <a:off x="441324" y="493538"/>
            <a:ext cx="1489075" cy="338138"/>
          </a:xfrm>
          <a:prstGeom prst="rect">
            <a:avLst/>
          </a:prstGeom>
          <a:noFill/>
          <a:ln w="9525">
            <a:noFill/>
            <a:miter lim="800000"/>
            <a:headEnd/>
            <a:tailEnd/>
          </a:ln>
        </p:spPr>
        <p:txBody>
          <a:bodyPr wrap="none">
            <a:spAutoFit/>
          </a:bodyPr>
          <a:lstStyle/>
          <a:p>
            <a:r>
              <a:rPr lang="cs-CZ" sz="1600" b="1" dirty="0" err="1"/>
              <a:t>Osmoreceptors</a:t>
            </a:r>
            <a:endParaRPr lang="cs-CZ" sz="1600" dirty="0"/>
          </a:p>
        </p:txBody>
      </p:sp>
      <p:grpSp>
        <p:nvGrpSpPr>
          <p:cNvPr id="1234" name="Group 211"/>
          <p:cNvGrpSpPr>
            <a:grpSpLocks/>
          </p:cNvGrpSpPr>
          <p:nvPr/>
        </p:nvGrpSpPr>
        <p:grpSpPr bwMode="auto">
          <a:xfrm>
            <a:off x="373062" y="87138"/>
            <a:ext cx="685800" cy="804863"/>
            <a:chOff x="960" y="144"/>
            <a:chExt cx="432" cy="507"/>
          </a:xfrm>
        </p:grpSpPr>
        <p:sp>
          <p:nvSpPr>
            <p:cNvPr id="1177" name="Oval 212"/>
            <p:cNvSpPr>
              <a:spLocks noChangeArrowheads="1"/>
            </p:cNvSpPr>
            <p:nvPr/>
          </p:nvSpPr>
          <p:spPr bwMode="auto">
            <a:xfrm>
              <a:off x="1126" y="144"/>
              <a:ext cx="266" cy="281"/>
            </a:xfrm>
            <a:prstGeom prst="ellipse">
              <a:avLst/>
            </a:prstGeom>
            <a:solidFill>
              <a:srgbClr val="000000"/>
            </a:solidFill>
            <a:ln w="9525">
              <a:noFill/>
              <a:round/>
              <a:headEnd/>
              <a:tailEnd/>
            </a:ln>
          </p:spPr>
          <p:txBody>
            <a:bodyPr/>
            <a:lstStyle/>
            <a:p>
              <a:endParaRPr lang="cs-CZ"/>
            </a:p>
          </p:txBody>
        </p:sp>
        <p:sp>
          <p:nvSpPr>
            <p:cNvPr id="1178" name="Oval 213"/>
            <p:cNvSpPr>
              <a:spLocks noChangeArrowheads="1"/>
            </p:cNvSpPr>
            <p:nvPr/>
          </p:nvSpPr>
          <p:spPr bwMode="auto">
            <a:xfrm>
              <a:off x="1136" y="160"/>
              <a:ext cx="238" cy="254"/>
            </a:xfrm>
            <a:prstGeom prst="ellipse">
              <a:avLst/>
            </a:prstGeom>
            <a:solidFill>
              <a:srgbClr val="FFFFFF"/>
            </a:solidFill>
            <a:ln w="9525">
              <a:noFill/>
              <a:round/>
              <a:headEnd/>
              <a:tailEnd/>
            </a:ln>
          </p:spPr>
          <p:txBody>
            <a:bodyPr/>
            <a:lstStyle/>
            <a:p>
              <a:endParaRPr lang="cs-CZ"/>
            </a:p>
          </p:txBody>
        </p:sp>
        <p:sp>
          <p:nvSpPr>
            <p:cNvPr id="1179" name="Freeform 214"/>
            <p:cNvSpPr>
              <a:spLocks/>
            </p:cNvSpPr>
            <p:nvPr/>
          </p:nvSpPr>
          <p:spPr bwMode="auto">
            <a:xfrm rot="462427">
              <a:off x="1191" y="194"/>
              <a:ext cx="101" cy="145"/>
            </a:xfrm>
            <a:custGeom>
              <a:avLst/>
              <a:gdLst>
                <a:gd name="T0" fmla="*/ 6 w 406"/>
                <a:gd name="T1" fmla="*/ 5 h 695"/>
                <a:gd name="T2" fmla="*/ 2 w 406"/>
                <a:gd name="T3" fmla="*/ 2 h 695"/>
                <a:gd name="T4" fmla="*/ 4 w 406"/>
                <a:gd name="T5" fmla="*/ 2 h 695"/>
                <a:gd name="T6" fmla="*/ 0 w 406"/>
                <a:gd name="T7" fmla="*/ 0 h 695"/>
                <a:gd name="T8" fmla="*/ 0 w 406"/>
                <a:gd name="T9" fmla="*/ 3 h 695"/>
                <a:gd name="T10" fmla="*/ 1 w 406"/>
                <a:gd name="T11" fmla="*/ 2 h 695"/>
                <a:gd name="T12" fmla="*/ 5 w 406"/>
                <a:gd name="T13" fmla="*/ 6 h 695"/>
                <a:gd name="T14" fmla="*/ 6 w 406"/>
                <a:gd name="T15" fmla="*/ 5 h 695"/>
                <a:gd name="T16" fmla="*/ 0 60000 65536"/>
                <a:gd name="T17" fmla="*/ 0 60000 65536"/>
                <a:gd name="T18" fmla="*/ 0 60000 65536"/>
                <a:gd name="T19" fmla="*/ 0 60000 65536"/>
                <a:gd name="T20" fmla="*/ 0 60000 65536"/>
                <a:gd name="T21" fmla="*/ 0 60000 65536"/>
                <a:gd name="T22" fmla="*/ 0 60000 65536"/>
                <a:gd name="T23" fmla="*/ 0 60000 65536"/>
                <a:gd name="T24" fmla="*/ 0 w 406"/>
                <a:gd name="T25" fmla="*/ 0 h 695"/>
                <a:gd name="T26" fmla="*/ 406 w 406"/>
                <a:gd name="T27" fmla="*/ 695 h 6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6" h="695">
                  <a:moveTo>
                    <a:pt x="406" y="610"/>
                  </a:moveTo>
                  <a:lnTo>
                    <a:pt x="154" y="230"/>
                  </a:lnTo>
                  <a:lnTo>
                    <a:pt x="269" y="176"/>
                  </a:lnTo>
                  <a:lnTo>
                    <a:pt x="0" y="0"/>
                  </a:lnTo>
                  <a:lnTo>
                    <a:pt x="8" y="320"/>
                  </a:lnTo>
                  <a:lnTo>
                    <a:pt x="89" y="206"/>
                  </a:lnTo>
                  <a:lnTo>
                    <a:pt x="358" y="695"/>
                  </a:lnTo>
                  <a:lnTo>
                    <a:pt x="406" y="610"/>
                  </a:lnTo>
                  <a:close/>
                </a:path>
              </a:pathLst>
            </a:custGeom>
            <a:solidFill>
              <a:srgbClr val="000000"/>
            </a:solidFill>
            <a:ln w="9525">
              <a:noFill/>
              <a:round/>
              <a:headEnd/>
              <a:tailEnd/>
            </a:ln>
          </p:spPr>
          <p:txBody>
            <a:bodyPr/>
            <a:lstStyle/>
            <a:p>
              <a:endParaRPr lang="cs-CZ"/>
            </a:p>
          </p:txBody>
        </p:sp>
        <p:grpSp>
          <p:nvGrpSpPr>
            <p:cNvPr id="1236" name="Group 215"/>
            <p:cNvGrpSpPr>
              <a:grpSpLocks/>
            </p:cNvGrpSpPr>
            <p:nvPr/>
          </p:nvGrpSpPr>
          <p:grpSpPr bwMode="auto">
            <a:xfrm flipH="1">
              <a:off x="960" y="192"/>
              <a:ext cx="144" cy="459"/>
              <a:chOff x="4416" y="3315"/>
              <a:chExt cx="259" cy="651"/>
            </a:xfrm>
          </p:grpSpPr>
          <p:sp>
            <p:nvSpPr>
              <p:cNvPr id="1181" name="Freeform 216"/>
              <p:cNvSpPr>
                <a:spLocks/>
              </p:cNvSpPr>
              <p:nvPr/>
            </p:nvSpPr>
            <p:spPr bwMode="auto">
              <a:xfrm>
                <a:off x="4482" y="3341"/>
                <a:ext cx="152" cy="149"/>
              </a:xfrm>
              <a:custGeom>
                <a:avLst/>
                <a:gdLst>
                  <a:gd name="T0" fmla="*/ 3 w 608"/>
                  <a:gd name="T1" fmla="*/ 4 h 594"/>
                  <a:gd name="T2" fmla="*/ 4 w 608"/>
                  <a:gd name="T3" fmla="*/ 3 h 594"/>
                  <a:gd name="T4" fmla="*/ 5 w 608"/>
                  <a:gd name="T5" fmla="*/ 2 h 594"/>
                  <a:gd name="T6" fmla="*/ 5 w 608"/>
                  <a:gd name="T7" fmla="*/ 1 h 594"/>
                  <a:gd name="T8" fmla="*/ 7 w 608"/>
                  <a:gd name="T9" fmla="*/ 0 h 594"/>
                  <a:gd name="T10" fmla="*/ 7 w 608"/>
                  <a:gd name="T11" fmla="*/ 0 h 594"/>
                  <a:gd name="T12" fmla="*/ 9 w 608"/>
                  <a:gd name="T13" fmla="*/ 0 h 594"/>
                  <a:gd name="T14" fmla="*/ 9 w 608"/>
                  <a:gd name="T15" fmla="*/ 1 h 594"/>
                  <a:gd name="T16" fmla="*/ 10 w 608"/>
                  <a:gd name="T17" fmla="*/ 3 h 594"/>
                  <a:gd name="T18" fmla="*/ 10 w 608"/>
                  <a:gd name="T19" fmla="*/ 4 h 594"/>
                  <a:gd name="T20" fmla="*/ 9 w 608"/>
                  <a:gd name="T21" fmla="*/ 5 h 594"/>
                  <a:gd name="T22" fmla="*/ 8 w 608"/>
                  <a:gd name="T23" fmla="*/ 7 h 594"/>
                  <a:gd name="T24" fmla="*/ 7 w 608"/>
                  <a:gd name="T25" fmla="*/ 8 h 594"/>
                  <a:gd name="T26" fmla="*/ 5 w 608"/>
                  <a:gd name="T27" fmla="*/ 9 h 594"/>
                  <a:gd name="T28" fmla="*/ 4 w 608"/>
                  <a:gd name="T29" fmla="*/ 9 h 594"/>
                  <a:gd name="T30" fmla="*/ 3 w 608"/>
                  <a:gd name="T31" fmla="*/ 9 h 594"/>
                  <a:gd name="T32" fmla="*/ 2 w 608"/>
                  <a:gd name="T33" fmla="*/ 9 h 594"/>
                  <a:gd name="T34" fmla="*/ 2 w 608"/>
                  <a:gd name="T35" fmla="*/ 8 h 594"/>
                  <a:gd name="T36" fmla="*/ 2 w 608"/>
                  <a:gd name="T37" fmla="*/ 6 h 594"/>
                  <a:gd name="T38" fmla="*/ 0 w 608"/>
                  <a:gd name="T39" fmla="*/ 6 h 594"/>
                  <a:gd name="T40" fmla="*/ 0 w 608"/>
                  <a:gd name="T41" fmla="*/ 6 h 594"/>
                  <a:gd name="T42" fmla="*/ 0 w 608"/>
                  <a:gd name="T43" fmla="*/ 5 h 594"/>
                  <a:gd name="T44" fmla="*/ 2 w 608"/>
                  <a:gd name="T45" fmla="*/ 5 h 594"/>
                  <a:gd name="T46" fmla="*/ 3 w 608"/>
                  <a:gd name="T47" fmla="*/ 4 h 5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08"/>
                  <a:gd name="T73" fmla="*/ 0 h 594"/>
                  <a:gd name="T74" fmla="*/ 608 w 608"/>
                  <a:gd name="T75" fmla="*/ 594 h 5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08" h="594">
                    <a:moveTo>
                      <a:pt x="185" y="250"/>
                    </a:moveTo>
                    <a:lnTo>
                      <a:pt x="238" y="171"/>
                    </a:lnTo>
                    <a:lnTo>
                      <a:pt x="297" y="112"/>
                    </a:lnTo>
                    <a:lnTo>
                      <a:pt x="357" y="39"/>
                    </a:lnTo>
                    <a:lnTo>
                      <a:pt x="430" y="6"/>
                    </a:lnTo>
                    <a:lnTo>
                      <a:pt x="489" y="0"/>
                    </a:lnTo>
                    <a:lnTo>
                      <a:pt x="549" y="19"/>
                    </a:lnTo>
                    <a:lnTo>
                      <a:pt x="581" y="65"/>
                    </a:lnTo>
                    <a:lnTo>
                      <a:pt x="608" y="152"/>
                    </a:lnTo>
                    <a:lnTo>
                      <a:pt x="601" y="244"/>
                    </a:lnTo>
                    <a:lnTo>
                      <a:pt x="575" y="323"/>
                    </a:lnTo>
                    <a:lnTo>
                      <a:pt x="509" y="416"/>
                    </a:lnTo>
                    <a:lnTo>
                      <a:pt x="436" y="482"/>
                    </a:lnTo>
                    <a:lnTo>
                      <a:pt x="357" y="541"/>
                    </a:lnTo>
                    <a:lnTo>
                      <a:pt x="271" y="581"/>
                    </a:lnTo>
                    <a:lnTo>
                      <a:pt x="198" y="594"/>
                    </a:lnTo>
                    <a:lnTo>
                      <a:pt x="166" y="575"/>
                    </a:lnTo>
                    <a:lnTo>
                      <a:pt x="138" y="496"/>
                    </a:lnTo>
                    <a:lnTo>
                      <a:pt x="145" y="390"/>
                    </a:lnTo>
                    <a:lnTo>
                      <a:pt x="19" y="396"/>
                    </a:lnTo>
                    <a:lnTo>
                      <a:pt x="0" y="376"/>
                    </a:lnTo>
                    <a:lnTo>
                      <a:pt x="19" y="337"/>
                    </a:lnTo>
                    <a:lnTo>
                      <a:pt x="152" y="330"/>
                    </a:lnTo>
                    <a:lnTo>
                      <a:pt x="185" y="250"/>
                    </a:lnTo>
                    <a:close/>
                  </a:path>
                </a:pathLst>
              </a:custGeom>
              <a:solidFill>
                <a:srgbClr val="000000"/>
              </a:solidFill>
              <a:ln w="9525">
                <a:noFill/>
                <a:round/>
                <a:headEnd/>
                <a:tailEnd/>
              </a:ln>
            </p:spPr>
            <p:txBody>
              <a:bodyPr/>
              <a:lstStyle/>
              <a:p>
                <a:endParaRPr lang="cs-CZ"/>
              </a:p>
            </p:txBody>
          </p:sp>
          <p:sp>
            <p:nvSpPr>
              <p:cNvPr id="1182" name="Freeform 217"/>
              <p:cNvSpPr>
                <a:spLocks/>
              </p:cNvSpPr>
              <p:nvPr/>
            </p:nvSpPr>
            <p:spPr bwMode="auto">
              <a:xfrm>
                <a:off x="4474" y="3498"/>
                <a:ext cx="105" cy="218"/>
              </a:xfrm>
              <a:custGeom>
                <a:avLst/>
                <a:gdLst>
                  <a:gd name="T0" fmla="*/ 2 w 422"/>
                  <a:gd name="T1" fmla="*/ 1 h 874"/>
                  <a:gd name="T2" fmla="*/ 3 w 422"/>
                  <a:gd name="T3" fmla="*/ 0 h 874"/>
                  <a:gd name="T4" fmla="*/ 4 w 422"/>
                  <a:gd name="T5" fmla="*/ 0 h 874"/>
                  <a:gd name="T6" fmla="*/ 5 w 422"/>
                  <a:gd name="T7" fmla="*/ 0 h 874"/>
                  <a:gd name="T8" fmla="*/ 6 w 422"/>
                  <a:gd name="T9" fmla="*/ 1 h 874"/>
                  <a:gd name="T10" fmla="*/ 6 w 422"/>
                  <a:gd name="T11" fmla="*/ 2 h 874"/>
                  <a:gd name="T12" fmla="*/ 6 w 422"/>
                  <a:gd name="T13" fmla="*/ 2 h 874"/>
                  <a:gd name="T14" fmla="*/ 6 w 422"/>
                  <a:gd name="T15" fmla="*/ 3 h 874"/>
                  <a:gd name="T16" fmla="*/ 5 w 422"/>
                  <a:gd name="T17" fmla="*/ 4 h 874"/>
                  <a:gd name="T18" fmla="*/ 5 w 422"/>
                  <a:gd name="T19" fmla="*/ 6 h 874"/>
                  <a:gd name="T20" fmla="*/ 5 w 422"/>
                  <a:gd name="T21" fmla="*/ 7 h 874"/>
                  <a:gd name="T22" fmla="*/ 5 w 422"/>
                  <a:gd name="T23" fmla="*/ 8 h 874"/>
                  <a:gd name="T24" fmla="*/ 6 w 422"/>
                  <a:gd name="T25" fmla="*/ 10 h 874"/>
                  <a:gd name="T26" fmla="*/ 6 w 422"/>
                  <a:gd name="T27" fmla="*/ 11 h 874"/>
                  <a:gd name="T28" fmla="*/ 6 w 422"/>
                  <a:gd name="T29" fmla="*/ 12 h 874"/>
                  <a:gd name="T30" fmla="*/ 6 w 422"/>
                  <a:gd name="T31" fmla="*/ 13 h 874"/>
                  <a:gd name="T32" fmla="*/ 5 w 422"/>
                  <a:gd name="T33" fmla="*/ 13 h 874"/>
                  <a:gd name="T34" fmla="*/ 4 w 422"/>
                  <a:gd name="T35" fmla="*/ 13 h 874"/>
                  <a:gd name="T36" fmla="*/ 3 w 422"/>
                  <a:gd name="T37" fmla="*/ 13 h 874"/>
                  <a:gd name="T38" fmla="*/ 2 w 422"/>
                  <a:gd name="T39" fmla="*/ 13 h 874"/>
                  <a:gd name="T40" fmla="*/ 1 w 422"/>
                  <a:gd name="T41" fmla="*/ 11 h 874"/>
                  <a:gd name="T42" fmla="*/ 0 w 422"/>
                  <a:gd name="T43" fmla="*/ 10 h 874"/>
                  <a:gd name="T44" fmla="*/ 0 w 422"/>
                  <a:gd name="T45" fmla="*/ 8 h 874"/>
                  <a:gd name="T46" fmla="*/ 0 w 422"/>
                  <a:gd name="T47" fmla="*/ 6 h 874"/>
                  <a:gd name="T48" fmla="*/ 0 w 422"/>
                  <a:gd name="T49" fmla="*/ 4 h 874"/>
                  <a:gd name="T50" fmla="*/ 1 w 422"/>
                  <a:gd name="T51" fmla="*/ 2 h 874"/>
                  <a:gd name="T52" fmla="*/ 2 w 422"/>
                  <a:gd name="T53" fmla="*/ 1 h 8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22"/>
                  <a:gd name="T82" fmla="*/ 0 h 874"/>
                  <a:gd name="T83" fmla="*/ 422 w 422"/>
                  <a:gd name="T84" fmla="*/ 874 h 8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22" h="874">
                    <a:moveTo>
                      <a:pt x="119" y="74"/>
                    </a:moveTo>
                    <a:lnTo>
                      <a:pt x="178" y="21"/>
                    </a:lnTo>
                    <a:lnTo>
                      <a:pt x="270" y="0"/>
                    </a:lnTo>
                    <a:lnTo>
                      <a:pt x="349" y="14"/>
                    </a:lnTo>
                    <a:lnTo>
                      <a:pt x="408" y="67"/>
                    </a:lnTo>
                    <a:lnTo>
                      <a:pt x="422" y="107"/>
                    </a:lnTo>
                    <a:lnTo>
                      <a:pt x="422" y="159"/>
                    </a:lnTo>
                    <a:lnTo>
                      <a:pt x="396" y="206"/>
                    </a:lnTo>
                    <a:lnTo>
                      <a:pt x="349" y="285"/>
                    </a:lnTo>
                    <a:lnTo>
                      <a:pt x="330" y="378"/>
                    </a:lnTo>
                    <a:lnTo>
                      <a:pt x="323" y="456"/>
                    </a:lnTo>
                    <a:lnTo>
                      <a:pt x="342" y="543"/>
                    </a:lnTo>
                    <a:lnTo>
                      <a:pt x="396" y="622"/>
                    </a:lnTo>
                    <a:lnTo>
                      <a:pt x="415" y="702"/>
                    </a:lnTo>
                    <a:lnTo>
                      <a:pt x="408" y="774"/>
                    </a:lnTo>
                    <a:lnTo>
                      <a:pt x="370" y="834"/>
                    </a:lnTo>
                    <a:lnTo>
                      <a:pt x="316" y="867"/>
                    </a:lnTo>
                    <a:lnTo>
                      <a:pt x="251" y="874"/>
                    </a:lnTo>
                    <a:lnTo>
                      <a:pt x="171" y="874"/>
                    </a:lnTo>
                    <a:lnTo>
                      <a:pt x="112" y="840"/>
                    </a:lnTo>
                    <a:lnTo>
                      <a:pt x="52" y="741"/>
                    </a:lnTo>
                    <a:lnTo>
                      <a:pt x="14" y="655"/>
                    </a:lnTo>
                    <a:lnTo>
                      <a:pt x="0" y="523"/>
                    </a:lnTo>
                    <a:lnTo>
                      <a:pt x="14" y="404"/>
                    </a:lnTo>
                    <a:lnTo>
                      <a:pt x="40" y="278"/>
                    </a:lnTo>
                    <a:lnTo>
                      <a:pt x="80" y="152"/>
                    </a:lnTo>
                    <a:lnTo>
                      <a:pt x="119" y="74"/>
                    </a:lnTo>
                    <a:close/>
                  </a:path>
                </a:pathLst>
              </a:custGeom>
              <a:solidFill>
                <a:srgbClr val="000000"/>
              </a:solidFill>
              <a:ln w="9525">
                <a:noFill/>
                <a:round/>
                <a:headEnd/>
                <a:tailEnd/>
              </a:ln>
            </p:spPr>
            <p:txBody>
              <a:bodyPr/>
              <a:lstStyle/>
              <a:p>
                <a:endParaRPr lang="cs-CZ"/>
              </a:p>
            </p:txBody>
          </p:sp>
          <p:sp>
            <p:nvSpPr>
              <p:cNvPr id="1183" name="Freeform 218"/>
              <p:cNvSpPr>
                <a:spLocks/>
              </p:cNvSpPr>
              <p:nvPr/>
            </p:nvSpPr>
            <p:spPr bwMode="auto">
              <a:xfrm>
                <a:off x="4558" y="3505"/>
                <a:ext cx="117" cy="196"/>
              </a:xfrm>
              <a:custGeom>
                <a:avLst/>
                <a:gdLst>
                  <a:gd name="T0" fmla="*/ 0 w 468"/>
                  <a:gd name="T1" fmla="*/ 0 h 787"/>
                  <a:gd name="T2" fmla="*/ 0 w 468"/>
                  <a:gd name="T3" fmla="*/ 0 h 787"/>
                  <a:gd name="T4" fmla="*/ 1 w 468"/>
                  <a:gd name="T5" fmla="*/ 0 h 787"/>
                  <a:gd name="T6" fmla="*/ 2 w 468"/>
                  <a:gd name="T7" fmla="*/ 0 h 787"/>
                  <a:gd name="T8" fmla="*/ 3 w 468"/>
                  <a:gd name="T9" fmla="*/ 2 h 787"/>
                  <a:gd name="T10" fmla="*/ 4 w 468"/>
                  <a:gd name="T11" fmla="*/ 3 h 787"/>
                  <a:gd name="T12" fmla="*/ 5 w 468"/>
                  <a:gd name="T13" fmla="*/ 5 h 787"/>
                  <a:gd name="T14" fmla="*/ 7 w 468"/>
                  <a:gd name="T15" fmla="*/ 7 h 787"/>
                  <a:gd name="T16" fmla="*/ 7 w 468"/>
                  <a:gd name="T17" fmla="*/ 7 h 787"/>
                  <a:gd name="T18" fmla="*/ 7 w 468"/>
                  <a:gd name="T19" fmla="*/ 8 h 787"/>
                  <a:gd name="T20" fmla="*/ 6 w 468"/>
                  <a:gd name="T21" fmla="*/ 8 h 787"/>
                  <a:gd name="T22" fmla="*/ 5 w 468"/>
                  <a:gd name="T23" fmla="*/ 8 h 787"/>
                  <a:gd name="T24" fmla="*/ 3 w 468"/>
                  <a:gd name="T25" fmla="*/ 9 h 787"/>
                  <a:gd name="T26" fmla="*/ 2 w 468"/>
                  <a:gd name="T27" fmla="*/ 9 h 787"/>
                  <a:gd name="T28" fmla="*/ 2 w 468"/>
                  <a:gd name="T29" fmla="*/ 9 h 787"/>
                  <a:gd name="T30" fmla="*/ 2 w 468"/>
                  <a:gd name="T31" fmla="*/ 10 h 787"/>
                  <a:gd name="T32" fmla="*/ 4 w 468"/>
                  <a:gd name="T33" fmla="*/ 11 h 787"/>
                  <a:gd name="T34" fmla="*/ 5 w 468"/>
                  <a:gd name="T35" fmla="*/ 11 h 787"/>
                  <a:gd name="T36" fmla="*/ 5 w 468"/>
                  <a:gd name="T37" fmla="*/ 12 h 787"/>
                  <a:gd name="T38" fmla="*/ 5 w 468"/>
                  <a:gd name="T39" fmla="*/ 12 h 787"/>
                  <a:gd name="T40" fmla="*/ 4 w 468"/>
                  <a:gd name="T41" fmla="*/ 12 h 787"/>
                  <a:gd name="T42" fmla="*/ 3 w 468"/>
                  <a:gd name="T43" fmla="*/ 11 h 787"/>
                  <a:gd name="T44" fmla="*/ 1 w 468"/>
                  <a:gd name="T45" fmla="*/ 10 h 787"/>
                  <a:gd name="T46" fmla="*/ 1 w 468"/>
                  <a:gd name="T47" fmla="*/ 9 h 787"/>
                  <a:gd name="T48" fmla="*/ 1 w 468"/>
                  <a:gd name="T49" fmla="*/ 9 h 787"/>
                  <a:gd name="T50" fmla="*/ 1 w 468"/>
                  <a:gd name="T51" fmla="*/ 8 h 787"/>
                  <a:gd name="T52" fmla="*/ 2 w 468"/>
                  <a:gd name="T53" fmla="*/ 8 h 787"/>
                  <a:gd name="T54" fmla="*/ 3 w 468"/>
                  <a:gd name="T55" fmla="*/ 8 h 787"/>
                  <a:gd name="T56" fmla="*/ 4 w 468"/>
                  <a:gd name="T57" fmla="*/ 8 h 787"/>
                  <a:gd name="T58" fmla="*/ 5 w 468"/>
                  <a:gd name="T59" fmla="*/ 8 h 787"/>
                  <a:gd name="T60" fmla="*/ 6 w 468"/>
                  <a:gd name="T61" fmla="*/ 7 h 787"/>
                  <a:gd name="T62" fmla="*/ 6 w 468"/>
                  <a:gd name="T63" fmla="*/ 7 h 787"/>
                  <a:gd name="T64" fmla="*/ 6 w 468"/>
                  <a:gd name="T65" fmla="*/ 7 h 787"/>
                  <a:gd name="T66" fmla="*/ 5 w 468"/>
                  <a:gd name="T67" fmla="*/ 6 h 787"/>
                  <a:gd name="T68" fmla="*/ 4 w 468"/>
                  <a:gd name="T69" fmla="*/ 5 h 787"/>
                  <a:gd name="T70" fmla="*/ 2 w 468"/>
                  <a:gd name="T71" fmla="*/ 3 h 787"/>
                  <a:gd name="T72" fmla="*/ 1 w 468"/>
                  <a:gd name="T73" fmla="*/ 2 h 787"/>
                  <a:gd name="T74" fmla="*/ 0 w 468"/>
                  <a:gd name="T75" fmla="*/ 1 h 787"/>
                  <a:gd name="T76" fmla="*/ 0 w 468"/>
                  <a:gd name="T77" fmla="*/ 0 h 78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68"/>
                  <a:gd name="T118" fmla="*/ 0 h 787"/>
                  <a:gd name="T119" fmla="*/ 468 w 468"/>
                  <a:gd name="T120" fmla="*/ 787 h 78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68" h="787">
                    <a:moveTo>
                      <a:pt x="0" y="39"/>
                    </a:moveTo>
                    <a:lnTo>
                      <a:pt x="5" y="6"/>
                    </a:lnTo>
                    <a:lnTo>
                      <a:pt x="78" y="0"/>
                    </a:lnTo>
                    <a:lnTo>
                      <a:pt x="118" y="33"/>
                    </a:lnTo>
                    <a:lnTo>
                      <a:pt x="178" y="119"/>
                    </a:lnTo>
                    <a:lnTo>
                      <a:pt x="256" y="231"/>
                    </a:lnTo>
                    <a:lnTo>
                      <a:pt x="328" y="310"/>
                    </a:lnTo>
                    <a:lnTo>
                      <a:pt x="461" y="456"/>
                    </a:lnTo>
                    <a:lnTo>
                      <a:pt x="468" y="489"/>
                    </a:lnTo>
                    <a:lnTo>
                      <a:pt x="441" y="509"/>
                    </a:lnTo>
                    <a:lnTo>
                      <a:pt x="375" y="535"/>
                    </a:lnTo>
                    <a:lnTo>
                      <a:pt x="283" y="556"/>
                    </a:lnTo>
                    <a:lnTo>
                      <a:pt x="171" y="562"/>
                    </a:lnTo>
                    <a:lnTo>
                      <a:pt x="131" y="568"/>
                    </a:lnTo>
                    <a:lnTo>
                      <a:pt x="118" y="595"/>
                    </a:lnTo>
                    <a:lnTo>
                      <a:pt x="144" y="641"/>
                    </a:lnTo>
                    <a:lnTo>
                      <a:pt x="237" y="720"/>
                    </a:lnTo>
                    <a:lnTo>
                      <a:pt x="302" y="741"/>
                    </a:lnTo>
                    <a:lnTo>
                      <a:pt x="316" y="767"/>
                    </a:lnTo>
                    <a:lnTo>
                      <a:pt x="289" y="787"/>
                    </a:lnTo>
                    <a:lnTo>
                      <a:pt x="230" y="787"/>
                    </a:lnTo>
                    <a:lnTo>
                      <a:pt x="151" y="741"/>
                    </a:lnTo>
                    <a:lnTo>
                      <a:pt x="85" y="675"/>
                    </a:lnTo>
                    <a:lnTo>
                      <a:pt x="45" y="615"/>
                    </a:lnTo>
                    <a:lnTo>
                      <a:pt x="45" y="568"/>
                    </a:lnTo>
                    <a:lnTo>
                      <a:pt x="71" y="535"/>
                    </a:lnTo>
                    <a:lnTo>
                      <a:pt x="111" y="523"/>
                    </a:lnTo>
                    <a:lnTo>
                      <a:pt x="171" y="516"/>
                    </a:lnTo>
                    <a:lnTo>
                      <a:pt x="237" y="516"/>
                    </a:lnTo>
                    <a:lnTo>
                      <a:pt x="316" y="502"/>
                    </a:lnTo>
                    <a:lnTo>
                      <a:pt x="356" y="489"/>
                    </a:lnTo>
                    <a:lnTo>
                      <a:pt x="375" y="469"/>
                    </a:lnTo>
                    <a:lnTo>
                      <a:pt x="368" y="450"/>
                    </a:lnTo>
                    <a:lnTo>
                      <a:pt x="309" y="397"/>
                    </a:lnTo>
                    <a:lnTo>
                      <a:pt x="216" y="304"/>
                    </a:lnTo>
                    <a:lnTo>
                      <a:pt x="131" y="225"/>
                    </a:lnTo>
                    <a:lnTo>
                      <a:pt x="38" y="139"/>
                    </a:lnTo>
                    <a:lnTo>
                      <a:pt x="5" y="79"/>
                    </a:lnTo>
                    <a:lnTo>
                      <a:pt x="0" y="39"/>
                    </a:lnTo>
                    <a:close/>
                  </a:path>
                </a:pathLst>
              </a:custGeom>
              <a:solidFill>
                <a:srgbClr val="000000"/>
              </a:solidFill>
              <a:ln w="9525">
                <a:noFill/>
                <a:round/>
                <a:headEnd/>
                <a:tailEnd/>
              </a:ln>
            </p:spPr>
            <p:txBody>
              <a:bodyPr/>
              <a:lstStyle/>
              <a:p>
                <a:endParaRPr lang="cs-CZ"/>
              </a:p>
            </p:txBody>
          </p:sp>
          <p:sp>
            <p:nvSpPr>
              <p:cNvPr id="1184" name="Freeform 219"/>
              <p:cNvSpPr>
                <a:spLocks/>
              </p:cNvSpPr>
              <p:nvPr/>
            </p:nvSpPr>
            <p:spPr bwMode="auto">
              <a:xfrm>
                <a:off x="4482" y="3669"/>
                <a:ext cx="127" cy="297"/>
              </a:xfrm>
              <a:custGeom>
                <a:avLst/>
                <a:gdLst>
                  <a:gd name="T0" fmla="*/ 4 w 508"/>
                  <a:gd name="T1" fmla="*/ 0 h 1185"/>
                  <a:gd name="T2" fmla="*/ 5 w 508"/>
                  <a:gd name="T3" fmla="*/ 0 h 1185"/>
                  <a:gd name="T4" fmla="*/ 6 w 508"/>
                  <a:gd name="T5" fmla="*/ 1 h 1185"/>
                  <a:gd name="T6" fmla="*/ 6 w 508"/>
                  <a:gd name="T7" fmla="*/ 3 h 1185"/>
                  <a:gd name="T8" fmla="*/ 5 w 508"/>
                  <a:gd name="T9" fmla="*/ 5 h 1185"/>
                  <a:gd name="T10" fmla="*/ 5 w 508"/>
                  <a:gd name="T11" fmla="*/ 7 h 1185"/>
                  <a:gd name="T12" fmla="*/ 6 w 508"/>
                  <a:gd name="T13" fmla="*/ 10 h 1185"/>
                  <a:gd name="T14" fmla="*/ 7 w 508"/>
                  <a:gd name="T15" fmla="*/ 12 h 1185"/>
                  <a:gd name="T16" fmla="*/ 8 w 508"/>
                  <a:gd name="T17" fmla="*/ 14 h 1185"/>
                  <a:gd name="T18" fmla="*/ 8 w 508"/>
                  <a:gd name="T19" fmla="*/ 15 h 1185"/>
                  <a:gd name="T20" fmla="*/ 8 w 508"/>
                  <a:gd name="T21" fmla="*/ 16 h 1185"/>
                  <a:gd name="T22" fmla="*/ 8 w 508"/>
                  <a:gd name="T23" fmla="*/ 17 h 1185"/>
                  <a:gd name="T24" fmla="*/ 8 w 508"/>
                  <a:gd name="T25" fmla="*/ 17 h 1185"/>
                  <a:gd name="T26" fmla="*/ 8 w 508"/>
                  <a:gd name="T27" fmla="*/ 18 h 1185"/>
                  <a:gd name="T28" fmla="*/ 7 w 508"/>
                  <a:gd name="T29" fmla="*/ 17 h 1185"/>
                  <a:gd name="T30" fmla="*/ 5 w 508"/>
                  <a:gd name="T31" fmla="*/ 17 h 1185"/>
                  <a:gd name="T32" fmla="*/ 4 w 508"/>
                  <a:gd name="T33" fmla="*/ 18 h 1185"/>
                  <a:gd name="T34" fmla="*/ 2 w 508"/>
                  <a:gd name="T35" fmla="*/ 18 h 1185"/>
                  <a:gd name="T36" fmla="*/ 2 w 508"/>
                  <a:gd name="T37" fmla="*/ 19 h 1185"/>
                  <a:gd name="T38" fmla="*/ 1 w 508"/>
                  <a:gd name="T39" fmla="*/ 19 h 1185"/>
                  <a:gd name="T40" fmla="*/ 0 w 508"/>
                  <a:gd name="T41" fmla="*/ 17 h 1185"/>
                  <a:gd name="T42" fmla="*/ 0 w 508"/>
                  <a:gd name="T43" fmla="*/ 17 h 1185"/>
                  <a:gd name="T44" fmla="*/ 2 w 508"/>
                  <a:gd name="T45" fmla="*/ 17 h 1185"/>
                  <a:gd name="T46" fmla="*/ 4 w 508"/>
                  <a:gd name="T47" fmla="*/ 16 h 1185"/>
                  <a:gd name="T48" fmla="*/ 6 w 508"/>
                  <a:gd name="T49" fmla="*/ 16 h 1185"/>
                  <a:gd name="T50" fmla="*/ 7 w 508"/>
                  <a:gd name="T51" fmla="*/ 16 h 1185"/>
                  <a:gd name="T52" fmla="*/ 7 w 508"/>
                  <a:gd name="T53" fmla="*/ 15 h 1185"/>
                  <a:gd name="T54" fmla="*/ 7 w 508"/>
                  <a:gd name="T55" fmla="*/ 14 h 1185"/>
                  <a:gd name="T56" fmla="*/ 6 w 508"/>
                  <a:gd name="T57" fmla="*/ 12 h 1185"/>
                  <a:gd name="T58" fmla="*/ 5 w 508"/>
                  <a:gd name="T59" fmla="*/ 9 h 1185"/>
                  <a:gd name="T60" fmla="*/ 4 w 508"/>
                  <a:gd name="T61" fmla="*/ 7 h 1185"/>
                  <a:gd name="T62" fmla="*/ 3 w 508"/>
                  <a:gd name="T63" fmla="*/ 6 h 1185"/>
                  <a:gd name="T64" fmla="*/ 3 w 508"/>
                  <a:gd name="T65" fmla="*/ 3 h 1185"/>
                  <a:gd name="T66" fmla="*/ 3 w 508"/>
                  <a:gd name="T67" fmla="*/ 2 h 1185"/>
                  <a:gd name="T68" fmla="*/ 4 w 508"/>
                  <a:gd name="T69" fmla="*/ 1 h 1185"/>
                  <a:gd name="T70" fmla="*/ 4 w 508"/>
                  <a:gd name="T71" fmla="*/ 0 h 118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8"/>
                  <a:gd name="T109" fmla="*/ 0 h 1185"/>
                  <a:gd name="T110" fmla="*/ 508 w 508"/>
                  <a:gd name="T111" fmla="*/ 1185 h 118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8" h="1185">
                    <a:moveTo>
                      <a:pt x="251" y="0"/>
                    </a:moveTo>
                    <a:lnTo>
                      <a:pt x="323" y="14"/>
                    </a:lnTo>
                    <a:lnTo>
                      <a:pt x="356" y="67"/>
                    </a:lnTo>
                    <a:lnTo>
                      <a:pt x="349" y="192"/>
                    </a:lnTo>
                    <a:lnTo>
                      <a:pt x="337" y="325"/>
                    </a:lnTo>
                    <a:lnTo>
                      <a:pt x="337" y="463"/>
                    </a:lnTo>
                    <a:lnTo>
                      <a:pt x="402" y="629"/>
                    </a:lnTo>
                    <a:lnTo>
                      <a:pt x="455" y="748"/>
                    </a:lnTo>
                    <a:lnTo>
                      <a:pt x="482" y="867"/>
                    </a:lnTo>
                    <a:lnTo>
                      <a:pt x="475" y="973"/>
                    </a:lnTo>
                    <a:lnTo>
                      <a:pt x="475" y="1012"/>
                    </a:lnTo>
                    <a:lnTo>
                      <a:pt x="501" y="1052"/>
                    </a:lnTo>
                    <a:lnTo>
                      <a:pt x="508" y="1092"/>
                    </a:lnTo>
                    <a:lnTo>
                      <a:pt x="489" y="1111"/>
                    </a:lnTo>
                    <a:lnTo>
                      <a:pt x="435" y="1099"/>
                    </a:lnTo>
                    <a:lnTo>
                      <a:pt x="337" y="1085"/>
                    </a:lnTo>
                    <a:lnTo>
                      <a:pt x="218" y="1111"/>
                    </a:lnTo>
                    <a:lnTo>
                      <a:pt x="138" y="1158"/>
                    </a:lnTo>
                    <a:lnTo>
                      <a:pt x="99" y="1185"/>
                    </a:lnTo>
                    <a:lnTo>
                      <a:pt x="59" y="1185"/>
                    </a:lnTo>
                    <a:lnTo>
                      <a:pt x="0" y="1099"/>
                    </a:lnTo>
                    <a:lnTo>
                      <a:pt x="7" y="1085"/>
                    </a:lnTo>
                    <a:lnTo>
                      <a:pt x="126" y="1045"/>
                    </a:lnTo>
                    <a:lnTo>
                      <a:pt x="264" y="1026"/>
                    </a:lnTo>
                    <a:lnTo>
                      <a:pt x="363" y="1019"/>
                    </a:lnTo>
                    <a:lnTo>
                      <a:pt x="422" y="1019"/>
                    </a:lnTo>
                    <a:lnTo>
                      <a:pt x="435" y="979"/>
                    </a:lnTo>
                    <a:lnTo>
                      <a:pt x="416" y="867"/>
                    </a:lnTo>
                    <a:lnTo>
                      <a:pt x="370" y="748"/>
                    </a:lnTo>
                    <a:lnTo>
                      <a:pt x="297" y="596"/>
                    </a:lnTo>
                    <a:lnTo>
                      <a:pt x="237" y="463"/>
                    </a:lnTo>
                    <a:lnTo>
                      <a:pt x="211" y="344"/>
                    </a:lnTo>
                    <a:lnTo>
                      <a:pt x="204" y="212"/>
                    </a:lnTo>
                    <a:lnTo>
                      <a:pt x="204" y="86"/>
                    </a:lnTo>
                    <a:lnTo>
                      <a:pt x="231" y="34"/>
                    </a:lnTo>
                    <a:lnTo>
                      <a:pt x="251" y="0"/>
                    </a:lnTo>
                    <a:close/>
                  </a:path>
                </a:pathLst>
              </a:custGeom>
              <a:solidFill>
                <a:srgbClr val="000000"/>
              </a:solidFill>
              <a:ln w="9525">
                <a:noFill/>
                <a:round/>
                <a:headEnd/>
                <a:tailEnd/>
              </a:ln>
            </p:spPr>
            <p:txBody>
              <a:bodyPr/>
              <a:lstStyle/>
              <a:p>
                <a:endParaRPr lang="cs-CZ"/>
              </a:p>
            </p:txBody>
          </p:sp>
          <p:sp>
            <p:nvSpPr>
              <p:cNvPr id="1185" name="Freeform 220"/>
              <p:cNvSpPr>
                <a:spLocks/>
              </p:cNvSpPr>
              <p:nvPr/>
            </p:nvSpPr>
            <p:spPr bwMode="auto">
              <a:xfrm>
                <a:off x="4419" y="3678"/>
                <a:ext cx="106" cy="246"/>
              </a:xfrm>
              <a:custGeom>
                <a:avLst/>
                <a:gdLst>
                  <a:gd name="T0" fmla="*/ 5 w 421"/>
                  <a:gd name="T1" fmla="*/ 0 h 985"/>
                  <a:gd name="T2" fmla="*/ 6 w 421"/>
                  <a:gd name="T3" fmla="*/ 0 h 985"/>
                  <a:gd name="T4" fmla="*/ 6 w 421"/>
                  <a:gd name="T5" fmla="*/ 0 h 985"/>
                  <a:gd name="T6" fmla="*/ 7 w 421"/>
                  <a:gd name="T7" fmla="*/ 2 h 985"/>
                  <a:gd name="T8" fmla="*/ 6 w 421"/>
                  <a:gd name="T9" fmla="*/ 3 h 985"/>
                  <a:gd name="T10" fmla="*/ 6 w 421"/>
                  <a:gd name="T11" fmla="*/ 6 h 985"/>
                  <a:gd name="T12" fmla="*/ 6 w 421"/>
                  <a:gd name="T13" fmla="*/ 7 h 985"/>
                  <a:gd name="T14" fmla="*/ 7 w 421"/>
                  <a:gd name="T15" fmla="*/ 10 h 985"/>
                  <a:gd name="T16" fmla="*/ 7 w 421"/>
                  <a:gd name="T17" fmla="*/ 12 h 985"/>
                  <a:gd name="T18" fmla="*/ 7 w 421"/>
                  <a:gd name="T19" fmla="*/ 13 h 985"/>
                  <a:gd name="T20" fmla="*/ 6 w 421"/>
                  <a:gd name="T21" fmla="*/ 13 h 985"/>
                  <a:gd name="T22" fmla="*/ 6 w 421"/>
                  <a:gd name="T23" fmla="*/ 13 h 985"/>
                  <a:gd name="T24" fmla="*/ 4 w 421"/>
                  <a:gd name="T25" fmla="*/ 14 h 985"/>
                  <a:gd name="T26" fmla="*/ 3 w 421"/>
                  <a:gd name="T27" fmla="*/ 14 h 985"/>
                  <a:gd name="T28" fmla="*/ 2 w 421"/>
                  <a:gd name="T29" fmla="*/ 15 h 985"/>
                  <a:gd name="T30" fmla="*/ 1 w 421"/>
                  <a:gd name="T31" fmla="*/ 15 h 985"/>
                  <a:gd name="T32" fmla="*/ 0 w 421"/>
                  <a:gd name="T33" fmla="*/ 14 h 985"/>
                  <a:gd name="T34" fmla="*/ 0 w 421"/>
                  <a:gd name="T35" fmla="*/ 14 h 985"/>
                  <a:gd name="T36" fmla="*/ 2 w 421"/>
                  <a:gd name="T37" fmla="*/ 13 h 985"/>
                  <a:gd name="T38" fmla="*/ 4 w 421"/>
                  <a:gd name="T39" fmla="*/ 13 h 985"/>
                  <a:gd name="T40" fmla="*/ 5 w 421"/>
                  <a:gd name="T41" fmla="*/ 12 h 985"/>
                  <a:gd name="T42" fmla="*/ 6 w 421"/>
                  <a:gd name="T43" fmla="*/ 12 h 985"/>
                  <a:gd name="T44" fmla="*/ 6 w 421"/>
                  <a:gd name="T45" fmla="*/ 10 h 985"/>
                  <a:gd name="T46" fmla="*/ 5 w 421"/>
                  <a:gd name="T47" fmla="*/ 8 h 985"/>
                  <a:gd name="T48" fmla="*/ 5 w 421"/>
                  <a:gd name="T49" fmla="*/ 6 h 985"/>
                  <a:gd name="T50" fmla="*/ 5 w 421"/>
                  <a:gd name="T51" fmla="*/ 4 h 985"/>
                  <a:gd name="T52" fmla="*/ 5 w 421"/>
                  <a:gd name="T53" fmla="*/ 2 h 985"/>
                  <a:gd name="T54" fmla="*/ 5 w 421"/>
                  <a:gd name="T55" fmla="*/ 0 h 985"/>
                  <a:gd name="T56" fmla="*/ 5 w 421"/>
                  <a:gd name="T57" fmla="*/ 0 h 98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1"/>
                  <a:gd name="T88" fmla="*/ 0 h 985"/>
                  <a:gd name="T89" fmla="*/ 421 w 421"/>
                  <a:gd name="T90" fmla="*/ 985 h 98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1" h="985">
                    <a:moveTo>
                      <a:pt x="316" y="0"/>
                    </a:moveTo>
                    <a:lnTo>
                      <a:pt x="375" y="0"/>
                    </a:lnTo>
                    <a:lnTo>
                      <a:pt x="395" y="40"/>
                    </a:lnTo>
                    <a:lnTo>
                      <a:pt x="408" y="126"/>
                    </a:lnTo>
                    <a:lnTo>
                      <a:pt x="395" y="218"/>
                    </a:lnTo>
                    <a:lnTo>
                      <a:pt x="362" y="403"/>
                    </a:lnTo>
                    <a:lnTo>
                      <a:pt x="368" y="482"/>
                    </a:lnTo>
                    <a:lnTo>
                      <a:pt x="408" y="641"/>
                    </a:lnTo>
                    <a:lnTo>
                      <a:pt x="421" y="754"/>
                    </a:lnTo>
                    <a:lnTo>
                      <a:pt x="421" y="840"/>
                    </a:lnTo>
                    <a:lnTo>
                      <a:pt x="402" y="859"/>
                    </a:lnTo>
                    <a:lnTo>
                      <a:pt x="342" y="873"/>
                    </a:lnTo>
                    <a:lnTo>
                      <a:pt x="263" y="892"/>
                    </a:lnTo>
                    <a:lnTo>
                      <a:pt x="184" y="932"/>
                    </a:lnTo>
                    <a:lnTo>
                      <a:pt x="105" y="985"/>
                    </a:lnTo>
                    <a:lnTo>
                      <a:pt x="72" y="985"/>
                    </a:lnTo>
                    <a:lnTo>
                      <a:pt x="0" y="926"/>
                    </a:lnTo>
                    <a:lnTo>
                      <a:pt x="6" y="899"/>
                    </a:lnTo>
                    <a:lnTo>
                      <a:pt x="98" y="859"/>
                    </a:lnTo>
                    <a:lnTo>
                      <a:pt x="257" y="819"/>
                    </a:lnTo>
                    <a:lnTo>
                      <a:pt x="329" y="793"/>
                    </a:lnTo>
                    <a:lnTo>
                      <a:pt x="342" y="767"/>
                    </a:lnTo>
                    <a:lnTo>
                      <a:pt x="342" y="655"/>
                    </a:lnTo>
                    <a:lnTo>
                      <a:pt x="316" y="510"/>
                    </a:lnTo>
                    <a:lnTo>
                      <a:pt x="302" y="417"/>
                    </a:lnTo>
                    <a:lnTo>
                      <a:pt x="290" y="271"/>
                    </a:lnTo>
                    <a:lnTo>
                      <a:pt x="283" y="112"/>
                    </a:lnTo>
                    <a:lnTo>
                      <a:pt x="290" y="40"/>
                    </a:lnTo>
                    <a:lnTo>
                      <a:pt x="316" y="0"/>
                    </a:lnTo>
                    <a:close/>
                  </a:path>
                </a:pathLst>
              </a:custGeom>
              <a:solidFill>
                <a:srgbClr val="000000"/>
              </a:solidFill>
              <a:ln w="9525">
                <a:noFill/>
                <a:round/>
                <a:headEnd/>
                <a:tailEnd/>
              </a:ln>
            </p:spPr>
            <p:txBody>
              <a:bodyPr/>
              <a:lstStyle/>
              <a:p>
                <a:endParaRPr lang="cs-CZ"/>
              </a:p>
            </p:txBody>
          </p:sp>
          <p:sp>
            <p:nvSpPr>
              <p:cNvPr id="1186" name="Freeform 221"/>
              <p:cNvSpPr>
                <a:spLocks/>
              </p:cNvSpPr>
              <p:nvPr/>
            </p:nvSpPr>
            <p:spPr bwMode="auto">
              <a:xfrm>
                <a:off x="4416" y="3315"/>
                <a:ext cx="173" cy="220"/>
              </a:xfrm>
              <a:custGeom>
                <a:avLst/>
                <a:gdLst>
                  <a:gd name="T0" fmla="*/ 6 w 692"/>
                  <a:gd name="T1" fmla="*/ 14 h 879"/>
                  <a:gd name="T2" fmla="*/ 6 w 692"/>
                  <a:gd name="T3" fmla="*/ 13 h 879"/>
                  <a:gd name="T4" fmla="*/ 6 w 692"/>
                  <a:gd name="T5" fmla="*/ 12 h 879"/>
                  <a:gd name="T6" fmla="*/ 6 w 692"/>
                  <a:gd name="T7" fmla="*/ 11 h 879"/>
                  <a:gd name="T8" fmla="*/ 4 w 692"/>
                  <a:gd name="T9" fmla="*/ 10 h 879"/>
                  <a:gd name="T10" fmla="*/ 3 w 692"/>
                  <a:gd name="T11" fmla="*/ 8 h 879"/>
                  <a:gd name="T12" fmla="*/ 2 w 692"/>
                  <a:gd name="T13" fmla="*/ 7 h 879"/>
                  <a:gd name="T14" fmla="*/ 1 w 692"/>
                  <a:gd name="T15" fmla="*/ 5 h 879"/>
                  <a:gd name="T16" fmla="*/ 3 w 692"/>
                  <a:gd name="T17" fmla="*/ 4 h 879"/>
                  <a:gd name="T18" fmla="*/ 6 w 692"/>
                  <a:gd name="T19" fmla="*/ 4 h 879"/>
                  <a:gd name="T20" fmla="*/ 7 w 692"/>
                  <a:gd name="T21" fmla="*/ 4 h 879"/>
                  <a:gd name="T22" fmla="*/ 7 w 692"/>
                  <a:gd name="T23" fmla="*/ 4 h 879"/>
                  <a:gd name="T24" fmla="*/ 8 w 692"/>
                  <a:gd name="T25" fmla="*/ 4 h 879"/>
                  <a:gd name="T26" fmla="*/ 8 w 692"/>
                  <a:gd name="T27" fmla="*/ 3 h 879"/>
                  <a:gd name="T28" fmla="*/ 8 w 692"/>
                  <a:gd name="T29" fmla="*/ 2 h 879"/>
                  <a:gd name="T30" fmla="*/ 9 w 692"/>
                  <a:gd name="T31" fmla="*/ 1 h 879"/>
                  <a:gd name="T32" fmla="*/ 10 w 692"/>
                  <a:gd name="T33" fmla="*/ 1 h 879"/>
                  <a:gd name="T34" fmla="*/ 11 w 692"/>
                  <a:gd name="T35" fmla="*/ 2 h 879"/>
                  <a:gd name="T36" fmla="*/ 11 w 692"/>
                  <a:gd name="T37" fmla="*/ 1 h 879"/>
                  <a:gd name="T38" fmla="*/ 10 w 692"/>
                  <a:gd name="T39" fmla="*/ 0 h 879"/>
                  <a:gd name="T40" fmla="*/ 9 w 692"/>
                  <a:gd name="T41" fmla="*/ 0 h 879"/>
                  <a:gd name="T42" fmla="*/ 8 w 692"/>
                  <a:gd name="T43" fmla="*/ 1 h 879"/>
                  <a:gd name="T44" fmla="*/ 7 w 692"/>
                  <a:gd name="T45" fmla="*/ 2 h 879"/>
                  <a:gd name="T46" fmla="*/ 6 w 692"/>
                  <a:gd name="T47" fmla="*/ 3 h 879"/>
                  <a:gd name="T48" fmla="*/ 5 w 692"/>
                  <a:gd name="T49" fmla="*/ 3 h 879"/>
                  <a:gd name="T50" fmla="*/ 3 w 692"/>
                  <a:gd name="T51" fmla="*/ 3 h 879"/>
                  <a:gd name="T52" fmla="*/ 0 w 692"/>
                  <a:gd name="T53" fmla="*/ 4 h 879"/>
                  <a:gd name="T54" fmla="*/ 0 w 692"/>
                  <a:gd name="T55" fmla="*/ 4 h 879"/>
                  <a:gd name="T56" fmla="*/ 0 w 692"/>
                  <a:gd name="T57" fmla="*/ 6 h 879"/>
                  <a:gd name="T58" fmla="*/ 1 w 692"/>
                  <a:gd name="T59" fmla="*/ 8 h 879"/>
                  <a:gd name="T60" fmla="*/ 2 w 692"/>
                  <a:gd name="T61" fmla="*/ 10 h 879"/>
                  <a:gd name="T62" fmla="*/ 3 w 692"/>
                  <a:gd name="T63" fmla="*/ 12 h 879"/>
                  <a:gd name="T64" fmla="*/ 4 w 692"/>
                  <a:gd name="T65" fmla="*/ 13 h 879"/>
                  <a:gd name="T66" fmla="*/ 5 w 692"/>
                  <a:gd name="T67" fmla="*/ 14 h 879"/>
                  <a:gd name="T68" fmla="*/ 6 w 692"/>
                  <a:gd name="T69" fmla="*/ 14 h 87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2"/>
                  <a:gd name="T106" fmla="*/ 0 h 879"/>
                  <a:gd name="T107" fmla="*/ 692 w 692"/>
                  <a:gd name="T108" fmla="*/ 879 h 87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2" h="879">
                    <a:moveTo>
                      <a:pt x="368" y="879"/>
                    </a:moveTo>
                    <a:lnTo>
                      <a:pt x="401" y="839"/>
                    </a:lnTo>
                    <a:lnTo>
                      <a:pt x="389" y="780"/>
                    </a:lnTo>
                    <a:lnTo>
                      <a:pt x="363" y="701"/>
                    </a:lnTo>
                    <a:lnTo>
                      <a:pt x="263" y="608"/>
                    </a:lnTo>
                    <a:lnTo>
                      <a:pt x="164" y="523"/>
                    </a:lnTo>
                    <a:lnTo>
                      <a:pt x="118" y="429"/>
                    </a:lnTo>
                    <a:lnTo>
                      <a:pt x="99" y="284"/>
                    </a:lnTo>
                    <a:lnTo>
                      <a:pt x="211" y="244"/>
                    </a:lnTo>
                    <a:lnTo>
                      <a:pt x="389" y="225"/>
                    </a:lnTo>
                    <a:lnTo>
                      <a:pt x="461" y="232"/>
                    </a:lnTo>
                    <a:lnTo>
                      <a:pt x="481" y="251"/>
                    </a:lnTo>
                    <a:lnTo>
                      <a:pt x="513" y="218"/>
                    </a:lnTo>
                    <a:lnTo>
                      <a:pt x="501" y="185"/>
                    </a:lnTo>
                    <a:lnTo>
                      <a:pt x="520" y="126"/>
                    </a:lnTo>
                    <a:lnTo>
                      <a:pt x="573" y="73"/>
                    </a:lnTo>
                    <a:lnTo>
                      <a:pt x="613" y="59"/>
                    </a:lnTo>
                    <a:lnTo>
                      <a:pt x="665" y="92"/>
                    </a:lnTo>
                    <a:lnTo>
                      <a:pt x="692" y="59"/>
                    </a:lnTo>
                    <a:lnTo>
                      <a:pt x="646" y="0"/>
                    </a:lnTo>
                    <a:lnTo>
                      <a:pt x="586" y="0"/>
                    </a:lnTo>
                    <a:lnTo>
                      <a:pt x="513" y="33"/>
                    </a:lnTo>
                    <a:lnTo>
                      <a:pt x="468" y="120"/>
                    </a:lnTo>
                    <a:lnTo>
                      <a:pt x="408" y="159"/>
                    </a:lnTo>
                    <a:lnTo>
                      <a:pt x="316" y="172"/>
                    </a:lnTo>
                    <a:lnTo>
                      <a:pt x="151" y="192"/>
                    </a:lnTo>
                    <a:lnTo>
                      <a:pt x="19" y="232"/>
                    </a:lnTo>
                    <a:lnTo>
                      <a:pt x="0" y="265"/>
                    </a:lnTo>
                    <a:lnTo>
                      <a:pt x="12" y="370"/>
                    </a:lnTo>
                    <a:lnTo>
                      <a:pt x="59" y="516"/>
                    </a:lnTo>
                    <a:lnTo>
                      <a:pt x="125" y="635"/>
                    </a:lnTo>
                    <a:lnTo>
                      <a:pt x="190" y="740"/>
                    </a:lnTo>
                    <a:lnTo>
                      <a:pt x="250" y="813"/>
                    </a:lnTo>
                    <a:lnTo>
                      <a:pt x="309" y="865"/>
                    </a:lnTo>
                    <a:lnTo>
                      <a:pt x="368" y="879"/>
                    </a:lnTo>
                    <a:close/>
                  </a:path>
                </a:pathLst>
              </a:custGeom>
              <a:solidFill>
                <a:srgbClr val="000000"/>
              </a:solidFill>
              <a:ln w="9525">
                <a:noFill/>
                <a:round/>
                <a:headEnd/>
                <a:tailEnd/>
              </a:ln>
            </p:spPr>
            <p:txBody>
              <a:bodyPr/>
              <a:lstStyle/>
              <a:p>
                <a:endParaRPr lang="cs-CZ"/>
              </a:p>
            </p:txBody>
          </p:sp>
        </p:grpSp>
      </p:grpSp>
      <p:sp>
        <p:nvSpPr>
          <p:cNvPr id="1064" name="Line 222"/>
          <p:cNvSpPr>
            <a:spLocks noChangeShapeType="1"/>
          </p:cNvSpPr>
          <p:nvPr/>
        </p:nvSpPr>
        <p:spPr bwMode="auto">
          <a:xfrm flipH="1" flipV="1">
            <a:off x="1152524" y="306213"/>
            <a:ext cx="6642100" cy="446088"/>
          </a:xfrm>
          <a:prstGeom prst="line">
            <a:avLst/>
          </a:prstGeom>
          <a:noFill/>
          <a:ln w="28575">
            <a:solidFill>
              <a:schemeClr val="tx1"/>
            </a:solidFill>
            <a:prstDash val="sysDot"/>
            <a:round/>
            <a:headEnd type="triangle" w="med" len="med"/>
            <a:tailEnd/>
          </a:ln>
        </p:spPr>
        <p:txBody>
          <a:bodyPr wrap="none" anchor="ctr"/>
          <a:lstStyle/>
          <a:p>
            <a:endParaRPr lang="cs-CZ"/>
          </a:p>
        </p:txBody>
      </p:sp>
      <p:graphicFrame>
        <p:nvGraphicFramePr>
          <p:cNvPr id="1027" name="Rectangle 223"/>
          <p:cNvGraphicFramePr>
            <a:graphicFrameLocks/>
          </p:cNvGraphicFramePr>
          <p:nvPr/>
        </p:nvGraphicFramePr>
        <p:xfrm>
          <a:off x="1592262" y="1407938"/>
          <a:ext cx="6096000" cy="4064000"/>
        </p:xfrm>
        <a:graphic>
          <a:graphicData uri="http://schemas.openxmlformats.org/presentationml/2006/ole">
            <mc:AlternateContent xmlns:mc="http://schemas.openxmlformats.org/markup-compatibility/2006">
              <mc:Choice xmlns:v="urn:schemas-microsoft-com:vml" Requires="v">
                <p:oleObj name="Clip" r:id="rId6" imgW="0" imgH="0" progId="">
                  <p:embed/>
                </p:oleObj>
              </mc:Choice>
              <mc:Fallback>
                <p:oleObj name="Clip" r:id="rId6" imgW="0" imgH="0" progId="">
                  <p:embed/>
                  <p:pic>
                    <p:nvPicPr>
                      <p:cNvPr id="1027" name="Rectangle 223"/>
                      <p:cNvPicPr preferRelativeResize="0">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92262" y="1407938"/>
                        <a:ext cx="6096000" cy="406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1240" name="Group 224"/>
          <p:cNvGrpSpPr>
            <a:grpSpLocks/>
          </p:cNvGrpSpPr>
          <p:nvPr/>
        </p:nvGrpSpPr>
        <p:grpSpPr bwMode="auto">
          <a:xfrm flipH="1">
            <a:off x="4183062" y="1534938"/>
            <a:ext cx="609600" cy="685800"/>
            <a:chOff x="4416" y="3023"/>
            <a:chExt cx="983" cy="1102"/>
          </a:xfrm>
        </p:grpSpPr>
        <p:grpSp>
          <p:nvGrpSpPr>
            <p:cNvPr id="1241" name="Group 225"/>
            <p:cNvGrpSpPr>
              <a:grpSpLocks/>
            </p:cNvGrpSpPr>
            <p:nvPr/>
          </p:nvGrpSpPr>
          <p:grpSpPr bwMode="auto">
            <a:xfrm>
              <a:off x="4416" y="3023"/>
              <a:ext cx="983" cy="651"/>
              <a:chOff x="4416" y="3023"/>
              <a:chExt cx="983" cy="651"/>
            </a:xfrm>
          </p:grpSpPr>
          <p:grpSp>
            <p:nvGrpSpPr>
              <p:cNvPr id="1242" name="Group 226"/>
              <p:cNvGrpSpPr>
                <a:grpSpLocks/>
              </p:cNvGrpSpPr>
              <p:nvPr/>
            </p:nvGrpSpPr>
            <p:grpSpPr bwMode="auto">
              <a:xfrm>
                <a:off x="4416" y="3023"/>
                <a:ext cx="983" cy="570"/>
                <a:chOff x="4416" y="3023"/>
                <a:chExt cx="983" cy="570"/>
              </a:xfrm>
            </p:grpSpPr>
            <p:sp>
              <p:nvSpPr>
                <p:cNvPr id="1158" name="Freeform 227"/>
                <p:cNvSpPr>
                  <a:spLocks/>
                </p:cNvSpPr>
                <p:nvPr/>
              </p:nvSpPr>
              <p:spPr bwMode="auto">
                <a:xfrm>
                  <a:off x="4416" y="3023"/>
                  <a:ext cx="983" cy="570"/>
                </a:xfrm>
                <a:custGeom>
                  <a:avLst/>
                  <a:gdLst>
                    <a:gd name="T0" fmla="*/ 86 w 1966"/>
                    <a:gd name="T1" fmla="*/ 5 h 1139"/>
                    <a:gd name="T2" fmla="*/ 103 w 1966"/>
                    <a:gd name="T3" fmla="*/ 2 h 1139"/>
                    <a:gd name="T4" fmla="*/ 122 w 1966"/>
                    <a:gd name="T5" fmla="*/ 0 h 1139"/>
                    <a:gd name="T6" fmla="*/ 144 w 1966"/>
                    <a:gd name="T7" fmla="*/ 3 h 1139"/>
                    <a:gd name="T8" fmla="*/ 174 w 1966"/>
                    <a:gd name="T9" fmla="*/ 10 h 1139"/>
                    <a:gd name="T10" fmla="*/ 190 w 1966"/>
                    <a:gd name="T11" fmla="*/ 18 h 1139"/>
                    <a:gd name="T12" fmla="*/ 202 w 1966"/>
                    <a:gd name="T13" fmla="*/ 26 h 1139"/>
                    <a:gd name="T14" fmla="*/ 208 w 1966"/>
                    <a:gd name="T15" fmla="*/ 32 h 1139"/>
                    <a:gd name="T16" fmla="*/ 219 w 1966"/>
                    <a:gd name="T17" fmla="*/ 36 h 1139"/>
                    <a:gd name="T18" fmla="*/ 229 w 1966"/>
                    <a:gd name="T19" fmla="*/ 43 h 1139"/>
                    <a:gd name="T20" fmla="*/ 235 w 1966"/>
                    <a:gd name="T21" fmla="*/ 52 h 1139"/>
                    <a:gd name="T22" fmla="*/ 242 w 1966"/>
                    <a:gd name="T23" fmla="*/ 72 h 1139"/>
                    <a:gd name="T24" fmla="*/ 246 w 1966"/>
                    <a:gd name="T25" fmla="*/ 87 h 1139"/>
                    <a:gd name="T26" fmla="*/ 245 w 1966"/>
                    <a:gd name="T27" fmla="*/ 99 h 1139"/>
                    <a:gd name="T28" fmla="*/ 242 w 1966"/>
                    <a:gd name="T29" fmla="*/ 114 h 1139"/>
                    <a:gd name="T30" fmla="*/ 238 w 1966"/>
                    <a:gd name="T31" fmla="*/ 124 h 1139"/>
                    <a:gd name="T32" fmla="*/ 232 w 1966"/>
                    <a:gd name="T33" fmla="*/ 130 h 1139"/>
                    <a:gd name="T34" fmla="*/ 225 w 1966"/>
                    <a:gd name="T35" fmla="*/ 132 h 1139"/>
                    <a:gd name="T36" fmla="*/ 204 w 1966"/>
                    <a:gd name="T37" fmla="*/ 134 h 1139"/>
                    <a:gd name="T38" fmla="*/ 169 w 1966"/>
                    <a:gd name="T39" fmla="*/ 140 h 1139"/>
                    <a:gd name="T40" fmla="*/ 134 w 1966"/>
                    <a:gd name="T41" fmla="*/ 143 h 1139"/>
                    <a:gd name="T42" fmla="*/ 99 w 1966"/>
                    <a:gd name="T43" fmla="*/ 139 h 1139"/>
                    <a:gd name="T44" fmla="*/ 81 w 1966"/>
                    <a:gd name="T45" fmla="*/ 131 h 1139"/>
                    <a:gd name="T46" fmla="*/ 72 w 1966"/>
                    <a:gd name="T47" fmla="*/ 126 h 1139"/>
                    <a:gd name="T48" fmla="*/ 63 w 1966"/>
                    <a:gd name="T49" fmla="*/ 125 h 1139"/>
                    <a:gd name="T50" fmla="*/ 54 w 1966"/>
                    <a:gd name="T51" fmla="*/ 122 h 1139"/>
                    <a:gd name="T52" fmla="*/ 47 w 1966"/>
                    <a:gd name="T53" fmla="*/ 116 h 1139"/>
                    <a:gd name="T54" fmla="*/ 45 w 1966"/>
                    <a:gd name="T55" fmla="*/ 109 h 1139"/>
                    <a:gd name="T56" fmla="*/ 39 w 1966"/>
                    <a:gd name="T57" fmla="*/ 103 h 1139"/>
                    <a:gd name="T58" fmla="*/ 27 w 1966"/>
                    <a:gd name="T59" fmla="*/ 99 h 1139"/>
                    <a:gd name="T60" fmla="*/ 15 w 1966"/>
                    <a:gd name="T61" fmla="*/ 95 h 1139"/>
                    <a:gd name="T62" fmla="*/ 6 w 1966"/>
                    <a:gd name="T63" fmla="*/ 90 h 1139"/>
                    <a:gd name="T64" fmla="*/ 2 w 1966"/>
                    <a:gd name="T65" fmla="*/ 82 h 1139"/>
                    <a:gd name="T66" fmla="*/ 0 w 1966"/>
                    <a:gd name="T67" fmla="*/ 71 h 1139"/>
                    <a:gd name="T68" fmla="*/ 3 w 1966"/>
                    <a:gd name="T69" fmla="*/ 57 h 1139"/>
                    <a:gd name="T70" fmla="*/ 12 w 1966"/>
                    <a:gd name="T71" fmla="*/ 43 h 1139"/>
                    <a:gd name="T72" fmla="*/ 25 w 1966"/>
                    <a:gd name="T73" fmla="*/ 32 h 1139"/>
                    <a:gd name="T74" fmla="*/ 38 w 1966"/>
                    <a:gd name="T75" fmla="*/ 27 h 1139"/>
                    <a:gd name="T76" fmla="*/ 48 w 1966"/>
                    <a:gd name="T77" fmla="*/ 25 h 1139"/>
                    <a:gd name="T78" fmla="*/ 62 w 1966"/>
                    <a:gd name="T79" fmla="*/ 15 h 1139"/>
                    <a:gd name="T80" fmla="*/ 78 w 1966"/>
                    <a:gd name="T81" fmla="*/ 7 h 113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66"/>
                    <a:gd name="T124" fmla="*/ 0 h 1139"/>
                    <a:gd name="T125" fmla="*/ 1966 w 1966"/>
                    <a:gd name="T126" fmla="*/ 1139 h 113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66" h="1139">
                      <a:moveTo>
                        <a:pt x="624" y="55"/>
                      </a:moveTo>
                      <a:lnTo>
                        <a:pt x="685" y="35"/>
                      </a:lnTo>
                      <a:lnTo>
                        <a:pt x="744" y="25"/>
                      </a:lnTo>
                      <a:lnTo>
                        <a:pt x="818" y="13"/>
                      </a:lnTo>
                      <a:lnTo>
                        <a:pt x="900" y="4"/>
                      </a:lnTo>
                      <a:lnTo>
                        <a:pt x="969" y="0"/>
                      </a:lnTo>
                      <a:lnTo>
                        <a:pt x="1048" y="5"/>
                      </a:lnTo>
                      <a:lnTo>
                        <a:pt x="1152" y="22"/>
                      </a:lnTo>
                      <a:lnTo>
                        <a:pt x="1282" y="48"/>
                      </a:lnTo>
                      <a:lnTo>
                        <a:pt x="1386" y="79"/>
                      </a:lnTo>
                      <a:lnTo>
                        <a:pt x="1475" y="114"/>
                      </a:lnTo>
                      <a:lnTo>
                        <a:pt x="1520" y="140"/>
                      </a:lnTo>
                      <a:lnTo>
                        <a:pt x="1559" y="163"/>
                      </a:lnTo>
                      <a:lnTo>
                        <a:pt x="1612" y="208"/>
                      </a:lnTo>
                      <a:lnTo>
                        <a:pt x="1634" y="233"/>
                      </a:lnTo>
                      <a:lnTo>
                        <a:pt x="1662" y="252"/>
                      </a:lnTo>
                      <a:lnTo>
                        <a:pt x="1705" y="269"/>
                      </a:lnTo>
                      <a:lnTo>
                        <a:pt x="1750" y="285"/>
                      </a:lnTo>
                      <a:lnTo>
                        <a:pt x="1794" y="306"/>
                      </a:lnTo>
                      <a:lnTo>
                        <a:pt x="1830" y="337"/>
                      </a:lnTo>
                      <a:lnTo>
                        <a:pt x="1851" y="363"/>
                      </a:lnTo>
                      <a:lnTo>
                        <a:pt x="1877" y="410"/>
                      </a:lnTo>
                      <a:lnTo>
                        <a:pt x="1907" y="489"/>
                      </a:lnTo>
                      <a:lnTo>
                        <a:pt x="1932" y="575"/>
                      </a:lnTo>
                      <a:lnTo>
                        <a:pt x="1953" y="648"/>
                      </a:lnTo>
                      <a:lnTo>
                        <a:pt x="1965" y="691"/>
                      </a:lnTo>
                      <a:lnTo>
                        <a:pt x="1966" y="739"/>
                      </a:lnTo>
                      <a:lnTo>
                        <a:pt x="1957" y="790"/>
                      </a:lnTo>
                      <a:lnTo>
                        <a:pt x="1946" y="851"/>
                      </a:lnTo>
                      <a:lnTo>
                        <a:pt x="1934" y="909"/>
                      </a:lnTo>
                      <a:lnTo>
                        <a:pt x="1920" y="956"/>
                      </a:lnTo>
                      <a:lnTo>
                        <a:pt x="1900" y="992"/>
                      </a:lnTo>
                      <a:lnTo>
                        <a:pt x="1880" y="1016"/>
                      </a:lnTo>
                      <a:lnTo>
                        <a:pt x="1852" y="1036"/>
                      </a:lnTo>
                      <a:lnTo>
                        <a:pt x="1829" y="1045"/>
                      </a:lnTo>
                      <a:lnTo>
                        <a:pt x="1793" y="1051"/>
                      </a:lnTo>
                      <a:lnTo>
                        <a:pt x="1711" y="1057"/>
                      </a:lnTo>
                      <a:lnTo>
                        <a:pt x="1625" y="1067"/>
                      </a:lnTo>
                      <a:lnTo>
                        <a:pt x="1539" y="1085"/>
                      </a:lnTo>
                      <a:lnTo>
                        <a:pt x="1349" y="1115"/>
                      </a:lnTo>
                      <a:lnTo>
                        <a:pt x="1239" y="1127"/>
                      </a:lnTo>
                      <a:lnTo>
                        <a:pt x="1067" y="1139"/>
                      </a:lnTo>
                      <a:lnTo>
                        <a:pt x="938" y="1127"/>
                      </a:lnTo>
                      <a:lnTo>
                        <a:pt x="790" y="1109"/>
                      </a:lnTo>
                      <a:lnTo>
                        <a:pt x="686" y="1073"/>
                      </a:lnTo>
                      <a:lnTo>
                        <a:pt x="645" y="1044"/>
                      </a:lnTo>
                      <a:lnTo>
                        <a:pt x="615" y="1023"/>
                      </a:lnTo>
                      <a:lnTo>
                        <a:pt x="575" y="1005"/>
                      </a:lnTo>
                      <a:lnTo>
                        <a:pt x="541" y="996"/>
                      </a:lnTo>
                      <a:lnTo>
                        <a:pt x="510" y="996"/>
                      </a:lnTo>
                      <a:lnTo>
                        <a:pt x="478" y="993"/>
                      </a:lnTo>
                      <a:lnTo>
                        <a:pt x="429" y="971"/>
                      </a:lnTo>
                      <a:lnTo>
                        <a:pt x="395" y="948"/>
                      </a:lnTo>
                      <a:lnTo>
                        <a:pt x="374" y="925"/>
                      </a:lnTo>
                      <a:lnTo>
                        <a:pt x="364" y="897"/>
                      </a:lnTo>
                      <a:lnTo>
                        <a:pt x="356" y="866"/>
                      </a:lnTo>
                      <a:lnTo>
                        <a:pt x="343" y="846"/>
                      </a:lnTo>
                      <a:lnTo>
                        <a:pt x="312" y="821"/>
                      </a:lnTo>
                      <a:lnTo>
                        <a:pt x="263" y="796"/>
                      </a:lnTo>
                      <a:lnTo>
                        <a:pt x="212" y="786"/>
                      </a:lnTo>
                      <a:lnTo>
                        <a:pt x="168" y="777"/>
                      </a:lnTo>
                      <a:lnTo>
                        <a:pt x="117" y="759"/>
                      </a:lnTo>
                      <a:lnTo>
                        <a:pt x="77" y="741"/>
                      </a:lnTo>
                      <a:lnTo>
                        <a:pt x="45" y="718"/>
                      </a:lnTo>
                      <a:lnTo>
                        <a:pt x="28" y="697"/>
                      </a:lnTo>
                      <a:lnTo>
                        <a:pt x="14" y="653"/>
                      </a:lnTo>
                      <a:lnTo>
                        <a:pt x="5" y="606"/>
                      </a:lnTo>
                      <a:lnTo>
                        <a:pt x="0" y="563"/>
                      </a:lnTo>
                      <a:lnTo>
                        <a:pt x="5" y="514"/>
                      </a:lnTo>
                      <a:lnTo>
                        <a:pt x="22" y="453"/>
                      </a:lnTo>
                      <a:lnTo>
                        <a:pt x="48" y="398"/>
                      </a:lnTo>
                      <a:lnTo>
                        <a:pt x="89" y="339"/>
                      </a:lnTo>
                      <a:lnTo>
                        <a:pt x="143" y="290"/>
                      </a:lnTo>
                      <a:lnTo>
                        <a:pt x="196" y="256"/>
                      </a:lnTo>
                      <a:lnTo>
                        <a:pt x="238" y="232"/>
                      </a:lnTo>
                      <a:lnTo>
                        <a:pt x="300" y="216"/>
                      </a:lnTo>
                      <a:lnTo>
                        <a:pt x="343" y="210"/>
                      </a:lnTo>
                      <a:lnTo>
                        <a:pt x="384" y="194"/>
                      </a:lnTo>
                      <a:lnTo>
                        <a:pt x="450" y="156"/>
                      </a:lnTo>
                      <a:lnTo>
                        <a:pt x="502" y="118"/>
                      </a:lnTo>
                      <a:lnTo>
                        <a:pt x="566" y="81"/>
                      </a:lnTo>
                      <a:lnTo>
                        <a:pt x="624" y="55"/>
                      </a:lnTo>
                      <a:close/>
                    </a:path>
                  </a:pathLst>
                </a:custGeom>
                <a:solidFill>
                  <a:srgbClr val="FFC0C0"/>
                </a:solidFill>
                <a:ln w="9525">
                  <a:noFill/>
                  <a:round/>
                  <a:headEnd/>
                  <a:tailEnd/>
                </a:ln>
              </p:spPr>
              <p:txBody>
                <a:bodyPr/>
                <a:lstStyle/>
                <a:p>
                  <a:endParaRPr lang="cs-CZ"/>
                </a:p>
              </p:txBody>
            </p:sp>
            <p:grpSp>
              <p:nvGrpSpPr>
                <p:cNvPr id="1243" name="Group 228"/>
                <p:cNvGrpSpPr>
                  <a:grpSpLocks/>
                </p:cNvGrpSpPr>
                <p:nvPr/>
              </p:nvGrpSpPr>
              <p:grpSpPr bwMode="auto">
                <a:xfrm>
                  <a:off x="4440" y="3040"/>
                  <a:ext cx="925" cy="461"/>
                  <a:chOff x="4440" y="3040"/>
                  <a:chExt cx="925" cy="461"/>
                </a:xfrm>
              </p:grpSpPr>
              <p:grpSp>
                <p:nvGrpSpPr>
                  <p:cNvPr id="1244" name="Group 229"/>
                  <p:cNvGrpSpPr>
                    <a:grpSpLocks/>
                  </p:cNvGrpSpPr>
                  <p:nvPr/>
                </p:nvGrpSpPr>
                <p:grpSpPr bwMode="auto">
                  <a:xfrm>
                    <a:off x="4440" y="3239"/>
                    <a:ext cx="167" cy="222"/>
                    <a:chOff x="4440" y="3239"/>
                    <a:chExt cx="167" cy="222"/>
                  </a:xfrm>
                </p:grpSpPr>
                <p:sp>
                  <p:nvSpPr>
                    <p:cNvPr id="1175" name="Freeform 230"/>
                    <p:cNvSpPr>
                      <a:spLocks/>
                    </p:cNvSpPr>
                    <p:nvPr/>
                  </p:nvSpPr>
                  <p:spPr bwMode="auto">
                    <a:xfrm>
                      <a:off x="4440" y="3239"/>
                      <a:ext cx="167" cy="222"/>
                    </a:xfrm>
                    <a:custGeom>
                      <a:avLst/>
                      <a:gdLst>
                        <a:gd name="T0" fmla="*/ 1 w 334"/>
                        <a:gd name="T1" fmla="*/ 0 h 445"/>
                        <a:gd name="T2" fmla="*/ 1 w 334"/>
                        <a:gd name="T3" fmla="*/ 2 h 445"/>
                        <a:gd name="T4" fmla="*/ 0 w 334"/>
                        <a:gd name="T5" fmla="*/ 5 h 445"/>
                        <a:gd name="T6" fmla="*/ 1 w 334"/>
                        <a:gd name="T7" fmla="*/ 7 h 445"/>
                        <a:gd name="T8" fmla="*/ 1 w 334"/>
                        <a:gd name="T9" fmla="*/ 10 h 445"/>
                        <a:gd name="T10" fmla="*/ 2 w 334"/>
                        <a:gd name="T11" fmla="*/ 12 h 445"/>
                        <a:gd name="T12" fmla="*/ 3 w 334"/>
                        <a:gd name="T13" fmla="*/ 15 h 445"/>
                        <a:gd name="T14" fmla="*/ 5 w 334"/>
                        <a:gd name="T15" fmla="*/ 17 h 445"/>
                        <a:gd name="T16" fmla="*/ 9 w 334"/>
                        <a:gd name="T17" fmla="*/ 19 h 445"/>
                        <a:gd name="T18" fmla="*/ 12 w 334"/>
                        <a:gd name="T19" fmla="*/ 21 h 445"/>
                        <a:gd name="T20" fmla="*/ 15 w 334"/>
                        <a:gd name="T21" fmla="*/ 22 h 445"/>
                        <a:gd name="T22" fmla="*/ 16 w 334"/>
                        <a:gd name="T23" fmla="*/ 25 h 445"/>
                        <a:gd name="T24" fmla="*/ 18 w 334"/>
                        <a:gd name="T25" fmla="*/ 28 h 445"/>
                        <a:gd name="T26" fmla="*/ 19 w 334"/>
                        <a:gd name="T27" fmla="*/ 31 h 445"/>
                        <a:gd name="T28" fmla="*/ 21 w 334"/>
                        <a:gd name="T29" fmla="*/ 34 h 445"/>
                        <a:gd name="T30" fmla="*/ 25 w 334"/>
                        <a:gd name="T31" fmla="*/ 37 h 445"/>
                        <a:gd name="T32" fmla="*/ 28 w 334"/>
                        <a:gd name="T33" fmla="*/ 40 h 445"/>
                        <a:gd name="T34" fmla="*/ 30 w 334"/>
                        <a:gd name="T35" fmla="*/ 41 h 445"/>
                        <a:gd name="T36" fmla="*/ 35 w 334"/>
                        <a:gd name="T37" fmla="*/ 43 h 445"/>
                        <a:gd name="T38" fmla="*/ 39 w 334"/>
                        <a:gd name="T39" fmla="*/ 44 h 445"/>
                        <a:gd name="T40" fmla="*/ 41 w 334"/>
                        <a:gd name="T41" fmla="*/ 44 h 445"/>
                        <a:gd name="T42" fmla="*/ 42 w 334"/>
                        <a:gd name="T43" fmla="*/ 46 h 445"/>
                        <a:gd name="T44" fmla="*/ 42 w 334"/>
                        <a:gd name="T45" fmla="*/ 47 h 445"/>
                        <a:gd name="T46" fmla="*/ 42 w 334"/>
                        <a:gd name="T47" fmla="*/ 52 h 445"/>
                        <a:gd name="T48" fmla="*/ 41 w 334"/>
                        <a:gd name="T49" fmla="*/ 55 h 44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4"/>
                        <a:gd name="T76" fmla="*/ 0 h 445"/>
                        <a:gd name="T77" fmla="*/ 334 w 334"/>
                        <a:gd name="T78" fmla="*/ 445 h 44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4" h="445">
                          <a:moveTo>
                            <a:pt x="5" y="0"/>
                          </a:moveTo>
                          <a:lnTo>
                            <a:pt x="2" y="18"/>
                          </a:lnTo>
                          <a:lnTo>
                            <a:pt x="0" y="41"/>
                          </a:lnTo>
                          <a:lnTo>
                            <a:pt x="2" y="60"/>
                          </a:lnTo>
                          <a:lnTo>
                            <a:pt x="8" y="83"/>
                          </a:lnTo>
                          <a:lnTo>
                            <a:pt x="16" y="101"/>
                          </a:lnTo>
                          <a:lnTo>
                            <a:pt x="30" y="123"/>
                          </a:lnTo>
                          <a:lnTo>
                            <a:pt x="47" y="143"/>
                          </a:lnTo>
                          <a:lnTo>
                            <a:pt x="71" y="159"/>
                          </a:lnTo>
                          <a:lnTo>
                            <a:pt x="97" y="169"/>
                          </a:lnTo>
                          <a:lnTo>
                            <a:pt x="123" y="180"/>
                          </a:lnTo>
                          <a:lnTo>
                            <a:pt x="128" y="200"/>
                          </a:lnTo>
                          <a:lnTo>
                            <a:pt x="137" y="224"/>
                          </a:lnTo>
                          <a:lnTo>
                            <a:pt x="152" y="248"/>
                          </a:lnTo>
                          <a:lnTo>
                            <a:pt x="172" y="273"/>
                          </a:lnTo>
                          <a:lnTo>
                            <a:pt x="203" y="302"/>
                          </a:lnTo>
                          <a:lnTo>
                            <a:pt x="227" y="322"/>
                          </a:lnTo>
                          <a:lnTo>
                            <a:pt x="246" y="332"/>
                          </a:lnTo>
                          <a:lnTo>
                            <a:pt x="277" y="345"/>
                          </a:lnTo>
                          <a:lnTo>
                            <a:pt x="310" y="354"/>
                          </a:lnTo>
                          <a:lnTo>
                            <a:pt x="323" y="359"/>
                          </a:lnTo>
                          <a:lnTo>
                            <a:pt x="331" y="368"/>
                          </a:lnTo>
                          <a:lnTo>
                            <a:pt x="334" y="380"/>
                          </a:lnTo>
                          <a:lnTo>
                            <a:pt x="329" y="418"/>
                          </a:lnTo>
                          <a:lnTo>
                            <a:pt x="322" y="445"/>
                          </a:lnTo>
                        </a:path>
                      </a:pathLst>
                    </a:custGeom>
                    <a:noFill/>
                    <a:ln w="12700">
                      <a:solidFill>
                        <a:srgbClr val="FF8080"/>
                      </a:solidFill>
                      <a:round/>
                      <a:headEnd/>
                      <a:tailEnd/>
                    </a:ln>
                  </p:spPr>
                  <p:txBody>
                    <a:bodyPr/>
                    <a:lstStyle/>
                    <a:p>
                      <a:endParaRPr lang="cs-CZ"/>
                    </a:p>
                  </p:txBody>
                </p:sp>
                <p:sp>
                  <p:nvSpPr>
                    <p:cNvPr id="1176" name="Freeform 231"/>
                    <p:cNvSpPr>
                      <a:spLocks/>
                    </p:cNvSpPr>
                    <p:nvPr/>
                  </p:nvSpPr>
                  <p:spPr bwMode="auto">
                    <a:xfrm>
                      <a:off x="4501" y="3266"/>
                      <a:ext cx="9" cy="63"/>
                    </a:xfrm>
                    <a:custGeom>
                      <a:avLst/>
                      <a:gdLst>
                        <a:gd name="T0" fmla="*/ 2 w 17"/>
                        <a:gd name="T1" fmla="*/ 0 h 126"/>
                        <a:gd name="T2" fmla="*/ 2 w 17"/>
                        <a:gd name="T3" fmla="*/ 5 h 126"/>
                        <a:gd name="T4" fmla="*/ 3 w 17"/>
                        <a:gd name="T5" fmla="*/ 9 h 126"/>
                        <a:gd name="T6" fmla="*/ 2 w 17"/>
                        <a:gd name="T7" fmla="*/ 13 h 126"/>
                        <a:gd name="T8" fmla="*/ 0 w 17"/>
                        <a:gd name="T9" fmla="*/ 16 h 126"/>
                        <a:gd name="T10" fmla="*/ 0 60000 65536"/>
                        <a:gd name="T11" fmla="*/ 0 60000 65536"/>
                        <a:gd name="T12" fmla="*/ 0 60000 65536"/>
                        <a:gd name="T13" fmla="*/ 0 60000 65536"/>
                        <a:gd name="T14" fmla="*/ 0 60000 65536"/>
                        <a:gd name="T15" fmla="*/ 0 w 17"/>
                        <a:gd name="T16" fmla="*/ 0 h 126"/>
                        <a:gd name="T17" fmla="*/ 17 w 17"/>
                        <a:gd name="T18" fmla="*/ 126 h 126"/>
                      </a:gdLst>
                      <a:ahLst/>
                      <a:cxnLst>
                        <a:cxn ang="T10">
                          <a:pos x="T0" y="T1"/>
                        </a:cxn>
                        <a:cxn ang="T11">
                          <a:pos x="T2" y="T3"/>
                        </a:cxn>
                        <a:cxn ang="T12">
                          <a:pos x="T4" y="T5"/>
                        </a:cxn>
                        <a:cxn ang="T13">
                          <a:pos x="T6" y="T7"/>
                        </a:cxn>
                        <a:cxn ang="T14">
                          <a:pos x="T8" y="T9"/>
                        </a:cxn>
                      </a:cxnLst>
                      <a:rect l="T15" t="T16" r="T17" b="T18"/>
                      <a:pathLst>
                        <a:path w="17" h="126">
                          <a:moveTo>
                            <a:pt x="11" y="0"/>
                          </a:moveTo>
                          <a:lnTo>
                            <a:pt x="14" y="36"/>
                          </a:lnTo>
                          <a:lnTo>
                            <a:pt x="17" y="67"/>
                          </a:lnTo>
                          <a:lnTo>
                            <a:pt x="12" y="98"/>
                          </a:lnTo>
                          <a:lnTo>
                            <a:pt x="0" y="126"/>
                          </a:lnTo>
                        </a:path>
                      </a:pathLst>
                    </a:custGeom>
                    <a:noFill/>
                    <a:ln w="12700">
                      <a:solidFill>
                        <a:srgbClr val="FF8080"/>
                      </a:solidFill>
                      <a:round/>
                      <a:headEnd/>
                      <a:tailEnd/>
                    </a:ln>
                  </p:spPr>
                  <p:txBody>
                    <a:bodyPr/>
                    <a:lstStyle/>
                    <a:p>
                      <a:endParaRPr lang="cs-CZ"/>
                    </a:p>
                  </p:txBody>
                </p:sp>
              </p:grpSp>
              <p:sp>
                <p:nvSpPr>
                  <p:cNvPr id="1161" name="Freeform 232"/>
                  <p:cNvSpPr>
                    <a:spLocks/>
                  </p:cNvSpPr>
                  <p:nvPr/>
                </p:nvSpPr>
                <p:spPr bwMode="auto">
                  <a:xfrm>
                    <a:off x="4586" y="3297"/>
                    <a:ext cx="157" cy="116"/>
                  </a:xfrm>
                  <a:custGeom>
                    <a:avLst/>
                    <a:gdLst>
                      <a:gd name="T0" fmla="*/ 0 w 316"/>
                      <a:gd name="T1" fmla="*/ 0 h 233"/>
                      <a:gd name="T2" fmla="*/ 0 w 316"/>
                      <a:gd name="T3" fmla="*/ 4 h 233"/>
                      <a:gd name="T4" fmla="*/ 2 w 316"/>
                      <a:gd name="T5" fmla="*/ 9 h 233"/>
                      <a:gd name="T6" fmla="*/ 3 w 316"/>
                      <a:gd name="T7" fmla="*/ 12 h 233"/>
                      <a:gd name="T8" fmla="*/ 5 w 316"/>
                      <a:gd name="T9" fmla="*/ 14 h 233"/>
                      <a:gd name="T10" fmla="*/ 8 w 316"/>
                      <a:gd name="T11" fmla="*/ 17 h 233"/>
                      <a:gd name="T12" fmla="*/ 11 w 316"/>
                      <a:gd name="T13" fmla="*/ 18 h 233"/>
                      <a:gd name="T14" fmla="*/ 15 w 316"/>
                      <a:gd name="T15" fmla="*/ 19 h 233"/>
                      <a:gd name="T16" fmla="*/ 20 w 316"/>
                      <a:gd name="T17" fmla="*/ 22 h 233"/>
                      <a:gd name="T18" fmla="*/ 24 w 316"/>
                      <a:gd name="T19" fmla="*/ 25 h 233"/>
                      <a:gd name="T20" fmla="*/ 28 w 316"/>
                      <a:gd name="T21" fmla="*/ 27 h 233"/>
                      <a:gd name="T22" fmla="*/ 31 w 316"/>
                      <a:gd name="T23" fmla="*/ 28 h 233"/>
                      <a:gd name="T24" fmla="*/ 34 w 316"/>
                      <a:gd name="T25" fmla="*/ 29 h 233"/>
                      <a:gd name="T26" fmla="*/ 39 w 316"/>
                      <a:gd name="T27" fmla="*/ 28 h 233"/>
                      <a:gd name="T28" fmla="*/ 39 w 316"/>
                      <a:gd name="T29" fmla="*/ 28 h 2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6"/>
                      <a:gd name="T46" fmla="*/ 0 h 233"/>
                      <a:gd name="T47" fmla="*/ 316 w 316"/>
                      <a:gd name="T48" fmla="*/ 233 h 2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6" h="233">
                        <a:moveTo>
                          <a:pt x="0" y="0"/>
                        </a:moveTo>
                        <a:lnTo>
                          <a:pt x="6" y="32"/>
                        </a:lnTo>
                        <a:lnTo>
                          <a:pt x="18" y="74"/>
                        </a:lnTo>
                        <a:lnTo>
                          <a:pt x="28" y="101"/>
                        </a:lnTo>
                        <a:lnTo>
                          <a:pt x="40" y="119"/>
                        </a:lnTo>
                        <a:lnTo>
                          <a:pt x="70" y="138"/>
                        </a:lnTo>
                        <a:lnTo>
                          <a:pt x="95" y="148"/>
                        </a:lnTo>
                        <a:lnTo>
                          <a:pt x="122" y="159"/>
                        </a:lnTo>
                        <a:lnTo>
                          <a:pt x="163" y="177"/>
                        </a:lnTo>
                        <a:lnTo>
                          <a:pt x="200" y="202"/>
                        </a:lnTo>
                        <a:lnTo>
                          <a:pt x="226" y="222"/>
                        </a:lnTo>
                        <a:lnTo>
                          <a:pt x="249" y="228"/>
                        </a:lnTo>
                        <a:lnTo>
                          <a:pt x="277" y="233"/>
                        </a:lnTo>
                        <a:lnTo>
                          <a:pt x="314" y="230"/>
                        </a:lnTo>
                        <a:lnTo>
                          <a:pt x="316" y="230"/>
                        </a:lnTo>
                      </a:path>
                    </a:pathLst>
                  </a:custGeom>
                  <a:noFill/>
                  <a:ln w="12700">
                    <a:solidFill>
                      <a:srgbClr val="FF8080"/>
                    </a:solidFill>
                    <a:round/>
                    <a:headEnd/>
                    <a:tailEnd/>
                  </a:ln>
                </p:spPr>
                <p:txBody>
                  <a:bodyPr/>
                  <a:lstStyle/>
                  <a:p>
                    <a:endParaRPr lang="cs-CZ"/>
                  </a:p>
                </p:txBody>
              </p:sp>
              <p:sp>
                <p:nvSpPr>
                  <p:cNvPr id="1162" name="Freeform 233"/>
                  <p:cNvSpPr>
                    <a:spLocks/>
                  </p:cNvSpPr>
                  <p:nvPr/>
                </p:nvSpPr>
                <p:spPr bwMode="auto">
                  <a:xfrm>
                    <a:off x="4597" y="3200"/>
                    <a:ext cx="108" cy="30"/>
                  </a:xfrm>
                  <a:custGeom>
                    <a:avLst/>
                    <a:gdLst>
                      <a:gd name="T0" fmla="*/ 0 w 216"/>
                      <a:gd name="T1" fmla="*/ 8 h 60"/>
                      <a:gd name="T2" fmla="*/ 3 w 216"/>
                      <a:gd name="T3" fmla="*/ 6 h 60"/>
                      <a:gd name="T4" fmla="*/ 7 w 216"/>
                      <a:gd name="T5" fmla="*/ 4 h 60"/>
                      <a:gd name="T6" fmla="*/ 11 w 216"/>
                      <a:gd name="T7" fmla="*/ 2 h 60"/>
                      <a:gd name="T8" fmla="*/ 14 w 216"/>
                      <a:gd name="T9" fmla="*/ 1 h 60"/>
                      <a:gd name="T10" fmla="*/ 20 w 216"/>
                      <a:gd name="T11" fmla="*/ 0 h 60"/>
                      <a:gd name="T12" fmla="*/ 24 w 216"/>
                      <a:gd name="T13" fmla="*/ 1 h 60"/>
                      <a:gd name="T14" fmla="*/ 27 w 216"/>
                      <a:gd name="T15" fmla="*/ 2 h 60"/>
                      <a:gd name="T16" fmla="*/ 0 60000 65536"/>
                      <a:gd name="T17" fmla="*/ 0 60000 65536"/>
                      <a:gd name="T18" fmla="*/ 0 60000 65536"/>
                      <a:gd name="T19" fmla="*/ 0 60000 65536"/>
                      <a:gd name="T20" fmla="*/ 0 60000 65536"/>
                      <a:gd name="T21" fmla="*/ 0 60000 65536"/>
                      <a:gd name="T22" fmla="*/ 0 60000 65536"/>
                      <a:gd name="T23" fmla="*/ 0 60000 65536"/>
                      <a:gd name="T24" fmla="*/ 0 w 216"/>
                      <a:gd name="T25" fmla="*/ 0 h 60"/>
                      <a:gd name="T26" fmla="*/ 216 w 216"/>
                      <a:gd name="T27" fmla="*/ 60 h 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 h="60">
                        <a:moveTo>
                          <a:pt x="0" y="60"/>
                        </a:moveTo>
                        <a:lnTo>
                          <a:pt x="28" y="42"/>
                        </a:lnTo>
                        <a:lnTo>
                          <a:pt x="53" y="26"/>
                        </a:lnTo>
                        <a:lnTo>
                          <a:pt x="88" y="11"/>
                        </a:lnTo>
                        <a:lnTo>
                          <a:pt x="119" y="5"/>
                        </a:lnTo>
                        <a:lnTo>
                          <a:pt x="153" y="0"/>
                        </a:lnTo>
                        <a:lnTo>
                          <a:pt x="185" y="3"/>
                        </a:lnTo>
                        <a:lnTo>
                          <a:pt x="216" y="11"/>
                        </a:lnTo>
                      </a:path>
                    </a:pathLst>
                  </a:custGeom>
                  <a:noFill/>
                  <a:ln w="12700">
                    <a:solidFill>
                      <a:srgbClr val="FF8080"/>
                    </a:solidFill>
                    <a:round/>
                    <a:headEnd/>
                    <a:tailEnd/>
                  </a:ln>
                </p:spPr>
                <p:txBody>
                  <a:bodyPr/>
                  <a:lstStyle/>
                  <a:p>
                    <a:endParaRPr lang="cs-CZ"/>
                  </a:p>
                </p:txBody>
              </p:sp>
              <p:sp>
                <p:nvSpPr>
                  <p:cNvPr id="1163" name="Freeform 234"/>
                  <p:cNvSpPr>
                    <a:spLocks/>
                  </p:cNvSpPr>
                  <p:nvPr/>
                </p:nvSpPr>
                <p:spPr bwMode="auto">
                  <a:xfrm>
                    <a:off x="4553" y="3142"/>
                    <a:ext cx="32" cy="143"/>
                  </a:xfrm>
                  <a:custGeom>
                    <a:avLst/>
                    <a:gdLst>
                      <a:gd name="T0" fmla="*/ 3 w 65"/>
                      <a:gd name="T1" fmla="*/ 0 h 287"/>
                      <a:gd name="T2" fmla="*/ 5 w 65"/>
                      <a:gd name="T3" fmla="*/ 3 h 287"/>
                      <a:gd name="T4" fmla="*/ 6 w 65"/>
                      <a:gd name="T5" fmla="*/ 5 h 287"/>
                      <a:gd name="T6" fmla="*/ 7 w 65"/>
                      <a:gd name="T7" fmla="*/ 9 h 287"/>
                      <a:gd name="T8" fmla="*/ 8 w 65"/>
                      <a:gd name="T9" fmla="*/ 13 h 287"/>
                      <a:gd name="T10" fmla="*/ 7 w 65"/>
                      <a:gd name="T11" fmla="*/ 18 h 287"/>
                      <a:gd name="T12" fmla="*/ 7 w 65"/>
                      <a:gd name="T13" fmla="*/ 23 h 287"/>
                      <a:gd name="T14" fmla="*/ 5 w 65"/>
                      <a:gd name="T15" fmla="*/ 27 h 287"/>
                      <a:gd name="T16" fmla="*/ 4 w 65"/>
                      <a:gd name="T17" fmla="*/ 30 h 287"/>
                      <a:gd name="T18" fmla="*/ 2 w 65"/>
                      <a:gd name="T19" fmla="*/ 33 h 287"/>
                      <a:gd name="T20" fmla="*/ 0 w 65"/>
                      <a:gd name="T21" fmla="*/ 35 h 2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287"/>
                      <a:gd name="T35" fmla="*/ 65 w 65"/>
                      <a:gd name="T36" fmla="*/ 287 h 28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287">
                        <a:moveTo>
                          <a:pt x="25" y="0"/>
                        </a:moveTo>
                        <a:lnTo>
                          <a:pt x="41" y="26"/>
                        </a:lnTo>
                        <a:lnTo>
                          <a:pt x="53" y="47"/>
                        </a:lnTo>
                        <a:lnTo>
                          <a:pt x="62" y="75"/>
                        </a:lnTo>
                        <a:lnTo>
                          <a:pt x="65" y="109"/>
                        </a:lnTo>
                        <a:lnTo>
                          <a:pt x="62" y="149"/>
                        </a:lnTo>
                        <a:lnTo>
                          <a:pt x="56" y="188"/>
                        </a:lnTo>
                        <a:lnTo>
                          <a:pt x="47" y="219"/>
                        </a:lnTo>
                        <a:lnTo>
                          <a:pt x="34" y="241"/>
                        </a:lnTo>
                        <a:lnTo>
                          <a:pt x="16" y="268"/>
                        </a:lnTo>
                        <a:lnTo>
                          <a:pt x="0" y="287"/>
                        </a:lnTo>
                      </a:path>
                    </a:pathLst>
                  </a:custGeom>
                  <a:noFill/>
                  <a:ln w="12700">
                    <a:solidFill>
                      <a:srgbClr val="FF8080"/>
                    </a:solidFill>
                    <a:round/>
                    <a:headEnd/>
                    <a:tailEnd/>
                  </a:ln>
                </p:spPr>
                <p:txBody>
                  <a:bodyPr/>
                  <a:lstStyle/>
                  <a:p>
                    <a:endParaRPr lang="cs-CZ"/>
                  </a:p>
                </p:txBody>
              </p:sp>
              <p:sp>
                <p:nvSpPr>
                  <p:cNvPr id="1164" name="Freeform 235"/>
                  <p:cNvSpPr>
                    <a:spLocks/>
                  </p:cNvSpPr>
                  <p:nvPr/>
                </p:nvSpPr>
                <p:spPr bwMode="auto">
                  <a:xfrm>
                    <a:off x="4597" y="3094"/>
                    <a:ext cx="85" cy="69"/>
                  </a:xfrm>
                  <a:custGeom>
                    <a:avLst/>
                    <a:gdLst>
                      <a:gd name="T0" fmla="*/ 0 w 169"/>
                      <a:gd name="T1" fmla="*/ 17 h 138"/>
                      <a:gd name="T2" fmla="*/ 5 w 169"/>
                      <a:gd name="T3" fmla="*/ 13 h 138"/>
                      <a:gd name="T4" fmla="*/ 10 w 169"/>
                      <a:gd name="T5" fmla="*/ 9 h 138"/>
                      <a:gd name="T6" fmla="*/ 15 w 169"/>
                      <a:gd name="T7" fmla="*/ 4 h 138"/>
                      <a:gd name="T8" fmla="*/ 22 w 169"/>
                      <a:gd name="T9" fmla="*/ 0 h 138"/>
                      <a:gd name="T10" fmla="*/ 0 60000 65536"/>
                      <a:gd name="T11" fmla="*/ 0 60000 65536"/>
                      <a:gd name="T12" fmla="*/ 0 60000 65536"/>
                      <a:gd name="T13" fmla="*/ 0 60000 65536"/>
                      <a:gd name="T14" fmla="*/ 0 60000 65536"/>
                      <a:gd name="T15" fmla="*/ 0 w 169"/>
                      <a:gd name="T16" fmla="*/ 0 h 138"/>
                      <a:gd name="T17" fmla="*/ 169 w 169"/>
                      <a:gd name="T18" fmla="*/ 138 h 138"/>
                    </a:gdLst>
                    <a:ahLst/>
                    <a:cxnLst>
                      <a:cxn ang="T10">
                        <a:pos x="T0" y="T1"/>
                      </a:cxn>
                      <a:cxn ang="T11">
                        <a:pos x="T2" y="T3"/>
                      </a:cxn>
                      <a:cxn ang="T12">
                        <a:pos x="T4" y="T5"/>
                      </a:cxn>
                      <a:cxn ang="T13">
                        <a:pos x="T6" y="T7"/>
                      </a:cxn>
                      <a:cxn ang="T14">
                        <a:pos x="T8" y="T9"/>
                      </a:cxn>
                    </a:cxnLst>
                    <a:rect l="T15" t="T16" r="T17" b="T18"/>
                    <a:pathLst>
                      <a:path w="169" h="138">
                        <a:moveTo>
                          <a:pt x="0" y="138"/>
                        </a:moveTo>
                        <a:lnTo>
                          <a:pt x="40" y="105"/>
                        </a:lnTo>
                        <a:lnTo>
                          <a:pt x="77" y="73"/>
                        </a:lnTo>
                        <a:lnTo>
                          <a:pt x="117" y="39"/>
                        </a:lnTo>
                        <a:lnTo>
                          <a:pt x="169" y="0"/>
                        </a:lnTo>
                      </a:path>
                    </a:pathLst>
                  </a:custGeom>
                  <a:noFill/>
                  <a:ln w="12700">
                    <a:solidFill>
                      <a:srgbClr val="FF8080"/>
                    </a:solidFill>
                    <a:round/>
                    <a:headEnd/>
                    <a:tailEnd/>
                  </a:ln>
                </p:spPr>
                <p:txBody>
                  <a:bodyPr/>
                  <a:lstStyle/>
                  <a:p>
                    <a:endParaRPr lang="cs-CZ"/>
                  </a:p>
                </p:txBody>
              </p:sp>
              <p:sp>
                <p:nvSpPr>
                  <p:cNvPr id="1165" name="Freeform 236"/>
                  <p:cNvSpPr>
                    <a:spLocks/>
                  </p:cNvSpPr>
                  <p:nvPr/>
                </p:nvSpPr>
                <p:spPr bwMode="auto">
                  <a:xfrm>
                    <a:off x="4842" y="3040"/>
                    <a:ext cx="45" cy="33"/>
                  </a:xfrm>
                  <a:custGeom>
                    <a:avLst/>
                    <a:gdLst>
                      <a:gd name="T0" fmla="*/ 0 w 89"/>
                      <a:gd name="T1" fmla="*/ 9 h 65"/>
                      <a:gd name="T2" fmla="*/ 5 w 89"/>
                      <a:gd name="T3" fmla="*/ 5 h 65"/>
                      <a:gd name="T4" fmla="*/ 12 w 89"/>
                      <a:gd name="T5" fmla="*/ 0 h 65"/>
                      <a:gd name="T6" fmla="*/ 0 60000 65536"/>
                      <a:gd name="T7" fmla="*/ 0 60000 65536"/>
                      <a:gd name="T8" fmla="*/ 0 60000 65536"/>
                      <a:gd name="T9" fmla="*/ 0 w 89"/>
                      <a:gd name="T10" fmla="*/ 0 h 65"/>
                      <a:gd name="T11" fmla="*/ 89 w 89"/>
                      <a:gd name="T12" fmla="*/ 65 h 65"/>
                    </a:gdLst>
                    <a:ahLst/>
                    <a:cxnLst>
                      <a:cxn ang="T6">
                        <a:pos x="T0" y="T1"/>
                      </a:cxn>
                      <a:cxn ang="T7">
                        <a:pos x="T2" y="T3"/>
                      </a:cxn>
                      <a:cxn ang="T8">
                        <a:pos x="T4" y="T5"/>
                      </a:cxn>
                    </a:cxnLst>
                    <a:rect l="T9" t="T10" r="T11" b="T12"/>
                    <a:pathLst>
                      <a:path w="89" h="65">
                        <a:moveTo>
                          <a:pt x="0" y="65"/>
                        </a:moveTo>
                        <a:lnTo>
                          <a:pt x="34" y="37"/>
                        </a:lnTo>
                        <a:lnTo>
                          <a:pt x="89" y="0"/>
                        </a:lnTo>
                      </a:path>
                    </a:pathLst>
                  </a:custGeom>
                  <a:noFill/>
                  <a:ln w="12700">
                    <a:solidFill>
                      <a:srgbClr val="FF8080"/>
                    </a:solidFill>
                    <a:round/>
                    <a:headEnd/>
                    <a:tailEnd/>
                  </a:ln>
                </p:spPr>
                <p:txBody>
                  <a:bodyPr/>
                  <a:lstStyle/>
                  <a:p>
                    <a:endParaRPr lang="cs-CZ"/>
                  </a:p>
                </p:txBody>
              </p:sp>
              <p:sp>
                <p:nvSpPr>
                  <p:cNvPr id="1166" name="Freeform 237"/>
                  <p:cNvSpPr>
                    <a:spLocks/>
                  </p:cNvSpPr>
                  <p:nvPr/>
                </p:nvSpPr>
                <p:spPr bwMode="auto">
                  <a:xfrm>
                    <a:off x="4720" y="3064"/>
                    <a:ext cx="328" cy="86"/>
                  </a:xfrm>
                  <a:custGeom>
                    <a:avLst/>
                    <a:gdLst>
                      <a:gd name="T0" fmla="*/ 0 w 656"/>
                      <a:gd name="T1" fmla="*/ 22 h 172"/>
                      <a:gd name="T2" fmla="*/ 3 w 656"/>
                      <a:gd name="T3" fmla="*/ 21 h 172"/>
                      <a:gd name="T4" fmla="*/ 5 w 656"/>
                      <a:gd name="T5" fmla="*/ 20 h 172"/>
                      <a:gd name="T6" fmla="*/ 7 w 656"/>
                      <a:gd name="T7" fmla="*/ 19 h 172"/>
                      <a:gd name="T8" fmla="*/ 9 w 656"/>
                      <a:gd name="T9" fmla="*/ 17 h 172"/>
                      <a:gd name="T10" fmla="*/ 10 w 656"/>
                      <a:gd name="T11" fmla="*/ 13 h 172"/>
                      <a:gd name="T12" fmla="*/ 10 w 656"/>
                      <a:gd name="T13" fmla="*/ 11 h 172"/>
                      <a:gd name="T14" fmla="*/ 11 w 656"/>
                      <a:gd name="T15" fmla="*/ 14 h 172"/>
                      <a:gd name="T16" fmla="*/ 12 w 656"/>
                      <a:gd name="T17" fmla="*/ 16 h 172"/>
                      <a:gd name="T18" fmla="*/ 14 w 656"/>
                      <a:gd name="T19" fmla="*/ 18 h 172"/>
                      <a:gd name="T20" fmla="*/ 18 w 656"/>
                      <a:gd name="T21" fmla="*/ 18 h 172"/>
                      <a:gd name="T22" fmla="*/ 21 w 656"/>
                      <a:gd name="T23" fmla="*/ 19 h 172"/>
                      <a:gd name="T24" fmla="*/ 26 w 656"/>
                      <a:gd name="T25" fmla="*/ 18 h 172"/>
                      <a:gd name="T26" fmla="*/ 31 w 656"/>
                      <a:gd name="T27" fmla="*/ 18 h 172"/>
                      <a:gd name="T28" fmla="*/ 37 w 656"/>
                      <a:gd name="T29" fmla="*/ 17 h 172"/>
                      <a:gd name="T30" fmla="*/ 41 w 656"/>
                      <a:gd name="T31" fmla="*/ 15 h 172"/>
                      <a:gd name="T32" fmla="*/ 44 w 656"/>
                      <a:gd name="T33" fmla="*/ 13 h 172"/>
                      <a:gd name="T34" fmla="*/ 47 w 656"/>
                      <a:gd name="T35" fmla="*/ 11 h 172"/>
                      <a:gd name="T36" fmla="*/ 50 w 656"/>
                      <a:gd name="T37" fmla="*/ 10 h 172"/>
                      <a:gd name="T38" fmla="*/ 52 w 656"/>
                      <a:gd name="T39" fmla="*/ 6 h 172"/>
                      <a:gd name="T40" fmla="*/ 54 w 656"/>
                      <a:gd name="T41" fmla="*/ 9 h 172"/>
                      <a:gd name="T42" fmla="*/ 55 w 656"/>
                      <a:gd name="T43" fmla="*/ 11 h 172"/>
                      <a:gd name="T44" fmla="*/ 57 w 656"/>
                      <a:gd name="T45" fmla="*/ 12 h 172"/>
                      <a:gd name="T46" fmla="*/ 61 w 656"/>
                      <a:gd name="T47" fmla="*/ 13 h 172"/>
                      <a:gd name="T48" fmla="*/ 65 w 656"/>
                      <a:gd name="T49" fmla="*/ 13 h 172"/>
                      <a:gd name="T50" fmla="*/ 69 w 656"/>
                      <a:gd name="T51" fmla="*/ 13 h 172"/>
                      <a:gd name="T52" fmla="*/ 71 w 656"/>
                      <a:gd name="T53" fmla="*/ 12 h 172"/>
                      <a:gd name="T54" fmla="*/ 75 w 656"/>
                      <a:gd name="T55" fmla="*/ 11 h 172"/>
                      <a:gd name="T56" fmla="*/ 77 w 656"/>
                      <a:gd name="T57" fmla="*/ 11 h 172"/>
                      <a:gd name="T58" fmla="*/ 79 w 656"/>
                      <a:gd name="T59" fmla="*/ 10 h 172"/>
                      <a:gd name="T60" fmla="*/ 80 w 656"/>
                      <a:gd name="T61" fmla="*/ 6 h 172"/>
                      <a:gd name="T62" fmla="*/ 81 w 656"/>
                      <a:gd name="T63" fmla="*/ 5 h 172"/>
                      <a:gd name="T64" fmla="*/ 82 w 656"/>
                      <a:gd name="T65" fmla="*/ 0 h 1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6"/>
                      <a:gd name="T100" fmla="*/ 0 h 172"/>
                      <a:gd name="T101" fmla="*/ 656 w 656"/>
                      <a:gd name="T102" fmla="*/ 172 h 1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6" h="172">
                        <a:moveTo>
                          <a:pt x="0" y="172"/>
                        </a:moveTo>
                        <a:lnTo>
                          <a:pt x="25" y="165"/>
                        </a:lnTo>
                        <a:lnTo>
                          <a:pt x="44" y="156"/>
                        </a:lnTo>
                        <a:lnTo>
                          <a:pt x="59" y="147"/>
                        </a:lnTo>
                        <a:lnTo>
                          <a:pt x="72" y="131"/>
                        </a:lnTo>
                        <a:lnTo>
                          <a:pt x="78" y="110"/>
                        </a:lnTo>
                        <a:lnTo>
                          <a:pt x="82" y="89"/>
                        </a:lnTo>
                        <a:lnTo>
                          <a:pt x="90" y="113"/>
                        </a:lnTo>
                        <a:lnTo>
                          <a:pt x="101" y="128"/>
                        </a:lnTo>
                        <a:lnTo>
                          <a:pt x="118" y="137"/>
                        </a:lnTo>
                        <a:lnTo>
                          <a:pt x="141" y="144"/>
                        </a:lnTo>
                        <a:lnTo>
                          <a:pt x="167" y="146"/>
                        </a:lnTo>
                        <a:lnTo>
                          <a:pt x="209" y="143"/>
                        </a:lnTo>
                        <a:lnTo>
                          <a:pt x="252" y="137"/>
                        </a:lnTo>
                        <a:lnTo>
                          <a:pt x="290" y="132"/>
                        </a:lnTo>
                        <a:lnTo>
                          <a:pt x="321" y="124"/>
                        </a:lnTo>
                        <a:lnTo>
                          <a:pt x="355" y="109"/>
                        </a:lnTo>
                        <a:lnTo>
                          <a:pt x="381" y="94"/>
                        </a:lnTo>
                        <a:lnTo>
                          <a:pt x="405" y="76"/>
                        </a:lnTo>
                        <a:lnTo>
                          <a:pt x="422" y="52"/>
                        </a:lnTo>
                        <a:lnTo>
                          <a:pt x="433" y="70"/>
                        </a:lnTo>
                        <a:lnTo>
                          <a:pt x="445" y="84"/>
                        </a:lnTo>
                        <a:lnTo>
                          <a:pt x="462" y="98"/>
                        </a:lnTo>
                        <a:lnTo>
                          <a:pt x="489" y="106"/>
                        </a:lnTo>
                        <a:lnTo>
                          <a:pt x="520" y="109"/>
                        </a:lnTo>
                        <a:lnTo>
                          <a:pt x="547" y="106"/>
                        </a:lnTo>
                        <a:lnTo>
                          <a:pt x="566" y="101"/>
                        </a:lnTo>
                        <a:lnTo>
                          <a:pt x="593" y="94"/>
                        </a:lnTo>
                        <a:lnTo>
                          <a:pt x="613" y="84"/>
                        </a:lnTo>
                        <a:lnTo>
                          <a:pt x="628" y="73"/>
                        </a:lnTo>
                        <a:lnTo>
                          <a:pt x="640" y="55"/>
                        </a:lnTo>
                        <a:lnTo>
                          <a:pt x="647" y="33"/>
                        </a:lnTo>
                        <a:lnTo>
                          <a:pt x="656" y="0"/>
                        </a:lnTo>
                      </a:path>
                    </a:pathLst>
                  </a:custGeom>
                  <a:noFill/>
                  <a:ln w="12700">
                    <a:solidFill>
                      <a:srgbClr val="FF8080"/>
                    </a:solidFill>
                    <a:round/>
                    <a:headEnd/>
                    <a:tailEnd/>
                  </a:ln>
                </p:spPr>
                <p:txBody>
                  <a:bodyPr/>
                  <a:lstStyle/>
                  <a:p>
                    <a:endParaRPr lang="cs-CZ"/>
                  </a:p>
                </p:txBody>
              </p:sp>
              <p:sp>
                <p:nvSpPr>
                  <p:cNvPr id="1167" name="Freeform 238"/>
                  <p:cNvSpPr>
                    <a:spLocks/>
                  </p:cNvSpPr>
                  <p:nvPr/>
                </p:nvSpPr>
                <p:spPr bwMode="auto">
                  <a:xfrm>
                    <a:off x="4685" y="3198"/>
                    <a:ext cx="368" cy="72"/>
                  </a:xfrm>
                  <a:custGeom>
                    <a:avLst/>
                    <a:gdLst>
                      <a:gd name="T0" fmla="*/ 0 w 736"/>
                      <a:gd name="T1" fmla="*/ 11 h 144"/>
                      <a:gd name="T2" fmla="*/ 3 w 736"/>
                      <a:gd name="T3" fmla="*/ 9 h 144"/>
                      <a:gd name="T4" fmla="*/ 7 w 736"/>
                      <a:gd name="T5" fmla="*/ 6 h 144"/>
                      <a:gd name="T6" fmla="*/ 11 w 736"/>
                      <a:gd name="T7" fmla="*/ 5 h 144"/>
                      <a:gd name="T8" fmla="*/ 13 w 736"/>
                      <a:gd name="T9" fmla="*/ 3 h 144"/>
                      <a:gd name="T10" fmla="*/ 18 w 736"/>
                      <a:gd name="T11" fmla="*/ 1 h 144"/>
                      <a:gd name="T12" fmla="*/ 20 w 736"/>
                      <a:gd name="T13" fmla="*/ 1 h 144"/>
                      <a:gd name="T14" fmla="*/ 23 w 736"/>
                      <a:gd name="T15" fmla="*/ 1 h 144"/>
                      <a:gd name="T16" fmla="*/ 31 w 736"/>
                      <a:gd name="T17" fmla="*/ 0 h 144"/>
                      <a:gd name="T18" fmla="*/ 40 w 736"/>
                      <a:gd name="T19" fmla="*/ 1 h 144"/>
                      <a:gd name="T20" fmla="*/ 47 w 736"/>
                      <a:gd name="T21" fmla="*/ 1 h 144"/>
                      <a:gd name="T22" fmla="*/ 54 w 736"/>
                      <a:gd name="T23" fmla="*/ 1 h 144"/>
                      <a:gd name="T24" fmla="*/ 60 w 736"/>
                      <a:gd name="T25" fmla="*/ 2 h 144"/>
                      <a:gd name="T26" fmla="*/ 66 w 736"/>
                      <a:gd name="T27" fmla="*/ 3 h 144"/>
                      <a:gd name="T28" fmla="*/ 71 w 736"/>
                      <a:gd name="T29" fmla="*/ 5 h 144"/>
                      <a:gd name="T30" fmla="*/ 77 w 736"/>
                      <a:gd name="T31" fmla="*/ 7 h 144"/>
                      <a:gd name="T32" fmla="*/ 82 w 736"/>
                      <a:gd name="T33" fmla="*/ 10 h 144"/>
                      <a:gd name="T34" fmla="*/ 86 w 736"/>
                      <a:gd name="T35" fmla="*/ 12 h 144"/>
                      <a:gd name="T36" fmla="*/ 90 w 736"/>
                      <a:gd name="T37" fmla="*/ 15 h 144"/>
                      <a:gd name="T38" fmla="*/ 92 w 736"/>
                      <a:gd name="T39" fmla="*/ 18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36"/>
                      <a:gd name="T61" fmla="*/ 0 h 144"/>
                      <a:gd name="T62" fmla="*/ 736 w 736"/>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36" h="144">
                        <a:moveTo>
                          <a:pt x="0" y="93"/>
                        </a:moveTo>
                        <a:lnTo>
                          <a:pt x="27" y="73"/>
                        </a:lnTo>
                        <a:lnTo>
                          <a:pt x="56" y="53"/>
                        </a:lnTo>
                        <a:lnTo>
                          <a:pt x="84" y="36"/>
                        </a:lnTo>
                        <a:lnTo>
                          <a:pt x="111" y="24"/>
                        </a:lnTo>
                        <a:lnTo>
                          <a:pt x="141" y="12"/>
                        </a:lnTo>
                        <a:lnTo>
                          <a:pt x="160" y="6"/>
                        </a:lnTo>
                        <a:lnTo>
                          <a:pt x="191" y="3"/>
                        </a:lnTo>
                        <a:lnTo>
                          <a:pt x="251" y="0"/>
                        </a:lnTo>
                        <a:lnTo>
                          <a:pt x="316" y="2"/>
                        </a:lnTo>
                        <a:lnTo>
                          <a:pt x="376" y="6"/>
                        </a:lnTo>
                        <a:lnTo>
                          <a:pt x="437" y="12"/>
                        </a:lnTo>
                        <a:lnTo>
                          <a:pt x="485" y="19"/>
                        </a:lnTo>
                        <a:lnTo>
                          <a:pt x="528" y="28"/>
                        </a:lnTo>
                        <a:lnTo>
                          <a:pt x="568" y="42"/>
                        </a:lnTo>
                        <a:lnTo>
                          <a:pt x="609" y="61"/>
                        </a:lnTo>
                        <a:lnTo>
                          <a:pt x="651" y="80"/>
                        </a:lnTo>
                        <a:lnTo>
                          <a:pt x="682" y="99"/>
                        </a:lnTo>
                        <a:lnTo>
                          <a:pt x="713" y="123"/>
                        </a:lnTo>
                        <a:lnTo>
                          <a:pt x="736" y="144"/>
                        </a:lnTo>
                      </a:path>
                    </a:pathLst>
                  </a:custGeom>
                  <a:noFill/>
                  <a:ln w="12700">
                    <a:solidFill>
                      <a:srgbClr val="FF8080"/>
                    </a:solidFill>
                    <a:round/>
                    <a:headEnd/>
                    <a:tailEnd/>
                  </a:ln>
                </p:spPr>
                <p:txBody>
                  <a:bodyPr/>
                  <a:lstStyle/>
                  <a:p>
                    <a:endParaRPr lang="cs-CZ"/>
                  </a:p>
                </p:txBody>
              </p:sp>
              <p:sp>
                <p:nvSpPr>
                  <p:cNvPr id="1168" name="Freeform 239"/>
                  <p:cNvSpPr>
                    <a:spLocks/>
                  </p:cNvSpPr>
                  <p:nvPr/>
                </p:nvSpPr>
                <p:spPr bwMode="auto">
                  <a:xfrm>
                    <a:off x="4955" y="3166"/>
                    <a:ext cx="75" cy="42"/>
                  </a:xfrm>
                  <a:custGeom>
                    <a:avLst/>
                    <a:gdLst>
                      <a:gd name="T0" fmla="*/ 0 w 151"/>
                      <a:gd name="T1" fmla="*/ 10 h 83"/>
                      <a:gd name="T2" fmla="*/ 3 w 151"/>
                      <a:gd name="T3" fmla="*/ 10 h 83"/>
                      <a:gd name="T4" fmla="*/ 6 w 151"/>
                      <a:gd name="T5" fmla="*/ 11 h 83"/>
                      <a:gd name="T6" fmla="*/ 10 w 151"/>
                      <a:gd name="T7" fmla="*/ 10 h 83"/>
                      <a:gd name="T8" fmla="*/ 13 w 151"/>
                      <a:gd name="T9" fmla="*/ 9 h 83"/>
                      <a:gd name="T10" fmla="*/ 15 w 151"/>
                      <a:gd name="T11" fmla="*/ 6 h 83"/>
                      <a:gd name="T12" fmla="*/ 17 w 151"/>
                      <a:gd name="T13" fmla="*/ 3 h 83"/>
                      <a:gd name="T14" fmla="*/ 18 w 151"/>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151"/>
                      <a:gd name="T25" fmla="*/ 0 h 83"/>
                      <a:gd name="T26" fmla="*/ 151 w 151"/>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 h="83">
                        <a:moveTo>
                          <a:pt x="0" y="74"/>
                        </a:moveTo>
                        <a:lnTo>
                          <a:pt x="28" y="80"/>
                        </a:lnTo>
                        <a:lnTo>
                          <a:pt x="55" y="83"/>
                        </a:lnTo>
                        <a:lnTo>
                          <a:pt x="81" y="77"/>
                        </a:lnTo>
                        <a:lnTo>
                          <a:pt x="105" y="65"/>
                        </a:lnTo>
                        <a:lnTo>
                          <a:pt x="126" y="47"/>
                        </a:lnTo>
                        <a:lnTo>
                          <a:pt x="140" y="24"/>
                        </a:lnTo>
                        <a:lnTo>
                          <a:pt x="151" y="0"/>
                        </a:lnTo>
                      </a:path>
                    </a:pathLst>
                  </a:custGeom>
                  <a:noFill/>
                  <a:ln w="12700">
                    <a:solidFill>
                      <a:srgbClr val="FF8080"/>
                    </a:solidFill>
                    <a:round/>
                    <a:headEnd/>
                    <a:tailEnd/>
                  </a:ln>
                </p:spPr>
                <p:txBody>
                  <a:bodyPr/>
                  <a:lstStyle/>
                  <a:p>
                    <a:endParaRPr lang="cs-CZ"/>
                  </a:p>
                </p:txBody>
              </p:sp>
              <p:sp>
                <p:nvSpPr>
                  <p:cNvPr id="1169" name="Freeform 240"/>
                  <p:cNvSpPr>
                    <a:spLocks/>
                  </p:cNvSpPr>
                  <p:nvPr/>
                </p:nvSpPr>
                <p:spPr bwMode="auto">
                  <a:xfrm>
                    <a:off x="5071" y="3087"/>
                    <a:ext cx="65" cy="158"/>
                  </a:xfrm>
                  <a:custGeom>
                    <a:avLst/>
                    <a:gdLst>
                      <a:gd name="T0" fmla="*/ 14 w 130"/>
                      <a:gd name="T1" fmla="*/ 0 h 316"/>
                      <a:gd name="T2" fmla="*/ 12 w 130"/>
                      <a:gd name="T3" fmla="*/ 3 h 316"/>
                      <a:gd name="T4" fmla="*/ 10 w 130"/>
                      <a:gd name="T5" fmla="*/ 6 h 316"/>
                      <a:gd name="T6" fmla="*/ 8 w 130"/>
                      <a:gd name="T7" fmla="*/ 9 h 316"/>
                      <a:gd name="T8" fmla="*/ 6 w 130"/>
                      <a:gd name="T9" fmla="*/ 10 h 316"/>
                      <a:gd name="T10" fmla="*/ 4 w 130"/>
                      <a:gd name="T11" fmla="*/ 10 h 316"/>
                      <a:gd name="T12" fmla="*/ 2 w 130"/>
                      <a:gd name="T13" fmla="*/ 10 h 316"/>
                      <a:gd name="T14" fmla="*/ 0 w 130"/>
                      <a:gd name="T15" fmla="*/ 9 h 316"/>
                      <a:gd name="T16" fmla="*/ 3 w 130"/>
                      <a:gd name="T17" fmla="*/ 11 h 316"/>
                      <a:gd name="T18" fmla="*/ 5 w 130"/>
                      <a:gd name="T19" fmla="*/ 12 h 316"/>
                      <a:gd name="T20" fmla="*/ 6 w 130"/>
                      <a:gd name="T21" fmla="*/ 14 h 316"/>
                      <a:gd name="T22" fmla="*/ 6 w 130"/>
                      <a:gd name="T23" fmla="*/ 15 h 316"/>
                      <a:gd name="T24" fmla="*/ 6 w 130"/>
                      <a:gd name="T25" fmla="*/ 18 h 316"/>
                      <a:gd name="T26" fmla="*/ 6 w 130"/>
                      <a:gd name="T27" fmla="*/ 20 h 316"/>
                      <a:gd name="T28" fmla="*/ 5 w 130"/>
                      <a:gd name="T29" fmla="*/ 23 h 316"/>
                      <a:gd name="T30" fmla="*/ 6 w 130"/>
                      <a:gd name="T31" fmla="*/ 26 h 316"/>
                      <a:gd name="T32" fmla="*/ 7 w 130"/>
                      <a:gd name="T33" fmla="*/ 30 h 316"/>
                      <a:gd name="T34" fmla="*/ 8 w 130"/>
                      <a:gd name="T35" fmla="*/ 33 h 316"/>
                      <a:gd name="T36" fmla="*/ 10 w 130"/>
                      <a:gd name="T37" fmla="*/ 35 h 316"/>
                      <a:gd name="T38" fmla="*/ 12 w 130"/>
                      <a:gd name="T39" fmla="*/ 37 h 316"/>
                      <a:gd name="T40" fmla="*/ 16 w 130"/>
                      <a:gd name="T41" fmla="*/ 40 h 3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0"/>
                      <a:gd name="T64" fmla="*/ 0 h 316"/>
                      <a:gd name="T65" fmla="*/ 130 w 130"/>
                      <a:gd name="T66" fmla="*/ 316 h 3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0" h="316">
                        <a:moveTo>
                          <a:pt x="114" y="0"/>
                        </a:moveTo>
                        <a:lnTo>
                          <a:pt x="102" y="28"/>
                        </a:lnTo>
                        <a:lnTo>
                          <a:pt x="86" y="55"/>
                        </a:lnTo>
                        <a:lnTo>
                          <a:pt x="68" y="70"/>
                        </a:lnTo>
                        <a:lnTo>
                          <a:pt x="55" y="76"/>
                        </a:lnTo>
                        <a:lnTo>
                          <a:pt x="37" y="78"/>
                        </a:lnTo>
                        <a:lnTo>
                          <a:pt x="16" y="75"/>
                        </a:lnTo>
                        <a:lnTo>
                          <a:pt x="0" y="67"/>
                        </a:lnTo>
                        <a:lnTo>
                          <a:pt x="25" y="89"/>
                        </a:lnTo>
                        <a:lnTo>
                          <a:pt x="40" y="101"/>
                        </a:lnTo>
                        <a:lnTo>
                          <a:pt x="50" y="113"/>
                        </a:lnTo>
                        <a:lnTo>
                          <a:pt x="53" y="125"/>
                        </a:lnTo>
                        <a:lnTo>
                          <a:pt x="52" y="140"/>
                        </a:lnTo>
                        <a:lnTo>
                          <a:pt x="49" y="160"/>
                        </a:lnTo>
                        <a:lnTo>
                          <a:pt x="46" y="189"/>
                        </a:lnTo>
                        <a:lnTo>
                          <a:pt x="50" y="215"/>
                        </a:lnTo>
                        <a:lnTo>
                          <a:pt x="58" y="243"/>
                        </a:lnTo>
                        <a:lnTo>
                          <a:pt x="67" y="261"/>
                        </a:lnTo>
                        <a:lnTo>
                          <a:pt x="80" y="279"/>
                        </a:lnTo>
                        <a:lnTo>
                          <a:pt x="102" y="295"/>
                        </a:lnTo>
                        <a:lnTo>
                          <a:pt x="130" y="316"/>
                        </a:lnTo>
                      </a:path>
                    </a:pathLst>
                  </a:custGeom>
                  <a:noFill/>
                  <a:ln w="12700">
                    <a:solidFill>
                      <a:srgbClr val="FF8080"/>
                    </a:solidFill>
                    <a:round/>
                    <a:headEnd/>
                    <a:tailEnd/>
                  </a:ln>
                </p:spPr>
                <p:txBody>
                  <a:bodyPr/>
                  <a:lstStyle/>
                  <a:p>
                    <a:endParaRPr lang="cs-CZ"/>
                  </a:p>
                </p:txBody>
              </p:sp>
              <p:sp>
                <p:nvSpPr>
                  <p:cNvPr id="1170" name="Freeform 241"/>
                  <p:cNvSpPr>
                    <a:spLocks/>
                  </p:cNvSpPr>
                  <p:nvPr/>
                </p:nvSpPr>
                <p:spPr bwMode="auto">
                  <a:xfrm>
                    <a:off x="5148" y="3127"/>
                    <a:ext cx="207" cy="141"/>
                  </a:xfrm>
                  <a:custGeom>
                    <a:avLst/>
                    <a:gdLst>
                      <a:gd name="T0" fmla="*/ 11 w 416"/>
                      <a:gd name="T1" fmla="*/ 0 h 281"/>
                      <a:gd name="T2" fmla="*/ 10 w 416"/>
                      <a:gd name="T3" fmla="*/ 3 h 281"/>
                      <a:gd name="T4" fmla="*/ 8 w 416"/>
                      <a:gd name="T5" fmla="*/ 5 h 281"/>
                      <a:gd name="T6" fmla="*/ 7 w 416"/>
                      <a:gd name="T7" fmla="*/ 8 h 281"/>
                      <a:gd name="T8" fmla="*/ 3 w 416"/>
                      <a:gd name="T9" fmla="*/ 10 h 281"/>
                      <a:gd name="T10" fmla="*/ 0 w 416"/>
                      <a:gd name="T11" fmla="*/ 13 h 281"/>
                      <a:gd name="T12" fmla="*/ 3 w 416"/>
                      <a:gd name="T13" fmla="*/ 13 h 281"/>
                      <a:gd name="T14" fmla="*/ 6 w 416"/>
                      <a:gd name="T15" fmla="*/ 13 h 281"/>
                      <a:gd name="T16" fmla="*/ 9 w 416"/>
                      <a:gd name="T17" fmla="*/ 14 h 281"/>
                      <a:gd name="T18" fmla="*/ 11 w 416"/>
                      <a:gd name="T19" fmla="*/ 15 h 281"/>
                      <a:gd name="T20" fmla="*/ 12 w 416"/>
                      <a:gd name="T21" fmla="*/ 16 h 281"/>
                      <a:gd name="T22" fmla="*/ 14 w 416"/>
                      <a:gd name="T23" fmla="*/ 18 h 281"/>
                      <a:gd name="T24" fmla="*/ 15 w 416"/>
                      <a:gd name="T25" fmla="*/ 20 h 281"/>
                      <a:gd name="T26" fmla="*/ 16 w 416"/>
                      <a:gd name="T27" fmla="*/ 23 h 281"/>
                      <a:gd name="T28" fmla="*/ 16 w 416"/>
                      <a:gd name="T29" fmla="*/ 27 h 281"/>
                      <a:gd name="T30" fmla="*/ 16 w 416"/>
                      <a:gd name="T31" fmla="*/ 33 h 281"/>
                      <a:gd name="T32" fmla="*/ 18 w 416"/>
                      <a:gd name="T33" fmla="*/ 31 h 281"/>
                      <a:gd name="T34" fmla="*/ 20 w 416"/>
                      <a:gd name="T35" fmla="*/ 30 h 281"/>
                      <a:gd name="T36" fmla="*/ 22 w 416"/>
                      <a:gd name="T37" fmla="*/ 28 h 281"/>
                      <a:gd name="T38" fmla="*/ 25 w 416"/>
                      <a:gd name="T39" fmla="*/ 26 h 281"/>
                      <a:gd name="T40" fmla="*/ 28 w 416"/>
                      <a:gd name="T41" fmla="*/ 26 h 281"/>
                      <a:gd name="T42" fmla="*/ 31 w 416"/>
                      <a:gd name="T43" fmla="*/ 26 h 281"/>
                      <a:gd name="T44" fmla="*/ 35 w 416"/>
                      <a:gd name="T45" fmla="*/ 26 h 281"/>
                      <a:gd name="T46" fmla="*/ 39 w 416"/>
                      <a:gd name="T47" fmla="*/ 27 h 281"/>
                      <a:gd name="T48" fmla="*/ 41 w 416"/>
                      <a:gd name="T49" fmla="*/ 28 h 281"/>
                      <a:gd name="T50" fmla="*/ 44 w 416"/>
                      <a:gd name="T51" fmla="*/ 30 h 281"/>
                      <a:gd name="T52" fmla="*/ 46 w 416"/>
                      <a:gd name="T53" fmla="*/ 31 h 281"/>
                      <a:gd name="T54" fmla="*/ 51 w 416"/>
                      <a:gd name="T55" fmla="*/ 36 h 28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16"/>
                      <a:gd name="T85" fmla="*/ 0 h 281"/>
                      <a:gd name="T86" fmla="*/ 416 w 416"/>
                      <a:gd name="T87" fmla="*/ 281 h 28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16" h="281">
                        <a:moveTo>
                          <a:pt x="93" y="0"/>
                        </a:moveTo>
                        <a:lnTo>
                          <a:pt x="84" y="20"/>
                        </a:lnTo>
                        <a:lnTo>
                          <a:pt x="71" y="40"/>
                        </a:lnTo>
                        <a:lnTo>
                          <a:pt x="56" y="57"/>
                        </a:lnTo>
                        <a:lnTo>
                          <a:pt x="31" y="76"/>
                        </a:lnTo>
                        <a:lnTo>
                          <a:pt x="0" y="97"/>
                        </a:lnTo>
                        <a:lnTo>
                          <a:pt x="25" y="100"/>
                        </a:lnTo>
                        <a:lnTo>
                          <a:pt x="53" y="104"/>
                        </a:lnTo>
                        <a:lnTo>
                          <a:pt x="74" y="110"/>
                        </a:lnTo>
                        <a:lnTo>
                          <a:pt x="90" y="117"/>
                        </a:lnTo>
                        <a:lnTo>
                          <a:pt x="102" y="126"/>
                        </a:lnTo>
                        <a:lnTo>
                          <a:pt x="114" y="143"/>
                        </a:lnTo>
                        <a:lnTo>
                          <a:pt x="124" y="159"/>
                        </a:lnTo>
                        <a:lnTo>
                          <a:pt x="130" y="178"/>
                        </a:lnTo>
                        <a:lnTo>
                          <a:pt x="133" y="209"/>
                        </a:lnTo>
                        <a:lnTo>
                          <a:pt x="130" y="264"/>
                        </a:lnTo>
                        <a:lnTo>
                          <a:pt x="144" y="248"/>
                        </a:lnTo>
                        <a:lnTo>
                          <a:pt x="163" y="233"/>
                        </a:lnTo>
                        <a:lnTo>
                          <a:pt x="182" y="220"/>
                        </a:lnTo>
                        <a:lnTo>
                          <a:pt x="206" y="208"/>
                        </a:lnTo>
                        <a:lnTo>
                          <a:pt x="228" y="205"/>
                        </a:lnTo>
                        <a:lnTo>
                          <a:pt x="255" y="202"/>
                        </a:lnTo>
                        <a:lnTo>
                          <a:pt x="284" y="206"/>
                        </a:lnTo>
                        <a:lnTo>
                          <a:pt x="314" y="214"/>
                        </a:lnTo>
                        <a:lnTo>
                          <a:pt x="333" y="221"/>
                        </a:lnTo>
                        <a:lnTo>
                          <a:pt x="357" y="233"/>
                        </a:lnTo>
                        <a:lnTo>
                          <a:pt x="376" y="246"/>
                        </a:lnTo>
                        <a:lnTo>
                          <a:pt x="416" y="281"/>
                        </a:lnTo>
                      </a:path>
                    </a:pathLst>
                  </a:custGeom>
                  <a:noFill/>
                  <a:ln w="12700">
                    <a:solidFill>
                      <a:srgbClr val="FF8080"/>
                    </a:solidFill>
                    <a:round/>
                    <a:headEnd/>
                    <a:tailEnd/>
                  </a:ln>
                </p:spPr>
                <p:txBody>
                  <a:bodyPr/>
                  <a:lstStyle/>
                  <a:p>
                    <a:endParaRPr lang="cs-CZ"/>
                  </a:p>
                </p:txBody>
              </p:sp>
              <p:sp>
                <p:nvSpPr>
                  <p:cNvPr id="1171" name="Freeform 242"/>
                  <p:cNvSpPr>
                    <a:spLocks/>
                  </p:cNvSpPr>
                  <p:nvPr/>
                </p:nvSpPr>
                <p:spPr bwMode="auto">
                  <a:xfrm>
                    <a:off x="5142" y="3233"/>
                    <a:ext cx="78" cy="100"/>
                  </a:xfrm>
                  <a:custGeom>
                    <a:avLst/>
                    <a:gdLst>
                      <a:gd name="T0" fmla="*/ 2 w 156"/>
                      <a:gd name="T1" fmla="*/ 0 h 200"/>
                      <a:gd name="T2" fmla="*/ 1 w 156"/>
                      <a:gd name="T3" fmla="*/ 3 h 200"/>
                      <a:gd name="T4" fmla="*/ 1 w 156"/>
                      <a:gd name="T5" fmla="*/ 6 h 200"/>
                      <a:gd name="T6" fmla="*/ 0 w 156"/>
                      <a:gd name="T7" fmla="*/ 9 h 200"/>
                      <a:gd name="T8" fmla="*/ 1 w 156"/>
                      <a:gd name="T9" fmla="*/ 13 h 200"/>
                      <a:gd name="T10" fmla="*/ 2 w 156"/>
                      <a:gd name="T11" fmla="*/ 17 h 200"/>
                      <a:gd name="T12" fmla="*/ 3 w 156"/>
                      <a:gd name="T13" fmla="*/ 22 h 200"/>
                      <a:gd name="T14" fmla="*/ 5 w 156"/>
                      <a:gd name="T15" fmla="*/ 23 h 200"/>
                      <a:gd name="T16" fmla="*/ 6 w 156"/>
                      <a:gd name="T17" fmla="*/ 24 h 200"/>
                      <a:gd name="T18" fmla="*/ 8 w 156"/>
                      <a:gd name="T19" fmla="*/ 25 h 200"/>
                      <a:gd name="T20" fmla="*/ 12 w 156"/>
                      <a:gd name="T21" fmla="*/ 25 h 200"/>
                      <a:gd name="T22" fmla="*/ 20 w 156"/>
                      <a:gd name="T23" fmla="*/ 25 h 2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200"/>
                      <a:gd name="T38" fmla="*/ 156 w 156"/>
                      <a:gd name="T39" fmla="*/ 200 h 2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200">
                        <a:moveTo>
                          <a:pt x="22" y="0"/>
                        </a:moveTo>
                        <a:lnTo>
                          <a:pt x="11" y="27"/>
                        </a:lnTo>
                        <a:lnTo>
                          <a:pt x="3" y="50"/>
                        </a:lnTo>
                        <a:lnTo>
                          <a:pt x="0" y="72"/>
                        </a:lnTo>
                        <a:lnTo>
                          <a:pt x="5" y="97"/>
                        </a:lnTo>
                        <a:lnTo>
                          <a:pt x="16" y="129"/>
                        </a:lnTo>
                        <a:lnTo>
                          <a:pt x="31" y="169"/>
                        </a:lnTo>
                        <a:lnTo>
                          <a:pt x="40" y="183"/>
                        </a:lnTo>
                        <a:lnTo>
                          <a:pt x="51" y="192"/>
                        </a:lnTo>
                        <a:lnTo>
                          <a:pt x="64" y="195"/>
                        </a:lnTo>
                        <a:lnTo>
                          <a:pt x="103" y="200"/>
                        </a:lnTo>
                        <a:lnTo>
                          <a:pt x="156" y="195"/>
                        </a:lnTo>
                      </a:path>
                    </a:pathLst>
                  </a:custGeom>
                  <a:noFill/>
                  <a:ln w="12700">
                    <a:solidFill>
                      <a:srgbClr val="FF8080"/>
                    </a:solidFill>
                    <a:round/>
                    <a:headEnd/>
                    <a:tailEnd/>
                  </a:ln>
                </p:spPr>
                <p:txBody>
                  <a:bodyPr/>
                  <a:lstStyle/>
                  <a:p>
                    <a:endParaRPr lang="cs-CZ"/>
                  </a:p>
                </p:txBody>
              </p:sp>
              <p:sp>
                <p:nvSpPr>
                  <p:cNvPr id="1172" name="Freeform 243"/>
                  <p:cNvSpPr>
                    <a:spLocks/>
                  </p:cNvSpPr>
                  <p:nvPr/>
                </p:nvSpPr>
                <p:spPr bwMode="auto">
                  <a:xfrm>
                    <a:off x="5227" y="3310"/>
                    <a:ext cx="117" cy="44"/>
                  </a:xfrm>
                  <a:custGeom>
                    <a:avLst/>
                    <a:gdLst>
                      <a:gd name="T0" fmla="*/ 0 w 233"/>
                      <a:gd name="T1" fmla="*/ 8 h 89"/>
                      <a:gd name="T2" fmla="*/ 4 w 233"/>
                      <a:gd name="T3" fmla="*/ 9 h 89"/>
                      <a:gd name="T4" fmla="*/ 7 w 233"/>
                      <a:gd name="T5" fmla="*/ 10 h 89"/>
                      <a:gd name="T6" fmla="*/ 11 w 233"/>
                      <a:gd name="T7" fmla="*/ 11 h 89"/>
                      <a:gd name="T8" fmla="*/ 15 w 233"/>
                      <a:gd name="T9" fmla="*/ 11 h 89"/>
                      <a:gd name="T10" fmla="*/ 18 w 233"/>
                      <a:gd name="T11" fmla="*/ 10 h 89"/>
                      <a:gd name="T12" fmla="*/ 22 w 233"/>
                      <a:gd name="T13" fmla="*/ 8 h 89"/>
                      <a:gd name="T14" fmla="*/ 25 w 233"/>
                      <a:gd name="T15" fmla="*/ 6 h 89"/>
                      <a:gd name="T16" fmla="*/ 28 w 233"/>
                      <a:gd name="T17" fmla="*/ 2 h 89"/>
                      <a:gd name="T18" fmla="*/ 30 w 233"/>
                      <a:gd name="T19" fmla="*/ 0 h 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3"/>
                      <a:gd name="T31" fmla="*/ 0 h 89"/>
                      <a:gd name="T32" fmla="*/ 233 w 233"/>
                      <a:gd name="T33" fmla="*/ 89 h 8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3" h="89">
                        <a:moveTo>
                          <a:pt x="0" y="64"/>
                        </a:moveTo>
                        <a:lnTo>
                          <a:pt x="27" y="76"/>
                        </a:lnTo>
                        <a:lnTo>
                          <a:pt x="52" y="84"/>
                        </a:lnTo>
                        <a:lnTo>
                          <a:pt x="81" y="89"/>
                        </a:lnTo>
                        <a:lnTo>
                          <a:pt x="114" y="89"/>
                        </a:lnTo>
                        <a:lnTo>
                          <a:pt x="143" y="80"/>
                        </a:lnTo>
                        <a:lnTo>
                          <a:pt x="170" y="68"/>
                        </a:lnTo>
                        <a:lnTo>
                          <a:pt x="195" y="50"/>
                        </a:lnTo>
                        <a:lnTo>
                          <a:pt x="218" y="22"/>
                        </a:lnTo>
                        <a:lnTo>
                          <a:pt x="233" y="0"/>
                        </a:lnTo>
                      </a:path>
                    </a:pathLst>
                  </a:custGeom>
                  <a:noFill/>
                  <a:ln w="12700">
                    <a:solidFill>
                      <a:srgbClr val="FF8080"/>
                    </a:solidFill>
                    <a:round/>
                    <a:headEnd/>
                    <a:tailEnd/>
                  </a:ln>
                </p:spPr>
                <p:txBody>
                  <a:bodyPr/>
                  <a:lstStyle/>
                  <a:p>
                    <a:endParaRPr lang="cs-CZ"/>
                  </a:p>
                </p:txBody>
              </p:sp>
              <p:sp>
                <p:nvSpPr>
                  <p:cNvPr id="1173" name="Freeform 244"/>
                  <p:cNvSpPr>
                    <a:spLocks/>
                  </p:cNvSpPr>
                  <p:nvPr/>
                </p:nvSpPr>
                <p:spPr bwMode="auto">
                  <a:xfrm>
                    <a:off x="5200" y="3379"/>
                    <a:ext cx="165" cy="122"/>
                  </a:xfrm>
                  <a:custGeom>
                    <a:avLst/>
                    <a:gdLst>
                      <a:gd name="T0" fmla="*/ 42 w 329"/>
                      <a:gd name="T1" fmla="*/ 0 h 245"/>
                      <a:gd name="T2" fmla="*/ 40 w 329"/>
                      <a:gd name="T3" fmla="*/ 2 h 245"/>
                      <a:gd name="T4" fmla="*/ 38 w 329"/>
                      <a:gd name="T5" fmla="*/ 5 h 245"/>
                      <a:gd name="T6" fmla="*/ 35 w 329"/>
                      <a:gd name="T7" fmla="*/ 8 h 245"/>
                      <a:gd name="T8" fmla="*/ 33 w 329"/>
                      <a:gd name="T9" fmla="*/ 8 h 245"/>
                      <a:gd name="T10" fmla="*/ 30 w 329"/>
                      <a:gd name="T11" fmla="*/ 9 h 245"/>
                      <a:gd name="T12" fmla="*/ 26 w 329"/>
                      <a:gd name="T13" fmla="*/ 8 h 245"/>
                      <a:gd name="T14" fmla="*/ 21 w 329"/>
                      <a:gd name="T15" fmla="*/ 8 h 245"/>
                      <a:gd name="T16" fmla="*/ 16 w 329"/>
                      <a:gd name="T17" fmla="*/ 7 h 245"/>
                      <a:gd name="T18" fmla="*/ 11 w 329"/>
                      <a:gd name="T19" fmla="*/ 6 h 245"/>
                      <a:gd name="T20" fmla="*/ 7 w 329"/>
                      <a:gd name="T21" fmla="*/ 5 h 245"/>
                      <a:gd name="T22" fmla="*/ 3 w 329"/>
                      <a:gd name="T23" fmla="*/ 5 h 245"/>
                      <a:gd name="T24" fmla="*/ 0 w 329"/>
                      <a:gd name="T25" fmla="*/ 6 h 245"/>
                      <a:gd name="T26" fmla="*/ 3 w 329"/>
                      <a:gd name="T27" fmla="*/ 6 h 245"/>
                      <a:gd name="T28" fmla="*/ 5 w 329"/>
                      <a:gd name="T29" fmla="*/ 8 h 245"/>
                      <a:gd name="T30" fmla="*/ 8 w 329"/>
                      <a:gd name="T31" fmla="*/ 9 h 245"/>
                      <a:gd name="T32" fmla="*/ 10 w 329"/>
                      <a:gd name="T33" fmla="*/ 12 h 245"/>
                      <a:gd name="T34" fmla="*/ 13 w 329"/>
                      <a:gd name="T35" fmla="*/ 15 h 245"/>
                      <a:gd name="T36" fmla="*/ 15 w 329"/>
                      <a:gd name="T37" fmla="*/ 18 h 245"/>
                      <a:gd name="T38" fmla="*/ 18 w 329"/>
                      <a:gd name="T39" fmla="*/ 21 h 245"/>
                      <a:gd name="T40" fmla="*/ 20 w 329"/>
                      <a:gd name="T41" fmla="*/ 26 h 245"/>
                      <a:gd name="T42" fmla="*/ 22 w 329"/>
                      <a:gd name="T43" fmla="*/ 30 h 2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9"/>
                      <a:gd name="T67" fmla="*/ 0 h 245"/>
                      <a:gd name="T68" fmla="*/ 329 w 329"/>
                      <a:gd name="T69" fmla="*/ 245 h 2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9" h="245">
                        <a:moveTo>
                          <a:pt x="329" y="0"/>
                        </a:moveTo>
                        <a:lnTo>
                          <a:pt x="319" y="22"/>
                        </a:lnTo>
                        <a:lnTo>
                          <a:pt x="301" y="45"/>
                        </a:lnTo>
                        <a:lnTo>
                          <a:pt x="277" y="65"/>
                        </a:lnTo>
                        <a:lnTo>
                          <a:pt x="261" y="71"/>
                        </a:lnTo>
                        <a:lnTo>
                          <a:pt x="237" y="76"/>
                        </a:lnTo>
                        <a:lnTo>
                          <a:pt x="204" y="71"/>
                        </a:lnTo>
                        <a:lnTo>
                          <a:pt x="167" y="65"/>
                        </a:lnTo>
                        <a:lnTo>
                          <a:pt x="123" y="58"/>
                        </a:lnTo>
                        <a:lnTo>
                          <a:pt x="86" y="48"/>
                        </a:lnTo>
                        <a:lnTo>
                          <a:pt x="55" y="42"/>
                        </a:lnTo>
                        <a:lnTo>
                          <a:pt x="19" y="45"/>
                        </a:lnTo>
                        <a:lnTo>
                          <a:pt x="0" y="48"/>
                        </a:lnTo>
                        <a:lnTo>
                          <a:pt x="24" y="55"/>
                        </a:lnTo>
                        <a:lnTo>
                          <a:pt x="40" y="67"/>
                        </a:lnTo>
                        <a:lnTo>
                          <a:pt x="58" y="79"/>
                        </a:lnTo>
                        <a:lnTo>
                          <a:pt x="80" y="100"/>
                        </a:lnTo>
                        <a:lnTo>
                          <a:pt x="98" y="121"/>
                        </a:lnTo>
                        <a:lnTo>
                          <a:pt x="120" y="150"/>
                        </a:lnTo>
                        <a:lnTo>
                          <a:pt x="138" y="175"/>
                        </a:lnTo>
                        <a:lnTo>
                          <a:pt x="157" y="208"/>
                        </a:lnTo>
                        <a:lnTo>
                          <a:pt x="173" y="245"/>
                        </a:lnTo>
                      </a:path>
                    </a:pathLst>
                  </a:custGeom>
                  <a:noFill/>
                  <a:ln w="12700">
                    <a:solidFill>
                      <a:srgbClr val="FF8080"/>
                    </a:solidFill>
                    <a:round/>
                    <a:headEnd/>
                    <a:tailEnd/>
                  </a:ln>
                </p:spPr>
                <p:txBody>
                  <a:bodyPr/>
                  <a:lstStyle/>
                  <a:p>
                    <a:endParaRPr lang="cs-CZ"/>
                  </a:p>
                </p:txBody>
              </p:sp>
              <p:sp>
                <p:nvSpPr>
                  <p:cNvPr id="1174" name="Freeform 245"/>
                  <p:cNvSpPr>
                    <a:spLocks/>
                  </p:cNvSpPr>
                  <p:nvPr/>
                </p:nvSpPr>
                <p:spPr bwMode="auto">
                  <a:xfrm>
                    <a:off x="5095" y="3281"/>
                    <a:ext cx="114" cy="204"/>
                  </a:xfrm>
                  <a:custGeom>
                    <a:avLst/>
                    <a:gdLst>
                      <a:gd name="T0" fmla="*/ 7 w 228"/>
                      <a:gd name="T1" fmla="*/ 0 h 407"/>
                      <a:gd name="T2" fmla="*/ 5 w 228"/>
                      <a:gd name="T3" fmla="*/ 1 h 407"/>
                      <a:gd name="T4" fmla="*/ 3 w 228"/>
                      <a:gd name="T5" fmla="*/ 3 h 407"/>
                      <a:gd name="T6" fmla="*/ 1 w 228"/>
                      <a:gd name="T7" fmla="*/ 5 h 407"/>
                      <a:gd name="T8" fmla="*/ 1 w 228"/>
                      <a:gd name="T9" fmla="*/ 7 h 407"/>
                      <a:gd name="T10" fmla="*/ 0 w 228"/>
                      <a:gd name="T11" fmla="*/ 8 h 407"/>
                      <a:gd name="T12" fmla="*/ 1 w 228"/>
                      <a:gd name="T13" fmla="*/ 11 h 407"/>
                      <a:gd name="T14" fmla="*/ 2 w 228"/>
                      <a:gd name="T15" fmla="*/ 14 h 407"/>
                      <a:gd name="T16" fmla="*/ 3 w 228"/>
                      <a:gd name="T17" fmla="*/ 18 h 407"/>
                      <a:gd name="T18" fmla="*/ 5 w 228"/>
                      <a:gd name="T19" fmla="*/ 21 h 407"/>
                      <a:gd name="T20" fmla="*/ 7 w 228"/>
                      <a:gd name="T21" fmla="*/ 24 h 407"/>
                      <a:gd name="T22" fmla="*/ 10 w 228"/>
                      <a:gd name="T23" fmla="*/ 27 h 407"/>
                      <a:gd name="T24" fmla="*/ 13 w 228"/>
                      <a:gd name="T25" fmla="*/ 30 h 407"/>
                      <a:gd name="T26" fmla="*/ 15 w 228"/>
                      <a:gd name="T27" fmla="*/ 32 h 407"/>
                      <a:gd name="T28" fmla="*/ 19 w 228"/>
                      <a:gd name="T29" fmla="*/ 34 h 407"/>
                      <a:gd name="T30" fmla="*/ 21 w 228"/>
                      <a:gd name="T31" fmla="*/ 39 h 407"/>
                      <a:gd name="T32" fmla="*/ 23 w 228"/>
                      <a:gd name="T33" fmla="*/ 42 h 407"/>
                      <a:gd name="T34" fmla="*/ 26 w 228"/>
                      <a:gd name="T35" fmla="*/ 47 h 407"/>
                      <a:gd name="T36" fmla="*/ 29 w 228"/>
                      <a:gd name="T37" fmla="*/ 51 h 4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8"/>
                      <a:gd name="T58" fmla="*/ 0 h 407"/>
                      <a:gd name="T59" fmla="*/ 228 w 228"/>
                      <a:gd name="T60" fmla="*/ 407 h 4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8" h="407">
                        <a:moveTo>
                          <a:pt x="58" y="0"/>
                        </a:moveTo>
                        <a:lnTo>
                          <a:pt x="40" y="7"/>
                        </a:lnTo>
                        <a:lnTo>
                          <a:pt x="18" y="22"/>
                        </a:lnTo>
                        <a:lnTo>
                          <a:pt x="6" y="38"/>
                        </a:lnTo>
                        <a:lnTo>
                          <a:pt x="1" y="50"/>
                        </a:lnTo>
                        <a:lnTo>
                          <a:pt x="0" y="61"/>
                        </a:lnTo>
                        <a:lnTo>
                          <a:pt x="4" y="84"/>
                        </a:lnTo>
                        <a:lnTo>
                          <a:pt x="12" y="108"/>
                        </a:lnTo>
                        <a:lnTo>
                          <a:pt x="24" y="140"/>
                        </a:lnTo>
                        <a:lnTo>
                          <a:pt x="38" y="167"/>
                        </a:lnTo>
                        <a:lnTo>
                          <a:pt x="55" y="191"/>
                        </a:lnTo>
                        <a:lnTo>
                          <a:pt x="75" y="214"/>
                        </a:lnTo>
                        <a:lnTo>
                          <a:pt x="99" y="235"/>
                        </a:lnTo>
                        <a:lnTo>
                          <a:pt x="121" y="250"/>
                        </a:lnTo>
                        <a:lnTo>
                          <a:pt x="149" y="268"/>
                        </a:lnTo>
                        <a:lnTo>
                          <a:pt x="164" y="305"/>
                        </a:lnTo>
                        <a:lnTo>
                          <a:pt x="179" y="335"/>
                        </a:lnTo>
                        <a:lnTo>
                          <a:pt x="205" y="375"/>
                        </a:lnTo>
                        <a:lnTo>
                          <a:pt x="228" y="407"/>
                        </a:lnTo>
                      </a:path>
                    </a:pathLst>
                  </a:custGeom>
                  <a:noFill/>
                  <a:ln w="12700">
                    <a:solidFill>
                      <a:srgbClr val="FF8080"/>
                    </a:solidFill>
                    <a:round/>
                    <a:headEnd/>
                    <a:tailEnd/>
                  </a:ln>
                </p:spPr>
                <p:txBody>
                  <a:bodyPr/>
                  <a:lstStyle/>
                  <a:p>
                    <a:endParaRPr lang="cs-CZ"/>
                  </a:p>
                </p:txBody>
              </p:sp>
            </p:grpSp>
          </p:grpSp>
          <p:grpSp>
            <p:nvGrpSpPr>
              <p:cNvPr id="1245" name="Group 246"/>
              <p:cNvGrpSpPr>
                <a:grpSpLocks/>
              </p:cNvGrpSpPr>
              <p:nvPr/>
            </p:nvGrpSpPr>
            <p:grpSpPr bwMode="auto">
              <a:xfrm>
                <a:off x="4922" y="3382"/>
                <a:ext cx="277" cy="292"/>
                <a:chOff x="4922" y="3382"/>
                <a:chExt cx="277" cy="292"/>
              </a:xfrm>
            </p:grpSpPr>
            <p:sp>
              <p:nvSpPr>
                <p:cNvPr id="1152" name="Freeform 247"/>
                <p:cNvSpPr>
                  <a:spLocks/>
                </p:cNvSpPr>
                <p:nvPr/>
              </p:nvSpPr>
              <p:spPr bwMode="auto">
                <a:xfrm>
                  <a:off x="4922" y="3382"/>
                  <a:ext cx="277" cy="292"/>
                </a:xfrm>
                <a:custGeom>
                  <a:avLst/>
                  <a:gdLst>
                    <a:gd name="T0" fmla="*/ 14 w 554"/>
                    <a:gd name="T1" fmla="*/ 39 h 586"/>
                    <a:gd name="T2" fmla="*/ 11 w 554"/>
                    <a:gd name="T3" fmla="*/ 38 h 586"/>
                    <a:gd name="T4" fmla="*/ 8 w 554"/>
                    <a:gd name="T5" fmla="*/ 37 h 586"/>
                    <a:gd name="T6" fmla="*/ 6 w 554"/>
                    <a:gd name="T7" fmla="*/ 35 h 586"/>
                    <a:gd name="T8" fmla="*/ 4 w 554"/>
                    <a:gd name="T9" fmla="*/ 33 h 586"/>
                    <a:gd name="T10" fmla="*/ 3 w 554"/>
                    <a:gd name="T11" fmla="*/ 30 h 586"/>
                    <a:gd name="T12" fmla="*/ 1 w 554"/>
                    <a:gd name="T13" fmla="*/ 27 h 586"/>
                    <a:gd name="T14" fmla="*/ 1 w 554"/>
                    <a:gd name="T15" fmla="*/ 24 h 586"/>
                    <a:gd name="T16" fmla="*/ 0 w 554"/>
                    <a:gd name="T17" fmla="*/ 20 h 586"/>
                    <a:gd name="T18" fmla="*/ 1 w 554"/>
                    <a:gd name="T19" fmla="*/ 17 h 586"/>
                    <a:gd name="T20" fmla="*/ 1 w 554"/>
                    <a:gd name="T21" fmla="*/ 14 h 586"/>
                    <a:gd name="T22" fmla="*/ 3 w 554"/>
                    <a:gd name="T23" fmla="*/ 10 h 586"/>
                    <a:gd name="T24" fmla="*/ 5 w 554"/>
                    <a:gd name="T25" fmla="*/ 8 h 586"/>
                    <a:gd name="T26" fmla="*/ 7 w 554"/>
                    <a:gd name="T27" fmla="*/ 5 h 586"/>
                    <a:gd name="T28" fmla="*/ 10 w 554"/>
                    <a:gd name="T29" fmla="*/ 3 h 586"/>
                    <a:gd name="T30" fmla="*/ 13 w 554"/>
                    <a:gd name="T31" fmla="*/ 1 h 586"/>
                    <a:gd name="T32" fmla="*/ 17 w 554"/>
                    <a:gd name="T33" fmla="*/ 0 h 586"/>
                    <a:gd name="T34" fmla="*/ 19 w 554"/>
                    <a:gd name="T35" fmla="*/ 0 h 586"/>
                    <a:gd name="T36" fmla="*/ 24 w 554"/>
                    <a:gd name="T37" fmla="*/ 0 h 586"/>
                    <a:gd name="T38" fmla="*/ 31 w 554"/>
                    <a:gd name="T39" fmla="*/ 0 h 586"/>
                    <a:gd name="T40" fmla="*/ 36 w 554"/>
                    <a:gd name="T41" fmla="*/ 1 h 586"/>
                    <a:gd name="T42" fmla="*/ 41 w 554"/>
                    <a:gd name="T43" fmla="*/ 2 h 586"/>
                    <a:gd name="T44" fmla="*/ 47 w 554"/>
                    <a:gd name="T45" fmla="*/ 5 h 586"/>
                    <a:gd name="T46" fmla="*/ 51 w 554"/>
                    <a:gd name="T47" fmla="*/ 7 h 586"/>
                    <a:gd name="T48" fmla="*/ 55 w 554"/>
                    <a:gd name="T49" fmla="*/ 10 h 586"/>
                    <a:gd name="T50" fmla="*/ 58 w 554"/>
                    <a:gd name="T51" fmla="*/ 13 h 586"/>
                    <a:gd name="T52" fmla="*/ 61 w 554"/>
                    <a:gd name="T53" fmla="*/ 18 h 586"/>
                    <a:gd name="T54" fmla="*/ 65 w 554"/>
                    <a:gd name="T55" fmla="*/ 21 h 586"/>
                    <a:gd name="T56" fmla="*/ 67 w 554"/>
                    <a:gd name="T57" fmla="*/ 26 h 586"/>
                    <a:gd name="T58" fmla="*/ 68 w 554"/>
                    <a:gd name="T59" fmla="*/ 30 h 586"/>
                    <a:gd name="T60" fmla="*/ 69 w 554"/>
                    <a:gd name="T61" fmla="*/ 35 h 586"/>
                    <a:gd name="T62" fmla="*/ 69 w 554"/>
                    <a:gd name="T63" fmla="*/ 41 h 586"/>
                    <a:gd name="T64" fmla="*/ 69 w 554"/>
                    <a:gd name="T65" fmla="*/ 46 h 586"/>
                    <a:gd name="T66" fmla="*/ 68 w 554"/>
                    <a:gd name="T67" fmla="*/ 50 h 586"/>
                    <a:gd name="T68" fmla="*/ 66 w 554"/>
                    <a:gd name="T69" fmla="*/ 53 h 586"/>
                    <a:gd name="T70" fmla="*/ 63 w 554"/>
                    <a:gd name="T71" fmla="*/ 55 h 586"/>
                    <a:gd name="T72" fmla="*/ 60 w 554"/>
                    <a:gd name="T73" fmla="*/ 58 h 586"/>
                    <a:gd name="T74" fmla="*/ 55 w 554"/>
                    <a:gd name="T75" fmla="*/ 61 h 586"/>
                    <a:gd name="T76" fmla="*/ 51 w 554"/>
                    <a:gd name="T77" fmla="*/ 64 h 586"/>
                    <a:gd name="T78" fmla="*/ 46 w 554"/>
                    <a:gd name="T79" fmla="*/ 68 h 586"/>
                    <a:gd name="T80" fmla="*/ 41 w 554"/>
                    <a:gd name="T81" fmla="*/ 70 h 586"/>
                    <a:gd name="T82" fmla="*/ 37 w 554"/>
                    <a:gd name="T83" fmla="*/ 71 h 586"/>
                    <a:gd name="T84" fmla="*/ 31 w 554"/>
                    <a:gd name="T85" fmla="*/ 72 h 586"/>
                    <a:gd name="T86" fmla="*/ 27 w 554"/>
                    <a:gd name="T87" fmla="*/ 73 h 586"/>
                    <a:gd name="T88" fmla="*/ 22 w 554"/>
                    <a:gd name="T89" fmla="*/ 72 h 586"/>
                    <a:gd name="T90" fmla="*/ 18 w 554"/>
                    <a:gd name="T91" fmla="*/ 71 h 586"/>
                    <a:gd name="T92" fmla="*/ 14 w 554"/>
                    <a:gd name="T93" fmla="*/ 70 h 586"/>
                    <a:gd name="T94" fmla="*/ 11 w 554"/>
                    <a:gd name="T95" fmla="*/ 67 h 586"/>
                    <a:gd name="T96" fmla="*/ 9 w 554"/>
                    <a:gd name="T97" fmla="*/ 64 h 586"/>
                    <a:gd name="T98" fmla="*/ 6 w 554"/>
                    <a:gd name="T99" fmla="*/ 61 h 586"/>
                    <a:gd name="T100" fmla="*/ 4 w 554"/>
                    <a:gd name="T101" fmla="*/ 58 h 586"/>
                    <a:gd name="T102" fmla="*/ 4 w 554"/>
                    <a:gd name="T103" fmla="*/ 54 h 586"/>
                    <a:gd name="T104" fmla="*/ 4 w 554"/>
                    <a:gd name="T105" fmla="*/ 50 h 586"/>
                    <a:gd name="T106" fmla="*/ 5 w 554"/>
                    <a:gd name="T107" fmla="*/ 46 h 586"/>
                    <a:gd name="T108" fmla="*/ 6 w 554"/>
                    <a:gd name="T109" fmla="*/ 43 h 586"/>
                    <a:gd name="T110" fmla="*/ 9 w 554"/>
                    <a:gd name="T111" fmla="*/ 41 h 586"/>
                    <a:gd name="T112" fmla="*/ 11 w 554"/>
                    <a:gd name="T113" fmla="*/ 40 h 586"/>
                    <a:gd name="T114" fmla="*/ 14 w 554"/>
                    <a:gd name="T115" fmla="*/ 39 h 58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54"/>
                    <a:gd name="T175" fmla="*/ 0 h 586"/>
                    <a:gd name="T176" fmla="*/ 554 w 554"/>
                    <a:gd name="T177" fmla="*/ 586 h 58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54" h="586">
                      <a:moveTo>
                        <a:pt x="114" y="319"/>
                      </a:moveTo>
                      <a:lnTo>
                        <a:pt x="89" y="310"/>
                      </a:lnTo>
                      <a:lnTo>
                        <a:pt x="64" y="298"/>
                      </a:lnTo>
                      <a:lnTo>
                        <a:pt x="50" y="285"/>
                      </a:lnTo>
                      <a:lnTo>
                        <a:pt x="37" y="266"/>
                      </a:lnTo>
                      <a:lnTo>
                        <a:pt x="24" y="246"/>
                      </a:lnTo>
                      <a:lnTo>
                        <a:pt x="12" y="221"/>
                      </a:lnTo>
                      <a:lnTo>
                        <a:pt x="5" y="196"/>
                      </a:lnTo>
                      <a:lnTo>
                        <a:pt x="0" y="166"/>
                      </a:lnTo>
                      <a:lnTo>
                        <a:pt x="2" y="138"/>
                      </a:lnTo>
                      <a:lnTo>
                        <a:pt x="9" y="113"/>
                      </a:lnTo>
                      <a:lnTo>
                        <a:pt x="25" y="85"/>
                      </a:lnTo>
                      <a:lnTo>
                        <a:pt x="40" y="66"/>
                      </a:lnTo>
                      <a:lnTo>
                        <a:pt x="62" y="43"/>
                      </a:lnTo>
                      <a:lnTo>
                        <a:pt x="82" y="25"/>
                      </a:lnTo>
                      <a:lnTo>
                        <a:pt x="104" y="14"/>
                      </a:lnTo>
                      <a:lnTo>
                        <a:pt x="130" y="6"/>
                      </a:lnTo>
                      <a:lnTo>
                        <a:pt x="158" y="0"/>
                      </a:lnTo>
                      <a:lnTo>
                        <a:pt x="199" y="0"/>
                      </a:lnTo>
                      <a:lnTo>
                        <a:pt x="249" y="4"/>
                      </a:lnTo>
                      <a:lnTo>
                        <a:pt x="291" y="12"/>
                      </a:lnTo>
                      <a:lnTo>
                        <a:pt x="331" y="23"/>
                      </a:lnTo>
                      <a:lnTo>
                        <a:pt x="379" y="43"/>
                      </a:lnTo>
                      <a:lnTo>
                        <a:pt x="414" y="62"/>
                      </a:lnTo>
                      <a:lnTo>
                        <a:pt x="444" y="83"/>
                      </a:lnTo>
                      <a:lnTo>
                        <a:pt x="468" y="108"/>
                      </a:lnTo>
                      <a:lnTo>
                        <a:pt x="492" y="145"/>
                      </a:lnTo>
                      <a:lnTo>
                        <a:pt x="514" y="175"/>
                      </a:lnTo>
                      <a:lnTo>
                        <a:pt x="531" y="209"/>
                      </a:lnTo>
                      <a:lnTo>
                        <a:pt x="542" y="243"/>
                      </a:lnTo>
                      <a:lnTo>
                        <a:pt x="553" y="286"/>
                      </a:lnTo>
                      <a:lnTo>
                        <a:pt x="554" y="329"/>
                      </a:lnTo>
                      <a:lnTo>
                        <a:pt x="548" y="371"/>
                      </a:lnTo>
                      <a:lnTo>
                        <a:pt x="539" y="405"/>
                      </a:lnTo>
                      <a:lnTo>
                        <a:pt x="524" y="430"/>
                      </a:lnTo>
                      <a:lnTo>
                        <a:pt x="506" y="448"/>
                      </a:lnTo>
                      <a:lnTo>
                        <a:pt x="481" y="468"/>
                      </a:lnTo>
                      <a:lnTo>
                        <a:pt x="443" y="496"/>
                      </a:lnTo>
                      <a:lnTo>
                        <a:pt x="411" y="518"/>
                      </a:lnTo>
                      <a:lnTo>
                        <a:pt x="370" y="546"/>
                      </a:lnTo>
                      <a:lnTo>
                        <a:pt x="331" y="564"/>
                      </a:lnTo>
                      <a:lnTo>
                        <a:pt x="297" y="573"/>
                      </a:lnTo>
                      <a:lnTo>
                        <a:pt x="254" y="583"/>
                      </a:lnTo>
                      <a:lnTo>
                        <a:pt x="217" y="586"/>
                      </a:lnTo>
                      <a:lnTo>
                        <a:pt x="178" y="583"/>
                      </a:lnTo>
                      <a:lnTo>
                        <a:pt x="146" y="575"/>
                      </a:lnTo>
                      <a:lnTo>
                        <a:pt x="119" y="561"/>
                      </a:lnTo>
                      <a:lnTo>
                        <a:pt x="92" y="543"/>
                      </a:lnTo>
                      <a:lnTo>
                        <a:pt x="67" y="515"/>
                      </a:lnTo>
                      <a:lnTo>
                        <a:pt x="52" y="492"/>
                      </a:lnTo>
                      <a:lnTo>
                        <a:pt x="39" y="469"/>
                      </a:lnTo>
                      <a:lnTo>
                        <a:pt x="34" y="440"/>
                      </a:lnTo>
                      <a:lnTo>
                        <a:pt x="37" y="408"/>
                      </a:lnTo>
                      <a:lnTo>
                        <a:pt x="43" y="374"/>
                      </a:lnTo>
                      <a:lnTo>
                        <a:pt x="53" y="347"/>
                      </a:lnTo>
                      <a:lnTo>
                        <a:pt x="68" y="332"/>
                      </a:lnTo>
                      <a:lnTo>
                        <a:pt x="89" y="323"/>
                      </a:lnTo>
                      <a:lnTo>
                        <a:pt x="114" y="319"/>
                      </a:lnTo>
                      <a:close/>
                    </a:path>
                  </a:pathLst>
                </a:custGeom>
                <a:solidFill>
                  <a:srgbClr val="A05000"/>
                </a:solidFill>
                <a:ln w="9525">
                  <a:noFill/>
                  <a:round/>
                  <a:headEnd/>
                  <a:tailEnd/>
                </a:ln>
              </p:spPr>
              <p:txBody>
                <a:bodyPr/>
                <a:lstStyle/>
                <a:p>
                  <a:endParaRPr lang="cs-CZ"/>
                </a:p>
              </p:txBody>
            </p:sp>
            <p:grpSp>
              <p:nvGrpSpPr>
                <p:cNvPr id="1249" name="Group 248"/>
                <p:cNvGrpSpPr>
                  <a:grpSpLocks/>
                </p:cNvGrpSpPr>
                <p:nvPr/>
              </p:nvGrpSpPr>
              <p:grpSpPr bwMode="auto">
                <a:xfrm>
                  <a:off x="4990" y="3457"/>
                  <a:ext cx="145" cy="157"/>
                  <a:chOff x="4990" y="3457"/>
                  <a:chExt cx="145" cy="157"/>
                </a:xfrm>
              </p:grpSpPr>
              <p:sp>
                <p:nvSpPr>
                  <p:cNvPr id="1154" name="Freeform 249"/>
                  <p:cNvSpPr>
                    <a:spLocks/>
                  </p:cNvSpPr>
                  <p:nvPr/>
                </p:nvSpPr>
                <p:spPr bwMode="auto">
                  <a:xfrm>
                    <a:off x="4990" y="3495"/>
                    <a:ext cx="145" cy="52"/>
                  </a:xfrm>
                  <a:custGeom>
                    <a:avLst/>
                    <a:gdLst>
                      <a:gd name="T0" fmla="*/ 36 w 290"/>
                      <a:gd name="T1" fmla="*/ 0 h 105"/>
                      <a:gd name="T2" fmla="*/ 35 w 290"/>
                      <a:gd name="T3" fmla="*/ 2 h 105"/>
                      <a:gd name="T4" fmla="*/ 33 w 290"/>
                      <a:gd name="T5" fmla="*/ 5 h 105"/>
                      <a:gd name="T6" fmla="*/ 29 w 290"/>
                      <a:gd name="T7" fmla="*/ 7 h 105"/>
                      <a:gd name="T8" fmla="*/ 26 w 290"/>
                      <a:gd name="T9" fmla="*/ 9 h 105"/>
                      <a:gd name="T10" fmla="*/ 23 w 290"/>
                      <a:gd name="T11" fmla="*/ 10 h 105"/>
                      <a:gd name="T12" fmla="*/ 19 w 290"/>
                      <a:gd name="T13" fmla="*/ 11 h 105"/>
                      <a:gd name="T14" fmla="*/ 16 w 290"/>
                      <a:gd name="T15" fmla="*/ 12 h 105"/>
                      <a:gd name="T16" fmla="*/ 13 w 290"/>
                      <a:gd name="T17" fmla="*/ 13 h 105"/>
                      <a:gd name="T18" fmla="*/ 9 w 290"/>
                      <a:gd name="T19" fmla="*/ 12 h 105"/>
                      <a:gd name="T20" fmla="*/ 5 w 290"/>
                      <a:gd name="T21" fmla="*/ 12 h 105"/>
                      <a:gd name="T22" fmla="*/ 0 w 290"/>
                      <a:gd name="T23" fmla="*/ 11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0"/>
                      <a:gd name="T37" fmla="*/ 0 h 105"/>
                      <a:gd name="T38" fmla="*/ 290 w 290"/>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0" h="105">
                        <a:moveTo>
                          <a:pt x="290" y="0"/>
                        </a:moveTo>
                        <a:lnTo>
                          <a:pt x="279" y="16"/>
                        </a:lnTo>
                        <a:lnTo>
                          <a:pt x="259" y="40"/>
                        </a:lnTo>
                        <a:lnTo>
                          <a:pt x="236" y="61"/>
                        </a:lnTo>
                        <a:lnTo>
                          <a:pt x="210" y="77"/>
                        </a:lnTo>
                        <a:lnTo>
                          <a:pt x="184" y="87"/>
                        </a:lnTo>
                        <a:lnTo>
                          <a:pt x="156" y="95"/>
                        </a:lnTo>
                        <a:lnTo>
                          <a:pt x="128" y="102"/>
                        </a:lnTo>
                        <a:lnTo>
                          <a:pt x="109" y="105"/>
                        </a:lnTo>
                        <a:lnTo>
                          <a:pt x="74" y="102"/>
                        </a:lnTo>
                        <a:lnTo>
                          <a:pt x="41" y="99"/>
                        </a:lnTo>
                        <a:lnTo>
                          <a:pt x="0" y="93"/>
                        </a:lnTo>
                      </a:path>
                    </a:pathLst>
                  </a:custGeom>
                  <a:noFill/>
                  <a:ln w="12700">
                    <a:solidFill>
                      <a:srgbClr val="FFE0C0"/>
                    </a:solidFill>
                    <a:round/>
                    <a:headEnd/>
                    <a:tailEnd/>
                  </a:ln>
                </p:spPr>
                <p:txBody>
                  <a:bodyPr/>
                  <a:lstStyle/>
                  <a:p>
                    <a:endParaRPr lang="cs-CZ"/>
                  </a:p>
                </p:txBody>
              </p:sp>
              <p:sp>
                <p:nvSpPr>
                  <p:cNvPr id="1155" name="Freeform 250"/>
                  <p:cNvSpPr>
                    <a:spLocks/>
                  </p:cNvSpPr>
                  <p:nvPr/>
                </p:nvSpPr>
                <p:spPr bwMode="auto">
                  <a:xfrm>
                    <a:off x="5069" y="3457"/>
                    <a:ext cx="15" cy="157"/>
                  </a:xfrm>
                  <a:custGeom>
                    <a:avLst/>
                    <a:gdLst>
                      <a:gd name="T0" fmla="*/ 0 w 30"/>
                      <a:gd name="T1" fmla="*/ 0 h 314"/>
                      <a:gd name="T2" fmla="*/ 2 w 30"/>
                      <a:gd name="T3" fmla="*/ 2 h 314"/>
                      <a:gd name="T4" fmla="*/ 3 w 30"/>
                      <a:gd name="T5" fmla="*/ 7 h 314"/>
                      <a:gd name="T6" fmla="*/ 4 w 30"/>
                      <a:gd name="T7" fmla="*/ 10 h 314"/>
                      <a:gd name="T8" fmla="*/ 4 w 30"/>
                      <a:gd name="T9" fmla="*/ 12 h 314"/>
                      <a:gd name="T10" fmla="*/ 3 w 30"/>
                      <a:gd name="T11" fmla="*/ 15 h 314"/>
                      <a:gd name="T12" fmla="*/ 2 w 30"/>
                      <a:gd name="T13" fmla="*/ 19 h 314"/>
                      <a:gd name="T14" fmla="*/ 1 w 30"/>
                      <a:gd name="T15" fmla="*/ 20 h 314"/>
                      <a:gd name="T16" fmla="*/ 1 w 30"/>
                      <a:gd name="T17" fmla="*/ 22 h 314"/>
                      <a:gd name="T18" fmla="*/ 1 w 30"/>
                      <a:gd name="T19" fmla="*/ 24 h 314"/>
                      <a:gd name="T20" fmla="*/ 2 w 30"/>
                      <a:gd name="T21" fmla="*/ 26 h 314"/>
                      <a:gd name="T22" fmla="*/ 3 w 30"/>
                      <a:gd name="T23" fmla="*/ 28 h 314"/>
                      <a:gd name="T24" fmla="*/ 4 w 30"/>
                      <a:gd name="T25" fmla="*/ 29 h 314"/>
                      <a:gd name="T26" fmla="*/ 4 w 30"/>
                      <a:gd name="T27" fmla="*/ 30 h 314"/>
                      <a:gd name="T28" fmla="*/ 3 w 30"/>
                      <a:gd name="T29" fmla="*/ 34 h 314"/>
                      <a:gd name="T30" fmla="*/ 2 w 30"/>
                      <a:gd name="T31" fmla="*/ 37 h 314"/>
                      <a:gd name="T32" fmla="*/ 1 w 30"/>
                      <a:gd name="T33" fmla="*/ 39 h 3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14"/>
                      <a:gd name="T53" fmla="*/ 30 w 30"/>
                      <a:gd name="T54" fmla="*/ 314 h 3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14">
                        <a:moveTo>
                          <a:pt x="0" y="0"/>
                        </a:moveTo>
                        <a:lnTo>
                          <a:pt x="9" y="23"/>
                        </a:lnTo>
                        <a:lnTo>
                          <a:pt x="21" y="57"/>
                        </a:lnTo>
                        <a:lnTo>
                          <a:pt x="25" y="84"/>
                        </a:lnTo>
                        <a:lnTo>
                          <a:pt x="28" y="102"/>
                        </a:lnTo>
                        <a:lnTo>
                          <a:pt x="22" y="121"/>
                        </a:lnTo>
                        <a:lnTo>
                          <a:pt x="11" y="145"/>
                        </a:lnTo>
                        <a:lnTo>
                          <a:pt x="5" y="160"/>
                        </a:lnTo>
                        <a:lnTo>
                          <a:pt x="2" y="177"/>
                        </a:lnTo>
                        <a:lnTo>
                          <a:pt x="6" y="192"/>
                        </a:lnTo>
                        <a:lnTo>
                          <a:pt x="16" y="210"/>
                        </a:lnTo>
                        <a:lnTo>
                          <a:pt x="24" y="226"/>
                        </a:lnTo>
                        <a:lnTo>
                          <a:pt x="30" y="237"/>
                        </a:lnTo>
                        <a:lnTo>
                          <a:pt x="25" y="246"/>
                        </a:lnTo>
                        <a:lnTo>
                          <a:pt x="18" y="265"/>
                        </a:lnTo>
                        <a:lnTo>
                          <a:pt x="9" y="289"/>
                        </a:lnTo>
                        <a:lnTo>
                          <a:pt x="2" y="314"/>
                        </a:lnTo>
                      </a:path>
                    </a:pathLst>
                  </a:custGeom>
                  <a:noFill/>
                  <a:ln w="12700">
                    <a:solidFill>
                      <a:srgbClr val="FFE0C0"/>
                    </a:solidFill>
                    <a:round/>
                    <a:headEnd/>
                    <a:tailEnd/>
                  </a:ln>
                </p:spPr>
                <p:txBody>
                  <a:bodyPr/>
                  <a:lstStyle/>
                  <a:p>
                    <a:endParaRPr lang="cs-CZ"/>
                  </a:p>
                </p:txBody>
              </p:sp>
              <p:sp>
                <p:nvSpPr>
                  <p:cNvPr id="1156" name="Freeform 251"/>
                  <p:cNvSpPr>
                    <a:spLocks/>
                  </p:cNvSpPr>
                  <p:nvPr/>
                </p:nvSpPr>
                <p:spPr bwMode="auto">
                  <a:xfrm>
                    <a:off x="5020" y="3493"/>
                    <a:ext cx="24" cy="110"/>
                  </a:xfrm>
                  <a:custGeom>
                    <a:avLst/>
                    <a:gdLst>
                      <a:gd name="T0" fmla="*/ 0 w 49"/>
                      <a:gd name="T1" fmla="*/ 0 h 220"/>
                      <a:gd name="T2" fmla="*/ 2 w 49"/>
                      <a:gd name="T3" fmla="*/ 2 h 220"/>
                      <a:gd name="T4" fmla="*/ 3 w 49"/>
                      <a:gd name="T5" fmla="*/ 3 h 220"/>
                      <a:gd name="T6" fmla="*/ 4 w 49"/>
                      <a:gd name="T7" fmla="*/ 7 h 220"/>
                      <a:gd name="T8" fmla="*/ 5 w 49"/>
                      <a:gd name="T9" fmla="*/ 10 h 220"/>
                      <a:gd name="T10" fmla="*/ 6 w 49"/>
                      <a:gd name="T11" fmla="*/ 14 h 220"/>
                      <a:gd name="T12" fmla="*/ 5 w 49"/>
                      <a:gd name="T13" fmla="*/ 19 h 220"/>
                      <a:gd name="T14" fmla="*/ 5 w 49"/>
                      <a:gd name="T15" fmla="*/ 22 h 220"/>
                      <a:gd name="T16" fmla="*/ 3 w 49"/>
                      <a:gd name="T17" fmla="*/ 25 h 220"/>
                      <a:gd name="T18" fmla="*/ 1 w 49"/>
                      <a:gd name="T19" fmla="*/ 28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20"/>
                      <a:gd name="T32" fmla="*/ 49 w 49"/>
                      <a:gd name="T33" fmla="*/ 220 h 2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20">
                        <a:moveTo>
                          <a:pt x="0" y="0"/>
                        </a:moveTo>
                        <a:lnTo>
                          <a:pt x="16" y="16"/>
                        </a:lnTo>
                        <a:lnTo>
                          <a:pt x="27" y="30"/>
                        </a:lnTo>
                        <a:lnTo>
                          <a:pt x="37" y="53"/>
                        </a:lnTo>
                        <a:lnTo>
                          <a:pt x="44" y="80"/>
                        </a:lnTo>
                        <a:lnTo>
                          <a:pt x="49" y="116"/>
                        </a:lnTo>
                        <a:lnTo>
                          <a:pt x="46" y="145"/>
                        </a:lnTo>
                        <a:lnTo>
                          <a:pt x="40" y="174"/>
                        </a:lnTo>
                        <a:lnTo>
                          <a:pt x="28" y="198"/>
                        </a:lnTo>
                        <a:lnTo>
                          <a:pt x="10" y="220"/>
                        </a:lnTo>
                      </a:path>
                    </a:pathLst>
                  </a:custGeom>
                  <a:noFill/>
                  <a:ln w="12700">
                    <a:solidFill>
                      <a:srgbClr val="FFE0C0"/>
                    </a:solidFill>
                    <a:round/>
                    <a:headEnd/>
                    <a:tailEnd/>
                  </a:ln>
                </p:spPr>
                <p:txBody>
                  <a:bodyPr/>
                  <a:lstStyle/>
                  <a:p>
                    <a:endParaRPr lang="cs-CZ"/>
                  </a:p>
                </p:txBody>
              </p:sp>
              <p:sp>
                <p:nvSpPr>
                  <p:cNvPr id="1157" name="Freeform 252"/>
                  <p:cNvSpPr>
                    <a:spLocks/>
                  </p:cNvSpPr>
                  <p:nvPr/>
                </p:nvSpPr>
                <p:spPr bwMode="auto">
                  <a:xfrm>
                    <a:off x="5086" y="3539"/>
                    <a:ext cx="46" cy="31"/>
                  </a:xfrm>
                  <a:custGeom>
                    <a:avLst/>
                    <a:gdLst>
                      <a:gd name="T0" fmla="*/ 0 w 94"/>
                      <a:gd name="T1" fmla="*/ 0 h 61"/>
                      <a:gd name="T2" fmla="*/ 3 w 94"/>
                      <a:gd name="T3" fmla="*/ 1 h 61"/>
                      <a:gd name="T4" fmla="*/ 6 w 94"/>
                      <a:gd name="T5" fmla="*/ 2 h 61"/>
                      <a:gd name="T6" fmla="*/ 8 w 94"/>
                      <a:gd name="T7" fmla="*/ 3 h 61"/>
                      <a:gd name="T8" fmla="*/ 10 w 94"/>
                      <a:gd name="T9" fmla="*/ 6 h 61"/>
                      <a:gd name="T10" fmla="*/ 11 w 94"/>
                      <a:gd name="T11" fmla="*/ 8 h 61"/>
                      <a:gd name="T12" fmla="*/ 0 60000 65536"/>
                      <a:gd name="T13" fmla="*/ 0 60000 65536"/>
                      <a:gd name="T14" fmla="*/ 0 60000 65536"/>
                      <a:gd name="T15" fmla="*/ 0 60000 65536"/>
                      <a:gd name="T16" fmla="*/ 0 60000 65536"/>
                      <a:gd name="T17" fmla="*/ 0 60000 65536"/>
                      <a:gd name="T18" fmla="*/ 0 w 94"/>
                      <a:gd name="T19" fmla="*/ 0 h 61"/>
                      <a:gd name="T20" fmla="*/ 94 w 94"/>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94" h="61">
                        <a:moveTo>
                          <a:pt x="0" y="0"/>
                        </a:moveTo>
                        <a:lnTo>
                          <a:pt x="28" y="6"/>
                        </a:lnTo>
                        <a:lnTo>
                          <a:pt x="49" y="14"/>
                        </a:lnTo>
                        <a:lnTo>
                          <a:pt x="65" y="24"/>
                        </a:lnTo>
                        <a:lnTo>
                          <a:pt x="81" y="45"/>
                        </a:lnTo>
                        <a:lnTo>
                          <a:pt x="94" y="61"/>
                        </a:lnTo>
                      </a:path>
                    </a:pathLst>
                  </a:custGeom>
                  <a:noFill/>
                  <a:ln w="12700">
                    <a:solidFill>
                      <a:srgbClr val="FFE0C0"/>
                    </a:solidFill>
                    <a:round/>
                    <a:headEnd/>
                    <a:tailEnd/>
                  </a:ln>
                </p:spPr>
                <p:txBody>
                  <a:bodyPr/>
                  <a:lstStyle/>
                  <a:p>
                    <a:endParaRPr lang="cs-CZ"/>
                  </a:p>
                </p:txBody>
              </p:sp>
            </p:grpSp>
          </p:grpSp>
        </p:grpSp>
        <p:grpSp>
          <p:nvGrpSpPr>
            <p:cNvPr id="1250" name="Group 253"/>
            <p:cNvGrpSpPr>
              <a:grpSpLocks/>
            </p:cNvGrpSpPr>
            <p:nvPr/>
          </p:nvGrpSpPr>
          <p:grpSpPr bwMode="auto">
            <a:xfrm>
              <a:off x="4639" y="3238"/>
              <a:ext cx="431" cy="887"/>
              <a:chOff x="4639" y="3238"/>
              <a:chExt cx="431" cy="887"/>
            </a:xfrm>
          </p:grpSpPr>
          <p:grpSp>
            <p:nvGrpSpPr>
              <p:cNvPr id="1254" name="Group 254"/>
              <p:cNvGrpSpPr>
                <a:grpSpLocks/>
              </p:cNvGrpSpPr>
              <p:nvPr/>
            </p:nvGrpSpPr>
            <p:grpSpPr bwMode="auto">
              <a:xfrm>
                <a:off x="4639" y="3238"/>
                <a:ext cx="431" cy="252"/>
                <a:chOff x="4639" y="3238"/>
                <a:chExt cx="431" cy="252"/>
              </a:xfrm>
            </p:grpSpPr>
            <p:grpSp>
              <p:nvGrpSpPr>
                <p:cNvPr id="1255" name="Group 255"/>
                <p:cNvGrpSpPr>
                  <a:grpSpLocks/>
                </p:cNvGrpSpPr>
                <p:nvPr/>
              </p:nvGrpSpPr>
              <p:grpSpPr bwMode="auto">
                <a:xfrm>
                  <a:off x="4639" y="3238"/>
                  <a:ext cx="431" cy="252"/>
                  <a:chOff x="4639" y="3238"/>
                  <a:chExt cx="431" cy="252"/>
                </a:xfrm>
              </p:grpSpPr>
              <p:grpSp>
                <p:nvGrpSpPr>
                  <p:cNvPr id="1256" name="Group 256"/>
                  <p:cNvGrpSpPr>
                    <a:grpSpLocks/>
                  </p:cNvGrpSpPr>
                  <p:nvPr/>
                </p:nvGrpSpPr>
                <p:grpSpPr bwMode="auto">
                  <a:xfrm>
                    <a:off x="4639" y="3238"/>
                    <a:ext cx="431" cy="252"/>
                    <a:chOff x="4639" y="3238"/>
                    <a:chExt cx="431" cy="252"/>
                  </a:xfrm>
                </p:grpSpPr>
                <p:sp>
                  <p:nvSpPr>
                    <p:cNvPr id="1148" name="Freeform 257"/>
                    <p:cNvSpPr>
                      <a:spLocks/>
                    </p:cNvSpPr>
                    <p:nvPr/>
                  </p:nvSpPr>
                  <p:spPr bwMode="auto">
                    <a:xfrm>
                      <a:off x="4639" y="3238"/>
                      <a:ext cx="431" cy="252"/>
                    </a:xfrm>
                    <a:custGeom>
                      <a:avLst/>
                      <a:gdLst>
                        <a:gd name="T0" fmla="*/ 33 w 862"/>
                        <a:gd name="T1" fmla="*/ 61 h 505"/>
                        <a:gd name="T2" fmla="*/ 27 w 862"/>
                        <a:gd name="T3" fmla="*/ 63 h 505"/>
                        <a:gd name="T4" fmla="*/ 24 w 862"/>
                        <a:gd name="T5" fmla="*/ 62 h 505"/>
                        <a:gd name="T6" fmla="*/ 22 w 862"/>
                        <a:gd name="T7" fmla="*/ 59 h 505"/>
                        <a:gd name="T8" fmla="*/ 22 w 862"/>
                        <a:gd name="T9" fmla="*/ 56 h 505"/>
                        <a:gd name="T10" fmla="*/ 25 w 862"/>
                        <a:gd name="T11" fmla="*/ 52 h 505"/>
                        <a:gd name="T12" fmla="*/ 31 w 862"/>
                        <a:gd name="T13" fmla="*/ 50 h 505"/>
                        <a:gd name="T14" fmla="*/ 37 w 862"/>
                        <a:gd name="T15" fmla="*/ 48 h 505"/>
                        <a:gd name="T16" fmla="*/ 33 w 862"/>
                        <a:gd name="T17" fmla="*/ 44 h 505"/>
                        <a:gd name="T18" fmla="*/ 37 w 862"/>
                        <a:gd name="T19" fmla="*/ 38 h 505"/>
                        <a:gd name="T20" fmla="*/ 38 w 862"/>
                        <a:gd name="T21" fmla="*/ 32 h 505"/>
                        <a:gd name="T22" fmla="*/ 33 w 862"/>
                        <a:gd name="T23" fmla="*/ 31 h 505"/>
                        <a:gd name="T24" fmla="*/ 23 w 862"/>
                        <a:gd name="T25" fmla="*/ 30 h 505"/>
                        <a:gd name="T26" fmla="*/ 2 w 862"/>
                        <a:gd name="T27" fmla="*/ 28 h 505"/>
                        <a:gd name="T28" fmla="*/ 0 w 862"/>
                        <a:gd name="T29" fmla="*/ 23 h 505"/>
                        <a:gd name="T30" fmla="*/ 2 w 862"/>
                        <a:gd name="T31" fmla="*/ 19 h 505"/>
                        <a:gd name="T32" fmla="*/ 3 w 862"/>
                        <a:gd name="T33" fmla="*/ 15 h 505"/>
                        <a:gd name="T34" fmla="*/ 10 w 862"/>
                        <a:gd name="T35" fmla="*/ 11 h 505"/>
                        <a:gd name="T36" fmla="*/ 17 w 862"/>
                        <a:gd name="T37" fmla="*/ 8 h 505"/>
                        <a:gd name="T38" fmla="*/ 27 w 862"/>
                        <a:gd name="T39" fmla="*/ 5 h 505"/>
                        <a:gd name="T40" fmla="*/ 38 w 862"/>
                        <a:gd name="T41" fmla="*/ 2 h 505"/>
                        <a:gd name="T42" fmla="*/ 47 w 862"/>
                        <a:gd name="T43" fmla="*/ 0 h 505"/>
                        <a:gd name="T44" fmla="*/ 58 w 862"/>
                        <a:gd name="T45" fmla="*/ 0 h 505"/>
                        <a:gd name="T46" fmla="*/ 66 w 862"/>
                        <a:gd name="T47" fmla="*/ 3 h 505"/>
                        <a:gd name="T48" fmla="*/ 70 w 862"/>
                        <a:gd name="T49" fmla="*/ 7 h 505"/>
                        <a:gd name="T50" fmla="*/ 81 w 862"/>
                        <a:gd name="T51" fmla="*/ 7 h 505"/>
                        <a:gd name="T52" fmla="*/ 91 w 862"/>
                        <a:gd name="T53" fmla="*/ 11 h 505"/>
                        <a:gd name="T54" fmla="*/ 99 w 862"/>
                        <a:gd name="T55" fmla="*/ 17 h 505"/>
                        <a:gd name="T56" fmla="*/ 105 w 862"/>
                        <a:gd name="T57" fmla="*/ 24 h 505"/>
                        <a:gd name="T58" fmla="*/ 108 w 862"/>
                        <a:gd name="T59" fmla="*/ 30 h 505"/>
                        <a:gd name="T60" fmla="*/ 100 w 862"/>
                        <a:gd name="T61" fmla="*/ 33 h 505"/>
                        <a:gd name="T62" fmla="*/ 88 w 862"/>
                        <a:gd name="T63" fmla="*/ 29 h 505"/>
                        <a:gd name="T64" fmla="*/ 79 w 862"/>
                        <a:gd name="T65" fmla="*/ 34 h 505"/>
                        <a:gd name="T66" fmla="*/ 71 w 862"/>
                        <a:gd name="T67" fmla="*/ 43 h 505"/>
                        <a:gd name="T68" fmla="*/ 36 w 862"/>
                        <a:gd name="T69" fmla="*/ 60 h 50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2"/>
                        <a:gd name="T106" fmla="*/ 0 h 505"/>
                        <a:gd name="T107" fmla="*/ 862 w 862"/>
                        <a:gd name="T108" fmla="*/ 505 h 50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2" h="505">
                          <a:moveTo>
                            <a:pt x="284" y="485"/>
                          </a:moveTo>
                          <a:lnTo>
                            <a:pt x="263" y="494"/>
                          </a:lnTo>
                          <a:lnTo>
                            <a:pt x="246" y="500"/>
                          </a:lnTo>
                          <a:lnTo>
                            <a:pt x="221" y="505"/>
                          </a:lnTo>
                          <a:lnTo>
                            <a:pt x="202" y="504"/>
                          </a:lnTo>
                          <a:lnTo>
                            <a:pt x="187" y="499"/>
                          </a:lnTo>
                          <a:lnTo>
                            <a:pt x="176" y="490"/>
                          </a:lnTo>
                          <a:lnTo>
                            <a:pt x="170" y="477"/>
                          </a:lnTo>
                          <a:lnTo>
                            <a:pt x="169" y="462"/>
                          </a:lnTo>
                          <a:lnTo>
                            <a:pt x="173" y="448"/>
                          </a:lnTo>
                          <a:lnTo>
                            <a:pt x="183" y="434"/>
                          </a:lnTo>
                          <a:lnTo>
                            <a:pt x="199" y="420"/>
                          </a:lnTo>
                          <a:lnTo>
                            <a:pt x="222" y="407"/>
                          </a:lnTo>
                          <a:lnTo>
                            <a:pt x="248" y="400"/>
                          </a:lnTo>
                          <a:lnTo>
                            <a:pt x="271" y="393"/>
                          </a:lnTo>
                          <a:lnTo>
                            <a:pt x="294" y="384"/>
                          </a:lnTo>
                          <a:lnTo>
                            <a:pt x="242" y="372"/>
                          </a:lnTo>
                          <a:lnTo>
                            <a:pt x="257" y="355"/>
                          </a:lnTo>
                          <a:lnTo>
                            <a:pt x="277" y="330"/>
                          </a:lnTo>
                          <a:lnTo>
                            <a:pt x="293" y="306"/>
                          </a:lnTo>
                          <a:lnTo>
                            <a:pt x="299" y="284"/>
                          </a:lnTo>
                          <a:lnTo>
                            <a:pt x="300" y="262"/>
                          </a:lnTo>
                          <a:lnTo>
                            <a:pt x="285" y="256"/>
                          </a:lnTo>
                          <a:lnTo>
                            <a:pt x="263" y="251"/>
                          </a:lnTo>
                          <a:lnTo>
                            <a:pt x="230" y="244"/>
                          </a:lnTo>
                          <a:lnTo>
                            <a:pt x="182" y="245"/>
                          </a:lnTo>
                          <a:lnTo>
                            <a:pt x="27" y="247"/>
                          </a:lnTo>
                          <a:lnTo>
                            <a:pt x="12" y="224"/>
                          </a:lnTo>
                          <a:lnTo>
                            <a:pt x="3" y="205"/>
                          </a:lnTo>
                          <a:lnTo>
                            <a:pt x="0" y="186"/>
                          </a:lnTo>
                          <a:lnTo>
                            <a:pt x="3" y="168"/>
                          </a:lnTo>
                          <a:lnTo>
                            <a:pt x="9" y="152"/>
                          </a:lnTo>
                          <a:lnTo>
                            <a:pt x="19" y="136"/>
                          </a:lnTo>
                          <a:lnTo>
                            <a:pt x="31" y="123"/>
                          </a:lnTo>
                          <a:lnTo>
                            <a:pt x="49" y="107"/>
                          </a:lnTo>
                          <a:lnTo>
                            <a:pt x="73" y="91"/>
                          </a:lnTo>
                          <a:lnTo>
                            <a:pt x="96" y="79"/>
                          </a:lnTo>
                          <a:lnTo>
                            <a:pt x="129" y="66"/>
                          </a:lnTo>
                          <a:lnTo>
                            <a:pt x="172" y="53"/>
                          </a:lnTo>
                          <a:lnTo>
                            <a:pt x="216" y="41"/>
                          </a:lnTo>
                          <a:lnTo>
                            <a:pt x="258" y="27"/>
                          </a:lnTo>
                          <a:lnTo>
                            <a:pt x="299" y="16"/>
                          </a:lnTo>
                          <a:lnTo>
                            <a:pt x="335" y="9"/>
                          </a:lnTo>
                          <a:lnTo>
                            <a:pt x="371" y="6"/>
                          </a:lnTo>
                          <a:lnTo>
                            <a:pt x="417" y="0"/>
                          </a:lnTo>
                          <a:lnTo>
                            <a:pt x="467" y="4"/>
                          </a:lnTo>
                          <a:lnTo>
                            <a:pt x="495" y="12"/>
                          </a:lnTo>
                          <a:lnTo>
                            <a:pt x="523" y="26"/>
                          </a:lnTo>
                          <a:lnTo>
                            <a:pt x="542" y="43"/>
                          </a:lnTo>
                          <a:lnTo>
                            <a:pt x="560" y="60"/>
                          </a:lnTo>
                          <a:lnTo>
                            <a:pt x="598" y="58"/>
                          </a:lnTo>
                          <a:lnTo>
                            <a:pt x="642" y="61"/>
                          </a:lnTo>
                          <a:lnTo>
                            <a:pt x="690" y="70"/>
                          </a:lnTo>
                          <a:lnTo>
                            <a:pt x="728" y="92"/>
                          </a:lnTo>
                          <a:lnTo>
                            <a:pt x="757" y="113"/>
                          </a:lnTo>
                          <a:lnTo>
                            <a:pt x="785" y="136"/>
                          </a:lnTo>
                          <a:lnTo>
                            <a:pt x="815" y="165"/>
                          </a:lnTo>
                          <a:lnTo>
                            <a:pt x="838" y="196"/>
                          </a:lnTo>
                          <a:lnTo>
                            <a:pt x="853" y="222"/>
                          </a:lnTo>
                          <a:lnTo>
                            <a:pt x="862" y="247"/>
                          </a:lnTo>
                          <a:lnTo>
                            <a:pt x="838" y="290"/>
                          </a:lnTo>
                          <a:lnTo>
                            <a:pt x="796" y="269"/>
                          </a:lnTo>
                          <a:lnTo>
                            <a:pt x="723" y="235"/>
                          </a:lnTo>
                          <a:lnTo>
                            <a:pt x="698" y="238"/>
                          </a:lnTo>
                          <a:lnTo>
                            <a:pt x="664" y="248"/>
                          </a:lnTo>
                          <a:lnTo>
                            <a:pt x="628" y="275"/>
                          </a:lnTo>
                          <a:lnTo>
                            <a:pt x="591" y="309"/>
                          </a:lnTo>
                          <a:lnTo>
                            <a:pt x="566" y="347"/>
                          </a:lnTo>
                          <a:lnTo>
                            <a:pt x="525" y="405"/>
                          </a:lnTo>
                          <a:lnTo>
                            <a:pt x="284" y="485"/>
                          </a:lnTo>
                          <a:close/>
                        </a:path>
                      </a:pathLst>
                    </a:custGeom>
                    <a:solidFill>
                      <a:srgbClr val="E0E0E0"/>
                    </a:solidFill>
                    <a:ln w="9525">
                      <a:noFill/>
                      <a:round/>
                      <a:headEnd/>
                      <a:tailEnd/>
                    </a:ln>
                  </p:spPr>
                  <p:txBody>
                    <a:bodyPr/>
                    <a:lstStyle/>
                    <a:p>
                      <a:endParaRPr lang="cs-CZ"/>
                    </a:p>
                  </p:txBody>
                </p:sp>
                <p:sp>
                  <p:nvSpPr>
                    <p:cNvPr id="1149" name="Freeform 258"/>
                    <p:cNvSpPr>
                      <a:spLocks/>
                    </p:cNvSpPr>
                    <p:nvPr/>
                  </p:nvSpPr>
                  <p:spPr bwMode="auto">
                    <a:xfrm>
                      <a:off x="4708" y="3282"/>
                      <a:ext cx="279" cy="122"/>
                    </a:xfrm>
                    <a:custGeom>
                      <a:avLst/>
                      <a:gdLst>
                        <a:gd name="T0" fmla="*/ 0 w 558"/>
                        <a:gd name="T1" fmla="*/ 15 h 244"/>
                        <a:gd name="T2" fmla="*/ 1 w 558"/>
                        <a:gd name="T3" fmla="*/ 12 h 244"/>
                        <a:gd name="T4" fmla="*/ 3 w 558"/>
                        <a:gd name="T5" fmla="*/ 10 h 244"/>
                        <a:gd name="T6" fmla="*/ 6 w 558"/>
                        <a:gd name="T7" fmla="*/ 7 h 244"/>
                        <a:gd name="T8" fmla="*/ 9 w 558"/>
                        <a:gd name="T9" fmla="*/ 5 h 244"/>
                        <a:gd name="T10" fmla="*/ 12 w 558"/>
                        <a:gd name="T11" fmla="*/ 4 h 244"/>
                        <a:gd name="T12" fmla="*/ 17 w 558"/>
                        <a:gd name="T13" fmla="*/ 2 h 244"/>
                        <a:gd name="T14" fmla="*/ 21 w 558"/>
                        <a:gd name="T15" fmla="*/ 1 h 244"/>
                        <a:gd name="T16" fmla="*/ 26 w 558"/>
                        <a:gd name="T17" fmla="*/ 1 h 244"/>
                        <a:gd name="T18" fmla="*/ 35 w 558"/>
                        <a:gd name="T19" fmla="*/ 0 h 244"/>
                        <a:gd name="T20" fmla="*/ 44 w 558"/>
                        <a:gd name="T21" fmla="*/ 1 h 244"/>
                        <a:gd name="T22" fmla="*/ 50 w 558"/>
                        <a:gd name="T23" fmla="*/ 1 h 244"/>
                        <a:gd name="T24" fmla="*/ 54 w 558"/>
                        <a:gd name="T25" fmla="*/ 3 h 244"/>
                        <a:gd name="T26" fmla="*/ 58 w 558"/>
                        <a:gd name="T27" fmla="*/ 5 h 244"/>
                        <a:gd name="T28" fmla="*/ 62 w 558"/>
                        <a:gd name="T29" fmla="*/ 6 h 244"/>
                        <a:gd name="T30" fmla="*/ 67 w 558"/>
                        <a:gd name="T31" fmla="*/ 8 h 244"/>
                        <a:gd name="T32" fmla="*/ 70 w 558"/>
                        <a:gd name="T33" fmla="*/ 10 h 244"/>
                        <a:gd name="T34" fmla="*/ 70 w 558"/>
                        <a:gd name="T35" fmla="*/ 11 h 244"/>
                        <a:gd name="T36" fmla="*/ 68 w 558"/>
                        <a:gd name="T37" fmla="*/ 13 h 244"/>
                        <a:gd name="T38" fmla="*/ 67 w 558"/>
                        <a:gd name="T39" fmla="*/ 14 h 244"/>
                        <a:gd name="T40" fmla="*/ 41 w 558"/>
                        <a:gd name="T41" fmla="*/ 31 h 244"/>
                        <a:gd name="T42" fmla="*/ 21 w 558"/>
                        <a:gd name="T43" fmla="*/ 30 h 244"/>
                        <a:gd name="T44" fmla="*/ 20 w 558"/>
                        <a:gd name="T45" fmla="*/ 23 h 244"/>
                        <a:gd name="T46" fmla="*/ 19 w 558"/>
                        <a:gd name="T47" fmla="*/ 21 h 244"/>
                        <a:gd name="T48" fmla="*/ 17 w 558"/>
                        <a:gd name="T49" fmla="*/ 20 h 244"/>
                        <a:gd name="T50" fmla="*/ 13 w 558"/>
                        <a:gd name="T51" fmla="*/ 19 h 244"/>
                        <a:gd name="T52" fmla="*/ 9 w 558"/>
                        <a:gd name="T53" fmla="*/ 18 h 244"/>
                        <a:gd name="T54" fmla="*/ 3 w 558"/>
                        <a:gd name="T55" fmla="*/ 17 h 244"/>
                        <a:gd name="T56" fmla="*/ 0 w 558"/>
                        <a:gd name="T57" fmla="*/ 15 h 2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8"/>
                        <a:gd name="T88" fmla="*/ 0 h 244"/>
                        <a:gd name="T89" fmla="*/ 558 w 558"/>
                        <a:gd name="T90" fmla="*/ 244 h 2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8" h="244">
                          <a:moveTo>
                            <a:pt x="0" y="124"/>
                          </a:moveTo>
                          <a:lnTo>
                            <a:pt x="13" y="94"/>
                          </a:lnTo>
                          <a:lnTo>
                            <a:pt x="28" y="73"/>
                          </a:lnTo>
                          <a:lnTo>
                            <a:pt x="49" y="54"/>
                          </a:lnTo>
                          <a:lnTo>
                            <a:pt x="72" y="40"/>
                          </a:lnTo>
                          <a:lnTo>
                            <a:pt x="99" y="28"/>
                          </a:lnTo>
                          <a:lnTo>
                            <a:pt x="131" y="14"/>
                          </a:lnTo>
                          <a:lnTo>
                            <a:pt x="168" y="5"/>
                          </a:lnTo>
                          <a:lnTo>
                            <a:pt x="215" y="2"/>
                          </a:lnTo>
                          <a:lnTo>
                            <a:pt x="278" y="0"/>
                          </a:lnTo>
                          <a:lnTo>
                            <a:pt x="359" y="2"/>
                          </a:lnTo>
                          <a:lnTo>
                            <a:pt x="405" y="8"/>
                          </a:lnTo>
                          <a:lnTo>
                            <a:pt x="434" y="19"/>
                          </a:lnTo>
                          <a:lnTo>
                            <a:pt x="466" y="33"/>
                          </a:lnTo>
                          <a:lnTo>
                            <a:pt x="501" y="48"/>
                          </a:lnTo>
                          <a:lnTo>
                            <a:pt x="531" y="61"/>
                          </a:lnTo>
                          <a:lnTo>
                            <a:pt x="558" y="75"/>
                          </a:lnTo>
                          <a:lnTo>
                            <a:pt x="554" y="85"/>
                          </a:lnTo>
                          <a:lnTo>
                            <a:pt x="544" y="97"/>
                          </a:lnTo>
                          <a:lnTo>
                            <a:pt x="532" y="107"/>
                          </a:lnTo>
                          <a:lnTo>
                            <a:pt x="334" y="244"/>
                          </a:lnTo>
                          <a:lnTo>
                            <a:pt x="168" y="238"/>
                          </a:lnTo>
                          <a:lnTo>
                            <a:pt x="165" y="180"/>
                          </a:lnTo>
                          <a:lnTo>
                            <a:pt x="153" y="168"/>
                          </a:lnTo>
                          <a:lnTo>
                            <a:pt x="134" y="156"/>
                          </a:lnTo>
                          <a:lnTo>
                            <a:pt x="110" y="147"/>
                          </a:lnTo>
                          <a:lnTo>
                            <a:pt x="75" y="140"/>
                          </a:lnTo>
                          <a:lnTo>
                            <a:pt x="28" y="131"/>
                          </a:lnTo>
                          <a:lnTo>
                            <a:pt x="0" y="124"/>
                          </a:lnTo>
                          <a:close/>
                        </a:path>
                      </a:pathLst>
                    </a:custGeom>
                    <a:solidFill>
                      <a:srgbClr val="8080FF"/>
                    </a:solidFill>
                    <a:ln w="9525">
                      <a:noFill/>
                      <a:round/>
                      <a:headEnd/>
                      <a:tailEnd/>
                    </a:ln>
                  </p:spPr>
                  <p:txBody>
                    <a:bodyPr/>
                    <a:lstStyle/>
                    <a:p>
                      <a:endParaRPr lang="cs-CZ"/>
                    </a:p>
                  </p:txBody>
                </p:sp>
              </p:grpSp>
              <p:sp>
                <p:nvSpPr>
                  <p:cNvPr id="1147" name="Oval 259"/>
                  <p:cNvSpPr>
                    <a:spLocks noChangeArrowheads="1"/>
                  </p:cNvSpPr>
                  <p:nvPr/>
                </p:nvSpPr>
                <p:spPr bwMode="auto">
                  <a:xfrm>
                    <a:off x="4798" y="3330"/>
                    <a:ext cx="42" cy="25"/>
                  </a:xfrm>
                  <a:prstGeom prst="ellipse">
                    <a:avLst/>
                  </a:prstGeom>
                  <a:solidFill>
                    <a:srgbClr val="E0E0E0"/>
                  </a:solidFill>
                  <a:ln w="9525">
                    <a:noFill/>
                    <a:round/>
                    <a:headEnd/>
                    <a:tailEnd/>
                  </a:ln>
                </p:spPr>
                <p:txBody>
                  <a:bodyPr/>
                  <a:lstStyle/>
                  <a:p>
                    <a:endParaRPr lang="cs-CZ"/>
                  </a:p>
                </p:txBody>
              </p:sp>
            </p:grpSp>
            <p:grpSp>
              <p:nvGrpSpPr>
                <p:cNvPr id="1257" name="Group 260"/>
                <p:cNvGrpSpPr>
                  <a:grpSpLocks/>
                </p:cNvGrpSpPr>
                <p:nvPr/>
              </p:nvGrpSpPr>
              <p:grpSpPr bwMode="auto">
                <a:xfrm>
                  <a:off x="4657" y="3242"/>
                  <a:ext cx="395" cy="101"/>
                  <a:chOff x="4657" y="3242"/>
                  <a:chExt cx="395" cy="101"/>
                </a:xfrm>
              </p:grpSpPr>
              <p:sp>
                <p:nvSpPr>
                  <p:cNvPr id="1135" name="Line 261"/>
                  <p:cNvSpPr>
                    <a:spLocks noChangeShapeType="1"/>
                  </p:cNvSpPr>
                  <p:nvPr/>
                </p:nvSpPr>
                <p:spPr bwMode="auto">
                  <a:xfrm>
                    <a:off x="4657" y="3329"/>
                    <a:ext cx="52" cy="14"/>
                  </a:xfrm>
                  <a:prstGeom prst="line">
                    <a:avLst/>
                  </a:prstGeom>
                  <a:noFill/>
                  <a:ln w="6350">
                    <a:solidFill>
                      <a:srgbClr val="C06000"/>
                    </a:solidFill>
                    <a:round/>
                    <a:headEnd/>
                    <a:tailEnd/>
                  </a:ln>
                </p:spPr>
                <p:txBody>
                  <a:bodyPr/>
                  <a:lstStyle/>
                  <a:p>
                    <a:endParaRPr lang="cs-CZ"/>
                  </a:p>
                </p:txBody>
              </p:sp>
              <p:sp>
                <p:nvSpPr>
                  <p:cNvPr id="1136" name="Line 262"/>
                  <p:cNvSpPr>
                    <a:spLocks noChangeShapeType="1"/>
                  </p:cNvSpPr>
                  <p:nvPr/>
                </p:nvSpPr>
                <p:spPr bwMode="auto">
                  <a:xfrm>
                    <a:off x="4677" y="3294"/>
                    <a:ext cx="44" cy="25"/>
                  </a:xfrm>
                  <a:prstGeom prst="line">
                    <a:avLst/>
                  </a:prstGeom>
                  <a:noFill/>
                  <a:ln w="6350">
                    <a:solidFill>
                      <a:srgbClr val="C06000"/>
                    </a:solidFill>
                    <a:round/>
                    <a:headEnd/>
                    <a:tailEnd/>
                  </a:ln>
                </p:spPr>
                <p:txBody>
                  <a:bodyPr/>
                  <a:lstStyle/>
                  <a:p>
                    <a:endParaRPr lang="cs-CZ"/>
                  </a:p>
                </p:txBody>
              </p:sp>
              <p:sp>
                <p:nvSpPr>
                  <p:cNvPr id="1137" name="Line 263"/>
                  <p:cNvSpPr>
                    <a:spLocks noChangeShapeType="1"/>
                  </p:cNvSpPr>
                  <p:nvPr/>
                </p:nvSpPr>
                <p:spPr bwMode="auto">
                  <a:xfrm>
                    <a:off x="4718" y="3269"/>
                    <a:ext cx="22" cy="36"/>
                  </a:xfrm>
                  <a:prstGeom prst="line">
                    <a:avLst/>
                  </a:prstGeom>
                  <a:noFill/>
                  <a:ln w="6350">
                    <a:solidFill>
                      <a:srgbClr val="C06000"/>
                    </a:solidFill>
                    <a:round/>
                    <a:headEnd/>
                    <a:tailEnd/>
                  </a:ln>
                </p:spPr>
                <p:txBody>
                  <a:bodyPr/>
                  <a:lstStyle/>
                  <a:p>
                    <a:endParaRPr lang="cs-CZ"/>
                  </a:p>
                </p:txBody>
              </p:sp>
              <p:sp>
                <p:nvSpPr>
                  <p:cNvPr id="1138" name="Line 264"/>
                  <p:cNvSpPr>
                    <a:spLocks noChangeShapeType="1"/>
                  </p:cNvSpPr>
                  <p:nvPr/>
                </p:nvSpPr>
                <p:spPr bwMode="auto">
                  <a:xfrm>
                    <a:off x="4765" y="3256"/>
                    <a:ext cx="19" cy="33"/>
                  </a:xfrm>
                  <a:prstGeom prst="line">
                    <a:avLst/>
                  </a:prstGeom>
                  <a:noFill/>
                  <a:ln w="6350">
                    <a:solidFill>
                      <a:srgbClr val="C06000"/>
                    </a:solidFill>
                    <a:round/>
                    <a:headEnd/>
                    <a:tailEnd/>
                  </a:ln>
                </p:spPr>
                <p:txBody>
                  <a:bodyPr/>
                  <a:lstStyle/>
                  <a:p>
                    <a:endParaRPr lang="cs-CZ"/>
                  </a:p>
                </p:txBody>
              </p:sp>
              <p:sp>
                <p:nvSpPr>
                  <p:cNvPr id="1139" name="Line 265"/>
                  <p:cNvSpPr>
                    <a:spLocks noChangeShapeType="1"/>
                  </p:cNvSpPr>
                  <p:nvPr/>
                </p:nvSpPr>
                <p:spPr bwMode="auto">
                  <a:xfrm>
                    <a:off x="4816" y="3243"/>
                    <a:ext cx="1" cy="40"/>
                  </a:xfrm>
                  <a:prstGeom prst="line">
                    <a:avLst/>
                  </a:prstGeom>
                  <a:noFill/>
                  <a:ln w="6350">
                    <a:solidFill>
                      <a:srgbClr val="C06000"/>
                    </a:solidFill>
                    <a:round/>
                    <a:headEnd/>
                    <a:tailEnd/>
                  </a:ln>
                </p:spPr>
                <p:txBody>
                  <a:bodyPr/>
                  <a:lstStyle/>
                  <a:p>
                    <a:endParaRPr lang="cs-CZ"/>
                  </a:p>
                </p:txBody>
              </p:sp>
              <p:sp>
                <p:nvSpPr>
                  <p:cNvPr id="1140" name="Line 266"/>
                  <p:cNvSpPr>
                    <a:spLocks noChangeShapeType="1"/>
                  </p:cNvSpPr>
                  <p:nvPr/>
                </p:nvSpPr>
                <p:spPr bwMode="auto">
                  <a:xfrm flipH="1">
                    <a:off x="4850" y="3242"/>
                    <a:ext cx="12" cy="44"/>
                  </a:xfrm>
                  <a:prstGeom prst="line">
                    <a:avLst/>
                  </a:prstGeom>
                  <a:noFill/>
                  <a:ln w="6350">
                    <a:solidFill>
                      <a:srgbClr val="C06000"/>
                    </a:solidFill>
                    <a:round/>
                    <a:headEnd/>
                    <a:tailEnd/>
                  </a:ln>
                </p:spPr>
                <p:txBody>
                  <a:bodyPr/>
                  <a:lstStyle/>
                  <a:p>
                    <a:endParaRPr lang="cs-CZ"/>
                  </a:p>
                </p:txBody>
              </p:sp>
              <p:sp>
                <p:nvSpPr>
                  <p:cNvPr id="1141" name="Line 267"/>
                  <p:cNvSpPr>
                    <a:spLocks noChangeShapeType="1"/>
                  </p:cNvSpPr>
                  <p:nvPr/>
                </p:nvSpPr>
                <p:spPr bwMode="auto">
                  <a:xfrm flipH="1">
                    <a:off x="4887" y="3255"/>
                    <a:ext cx="14" cy="24"/>
                  </a:xfrm>
                  <a:prstGeom prst="line">
                    <a:avLst/>
                  </a:prstGeom>
                  <a:noFill/>
                  <a:ln w="6350">
                    <a:solidFill>
                      <a:srgbClr val="C06000"/>
                    </a:solidFill>
                    <a:round/>
                    <a:headEnd/>
                    <a:tailEnd/>
                  </a:ln>
                </p:spPr>
                <p:txBody>
                  <a:bodyPr/>
                  <a:lstStyle/>
                  <a:p>
                    <a:endParaRPr lang="cs-CZ"/>
                  </a:p>
                </p:txBody>
              </p:sp>
              <p:sp>
                <p:nvSpPr>
                  <p:cNvPr id="1142" name="Line 268"/>
                  <p:cNvSpPr>
                    <a:spLocks noChangeShapeType="1"/>
                  </p:cNvSpPr>
                  <p:nvPr/>
                </p:nvSpPr>
                <p:spPr bwMode="auto">
                  <a:xfrm flipH="1">
                    <a:off x="4922" y="3269"/>
                    <a:ext cx="14" cy="16"/>
                  </a:xfrm>
                  <a:prstGeom prst="line">
                    <a:avLst/>
                  </a:prstGeom>
                  <a:noFill/>
                  <a:ln w="6350">
                    <a:solidFill>
                      <a:srgbClr val="C06000"/>
                    </a:solidFill>
                    <a:round/>
                    <a:headEnd/>
                    <a:tailEnd/>
                  </a:ln>
                </p:spPr>
                <p:txBody>
                  <a:bodyPr/>
                  <a:lstStyle/>
                  <a:p>
                    <a:endParaRPr lang="cs-CZ"/>
                  </a:p>
                </p:txBody>
              </p:sp>
              <p:sp>
                <p:nvSpPr>
                  <p:cNvPr id="1143" name="Line 269"/>
                  <p:cNvSpPr>
                    <a:spLocks noChangeShapeType="1"/>
                  </p:cNvSpPr>
                  <p:nvPr/>
                </p:nvSpPr>
                <p:spPr bwMode="auto">
                  <a:xfrm flipH="1">
                    <a:off x="4954" y="3276"/>
                    <a:ext cx="27" cy="25"/>
                  </a:xfrm>
                  <a:prstGeom prst="line">
                    <a:avLst/>
                  </a:prstGeom>
                  <a:noFill/>
                  <a:ln w="6350">
                    <a:solidFill>
                      <a:srgbClr val="C06000"/>
                    </a:solidFill>
                    <a:round/>
                    <a:headEnd/>
                    <a:tailEnd/>
                  </a:ln>
                </p:spPr>
                <p:txBody>
                  <a:bodyPr/>
                  <a:lstStyle/>
                  <a:p>
                    <a:endParaRPr lang="cs-CZ"/>
                  </a:p>
                </p:txBody>
              </p:sp>
              <p:sp>
                <p:nvSpPr>
                  <p:cNvPr id="1144" name="Line 270"/>
                  <p:cNvSpPr>
                    <a:spLocks noChangeShapeType="1"/>
                  </p:cNvSpPr>
                  <p:nvPr/>
                </p:nvSpPr>
                <p:spPr bwMode="auto">
                  <a:xfrm flipH="1">
                    <a:off x="4991" y="3297"/>
                    <a:ext cx="27" cy="20"/>
                  </a:xfrm>
                  <a:prstGeom prst="line">
                    <a:avLst/>
                  </a:prstGeom>
                  <a:noFill/>
                  <a:ln w="6350">
                    <a:solidFill>
                      <a:srgbClr val="C06000"/>
                    </a:solidFill>
                    <a:round/>
                    <a:headEnd/>
                    <a:tailEnd/>
                  </a:ln>
                </p:spPr>
                <p:txBody>
                  <a:bodyPr/>
                  <a:lstStyle/>
                  <a:p>
                    <a:endParaRPr lang="cs-CZ"/>
                  </a:p>
                </p:txBody>
              </p:sp>
              <p:sp>
                <p:nvSpPr>
                  <p:cNvPr id="1145" name="Line 271"/>
                  <p:cNvSpPr>
                    <a:spLocks noChangeShapeType="1"/>
                  </p:cNvSpPr>
                  <p:nvPr/>
                </p:nvSpPr>
                <p:spPr bwMode="auto">
                  <a:xfrm flipH="1">
                    <a:off x="4995" y="3325"/>
                    <a:ext cx="57" cy="9"/>
                  </a:xfrm>
                  <a:prstGeom prst="line">
                    <a:avLst/>
                  </a:prstGeom>
                  <a:noFill/>
                  <a:ln w="6350">
                    <a:solidFill>
                      <a:srgbClr val="C06000"/>
                    </a:solidFill>
                    <a:round/>
                    <a:headEnd/>
                    <a:tailEnd/>
                  </a:ln>
                </p:spPr>
                <p:txBody>
                  <a:bodyPr/>
                  <a:lstStyle/>
                  <a:p>
                    <a:endParaRPr lang="cs-CZ"/>
                  </a:p>
                </p:txBody>
              </p:sp>
            </p:grpSp>
          </p:grpSp>
          <p:grpSp>
            <p:nvGrpSpPr>
              <p:cNvPr id="1261" name="Group 272"/>
              <p:cNvGrpSpPr>
                <a:grpSpLocks/>
              </p:cNvGrpSpPr>
              <p:nvPr/>
            </p:nvGrpSpPr>
            <p:grpSpPr bwMode="auto">
              <a:xfrm>
                <a:off x="4729" y="3329"/>
                <a:ext cx="287" cy="796"/>
                <a:chOff x="4729" y="3329"/>
                <a:chExt cx="287" cy="796"/>
              </a:xfrm>
            </p:grpSpPr>
            <p:grpSp>
              <p:nvGrpSpPr>
                <p:cNvPr id="1266" name="Group 273"/>
                <p:cNvGrpSpPr>
                  <a:grpSpLocks/>
                </p:cNvGrpSpPr>
                <p:nvPr/>
              </p:nvGrpSpPr>
              <p:grpSpPr bwMode="auto">
                <a:xfrm>
                  <a:off x="4729" y="3329"/>
                  <a:ext cx="287" cy="796"/>
                  <a:chOff x="4729" y="3329"/>
                  <a:chExt cx="287" cy="796"/>
                </a:xfrm>
              </p:grpSpPr>
              <p:grpSp>
                <p:nvGrpSpPr>
                  <p:cNvPr id="1267" name="Group 274"/>
                  <p:cNvGrpSpPr>
                    <a:grpSpLocks/>
                  </p:cNvGrpSpPr>
                  <p:nvPr/>
                </p:nvGrpSpPr>
                <p:grpSpPr bwMode="auto">
                  <a:xfrm>
                    <a:off x="4729" y="3329"/>
                    <a:ext cx="287" cy="796"/>
                    <a:chOff x="4729" y="3329"/>
                    <a:chExt cx="287" cy="796"/>
                  </a:xfrm>
                </p:grpSpPr>
                <p:grpSp>
                  <p:nvGrpSpPr>
                    <p:cNvPr id="1271" name="Group 275"/>
                    <p:cNvGrpSpPr>
                      <a:grpSpLocks/>
                    </p:cNvGrpSpPr>
                    <p:nvPr/>
                  </p:nvGrpSpPr>
                  <p:grpSpPr bwMode="auto">
                    <a:xfrm>
                      <a:off x="4729" y="3394"/>
                      <a:ext cx="287" cy="731"/>
                      <a:chOff x="4729" y="3394"/>
                      <a:chExt cx="287" cy="731"/>
                    </a:xfrm>
                  </p:grpSpPr>
                  <p:sp>
                    <p:nvSpPr>
                      <p:cNvPr id="1131" name="Freeform 276"/>
                      <p:cNvSpPr>
                        <a:spLocks/>
                      </p:cNvSpPr>
                      <p:nvPr/>
                    </p:nvSpPr>
                    <p:spPr bwMode="auto">
                      <a:xfrm>
                        <a:off x="4731" y="3394"/>
                        <a:ext cx="285" cy="731"/>
                      </a:xfrm>
                      <a:custGeom>
                        <a:avLst/>
                        <a:gdLst>
                          <a:gd name="T0" fmla="*/ 29 w 569"/>
                          <a:gd name="T1" fmla="*/ 1 h 1462"/>
                          <a:gd name="T2" fmla="*/ 21 w 569"/>
                          <a:gd name="T3" fmla="*/ 3 h 1462"/>
                          <a:gd name="T4" fmla="*/ 15 w 569"/>
                          <a:gd name="T5" fmla="*/ 5 h 1462"/>
                          <a:gd name="T6" fmla="*/ 12 w 569"/>
                          <a:gd name="T7" fmla="*/ 10 h 1462"/>
                          <a:gd name="T8" fmla="*/ 10 w 569"/>
                          <a:gd name="T9" fmla="*/ 17 h 1462"/>
                          <a:gd name="T10" fmla="*/ 5 w 569"/>
                          <a:gd name="T11" fmla="*/ 24 h 1462"/>
                          <a:gd name="T12" fmla="*/ 2 w 569"/>
                          <a:gd name="T13" fmla="*/ 30 h 1462"/>
                          <a:gd name="T14" fmla="*/ 0 w 569"/>
                          <a:gd name="T15" fmla="*/ 38 h 1462"/>
                          <a:gd name="T16" fmla="*/ 2 w 569"/>
                          <a:gd name="T17" fmla="*/ 46 h 1462"/>
                          <a:gd name="T18" fmla="*/ 4 w 569"/>
                          <a:gd name="T19" fmla="*/ 52 h 1462"/>
                          <a:gd name="T20" fmla="*/ 9 w 569"/>
                          <a:gd name="T21" fmla="*/ 58 h 1462"/>
                          <a:gd name="T22" fmla="*/ 15 w 569"/>
                          <a:gd name="T23" fmla="*/ 60 h 1462"/>
                          <a:gd name="T24" fmla="*/ 23 w 569"/>
                          <a:gd name="T25" fmla="*/ 60 h 1462"/>
                          <a:gd name="T26" fmla="*/ 21 w 569"/>
                          <a:gd name="T27" fmla="*/ 69 h 1462"/>
                          <a:gd name="T28" fmla="*/ 19 w 569"/>
                          <a:gd name="T29" fmla="*/ 78 h 1462"/>
                          <a:gd name="T30" fmla="*/ 21 w 569"/>
                          <a:gd name="T31" fmla="*/ 83 h 1462"/>
                          <a:gd name="T32" fmla="*/ 26 w 569"/>
                          <a:gd name="T33" fmla="*/ 91 h 1462"/>
                          <a:gd name="T34" fmla="*/ 30 w 569"/>
                          <a:gd name="T35" fmla="*/ 97 h 1462"/>
                          <a:gd name="T36" fmla="*/ 33 w 569"/>
                          <a:gd name="T37" fmla="*/ 107 h 1462"/>
                          <a:gd name="T38" fmla="*/ 36 w 569"/>
                          <a:gd name="T39" fmla="*/ 118 h 1462"/>
                          <a:gd name="T40" fmla="*/ 37 w 569"/>
                          <a:gd name="T41" fmla="*/ 131 h 1462"/>
                          <a:gd name="T42" fmla="*/ 39 w 569"/>
                          <a:gd name="T43" fmla="*/ 154 h 1462"/>
                          <a:gd name="T44" fmla="*/ 41 w 569"/>
                          <a:gd name="T45" fmla="*/ 175 h 1462"/>
                          <a:gd name="T46" fmla="*/ 72 w 569"/>
                          <a:gd name="T47" fmla="*/ 183 h 1462"/>
                          <a:gd name="T48" fmla="*/ 69 w 569"/>
                          <a:gd name="T49" fmla="*/ 175 h 1462"/>
                          <a:gd name="T50" fmla="*/ 68 w 569"/>
                          <a:gd name="T51" fmla="*/ 158 h 1462"/>
                          <a:gd name="T52" fmla="*/ 66 w 569"/>
                          <a:gd name="T53" fmla="*/ 132 h 1462"/>
                          <a:gd name="T54" fmla="*/ 62 w 569"/>
                          <a:gd name="T55" fmla="*/ 107 h 1462"/>
                          <a:gd name="T56" fmla="*/ 58 w 569"/>
                          <a:gd name="T57" fmla="*/ 80 h 1462"/>
                          <a:gd name="T58" fmla="*/ 55 w 569"/>
                          <a:gd name="T59" fmla="*/ 65 h 1462"/>
                          <a:gd name="T60" fmla="*/ 53 w 569"/>
                          <a:gd name="T61" fmla="*/ 56 h 1462"/>
                          <a:gd name="T62" fmla="*/ 52 w 569"/>
                          <a:gd name="T63" fmla="*/ 46 h 1462"/>
                          <a:gd name="T64" fmla="*/ 50 w 569"/>
                          <a:gd name="T65" fmla="*/ 33 h 1462"/>
                          <a:gd name="T66" fmla="*/ 46 w 569"/>
                          <a:gd name="T67" fmla="*/ 15 h 1462"/>
                          <a:gd name="T68" fmla="*/ 43 w 569"/>
                          <a:gd name="T69" fmla="*/ 10 h 1462"/>
                          <a:gd name="T70" fmla="*/ 35 w 569"/>
                          <a:gd name="T71" fmla="*/ 3 h 14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69"/>
                          <a:gd name="T109" fmla="*/ 0 h 1462"/>
                          <a:gd name="T110" fmla="*/ 569 w 569"/>
                          <a:gd name="T111" fmla="*/ 1462 h 14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69" h="1462">
                            <a:moveTo>
                              <a:pt x="257" y="0"/>
                            </a:moveTo>
                            <a:lnTo>
                              <a:pt x="226" y="3"/>
                            </a:lnTo>
                            <a:lnTo>
                              <a:pt x="193" y="9"/>
                            </a:lnTo>
                            <a:lnTo>
                              <a:pt x="161" y="17"/>
                            </a:lnTo>
                            <a:lnTo>
                              <a:pt x="135" y="28"/>
                            </a:lnTo>
                            <a:lnTo>
                              <a:pt x="119" y="40"/>
                            </a:lnTo>
                            <a:lnTo>
                              <a:pt x="108" y="51"/>
                            </a:lnTo>
                            <a:lnTo>
                              <a:pt x="96" y="76"/>
                            </a:lnTo>
                            <a:lnTo>
                              <a:pt x="86" y="97"/>
                            </a:lnTo>
                            <a:lnTo>
                              <a:pt x="73" y="133"/>
                            </a:lnTo>
                            <a:lnTo>
                              <a:pt x="55" y="167"/>
                            </a:lnTo>
                            <a:lnTo>
                              <a:pt x="37" y="195"/>
                            </a:lnTo>
                            <a:lnTo>
                              <a:pt x="23" y="215"/>
                            </a:lnTo>
                            <a:lnTo>
                              <a:pt x="10" y="241"/>
                            </a:lnTo>
                            <a:lnTo>
                              <a:pt x="1" y="272"/>
                            </a:lnTo>
                            <a:lnTo>
                              <a:pt x="0" y="298"/>
                            </a:lnTo>
                            <a:lnTo>
                              <a:pt x="4" y="337"/>
                            </a:lnTo>
                            <a:lnTo>
                              <a:pt x="10" y="366"/>
                            </a:lnTo>
                            <a:lnTo>
                              <a:pt x="20" y="396"/>
                            </a:lnTo>
                            <a:lnTo>
                              <a:pt x="31" y="416"/>
                            </a:lnTo>
                            <a:lnTo>
                              <a:pt x="47" y="440"/>
                            </a:lnTo>
                            <a:lnTo>
                              <a:pt x="71" y="464"/>
                            </a:lnTo>
                            <a:lnTo>
                              <a:pt x="89" y="480"/>
                            </a:lnTo>
                            <a:lnTo>
                              <a:pt x="113" y="484"/>
                            </a:lnTo>
                            <a:lnTo>
                              <a:pt x="155" y="489"/>
                            </a:lnTo>
                            <a:lnTo>
                              <a:pt x="180" y="486"/>
                            </a:lnTo>
                            <a:lnTo>
                              <a:pt x="171" y="523"/>
                            </a:lnTo>
                            <a:lnTo>
                              <a:pt x="164" y="551"/>
                            </a:lnTo>
                            <a:lnTo>
                              <a:pt x="157" y="583"/>
                            </a:lnTo>
                            <a:lnTo>
                              <a:pt x="152" y="617"/>
                            </a:lnTo>
                            <a:lnTo>
                              <a:pt x="154" y="643"/>
                            </a:lnTo>
                            <a:lnTo>
                              <a:pt x="161" y="662"/>
                            </a:lnTo>
                            <a:lnTo>
                              <a:pt x="180" y="690"/>
                            </a:lnTo>
                            <a:lnTo>
                              <a:pt x="203" y="727"/>
                            </a:lnTo>
                            <a:lnTo>
                              <a:pt x="220" y="755"/>
                            </a:lnTo>
                            <a:lnTo>
                              <a:pt x="237" y="778"/>
                            </a:lnTo>
                            <a:lnTo>
                              <a:pt x="250" y="812"/>
                            </a:lnTo>
                            <a:lnTo>
                              <a:pt x="262" y="861"/>
                            </a:lnTo>
                            <a:lnTo>
                              <a:pt x="274" y="913"/>
                            </a:lnTo>
                            <a:lnTo>
                              <a:pt x="281" y="949"/>
                            </a:lnTo>
                            <a:lnTo>
                              <a:pt x="287" y="995"/>
                            </a:lnTo>
                            <a:lnTo>
                              <a:pt x="291" y="1042"/>
                            </a:lnTo>
                            <a:lnTo>
                              <a:pt x="299" y="1121"/>
                            </a:lnTo>
                            <a:lnTo>
                              <a:pt x="308" y="1228"/>
                            </a:lnTo>
                            <a:lnTo>
                              <a:pt x="314" y="1322"/>
                            </a:lnTo>
                            <a:lnTo>
                              <a:pt x="321" y="1399"/>
                            </a:lnTo>
                            <a:lnTo>
                              <a:pt x="324" y="1462"/>
                            </a:lnTo>
                            <a:lnTo>
                              <a:pt x="569" y="1462"/>
                            </a:lnTo>
                            <a:lnTo>
                              <a:pt x="559" y="1428"/>
                            </a:lnTo>
                            <a:lnTo>
                              <a:pt x="551" y="1393"/>
                            </a:lnTo>
                            <a:lnTo>
                              <a:pt x="545" y="1360"/>
                            </a:lnTo>
                            <a:lnTo>
                              <a:pt x="537" y="1262"/>
                            </a:lnTo>
                            <a:lnTo>
                              <a:pt x="529" y="1145"/>
                            </a:lnTo>
                            <a:lnTo>
                              <a:pt x="523" y="1053"/>
                            </a:lnTo>
                            <a:lnTo>
                              <a:pt x="508" y="971"/>
                            </a:lnTo>
                            <a:lnTo>
                              <a:pt x="489" y="863"/>
                            </a:lnTo>
                            <a:lnTo>
                              <a:pt x="474" y="753"/>
                            </a:lnTo>
                            <a:lnTo>
                              <a:pt x="460" y="634"/>
                            </a:lnTo>
                            <a:lnTo>
                              <a:pt x="447" y="548"/>
                            </a:lnTo>
                            <a:lnTo>
                              <a:pt x="437" y="514"/>
                            </a:lnTo>
                            <a:lnTo>
                              <a:pt x="426" y="478"/>
                            </a:lnTo>
                            <a:lnTo>
                              <a:pt x="417" y="449"/>
                            </a:lnTo>
                            <a:lnTo>
                              <a:pt x="414" y="415"/>
                            </a:lnTo>
                            <a:lnTo>
                              <a:pt x="414" y="367"/>
                            </a:lnTo>
                            <a:lnTo>
                              <a:pt x="408" y="318"/>
                            </a:lnTo>
                            <a:lnTo>
                              <a:pt x="396" y="260"/>
                            </a:lnTo>
                            <a:lnTo>
                              <a:pt x="379" y="184"/>
                            </a:lnTo>
                            <a:lnTo>
                              <a:pt x="364" y="124"/>
                            </a:lnTo>
                            <a:lnTo>
                              <a:pt x="355" y="104"/>
                            </a:lnTo>
                            <a:lnTo>
                              <a:pt x="338" y="78"/>
                            </a:lnTo>
                            <a:lnTo>
                              <a:pt x="309" y="43"/>
                            </a:lnTo>
                            <a:lnTo>
                              <a:pt x="280" y="17"/>
                            </a:lnTo>
                            <a:lnTo>
                              <a:pt x="257" y="0"/>
                            </a:lnTo>
                            <a:close/>
                          </a:path>
                        </a:pathLst>
                      </a:custGeom>
                      <a:solidFill>
                        <a:srgbClr val="FFFF40"/>
                      </a:solidFill>
                      <a:ln w="9525">
                        <a:noFill/>
                        <a:round/>
                        <a:headEnd/>
                        <a:tailEnd/>
                      </a:ln>
                    </p:spPr>
                    <p:txBody>
                      <a:bodyPr/>
                      <a:lstStyle/>
                      <a:p>
                        <a:endParaRPr lang="cs-CZ"/>
                      </a:p>
                    </p:txBody>
                  </p:sp>
                  <p:sp>
                    <p:nvSpPr>
                      <p:cNvPr id="1132" name="Freeform 277"/>
                      <p:cNvSpPr>
                        <a:spLocks/>
                      </p:cNvSpPr>
                      <p:nvPr/>
                    </p:nvSpPr>
                    <p:spPr bwMode="auto">
                      <a:xfrm>
                        <a:off x="4729" y="3419"/>
                        <a:ext cx="74" cy="73"/>
                      </a:xfrm>
                      <a:custGeom>
                        <a:avLst/>
                        <a:gdLst>
                          <a:gd name="T0" fmla="*/ 18 w 149"/>
                          <a:gd name="T1" fmla="*/ 0 h 146"/>
                          <a:gd name="T2" fmla="*/ 16 w 149"/>
                          <a:gd name="T3" fmla="*/ 1 h 146"/>
                          <a:gd name="T4" fmla="*/ 14 w 149"/>
                          <a:gd name="T5" fmla="*/ 2 h 146"/>
                          <a:gd name="T6" fmla="*/ 11 w 149"/>
                          <a:gd name="T7" fmla="*/ 3 h 146"/>
                          <a:gd name="T8" fmla="*/ 9 w 149"/>
                          <a:gd name="T9" fmla="*/ 5 h 146"/>
                          <a:gd name="T10" fmla="*/ 6 w 149"/>
                          <a:gd name="T11" fmla="*/ 5 h 146"/>
                          <a:gd name="T12" fmla="*/ 4 w 149"/>
                          <a:gd name="T13" fmla="*/ 5 h 146"/>
                          <a:gd name="T14" fmla="*/ 3 w 149"/>
                          <a:gd name="T15" fmla="*/ 6 h 146"/>
                          <a:gd name="T16" fmla="*/ 2 w 149"/>
                          <a:gd name="T17" fmla="*/ 7 h 146"/>
                          <a:gd name="T18" fmla="*/ 1 w 149"/>
                          <a:gd name="T19" fmla="*/ 9 h 146"/>
                          <a:gd name="T20" fmla="*/ 0 w 149"/>
                          <a:gd name="T21" fmla="*/ 10 h 146"/>
                          <a:gd name="T22" fmla="*/ 0 w 149"/>
                          <a:gd name="T23" fmla="*/ 12 h 146"/>
                          <a:gd name="T24" fmla="*/ 0 w 149"/>
                          <a:gd name="T25" fmla="*/ 13 h 146"/>
                          <a:gd name="T26" fmla="*/ 0 w 149"/>
                          <a:gd name="T27" fmla="*/ 15 h 146"/>
                          <a:gd name="T28" fmla="*/ 1 w 149"/>
                          <a:gd name="T29" fmla="*/ 17 h 146"/>
                          <a:gd name="T30" fmla="*/ 1 w 149"/>
                          <a:gd name="T31" fmla="*/ 18 h 146"/>
                          <a:gd name="T32" fmla="*/ 2 w 149"/>
                          <a:gd name="T33" fmla="*/ 18 h 146"/>
                          <a:gd name="T34" fmla="*/ 5 w 149"/>
                          <a:gd name="T35" fmla="*/ 18 h 146"/>
                          <a:gd name="T36" fmla="*/ 6 w 149"/>
                          <a:gd name="T37" fmla="*/ 18 h 146"/>
                          <a:gd name="T38" fmla="*/ 8 w 149"/>
                          <a:gd name="T39" fmla="*/ 18 h 146"/>
                          <a:gd name="T40" fmla="*/ 9 w 149"/>
                          <a:gd name="T41" fmla="*/ 17 h 146"/>
                          <a:gd name="T42" fmla="*/ 10 w 149"/>
                          <a:gd name="T43" fmla="*/ 14 h 146"/>
                          <a:gd name="T44" fmla="*/ 11 w 149"/>
                          <a:gd name="T45" fmla="*/ 13 h 146"/>
                          <a:gd name="T46" fmla="*/ 12 w 149"/>
                          <a:gd name="T47" fmla="*/ 11 h 146"/>
                          <a:gd name="T48" fmla="*/ 13 w 149"/>
                          <a:gd name="T49" fmla="*/ 10 h 146"/>
                          <a:gd name="T50" fmla="*/ 13 w 149"/>
                          <a:gd name="T51" fmla="*/ 9 h 146"/>
                          <a:gd name="T52" fmla="*/ 13 w 149"/>
                          <a:gd name="T53" fmla="*/ 7 h 146"/>
                          <a:gd name="T54" fmla="*/ 14 w 149"/>
                          <a:gd name="T55" fmla="*/ 5 h 146"/>
                          <a:gd name="T56" fmla="*/ 15 w 149"/>
                          <a:gd name="T57" fmla="*/ 5 h 146"/>
                          <a:gd name="T58" fmla="*/ 16 w 149"/>
                          <a:gd name="T59" fmla="*/ 2 h 146"/>
                          <a:gd name="T60" fmla="*/ 18 w 149"/>
                          <a:gd name="T61" fmla="*/ 0 h 1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9"/>
                          <a:gd name="T94" fmla="*/ 0 h 146"/>
                          <a:gd name="T95" fmla="*/ 149 w 149"/>
                          <a:gd name="T96" fmla="*/ 146 h 14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9" h="146">
                            <a:moveTo>
                              <a:pt x="149" y="0"/>
                            </a:moveTo>
                            <a:lnTo>
                              <a:pt x="128" y="15"/>
                            </a:lnTo>
                            <a:lnTo>
                              <a:pt x="115" y="22"/>
                            </a:lnTo>
                            <a:lnTo>
                              <a:pt x="93" y="31"/>
                            </a:lnTo>
                            <a:lnTo>
                              <a:pt x="73" y="37"/>
                            </a:lnTo>
                            <a:lnTo>
                              <a:pt x="54" y="39"/>
                            </a:lnTo>
                            <a:lnTo>
                              <a:pt x="36" y="42"/>
                            </a:lnTo>
                            <a:lnTo>
                              <a:pt x="25" y="48"/>
                            </a:lnTo>
                            <a:lnTo>
                              <a:pt x="16" y="61"/>
                            </a:lnTo>
                            <a:lnTo>
                              <a:pt x="8" y="72"/>
                            </a:lnTo>
                            <a:lnTo>
                              <a:pt x="3" y="82"/>
                            </a:lnTo>
                            <a:lnTo>
                              <a:pt x="0" y="96"/>
                            </a:lnTo>
                            <a:lnTo>
                              <a:pt x="0" y="107"/>
                            </a:lnTo>
                            <a:lnTo>
                              <a:pt x="3" y="121"/>
                            </a:lnTo>
                            <a:lnTo>
                              <a:pt x="8" y="136"/>
                            </a:lnTo>
                            <a:lnTo>
                              <a:pt x="14" y="143"/>
                            </a:lnTo>
                            <a:lnTo>
                              <a:pt x="23" y="146"/>
                            </a:lnTo>
                            <a:lnTo>
                              <a:pt x="40" y="143"/>
                            </a:lnTo>
                            <a:lnTo>
                              <a:pt x="54" y="141"/>
                            </a:lnTo>
                            <a:lnTo>
                              <a:pt x="68" y="144"/>
                            </a:lnTo>
                            <a:lnTo>
                              <a:pt x="76" y="131"/>
                            </a:lnTo>
                            <a:lnTo>
                              <a:pt x="85" y="116"/>
                            </a:lnTo>
                            <a:lnTo>
                              <a:pt x="93" y="106"/>
                            </a:lnTo>
                            <a:lnTo>
                              <a:pt x="101" y="95"/>
                            </a:lnTo>
                            <a:lnTo>
                              <a:pt x="110" y="85"/>
                            </a:lnTo>
                            <a:lnTo>
                              <a:pt x="109" y="76"/>
                            </a:lnTo>
                            <a:lnTo>
                              <a:pt x="111" y="62"/>
                            </a:lnTo>
                            <a:lnTo>
                              <a:pt x="114" y="47"/>
                            </a:lnTo>
                            <a:lnTo>
                              <a:pt x="122" y="36"/>
                            </a:lnTo>
                            <a:lnTo>
                              <a:pt x="133" y="22"/>
                            </a:lnTo>
                            <a:lnTo>
                              <a:pt x="149" y="0"/>
                            </a:lnTo>
                            <a:close/>
                          </a:path>
                        </a:pathLst>
                      </a:custGeom>
                      <a:solidFill>
                        <a:srgbClr val="FFE0C0"/>
                      </a:solidFill>
                      <a:ln w="9525">
                        <a:noFill/>
                        <a:round/>
                        <a:headEnd/>
                        <a:tailEnd/>
                      </a:ln>
                    </p:spPr>
                    <p:txBody>
                      <a:bodyPr/>
                      <a:lstStyle/>
                      <a:p>
                        <a:endParaRPr lang="cs-CZ"/>
                      </a:p>
                    </p:txBody>
                  </p:sp>
                </p:grpSp>
                <p:sp>
                  <p:nvSpPr>
                    <p:cNvPr id="1130" name="Freeform 278"/>
                    <p:cNvSpPr>
                      <a:spLocks/>
                    </p:cNvSpPr>
                    <p:nvPr/>
                  </p:nvSpPr>
                  <p:spPr bwMode="auto">
                    <a:xfrm>
                      <a:off x="4801" y="3329"/>
                      <a:ext cx="198" cy="796"/>
                    </a:xfrm>
                    <a:custGeom>
                      <a:avLst/>
                      <a:gdLst>
                        <a:gd name="T0" fmla="*/ 42 w 395"/>
                        <a:gd name="T1" fmla="*/ 0 h 1593"/>
                        <a:gd name="T2" fmla="*/ 38 w 395"/>
                        <a:gd name="T3" fmla="*/ 0 h 1593"/>
                        <a:gd name="T4" fmla="*/ 35 w 395"/>
                        <a:gd name="T5" fmla="*/ 0 h 1593"/>
                        <a:gd name="T6" fmla="*/ 31 w 395"/>
                        <a:gd name="T7" fmla="*/ 3 h 1593"/>
                        <a:gd name="T8" fmla="*/ 26 w 395"/>
                        <a:gd name="T9" fmla="*/ 8 h 1593"/>
                        <a:gd name="T10" fmla="*/ 23 w 395"/>
                        <a:gd name="T11" fmla="*/ 12 h 1593"/>
                        <a:gd name="T12" fmla="*/ 21 w 395"/>
                        <a:gd name="T13" fmla="*/ 17 h 1593"/>
                        <a:gd name="T14" fmla="*/ 17 w 395"/>
                        <a:gd name="T15" fmla="*/ 19 h 1593"/>
                        <a:gd name="T16" fmla="*/ 14 w 395"/>
                        <a:gd name="T17" fmla="*/ 19 h 1593"/>
                        <a:gd name="T18" fmla="*/ 11 w 395"/>
                        <a:gd name="T19" fmla="*/ 19 h 1593"/>
                        <a:gd name="T20" fmla="*/ 7 w 395"/>
                        <a:gd name="T21" fmla="*/ 20 h 1593"/>
                        <a:gd name="T22" fmla="*/ 4 w 395"/>
                        <a:gd name="T23" fmla="*/ 23 h 1593"/>
                        <a:gd name="T24" fmla="*/ 2 w 395"/>
                        <a:gd name="T25" fmla="*/ 26 h 1593"/>
                        <a:gd name="T26" fmla="*/ 1 w 395"/>
                        <a:gd name="T27" fmla="*/ 40 h 1593"/>
                        <a:gd name="T28" fmla="*/ 10 w 395"/>
                        <a:gd name="T29" fmla="*/ 69 h 1593"/>
                        <a:gd name="T30" fmla="*/ 7 w 395"/>
                        <a:gd name="T31" fmla="*/ 74 h 1593"/>
                        <a:gd name="T32" fmla="*/ 13 w 395"/>
                        <a:gd name="T33" fmla="*/ 88 h 1593"/>
                        <a:gd name="T34" fmla="*/ 18 w 395"/>
                        <a:gd name="T35" fmla="*/ 102 h 1593"/>
                        <a:gd name="T36" fmla="*/ 21 w 395"/>
                        <a:gd name="T37" fmla="*/ 122 h 1593"/>
                        <a:gd name="T38" fmla="*/ 25 w 395"/>
                        <a:gd name="T39" fmla="*/ 134 h 1593"/>
                        <a:gd name="T40" fmla="*/ 29 w 395"/>
                        <a:gd name="T41" fmla="*/ 145 h 1593"/>
                        <a:gd name="T42" fmla="*/ 31 w 395"/>
                        <a:gd name="T43" fmla="*/ 155 h 1593"/>
                        <a:gd name="T44" fmla="*/ 33 w 395"/>
                        <a:gd name="T45" fmla="*/ 167 h 1593"/>
                        <a:gd name="T46" fmla="*/ 34 w 395"/>
                        <a:gd name="T47" fmla="*/ 178 h 1593"/>
                        <a:gd name="T48" fmla="*/ 34 w 395"/>
                        <a:gd name="T49" fmla="*/ 188 h 1593"/>
                        <a:gd name="T50" fmla="*/ 34 w 395"/>
                        <a:gd name="T51" fmla="*/ 199 h 1593"/>
                        <a:gd name="T52" fmla="*/ 49 w 395"/>
                        <a:gd name="T53" fmla="*/ 187 h 1593"/>
                        <a:gd name="T54" fmla="*/ 48 w 395"/>
                        <a:gd name="T55" fmla="*/ 172 h 1593"/>
                        <a:gd name="T56" fmla="*/ 47 w 395"/>
                        <a:gd name="T57" fmla="*/ 159 h 1593"/>
                        <a:gd name="T58" fmla="*/ 45 w 395"/>
                        <a:gd name="T59" fmla="*/ 146 h 1593"/>
                        <a:gd name="T60" fmla="*/ 43 w 395"/>
                        <a:gd name="T61" fmla="*/ 131 h 1593"/>
                        <a:gd name="T62" fmla="*/ 40 w 395"/>
                        <a:gd name="T63" fmla="*/ 117 h 1593"/>
                        <a:gd name="T64" fmla="*/ 38 w 395"/>
                        <a:gd name="T65" fmla="*/ 98 h 1593"/>
                        <a:gd name="T66" fmla="*/ 37 w 395"/>
                        <a:gd name="T67" fmla="*/ 88 h 1593"/>
                        <a:gd name="T68" fmla="*/ 34 w 395"/>
                        <a:gd name="T69" fmla="*/ 79 h 1593"/>
                        <a:gd name="T70" fmla="*/ 33 w 395"/>
                        <a:gd name="T71" fmla="*/ 72 h 1593"/>
                        <a:gd name="T72" fmla="*/ 33 w 395"/>
                        <a:gd name="T73" fmla="*/ 62 h 1593"/>
                        <a:gd name="T74" fmla="*/ 34 w 395"/>
                        <a:gd name="T75" fmla="*/ 55 h 1593"/>
                        <a:gd name="T76" fmla="*/ 33 w 395"/>
                        <a:gd name="T77" fmla="*/ 51 h 1593"/>
                        <a:gd name="T78" fmla="*/ 30 w 395"/>
                        <a:gd name="T79" fmla="*/ 43 h 1593"/>
                        <a:gd name="T80" fmla="*/ 28 w 395"/>
                        <a:gd name="T81" fmla="*/ 35 h 1593"/>
                        <a:gd name="T82" fmla="*/ 26 w 395"/>
                        <a:gd name="T83" fmla="*/ 30 h 1593"/>
                        <a:gd name="T84" fmla="*/ 27 w 395"/>
                        <a:gd name="T85" fmla="*/ 27 h 1593"/>
                        <a:gd name="T86" fmla="*/ 30 w 395"/>
                        <a:gd name="T87" fmla="*/ 23 h 1593"/>
                        <a:gd name="T88" fmla="*/ 34 w 395"/>
                        <a:gd name="T89" fmla="*/ 18 h 1593"/>
                        <a:gd name="T90" fmla="*/ 37 w 395"/>
                        <a:gd name="T91" fmla="*/ 13 h 1593"/>
                        <a:gd name="T92" fmla="*/ 42 w 395"/>
                        <a:gd name="T93" fmla="*/ 10 h 1593"/>
                        <a:gd name="T94" fmla="*/ 46 w 395"/>
                        <a:gd name="T95" fmla="*/ 8 h 1593"/>
                        <a:gd name="T96" fmla="*/ 50 w 395"/>
                        <a:gd name="T97" fmla="*/ 8 h 15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5"/>
                        <a:gd name="T148" fmla="*/ 0 h 1593"/>
                        <a:gd name="T149" fmla="*/ 395 w 395"/>
                        <a:gd name="T150" fmla="*/ 1593 h 15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5" h="1593">
                          <a:moveTo>
                            <a:pt x="346" y="6"/>
                          </a:moveTo>
                          <a:lnTo>
                            <a:pt x="332" y="3"/>
                          </a:lnTo>
                          <a:lnTo>
                            <a:pt x="318" y="1"/>
                          </a:lnTo>
                          <a:lnTo>
                            <a:pt x="302" y="0"/>
                          </a:lnTo>
                          <a:lnTo>
                            <a:pt x="288" y="2"/>
                          </a:lnTo>
                          <a:lnTo>
                            <a:pt x="275" y="6"/>
                          </a:lnTo>
                          <a:lnTo>
                            <a:pt x="261" y="16"/>
                          </a:lnTo>
                          <a:lnTo>
                            <a:pt x="241" y="30"/>
                          </a:lnTo>
                          <a:lnTo>
                            <a:pt x="223" y="46"/>
                          </a:lnTo>
                          <a:lnTo>
                            <a:pt x="205" y="67"/>
                          </a:lnTo>
                          <a:lnTo>
                            <a:pt x="193" y="84"/>
                          </a:lnTo>
                          <a:lnTo>
                            <a:pt x="184" y="102"/>
                          </a:lnTo>
                          <a:lnTo>
                            <a:pt x="174" y="122"/>
                          </a:lnTo>
                          <a:lnTo>
                            <a:pt x="165" y="136"/>
                          </a:lnTo>
                          <a:lnTo>
                            <a:pt x="150" y="148"/>
                          </a:lnTo>
                          <a:lnTo>
                            <a:pt x="134" y="159"/>
                          </a:lnTo>
                          <a:lnTo>
                            <a:pt x="125" y="156"/>
                          </a:lnTo>
                          <a:lnTo>
                            <a:pt x="111" y="154"/>
                          </a:lnTo>
                          <a:lnTo>
                            <a:pt x="98" y="153"/>
                          </a:lnTo>
                          <a:lnTo>
                            <a:pt x="86" y="154"/>
                          </a:lnTo>
                          <a:lnTo>
                            <a:pt x="69" y="159"/>
                          </a:lnTo>
                          <a:lnTo>
                            <a:pt x="52" y="167"/>
                          </a:lnTo>
                          <a:lnTo>
                            <a:pt x="37" y="177"/>
                          </a:lnTo>
                          <a:lnTo>
                            <a:pt x="26" y="186"/>
                          </a:lnTo>
                          <a:lnTo>
                            <a:pt x="17" y="199"/>
                          </a:lnTo>
                          <a:lnTo>
                            <a:pt x="11" y="214"/>
                          </a:lnTo>
                          <a:lnTo>
                            <a:pt x="8" y="229"/>
                          </a:lnTo>
                          <a:lnTo>
                            <a:pt x="1" y="322"/>
                          </a:lnTo>
                          <a:lnTo>
                            <a:pt x="0" y="422"/>
                          </a:lnTo>
                          <a:lnTo>
                            <a:pt x="80" y="554"/>
                          </a:lnTo>
                          <a:lnTo>
                            <a:pt x="84" y="586"/>
                          </a:lnTo>
                          <a:lnTo>
                            <a:pt x="55" y="593"/>
                          </a:lnTo>
                          <a:lnTo>
                            <a:pt x="78" y="645"/>
                          </a:lnTo>
                          <a:lnTo>
                            <a:pt x="98" y="706"/>
                          </a:lnTo>
                          <a:lnTo>
                            <a:pt x="114" y="753"/>
                          </a:lnTo>
                          <a:lnTo>
                            <a:pt x="137" y="818"/>
                          </a:lnTo>
                          <a:lnTo>
                            <a:pt x="153" y="897"/>
                          </a:lnTo>
                          <a:lnTo>
                            <a:pt x="168" y="976"/>
                          </a:lnTo>
                          <a:lnTo>
                            <a:pt x="179" y="1032"/>
                          </a:lnTo>
                          <a:lnTo>
                            <a:pt x="196" y="1076"/>
                          </a:lnTo>
                          <a:lnTo>
                            <a:pt x="212" y="1123"/>
                          </a:lnTo>
                          <a:lnTo>
                            <a:pt x="226" y="1162"/>
                          </a:lnTo>
                          <a:lnTo>
                            <a:pt x="232" y="1197"/>
                          </a:lnTo>
                          <a:lnTo>
                            <a:pt x="241" y="1241"/>
                          </a:lnTo>
                          <a:lnTo>
                            <a:pt x="251" y="1291"/>
                          </a:lnTo>
                          <a:lnTo>
                            <a:pt x="258" y="1341"/>
                          </a:lnTo>
                          <a:lnTo>
                            <a:pt x="265" y="1385"/>
                          </a:lnTo>
                          <a:lnTo>
                            <a:pt x="271" y="1430"/>
                          </a:lnTo>
                          <a:lnTo>
                            <a:pt x="270" y="1465"/>
                          </a:lnTo>
                          <a:lnTo>
                            <a:pt x="269" y="1510"/>
                          </a:lnTo>
                          <a:lnTo>
                            <a:pt x="271" y="1552"/>
                          </a:lnTo>
                          <a:lnTo>
                            <a:pt x="272" y="1593"/>
                          </a:lnTo>
                          <a:lnTo>
                            <a:pt x="392" y="1593"/>
                          </a:lnTo>
                          <a:lnTo>
                            <a:pt x="388" y="1499"/>
                          </a:lnTo>
                          <a:lnTo>
                            <a:pt x="385" y="1440"/>
                          </a:lnTo>
                          <a:lnTo>
                            <a:pt x="384" y="1382"/>
                          </a:lnTo>
                          <a:lnTo>
                            <a:pt x="381" y="1324"/>
                          </a:lnTo>
                          <a:lnTo>
                            <a:pt x="374" y="1275"/>
                          </a:lnTo>
                          <a:lnTo>
                            <a:pt x="367" y="1227"/>
                          </a:lnTo>
                          <a:lnTo>
                            <a:pt x="358" y="1175"/>
                          </a:lnTo>
                          <a:lnTo>
                            <a:pt x="350" y="1118"/>
                          </a:lnTo>
                          <a:lnTo>
                            <a:pt x="339" y="1049"/>
                          </a:lnTo>
                          <a:lnTo>
                            <a:pt x="330" y="994"/>
                          </a:lnTo>
                          <a:lnTo>
                            <a:pt x="317" y="937"/>
                          </a:lnTo>
                          <a:lnTo>
                            <a:pt x="299" y="848"/>
                          </a:lnTo>
                          <a:lnTo>
                            <a:pt x="297" y="790"/>
                          </a:lnTo>
                          <a:lnTo>
                            <a:pt x="294" y="734"/>
                          </a:lnTo>
                          <a:lnTo>
                            <a:pt x="291" y="707"/>
                          </a:lnTo>
                          <a:lnTo>
                            <a:pt x="281" y="675"/>
                          </a:lnTo>
                          <a:lnTo>
                            <a:pt x="272" y="639"/>
                          </a:lnTo>
                          <a:lnTo>
                            <a:pt x="265" y="608"/>
                          </a:lnTo>
                          <a:lnTo>
                            <a:pt x="262" y="576"/>
                          </a:lnTo>
                          <a:lnTo>
                            <a:pt x="260" y="543"/>
                          </a:lnTo>
                          <a:lnTo>
                            <a:pt x="263" y="502"/>
                          </a:lnTo>
                          <a:lnTo>
                            <a:pt x="265" y="471"/>
                          </a:lnTo>
                          <a:lnTo>
                            <a:pt x="267" y="445"/>
                          </a:lnTo>
                          <a:lnTo>
                            <a:pt x="265" y="431"/>
                          </a:lnTo>
                          <a:lnTo>
                            <a:pt x="258" y="410"/>
                          </a:lnTo>
                          <a:lnTo>
                            <a:pt x="248" y="383"/>
                          </a:lnTo>
                          <a:lnTo>
                            <a:pt x="237" y="351"/>
                          </a:lnTo>
                          <a:lnTo>
                            <a:pt x="226" y="316"/>
                          </a:lnTo>
                          <a:lnTo>
                            <a:pt x="218" y="287"/>
                          </a:lnTo>
                          <a:lnTo>
                            <a:pt x="212" y="263"/>
                          </a:lnTo>
                          <a:lnTo>
                            <a:pt x="208" y="247"/>
                          </a:lnTo>
                          <a:lnTo>
                            <a:pt x="205" y="231"/>
                          </a:lnTo>
                          <a:lnTo>
                            <a:pt x="215" y="221"/>
                          </a:lnTo>
                          <a:lnTo>
                            <a:pt x="227" y="206"/>
                          </a:lnTo>
                          <a:lnTo>
                            <a:pt x="240" y="186"/>
                          </a:lnTo>
                          <a:lnTo>
                            <a:pt x="253" y="169"/>
                          </a:lnTo>
                          <a:lnTo>
                            <a:pt x="267" y="146"/>
                          </a:lnTo>
                          <a:lnTo>
                            <a:pt x="281" y="127"/>
                          </a:lnTo>
                          <a:lnTo>
                            <a:pt x="294" y="111"/>
                          </a:lnTo>
                          <a:lnTo>
                            <a:pt x="310" y="98"/>
                          </a:lnTo>
                          <a:lnTo>
                            <a:pt x="329" y="86"/>
                          </a:lnTo>
                          <a:lnTo>
                            <a:pt x="347" y="77"/>
                          </a:lnTo>
                          <a:lnTo>
                            <a:pt x="367" y="71"/>
                          </a:lnTo>
                          <a:lnTo>
                            <a:pt x="384" y="68"/>
                          </a:lnTo>
                          <a:lnTo>
                            <a:pt x="395" y="68"/>
                          </a:lnTo>
                          <a:lnTo>
                            <a:pt x="346" y="6"/>
                          </a:lnTo>
                          <a:close/>
                        </a:path>
                      </a:pathLst>
                    </a:custGeom>
                    <a:solidFill>
                      <a:srgbClr val="FFA040"/>
                    </a:solidFill>
                    <a:ln w="9525">
                      <a:noFill/>
                      <a:round/>
                      <a:headEnd/>
                      <a:tailEnd/>
                    </a:ln>
                  </p:spPr>
                  <p:txBody>
                    <a:bodyPr/>
                    <a:lstStyle/>
                    <a:p>
                      <a:endParaRPr lang="cs-CZ"/>
                    </a:p>
                  </p:txBody>
                </p:sp>
              </p:grpSp>
              <p:sp>
                <p:nvSpPr>
                  <p:cNvPr id="1128" name="Freeform 279"/>
                  <p:cNvSpPr>
                    <a:spLocks/>
                  </p:cNvSpPr>
                  <p:nvPr/>
                </p:nvSpPr>
                <p:spPr bwMode="auto">
                  <a:xfrm>
                    <a:off x="4745" y="3441"/>
                    <a:ext cx="118" cy="178"/>
                  </a:xfrm>
                  <a:custGeom>
                    <a:avLst/>
                    <a:gdLst>
                      <a:gd name="T0" fmla="*/ 1 w 235"/>
                      <a:gd name="T1" fmla="*/ 17 h 357"/>
                      <a:gd name="T2" fmla="*/ 2 w 235"/>
                      <a:gd name="T3" fmla="*/ 14 h 357"/>
                      <a:gd name="T4" fmla="*/ 4 w 235"/>
                      <a:gd name="T5" fmla="*/ 12 h 357"/>
                      <a:gd name="T6" fmla="*/ 5 w 235"/>
                      <a:gd name="T7" fmla="*/ 9 h 357"/>
                      <a:gd name="T8" fmla="*/ 7 w 235"/>
                      <a:gd name="T9" fmla="*/ 7 h 357"/>
                      <a:gd name="T10" fmla="*/ 9 w 235"/>
                      <a:gd name="T11" fmla="*/ 4 h 357"/>
                      <a:gd name="T12" fmla="*/ 11 w 235"/>
                      <a:gd name="T13" fmla="*/ 2 h 357"/>
                      <a:gd name="T14" fmla="*/ 13 w 235"/>
                      <a:gd name="T15" fmla="*/ 1 h 357"/>
                      <a:gd name="T16" fmla="*/ 14 w 235"/>
                      <a:gd name="T17" fmla="*/ 0 h 357"/>
                      <a:gd name="T18" fmla="*/ 16 w 235"/>
                      <a:gd name="T19" fmla="*/ 0 h 357"/>
                      <a:gd name="T20" fmla="*/ 17 w 235"/>
                      <a:gd name="T21" fmla="*/ 0 h 357"/>
                      <a:gd name="T22" fmla="*/ 18 w 235"/>
                      <a:gd name="T23" fmla="*/ 0 h 357"/>
                      <a:gd name="T24" fmla="*/ 19 w 235"/>
                      <a:gd name="T25" fmla="*/ 0 h 357"/>
                      <a:gd name="T26" fmla="*/ 21 w 235"/>
                      <a:gd name="T27" fmla="*/ 1 h 357"/>
                      <a:gd name="T28" fmla="*/ 22 w 235"/>
                      <a:gd name="T29" fmla="*/ 2 h 357"/>
                      <a:gd name="T30" fmla="*/ 24 w 235"/>
                      <a:gd name="T31" fmla="*/ 4 h 357"/>
                      <a:gd name="T32" fmla="*/ 25 w 235"/>
                      <a:gd name="T33" fmla="*/ 6 h 357"/>
                      <a:gd name="T34" fmla="*/ 27 w 235"/>
                      <a:gd name="T35" fmla="*/ 8 h 357"/>
                      <a:gd name="T36" fmla="*/ 28 w 235"/>
                      <a:gd name="T37" fmla="*/ 10 h 357"/>
                      <a:gd name="T38" fmla="*/ 29 w 235"/>
                      <a:gd name="T39" fmla="*/ 13 h 357"/>
                      <a:gd name="T40" fmla="*/ 29 w 235"/>
                      <a:gd name="T41" fmla="*/ 16 h 357"/>
                      <a:gd name="T42" fmla="*/ 30 w 235"/>
                      <a:gd name="T43" fmla="*/ 19 h 357"/>
                      <a:gd name="T44" fmla="*/ 30 w 235"/>
                      <a:gd name="T45" fmla="*/ 23 h 357"/>
                      <a:gd name="T46" fmla="*/ 29 w 235"/>
                      <a:gd name="T47" fmla="*/ 25 h 357"/>
                      <a:gd name="T48" fmla="*/ 28 w 235"/>
                      <a:gd name="T49" fmla="*/ 29 h 357"/>
                      <a:gd name="T50" fmla="*/ 28 w 235"/>
                      <a:gd name="T51" fmla="*/ 31 h 357"/>
                      <a:gd name="T52" fmla="*/ 27 w 235"/>
                      <a:gd name="T53" fmla="*/ 34 h 357"/>
                      <a:gd name="T54" fmla="*/ 26 w 235"/>
                      <a:gd name="T55" fmla="*/ 37 h 357"/>
                      <a:gd name="T56" fmla="*/ 25 w 235"/>
                      <a:gd name="T57" fmla="*/ 39 h 357"/>
                      <a:gd name="T58" fmla="*/ 23 w 235"/>
                      <a:gd name="T59" fmla="*/ 41 h 357"/>
                      <a:gd name="T60" fmla="*/ 21 w 235"/>
                      <a:gd name="T61" fmla="*/ 42 h 357"/>
                      <a:gd name="T62" fmla="*/ 20 w 235"/>
                      <a:gd name="T63" fmla="*/ 43 h 357"/>
                      <a:gd name="T64" fmla="*/ 17 w 235"/>
                      <a:gd name="T65" fmla="*/ 44 h 357"/>
                      <a:gd name="T66" fmla="*/ 15 w 235"/>
                      <a:gd name="T67" fmla="*/ 44 h 357"/>
                      <a:gd name="T68" fmla="*/ 13 w 235"/>
                      <a:gd name="T69" fmla="*/ 44 h 357"/>
                      <a:gd name="T70" fmla="*/ 10 w 235"/>
                      <a:gd name="T71" fmla="*/ 44 h 357"/>
                      <a:gd name="T72" fmla="*/ 8 w 235"/>
                      <a:gd name="T73" fmla="*/ 44 h 357"/>
                      <a:gd name="T74" fmla="*/ 7 w 235"/>
                      <a:gd name="T75" fmla="*/ 43 h 357"/>
                      <a:gd name="T76" fmla="*/ 5 w 235"/>
                      <a:gd name="T77" fmla="*/ 42 h 357"/>
                      <a:gd name="T78" fmla="*/ 4 w 235"/>
                      <a:gd name="T79" fmla="*/ 41 h 357"/>
                      <a:gd name="T80" fmla="*/ 3 w 235"/>
                      <a:gd name="T81" fmla="*/ 39 h 357"/>
                      <a:gd name="T82" fmla="*/ 2 w 235"/>
                      <a:gd name="T83" fmla="*/ 36 h 357"/>
                      <a:gd name="T84" fmla="*/ 2 w 235"/>
                      <a:gd name="T85" fmla="*/ 33 h 357"/>
                      <a:gd name="T86" fmla="*/ 1 w 235"/>
                      <a:gd name="T87" fmla="*/ 31 h 357"/>
                      <a:gd name="T88" fmla="*/ 1 w 235"/>
                      <a:gd name="T89" fmla="*/ 29 h 357"/>
                      <a:gd name="T90" fmla="*/ 1 w 235"/>
                      <a:gd name="T91" fmla="*/ 26 h 357"/>
                      <a:gd name="T92" fmla="*/ 0 w 235"/>
                      <a:gd name="T93" fmla="*/ 23 h 357"/>
                      <a:gd name="T94" fmla="*/ 1 w 235"/>
                      <a:gd name="T95" fmla="*/ 20 h 357"/>
                      <a:gd name="T96" fmla="*/ 1 w 235"/>
                      <a:gd name="T97" fmla="*/ 17 h 3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5"/>
                      <a:gd name="T148" fmla="*/ 0 h 357"/>
                      <a:gd name="T149" fmla="*/ 235 w 235"/>
                      <a:gd name="T150" fmla="*/ 357 h 35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5" h="357">
                        <a:moveTo>
                          <a:pt x="6" y="141"/>
                        </a:moveTo>
                        <a:lnTo>
                          <a:pt x="15" y="117"/>
                        </a:lnTo>
                        <a:lnTo>
                          <a:pt x="26" y="98"/>
                        </a:lnTo>
                        <a:lnTo>
                          <a:pt x="39" y="79"/>
                        </a:lnTo>
                        <a:lnTo>
                          <a:pt x="53" y="58"/>
                        </a:lnTo>
                        <a:lnTo>
                          <a:pt x="69" y="39"/>
                        </a:lnTo>
                        <a:lnTo>
                          <a:pt x="86" y="23"/>
                        </a:lnTo>
                        <a:lnTo>
                          <a:pt x="100" y="10"/>
                        </a:lnTo>
                        <a:lnTo>
                          <a:pt x="112" y="4"/>
                        </a:lnTo>
                        <a:lnTo>
                          <a:pt x="124" y="1"/>
                        </a:lnTo>
                        <a:lnTo>
                          <a:pt x="134" y="0"/>
                        </a:lnTo>
                        <a:lnTo>
                          <a:pt x="137" y="0"/>
                        </a:lnTo>
                        <a:lnTo>
                          <a:pt x="149" y="3"/>
                        </a:lnTo>
                        <a:lnTo>
                          <a:pt x="161" y="10"/>
                        </a:lnTo>
                        <a:lnTo>
                          <a:pt x="170" y="18"/>
                        </a:lnTo>
                        <a:lnTo>
                          <a:pt x="187" y="34"/>
                        </a:lnTo>
                        <a:lnTo>
                          <a:pt x="199" y="50"/>
                        </a:lnTo>
                        <a:lnTo>
                          <a:pt x="211" y="67"/>
                        </a:lnTo>
                        <a:lnTo>
                          <a:pt x="221" y="87"/>
                        </a:lnTo>
                        <a:lnTo>
                          <a:pt x="228" y="108"/>
                        </a:lnTo>
                        <a:lnTo>
                          <a:pt x="232" y="131"/>
                        </a:lnTo>
                        <a:lnTo>
                          <a:pt x="234" y="156"/>
                        </a:lnTo>
                        <a:lnTo>
                          <a:pt x="235" y="184"/>
                        </a:lnTo>
                        <a:lnTo>
                          <a:pt x="232" y="205"/>
                        </a:lnTo>
                        <a:lnTo>
                          <a:pt x="224" y="233"/>
                        </a:lnTo>
                        <a:lnTo>
                          <a:pt x="220" y="251"/>
                        </a:lnTo>
                        <a:lnTo>
                          <a:pt x="213" y="276"/>
                        </a:lnTo>
                        <a:lnTo>
                          <a:pt x="205" y="298"/>
                        </a:lnTo>
                        <a:lnTo>
                          <a:pt x="193" y="318"/>
                        </a:lnTo>
                        <a:lnTo>
                          <a:pt x="181" y="332"/>
                        </a:lnTo>
                        <a:lnTo>
                          <a:pt x="167" y="343"/>
                        </a:lnTo>
                        <a:lnTo>
                          <a:pt x="153" y="351"/>
                        </a:lnTo>
                        <a:lnTo>
                          <a:pt x="136" y="355"/>
                        </a:lnTo>
                        <a:lnTo>
                          <a:pt x="118" y="356"/>
                        </a:lnTo>
                        <a:lnTo>
                          <a:pt x="98" y="357"/>
                        </a:lnTo>
                        <a:lnTo>
                          <a:pt x="80" y="355"/>
                        </a:lnTo>
                        <a:lnTo>
                          <a:pt x="62" y="352"/>
                        </a:lnTo>
                        <a:lnTo>
                          <a:pt x="50" y="346"/>
                        </a:lnTo>
                        <a:lnTo>
                          <a:pt x="40" y="337"/>
                        </a:lnTo>
                        <a:lnTo>
                          <a:pt x="32" y="328"/>
                        </a:lnTo>
                        <a:lnTo>
                          <a:pt x="22" y="313"/>
                        </a:lnTo>
                        <a:lnTo>
                          <a:pt x="15" y="293"/>
                        </a:lnTo>
                        <a:lnTo>
                          <a:pt x="9" y="271"/>
                        </a:lnTo>
                        <a:lnTo>
                          <a:pt x="5" y="255"/>
                        </a:lnTo>
                        <a:lnTo>
                          <a:pt x="2" y="237"/>
                        </a:lnTo>
                        <a:lnTo>
                          <a:pt x="1" y="213"/>
                        </a:lnTo>
                        <a:lnTo>
                          <a:pt x="0" y="189"/>
                        </a:lnTo>
                        <a:lnTo>
                          <a:pt x="2" y="163"/>
                        </a:lnTo>
                        <a:lnTo>
                          <a:pt x="6" y="141"/>
                        </a:lnTo>
                        <a:close/>
                      </a:path>
                    </a:pathLst>
                  </a:custGeom>
                  <a:solidFill>
                    <a:srgbClr val="E07000"/>
                  </a:solidFill>
                  <a:ln w="9525">
                    <a:noFill/>
                    <a:round/>
                    <a:headEnd/>
                    <a:tailEnd/>
                  </a:ln>
                </p:spPr>
                <p:txBody>
                  <a:bodyPr/>
                  <a:lstStyle/>
                  <a:p>
                    <a:endParaRPr lang="cs-CZ"/>
                  </a:p>
                </p:txBody>
              </p:sp>
            </p:grpSp>
            <p:grpSp>
              <p:nvGrpSpPr>
                <p:cNvPr id="1272" name="Group 280"/>
                <p:cNvGrpSpPr>
                  <a:grpSpLocks/>
                </p:cNvGrpSpPr>
                <p:nvPr/>
              </p:nvGrpSpPr>
              <p:grpSpPr bwMode="auto">
                <a:xfrm>
                  <a:off x="4851" y="3541"/>
                  <a:ext cx="90" cy="388"/>
                  <a:chOff x="4851" y="3541"/>
                  <a:chExt cx="90" cy="388"/>
                </a:xfrm>
              </p:grpSpPr>
              <p:sp>
                <p:nvSpPr>
                  <p:cNvPr id="1124" name="Freeform 281"/>
                  <p:cNvSpPr>
                    <a:spLocks/>
                  </p:cNvSpPr>
                  <p:nvPr/>
                </p:nvSpPr>
                <p:spPr bwMode="auto">
                  <a:xfrm>
                    <a:off x="4903" y="3541"/>
                    <a:ext cx="31" cy="83"/>
                  </a:xfrm>
                  <a:custGeom>
                    <a:avLst/>
                    <a:gdLst>
                      <a:gd name="T0" fmla="*/ 7 w 63"/>
                      <a:gd name="T1" fmla="*/ 0 h 164"/>
                      <a:gd name="T2" fmla="*/ 5 w 63"/>
                      <a:gd name="T3" fmla="*/ 1 h 164"/>
                      <a:gd name="T4" fmla="*/ 4 w 63"/>
                      <a:gd name="T5" fmla="*/ 1 h 164"/>
                      <a:gd name="T6" fmla="*/ 2 w 63"/>
                      <a:gd name="T7" fmla="*/ 2 h 164"/>
                      <a:gd name="T8" fmla="*/ 1 w 63"/>
                      <a:gd name="T9" fmla="*/ 3 h 164"/>
                      <a:gd name="T10" fmla="*/ 1 w 63"/>
                      <a:gd name="T11" fmla="*/ 5 h 164"/>
                      <a:gd name="T12" fmla="*/ 0 w 63"/>
                      <a:gd name="T13" fmla="*/ 7 h 164"/>
                      <a:gd name="T14" fmla="*/ 0 w 63"/>
                      <a:gd name="T15" fmla="*/ 9 h 164"/>
                      <a:gd name="T16" fmla="*/ 0 w 63"/>
                      <a:gd name="T17" fmla="*/ 11 h 164"/>
                      <a:gd name="T18" fmla="*/ 0 w 63"/>
                      <a:gd name="T19" fmla="*/ 14 h 164"/>
                      <a:gd name="T20" fmla="*/ 0 w 63"/>
                      <a:gd name="T21" fmla="*/ 16 h 164"/>
                      <a:gd name="T22" fmla="*/ 1 w 63"/>
                      <a:gd name="T23" fmla="*/ 18 h 164"/>
                      <a:gd name="T24" fmla="*/ 2 w 63"/>
                      <a:gd name="T25" fmla="*/ 19 h 164"/>
                      <a:gd name="T26" fmla="*/ 4 w 63"/>
                      <a:gd name="T27" fmla="*/ 20 h 164"/>
                      <a:gd name="T28" fmla="*/ 6 w 63"/>
                      <a:gd name="T29" fmla="*/ 21 h 164"/>
                      <a:gd name="T30" fmla="*/ 7 w 63"/>
                      <a:gd name="T31" fmla="*/ 21 h 164"/>
                      <a:gd name="T32" fmla="*/ 7 w 63"/>
                      <a:gd name="T33" fmla="*/ 18 h 164"/>
                      <a:gd name="T34" fmla="*/ 7 w 63"/>
                      <a:gd name="T35" fmla="*/ 15 h 164"/>
                      <a:gd name="T36" fmla="*/ 7 w 63"/>
                      <a:gd name="T37" fmla="*/ 10 h 164"/>
                      <a:gd name="T38" fmla="*/ 7 w 63"/>
                      <a:gd name="T39" fmla="*/ 6 h 164"/>
                      <a:gd name="T40" fmla="*/ 7 w 63"/>
                      <a:gd name="T41" fmla="*/ 3 h 164"/>
                      <a:gd name="T42" fmla="*/ 7 w 63"/>
                      <a:gd name="T43" fmla="*/ 0 h 1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3"/>
                      <a:gd name="T67" fmla="*/ 0 h 164"/>
                      <a:gd name="T68" fmla="*/ 63 w 63"/>
                      <a:gd name="T69" fmla="*/ 164 h 1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3" h="164">
                        <a:moveTo>
                          <a:pt x="59" y="0"/>
                        </a:moveTo>
                        <a:lnTo>
                          <a:pt x="43" y="1"/>
                        </a:lnTo>
                        <a:lnTo>
                          <a:pt x="32" y="5"/>
                        </a:lnTo>
                        <a:lnTo>
                          <a:pt x="22" y="11"/>
                        </a:lnTo>
                        <a:lnTo>
                          <a:pt x="14" y="23"/>
                        </a:lnTo>
                        <a:lnTo>
                          <a:pt x="8" y="38"/>
                        </a:lnTo>
                        <a:lnTo>
                          <a:pt x="4" y="52"/>
                        </a:lnTo>
                        <a:lnTo>
                          <a:pt x="1" y="68"/>
                        </a:lnTo>
                        <a:lnTo>
                          <a:pt x="0" y="85"/>
                        </a:lnTo>
                        <a:lnTo>
                          <a:pt x="2" y="107"/>
                        </a:lnTo>
                        <a:lnTo>
                          <a:pt x="7" y="124"/>
                        </a:lnTo>
                        <a:lnTo>
                          <a:pt x="15" y="140"/>
                        </a:lnTo>
                        <a:lnTo>
                          <a:pt x="23" y="149"/>
                        </a:lnTo>
                        <a:lnTo>
                          <a:pt x="34" y="155"/>
                        </a:lnTo>
                        <a:lnTo>
                          <a:pt x="48" y="161"/>
                        </a:lnTo>
                        <a:lnTo>
                          <a:pt x="59" y="164"/>
                        </a:lnTo>
                        <a:lnTo>
                          <a:pt x="57" y="140"/>
                        </a:lnTo>
                        <a:lnTo>
                          <a:pt x="56" y="112"/>
                        </a:lnTo>
                        <a:lnTo>
                          <a:pt x="60" y="74"/>
                        </a:lnTo>
                        <a:lnTo>
                          <a:pt x="61" y="42"/>
                        </a:lnTo>
                        <a:lnTo>
                          <a:pt x="63" y="17"/>
                        </a:lnTo>
                        <a:lnTo>
                          <a:pt x="59" y="0"/>
                        </a:lnTo>
                        <a:close/>
                      </a:path>
                    </a:pathLst>
                  </a:custGeom>
                  <a:solidFill>
                    <a:srgbClr val="C0C0FF"/>
                  </a:solidFill>
                  <a:ln w="9525">
                    <a:noFill/>
                    <a:round/>
                    <a:headEnd/>
                    <a:tailEnd/>
                  </a:ln>
                </p:spPr>
                <p:txBody>
                  <a:bodyPr/>
                  <a:lstStyle/>
                  <a:p>
                    <a:endParaRPr lang="cs-CZ"/>
                  </a:p>
                </p:txBody>
              </p:sp>
              <p:sp>
                <p:nvSpPr>
                  <p:cNvPr id="1125" name="Freeform 282"/>
                  <p:cNvSpPr>
                    <a:spLocks/>
                  </p:cNvSpPr>
                  <p:nvPr/>
                </p:nvSpPr>
                <p:spPr bwMode="auto">
                  <a:xfrm>
                    <a:off x="4851" y="3640"/>
                    <a:ext cx="44" cy="83"/>
                  </a:xfrm>
                  <a:custGeom>
                    <a:avLst/>
                    <a:gdLst>
                      <a:gd name="T0" fmla="*/ 2 w 89"/>
                      <a:gd name="T1" fmla="*/ 0 h 166"/>
                      <a:gd name="T2" fmla="*/ 3 w 89"/>
                      <a:gd name="T3" fmla="*/ 1 h 166"/>
                      <a:gd name="T4" fmla="*/ 5 w 89"/>
                      <a:gd name="T5" fmla="*/ 1 h 166"/>
                      <a:gd name="T6" fmla="*/ 7 w 89"/>
                      <a:gd name="T7" fmla="*/ 3 h 166"/>
                      <a:gd name="T8" fmla="*/ 8 w 89"/>
                      <a:gd name="T9" fmla="*/ 3 h 166"/>
                      <a:gd name="T10" fmla="*/ 9 w 89"/>
                      <a:gd name="T11" fmla="*/ 5 h 166"/>
                      <a:gd name="T12" fmla="*/ 10 w 89"/>
                      <a:gd name="T13" fmla="*/ 9 h 166"/>
                      <a:gd name="T14" fmla="*/ 10 w 89"/>
                      <a:gd name="T15" fmla="*/ 10 h 166"/>
                      <a:gd name="T16" fmla="*/ 11 w 89"/>
                      <a:gd name="T17" fmla="*/ 13 h 166"/>
                      <a:gd name="T18" fmla="*/ 10 w 89"/>
                      <a:gd name="T19" fmla="*/ 15 h 166"/>
                      <a:gd name="T20" fmla="*/ 10 w 89"/>
                      <a:gd name="T21" fmla="*/ 18 h 166"/>
                      <a:gd name="T22" fmla="*/ 9 w 89"/>
                      <a:gd name="T23" fmla="*/ 20 h 166"/>
                      <a:gd name="T24" fmla="*/ 8 w 89"/>
                      <a:gd name="T25" fmla="*/ 21 h 166"/>
                      <a:gd name="T26" fmla="*/ 7 w 89"/>
                      <a:gd name="T27" fmla="*/ 21 h 166"/>
                      <a:gd name="T28" fmla="*/ 5 w 89"/>
                      <a:gd name="T29" fmla="*/ 20 h 166"/>
                      <a:gd name="T30" fmla="*/ 4 w 89"/>
                      <a:gd name="T31" fmla="*/ 19 h 166"/>
                      <a:gd name="T32" fmla="*/ 3 w 89"/>
                      <a:gd name="T33" fmla="*/ 18 h 166"/>
                      <a:gd name="T34" fmla="*/ 2 w 89"/>
                      <a:gd name="T35" fmla="*/ 15 h 166"/>
                      <a:gd name="T36" fmla="*/ 1 w 89"/>
                      <a:gd name="T37" fmla="*/ 14 h 166"/>
                      <a:gd name="T38" fmla="*/ 1 w 89"/>
                      <a:gd name="T39" fmla="*/ 11 h 166"/>
                      <a:gd name="T40" fmla="*/ 0 w 89"/>
                      <a:gd name="T41" fmla="*/ 10 h 166"/>
                      <a:gd name="T42" fmla="*/ 0 w 89"/>
                      <a:gd name="T43" fmla="*/ 7 h 166"/>
                      <a:gd name="T44" fmla="*/ 0 w 89"/>
                      <a:gd name="T45" fmla="*/ 5 h 166"/>
                      <a:gd name="T46" fmla="*/ 0 w 89"/>
                      <a:gd name="T47" fmla="*/ 3 h 166"/>
                      <a:gd name="T48" fmla="*/ 1 w 89"/>
                      <a:gd name="T49" fmla="*/ 1 h 166"/>
                      <a:gd name="T50" fmla="*/ 2 w 89"/>
                      <a:gd name="T51" fmla="*/ 0 h 1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166"/>
                      <a:gd name="T80" fmla="*/ 89 w 89"/>
                      <a:gd name="T81" fmla="*/ 166 h 16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166">
                        <a:moveTo>
                          <a:pt x="16" y="0"/>
                        </a:moveTo>
                        <a:lnTo>
                          <a:pt x="28" y="3"/>
                        </a:lnTo>
                        <a:lnTo>
                          <a:pt x="44" y="9"/>
                        </a:lnTo>
                        <a:lnTo>
                          <a:pt x="57" y="20"/>
                        </a:lnTo>
                        <a:lnTo>
                          <a:pt x="67" y="31"/>
                        </a:lnTo>
                        <a:lnTo>
                          <a:pt x="75" y="45"/>
                        </a:lnTo>
                        <a:lnTo>
                          <a:pt x="84" y="65"/>
                        </a:lnTo>
                        <a:lnTo>
                          <a:pt x="87" y="83"/>
                        </a:lnTo>
                        <a:lnTo>
                          <a:pt x="89" y="107"/>
                        </a:lnTo>
                        <a:lnTo>
                          <a:pt x="87" y="124"/>
                        </a:lnTo>
                        <a:lnTo>
                          <a:pt x="83" y="140"/>
                        </a:lnTo>
                        <a:lnTo>
                          <a:pt x="74" y="155"/>
                        </a:lnTo>
                        <a:lnTo>
                          <a:pt x="67" y="166"/>
                        </a:lnTo>
                        <a:lnTo>
                          <a:pt x="57" y="161"/>
                        </a:lnTo>
                        <a:lnTo>
                          <a:pt x="44" y="154"/>
                        </a:lnTo>
                        <a:lnTo>
                          <a:pt x="35" y="148"/>
                        </a:lnTo>
                        <a:lnTo>
                          <a:pt x="25" y="137"/>
                        </a:lnTo>
                        <a:lnTo>
                          <a:pt x="20" y="127"/>
                        </a:lnTo>
                        <a:lnTo>
                          <a:pt x="13" y="113"/>
                        </a:lnTo>
                        <a:lnTo>
                          <a:pt x="8" y="95"/>
                        </a:lnTo>
                        <a:lnTo>
                          <a:pt x="3" y="76"/>
                        </a:lnTo>
                        <a:lnTo>
                          <a:pt x="1" y="60"/>
                        </a:lnTo>
                        <a:lnTo>
                          <a:pt x="0" y="40"/>
                        </a:lnTo>
                        <a:lnTo>
                          <a:pt x="5" y="24"/>
                        </a:lnTo>
                        <a:lnTo>
                          <a:pt x="10" y="9"/>
                        </a:lnTo>
                        <a:lnTo>
                          <a:pt x="16" y="0"/>
                        </a:lnTo>
                        <a:close/>
                      </a:path>
                    </a:pathLst>
                  </a:custGeom>
                  <a:solidFill>
                    <a:srgbClr val="C0C0FF"/>
                  </a:solidFill>
                  <a:ln w="9525">
                    <a:noFill/>
                    <a:round/>
                    <a:headEnd/>
                    <a:tailEnd/>
                  </a:ln>
                </p:spPr>
                <p:txBody>
                  <a:bodyPr/>
                  <a:lstStyle/>
                  <a:p>
                    <a:endParaRPr lang="cs-CZ"/>
                  </a:p>
                </p:txBody>
              </p:sp>
              <p:sp>
                <p:nvSpPr>
                  <p:cNvPr id="1126" name="Freeform 283"/>
                  <p:cNvSpPr>
                    <a:spLocks/>
                  </p:cNvSpPr>
                  <p:nvPr/>
                </p:nvSpPr>
                <p:spPr bwMode="auto">
                  <a:xfrm>
                    <a:off x="4897" y="3829"/>
                    <a:ext cx="44" cy="100"/>
                  </a:xfrm>
                  <a:custGeom>
                    <a:avLst/>
                    <a:gdLst>
                      <a:gd name="T0" fmla="*/ 0 w 88"/>
                      <a:gd name="T1" fmla="*/ 0 h 199"/>
                      <a:gd name="T2" fmla="*/ 1 w 88"/>
                      <a:gd name="T3" fmla="*/ 0 h 199"/>
                      <a:gd name="T4" fmla="*/ 3 w 88"/>
                      <a:gd name="T5" fmla="*/ 1 h 199"/>
                      <a:gd name="T6" fmla="*/ 5 w 88"/>
                      <a:gd name="T7" fmla="*/ 1 h 199"/>
                      <a:gd name="T8" fmla="*/ 6 w 88"/>
                      <a:gd name="T9" fmla="*/ 3 h 199"/>
                      <a:gd name="T10" fmla="*/ 6 w 88"/>
                      <a:gd name="T11" fmla="*/ 4 h 199"/>
                      <a:gd name="T12" fmla="*/ 7 w 88"/>
                      <a:gd name="T13" fmla="*/ 6 h 199"/>
                      <a:gd name="T14" fmla="*/ 9 w 88"/>
                      <a:gd name="T15" fmla="*/ 7 h 199"/>
                      <a:gd name="T16" fmla="*/ 10 w 88"/>
                      <a:gd name="T17" fmla="*/ 10 h 199"/>
                      <a:gd name="T18" fmla="*/ 10 w 88"/>
                      <a:gd name="T19" fmla="*/ 12 h 199"/>
                      <a:gd name="T20" fmla="*/ 10 w 88"/>
                      <a:gd name="T21" fmla="*/ 14 h 199"/>
                      <a:gd name="T22" fmla="*/ 11 w 88"/>
                      <a:gd name="T23" fmla="*/ 15 h 199"/>
                      <a:gd name="T24" fmla="*/ 11 w 88"/>
                      <a:gd name="T25" fmla="*/ 16 h 199"/>
                      <a:gd name="T26" fmla="*/ 11 w 88"/>
                      <a:gd name="T27" fmla="*/ 18 h 199"/>
                      <a:gd name="T28" fmla="*/ 11 w 88"/>
                      <a:gd name="T29" fmla="*/ 20 h 199"/>
                      <a:gd name="T30" fmla="*/ 10 w 88"/>
                      <a:gd name="T31" fmla="*/ 22 h 199"/>
                      <a:gd name="T32" fmla="*/ 10 w 88"/>
                      <a:gd name="T33" fmla="*/ 23 h 199"/>
                      <a:gd name="T34" fmla="*/ 9 w 88"/>
                      <a:gd name="T35" fmla="*/ 24 h 199"/>
                      <a:gd name="T36" fmla="*/ 7 w 88"/>
                      <a:gd name="T37" fmla="*/ 25 h 199"/>
                      <a:gd name="T38" fmla="*/ 6 w 88"/>
                      <a:gd name="T39" fmla="*/ 25 h 199"/>
                      <a:gd name="T40" fmla="*/ 6 w 88"/>
                      <a:gd name="T41" fmla="*/ 25 h 199"/>
                      <a:gd name="T42" fmla="*/ 6 w 88"/>
                      <a:gd name="T43" fmla="*/ 25 h 199"/>
                      <a:gd name="T44" fmla="*/ 4 w 88"/>
                      <a:gd name="T45" fmla="*/ 20 h 199"/>
                      <a:gd name="T46" fmla="*/ 3 w 88"/>
                      <a:gd name="T47" fmla="*/ 18 h 199"/>
                      <a:gd name="T48" fmla="*/ 3 w 88"/>
                      <a:gd name="T49" fmla="*/ 15 h 199"/>
                      <a:gd name="T50" fmla="*/ 3 w 88"/>
                      <a:gd name="T51" fmla="*/ 12 h 199"/>
                      <a:gd name="T52" fmla="*/ 1 w 88"/>
                      <a:gd name="T53" fmla="*/ 9 h 199"/>
                      <a:gd name="T54" fmla="*/ 1 w 88"/>
                      <a:gd name="T55" fmla="*/ 6 h 199"/>
                      <a:gd name="T56" fmla="*/ 1 w 88"/>
                      <a:gd name="T57" fmla="*/ 3 h 199"/>
                      <a:gd name="T58" fmla="*/ 0 w 88"/>
                      <a:gd name="T59" fmla="*/ 0 h 1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8"/>
                      <a:gd name="T91" fmla="*/ 0 h 199"/>
                      <a:gd name="T92" fmla="*/ 88 w 88"/>
                      <a:gd name="T93" fmla="*/ 199 h 19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8" h="199">
                        <a:moveTo>
                          <a:pt x="0" y="0"/>
                        </a:moveTo>
                        <a:lnTo>
                          <a:pt x="15" y="0"/>
                        </a:lnTo>
                        <a:lnTo>
                          <a:pt x="26" y="3"/>
                        </a:lnTo>
                        <a:lnTo>
                          <a:pt x="35" y="8"/>
                        </a:lnTo>
                        <a:lnTo>
                          <a:pt x="44" y="17"/>
                        </a:lnTo>
                        <a:lnTo>
                          <a:pt x="53" y="28"/>
                        </a:lnTo>
                        <a:lnTo>
                          <a:pt x="61" y="41"/>
                        </a:lnTo>
                        <a:lnTo>
                          <a:pt x="67" y="55"/>
                        </a:lnTo>
                        <a:lnTo>
                          <a:pt x="73" y="74"/>
                        </a:lnTo>
                        <a:lnTo>
                          <a:pt x="74" y="93"/>
                        </a:lnTo>
                        <a:lnTo>
                          <a:pt x="77" y="107"/>
                        </a:lnTo>
                        <a:lnTo>
                          <a:pt x="82" y="118"/>
                        </a:lnTo>
                        <a:lnTo>
                          <a:pt x="86" y="128"/>
                        </a:lnTo>
                        <a:lnTo>
                          <a:pt x="88" y="141"/>
                        </a:lnTo>
                        <a:lnTo>
                          <a:pt x="86" y="154"/>
                        </a:lnTo>
                        <a:lnTo>
                          <a:pt x="80" y="169"/>
                        </a:lnTo>
                        <a:lnTo>
                          <a:pt x="73" y="182"/>
                        </a:lnTo>
                        <a:lnTo>
                          <a:pt x="67" y="191"/>
                        </a:lnTo>
                        <a:lnTo>
                          <a:pt x="61" y="197"/>
                        </a:lnTo>
                        <a:lnTo>
                          <a:pt x="53" y="199"/>
                        </a:lnTo>
                        <a:lnTo>
                          <a:pt x="45" y="197"/>
                        </a:lnTo>
                        <a:lnTo>
                          <a:pt x="41" y="194"/>
                        </a:lnTo>
                        <a:lnTo>
                          <a:pt x="32" y="159"/>
                        </a:lnTo>
                        <a:lnTo>
                          <a:pt x="29" y="143"/>
                        </a:lnTo>
                        <a:lnTo>
                          <a:pt x="25" y="119"/>
                        </a:lnTo>
                        <a:lnTo>
                          <a:pt x="20" y="92"/>
                        </a:lnTo>
                        <a:lnTo>
                          <a:pt x="14" y="69"/>
                        </a:lnTo>
                        <a:lnTo>
                          <a:pt x="9" y="44"/>
                        </a:lnTo>
                        <a:lnTo>
                          <a:pt x="4" y="23"/>
                        </a:lnTo>
                        <a:lnTo>
                          <a:pt x="0" y="0"/>
                        </a:lnTo>
                        <a:close/>
                      </a:path>
                    </a:pathLst>
                  </a:custGeom>
                  <a:solidFill>
                    <a:srgbClr val="C0C0FF"/>
                  </a:solidFill>
                  <a:ln w="9525">
                    <a:noFill/>
                    <a:round/>
                    <a:headEnd/>
                    <a:tailEnd/>
                  </a:ln>
                </p:spPr>
                <p:txBody>
                  <a:bodyPr/>
                  <a:lstStyle/>
                  <a:p>
                    <a:endParaRPr lang="cs-CZ"/>
                  </a:p>
                </p:txBody>
              </p:sp>
            </p:grpSp>
          </p:grpSp>
        </p:grpSp>
      </p:grpSp>
      <p:sp>
        <p:nvSpPr>
          <p:cNvPr id="1066" name="Line 284"/>
          <p:cNvSpPr>
            <a:spLocks noChangeShapeType="1"/>
          </p:cNvSpPr>
          <p:nvPr/>
        </p:nvSpPr>
        <p:spPr bwMode="auto">
          <a:xfrm>
            <a:off x="754062" y="849138"/>
            <a:ext cx="3810000" cy="914400"/>
          </a:xfrm>
          <a:prstGeom prst="line">
            <a:avLst/>
          </a:prstGeom>
          <a:noFill/>
          <a:ln w="19050">
            <a:solidFill>
              <a:schemeClr val="tx1"/>
            </a:solidFill>
            <a:prstDash val="sysDot"/>
            <a:round/>
            <a:headEnd type="triangle" w="med" len="med"/>
            <a:tailEnd/>
          </a:ln>
        </p:spPr>
        <p:txBody>
          <a:bodyPr wrap="none" anchor="ctr"/>
          <a:lstStyle/>
          <a:p>
            <a:endParaRPr lang="cs-CZ"/>
          </a:p>
        </p:txBody>
      </p:sp>
      <p:sp>
        <p:nvSpPr>
          <p:cNvPr id="1067" name="Text Box 285"/>
          <p:cNvSpPr txBox="1">
            <a:spLocks noChangeArrowheads="1"/>
          </p:cNvSpPr>
          <p:nvPr/>
        </p:nvSpPr>
        <p:spPr bwMode="auto">
          <a:xfrm rot="813203">
            <a:off x="1149349" y="925338"/>
            <a:ext cx="2487613" cy="338138"/>
          </a:xfrm>
          <a:prstGeom prst="rect">
            <a:avLst/>
          </a:prstGeom>
          <a:noFill/>
          <a:ln w="9525">
            <a:noFill/>
            <a:miter lim="800000"/>
            <a:headEnd/>
            <a:tailEnd/>
          </a:ln>
        </p:spPr>
        <p:txBody>
          <a:bodyPr wrap="none">
            <a:spAutoFit/>
          </a:bodyPr>
          <a:lstStyle/>
          <a:p>
            <a:r>
              <a:rPr lang="cs-CZ" sz="1600" dirty="0" err="1"/>
              <a:t>anterolateral</a:t>
            </a:r>
            <a:r>
              <a:rPr lang="cs-CZ" sz="1600" dirty="0"/>
              <a:t> </a:t>
            </a:r>
            <a:r>
              <a:rPr lang="cs-CZ" sz="1600" dirty="0" err="1"/>
              <a:t>hypothalamus</a:t>
            </a:r>
            <a:endParaRPr lang="cs-CZ" sz="1600" dirty="0"/>
          </a:p>
        </p:txBody>
      </p:sp>
      <p:sp>
        <p:nvSpPr>
          <p:cNvPr id="1068" name="Text Box 286"/>
          <p:cNvSpPr txBox="1">
            <a:spLocks noChangeArrowheads="1"/>
          </p:cNvSpPr>
          <p:nvPr/>
        </p:nvSpPr>
        <p:spPr bwMode="auto">
          <a:xfrm>
            <a:off x="7775574" y="628476"/>
            <a:ext cx="758825" cy="406400"/>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spAutoFit/>
          </a:bodyPr>
          <a:lstStyle/>
          <a:p>
            <a:r>
              <a:rPr lang="cs-CZ" b="1" dirty="0"/>
              <a:t>ADH</a:t>
            </a:r>
            <a:endParaRPr lang="cs-CZ" dirty="0"/>
          </a:p>
        </p:txBody>
      </p:sp>
      <p:graphicFrame>
        <p:nvGraphicFramePr>
          <p:cNvPr id="1028" name="Object 287"/>
          <p:cNvGraphicFramePr>
            <a:graphicFrameLocks noChangeAspect="1"/>
          </p:cNvGraphicFramePr>
          <p:nvPr/>
        </p:nvGraphicFramePr>
        <p:xfrm>
          <a:off x="3433762" y="612601"/>
          <a:ext cx="473075" cy="676275"/>
        </p:xfrm>
        <a:graphic>
          <a:graphicData uri="http://schemas.openxmlformats.org/presentationml/2006/ole">
            <mc:AlternateContent xmlns:mc="http://schemas.openxmlformats.org/markup-compatibility/2006">
              <mc:Choice xmlns:v="urn:schemas-microsoft-com:vml" Requires="v">
                <p:oleObj name="Clip" r:id="rId7" imgW="2750760" imgH="3934080" progId="">
                  <p:embed/>
                </p:oleObj>
              </mc:Choice>
              <mc:Fallback>
                <p:oleObj name="Clip" r:id="rId7" imgW="2750760" imgH="3934080" progId="">
                  <p:embed/>
                  <p:pic>
                    <p:nvPicPr>
                      <p:cNvPr id="1028" name="Object 28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433762" y="612601"/>
                        <a:ext cx="473075" cy="676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33" name="Text Box 288"/>
          <p:cNvSpPr txBox="1">
            <a:spLocks noChangeArrowheads="1"/>
          </p:cNvSpPr>
          <p:nvPr/>
        </p:nvSpPr>
        <p:spPr bwMode="auto">
          <a:xfrm>
            <a:off x="3868737" y="688801"/>
            <a:ext cx="2465388" cy="338138"/>
          </a:xfrm>
          <a:prstGeom prst="rect">
            <a:avLst/>
          </a:prstGeom>
          <a:ln>
            <a:headEnd/>
            <a:tailEnd/>
          </a:ln>
        </p:spPr>
        <p:style>
          <a:lnRef idx="1">
            <a:schemeClr val="dk1"/>
          </a:lnRef>
          <a:fillRef idx="2">
            <a:schemeClr val="dk1"/>
          </a:fillRef>
          <a:effectRef idx="1">
            <a:schemeClr val="dk1"/>
          </a:effectRef>
          <a:fontRef idx="minor">
            <a:schemeClr val="dk1"/>
          </a:fontRef>
        </p:style>
        <p:txBody>
          <a:bodyPr wrap="none">
            <a:spAutoFit/>
          </a:bodyPr>
          <a:lstStyle/>
          <a:p>
            <a:r>
              <a:rPr lang="cs-CZ" sz="1600" dirty="0" err="1"/>
              <a:t>Effective</a:t>
            </a:r>
            <a:r>
              <a:rPr lang="cs-CZ" sz="1600" dirty="0"/>
              <a:t> </a:t>
            </a:r>
            <a:r>
              <a:rPr lang="cs-CZ" sz="1600" dirty="0" err="1"/>
              <a:t>circulating</a:t>
            </a:r>
            <a:r>
              <a:rPr lang="cs-CZ" sz="1600" dirty="0"/>
              <a:t> volume</a:t>
            </a:r>
          </a:p>
        </p:txBody>
      </p:sp>
      <p:sp>
        <p:nvSpPr>
          <p:cNvPr id="1070" name="Line 289"/>
          <p:cNvSpPr>
            <a:spLocks noChangeShapeType="1"/>
          </p:cNvSpPr>
          <p:nvPr/>
        </p:nvSpPr>
        <p:spPr bwMode="auto">
          <a:xfrm flipH="1" flipV="1">
            <a:off x="6388099" y="893588"/>
            <a:ext cx="1408113" cy="36513"/>
          </a:xfrm>
          <a:prstGeom prst="line">
            <a:avLst/>
          </a:prstGeom>
          <a:noFill/>
          <a:ln w="28575">
            <a:solidFill>
              <a:schemeClr val="tx1"/>
            </a:solidFill>
            <a:prstDash val="sysDot"/>
            <a:round/>
            <a:headEnd type="triangle" w="med" len="med"/>
            <a:tailEnd/>
          </a:ln>
        </p:spPr>
        <p:txBody>
          <a:bodyPr wrap="none" anchor="ctr"/>
          <a:lstStyle/>
          <a:p>
            <a:endParaRPr lang="cs-CZ"/>
          </a:p>
        </p:txBody>
      </p:sp>
      <p:sp>
        <p:nvSpPr>
          <p:cNvPr id="1071" name="Text Box 290"/>
          <p:cNvSpPr txBox="1">
            <a:spLocks noChangeArrowheads="1"/>
          </p:cNvSpPr>
          <p:nvPr/>
        </p:nvSpPr>
        <p:spPr bwMode="auto">
          <a:xfrm>
            <a:off x="6991349" y="1358726"/>
            <a:ext cx="2122488" cy="92392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r>
              <a:rPr lang="cs-CZ" b="1" dirty="0" err="1"/>
              <a:t>Sympathetic</a:t>
            </a:r>
            <a:endParaRPr lang="cs-CZ" b="1" dirty="0"/>
          </a:p>
          <a:p>
            <a:r>
              <a:rPr lang="cs-CZ" b="1" dirty="0" err="1"/>
              <a:t>and</a:t>
            </a:r>
            <a:r>
              <a:rPr lang="cs-CZ" b="1" dirty="0"/>
              <a:t> </a:t>
            </a:r>
            <a:r>
              <a:rPr lang="cs-CZ" b="1" dirty="0" err="1"/>
              <a:t>parasympathetic</a:t>
            </a:r>
            <a:endParaRPr lang="cs-CZ" dirty="0"/>
          </a:p>
        </p:txBody>
      </p:sp>
      <p:sp>
        <p:nvSpPr>
          <p:cNvPr id="1072" name="Line 291"/>
          <p:cNvSpPr>
            <a:spLocks noChangeShapeType="1"/>
          </p:cNvSpPr>
          <p:nvPr/>
        </p:nvSpPr>
        <p:spPr bwMode="auto">
          <a:xfrm flipH="1" flipV="1">
            <a:off x="6372224" y="868188"/>
            <a:ext cx="614363" cy="793750"/>
          </a:xfrm>
          <a:prstGeom prst="line">
            <a:avLst/>
          </a:prstGeom>
          <a:noFill/>
          <a:ln w="28575">
            <a:solidFill>
              <a:schemeClr val="tx1"/>
            </a:solidFill>
            <a:prstDash val="sysDot"/>
            <a:round/>
            <a:headEnd type="triangle" w="med" len="med"/>
            <a:tailEnd/>
          </a:ln>
        </p:spPr>
        <p:txBody>
          <a:bodyPr wrap="none" anchor="ctr"/>
          <a:lstStyle/>
          <a:p>
            <a:endParaRPr lang="cs-CZ"/>
          </a:p>
        </p:txBody>
      </p:sp>
      <p:sp>
        <p:nvSpPr>
          <p:cNvPr id="1073" name="Text Box 292"/>
          <p:cNvSpPr txBox="1">
            <a:spLocks noChangeArrowheads="1"/>
          </p:cNvSpPr>
          <p:nvPr/>
        </p:nvSpPr>
        <p:spPr bwMode="auto">
          <a:xfrm>
            <a:off x="973137" y="4405138"/>
            <a:ext cx="1762125" cy="923925"/>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a:spAutoFit/>
          </a:bodyPr>
          <a:lstStyle/>
          <a:p>
            <a:pPr algn="r"/>
            <a:r>
              <a:rPr lang="cs-CZ" b="1" dirty="0" err="1"/>
              <a:t>Atrial</a:t>
            </a:r>
            <a:endParaRPr lang="cs-CZ" b="1" dirty="0"/>
          </a:p>
          <a:p>
            <a:pPr algn="r"/>
            <a:r>
              <a:rPr lang="cs-CZ" b="1" dirty="0" err="1"/>
              <a:t>natriuretic</a:t>
            </a:r>
            <a:endParaRPr lang="cs-CZ" b="1" dirty="0"/>
          </a:p>
          <a:p>
            <a:pPr algn="r"/>
            <a:r>
              <a:rPr lang="cs-CZ" b="1" dirty="0"/>
              <a:t>faktor</a:t>
            </a:r>
            <a:endParaRPr lang="cs-CZ" dirty="0"/>
          </a:p>
        </p:txBody>
      </p:sp>
      <p:sp>
        <p:nvSpPr>
          <p:cNvPr id="1074" name="Line 293"/>
          <p:cNvSpPr>
            <a:spLocks noChangeShapeType="1"/>
          </p:cNvSpPr>
          <p:nvPr/>
        </p:nvSpPr>
        <p:spPr bwMode="auto">
          <a:xfrm flipV="1">
            <a:off x="2559049" y="3100213"/>
            <a:ext cx="1882775" cy="604838"/>
          </a:xfrm>
          <a:prstGeom prst="line">
            <a:avLst/>
          </a:prstGeom>
          <a:noFill/>
          <a:ln w="19050">
            <a:solidFill>
              <a:schemeClr val="tx1"/>
            </a:solidFill>
            <a:prstDash val="sysDot"/>
            <a:round/>
            <a:headEnd type="triangle" w="med" len="med"/>
            <a:tailEnd/>
          </a:ln>
        </p:spPr>
        <p:txBody>
          <a:bodyPr wrap="none" anchor="ctr"/>
          <a:lstStyle/>
          <a:p>
            <a:endParaRPr lang="cs-CZ"/>
          </a:p>
        </p:txBody>
      </p:sp>
      <p:sp>
        <p:nvSpPr>
          <p:cNvPr id="1075" name="Text Box 294"/>
          <p:cNvSpPr txBox="1">
            <a:spLocks noChangeArrowheads="1"/>
          </p:cNvSpPr>
          <p:nvPr/>
        </p:nvSpPr>
        <p:spPr bwMode="auto">
          <a:xfrm>
            <a:off x="6721474" y="4681363"/>
            <a:ext cx="842963" cy="406400"/>
          </a:xfrm>
          <a:prstGeom prst="rect">
            <a:avLst/>
          </a:prstGeom>
          <a:solidFill>
            <a:srgbClr val="FFFF00"/>
          </a:solidFill>
          <a:ln w="9525">
            <a:solidFill>
              <a:schemeClr val="tx1"/>
            </a:solidFill>
            <a:miter lim="800000"/>
            <a:headEnd/>
            <a:tailEnd/>
          </a:ln>
        </p:spPr>
        <p:txBody>
          <a:bodyPr wrap="none">
            <a:spAutoFit/>
          </a:bodyPr>
          <a:lstStyle/>
          <a:p>
            <a:r>
              <a:rPr lang="cs-CZ" b="1"/>
              <a:t>Renin</a:t>
            </a:r>
            <a:endParaRPr lang="cs-CZ"/>
          </a:p>
        </p:txBody>
      </p:sp>
      <p:sp>
        <p:nvSpPr>
          <p:cNvPr id="1076" name="Text Box 295"/>
          <p:cNvSpPr txBox="1">
            <a:spLocks noChangeArrowheads="1"/>
          </p:cNvSpPr>
          <p:nvPr/>
        </p:nvSpPr>
        <p:spPr bwMode="auto">
          <a:xfrm rot="20572115">
            <a:off x="2724149" y="3284363"/>
            <a:ext cx="547688" cy="336550"/>
          </a:xfrm>
          <a:prstGeom prst="rect">
            <a:avLst/>
          </a:prstGeom>
          <a:noFill/>
          <a:ln w="9525">
            <a:noFill/>
            <a:miter lim="800000"/>
            <a:headEnd/>
            <a:tailEnd/>
          </a:ln>
        </p:spPr>
        <p:txBody>
          <a:bodyPr wrap="none">
            <a:spAutoFit/>
          </a:bodyPr>
          <a:lstStyle/>
          <a:p>
            <a:r>
              <a:rPr lang="cs-CZ" sz="1600"/>
              <a:t>atria</a:t>
            </a:r>
          </a:p>
        </p:txBody>
      </p:sp>
      <p:sp>
        <p:nvSpPr>
          <p:cNvPr id="1077" name="Line 296"/>
          <p:cNvSpPr>
            <a:spLocks noChangeShapeType="1"/>
          </p:cNvSpPr>
          <p:nvPr/>
        </p:nvSpPr>
        <p:spPr bwMode="auto">
          <a:xfrm flipH="1" flipV="1">
            <a:off x="4810124" y="3774901"/>
            <a:ext cx="1871663" cy="776288"/>
          </a:xfrm>
          <a:prstGeom prst="line">
            <a:avLst/>
          </a:prstGeom>
          <a:noFill/>
          <a:ln w="19050">
            <a:solidFill>
              <a:schemeClr val="tx1"/>
            </a:solidFill>
            <a:prstDash val="sysDot"/>
            <a:round/>
            <a:headEnd type="triangle" w="med" len="med"/>
            <a:tailEnd/>
          </a:ln>
        </p:spPr>
        <p:txBody>
          <a:bodyPr wrap="none" anchor="ctr"/>
          <a:lstStyle/>
          <a:p>
            <a:endParaRPr lang="cs-CZ"/>
          </a:p>
        </p:txBody>
      </p:sp>
      <p:sp>
        <p:nvSpPr>
          <p:cNvPr id="1078" name="Text Box 297"/>
          <p:cNvSpPr txBox="1">
            <a:spLocks noChangeArrowheads="1"/>
          </p:cNvSpPr>
          <p:nvPr/>
        </p:nvSpPr>
        <p:spPr bwMode="auto">
          <a:xfrm>
            <a:off x="4972049" y="5489401"/>
            <a:ext cx="1998663" cy="406400"/>
          </a:xfrm>
          <a:prstGeom prst="rect">
            <a:avLst/>
          </a:prstGeom>
          <a:solidFill>
            <a:srgbClr val="FFFF00"/>
          </a:solidFill>
          <a:ln w="9525">
            <a:solidFill>
              <a:schemeClr val="tx1"/>
            </a:solidFill>
            <a:miter lim="800000"/>
            <a:headEnd/>
            <a:tailEnd/>
          </a:ln>
        </p:spPr>
        <p:txBody>
          <a:bodyPr wrap="none">
            <a:spAutoFit/>
          </a:bodyPr>
          <a:lstStyle/>
          <a:p>
            <a:r>
              <a:rPr lang="cs-CZ" b="1"/>
              <a:t>Angiotensinogen</a:t>
            </a:r>
            <a:endParaRPr lang="cs-CZ"/>
          </a:p>
        </p:txBody>
      </p:sp>
      <p:sp>
        <p:nvSpPr>
          <p:cNvPr id="1079" name="Text Box 298"/>
          <p:cNvSpPr txBox="1">
            <a:spLocks noChangeArrowheads="1"/>
          </p:cNvSpPr>
          <p:nvPr/>
        </p:nvSpPr>
        <p:spPr bwMode="auto">
          <a:xfrm>
            <a:off x="7437437" y="5471938"/>
            <a:ext cx="1652588" cy="406400"/>
          </a:xfrm>
          <a:prstGeom prst="rect">
            <a:avLst/>
          </a:prstGeom>
          <a:solidFill>
            <a:srgbClr val="FFFF00"/>
          </a:solidFill>
          <a:ln w="9525">
            <a:solidFill>
              <a:schemeClr val="tx1"/>
            </a:solidFill>
            <a:miter lim="800000"/>
            <a:headEnd/>
            <a:tailEnd/>
          </a:ln>
        </p:spPr>
        <p:txBody>
          <a:bodyPr wrap="none">
            <a:spAutoFit/>
          </a:bodyPr>
          <a:lstStyle/>
          <a:p>
            <a:r>
              <a:rPr lang="cs-CZ" b="1"/>
              <a:t>Angiotensin I</a:t>
            </a:r>
            <a:endParaRPr lang="cs-CZ"/>
          </a:p>
        </p:txBody>
      </p:sp>
      <p:sp>
        <p:nvSpPr>
          <p:cNvPr id="1080" name="Text Box 299"/>
          <p:cNvSpPr txBox="1">
            <a:spLocks noChangeArrowheads="1"/>
          </p:cNvSpPr>
          <p:nvPr/>
        </p:nvSpPr>
        <p:spPr bwMode="auto">
          <a:xfrm>
            <a:off x="7340599" y="6406976"/>
            <a:ext cx="1751013" cy="406400"/>
          </a:xfrm>
          <a:prstGeom prst="rect">
            <a:avLst/>
          </a:prstGeom>
          <a:solidFill>
            <a:srgbClr val="FFFF00"/>
          </a:solidFill>
          <a:ln w="9525">
            <a:solidFill>
              <a:schemeClr val="tx1"/>
            </a:solidFill>
            <a:miter lim="800000"/>
            <a:headEnd/>
            <a:tailEnd/>
          </a:ln>
        </p:spPr>
        <p:txBody>
          <a:bodyPr wrap="none">
            <a:spAutoFit/>
          </a:bodyPr>
          <a:lstStyle/>
          <a:p>
            <a:r>
              <a:rPr lang="cs-CZ" b="1"/>
              <a:t>Angiotensin II</a:t>
            </a:r>
            <a:endParaRPr lang="cs-CZ"/>
          </a:p>
        </p:txBody>
      </p:sp>
      <p:sp>
        <p:nvSpPr>
          <p:cNvPr id="1081" name="Text Box 300"/>
          <p:cNvSpPr txBox="1">
            <a:spLocks noChangeArrowheads="1"/>
          </p:cNvSpPr>
          <p:nvPr/>
        </p:nvSpPr>
        <p:spPr bwMode="auto">
          <a:xfrm>
            <a:off x="4659312" y="6406976"/>
            <a:ext cx="1863725" cy="369332"/>
          </a:xfrm>
          <a:prstGeom prst="rect">
            <a:avLst/>
          </a:prstGeom>
          <a:solidFill>
            <a:srgbClr val="FFFF00"/>
          </a:solidFill>
          <a:ln w="9525">
            <a:solidFill>
              <a:schemeClr val="tx1"/>
            </a:solidFill>
            <a:miter lim="800000"/>
            <a:headEnd/>
            <a:tailEnd/>
          </a:ln>
        </p:spPr>
        <p:txBody>
          <a:bodyPr>
            <a:spAutoFit/>
          </a:bodyPr>
          <a:lstStyle/>
          <a:p>
            <a:r>
              <a:rPr lang="cs-CZ" b="1" dirty="0"/>
              <a:t>Angiotensin III</a:t>
            </a:r>
            <a:endParaRPr lang="cs-CZ" dirty="0"/>
          </a:p>
        </p:txBody>
      </p:sp>
      <p:sp>
        <p:nvSpPr>
          <p:cNvPr id="1082" name="Freeform 301"/>
          <p:cNvSpPr>
            <a:spLocks/>
          </p:cNvSpPr>
          <p:nvPr/>
        </p:nvSpPr>
        <p:spPr bwMode="auto">
          <a:xfrm>
            <a:off x="4573587" y="3481213"/>
            <a:ext cx="166688" cy="155575"/>
          </a:xfrm>
          <a:custGeom>
            <a:avLst/>
            <a:gdLst>
              <a:gd name="T0" fmla="*/ 0 w 1492"/>
              <a:gd name="T1" fmla="*/ 0 h 2422"/>
              <a:gd name="T2" fmla="*/ 0 w 1492"/>
              <a:gd name="T3" fmla="*/ 0 h 2422"/>
              <a:gd name="T4" fmla="*/ 0 w 1492"/>
              <a:gd name="T5" fmla="*/ 0 h 2422"/>
              <a:gd name="T6" fmla="*/ 0 w 1492"/>
              <a:gd name="T7" fmla="*/ 0 h 2422"/>
              <a:gd name="T8" fmla="*/ 0 w 1492"/>
              <a:gd name="T9" fmla="*/ 0 h 2422"/>
              <a:gd name="T10" fmla="*/ 0 w 1492"/>
              <a:gd name="T11" fmla="*/ 0 h 2422"/>
              <a:gd name="T12" fmla="*/ 0 w 1492"/>
              <a:gd name="T13" fmla="*/ 0 h 2422"/>
              <a:gd name="T14" fmla="*/ 0 w 1492"/>
              <a:gd name="T15" fmla="*/ 0 h 2422"/>
              <a:gd name="T16" fmla="*/ 0 w 1492"/>
              <a:gd name="T17" fmla="*/ 0 h 2422"/>
              <a:gd name="T18" fmla="*/ 0 w 1492"/>
              <a:gd name="T19" fmla="*/ 0 h 2422"/>
              <a:gd name="T20" fmla="*/ 0 w 1492"/>
              <a:gd name="T21" fmla="*/ 0 h 2422"/>
              <a:gd name="T22" fmla="*/ 0 w 1492"/>
              <a:gd name="T23" fmla="*/ 0 h 2422"/>
              <a:gd name="T24" fmla="*/ 0 w 1492"/>
              <a:gd name="T25" fmla="*/ 0 h 2422"/>
              <a:gd name="T26" fmla="*/ 0 w 1492"/>
              <a:gd name="T27" fmla="*/ 0 h 2422"/>
              <a:gd name="T28" fmla="*/ 0 w 1492"/>
              <a:gd name="T29" fmla="*/ 0 h 2422"/>
              <a:gd name="T30" fmla="*/ 0 w 1492"/>
              <a:gd name="T31" fmla="*/ 0 h 2422"/>
              <a:gd name="T32" fmla="*/ 0 w 1492"/>
              <a:gd name="T33" fmla="*/ 0 h 2422"/>
              <a:gd name="T34" fmla="*/ 0 w 1492"/>
              <a:gd name="T35" fmla="*/ 0 h 2422"/>
              <a:gd name="T36" fmla="*/ 0 w 1492"/>
              <a:gd name="T37" fmla="*/ 0 h 2422"/>
              <a:gd name="T38" fmla="*/ 0 w 1492"/>
              <a:gd name="T39" fmla="*/ 0 h 2422"/>
              <a:gd name="T40" fmla="*/ 0 w 1492"/>
              <a:gd name="T41" fmla="*/ 0 h 2422"/>
              <a:gd name="T42" fmla="*/ 0 w 1492"/>
              <a:gd name="T43" fmla="*/ 0 h 2422"/>
              <a:gd name="T44" fmla="*/ 0 w 1492"/>
              <a:gd name="T45" fmla="*/ 0 h 2422"/>
              <a:gd name="T46" fmla="*/ 0 w 1492"/>
              <a:gd name="T47" fmla="*/ 0 h 2422"/>
              <a:gd name="T48" fmla="*/ 0 w 1492"/>
              <a:gd name="T49" fmla="*/ 0 h 2422"/>
              <a:gd name="T50" fmla="*/ 0 w 1492"/>
              <a:gd name="T51" fmla="*/ 0 h 2422"/>
              <a:gd name="T52" fmla="*/ 0 w 1492"/>
              <a:gd name="T53" fmla="*/ 0 h 2422"/>
              <a:gd name="T54" fmla="*/ 0 w 1492"/>
              <a:gd name="T55" fmla="*/ 0 h 2422"/>
              <a:gd name="T56" fmla="*/ 0 w 1492"/>
              <a:gd name="T57" fmla="*/ 0 h 2422"/>
              <a:gd name="T58" fmla="*/ 0 w 1492"/>
              <a:gd name="T59" fmla="*/ 0 h 2422"/>
              <a:gd name="T60" fmla="*/ 0 w 1492"/>
              <a:gd name="T61" fmla="*/ 0 h 2422"/>
              <a:gd name="T62" fmla="*/ 0 w 1492"/>
              <a:gd name="T63" fmla="*/ 0 h 2422"/>
              <a:gd name="T64" fmla="*/ 0 w 1492"/>
              <a:gd name="T65" fmla="*/ 0 h 2422"/>
              <a:gd name="T66" fmla="*/ 0 w 1492"/>
              <a:gd name="T67" fmla="*/ 0 h 2422"/>
              <a:gd name="T68" fmla="*/ 0 w 1492"/>
              <a:gd name="T69" fmla="*/ 0 h 2422"/>
              <a:gd name="T70" fmla="*/ 0 w 1492"/>
              <a:gd name="T71" fmla="*/ 0 h 2422"/>
              <a:gd name="T72" fmla="*/ 0 w 1492"/>
              <a:gd name="T73" fmla="*/ 0 h 2422"/>
              <a:gd name="T74" fmla="*/ 0 w 1492"/>
              <a:gd name="T75" fmla="*/ 0 h 24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92"/>
              <a:gd name="T115" fmla="*/ 0 h 2422"/>
              <a:gd name="T116" fmla="*/ 1492 w 1492"/>
              <a:gd name="T117" fmla="*/ 2422 h 24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92" h="2422">
                <a:moveTo>
                  <a:pt x="248" y="124"/>
                </a:moveTo>
                <a:lnTo>
                  <a:pt x="278" y="83"/>
                </a:lnTo>
                <a:lnTo>
                  <a:pt x="326" y="47"/>
                </a:lnTo>
                <a:lnTo>
                  <a:pt x="379" y="24"/>
                </a:lnTo>
                <a:lnTo>
                  <a:pt x="430" y="9"/>
                </a:lnTo>
                <a:lnTo>
                  <a:pt x="502" y="0"/>
                </a:lnTo>
                <a:lnTo>
                  <a:pt x="557" y="7"/>
                </a:lnTo>
                <a:lnTo>
                  <a:pt x="619" y="21"/>
                </a:lnTo>
                <a:lnTo>
                  <a:pt x="681" y="44"/>
                </a:lnTo>
                <a:lnTo>
                  <a:pt x="727" y="73"/>
                </a:lnTo>
                <a:lnTo>
                  <a:pt x="778" y="118"/>
                </a:lnTo>
                <a:lnTo>
                  <a:pt x="867" y="214"/>
                </a:lnTo>
                <a:lnTo>
                  <a:pt x="944" y="304"/>
                </a:lnTo>
                <a:lnTo>
                  <a:pt x="1018" y="408"/>
                </a:lnTo>
                <a:lnTo>
                  <a:pt x="1089" y="526"/>
                </a:lnTo>
                <a:lnTo>
                  <a:pt x="1145" y="634"/>
                </a:lnTo>
                <a:lnTo>
                  <a:pt x="1192" y="737"/>
                </a:lnTo>
                <a:lnTo>
                  <a:pt x="1226" y="829"/>
                </a:lnTo>
                <a:lnTo>
                  <a:pt x="1251" y="920"/>
                </a:lnTo>
                <a:lnTo>
                  <a:pt x="1281" y="1015"/>
                </a:lnTo>
                <a:lnTo>
                  <a:pt x="1313" y="1101"/>
                </a:lnTo>
                <a:lnTo>
                  <a:pt x="1365" y="1250"/>
                </a:lnTo>
                <a:lnTo>
                  <a:pt x="1420" y="1375"/>
                </a:lnTo>
                <a:lnTo>
                  <a:pt x="1448" y="1445"/>
                </a:lnTo>
                <a:lnTo>
                  <a:pt x="1468" y="1529"/>
                </a:lnTo>
                <a:lnTo>
                  <a:pt x="1483" y="1631"/>
                </a:lnTo>
                <a:lnTo>
                  <a:pt x="1492" y="1743"/>
                </a:lnTo>
                <a:lnTo>
                  <a:pt x="1490" y="1850"/>
                </a:lnTo>
                <a:lnTo>
                  <a:pt x="1469" y="2107"/>
                </a:lnTo>
                <a:lnTo>
                  <a:pt x="1448" y="2258"/>
                </a:lnTo>
                <a:lnTo>
                  <a:pt x="1437" y="2299"/>
                </a:lnTo>
                <a:lnTo>
                  <a:pt x="1420" y="2334"/>
                </a:lnTo>
                <a:lnTo>
                  <a:pt x="1398" y="2363"/>
                </a:lnTo>
                <a:lnTo>
                  <a:pt x="1375" y="2384"/>
                </a:lnTo>
                <a:lnTo>
                  <a:pt x="1350" y="2401"/>
                </a:lnTo>
                <a:lnTo>
                  <a:pt x="1313" y="2413"/>
                </a:lnTo>
                <a:lnTo>
                  <a:pt x="1270" y="2420"/>
                </a:lnTo>
                <a:lnTo>
                  <a:pt x="1225" y="2422"/>
                </a:lnTo>
                <a:lnTo>
                  <a:pt x="1168" y="2415"/>
                </a:lnTo>
                <a:lnTo>
                  <a:pt x="1109" y="2401"/>
                </a:lnTo>
                <a:lnTo>
                  <a:pt x="985" y="2362"/>
                </a:lnTo>
                <a:lnTo>
                  <a:pt x="840" y="2314"/>
                </a:lnTo>
                <a:lnTo>
                  <a:pt x="770" y="2328"/>
                </a:lnTo>
                <a:lnTo>
                  <a:pt x="726" y="2333"/>
                </a:lnTo>
                <a:lnTo>
                  <a:pt x="674" y="2328"/>
                </a:lnTo>
                <a:lnTo>
                  <a:pt x="570" y="2307"/>
                </a:lnTo>
                <a:lnTo>
                  <a:pt x="439" y="2273"/>
                </a:lnTo>
                <a:lnTo>
                  <a:pt x="322" y="2237"/>
                </a:lnTo>
                <a:lnTo>
                  <a:pt x="245" y="2211"/>
                </a:lnTo>
                <a:lnTo>
                  <a:pt x="201" y="2191"/>
                </a:lnTo>
                <a:lnTo>
                  <a:pt x="160" y="2165"/>
                </a:lnTo>
                <a:lnTo>
                  <a:pt x="126" y="2125"/>
                </a:lnTo>
                <a:lnTo>
                  <a:pt x="101" y="2079"/>
                </a:lnTo>
                <a:lnTo>
                  <a:pt x="79" y="2025"/>
                </a:lnTo>
                <a:lnTo>
                  <a:pt x="59" y="1968"/>
                </a:lnTo>
                <a:lnTo>
                  <a:pt x="38" y="1878"/>
                </a:lnTo>
                <a:lnTo>
                  <a:pt x="27" y="1807"/>
                </a:lnTo>
                <a:lnTo>
                  <a:pt x="17" y="1735"/>
                </a:lnTo>
                <a:lnTo>
                  <a:pt x="4" y="1624"/>
                </a:lnTo>
                <a:lnTo>
                  <a:pt x="0" y="1550"/>
                </a:lnTo>
                <a:lnTo>
                  <a:pt x="10" y="1450"/>
                </a:lnTo>
                <a:lnTo>
                  <a:pt x="38" y="1306"/>
                </a:lnTo>
                <a:lnTo>
                  <a:pt x="66" y="1119"/>
                </a:lnTo>
                <a:lnTo>
                  <a:pt x="96" y="982"/>
                </a:lnTo>
                <a:lnTo>
                  <a:pt x="118" y="926"/>
                </a:lnTo>
                <a:lnTo>
                  <a:pt x="143" y="875"/>
                </a:lnTo>
                <a:lnTo>
                  <a:pt x="164" y="822"/>
                </a:lnTo>
                <a:lnTo>
                  <a:pt x="178" y="780"/>
                </a:lnTo>
                <a:lnTo>
                  <a:pt x="190" y="704"/>
                </a:lnTo>
                <a:lnTo>
                  <a:pt x="169" y="595"/>
                </a:lnTo>
                <a:lnTo>
                  <a:pt x="165" y="528"/>
                </a:lnTo>
                <a:lnTo>
                  <a:pt x="171" y="461"/>
                </a:lnTo>
                <a:lnTo>
                  <a:pt x="182" y="376"/>
                </a:lnTo>
                <a:lnTo>
                  <a:pt x="201" y="262"/>
                </a:lnTo>
                <a:lnTo>
                  <a:pt x="222" y="180"/>
                </a:lnTo>
                <a:lnTo>
                  <a:pt x="248" y="124"/>
                </a:lnTo>
                <a:close/>
              </a:path>
            </a:pathLst>
          </a:custGeom>
          <a:solidFill>
            <a:srgbClr val="800000"/>
          </a:solidFill>
          <a:ln w="9525">
            <a:noFill/>
            <a:round/>
            <a:headEnd/>
            <a:tailEnd/>
          </a:ln>
        </p:spPr>
        <p:txBody>
          <a:bodyPr/>
          <a:lstStyle/>
          <a:p>
            <a:endParaRPr lang="cs-CZ"/>
          </a:p>
        </p:txBody>
      </p:sp>
      <p:sp>
        <p:nvSpPr>
          <p:cNvPr id="1083" name="Line 302"/>
          <p:cNvSpPr>
            <a:spLocks noChangeShapeType="1"/>
          </p:cNvSpPr>
          <p:nvPr/>
        </p:nvSpPr>
        <p:spPr bwMode="auto">
          <a:xfrm flipV="1">
            <a:off x="2127249" y="3587576"/>
            <a:ext cx="2460625" cy="2863850"/>
          </a:xfrm>
          <a:prstGeom prst="line">
            <a:avLst/>
          </a:prstGeom>
          <a:noFill/>
          <a:ln w="19050">
            <a:solidFill>
              <a:schemeClr val="tx1"/>
            </a:solidFill>
            <a:prstDash val="sysDot"/>
            <a:round/>
            <a:headEnd type="triangle" w="med" len="med"/>
            <a:tailEnd/>
          </a:ln>
        </p:spPr>
        <p:txBody>
          <a:bodyPr wrap="none" anchor="ctr"/>
          <a:lstStyle/>
          <a:p>
            <a:endParaRPr lang="cs-CZ"/>
          </a:p>
        </p:txBody>
      </p:sp>
      <p:sp>
        <p:nvSpPr>
          <p:cNvPr id="1084" name="Text Box 303"/>
          <p:cNvSpPr txBox="1">
            <a:spLocks noChangeArrowheads="1"/>
          </p:cNvSpPr>
          <p:nvPr/>
        </p:nvSpPr>
        <p:spPr bwMode="auto">
          <a:xfrm rot="18694685">
            <a:off x="2463799" y="4940126"/>
            <a:ext cx="1401763" cy="338138"/>
          </a:xfrm>
          <a:prstGeom prst="rect">
            <a:avLst/>
          </a:prstGeom>
          <a:noFill/>
          <a:ln w="9525">
            <a:noFill/>
            <a:miter lim="800000"/>
            <a:headEnd/>
            <a:tailEnd/>
          </a:ln>
        </p:spPr>
        <p:txBody>
          <a:bodyPr wrap="none">
            <a:spAutoFit/>
          </a:bodyPr>
          <a:lstStyle/>
          <a:p>
            <a:r>
              <a:rPr lang="cs-CZ" sz="1600" dirty="0" err="1"/>
              <a:t>Adrenal</a:t>
            </a:r>
            <a:r>
              <a:rPr lang="cs-CZ" sz="1600" dirty="0"/>
              <a:t> </a:t>
            </a:r>
            <a:r>
              <a:rPr lang="cs-CZ" sz="1600" dirty="0" err="1"/>
              <a:t>cortex</a:t>
            </a:r>
            <a:endParaRPr lang="cs-CZ" sz="1600" dirty="0"/>
          </a:p>
        </p:txBody>
      </p:sp>
      <p:sp>
        <p:nvSpPr>
          <p:cNvPr id="1085" name="Line 304"/>
          <p:cNvSpPr>
            <a:spLocks noChangeShapeType="1"/>
          </p:cNvSpPr>
          <p:nvPr/>
        </p:nvSpPr>
        <p:spPr bwMode="auto">
          <a:xfrm flipV="1">
            <a:off x="6972299" y="5703713"/>
            <a:ext cx="463550" cy="7938"/>
          </a:xfrm>
          <a:prstGeom prst="line">
            <a:avLst/>
          </a:prstGeom>
          <a:noFill/>
          <a:ln w="28575">
            <a:solidFill>
              <a:schemeClr val="tx1"/>
            </a:solidFill>
            <a:round/>
            <a:headEnd/>
            <a:tailEnd type="triangle" w="med" len="med"/>
          </a:ln>
        </p:spPr>
        <p:txBody>
          <a:bodyPr wrap="none" anchor="ctr"/>
          <a:lstStyle/>
          <a:p>
            <a:endParaRPr lang="cs-CZ"/>
          </a:p>
        </p:txBody>
      </p:sp>
      <p:sp>
        <p:nvSpPr>
          <p:cNvPr id="1086" name="Line 305"/>
          <p:cNvSpPr>
            <a:spLocks noChangeShapeType="1"/>
          </p:cNvSpPr>
          <p:nvPr/>
        </p:nvSpPr>
        <p:spPr bwMode="auto">
          <a:xfrm>
            <a:off x="8602860" y="5919613"/>
            <a:ext cx="1588" cy="447675"/>
          </a:xfrm>
          <a:prstGeom prst="line">
            <a:avLst/>
          </a:prstGeom>
          <a:noFill/>
          <a:ln w="28575">
            <a:solidFill>
              <a:schemeClr val="tx1"/>
            </a:solidFill>
            <a:round/>
            <a:headEnd/>
            <a:tailEnd type="triangle" w="med" len="med"/>
          </a:ln>
        </p:spPr>
        <p:txBody>
          <a:bodyPr wrap="none" anchor="ctr"/>
          <a:lstStyle/>
          <a:p>
            <a:endParaRPr lang="cs-CZ"/>
          </a:p>
        </p:txBody>
      </p:sp>
      <p:sp>
        <p:nvSpPr>
          <p:cNvPr id="1087" name="Freeform 306"/>
          <p:cNvSpPr>
            <a:spLocks/>
          </p:cNvSpPr>
          <p:nvPr/>
        </p:nvSpPr>
        <p:spPr bwMode="auto">
          <a:xfrm>
            <a:off x="2836862" y="6337126"/>
            <a:ext cx="4492625" cy="341313"/>
          </a:xfrm>
          <a:custGeom>
            <a:avLst/>
            <a:gdLst>
              <a:gd name="T0" fmla="*/ 2830 w 2830"/>
              <a:gd name="T1" fmla="*/ 210 h 215"/>
              <a:gd name="T2" fmla="*/ 2779 w 2830"/>
              <a:gd name="T3" fmla="*/ 190 h 215"/>
              <a:gd name="T4" fmla="*/ 2379 w 2830"/>
              <a:gd name="T5" fmla="*/ 0 h 215"/>
              <a:gd name="T6" fmla="*/ 1041 w 2830"/>
              <a:gd name="T7" fmla="*/ 10 h 215"/>
              <a:gd name="T8" fmla="*/ 0 w 2830"/>
              <a:gd name="T9" fmla="*/ 215 h 215"/>
              <a:gd name="T10" fmla="*/ 0 60000 65536"/>
              <a:gd name="T11" fmla="*/ 0 60000 65536"/>
              <a:gd name="T12" fmla="*/ 0 60000 65536"/>
              <a:gd name="T13" fmla="*/ 0 60000 65536"/>
              <a:gd name="T14" fmla="*/ 0 60000 65536"/>
              <a:gd name="T15" fmla="*/ 0 w 2830"/>
              <a:gd name="T16" fmla="*/ 0 h 215"/>
              <a:gd name="T17" fmla="*/ 2830 w 2830"/>
              <a:gd name="T18" fmla="*/ 215 h 215"/>
            </a:gdLst>
            <a:ahLst/>
            <a:cxnLst>
              <a:cxn ang="T10">
                <a:pos x="T0" y="T1"/>
              </a:cxn>
              <a:cxn ang="T11">
                <a:pos x="T2" y="T3"/>
              </a:cxn>
              <a:cxn ang="T12">
                <a:pos x="T4" y="T5"/>
              </a:cxn>
              <a:cxn ang="T13">
                <a:pos x="T6" y="T7"/>
              </a:cxn>
              <a:cxn ang="T14">
                <a:pos x="T8" y="T9"/>
              </a:cxn>
            </a:cxnLst>
            <a:rect l="T15" t="T16" r="T17" b="T18"/>
            <a:pathLst>
              <a:path w="2830" h="215">
                <a:moveTo>
                  <a:pt x="2830" y="210"/>
                </a:moveTo>
                <a:lnTo>
                  <a:pt x="2779" y="190"/>
                </a:lnTo>
                <a:lnTo>
                  <a:pt x="2379" y="0"/>
                </a:lnTo>
                <a:lnTo>
                  <a:pt x="1041" y="10"/>
                </a:lnTo>
                <a:lnTo>
                  <a:pt x="0" y="215"/>
                </a:lnTo>
              </a:path>
            </a:pathLst>
          </a:custGeom>
          <a:noFill/>
          <a:ln w="28575">
            <a:solidFill>
              <a:schemeClr val="tx1"/>
            </a:solidFill>
            <a:prstDash val="sysDot"/>
            <a:round/>
            <a:headEnd/>
            <a:tailEnd/>
          </a:ln>
        </p:spPr>
        <p:txBody>
          <a:bodyPr wrap="none" anchor="ctr"/>
          <a:lstStyle/>
          <a:p>
            <a:endParaRPr lang="cs-CZ"/>
          </a:p>
        </p:txBody>
      </p:sp>
      <p:sp>
        <p:nvSpPr>
          <p:cNvPr id="1088" name="Text Box 307"/>
          <p:cNvSpPr txBox="1">
            <a:spLocks noChangeArrowheads="1"/>
          </p:cNvSpPr>
          <p:nvPr/>
        </p:nvSpPr>
        <p:spPr bwMode="auto">
          <a:xfrm rot="37475">
            <a:off x="6231301" y="5832301"/>
            <a:ext cx="2265363" cy="584200"/>
          </a:xfrm>
          <a:prstGeom prst="rect">
            <a:avLst/>
          </a:prstGeom>
          <a:noFill/>
          <a:ln w="9525">
            <a:noFill/>
            <a:miter lim="800000"/>
            <a:headEnd/>
            <a:tailEnd/>
          </a:ln>
        </p:spPr>
        <p:txBody>
          <a:bodyPr wrap="none">
            <a:spAutoFit/>
          </a:bodyPr>
          <a:lstStyle/>
          <a:p>
            <a:pPr algn="r"/>
            <a:r>
              <a:rPr lang="en-US" sz="1600" dirty="0"/>
              <a:t>Converting enzyme</a:t>
            </a:r>
            <a:br>
              <a:rPr lang="en-US" sz="1600" dirty="0"/>
            </a:br>
            <a:r>
              <a:rPr lang="en-US" sz="1600" dirty="0"/>
              <a:t>(endothelial cells</a:t>
            </a:r>
            <a:r>
              <a:rPr lang="cs-CZ" sz="1600" dirty="0"/>
              <a:t> in</a:t>
            </a:r>
            <a:r>
              <a:rPr lang="en-US" sz="1600" dirty="0"/>
              <a:t> lung)</a:t>
            </a:r>
          </a:p>
        </p:txBody>
      </p:sp>
      <p:sp>
        <p:nvSpPr>
          <p:cNvPr id="1089" name="Text Box 308"/>
          <p:cNvSpPr txBox="1">
            <a:spLocks noChangeArrowheads="1"/>
          </p:cNvSpPr>
          <p:nvPr/>
        </p:nvSpPr>
        <p:spPr bwMode="auto">
          <a:xfrm>
            <a:off x="1300162" y="6416501"/>
            <a:ext cx="1349375" cy="36988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spAutoFit/>
          </a:bodyPr>
          <a:lstStyle/>
          <a:p>
            <a:r>
              <a:rPr lang="cs-CZ" b="1" dirty="0"/>
              <a:t>Aldosterone</a:t>
            </a:r>
            <a:endParaRPr lang="cs-CZ" dirty="0"/>
          </a:p>
        </p:txBody>
      </p:sp>
      <p:sp>
        <p:nvSpPr>
          <p:cNvPr id="1090" name="Line 309"/>
          <p:cNvSpPr>
            <a:spLocks noChangeShapeType="1"/>
          </p:cNvSpPr>
          <p:nvPr/>
        </p:nvSpPr>
        <p:spPr bwMode="auto">
          <a:xfrm>
            <a:off x="6542087" y="6670501"/>
            <a:ext cx="796925" cy="0"/>
          </a:xfrm>
          <a:prstGeom prst="line">
            <a:avLst/>
          </a:prstGeom>
          <a:noFill/>
          <a:ln w="28575">
            <a:solidFill>
              <a:schemeClr val="tx1"/>
            </a:solidFill>
            <a:round/>
            <a:headEnd type="triangle" w="med" len="med"/>
            <a:tailEnd/>
          </a:ln>
        </p:spPr>
        <p:txBody>
          <a:bodyPr wrap="none" anchor="ctr"/>
          <a:lstStyle/>
          <a:p>
            <a:endParaRPr lang="cs-CZ"/>
          </a:p>
        </p:txBody>
      </p:sp>
      <p:sp>
        <p:nvSpPr>
          <p:cNvPr id="1091" name="Line 310"/>
          <p:cNvSpPr>
            <a:spLocks noChangeShapeType="1"/>
          </p:cNvSpPr>
          <p:nvPr/>
        </p:nvSpPr>
        <p:spPr bwMode="auto">
          <a:xfrm>
            <a:off x="2681287" y="6672088"/>
            <a:ext cx="1971675" cy="6350"/>
          </a:xfrm>
          <a:prstGeom prst="line">
            <a:avLst/>
          </a:prstGeom>
          <a:noFill/>
          <a:ln w="28575">
            <a:solidFill>
              <a:schemeClr val="tx1"/>
            </a:solidFill>
            <a:prstDash val="sysDot"/>
            <a:round/>
            <a:headEnd type="triangle" w="med" len="med"/>
            <a:tailEnd/>
          </a:ln>
        </p:spPr>
        <p:txBody>
          <a:bodyPr wrap="none" anchor="ctr"/>
          <a:lstStyle/>
          <a:p>
            <a:endParaRPr lang="cs-CZ"/>
          </a:p>
        </p:txBody>
      </p:sp>
      <p:grpSp>
        <p:nvGrpSpPr>
          <p:cNvPr id="1276" name="Group 311"/>
          <p:cNvGrpSpPr>
            <a:grpSpLocks/>
          </p:cNvGrpSpPr>
          <p:nvPr/>
        </p:nvGrpSpPr>
        <p:grpSpPr bwMode="auto">
          <a:xfrm>
            <a:off x="5699124" y="4300363"/>
            <a:ext cx="609600" cy="747713"/>
            <a:chOff x="4080" y="816"/>
            <a:chExt cx="1222" cy="1479"/>
          </a:xfrm>
        </p:grpSpPr>
        <p:sp>
          <p:nvSpPr>
            <p:cNvPr id="1107" name="Oval 312"/>
            <p:cNvSpPr>
              <a:spLocks noChangeArrowheads="1"/>
            </p:cNvSpPr>
            <p:nvPr/>
          </p:nvSpPr>
          <p:spPr bwMode="auto">
            <a:xfrm flipH="1">
              <a:off x="4080" y="816"/>
              <a:ext cx="848" cy="802"/>
            </a:xfrm>
            <a:prstGeom prst="ellipse">
              <a:avLst/>
            </a:prstGeom>
            <a:solidFill>
              <a:srgbClr val="000000"/>
            </a:solidFill>
            <a:ln w="9525">
              <a:noFill/>
              <a:round/>
              <a:headEnd/>
              <a:tailEnd/>
            </a:ln>
          </p:spPr>
          <p:txBody>
            <a:bodyPr/>
            <a:lstStyle/>
            <a:p>
              <a:endParaRPr lang="cs-CZ"/>
            </a:p>
          </p:txBody>
        </p:sp>
        <p:grpSp>
          <p:nvGrpSpPr>
            <p:cNvPr id="1277" name="Group 313"/>
            <p:cNvGrpSpPr>
              <a:grpSpLocks/>
            </p:cNvGrpSpPr>
            <p:nvPr/>
          </p:nvGrpSpPr>
          <p:grpSpPr bwMode="auto">
            <a:xfrm>
              <a:off x="4138" y="862"/>
              <a:ext cx="1164" cy="1433"/>
              <a:chOff x="4138" y="862"/>
              <a:chExt cx="1164" cy="1433"/>
            </a:xfrm>
          </p:grpSpPr>
          <p:grpSp>
            <p:nvGrpSpPr>
              <p:cNvPr id="1278" name="Group 314"/>
              <p:cNvGrpSpPr>
                <a:grpSpLocks/>
              </p:cNvGrpSpPr>
              <p:nvPr/>
            </p:nvGrpSpPr>
            <p:grpSpPr bwMode="auto">
              <a:xfrm flipH="1">
                <a:off x="4857" y="1084"/>
                <a:ext cx="445" cy="1211"/>
                <a:chOff x="1536" y="555"/>
                <a:chExt cx="445" cy="1211"/>
              </a:xfrm>
            </p:grpSpPr>
            <p:sp>
              <p:nvSpPr>
                <p:cNvPr id="1112" name="Freeform 315"/>
                <p:cNvSpPr>
                  <a:spLocks/>
                </p:cNvSpPr>
                <p:nvPr/>
              </p:nvSpPr>
              <p:spPr bwMode="auto">
                <a:xfrm>
                  <a:off x="1619" y="555"/>
                  <a:ext cx="245" cy="269"/>
                </a:xfrm>
                <a:custGeom>
                  <a:avLst/>
                  <a:gdLst>
                    <a:gd name="T0" fmla="*/ 15 w 490"/>
                    <a:gd name="T1" fmla="*/ 0 h 538"/>
                    <a:gd name="T2" fmla="*/ 26 w 490"/>
                    <a:gd name="T3" fmla="*/ 0 h 538"/>
                    <a:gd name="T4" fmla="*/ 36 w 490"/>
                    <a:gd name="T5" fmla="*/ 4 h 538"/>
                    <a:gd name="T6" fmla="*/ 42 w 490"/>
                    <a:gd name="T7" fmla="*/ 7 h 538"/>
                    <a:gd name="T8" fmla="*/ 46 w 490"/>
                    <a:gd name="T9" fmla="*/ 19 h 538"/>
                    <a:gd name="T10" fmla="*/ 48 w 490"/>
                    <a:gd name="T11" fmla="*/ 26 h 538"/>
                    <a:gd name="T12" fmla="*/ 58 w 490"/>
                    <a:gd name="T13" fmla="*/ 18 h 538"/>
                    <a:gd name="T14" fmla="*/ 61 w 490"/>
                    <a:gd name="T15" fmla="*/ 19 h 538"/>
                    <a:gd name="T16" fmla="*/ 61 w 490"/>
                    <a:gd name="T17" fmla="*/ 23 h 538"/>
                    <a:gd name="T18" fmla="*/ 48 w 490"/>
                    <a:gd name="T19" fmla="*/ 36 h 538"/>
                    <a:gd name="T20" fmla="*/ 48 w 490"/>
                    <a:gd name="T21" fmla="*/ 46 h 538"/>
                    <a:gd name="T22" fmla="*/ 46 w 490"/>
                    <a:gd name="T23" fmla="*/ 55 h 538"/>
                    <a:gd name="T24" fmla="*/ 42 w 490"/>
                    <a:gd name="T25" fmla="*/ 63 h 538"/>
                    <a:gd name="T26" fmla="*/ 36 w 490"/>
                    <a:gd name="T27" fmla="*/ 67 h 538"/>
                    <a:gd name="T28" fmla="*/ 28 w 490"/>
                    <a:gd name="T29" fmla="*/ 67 h 538"/>
                    <a:gd name="T30" fmla="*/ 18 w 490"/>
                    <a:gd name="T31" fmla="*/ 63 h 538"/>
                    <a:gd name="T32" fmla="*/ 11 w 490"/>
                    <a:gd name="T33" fmla="*/ 55 h 538"/>
                    <a:gd name="T34" fmla="*/ 6 w 490"/>
                    <a:gd name="T35" fmla="*/ 42 h 538"/>
                    <a:gd name="T36" fmla="*/ 1 w 490"/>
                    <a:gd name="T37" fmla="*/ 31 h 538"/>
                    <a:gd name="T38" fmla="*/ 0 w 490"/>
                    <a:gd name="T39" fmla="*/ 17 h 538"/>
                    <a:gd name="T40" fmla="*/ 3 w 490"/>
                    <a:gd name="T41" fmla="*/ 8 h 538"/>
                    <a:gd name="T42" fmla="*/ 6 w 490"/>
                    <a:gd name="T43" fmla="*/ 4 h 538"/>
                    <a:gd name="T44" fmla="*/ 15 w 490"/>
                    <a:gd name="T45" fmla="*/ 0 h 5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90"/>
                    <a:gd name="T70" fmla="*/ 0 h 538"/>
                    <a:gd name="T71" fmla="*/ 490 w 490"/>
                    <a:gd name="T72" fmla="*/ 538 h 5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90" h="538">
                      <a:moveTo>
                        <a:pt x="121" y="0"/>
                      </a:moveTo>
                      <a:lnTo>
                        <a:pt x="202" y="0"/>
                      </a:lnTo>
                      <a:lnTo>
                        <a:pt x="282" y="32"/>
                      </a:lnTo>
                      <a:lnTo>
                        <a:pt x="329" y="59"/>
                      </a:lnTo>
                      <a:lnTo>
                        <a:pt x="362" y="156"/>
                      </a:lnTo>
                      <a:lnTo>
                        <a:pt x="383" y="215"/>
                      </a:lnTo>
                      <a:lnTo>
                        <a:pt x="463" y="150"/>
                      </a:lnTo>
                      <a:lnTo>
                        <a:pt x="490" y="156"/>
                      </a:lnTo>
                      <a:lnTo>
                        <a:pt x="484" y="187"/>
                      </a:lnTo>
                      <a:lnTo>
                        <a:pt x="383" y="292"/>
                      </a:lnTo>
                      <a:lnTo>
                        <a:pt x="383" y="369"/>
                      </a:lnTo>
                      <a:lnTo>
                        <a:pt x="362" y="447"/>
                      </a:lnTo>
                      <a:lnTo>
                        <a:pt x="329" y="506"/>
                      </a:lnTo>
                      <a:lnTo>
                        <a:pt x="282" y="538"/>
                      </a:lnTo>
                      <a:lnTo>
                        <a:pt x="222" y="538"/>
                      </a:lnTo>
                      <a:lnTo>
                        <a:pt x="140" y="506"/>
                      </a:lnTo>
                      <a:lnTo>
                        <a:pt x="87" y="441"/>
                      </a:lnTo>
                      <a:lnTo>
                        <a:pt x="41" y="343"/>
                      </a:lnTo>
                      <a:lnTo>
                        <a:pt x="6" y="252"/>
                      </a:lnTo>
                      <a:lnTo>
                        <a:pt x="0" y="130"/>
                      </a:lnTo>
                      <a:lnTo>
                        <a:pt x="20" y="71"/>
                      </a:lnTo>
                      <a:lnTo>
                        <a:pt x="47" y="32"/>
                      </a:lnTo>
                      <a:lnTo>
                        <a:pt x="121" y="0"/>
                      </a:lnTo>
                      <a:close/>
                    </a:path>
                  </a:pathLst>
                </a:custGeom>
                <a:solidFill>
                  <a:srgbClr val="000000"/>
                </a:solidFill>
                <a:ln w="9525">
                  <a:noFill/>
                  <a:round/>
                  <a:headEnd/>
                  <a:tailEnd/>
                </a:ln>
              </p:spPr>
              <p:txBody>
                <a:bodyPr/>
                <a:lstStyle/>
                <a:p>
                  <a:endParaRPr lang="cs-CZ"/>
                </a:p>
              </p:txBody>
            </p:sp>
            <p:sp>
              <p:nvSpPr>
                <p:cNvPr id="1113" name="Freeform 316"/>
                <p:cNvSpPr>
                  <a:spLocks/>
                </p:cNvSpPr>
                <p:nvPr/>
              </p:nvSpPr>
              <p:spPr bwMode="auto">
                <a:xfrm>
                  <a:off x="1670" y="858"/>
                  <a:ext cx="173" cy="464"/>
                </a:xfrm>
                <a:custGeom>
                  <a:avLst/>
                  <a:gdLst>
                    <a:gd name="T0" fmla="*/ 5 w 347"/>
                    <a:gd name="T1" fmla="*/ 4 h 929"/>
                    <a:gd name="T2" fmla="*/ 12 w 347"/>
                    <a:gd name="T3" fmla="*/ 0 h 929"/>
                    <a:gd name="T4" fmla="*/ 22 w 347"/>
                    <a:gd name="T5" fmla="*/ 0 h 929"/>
                    <a:gd name="T6" fmla="*/ 30 w 347"/>
                    <a:gd name="T7" fmla="*/ 2 h 929"/>
                    <a:gd name="T8" fmla="*/ 35 w 347"/>
                    <a:gd name="T9" fmla="*/ 11 h 929"/>
                    <a:gd name="T10" fmla="*/ 40 w 347"/>
                    <a:gd name="T11" fmla="*/ 25 h 929"/>
                    <a:gd name="T12" fmla="*/ 42 w 347"/>
                    <a:gd name="T13" fmla="*/ 41 h 929"/>
                    <a:gd name="T14" fmla="*/ 43 w 347"/>
                    <a:gd name="T15" fmla="*/ 60 h 929"/>
                    <a:gd name="T16" fmla="*/ 43 w 347"/>
                    <a:gd name="T17" fmla="*/ 82 h 929"/>
                    <a:gd name="T18" fmla="*/ 40 w 347"/>
                    <a:gd name="T19" fmla="*/ 100 h 929"/>
                    <a:gd name="T20" fmla="*/ 35 w 347"/>
                    <a:gd name="T21" fmla="*/ 109 h 929"/>
                    <a:gd name="T22" fmla="*/ 23 w 347"/>
                    <a:gd name="T23" fmla="*/ 116 h 929"/>
                    <a:gd name="T24" fmla="*/ 17 w 347"/>
                    <a:gd name="T25" fmla="*/ 114 h 929"/>
                    <a:gd name="T26" fmla="*/ 10 w 347"/>
                    <a:gd name="T27" fmla="*/ 107 h 929"/>
                    <a:gd name="T28" fmla="*/ 7 w 347"/>
                    <a:gd name="T29" fmla="*/ 96 h 929"/>
                    <a:gd name="T30" fmla="*/ 5 w 347"/>
                    <a:gd name="T31" fmla="*/ 77 h 929"/>
                    <a:gd name="T32" fmla="*/ 7 w 347"/>
                    <a:gd name="T33" fmla="*/ 64 h 929"/>
                    <a:gd name="T34" fmla="*/ 7 w 347"/>
                    <a:gd name="T35" fmla="*/ 49 h 929"/>
                    <a:gd name="T36" fmla="*/ 3 w 347"/>
                    <a:gd name="T37" fmla="*/ 40 h 929"/>
                    <a:gd name="T38" fmla="*/ 0 w 347"/>
                    <a:gd name="T39" fmla="*/ 27 h 929"/>
                    <a:gd name="T40" fmla="*/ 0 w 347"/>
                    <a:gd name="T41" fmla="*/ 13 h 929"/>
                    <a:gd name="T42" fmla="*/ 5 w 347"/>
                    <a:gd name="T43" fmla="*/ 4 h 9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7"/>
                    <a:gd name="T67" fmla="*/ 0 h 929"/>
                    <a:gd name="T68" fmla="*/ 347 w 347"/>
                    <a:gd name="T69" fmla="*/ 929 h 9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7" h="929">
                      <a:moveTo>
                        <a:pt x="47" y="32"/>
                      </a:moveTo>
                      <a:lnTo>
                        <a:pt x="100" y="0"/>
                      </a:lnTo>
                      <a:lnTo>
                        <a:pt x="180" y="0"/>
                      </a:lnTo>
                      <a:lnTo>
                        <a:pt x="240" y="20"/>
                      </a:lnTo>
                      <a:lnTo>
                        <a:pt x="281" y="89"/>
                      </a:lnTo>
                      <a:lnTo>
                        <a:pt x="320" y="206"/>
                      </a:lnTo>
                      <a:lnTo>
                        <a:pt x="341" y="334"/>
                      </a:lnTo>
                      <a:lnTo>
                        <a:pt x="347" y="486"/>
                      </a:lnTo>
                      <a:lnTo>
                        <a:pt x="347" y="660"/>
                      </a:lnTo>
                      <a:lnTo>
                        <a:pt x="320" y="800"/>
                      </a:lnTo>
                      <a:lnTo>
                        <a:pt x="281" y="877"/>
                      </a:lnTo>
                      <a:lnTo>
                        <a:pt x="187" y="929"/>
                      </a:lnTo>
                      <a:lnTo>
                        <a:pt x="140" y="917"/>
                      </a:lnTo>
                      <a:lnTo>
                        <a:pt x="80" y="858"/>
                      </a:lnTo>
                      <a:lnTo>
                        <a:pt x="60" y="775"/>
                      </a:lnTo>
                      <a:lnTo>
                        <a:pt x="41" y="621"/>
                      </a:lnTo>
                      <a:lnTo>
                        <a:pt x="60" y="512"/>
                      </a:lnTo>
                      <a:lnTo>
                        <a:pt x="60" y="397"/>
                      </a:lnTo>
                      <a:lnTo>
                        <a:pt x="27" y="320"/>
                      </a:lnTo>
                      <a:lnTo>
                        <a:pt x="0" y="218"/>
                      </a:lnTo>
                      <a:lnTo>
                        <a:pt x="0" y="109"/>
                      </a:lnTo>
                      <a:lnTo>
                        <a:pt x="47" y="32"/>
                      </a:lnTo>
                      <a:close/>
                    </a:path>
                  </a:pathLst>
                </a:custGeom>
                <a:solidFill>
                  <a:srgbClr val="000000"/>
                </a:solidFill>
                <a:ln w="9525">
                  <a:noFill/>
                  <a:round/>
                  <a:headEnd/>
                  <a:tailEnd/>
                </a:ln>
              </p:spPr>
              <p:txBody>
                <a:bodyPr/>
                <a:lstStyle/>
                <a:p>
                  <a:endParaRPr lang="cs-CZ"/>
                </a:p>
              </p:txBody>
            </p:sp>
            <p:sp>
              <p:nvSpPr>
                <p:cNvPr id="1114" name="Freeform 317"/>
                <p:cNvSpPr>
                  <a:spLocks/>
                </p:cNvSpPr>
                <p:nvPr/>
              </p:nvSpPr>
              <p:spPr bwMode="auto">
                <a:xfrm>
                  <a:off x="1751" y="875"/>
                  <a:ext cx="230" cy="459"/>
                </a:xfrm>
                <a:custGeom>
                  <a:avLst/>
                  <a:gdLst>
                    <a:gd name="T0" fmla="*/ 7 w 460"/>
                    <a:gd name="T1" fmla="*/ 0 h 918"/>
                    <a:gd name="T2" fmla="*/ 26 w 460"/>
                    <a:gd name="T3" fmla="*/ 4 h 918"/>
                    <a:gd name="T4" fmla="*/ 40 w 460"/>
                    <a:gd name="T5" fmla="*/ 14 h 918"/>
                    <a:gd name="T6" fmla="*/ 50 w 460"/>
                    <a:gd name="T7" fmla="*/ 29 h 918"/>
                    <a:gd name="T8" fmla="*/ 57 w 460"/>
                    <a:gd name="T9" fmla="*/ 45 h 918"/>
                    <a:gd name="T10" fmla="*/ 58 w 460"/>
                    <a:gd name="T11" fmla="*/ 61 h 918"/>
                    <a:gd name="T12" fmla="*/ 53 w 460"/>
                    <a:gd name="T13" fmla="*/ 73 h 918"/>
                    <a:gd name="T14" fmla="*/ 40 w 460"/>
                    <a:gd name="T15" fmla="*/ 81 h 918"/>
                    <a:gd name="T16" fmla="*/ 30 w 460"/>
                    <a:gd name="T17" fmla="*/ 86 h 918"/>
                    <a:gd name="T18" fmla="*/ 30 w 460"/>
                    <a:gd name="T19" fmla="*/ 90 h 918"/>
                    <a:gd name="T20" fmla="*/ 37 w 460"/>
                    <a:gd name="T21" fmla="*/ 96 h 918"/>
                    <a:gd name="T22" fmla="*/ 40 w 460"/>
                    <a:gd name="T23" fmla="*/ 108 h 918"/>
                    <a:gd name="T24" fmla="*/ 37 w 460"/>
                    <a:gd name="T25" fmla="*/ 115 h 918"/>
                    <a:gd name="T26" fmla="*/ 33 w 460"/>
                    <a:gd name="T27" fmla="*/ 112 h 918"/>
                    <a:gd name="T28" fmla="*/ 33 w 460"/>
                    <a:gd name="T29" fmla="*/ 106 h 918"/>
                    <a:gd name="T30" fmla="*/ 29 w 460"/>
                    <a:gd name="T31" fmla="*/ 96 h 918"/>
                    <a:gd name="T32" fmla="*/ 25 w 460"/>
                    <a:gd name="T33" fmla="*/ 90 h 918"/>
                    <a:gd name="T34" fmla="*/ 23 w 460"/>
                    <a:gd name="T35" fmla="*/ 83 h 918"/>
                    <a:gd name="T36" fmla="*/ 30 w 460"/>
                    <a:gd name="T37" fmla="*/ 78 h 918"/>
                    <a:gd name="T38" fmla="*/ 45 w 460"/>
                    <a:gd name="T39" fmla="*/ 69 h 918"/>
                    <a:gd name="T40" fmla="*/ 50 w 460"/>
                    <a:gd name="T41" fmla="*/ 59 h 918"/>
                    <a:gd name="T42" fmla="*/ 50 w 460"/>
                    <a:gd name="T43" fmla="*/ 50 h 918"/>
                    <a:gd name="T44" fmla="*/ 43 w 460"/>
                    <a:gd name="T45" fmla="*/ 36 h 918"/>
                    <a:gd name="T46" fmla="*/ 30 w 460"/>
                    <a:gd name="T47" fmla="*/ 23 h 918"/>
                    <a:gd name="T48" fmla="*/ 23 w 460"/>
                    <a:gd name="T49" fmla="*/ 16 h 918"/>
                    <a:gd name="T50" fmla="*/ 12 w 460"/>
                    <a:gd name="T51" fmla="*/ 14 h 918"/>
                    <a:gd name="T52" fmla="*/ 0 w 460"/>
                    <a:gd name="T53" fmla="*/ 11 h 918"/>
                    <a:gd name="T54" fmla="*/ 7 w 460"/>
                    <a:gd name="T55" fmla="*/ 0 h 9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918"/>
                    <a:gd name="T86" fmla="*/ 460 w 460"/>
                    <a:gd name="T87" fmla="*/ 918 h 9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918">
                      <a:moveTo>
                        <a:pt x="53" y="0"/>
                      </a:moveTo>
                      <a:lnTo>
                        <a:pt x="201" y="32"/>
                      </a:lnTo>
                      <a:lnTo>
                        <a:pt x="314" y="109"/>
                      </a:lnTo>
                      <a:lnTo>
                        <a:pt x="400" y="237"/>
                      </a:lnTo>
                      <a:lnTo>
                        <a:pt x="454" y="359"/>
                      </a:lnTo>
                      <a:lnTo>
                        <a:pt x="460" y="494"/>
                      </a:lnTo>
                      <a:lnTo>
                        <a:pt x="419" y="584"/>
                      </a:lnTo>
                      <a:lnTo>
                        <a:pt x="320" y="642"/>
                      </a:lnTo>
                      <a:lnTo>
                        <a:pt x="240" y="681"/>
                      </a:lnTo>
                      <a:lnTo>
                        <a:pt x="240" y="719"/>
                      </a:lnTo>
                      <a:lnTo>
                        <a:pt x="293" y="764"/>
                      </a:lnTo>
                      <a:lnTo>
                        <a:pt x="320" y="860"/>
                      </a:lnTo>
                      <a:lnTo>
                        <a:pt x="293" y="918"/>
                      </a:lnTo>
                      <a:lnTo>
                        <a:pt x="259" y="892"/>
                      </a:lnTo>
                      <a:lnTo>
                        <a:pt x="259" y="841"/>
                      </a:lnTo>
                      <a:lnTo>
                        <a:pt x="234" y="764"/>
                      </a:lnTo>
                      <a:lnTo>
                        <a:pt x="193" y="719"/>
                      </a:lnTo>
                      <a:lnTo>
                        <a:pt x="179" y="661"/>
                      </a:lnTo>
                      <a:lnTo>
                        <a:pt x="240" y="622"/>
                      </a:lnTo>
                      <a:lnTo>
                        <a:pt x="353" y="545"/>
                      </a:lnTo>
                      <a:lnTo>
                        <a:pt x="400" y="476"/>
                      </a:lnTo>
                      <a:lnTo>
                        <a:pt x="400" y="399"/>
                      </a:lnTo>
                      <a:lnTo>
                        <a:pt x="339" y="282"/>
                      </a:lnTo>
                      <a:lnTo>
                        <a:pt x="240" y="180"/>
                      </a:lnTo>
                      <a:lnTo>
                        <a:pt x="179" y="128"/>
                      </a:lnTo>
                      <a:lnTo>
                        <a:pt x="93" y="109"/>
                      </a:lnTo>
                      <a:lnTo>
                        <a:pt x="0" y="83"/>
                      </a:lnTo>
                      <a:lnTo>
                        <a:pt x="53" y="0"/>
                      </a:lnTo>
                      <a:close/>
                    </a:path>
                  </a:pathLst>
                </a:custGeom>
                <a:solidFill>
                  <a:srgbClr val="000000"/>
                </a:solidFill>
                <a:ln w="9525">
                  <a:noFill/>
                  <a:round/>
                  <a:headEnd/>
                  <a:tailEnd/>
                </a:ln>
              </p:spPr>
              <p:txBody>
                <a:bodyPr/>
                <a:lstStyle/>
                <a:p>
                  <a:endParaRPr lang="cs-CZ"/>
                </a:p>
              </p:txBody>
            </p:sp>
            <p:sp>
              <p:nvSpPr>
                <p:cNvPr id="1115" name="Freeform 318"/>
                <p:cNvSpPr>
                  <a:spLocks/>
                </p:cNvSpPr>
                <p:nvPr/>
              </p:nvSpPr>
              <p:spPr bwMode="auto">
                <a:xfrm>
                  <a:off x="1536" y="873"/>
                  <a:ext cx="170" cy="431"/>
                </a:xfrm>
                <a:custGeom>
                  <a:avLst/>
                  <a:gdLst>
                    <a:gd name="T0" fmla="*/ 26 w 341"/>
                    <a:gd name="T1" fmla="*/ 5 h 861"/>
                    <a:gd name="T2" fmla="*/ 35 w 341"/>
                    <a:gd name="T3" fmla="*/ 0 h 861"/>
                    <a:gd name="T4" fmla="*/ 42 w 341"/>
                    <a:gd name="T5" fmla="*/ 1 h 861"/>
                    <a:gd name="T6" fmla="*/ 41 w 341"/>
                    <a:gd name="T7" fmla="*/ 10 h 861"/>
                    <a:gd name="T8" fmla="*/ 36 w 341"/>
                    <a:gd name="T9" fmla="*/ 15 h 861"/>
                    <a:gd name="T10" fmla="*/ 29 w 341"/>
                    <a:gd name="T11" fmla="*/ 19 h 861"/>
                    <a:gd name="T12" fmla="*/ 20 w 341"/>
                    <a:gd name="T13" fmla="*/ 29 h 861"/>
                    <a:gd name="T14" fmla="*/ 10 w 341"/>
                    <a:gd name="T15" fmla="*/ 44 h 861"/>
                    <a:gd name="T16" fmla="*/ 7 w 341"/>
                    <a:gd name="T17" fmla="*/ 56 h 861"/>
                    <a:gd name="T18" fmla="*/ 9 w 341"/>
                    <a:gd name="T19" fmla="*/ 63 h 861"/>
                    <a:gd name="T20" fmla="*/ 11 w 341"/>
                    <a:gd name="T21" fmla="*/ 67 h 861"/>
                    <a:gd name="T22" fmla="*/ 22 w 341"/>
                    <a:gd name="T23" fmla="*/ 72 h 861"/>
                    <a:gd name="T24" fmla="*/ 32 w 341"/>
                    <a:gd name="T25" fmla="*/ 75 h 861"/>
                    <a:gd name="T26" fmla="*/ 36 w 341"/>
                    <a:gd name="T27" fmla="*/ 79 h 861"/>
                    <a:gd name="T28" fmla="*/ 37 w 341"/>
                    <a:gd name="T29" fmla="*/ 82 h 861"/>
                    <a:gd name="T30" fmla="*/ 31 w 341"/>
                    <a:gd name="T31" fmla="*/ 89 h 861"/>
                    <a:gd name="T32" fmla="*/ 29 w 341"/>
                    <a:gd name="T33" fmla="*/ 97 h 861"/>
                    <a:gd name="T34" fmla="*/ 26 w 341"/>
                    <a:gd name="T35" fmla="*/ 108 h 861"/>
                    <a:gd name="T36" fmla="*/ 21 w 341"/>
                    <a:gd name="T37" fmla="*/ 106 h 861"/>
                    <a:gd name="T38" fmla="*/ 21 w 341"/>
                    <a:gd name="T39" fmla="*/ 98 h 861"/>
                    <a:gd name="T40" fmla="*/ 24 w 341"/>
                    <a:gd name="T41" fmla="*/ 86 h 861"/>
                    <a:gd name="T42" fmla="*/ 29 w 341"/>
                    <a:gd name="T43" fmla="*/ 82 h 861"/>
                    <a:gd name="T44" fmla="*/ 20 w 341"/>
                    <a:gd name="T45" fmla="*/ 77 h 861"/>
                    <a:gd name="T46" fmla="*/ 9 w 341"/>
                    <a:gd name="T47" fmla="*/ 72 h 861"/>
                    <a:gd name="T48" fmla="*/ 0 w 341"/>
                    <a:gd name="T49" fmla="*/ 65 h 861"/>
                    <a:gd name="T50" fmla="*/ 0 w 341"/>
                    <a:gd name="T51" fmla="*/ 56 h 861"/>
                    <a:gd name="T52" fmla="*/ 2 w 341"/>
                    <a:gd name="T53" fmla="*/ 41 h 861"/>
                    <a:gd name="T54" fmla="*/ 10 w 341"/>
                    <a:gd name="T55" fmla="*/ 26 h 861"/>
                    <a:gd name="T56" fmla="*/ 19 w 341"/>
                    <a:gd name="T57" fmla="*/ 14 h 861"/>
                    <a:gd name="T58" fmla="*/ 26 w 341"/>
                    <a:gd name="T59" fmla="*/ 5 h 8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1"/>
                    <a:gd name="T91" fmla="*/ 0 h 861"/>
                    <a:gd name="T92" fmla="*/ 341 w 341"/>
                    <a:gd name="T93" fmla="*/ 861 h 8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1" h="861">
                      <a:moveTo>
                        <a:pt x="214" y="39"/>
                      </a:moveTo>
                      <a:lnTo>
                        <a:pt x="281" y="0"/>
                      </a:lnTo>
                      <a:lnTo>
                        <a:pt x="341" y="6"/>
                      </a:lnTo>
                      <a:lnTo>
                        <a:pt x="335" y="77"/>
                      </a:lnTo>
                      <a:lnTo>
                        <a:pt x="294" y="116"/>
                      </a:lnTo>
                      <a:lnTo>
                        <a:pt x="234" y="148"/>
                      </a:lnTo>
                      <a:lnTo>
                        <a:pt x="160" y="231"/>
                      </a:lnTo>
                      <a:lnTo>
                        <a:pt x="80" y="347"/>
                      </a:lnTo>
                      <a:lnTo>
                        <a:pt x="60" y="443"/>
                      </a:lnTo>
                      <a:lnTo>
                        <a:pt x="74" y="501"/>
                      </a:lnTo>
                      <a:lnTo>
                        <a:pt x="94" y="534"/>
                      </a:lnTo>
                      <a:lnTo>
                        <a:pt x="181" y="572"/>
                      </a:lnTo>
                      <a:lnTo>
                        <a:pt x="261" y="597"/>
                      </a:lnTo>
                      <a:lnTo>
                        <a:pt x="294" y="630"/>
                      </a:lnTo>
                      <a:lnTo>
                        <a:pt x="300" y="656"/>
                      </a:lnTo>
                      <a:lnTo>
                        <a:pt x="253" y="707"/>
                      </a:lnTo>
                      <a:lnTo>
                        <a:pt x="234" y="771"/>
                      </a:lnTo>
                      <a:lnTo>
                        <a:pt x="214" y="861"/>
                      </a:lnTo>
                      <a:lnTo>
                        <a:pt x="173" y="848"/>
                      </a:lnTo>
                      <a:lnTo>
                        <a:pt x="173" y="784"/>
                      </a:lnTo>
                      <a:lnTo>
                        <a:pt x="195" y="688"/>
                      </a:lnTo>
                      <a:lnTo>
                        <a:pt x="234" y="649"/>
                      </a:lnTo>
                      <a:lnTo>
                        <a:pt x="160" y="611"/>
                      </a:lnTo>
                      <a:lnTo>
                        <a:pt x="74" y="572"/>
                      </a:lnTo>
                      <a:lnTo>
                        <a:pt x="0" y="514"/>
                      </a:lnTo>
                      <a:lnTo>
                        <a:pt x="0" y="443"/>
                      </a:lnTo>
                      <a:lnTo>
                        <a:pt x="20" y="321"/>
                      </a:lnTo>
                      <a:lnTo>
                        <a:pt x="80" y="205"/>
                      </a:lnTo>
                      <a:lnTo>
                        <a:pt x="154" y="108"/>
                      </a:lnTo>
                      <a:lnTo>
                        <a:pt x="214" y="39"/>
                      </a:lnTo>
                      <a:close/>
                    </a:path>
                  </a:pathLst>
                </a:custGeom>
                <a:solidFill>
                  <a:srgbClr val="000000"/>
                </a:solidFill>
                <a:ln w="9525">
                  <a:noFill/>
                  <a:round/>
                  <a:headEnd/>
                  <a:tailEnd/>
                </a:ln>
              </p:spPr>
              <p:txBody>
                <a:bodyPr/>
                <a:lstStyle/>
                <a:p>
                  <a:endParaRPr lang="cs-CZ"/>
                </a:p>
              </p:txBody>
            </p:sp>
            <p:sp>
              <p:nvSpPr>
                <p:cNvPr id="1116" name="Freeform 319"/>
                <p:cNvSpPr>
                  <a:spLocks/>
                </p:cNvSpPr>
                <p:nvPr/>
              </p:nvSpPr>
              <p:spPr bwMode="auto">
                <a:xfrm>
                  <a:off x="1765" y="1252"/>
                  <a:ext cx="202" cy="514"/>
                </a:xfrm>
                <a:custGeom>
                  <a:avLst/>
                  <a:gdLst>
                    <a:gd name="T0" fmla="*/ 4 w 402"/>
                    <a:gd name="T1" fmla="*/ 0 h 1028"/>
                    <a:gd name="T2" fmla="*/ 15 w 402"/>
                    <a:gd name="T3" fmla="*/ 4 h 1028"/>
                    <a:gd name="T4" fmla="*/ 21 w 402"/>
                    <a:gd name="T5" fmla="*/ 16 h 1028"/>
                    <a:gd name="T6" fmla="*/ 23 w 402"/>
                    <a:gd name="T7" fmla="*/ 38 h 1028"/>
                    <a:gd name="T8" fmla="*/ 21 w 402"/>
                    <a:gd name="T9" fmla="*/ 74 h 1028"/>
                    <a:gd name="T10" fmla="*/ 16 w 402"/>
                    <a:gd name="T11" fmla="*/ 102 h 1028"/>
                    <a:gd name="T12" fmla="*/ 14 w 402"/>
                    <a:gd name="T13" fmla="*/ 114 h 1028"/>
                    <a:gd name="T14" fmla="*/ 19 w 402"/>
                    <a:gd name="T15" fmla="*/ 116 h 1028"/>
                    <a:gd name="T16" fmla="*/ 29 w 402"/>
                    <a:gd name="T17" fmla="*/ 107 h 1028"/>
                    <a:gd name="T18" fmla="*/ 41 w 402"/>
                    <a:gd name="T19" fmla="*/ 99 h 1028"/>
                    <a:gd name="T20" fmla="*/ 44 w 402"/>
                    <a:gd name="T21" fmla="*/ 100 h 1028"/>
                    <a:gd name="T22" fmla="*/ 51 w 402"/>
                    <a:gd name="T23" fmla="*/ 105 h 1028"/>
                    <a:gd name="T24" fmla="*/ 51 w 402"/>
                    <a:gd name="T25" fmla="*/ 107 h 1028"/>
                    <a:gd name="T26" fmla="*/ 37 w 402"/>
                    <a:gd name="T27" fmla="*/ 114 h 1028"/>
                    <a:gd name="T28" fmla="*/ 21 w 402"/>
                    <a:gd name="T29" fmla="*/ 122 h 1028"/>
                    <a:gd name="T30" fmla="*/ 9 w 402"/>
                    <a:gd name="T31" fmla="*/ 129 h 1028"/>
                    <a:gd name="T32" fmla="*/ 3 w 402"/>
                    <a:gd name="T33" fmla="*/ 127 h 1028"/>
                    <a:gd name="T34" fmla="*/ 3 w 402"/>
                    <a:gd name="T35" fmla="*/ 119 h 1028"/>
                    <a:gd name="T36" fmla="*/ 8 w 402"/>
                    <a:gd name="T37" fmla="*/ 109 h 1028"/>
                    <a:gd name="T38" fmla="*/ 11 w 402"/>
                    <a:gd name="T39" fmla="*/ 87 h 1028"/>
                    <a:gd name="T40" fmla="*/ 14 w 402"/>
                    <a:gd name="T41" fmla="*/ 62 h 1028"/>
                    <a:gd name="T42" fmla="*/ 15 w 402"/>
                    <a:gd name="T43" fmla="*/ 33 h 1028"/>
                    <a:gd name="T44" fmla="*/ 9 w 402"/>
                    <a:gd name="T45" fmla="*/ 16 h 1028"/>
                    <a:gd name="T46" fmla="*/ 0 w 402"/>
                    <a:gd name="T47" fmla="*/ 8 h 1028"/>
                    <a:gd name="T48" fmla="*/ 4 w 402"/>
                    <a:gd name="T49" fmla="*/ 0 h 10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2"/>
                    <a:gd name="T76" fmla="*/ 0 h 1028"/>
                    <a:gd name="T77" fmla="*/ 402 w 402"/>
                    <a:gd name="T78" fmla="*/ 1028 h 10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2" h="1028">
                      <a:moveTo>
                        <a:pt x="27" y="0"/>
                      </a:moveTo>
                      <a:lnTo>
                        <a:pt x="120" y="38"/>
                      </a:lnTo>
                      <a:lnTo>
                        <a:pt x="167" y="135"/>
                      </a:lnTo>
                      <a:lnTo>
                        <a:pt x="181" y="307"/>
                      </a:lnTo>
                      <a:lnTo>
                        <a:pt x="167" y="593"/>
                      </a:lnTo>
                      <a:lnTo>
                        <a:pt x="128" y="817"/>
                      </a:lnTo>
                      <a:lnTo>
                        <a:pt x="107" y="913"/>
                      </a:lnTo>
                      <a:lnTo>
                        <a:pt x="147" y="933"/>
                      </a:lnTo>
                      <a:lnTo>
                        <a:pt x="227" y="856"/>
                      </a:lnTo>
                      <a:lnTo>
                        <a:pt x="322" y="799"/>
                      </a:lnTo>
                      <a:lnTo>
                        <a:pt x="348" y="805"/>
                      </a:lnTo>
                      <a:lnTo>
                        <a:pt x="402" y="842"/>
                      </a:lnTo>
                      <a:lnTo>
                        <a:pt x="402" y="862"/>
                      </a:lnTo>
                      <a:lnTo>
                        <a:pt x="288" y="913"/>
                      </a:lnTo>
                      <a:lnTo>
                        <a:pt x="167" y="977"/>
                      </a:lnTo>
                      <a:lnTo>
                        <a:pt x="68" y="1028"/>
                      </a:lnTo>
                      <a:lnTo>
                        <a:pt x="19" y="1016"/>
                      </a:lnTo>
                      <a:lnTo>
                        <a:pt x="19" y="957"/>
                      </a:lnTo>
                      <a:lnTo>
                        <a:pt x="60" y="874"/>
                      </a:lnTo>
                      <a:lnTo>
                        <a:pt x="87" y="702"/>
                      </a:lnTo>
                      <a:lnTo>
                        <a:pt x="107" y="498"/>
                      </a:lnTo>
                      <a:lnTo>
                        <a:pt x="120" y="269"/>
                      </a:lnTo>
                      <a:lnTo>
                        <a:pt x="68" y="129"/>
                      </a:lnTo>
                      <a:lnTo>
                        <a:pt x="0" y="71"/>
                      </a:lnTo>
                      <a:lnTo>
                        <a:pt x="27" y="0"/>
                      </a:lnTo>
                      <a:close/>
                    </a:path>
                  </a:pathLst>
                </a:custGeom>
                <a:solidFill>
                  <a:srgbClr val="000000"/>
                </a:solidFill>
                <a:ln w="9525">
                  <a:noFill/>
                  <a:round/>
                  <a:headEnd/>
                  <a:tailEnd/>
                </a:ln>
              </p:spPr>
              <p:txBody>
                <a:bodyPr/>
                <a:lstStyle/>
                <a:p>
                  <a:endParaRPr lang="cs-CZ"/>
                </a:p>
              </p:txBody>
            </p:sp>
            <p:sp>
              <p:nvSpPr>
                <p:cNvPr id="1117" name="Freeform 320"/>
                <p:cNvSpPr>
                  <a:spLocks/>
                </p:cNvSpPr>
                <p:nvPr/>
              </p:nvSpPr>
              <p:spPr bwMode="auto">
                <a:xfrm>
                  <a:off x="1622" y="1200"/>
                  <a:ext cx="155" cy="563"/>
                </a:xfrm>
                <a:custGeom>
                  <a:avLst/>
                  <a:gdLst>
                    <a:gd name="T0" fmla="*/ 16 w 309"/>
                    <a:gd name="T1" fmla="*/ 27 h 1127"/>
                    <a:gd name="T2" fmla="*/ 26 w 309"/>
                    <a:gd name="T3" fmla="*/ 6 h 1127"/>
                    <a:gd name="T4" fmla="*/ 36 w 309"/>
                    <a:gd name="T5" fmla="*/ 0 h 1127"/>
                    <a:gd name="T6" fmla="*/ 39 w 309"/>
                    <a:gd name="T7" fmla="*/ 4 h 1127"/>
                    <a:gd name="T8" fmla="*/ 36 w 309"/>
                    <a:gd name="T9" fmla="*/ 11 h 1127"/>
                    <a:gd name="T10" fmla="*/ 26 w 309"/>
                    <a:gd name="T11" fmla="*/ 28 h 1127"/>
                    <a:gd name="T12" fmla="*/ 19 w 309"/>
                    <a:gd name="T13" fmla="*/ 47 h 1127"/>
                    <a:gd name="T14" fmla="*/ 13 w 309"/>
                    <a:gd name="T15" fmla="*/ 73 h 1127"/>
                    <a:gd name="T16" fmla="*/ 10 w 309"/>
                    <a:gd name="T17" fmla="*/ 102 h 1127"/>
                    <a:gd name="T18" fmla="*/ 10 w 309"/>
                    <a:gd name="T19" fmla="*/ 128 h 1127"/>
                    <a:gd name="T20" fmla="*/ 13 w 309"/>
                    <a:gd name="T21" fmla="*/ 125 h 1127"/>
                    <a:gd name="T22" fmla="*/ 19 w 309"/>
                    <a:gd name="T23" fmla="*/ 116 h 1127"/>
                    <a:gd name="T24" fmla="*/ 21 w 309"/>
                    <a:gd name="T25" fmla="*/ 101 h 1127"/>
                    <a:gd name="T26" fmla="*/ 26 w 309"/>
                    <a:gd name="T27" fmla="*/ 101 h 1127"/>
                    <a:gd name="T28" fmla="*/ 33 w 309"/>
                    <a:gd name="T29" fmla="*/ 105 h 1127"/>
                    <a:gd name="T30" fmla="*/ 29 w 309"/>
                    <a:gd name="T31" fmla="*/ 117 h 1127"/>
                    <a:gd name="T32" fmla="*/ 19 w 309"/>
                    <a:gd name="T33" fmla="*/ 129 h 1127"/>
                    <a:gd name="T34" fmla="*/ 8 w 309"/>
                    <a:gd name="T35" fmla="*/ 140 h 1127"/>
                    <a:gd name="T36" fmla="*/ 3 w 309"/>
                    <a:gd name="T37" fmla="*/ 140 h 1127"/>
                    <a:gd name="T38" fmla="*/ 0 w 309"/>
                    <a:gd name="T39" fmla="*/ 136 h 1127"/>
                    <a:gd name="T40" fmla="*/ 0 w 309"/>
                    <a:gd name="T41" fmla="*/ 125 h 1127"/>
                    <a:gd name="T42" fmla="*/ 2 w 309"/>
                    <a:gd name="T43" fmla="*/ 95 h 1127"/>
                    <a:gd name="T44" fmla="*/ 5 w 309"/>
                    <a:gd name="T45" fmla="*/ 64 h 1127"/>
                    <a:gd name="T46" fmla="*/ 8 w 309"/>
                    <a:gd name="T47" fmla="*/ 42 h 1127"/>
                    <a:gd name="T48" fmla="*/ 16 w 309"/>
                    <a:gd name="T49" fmla="*/ 27 h 1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9"/>
                    <a:gd name="T76" fmla="*/ 0 h 1127"/>
                    <a:gd name="T77" fmla="*/ 309 w 309"/>
                    <a:gd name="T78" fmla="*/ 1127 h 1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9" h="1127">
                      <a:moveTo>
                        <a:pt x="124" y="223"/>
                      </a:moveTo>
                      <a:lnTo>
                        <a:pt x="207" y="51"/>
                      </a:lnTo>
                      <a:lnTo>
                        <a:pt x="282" y="0"/>
                      </a:lnTo>
                      <a:lnTo>
                        <a:pt x="309" y="32"/>
                      </a:lnTo>
                      <a:lnTo>
                        <a:pt x="288" y="89"/>
                      </a:lnTo>
                      <a:lnTo>
                        <a:pt x="207" y="230"/>
                      </a:lnTo>
                      <a:lnTo>
                        <a:pt x="145" y="376"/>
                      </a:lnTo>
                      <a:lnTo>
                        <a:pt x="103" y="586"/>
                      </a:lnTo>
                      <a:lnTo>
                        <a:pt x="75" y="821"/>
                      </a:lnTo>
                      <a:lnTo>
                        <a:pt x="75" y="1025"/>
                      </a:lnTo>
                      <a:lnTo>
                        <a:pt x="97" y="1007"/>
                      </a:lnTo>
                      <a:lnTo>
                        <a:pt x="145" y="930"/>
                      </a:lnTo>
                      <a:lnTo>
                        <a:pt x="164" y="815"/>
                      </a:lnTo>
                      <a:lnTo>
                        <a:pt x="207" y="815"/>
                      </a:lnTo>
                      <a:lnTo>
                        <a:pt x="261" y="841"/>
                      </a:lnTo>
                      <a:lnTo>
                        <a:pt x="226" y="936"/>
                      </a:lnTo>
                      <a:lnTo>
                        <a:pt x="145" y="1032"/>
                      </a:lnTo>
                      <a:lnTo>
                        <a:pt x="62" y="1127"/>
                      </a:lnTo>
                      <a:lnTo>
                        <a:pt x="21" y="1127"/>
                      </a:lnTo>
                      <a:lnTo>
                        <a:pt x="0" y="1090"/>
                      </a:lnTo>
                      <a:lnTo>
                        <a:pt x="0" y="1007"/>
                      </a:lnTo>
                      <a:lnTo>
                        <a:pt x="14" y="764"/>
                      </a:lnTo>
                      <a:lnTo>
                        <a:pt x="35" y="516"/>
                      </a:lnTo>
                      <a:lnTo>
                        <a:pt x="62" y="338"/>
                      </a:lnTo>
                      <a:lnTo>
                        <a:pt x="124" y="223"/>
                      </a:lnTo>
                      <a:close/>
                    </a:path>
                  </a:pathLst>
                </a:custGeom>
                <a:solidFill>
                  <a:srgbClr val="000000"/>
                </a:solidFill>
                <a:ln w="9525">
                  <a:noFill/>
                  <a:round/>
                  <a:headEnd/>
                  <a:tailEnd/>
                </a:ln>
              </p:spPr>
              <p:txBody>
                <a:bodyPr/>
                <a:lstStyle/>
                <a:p>
                  <a:endParaRPr lang="cs-CZ"/>
                </a:p>
              </p:txBody>
            </p:sp>
          </p:grpSp>
          <p:sp>
            <p:nvSpPr>
              <p:cNvPr id="1110" name="Oval 321"/>
              <p:cNvSpPr>
                <a:spLocks noChangeArrowheads="1"/>
              </p:cNvSpPr>
              <p:nvPr/>
            </p:nvSpPr>
            <p:spPr bwMode="auto">
              <a:xfrm flipH="1">
                <a:off x="4138" y="862"/>
                <a:ext cx="756" cy="722"/>
              </a:xfrm>
              <a:prstGeom prst="ellipse">
                <a:avLst/>
              </a:prstGeom>
              <a:solidFill>
                <a:srgbClr val="FFFFFF"/>
              </a:solidFill>
              <a:ln w="9525">
                <a:noFill/>
                <a:round/>
                <a:headEnd/>
                <a:tailEnd/>
              </a:ln>
            </p:spPr>
            <p:txBody>
              <a:bodyPr/>
              <a:lstStyle/>
              <a:p>
                <a:endParaRPr lang="cs-CZ"/>
              </a:p>
            </p:txBody>
          </p:sp>
          <p:sp>
            <p:nvSpPr>
              <p:cNvPr id="1111" name="Freeform 322"/>
              <p:cNvSpPr>
                <a:spLocks/>
              </p:cNvSpPr>
              <p:nvPr/>
            </p:nvSpPr>
            <p:spPr bwMode="auto">
              <a:xfrm rot="-4239654">
                <a:off x="4560" y="1104"/>
                <a:ext cx="288" cy="288"/>
              </a:xfrm>
              <a:custGeom>
                <a:avLst/>
                <a:gdLst>
                  <a:gd name="T0" fmla="*/ 0 w 400"/>
                  <a:gd name="T1" fmla="*/ 19 h 404"/>
                  <a:gd name="T2" fmla="*/ 116 w 400"/>
                  <a:gd name="T3" fmla="*/ 118 h 404"/>
                  <a:gd name="T4" fmla="*/ 68 w 400"/>
                  <a:gd name="T5" fmla="*/ 130 h 404"/>
                  <a:gd name="T6" fmla="*/ 149 w 400"/>
                  <a:gd name="T7" fmla="*/ 146 h 404"/>
                  <a:gd name="T8" fmla="*/ 136 w 400"/>
                  <a:gd name="T9" fmla="*/ 56 h 404"/>
                  <a:gd name="T10" fmla="*/ 122 w 400"/>
                  <a:gd name="T11" fmla="*/ 106 h 404"/>
                  <a:gd name="T12" fmla="*/ 24 w 400"/>
                  <a:gd name="T13" fmla="*/ 0 h 404"/>
                  <a:gd name="T14" fmla="*/ 0 w 400"/>
                  <a:gd name="T15" fmla="*/ 19 h 404"/>
                  <a:gd name="T16" fmla="*/ 0 60000 65536"/>
                  <a:gd name="T17" fmla="*/ 0 60000 65536"/>
                  <a:gd name="T18" fmla="*/ 0 60000 65536"/>
                  <a:gd name="T19" fmla="*/ 0 60000 65536"/>
                  <a:gd name="T20" fmla="*/ 0 60000 65536"/>
                  <a:gd name="T21" fmla="*/ 0 60000 65536"/>
                  <a:gd name="T22" fmla="*/ 0 60000 65536"/>
                  <a:gd name="T23" fmla="*/ 0 60000 65536"/>
                  <a:gd name="T24" fmla="*/ 0 w 400"/>
                  <a:gd name="T25" fmla="*/ 0 h 404"/>
                  <a:gd name="T26" fmla="*/ 400 w 400"/>
                  <a:gd name="T27" fmla="*/ 404 h 4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0" h="404">
                    <a:moveTo>
                      <a:pt x="0" y="51"/>
                    </a:moveTo>
                    <a:lnTo>
                      <a:pt x="310" y="327"/>
                    </a:lnTo>
                    <a:lnTo>
                      <a:pt x="181" y="360"/>
                    </a:lnTo>
                    <a:lnTo>
                      <a:pt x="400" y="404"/>
                    </a:lnTo>
                    <a:lnTo>
                      <a:pt x="364" y="155"/>
                    </a:lnTo>
                    <a:lnTo>
                      <a:pt x="328" y="292"/>
                    </a:lnTo>
                    <a:lnTo>
                      <a:pt x="64" y="0"/>
                    </a:lnTo>
                    <a:lnTo>
                      <a:pt x="0" y="51"/>
                    </a:lnTo>
                    <a:close/>
                  </a:path>
                </a:pathLst>
              </a:custGeom>
              <a:solidFill>
                <a:srgbClr val="000000"/>
              </a:solidFill>
              <a:ln w="9525">
                <a:noFill/>
                <a:round/>
                <a:headEnd/>
                <a:tailEnd/>
              </a:ln>
            </p:spPr>
            <p:txBody>
              <a:bodyPr/>
              <a:lstStyle/>
              <a:p>
                <a:endParaRPr lang="cs-CZ"/>
              </a:p>
            </p:txBody>
          </p:sp>
        </p:grpSp>
      </p:grpSp>
      <p:sp>
        <p:nvSpPr>
          <p:cNvPr id="1093" name="Text Box 323"/>
          <p:cNvSpPr txBox="1">
            <a:spLocks noChangeArrowheads="1"/>
          </p:cNvSpPr>
          <p:nvPr/>
        </p:nvSpPr>
        <p:spPr bwMode="auto">
          <a:xfrm>
            <a:off x="4914899" y="4698826"/>
            <a:ext cx="1412875" cy="830263"/>
          </a:xfrm>
          <a:prstGeom prst="rect">
            <a:avLst/>
          </a:prstGeom>
          <a:noFill/>
          <a:ln w="9525">
            <a:noFill/>
            <a:miter lim="800000"/>
            <a:headEnd/>
            <a:tailEnd/>
          </a:ln>
        </p:spPr>
        <p:txBody>
          <a:bodyPr wrap="none">
            <a:spAutoFit/>
          </a:bodyPr>
          <a:lstStyle/>
          <a:p>
            <a:r>
              <a:rPr lang="cs-CZ" sz="1600" b="1" dirty="0" err="1"/>
              <a:t>High</a:t>
            </a:r>
            <a:r>
              <a:rPr lang="cs-CZ" sz="1600" b="1" dirty="0"/>
              <a:t> </a:t>
            </a:r>
            <a:r>
              <a:rPr lang="cs-CZ" sz="1600" b="1" dirty="0" err="1"/>
              <a:t>pressure</a:t>
            </a:r>
            <a:endParaRPr lang="cs-CZ" sz="1600" b="1" dirty="0"/>
          </a:p>
          <a:p>
            <a:r>
              <a:rPr lang="cs-CZ" sz="1600" b="1" dirty="0" err="1"/>
              <a:t>baroreceptors</a:t>
            </a:r>
            <a:endParaRPr lang="cs-CZ" sz="1600" b="1" dirty="0"/>
          </a:p>
          <a:p>
            <a:r>
              <a:rPr lang="cs-CZ" sz="1600" b="1" dirty="0"/>
              <a:t>in </a:t>
            </a:r>
            <a:r>
              <a:rPr lang="cs-CZ" sz="1600" b="1" dirty="0" err="1"/>
              <a:t>vas</a:t>
            </a:r>
            <a:r>
              <a:rPr lang="cs-CZ" sz="1600" b="1" dirty="0"/>
              <a:t> </a:t>
            </a:r>
            <a:r>
              <a:rPr lang="cs-CZ" sz="1600" b="1" dirty="0" err="1"/>
              <a:t>afferens</a:t>
            </a:r>
            <a:endParaRPr lang="cs-CZ" sz="1600" dirty="0"/>
          </a:p>
        </p:txBody>
      </p:sp>
      <p:sp>
        <p:nvSpPr>
          <p:cNvPr id="1094" name="Text Box 324"/>
          <p:cNvSpPr txBox="1">
            <a:spLocks noChangeArrowheads="1"/>
          </p:cNvSpPr>
          <p:nvPr/>
        </p:nvSpPr>
        <p:spPr bwMode="auto">
          <a:xfrm>
            <a:off x="6518274" y="3657426"/>
            <a:ext cx="1579563" cy="584200"/>
          </a:xfrm>
          <a:prstGeom prst="rect">
            <a:avLst/>
          </a:prstGeom>
          <a:noFill/>
          <a:ln w="9525">
            <a:noFill/>
            <a:miter lim="800000"/>
            <a:headEnd/>
            <a:tailEnd/>
          </a:ln>
        </p:spPr>
        <p:txBody>
          <a:bodyPr wrap="none">
            <a:spAutoFit/>
          </a:bodyPr>
          <a:lstStyle/>
          <a:p>
            <a:r>
              <a:rPr lang="cs-CZ" sz="1600" b="1" dirty="0" err="1"/>
              <a:t>NaCl</a:t>
            </a:r>
            <a:r>
              <a:rPr lang="cs-CZ" sz="1600" b="1" dirty="0"/>
              <a:t> </a:t>
            </a:r>
            <a:r>
              <a:rPr lang="cs-CZ" sz="1600" b="1" dirty="0" err="1"/>
              <a:t>delivery</a:t>
            </a:r>
            <a:endParaRPr lang="cs-CZ" sz="1600" b="1" dirty="0"/>
          </a:p>
          <a:p>
            <a:r>
              <a:rPr lang="cs-CZ" sz="1600" b="1" dirty="0"/>
              <a:t>to </a:t>
            </a:r>
            <a:r>
              <a:rPr lang="cs-CZ" sz="1600" b="1" dirty="0" err="1"/>
              <a:t>macula</a:t>
            </a:r>
            <a:r>
              <a:rPr lang="cs-CZ" sz="1600" b="1" dirty="0"/>
              <a:t> </a:t>
            </a:r>
            <a:r>
              <a:rPr lang="cs-CZ" sz="1600" b="1" dirty="0" err="1"/>
              <a:t>densa</a:t>
            </a:r>
            <a:endParaRPr lang="cs-CZ" sz="1600" dirty="0"/>
          </a:p>
        </p:txBody>
      </p:sp>
      <p:sp>
        <p:nvSpPr>
          <p:cNvPr id="1095" name="Line 325"/>
          <p:cNvSpPr>
            <a:spLocks noChangeShapeType="1"/>
          </p:cNvSpPr>
          <p:nvPr/>
        </p:nvSpPr>
        <p:spPr bwMode="auto">
          <a:xfrm flipH="1" flipV="1">
            <a:off x="6345237" y="4817888"/>
            <a:ext cx="381000" cy="46038"/>
          </a:xfrm>
          <a:prstGeom prst="line">
            <a:avLst/>
          </a:prstGeom>
          <a:noFill/>
          <a:ln w="28575">
            <a:solidFill>
              <a:schemeClr val="tx1"/>
            </a:solidFill>
            <a:prstDash val="sysDot"/>
            <a:round/>
            <a:headEnd type="triangle" w="med" len="med"/>
            <a:tailEnd/>
          </a:ln>
        </p:spPr>
        <p:txBody>
          <a:bodyPr wrap="none" anchor="ctr"/>
          <a:lstStyle/>
          <a:p>
            <a:endParaRPr lang="cs-CZ"/>
          </a:p>
        </p:txBody>
      </p:sp>
      <p:sp>
        <p:nvSpPr>
          <p:cNvPr id="1096" name="Freeform 326"/>
          <p:cNvSpPr>
            <a:spLocks/>
          </p:cNvSpPr>
          <p:nvPr/>
        </p:nvSpPr>
        <p:spPr bwMode="auto">
          <a:xfrm>
            <a:off x="7591424" y="2276873"/>
            <a:ext cx="1122363" cy="2618804"/>
          </a:xfrm>
          <a:custGeom>
            <a:avLst/>
            <a:gdLst>
              <a:gd name="T0" fmla="*/ 0 w 707"/>
              <a:gd name="T1" fmla="*/ 1367 h 1697"/>
              <a:gd name="T2" fmla="*/ 646 w 707"/>
              <a:gd name="T3" fmla="*/ 1334 h 1697"/>
              <a:gd name="T4" fmla="*/ 707 w 707"/>
              <a:gd name="T5" fmla="*/ 0 h 1697"/>
              <a:gd name="T6" fmla="*/ 0 60000 65536"/>
              <a:gd name="T7" fmla="*/ 0 60000 65536"/>
              <a:gd name="T8" fmla="*/ 0 60000 65536"/>
              <a:gd name="T9" fmla="*/ 0 w 707"/>
              <a:gd name="T10" fmla="*/ 0 h 1697"/>
              <a:gd name="T11" fmla="*/ 707 w 707"/>
              <a:gd name="T12" fmla="*/ 1697 h 1697"/>
            </a:gdLst>
            <a:ahLst/>
            <a:cxnLst>
              <a:cxn ang="T6">
                <a:pos x="T0" y="T1"/>
              </a:cxn>
              <a:cxn ang="T7">
                <a:pos x="T2" y="T3"/>
              </a:cxn>
              <a:cxn ang="T8">
                <a:pos x="T4" y="T5"/>
              </a:cxn>
            </a:cxnLst>
            <a:rect l="T9" t="T10" r="T11" b="T12"/>
            <a:pathLst>
              <a:path w="707" h="1697">
                <a:moveTo>
                  <a:pt x="0" y="1697"/>
                </a:moveTo>
                <a:lnTo>
                  <a:pt x="646" y="1656"/>
                </a:lnTo>
                <a:lnTo>
                  <a:pt x="707" y="0"/>
                </a:lnTo>
              </a:path>
            </a:pathLst>
          </a:custGeom>
          <a:noFill/>
          <a:ln w="28575">
            <a:solidFill>
              <a:schemeClr val="tx1"/>
            </a:solidFill>
            <a:prstDash val="sysDot"/>
            <a:round/>
            <a:headEnd type="triangle" w="med" len="med"/>
            <a:tailEnd/>
          </a:ln>
        </p:spPr>
        <p:txBody>
          <a:bodyPr wrap="none" anchor="ctr"/>
          <a:lstStyle/>
          <a:p>
            <a:endParaRPr lang="cs-CZ"/>
          </a:p>
        </p:txBody>
      </p:sp>
      <p:sp>
        <p:nvSpPr>
          <p:cNvPr id="1097" name="Text Box 327"/>
          <p:cNvSpPr txBox="1">
            <a:spLocks noChangeArrowheads="1"/>
          </p:cNvSpPr>
          <p:nvPr/>
        </p:nvSpPr>
        <p:spPr bwMode="auto">
          <a:xfrm rot="21320739">
            <a:off x="7481887" y="4530551"/>
            <a:ext cx="1314450" cy="584200"/>
          </a:xfrm>
          <a:prstGeom prst="rect">
            <a:avLst/>
          </a:prstGeom>
          <a:noFill/>
          <a:ln w="9525">
            <a:noFill/>
            <a:miter lim="800000"/>
            <a:headEnd/>
            <a:tailEnd/>
          </a:ln>
        </p:spPr>
        <p:txBody>
          <a:bodyPr wrap="square">
            <a:spAutoFit/>
          </a:bodyPr>
          <a:lstStyle/>
          <a:p>
            <a:r>
              <a:rPr lang="cs-CZ" sz="1600" dirty="0" err="1"/>
              <a:t>Sympathetic</a:t>
            </a:r>
            <a:r>
              <a:rPr lang="cs-CZ" sz="1600" dirty="0"/>
              <a:t> </a:t>
            </a:r>
            <a:r>
              <a:rPr lang="cs-CZ" sz="1600" dirty="0" err="1"/>
              <a:t>activity</a:t>
            </a:r>
            <a:endParaRPr lang="cs-CZ" sz="1600" dirty="0"/>
          </a:p>
        </p:txBody>
      </p:sp>
      <p:sp>
        <p:nvSpPr>
          <p:cNvPr id="1098" name="Line 328"/>
          <p:cNvSpPr>
            <a:spLocks noChangeShapeType="1"/>
          </p:cNvSpPr>
          <p:nvPr/>
        </p:nvSpPr>
        <p:spPr bwMode="auto">
          <a:xfrm>
            <a:off x="7205662" y="5113163"/>
            <a:ext cx="1588" cy="569913"/>
          </a:xfrm>
          <a:prstGeom prst="line">
            <a:avLst/>
          </a:prstGeom>
          <a:noFill/>
          <a:ln w="28575">
            <a:solidFill>
              <a:schemeClr val="tx1"/>
            </a:solidFill>
            <a:prstDash val="sysDot"/>
            <a:round/>
            <a:headEnd/>
            <a:tailEnd type="triangle" w="med" len="med"/>
          </a:ln>
        </p:spPr>
        <p:txBody>
          <a:bodyPr wrap="none" anchor="ctr"/>
          <a:lstStyle/>
          <a:p>
            <a:endParaRPr lang="cs-CZ"/>
          </a:p>
        </p:txBody>
      </p:sp>
      <p:sp>
        <p:nvSpPr>
          <p:cNvPr id="1099" name="Line 329"/>
          <p:cNvSpPr>
            <a:spLocks noChangeShapeType="1"/>
          </p:cNvSpPr>
          <p:nvPr/>
        </p:nvSpPr>
        <p:spPr bwMode="auto">
          <a:xfrm flipH="1">
            <a:off x="1889124" y="4038426"/>
            <a:ext cx="114300" cy="350838"/>
          </a:xfrm>
          <a:prstGeom prst="line">
            <a:avLst/>
          </a:prstGeom>
          <a:noFill/>
          <a:ln w="28575">
            <a:solidFill>
              <a:schemeClr val="tx1"/>
            </a:solidFill>
            <a:prstDash val="sysDot"/>
            <a:round/>
            <a:headEnd/>
            <a:tailEnd type="triangle" w="med" len="med"/>
          </a:ln>
        </p:spPr>
        <p:txBody>
          <a:bodyPr wrap="none" anchor="ctr"/>
          <a:lstStyle/>
          <a:p>
            <a:endParaRPr lang="cs-CZ"/>
          </a:p>
        </p:txBody>
      </p:sp>
      <p:sp>
        <p:nvSpPr>
          <p:cNvPr id="1100" name="Text Box 330"/>
          <p:cNvSpPr txBox="1">
            <a:spLocks noChangeArrowheads="1"/>
          </p:cNvSpPr>
          <p:nvPr/>
        </p:nvSpPr>
        <p:spPr bwMode="auto">
          <a:xfrm>
            <a:off x="1471612" y="3439938"/>
            <a:ext cx="1223963" cy="584200"/>
          </a:xfrm>
          <a:prstGeom prst="rect">
            <a:avLst/>
          </a:prstGeom>
          <a:noFill/>
          <a:ln w="9525">
            <a:noFill/>
            <a:miter lim="800000"/>
            <a:headEnd/>
            <a:tailEnd/>
          </a:ln>
        </p:spPr>
        <p:txBody>
          <a:bodyPr wrap="square">
            <a:spAutoFit/>
          </a:bodyPr>
          <a:lstStyle/>
          <a:p>
            <a:r>
              <a:rPr lang="en-US" sz="1600" dirty="0"/>
              <a:t>The tension in</a:t>
            </a:r>
            <a:r>
              <a:rPr lang="cs-CZ" sz="1600" dirty="0"/>
              <a:t> </a:t>
            </a:r>
            <a:r>
              <a:rPr lang="en-US" sz="1600" dirty="0" err="1"/>
              <a:t>atrial</a:t>
            </a:r>
            <a:r>
              <a:rPr lang="en-US" sz="1600" dirty="0"/>
              <a:t> wall</a:t>
            </a:r>
          </a:p>
        </p:txBody>
      </p:sp>
      <p:sp>
        <p:nvSpPr>
          <p:cNvPr id="1101" name="Text Box 331"/>
          <p:cNvSpPr txBox="1">
            <a:spLocks noChangeArrowheads="1"/>
          </p:cNvSpPr>
          <p:nvPr/>
        </p:nvSpPr>
        <p:spPr bwMode="auto">
          <a:xfrm>
            <a:off x="433387" y="3497088"/>
            <a:ext cx="1038225" cy="338138"/>
          </a:xfrm>
          <a:prstGeom prst="rect">
            <a:avLst/>
          </a:prstGeom>
          <a:noFill/>
          <a:ln w="9525">
            <a:noFill/>
            <a:miter lim="800000"/>
            <a:headEnd/>
            <a:tailEnd/>
          </a:ln>
        </p:spPr>
        <p:txBody>
          <a:bodyPr wrap="none">
            <a:spAutoFit/>
          </a:bodyPr>
          <a:lstStyle/>
          <a:p>
            <a:r>
              <a:rPr lang="cs-CZ" sz="1600" b="1" dirty="0"/>
              <a:t> </a:t>
            </a:r>
            <a:r>
              <a:rPr lang="cs-CZ" sz="1600" dirty="0" err="1"/>
              <a:t>atrial</a:t>
            </a:r>
            <a:r>
              <a:rPr lang="cs-CZ" sz="1600" dirty="0"/>
              <a:t> </a:t>
            </a:r>
            <a:r>
              <a:rPr lang="cs-CZ" sz="1600" dirty="0" err="1"/>
              <a:t>rate</a:t>
            </a:r>
            <a:endParaRPr lang="cs-CZ" sz="1600" dirty="0"/>
          </a:p>
        </p:txBody>
      </p:sp>
      <p:sp>
        <p:nvSpPr>
          <p:cNvPr id="1102" name="Line 332"/>
          <p:cNvSpPr>
            <a:spLocks noChangeShapeType="1"/>
          </p:cNvSpPr>
          <p:nvPr/>
        </p:nvSpPr>
        <p:spPr bwMode="auto">
          <a:xfrm>
            <a:off x="1041399" y="3822526"/>
            <a:ext cx="261938" cy="581025"/>
          </a:xfrm>
          <a:prstGeom prst="line">
            <a:avLst/>
          </a:prstGeom>
          <a:noFill/>
          <a:ln w="28575">
            <a:solidFill>
              <a:schemeClr val="tx1"/>
            </a:solidFill>
            <a:prstDash val="sysDot"/>
            <a:round/>
            <a:headEnd/>
            <a:tailEnd type="triangle" w="med" len="med"/>
          </a:ln>
        </p:spPr>
        <p:txBody>
          <a:bodyPr wrap="none" anchor="ctr"/>
          <a:lstStyle/>
          <a:p>
            <a:endParaRPr lang="cs-CZ"/>
          </a:p>
        </p:txBody>
      </p:sp>
      <p:sp>
        <p:nvSpPr>
          <p:cNvPr id="1103" name="Line 333"/>
          <p:cNvSpPr>
            <a:spLocks noChangeShapeType="1"/>
          </p:cNvSpPr>
          <p:nvPr/>
        </p:nvSpPr>
        <p:spPr bwMode="auto">
          <a:xfrm>
            <a:off x="7173912" y="4208288"/>
            <a:ext cx="1588" cy="481013"/>
          </a:xfrm>
          <a:prstGeom prst="line">
            <a:avLst/>
          </a:prstGeom>
          <a:noFill/>
          <a:ln w="28575">
            <a:solidFill>
              <a:schemeClr val="tx1"/>
            </a:solidFill>
            <a:prstDash val="sysDot"/>
            <a:round/>
            <a:headEnd/>
            <a:tailEnd type="triangle" w="med" len="med"/>
          </a:ln>
        </p:spPr>
        <p:txBody>
          <a:bodyPr wrap="none" anchor="ctr"/>
          <a:lstStyle/>
          <a:p>
            <a:endParaRPr lang="cs-CZ"/>
          </a:p>
        </p:txBody>
      </p:sp>
      <p:sp>
        <p:nvSpPr>
          <p:cNvPr id="1104" name="Text Box 334"/>
          <p:cNvSpPr txBox="1">
            <a:spLocks noChangeArrowheads="1"/>
          </p:cNvSpPr>
          <p:nvPr/>
        </p:nvSpPr>
        <p:spPr bwMode="auto">
          <a:xfrm>
            <a:off x="7677149" y="131588"/>
            <a:ext cx="1503363" cy="369888"/>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wrap="none">
            <a:spAutoFit/>
          </a:bodyPr>
          <a:lstStyle/>
          <a:p>
            <a:r>
              <a:rPr lang="cs-CZ" dirty="0"/>
              <a:t>Feeling </a:t>
            </a:r>
            <a:r>
              <a:rPr lang="cs-CZ" dirty="0" err="1"/>
              <a:t>thirsty</a:t>
            </a:r>
            <a:endParaRPr lang="cs-CZ" dirty="0"/>
          </a:p>
        </p:txBody>
      </p:sp>
      <p:sp>
        <p:nvSpPr>
          <p:cNvPr id="1105" name="Line 335"/>
          <p:cNvSpPr>
            <a:spLocks noChangeShapeType="1"/>
          </p:cNvSpPr>
          <p:nvPr/>
        </p:nvSpPr>
        <p:spPr bwMode="auto">
          <a:xfrm flipH="1">
            <a:off x="1152524" y="287163"/>
            <a:ext cx="6543675" cy="3175"/>
          </a:xfrm>
          <a:prstGeom prst="line">
            <a:avLst/>
          </a:prstGeom>
          <a:noFill/>
          <a:ln w="28575">
            <a:solidFill>
              <a:schemeClr val="tx1"/>
            </a:solidFill>
            <a:prstDash val="sysDot"/>
            <a:round/>
            <a:headEnd type="triangle" w="med" len="med"/>
            <a:tailEnd/>
          </a:ln>
        </p:spPr>
        <p:txBody>
          <a:bodyPr wrap="none" anchor="ctr"/>
          <a:lstStyle/>
          <a:p>
            <a:endParaRPr lang="cs-CZ"/>
          </a:p>
        </p:txBody>
      </p:sp>
      <p:sp>
        <p:nvSpPr>
          <p:cNvPr id="1106" name="Line 336"/>
          <p:cNvSpPr>
            <a:spLocks noChangeShapeType="1"/>
          </p:cNvSpPr>
          <p:nvPr/>
        </p:nvSpPr>
        <p:spPr bwMode="auto">
          <a:xfrm flipH="1">
            <a:off x="6411912" y="457026"/>
            <a:ext cx="1284288" cy="395288"/>
          </a:xfrm>
          <a:prstGeom prst="line">
            <a:avLst/>
          </a:prstGeom>
          <a:noFill/>
          <a:ln w="28575">
            <a:solidFill>
              <a:schemeClr val="tx1"/>
            </a:solidFill>
            <a:prstDash val="sysDot"/>
            <a:round/>
            <a:headEnd type="triangle" w="med" len="med"/>
            <a:tailEnd/>
          </a:ln>
        </p:spPr>
        <p:txBody>
          <a:bodyPr wrap="none" anchor="ctr"/>
          <a:lstStyle/>
          <a:p>
            <a:endParaRPr lang="cs-CZ"/>
          </a:p>
        </p:txBody>
      </p:sp>
      <p:sp>
        <p:nvSpPr>
          <p:cNvPr id="1031" name="Freeform 337"/>
          <p:cNvSpPr>
            <a:spLocks/>
          </p:cNvSpPr>
          <p:nvPr/>
        </p:nvSpPr>
        <p:spPr bwMode="auto">
          <a:xfrm>
            <a:off x="109537" y="576088"/>
            <a:ext cx="4432300" cy="5772150"/>
          </a:xfrm>
          <a:custGeom>
            <a:avLst/>
            <a:gdLst>
              <a:gd name="T0" fmla="*/ 150 w 2739"/>
              <a:gd name="T1" fmla="*/ 0 h 3725"/>
              <a:gd name="T2" fmla="*/ 5 w 2739"/>
              <a:gd name="T3" fmla="*/ 10 h 3725"/>
              <a:gd name="T4" fmla="*/ 0 w 2739"/>
              <a:gd name="T5" fmla="*/ 3276 h 3725"/>
              <a:gd name="T6" fmla="*/ 2901 w 2739"/>
              <a:gd name="T7" fmla="*/ 3464 h 3725"/>
              <a:gd name="T8" fmla="*/ 0 60000 65536"/>
              <a:gd name="T9" fmla="*/ 0 60000 65536"/>
              <a:gd name="T10" fmla="*/ 0 60000 65536"/>
              <a:gd name="T11" fmla="*/ 0 60000 65536"/>
              <a:gd name="T12" fmla="*/ 0 w 2739"/>
              <a:gd name="T13" fmla="*/ 0 h 3725"/>
              <a:gd name="T14" fmla="*/ 2739 w 2739"/>
              <a:gd name="T15" fmla="*/ 3725 h 3725"/>
            </a:gdLst>
            <a:ahLst/>
            <a:cxnLst>
              <a:cxn ang="T8">
                <a:pos x="T0" y="T1"/>
              </a:cxn>
              <a:cxn ang="T9">
                <a:pos x="T2" y="T3"/>
              </a:cxn>
              <a:cxn ang="T10">
                <a:pos x="T4" y="T5"/>
              </a:cxn>
              <a:cxn ang="T11">
                <a:pos x="T6" y="T7"/>
              </a:cxn>
            </a:cxnLst>
            <a:rect l="T12" t="T13" r="T14" b="T15"/>
            <a:pathLst>
              <a:path w="2739" h="3725">
                <a:moveTo>
                  <a:pt x="141" y="0"/>
                </a:moveTo>
                <a:lnTo>
                  <a:pt x="5" y="10"/>
                </a:lnTo>
                <a:lnTo>
                  <a:pt x="0" y="3522"/>
                </a:lnTo>
                <a:lnTo>
                  <a:pt x="2739" y="3725"/>
                </a:lnTo>
              </a:path>
            </a:pathLst>
          </a:custGeom>
          <a:noFill/>
          <a:ln w="28575">
            <a:solidFill>
              <a:schemeClr val="tx1"/>
            </a:solidFill>
            <a:prstDash val="sysDot"/>
            <a:round/>
            <a:headEnd type="triangle" w="med" len="med"/>
            <a:tailEnd/>
          </a:ln>
        </p:spPr>
        <p:txBody>
          <a:bodyPr wrap="none" anchor="ctr"/>
          <a:lstStyle/>
          <a:p>
            <a:endParaRPr lang="cs-CZ"/>
          </a:p>
        </p:txBody>
      </p:sp>
      <p:sp>
        <p:nvSpPr>
          <p:cNvPr id="1032" name="Text Box 338"/>
          <p:cNvSpPr txBox="1">
            <a:spLocks noChangeArrowheads="1"/>
          </p:cNvSpPr>
          <p:nvPr/>
        </p:nvSpPr>
        <p:spPr bwMode="auto">
          <a:xfrm rot="16237475">
            <a:off x="-2074864" y="3085926"/>
            <a:ext cx="4678363" cy="338138"/>
          </a:xfrm>
          <a:prstGeom prst="rect">
            <a:avLst/>
          </a:prstGeom>
          <a:noFill/>
          <a:ln w="9525">
            <a:noFill/>
            <a:miter lim="800000"/>
            <a:headEnd/>
            <a:tailEnd/>
          </a:ln>
        </p:spPr>
        <p:txBody>
          <a:bodyPr wrap="none">
            <a:spAutoFit/>
          </a:bodyPr>
          <a:lstStyle/>
          <a:p>
            <a:r>
              <a:rPr lang="en-US" sz="1600" dirty="0" err="1"/>
              <a:t>Angiotensin</a:t>
            </a:r>
            <a:r>
              <a:rPr lang="en-US" sz="1600" dirty="0"/>
              <a:t> II increases the sensitivity </a:t>
            </a:r>
            <a:r>
              <a:rPr lang="en-US" sz="1600" dirty="0" err="1"/>
              <a:t>osmoreceptor</a:t>
            </a:r>
            <a:r>
              <a:rPr lang="cs-CZ" sz="1600" dirty="0"/>
              <a:t>s</a:t>
            </a:r>
            <a:endParaRPr lang="en-US" sz="1600" dirty="0"/>
          </a:p>
        </p:txBody>
      </p:sp>
      <p:grpSp>
        <p:nvGrpSpPr>
          <p:cNvPr id="1279" name="Group 339"/>
          <p:cNvGrpSpPr>
            <a:grpSpLocks/>
          </p:cNvGrpSpPr>
          <p:nvPr/>
        </p:nvGrpSpPr>
        <p:grpSpPr bwMode="auto">
          <a:xfrm>
            <a:off x="3940174" y="3390726"/>
            <a:ext cx="628650" cy="438150"/>
            <a:chOff x="926" y="2874"/>
            <a:chExt cx="396" cy="276"/>
          </a:xfrm>
        </p:grpSpPr>
        <p:sp>
          <p:nvSpPr>
            <p:cNvPr id="1036" name="Freeform 340"/>
            <p:cNvSpPr>
              <a:spLocks/>
            </p:cNvSpPr>
            <p:nvPr/>
          </p:nvSpPr>
          <p:spPr bwMode="auto">
            <a:xfrm>
              <a:off x="1080" y="2917"/>
              <a:ext cx="144" cy="178"/>
            </a:xfrm>
            <a:custGeom>
              <a:avLst/>
              <a:gdLst>
                <a:gd name="T0" fmla="*/ 0 w 2017"/>
                <a:gd name="T1" fmla="*/ 0 h 2671"/>
                <a:gd name="T2" fmla="*/ 0 w 2017"/>
                <a:gd name="T3" fmla="*/ 0 h 2671"/>
                <a:gd name="T4" fmla="*/ 0 w 2017"/>
                <a:gd name="T5" fmla="*/ 0 h 2671"/>
                <a:gd name="T6" fmla="*/ 0 w 2017"/>
                <a:gd name="T7" fmla="*/ 0 h 2671"/>
                <a:gd name="T8" fmla="*/ 0 w 2017"/>
                <a:gd name="T9" fmla="*/ 0 h 2671"/>
                <a:gd name="T10" fmla="*/ 0 w 2017"/>
                <a:gd name="T11" fmla="*/ 0 h 2671"/>
                <a:gd name="T12" fmla="*/ 0 w 2017"/>
                <a:gd name="T13" fmla="*/ 0 h 2671"/>
                <a:gd name="T14" fmla="*/ 0 w 2017"/>
                <a:gd name="T15" fmla="*/ 0 h 2671"/>
                <a:gd name="T16" fmla="*/ 0 w 2017"/>
                <a:gd name="T17" fmla="*/ 0 h 2671"/>
                <a:gd name="T18" fmla="*/ 0 w 2017"/>
                <a:gd name="T19" fmla="*/ 0 h 2671"/>
                <a:gd name="T20" fmla="*/ 0 w 2017"/>
                <a:gd name="T21" fmla="*/ 0 h 2671"/>
                <a:gd name="T22" fmla="*/ 0 w 2017"/>
                <a:gd name="T23" fmla="*/ 0 h 2671"/>
                <a:gd name="T24" fmla="*/ 0 w 2017"/>
                <a:gd name="T25" fmla="*/ 0 h 2671"/>
                <a:gd name="T26" fmla="*/ 0 w 2017"/>
                <a:gd name="T27" fmla="*/ 0 h 2671"/>
                <a:gd name="T28" fmla="*/ 0 w 2017"/>
                <a:gd name="T29" fmla="*/ 0 h 2671"/>
                <a:gd name="T30" fmla="*/ 0 w 2017"/>
                <a:gd name="T31" fmla="*/ 0 h 2671"/>
                <a:gd name="T32" fmla="*/ 0 w 2017"/>
                <a:gd name="T33" fmla="*/ 0 h 2671"/>
                <a:gd name="T34" fmla="*/ 0 w 2017"/>
                <a:gd name="T35" fmla="*/ 0 h 2671"/>
                <a:gd name="T36" fmla="*/ 0 w 2017"/>
                <a:gd name="T37" fmla="*/ 0 h 2671"/>
                <a:gd name="T38" fmla="*/ 0 w 2017"/>
                <a:gd name="T39" fmla="*/ 0 h 2671"/>
                <a:gd name="T40" fmla="*/ 0 w 2017"/>
                <a:gd name="T41" fmla="*/ 1 h 2671"/>
                <a:gd name="T42" fmla="*/ 0 w 2017"/>
                <a:gd name="T43" fmla="*/ 1 h 2671"/>
                <a:gd name="T44" fmla="*/ 0 w 2017"/>
                <a:gd name="T45" fmla="*/ 1 h 2671"/>
                <a:gd name="T46" fmla="*/ 0 w 2017"/>
                <a:gd name="T47" fmla="*/ 1 h 2671"/>
                <a:gd name="T48" fmla="*/ 0 w 2017"/>
                <a:gd name="T49" fmla="*/ 1 h 2671"/>
                <a:gd name="T50" fmla="*/ 0 w 2017"/>
                <a:gd name="T51" fmla="*/ 1 h 2671"/>
                <a:gd name="T52" fmla="*/ 0 w 2017"/>
                <a:gd name="T53" fmla="*/ 1 h 2671"/>
                <a:gd name="T54" fmla="*/ 0 w 2017"/>
                <a:gd name="T55" fmla="*/ 1 h 2671"/>
                <a:gd name="T56" fmla="*/ 0 w 2017"/>
                <a:gd name="T57" fmla="*/ 1 h 2671"/>
                <a:gd name="T58" fmla="*/ 0 w 2017"/>
                <a:gd name="T59" fmla="*/ 1 h 2671"/>
                <a:gd name="T60" fmla="*/ 0 w 2017"/>
                <a:gd name="T61" fmla="*/ 1 h 2671"/>
                <a:gd name="T62" fmla="*/ 0 w 2017"/>
                <a:gd name="T63" fmla="*/ 1 h 2671"/>
                <a:gd name="T64" fmla="*/ 0 w 2017"/>
                <a:gd name="T65" fmla="*/ 1 h 2671"/>
                <a:gd name="T66" fmla="*/ 0 w 2017"/>
                <a:gd name="T67" fmla="*/ 1 h 2671"/>
                <a:gd name="T68" fmla="*/ 0 w 2017"/>
                <a:gd name="T69" fmla="*/ 1 h 2671"/>
                <a:gd name="T70" fmla="*/ 0 w 2017"/>
                <a:gd name="T71" fmla="*/ 1 h 2671"/>
                <a:gd name="T72" fmla="*/ 0 w 2017"/>
                <a:gd name="T73" fmla="*/ 1 h 2671"/>
                <a:gd name="T74" fmla="*/ 0 w 2017"/>
                <a:gd name="T75" fmla="*/ 1 h 2671"/>
                <a:gd name="T76" fmla="*/ 0 w 2017"/>
                <a:gd name="T77" fmla="*/ 1 h 2671"/>
                <a:gd name="T78" fmla="*/ 0 w 2017"/>
                <a:gd name="T79" fmla="*/ 1 h 2671"/>
                <a:gd name="T80" fmla="*/ 0 w 2017"/>
                <a:gd name="T81" fmla="*/ 1 h 2671"/>
                <a:gd name="T82" fmla="*/ 0 w 2017"/>
                <a:gd name="T83" fmla="*/ 1 h 2671"/>
                <a:gd name="T84" fmla="*/ 0 w 2017"/>
                <a:gd name="T85" fmla="*/ 1 h 2671"/>
                <a:gd name="T86" fmla="*/ 0 w 2017"/>
                <a:gd name="T87" fmla="*/ 1 h 2671"/>
                <a:gd name="T88" fmla="*/ 0 w 2017"/>
                <a:gd name="T89" fmla="*/ 1 h 2671"/>
                <a:gd name="T90" fmla="*/ 0 w 2017"/>
                <a:gd name="T91" fmla="*/ 1 h 2671"/>
                <a:gd name="T92" fmla="*/ 1 w 2017"/>
                <a:gd name="T93" fmla="*/ 1 h 2671"/>
                <a:gd name="T94" fmla="*/ 1 w 2017"/>
                <a:gd name="T95" fmla="*/ 1 h 2671"/>
                <a:gd name="T96" fmla="*/ 1 w 2017"/>
                <a:gd name="T97" fmla="*/ 1 h 2671"/>
                <a:gd name="T98" fmla="*/ 1 w 2017"/>
                <a:gd name="T99" fmla="*/ 0 h 2671"/>
                <a:gd name="T100" fmla="*/ 0 w 2017"/>
                <a:gd name="T101" fmla="*/ 0 h 26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17"/>
                <a:gd name="T154" fmla="*/ 0 h 2671"/>
                <a:gd name="T155" fmla="*/ 2017 w 2017"/>
                <a:gd name="T156" fmla="*/ 2671 h 26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17" h="2671">
                  <a:moveTo>
                    <a:pt x="162" y="314"/>
                  </a:moveTo>
                  <a:lnTo>
                    <a:pt x="164" y="316"/>
                  </a:lnTo>
                  <a:lnTo>
                    <a:pt x="166" y="323"/>
                  </a:lnTo>
                  <a:lnTo>
                    <a:pt x="166" y="332"/>
                  </a:lnTo>
                  <a:lnTo>
                    <a:pt x="163" y="345"/>
                  </a:lnTo>
                  <a:lnTo>
                    <a:pt x="160" y="361"/>
                  </a:lnTo>
                  <a:lnTo>
                    <a:pt x="157" y="380"/>
                  </a:lnTo>
                  <a:lnTo>
                    <a:pt x="152" y="401"/>
                  </a:lnTo>
                  <a:lnTo>
                    <a:pt x="147" y="424"/>
                  </a:lnTo>
                  <a:lnTo>
                    <a:pt x="141" y="450"/>
                  </a:lnTo>
                  <a:lnTo>
                    <a:pt x="133" y="477"/>
                  </a:lnTo>
                  <a:lnTo>
                    <a:pt x="126" y="506"/>
                  </a:lnTo>
                  <a:lnTo>
                    <a:pt x="118" y="536"/>
                  </a:lnTo>
                  <a:lnTo>
                    <a:pt x="101" y="598"/>
                  </a:lnTo>
                  <a:lnTo>
                    <a:pt x="83" y="662"/>
                  </a:lnTo>
                  <a:lnTo>
                    <a:pt x="65" y="726"/>
                  </a:lnTo>
                  <a:lnTo>
                    <a:pt x="48" y="790"/>
                  </a:lnTo>
                  <a:lnTo>
                    <a:pt x="40" y="820"/>
                  </a:lnTo>
                  <a:lnTo>
                    <a:pt x="33" y="847"/>
                  </a:lnTo>
                  <a:lnTo>
                    <a:pt x="26" y="875"/>
                  </a:lnTo>
                  <a:lnTo>
                    <a:pt x="19" y="901"/>
                  </a:lnTo>
                  <a:lnTo>
                    <a:pt x="13" y="924"/>
                  </a:lnTo>
                  <a:lnTo>
                    <a:pt x="9" y="946"/>
                  </a:lnTo>
                  <a:lnTo>
                    <a:pt x="5" y="964"/>
                  </a:lnTo>
                  <a:lnTo>
                    <a:pt x="2" y="980"/>
                  </a:lnTo>
                  <a:lnTo>
                    <a:pt x="1" y="994"/>
                  </a:lnTo>
                  <a:lnTo>
                    <a:pt x="0" y="1004"/>
                  </a:lnTo>
                  <a:lnTo>
                    <a:pt x="1" y="1010"/>
                  </a:lnTo>
                  <a:lnTo>
                    <a:pt x="3" y="1013"/>
                  </a:lnTo>
                  <a:lnTo>
                    <a:pt x="7" y="1014"/>
                  </a:lnTo>
                  <a:lnTo>
                    <a:pt x="12" y="1020"/>
                  </a:lnTo>
                  <a:lnTo>
                    <a:pt x="18" y="1026"/>
                  </a:lnTo>
                  <a:lnTo>
                    <a:pt x="25" y="1037"/>
                  </a:lnTo>
                  <a:lnTo>
                    <a:pt x="33" y="1049"/>
                  </a:lnTo>
                  <a:lnTo>
                    <a:pt x="42" y="1064"/>
                  </a:lnTo>
                  <a:lnTo>
                    <a:pt x="52" y="1081"/>
                  </a:lnTo>
                  <a:lnTo>
                    <a:pt x="61" y="1099"/>
                  </a:lnTo>
                  <a:lnTo>
                    <a:pt x="72" y="1119"/>
                  </a:lnTo>
                  <a:lnTo>
                    <a:pt x="84" y="1142"/>
                  </a:lnTo>
                  <a:lnTo>
                    <a:pt x="95" y="1164"/>
                  </a:lnTo>
                  <a:lnTo>
                    <a:pt x="106" y="1188"/>
                  </a:lnTo>
                  <a:lnTo>
                    <a:pt x="131" y="1238"/>
                  </a:lnTo>
                  <a:lnTo>
                    <a:pt x="157" y="1291"/>
                  </a:lnTo>
                  <a:lnTo>
                    <a:pt x="182" y="1342"/>
                  </a:lnTo>
                  <a:lnTo>
                    <a:pt x="207" y="1392"/>
                  </a:lnTo>
                  <a:lnTo>
                    <a:pt x="219" y="1416"/>
                  </a:lnTo>
                  <a:lnTo>
                    <a:pt x="231" y="1439"/>
                  </a:lnTo>
                  <a:lnTo>
                    <a:pt x="242" y="1461"/>
                  </a:lnTo>
                  <a:lnTo>
                    <a:pt x="253" y="1480"/>
                  </a:lnTo>
                  <a:lnTo>
                    <a:pt x="263" y="1500"/>
                  </a:lnTo>
                  <a:lnTo>
                    <a:pt x="272" y="1516"/>
                  </a:lnTo>
                  <a:lnTo>
                    <a:pt x="281" y="1531"/>
                  </a:lnTo>
                  <a:lnTo>
                    <a:pt x="289" y="1542"/>
                  </a:lnTo>
                  <a:lnTo>
                    <a:pt x="296" y="1552"/>
                  </a:lnTo>
                  <a:lnTo>
                    <a:pt x="301" y="1560"/>
                  </a:lnTo>
                  <a:lnTo>
                    <a:pt x="306" y="1564"/>
                  </a:lnTo>
                  <a:lnTo>
                    <a:pt x="311" y="1565"/>
                  </a:lnTo>
                  <a:lnTo>
                    <a:pt x="315" y="1588"/>
                  </a:lnTo>
                  <a:lnTo>
                    <a:pt x="318" y="1613"/>
                  </a:lnTo>
                  <a:lnTo>
                    <a:pt x="318" y="1638"/>
                  </a:lnTo>
                  <a:lnTo>
                    <a:pt x="317" y="1663"/>
                  </a:lnTo>
                  <a:lnTo>
                    <a:pt x="314" y="1689"/>
                  </a:lnTo>
                  <a:lnTo>
                    <a:pt x="310" y="1715"/>
                  </a:lnTo>
                  <a:lnTo>
                    <a:pt x="304" y="1741"/>
                  </a:lnTo>
                  <a:lnTo>
                    <a:pt x="297" y="1767"/>
                  </a:lnTo>
                  <a:lnTo>
                    <a:pt x="289" y="1793"/>
                  </a:lnTo>
                  <a:lnTo>
                    <a:pt x="281" y="1820"/>
                  </a:lnTo>
                  <a:lnTo>
                    <a:pt x="260" y="1872"/>
                  </a:lnTo>
                  <a:lnTo>
                    <a:pt x="237" y="1925"/>
                  </a:lnTo>
                  <a:lnTo>
                    <a:pt x="212" y="1977"/>
                  </a:lnTo>
                  <a:lnTo>
                    <a:pt x="186" y="2028"/>
                  </a:lnTo>
                  <a:lnTo>
                    <a:pt x="161" y="2077"/>
                  </a:lnTo>
                  <a:lnTo>
                    <a:pt x="139" y="2125"/>
                  </a:lnTo>
                  <a:lnTo>
                    <a:pt x="117" y="2170"/>
                  </a:lnTo>
                  <a:lnTo>
                    <a:pt x="107" y="2192"/>
                  </a:lnTo>
                  <a:lnTo>
                    <a:pt x="99" y="2213"/>
                  </a:lnTo>
                  <a:lnTo>
                    <a:pt x="91" y="2233"/>
                  </a:lnTo>
                  <a:lnTo>
                    <a:pt x="85" y="2252"/>
                  </a:lnTo>
                  <a:lnTo>
                    <a:pt x="81" y="2272"/>
                  </a:lnTo>
                  <a:lnTo>
                    <a:pt x="76" y="2289"/>
                  </a:lnTo>
                  <a:lnTo>
                    <a:pt x="74" y="2306"/>
                  </a:lnTo>
                  <a:lnTo>
                    <a:pt x="74" y="2322"/>
                  </a:lnTo>
                  <a:lnTo>
                    <a:pt x="69" y="2356"/>
                  </a:lnTo>
                  <a:lnTo>
                    <a:pt x="63" y="2392"/>
                  </a:lnTo>
                  <a:lnTo>
                    <a:pt x="46" y="2460"/>
                  </a:lnTo>
                  <a:lnTo>
                    <a:pt x="39" y="2493"/>
                  </a:lnTo>
                  <a:lnTo>
                    <a:pt x="33" y="2524"/>
                  </a:lnTo>
                  <a:lnTo>
                    <a:pt x="28" y="2554"/>
                  </a:lnTo>
                  <a:lnTo>
                    <a:pt x="26" y="2581"/>
                  </a:lnTo>
                  <a:lnTo>
                    <a:pt x="27" y="2606"/>
                  </a:lnTo>
                  <a:lnTo>
                    <a:pt x="29" y="2617"/>
                  </a:lnTo>
                  <a:lnTo>
                    <a:pt x="32" y="2627"/>
                  </a:lnTo>
                  <a:lnTo>
                    <a:pt x="35" y="2637"/>
                  </a:lnTo>
                  <a:lnTo>
                    <a:pt x="40" y="2644"/>
                  </a:lnTo>
                  <a:lnTo>
                    <a:pt x="47" y="2652"/>
                  </a:lnTo>
                  <a:lnTo>
                    <a:pt x="55" y="2658"/>
                  </a:lnTo>
                  <a:lnTo>
                    <a:pt x="65" y="2664"/>
                  </a:lnTo>
                  <a:lnTo>
                    <a:pt x="75" y="2667"/>
                  </a:lnTo>
                  <a:lnTo>
                    <a:pt x="88" y="2670"/>
                  </a:lnTo>
                  <a:lnTo>
                    <a:pt x="102" y="2671"/>
                  </a:lnTo>
                  <a:lnTo>
                    <a:pt x="119" y="2671"/>
                  </a:lnTo>
                  <a:lnTo>
                    <a:pt x="137" y="2670"/>
                  </a:lnTo>
                  <a:lnTo>
                    <a:pt x="157" y="2667"/>
                  </a:lnTo>
                  <a:lnTo>
                    <a:pt x="179" y="2663"/>
                  </a:lnTo>
                  <a:lnTo>
                    <a:pt x="180" y="2662"/>
                  </a:lnTo>
                  <a:lnTo>
                    <a:pt x="183" y="2659"/>
                  </a:lnTo>
                  <a:lnTo>
                    <a:pt x="188" y="2656"/>
                  </a:lnTo>
                  <a:lnTo>
                    <a:pt x="195" y="2652"/>
                  </a:lnTo>
                  <a:lnTo>
                    <a:pt x="202" y="2648"/>
                  </a:lnTo>
                  <a:lnTo>
                    <a:pt x="211" y="2643"/>
                  </a:lnTo>
                  <a:lnTo>
                    <a:pt x="222" y="2637"/>
                  </a:lnTo>
                  <a:lnTo>
                    <a:pt x="234" y="2632"/>
                  </a:lnTo>
                  <a:lnTo>
                    <a:pt x="247" y="2624"/>
                  </a:lnTo>
                  <a:lnTo>
                    <a:pt x="262" y="2617"/>
                  </a:lnTo>
                  <a:lnTo>
                    <a:pt x="277" y="2609"/>
                  </a:lnTo>
                  <a:lnTo>
                    <a:pt x="294" y="2601"/>
                  </a:lnTo>
                  <a:lnTo>
                    <a:pt x="313" y="2591"/>
                  </a:lnTo>
                  <a:lnTo>
                    <a:pt x="331" y="2582"/>
                  </a:lnTo>
                  <a:lnTo>
                    <a:pt x="373" y="2562"/>
                  </a:lnTo>
                  <a:lnTo>
                    <a:pt x="417" y="2539"/>
                  </a:lnTo>
                  <a:lnTo>
                    <a:pt x="466" y="2516"/>
                  </a:lnTo>
                  <a:lnTo>
                    <a:pt x="517" y="2491"/>
                  </a:lnTo>
                  <a:lnTo>
                    <a:pt x="571" y="2466"/>
                  </a:lnTo>
                  <a:lnTo>
                    <a:pt x="627" y="2439"/>
                  </a:lnTo>
                  <a:lnTo>
                    <a:pt x="684" y="2411"/>
                  </a:lnTo>
                  <a:lnTo>
                    <a:pt x="743" y="2383"/>
                  </a:lnTo>
                  <a:lnTo>
                    <a:pt x="803" y="2355"/>
                  </a:lnTo>
                  <a:lnTo>
                    <a:pt x="923" y="2297"/>
                  </a:lnTo>
                  <a:lnTo>
                    <a:pt x="983" y="2269"/>
                  </a:lnTo>
                  <a:lnTo>
                    <a:pt x="1042" y="2241"/>
                  </a:lnTo>
                  <a:lnTo>
                    <a:pt x="1101" y="2213"/>
                  </a:lnTo>
                  <a:lnTo>
                    <a:pt x="1158" y="2186"/>
                  </a:lnTo>
                  <a:lnTo>
                    <a:pt x="1213" y="2159"/>
                  </a:lnTo>
                  <a:lnTo>
                    <a:pt x="1266" y="2135"/>
                  </a:lnTo>
                  <a:lnTo>
                    <a:pt x="1316" y="2110"/>
                  </a:lnTo>
                  <a:lnTo>
                    <a:pt x="1364" y="2088"/>
                  </a:lnTo>
                  <a:lnTo>
                    <a:pt x="1407" y="2067"/>
                  </a:lnTo>
                  <a:lnTo>
                    <a:pt x="1428" y="2058"/>
                  </a:lnTo>
                  <a:lnTo>
                    <a:pt x="1447" y="2048"/>
                  </a:lnTo>
                  <a:lnTo>
                    <a:pt x="1465" y="2039"/>
                  </a:lnTo>
                  <a:lnTo>
                    <a:pt x="1483" y="2031"/>
                  </a:lnTo>
                  <a:lnTo>
                    <a:pt x="1498" y="2022"/>
                  </a:lnTo>
                  <a:lnTo>
                    <a:pt x="1514" y="2016"/>
                  </a:lnTo>
                  <a:lnTo>
                    <a:pt x="1527" y="2008"/>
                  </a:lnTo>
                  <a:lnTo>
                    <a:pt x="1540" y="2003"/>
                  </a:lnTo>
                  <a:lnTo>
                    <a:pt x="1551" y="1998"/>
                  </a:lnTo>
                  <a:lnTo>
                    <a:pt x="1561" y="1992"/>
                  </a:lnTo>
                  <a:lnTo>
                    <a:pt x="2017" y="1446"/>
                  </a:lnTo>
                  <a:lnTo>
                    <a:pt x="1903" y="187"/>
                  </a:lnTo>
                  <a:lnTo>
                    <a:pt x="1567" y="0"/>
                  </a:lnTo>
                  <a:lnTo>
                    <a:pt x="590" y="308"/>
                  </a:lnTo>
                  <a:lnTo>
                    <a:pt x="620" y="967"/>
                  </a:lnTo>
                  <a:lnTo>
                    <a:pt x="544" y="1165"/>
                  </a:lnTo>
                  <a:lnTo>
                    <a:pt x="162" y="314"/>
                  </a:lnTo>
                  <a:close/>
                </a:path>
              </a:pathLst>
            </a:custGeom>
            <a:solidFill>
              <a:srgbClr val="CC6600"/>
            </a:solidFill>
            <a:ln w="9525">
              <a:noFill/>
              <a:round/>
              <a:headEnd/>
              <a:tailEnd/>
            </a:ln>
          </p:spPr>
          <p:txBody>
            <a:bodyPr/>
            <a:lstStyle/>
            <a:p>
              <a:endParaRPr lang="cs-CZ"/>
            </a:p>
          </p:txBody>
        </p:sp>
        <p:grpSp>
          <p:nvGrpSpPr>
            <p:cNvPr id="12320" name="Group 341"/>
            <p:cNvGrpSpPr>
              <a:grpSpLocks/>
            </p:cNvGrpSpPr>
            <p:nvPr/>
          </p:nvGrpSpPr>
          <p:grpSpPr bwMode="auto">
            <a:xfrm>
              <a:off x="926" y="2874"/>
              <a:ext cx="396" cy="276"/>
              <a:chOff x="926" y="2874"/>
              <a:chExt cx="396" cy="276"/>
            </a:xfrm>
          </p:grpSpPr>
          <p:grpSp>
            <p:nvGrpSpPr>
              <p:cNvPr id="12321" name="Group 342"/>
              <p:cNvGrpSpPr>
                <a:grpSpLocks/>
              </p:cNvGrpSpPr>
              <p:nvPr/>
            </p:nvGrpSpPr>
            <p:grpSpPr bwMode="auto">
              <a:xfrm>
                <a:off x="926" y="2874"/>
                <a:ext cx="258" cy="276"/>
                <a:chOff x="926" y="2874"/>
                <a:chExt cx="258" cy="276"/>
              </a:xfrm>
            </p:grpSpPr>
            <p:sp>
              <p:nvSpPr>
                <p:cNvPr id="1045" name="Freeform 343"/>
                <p:cNvSpPr>
                  <a:spLocks/>
                </p:cNvSpPr>
                <p:nvPr/>
              </p:nvSpPr>
              <p:spPr bwMode="auto">
                <a:xfrm>
                  <a:off x="926" y="2874"/>
                  <a:ext cx="258" cy="276"/>
                </a:xfrm>
                <a:custGeom>
                  <a:avLst/>
                  <a:gdLst>
                    <a:gd name="T0" fmla="*/ 1 w 3608"/>
                    <a:gd name="T1" fmla="*/ 1 h 4127"/>
                    <a:gd name="T2" fmla="*/ 1 w 3608"/>
                    <a:gd name="T3" fmla="*/ 1 h 4127"/>
                    <a:gd name="T4" fmla="*/ 1 w 3608"/>
                    <a:gd name="T5" fmla="*/ 1 h 4127"/>
                    <a:gd name="T6" fmla="*/ 1 w 3608"/>
                    <a:gd name="T7" fmla="*/ 1 h 4127"/>
                    <a:gd name="T8" fmla="*/ 1 w 3608"/>
                    <a:gd name="T9" fmla="*/ 1 h 4127"/>
                    <a:gd name="T10" fmla="*/ 1 w 3608"/>
                    <a:gd name="T11" fmla="*/ 1 h 4127"/>
                    <a:gd name="T12" fmla="*/ 1 w 3608"/>
                    <a:gd name="T13" fmla="*/ 1 h 4127"/>
                    <a:gd name="T14" fmla="*/ 1 w 3608"/>
                    <a:gd name="T15" fmla="*/ 1 h 4127"/>
                    <a:gd name="T16" fmla="*/ 1 w 3608"/>
                    <a:gd name="T17" fmla="*/ 1 h 4127"/>
                    <a:gd name="T18" fmla="*/ 1 w 3608"/>
                    <a:gd name="T19" fmla="*/ 1 h 4127"/>
                    <a:gd name="T20" fmla="*/ 1 w 3608"/>
                    <a:gd name="T21" fmla="*/ 1 h 4127"/>
                    <a:gd name="T22" fmla="*/ 1 w 3608"/>
                    <a:gd name="T23" fmla="*/ 1 h 4127"/>
                    <a:gd name="T24" fmla="*/ 1 w 3608"/>
                    <a:gd name="T25" fmla="*/ 1 h 4127"/>
                    <a:gd name="T26" fmla="*/ 1 w 3608"/>
                    <a:gd name="T27" fmla="*/ 1 h 4127"/>
                    <a:gd name="T28" fmla="*/ 1 w 3608"/>
                    <a:gd name="T29" fmla="*/ 1 h 4127"/>
                    <a:gd name="T30" fmla="*/ 1 w 3608"/>
                    <a:gd name="T31" fmla="*/ 1 h 4127"/>
                    <a:gd name="T32" fmla="*/ 1 w 3608"/>
                    <a:gd name="T33" fmla="*/ 1 h 4127"/>
                    <a:gd name="T34" fmla="*/ 0 w 3608"/>
                    <a:gd name="T35" fmla="*/ 1 h 4127"/>
                    <a:gd name="T36" fmla="*/ 0 w 3608"/>
                    <a:gd name="T37" fmla="*/ 1 h 4127"/>
                    <a:gd name="T38" fmla="*/ 0 w 3608"/>
                    <a:gd name="T39" fmla="*/ 1 h 4127"/>
                    <a:gd name="T40" fmla="*/ 0 w 3608"/>
                    <a:gd name="T41" fmla="*/ 1 h 4127"/>
                    <a:gd name="T42" fmla="*/ 0 w 3608"/>
                    <a:gd name="T43" fmla="*/ 1 h 4127"/>
                    <a:gd name="T44" fmla="*/ 0 w 3608"/>
                    <a:gd name="T45" fmla="*/ 1 h 4127"/>
                    <a:gd name="T46" fmla="*/ 0 w 3608"/>
                    <a:gd name="T47" fmla="*/ 1 h 4127"/>
                    <a:gd name="T48" fmla="*/ 0 w 3608"/>
                    <a:gd name="T49" fmla="*/ 1 h 4127"/>
                    <a:gd name="T50" fmla="*/ 0 w 3608"/>
                    <a:gd name="T51" fmla="*/ 1 h 4127"/>
                    <a:gd name="T52" fmla="*/ 0 w 3608"/>
                    <a:gd name="T53" fmla="*/ 1 h 4127"/>
                    <a:gd name="T54" fmla="*/ 0 w 3608"/>
                    <a:gd name="T55" fmla="*/ 1 h 4127"/>
                    <a:gd name="T56" fmla="*/ 0 w 3608"/>
                    <a:gd name="T57" fmla="*/ 0 h 4127"/>
                    <a:gd name="T58" fmla="*/ 0 w 3608"/>
                    <a:gd name="T59" fmla="*/ 0 h 4127"/>
                    <a:gd name="T60" fmla="*/ 0 w 3608"/>
                    <a:gd name="T61" fmla="*/ 0 h 4127"/>
                    <a:gd name="T62" fmla="*/ 0 w 3608"/>
                    <a:gd name="T63" fmla="*/ 0 h 4127"/>
                    <a:gd name="T64" fmla="*/ 0 w 3608"/>
                    <a:gd name="T65" fmla="*/ 0 h 4127"/>
                    <a:gd name="T66" fmla="*/ 0 w 3608"/>
                    <a:gd name="T67" fmla="*/ 0 h 4127"/>
                    <a:gd name="T68" fmla="*/ 0 w 3608"/>
                    <a:gd name="T69" fmla="*/ 0 h 4127"/>
                    <a:gd name="T70" fmla="*/ 0 w 3608"/>
                    <a:gd name="T71" fmla="*/ 0 h 4127"/>
                    <a:gd name="T72" fmla="*/ 0 w 3608"/>
                    <a:gd name="T73" fmla="*/ 0 h 4127"/>
                    <a:gd name="T74" fmla="*/ 0 w 3608"/>
                    <a:gd name="T75" fmla="*/ 0 h 4127"/>
                    <a:gd name="T76" fmla="*/ 0 w 3608"/>
                    <a:gd name="T77" fmla="*/ 0 h 4127"/>
                    <a:gd name="T78" fmla="*/ 0 w 3608"/>
                    <a:gd name="T79" fmla="*/ 0 h 4127"/>
                    <a:gd name="T80" fmla="*/ 0 w 3608"/>
                    <a:gd name="T81" fmla="*/ 0 h 4127"/>
                    <a:gd name="T82" fmla="*/ 0 w 3608"/>
                    <a:gd name="T83" fmla="*/ 0 h 4127"/>
                    <a:gd name="T84" fmla="*/ 0 w 3608"/>
                    <a:gd name="T85" fmla="*/ 0 h 4127"/>
                    <a:gd name="T86" fmla="*/ 1 w 3608"/>
                    <a:gd name="T87" fmla="*/ 0 h 4127"/>
                    <a:gd name="T88" fmla="*/ 1 w 3608"/>
                    <a:gd name="T89" fmla="*/ 0 h 4127"/>
                    <a:gd name="T90" fmla="*/ 1 w 3608"/>
                    <a:gd name="T91" fmla="*/ 0 h 4127"/>
                    <a:gd name="T92" fmla="*/ 1 w 3608"/>
                    <a:gd name="T93" fmla="*/ 0 h 4127"/>
                    <a:gd name="T94" fmla="*/ 1 w 3608"/>
                    <a:gd name="T95" fmla="*/ 0 h 4127"/>
                    <a:gd name="T96" fmla="*/ 1 w 3608"/>
                    <a:gd name="T97" fmla="*/ 0 h 4127"/>
                    <a:gd name="T98" fmla="*/ 1 w 3608"/>
                    <a:gd name="T99" fmla="*/ 0 h 4127"/>
                    <a:gd name="T100" fmla="*/ 1 w 3608"/>
                    <a:gd name="T101" fmla="*/ 0 h 4127"/>
                    <a:gd name="T102" fmla="*/ 1 w 3608"/>
                    <a:gd name="T103" fmla="*/ 0 h 4127"/>
                    <a:gd name="T104" fmla="*/ 1 w 3608"/>
                    <a:gd name="T105" fmla="*/ 0 h 4127"/>
                    <a:gd name="T106" fmla="*/ 1 w 3608"/>
                    <a:gd name="T107" fmla="*/ 1 h 412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08"/>
                    <a:gd name="T163" fmla="*/ 0 h 4127"/>
                    <a:gd name="T164" fmla="*/ 3608 w 3608"/>
                    <a:gd name="T165" fmla="*/ 4127 h 412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08" h="4127">
                      <a:moveTo>
                        <a:pt x="2476" y="3341"/>
                      </a:moveTo>
                      <a:lnTo>
                        <a:pt x="2473" y="3349"/>
                      </a:lnTo>
                      <a:lnTo>
                        <a:pt x="2471" y="3358"/>
                      </a:lnTo>
                      <a:lnTo>
                        <a:pt x="2465" y="3379"/>
                      </a:lnTo>
                      <a:lnTo>
                        <a:pt x="2458" y="3405"/>
                      </a:lnTo>
                      <a:lnTo>
                        <a:pt x="2452" y="3433"/>
                      </a:lnTo>
                      <a:lnTo>
                        <a:pt x="2445" y="3464"/>
                      </a:lnTo>
                      <a:lnTo>
                        <a:pt x="2438" y="3496"/>
                      </a:lnTo>
                      <a:lnTo>
                        <a:pt x="2428" y="3530"/>
                      </a:lnTo>
                      <a:lnTo>
                        <a:pt x="2419" y="3565"/>
                      </a:lnTo>
                      <a:lnTo>
                        <a:pt x="2409" y="3602"/>
                      </a:lnTo>
                      <a:lnTo>
                        <a:pt x="2397" y="3637"/>
                      </a:lnTo>
                      <a:lnTo>
                        <a:pt x="2385" y="3673"/>
                      </a:lnTo>
                      <a:lnTo>
                        <a:pt x="2370" y="3708"/>
                      </a:lnTo>
                      <a:lnTo>
                        <a:pt x="2355" y="3741"/>
                      </a:lnTo>
                      <a:lnTo>
                        <a:pt x="2337" y="3772"/>
                      </a:lnTo>
                      <a:lnTo>
                        <a:pt x="2318" y="3801"/>
                      </a:lnTo>
                      <a:lnTo>
                        <a:pt x="2297" y="3827"/>
                      </a:lnTo>
                      <a:lnTo>
                        <a:pt x="2274" y="3852"/>
                      </a:lnTo>
                      <a:lnTo>
                        <a:pt x="2250" y="3879"/>
                      </a:lnTo>
                      <a:lnTo>
                        <a:pt x="2224" y="3907"/>
                      </a:lnTo>
                      <a:lnTo>
                        <a:pt x="2198" y="3936"/>
                      </a:lnTo>
                      <a:lnTo>
                        <a:pt x="2170" y="3965"/>
                      </a:lnTo>
                      <a:lnTo>
                        <a:pt x="2140" y="3993"/>
                      </a:lnTo>
                      <a:lnTo>
                        <a:pt x="2110" y="4020"/>
                      </a:lnTo>
                      <a:lnTo>
                        <a:pt x="2078" y="4044"/>
                      </a:lnTo>
                      <a:lnTo>
                        <a:pt x="2044" y="4067"/>
                      </a:lnTo>
                      <a:lnTo>
                        <a:pt x="2009" y="4087"/>
                      </a:lnTo>
                      <a:lnTo>
                        <a:pt x="1971" y="4103"/>
                      </a:lnTo>
                      <a:lnTo>
                        <a:pt x="1953" y="4111"/>
                      </a:lnTo>
                      <a:lnTo>
                        <a:pt x="1933" y="4116"/>
                      </a:lnTo>
                      <a:lnTo>
                        <a:pt x="1913" y="4120"/>
                      </a:lnTo>
                      <a:lnTo>
                        <a:pt x="1893" y="4124"/>
                      </a:lnTo>
                      <a:lnTo>
                        <a:pt x="1872" y="4127"/>
                      </a:lnTo>
                      <a:lnTo>
                        <a:pt x="1851" y="4127"/>
                      </a:lnTo>
                      <a:lnTo>
                        <a:pt x="1829" y="4127"/>
                      </a:lnTo>
                      <a:lnTo>
                        <a:pt x="1808" y="4124"/>
                      </a:lnTo>
                      <a:lnTo>
                        <a:pt x="1785" y="4120"/>
                      </a:lnTo>
                      <a:lnTo>
                        <a:pt x="1762" y="4115"/>
                      </a:lnTo>
                      <a:lnTo>
                        <a:pt x="1738" y="4107"/>
                      </a:lnTo>
                      <a:lnTo>
                        <a:pt x="1714" y="4100"/>
                      </a:lnTo>
                      <a:lnTo>
                        <a:pt x="1688" y="4089"/>
                      </a:lnTo>
                      <a:lnTo>
                        <a:pt x="1662" y="4078"/>
                      </a:lnTo>
                      <a:lnTo>
                        <a:pt x="1636" y="4067"/>
                      </a:lnTo>
                      <a:lnTo>
                        <a:pt x="1608" y="4053"/>
                      </a:lnTo>
                      <a:lnTo>
                        <a:pt x="1580" y="4038"/>
                      </a:lnTo>
                      <a:lnTo>
                        <a:pt x="1551" y="4022"/>
                      </a:lnTo>
                      <a:lnTo>
                        <a:pt x="1520" y="4005"/>
                      </a:lnTo>
                      <a:lnTo>
                        <a:pt x="1490" y="3987"/>
                      </a:lnTo>
                      <a:lnTo>
                        <a:pt x="1429" y="3948"/>
                      </a:lnTo>
                      <a:lnTo>
                        <a:pt x="1367" y="3906"/>
                      </a:lnTo>
                      <a:lnTo>
                        <a:pt x="1304" y="3860"/>
                      </a:lnTo>
                      <a:lnTo>
                        <a:pt x="1241" y="3812"/>
                      </a:lnTo>
                      <a:lnTo>
                        <a:pt x="1176" y="3761"/>
                      </a:lnTo>
                      <a:lnTo>
                        <a:pt x="1113" y="3709"/>
                      </a:lnTo>
                      <a:lnTo>
                        <a:pt x="1051" y="3654"/>
                      </a:lnTo>
                      <a:lnTo>
                        <a:pt x="991" y="3599"/>
                      </a:lnTo>
                      <a:lnTo>
                        <a:pt x="932" y="3543"/>
                      </a:lnTo>
                      <a:lnTo>
                        <a:pt x="875" y="3485"/>
                      </a:lnTo>
                      <a:lnTo>
                        <a:pt x="821" y="3428"/>
                      </a:lnTo>
                      <a:lnTo>
                        <a:pt x="768" y="3369"/>
                      </a:lnTo>
                      <a:lnTo>
                        <a:pt x="714" y="3308"/>
                      </a:lnTo>
                      <a:lnTo>
                        <a:pt x="659" y="3244"/>
                      </a:lnTo>
                      <a:lnTo>
                        <a:pt x="605" y="3179"/>
                      </a:lnTo>
                      <a:lnTo>
                        <a:pt x="550" y="3110"/>
                      </a:lnTo>
                      <a:lnTo>
                        <a:pt x="496" y="3041"/>
                      </a:lnTo>
                      <a:lnTo>
                        <a:pt x="445" y="2969"/>
                      </a:lnTo>
                      <a:lnTo>
                        <a:pt x="393" y="2896"/>
                      </a:lnTo>
                      <a:lnTo>
                        <a:pt x="344" y="2821"/>
                      </a:lnTo>
                      <a:lnTo>
                        <a:pt x="296" y="2746"/>
                      </a:lnTo>
                      <a:lnTo>
                        <a:pt x="253" y="2670"/>
                      </a:lnTo>
                      <a:lnTo>
                        <a:pt x="211" y="2594"/>
                      </a:lnTo>
                      <a:lnTo>
                        <a:pt x="173" y="2517"/>
                      </a:lnTo>
                      <a:lnTo>
                        <a:pt x="155" y="2478"/>
                      </a:lnTo>
                      <a:lnTo>
                        <a:pt x="139" y="2440"/>
                      </a:lnTo>
                      <a:lnTo>
                        <a:pt x="123" y="2401"/>
                      </a:lnTo>
                      <a:lnTo>
                        <a:pt x="109" y="2363"/>
                      </a:lnTo>
                      <a:lnTo>
                        <a:pt x="95" y="2325"/>
                      </a:lnTo>
                      <a:lnTo>
                        <a:pt x="83" y="2287"/>
                      </a:lnTo>
                      <a:lnTo>
                        <a:pt x="61" y="2210"/>
                      </a:lnTo>
                      <a:lnTo>
                        <a:pt x="43" y="2129"/>
                      </a:lnTo>
                      <a:lnTo>
                        <a:pt x="29" y="2047"/>
                      </a:lnTo>
                      <a:lnTo>
                        <a:pt x="18" y="1963"/>
                      </a:lnTo>
                      <a:lnTo>
                        <a:pt x="8" y="1879"/>
                      </a:lnTo>
                      <a:lnTo>
                        <a:pt x="3" y="1793"/>
                      </a:lnTo>
                      <a:lnTo>
                        <a:pt x="0" y="1706"/>
                      </a:lnTo>
                      <a:lnTo>
                        <a:pt x="0" y="1621"/>
                      </a:lnTo>
                      <a:lnTo>
                        <a:pt x="2" y="1535"/>
                      </a:lnTo>
                      <a:lnTo>
                        <a:pt x="6" y="1450"/>
                      </a:lnTo>
                      <a:lnTo>
                        <a:pt x="13" y="1367"/>
                      </a:lnTo>
                      <a:lnTo>
                        <a:pt x="23" y="1284"/>
                      </a:lnTo>
                      <a:lnTo>
                        <a:pt x="33" y="1204"/>
                      </a:lnTo>
                      <a:lnTo>
                        <a:pt x="47" y="1127"/>
                      </a:lnTo>
                      <a:lnTo>
                        <a:pt x="61" y="1053"/>
                      </a:lnTo>
                      <a:lnTo>
                        <a:pt x="78" y="981"/>
                      </a:lnTo>
                      <a:lnTo>
                        <a:pt x="112" y="841"/>
                      </a:lnTo>
                      <a:lnTo>
                        <a:pt x="129" y="771"/>
                      </a:lnTo>
                      <a:lnTo>
                        <a:pt x="147" y="702"/>
                      </a:lnTo>
                      <a:lnTo>
                        <a:pt x="167" y="632"/>
                      </a:lnTo>
                      <a:lnTo>
                        <a:pt x="189" y="566"/>
                      </a:lnTo>
                      <a:lnTo>
                        <a:pt x="213" y="499"/>
                      </a:lnTo>
                      <a:lnTo>
                        <a:pt x="240" y="436"/>
                      </a:lnTo>
                      <a:lnTo>
                        <a:pt x="256" y="406"/>
                      </a:lnTo>
                      <a:lnTo>
                        <a:pt x="271" y="376"/>
                      </a:lnTo>
                      <a:lnTo>
                        <a:pt x="289" y="346"/>
                      </a:lnTo>
                      <a:lnTo>
                        <a:pt x="307" y="318"/>
                      </a:lnTo>
                      <a:lnTo>
                        <a:pt x="326" y="291"/>
                      </a:lnTo>
                      <a:lnTo>
                        <a:pt x="347" y="264"/>
                      </a:lnTo>
                      <a:lnTo>
                        <a:pt x="369" y="238"/>
                      </a:lnTo>
                      <a:lnTo>
                        <a:pt x="393" y="213"/>
                      </a:lnTo>
                      <a:lnTo>
                        <a:pt x="418" y="190"/>
                      </a:lnTo>
                      <a:lnTo>
                        <a:pt x="444" y="168"/>
                      </a:lnTo>
                      <a:lnTo>
                        <a:pt x="472" y="147"/>
                      </a:lnTo>
                      <a:lnTo>
                        <a:pt x="501" y="127"/>
                      </a:lnTo>
                      <a:lnTo>
                        <a:pt x="532" y="108"/>
                      </a:lnTo>
                      <a:lnTo>
                        <a:pt x="565" y="90"/>
                      </a:lnTo>
                      <a:lnTo>
                        <a:pt x="600" y="75"/>
                      </a:lnTo>
                      <a:lnTo>
                        <a:pt x="636" y="60"/>
                      </a:lnTo>
                      <a:lnTo>
                        <a:pt x="676" y="47"/>
                      </a:lnTo>
                      <a:lnTo>
                        <a:pt x="718" y="37"/>
                      </a:lnTo>
                      <a:lnTo>
                        <a:pt x="764" y="27"/>
                      </a:lnTo>
                      <a:lnTo>
                        <a:pt x="812" y="20"/>
                      </a:lnTo>
                      <a:lnTo>
                        <a:pt x="862" y="13"/>
                      </a:lnTo>
                      <a:lnTo>
                        <a:pt x="915" y="8"/>
                      </a:lnTo>
                      <a:lnTo>
                        <a:pt x="970" y="5"/>
                      </a:lnTo>
                      <a:lnTo>
                        <a:pt x="1026" y="2"/>
                      </a:lnTo>
                      <a:lnTo>
                        <a:pt x="1085" y="0"/>
                      </a:lnTo>
                      <a:lnTo>
                        <a:pt x="1145" y="0"/>
                      </a:lnTo>
                      <a:lnTo>
                        <a:pt x="1206" y="1"/>
                      </a:lnTo>
                      <a:lnTo>
                        <a:pt x="1270" y="4"/>
                      </a:lnTo>
                      <a:lnTo>
                        <a:pt x="1398" y="9"/>
                      </a:lnTo>
                      <a:lnTo>
                        <a:pt x="1529" y="17"/>
                      </a:lnTo>
                      <a:lnTo>
                        <a:pt x="1660" y="28"/>
                      </a:lnTo>
                      <a:lnTo>
                        <a:pt x="1792" y="40"/>
                      </a:lnTo>
                      <a:lnTo>
                        <a:pt x="1922" y="53"/>
                      </a:lnTo>
                      <a:lnTo>
                        <a:pt x="1986" y="59"/>
                      </a:lnTo>
                      <a:lnTo>
                        <a:pt x="2048" y="66"/>
                      </a:lnTo>
                      <a:lnTo>
                        <a:pt x="2109" y="72"/>
                      </a:lnTo>
                      <a:lnTo>
                        <a:pt x="2169" y="77"/>
                      </a:lnTo>
                      <a:lnTo>
                        <a:pt x="2228" y="84"/>
                      </a:lnTo>
                      <a:lnTo>
                        <a:pt x="2284" y="89"/>
                      </a:lnTo>
                      <a:lnTo>
                        <a:pt x="2339" y="93"/>
                      </a:lnTo>
                      <a:lnTo>
                        <a:pt x="2392" y="98"/>
                      </a:lnTo>
                      <a:lnTo>
                        <a:pt x="2442" y="101"/>
                      </a:lnTo>
                      <a:lnTo>
                        <a:pt x="2490" y="104"/>
                      </a:lnTo>
                      <a:lnTo>
                        <a:pt x="2581" y="110"/>
                      </a:lnTo>
                      <a:lnTo>
                        <a:pt x="2670" y="117"/>
                      </a:lnTo>
                      <a:lnTo>
                        <a:pt x="2757" y="125"/>
                      </a:lnTo>
                      <a:lnTo>
                        <a:pt x="2841" y="132"/>
                      </a:lnTo>
                      <a:lnTo>
                        <a:pt x="2922" y="141"/>
                      </a:lnTo>
                      <a:lnTo>
                        <a:pt x="3000" y="149"/>
                      </a:lnTo>
                      <a:lnTo>
                        <a:pt x="3075" y="159"/>
                      </a:lnTo>
                      <a:lnTo>
                        <a:pt x="3147" y="168"/>
                      </a:lnTo>
                      <a:lnTo>
                        <a:pt x="3216" y="177"/>
                      </a:lnTo>
                      <a:lnTo>
                        <a:pt x="3283" y="187"/>
                      </a:lnTo>
                      <a:lnTo>
                        <a:pt x="3345" y="195"/>
                      </a:lnTo>
                      <a:lnTo>
                        <a:pt x="3405" y="204"/>
                      </a:lnTo>
                      <a:lnTo>
                        <a:pt x="3461" y="211"/>
                      </a:lnTo>
                      <a:lnTo>
                        <a:pt x="3514" y="218"/>
                      </a:lnTo>
                      <a:lnTo>
                        <a:pt x="3562" y="224"/>
                      </a:lnTo>
                      <a:lnTo>
                        <a:pt x="3608" y="229"/>
                      </a:lnTo>
                      <a:lnTo>
                        <a:pt x="2476" y="3341"/>
                      </a:lnTo>
                      <a:close/>
                    </a:path>
                  </a:pathLst>
                </a:custGeom>
                <a:solidFill>
                  <a:srgbClr val="CC6600"/>
                </a:solidFill>
                <a:ln w="9525">
                  <a:noFill/>
                  <a:round/>
                  <a:headEnd/>
                  <a:tailEnd/>
                </a:ln>
              </p:spPr>
              <p:txBody>
                <a:bodyPr/>
                <a:lstStyle/>
                <a:p>
                  <a:endParaRPr lang="cs-CZ"/>
                </a:p>
              </p:txBody>
            </p:sp>
            <p:sp>
              <p:nvSpPr>
                <p:cNvPr id="1046" name="Freeform 344"/>
                <p:cNvSpPr>
                  <a:spLocks/>
                </p:cNvSpPr>
                <p:nvPr/>
              </p:nvSpPr>
              <p:spPr bwMode="auto">
                <a:xfrm>
                  <a:off x="926" y="2874"/>
                  <a:ext cx="258" cy="276"/>
                </a:xfrm>
                <a:custGeom>
                  <a:avLst/>
                  <a:gdLst>
                    <a:gd name="T0" fmla="*/ 1 w 3608"/>
                    <a:gd name="T1" fmla="*/ 1 h 4127"/>
                    <a:gd name="T2" fmla="*/ 1 w 3608"/>
                    <a:gd name="T3" fmla="*/ 1 h 4127"/>
                    <a:gd name="T4" fmla="*/ 1 w 3608"/>
                    <a:gd name="T5" fmla="*/ 1 h 4127"/>
                    <a:gd name="T6" fmla="*/ 1 w 3608"/>
                    <a:gd name="T7" fmla="*/ 1 h 4127"/>
                    <a:gd name="T8" fmla="*/ 1 w 3608"/>
                    <a:gd name="T9" fmla="*/ 1 h 4127"/>
                    <a:gd name="T10" fmla="*/ 1 w 3608"/>
                    <a:gd name="T11" fmla="*/ 1 h 4127"/>
                    <a:gd name="T12" fmla="*/ 1 w 3608"/>
                    <a:gd name="T13" fmla="*/ 1 h 4127"/>
                    <a:gd name="T14" fmla="*/ 1 w 3608"/>
                    <a:gd name="T15" fmla="*/ 1 h 4127"/>
                    <a:gd name="T16" fmla="*/ 1 w 3608"/>
                    <a:gd name="T17" fmla="*/ 1 h 4127"/>
                    <a:gd name="T18" fmla="*/ 1 w 3608"/>
                    <a:gd name="T19" fmla="*/ 1 h 4127"/>
                    <a:gd name="T20" fmla="*/ 1 w 3608"/>
                    <a:gd name="T21" fmla="*/ 1 h 4127"/>
                    <a:gd name="T22" fmla="*/ 1 w 3608"/>
                    <a:gd name="T23" fmla="*/ 1 h 4127"/>
                    <a:gd name="T24" fmla="*/ 1 w 3608"/>
                    <a:gd name="T25" fmla="*/ 1 h 4127"/>
                    <a:gd name="T26" fmla="*/ 1 w 3608"/>
                    <a:gd name="T27" fmla="*/ 1 h 4127"/>
                    <a:gd name="T28" fmla="*/ 1 w 3608"/>
                    <a:gd name="T29" fmla="*/ 1 h 4127"/>
                    <a:gd name="T30" fmla="*/ 1 w 3608"/>
                    <a:gd name="T31" fmla="*/ 1 h 4127"/>
                    <a:gd name="T32" fmla="*/ 1 w 3608"/>
                    <a:gd name="T33" fmla="*/ 1 h 4127"/>
                    <a:gd name="T34" fmla="*/ 0 w 3608"/>
                    <a:gd name="T35" fmla="*/ 1 h 4127"/>
                    <a:gd name="T36" fmla="*/ 0 w 3608"/>
                    <a:gd name="T37" fmla="*/ 1 h 4127"/>
                    <a:gd name="T38" fmla="*/ 0 w 3608"/>
                    <a:gd name="T39" fmla="*/ 1 h 4127"/>
                    <a:gd name="T40" fmla="*/ 0 w 3608"/>
                    <a:gd name="T41" fmla="*/ 1 h 4127"/>
                    <a:gd name="T42" fmla="*/ 0 w 3608"/>
                    <a:gd name="T43" fmla="*/ 1 h 4127"/>
                    <a:gd name="T44" fmla="*/ 0 w 3608"/>
                    <a:gd name="T45" fmla="*/ 1 h 4127"/>
                    <a:gd name="T46" fmla="*/ 0 w 3608"/>
                    <a:gd name="T47" fmla="*/ 1 h 4127"/>
                    <a:gd name="T48" fmla="*/ 0 w 3608"/>
                    <a:gd name="T49" fmla="*/ 1 h 4127"/>
                    <a:gd name="T50" fmla="*/ 0 w 3608"/>
                    <a:gd name="T51" fmla="*/ 1 h 4127"/>
                    <a:gd name="T52" fmla="*/ 0 w 3608"/>
                    <a:gd name="T53" fmla="*/ 1 h 4127"/>
                    <a:gd name="T54" fmla="*/ 0 w 3608"/>
                    <a:gd name="T55" fmla="*/ 1 h 4127"/>
                    <a:gd name="T56" fmla="*/ 0 w 3608"/>
                    <a:gd name="T57" fmla="*/ 0 h 4127"/>
                    <a:gd name="T58" fmla="*/ 0 w 3608"/>
                    <a:gd name="T59" fmla="*/ 0 h 4127"/>
                    <a:gd name="T60" fmla="*/ 0 w 3608"/>
                    <a:gd name="T61" fmla="*/ 0 h 4127"/>
                    <a:gd name="T62" fmla="*/ 0 w 3608"/>
                    <a:gd name="T63" fmla="*/ 0 h 4127"/>
                    <a:gd name="T64" fmla="*/ 0 w 3608"/>
                    <a:gd name="T65" fmla="*/ 0 h 4127"/>
                    <a:gd name="T66" fmla="*/ 0 w 3608"/>
                    <a:gd name="T67" fmla="*/ 0 h 4127"/>
                    <a:gd name="T68" fmla="*/ 0 w 3608"/>
                    <a:gd name="T69" fmla="*/ 0 h 4127"/>
                    <a:gd name="T70" fmla="*/ 0 w 3608"/>
                    <a:gd name="T71" fmla="*/ 0 h 4127"/>
                    <a:gd name="T72" fmla="*/ 0 w 3608"/>
                    <a:gd name="T73" fmla="*/ 0 h 4127"/>
                    <a:gd name="T74" fmla="*/ 0 w 3608"/>
                    <a:gd name="T75" fmla="*/ 0 h 4127"/>
                    <a:gd name="T76" fmla="*/ 0 w 3608"/>
                    <a:gd name="T77" fmla="*/ 0 h 4127"/>
                    <a:gd name="T78" fmla="*/ 0 w 3608"/>
                    <a:gd name="T79" fmla="*/ 0 h 4127"/>
                    <a:gd name="T80" fmla="*/ 0 w 3608"/>
                    <a:gd name="T81" fmla="*/ 0 h 4127"/>
                    <a:gd name="T82" fmla="*/ 0 w 3608"/>
                    <a:gd name="T83" fmla="*/ 0 h 4127"/>
                    <a:gd name="T84" fmla="*/ 0 w 3608"/>
                    <a:gd name="T85" fmla="*/ 0 h 4127"/>
                    <a:gd name="T86" fmla="*/ 1 w 3608"/>
                    <a:gd name="T87" fmla="*/ 0 h 4127"/>
                    <a:gd name="T88" fmla="*/ 1 w 3608"/>
                    <a:gd name="T89" fmla="*/ 0 h 4127"/>
                    <a:gd name="T90" fmla="*/ 1 w 3608"/>
                    <a:gd name="T91" fmla="*/ 0 h 4127"/>
                    <a:gd name="T92" fmla="*/ 1 w 3608"/>
                    <a:gd name="T93" fmla="*/ 0 h 4127"/>
                    <a:gd name="T94" fmla="*/ 1 w 3608"/>
                    <a:gd name="T95" fmla="*/ 0 h 4127"/>
                    <a:gd name="T96" fmla="*/ 1 w 3608"/>
                    <a:gd name="T97" fmla="*/ 0 h 4127"/>
                    <a:gd name="T98" fmla="*/ 1 w 3608"/>
                    <a:gd name="T99" fmla="*/ 0 h 4127"/>
                    <a:gd name="T100" fmla="*/ 1 w 3608"/>
                    <a:gd name="T101" fmla="*/ 0 h 4127"/>
                    <a:gd name="T102" fmla="*/ 1 w 3608"/>
                    <a:gd name="T103" fmla="*/ 0 h 4127"/>
                    <a:gd name="T104" fmla="*/ 1 w 3608"/>
                    <a:gd name="T105" fmla="*/ 0 h 412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08"/>
                    <a:gd name="T160" fmla="*/ 0 h 4127"/>
                    <a:gd name="T161" fmla="*/ 3608 w 3608"/>
                    <a:gd name="T162" fmla="*/ 4127 h 412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08" h="4127">
                      <a:moveTo>
                        <a:pt x="2476" y="3341"/>
                      </a:moveTo>
                      <a:lnTo>
                        <a:pt x="2473" y="3349"/>
                      </a:lnTo>
                      <a:lnTo>
                        <a:pt x="2471" y="3358"/>
                      </a:lnTo>
                      <a:lnTo>
                        <a:pt x="2465" y="3379"/>
                      </a:lnTo>
                      <a:lnTo>
                        <a:pt x="2458" y="3405"/>
                      </a:lnTo>
                      <a:lnTo>
                        <a:pt x="2452" y="3433"/>
                      </a:lnTo>
                      <a:lnTo>
                        <a:pt x="2445" y="3464"/>
                      </a:lnTo>
                      <a:lnTo>
                        <a:pt x="2438" y="3496"/>
                      </a:lnTo>
                      <a:lnTo>
                        <a:pt x="2428" y="3530"/>
                      </a:lnTo>
                      <a:lnTo>
                        <a:pt x="2419" y="3565"/>
                      </a:lnTo>
                      <a:lnTo>
                        <a:pt x="2409" y="3602"/>
                      </a:lnTo>
                      <a:lnTo>
                        <a:pt x="2397" y="3637"/>
                      </a:lnTo>
                      <a:lnTo>
                        <a:pt x="2385" y="3673"/>
                      </a:lnTo>
                      <a:lnTo>
                        <a:pt x="2370" y="3708"/>
                      </a:lnTo>
                      <a:lnTo>
                        <a:pt x="2355" y="3741"/>
                      </a:lnTo>
                      <a:lnTo>
                        <a:pt x="2337" y="3772"/>
                      </a:lnTo>
                      <a:lnTo>
                        <a:pt x="2318" y="3801"/>
                      </a:lnTo>
                      <a:lnTo>
                        <a:pt x="2297" y="3827"/>
                      </a:lnTo>
                      <a:lnTo>
                        <a:pt x="2274" y="3852"/>
                      </a:lnTo>
                      <a:lnTo>
                        <a:pt x="2250" y="3879"/>
                      </a:lnTo>
                      <a:lnTo>
                        <a:pt x="2224" y="3907"/>
                      </a:lnTo>
                      <a:lnTo>
                        <a:pt x="2198" y="3936"/>
                      </a:lnTo>
                      <a:lnTo>
                        <a:pt x="2170" y="3965"/>
                      </a:lnTo>
                      <a:lnTo>
                        <a:pt x="2140" y="3993"/>
                      </a:lnTo>
                      <a:lnTo>
                        <a:pt x="2110" y="4020"/>
                      </a:lnTo>
                      <a:lnTo>
                        <a:pt x="2078" y="4044"/>
                      </a:lnTo>
                      <a:lnTo>
                        <a:pt x="2044" y="4067"/>
                      </a:lnTo>
                      <a:lnTo>
                        <a:pt x="2009" y="4087"/>
                      </a:lnTo>
                      <a:lnTo>
                        <a:pt x="1971" y="4103"/>
                      </a:lnTo>
                      <a:lnTo>
                        <a:pt x="1953" y="4111"/>
                      </a:lnTo>
                      <a:lnTo>
                        <a:pt x="1933" y="4116"/>
                      </a:lnTo>
                      <a:lnTo>
                        <a:pt x="1913" y="4120"/>
                      </a:lnTo>
                      <a:lnTo>
                        <a:pt x="1893" y="4124"/>
                      </a:lnTo>
                      <a:lnTo>
                        <a:pt x="1872" y="4127"/>
                      </a:lnTo>
                      <a:lnTo>
                        <a:pt x="1851" y="4127"/>
                      </a:lnTo>
                      <a:lnTo>
                        <a:pt x="1829" y="4127"/>
                      </a:lnTo>
                      <a:lnTo>
                        <a:pt x="1808" y="4124"/>
                      </a:lnTo>
                      <a:lnTo>
                        <a:pt x="1785" y="4120"/>
                      </a:lnTo>
                      <a:lnTo>
                        <a:pt x="1762" y="4115"/>
                      </a:lnTo>
                      <a:lnTo>
                        <a:pt x="1738" y="4107"/>
                      </a:lnTo>
                      <a:lnTo>
                        <a:pt x="1714" y="4100"/>
                      </a:lnTo>
                      <a:lnTo>
                        <a:pt x="1688" y="4089"/>
                      </a:lnTo>
                      <a:lnTo>
                        <a:pt x="1662" y="4078"/>
                      </a:lnTo>
                      <a:lnTo>
                        <a:pt x="1636" y="4067"/>
                      </a:lnTo>
                      <a:lnTo>
                        <a:pt x="1608" y="4053"/>
                      </a:lnTo>
                      <a:lnTo>
                        <a:pt x="1580" y="4038"/>
                      </a:lnTo>
                      <a:lnTo>
                        <a:pt x="1551" y="4022"/>
                      </a:lnTo>
                      <a:lnTo>
                        <a:pt x="1520" y="4005"/>
                      </a:lnTo>
                      <a:lnTo>
                        <a:pt x="1490" y="3987"/>
                      </a:lnTo>
                      <a:lnTo>
                        <a:pt x="1429" y="3948"/>
                      </a:lnTo>
                      <a:lnTo>
                        <a:pt x="1367" y="3906"/>
                      </a:lnTo>
                      <a:lnTo>
                        <a:pt x="1304" y="3860"/>
                      </a:lnTo>
                      <a:lnTo>
                        <a:pt x="1241" y="3812"/>
                      </a:lnTo>
                      <a:lnTo>
                        <a:pt x="1176" y="3761"/>
                      </a:lnTo>
                      <a:lnTo>
                        <a:pt x="1113" y="3709"/>
                      </a:lnTo>
                      <a:lnTo>
                        <a:pt x="1051" y="3654"/>
                      </a:lnTo>
                      <a:lnTo>
                        <a:pt x="991" y="3599"/>
                      </a:lnTo>
                      <a:lnTo>
                        <a:pt x="932" y="3543"/>
                      </a:lnTo>
                      <a:lnTo>
                        <a:pt x="875" y="3485"/>
                      </a:lnTo>
                      <a:lnTo>
                        <a:pt x="821" y="3428"/>
                      </a:lnTo>
                      <a:lnTo>
                        <a:pt x="768" y="3369"/>
                      </a:lnTo>
                      <a:lnTo>
                        <a:pt x="714" y="3308"/>
                      </a:lnTo>
                      <a:lnTo>
                        <a:pt x="659" y="3244"/>
                      </a:lnTo>
                      <a:lnTo>
                        <a:pt x="605" y="3179"/>
                      </a:lnTo>
                      <a:lnTo>
                        <a:pt x="550" y="3110"/>
                      </a:lnTo>
                      <a:lnTo>
                        <a:pt x="496" y="3041"/>
                      </a:lnTo>
                      <a:lnTo>
                        <a:pt x="445" y="2969"/>
                      </a:lnTo>
                      <a:lnTo>
                        <a:pt x="393" y="2896"/>
                      </a:lnTo>
                      <a:lnTo>
                        <a:pt x="344" y="2821"/>
                      </a:lnTo>
                      <a:lnTo>
                        <a:pt x="296" y="2746"/>
                      </a:lnTo>
                      <a:lnTo>
                        <a:pt x="253" y="2670"/>
                      </a:lnTo>
                      <a:lnTo>
                        <a:pt x="211" y="2594"/>
                      </a:lnTo>
                      <a:lnTo>
                        <a:pt x="173" y="2517"/>
                      </a:lnTo>
                      <a:lnTo>
                        <a:pt x="155" y="2478"/>
                      </a:lnTo>
                      <a:lnTo>
                        <a:pt x="139" y="2440"/>
                      </a:lnTo>
                      <a:lnTo>
                        <a:pt x="123" y="2401"/>
                      </a:lnTo>
                      <a:lnTo>
                        <a:pt x="109" y="2363"/>
                      </a:lnTo>
                      <a:lnTo>
                        <a:pt x="95" y="2325"/>
                      </a:lnTo>
                      <a:lnTo>
                        <a:pt x="83" y="2287"/>
                      </a:lnTo>
                      <a:lnTo>
                        <a:pt x="61" y="2210"/>
                      </a:lnTo>
                      <a:lnTo>
                        <a:pt x="43" y="2129"/>
                      </a:lnTo>
                      <a:lnTo>
                        <a:pt x="29" y="2047"/>
                      </a:lnTo>
                      <a:lnTo>
                        <a:pt x="18" y="1963"/>
                      </a:lnTo>
                      <a:lnTo>
                        <a:pt x="8" y="1879"/>
                      </a:lnTo>
                      <a:lnTo>
                        <a:pt x="3" y="1793"/>
                      </a:lnTo>
                      <a:lnTo>
                        <a:pt x="0" y="1706"/>
                      </a:lnTo>
                      <a:lnTo>
                        <a:pt x="0" y="1621"/>
                      </a:lnTo>
                      <a:lnTo>
                        <a:pt x="2" y="1535"/>
                      </a:lnTo>
                      <a:lnTo>
                        <a:pt x="6" y="1450"/>
                      </a:lnTo>
                      <a:lnTo>
                        <a:pt x="13" y="1367"/>
                      </a:lnTo>
                      <a:lnTo>
                        <a:pt x="23" y="1284"/>
                      </a:lnTo>
                      <a:lnTo>
                        <a:pt x="33" y="1204"/>
                      </a:lnTo>
                      <a:lnTo>
                        <a:pt x="47" y="1127"/>
                      </a:lnTo>
                      <a:lnTo>
                        <a:pt x="61" y="1053"/>
                      </a:lnTo>
                      <a:lnTo>
                        <a:pt x="78" y="981"/>
                      </a:lnTo>
                      <a:lnTo>
                        <a:pt x="112" y="841"/>
                      </a:lnTo>
                      <a:lnTo>
                        <a:pt x="129" y="771"/>
                      </a:lnTo>
                      <a:lnTo>
                        <a:pt x="147" y="702"/>
                      </a:lnTo>
                      <a:lnTo>
                        <a:pt x="167" y="632"/>
                      </a:lnTo>
                      <a:lnTo>
                        <a:pt x="189" y="566"/>
                      </a:lnTo>
                      <a:lnTo>
                        <a:pt x="213" y="499"/>
                      </a:lnTo>
                      <a:lnTo>
                        <a:pt x="240" y="436"/>
                      </a:lnTo>
                      <a:lnTo>
                        <a:pt x="256" y="406"/>
                      </a:lnTo>
                      <a:lnTo>
                        <a:pt x="271" y="376"/>
                      </a:lnTo>
                      <a:lnTo>
                        <a:pt x="289" y="346"/>
                      </a:lnTo>
                      <a:lnTo>
                        <a:pt x="307" y="318"/>
                      </a:lnTo>
                      <a:lnTo>
                        <a:pt x="326" y="291"/>
                      </a:lnTo>
                      <a:lnTo>
                        <a:pt x="347" y="264"/>
                      </a:lnTo>
                      <a:lnTo>
                        <a:pt x="369" y="238"/>
                      </a:lnTo>
                      <a:lnTo>
                        <a:pt x="393" y="213"/>
                      </a:lnTo>
                      <a:lnTo>
                        <a:pt x="418" y="190"/>
                      </a:lnTo>
                      <a:lnTo>
                        <a:pt x="444" y="168"/>
                      </a:lnTo>
                      <a:lnTo>
                        <a:pt x="472" y="147"/>
                      </a:lnTo>
                      <a:lnTo>
                        <a:pt x="501" y="127"/>
                      </a:lnTo>
                      <a:lnTo>
                        <a:pt x="532" y="108"/>
                      </a:lnTo>
                      <a:lnTo>
                        <a:pt x="565" y="90"/>
                      </a:lnTo>
                      <a:lnTo>
                        <a:pt x="600" y="75"/>
                      </a:lnTo>
                      <a:lnTo>
                        <a:pt x="636" y="60"/>
                      </a:lnTo>
                      <a:lnTo>
                        <a:pt x="676" y="47"/>
                      </a:lnTo>
                      <a:lnTo>
                        <a:pt x="718" y="37"/>
                      </a:lnTo>
                      <a:lnTo>
                        <a:pt x="764" y="27"/>
                      </a:lnTo>
                      <a:lnTo>
                        <a:pt x="812" y="20"/>
                      </a:lnTo>
                      <a:lnTo>
                        <a:pt x="862" y="13"/>
                      </a:lnTo>
                      <a:lnTo>
                        <a:pt x="915" y="8"/>
                      </a:lnTo>
                      <a:lnTo>
                        <a:pt x="970" y="5"/>
                      </a:lnTo>
                      <a:lnTo>
                        <a:pt x="1026" y="2"/>
                      </a:lnTo>
                      <a:lnTo>
                        <a:pt x="1085" y="0"/>
                      </a:lnTo>
                      <a:lnTo>
                        <a:pt x="1145" y="0"/>
                      </a:lnTo>
                      <a:lnTo>
                        <a:pt x="1206" y="1"/>
                      </a:lnTo>
                      <a:lnTo>
                        <a:pt x="1270" y="4"/>
                      </a:lnTo>
                      <a:lnTo>
                        <a:pt x="1398" y="9"/>
                      </a:lnTo>
                      <a:lnTo>
                        <a:pt x="1529" y="17"/>
                      </a:lnTo>
                      <a:lnTo>
                        <a:pt x="1660" y="28"/>
                      </a:lnTo>
                      <a:lnTo>
                        <a:pt x="1792" y="40"/>
                      </a:lnTo>
                      <a:lnTo>
                        <a:pt x="1922" y="53"/>
                      </a:lnTo>
                      <a:lnTo>
                        <a:pt x="1986" y="59"/>
                      </a:lnTo>
                      <a:lnTo>
                        <a:pt x="2048" y="66"/>
                      </a:lnTo>
                      <a:lnTo>
                        <a:pt x="2109" y="72"/>
                      </a:lnTo>
                      <a:lnTo>
                        <a:pt x="2169" y="77"/>
                      </a:lnTo>
                      <a:lnTo>
                        <a:pt x="2228" y="84"/>
                      </a:lnTo>
                      <a:lnTo>
                        <a:pt x="2284" y="89"/>
                      </a:lnTo>
                      <a:lnTo>
                        <a:pt x="2339" y="93"/>
                      </a:lnTo>
                      <a:lnTo>
                        <a:pt x="2392" y="98"/>
                      </a:lnTo>
                      <a:lnTo>
                        <a:pt x="2442" y="101"/>
                      </a:lnTo>
                      <a:lnTo>
                        <a:pt x="2490" y="104"/>
                      </a:lnTo>
                      <a:lnTo>
                        <a:pt x="2581" y="110"/>
                      </a:lnTo>
                      <a:lnTo>
                        <a:pt x="2670" y="117"/>
                      </a:lnTo>
                      <a:lnTo>
                        <a:pt x="2757" y="125"/>
                      </a:lnTo>
                      <a:lnTo>
                        <a:pt x="2841" y="132"/>
                      </a:lnTo>
                      <a:lnTo>
                        <a:pt x="2922" y="141"/>
                      </a:lnTo>
                      <a:lnTo>
                        <a:pt x="3000" y="149"/>
                      </a:lnTo>
                      <a:lnTo>
                        <a:pt x="3075" y="159"/>
                      </a:lnTo>
                      <a:lnTo>
                        <a:pt x="3147" y="168"/>
                      </a:lnTo>
                      <a:lnTo>
                        <a:pt x="3216" y="177"/>
                      </a:lnTo>
                      <a:lnTo>
                        <a:pt x="3283" y="187"/>
                      </a:lnTo>
                      <a:lnTo>
                        <a:pt x="3345" y="195"/>
                      </a:lnTo>
                      <a:lnTo>
                        <a:pt x="3405" y="204"/>
                      </a:lnTo>
                      <a:lnTo>
                        <a:pt x="3461" y="211"/>
                      </a:lnTo>
                      <a:lnTo>
                        <a:pt x="3514" y="218"/>
                      </a:lnTo>
                      <a:lnTo>
                        <a:pt x="3562" y="224"/>
                      </a:lnTo>
                      <a:lnTo>
                        <a:pt x="3608" y="229"/>
                      </a:lnTo>
                    </a:path>
                  </a:pathLst>
                </a:custGeom>
                <a:noFill/>
                <a:ln w="1588">
                  <a:solidFill>
                    <a:srgbClr val="000000"/>
                  </a:solidFill>
                  <a:round/>
                  <a:headEnd/>
                  <a:tailEnd/>
                </a:ln>
              </p:spPr>
              <p:txBody>
                <a:bodyPr/>
                <a:lstStyle/>
                <a:p>
                  <a:endParaRPr lang="cs-CZ"/>
                </a:p>
              </p:txBody>
            </p:sp>
          </p:grpSp>
          <p:grpSp>
            <p:nvGrpSpPr>
              <p:cNvPr id="12322" name="Group 345"/>
              <p:cNvGrpSpPr>
                <a:grpSpLocks/>
              </p:cNvGrpSpPr>
              <p:nvPr/>
            </p:nvGrpSpPr>
            <p:grpSpPr bwMode="auto">
              <a:xfrm>
                <a:off x="1084" y="3016"/>
                <a:ext cx="140" cy="84"/>
                <a:chOff x="1084" y="3016"/>
                <a:chExt cx="140" cy="84"/>
              </a:xfrm>
            </p:grpSpPr>
            <p:sp>
              <p:nvSpPr>
                <p:cNvPr id="1043" name="Freeform 346"/>
                <p:cNvSpPr>
                  <a:spLocks/>
                </p:cNvSpPr>
                <p:nvPr/>
              </p:nvSpPr>
              <p:spPr bwMode="auto">
                <a:xfrm>
                  <a:off x="1084" y="3016"/>
                  <a:ext cx="140" cy="84"/>
                </a:xfrm>
                <a:custGeom>
                  <a:avLst/>
                  <a:gdLst>
                    <a:gd name="T0" fmla="*/ 0 w 1955"/>
                    <a:gd name="T1" fmla="*/ 0 h 1269"/>
                    <a:gd name="T2" fmla="*/ 0 w 1955"/>
                    <a:gd name="T3" fmla="*/ 0 h 1269"/>
                    <a:gd name="T4" fmla="*/ 0 w 1955"/>
                    <a:gd name="T5" fmla="*/ 0 h 1269"/>
                    <a:gd name="T6" fmla="*/ 0 w 1955"/>
                    <a:gd name="T7" fmla="*/ 0 h 1269"/>
                    <a:gd name="T8" fmla="*/ 0 w 1955"/>
                    <a:gd name="T9" fmla="*/ 0 h 1269"/>
                    <a:gd name="T10" fmla="*/ 0 w 1955"/>
                    <a:gd name="T11" fmla="*/ 0 h 1269"/>
                    <a:gd name="T12" fmla="*/ 0 w 1955"/>
                    <a:gd name="T13" fmla="*/ 0 h 1269"/>
                    <a:gd name="T14" fmla="*/ 0 w 1955"/>
                    <a:gd name="T15" fmla="*/ 0 h 1269"/>
                    <a:gd name="T16" fmla="*/ 0 w 1955"/>
                    <a:gd name="T17" fmla="*/ 0 h 1269"/>
                    <a:gd name="T18" fmla="*/ 0 w 1955"/>
                    <a:gd name="T19" fmla="*/ 0 h 1269"/>
                    <a:gd name="T20" fmla="*/ 0 w 1955"/>
                    <a:gd name="T21" fmla="*/ 0 h 1269"/>
                    <a:gd name="T22" fmla="*/ 0 w 1955"/>
                    <a:gd name="T23" fmla="*/ 0 h 1269"/>
                    <a:gd name="T24" fmla="*/ 0 w 1955"/>
                    <a:gd name="T25" fmla="*/ 0 h 1269"/>
                    <a:gd name="T26" fmla="*/ 0 w 1955"/>
                    <a:gd name="T27" fmla="*/ 0 h 1269"/>
                    <a:gd name="T28" fmla="*/ 0 w 1955"/>
                    <a:gd name="T29" fmla="*/ 0 h 1269"/>
                    <a:gd name="T30" fmla="*/ 0 w 1955"/>
                    <a:gd name="T31" fmla="*/ 0 h 1269"/>
                    <a:gd name="T32" fmla="*/ 0 w 1955"/>
                    <a:gd name="T33" fmla="*/ 0 h 1269"/>
                    <a:gd name="T34" fmla="*/ 0 w 1955"/>
                    <a:gd name="T35" fmla="*/ 0 h 1269"/>
                    <a:gd name="T36" fmla="*/ 0 w 1955"/>
                    <a:gd name="T37" fmla="*/ 0 h 1269"/>
                    <a:gd name="T38" fmla="*/ 0 w 1955"/>
                    <a:gd name="T39" fmla="*/ 0 h 1269"/>
                    <a:gd name="T40" fmla="*/ 0 w 1955"/>
                    <a:gd name="T41" fmla="*/ 0 h 1269"/>
                    <a:gd name="T42" fmla="*/ 0 w 1955"/>
                    <a:gd name="T43" fmla="*/ 0 h 1269"/>
                    <a:gd name="T44" fmla="*/ 0 w 1955"/>
                    <a:gd name="T45" fmla="*/ 0 h 1269"/>
                    <a:gd name="T46" fmla="*/ 0 w 1955"/>
                    <a:gd name="T47" fmla="*/ 0 h 1269"/>
                    <a:gd name="T48" fmla="*/ 0 w 1955"/>
                    <a:gd name="T49" fmla="*/ 0 h 1269"/>
                    <a:gd name="T50" fmla="*/ 0 w 1955"/>
                    <a:gd name="T51" fmla="*/ 0 h 1269"/>
                    <a:gd name="T52" fmla="*/ 0 w 1955"/>
                    <a:gd name="T53" fmla="*/ 0 h 1269"/>
                    <a:gd name="T54" fmla="*/ 1 w 1955"/>
                    <a:gd name="T55" fmla="*/ 0 h 1269"/>
                    <a:gd name="T56" fmla="*/ 1 w 1955"/>
                    <a:gd name="T57" fmla="*/ 0 h 1269"/>
                    <a:gd name="T58" fmla="*/ 1 w 1955"/>
                    <a:gd name="T59" fmla="*/ 0 h 1269"/>
                    <a:gd name="T60" fmla="*/ 1 w 1955"/>
                    <a:gd name="T61" fmla="*/ 0 h 1269"/>
                    <a:gd name="T62" fmla="*/ 1 w 1955"/>
                    <a:gd name="T63" fmla="*/ 0 h 1269"/>
                    <a:gd name="T64" fmla="*/ 1 w 1955"/>
                    <a:gd name="T65" fmla="*/ 0 h 1269"/>
                    <a:gd name="T66" fmla="*/ 1 w 1955"/>
                    <a:gd name="T67" fmla="*/ 0 h 1269"/>
                    <a:gd name="T68" fmla="*/ 1 w 1955"/>
                    <a:gd name="T69" fmla="*/ 0 h 1269"/>
                    <a:gd name="T70" fmla="*/ 1 w 1955"/>
                    <a:gd name="T71" fmla="*/ 0 h 1269"/>
                    <a:gd name="T72" fmla="*/ 1 w 1955"/>
                    <a:gd name="T73" fmla="*/ 0 h 1269"/>
                    <a:gd name="T74" fmla="*/ 1 w 1955"/>
                    <a:gd name="T75" fmla="*/ 0 h 1269"/>
                    <a:gd name="T76" fmla="*/ 1 w 1955"/>
                    <a:gd name="T77" fmla="*/ 0 h 1269"/>
                    <a:gd name="T78" fmla="*/ 1 w 1955"/>
                    <a:gd name="T79" fmla="*/ 0 h 1269"/>
                    <a:gd name="T80" fmla="*/ 1 w 1955"/>
                    <a:gd name="T81" fmla="*/ 0 h 1269"/>
                    <a:gd name="T82" fmla="*/ 1 w 1955"/>
                    <a:gd name="T83" fmla="*/ 0 h 1269"/>
                    <a:gd name="T84" fmla="*/ 1 w 1955"/>
                    <a:gd name="T85" fmla="*/ 0 h 1269"/>
                    <a:gd name="T86" fmla="*/ 1 w 1955"/>
                    <a:gd name="T87" fmla="*/ 0 h 1269"/>
                    <a:gd name="T88" fmla="*/ 1 w 1955"/>
                    <a:gd name="T89" fmla="*/ 0 h 1269"/>
                    <a:gd name="T90" fmla="*/ 1 w 1955"/>
                    <a:gd name="T91" fmla="*/ 0 h 1269"/>
                    <a:gd name="T92" fmla="*/ 1 w 1955"/>
                    <a:gd name="T93" fmla="*/ 0 h 1269"/>
                    <a:gd name="T94" fmla="*/ 1 w 1955"/>
                    <a:gd name="T95" fmla="*/ 0 h 1269"/>
                    <a:gd name="T96" fmla="*/ 1 w 1955"/>
                    <a:gd name="T97" fmla="*/ 0 h 1269"/>
                    <a:gd name="T98" fmla="*/ 1 w 1955"/>
                    <a:gd name="T99" fmla="*/ 0 h 1269"/>
                    <a:gd name="T100" fmla="*/ 1 w 1955"/>
                    <a:gd name="T101" fmla="*/ 0 h 1269"/>
                    <a:gd name="T102" fmla="*/ 1 w 1955"/>
                    <a:gd name="T103" fmla="*/ 0 h 1269"/>
                    <a:gd name="T104" fmla="*/ 0 w 1955"/>
                    <a:gd name="T105" fmla="*/ 0 h 12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55"/>
                    <a:gd name="T160" fmla="*/ 0 h 1269"/>
                    <a:gd name="T161" fmla="*/ 1955 w 1955"/>
                    <a:gd name="T162" fmla="*/ 1269 h 12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55" h="1269">
                      <a:moveTo>
                        <a:pt x="0" y="1269"/>
                      </a:moveTo>
                      <a:lnTo>
                        <a:pt x="13" y="1265"/>
                      </a:lnTo>
                      <a:lnTo>
                        <a:pt x="28" y="1262"/>
                      </a:lnTo>
                      <a:lnTo>
                        <a:pt x="43" y="1258"/>
                      </a:lnTo>
                      <a:lnTo>
                        <a:pt x="61" y="1255"/>
                      </a:lnTo>
                      <a:lnTo>
                        <a:pt x="80" y="1250"/>
                      </a:lnTo>
                      <a:lnTo>
                        <a:pt x="100" y="1246"/>
                      </a:lnTo>
                      <a:lnTo>
                        <a:pt x="121" y="1242"/>
                      </a:lnTo>
                      <a:lnTo>
                        <a:pt x="143" y="1238"/>
                      </a:lnTo>
                      <a:lnTo>
                        <a:pt x="190" y="1228"/>
                      </a:lnTo>
                      <a:lnTo>
                        <a:pt x="241" y="1217"/>
                      </a:lnTo>
                      <a:lnTo>
                        <a:pt x="294" y="1205"/>
                      </a:lnTo>
                      <a:lnTo>
                        <a:pt x="349" y="1194"/>
                      </a:lnTo>
                      <a:lnTo>
                        <a:pt x="406" y="1181"/>
                      </a:lnTo>
                      <a:lnTo>
                        <a:pt x="463" y="1167"/>
                      </a:lnTo>
                      <a:lnTo>
                        <a:pt x="521" y="1153"/>
                      </a:lnTo>
                      <a:lnTo>
                        <a:pt x="577" y="1138"/>
                      </a:lnTo>
                      <a:lnTo>
                        <a:pt x="633" y="1122"/>
                      </a:lnTo>
                      <a:lnTo>
                        <a:pt x="687" y="1106"/>
                      </a:lnTo>
                      <a:lnTo>
                        <a:pt x="739" y="1089"/>
                      </a:lnTo>
                      <a:lnTo>
                        <a:pt x="788" y="1070"/>
                      </a:lnTo>
                      <a:lnTo>
                        <a:pt x="882" y="1033"/>
                      </a:lnTo>
                      <a:lnTo>
                        <a:pt x="977" y="993"/>
                      </a:lnTo>
                      <a:lnTo>
                        <a:pt x="1070" y="953"/>
                      </a:lnTo>
                      <a:lnTo>
                        <a:pt x="1163" y="908"/>
                      </a:lnTo>
                      <a:lnTo>
                        <a:pt x="1208" y="884"/>
                      </a:lnTo>
                      <a:lnTo>
                        <a:pt x="1253" y="859"/>
                      </a:lnTo>
                      <a:lnTo>
                        <a:pt x="1296" y="834"/>
                      </a:lnTo>
                      <a:lnTo>
                        <a:pt x="1339" y="806"/>
                      </a:lnTo>
                      <a:lnTo>
                        <a:pt x="1380" y="778"/>
                      </a:lnTo>
                      <a:lnTo>
                        <a:pt x="1421" y="748"/>
                      </a:lnTo>
                      <a:lnTo>
                        <a:pt x="1459" y="717"/>
                      </a:lnTo>
                      <a:lnTo>
                        <a:pt x="1496" y="684"/>
                      </a:lnTo>
                      <a:lnTo>
                        <a:pt x="1514" y="667"/>
                      </a:lnTo>
                      <a:lnTo>
                        <a:pt x="1533" y="649"/>
                      </a:lnTo>
                      <a:lnTo>
                        <a:pt x="1568" y="609"/>
                      </a:lnTo>
                      <a:lnTo>
                        <a:pt x="1602" y="566"/>
                      </a:lnTo>
                      <a:lnTo>
                        <a:pt x="1636" y="521"/>
                      </a:lnTo>
                      <a:lnTo>
                        <a:pt x="1670" y="475"/>
                      </a:lnTo>
                      <a:lnTo>
                        <a:pt x="1702" y="427"/>
                      </a:lnTo>
                      <a:lnTo>
                        <a:pt x="1733" y="378"/>
                      </a:lnTo>
                      <a:lnTo>
                        <a:pt x="1763" y="328"/>
                      </a:lnTo>
                      <a:lnTo>
                        <a:pt x="1791" y="279"/>
                      </a:lnTo>
                      <a:lnTo>
                        <a:pt x="1819" y="232"/>
                      </a:lnTo>
                      <a:lnTo>
                        <a:pt x="1845" y="186"/>
                      </a:lnTo>
                      <a:lnTo>
                        <a:pt x="1870" y="142"/>
                      </a:lnTo>
                      <a:lnTo>
                        <a:pt x="1893" y="100"/>
                      </a:lnTo>
                      <a:lnTo>
                        <a:pt x="1915" y="63"/>
                      </a:lnTo>
                      <a:lnTo>
                        <a:pt x="1926" y="46"/>
                      </a:lnTo>
                      <a:lnTo>
                        <a:pt x="1936" y="28"/>
                      </a:lnTo>
                      <a:lnTo>
                        <a:pt x="1945" y="13"/>
                      </a:lnTo>
                      <a:lnTo>
                        <a:pt x="1955" y="0"/>
                      </a:lnTo>
                      <a:lnTo>
                        <a:pt x="0" y="1269"/>
                      </a:lnTo>
                      <a:close/>
                    </a:path>
                  </a:pathLst>
                </a:custGeom>
                <a:solidFill>
                  <a:srgbClr val="CC6600"/>
                </a:solidFill>
                <a:ln w="9525">
                  <a:noFill/>
                  <a:round/>
                  <a:headEnd/>
                  <a:tailEnd/>
                </a:ln>
              </p:spPr>
              <p:txBody>
                <a:bodyPr/>
                <a:lstStyle/>
                <a:p>
                  <a:endParaRPr lang="cs-CZ"/>
                </a:p>
              </p:txBody>
            </p:sp>
            <p:sp>
              <p:nvSpPr>
                <p:cNvPr id="1044" name="Freeform 347"/>
                <p:cNvSpPr>
                  <a:spLocks/>
                </p:cNvSpPr>
                <p:nvPr/>
              </p:nvSpPr>
              <p:spPr bwMode="auto">
                <a:xfrm>
                  <a:off x="1084" y="3016"/>
                  <a:ext cx="140" cy="84"/>
                </a:xfrm>
                <a:custGeom>
                  <a:avLst/>
                  <a:gdLst>
                    <a:gd name="T0" fmla="*/ 0 w 1955"/>
                    <a:gd name="T1" fmla="*/ 0 h 1269"/>
                    <a:gd name="T2" fmla="*/ 0 w 1955"/>
                    <a:gd name="T3" fmla="*/ 0 h 1269"/>
                    <a:gd name="T4" fmla="*/ 0 w 1955"/>
                    <a:gd name="T5" fmla="*/ 0 h 1269"/>
                    <a:gd name="T6" fmla="*/ 0 w 1955"/>
                    <a:gd name="T7" fmla="*/ 0 h 1269"/>
                    <a:gd name="T8" fmla="*/ 0 w 1955"/>
                    <a:gd name="T9" fmla="*/ 0 h 1269"/>
                    <a:gd name="T10" fmla="*/ 0 w 1955"/>
                    <a:gd name="T11" fmla="*/ 0 h 1269"/>
                    <a:gd name="T12" fmla="*/ 0 w 1955"/>
                    <a:gd name="T13" fmla="*/ 0 h 1269"/>
                    <a:gd name="T14" fmla="*/ 0 w 1955"/>
                    <a:gd name="T15" fmla="*/ 0 h 1269"/>
                    <a:gd name="T16" fmla="*/ 0 w 1955"/>
                    <a:gd name="T17" fmla="*/ 0 h 1269"/>
                    <a:gd name="T18" fmla="*/ 0 w 1955"/>
                    <a:gd name="T19" fmla="*/ 0 h 1269"/>
                    <a:gd name="T20" fmla="*/ 0 w 1955"/>
                    <a:gd name="T21" fmla="*/ 0 h 1269"/>
                    <a:gd name="T22" fmla="*/ 0 w 1955"/>
                    <a:gd name="T23" fmla="*/ 0 h 1269"/>
                    <a:gd name="T24" fmla="*/ 0 w 1955"/>
                    <a:gd name="T25" fmla="*/ 0 h 1269"/>
                    <a:gd name="T26" fmla="*/ 0 w 1955"/>
                    <a:gd name="T27" fmla="*/ 0 h 1269"/>
                    <a:gd name="T28" fmla="*/ 0 w 1955"/>
                    <a:gd name="T29" fmla="*/ 0 h 1269"/>
                    <a:gd name="T30" fmla="*/ 0 w 1955"/>
                    <a:gd name="T31" fmla="*/ 0 h 1269"/>
                    <a:gd name="T32" fmla="*/ 0 w 1955"/>
                    <a:gd name="T33" fmla="*/ 0 h 1269"/>
                    <a:gd name="T34" fmla="*/ 0 w 1955"/>
                    <a:gd name="T35" fmla="*/ 0 h 1269"/>
                    <a:gd name="T36" fmla="*/ 0 w 1955"/>
                    <a:gd name="T37" fmla="*/ 0 h 1269"/>
                    <a:gd name="T38" fmla="*/ 0 w 1955"/>
                    <a:gd name="T39" fmla="*/ 0 h 1269"/>
                    <a:gd name="T40" fmla="*/ 0 w 1955"/>
                    <a:gd name="T41" fmla="*/ 0 h 1269"/>
                    <a:gd name="T42" fmla="*/ 0 w 1955"/>
                    <a:gd name="T43" fmla="*/ 0 h 1269"/>
                    <a:gd name="T44" fmla="*/ 0 w 1955"/>
                    <a:gd name="T45" fmla="*/ 0 h 1269"/>
                    <a:gd name="T46" fmla="*/ 0 w 1955"/>
                    <a:gd name="T47" fmla="*/ 0 h 1269"/>
                    <a:gd name="T48" fmla="*/ 0 w 1955"/>
                    <a:gd name="T49" fmla="*/ 0 h 1269"/>
                    <a:gd name="T50" fmla="*/ 0 w 1955"/>
                    <a:gd name="T51" fmla="*/ 0 h 1269"/>
                    <a:gd name="T52" fmla="*/ 0 w 1955"/>
                    <a:gd name="T53" fmla="*/ 0 h 1269"/>
                    <a:gd name="T54" fmla="*/ 1 w 1955"/>
                    <a:gd name="T55" fmla="*/ 0 h 1269"/>
                    <a:gd name="T56" fmla="*/ 1 w 1955"/>
                    <a:gd name="T57" fmla="*/ 0 h 1269"/>
                    <a:gd name="T58" fmla="*/ 1 w 1955"/>
                    <a:gd name="T59" fmla="*/ 0 h 1269"/>
                    <a:gd name="T60" fmla="*/ 1 w 1955"/>
                    <a:gd name="T61" fmla="*/ 0 h 1269"/>
                    <a:gd name="T62" fmla="*/ 1 w 1955"/>
                    <a:gd name="T63" fmla="*/ 0 h 1269"/>
                    <a:gd name="T64" fmla="*/ 1 w 1955"/>
                    <a:gd name="T65" fmla="*/ 0 h 1269"/>
                    <a:gd name="T66" fmla="*/ 1 w 1955"/>
                    <a:gd name="T67" fmla="*/ 0 h 1269"/>
                    <a:gd name="T68" fmla="*/ 1 w 1955"/>
                    <a:gd name="T69" fmla="*/ 0 h 1269"/>
                    <a:gd name="T70" fmla="*/ 1 w 1955"/>
                    <a:gd name="T71" fmla="*/ 0 h 1269"/>
                    <a:gd name="T72" fmla="*/ 1 w 1955"/>
                    <a:gd name="T73" fmla="*/ 0 h 1269"/>
                    <a:gd name="T74" fmla="*/ 1 w 1955"/>
                    <a:gd name="T75" fmla="*/ 0 h 1269"/>
                    <a:gd name="T76" fmla="*/ 1 w 1955"/>
                    <a:gd name="T77" fmla="*/ 0 h 1269"/>
                    <a:gd name="T78" fmla="*/ 1 w 1955"/>
                    <a:gd name="T79" fmla="*/ 0 h 1269"/>
                    <a:gd name="T80" fmla="*/ 1 w 1955"/>
                    <a:gd name="T81" fmla="*/ 0 h 1269"/>
                    <a:gd name="T82" fmla="*/ 1 w 1955"/>
                    <a:gd name="T83" fmla="*/ 0 h 1269"/>
                    <a:gd name="T84" fmla="*/ 1 w 1955"/>
                    <a:gd name="T85" fmla="*/ 0 h 1269"/>
                    <a:gd name="T86" fmla="*/ 1 w 1955"/>
                    <a:gd name="T87" fmla="*/ 0 h 1269"/>
                    <a:gd name="T88" fmla="*/ 1 w 1955"/>
                    <a:gd name="T89" fmla="*/ 0 h 1269"/>
                    <a:gd name="T90" fmla="*/ 1 w 1955"/>
                    <a:gd name="T91" fmla="*/ 0 h 1269"/>
                    <a:gd name="T92" fmla="*/ 1 w 1955"/>
                    <a:gd name="T93" fmla="*/ 0 h 1269"/>
                    <a:gd name="T94" fmla="*/ 1 w 1955"/>
                    <a:gd name="T95" fmla="*/ 0 h 1269"/>
                    <a:gd name="T96" fmla="*/ 1 w 1955"/>
                    <a:gd name="T97" fmla="*/ 0 h 1269"/>
                    <a:gd name="T98" fmla="*/ 1 w 1955"/>
                    <a:gd name="T99" fmla="*/ 0 h 1269"/>
                    <a:gd name="T100" fmla="*/ 1 w 1955"/>
                    <a:gd name="T101" fmla="*/ 0 h 1269"/>
                    <a:gd name="T102" fmla="*/ 1 w 1955"/>
                    <a:gd name="T103" fmla="*/ 0 h 12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55"/>
                    <a:gd name="T157" fmla="*/ 0 h 1269"/>
                    <a:gd name="T158" fmla="*/ 1955 w 1955"/>
                    <a:gd name="T159" fmla="*/ 1269 h 12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55" h="1269">
                      <a:moveTo>
                        <a:pt x="0" y="1269"/>
                      </a:moveTo>
                      <a:lnTo>
                        <a:pt x="13" y="1265"/>
                      </a:lnTo>
                      <a:lnTo>
                        <a:pt x="28" y="1262"/>
                      </a:lnTo>
                      <a:lnTo>
                        <a:pt x="43" y="1258"/>
                      </a:lnTo>
                      <a:lnTo>
                        <a:pt x="61" y="1255"/>
                      </a:lnTo>
                      <a:lnTo>
                        <a:pt x="80" y="1250"/>
                      </a:lnTo>
                      <a:lnTo>
                        <a:pt x="100" y="1246"/>
                      </a:lnTo>
                      <a:lnTo>
                        <a:pt x="121" y="1242"/>
                      </a:lnTo>
                      <a:lnTo>
                        <a:pt x="143" y="1238"/>
                      </a:lnTo>
                      <a:lnTo>
                        <a:pt x="190" y="1228"/>
                      </a:lnTo>
                      <a:lnTo>
                        <a:pt x="241" y="1217"/>
                      </a:lnTo>
                      <a:lnTo>
                        <a:pt x="294" y="1205"/>
                      </a:lnTo>
                      <a:lnTo>
                        <a:pt x="349" y="1194"/>
                      </a:lnTo>
                      <a:lnTo>
                        <a:pt x="406" y="1181"/>
                      </a:lnTo>
                      <a:lnTo>
                        <a:pt x="463" y="1167"/>
                      </a:lnTo>
                      <a:lnTo>
                        <a:pt x="521" y="1153"/>
                      </a:lnTo>
                      <a:lnTo>
                        <a:pt x="577" y="1138"/>
                      </a:lnTo>
                      <a:lnTo>
                        <a:pt x="633" y="1122"/>
                      </a:lnTo>
                      <a:lnTo>
                        <a:pt x="687" y="1106"/>
                      </a:lnTo>
                      <a:lnTo>
                        <a:pt x="739" y="1089"/>
                      </a:lnTo>
                      <a:lnTo>
                        <a:pt x="788" y="1070"/>
                      </a:lnTo>
                      <a:lnTo>
                        <a:pt x="882" y="1033"/>
                      </a:lnTo>
                      <a:lnTo>
                        <a:pt x="977" y="993"/>
                      </a:lnTo>
                      <a:lnTo>
                        <a:pt x="1070" y="953"/>
                      </a:lnTo>
                      <a:lnTo>
                        <a:pt x="1163" y="908"/>
                      </a:lnTo>
                      <a:lnTo>
                        <a:pt x="1208" y="884"/>
                      </a:lnTo>
                      <a:lnTo>
                        <a:pt x="1253" y="859"/>
                      </a:lnTo>
                      <a:lnTo>
                        <a:pt x="1296" y="834"/>
                      </a:lnTo>
                      <a:lnTo>
                        <a:pt x="1339" y="806"/>
                      </a:lnTo>
                      <a:lnTo>
                        <a:pt x="1380" y="778"/>
                      </a:lnTo>
                      <a:lnTo>
                        <a:pt x="1421" y="748"/>
                      </a:lnTo>
                      <a:lnTo>
                        <a:pt x="1459" y="717"/>
                      </a:lnTo>
                      <a:lnTo>
                        <a:pt x="1496" y="684"/>
                      </a:lnTo>
                      <a:lnTo>
                        <a:pt x="1514" y="667"/>
                      </a:lnTo>
                      <a:lnTo>
                        <a:pt x="1533" y="649"/>
                      </a:lnTo>
                      <a:lnTo>
                        <a:pt x="1568" y="609"/>
                      </a:lnTo>
                      <a:lnTo>
                        <a:pt x="1602" y="566"/>
                      </a:lnTo>
                      <a:lnTo>
                        <a:pt x="1636" y="521"/>
                      </a:lnTo>
                      <a:lnTo>
                        <a:pt x="1670" y="475"/>
                      </a:lnTo>
                      <a:lnTo>
                        <a:pt x="1702" y="427"/>
                      </a:lnTo>
                      <a:lnTo>
                        <a:pt x="1733" y="378"/>
                      </a:lnTo>
                      <a:lnTo>
                        <a:pt x="1763" y="328"/>
                      </a:lnTo>
                      <a:lnTo>
                        <a:pt x="1791" y="279"/>
                      </a:lnTo>
                      <a:lnTo>
                        <a:pt x="1819" y="232"/>
                      </a:lnTo>
                      <a:lnTo>
                        <a:pt x="1845" y="186"/>
                      </a:lnTo>
                      <a:lnTo>
                        <a:pt x="1870" y="142"/>
                      </a:lnTo>
                      <a:lnTo>
                        <a:pt x="1893" y="100"/>
                      </a:lnTo>
                      <a:lnTo>
                        <a:pt x="1915" y="63"/>
                      </a:lnTo>
                      <a:lnTo>
                        <a:pt x="1926" y="46"/>
                      </a:lnTo>
                      <a:lnTo>
                        <a:pt x="1936" y="28"/>
                      </a:lnTo>
                      <a:lnTo>
                        <a:pt x="1945" y="13"/>
                      </a:lnTo>
                      <a:lnTo>
                        <a:pt x="1955" y="0"/>
                      </a:lnTo>
                    </a:path>
                  </a:pathLst>
                </a:custGeom>
                <a:noFill/>
                <a:ln w="1588">
                  <a:solidFill>
                    <a:srgbClr val="000000"/>
                  </a:solidFill>
                  <a:round/>
                  <a:headEnd/>
                  <a:tailEnd/>
                </a:ln>
              </p:spPr>
              <p:txBody>
                <a:bodyPr/>
                <a:lstStyle/>
                <a:p>
                  <a:endParaRPr lang="cs-CZ"/>
                </a:p>
              </p:txBody>
            </p:sp>
          </p:grpSp>
          <p:grpSp>
            <p:nvGrpSpPr>
              <p:cNvPr id="12323" name="Group 348"/>
              <p:cNvGrpSpPr>
                <a:grpSpLocks/>
              </p:cNvGrpSpPr>
              <p:nvPr/>
            </p:nvGrpSpPr>
            <p:grpSpPr bwMode="auto">
              <a:xfrm>
                <a:off x="1153" y="2883"/>
                <a:ext cx="169" cy="138"/>
                <a:chOff x="1153" y="2883"/>
                <a:chExt cx="169" cy="138"/>
              </a:xfrm>
            </p:grpSpPr>
            <p:sp>
              <p:nvSpPr>
                <p:cNvPr id="1041" name="Freeform 349"/>
                <p:cNvSpPr>
                  <a:spLocks/>
                </p:cNvSpPr>
                <p:nvPr/>
              </p:nvSpPr>
              <p:spPr bwMode="auto">
                <a:xfrm>
                  <a:off x="1153" y="2883"/>
                  <a:ext cx="169" cy="138"/>
                </a:xfrm>
                <a:custGeom>
                  <a:avLst/>
                  <a:gdLst>
                    <a:gd name="T0" fmla="*/ 0 w 2373"/>
                    <a:gd name="T1" fmla="*/ 1 h 2063"/>
                    <a:gd name="T2" fmla="*/ 0 w 2373"/>
                    <a:gd name="T3" fmla="*/ 1 h 2063"/>
                    <a:gd name="T4" fmla="*/ 0 w 2373"/>
                    <a:gd name="T5" fmla="*/ 1 h 2063"/>
                    <a:gd name="T6" fmla="*/ 0 w 2373"/>
                    <a:gd name="T7" fmla="*/ 1 h 2063"/>
                    <a:gd name="T8" fmla="*/ 0 w 2373"/>
                    <a:gd name="T9" fmla="*/ 1 h 2063"/>
                    <a:gd name="T10" fmla="*/ 0 w 2373"/>
                    <a:gd name="T11" fmla="*/ 1 h 2063"/>
                    <a:gd name="T12" fmla="*/ 0 w 2373"/>
                    <a:gd name="T13" fmla="*/ 1 h 2063"/>
                    <a:gd name="T14" fmla="*/ 0 w 2373"/>
                    <a:gd name="T15" fmla="*/ 1 h 2063"/>
                    <a:gd name="T16" fmla="*/ 0 w 2373"/>
                    <a:gd name="T17" fmla="*/ 1 h 2063"/>
                    <a:gd name="T18" fmla="*/ 0 w 2373"/>
                    <a:gd name="T19" fmla="*/ 1 h 2063"/>
                    <a:gd name="T20" fmla="*/ 0 w 2373"/>
                    <a:gd name="T21" fmla="*/ 1 h 2063"/>
                    <a:gd name="T22" fmla="*/ 0 w 2373"/>
                    <a:gd name="T23" fmla="*/ 1 h 2063"/>
                    <a:gd name="T24" fmla="*/ 0 w 2373"/>
                    <a:gd name="T25" fmla="*/ 1 h 2063"/>
                    <a:gd name="T26" fmla="*/ 1 w 2373"/>
                    <a:gd name="T27" fmla="*/ 1 h 2063"/>
                    <a:gd name="T28" fmla="*/ 1 w 2373"/>
                    <a:gd name="T29" fmla="*/ 0 h 2063"/>
                    <a:gd name="T30" fmla="*/ 1 w 2373"/>
                    <a:gd name="T31" fmla="*/ 0 h 2063"/>
                    <a:gd name="T32" fmla="*/ 1 w 2373"/>
                    <a:gd name="T33" fmla="*/ 0 h 2063"/>
                    <a:gd name="T34" fmla="*/ 1 w 2373"/>
                    <a:gd name="T35" fmla="*/ 0 h 2063"/>
                    <a:gd name="T36" fmla="*/ 1 w 2373"/>
                    <a:gd name="T37" fmla="*/ 0 h 2063"/>
                    <a:gd name="T38" fmla="*/ 1 w 2373"/>
                    <a:gd name="T39" fmla="*/ 0 h 2063"/>
                    <a:gd name="T40" fmla="*/ 1 w 2373"/>
                    <a:gd name="T41" fmla="*/ 0 h 2063"/>
                    <a:gd name="T42" fmla="*/ 1 w 2373"/>
                    <a:gd name="T43" fmla="*/ 0 h 2063"/>
                    <a:gd name="T44" fmla="*/ 1 w 2373"/>
                    <a:gd name="T45" fmla="*/ 0 h 2063"/>
                    <a:gd name="T46" fmla="*/ 1 w 2373"/>
                    <a:gd name="T47" fmla="*/ 0 h 2063"/>
                    <a:gd name="T48" fmla="*/ 1 w 2373"/>
                    <a:gd name="T49" fmla="*/ 0 h 2063"/>
                    <a:gd name="T50" fmla="*/ 1 w 2373"/>
                    <a:gd name="T51" fmla="*/ 0 h 2063"/>
                    <a:gd name="T52" fmla="*/ 1 w 2373"/>
                    <a:gd name="T53" fmla="*/ 0 h 2063"/>
                    <a:gd name="T54" fmla="*/ 1 w 2373"/>
                    <a:gd name="T55" fmla="*/ 0 h 2063"/>
                    <a:gd name="T56" fmla="*/ 1 w 2373"/>
                    <a:gd name="T57" fmla="*/ 0 h 2063"/>
                    <a:gd name="T58" fmla="*/ 1 w 2373"/>
                    <a:gd name="T59" fmla="*/ 0 h 2063"/>
                    <a:gd name="T60" fmla="*/ 1 w 2373"/>
                    <a:gd name="T61" fmla="*/ 0 h 2063"/>
                    <a:gd name="T62" fmla="*/ 1 w 2373"/>
                    <a:gd name="T63" fmla="*/ 0 h 2063"/>
                    <a:gd name="T64" fmla="*/ 1 w 2373"/>
                    <a:gd name="T65" fmla="*/ 0 h 2063"/>
                    <a:gd name="T66" fmla="*/ 1 w 2373"/>
                    <a:gd name="T67" fmla="*/ 0 h 2063"/>
                    <a:gd name="T68" fmla="*/ 1 w 2373"/>
                    <a:gd name="T69" fmla="*/ 0 h 2063"/>
                    <a:gd name="T70" fmla="*/ 1 w 2373"/>
                    <a:gd name="T71" fmla="*/ 0 h 2063"/>
                    <a:gd name="T72" fmla="*/ 0 w 2373"/>
                    <a:gd name="T73" fmla="*/ 0 h 2063"/>
                    <a:gd name="T74" fmla="*/ 0 w 2373"/>
                    <a:gd name="T75" fmla="*/ 0 h 2063"/>
                    <a:gd name="T76" fmla="*/ 0 w 2373"/>
                    <a:gd name="T77" fmla="*/ 0 h 2063"/>
                    <a:gd name="T78" fmla="*/ 0 w 2373"/>
                    <a:gd name="T79" fmla="*/ 0 h 2063"/>
                    <a:gd name="T80" fmla="*/ 0 w 2373"/>
                    <a:gd name="T81" fmla="*/ 0 h 2063"/>
                    <a:gd name="T82" fmla="*/ 0 w 2373"/>
                    <a:gd name="T83" fmla="*/ 0 h 2063"/>
                    <a:gd name="T84" fmla="*/ 0 w 2373"/>
                    <a:gd name="T85" fmla="*/ 0 h 2063"/>
                    <a:gd name="T86" fmla="*/ 0 w 2373"/>
                    <a:gd name="T87" fmla="*/ 0 h 2063"/>
                    <a:gd name="T88" fmla="*/ 0 w 2373"/>
                    <a:gd name="T89" fmla="*/ 0 h 2063"/>
                    <a:gd name="T90" fmla="*/ 0 w 2373"/>
                    <a:gd name="T91" fmla="*/ 0 h 2063"/>
                    <a:gd name="T92" fmla="*/ 0 w 2373"/>
                    <a:gd name="T93" fmla="*/ 0 h 206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73"/>
                    <a:gd name="T142" fmla="*/ 0 h 2063"/>
                    <a:gd name="T143" fmla="*/ 2373 w 2373"/>
                    <a:gd name="T144" fmla="*/ 2063 h 206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73" h="2063">
                      <a:moveTo>
                        <a:pt x="682" y="2063"/>
                      </a:moveTo>
                      <a:lnTo>
                        <a:pt x="688" y="2062"/>
                      </a:lnTo>
                      <a:lnTo>
                        <a:pt x="694" y="2062"/>
                      </a:lnTo>
                      <a:lnTo>
                        <a:pt x="702" y="2061"/>
                      </a:lnTo>
                      <a:lnTo>
                        <a:pt x="712" y="2060"/>
                      </a:lnTo>
                      <a:lnTo>
                        <a:pt x="732" y="2059"/>
                      </a:lnTo>
                      <a:lnTo>
                        <a:pt x="755" y="2058"/>
                      </a:lnTo>
                      <a:lnTo>
                        <a:pt x="778" y="2056"/>
                      </a:lnTo>
                      <a:lnTo>
                        <a:pt x="801" y="2055"/>
                      </a:lnTo>
                      <a:lnTo>
                        <a:pt x="822" y="2053"/>
                      </a:lnTo>
                      <a:lnTo>
                        <a:pt x="832" y="2053"/>
                      </a:lnTo>
                      <a:lnTo>
                        <a:pt x="840" y="2052"/>
                      </a:lnTo>
                      <a:lnTo>
                        <a:pt x="847" y="2052"/>
                      </a:lnTo>
                      <a:lnTo>
                        <a:pt x="853" y="2052"/>
                      </a:lnTo>
                      <a:lnTo>
                        <a:pt x="857" y="2052"/>
                      </a:lnTo>
                      <a:lnTo>
                        <a:pt x="860" y="2053"/>
                      </a:lnTo>
                      <a:lnTo>
                        <a:pt x="865" y="2056"/>
                      </a:lnTo>
                      <a:lnTo>
                        <a:pt x="869" y="2058"/>
                      </a:lnTo>
                      <a:lnTo>
                        <a:pt x="872" y="2059"/>
                      </a:lnTo>
                      <a:lnTo>
                        <a:pt x="877" y="2059"/>
                      </a:lnTo>
                      <a:lnTo>
                        <a:pt x="882" y="2058"/>
                      </a:lnTo>
                      <a:lnTo>
                        <a:pt x="889" y="2057"/>
                      </a:lnTo>
                      <a:lnTo>
                        <a:pt x="898" y="2055"/>
                      </a:lnTo>
                      <a:lnTo>
                        <a:pt x="910" y="2052"/>
                      </a:lnTo>
                      <a:lnTo>
                        <a:pt x="923" y="2047"/>
                      </a:lnTo>
                      <a:lnTo>
                        <a:pt x="941" y="2041"/>
                      </a:lnTo>
                      <a:lnTo>
                        <a:pt x="962" y="2034"/>
                      </a:lnTo>
                      <a:lnTo>
                        <a:pt x="985" y="2026"/>
                      </a:lnTo>
                      <a:lnTo>
                        <a:pt x="1011" y="2016"/>
                      </a:lnTo>
                      <a:lnTo>
                        <a:pt x="1040" y="2007"/>
                      </a:lnTo>
                      <a:lnTo>
                        <a:pt x="1071" y="1996"/>
                      </a:lnTo>
                      <a:lnTo>
                        <a:pt x="1105" y="1984"/>
                      </a:lnTo>
                      <a:lnTo>
                        <a:pt x="1138" y="1971"/>
                      </a:lnTo>
                      <a:lnTo>
                        <a:pt x="1173" y="1959"/>
                      </a:lnTo>
                      <a:lnTo>
                        <a:pt x="1243" y="1932"/>
                      </a:lnTo>
                      <a:lnTo>
                        <a:pt x="1314" y="1903"/>
                      </a:lnTo>
                      <a:lnTo>
                        <a:pt x="1348" y="1887"/>
                      </a:lnTo>
                      <a:lnTo>
                        <a:pt x="1380" y="1872"/>
                      </a:lnTo>
                      <a:lnTo>
                        <a:pt x="1410" y="1857"/>
                      </a:lnTo>
                      <a:lnTo>
                        <a:pt x="1439" y="1841"/>
                      </a:lnTo>
                      <a:lnTo>
                        <a:pt x="1493" y="1809"/>
                      </a:lnTo>
                      <a:lnTo>
                        <a:pt x="1545" y="1773"/>
                      </a:lnTo>
                      <a:lnTo>
                        <a:pt x="1595" y="1737"/>
                      </a:lnTo>
                      <a:lnTo>
                        <a:pt x="1642" y="1699"/>
                      </a:lnTo>
                      <a:lnTo>
                        <a:pt x="1689" y="1661"/>
                      </a:lnTo>
                      <a:lnTo>
                        <a:pt x="1734" y="1621"/>
                      </a:lnTo>
                      <a:lnTo>
                        <a:pt x="1776" y="1582"/>
                      </a:lnTo>
                      <a:lnTo>
                        <a:pt x="1817" y="1542"/>
                      </a:lnTo>
                      <a:lnTo>
                        <a:pt x="1855" y="1504"/>
                      </a:lnTo>
                      <a:lnTo>
                        <a:pt x="1890" y="1468"/>
                      </a:lnTo>
                      <a:lnTo>
                        <a:pt x="1923" y="1432"/>
                      </a:lnTo>
                      <a:lnTo>
                        <a:pt x="1954" y="1395"/>
                      </a:lnTo>
                      <a:lnTo>
                        <a:pt x="1985" y="1357"/>
                      </a:lnTo>
                      <a:lnTo>
                        <a:pt x="2015" y="1316"/>
                      </a:lnTo>
                      <a:lnTo>
                        <a:pt x="2029" y="1293"/>
                      </a:lnTo>
                      <a:lnTo>
                        <a:pt x="2045" y="1271"/>
                      </a:lnTo>
                      <a:lnTo>
                        <a:pt x="2059" y="1246"/>
                      </a:lnTo>
                      <a:lnTo>
                        <a:pt x="2075" y="1221"/>
                      </a:lnTo>
                      <a:lnTo>
                        <a:pt x="2093" y="1196"/>
                      </a:lnTo>
                      <a:lnTo>
                        <a:pt x="2113" y="1170"/>
                      </a:lnTo>
                      <a:lnTo>
                        <a:pt x="2132" y="1141"/>
                      </a:lnTo>
                      <a:lnTo>
                        <a:pt x="2149" y="1113"/>
                      </a:lnTo>
                      <a:lnTo>
                        <a:pt x="2167" y="1081"/>
                      </a:lnTo>
                      <a:lnTo>
                        <a:pt x="2185" y="1049"/>
                      </a:lnTo>
                      <a:lnTo>
                        <a:pt x="2217" y="982"/>
                      </a:lnTo>
                      <a:lnTo>
                        <a:pt x="2247" y="912"/>
                      </a:lnTo>
                      <a:lnTo>
                        <a:pt x="2274" y="842"/>
                      </a:lnTo>
                      <a:lnTo>
                        <a:pt x="2286" y="806"/>
                      </a:lnTo>
                      <a:lnTo>
                        <a:pt x="2297" y="771"/>
                      </a:lnTo>
                      <a:lnTo>
                        <a:pt x="2307" y="736"/>
                      </a:lnTo>
                      <a:lnTo>
                        <a:pt x="2315" y="701"/>
                      </a:lnTo>
                      <a:lnTo>
                        <a:pt x="2323" y="666"/>
                      </a:lnTo>
                      <a:lnTo>
                        <a:pt x="2332" y="630"/>
                      </a:lnTo>
                      <a:lnTo>
                        <a:pt x="2339" y="591"/>
                      </a:lnTo>
                      <a:lnTo>
                        <a:pt x="2346" y="551"/>
                      </a:lnTo>
                      <a:lnTo>
                        <a:pt x="2360" y="471"/>
                      </a:lnTo>
                      <a:lnTo>
                        <a:pt x="2365" y="430"/>
                      </a:lnTo>
                      <a:lnTo>
                        <a:pt x="2369" y="390"/>
                      </a:lnTo>
                      <a:lnTo>
                        <a:pt x="2372" y="350"/>
                      </a:lnTo>
                      <a:lnTo>
                        <a:pt x="2373" y="311"/>
                      </a:lnTo>
                      <a:lnTo>
                        <a:pt x="2373" y="275"/>
                      </a:lnTo>
                      <a:lnTo>
                        <a:pt x="2371" y="240"/>
                      </a:lnTo>
                      <a:lnTo>
                        <a:pt x="2367" y="208"/>
                      </a:lnTo>
                      <a:lnTo>
                        <a:pt x="2361" y="177"/>
                      </a:lnTo>
                      <a:lnTo>
                        <a:pt x="2352" y="150"/>
                      </a:lnTo>
                      <a:lnTo>
                        <a:pt x="2341" y="126"/>
                      </a:lnTo>
                      <a:lnTo>
                        <a:pt x="2328" y="106"/>
                      </a:lnTo>
                      <a:lnTo>
                        <a:pt x="2311" y="88"/>
                      </a:lnTo>
                      <a:lnTo>
                        <a:pt x="2292" y="73"/>
                      </a:lnTo>
                      <a:lnTo>
                        <a:pt x="2273" y="59"/>
                      </a:lnTo>
                      <a:lnTo>
                        <a:pt x="2250" y="48"/>
                      </a:lnTo>
                      <a:lnTo>
                        <a:pt x="2226" y="39"/>
                      </a:lnTo>
                      <a:lnTo>
                        <a:pt x="2200" y="32"/>
                      </a:lnTo>
                      <a:lnTo>
                        <a:pt x="2173" y="26"/>
                      </a:lnTo>
                      <a:lnTo>
                        <a:pt x="2144" y="21"/>
                      </a:lnTo>
                      <a:lnTo>
                        <a:pt x="2114" y="17"/>
                      </a:lnTo>
                      <a:lnTo>
                        <a:pt x="2082" y="14"/>
                      </a:lnTo>
                      <a:lnTo>
                        <a:pt x="2049" y="12"/>
                      </a:lnTo>
                      <a:lnTo>
                        <a:pt x="2015" y="9"/>
                      </a:lnTo>
                      <a:lnTo>
                        <a:pt x="1979" y="7"/>
                      </a:lnTo>
                      <a:lnTo>
                        <a:pt x="1907" y="3"/>
                      </a:lnTo>
                      <a:lnTo>
                        <a:pt x="1867" y="1"/>
                      </a:lnTo>
                      <a:lnTo>
                        <a:pt x="1825" y="0"/>
                      </a:lnTo>
                      <a:lnTo>
                        <a:pt x="1780" y="0"/>
                      </a:lnTo>
                      <a:lnTo>
                        <a:pt x="1734" y="1"/>
                      </a:lnTo>
                      <a:lnTo>
                        <a:pt x="1684" y="2"/>
                      </a:lnTo>
                      <a:lnTo>
                        <a:pt x="1634" y="4"/>
                      </a:lnTo>
                      <a:lnTo>
                        <a:pt x="1531" y="11"/>
                      </a:lnTo>
                      <a:lnTo>
                        <a:pt x="1426" y="17"/>
                      </a:lnTo>
                      <a:lnTo>
                        <a:pt x="1374" y="21"/>
                      </a:lnTo>
                      <a:lnTo>
                        <a:pt x="1324" y="24"/>
                      </a:lnTo>
                      <a:lnTo>
                        <a:pt x="1275" y="28"/>
                      </a:lnTo>
                      <a:lnTo>
                        <a:pt x="1228" y="31"/>
                      </a:lnTo>
                      <a:lnTo>
                        <a:pt x="1183" y="34"/>
                      </a:lnTo>
                      <a:lnTo>
                        <a:pt x="1141" y="36"/>
                      </a:lnTo>
                      <a:lnTo>
                        <a:pt x="1101" y="38"/>
                      </a:lnTo>
                      <a:lnTo>
                        <a:pt x="1063" y="39"/>
                      </a:lnTo>
                      <a:lnTo>
                        <a:pt x="1027" y="41"/>
                      </a:lnTo>
                      <a:lnTo>
                        <a:pt x="993" y="43"/>
                      </a:lnTo>
                      <a:lnTo>
                        <a:pt x="959" y="44"/>
                      </a:lnTo>
                      <a:lnTo>
                        <a:pt x="927" y="45"/>
                      </a:lnTo>
                      <a:lnTo>
                        <a:pt x="864" y="47"/>
                      </a:lnTo>
                      <a:lnTo>
                        <a:pt x="803" y="50"/>
                      </a:lnTo>
                      <a:lnTo>
                        <a:pt x="741" y="54"/>
                      </a:lnTo>
                      <a:lnTo>
                        <a:pt x="709" y="58"/>
                      </a:lnTo>
                      <a:lnTo>
                        <a:pt x="676" y="61"/>
                      </a:lnTo>
                      <a:lnTo>
                        <a:pt x="642" y="65"/>
                      </a:lnTo>
                      <a:lnTo>
                        <a:pt x="607" y="69"/>
                      </a:lnTo>
                      <a:lnTo>
                        <a:pt x="570" y="75"/>
                      </a:lnTo>
                      <a:lnTo>
                        <a:pt x="531" y="82"/>
                      </a:lnTo>
                      <a:lnTo>
                        <a:pt x="491" y="90"/>
                      </a:lnTo>
                      <a:lnTo>
                        <a:pt x="449" y="97"/>
                      </a:lnTo>
                      <a:lnTo>
                        <a:pt x="364" y="117"/>
                      </a:lnTo>
                      <a:lnTo>
                        <a:pt x="279" y="136"/>
                      </a:lnTo>
                      <a:lnTo>
                        <a:pt x="238" y="145"/>
                      </a:lnTo>
                      <a:lnTo>
                        <a:pt x="198" y="156"/>
                      </a:lnTo>
                      <a:lnTo>
                        <a:pt x="158" y="166"/>
                      </a:lnTo>
                      <a:lnTo>
                        <a:pt x="121" y="174"/>
                      </a:lnTo>
                      <a:lnTo>
                        <a:pt x="87" y="183"/>
                      </a:lnTo>
                      <a:lnTo>
                        <a:pt x="55" y="190"/>
                      </a:lnTo>
                      <a:lnTo>
                        <a:pt x="26" y="198"/>
                      </a:lnTo>
                      <a:lnTo>
                        <a:pt x="0" y="203"/>
                      </a:lnTo>
                      <a:lnTo>
                        <a:pt x="682" y="2063"/>
                      </a:lnTo>
                      <a:close/>
                    </a:path>
                  </a:pathLst>
                </a:custGeom>
                <a:solidFill>
                  <a:srgbClr val="CC6600"/>
                </a:solidFill>
                <a:ln w="9525">
                  <a:noFill/>
                  <a:round/>
                  <a:headEnd/>
                  <a:tailEnd/>
                </a:ln>
              </p:spPr>
              <p:txBody>
                <a:bodyPr/>
                <a:lstStyle/>
                <a:p>
                  <a:endParaRPr lang="cs-CZ"/>
                </a:p>
              </p:txBody>
            </p:sp>
            <p:sp>
              <p:nvSpPr>
                <p:cNvPr id="1042" name="Freeform 350"/>
                <p:cNvSpPr>
                  <a:spLocks/>
                </p:cNvSpPr>
                <p:nvPr/>
              </p:nvSpPr>
              <p:spPr bwMode="auto">
                <a:xfrm>
                  <a:off x="1153" y="2883"/>
                  <a:ext cx="169" cy="138"/>
                </a:xfrm>
                <a:custGeom>
                  <a:avLst/>
                  <a:gdLst>
                    <a:gd name="T0" fmla="*/ 0 w 2373"/>
                    <a:gd name="T1" fmla="*/ 1 h 2063"/>
                    <a:gd name="T2" fmla="*/ 0 w 2373"/>
                    <a:gd name="T3" fmla="*/ 1 h 2063"/>
                    <a:gd name="T4" fmla="*/ 0 w 2373"/>
                    <a:gd name="T5" fmla="*/ 1 h 2063"/>
                    <a:gd name="T6" fmla="*/ 0 w 2373"/>
                    <a:gd name="T7" fmla="*/ 1 h 2063"/>
                    <a:gd name="T8" fmla="*/ 0 w 2373"/>
                    <a:gd name="T9" fmla="*/ 1 h 2063"/>
                    <a:gd name="T10" fmla="*/ 0 w 2373"/>
                    <a:gd name="T11" fmla="*/ 1 h 2063"/>
                    <a:gd name="T12" fmla="*/ 0 w 2373"/>
                    <a:gd name="T13" fmla="*/ 1 h 2063"/>
                    <a:gd name="T14" fmla="*/ 0 w 2373"/>
                    <a:gd name="T15" fmla="*/ 1 h 2063"/>
                    <a:gd name="T16" fmla="*/ 0 w 2373"/>
                    <a:gd name="T17" fmla="*/ 1 h 2063"/>
                    <a:gd name="T18" fmla="*/ 0 w 2373"/>
                    <a:gd name="T19" fmla="*/ 1 h 2063"/>
                    <a:gd name="T20" fmla="*/ 0 w 2373"/>
                    <a:gd name="T21" fmla="*/ 1 h 2063"/>
                    <a:gd name="T22" fmla="*/ 0 w 2373"/>
                    <a:gd name="T23" fmla="*/ 1 h 2063"/>
                    <a:gd name="T24" fmla="*/ 0 w 2373"/>
                    <a:gd name="T25" fmla="*/ 1 h 2063"/>
                    <a:gd name="T26" fmla="*/ 1 w 2373"/>
                    <a:gd name="T27" fmla="*/ 1 h 2063"/>
                    <a:gd name="T28" fmla="*/ 1 w 2373"/>
                    <a:gd name="T29" fmla="*/ 0 h 2063"/>
                    <a:gd name="T30" fmla="*/ 1 w 2373"/>
                    <a:gd name="T31" fmla="*/ 0 h 2063"/>
                    <a:gd name="T32" fmla="*/ 1 w 2373"/>
                    <a:gd name="T33" fmla="*/ 0 h 2063"/>
                    <a:gd name="T34" fmla="*/ 1 w 2373"/>
                    <a:gd name="T35" fmla="*/ 0 h 2063"/>
                    <a:gd name="T36" fmla="*/ 1 w 2373"/>
                    <a:gd name="T37" fmla="*/ 0 h 2063"/>
                    <a:gd name="T38" fmla="*/ 1 w 2373"/>
                    <a:gd name="T39" fmla="*/ 0 h 2063"/>
                    <a:gd name="T40" fmla="*/ 1 w 2373"/>
                    <a:gd name="T41" fmla="*/ 0 h 2063"/>
                    <a:gd name="T42" fmla="*/ 1 w 2373"/>
                    <a:gd name="T43" fmla="*/ 0 h 2063"/>
                    <a:gd name="T44" fmla="*/ 1 w 2373"/>
                    <a:gd name="T45" fmla="*/ 0 h 2063"/>
                    <a:gd name="T46" fmla="*/ 1 w 2373"/>
                    <a:gd name="T47" fmla="*/ 0 h 2063"/>
                    <a:gd name="T48" fmla="*/ 1 w 2373"/>
                    <a:gd name="T49" fmla="*/ 0 h 2063"/>
                    <a:gd name="T50" fmla="*/ 1 w 2373"/>
                    <a:gd name="T51" fmla="*/ 0 h 2063"/>
                    <a:gd name="T52" fmla="*/ 1 w 2373"/>
                    <a:gd name="T53" fmla="*/ 0 h 2063"/>
                    <a:gd name="T54" fmla="*/ 1 w 2373"/>
                    <a:gd name="T55" fmla="*/ 0 h 2063"/>
                    <a:gd name="T56" fmla="*/ 1 w 2373"/>
                    <a:gd name="T57" fmla="*/ 0 h 2063"/>
                    <a:gd name="T58" fmla="*/ 1 w 2373"/>
                    <a:gd name="T59" fmla="*/ 0 h 2063"/>
                    <a:gd name="T60" fmla="*/ 1 w 2373"/>
                    <a:gd name="T61" fmla="*/ 0 h 2063"/>
                    <a:gd name="T62" fmla="*/ 1 w 2373"/>
                    <a:gd name="T63" fmla="*/ 0 h 2063"/>
                    <a:gd name="T64" fmla="*/ 1 w 2373"/>
                    <a:gd name="T65" fmla="*/ 0 h 2063"/>
                    <a:gd name="T66" fmla="*/ 1 w 2373"/>
                    <a:gd name="T67" fmla="*/ 0 h 2063"/>
                    <a:gd name="T68" fmla="*/ 1 w 2373"/>
                    <a:gd name="T69" fmla="*/ 0 h 2063"/>
                    <a:gd name="T70" fmla="*/ 1 w 2373"/>
                    <a:gd name="T71" fmla="*/ 0 h 2063"/>
                    <a:gd name="T72" fmla="*/ 0 w 2373"/>
                    <a:gd name="T73" fmla="*/ 0 h 2063"/>
                    <a:gd name="T74" fmla="*/ 0 w 2373"/>
                    <a:gd name="T75" fmla="*/ 0 h 2063"/>
                    <a:gd name="T76" fmla="*/ 0 w 2373"/>
                    <a:gd name="T77" fmla="*/ 0 h 2063"/>
                    <a:gd name="T78" fmla="*/ 0 w 2373"/>
                    <a:gd name="T79" fmla="*/ 0 h 2063"/>
                    <a:gd name="T80" fmla="*/ 0 w 2373"/>
                    <a:gd name="T81" fmla="*/ 0 h 2063"/>
                    <a:gd name="T82" fmla="*/ 0 w 2373"/>
                    <a:gd name="T83" fmla="*/ 0 h 2063"/>
                    <a:gd name="T84" fmla="*/ 0 w 2373"/>
                    <a:gd name="T85" fmla="*/ 0 h 2063"/>
                    <a:gd name="T86" fmla="*/ 0 w 2373"/>
                    <a:gd name="T87" fmla="*/ 0 h 2063"/>
                    <a:gd name="T88" fmla="*/ 0 w 2373"/>
                    <a:gd name="T89" fmla="*/ 0 h 2063"/>
                    <a:gd name="T90" fmla="*/ 0 w 2373"/>
                    <a:gd name="T91" fmla="*/ 0 h 2063"/>
                    <a:gd name="T92" fmla="*/ 0 w 2373"/>
                    <a:gd name="T93" fmla="*/ 0 h 206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73"/>
                    <a:gd name="T142" fmla="*/ 0 h 2063"/>
                    <a:gd name="T143" fmla="*/ 2373 w 2373"/>
                    <a:gd name="T144" fmla="*/ 2063 h 206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73" h="2063">
                      <a:moveTo>
                        <a:pt x="682" y="2063"/>
                      </a:moveTo>
                      <a:lnTo>
                        <a:pt x="688" y="2062"/>
                      </a:lnTo>
                      <a:lnTo>
                        <a:pt x="694" y="2062"/>
                      </a:lnTo>
                      <a:lnTo>
                        <a:pt x="702" y="2061"/>
                      </a:lnTo>
                      <a:lnTo>
                        <a:pt x="712" y="2060"/>
                      </a:lnTo>
                      <a:lnTo>
                        <a:pt x="732" y="2059"/>
                      </a:lnTo>
                      <a:lnTo>
                        <a:pt x="755" y="2058"/>
                      </a:lnTo>
                      <a:lnTo>
                        <a:pt x="778" y="2056"/>
                      </a:lnTo>
                      <a:lnTo>
                        <a:pt x="801" y="2055"/>
                      </a:lnTo>
                      <a:lnTo>
                        <a:pt x="822" y="2053"/>
                      </a:lnTo>
                      <a:lnTo>
                        <a:pt x="832" y="2053"/>
                      </a:lnTo>
                      <a:lnTo>
                        <a:pt x="840" y="2052"/>
                      </a:lnTo>
                      <a:lnTo>
                        <a:pt x="847" y="2052"/>
                      </a:lnTo>
                      <a:lnTo>
                        <a:pt x="853" y="2052"/>
                      </a:lnTo>
                      <a:lnTo>
                        <a:pt x="857" y="2052"/>
                      </a:lnTo>
                      <a:lnTo>
                        <a:pt x="860" y="2053"/>
                      </a:lnTo>
                      <a:lnTo>
                        <a:pt x="865" y="2056"/>
                      </a:lnTo>
                      <a:lnTo>
                        <a:pt x="869" y="2058"/>
                      </a:lnTo>
                      <a:lnTo>
                        <a:pt x="872" y="2059"/>
                      </a:lnTo>
                      <a:lnTo>
                        <a:pt x="877" y="2059"/>
                      </a:lnTo>
                      <a:lnTo>
                        <a:pt x="882" y="2058"/>
                      </a:lnTo>
                      <a:lnTo>
                        <a:pt x="889" y="2057"/>
                      </a:lnTo>
                      <a:lnTo>
                        <a:pt x="898" y="2055"/>
                      </a:lnTo>
                      <a:lnTo>
                        <a:pt x="910" y="2052"/>
                      </a:lnTo>
                      <a:lnTo>
                        <a:pt x="923" y="2047"/>
                      </a:lnTo>
                      <a:lnTo>
                        <a:pt x="941" y="2041"/>
                      </a:lnTo>
                      <a:lnTo>
                        <a:pt x="962" y="2034"/>
                      </a:lnTo>
                      <a:lnTo>
                        <a:pt x="985" y="2026"/>
                      </a:lnTo>
                      <a:lnTo>
                        <a:pt x="1011" y="2016"/>
                      </a:lnTo>
                      <a:lnTo>
                        <a:pt x="1040" y="2007"/>
                      </a:lnTo>
                      <a:lnTo>
                        <a:pt x="1071" y="1996"/>
                      </a:lnTo>
                      <a:lnTo>
                        <a:pt x="1105" y="1984"/>
                      </a:lnTo>
                      <a:lnTo>
                        <a:pt x="1138" y="1971"/>
                      </a:lnTo>
                      <a:lnTo>
                        <a:pt x="1173" y="1959"/>
                      </a:lnTo>
                      <a:lnTo>
                        <a:pt x="1243" y="1932"/>
                      </a:lnTo>
                      <a:lnTo>
                        <a:pt x="1314" y="1903"/>
                      </a:lnTo>
                      <a:lnTo>
                        <a:pt x="1348" y="1887"/>
                      </a:lnTo>
                      <a:lnTo>
                        <a:pt x="1380" y="1872"/>
                      </a:lnTo>
                      <a:lnTo>
                        <a:pt x="1410" y="1857"/>
                      </a:lnTo>
                      <a:lnTo>
                        <a:pt x="1439" y="1841"/>
                      </a:lnTo>
                      <a:lnTo>
                        <a:pt x="1493" y="1809"/>
                      </a:lnTo>
                      <a:lnTo>
                        <a:pt x="1545" y="1773"/>
                      </a:lnTo>
                      <a:lnTo>
                        <a:pt x="1595" y="1737"/>
                      </a:lnTo>
                      <a:lnTo>
                        <a:pt x="1642" y="1699"/>
                      </a:lnTo>
                      <a:lnTo>
                        <a:pt x="1689" y="1661"/>
                      </a:lnTo>
                      <a:lnTo>
                        <a:pt x="1734" y="1621"/>
                      </a:lnTo>
                      <a:lnTo>
                        <a:pt x="1776" y="1582"/>
                      </a:lnTo>
                      <a:lnTo>
                        <a:pt x="1817" y="1542"/>
                      </a:lnTo>
                      <a:lnTo>
                        <a:pt x="1855" y="1504"/>
                      </a:lnTo>
                      <a:lnTo>
                        <a:pt x="1890" y="1468"/>
                      </a:lnTo>
                      <a:lnTo>
                        <a:pt x="1923" y="1432"/>
                      </a:lnTo>
                      <a:lnTo>
                        <a:pt x="1954" y="1395"/>
                      </a:lnTo>
                      <a:lnTo>
                        <a:pt x="1985" y="1357"/>
                      </a:lnTo>
                      <a:lnTo>
                        <a:pt x="2015" y="1316"/>
                      </a:lnTo>
                      <a:lnTo>
                        <a:pt x="2029" y="1293"/>
                      </a:lnTo>
                      <a:lnTo>
                        <a:pt x="2045" y="1271"/>
                      </a:lnTo>
                      <a:lnTo>
                        <a:pt x="2059" y="1246"/>
                      </a:lnTo>
                      <a:lnTo>
                        <a:pt x="2075" y="1221"/>
                      </a:lnTo>
                      <a:lnTo>
                        <a:pt x="2093" y="1196"/>
                      </a:lnTo>
                      <a:lnTo>
                        <a:pt x="2113" y="1170"/>
                      </a:lnTo>
                      <a:lnTo>
                        <a:pt x="2132" y="1141"/>
                      </a:lnTo>
                      <a:lnTo>
                        <a:pt x="2149" y="1113"/>
                      </a:lnTo>
                      <a:lnTo>
                        <a:pt x="2167" y="1081"/>
                      </a:lnTo>
                      <a:lnTo>
                        <a:pt x="2185" y="1049"/>
                      </a:lnTo>
                      <a:lnTo>
                        <a:pt x="2217" y="982"/>
                      </a:lnTo>
                      <a:lnTo>
                        <a:pt x="2247" y="912"/>
                      </a:lnTo>
                      <a:lnTo>
                        <a:pt x="2274" y="842"/>
                      </a:lnTo>
                      <a:lnTo>
                        <a:pt x="2286" y="806"/>
                      </a:lnTo>
                      <a:lnTo>
                        <a:pt x="2297" y="771"/>
                      </a:lnTo>
                      <a:lnTo>
                        <a:pt x="2307" y="736"/>
                      </a:lnTo>
                      <a:lnTo>
                        <a:pt x="2315" y="701"/>
                      </a:lnTo>
                      <a:lnTo>
                        <a:pt x="2323" y="666"/>
                      </a:lnTo>
                      <a:lnTo>
                        <a:pt x="2332" y="630"/>
                      </a:lnTo>
                      <a:lnTo>
                        <a:pt x="2339" y="591"/>
                      </a:lnTo>
                      <a:lnTo>
                        <a:pt x="2346" y="551"/>
                      </a:lnTo>
                      <a:lnTo>
                        <a:pt x="2360" y="471"/>
                      </a:lnTo>
                      <a:lnTo>
                        <a:pt x="2365" y="430"/>
                      </a:lnTo>
                      <a:lnTo>
                        <a:pt x="2369" y="390"/>
                      </a:lnTo>
                      <a:lnTo>
                        <a:pt x="2372" y="350"/>
                      </a:lnTo>
                      <a:lnTo>
                        <a:pt x="2373" y="311"/>
                      </a:lnTo>
                      <a:lnTo>
                        <a:pt x="2373" y="275"/>
                      </a:lnTo>
                      <a:lnTo>
                        <a:pt x="2371" y="240"/>
                      </a:lnTo>
                      <a:lnTo>
                        <a:pt x="2367" y="208"/>
                      </a:lnTo>
                      <a:lnTo>
                        <a:pt x="2361" y="177"/>
                      </a:lnTo>
                      <a:lnTo>
                        <a:pt x="2352" y="150"/>
                      </a:lnTo>
                      <a:lnTo>
                        <a:pt x="2341" y="126"/>
                      </a:lnTo>
                      <a:lnTo>
                        <a:pt x="2328" y="106"/>
                      </a:lnTo>
                      <a:lnTo>
                        <a:pt x="2311" y="88"/>
                      </a:lnTo>
                      <a:lnTo>
                        <a:pt x="2292" y="73"/>
                      </a:lnTo>
                      <a:lnTo>
                        <a:pt x="2273" y="59"/>
                      </a:lnTo>
                      <a:lnTo>
                        <a:pt x="2250" y="48"/>
                      </a:lnTo>
                      <a:lnTo>
                        <a:pt x="2226" y="39"/>
                      </a:lnTo>
                      <a:lnTo>
                        <a:pt x="2200" y="32"/>
                      </a:lnTo>
                      <a:lnTo>
                        <a:pt x="2173" y="26"/>
                      </a:lnTo>
                      <a:lnTo>
                        <a:pt x="2144" y="21"/>
                      </a:lnTo>
                      <a:lnTo>
                        <a:pt x="2114" y="17"/>
                      </a:lnTo>
                      <a:lnTo>
                        <a:pt x="2082" y="14"/>
                      </a:lnTo>
                      <a:lnTo>
                        <a:pt x="2049" y="12"/>
                      </a:lnTo>
                      <a:lnTo>
                        <a:pt x="2015" y="9"/>
                      </a:lnTo>
                      <a:lnTo>
                        <a:pt x="1979" y="7"/>
                      </a:lnTo>
                      <a:lnTo>
                        <a:pt x="1907" y="3"/>
                      </a:lnTo>
                      <a:lnTo>
                        <a:pt x="1867" y="1"/>
                      </a:lnTo>
                      <a:lnTo>
                        <a:pt x="1825" y="0"/>
                      </a:lnTo>
                      <a:lnTo>
                        <a:pt x="1780" y="0"/>
                      </a:lnTo>
                      <a:lnTo>
                        <a:pt x="1734" y="1"/>
                      </a:lnTo>
                      <a:lnTo>
                        <a:pt x="1684" y="2"/>
                      </a:lnTo>
                      <a:lnTo>
                        <a:pt x="1634" y="4"/>
                      </a:lnTo>
                      <a:lnTo>
                        <a:pt x="1531" y="11"/>
                      </a:lnTo>
                      <a:lnTo>
                        <a:pt x="1426" y="17"/>
                      </a:lnTo>
                      <a:lnTo>
                        <a:pt x="1374" y="21"/>
                      </a:lnTo>
                      <a:lnTo>
                        <a:pt x="1324" y="24"/>
                      </a:lnTo>
                      <a:lnTo>
                        <a:pt x="1275" y="28"/>
                      </a:lnTo>
                      <a:lnTo>
                        <a:pt x="1228" y="31"/>
                      </a:lnTo>
                      <a:lnTo>
                        <a:pt x="1183" y="34"/>
                      </a:lnTo>
                      <a:lnTo>
                        <a:pt x="1141" y="36"/>
                      </a:lnTo>
                      <a:lnTo>
                        <a:pt x="1101" y="38"/>
                      </a:lnTo>
                      <a:lnTo>
                        <a:pt x="1063" y="39"/>
                      </a:lnTo>
                      <a:lnTo>
                        <a:pt x="1027" y="41"/>
                      </a:lnTo>
                      <a:lnTo>
                        <a:pt x="993" y="43"/>
                      </a:lnTo>
                      <a:lnTo>
                        <a:pt x="959" y="44"/>
                      </a:lnTo>
                      <a:lnTo>
                        <a:pt x="927" y="45"/>
                      </a:lnTo>
                      <a:lnTo>
                        <a:pt x="864" y="47"/>
                      </a:lnTo>
                      <a:lnTo>
                        <a:pt x="803" y="50"/>
                      </a:lnTo>
                      <a:lnTo>
                        <a:pt x="741" y="54"/>
                      </a:lnTo>
                      <a:lnTo>
                        <a:pt x="709" y="58"/>
                      </a:lnTo>
                      <a:lnTo>
                        <a:pt x="676" y="61"/>
                      </a:lnTo>
                      <a:lnTo>
                        <a:pt x="642" y="65"/>
                      </a:lnTo>
                      <a:lnTo>
                        <a:pt x="607" y="69"/>
                      </a:lnTo>
                      <a:lnTo>
                        <a:pt x="570" y="75"/>
                      </a:lnTo>
                      <a:lnTo>
                        <a:pt x="531" y="82"/>
                      </a:lnTo>
                      <a:lnTo>
                        <a:pt x="491" y="90"/>
                      </a:lnTo>
                      <a:lnTo>
                        <a:pt x="449" y="97"/>
                      </a:lnTo>
                      <a:lnTo>
                        <a:pt x="364" y="117"/>
                      </a:lnTo>
                      <a:lnTo>
                        <a:pt x="279" y="136"/>
                      </a:lnTo>
                      <a:lnTo>
                        <a:pt x="238" y="145"/>
                      </a:lnTo>
                      <a:lnTo>
                        <a:pt x="198" y="156"/>
                      </a:lnTo>
                      <a:lnTo>
                        <a:pt x="158" y="166"/>
                      </a:lnTo>
                      <a:lnTo>
                        <a:pt x="121" y="174"/>
                      </a:lnTo>
                      <a:lnTo>
                        <a:pt x="87" y="183"/>
                      </a:lnTo>
                      <a:lnTo>
                        <a:pt x="55" y="190"/>
                      </a:lnTo>
                      <a:lnTo>
                        <a:pt x="26" y="198"/>
                      </a:lnTo>
                      <a:lnTo>
                        <a:pt x="0" y="203"/>
                      </a:lnTo>
                    </a:path>
                  </a:pathLst>
                </a:custGeom>
                <a:noFill/>
                <a:ln w="1588">
                  <a:solidFill>
                    <a:srgbClr val="000000"/>
                  </a:solidFill>
                  <a:round/>
                  <a:headEnd/>
                  <a:tailEnd/>
                </a:ln>
              </p:spPr>
              <p:txBody>
                <a:bodyPr/>
                <a:lstStyle/>
                <a:p>
                  <a:endParaRPr lang="cs-CZ"/>
                </a:p>
              </p:txBody>
            </p:sp>
          </p:grpSp>
        </p:grpSp>
      </p:grpSp>
      <p:sp>
        <p:nvSpPr>
          <p:cNvPr id="1034" name="Freeform 351"/>
          <p:cNvSpPr>
            <a:spLocks/>
          </p:cNvSpPr>
          <p:nvPr/>
        </p:nvSpPr>
        <p:spPr bwMode="auto">
          <a:xfrm>
            <a:off x="723899" y="896763"/>
            <a:ext cx="3419475" cy="2667000"/>
          </a:xfrm>
          <a:custGeom>
            <a:avLst/>
            <a:gdLst>
              <a:gd name="T0" fmla="*/ 0 w 2154"/>
              <a:gd name="T1" fmla="*/ 0 h 1680"/>
              <a:gd name="T2" fmla="*/ 1580 w 2154"/>
              <a:gd name="T3" fmla="*/ 830 h 1680"/>
              <a:gd name="T4" fmla="*/ 2154 w 2154"/>
              <a:gd name="T5" fmla="*/ 1680 h 1680"/>
              <a:gd name="T6" fmla="*/ 0 60000 65536"/>
              <a:gd name="T7" fmla="*/ 0 60000 65536"/>
              <a:gd name="T8" fmla="*/ 0 60000 65536"/>
              <a:gd name="T9" fmla="*/ 0 w 2154"/>
              <a:gd name="T10" fmla="*/ 0 h 1680"/>
              <a:gd name="T11" fmla="*/ 2154 w 2154"/>
              <a:gd name="T12" fmla="*/ 1680 h 1680"/>
            </a:gdLst>
            <a:ahLst/>
            <a:cxnLst>
              <a:cxn ang="T6">
                <a:pos x="T0" y="T1"/>
              </a:cxn>
              <a:cxn ang="T7">
                <a:pos x="T2" y="T3"/>
              </a:cxn>
              <a:cxn ang="T8">
                <a:pos x="T4" y="T5"/>
              </a:cxn>
            </a:cxnLst>
            <a:rect l="T9" t="T10" r="T11" b="T12"/>
            <a:pathLst>
              <a:path w="2154" h="1680">
                <a:moveTo>
                  <a:pt x="0" y="0"/>
                </a:moveTo>
                <a:lnTo>
                  <a:pt x="1580" y="830"/>
                </a:lnTo>
                <a:lnTo>
                  <a:pt x="2154" y="1680"/>
                </a:lnTo>
              </a:path>
            </a:pathLst>
          </a:custGeom>
          <a:noFill/>
          <a:ln w="19050">
            <a:solidFill>
              <a:schemeClr val="tx1"/>
            </a:solidFill>
            <a:prstDash val="sysDot"/>
            <a:round/>
            <a:headEnd type="triangle" w="med" len="med"/>
            <a:tailEnd/>
          </a:ln>
        </p:spPr>
        <p:txBody>
          <a:bodyPr wrap="none" anchor="ctr"/>
          <a:lstStyle/>
          <a:p>
            <a:endParaRPr lang="cs-CZ"/>
          </a:p>
        </p:txBody>
      </p:sp>
      <p:sp>
        <p:nvSpPr>
          <p:cNvPr id="1035" name="Text Box 352"/>
          <p:cNvSpPr txBox="1">
            <a:spLocks noChangeArrowheads="1"/>
          </p:cNvSpPr>
          <p:nvPr/>
        </p:nvSpPr>
        <p:spPr bwMode="auto">
          <a:xfrm rot="1668246">
            <a:off x="1073149" y="1292051"/>
            <a:ext cx="1938338" cy="338138"/>
          </a:xfrm>
          <a:prstGeom prst="rect">
            <a:avLst/>
          </a:prstGeom>
          <a:noFill/>
          <a:ln w="9525">
            <a:noFill/>
            <a:miter lim="800000"/>
            <a:headEnd/>
            <a:tailEnd/>
          </a:ln>
        </p:spPr>
        <p:txBody>
          <a:bodyPr wrap="none">
            <a:spAutoFit/>
          </a:bodyPr>
          <a:lstStyle/>
          <a:p>
            <a:pPr algn="r"/>
            <a:r>
              <a:rPr lang="cs-CZ" sz="1600" dirty="0"/>
              <a:t>liver </a:t>
            </a:r>
            <a:r>
              <a:rPr lang="cs-CZ" sz="1600" dirty="0" err="1"/>
              <a:t>osmoreceptors</a:t>
            </a:r>
            <a:r>
              <a:rPr lang="cs-CZ" sz="1600" dirty="0"/>
              <a:t>?</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052"/>
                                        </p:tgtEl>
                                        <p:attrNameLst>
                                          <p:attrName>style.visibility</p:attrName>
                                        </p:attrNameLst>
                                      </p:cBhvr>
                                      <p:to>
                                        <p:strVal val="visible"/>
                                      </p:to>
                                    </p:set>
                                    <p:animEffect transition="in" filter="checkerboard(across)">
                                      <p:cBhvr>
                                        <p:cTn id="7" dur="500"/>
                                        <p:tgtEl>
                                          <p:spTgt spid="1052"/>
                                        </p:tgtEl>
                                      </p:cBhvr>
                                    </p:animEffect>
                                  </p:childTnLst>
                                </p:cTn>
                              </p:par>
                              <p:par>
                                <p:cTn id="8" presetID="5" presetClass="entr" presetSubtype="10" fill="hold" nodeType="withEffect">
                                  <p:stCondLst>
                                    <p:cond delay="0"/>
                                  </p:stCondLst>
                                  <p:childTnLst>
                                    <p:set>
                                      <p:cBhvr>
                                        <p:cTn id="9" dur="1" fill="hold">
                                          <p:stCondLst>
                                            <p:cond delay="0"/>
                                          </p:stCondLst>
                                        </p:cTn>
                                        <p:tgtEl>
                                          <p:spTgt spid="1219"/>
                                        </p:tgtEl>
                                        <p:attrNameLst>
                                          <p:attrName>style.visibility</p:attrName>
                                        </p:attrNameLst>
                                      </p:cBhvr>
                                      <p:to>
                                        <p:strVal val="visible"/>
                                      </p:to>
                                    </p:set>
                                    <p:animEffect transition="in" filter="checkerboard(across)">
                                      <p:cBhvr>
                                        <p:cTn id="10" dur="500"/>
                                        <p:tgtEl>
                                          <p:spTgt spid="1219"/>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1053"/>
                                        </p:tgtEl>
                                        <p:attrNameLst>
                                          <p:attrName>style.visibility</p:attrName>
                                        </p:attrNameLst>
                                      </p:cBhvr>
                                      <p:to>
                                        <p:strVal val="visible"/>
                                      </p:to>
                                    </p:set>
                                    <p:animEffect transition="in" filter="checkerboard(across)">
                                      <p:cBhvr>
                                        <p:cTn id="13" dur="500"/>
                                        <p:tgtEl>
                                          <p:spTgt spid="1053"/>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1051"/>
                                        </p:tgtEl>
                                        <p:attrNameLst>
                                          <p:attrName>style.visibility</p:attrName>
                                        </p:attrNameLst>
                                      </p:cBhvr>
                                      <p:to>
                                        <p:strVal val="visible"/>
                                      </p:to>
                                    </p:set>
                                    <p:animEffect transition="in" filter="checkerboard(across)">
                                      <p:cBhvr>
                                        <p:cTn id="16" dur="500"/>
                                        <p:tgtEl>
                                          <p:spTgt spid="1051"/>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1054"/>
                                        </p:tgtEl>
                                        <p:attrNameLst>
                                          <p:attrName>style.visibility</p:attrName>
                                        </p:attrNameLst>
                                      </p:cBhvr>
                                      <p:to>
                                        <p:strVal val="visible"/>
                                      </p:to>
                                    </p:set>
                                    <p:animEffect transition="in" filter="checkerboard(across)">
                                      <p:cBhvr>
                                        <p:cTn id="21" dur="500"/>
                                        <p:tgtEl>
                                          <p:spTgt spid="1054"/>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1057"/>
                                        </p:tgtEl>
                                        <p:attrNameLst>
                                          <p:attrName>style.visibility</p:attrName>
                                        </p:attrNameLst>
                                      </p:cBhvr>
                                      <p:to>
                                        <p:strVal val="visible"/>
                                      </p:to>
                                    </p:set>
                                    <p:animEffect transition="in" filter="checkerboard(across)">
                                      <p:cBhvr>
                                        <p:cTn id="24" dur="500"/>
                                        <p:tgtEl>
                                          <p:spTgt spid="1057"/>
                                        </p:tgtEl>
                                      </p:cBhvr>
                                    </p:animEffect>
                                  </p:childTnLst>
                                </p:cTn>
                              </p:par>
                              <p:par>
                                <p:cTn id="25" presetID="5" presetClass="entr" presetSubtype="10" fill="hold" grpId="0" nodeType="withEffect">
                                  <p:stCondLst>
                                    <p:cond delay="0"/>
                                  </p:stCondLst>
                                  <p:childTnLst>
                                    <p:set>
                                      <p:cBhvr>
                                        <p:cTn id="26" dur="1" fill="hold">
                                          <p:stCondLst>
                                            <p:cond delay="0"/>
                                          </p:stCondLst>
                                        </p:cTn>
                                        <p:tgtEl>
                                          <p:spTgt spid="1056"/>
                                        </p:tgtEl>
                                        <p:attrNameLst>
                                          <p:attrName>style.visibility</p:attrName>
                                        </p:attrNameLst>
                                      </p:cBhvr>
                                      <p:to>
                                        <p:strVal val="visible"/>
                                      </p:to>
                                    </p:set>
                                    <p:animEffect transition="in" filter="checkerboard(across)">
                                      <p:cBhvr>
                                        <p:cTn id="27" dur="500"/>
                                        <p:tgtEl>
                                          <p:spTgt spid="1056"/>
                                        </p:tgtEl>
                                      </p:cBhvr>
                                    </p:animEffect>
                                  </p:childTnLst>
                                </p:cTn>
                              </p:par>
                              <p:par>
                                <p:cTn id="28" presetID="5" presetClass="entr" presetSubtype="10" fill="hold" grpId="0" nodeType="withEffect">
                                  <p:stCondLst>
                                    <p:cond delay="0"/>
                                  </p:stCondLst>
                                  <p:childTnLst>
                                    <p:set>
                                      <p:cBhvr>
                                        <p:cTn id="29" dur="1" fill="hold">
                                          <p:stCondLst>
                                            <p:cond delay="0"/>
                                          </p:stCondLst>
                                        </p:cTn>
                                        <p:tgtEl>
                                          <p:spTgt spid="1059"/>
                                        </p:tgtEl>
                                        <p:attrNameLst>
                                          <p:attrName>style.visibility</p:attrName>
                                        </p:attrNameLst>
                                      </p:cBhvr>
                                      <p:to>
                                        <p:strVal val="visible"/>
                                      </p:to>
                                    </p:set>
                                    <p:animEffect transition="in" filter="checkerboard(across)">
                                      <p:cBhvr>
                                        <p:cTn id="30" dur="500"/>
                                        <p:tgtEl>
                                          <p:spTgt spid="1059"/>
                                        </p:tgtEl>
                                      </p:cBhvr>
                                    </p:animEffect>
                                  </p:childTnLst>
                                </p:cTn>
                              </p:par>
                              <p:par>
                                <p:cTn id="31" presetID="5" presetClass="entr" presetSubtype="10" fill="hold" grpId="0" nodeType="withEffect">
                                  <p:stCondLst>
                                    <p:cond delay="0"/>
                                  </p:stCondLst>
                                  <p:childTnLst>
                                    <p:set>
                                      <p:cBhvr>
                                        <p:cTn id="32" dur="1" fill="hold">
                                          <p:stCondLst>
                                            <p:cond delay="0"/>
                                          </p:stCondLst>
                                        </p:cTn>
                                        <p:tgtEl>
                                          <p:spTgt spid="1058"/>
                                        </p:tgtEl>
                                        <p:attrNameLst>
                                          <p:attrName>style.visibility</p:attrName>
                                        </p:attrNameLst>
                                      </p:cBhvr>
                                      <p:to>
                                        <p:strVal val="visible"/>
                                      </p:to>
                                    </p:set>
                                    <p:animEffect transition="in" filter="checkerboard(across)">
                                      <p:cBhvr>
                                        <p:cTn id="33" dur="500"/>
                                        <p:tgtEl>
                                          <p:spTgt spid="1058"/>
                                        </p:tgtEl>
                                      </p:cBhvr>
                                    </p:animEffect>
                                  </p:childTnLst>
                                </p:cTn>
                              </p:par>
                              <p:par>
                                <p:cTn id="34" presetID="5" presetClass="entr" presetSubtype="10" fill="hold" nodeType="withEffect">
                                  <p:stCondLst>
                                    <p:cond delay="0"/>
                                  </p:stCondLst>
                                  <p:childTnLst>
                                    <p:set>
                                      <p:cBhvr>
                                        <p:cTn id="35" dur="1" fill="hold">
                                          <p:stCondLst>
                                            <p:cond delay="0"/>
                                          </p:stCondLst>
                                        </p:cTn>
                                        <p:tgtEl>
                                          <p:spTgt spid="1227"/>
                                        </p:tgtEl>
                                        <p:attrNameLst>
                                          <p:attrName>style.visibility</p:attrName>
                                        </p:attrNameLst>
                                      </p:cBhvr>
                                      <p:to>
                                        <p:strVal val="visible"/>
                                      </p:to>
                                    </p:set>
                                    <p:animEffect transition="in" filter="checkerboard(across)">
                                      <p:cBhvr>
                                        <p:cTn id="36" dur="500"/>
                                        <p:tgtEl>
                                          <p:spTgt spid="1227"/>
                                        </p:tgtEl>
                                      </p:cBhvr>
                                    </p:animEffect>
                                  </p:childTnLst>
                                </p:cTn>
                              </p:par>
                            </p:childTnLst>
                          </p:cTn>
                        </p:par>
                      </p:childTnLst>
                    </p:cTn>
                  </p:par>
                  <p:par>
                    <p:cTn id="37" fill="hold">
                      <p:stCondLst>
                        <p:cond delay="indefinite"/>
                      </p:stCondLst>
                      <p:childTnLst>
                        <p:par>
                          <p:cTn id="38" fill="hold">
                            <p:stCondLst>
                              <p:cond delay="0"/>
                            </p:stCondLst>
                            <p:childTnLst>
                              <p:par>
                                <p:cTn id="39" presetID="5" presetClass="entr" presetSubtype="10" fill="hold" grpId="0" nodeType="clickEffect">
                                  <p:stCondLst>
                                    <p:cond delay="0"/>
                                  </p:stCondLst>
                                  <p:childTnLst>
                                    <p:set>
                                      <p:cBhvr>
                                        <p:cTn id="40" dur="1" fill="hold">
                                          <p:stCondLst>
                                            <p:cond delay="0"/>
                                          </p:stCondLst>
                                        </p:cTn>
                                        <p:tgtEl>
                                          <p:spTgt spid="1060"/>
                                        </p:tgtEl>
                                        <p:attrNameLst>
                                          <p:attrName>style.visibility</p:attrName>
                                        </p:attrNameLst>
                                      </p:cBhvr>
                                      <p:to>
                                        <p:strVal val="visible"/>
                                      </p:to>
                                    </p:set>
                                    <p:animEffect transition="in" filter="checkerboard(across)">
                                      <p:cBhvr>
                                        <p:cTn id="41" dur="500"/>
                                        <p:tgtEl>
                                          <p:spTgt spid="1060"/>
                                        </p:tgtEl>
                                      </p:cBhvr>
                                    </p:animEffect>
                                  </p:childTnLst>
                                </p:cTn>
                              </p:par>
                              <p:par>
                                <p:cTn id="42" presetID="5" presetClass="entr" presetSubtype="10" fill="hold" grpId="0" nodeType="withEffect">
                                  <p:stCondLst>
                                    <p:cond delay="0"/>
                                  </p:stCondLst>
                                  <p:childTnLst>
                                    <p:set>
                                      <p:cBhvr>
                                        <p:cTn id="43" dur="1" fill="hold">
                                          <p:stCondLst>
                                            <p:cond delay="0"/>
                                          </p:stCondLst>
                                        </p:cTn>
                                        <p:tgtEl>
                                          <p:spTgt spid="1061"/>
                                        </p:tgtEl>
                                        <p:attrNameLst>
                                          <p:attrName>style.visibility</p:attrName>
                                        </p:attrNameLst>
                                      </p:cBhvr>
                                      <p:to>
                                        <p:strVal val="visible"/>
                                      </p:to>
                                    </p:set>
                                    <p:animEffect transition="in" filter="checkerboard(across)">
                                      <p:cBhvr>
                                        <p:cTn id="44" dur="500"/>
                                        <p:tgtEl>
                                          <p:spTgt spid="1061"/>
                                        </p:tgtEl>
                                      </p:cBhvr>
                                    </p:animEffect>
                                  </p:childTnLst>
                                </p:cTn>
                              </p:par>
                              <p:par>
                                <p:cTn id="45" presetID="5" presetClass="entr" presetSubtype="10" fill="hold" grpId="0" nodeType="withEffect">
                                  <p:stCondLst>
                                    <p:cond delay="0"/>
                                  </p:stCondLst>
                                  <p:childTnLst>
                                    <p:set>
                                      <p:cBhvr>
                                        <p:cTn id="46" dur="1" fill="hold">
                                          <p:stCondLst>
                                            <p:cond delay="0"/>
                                          </p:stCondLst>
                                        </p:cTn>
                                        <p:tgtEl>
                                          <p:spTgt spid="12333"/>
                                        </p:tgtEl>
                                        <p:attrNameLst>
                                          <p:attrName>style.visibility</p:attrName>
                                        </p:attrNameLst>
                                      </p:cBhvr>
                                      <p:to>
                                        <p:strVal val="visible"/>
                                      </p:to>
                                    </p:set>
                                    <p:animEffect transition="in" filter="checkerboard(across)">
                                      <p:cBhvr>
                                        <p:cTn id="47" dur="500"/>
                                        <p:tgtEl>
                                          <p:spTgt spid="12333"/>
                                        </p:tgtEl>
                                      </p:cBhvr>
                                    </p:animEffect>
                                  </p:childTnLst>
                                </p:cTn>
                              </p:par>
                              <p:par>
                                <p:cTn id="48" presetID="5" presetClass="entr" presetSubtype="10" fill="hold" nodeType="withEffect">
                                  <p:stCondLst>
                                    <p:cond delay="0"/>
                                  </p:stCondLst>
                                  <p:childTnLst>
                                    <p:set>
                                      <p:cBhvr>
                                        <p:cTn id="49" dur="1" fill="hold">
                                          <p:stCondLst>
                                            <p:cond delay="0"/>
                                          </p:stCondLst>
                                        </p:cTn>
                                        <p:tgtEl>
                                          <p:spTgt spid="1028"/>
                                        </p:tgtEl>
                                        <p:attrNameLst>
                                          <p:attrName>style.visibility</p:attrName>
                                        </p:attrNameLst>
                                      </p:cBhvr>
                                      <p:to>
                                        <p:strVal val="visible"/>
                                      </p:to>
                                    </p:set>
                                    <p:animEffect transition="in" filter="checkerboard(across)">
                                      <p:cBhvr>
                                        <p:cTn id="50" dur="500"/>
                                        <p:tgtEl>
                                          <p:spTgt spid="1028"/>
                                        </p:tgtEl>
                                      </p:cBhvr>
                                    </p:animEffect>
                                  </p:childTnLst>
                                </p:cTn>
                              </p:par>
                            </p:childTnLst>
                          </p:cTn>
                        </p:par>
                      </p:childTnLst>
                    </p:cTn>
                  </p:par>
                  <p:par>
                    <p:cTn id="51" fill="hold">
                      <p:stCondLst>
                        <p:cond delay="indefinite"/>
                      </p:stCondLst>
                      <p:childTnLst>
                        <p:par>
                          <p:cTn id="52" fill="hold">
                            <p:stCondLst>
                              <p:cond delay="0"/>
                            </p:stCondLst>
                            <p:childTnLst>
                              <p:par>
                                <p:cTn id="53" presetID="5" presetClass="entr" presetSubtype="10" fill="hold" grpId="0" nodeType="clickEffect">
                                  <p:stCondLst>
                                    <p:cond delay="0"/>
                                  </p:stCondLst>
                                  <p:childTnLst>
                                    <p:set>
                                      <p:cBhvr>
                                        <p:cTn id="54" dur="1" fill="hold">
                                          <p:stCondLst>
                                            <p:cond delay="0"/>
                                          </p:stCondLst>
                                        </p:cTn>
                                        <p:tgtEl>
                                          <p:spTgt spid="1035"/>
                                        </p:tgtEl>
                                        <p:attrNameLst>
                                          <p:attrName>style.visibility</p:attrName>
                                        </p:attrNameLst>
                                      </p:cBhvr>
                                      <p:to>
                                        <p:strVal val="visible"/>
                                      </p:to>
                                    </p:set>
                                    <p:animEffect transition="in" filter="checkerboard(across)">
                                      <p:cBhvr>
                                        <p:cTn id="55" dur="500"/>
                                        <p:tgtEl>
                                          <p:spTgt spid="1035"/>
                                        </p:tgtEl>
                                      </p:cBhvr>
                                    </p:animEffect>
                                  </p:childTnLst>
                                </p:cTn>
                              </p:par>
                              <p:par>
                                <p:cTn id="56" presetID="5" presetClass="entr" presetSubtype="10" fill="hold" grpId="0" nodeType="withEffect">
                                  <p:stCondLst>
                                    <p:cond delay="0"/>
                                  </p:stCondLst>
                                  <p:childTnLst>
                                    <p:set>
                                      <p:cBhvr>
                                        <p:cTn id="57" dur="1" fill="hold">
                                          <p:stCondLst>
                                            <p:cond delay="0"/>
                                          </p:stCondLst>
                                        </p:cTn>
                                        <p:tgtEl>
                                          <p:spTgt spid="1034"/>
                                        </p:tgtEl>
                                        <p:attrNameLst>
                                          <p:attrName>style.visibility</p:attrName>
                                        </p:attrNameLst>
                                      </p:cBhvr>
                                      <p:to>
                                        <p:strVal val="visible"/>
                                      </p:to>
                                    </p:set>
                                    <p:animEffect transition="in" filter="checkerboard(across)">
                                      <p:cBhvr>
                                        <p:cTn id="58" dur="500"/>
                                        <p:tgtEl>
                                          <p:spTgt spid="1034"/>
                                        </p:tgtEl>
                                      </p:cBhvr>
                                    </p:animEffect>
                                  </p:childTnLst>
                                </p:cTn>
                              </p:par>
                              <p:par>
                                <p:cTn id="59" presetID="5" presetClass="entr" presetSubtype="10" fill="hold" grpId="0" nodeType="withEffect">
                                  <p:stCondLst>
                                    <p:cond delay="0"/>
                                  </p:stCondLst>
                                  <p:childTnLst>
                                    <p:set>
                                      <p:cBhvr>
                                        <p:cTn id="60" dur="1" fill="hold">
                                          <p:stCondLst>
                                            <p:cond delay="0"/>
                                          </p:stCondLst>
                                        </p:cTn>
                                        <p:tgtEl>
                                          <p:spTgt spid="1066"/>
                                        </p:tgtEl>
                                        <p:attrNameLst>
                                          <p:attrName>style.visibility</p:attrName>
                                        </p:attrNameLst>
                                      </p:cBhvr>
                                      <p:to>
                                        <p:strVal val="visible"/>
                                      </p:to>
                                    </p:set>
                                    <p:animEffect transition="in" filter="checkerboard(across)">
                                      <p:cBhvr>
                                        <p:cTn id="61" dur="500"/>
                                        <p:tgtEl>
                                          <p:spTgt spid="1066"/>
                                        </p:tgtEl>
                                      </p:cBhvr>
                                    </p:animEffect>
                                  </p:childTnLst>
                                </p:cTn>
                              </p:par>
                              <p:par>
                                <p:cTn id="62" presetID="5" presetClass="entr" presetSubtype="10" fill="hold" grpId="0" nodeType="withEffect">
                                  <p:stCondLst>
                                    <p:cond delay="0"/>
                                  </p:stCondLst>
                                  <p:childTnLst>
                                    <p:set>
                                      <p:cBhvr>
                                        <p:cTn id="63" dur="1" fill="hold">
                                          <p:stCondLst>
                                            <p:cond delay="0"/>
                                          </p:stCondLst>
                                        </p:cTn>
                                        <p:tgtEl>
                                          <p:spTgt spid="1067"/>
                                        </p:tgtEl>
                                        <p:attrNameLst>
                                          <p:attrName>style.visibility</p:attrName>
                                        </p:attrNameLst>
                                      </p:cBhvr>
                                      <p:to>
                                        <p:strVal val="visible"/>
                                      </p:to>
                                    </p:set>
                                    <p:animEffect transition="in" filter="checkerboard(across)">
                                      <p:cBhvr>
                                        <p:cTn id="64" dur="500"/>
                                        <p:tgtEl>
                                          <p:spTgt spid="1067"/>
                                        </p:tgtEl>
                                      </p:cBhvr>
                                    </p:animEffect>
                                  </p:childTnLst>
                                </p:cTn>
                              </p:par>
                              <p:par>
                                <p:cTn id="65" presetID="5" presetClass="entr" presetSubtype="10" fill="hold" grpId="0" nodeType="withEffect">
                                  <p:stCondLst>
                                    <p:cond delay="0"/>
                                  </p:stCondLst>
                                  <p:childTnLst>
                                    <p:set>
                                      <p:cBhvr>
                                        <p:cTn id="66" dur="1" fill="hold">
                                          <p:stCondLst>
                                            <p:cond delay="0"/>
                                          </p:stCondLst>
                                        </p:cTn>
                                        <p:tgtEl>
                                          <p:spTgt spid="1062"/>
                                        </p:tgtEl>
                                        <p:attrNameLst>
                                          <p:attrName>style.visibility</p:attrName>
                                        </p:attrNameLst>
                                      </p:cBhvr>
                                      <p:to>
                                        <p:strVal val="visible"/>
                                      </p:to>
                                    </p:set>
                                    <p:animEffect transition="in" filter="checkerboard(across)">
                                      <p:cBhvr>
                                        <p:cTn id="67" dur="500"/>
                                        <p:tgtEl>
                                          <p:spTgt spid="1062"/>
                                        </p:tgtEl>
                                      </p:cBhvr>
                                    </p:animEffect>
                                  </p:childTnLst>
                                </p:cTn>
                              </p:par>
                              <p:par>
                                <p:cTn id="68" presetID="5" presetClass="entr" presetSubtype="10" fill="hold" nodeType="withEffect">
                                  <p:stCondLst>
                                    <p:cond delay="0"/>
                                  </p:stCondLst>
                                  <p:childTnLst>
                                    <p:set>
                                      <p:cBhvr>
                                        <p:cTn id="69" dur="1" fill="hold">
                                          <p:stCondLst>
                                            <p:cond delay="0"/>
                                          </p:stCondLst>
                                        </p:cTn>
                                        <p:tgtEl>
                                          <p:spTgt spid="1234"/>
                                        </p:tgtEl>
                                        <p:attrNameLst>
                                          <p:attrName>style.visibility</p:attrName>
                                        </p:attrNameLst>
                                      </p:cBhvr>
                                      <p:to>
                                        <p:strVal val="visible"/>
                                      </p:to>
                                    </p:set>
                                    <p:animEffect transition="in" filter="checkerboard(across)">
                                      <p:cBhvr>
                                        <p:cTn id="70" dur="500"/>
                                        <p:tgtEl>
                                          <p:spTgt spid="1234"/>
                                        </p:tgtEl>
                                      </p:cBhvr>
                                    </p:animEffect>
                                  </p:childTnLst>
                                </p:cTn>
                              </p:par>
                            </p:childTnLst>
                          </p:cTn>
                        </p:par>
                      </p:childTnLst>
                    </p:cTn>
                  </p:par>
                  <p:par>
                    <p:cTn id="71" fill="hold">
                      <p:stCondLst>
                        <p:cond delay="indefinite"/>
                      </p:stCondLst>
                      <p:childTnLst>
                        <p:par>
                          <p:cTn id="72" fill="hold">
                            <p:stCondLst>
                              <p:cond delay="0"/>
                            </p:stCondLst>
                            <p:childTnLst>
                              <p:par>
                                <p:cTn id="73" presetID="5" presetClass="entr" presetSubtype="10" fill="hold" grpId="0" nodeType="clickEffect">
                                  <p:stCondLst>
                                    <p:cond delay="0"/>
                                  </p:stCondLst>
                                  <p:childTnLst>
                                    <p:set>
                                      <p:cBhvr>
                                        <p:cTn id="74" dur="1" fill="hold">
                                          <p:stCondLst>
                                            <p:cond delay="0"/>
                                          </p:stCondLst>
                                        </p:cTn>
                                        <p:tgtEl>
                                          <p:spTgt spid="1072"/>
                                        </p:tgtEl>
                                        <p:attrNameLst>
                                          <p:attrName>style.visibility</p:attrName>
                                        </p:attrNameLst>
                                      </p:cBhvr>
                                      <p:to>
                                        <p:strVal val="visible"/>
                                      </p:to>
                                    </p:set>
                                    <p:animEffect transition="in" filter="checkerboard(across)">
                                      <p:cBhvr>
                                        <p:cTn id="75" dur="500"/>
                                        <p:tgtEl>
                                          <p:spTgt spid="1072"/>
                                        </p:tgtEl>
                                      </p:cBhvr>
                                    </p:animEffect>
                                  </p:childTnLst>
                                </p:cTn>
                              </p:par>
                              <p:par>
                                <p:cTn id="76" presetID="5" presetClass="entr" presetSubtype="10" fill="hold" grpId="0" nodeType="withEffect">
                                  <p:stCondLst>
                                    <p:cond delay="0"/>
                                  </p:stCondLst>
                                  <p:childTnLst>
                                    <p:set>
                                      <p:cBhvr>
                                        <p:cTn id="77" dur="1" fill="hold">
                                          <p:stCondLst>
                                            <p:cond delay="0"/>
                                          </p:stCondLst>
                                        </p:cTn>
                                        <p:tgtEl>
                                          <p:spTgt spid="1071"/>
                                        </p:tgtEl>
                                        <p:attrNameLst>
                                          <p:attrName>style.visibility</p:attrName>
                                        </p:attrNameLst>
                                      </p:cBhvr>
                                      <p:to>
                                        <p:strVal val="visible"/>
                                      </p:to>
                                    </p:set>
                                    <p:animEffect transition="in" filter="checkerboard(across)">
                                      <p:cBhvr>
                                        <p:cTn id="78" dur="500"/>
                                        <p:tgtEl>
                                          <p:spTgt spid="1071"/>
                                        </p:tgtEl>
                                      </p:cBhvr>
                                    </p:animEffect>
                                  </p:childTnLst>
                                </p:cTn>
                              </p:par>
                            </p:childTnLst>
                          </p:cTn>
                        </p:par>
                      </p:childTnLst>
                    </p:cTn>
                  </p:par>
                  <p:par>
                    <p:cTn id="79" fill="hold">
                      <p:stCondLst>
                        <p:cond delay="indefinite"/>
                      </p:stCondLst>
                      <p:childTnLst>
                        <p:par>
                          <p:cTn id="80" fill="hold">
                            <p:stCondLst>
                              <p:cond delay="0"/>
                            </p:stCondLst>
                            <p:childTnLst>
                              <p:par>
                                <p:cTn id="81" presetID="5" presetClass="entr" presetSubtype="10" fill="hold" grpId="0" nodeType="clickEffect">
                                  <p:stCondLst>
                                    <p:cond delay="0"/>
                                  </p:stCondLst>
                                  <p:childTnLst>
                                    <p:set>
                                      <p:cBhvr>
                                        <p:cTn id="82" dur="1" fill="hold">
                                          <p:stCondLst>
                                            <p:cond delay="0"/>
                                          </p:stCondLst>
                                        </p:cTn>
                                        <p:tgtEl>
                                          <p:spTgt spid="1105"/>
                                        </p:tgtEl>
                                        <p:attrNameLst>
                                          <p:attrName>style.visibility</p:attrName>
                                        </p:attrNameLst>
                                      </p:cBhvr>
                                      <p:to>
                                        <p:strVal val="visible"/>
                                      </p:to>
                                    </p:set>
                                    <p:animEffect transition="in" filter="checkerboard(across)">
                                      <p:cBhvr>
                                        <p:cTn id="83" dur="500"/>
                                        <p:tgtEl>
                                          <p:spTgt spid="1105"/>
                                        </p:tgtEl>
                                      </p:cBhvr>
                                    </p:animEffect>
                                  </p:childTnLst>
                                </p:cTn>
                              </p:par>
                              <p:par>
                                <p:cTn id="84" presetID="5" presetClass="entr" presetSubtype="10" fill="hold" grpId="0" nodeType="withEffect">
                                  <p:stCondLst>
                                    <p:cond delay="0"/>
                                  </p:stCondLst>
                                  <p:childTnLst>
                                    <p:set>
                                      <p:cBhvr>
                                        <p:cTn id="85" dur="1" fill="hold">
                                          <p:stCondLst>
                                            <p:cond delay="0"/>
                                          </p:stCondLst>
                                        </p:cTn>
                                        <p:tgtEl>
                                          <p:spTgt spid="1104"/>
                                        </p:tgtEl>
                                        <p:attrNameLst>
                                          <p:attrName>style.visibility</p:attrName>
                                        </p:attrNameLst>
                                      </p:cBhvr>
                                      <p:to>
                                        <p:strVal val="visible"/>
                                      </p:to>
                                    </p:set>
                                    <p:animEffect transition="in" filter="checkerboard(across)">
                                      <p:cBhvr>
                                        <p:cTn id="86" dur="500"/>
                                        <p:tgtEl>
                                          <p:spTgt spid="1104"/>
                                        </p:tgtEl>
                                      </p:cBhvr>
                                    </p:animEffect>
                                  </p:childTnLst>
                                </p:cTn>
                              </p:par>
                            </p:childTnLst>
                          </p:cTn>
                        </p:par>
                      </p:childTnLst>
                    </p:cTn>
                  </p:par>
                  <p:par>
                    <p:cTn id="87" fill="hold">
                      <p:stCondLst>
                        <p:cond delay="indefinite"/>
                      </p:stCondLst>
                      <p:childTnLst>
                        <p:par>
                          <p:cTn id="88" fill="hold">
                            <p:stCondLst>
                              <p:cond delay="0"/>
                            </p:stCondLst>
                            <p:childTnLst>
                              <p:par>
                                <p:cTn id="89" presetID="5" presetClass="entr" presetSubtype="10" fill="hold" grpId="0" nodeType="clickEffect">
                                  <p:stCondLst>
                                    <p:cond delay="0"/>
                                  </p:stCondLst>
                                  <p:childTnLst>
                                    <p:set>
                                      <p:cBhvr>
                                        <p:cTn id="90" dur="1" fill="hold">
                                          <p:stCondLst>
                                            <p:cond delay="0"/>
                                          </p:stCondLst>
                                        </p:cTn>
                                        <p:tgtEl>
                                          <p:spTgt spid="1106"/>
                                        </p:tgtEl>
                                        <p:attrNameLst>
                                          <p:attrName>style.visibility</p:attrName>
                                        </p:attrNameLst>
                                      </p:cBhvr>
                                      <p:to>
                                        <p:strVal val="visible"/>
                                      </p:to>
                                    </p:set>
                                    <p:animEffect transition="in" filter="checkerboard(across)">
                                      <p:cBhvr>
                                        <p:cTn id="91" dur="500"/>
                                        <p:tgtEl>
                                          <p:spTgt spid="1106"/>
                                        </p:tgtEl>
                                      </p:cBhvr>
                                    </p:animEffect>
                                  </p:childTnLst>
                                </p:cTn>
                              </p:par>
                            </p:childTnLst>
                          </p:cTn>
                        </p:par>
                      </p:childTnLst>
                    </p:cTn>
                  </p:par>
                  <p:par>
                    <p:cTn id="92" fill="hold">
                      <p:stCondLst>
                        <p:cond delay="indefinite"/>
                      </p:stCondLst>
                      <p:childTnLst>
                        <p:par>
                          <p:cTn id="93" fill="hold">
                            <p:stCondLst>
                              <p:cond delay="0"/>
                            </p:stCondLst>
                            <p:childTnLst>
                              <p:par>
                                <p:cTn id="94" presetID="5" presetClass="entr" presetSubtype="10" fill="hold" grpId="0" nodeType="clickEffect">
                                  <p:stCondLst>
                                    <p:cond delay="0"/>
                                  </p:stCondLst>
                                  <p:childTnLst>
                                    <p:set>
                                      <p:cBhvr>
                                        <p:cTn id="95" dur="1" fill="hold">
                                          <p:stCondLst>
                                            <p:cond delay="0"/>
                                          </p:stCondLst>
                                        </p:cTn>
                                        <p:tgtEl>
                                          <p:spTgt spid="1064"/>
                                        </p:tgtEl>
                                        <p:attrNameLst>
                                          <p:attrName>style.visibility</p:attrName>
                                        </p:attrNameLst>
                                      </p:cBhvr>
                                      <p:to>
                                        <p:strVal val="visible"/>
                                      </p:to>
                                    </p:set>
                                    <p:animEffect transition="in" filter="checkerboard(across)">
                                      <p:cBhvr>
                                        <p:cTn id="96" dur="500"/>
                                        <p:tgtEl>
                                          <p:spTgt spid="1064"/>
                                        </p:tgtEl>
                                      </p:cBhvr>
                                    </p:animEffect>
                                  </p:childTnLst>
                                </p:cTn>
                              </p:par>
                              <p:par>
                                <p:cTn id="97" presetID="5" presetClass="entr" presetSubtype="10" fill="hold" grpId="0" nodeType="withEffect">
                                  <p:stCondLst>
                                    <p:cond delay="0"/>
                                  </p:stCondLst>
                                  <p:childTnLst>
                                    <p:set>
                                      <p:cBhvr>
                                        <p:cTn id="98" dur="1" fill="hold">
                                          <p:stCondLst>
                                            <p:cond delay="0"/>
                                          </p:stCondLst>
                                        </p:cTn>
                                        <p:tgtEl>
                                          <p:spTgt spid="1068"/>
                                        </p:tgtEl>
                                        <p:attrNameLst>
                                          <p:attrName>style.visibility</p:attrName>
                                        </p:attrNameLst>
                                      </p:cBhvr>
                                      <p:to>
                                        <p:strVal val="visible"/>
                                      </p:to>
                                    </p:set>
                                    <p:animEffect transition="in" filter="checkerboard(across)">
                                      <p:cBhvr>
                                        <p:cTn id="99" dur="500"/>
                                        <p:tgtEl>
                                          <p:spTgt spid="1068"/>
                                        </p:tgtEl>
                                      </p:cBhvr>
                                    </p:animEffect>
                                  </p:childTnLst>
                                </p:cTn>
                              </p:par>
                            </p:childTnLst>
                          </p:cTn>
                        </p:par>
                      </p:childTnLst>
                    </p:cTn>
                  </p:par>
                  <p:par>
                    <p:cTn id="100" fill="hold">
                      <p:stCondLst>
                        <p:cond delay="indefinite"/>
                      </p:stCondLst>
                      <p:childTnLst>
                        <p:par>
                          <p:cTn id="101" fill="hold">
                            <p:stCondLst>
                              <p:cond delay="0"/>
                            </p:stCondLst>
                            <p:childTnLst>
                              <p:par>
                                <p:cTn id="102" presetID="5" presetClass="entr" presetSubtype="10" fill="hold" grpId="0" nodeType="clickEffect">
                                  <p:stCondLst>
                                    <p:cond delay="0"/>
                                  </p:stCondLst>
                                  <p:childTnLst>
                                    <p:set>
                                      <p:cBhvr>
                                        <p:cTn id="103" dur="1" fill="hold">
                                          <p:stCondLst>
                                            <p:cond delay="0"/>
                                          </p:stCondLst>
                                        </p:cTn>
                                        <p:tgtEl>
                                          <p:spTgt spid="1070"/>
                                        </p:tgtEl>
                                        <p:attrNameLst>
                                          <p:attrName>style.visibility</p:attrName>
                                        </p:attrNameLst>
                                      </p:cBhvr>
                                      <p:to>
                                        <p:strVal val="visible"/>
                                      </p:to>
                                    </p:set>
                                    <p:animEffect transition="in" filter="checkerboard(across)">
                                      <p:cBhvr>
                                        <p:cTn id="104" dur="500"/>
                                        <p:tgtEl>
                                          <p:spTgt spid="1070"/>
                                        </p:tgtEl>
                                      </p:cBhvr>
                                    </p:animEffect>
                                  </p:childTnLst>
                                </p:cTn>
                              </p:par>
                            </p:childTnLst>
                          </p:cTn>
                        </p:par>
                      </p:childTnLst>
                    </p:cTn>
                  </p:par>
                  <p:par>
                    <p:cTn id="105" fill="hold">
                      <p:stCondLst>
                        <p:cond delay="indefinite"/>
                      </p:stCondLst>
                      <p:childTnLst>
                        <p:par>
                          <p:cTn id="106" fill="hold">
                            <p:stCondLst>
                              <p:cond delay="0"/>
                            </p:stCondLst>
                            <p:childTnLst>
                              <p:par>
                                <p:cTn id="107" presetID="5" presetClass="entr" presetSubtype="10" fill="hold" grpId="0" nodeType="clickEffect">
                                  <p:stCondLst>
                                    <p:cond delay="0"/>
                                  </p:stCondLst>
                                  <p:childTnLst>
                                    <p:set>
                                      <p:cBhvr>
                                        <p:cTn id="108" dur="1" fill="hold">
                                          <p:stCondLst>
                                            <p:cond delay="0"/>
                                          </p:stCondLst>
                                        </p:cTn>
                                        <p:tgtEl>
                                          <p:spTgt spid="1077"/>
                                        </p:tgtEl>
                                        <p:attrNameLst>
                                          <p:attrName>style.visibility</p:attrName>
                                        </p:attrNameLst>
                                      </p:cBhvr>
                                      <p:to>
                                        <p:strVal val="visible"/>
                                      </p:to>
                                    </p:set>
                                    <p:animEffect transition="in" filter="checkerboard(across)">
                                      <p:cBhvr>
                                        <p:cTn id="109" dur="500"/>
                                        <p:tgtEl>
                                          <p:spTgt spid="1077"/>
                                        </p:tgtEl>
                                      </p:cBhvr>
                                    </p:animEffect>
                                  </p:childTnLst>
                                </p:cTn>
                              </p:par>
                              <p:par>
                                <p:cTn id="110" presetID="5" presetClass="entr" presetSubtype="10" fill="hold" grpId="0" nodeType="withEffect">
                                  <p:stCondLst>
                                    <p:cond delay="0"/>
                                  </p:stCondLst>
                                  <p:childTnLst>
                                    <p:set>
                                      <p:cBhvr>
                                        <p:cTn id="111" dur="1" fill="hold">
                                          <p:stCondLst>
                                            <p:cond delay="0"/>
                                          </p:stCondLst>
                                        </p:cTn>
                                        <p:tgtEl>
                                          <p:spTgt spid="1055"/>
                                        </p:tgtEl>
                                        <p:attrNameLst>
                                          <p:attrName>style.visibility</p:attrName>
                                        </p:attrNameLst>
                                      </p:cBhvr>
                                      <p:to>
                                        <p:strVal val="visible"/>
                                      </p:to>
                                    </p:set>
                                    <p:animEffect transition="in" filter="checkerboard(across)">
                                      <p:cBhvr>
                                        <p:cTn id="112" dur="500"/>
                                        <p:tgtEl>
                                          <p:spTgt spid="1055"/>
                                        </p:tgtEl>
                                      </p:cBhvr>
                                    </p:animEffect>
                                  </p:childTnLst>
                                </p:cTn>
                              </p:par>
                              <p:par>
                                <p:cTn id="113" presetID="5" presetClass="entr" presetSubtype="10" fill="hold" grpId="0" nodeType="withEffect">
                                  <p:stCondLst>
                                    <p:cond delay="0"/>
                                  </p:stCondLst>
                                  <p:childTnLst>
                                    <p:set>
                                      <p:cBhvr>
                                        <p:cTn id="114" dur="1" fill="hold">
                                          <p:stCondLst>
                                            <p:cond delay="0"/>
                                          </p:stCondLst>
                                        </p:cTn>
                                        <p:tgtEl>
                                          <p:spTgt spid="1094"/>
                                        </p:tgtEl>
                                        <p:attrNameLst>
                                          <p:attrName>style.visibility</p:attrName>
                                        </p:attrNameLst>
                                      </p:cBhvr>
                                      <p:to>
                                        <p:strVal val="visible"/>
                                      </p:to>
                                    </p:set>
                                    <p:animEffect transition="in" filter="checkerboard(across)">
                                      <p:cBhvr>
                                        <p:cTn id="115" dur="500"/>
                                        <p:tgtEl>
                                          <p:spTgt spid="1094"/>
                                        </p:tgtEl>
                                      </p:cBhvr>
                                    </p:animEffect>
                                  </p:childTnLst>
                                </p:cTn>
                              </p:par>
                              <p:par>
                                <p:cTn id="116" presetID="5" presetClass="entr" presetSubtype="10" fill="hold" grpId="0" nodeType="withEffect">
                                  <p:stCondLst>
                                    <p:cond delay="0"/>
                                  </p:stCondLst>
                                  <p:childTnLst>
                                    <p:set>
                                      <p:cBhvr>
                                        <p:cTn id="117" dur="1" fill="hold">
                                          <p:stCondLst>
                                            <p:cond delay="0"/>
                                          </p:stCondLst>
                                        </p:cTn>
                                        <p:tgtEl>
                                          <p:spTgt spid="1103"/>
                                        </p:tgtEl>
                                        <p:attrNameLst>
                                          <p:attrName>style.visibility</p:attrName>
                                        </p:attrNameLst>
                                      </p:cBhvr>
                                      <p:to>
                                        <p:strVal val="visible"/>
                                      </p:to>
                                    </p:set>
                                    <p:animEffect transition="in" filter="checkerboard(across)">
                                      <p:cBhvr>
                                        <p:cTn id="118" dur="500"/>
                                        <p:tgtEl>
                                          <p:spTgt spid="1103"/>
                                        </p:tgtEl>
                                      </p:cBhvr>
                                    </p:animEffect>
                                  </p:childTnLst>
                                </p:cTn>
                              </p:par>
                              <p:par>
                                <p:cTn id="119" presetID="5" presetClass="entr" presetSubtype="10" fill="hold" grpId="0" nodeType="withEffect">
                                  <p:stCondLst>
                                    <p:cond delay="0"/>
                                  </p:stCondLst>
                                  <p:childTnLst>
                                    <p:set>
                                      <p:cBhvr>
                                        <p:cTn id="120" dur="1" fill="hold">
                                          <p:stCondLst>
                                            <p:cond delay="0"/>
                                          </p:stCondLst>
                                        </p:cTn>
                                        <p:tgtEl>
                                          <p:spTgt spid="1075"/>
                                        </p:tgtEl>
                                        <p:attrNameLst>
                                          <p:attrName>style.visibility</p:attrName>
                                        </p:attrNameLst>
                                      </p:cBhvr>
                                      <p:to>
                                        <p:strVal val="visible"/>
                                      </p:to>
                                    </p:set>
                                    <p:animEffect transition="in" filter="checkerboard(across)">
                                      <p:cBhvr>
                                        <p:cTn id="121" dur="500"/>
                                        <p:tgtEl>
                                          <p:spTgt spid="1075"/>
                                        </p:tgtEl>
                                      </p:cBhvr>
                                    </p:animEffect>
                                  </p:childTnLst>
                                </p:cTn>
                              </p:par>
                            </p:childTnLst>
                          </p:cTn>
                        </p:par>
                      </p:childTnLst>
                    </p:cTn>
                  </p:par>
                  <p:par>
                    <p:cTn id="122" fill="hold">
                      <p:stCondLst>
                        <p:cond delay="indefinite"/>
                      </p:stCondLst>
                      <p:childTnLst>
                        <p:par>
                          <p:cTn id="123" fill="hold">
                            <p:stCondLst>
                              <p:cond delay="0"/>
                            </p:stCondLst>
                            <p:childTnLst>
                              <p:par>
                                <p:cTn id="124" presetID="5" presetClass="entr" presetSubtype="10" fill="hold" grpId="0" nodeType="clickEffect">
                                  <p:stCondLst>
                                    <p:cond delay="0"/>
                                  </p:stCondLst>
                                  <p:childTnLst>
                                    <p:set>
                                      <p:cBhvr>
                                        <p:cTn id="125" dur="1" fill="hold">
                                          <p:stCondLst>
                                            <p:cond delay="0"/>
                                          </p:stCondLst>
                                        </p:cTn>
                                        <p:tgtEl>
                                          <p:spTgt spid="1093"/>
                                        </p:tgtEl>
                                        <p:attrNameLst>
                                          <p:attrName>style.visibility</p:attrName>
                                        </p:attrNameLst>
                                      </p:cBhvr>
                                      <p:to>
                                        <p:strVal val="visible"/>
                                      </p:to>
                                    </p:set>
                                    <p:animEffect transition="in" filter="checkerboard(across)">
                                      <p:cBhvr>
                                        <p:cTn id="126" dur="500"/>
                                        <p:tgtEl>
                                          <p:spTgt spid="1093"/>
                                        </p:tgtEl>
                                      </p:cBhvr>
                                    </p:animEffect>
                                  </p:childTnLst>
                                </p:cTn>
                              </p:par>
                              <p:par>
                                <p:cTn id="127" presetID="5" presetClass="entr" presetSubtype="10" fill="hold" nodeType="withEffect">
                                  <p:stCondLst>
                                    <p:cond delay="0"/>
                                  </p:stCondLst>
                                  <p:childTnLst>
                                    <p:set>
                                      <p:cBhvr>
                                        <p:cTn id="128" dur="1" fill="hold">
                                          <p:stCondLst>
                                            <p:cond delay="0"/>
                                          </p:stCondLst>
                                        </p:cTn>
                                        <p:tgtEl>
                                          <p:spTgt spid="1276"/>
                                        </p:tgtEl>
                                        <p:attrNameLst>
                                          <p:attrName>style.visibility</p:attrName>
                                        </p:attrNameLst>
                                      </p:cBhvr>
                                      <p:to>
                                        <p:strVal val="visible"/>
                                      </p:to>
                                    </p:set>
                                    <p:animEffect transition="in" filter="checkerboard(across)">
                                      <p:cBhvr>
                                        <p:cTn id="129" dur="500"/>
                                        <p:tgtEl>
                                          <p:spTgt spid="1276"/>
                                        </p:tgtEl>
                                      </p:cBhvr>
                                    </p:animEffect>
                                  </p:childTnLst>
                                </p:cTn>
                              </p:par>
                              <p:par>
                                <p:cTn id="130" presetID="5" presetClass="entr" presetSubtype="10" fill="hold" grpId="0" nodeType="withEffect">
                                  <p:stCondLst>
                                    <p:cond delay="0"/>
                                  </p:stCondLst>
                                  <p:childTnLst>
                                    <p:set>
                                      <p:cBhvr>
                                        <p:cTn id="131" dur="1" fill="hold">
                                          <p:stCondLst>
                                            <p:cond delay="0"/>
                                          </p:stCondLst>
                                        </p:cTn>
                                        <p:tgtEl>
                                          <p:spTgt spid="1095"/>
                                        </p:tgtEl>
                                        <p:attrNameLst>
                                          <p:attrName>style.visibility</p:attrName>
                                        </p:attrNameLst>
                                      </p:cBhvr>
                                      <p:to>
                                        <p:strVal val="visible"/>
                                      </p:to>
                                    </p:set>
                                    <p:animEffect transition="in" filter="checkerboard(across)">
                                      <p:cBhvr>
                                        <p:cTn id="132" dur="500"/>
                                        <p:tgtEl>
                                          <p:spTgt spid="1095"/>
                                        </p:tgtEl>
                                      </p:cBhvr>
                                    </p:animEffect>
                                  </p:childTnLst>
                                </p:cTn>
                              </p:par>
                            </p:childTnLst>
                          </p:cTn>
                        </p:par>
                      </p:childTnLst>
                    </p:cTn>
                  </p:par>
                  <p:par>
                    <p:cTn id="133" fill="hold">
                      <p:stCondLst>
                        <p:cond delay="indefinite"/>
                      </p:stCondLst>
                      <p:childTnLst>
                        <p:par>
                          <p:cTn id="134" fill="hold">
                            <p:stCondLst>
                              <p:cond delay="0"/>
                            </p:stCondLst>
                            <p:childTnLst>
                              <p:par>
                                <p:cTn id="135" presetID="5" presetClass="entr" presetSubtype="10" fill="hold" grpId="0" nodeType="clickEffect">
                                  <p:stCondLst>
                                    <p:cond delay="0"/>
                                  </p:stCondLst>
                                  <p:childTnLst>
                                    <p:set>
                                      <p:cBhvr>
                                        <p:cTn id="136" dur="1" fill="hold">
                                          <p:stCondLst>
                                            <p:cond delay="0"/>
                                          </p:stCondLst>
                                        </p:cTn>
                                        <p:tgtEl>
                                          <p:spTgt spid="1096"/>
                                        </p:tgtEl>
                                        <p:attrNameLst>
                                          <p:attrName>style.visibility</p:attrName>
                                        </p:attrNameLst>
                                      </p:cBhvr>
                                      <p:to>
                                        <p:strVal val="visible"/>
                                      </p:to>
                                    </p:set>
                                    <p:animEffect transition="in" filter="checkerboard(across)">
                                      <p:cBhvr>
                                        <p:cTn id="137" dur="500"/>
                                        <p:tgtEl>
                                          <p:spTgt spid="1096"/>
                                        </p:tgtEl>
                                      </p:cBhvr>
                                    </p:animEffect>
                                  </p:childTnLst>
                                </p:cTn>
                              </p:par>
                              <p:par>
                                <p:cTn id="138" presetID="5" presetClass="entr" presetSubtype="10" fill="hold" grpId="0" nodeType="withEffect">
                                  <p:stCondLst>
                                    <p:cond delay="0"/>
                                  </p:stCondLst>
                                  <p:childTnLst>
                                    <p:set>
                                      <p:cBhvr>
                                        <p:cTn id="139" dur="1" fill="hold">
                                          <p:stCondLst>
                                            <p:cond delay="0"/>
                                          </p:stCondLst>
                                        </p:cTn>
                                        <p:tgtEl>
                                          <p:spTgt spid="1097"/>
                                        </p:tgtEl>
                                        <p:attrNameLst>
                                          <p:attrName>style.visibility</p:attrName>
                                        </p:attrNameLst>
                                      </p:cBhvr>
                                      <p:to>
                                        <p:strVal val="visible"/>
                                      </p:to>
                                    </p:set>
                                    <p:animEffect transition="in" filter="checkerboard(across)">
                                      <p:cBhvr>
                                        <p:cTn id="140" dur="500"/>
                                        <p:tgtEl>
                                          <p:spTgt spid="1097"/>
                                        </p:tgtEl>
                                      </p:cBhvr>
                                    </p:animEffect>
                                  </p:childTnLst>
                                </p:cTn>
                              </p:par>
                            </p:childTnLst>
                          </p:cTn>
                        </p:par>
                      </p:childTnLst>
                    </p:cTn>
                  </p:par>
                  <p:par>
                    <p:cTn id="141" fill="hold">
                      <p:stCondLst>
                        <p:cond delay="indefinite"/>
                      </p:stCondLst>
                      <p:childTnLst>
                        <p:par>
                          <p:cTn id="142" fill="hold">
                            <p:stCondLst>
                              <p:cond delay="0"/>
                            </p:stCondLst>
                            <p:childTnLst>
                              <p:par>
                                <p:cTn id="143" presetID="5" presetClass="entr" presetSubtype="10" fill="hold" grpId="0" nodeType="clickEffect">
                                  <p:stCondLst>
                                    <p:cond delay="0"/>
                                  </p:stCondLst>
                                  <p:childTnLst>
                                    <p:set>
                                      <p:cBhvr>
                                        <p:cTn id="144" dur="1" fill="hold">
                                          <p:stCondLst>
                                            <p:cond delay="0"/>
                                          </p:stCondLst>
                                        </p:cTn>
                                        <p:tgtEl>
                                          <p:spTgt spid="1098"/>
                                        </p:tgtEl>
                                        <p:attrNameLst>
                                          <p:attrName>style.visibility</p:attrName>
                                        </p:attrNameLst>
                                      </p:cBhvr>
                                      <p:to>
                                        <p:strVal val="visible"/>
                                      </p:to>
                                    </p:set>
                                    <p:animEffect transition="in" filter="checkerboard(across)">
                                      <p:cBhvr>
                                        <p:cTn id="145" dur="500"/>
                                        <p:tgtEl>
                                          <p:spTgt spid="1098"/>
                                        </p:tgtEl>
                                      </p:cBhvr>
                                    </p:animEffect>
                                  </p:childTnLst>
                                </p:cTn>
                              </p:par>
                              <p:par>
                                <p:cTn id="146" presetID="5" presetClass="entr" presetSubtype="10" fill="hold" grpId="0" nodeType="withEffect">
                                  <p:stCondLst>
                                    <p:cond delay="0"/>
                                  </p:stCondLst>
                                  <p:childTnLst>
                                    <p:set>
                                      <p:cBhvr>
                                        <p:cTn id="147" dur="1" fill="hold">
                                          <p:stCondLst>
                                            <p:cond delay="0"/>
                                          </p:stCondLst>
                                        </p:cTn>
                                        <p:tgtEl>
                                          <p:spTgt spid="1078"/>
                                        </p:tgtEl>
                                        <p:attrNameLst>
                                          <p:attrName>style.visibility</p:attrName>
                                        </p:attrNameLst>
                                      </p:cBhvr>
                                      <p:to>
                                        <p:strVal val="visible"/>
                                      </p:to>
                                    </p:set>
                                    <p:animEffect transition="in" filter="checkerboard(across)">
                                      <p:cBhvr>
                                        <p:cTn id="148" dur="500"/>
                                        <p:tgtEl>
                                          <p:spTgt spid="1078"/>
                                        </p:tgtEl>
                                      </p:cBhvr>
                                    </p:animEffect>
                                  </p:childTnLst>
                                </p:cTn>
                              </p:par>
                              <p:par>
                                <p:cTn id="149" presetID="5" presetClass="entr" presetSubtype="10" fill="hold" grpId="0" nodeType="withEffect">
                                  <p:stCondLst>
                                    <p:cond delay="0"/>
                                  </p:stCondLst>
                                  <p:childTnLst>
                                    <p:set>
                                      <p:cBhvr>
                                        <p:cTn id="150" dur="1" fill="hold">
                                          <p:stCondLst>
                                            <p:cond delay="0"/>
                                          </p:stCondLst>
                                        </p:cTn>
                                        <p:tgtEl>
                                          <p:spTgt spid="1085"/>
                                        </p:tgtEl>
                                        <p:attrNameLst>
                                          <p:attrName>style.visibility</p:attrName>
                                        </p:attrNameLst>
                                      </p:cBhvr>
                                      <p:to>
                                        <p:strVal val="visible"/>
                                      </p:to>
                                    </p:set>
                                    <p:animEffect transition="in" filter="checkerboard(across)">
                                      <p:cBhvr>
                                        <p:cTn id="151" dur="500"/>
                                        <p:tgtEl>
                                          <p:spTgt spid="1085"/>
                                        </p:tgtEl>
                                      </p:cBhvr>
                                    </p:animEffect>
                                  </p:childTnLst>
                                </p:cTn>
                              </p:par>
                              <p:par>
                                <p:cTn id="152" presetID="5" presetClass="entr" presetSubtype="10" fill="hold" grpId="0" nodeType="withEffect">
                                  <p:stCondLst>
                                    <p:cond delay="0"/>
                                  </p:stCondLst>
                                  <p:childTnLst>
                                    <p:set>
                                      <p:cBhvr>
                                        <p:cTn id="153" dur="1" fill="hold">
                                          <p:stCondLst>
                                            <p:cond delay="0"/>
                                          </p:stCondLst>
                                        </p:cTn>
                                        <p:tgtEl>
                                          <p:spTgt spid="1079"/>
                                        </p:tgtEl>
                                        <p:attrNameLst>
                                          <p:attrName>style.visibility</p:attrName>
                                        </p:attrNameLst>
                                      </p:cBhvr>
                                      <p:to>
                                        <p:strVal val="visible"/>
                                      </p:to>
                                    </p:set>
                                    <p:animEffect transition="in" filter="checkerboard(across)">
                                      <p:cBhvr>
                                        <p:cTn id="154" dur="500"/>
                                        <p:tgtEl>
                                          <p:spTgt spid="1079"/>
                                        </p:tgtEl>
                                      </p:cBhvr>
                                    </p:animEffect>
                                  </p:childTnLst>
                                </p:cTn>
                              </p:par>
                            </p:childTnLst>
                          </p:cTn>
                        </p:par>
                      </p:childTnLst>
                    </p:cTn>
                  </p:par>
                  <p:par>
                    <p:cTn id="155" fill="hold">
                      <p:stCondLst>
                        <p:cond delay="indefinite"/>
                      </p:stCondLst>
                      <p:childTnLst>
                        <p:par>
                          <p:cTn id="156" fill="hold">
                            <p:stCondLst>
                              <p:cond delay="0"/>
                            </p:stCondLst>
                            <p:childTnLst>
                              <p:par>
                                <p:cTn id="157" presetID="5" presetClass="entr" presetSubtype="10" fill="hold" grpId="0" nodeType="clickEffect">
                                  <p:stCondLst>
                                    <p:cond delay="0"/>
                                  </p:stCondLst>
                                  <p:childTnLst>
                                    <p:set>
                                      <p:cBhvr>
                                        <p:cTn id="158" dur="1" fill="hold">
                                          <p:stCondLst>
                                            <p:cond delay="0"/>
                                          </p:stCondLst>
                                        </p:cTn>
                                        <p:tgtEl>
                                          <p:spTgt spid="1088"/>
                                        </p:tgtEl>
                                        <p:attrNameLst>
                                          <p:attrName>style.visibility</p:attrName>
                                        </p:attrNameLst>
                                      </p:cBhvr>
                                      <p:to>
                                        <p:strVal val="visible"/>
                                      </p:to>
                                    </p:set>
                                    <p:animEffect transition="in" filter="checkerboard(across)">
                                      <p:cBhvr>
                                        <p:cTn id="159" dur="500"/>
                                        <p:tgtEl>
                                          <p:spTgt spid="1088"/>
                                        </p:tgtEl>
                                      </p:cBhvr>
                                    </p:animEffect>
                                  </p:childTnLst>
                                </p:cTn>
                              </p:par>
                              <p:par>
                                <p:cTn id="160" presetID="5" presetClass="entr" presetSubtype="10" fill="hold" grpId="0" nodeType="withEffect">
                                  <p:stCondLst>
                                    <p:cond delay="0"/>
                                  </p:stCondLst>
                                  <p:childTnLst>
                                    <p:set>
                                      <p:cBhvr>
                                        <p:cTn id="161" dur="1" fill="hold">
                                          <p:stCondLst>
                                            <p:cond delay="0"/>
                                          </p:stCondLst>
                                        </p:cTn>
                                        <p:tgtEl>
                                          <p:spTgt spid="1086"/>
                                        </p:tgtEl>
                                        <p:attrNameLst>
                                          <p:attrName>style.visibility</p:attrName>
                                        </p:attrNameLst>
                                      </p:cBhvr>
                                      <p:to>
                                        <p:strVal val="visible"/>
                                      </p:to>
                                    </p:set>
                                    <p:animEffect transition="in" filter="checkerboard(across)">
                                      <p:cBhvr>
                                        <p:cTn id="162" dur="500"/>
                                        <p:tgtEl>
                                          <p:spTgt spid="1086"/>
                                        </p:tgtEl>
                                      </p:cBhvr>
                                    </p:animEffect>
                                  </p:childTnLst>
                                </p:cTn>
                              </p:par>
                              <p:par>
                                <p:cTn id="163" presetID="5" presetClass="entr" presetSubtype="10" fill="hold" grpId="0" nodeType="withEffect">
                                  <p:stCondLst>
                                    <p:cond delay="0"/>
                                  </p:stCondLst>
                                  <p:childTnLst>
                                    <p:set>
                                      <p:cBhvr>
                                        <p:cTn id="164" dur="1" fill="hold">
                                          <p:stCondLst>
                                            <p:cond delay="0"/>
                                          </p:stCondLst>
                                        </p:cTn>
                                        <p:tgtEl>
                                          <p:spTgt spid="1080"/>
                                        </p:tgtEl>
                                        <p:attrNameLst>
                                          <p:attrName>style.visibility</p:attrName>
                                        </p:attrNameLst>
                                      </p:cBhvr>
                                      <p:to>
                                        <p:strVal val="visible"/>
                                      </p:to>
                                    </p:set>
                                    <p:animEffect transition="in" filter="checkerboard(across)">
                                      <p:cBhvr>
                                        <p:cTn id="165" dur="500"/>
                                        <p:tgtEl>
                                          <p:spTgt spid="1080"/>
                                        </p:tgtEl>
                                      </p:cBhvr>
                                    </p:animEffect>
                                  </p:childTnLst>
                                </p:cTn>
                              </p:par>
                            </p:childTnLst>
                          </p:cTn>
                        </p:par>
                      </p:childTnLst>
                    </p:cTn>
                  </p:par>
                  <p:par>
                    <p:cTn id="166" fill="hold">
                      <p:stCondLst>
                        <p:cond delay="indefinite"/>
                      </p:stCondLst>
                      <p:childTnLst>
                        <p:par>
                          <p:cTn id="167" fill="hold">
                            <p:stCondLst>
                              <p:cond delay="0"/>
                            </p:stCondLst>
                            <p:childTnLst>
                              <p:par>
                                <p:cTn id="168" presetID="5" presetClass="entr" presetSubtype="10" fill="hold" grpId="0" nodeType="clickEffect">
                                  <p:stCondLst>
                                    <p:cond delay="0"/>
                                  </p:stCondLst>
                                  <p:childTnLst>
                                    <p:set>
                                      <p:cBhvr>
                                        <p:cTn id="169" dur="1" fill="hold">
                                          <p:stCondLst>
                                            <p:cond delay="0"/>
                                          </p:stCondLst>
                                        </p:cTn>
                                        <p:tgtEl>
                                          <p:spTgt spid="1090"/>
                                        </p:tgtEl>
                                        <p:attrNameLst>
                                          <p:attrName>style.visibility</p:attrName>
                                        </p:attrNameLst>
                                      </p:cBhvr>
                                      <p:to>
                                        <p:strVal val="visible"/>
                                      </p:to>
                                    </p:set>
                                    <p:animEffect transition="in" filter="checkerboard(across)">
                                      <p:cBhvr>
                                        <p:cTn id="170" dur="500"/>
                                        <p:tgtEl>
                                          <p:spTgt spid="1090"/>
                                        </p:tgtEl>
                                      </p:cBhvr>
                                    </p:animEffect>
                                  </p:childTnLst>
                                </p:cTn>
                              </p:par>
                              <p:par>
                                <p:cTn id="171" presetID="5" presetClass="entr" presetSubtype="10" fill="hold" grpId="0" nodeType="withEffect">
                                  <p:stCondLst>
                                    <p:cond delay="0"/>
                                  </p:stCondLst>
                                  <p:childTnLst>
                                    <p:set>
                                      <p:cBhvr>
                                        <p:cTn id="172" dur="1" fill="hold">
                                          <p:stCondLst>
                                            <p:cond delay="0"/>
                                          </p:stCondLst>
                                        </p:cTn>
                                        <p:tgtEl>
                                          <p:spTgt spid="1081"/>
                                        </p:tgtEl>
                                        <p:attrNameLst>
                                          <p:attrName>style.visibility</p:attrName>
                                        </p:attrNameLst>
                                      </p:cBhvr>
                                      <p:to>
                                        <p:strVal val="visible"/>
                                      </p:to>
                                    </p:set>
                                    <p:animEffect transition="in" filter="checkerboard(across)">
                                      <p:cBhvr>
                                        <p:cTn id="173" dur="500"/>
                                        <p:tgtEl>
                                          <p:spTgt spid="1081"/>
                                        </p:tgtEl>
                                      </p:cBhvr>
                                    </p:animEffect>
                                  </p:childTnLst>
                                </p:cTn>
                              </p:par>
                              <p:par>
                                <p:cTn id="174" presetID="5" presetClass="entr" presetSubtype="10" fill="hold" grpId="0" nodeType="withEffect">
                                  <p:stCondLst>
                                    <p:cond delay="0"/>
                                  </p:stCondLst>
                                  <p:childTnLst>
                                    <p:set>
                                      <p:cBhvr>
                                        <p:cTn id="175" dur="1" fill="hold">
                                          <p:stCondLst>
                                            <p:cond delay="0"/>
                                          </p:stCondLst>
                                        </p:cTn>
                                        <p:tgtEl>
                                          <p:spTgt spid="1091"/>
                                        </p:tgtEl>
                                        <p:attrNameLst>
                                          <p:attrName>style.visibility</p:attrName>
                                        </p:attrNameLst>
                                      </p:cBhvr>
                                      <p:to>
                                        <p:strVal val="visible"/>
                                      </p:to>
                                    </p:set>
                                    <p:animEffect transition="in" filter="checkerboard(across)">
                                      <p:cBhvr>
                                        <p:cTn id="176" dur="500"/>
                                        <p:tgtEl>
                                          <p:spTgt spid="1091"/>
                                        </p:tgtEl>
                                      </p:cBhvr>
                                    </p:animEffect>
                                  </p:childTnLst>
                                </p:cTn>
                              </p:par>
                              <p:par>
                                <p:cTn id="177" presetID="5" presetClass="entr" presetSubtype="10" fill="hold" grpId="0" nodeType="withEffect">
                                  <p:stCondLst>
                                    <p:cond delay="0"/>
                                  </p:stCondLst>
                                  <p:childTnLst>
                                    <p:set>
                                      <p:cBhvr>
                                        <p:cTn id="178" dur="1" fill="hold">
                                          <p:stCondLst>
                                            <p:cond delay="0"/>
                                          </p:stCondLst>
                                        </p:cTn>
                                        <p:tgtEl>
                                          <p:spTgt spid="1087"/>
                                        </p:tgtEl>
                                        <p:attrNameLst>
                                          <p:attrName>style.visibility</p:attrName>
                                        </p:attrNameLst>
                                      </p:cBhvr>
                                      <p:to>
                                        <p:strVal val="visible"/>
                                      </p:to>
                                    </p:set>
                                    <p:animEffect transition="in" filter="checkerboard(across)">
                                      <p:cBhvr>
                                        <p:cTn id="179" dur="500"/>
                                        <p:tgtEl>
                                          <p:spTgt spid="1087"/>
                                        </p:tgtEl>
                                      </p:cBhvr>
                                    </p:animEffect>
                                  </p:childTnLst>
                                </p:cTn>
                              </p:par>
                              <p:par>
                                <p:cTn id="180" presetID="5" presetClass="entr" presetSubtype="10" fill="hold" grpId="0" nodeType="withEffect">
                                  <p:stCondLst>
                                    <p:cond delay="0"/>
                                  </p:stCondLst>
                                  <p:childTnLst>
                                    <p:set>
                                      <p:cBhvr>
                                        <p:cTn id="181" dur="1" fill="hold">
                                          <p:stCondLst>
                                            <p:cond delay="0"/>
                                          </p:stCondLst>
                                        </p:cTn>
                                        <p:tgtEl>
                                          <p:spTgt spid="1089"/>
                                        </p:tgtEl>
                                        <p:attrNameLst>
                                          <p:attrName>style.visibility</p:attrName>
                                        </p:attrNameLst>
                                      </p:cBhvr>
                                      <p:to>
                                        <p:strVal val="visible"/>
                                      </p:to>
                                    </p:set>
                                    <p:animEffect transition="in" filter="checkerboard(across)">
                                      <p:cBhvr>
                                        <p:cTn id="182" dur="500"/>
                                        <p:tgtEl>
                                          <p:spTgt spid="1089"/>
                                        </p:tgtEl>
                                      </p:cBhvr>
                                    </p:animEffect>
                                  </p:childTnLst>
                                </p:cTn>
                              </p:par>
                              <p:par>
                                <p:cTn id="183" presetID="5" presetClass="entr" presetSubtype="10" fill="hold" grpId="0" nodeType="withEffect">
                                  <p:stCondLst>
                                    <p:cond delay="0"/>
                                  </p:stCondLst>
                                  <p:childTnLst>
                                    <p:set>
                                      <p:cBhvr>
                                        <p:cTn id="184" dur="1" fill="hold">
                                          <p:stCondLst>
                                            <p:cond delay="0"/>
                                          </p:stCondLst>
                                        </p:cTn>
                                        <p:tgtEl>
                                          <p:spTgt spid="1083"/>
                                        </p:tgtEl>
                                        <p:attrNameLst>
                                          <p:attrName>style.visibility</p:attrName>
                                        </p:attrNameLst>
                                      </p:cBhvr>
                                      <p:to>
                                        <p:strVal val="visible"/>
                                      </p:to>
                                    </p:set>
                                    <p:animEffect transition="in" filter="checkerboard(across)">
                                      <p:cBhvr>
                                        <p:cTn id="185" dur="500"/>
                                        <p:tgtEl>
                                          <p:spTgt spid="1083"/>
                                        </p:tgtEl>
                                      </p:cBhvr>
                                    </p:animEffect>
                                  </p:childTnLst>
                                </p:cTn>
                              </p:par>
                              <p:par>
                                <p:cTn id="186" presetID="5" presetClass="entr" presetSubtype="10" fill="hold" grpId="0" nodeType="withEffect">
                                  <p:stCondLst>
                                    <p:cond delay="0"/>
                                  </p:stCondLst>
                                  <p:childTnLst>
                                    <p:set>
                                      <p:cBhvr>
                                        <p:cTn id="187" dur="1" fill="hold">
                                          <p:stCondLst>
                                            <p:cond delay="0"/>
                                          </p:stCondLst>
                                        </p:cTn>
                                        <p:tgtEl>
                                          <p:spTgt spid="1084"/>
                                        </p:tgtEl>
                                        <p:attrNameLst>
                                          <p:attrName>style.visibility</p:attrName>
                                        </p:attrNameLst>
                                      </p:cBhvr>
                                      <p:to>
                                        <p:strVal val="visible"/>
                                      </p:to>
                                    </p:set>
                                    <p:animEffect transition="in" filter="checkerboard(across)">
                                      <p:cBhvr>
                                        <p:cTn id="188" dur="500"/>
                                        <p:tgtEl>
                                          <p:spTgt spid="1084"/>
                                        </p:tgtEl>
                                      </p:cBhvr>
                                    </p:animEffect>
                                  </p:childTnLst>
                                </p:cTn>
                              </p:par>
                            </p:childTnLst>
                          </p:cTn>
                        </p:par>
                      </p:childTnLst>
                    </p:cTn>
                  </p:par>
                  <p:par>
                    <p:cTn id="189" fill="hold">
                      <p:stCondLst>
                        <p:cond delay="indefinite"/>
                      </p:stCondLst>
                      <p:childTnLst>
                        <p:par>
                          <p:cTn id="190" fill="hold">
                            <p:stCondLst>
                              <p:cond delay="0"/>
                            </p:stCondLst>
                            <p:childTnLst>
                              <p:par>
                                <p:cTn id="191" presetID="5" presetClass="entr" presetSubtype="10" fill="hold" grpId="0" nodeType="clickEffect">
                                  <p:stCondLst>
                                    <p:cond delay="0"/>
                                  </p:stCondLst>
                                  <p:childTnLst>
                                    <p:set>
                                      <p:cBhvr>
                                        <p:cTn id="192" dur="1" fill="hold">
                                          <p:stCondLst>
                                            <p:cond delay="0"/>
                                          </p:stCondLst>
                                        </p:cTn>
                                        <p:tgtEl>
                                          <p:spTgt spid="1031"/>
                                        </p:tgtEl>
                                        <p:attrNameLst>
                                          <p:attrName>style.visibility</p:attrName>
                                        </p:attrNameLst>
                                      </p:cBhvr>
                                      <p:to>
                                        <p:strVal val="visible"/>
                                      </p:to>
                                    </p:set>
                                    <p:animEffect transition="in" filter="checkerboard(across)">
                                      <p:cBhvr>
                                        <p:cTn id="193" dur="500"/>
                                        <p:tgtEl>
                                          <p:spTgt spid="1031"/>
                                        </p:tgtEl>
                                      </p:cBhvr>
                                    </p:animEffect>
                                  </p:childTnLst>
                                </p:cTn>
                              </p:par>
                              <p:par>
                                <p:cTn id="194" presetID="5" presetClass="entr" presetSubtype="10" fill="hold" grpId="0" nodeType="withEffect">
                                  <p:stCondLst>
                                    <p:cond delay="0"/>
                                  </p:stCondLst>
                                  <p:childTnLst>
                                    <p:set>
                                      <p:cBhvr>
                                        <p:cTn id="195" dur="1" fill="hold">
                                          <p:stCondLst>
                                            <p:cond delay="0"/>
                                          </p:stCondLst>
                                        </p:cTn>
                                        <p:tgtEl>
                                          <p:spTgt spid="1032"/>
                                        </p:tgtEl>
                                        <p:attrNameLst>
                                          <p:attrName>style.visibility</p:attrName>
                                        </p:attrNameLst>
                                      </p:cBhvr>
                                      <p:to>
                                        <p:strVal val="visible"/>
                                      </p:to>
                                    </p:set>
                                    <p:animEffect transition="in" filter="checkerboard(across)">
                                      <p:cBhvr>
                                        <p:cTn id="196" dur="500"/>
                                        <p:tgtEl>
                                          <p:spTgt spid="1032"/>
                                        </p:tgtEl>
                                      </p:cBhvr>
                                    </p:animEffect>
                                  </p:childTnLst>
                                </p:cTn>
                              </p:par>
                            </p:childTnLst>
                          </p:cTn>
                        </p:par>
                      </p:childTnLst>
                    </p:cTn>
                  </p:par>
                  <p:par>
                    <p:cTn id="197" fill="hold">
                      <p:stCondLst>
                        <p:cond delay="indefinite"/>
                      </p:stCondLst>
                      <p:childTnLst>
                        <p:par>
                          <p:cTn id="198" fill="hold">
                            <p:stCondLst>
                              <p:cond delay="0"/>
                            </p:stCondLst>
                            <p:childTnLst>
                              <p:par>
                                <p:cTn id="199" presetID="5" presetClass="entr" presetSubtype="10" fill="hold" grpId="0" nodeType="clickEffect">
                                  <p:stCondLst>
                                    <p:cond delay="0"/>
                                  </p:stCondLst>
                                  <p:childTnLst>
                                    <p:set>
                                      <p:cBhvr>
                                        <p:cTn id="200" dur="1" fill="hold">
                                          <p:stCondLst>
                                            <p:cond delay="0"/>
                                          </p:stCondLst>
                                        </p:cTn>
                                        <p:tgtEl>
                                          <p:spTgt spid="1100"/>
                                        </p:tgtEl>
                                        <p:attrNameLst>
                                          <p:attrName>style.visibility</p:attrName>
                                        </p:attrNameLst>
                                      </p:cBhvr>
                                      <p:to>
                                        <p:strVal val="visible"/>
                                      </p:to>
                                    </p:set>
                                    <p:animEffect transition="in" filter="checkerboard(across)">
                                      <p:cBhvr>
                                        <p:cTn id="201" dur="500"/>
                                        <p:tgtEl>
                                          <p:spTgt spid="1100"/>
                                        </p:tgtEl>
                                      </p:cBhvr>
                                    </p:animEffect>
                                  </p:childTnLst>
                                </p:cTn>
                              </p:par>
                              <p:par>
                                <p:cTn id="202" presetID="5" presetClass="entr" presetSubtype="10" fill="hold" grpId="0" nodeType="withEffect">
                                  <p:stCondLst>
                                    <p:cond delay="0"/>
                                  </p:stCondLst>
                                  <p:childTnLst>
                                    <p:set>
                                      <p:cBhvr>
                                        <p:cTn id="203" dur="1" fill="hold">
                                          <p:stCondLst>
                                            <p:cond delay="0"/>
                                          </p:stCondLst>
                                        </p:cTn>
                                        <p:tgtEl>
                                          <p:spTgt spid="1076"/>
                                        </p:tgtEl>
                                        <p:attrNameLst>
                                          <p:attrName>style.visibility</p:attrName>
                                        </p:attrNameLst>
                                      </p:cBhvr>
                                      <p:to>
                                        <p:strVal val="visible"/>
                                      </p:to>
                                    </p:set>
                                    <p:animEffect transition="in" filter="checkerboard(across)">
                                      <p:cBhvr>
                                        <p:cTn id="204" dur="500"/>
                                        <p:tgtEl>
                                          <p:spTgt spid="1076"/>
                                        </p:tgtEl>
                                      </p:cBhvr>
                                    </p:animEffect>
                                  </p:childTnLst>
                                </p:cTn>
                              </p:par>
                              <p:par>
                                <p:cTn id="205" presetID="5" presetClass="entr" presetSubtype="10" fill="hold" grpId="0" nodeType="withEffect">
                                  <p:stCondLst>
                                    <p:cond delay="0"/>
                                  </p:stCondLst>
                                  <p:childTnLst>
                                    <p:set>
                                      <p:cBhvr>
                                        <p:cTn id="206" dur="1" fill="hold">
                                          <p:stCondLst>
                                            <p:cond delay="0"/>
                                          </p:stCondLst>
                                        </p:cTn>
                                        <p:tgtEl>
                                          <p:spTgt spid="1074"/>
                                        </p:tgtEl>
                                        <p:attrNameLst>
                                          <p:attrName>style.visibility</p:attrName>
                                        </p:attrNameLst>
                                      </p:cBhvr>
                                      <p:to>
                                        <p:strVal val="visible"/>
                                      </p:to>
                                    </p:set>
                                    <p:animEffect transition="in" filter="checkerboard(across)">
                                      <p:cBhvr>
                                        <p:cTn id="207" dur="500"/>
                                        <p:tgtEl>
                                          <p:spTgt spid="1074"/>
                                        </p:tgtEl>
                                      </p:cBhvr>
                                    </p:animEffect>
                                  </p:childTnLst>
                                </p:cTn>
                              </p:par>
                              <p:par>
                                <p:cTn id="208" presetID="5" presetClass="entr" presetSubtype="10" fill="hold" grpId="0" nodeType="withEffect">
                                  <p:stCondLst>
                                    <p:cond delay="0"/>
                                  </p:stCondLst>
                                  <p:childTnLst>
                                    <p:set>
                                      <p:cBhvr>
                                        <p:cTn id="209" dur="1" fill="hold">
                                          <p:stCondLst>
                                            <p:cond delay="0"/>
                                          </p:stCondLst>
                                        </p:cTn>
                                        <p:tgtEl>
                                          <p:spTgt spid="1099"/>
                                        </p:tgtEl>
                                        <p:attrNameLst>
                                          <p:attrName>style.visibility</p:attrName>
                                        </p:attrNameLst>
                                      </p:cBhvr>
                                      <p:to>
                                        <p:strVal val="visible"/>
                                      </p:to>
                                    </p:set>
                                    <p:animEffect transition="in" filter="checkerboard(across)">
                                      <p:cBhvr>
                                        <p:cTn id="210" dur="500"/>
                                        <p:tgtEl>
                                          <p:spTgt spid="1099"/>
                                        </p:tgtEl>
                                      </p:cBhvr>
                                    </p:animEffect>
                                  </p:childTnLst>
                                </p:cTn>
                              </p:par>
                              <p:par>
                                <p:cTn id="211" presetID="5" presetClass="entr" presetSubtype="10" fill="hold" grpId="0" nodeType="withEffect">
                                  <p:stCondLst>
                                    <p:cond delay="0"/>
                                  </p:stCondLst>
                                  <p:childTnLst>
                                    <p:set>
                                      <p:cBhvr>
                                        <p:cTn id="212" dur="1" fill="hold">
                                          <p:stCondLst>
                                            <p:cond delay="0"/>
                                          </p:stCondLst>
                                        </p:cTn>
                                        <p:tgtEl>
                                          <p:spTgt spid="1073"/>
                                        </p:tgtEl>
                                        <p:attrNameLst>
                                          <p:attrName>style.visibility</p:attrName>
                                        </p:attrNameLst>
                                      </p:cBhvr>
                                      <p:to>
                                        <p:strVal val="visible"/>
                                      </p:to>
                                    </p:set>
                                    <p:animEffect transition="in" filter="checkerboard(across)">
                                      <p:cBhvr>
                                        <p:cTn id="213" dur="500"/>
                                        <p:tgtEl>
                                          <p:spTgt spid="1073"/>
                                        </p:tgtEl>
                                      </p:cBhvr>
                                    </p:animEffect>
                                  </p:childTnLst>
                                </p:cTn>
                              </p:par>
                            </p:childTnLst>
                          </p:cTn>
                        </p:par>
                      </p:childTnLst>
                    </p:cTn>
                  </p:par>
                  <p:par>
                    <p:cTn id="214" fill="hold">
                      <p:stCondLst>
                        <p:cond delay="indefinite"/>
                      </p:stCondLst>
                      <p:childTnLst>
                        <p:par>
                          <p:cTn id="215" fill="hold">
                            <p:stCondLst>
                              <p:cond delay="0"/>
                            </p:stCondLst>
                            <p:childTnLst>
                              <p:par>
                                <p:cTn id="216" presetID="5" presetClass="entr" presetSubtype="10" fill="hold" grpId="0" nodeType="clickEffect">
                                  <p:stCondLst>
                                    <p:cond delay="0"/>
                                  </p:stCondLst>
                                  <p:childTnLst>
                                    <p:set>
                                      <p:cBhvr>
                                        <p:cTn id="217" dur="1" fill="hold">
                                          <p:stCondLst>
                                            <p:cond delay="0"/>
                                          </p:stCondLst>
                                        </p:cTn>
                                        <p:tgtEl>
                                          <p:spTgt spid="1102"/>
                                        </p:tgtEl>
                                        <p:attrNameLst>
                                          <p:attrName>style.visibility</p:attrName>
                                        </p:attrNameLst>
                                      </p:cBhvr>
                                      <p:to>
                                        <p:strVal val="visible"/>
                                      </p:to>
                                    </p:set>
                                    <p:animEffect transition="in" filter="checkerboard(across)">
                                      <p:cBhvr>
                                        <p:cTn id="218" dur="500"/>
                                        <p:tgtEl>
                                          <p:spTgt spid="1102"/>
                                        </p:tgtEl>
                                      </p:cBhvr>
                                    </p:animEffect>
                                  </p:childTnLst>
                                </p:cTn>
                              </p:par>
                              <p:par>
                                <p:cTn id="219" presetID="5" presetClass="entr" presetSubtype="10" fill="hold" grpId="0" nodeType="withEffect">
                                  <p:stCondLst>
                                    <p:cond delay="0"/>
                                  </p:stCondLst>
                                  <p:childTnLst>
                                    <p:set>
                                      <p:cBhvr>
                                        <p:cTn id="220" dur="1" fill="hold">
                                          <p:stCondLst>
                                            <p:cond delay="0"/>
                                          </p:stCondLst>
                                        </p:cTn>
                                        <p:tgtEl>
                                          <p:spTgt spid="1101"/>
                                        </p:tgtEl>
                                        <p:attrNameLst>
                                          <p:attrName>style.visibility</p:attrName>
                                        </p:attrNameLst>
                                      </p:cBhvr>
                                      <p:to>
                                        <p:strVal val="visible"/>
                                      </p:to>
                                    </p:set>
                                    <p:animEffect transition="in" filter="checkerboard(across)">
                                      <p:cBhvr>
                                        <p:cTn id="221" dur="500"/>
                                        <p:tgtEl>
                                          <p:spTgt spid="1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1" grpId="0"/>
      <p:bldP spid="1052" grpId="0"/>
      <p:bldP spid="1053" grpId="0" animBg="1"/>
      <p:bldP spid="1054" grpId="0"/>
      <p:bldP spid="1055" grpId="0"/>
      <p:bldP spid="1056" grpId="0" animBg="1"/>
      <p:bldP spid="1057" grpId="0" animBg="1"/>
      <p:bldP spid="1058" grpId="0"/>
      <p:bldP spid="1059" grpId="0"/>
      <p:bldP spid="1060" grpId="0" animBg="1"/>
      <p:bldP spid="1061" grpId="0" animBg="1"/>
      <p:bldP spid="1062" grpId="0"/>
      <p:bldP spid="1064" grpId="0" animBg="1"/>
      <p:bldP spid="1066" grpId="0" animBg="1"/>
      <p:bldP spid="1067" grpId="0"/>
      <p:bldP spid="1068" grpId="0" animBg="1"/>
      <p:bldP spid="12333" grpId="0" animBg="1"/>
      <p:bldP spid="1070" grpId="0" animBg="1"/>
      <p:bldP spid="1071" grpId="0" animBg="1"/>
      <p:bldP spid="1072" grpId="0" animBg="1"/>
      <p:bldP spid="1073" grpId="0" animBg="1"/>
      <p:bldP spid="1074" grpId="0" animBg="1"/>
      <p:bldP spid="1075" grpId="0" animBg="1"/>
      <p:bldP spid="1076" grpId="0"/>
      <p:bldP spid="1077" grpId="0" animBg="1"/>
      <p:bldP spid="1078" grpId="0" animBg="1"/>
      <p:bldP spid="1079" grpId="0" animBg="1"/>
      <p:bldP spid="1080" grpId="0" animBg="1"/>
      <p:bldP spid="1081" grpId="0" animBg="1"/>
      <p:bldP spid="1083" grpId="0" animBg="1"/>
      <p:bldP spid="1084" grpId="0"/>
      <p:bldP spid="1085" grpId="0" animBg="1"/>
      <p:bldP spid="1086" grpId="0" animBg="1"/>
      <p:bldP spid="1087" grpId="0" animBg="1"/>
      <p:bldP spid="1088" grpId="0"/>
      <p:bldP spid="1089" grpId="0" animBg="1"/>
      <p:bldP spid="1090" grpId="0" animBg="1"/>
      <p:bldP spid="1091" grpId="0" animBg="1"/>
      <p:bldP spid="1093" grpId="0"/>
      <p:bldP spid="1094" grpId="0"/>
      <p:bldP spid="1095" grpId="0" animBg="1"/>
      <p:bldP spid="1096" grpId="0" animBg="1"/>
      <p:bldP spid="1097" grpId="0"/>
      <p:bldP spid="1098" grpId="0" animBg="1"/>
      <p:bldP spid="1099" grpId="0" animBg="1"/>
      <p:bldP spid="1100" grpId="0"/>
      <p:bldP spid="1101" grpId="0"/>
      <p:bldP spid="1102" grpId="0" animBg="1"/>
      <p:bldP spid="1103" grpId="0" animBg="1"/>
      <p:bldP spid="1104" grpId="0" animBg="1"/>
      <p:bldP spid="1105" grpId="0" animBg="1"/>
      <p:bldP spid="1106" grpId="0" animBg="1"/>
      <p:bldP spid="1031" grpId="0" animBg="1"/>
      <p:bldP spid="1032" grpId="0"/>
      <p:bldP spid="1034" grpId="0" animBg="1"/>
      <p:bldP spid="103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a:extLst>
              <a:ext uri="{FF2B5EF4-FFF2-40B4-BE49-F238E27FC236}">
                <a16:creationId xmlns:a16="http://schemas.microsoft.com/office/drawing/2014/main" id="{5775E179-0320-4B14-ABE4-E6FC8B467F6F}"/>
              </a:ext>
            </a:extLst>
          </p:cNvPr>
          <p:cNvSpPr txBox="1"/>
          <p:nvPr/>
        </p:nvSpPr>
        <p:spPr>
          <a:xfrm>
            <a:off x="675404" y="979648"/>
            <a:ext cx="1498680" cy="323165"/>
          </a:xfrm>
          <a:prstGeom prst="rect">
            <a:avLst/>
          </a:prstGeom>
          <a:solidFill>
            <a:srgbClr val="F27A1B"/>
          </a:solidFill>
          <a:effectLst>
            <a:outerShdw blurRad="50800" dist="38100" dir="2700000" algn="tl" rotWithShape="0">
              <a:prstClr val="black">
                <a:alpha val="40000"/>
              </a:prstClr>
            </a:outerShdw>
          </a:effectLst>
          <a:scene3d>
            <a:camera prst="perspectiveLeft"/>
            <a:lightRig rig="threePt" dir="t"/>
          </a:scene3d>
          <a:sp3d>
            <a:bevelT w="165100" prst="coolSlant"/>
          </a:sp3d>
        </p:spPr>
        <p:txBody>
          <a:bodyPr wrap="none" rtlCol="0">
            <a:spAutoFit/>
          </a:bodyPr>
          <a:lstStyle/>
          <a:p>
            <a:r>
              <a:rPr lang="cs-CZ" sz="1500" dirty="0" err="1"/>
              <a:t>Angiotensinogen</a:t>
            </a:r>
            <a:endParaRPr lang="en-US" sz="1350" dirty="0"/>
          </a:p>
        </p:txBody>
      </p:sp>
      <p:sp>
        <p:nvSpPr>
          <p:cNvPr id="4" name="TextovéPole 3">
            <a:extLst>
              <a:ext uri="{FF2B5EF4-FFF2-40B4-BE49-F238E27FC236}">
                <a16:creationId xmlns:a16="http://schemas.microsoft.com/office/drawing/2014/main" id="{673A8AA6-0690-4FAC-BEEE-BA2F12D8C0A1}"/>
              </a:ext>
            </a:extLst>
          </p:cNvPr>
          <p:cNvSpPr txBox="1"/>
          <p:nvPr/>
        </p:nvSpPr>
        <p:spPr>
          <a:xfrm>
            <a:off x="727807" y="2097484"/>
            <a:ext cx="1203727" cy="323165"/>
          </a:xfrm>
          <a:prstGeom prst="rect">
            <a:avLst/>
          </a:prstGeom>
          <a:solidFill>
            <a:srgbClr val="E7F0F9"/>
          </a:solidFill>
          <a:scene3d>
            <a:camera prst="orthographicFront"/>
            <a:lightRig rig="threePt" dir="t"/>
          </a:scene3d>
          <a:sp3d>
            <a:bevelT w="114300" prst="artDeco"/>
          </a:sp3d>
        </p:spPr>
        <p:txBody>
          <a:bodyPr wrap="none" rtlCol="0">
            <a:spAutoFit/>
          </a:bodyPr>
          <a:lstStyle/>
          <a:p>
            <a:r>
              <a:rPr lang="cs-CZ" sz="1500" dirty="0"/>
              <a:t>Angiotenzin I</a:t>
            </a:r>
            <a:endParaRPr lang="en-US" sz="1500" dirty="0"/>
          </a:p>
        </p:txBody>
      </p:sp>
      <p:sp>
        <p:nvSpPr>
          <p:cNvPr id="5" name="TextovéPole 4">
            <a:extLst>
              <a:ext uri="{FF2B5EF4-FFF2-40B4-BE49-F238E27FC236}">
                <a16:creationId xmlns:a16="http://schemas.microsoft.com/office/drawing/2014/main" id="{E9DC6DE7-A32B-4DE3-A579-E4425379DF15}"/>
              </a:ext>
            </a:extLst>
          </p:cNvPr>
          <p:cNvSpPr txBox="1"/>
          <p:nvPr/>
        </p:nvSpPr>
        <p:spPr>
          <a:xfrm>
            <a:off x="759360" y="3587252"/>
            <a:ext cx="1251818" cy="323165"/>
          </a:xfrm>
          <a:prstGeom prst="rect">
            <a:avLst/>
          </a:prstGeom>
          <a:solidFill>
            <a:srgbClr val="F1F9E4"/>
          </a:solidFill>
          <a:scene3d>
            <a:camera prst="orthographicFront"/>
            <a:lightRig rig="threePt" dir="t"/>
          </a:scene3d>
          <a:sp3d>
            <a:bevelT w="114300" prst="artDeco"/>
          </a:sp3d>
        </p:spPr>
        <p:txBody>
          <a:bodyPr wrap="none" rtlCol="0">
            <a:spAutoFit/>
          </a:bodyPr>
          <a:lstStyle/>
          <a:p>
            <a:r>
              <a:rPr lang="cs-CZ" sz="1500" dirty="0"/>
              <a:t>Angiotenzin II</a:t>
            </a:r>
            <a:endParaRPr lang="en-US" sz="1500" dirty="0"/>
          </a:p>
        </p:txBody>
      </p:sp>
      <p:sp>
        <p:nvSpPr>
          <p:cNvPr id="6" name="TextovéPole 5">
            <a:extLst>
              <a:ext uri="{FF2B5EF4-FFF2-40B4-BE49-F238E27FC236}">
                <a16:creationId xmlns:a16="http://schemas.microsoft.com/office/drawing/2014/main" id="{2F0F4567-CCB1-4176-9708-3343749CA1B9}"/>
              </a:ext>
            </a:extLst>
          </p:cNvPr>
          <p:cNvSpPr txBox="1"/>
          <p:nvPr/>
        </p:nvSpPr>
        <p:spPr>
          <a:xfrm>
            <a:off x="4346310" y="3733754"/>
            <a:ext cx="1602843" cy="323165"/>
          </a:xfrm>
          <a:prstGeom prst="rect">
            <a:avLst/>
          </a:prstGeom>
          <a:solidFill>
            <a:srgbClr val="FE8F99"/>
          </a:solidFill>
          <a:scene3d>
            <a:camera prst="orthographicFront"/>
            <a:lightRig rig="threePt" dir="t"/>
          </a:scene3d>
          <a:sp3d>
            <a:bevelT w="114300" prst="artDeco"/>
          </a:sp3d>
        </p:spPr>
        <p:txBody>
          <a:bodyPr wrap="square" rtlCol="0">
            <a:spAutoFit/>
          </a:bodyPr>
          <a:lstStyle/>
          <a:p>
            <a:r>
              <a:rPr lang="cs-CZ" sz="1500" dirty="0"/>
              <a:t>Angiotenzin (1-7)</a:t>
            </a:r>
            <a:endParaRPr lang="en-US" sz="1500" dirty="0"/>
          </a:p>
        </p:txBody>
      </p:sp>
      <p:sp>
        <p:nvSpPr>
          <p:cNvPr id="7" name="TextovéPole 6">
            <a:extLst>
              <a:ext uri="{FF2B5EF4-FFF2-40B4-BE49-F238E27FC236}">
                <a16:creationId xmlns:a16="http://schemas.microsoft.com/office/drawing/2014/main" id="{65E5D626-31D2-4711-9284-AE9302BD10F7}"/>
              </a:ext>
            </a:extLst>
          </p:cNvPr>
          <p:cNvSpPr txBox="1"/>
          <p:nvPr/>
        </p:nvSpPr>
        <p:spPr>
          <a:xfrm>
            <a:off x="4301971" y="2063529"/>
            <a:ext cx="1525931" cy="323165"/>
          </a:xfrm>
          <a:prstGeom prst="rect">
            <a:avLst/>
          </a:prstGeom>
          <a:solidFill>
            <a:srgbClr val="FDC503"/>
          </a:solidFill>
          <a:ln>
            <a:noFill/>
          </a:ln>
          <a:scene3d>
            <a:camera prst="orthographicFront"/>
            <a:lightRig rig="threePt" dir="t"/>
          </a:scene3d>
          <a:sp3d>
            <a:bevelT w="114300" prst="artDeco"/>
          </a:sp3d>
        </p:spPr>
        <p:txBody>
          <a:bodyPr wrap="none" rtlCol="0">
            <a:spAutoFit/>
          </a:bodyPr>
          <a:lstStyle/>
          <a:p>
            <a:r>
              <a:rPr lang="cs-CZ" sz="1500" dirty="0"/>
              <a:t>Angiotensin (1-9)</a:t>
            </a:r>
            <a:endParaRPr lang="en-US" sz="1500" dirty="0"/>
          </a:p>
        </p:txBody>
      </p:sp>
      <p:sp>
        <p:nvSpPr>
          <p:cNvPr id="8" name="TextovéPole 7">
            <a:extLst>
              <a:ext uri="{FF2B5EF4-FFF2-40B4-BE49-F238E27FC236}">
                <a16:creationId xmlns:a16="http://schemas.microsoft.com/office/drawing/2014/main" id="{25045F5C-083E-4657-9F80-A1E0DFC859FA}"/>
              </a:ext>
            </a:extLst>
          </p:cNvPr>
          <p:cNvSpPr txBox="1"/>
          <p:nvPr/>
        </p:nvSpPr>
        <p:spPr>
          <a:xfrm>
            <a:off x="2738297" y="1990234"/>
            <a:ext cx="588816" cy="323165"/>
          </a:xfrm>
          <a:prstGeom prst="rect">
            <a:avLst/>
          </a:prstGeom>
          <a:solidFill>
            <a:srgbClr val="F0EFEA"/>
          </a:solidFill>
        </p:spPr>
        <p:txBody>
          <a:bodyPr wrap="none" rtlCol="0">
            <a:spAutoFit/>
          </a:bodyPr>
          <a:lstStyle/>
          <a:p>
            <a:r>
              <a:rPr lang="cs-CZ" sz="1500" dirty="0"/>
              <a:t>ACE2</a:t>
            </a:r>
            <a:endParaRPr lang="en-US" sz="1500" dirty="0"/>
          </a:p>
        </p:txBody>
      </p:sp>
      <p:sp>
        <p:nvSpPr>
          <p:cNvPr id="9" name="TextovéPole 8">
            <a:extLst>
              <a:ext uri="{FF2B5EF4-FFF2-40B4-BE49-F238E27FC236}">
                <a16:creationId xmlns:a16="http://schemas.microsoft.com/office/drawing/2014/main" id="{43F57E9B-7579-4733-BB73-5C7B53C42FC0}"/>
              </a:ext>
            </a:extLst>
          </p:cNvPr>
          <p:cNvSpPr txBox="1"/>
          <p:nvPr/>
        </p:nvSpPr>
        <p:spPr>
          <a:xfrm>
            <a:off x="7016190" y="2408057"/>
            <a:ext cx="2110321" cy="323165"/>
          </a:xfrm>
          <a:prstGeom prst="rect">
            <a:avLst/>
          </a:prstGeom>
          <a:solidFill>
            <a:srgbClr val="0070C0"/>
          </a:solidFill>
        </p:spPr>
        <p:txBody>
          <a:bodyPr wrap="none" rtlCol="0">
            <a:spAutoFit/>
          </a:bodyPr>
          <a:lstStyle/>
          <a:p>
            <a:r>
              <a:rPr lang="cs-CZ" sz="1500" dirty="0">
                <a:solidFill>
                  <a:schemeClr val="bg1"/>
                </a:solidFill>
              </a:rPr>
              <a:t>Anti-</a:t>
            </a:r>
            <a:r>
              <a:rPr lang="cs-CZ" sz="1500" dirty="0" err="1">
                <a:solidFill>
                  <a:schemeClr val="bg1"/>
                </a:solidFill>
              </a:rPr>
              <a:t>inflammatory</a:t>
            </a:r>
            <a:r>
              <a:rPr lang="cs-CZ" sz="1500" dirty="0">
                <a:solidFill>
                  <a:schemeClr val="bg1"/>
                </a:solidFill>
              </a:rPr>
              <a:t> </a:t>
            </a:r>
            <a:r>
              <a:rPr lang="cs-CZ" sz="1500" dirty="0" err="1">
                <a:solidFill>
                  <a:schemeClr val="bg1"/>
                </a:solidFill>
              </a:rPr>
              <a:t>effect</a:t>
            </a:r>
            <a:endParaRPr lang="en-US" sz="1500" dirty="0">
              <a:solidFill>
                <a:schemeClr val="bg1"/>
              </a:solidFill>
            </a:endParaRPr>
          </a:p>
        </p:txBody>
      </p:sp>
      <p:sp>
        <p:nvSpPr>
          <p:cNvPr id="10" name="TextovéPole 9">
            <a:extLst>
              <a:ext uri="{FF2B5EF4-FFF2-40B4-BE49-F238E27FC236}">
                <a16:creationId xmlns:a16="http://schemas.microsoft.com/office/drawing/2014/main" id="{8F8E3BAD-F80D-4260-AFFE-4D9CA9441E62}"/>
              </a:ext>
            </a:extLst>
          </p:cNvPr>
          <p:cNvSpPr txBox="1"/>
          <p:nvPr/>
        </p:nvSpPr>
        <p:spPr>
          <a:xfrm rot="5400000">
            <a:off x="1259443" y="1421317"/>
            <a:ext cx="701240" cy="553998"/>
          </a:xfrm>
          <a:prstGeom prst="rect">
            <a:avLst/>
          </a:prstGeom>
          <a:solidFill>
            <a:srgbClr val="F0EFEA"/>
          </a:solidFill>
        </p:spPr>
        <p:txBody>
          <a:bodyPr wrap="square" rtlCol="0">
            <a:spAutoFit/>
          </a:bodyPr>
          <a:lstStyle/>
          <a:p>
            <a:r>
              <a:rPr lang="cs-CZ" sz="1500" dirty="0"/>
              <a:t> </a:t>
            </a:r>
          </a:p>
          <a:p>
            <a:r>
              <a:rPr lang="cs-CZ" sz="1500" dirty="0"/>
              <a:t>Renin</a:t>
            </a:r>
          </a:p>
        </p:txBody>
      </p:sp>
      <p:sp>
        <p:nvSpPr>
          <p:cNvPr id="14" name="TextovéPole 13">
            <a:extLst>
              <a:ext uri="{FF2B5EF4-FFF2-40B4-BE49-F238E27FC236}">
                <a16:creationId xmlns:a16="http://schemas.microsoft.com/office/drawing/2014/main" id="{641E8F6F-632F-4C40-8055-629B44AFD253}"/>
              </a:ext>
            </a:extLst>
          </p:cNvPr>
          <p:cNvSpPr txBox="1"/>
          <p:nvPr/>
        </p:nvSpPr>
        <p:spPr>
          <a:xfrm>
            <a:off x="4436985" y="4706631"/>
            <a:ext cx="2110321" cy="323165"/>
          </a:xfrm>
          <a:prstGeom prst="rect">
            <a:avLst/>
          </a:prstGeom>
          <a:solidFill>
            <a:srgbClr val="0070C0"/>
          </a:solidFill>
        </p:spPr>
        <p:txBody>
          <a:bodyPr wrap="none" rtlCol="0">
            <a:spAutoFit/>
          </a:bodyPr>
          <a:lstStyle/>
          <a:p>
            <a:r>
              <a:rPr lang="cs-CZ" sz="1500" dirty="0">
                <a:solidFill>
                  <a:schemeClr val="bg1"/>
                </a:solidFill>
              </a:rPr>
              <a:t>Anti-</a:t>
            </a:r>
            <a:r>
              <a:rPr lang="cs-CZ" sz="1500" dirty="0" err="1">
                <a:solidFill>
                  <a:schemeClr val="bg1"/>
                </a:solidFill>
              </a:rPr>
              <a:t>inflammatory</a:t>
            </a:r>
            <a:r>
              <a:rPr lang="cs-CZ" sz="1500" dirty="0">
                <a:solidFill>
                  <a:schemeClr val="bg1"/>
                </a:solidFill>
              </a:rPr>
              <a:t> </a:t>
            </a:r>
            <a:r>
              <a:rPr lang="cs-CZ" sz="1500" dirty="0" err="1">
                <a:solidFill>
                  <a:schemeClr val="bg1"/>
                </a:solidFill>
              </a:rPr>
              <a:t>effect</a:t>
            </a:r>
            <a:endParaRPr lang="en-US" sz="1500" dirty="0">
              <a:solidFill>
                <a:schemeClr val="bg1"/>
              </a:solidFill>
            </a:endParaRPr>
          </a:p>
        </p:txBody>
      </p:sp>
      <p:sp>
        <p:nvSpPr>
          <p:cNvPr id="15" name="TextovéPole 14">
            <a:extLst>
              <a:ext uri="{FF2B5EF4-FFF2-40B4-BE49-F238E27FC236}">
                <a16:creationId xmlns:a16="http://schemas.microsoft.com/office/drawing/2014/main" id="{B52DCC43-EFB4-4C08-828D-A859D8ACB8EF}"/>
              </a:ext>
            </a:extLst>
          </p:cNvPr>
          <p:cNvSpPr txBox="1"/>
          <p:nvPr/>
        </p:nvSpPr>
        <p:spPr>
          <a:xfrm>
            <a:off x="4436985" y="5006714"/>
            <a:ext cx="2067393" cy="323165"/>
          </a:xfrm>
          <a:prstGeom prst="rect">
            <a:avLst/>
          </a:prstGeom>
          <a:solidFill>
            <a:srgbClr val="0070C0"/>
          </a:solidFill>
        </p:spPr>
        <p:txBody>
          <a:bodyPr wrap="square" rtlCol="0">
            <a:spAutoFit/>
          </a:bodyPr>
          <a:lstStyle/>
          <a:p>
            <a:r>
              <a:rPr lang="cs-CZ" sz="1500" dirty="0">
                <a:solidFill>
                  <a:schemeClr val="bg1"/>
                </a:solidFill>
              </a:rPr>
              <a:t>Anti-</a:t>
            </a:r>
            <a:r>
              <a:rPr lang="cs-CZ" sz="1500" dirty="0" err="1">
                <a:solidFill>
                  <a:schemeClr val="bg1"/>
                </a:solidFill>
              </a:rPr>
              <a:t>fibrotic</a:t>
            </a:r>
            <a:r>
              <a:rPr lang="cs-CZ" sz="1500" dirty="0">
                <a:solidFill>
                  <a:schemeClr val="bg1"/>
                </a:solidFill>
              </a:rPr>
              <a:t> </a:t>
            </a:r>
            <a:r>
              <a:rPr lang="cs-CZ" sz="1500" dirty="0" err="1">
                <a:solidFill>
                  <a:schemeClr val="bg1"/>
                </a:solidFill>
              </a:rPr>
              <a:t>effect</a:t>
            </a:r>
            <a:endParaRPr lang="en-US" sz="1500" dirty="0">
              <a:solidFill>
                <a:schemeClr val="bg1"/>
              </a:solidFill>
            </a:endParaRPr>
          </a:p>
        </p:txBody>
      </p:sp>
      <p:sp>
        <p:nvSpPr>
          <p:cNvPr id="3" name="Obdélník 2">
            <a:extLst>
              <a:ext uri="{FF2B5EF4-FFF2-40B4-BE49-F238E27FC236}">
                <a16:creationId xmlns:a16="http://schemas.microsoft.com/office/drawing/2014/main" id="{EF8F9D0F-3FB7-4FDF-828A-2D9194E1EC9C}"/>
              </a:ext>
            </a:extLst>
          </p:cNvPr>
          <p:cNvSpPr/>
          <p:nvPr/>
        </p:nvSpPr>
        <p:spPr>
          <a:xfrm>
            <a:off x="6208867" y="5674407"/>
            <a:ext cx="2251565" cy="248384"/>
          </a:xfrm>
          <a:prstGeom prst="rect">
            <a:avLst/>
          </a:prstGeom>
          <a:solidFill>
            <a:srgbClr val="F0EF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 name="TextovéPole 18">
            <a:extLst>
              <a:ext uri="{FF2B5EF4-FFF2-40B4-BE49-F238E27FC236}">
                <a16:creationId xmlns:a16="http://schemas.microsoft.com/office/drawing/2014/main" id="{4BDEE283-37FD-4B97-9AD9-75F37B8F6F71}"/>
              </a:ext>
            </a:extLst>
          </p:cNvPr>
          <p:cNvSpPr txBox="1"/>
          <p:nvPr/>
        </p:nvSpPr>
        <p:spPr>
          <a:xfrm>
            <a:off x="844248" y="4452065"/>
            <a:ext cx="1183914" cy="323165"/>
          </a:xfrm>
          <a:prstGeom prst="rect">
            <a:avLst/>
          </a:prstGeom>
          <a:solidFill>
            <a:srgbClr val="F0EFEA"/>
          </a:solidFill>
        </p:spPr>
        <p:txBody>
          <a:bodyPr wrap="none" rtlCol="0">
            <a:spAutoFit/>
          </a:bodyPr>
          <a:lstStyle/>
          <a:p>
            <a:r>
              <a:rPr lang="cs-CZ" sz="1500" dirty="0"/>
              <a:t>AT1 receptor</a:t>
            </a:r>
            <a:endParaRPr lang="en-US" sz="1500" dirty="0"/>
          </a:p>
        </p:txBody>
      </p:sp>
      <p:pic>
        <p:nvPicPr>
          <p:cNvPr id="507908" name="Picture 4" descr="Koronavirus - informace k datu 15. 10. 2020 - Vysoká škola  chemicko-technologická v Praze">
            <a:extLst>
              <a:ext uri="{FF2B5EF4-FFF2-40B4-BE49-F238E27FC236}">
                <a16:creationId xmlns:a16="http://schemas.microsoft.com/office/drawing/2014/main" id="{A5CD2FCE-8458-486F-B67F-3AAE86DF30F6}"/>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59863" y="1601329"/>
            <a:ext cx="999111" cy="493854"/>
          </a:xfrm>
          <a:prstGeom prst="rect">
            <a:avLst/>
          </a:prstGeom>
          <a:noFill/>
          <a:extLst>
            <a:ext uri="{909E8E84-426E-40DD-AFC4-6F175D3DCCD1}">
              <a14:hiddenFill xmlns:a14="http://schemas.microsoft.com/office/drawing/2010/main">
                <a:solidFill>
                  <a:srgbClr val="FFFFFF"/>
                </a:solidFill>
              </a14:hiddenFill>
            </a:ext>
          </a:extLst>
        </p:spPr>
      </p:pic>
      <p:sp>
        <p:nvSpPr>
          <p:cNvPr id="22" name="TextovéPole 21">
            <a:extLst>
              <a:ext uri="{FF2B5EF4-FFF2-40B4-BE49-F238E27FC236}">
                <a16:creationId xmlns:a16="http://schemas.microsoft.com/office/drawing/2014/main" id="{C8944DC2-7C94-4693-B837-0640961D0DB8}"/>
              </a:ext>
            </a:extLst>
          </p:cNvPr>
          <p:cNvSpPr txBox="1"/>
          <p:nvPr/>
        </p:nvSpPr>
        <p:spPr>
          <a:xfrm>
            <a:off x="851108" y="4752798"/>
            <a:ext cx="1274447" cy="577081"/>
          </a:xfrm>
          <a:prstGeom prst="rect">
            <a:avLst/>
          </a:prstGeom>
          <a:solidFill>
            <a:srgbClr val="FFFF00"/>
          </a:solidFill>
        </p:spPr>
        <p:txBody>
          <a:bodyPr wrap="square" rtlCol="0">
            <a:spAutoFit/>
          </a:bodyPr>
          <a:lstStyle/>
          <a:p>
            <a:r>
              <a:rPr lang="cs-CZ" sz="1050" dirty="0" err="1"/>
              <a:t>Sodium</a:t>
            </a:r>
            <a:r>
              <a:rPr lang="cs-CZ" sz="1050" dirty="0"/>
              <a:t> </a:t>
            </a:r>
            <a:r>
              <a:rPr lang="cs-CZ" sz="1050" dirty="0" err="1"/>
              <a:t>retention</a:t>
            </a:r>
            <a:endParaRPr lang="cs-CZ" sz="1050" dirty="0"/>
          </a:p>
          <a:p>
            <a:r>
              <a:rPr lang="cs-CZ" sz="1050" dirty="0"/>
              <a:t>Aldosterone</a:t>
            </a:r>
          </a:p>
          <a:p>
            <a:r>
              <a:rPr lang="cs-CZ" sz="1050" dirty="0" err="1"/>
              <a:t>Vasoconstriction</a:t>
            </a:r>
            <a:endParaRPr lang="en-US" sz="1050" dirty="0"/>
          </a:p>
        </p:txBody>
      </p:sp>
      <p:sp>
        <p:nvSpPr>
          <p:cNvPr id="27" name="TextovéPole 26">
            <a:extLst>
              <a:ext uri="{FF2B5EF4-FFF2-40B4-BE49-F238E27FC236}">
                <a16:creationId xmlns:a16="http://schemas.microsoft.com/office/drawing/2014/main" id="{21C74E9E-2574-423D-8860-A4C8602B5463}"/>
              </a:ext>
            </a:extLst>
          </p:cNvPr>
          <p:cNvSpPr txBox="1"/>
          <p:nvPr/>
        </p:nvSpPr>
        <p:spPr>
          <a:xfrm rot="5400000">
            <a:off x="1324097" y="2758708"/>
            <a:ext cx="541225" cy="553998"/>
          </a:xfrm>
          <a:prstGeom prst="rect">
            <a:avLst/>
          </a:prstGeom>
          <a:solidFill>
            <a:srgbClr val="F0EFEA"/>
          </a:solidFill>
        </p:spPr>
        <p:txBody>
          <a:bodyPr wrap="square" rtlCol="0">
            <a:spAutoFit/>
          </a:bodyPr>
          <a:lstStyle/>
          <a:p>
            <a:r>
              <a:rPr lang="cs-CZ" sz="1500" dirty="0"/>
              <a:t> </a:t>
            </a:r>
          </a:p>
          <a:p>
            <a:r>
              <a:rPr lang="cs-CZ" sz="1500" dirty="0"/>
              <a:t>ACE</a:t>
            </a:r>
          </a:p>
        </p:txBody>
      </p:sp>
      <p:sp>
        <p:nvSpPr>
          <p:cNvPr id="32" name="TextovéPole 31">
            <a:extLst>
              <a:ext uri="{FF2B5EF4-FFF2-40B4-BE49-F238E27FC236}">
                <a16:creationId xmlns:a16="http://schemas.microsoft.com/office/drawing/2014/main" id="{518AC8BD-DD68-41ED-9C78-389E84596EAA}"/>
              </a:ext>
            </a:extLst>
          </p:cNvPr>
          <p:cNvSpPr txBox="1"/>
          <p:nvPr/>
        </p:nvSpPr>
        <p:spPr>
          <a:xfrm>
            <a:off x="7083279" y="2063529"/>
            <a:ext cx="1183914" cy="323165"/>
          </a:xfrm>
          <a:prstGeom prst="rect">
            <a:avLst/>
          </a:prstGeom>
          <a:solidFill>
            <a:srgbClr val="F0EFEA"/>
          </a:solidFill>
        </p:spPr>
        <p:txBody>
          <a:bodyPr wrap="none" rtlCol="0">
            <a:spAutoFit/>
          </a:bodyPr>
          <a:lstStyle/>
          <a:p>
            <a:r>
              <a:rPr lang="cs-CZ" sz="1500" dirty="0"/>
              <a:t>AT2 receptor</a:t>
            </a:r>
            <a:endParaRPr lang="en-US" sz="1500" dirty="0"/>
          </a:p>
        </p:txBody>
      </p:sp>
      <p:sp>
        <p:nvSpPr>
          <p:cNvPr id="38" name="TextovéPole 37">
            <a:extLst>
              <a:ext uri="{FF2B5EF4-FFF2-40B4-BE49-F238E27FC236}">
                <a16:creationId xmlns:a16="http://schemas.microsoft.com/office/drawing/2014/main" id="{E5BE7E88-F958-4CDA-AA26-DAB8FF20A55E}"/>
              </a:ext>
            </a:extLst>
          </p:cNvPr>
          <p:cNvSpPr txBox="1"/>
          <p:nvPr/>
        </p:nvSpPr>
        <p:spPr>
          <a:xfrm>
            <a:off x="2775533" y="3596316"/>
            <a:ext cx="588816" cy="323165"/>
          </a:xfrm>
          <a:prstGeom prst="rect">
            <a:avLst/>
          </a:prstGeom>
          <a:solidFill>
            <a:srgbClr val="F0EFEA"/>
          </a:solidFill>
        </p:spPr>
        <p:txBody>
          <a:bodyPr wrap="none" rtlCol="0">
            <a:spAutoFit/>
          </a:bodyPr>
          <a:lstStyle/>
          <a:p>
            <a:r>
              <a:rPr lang="cs-CZ" sz="1500" dirty="0"/>
              <a:t>ACE2</a:t>
            </a:r>
            <a:endParaRPr lang="en-US" sz="1500" dirty="0"/>
          </a:p>
        </p:txBody>
      </p:sp>
      <p:sp>
        <p:nvSpPr>
          <p:cNvPr id="39" name="TextovéPole 38">
            <a:extLst>
              <a:ext uri="{FF2B5EF4-FFF2-40B4-BE49-F238E27FC236}">
                <a16:creationId xmlns:a16="http://schemas.microsoft.com/office/drawing/2014/main" id="{C542C7A3-E51F-40AC-B338-574088E21233}"/>
              </a:ext>
            </a:extLst>
          </p:cNvPr>
          <p:cNvSpPr txBox="1"/>
          <p:nvPr/>
        </p:nvSpPr>
        <p:spPr>
          <a:xfrm>
            <a:off x="4436985" y="4385493"/>
            <a:ext cx="1261436" cy="323165"/>
          </a:xfrm>
          <a:prstGeom prst="rect">
            <a:avLst/>
          </a:prstGeom>
          <a:solidFill>
            <a:srgbClr val="F0EFEA"/>
          </a:solidFill>
        </p:spPr>
        <p:txBody>
          <a:bodyPr wrap="none" rtlCol="0">
            <a:spAutoFit/>
          </a:bodyPr>
          <a:lstStyle/>
          <a:p>
            <a:r>
              <a:rPr lang="cs-CZ" sz="1500" dirty="0"/>
              <a:t>MAS receptor</a:t>
            </a:r>
            <a:endParaRPr lang="en-US" sz="1500" dirty="0"/>
          </a:p>
        </p:txBody>
      </p:sp>
      <p:sp>
        <p:nvSpPr>
          <p:cNvPr id="43" name="TextovéPole 42">
            <a:extLst>
              <a:ext uri="{FF2B5EF4-FFF2-40B4-BE49-F238E27FC236}">
                <a16:creationId xmlns:a16="http://schemas.microsoft.com/office/drawing/2014/main" id="{F5A70666-662F-4CD3-841B-B316AC8956AA}"/>
              </a:ext>
            </a:extLst>
          </p:cNvPr>
          <p:cNvSpPr txBox="1"/>
          <p:nvPr/>
        </p:nvSpPr>
        <p:spPr>
          <a:xfrm rot="5400000">
            <a:off x="4986627" y="2708882"/>
            <a:ext cx="541225" cy="553998"/>
          </a:xfrm>
          <a:prstGeom prst="rect">
            <a:avLst/>
          </a:prstGeom>
          <a:solidFill>
            <a:srgbClr val="F0EFEA"/>
          </a:solidFill>
        </p:spPr>
        <p:txBody>
          <a:bodyPr wrap="square" rtlCol="0">
            <a:spAutoFit/>
          </a:bodyPr>
          <a:lstStyle/>
          <a:p>
            <a:r>
              <a:rPr lang="cs-CZ" sz="1500" dirty="0"/>
              <a:t> </a:t>
            </a:r>
          </a:p>
          <a:p>
            <a:r>
              <a:rPr lang="cs-CZ" sz="1500" dirty="0"/>
              <a:t>ACE</a:t>
            </a:r>
          </a:p>
        </p:txBody>
      </p:sp>
      <p:pic>
        <p:nvPicPr>
          <p:cNvPr id="21" name="Picture 4" descr="Koronavirus - informace k datu 15. 10. 2020 - Vysoká škola  chemicko-technologická v Praze">
            <a:extLst>
              <a:ext uri="{FF2B5EF4-FFF2-40B4-BE49-F238E27FC236}">
                <a16:creationId xmlns:a16="http://schemas.microsoft.com/office/drawing/2014/main" id="{E6899EB6-8695-4DD1-BF6A-C609B70D105E}"/>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89248" y="3157777"/>
            <a:ext cx="999111" cy="546889"/>
          </a:xfrm>
          <a:prstGeom prst="rect">
            <a:avLst/>
          </a:prstGeom>
          <a:noFill/>
          <a:extLst>
            <a:ext uri="{909E8E84-426E-40DD-AFC4-6F175D3DCCD1}">
              <a14:hiddenFill xmlns:a14="http://schemas.microsoft.com/office/drawing/2010/main">
                <a:solidFill>
                  <a:srgbClr val="FFFFFF"/>
                </a:solidFill>
              </a14:hiddenFill>
            </a:ext>
          </a:extLst>
        </p:spPr>
      </p:pic>
      <p:sp>
        <p:nvSpPr>
          <p:cNvPr id="49" name="TextovéPole 48">
            <a:extLst>
              <a:ext uri="{FF2B5EF4-FFF2-40B4-BE49-F238E27FC236}">
                <a16:creationId xmlns:a16="http://schemas.microsoft.com/office/drawing/2014/main" id="{4A48F2E7-929F-48CC-A5C6-E8267203D5B1}"/>
              </a:ext>
            </a:extLst>
          </p:cNvPr>
          <p:cNvSpPr txBox="1"/>
          <p:nvPr/>
        </p:nvSpPr>
        <p:spPr>
          <a:xfrm rot="1843011">
            <a:off x="3190940" y="2655847"/>
            <a:ext cx="1312175" cy="553998"/>
          </a:xfrm>
          <a:prstGeom prst="rect">
            <a:avLst/>
          </a:prstGeom>
          <a:solidFill>
            <a:srgbClr val="F0EFEA"/>
          </a:solidFill>
        </p:spPr>
        <p:txBody>
          <a:bodyPr wrap="square" rtlCol="0">
            <a:spAutoFit/>
          </a:bodyPr>
          <a:lstStyle/>
          <a:p>
            <a:r>
              <a:rPr lang="cs-CZ" sz="1500" dirty="0"/>
              <a:t> </a:t>
            </a:r>
          </a:p>
          <a:p>
            <a:r>
              <a:rPr lang="cs-CZ" sz="1500" dirty="0" err="1"/>
              <a:t>Neprolysin</a:t>
            </a:r>
            <a:endParaRPr lang="cs-CZ" sz="1500" dirty="0"/>
          </a:p>
        </p:txBody>
      </p:sp>
      <p:cxnSp>
        <p:nvCxnSpPr>
          <p:cNvPr id="29" name="Přímá spojnice se šipkou 28">
            <a:extLst>
              <a:ext uri="{FF2B5EF4-FFF2-40B4-BE49-F238E27FC236}">
                <a16:creationId xmlns:a16="http://schemas.microsoft.com/office/drawing/2014/main" id="{CCFB898E-8311-4C2E-A54B-9CEBB29347BD}"/>
              </a:ext>
            </a:extLst>
          </p:cNvPr>
          <p:cNvCxnSpPr>
            <a:cxnSpLocks/>
          </p:cNvCxnSpPr>
          <p:nvPr/>
        </p:nvCxnSpPr>
        <p:spPr>
          <a:xfrm>
            <a:off x="2248191" y="2247525"/>
            <a:ext cx="1864758" cy="0"/>
          </a:xfrm>
          <a:prstGeom prst="straightConnector1">
            <a:avLst/>
          </a:prstGeom>
          <a:ln w="38100">
            <a:solidFill>
              <a:srgbClr val="0070C0"/>
            </a:solidFill>
            <a:tailEnd type="triangle"/>
          </a:ln>
        </p:spPr>
        <p:style>
          <a:lnRef idx="1">
            <a:schemeClr val="accent2"/>
          </a:lnRef>
          <a:fillRef idx="0">
            <a:schemeClr val="accent2"/>
          </a:fillRef>
          <a:effectRef idx="0">
            <a:schemeClr val="accent2"/>
          </a:effectRef>
          <a:fontRef idx="minor">
            <a:schemeClr val="tx1"/>
          </a:fontRef>
        </p:style>
      </p:cxnSp>
      <p:cxnSp>
        <p:nvCxnSpPr>
          <p:cNvPr id="17" name="Přímá spojnice se šipkou 16">
            <a:extLst>
              <a:ext uri="{FF2B5EF4-FFF2-40B4-BE49-F238E27FC236}">
                <a16:creationId xmlns:a16="http://schemas.microsoft.com/office/drawing/2014/main" id="{A8B70906-C238-4CAE-BDE3-46C2DD501CC3}"/>
              </a:ext>
            </a:extLst>
          </p:cNvPr>
          <p:cNvCxnSpPr>
            <a:cxnSpLocks/>
          </p:cNvCxnSpPr>
          <p:nvPr/>
        </p:nvCxnSpPr>
        <p:spPr>
          <a:xfrm flipH="1">
            <a:off x="1338686" y="1347697"/>
            <a:ext cx="4797" cy="701239"/>
          </a:xfrm>
          <a:prstGeom prst="straightConnector1">
            <a:avLst/>
          </a:prstGeom>
          <a:ln w="38100">
            <a:solidFill>
              <a:srgbClr val="0070C0"/>
            </a:solidFill>
            <a:tailEnd type="triangle"/>
          </a:ln>
        </p:spPr>
        <p:style>
          <a:lnRef idx="1">
            <a:schemeClr val="accent2"/>
          </a:lnRef>
          <a:fillRef idx="0">
            <a:schemeClr val="accent2"/>
          </a:fillRef>
          <a:effectRef idx="0">
            <a:schemeClr val="accent2"/>
          </a:effectRef>
          <a:fontRef idx="minor">
            <a:schemeClr val="tx1"/>
          </a:fontRef>
        </p:style>
      </p:cxnSp>
      <p:cxnSp>
        <p:nvCxnSpPr>
          <p:cNvPr id="28" name="Přímá spojnice se šipkou 27">
            <a:extLst>
              <a:ext uri="{FF2B5EF4-FFF2-40B4-BE49-F238E27FC236}">
                <a16:creationId xmlns:a16="http://schemas.microsoft.com/office/drawing/2014/main" id="{B3575C4C-18F1-4641-9DC6-EEDCD98DF2A1}"/>
              </a:ext>
            </a:extLst>
          </p:cNvPr>
          <p:cNvCxnSpPr>
            <a:cxnSpLocks/>
          </p:cNvCxnSpPr>
          <p:nvPr/>
        </p:nvCxnSpPr>
        <p:spPr>
          <a:xfrm>
            <a:off x="1338686" y="2484161"/>
            <a:ext cx="0" cy="1103091"/>
          </a:xfrm>
          <a:prstGeom prst="straightConnector1">
            <a:avLst/>
          </a:prstGeom>
          <a:ln w="38100">
            <a:solidFill>
              <a:srgbClr val="0070C0"/>
            </a:solidFill>
            <a:tailEnd type="triangle"/>
          </a:ln>
        </p:spPr>
        <p:style>
          <a:lnRef idx="1">
            <a:schemeClr val="accent2"/>
          </a:lnRef>
          <a:fillRef idx="0">
            <a:schemeClr val="accent2"/>
          </a:fillRef>
          <a:effectRef idx="0">
            <a:schemeClr val="accent2"/>
          </a:effectRef>
          <a:fontRef idx="minor">
            <a:schemeClr val="tx1"/>
          </a:fontRef>
        </p:style>
      </p:cxnSp>
      <p:cxnSp>
        <p:nvCxnSpPr>
          <p:cNvPr id="33" name="Přímá spojnice se šipkou 32">
            <a:extLst>
              <a:ext uri="{FF2B5EF4-FFF2-40B4-BE49-F238E27FC236}">
                <a16:creationId xmlns:a16="http://schemas.microsoft.com/office/drawing/2014/main" id="{E3A9AEFC-FEF7-4D26-B352-DF9A38879A1B}"/>
              </a:ext>
            </a:extLst>
          </p:cNvPr>
          <p:cNvCxnSpPr>
            <a:cxnSpLocks/>
          </p:cNvCxnSpPr>
          <p:nvPr/>
        </p:nvCxnSpPr>
        <p:spPr>
          <a:xfrm flipV="1">
            <a:off x="6030162" y="2210249"/>
            <a:ext cx="951741" cy="3322"/>
          </a:xfrm>
          <a:prstGeom prst="straightConnector1">
            <a:avLst/>
          </a:prstGeom>
          <a:ln w="38100">
            <a:solidFill>
              <a:srgbClr val="0070C0"/>
            </a:solidFill>
            <a:tailEnd type="triangle"/>
          </a:ln>
        </p:spPr>
        <p:style>
          <a:lnRef idx="1">
            <a:schemeClr val="accent2"/>
          </a:lnRef>
          <a:fillRef idx="0">
            <a:schemeClr val="accent2"/>
          </a:fillRef>
          <a:effectRef idx="0">
            <a:schemeClr val="accent2"/>
          </a:effectRef>
          <a:fontRef idx="minor">
            <a:schemeClr val="tx1"/>
          </a:fontRef>
        </p:style>
      </p:cxnSp>
      <p:cxnSp>
        <p:nvCxnSpPr>
          <p:cNvPr id="40" name="Přímá spojnice se šipkou 39">
            <a:extLst>
              <a:ext uri="{FF2B5EF4-FFF2-40B4-BE49-F238E27FC236}">
                <a16:creationId xmlns:a16="http://schemas.microsoft.com/office/drawing/2014/main" id="{05BFB870-497A-4C0B-834D-4527C8D4080B}"/>
              </a:ext>
            </a:extLst>
          </p:cNvPr>
          <p:cNvCxnSpPr>
            <a:cxnSpLocks/>
          </p:cNvCxnSpPr>
          <p:nvPr/>
        </p:nvCxnSpPr>
        <p:spPr>
          <a:xfrm>
            <a:off x="1329252" y="3941340"/>
            <a:ext cx="0" cy="300083"/>
          </a:xfrm>
          <a:prstGeom prst="straightConnector1">
            <a:avLst/>
          </a:prstGeom>
          <a:ln w="38100">
            <a:solidFill>
              <a:srgbClr val="0070C0"/>
            </a:solidFill>
            <a:tailEnd type="triangle"/>
          </a:ln>
        </p:spPr>
        <p:style>
          <a:lnRef idx="1">
            <a:schemeClr val="accent2"/>
          </a:lnRef>
          <a:fillRef idx="0">
            <a:schemeClr val="accent2"/>
          </a:fillRef>
          <a:effectRef idx="0">
            <a:schemeClr val="accent2"/>
          </a:effectRef>
          <a:fontRef idx="minor">
            <a:schemeClr val="tx1"/>
          </a:fontRef>
        </p:style>
      </p:cxnSp>
      <p:cxnSp>
        <p:nvCxnSpPr>
          <p:cNvPr id="41" name="Přímá spojnice se šipkou 40">
            <a:extLst>
              <a:ext uri="{FF2B5EF4-FFF2-40B4-BE49-F238E27FC236}">
                <a16:creationId xmlns:a16="http://schemas.microsoft.com/office/drawing/2014/main" id="{87D44031-98FE-419A-B396-E8CD6A2300F9}"/>
              </a:ext>
            </a:extLst>
          </p:cNvPr>
          <p:cNvCxnSpPr>
            <a:cxnSpLocks/>
          </p:cNvCxnSpPr>
          <p:nvPr/>
        </p:nvCxnSpPr>
        <p:spPr>
          <a:xfrm>
            <a:off x="5031051" y="4065479"/>
            <a:ext cx="0" cy="289496"/>
          </a:xfrm>
          <a:prstGeom prst="straightConnector1">
            <a:avLst/>
          </a:prstGeom>
          <a:ln w="38100">
            <a:solidFill>
              <a:srgbClr val="0070C0"/>
            </a:solidFill>
            <a:tailEnd type="triangle"/>
          </a:ln>
        </p:spPr>
        <p:style>
          <a:lnRef idx="1">
            <a:schemeClr val="accent2"/>
          </a:lnRef>
          <a:fillRef idx="0">
            <a:schemeClr val="accent2"/>
          </a:fillRef>
          <a:effectRef idx="0">
            <a:schemeClr val="accent2"/>
          </a:effectRef>
          <a:fontRef idx="minor">
            <a:schemeClr val="tx1"/>
          </a:fontRef>
        </p:style>
      </p:cxnSp>
      <p:cxnSp>
        <p:nvCxnSpPr>
          <p:cNvPr id="42" name="Přímá spojnice se šipkou 41">
            <a:extLst>
              <a:ext uri="{FF2B5EF4-FFF2-40B4-BE49-F238E27FC236}">
                <a16:creationId xmlns:a16="http://schemas.microsoft.com/office/drawing/2014/main" id="{75D1884E-7447-4411-A90F-C201EF4510C4}"/>
              </a:ext>
            </a:extLst>
          </p:cNvPr>
          <p:cNvCxnSpPr>
            <a:cxnSpLocks/>
          </p:cNvCxnSpPr>
          <p:nvPr/>
        </p:nvCxnSpPr>
        <p:spPr>
          <a:xfrm>
            <a:off x="5009183" y="2484161"/>
            <a:ext cx="0" cy="1137290"/>
          </a:xfrm>
          <a:prstGeom prst="straightConnector1">
            <a:avLst/>
          </a:prstGeom>
          <a:ln w="38100">
            <a:solidFill>
              <a:srgbClr val="0070C0"/>
            </a:solidFill>
            <a:tailEnd type="triangle"/>
          </a:ln>
        </p:spPr>
        <p:style>
          <a:lnRef idx="1">
            <a:schemeClr val="accent2"/>
          </a:lnRef>
          <a:fillRef idx="0">
            <a:schemeClr val="accent2"/>
          </a:fillRef>
          <a:effectRef idx="0">
            <a:schemeClr val="accent2"/>
          </a:effectRef>
          <a:fontRef idx="minor">
            <a:schemeClr val="tx1"/>
          </a:fontRef>
        </p:style>
      </p:cxnSp>
      <p:cxnSp>
        <p:nvCxnSpPr>
          <p:cNvPr id="37" name="Přímá spojnice se šipkou 36">
            <a:extLst>
              <a:ext uri="{FF2B5EF4-FFF2-40B4-BE49-F238E27FC236}">
                <a16:creationId xmlns:a16="http://schemas.microsoft.com/office/drawing/2014/main" id="{F1A460EB-AF22-4F82-BBCB-3EA585C0C909}"/>
              </a:ext>
            </a:extLst>
          </p:cNvPr>
          <p:cNvCxnSpPr>
            <a:cxnSpLocks/>
          </p:cNvCxnSpPr>
          <p:nvPr/>
        </p:nvCxnSpPr>
        <p:spPr>
          <a:xfrm>
            <a:off x="2248191" y="3856481"/>
            <a:ext cx="1864758" cy="0"/>
          </a:xfrm>
          <a:prstGeom prst="straightConnector1">
            <a:avLst/>
          </a:prstGeom>
          <a:ln w="38100">
            <a:solidFill>
              <a:srgbClr val="0070C0"/>
            </a:solidFill>
            <a:tailEnd type="triangle"/>
          </a:ln>
        </p:spPr>
        <p:style>
          <a:lnRef idx="1">
            <a:schemeClr val="accent2"/>
          </a:lnRef>
          <a:fillRef idx="0">
            <a:schemeClr val="accent2"/>
          </a:fillRef>
          <a:effectRef idx="0">
            <a:schemeClr val="accent2"/>
          </a:effectRef>
          <a:fontRef idx="minor">
            <a:schemeClr val="tx1"/>
          </a:fontRef>
        </p:style>
      </p:cxnSp>
      <p:cxnSp>
        <p:nvCxnSpPr>
          <p:cNvPr id="46" name="Přímá spojnice se šipkou 45">
            <a:extLst>
              <a:ext uri="{FF2B5EF4-FFF2-40B4-BE49-F238E27FC236}">
                <a16:creationId xmlns:a16="http://schemas.microsoft.com/office/drawing/2014/main" id="{2EE32EAA-6833-4C83-A5F3-CF2495CD28BD}"/>
              </a:ext>
            </a:extLst>
          </p:cNvPr>
          <p:cNvCxnSpPr>
            <a:cxnSpLocks/>
          </p:cNvCxnSpPr>
          <p:nvPr/>
        </p:nvCxnSpPr>
        <p:spPr>
          <a:xfrm>
            <a:off x="2248191" y="2308618"/>
            <a:ext cx="2377815" cy="1366751"/>
          </a:xfrm>
          <a:prstGeom prst="straightConnector1">
            <a:avLst/>
          </a:prstGeom>
          <a:ln w="38100">
            <a:solidFill>
              <a:srgbClr val="0070C0"/>
            </a:solidFill>
            <a:tailEnd type="triangle"/>
          </a:ln>
        </p:spPr>
        <p:style>
          <a:lnRef idx="1">
            <a:schemeClr val="accent2"/>
          </a:lnRef>
          <a:fillRef idx="0">
            <a:schemeClr val="accent2"/>
          </a:fillRef>
          <a:effectRef idx="0">
            <a:schemeClr val="accent2"/>
          </a:effectRef>
          <a:fontRef idx="minor">
            <a:schemeClr val="tx1"/>
          </a:fontRef>
        </p:style>
      </p:cxnSp>
      <p:sp>
        <p:nvSpPr>
          <p:cNvPr id="11" name="TextovéPole 10">
            <a:extLst>
              <a:ext uri="{FF2B5EF4-FFF2-40B4-BE49-F238E27FC236}">
                <a16:creationId xmlns:a16="http://schemas.microsoft.com/office/drawing/2014/main" id="{56DCE4B8-DA4B-4B8B-926F-32675BB3EBEE}"/>
              </a:ext>
            </a:extLst>
          </p:cNvPr>
          <p:cNvSpPr txBox="1"/>
          <p:nvPr/>
        </p:nvSpPr>
        <p:spPr>
          <a:xfrm>
            <a:off x="2086205" y="4763515"/>
            <a:ext cx="2049281" cy="323165"/>
          </a:xfrm>
          <a:prstGeom prst="rect">
            <a:avLst/>
          </a:prstGeom>
          <a:solidFill>
            <a:srgbClr val="FF0000"/>
          </a:solidFill>
        </p:spPr>
        <p:txBody>
          <a:bodyPr wrap="square" rtlCol="0">
            <a:spAutoFit/>
          </a:bodyPr>
          <a:lstStyle/>
          <a:p>
            <a:r>
              <a:rPr lang="cs-CZ" sz="1500" dirty="0">
                <a:solidFill>
                  <a:schemeClr val="bg1"/>
                </a:solidFill>
              </a:rPr>
              <a:t>Pro-</a:t>
            </a:r>
            <a:r>
              <a:rPr lang="cs-CZ" sz="1500" dirty="0" err="1">
                <a:solidFill>
                  <a:schemeClr val="bg1"/>
                </a:solidFill>
              </a:rPr>
              <a:t>fibrotic</a:t>
            </a:r>
            <a:r>
              <a:rPr lang="cs-CZ" sz="1500" dirty="0">
                <a:solidFill>
                  <a:schemeClr val="bg1"/>
                </a:solidFill>
              </a:rPr>
              <a:t> </a:t>
            </a:r>
            <a:r>
              <a:rPr lang="cs-CZ" sz="1500" dirty="0" err="1">
                <a:solidFill>
                  <a:schemeClr val="bg1"/>
                </a:solidFill>
              </a:rPr>
              <a:t>effect</a:t>
            </a:r>
            <a:endParaRPr lang="en-US" sz="1500" dirty="0">
              <a:solidFill>
                <a:schemeClr val="bg1"/>
              </a:solidFill>
            </a:endParaRPr>
          </a:p>
        </p:txBody>
      </p:sp>
      <p:sp>
        <p:nvSpPr>
          <p:cNvPr id="12" name="TextovéPole 11">
            <a:extLst>
              <a:ext uri="{FF2B5EF4-FFF2-40B4-BE49-F238E27FC236}">
                <a16:creationId xmlns:a16="http://schemas.microsoft.com/office/drawing/2014/main" id="{DE192A14-5F72-4192-8E3F-63DB30704E95}"/>
              </a:ext>
            </a:extLst>
          </p:cNvPr>
          <p:cNvSpPr txBox="1"/>
          <p:nvPr/>
        </p:nvSpPr>
        <p:spPr>
          <a:xfrm>
            <a:off x="2079346" y="5067248"/>
            <a:ext cx="2056140" cy="323165"/>
          </a:xfrm>
          <a:prstGeom prst="rect">
            <a:avLst/>
          </a:prstGeom>
          <a:solidFill>
            <a:srgbClr val="FF0000"/>
          </a:solidFill>
        </p:spPr>
        <p:txBody>
          <a:bodyPr wrap="none" rtlCol="0">
            <a:spAutoFit/>
          </a:bodyPr>
          <a:lstStyle/>
          <a:p>
            <a:r>
              <a:rPr lang="cs-CZ" sz="1500" dirty="0">
                <a:solidFill>
                  <a:schemeClr val="bg1"/>
                </a:solidFill>
              </a:rPr>
              <a:t>Pro-</a:t>
            </a:r>
            <a:r>
              <a:rPr lang="cs-CZ" sz="1500" dirty="0" err="1">
                <a:solidFill>
                  <a:schemeClr val="bg1"/>
                </a:solidFill>
              </a:rPr>
              <a:t>inflammatory</a:t>
            </a:r>
            <a:r>
              <a:rPr lang="cs-CZ" sz="1500" dirty="0">
                <a:solidFill>
                  <a:schemeClr val="bg1"/>
                </a:solidFill>
              </a:rPr>
              <a:t> </a:t>
            </a:r>
            <a:r>
              <a:rPr lang="cs-CZ" sz="1500" dirty="0" err="1">
                <a:solidFill>
                  <a:schemeClr val="bg1"/>
                </a:solidFill>
              </a:rPr>
              <a:t>effect</a:t>
            </a:r>
            <a:endParaRPr lang="en-US" sz="1500" dirty="0">
              <a:solidFill>
                <a:schemeClr val="bg1"/>
              </a:solidFill>
            </a:endParaRPr>
          </a:p>
        </p:txBody>
      </p:sp>
      <p:sp>
        <p:nvSpPr>
          <p:cNvPr id="55" name="TextovéPole 54">
            <a:extLst>
              <a:ext uri="{FF2B5EF4-FFF2-40B4-BE49-F238E27FC236}">
                <a16:creationId xmlns:a16="http://schemas.microsoft.com/office/drawing/2014/main" id="{14EBEF8F-0F1B-49AC-B7BC-57CB344639C3}"/>
              </a:ext>
            </a:extLst>
          </p:cNvPr>
          <p:cNvSpPr txBox="1"/>
          <p:nvPr/>
        </p:nvSpPr>
        <p:spPr>
          <a:xfrm>
            <a:off x="726768" y="4774560"/>
            <a:ext cx="1303482" cy="577081"/>
          </a:xfrm>
          <a:prstGeom prst="rect">
            <a:avLst/>
          </a:prstGeom>
          <a:solidFill>
            <a:srgbClr val="FFFF00"/>
          </a:solidFill>
        </p:spPr>
        <p:txBody>
          <a:bodyPr wrap="square" rtlCol="0">
            <a:spAutoFit/>
          </a:bodyPr>
          <a:lstStyle/>
          <a:p>
            <a:r>
              <a:rPr lang="cs-CZ" sz="1050" dirty="0" err="1"/>
              <a:t>Sodium</a:t>
            </a:r>
            <a:r>
              <a:rPr lang="cs-CZ" sz="1050" dirty="0"/>
              <a:t> </a:t>
            </a:r>
            <a:r>
              <a:rPr lang="cs-CZ" sz="1050" dirty="0" err="1"/>
              <a:t>retention</a:t>
            </a:r>
            <a:endParaRPr lang="cs-CZ" sz="1050" dirty="0"/>
          </a:p>
          <a:p>
            <a:r>
              <a:rPr lang="cs-CZ" sz="1050" dirty="0"/>
              <a:t>Aldosterone</a:t>
            </a:r>
          </a:p>
          <a:p>
            <a:r>
              <a:rPr lang="cs-CZ" sz="1050" dirty="0" err="1"/>
              <a:t>Vasoconstriction</a:t>
            </a:r>
            <a:endParaRPr lang="en-US" sz="1050" dirty="0"/>
          </a:p>
        </p:txBody>
      </p:sp>
      <p:sp>
        <p:nvSpPr>
          <p:cNvPr id="53" name="Obdélník 52">
            <a:extLst>
              <a:ext uri="{FF2B5EF4-FFF2-40B4-BE49-F238E27FC236}">
                <a16:creationId xmlns:a16="http://schemas.microsoft.com/office/drawing/2014/main" id="{AAC370D1-2A8F-446C-A822-3B10C033D525}"/>
              </a:ext>
            </a:extLst>
          </p:cNvPr>
          <p:cNvSpPr/>
          <p:nvPr/>
        </p:nvSpPr>
        <p:spPr>
          <a:xfrm>
            <a:off x="2492770" y="5373217"/>
            <a:ext cx="3029927" cy="13570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4" name="Rovnoramenný trojúhelník 53">
            <a:extLst>
              <a:ext uri="{FF2B5EF4-FFF2-40B4-BE49-F238E27FC236}">
                <a16:creationId xmlns:a16="http://schemas.microsoft.com/office/drawing/2014/main" id="{7E086C04-01C3-4FB9-B9C6-7D10A144535F}"/>
              </a:ext>
            </a:extLst>
          </p:cNvPr>
          <p:cNvSpPr/>
          <p:nvPr/>
        </p:nvSpPr>
        <p:spPr>
          <a:xfrm>
            <a:off x="3869922" y="5525819"/>
            <a:ext cx="243027" cy="43204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custDataLst>
      <p:tags r:id="rId1"/>
    </p:custDataLst>
    <p:extLst>
      <p:ext uri="{BB962C8B-B14F-4D97-AF65-F5344CB8AC3E}">
        <p14:creationId xmlns:p14="http://schemas.microsoft.com/office/powerpoint/2010/main" val="21586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fade">
                                      <p:cBhvr>
                                        <p:cTn id="10" dur="500"/>
                                        <p:tgtEl>
                                          <p:spTgt spid="3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par>
                                <p:cTn id="17" presetID="10" presetClass="entr" presetSubtype="0" fill="hold" nodeType="with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fade">
                                      <p:cBhvr>
                                        <p:cTn id="27" dur="500"/>
                                        <p:tgtEl>
                                          <p:spTgt spid="4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500"/>
                                        <p:tgtEl>
                                          <p:spTgt spid="43"/>
                                        </p:tgtEl>
                                      </p:cBhvr>
                                    </p:animEffect>
                                  </p:childTnLst>
                                </p:cTn>
                              </p:par>
                              <p:par>
                                <p:cTn id="31" presetID="10" presetClass="entr" presetSubtype="0" fill="hold" nodeType="with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500"/>
                                        <p:tgtEl>
                                          <p:spTgt spid="4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500"/>
                                        <p:tgtEl>
                                          <p:spTgt spid="49"/>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500"/>
                                        <p:tgtEl>
                                          <p:spTgt spid="39"/>
                                        </p:tgtEl>
                                      </p:cBhvr>
                                    </p:animEffect>
                                  </p:childTnLst>
                                </p:cTn>
                              </p:par>
                              <p:par>
                                <p:cTn id="45" presetID="10" presetClass="entr" presetSubtype="0" fill="hold" nodeType="with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500"/>
                                        <p:tgtEl>
                                          <p:spTgt spid="3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500"/>
                                        <p:tgtEl>
                                          <p:spTgt spid="32"/>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500"/>
                                        <p:tgtEl>
                                          <p:spTgt spid="1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500"/>
                                        <p:tgtEl>
                                          <p:spTgt spid="1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fade">
                                      <p:cBhvr>
                                        <p:cTn id="61" dur="500"/>
                                        <p:tgtEl>
                                          <p:spTgt spid="55"/>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fade">
                                      <p:cBhvr>
                                        <p:cTn id="66" dur="500"/>
                                        <p:tgtEl>
                                          <p:spTgt spid="1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500"/>
                                        <p:tgtEl>
                                          <p:spTgt spid="15"/>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Effect transition="in" filter="fade">
                                      <p:cBhvr>
                                        <p:cTn id="72" dur="500"/>
                                        <p:tgtEl>
                                          <p:spTgt spid="9"/>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500"/>
                                        <p:tgtEl>
                                          <p:spTgt spid="5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childTnLst>
                    </p:cTn>
                  </p:par>
                  <p:par>
                    <p:cTn id="81" fill="hold">
                      <p:stCondLst>
                        <p:cond delay="indefinite"/>
                      </p:stCondLst>
                      <p:childTnLst>
                        <p:par>
                          <p:cTn id="82" fill="hold">
                            <p:stCondLst>
                              <p:cond delay="0"/>
                            </p:stCondLst>
                            <p:childTnLst>
                              <p:par>
                                <p:cTn id="83" presetID="2" presetClass="entr" presetSubtype="1" fill="hold" nodeType="clickEffect">
                                  <p:stCondLst>
                                    <p:cond delay="0"/>
                                  </p:stCondLst>
                                  <p:childTnLst>
                                    <p:set>
                                      <p:cBhvr>
                                        <p:cTn id="84" dur="1" fill="hold">
                                          <p:stCondLst>
                                            <p:cond delay="0"/>
                                          </p:stCondLst>
                                        </p:cTn>
                                        <p:tgtEl>
                                          <p:spTgt spid="21"/>
                                        </p:tgtEl>
                                        <p:attrNameLst>
                                          <p:attrName>style.visibility</p:attrName>
                                        </p:attrNameLst>
                                      </p:cBhvr>
                                      <p:to>
                                        <p:strVal val="visible"/>
                                      </p:to>
                                    </p:set>
                                    <p:anim calcmode="lin" valueType="num">
                                      <p:cBhvr additive="base">
                                        <p:cTn id="85" dur="500" fill="hold"/>
                                        <p:tgtEl>
                                          <p:spTgt spid="21"/>
                                        </p:tgtEl>
                                        <p:attrNameLst>
                                          <p:attrName>ppt_x</p:attrName>
                                        </p:attrNameLst>
                                      </p:cBhvr>
                                      <p:tavLst>
                                        <p:tav tm="0">
                                          <p:val>
                                            <p:strVal val="#ppt_x"/>
                                          </p:val>
                                        </p:tav>
                                        <p:tav tm="100000">
                                          <p:val>
                                            <p:strVal val="#ppt_x"/>
                                          </p:val>
                                        </p:tav>
                                      </p:tavLst>
                                    </p:anim>
                                    <p:anim calcmode="lin" valueType="num">
                                      <p:cBhvr additive="base">
                                        <p:cTn id="86" dur="500" fill="hold"/>
                                        <p:tgtEl>
                                          <p:spTgt spid="21"/>
                                        </p:tgtEl>
                                        <p:attrNameLst>
                                          <p:attrName>ppt_y</p:attrName>
                                        </p:attrNameLst>
                                      </p:cBhvr>
                                      <p:tavLst>
                                        <p:tav tm="0">
                                          <p:val>
                                            <p:strVal val="0-#ppt_h/2"/>
                                          </p:val>
                                        </p:tav>
                                        <p:tav tm="100000">
                                          <p:val>
                                            <p:strVal val="#ppt_y"/>
                                          </p:val>
                                        </p:tav>
                                      </p:tavLst>
                                    </p:anim>
                                  </p:childTnLst>
                                </p:cTn>
                              </p:par>
                              <p:par>
                                <p:cTn id="87" presetID="2" presetClass="entr" presetSubtype="1" fill="hold" nodeType="withEffect">
                                  <p:stCondLst>
                                    <p:cond delay="0"/>
                                  </p:stCondLst>
                                  <p:childTnLst>
                                    <p:set>
                                      <p:cBhvr>
                                        <p:cTn id="88" dur="1" fill="hold">
                                          <p:stCondLst>
                                            <p:cond delay="0"/>
                                          </p:stCondLst>
                                        </p:cTn>
                                        <p:tgtEl>
                                          <p:spTgt spid="507908"/>
                                        </p:tgtEl>
                                        <p:attrNameLst>
                                          <p:attrName>style.visibility</p:attrName>
                                        </p:attrNameLst>
                                      </p:cBhvr>
                                      <p:to>
                                        <p:strVal val="visible"/>
                                      </p:to>
                                    </p:set>
                                    <p:anim calcmode="lin" valueType="num">
                                      <p:cBhvr additive="base">
                                        <p:cTn id="89" dur="500" fill="hold"/>
                                        <p:tgtEl>
                                          <p:spTgt spid="507908"/>
                                        </p:tgtEl>
                                        <p:attrNameLst>
                                          <p:attrName>ppt_x</p:attrName>
                                        </p:attrNameLst>
                                      </p:cBhvr>
                                      <p:tavLst>
                                        <p:tav tm="0">
                                          <p:val>
                                            <p:strVal val="#ppt_x"/>
                                          </p:val>
                                        </p:tav>
                                        <p:tav tm="100000">
                                          <p:val>
                                            <p:strVal val="#ppt_x"/>
                                          </p:val>
                                        </p:tav>
                                      </p:tavLst>
                                    </p:anim>
                                    <p:anim calcmode="lin" valueType="num">
                                      <p:cBhvr additive="base">
                                        <p:cTn id="90" dur="500" fill="hold"/>
                                        <p:tgtEl>
                                          <p:spTgt spid="50790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32" grpId="0" animBg="1"/>
      <p:bldP spid="38" grpId="0" animBg="1"/>
      <p:bldP spid="39" grpId="0" animBg="1"/>
      <p:bldP spid="43" grpId="0" animBg="1"/>
      <p:bldP spid="49" grpId="0" animBg="1"/>
      <p:bldP spid="11" grpId="0" animBg="1"/>
      <p:bldP spid="12" grpId="0" animBg="1"/>
      <p:bldP spid="55" grpId="0" animBg="1"/>
      <p:bldP spid="53" grpId="0" animBg="1"/>
      <p:bldP spid="5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AA830DD-0B7A-43B7-A294-4A479B3D8C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9016" y="866305"/>
            <a:ext cx="6188451" cy="5020381"/>
          </a:xfrm>
          <a:prstGeom prst="rect">
            <a:avLst/>
          </a:prstGeom>
          <a:noFill/>
          <a:extLst>
            <a:ext uri="{909E8E84-426E-40DD-AFC4-6F175D3DCCD1}">
              <a14:hiddenFill xmlns:a14="http://schemas.microsoft.com/office/drawing/2010/main">
                <a:solidFill>
                  <a:srgbClr val="FFFFFF"/>
                </a:solidFill>
              </a14:hiddenFill>
            </a:ext>
          </a:extLst>
        </p:spPr>
      </p:pic>
      <p:sp>
        <p:nvSpPr>
          <p:cNvPr id="5" name="Ovál 4">
            <a:extLst>
              <a:ext uri="{FF2B5EF4-FFF2-40B4-BE49-F238E27FC236}">
                <a16:creationId xmlns:a16="http://schemas.microsoft.com/office/drawing/2014/main" id="{A9780EE6-02BF-417F-82A7-9A9C5D45E9A7}"/>
              </a:ext>
            </a:extLst>
          </p:cNvPr>
          <p:cNvSpPr/>
          <p:nvPr/>
        </p:nvSpPr>
        <p:spPr>
          <a:xfrm>
            <a:off x="5351361" y="981909"/>
            <a:ext cx="1377669" cy="707437"/>
          </a:xfrm>
          <a:prstGeom prst="ellipse">
            <a:avLst/>
          </a:prstGeom>
          <a:solidFill>
            <a:srgbClr val="CCE2F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4" name="TextovéPole 3">
            <a:extLst>
              <a:ext uri="{FF2B5EF4-FFF2-40B4-BE49-F238E27FC236}">
                <a16:creationId xmlns:a16="http://schemas.microsoft.com/office/drawing/2014/main" id="{69816117-6FB5-4C80-B582-90622CB171F0}"/>
              </a:ext>
            </a:extLst>
          </p:cNvPr>
          <p:cNvSpPr txBox="1"/>
          <p:nvPr/>
        </p:nvSpPr>
        <p:spPr>
          <a:xfrm>
            <a:off x="5627177" y="1115578"/>
            <a:ext cx="869149" cy="507831"/>
          </a:xfrm>
          <a:prstGeom prst="rect">
            <a:avLst/>
          </a:prstGeom>
          <a:solidFill>
            <a:srgbClr val="CCE2F8"/>
          </a:solidFill>
        </p:spPr>
        <p:txBody>
          <a:bodyPr wrap="none" rtlCol="0">
            <a:spAutoFit/>
          </a:bodyPr>
          <a:lstStyle/>
          <a:p>
            <a:pPr algn="ctr"/>
            <a:r>
              <a:rPr lang="cs-CZ" sz="900" dirty="0"/>
              <a:t>Poškození plic </a:t>
            </a:r>
          </a:p>
          <a:p>
            <a:pPr algn="ctr"/>
            <a:r>
              <a:rPr lang="cs-CZ" sz="900" dirty="0"/>
              <a:t>např. infekcí,</a:t>
            </a:r>
          </a:p>
          <a:p>
            <a:pPr algn="ctr"/>
            <a:r>
              <a:rPr lang="cs-CZ" sz="900" dirty="0"/>
              <a:t>Sepse</a:t>
            </a:r>
            <a:endParaRPr lang="en-US" sz="900" dirty="0"/>
          </a:p>
        </p:txBody>
      </p:sp>
      <p:sp>
        <p:nvSpPr>
          <p:cNvPr id="7" name="TextovéPole 6">
            <a:extLst>
              <a:ext uri="{FF2B5EF4-FFF2-40B4-BE49-F238E27FC236}">
                <a16:creationId xmlns:a16="http://schemas.microsoft.com/office/drawing/2014/main" id="{DD04B1A0-CA56-43C3-94D7-BCA3D8B59212}"/>
              </a:ext>
            </a:extLst>
          </p:cNvPr>
          <p:cNvSpPr txBox="1"/>
          <p:nvPr/>
        </p:nvSpPr>
        <p:spPr>
          <a:xfrm>
            <a:off x="5490951" y="4252099"/>
            <a:ext cx="1049942" cy="784830"/>
          </a:xfrm>
          <a:prstGeom prst="rect">
            <a:avLst/>
          </a:prstGeom>
          <a:solidFill>
            <a:srgbClr val="F9DFCB"/>
          </a:solidFill>
        </p:spPr>
        <p:txBody>
          <a:bodyPr wrap="square" rtlCol="0">
            <a:spAutoFit/>
          </a:bodyPr>
          <a:lstStyle/>
          <a:p>
            <a:pPr algn="ctr"/>
            <a:r>
              <a:rPr lang="cs-CZ" sz="900" dirty="0" err="1"/>
              <a:t>prooxidační</a:t>
            </a:r>
            <a:r>
              <a:rPr lang="cs-CZ" sz="900" dirty="0"/>
              <a:t>, prozánětlivý, vazokonstrikce, prosakování cév, </a:t>
            </a:r>
            <a:r>
              <a:rPr lang="cs-CZ" sz="900" dirty="0" err="1"/>
              <a:t>profibrotický</a:t>
            </a:r>
            <a:endParaRPr lang="cs-CZ" sz="900" dirty="0"/>
          </a:p>
        </p:txBody>
      </p:sp>
      <p:sp>
        <p:nvSpPr>
          <p:cNvPr id="10" name="TextovéPole 9">
            <a:extLst>
              <a:ext uri="{FF2B5EF4-FFF2-40B4-BE49-F238E27FC236}">
                <a16:creationId xmlns:a16="http://schemas.microsoft.com/office/drawing/2014/main" id="{6A472FD8-B53E-4910-A3B9-092940818217}"/>
              </a:ext>
            </a:extLst>
          </p:cNvPr>
          <p:cNvSpPr txBox="1"/>
          <p:nvPr/>
        </p:nvSpPr>
        <p:spPr>
          <a:xfrm>
            <a:off x="5470156" y="4270723"/>
            <a:ext cx="1049942" cy="784830"/>
          </a:xfrm>
          <a:prstGeom prst="rect">
            <a:avLst/>
          </a:prstGeom>
          <a:solidFill>
            <a:srgbClr val="F9DFCB"/>
          </a:solidFill>
        </p:spPr>
        <p:txBody>
          <a:bodyPr wrap="square" rtlCol="0">
            <a:spAutoFit/>
          </a:bodyPr>
          <a:lstStyle/>
          <a:p>
            <a:pPr algn="ctr"/>
            <a:r>
              <a:rPr lang="cs-CZ" sz="900" dirty="0" err="1"/>
              <a:t>prooxidative</a:t>
            </a:r>
            <a:r>
              <a:rPr lang="cs-CZ" sz="900" dirty="0"/>
              <a:t>, </a:t>
            </a:r>
            <a:r>
              <a:rPr lang="cs-CZ" sz="900" dirty="0" err="1"/>
              <a:t>proinflammatory</a:t>
            </a:r>
            <a:r>
              <a:rPr lang="cs-CZ" sz="900" dirty="0"/>
              <a:t>, </a:t>
            </a:r>
            <a:r>
              <a:rPr lang="cs-CZ" sz="900" dirty="0" err="1"/>
              <a:t>vasoconstriction</a:t>
            </a:r>
            <a:r>
              <a:rPr lang="cs-CZ" sz="900" dirty="0"/>
              <a:t>, </a:t>
            </a:r>
            <a:r>
              <a:rPr lang="cs-CZ" sz="900" dirty="0" err="1"/>
              <a:t>vascular</a:t>
            </a:r>
            <a:r>
              <a:rPr lang="cs-CZ" sz="900" dirty="0"/>
              <a:t> </a:t>
            </a:r>
            <a:r>
              <a:rPr lang="cs-CZ" sz="900" dirty="0" err="1"/>
              <a:t>leakage</a:t>
            </a:r>
            <a:r>
              <a:rPr lang="cs-CZ" sz="900" dirty="0"/>
              <a:t>, </a:t>
            </a:r>
            <a:r>
              <a:rPr lang="cs-CZ" sz="900" dirty="0" err="1"/>
              <a:t>profibrotic</a:t>
            </a:r>
            <a:endParaRPr lang="cs-CZ" sz="900" dirty="0"/>
          </a:p>
        </p:txBody>
      </p:sp>
      <p:sp>
        <p:nvSpPr>
          <p:cNvPr id="11" name="TextovéPole 10">
            <a:extLst>
              <a:ext uri="{FF2B5EF4-FFF2-40B4-BE49-F238E27FC236}">
                <a16:creationId xmlns:a16="http://schemas.microsoft.com/office/drawing/2014/main" id="{E2D94849-69CE-46BF-B2D0-03218B523FE4}"/>
              </a:ext>
            </a:extLst>
          </p:cNvPr>
          <p:cNvSpPr txBox="1"/>
          <p:nvPr/>
        </p:nvSpPr>
        <p:spPr>
          <a:xfrm>
            <a:off x="5490951" y="5330122"/>
            <a:ext cx="1049942" cy="230832"/>
          </a:xfrm>
          <a:prstGeom prst="rect">
            <a:avLst/>
          </a:prstGeom>
          <a:solidFill>
            <a:srgbClr val="ECAA88"/>
          </a:solidFill>
        </p:spPr>
        <p:txBody>
          <a:bodyPr wrap="square" rtlCol="0">
            <a:spAutoFit/>
          </a:bodyPr>
          <a:lstStyle/>
          <a:p>
            <a:pPr algn="ctr"/>
            <a:r>
              <a:rPr lang="cs-CZ" sz="900" dirty="0"/>
              <a:t>Poškození plic</a:t>
            </a:r>
          </a:p>
        </p:txBody>
      </p:sp>
      <p:sp>
        <p:nvSpPr>
          <p:cNvPr id="12" name="TextovéPole 11">
            <a:extLst>
              <a:ext uri="{FF2B5EF4-FFF2-40B4-BE49-F238E27FC236}">
                <a16:creationId xmlns:a16="http://schemas.microsoft.com/office/drawing/2014/main" id="{02F48F79-A2F0-4C84-8B0C-A25C34A9B0DE}"/>
              </a:ext>
            </a:extLst>
          </p:cNvPr>
          <p:cNvSpPr txBox="1"/>
          <p:nvPr/>
        </p:nvSpPr>
        <p:spPr>
          <a:xfrm>
            <a:off x="5470156" y="5375415"/>
            <a:ext cx="1049942" cy="230832"/>
          </a:xfrm>
          <a:prstGeom prst="rect">
            <a:avLst/>
          </a:prstGeom>
          <a:solidFill>
            <a:srgbClr val="ECAA88"/>
          </a:solidFill>
        </p:spPr>
        <p:txBody>
          <a:bodyPr wrap="square" rtlCol="0">
            <a:spAutoFit/>
          </a:bodyPr>
          <a:lstStyle/>
          <a:p>
            <a:pPr algn="ctr"/>
            <a:r>
              <a:rPr lang="cs-CZ" sz="900" dirty="0" err="1"/>
              <a:t>Lung</a:t>
            </a:r>
            <a:r>
              <a:rPr lang="cs-CZ" sz="900" dirty="0"/>
              <a:t> </a:t>
            </a:r>
            <a:r>
              <a:rPr lang="cs-CZ" sz="900" dirty="0" err="1"/>
              <a:t>damage</a:t>
            </a:r>
            <a:endParaRPr lang="cs-CZ" sz="900" dirty="0"/>
          </a:p>
        </p:txBody>
      </p:sp>
      <p:sp>
        <p:nvSpPr>
          <p:cNvPr id="13" name="TextovéPole 12">
            <a:extLst>
              <a:ext uri="{FF2B5EF4-FFF2-40B4-BE49-F238E27FC236}">
                <a16:creationId xmlns:a16="http://schemas.microsoft.com/office/drawing/2014/main" id="{6A43882B-1C4F-4639-AC5E-B350D0E68D33}"/>
              </a:ext>
            </a:extLst>
          </p:cNvPr>
          <p:cNvSpPr txBox="1"/>
          <p:nvPr/>
        </p:nvSpPr>
        <p:spPr>
          <a:xfrm>
            <a:off x="5546735" y="1096732"/>
            <a:ext cx="990769" cy="507831"/>
          </a:xfrm>
          <a:prstGeom prst="rect">
            <a:avLst/>
          </a:prstGeom>
          <a:solidFill>
            <a:srgbClr val="CCE2F8"/>
          </a:solidFill>
        </p:spPr>
        <p:txBody>
          <a:bodyPr wrap="square" rtlCol="0">
            <a:spAutoFit/>
          </a:bodyPr>
          <a:lstStyle/>
          <a:p>
            <a:pPr algn="ctr"/>
            <a:r>
              <a:rPr lang="en-US" sz="900" dirty="0"/>
              <a:t>Lung damage e.g. through infection</a:t>
            </a:r>
            <a:r>
              <a:rPr lang="cs-CZ" sz="900" dirty="0"/>
              <a:t>, S</a:t>
            </a:r>
            <a:r>
              <a:rPr lang="en-US" sz="900" dirty="0" err="1"/>
              <a:t>epsis</a:t>
            </a:r>
            <a:endParaRPr lang="en-US" sz="900" dirty="0"/>
          </a:p>
        </p:txBody>
      </p:sp>
      <p:sp>
        <p:nvSpPr>
          <p:cNvPr id="14" name="TextovéPole 13">
            <a:extLst>
              <a:ext uri="{FF2B5EF4-FFF2-40B4-BE49-F238E27FC236}">
                <a16:creationId xmlns:a16="http://schemas.microsoft.com/office/drawing/2014/main" id="{6B535E80-6B9C-48D4-A249-D6D18B83A8FD}"/>
              </a:ext>
            </a:extLst>
          </p:cNvPr>
          <p:cNvSpPr txBox="1"/>
          <p:nvPr/>
        </p:nvSpPr>
        <p:spPr>
          <a:xfrm>
            <a:off x="5573389" y="1881786"/>
            <a:ext cx="895686" cy="369332"/>
          </a:xfrm>
          <a:prstGeom prst="rect">
            <a:avLst/>
          </a:prstGeom>
          <a:solidFill>
            <a:srgbClr val="F9DFCB"/>
          </a:solidFill>
        </p:spPr>
        <p:txBody>
          <a:bodyPr wrap="square" rtlCol="0">
            <a:spAutoFit/>
          </a:bodyPr>
          <a:lstStyle/>
          <a:p>
            <a:pPr algn="ctr"/>
            <a:r>
              <a:rPr lang="cs-CZ" sz="900" dirty="0"/>
              <a:t>Angiotenzin I</a:t>
            </a:r>
          </a:p>
          <a:p>
            <a:pPr algn="ctr"/>
            <a:r>
              <a:rPr lang="cs-CZ" sz="900" dirty="0"/>
              <a:t>(</a:t>
            </a:r>
            <a:r>
              <a:rPr lang="cs-CZ" sz="900" dirty="0" err="1"/>
              <a:t>Ang</a:t>
            </a:r>
            <a:r>
              <a:rPr lang="cs-CZ" sz="900" dirty="0"/>
              <a:t> 1-10)</a:t>
            </a:r>
          </a:p>
        </p:txBody>
      </p:sp>
      <p:sp>
        <p:nvSpPr>
          <p:cNvPr id="15" name="TextovéPole 14">
            <a:extLst>
              <a:ext uri="{FF2B5EF4-FFF2-40B4-BE49-F238E27FC236}">
                <a16:creationId xmlns:a16="http://schemas.microsoft.com/office/drawing/2014/main" id="{C9C22F2D-EA6B-47D5-AFE3-AFAB2F365664}"/>
              </a:ext>
            </a:extLst>
          </p:cNvPr>
          <p:cNvSpPr txBox="1"/>
          <p:nvPr/>
        </p:nvSpPr>
        <p:spPr>
          <a:xfrm>
            <a:off x="5567320" y="2701877"/>
            <a:ext cx="895686" cy="369332"/>
          </a:xfrm>
          <a:prstGeom prst="rect">
            <a:avLst/>
          </a:prstGeom>
          <a:solidFill>
            <a:srgbClr val="F9DFCB"/>
          </a:solidFill>
        </p:spPr>
        <p:txBody>
          <a:bodyPr wrap="square" rtlCol="0">
            <a:spAutoFit/>
          </a:bodyPr>
          <a:lstStyle/>
          <a:p>
            <a:pPr algn="ctr"/>
            <a:r>
              <a:rPr lang="cs-CZ" sz="900" dirty="0"/>
              <a:t>Angiotenzin II</a:t>
            </a:r>
          </a:p>
          <a:p>
            <a:pPr algn="ctr"/>
            <a:r>
              <a:rPr lang="cs-CZ" sz="900" dirty="0"/>
              <a:t>(</a:t>
            </a:r>
            <a:r>
              <a:rPr lang="cs-CZ" sz="900" dirty="0" err="1"/>
              <a:t>Ang</a:t>
            </a:r>
            <a:r>
              <a:rPr lang="cs-CZ" sz="900" dirty="0"/>
              <a:t> 1-8)</a:t>
            </a:r>
          </a:p>
        </p:txBody>
      </p:sp>
      <p:sp>
        <p:nvSpPr>
          <p:cNvPr id="16" name="TextovéPole 15">
            <a:extLst>
              <a:ext uri="{FF2B5EF4-FFF2-40B4-BE49-F238E27FC236}">
                <a16:creationId xmlns:a16="http://schemas.microsoft.com/office/drawing/2014/main" id="{497A897D-5BE8-444D-B5EE-B226FBBFA950}"/>
              </a:ext>
            </a:extLst>
          </p:cNvPr>
          <p:cNvSpPr txBox="1"/>
          <p:nvPr/>
        </p:nvSpPr>
        <p:spPr>
          <a:xfrm>
            <a:off x="5567320" y="1903862"/>
            <a:ext cx="895686" cy="369332"/>
          </a:xfrm>
          <a:prstGeom prst="rect">
            <a:avLst/>
          </a:prstGeom>
          <a:solidFill>
            <a:srgbClr val="F9DFCB"/>
          </a:solidFill>
        </p:spPr>
        <p:txBody>
          <a:bodyPr wrap="square" rtlCol="0">
            <a:spAutoFit/>
          </a:bodyPr>
          <a:lstStyle/>
          <a:p>
            <a:pPr algn="ctr"/>
            <a:r>
              <a:rPr lang="cs-CZ" sz="900" dirty="0"/>
              <a:t>Angiotensin I</a:t>
            </a:r>
          </a:p>
          <a:p>
            <a:pPr algn="ctr"/>
            <a:r>
              <a:rPr lang="cs-CZ" sz="900" dirty="0"/>
              <a:t>(</a:t>
            </a:r>
            <a:r>
              <a:rPr lang="cs-CZ" sz="900" dirty="0" err="1"/>
              <a:t>Ang</a:t>
            </a:r>
            <a:r>
              <a:rPr lang="cs-CZ" sz="900" dirty="0"/>
              <a:t> 1-10)</a:t>
            </a:r>
          </a:p>
        </p:txBody>
      </p:sp>
      <p:sp>
        <p:nvSpPr>
          <p:cNvPr id="18" name="TextovéPole 17">
            <a:extLst>
              <a:ext uri="{FF2B5EF4-FFF2-40B4-BE49-F238E27FC236}">
                <a16:creationId xmlns:a16="http://schemas.microsoft.com/office/drawing/2014/main" id="{DEC94380-D1BE-4C27-93A1-564753ECA36E}"/>
              </a:ext>
            </a:extLst>
          </p:cNvPr>
          <p:cNvSpPr txBox="1"/>
          <p:nvPr/>
        </p:nvSpPr>
        <p:spPr>
          <a:xfrm>
            <a:off x="4047029" y="5381359"/>
            <a:ext cx="1049942" cy="230832"/>
          </a:xfrm>
          <a:prstGeom prst="rect">
            <a:avLst/>
          </a:prstGeom>
          <a:solidFill>
            <a:srgbClr val="BEE0DF"/>
          </a:solidFill>
          <a:ln>
            <a:solidFill>
              <a:srgbClr val="BEE0DF"/>
            </a:solidFill>
          </a:ln>
        </p:spPr>
        <p:txBody>
          <a:bodyPr wrap="square" rtlCol="0">
            <a:spAutoFit/>
          </a:bodyPr>
          <a:lstStyle/>
          <a:p>
            <a:pPr algn="ctr"/>
            <a:r>
              <a:rPr lang="cs-CZ" sz="900" dirty="0"/>
              <a:t>Ochrana plic</a:t>
            </a:r>
          </a:p>
        </p:txBody>
      </p:sp>
      <p:sp>
        <p:nvSpPr>
          <p:cNvPr id="19" name="TextovéPole 18">
            <a:extLst>
              <a:ext uri="{FF2B5EF4-FFF2-40B4-BE49-F238E27FC236}">
                <a16:creationId xmlns:a16="http://schemas.microsoft.com/office/drawing/2014/main" id="{90CE5010-7665-4EB0-A000-57450D12D50E}"/>
              </a:ext>
            </a:extLst>
          </p:cNvPr>
          <p:cNvSpPr txBox="1"/>
          <p:nvPr/>
        </p:nvSpPr>
        <p:spPr>
          <a:xfrm>
            <a:off x="4026234" y="5375414"/>
            <a:ext cx="1049942" cy="230832"/>
          </a:xfrm>
          <a:prstGeom prst="rect">
            <a:avLst/>
          </a:prstGeom>
          <a:solidFill>
            <a:srgbClr val="BEE0DF"/>
          </a:solidFill>
          <a:ln>
            <a:solidFill>
              <a:srgbClr val="BEE0DF"/>
            </a:solidFill>
          </a:ln>
        </p:spPr>
        <p:txBody>
          <a:bodyPr wrap="square" rtlCol="0">
            <a:spAutoFit/>
          </a:bodyPr>
          <a:lstStyle/>
          <a:p>
            <a:pPr algn="ctr"/>
            <a:r>
              <a:rPr lang="cs-CZ" sz="900" dirty="0" err="1"/>
              <a:t>Lung</a:t>
            </a:r>
            <a:r>
              <a:rPr lang="cs-CZ" sz="900" dirty="0"/>
              <a:t> </a:t>
            </a:r>
            <a:r>
              <a:rPr lang="cs-CZ" sz="900" dirty="0" err="1"/>
              <a:t>protection</a:t>
            </a:r>
            <a:endParaRPr lang="cs-CZ" sz="900" dirty="0"/>
          </a:p>
        </p:txBody>
      </p:sp>
      <p:sp>
        <p:nvSpPr>
          <p:cNvPr id="21" name="TextovéPole 20">
            <a:extLst>
              <a:ext uri="{FF2B5EF4-FFF2-40B4-BE49-F238E27FC236}">
                <a16:creationId xmlns:a16="http://schemas.microsoft.com/office/drawing/2014/main" id="{E4D31BB5-2219-4A0B-B2B7-8C3EC1DB2C47}"/>
              </a:ext>
            </a:extLst>
          </p:cNvPr>
          <p:cNvSpPr txBox="1"/>
          <p:nvPr/>
        </p:nvSpPr>
        <p:spPr>
          <a:xfrm>
            <a:off x="4026234" y="4291903"/>
            <a:ext cx="1049942" cy="646331"/>
          </a:xfrm>
          <a:prstGeom prst="rect">
            <a:avLst/>
          </a:prstGeom>
          <a:solidFill>
            <a:srgbClr val="CFE9E7"/>
          </a:solidFill>
        </p:spPr>
        <p:txBody>
          <a:bodyPr wrap="square" rtlCol="0">
            <a:spAutoFit/>
          </a:bodyPr>
          <a:lstStyle/>
          <a:p>
            <a:pPr algn="ctr"/>
            <a:r>
              <a:rPr lang="cs-CZ" sz="900" dirty="0"/>
              <a:t>antioxidační, protizánětlivý, </a:t>
            </a:r>
            <a:r>
              <a:rPr lang="cs-CZ" sz="900" dirty="0" err="1"/>
              <a:t>vazodilatační</a:t>
            </a:r>
            <a:r>
              <a:rPr lang="cs-CZ" sz="900" dirty="0"/>
              <a:t>, </a:t>
            </a:r>
            <a:r>
              <a:rPr lang="cs-CZ" sz="900" dirty="0" err="1"/>
              <a:t>antifibrotický</a:t>
            </a:r>
            <a:endParaRPr lang="cs-CZ" sz="900" dirty="0"/>
          </a:p>
        </p:txBody>
      </p:sp>
      <p:sp>
        <p:nvSpPr>
          <p:cNvPr id="22" name="TextovéPole 21">
            <a:extLst>
              <a:ext uri="{FF2B5EF4-FFF2-40B4-BE49-F238E27FC236}">
                <a16:creationId xmlns:a16="http://schemas.microsoft.com/office/drawing/2014/main" id="{9F045858-B3C4-4F5A-B738-495613E95334}"/>
              </a:ext>
            </a:extLst>
          </p:cNvPr>
          <p:cNvSpPr txBox="1"/>
          <p:nvPr/>
        </p:nvSpPr>
        <p:spPr>
          <a:xfrm>
            <a:off x="4026234" y="4300871"/>
            <a:ext cx="1049942" cy="784830"/>
          </a:xfrm>
          <a:prstGeom prst="rect">
            <a:avLst/>
          </a:prstGeom>
          <a:solidFill>
            <a:srgbClr val="CFE9E7"/>
          </a:solidFill>
        </p:spPr>
        <p:txBody>
          <a:bodyPr wrap="square" rtlCol="0">
            <a:spAutoFit/>
          </a:bodyPr>
          <a:lstStyle/>
          <a:p>
            <a:pPr algn="ctr"/>
            <a:r>
              <a:rPr lang="cs-CZ" sz="900" dirty="0"/>
              <a:t>antioxidant, </a:t>
            </a:r>
          </a:p>
          <a:p>
            <a:pPr algn="ctr"/>
            <a:r>
              <a:rPr lang="cs-CZ" sz="900" dirty="0"/>
              <a:t>anti-</a:t>
            </a:r>
            <a:r>
              <a:rPr lang="cs-CZ" sz="900" dirty="0" err="1"/>
              <a:t>inflammatory</a:t>
            </a:r>
            <a:r>
              <a:rPr lang="cs-CZ" sz="900" dirty="0"/>
              <a:t>, </a:t>
            </a:r>
            <a:r>
              <a:rPr lang="cs-CZ" sz="900" dirty="0" err="1"/>
              <a:t>vasodilation</a:t>
            </a:r>
            <a:r>
              <a:rPr lang="cs-CZ" sz="900" dirty="0"/>
              <a:t>, </a:t>
            </a:r>
            <a:r>
              <a:rPr lang="cs-CZ" sz="900" dirty="0" err="1"/>
              <a:t>antifibrotic</a:t>
            </a:r>
            <a:endParaRPr lang="cs-CZ" sz="900" dirty="0"/>
          </a:p>
        </p:txBody>
      </p:sp>
      <p:sp>
        <p:nvSpPr>
          <p:cNvPr id="23" name="TextovéPole 22">
            <a:extLst>
              <a:ext uri="{FF2B5EF4-FFF2-40B4-BE49-F238E27FC236}">
                <a16:creationId xmlns:a16="http://schemas.microsoft.com/office/drawing/2014/main" id="{D2468387-57CE-41A2-B1B7-BB788577F051}"/>
              </a:ext>
            </a:extLst>
          </p:cNvPr>
          <p:cNvSpPr txBox="1"/>
          <p:nvPr/>
        </p:nvSpPr>
        <p:spPr>
          <a:xfrm>
            <a:off x="5573389" y="2717805"/>
            <a:ext cx="895686" cy="369332"/>
          </a:xfrm>
          <a:prstGeom prst="rect">
            <a:avLst/>
          </a:prstGeom>
          <a:solidFill>
            <a:srgbClr val="F9DFCB"/>
          </a:solidFill>
        </p:spPr>
        <p:txBody>
          <a:bodyPr wrap="square" rtlCol="0">
            <a:spAutoFit/>
          </a:bodyPr>
          <a:lstStyle/>
          <a:p>
            <a:pPr algn="ctr"/>
            <a:r>
              <a:rPr lang="cs-CZ" sz="900" dirty="0"/>
              <a:t>Angiotensin II</a:t>
            </a:r>
          </a:p>
          <a:p>
            <a:pPr algn="ctr"/>
            <a:r>
              <a:rPr lang="cs-CZ" sz="900" dirty="0"/>
              <a:t>(</a:t>
            </a:r>
            <a:r>
              <a:rPr lang="cs-CZ" sz="900" dirty="0" err="1"/>
              <a:t>Ang</a:t>
            </a:r>
            <a:r>
              <a:rPr lang="cs-CZ" sz="900" dirty="0"/>
              <a:t> 1-8)</a:t>
            </a:r>
          </a:p>
        </p:txBody>
      </p:sp>
      <p:sp>
        <p:nvSpPr>
          <p:cNvPr id="25" name="TextovéPole 24">
            <a:extLst>
              <a:ext uri="{FF2B5EF4-FFF2-40B4-BE49-F238E27FC236}">
                <a16:creationId xmlns:a16="http://schemas.microsoft.com/office/drawing/2014/main" id="{57CF4467-7919-4E65-9611-F4A4DA442B9C}"/>
              </a:ext>
            </a:extLst>
          </p:cNvPr>
          <p:cNvSpPr txBox="1"/>
          <p:nvPr/>
        </p:nvSpPr>
        <p:spPr>
          <a:xfrm>
            <a:off x="6015163" y="5737591"/>
            <a:ext cx="4572579" cy="300082"/>
          </a:xfrm>
          <a:prstGeom prst="rect">
            <a:avLst/>
          </a:prstGeom>
          <a:noFill/>
        </p:spPr>
        <p:txBody>
          <a:bodyPr wrap="square">
            <a:spAutoFit/>
          </a:bodyPr>
          <a:lstStyle/>
          <a:p>
            <a:pPr algn="l"/>
            <a:r>
              <a:rPr lang="cs-CZ" sz="1350" dirty="0" err="1">
                <a:solidFill>
                  <a:srgbClr val="212121"/>
                </a:solidFill>
                <a:latin typeface="BlinkMacSystemFont"/>
              </a:rPr>
              <a:t>adapted</a:t>
            </a:r>
            <a:r>
              <a:rPr lang="cs-CZ" sz="1350" dirty="0">
                <a:solidFill>
                  <a:srgbClr val="212121"/>
                </a:solidFill>
                <a:latin typeface="BlinkMacSystemFont"/>
              </a:rPr>
              <a:t> </a:t>
            </a:r>
            <a:r>
              <a:rPr lang="cs-CZ" sz="1350" dirty="0" err="1">
                <a:solidFill>
                  <a:srgbClr val="212121"/>
                </a:solidFill>
                <a:latin typeface="BlinkMacSystemFont"/>
              </a:rPr>
              <a:t>from</a:t>
            </a:r>
            <a:r>
              <a:rPr lang="cs-CZ" sz="1350" dirty="0">
                <a:solidFill>
                  <a:srgbClr val="212121"/>
                </a:solidFill>
                <a:latin typeface="BlinkMacSystemFont"/>
              </a:rPr>
              <a:t> </a:t>
            </a:r>
            <a:r>
              <a:rPr lang="en-US" sz="1350" dirty="0">
                <a:solidFill>
                  <a:srgbClr val="212121"/>
                </a:solidFill>
                <a:latin typeface="BlinkMacSystemFont"/>
              </a:rPr>
              <a:t>DOI: </a:t>
            </a:r>
            <a:r>
              <a:rPr lang="en-US" sz="1350" dirty="0">
                <a:solidFill>
                  <a:srgbClr val="0071BC"/>
                </a:solidFill>
                <a:latin typeface="BlinkMacSystemFont"/>
                <a:hlinkClick r:id="rId5"/>
              </a:rPr>
              <a:t>10.1055/a-1152-3469</a:t>
            </a:r>
            <a:endParaRPr lang="en-US" sz="1350" dirty="0">
              <a:solidFill>
                <a:srgbClr val="212121"/>
              </a:solidFill>
              <a:latin typeface="BlinkMacSystemFont"/>
            </a:endParaRPr>
          </a:p>
        </p:txBody>
      </p:sp>
    </p:spTree>
    <p:custDataLst>
      <p:tags r:id="rId1"/>
    </p:custDataLst>
    <p:extLst>
      <p:ext uri="{BB962C8B-B14F-4D97-AF65-F5344CB8AC3E}">
        <p14:creationId xmlns:p14="http://schemas.microsoft.com/office/powerpoint/2010/main" val="316264826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AA830DD-0B7A-43B7-A294-4A479B3D8C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9016" y="866305"/>
            <a:ext cx="6188451" cy="5020381"/>
          </a:xfrm>
          <a:prstGeom prst="rect">
            <a:avLst/>
          </a:prstGeom>
          <a:noFill/>
          <a:extLst>
            <a:ext uri="{909E8E84-426E-40DD-AFC4-6F175D3DCCD1}">
              <a14:hiddenFill xmlns:a14="http://schemas.microsoft.com/office/drawing/2010/main">
                <a:solidFill>
                  <a:srgbClr val="FFFFFF"/>
                </a:solidFill>
              </a14:hiddenFill>
            </a:ext>
          </a:extLst>
        </p:spPr>
      </p:pic>
      <p:sp>
        <p:nvSpPr>
          <p:cNvPr id="5" name="Ovál 4">
            <a:extLst>
              <a:ext uri="{FF2B5EF4-FFF2-40B4-BE49-F238E27FC236}">
                <a16:creationId xmlns:a16="http://schemas.microsoft.com/office/drawing/2014/main" id="{A9780EE6-02BF-417F-82A7-9A9C5D45E9A7}"/>
              </a:ext>
            </a:extLst>
          </p:cNvPr>
          <p:cNvSpPr/>
          <p:nvPr/>
        </p:nvSpPr>
        <p:spPr>
          <a:xfrm>
            <a:off x="5351361" y="981909"/>
            <a:ext cx="1377669" cy="707437"/>
          </a:xfrm>
          <a:prstGeom prst="ellipse">
            <a:avLst/>
          </a:prstGeom>
          <a:solidFill>
            <a:srgbClr val="CCE2F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4" name="TextovéPole 3">
            <a:extLst>
              <a:ext uri="{FF2B5EF4-FFF2-40B4-BE49-F238E27FC236}">
                <a16:creationId xmlns:a16="http://schemas.microsoft.com/office/drawing/2014/main" id="{69816117-6FB5-4C80-B582-90622CB171F0}"/>
              </a:ext>
            </a:extLst>
          </p:cNvPr>
          <p:cNvSpPr txBox="1"/>
          <p:nvPr/>
        </p:nvSpPr>
        <p:spPr>
          <a:xfrm>
            <a:off x="5627177" y="1115578"/>
            <a:ext cx="869149" cy="507831"/>
          </a:xfrm>
          <a:prstGeom prst="rect">
            <a:avLst/>
          </a:prstGeom>
          <a:solidFill>
            <a:srgbClr val="CCE2F8"/>
          </a:solidFill>
        </p:spPr>
        <p:txBody>
          <a:bodyPr wrap="none" rtlCol="0">
            <a:spAutoFit/>
          </a:bodyPr>
          <a:lstStyle/>
          <a:p>
            <a:pPr algn="ctr"/>
            <a:r>
              <a:rPr lang="cs-CZ" sz="900" dirty="0"/>
              <a:t>Poškození plic </a:t>
            </a:r>
          </a:p>
          <a:p>
            <a:pPr algn="ctr"/>
            <a:r>
              <a:rPr lang="cs-CZ" sz="900" dirty="0"/>
              <a:t>např. infekcí,</a:t>
            </a:r>
          </a:p>
          <a:p>
            <a:pPr algn="ctr"/>
            <a:r>
              <a:rPr lang="cs-CZ" sz="900" dirty="0"/>
              <a:t>Sepse</a:t>
            </a:r>
            <a:endParaRPr lang="en-US" sz="900" dirty="0"/>
          </a:p>
        </p:txBody>
      </p:sp>
      <p:sp>
        <p:nvSpPr>
          <p:cNvPr id="7" name="TextovéPole 6">
            <a:extLst>
              <a:ext uri="{FF2B5EF4-FFF2-40B4-BE49-F238E27FC236}">
                <a16:creationId xmlns:a16="http://schemas.microsoft.com/office/drawing/2014/main" id="{DD04B1A0-CA56-43C3-94D7-BCA3D8B59212}"/>
              </a:ext>
            </a:extLst>
          </p:cNvPr>
          <p:cNvSpPr txBox="1"/>
          <p:nvPr/>
        </p:nvSpPr>
        <p:spPr>
          <a:xfrm>
            <a:off x="5490951" y="4252099"/>
            <a:ext cx="1049942" cy="784830"/>
          </a:xfrm>
          <a:prstGeom prst="rect">
            <a:avLst/>
          </a:prstGeom>
          <a:solidFill>
            <a:srgbClr val="F9DFCB"/>
          </a:solidFill>
        </p:spPr>
        <p:txBody>
          <a:bodyPr wrap="square" rtlCol="0">
            <a:spAutoFit/>
          </a:bodyPr>
          <a:lstStyle/>
          <a:p>
            <a:pPr algn="ctr"/>
            <a:r>
              <a:rPr lang="cs-CZ" sz="900" dirty="0" err="1"/>
              <a:t>prooxidační</a:t>
            </a:r>
            <a:r>
              <a:rPr lang="cs-CZ" sz="900" dirty="0"/>
              <a:t>, prozánětlivý, vazokonstrikce, prosakování cév, </a:t>
            </a:r>
            <a:r>
              <a:rPr lang="cs-CZ" sz="900" dirty="0" err="1"/>
              <a:t>profibrotický</a:t>
            </a:r>
            <a:endParaRPr lang="cs-CZ" sz="900" dirty="0"/>
          </a:p>
        </p:txBody>
      </p:sp>
      <p:sp>
        <p:nvSpPr>
          <p:cNvPr id="10" name="TextovéPole 9">
            <a:extLst>
              <a:ext uri="{FF2B5EF4-FFF2-40B4-BE49-F238E27FC236}">
                <a16:creationId xmlns:a16="http://schemas.microsoft.com/office/drawing/2014/main" id="{6A472FD8-B53E-4910-A3B9-092940818217}"/>
              </a:ext>
            </a:extLst>
          </p:cNvPr>
          <p:cNvSpPr txBox="1"/>
          <p:nvPr/>
        </p:nvSpPr>
        <p:spPr>
          <a:xfrm>
            <a:off x="5470156" y="4270723"/>
            <a:ext cx="1049942" cy="784830"/>
          </a:xfrm>
          <a:prstGeom prst="rect">
            <a:avLst/>
          </a:prstGeom>
          <a:solidFill>
            <a:srgbClr val="F9DFCB"/>
          </a:solidFill>
        </p:spPr>
        <p:txBody>
          <a:bodyPr wrap="square" rtlCol="0">
            <a:spAutoFit/>
          </a:bodyPr>
          <a:lstStyle/>
          <a:p>
            <a:pPr algn="ctr"/>
            <a:r>
              <a:rPr lang="cs-CZ" sz="900" dirty="0" err="1"/>
              <a:t>prooxidative</a:t>
            </a:r>
            <a:r>
              <a:rPr lang="cs-CZ" sz="900" dirty="0"/>
              <a:t>, </a:t>
            </a:r>
            <a:r>
              <a:rPr lang="cs-CZ" sz="900" dirty="0" err="1"/>
              <a:t>proinflammatory</a:t>
            </a:r>
            <a:r>
              <a:rPr lang="cs-CZ" sz="900" dirty="0"/>
              <a:t>, </a:t>
            </a:r>
            <a:r>
              <a:rPr lang="cs-CZ" sz="900" dirty="0" err="1"/>
              <a:t>vasoconstriction</a:t>
            </a:r>
            <a:r>
              <a:rPr lang="cs-CZ" sz="900" dirty="0"/>
              <a:t>, </a:t>
            </a:r>
            <a:r>
              <a:rPr lang="cs-CZ" sz="900" dirty="0" err="1"/>
              <a:t>vascular</a:t>
            </a:r>
            <a:r>
              <a:rPr lang="cs-CZ" sz="900" dirty="0"/>
              <a:t> </a:t>
            </a:r>
            <a:r>
              <a:rPr lang="cs-CZ" sz="900" dirty="0" err="1"/>
              <a:t>leakage</a:t>
            </a:r>
            <a:r>
              <a:rPr lang="cs-CZ" sz="900" dirty="0"/>
              <a:t>, </a:t>
            </a:r>
            <a:r>
              <a:rPr lang="cs-CZ" sz="900" dirty="0" err="1"/>
              <a:t>profibrotic</a:t>
            </a:r>
            <a:endParaRPr lang="cs-CZ" sz="900" dirty="0"/>
          </a:p>
        </p:txBody>
      </p:sp>
      <p:sp>
        <p:nvSpPr>
          <p:cNvPr id="11" name="TextovéPole 10">
            <a:extLst>
              <a:ext uri="{FF2B5EF4-FFF2-40B4-BE49-F238E27FC236}">
                <a16:creationId xmlns:a16="http://schemas.microsoft.com/office/drawing/2014/main" id="{E2D94849-69CE-46BF-B2D0-03218B523FE4}"/>
              </a:ext>
            </a:extLst>
          </p:cNvPr>
          <p:cNvSpPr txBox="1"/>
          <p:nvPr/>
        </p:nvSpPr>
        <p:spPr>
          <a:xfrm>
            <a:off x="5490951" y="5330122"/>
            <a:ext cx="1049942" cy="230832"/>
          </a:xfrm>
          <a:prstGeom prst="rect">
            <a:avLst/>
          </a:prstGeom>
          <a:solidFill>
            <a:srgbClr val="ECAA88"/>
          </a:solidFill>
        </p:spPr>
        <p:txBody>
          <a:bodyPr wrap="square" rtlCol="0">
            <a:spAutoFit/>
          </a:bodyPr>
          <a:lstStyle/>
          <a:p>
            <a:pPr algn="ctr"/>
            <a:r>
              <a:rPr lang="cs-CZ" sz="900" dirty="0"/>
              <a:t>Poškození plic</a:t>
            </a:r>
          </a:p>
        </p:txBody>
      </p:sp>
      <p:sp>
        <p:nvSpPr>
          <p:cNvPr id="12" name="TextovéPole 11">
            <a:extLst>
              <a:ext uri="{FF2B5EF4-FFF2-40B4-BE49-F238E27FC236}">
                <a16:creationId xmlns:a16="http://schemas.microsoft.com/office/drawing/2014/main" id="{02F48F79-A2F0-4C84-8B0C-A25C34A9B0DE}"/>
              </a:ext>
            </a:extLst>
          </p:cNvPr>
          <p:cNvSpPr txBox="1"/>
          <p:nvPr/>
        </p:nvSpPr>
        <p:spPr>
          <a:xfrm>
            <a:off x="5470156" y="5375415"/>
            <a:ext cx="1049942" cy="230832"/>
          </a:xfrm>
          <a:prstGeom prst="rect">
            <a:avLst/>
          </a:prstGeom>
          <a:solidFill>
            <a:srgbClr val="ECAA88"/>
          </a:solidFill>
        </p:spPr>
        <p:txBody>
          <a:bodyPr wrap="square" rtlCol="0">
            <a:spAutoFit/>
          </a:bodyPr>
          <a:lstStyle/>
          <a:p>
            <a:pPr algn="ctr"/>
            <a:r>
              <a:rPr lang="cs-CZ" sz="900" dirty="0" err="1"/>
              <a:t>Lung</a:t>
            </a:r>
            <a:r>
              <a:rPr lang="cs-CZ" sz="900" dirty="0"/>
              <a:t> </a:t>
            </a:r>
            <a:r>
              <a:rPr lang="cs-CZ" sz="900" dirty="0" err="1"/>
              <a:t>damage</a:t>
            </a:r>
            <a:endParaRPr lang="cs-CZ" sz="900" dirty="0"/>
          </a:p>
        </p:txBody>
      </p:sp>
      <p:sp>
        <p:nvSpPr>
          <p:cNvPr id="13" name="TextovéPole 12">
            <a:extLst>
              <a:ext uri="{FF2B5EF4-FFF2-40B4-BE49-F238E27FC236}">
                <a16:creationId xmlns:a16="http://schemas.microsoft.com/office/drawing/2014/main" id="{6A43882B-1C4F-4639-AC5E-B350D0E68D33}"/>
              </a:ext>
            </a:extLst>
          </p:cNvPr>
          <p:cNvSpPr txBox="1"/>
          <p:nvPr/>
        </p:nvSpPr>
        <p:spPr>
          <a:xfrm>
            <a:off x="5546735" y="1096732"/>
            <a:ext cx="990769" cy="507831"/>
          </a:xfrm>
          <a:prstGeom prst="rect">
            <a:avLst/>
          </a:prstGeom>
          <a:solidFill>
            <a:srgbClr val="CCE2F8"/>
          </a:solidFill>
        </p:spPr>
        <p:txBody>
          <a:bodyPr wrap="square" rtlCol="0">
            <a:spAutoFit/>
          </a:bodyPr>
          <a:lstStyle/>
          <a:p>
            <a:pPr algn="ctr"/>
            <a:r>
              <a:rPr lang="en-US" sz="900" dirty="0"/>
              <a:t>Lung damage e.g. through infection</a:t>
            </a:r>
            <a:r>
              <a:rPr lang="cs-CZ" sz="900" dirty="0"/>
              <a:t>, S</a:t>
            </a:r>
            <a:r>
              <a:rPr lang="en-US" sz="900" dirty="0" err="1"/>
              <a:t>epsis</a:t>
            </a:r>
            <a:endParaRPr lang="en-US" sz="900" dirty="0"/>
          </a:p>
        </p:txBody>
      </p:sp>
      <p:sp>
        <p:nvSpPr>
          <p:cNvPr id="14" name="TextovéPole 13">
            <a:extLst>
              <a:ext uri="{FF2B5EF4-FFF2-40B4-BE49-F238E27FC236}">
                <a16:creationId xmlns:a16="http://schemas.microsoft.com/office/drawing/2014/main" id="{6B535E80-6B9C-48D4-A249-D6D18B83A8FD}"/>
              </a:ext>
            </a:extLst>
          </p:cNvPr>
          <p:cNvSpPr txBox="1"/>
          <p:nvPr/>
        </p:nvSpPr>
        <p:spPr>
          <a:xfrm>
            <a:off x="5573389" y="1881786"/>
            <a:ext cx="895686" cy="369332"/>
          </a:xfrm>
          <a:prstGeom prst="rect">
            <a:avLst/>
          </a:prstGeom>
          <a:solidFill>
            <a:srgbClr val="F9DFCB"/>
          </a:solidFill>
        </p:spPr>
        <p:txBody>
          <a:bodyPr wrap="square" rtlCol="0">
            <a:spAutoFit/>
          </a:bodyPr>
          <a:lstStyle/>
          <a:p>
            <a:pPr algn="ctr"/>
            <a:r>
              <a:rPr lang="cs-CZ" sz="900" dirty="0"/>
              <a:t>Angiotenzin I</a:t>
            </a:r>
          </a:p>
          <a:p>
            <a:pPr algn="ctr"/>
            <a:r>
              <a:rPr lang="cs-CZ" sz="900" dirty="0"/>
              <a:t>(</a:t>
            </a:r>
            <a:r>
              <a:rPr lang="cs-CZ" sz="900" dirty="0" err="1"/>
              <a:t>Ang</a:t>
            </a:r>
            <a:r>
              <a:rPr lang="cs-CZ" sz="900" dirty="0"/>
              <a:t> 1-10)</a:t>
            </a:r>
          </a:p>
        </p:txBody>
      </p:sp>
      <p:sp>
        <p:nvSpPr>
          <p:cNvPr id="15" name="TextovéPole 14">
            <a:extLst>
              <a:ext uri="{FF2B5EF4-FFF2-40B4-BE49-F238E27FC236}">
                <a16:creationId xmlns:a16="http://schemas.microsoft.com/office/drawing/2014/main" id="{C9C22F2D-EA6B-47D5-AFE3-AFAB2F365664}"/>
              </a:ext>
            </a:extLst>
          </p:cNvPr>
          <p:cNvSpPr txBox="1"/>
          <p:nvPr/>
        </p:nvSpPr>
        <p:spPr>
          <a:xfrm>
            <a:off x="5567320" y="2701877"/>
            <a:ext cx="895686" cy="369332"/>
          </a:xfrm>
          <a:prstGeom prst="rect">
            <a:avLst/>
          </a:prstGeom>
          <a:solidFill>
            <a:srgbClr val="F9DFCB"/>
          </a:solidFill>
        </p:spPr>
        <p:txBody>
          <a:bodyPr wrap="square" rtlCol="0">
            <a:spAutoFit/>
          </a:bodyPr>
          <a:lstStyle/>
          <a:p>
            <a:pPr algn="ctr"/>
            <a:r>
              <a:rPr lang="cs-CZ" sz="900" dirty="0"/>
              <a:t>Angiotenzin II</a:t>
            </a:r>
          </a:p>
          <a:p>
            <a:pPr algn="ctr"/>
            <a:r>
              <a:rPr lang="cs-CZ" sz="900" dirty="0"/>
              <a:t>(</a:t>
            </a:r>
            <a:r>
              <a:rPr lang="cs-CZ" sz="900" dirty="0" err="1"/>
              <a:t>Ang</a:t>
            </a:r>
            <a:r>
              <a:rPr lang="cs-CZ" sz="900" dirty="0"/>
              <a:t> 1-8)</a:t>
            </a:r>
          </a:p>
        </p:txBody>
      </p:sp>
      <p:sp>
        <p:nvSpPr>
          <p:cNvPr id="16" name="TextovéPole 15">
            <a:extLst>
              <a:ext uri="{FF2B5EF4-FFF2-40B4-BE49-F238E27FC236}">
                <a16:creationId xmlns:a16="http://schemas.microsoft.com/office/drawing/2014/main" id="{497A897D-5BE8-444D-B5EE-B226FBBFA950}"/>
              </a:ext>
            </a:extLst>
          </p:cNvPr>
          <p:cNvSpPr txBox="1"/>
          <p:nvPr/>
        </p:nvSpPr>
        <p:spPr>
          <a:xfrm>
            <a:off x="5567320" y="1903862"/>
            <a:ext cx="895686" cy="369332"/>
          </a:xfrm>
          <a:prstGeom prst="rect">
            <a:avLst/>
          </a:prstGeom>
          <a:solidFill>
            <a:srgbClr val="F9DFCB"/>
          </a:solidFill>
        </p:spPr>
        <p:txBody>
          <a:bodyPr wrap="square" rtlCol="0">
            <a:spAutoFit/>
          </a:bodyPr>
          <a:lstStyle/>
          <a:p>
            <a:pPr algn="ctr"/>
            <a:r>
              <a:rPr lang="cs-CZ" sz="900" dirty="0"/>
              <a:t>Angiotensin I</a:t>
            </a:r>
          </a:p>
          <a:p>
            <a:pPr algn="ctr"/>
            <a:r>
              <a:rPr lang="cs-CZ" sz="900" dirty="0"/>
              <a:t>(</a:t>
            </a:r>
            <a:r>
              <a:rPr lang="cs-CZ" sz="900" dirty="0" err="1"/>
              <a:t>Ang</a:t>
            </a:r>
            <a:r>
              <a:rPr lang="cs-CZ" sz="900" dirty="0"/>
              <a:t> 1-10)</a:t>
            </a:r>
          </a:p>
        </p:txBody>
      </p:sp>
      <p:sp>
        <p:nvSpPr>
          <p:cNvPr id="17" name="TextovéPole 16">
            <a:extLst>
              <a:ext uri="{FF2B5EF4-FFF2-40B4-BE49-F238E27FC236}">
                <a16:creationId xmlns:a16="http://schemas.microsoft.com/office/drawing/2014/main" id="{29F1F3E2-71F9-402A-A47E-F480140FE4C5}"/>
              </a:ext>
            </a:extLst>
          </p:cNvPr>
          <p:cNvSpPr txBox="1"/>
          <p:nvPr/>
        </p:nvSpPr>
        <p:spPr>
          <a:xfrm>
            <a:off x="5573389" y="2717805"/>
            <a:ext cx="895686" cy="369332"/>
          </a:xfrm>
          <a:prstGeom prst="rect">
            <a:avLst/>
          </a:prstGeom>
          <a:solidFill>
            <a:srgbClr val="F9DFCB"/>
          </a:solidFill>
        </p:spPr>
        <p:txBody>
          <a:bodyPr wrap="square" rtlCol="0">
            <a:spAutoFit/>
          </a:bodyPr>
          <a:lstStyle/>
          <a:p>
            <a:pPr algn="ctr"/>
            <a:r>
              <a:rPr lang="cs-CZ" sz="900" dirty="0"/>
              <a:t>Angiotensin II</a:t>
            </a:r>
          </a:p>
          <a:p>
            <a:pPr algn="ctr"/>
            <a:r>
              <a:rPr lang="cs-CZ" sz="900" dirty="0"/>
              <a:t>(</a:t>
            </a:r>
            <a:r>
              <a:rPr lang="cs-CZ" sz="900" dirty="0" err="1"/>
              <a:t>Ang</a:t>
            </a:r>
            <a:r>
              <a:rPr lang="cs-CZ" sz="900" dirty="0"/>
              <a:t> 1-8)</a:t>
            </a:r>
          </a:p>
        </p:txBody>
      </p:sp>
      <p:sp>
        <p:nvSpPr>
          <p:cNvPr id="18" name="TextovéPole 17">
            <a:extLst>
              <a:ext uri="{FF2B5EF4-FFF2-40B4-BE49-F238E27FC236}">
                <a16:creationId xmlns:a16="http://schemas.microsoft.com/office/drawing/2014/main" id="{DEC94380-D1BE-4C27-93A1-564753ECA36E}"/>
              </a:ext>
            </a:extLst>
          </p:cNvPr>
          <p:cNvSpPr txBox="1"/>
          <p:nvPr/>
        </p:nvSpPr>
        <p:spPr>
          <a:xfrm>
            <a:off x="4047029" y="5381359"/>
            <a:ext cx="1049942" cy="230832"/>
          </a:xfrm>
          <a:prstGeom prst="rect">
            <a:avLst/>
          </a:prstGeom>
          <a:solidFill>
            <a:srgbClr val="BEE0DF"/>
          </a:solidFill>
          <a:ln>
            <a:solidFill>
              <a:srgbClr val="BEE0DF"/>
            </a:solidFill>
          </a:ln>
        </p:spPr>
        <p:txBody>
          <a:bodyPr wrap="square" rtlCol="0">
            <a:spAutoFit/>
          </a:bodyPr>
          <a:lstStyle/>
          <a:p>
            <a:pPr algn="ctr"/>
            <a:r>
              <a:rPr lang="cs-CZ" sz="900" dirty="0"/>
              <a:t>Ochrana plic</a:t>
            </a:r>
          </a:p>
        </p:txBody>
      </p:sp>
      <p:sp>
        <p:nvSpPr>
          <p:cNvPr id="19" name="TextovéPole 18">
            <a:extLst>
              <a:ext uri="{FF2B5EF4-FFF2-40B4-BE49-F238E27FC236}">
                <a16:creationId xmlns:a16="http://schemas.microsoft.com/office/drawing/2014/main" id="{90CE5010-7665-4EB0-A000-57450D12D50E}"/>
              </a:ext>
            </a:extLst>
          </p:cNvPr>
          <p:cNvSpPr txBox="1"/>
          <p:nvPr/>
        </p:nvSpPr>
        <p:spPr>
          <a:xfrm>
            <a:off x="4026234" y="5375414"/>
            <a:ext cx="1049942" cy="230832"/>
          </a:xfrm>
          <a:prstGeom prst="rect">
            <a:avLst/>
          </a:prstGeom>
          <a:solidFill>
            <a:srgbClr val="BEE0DF"/>
          </a:solidFill>
          <a:ln>
            <a:solidFill>
              <a:srgbClr val="BEE0DF"/>
            </a:solidFill>
          </a:ln>
        </p:spPr>
        <p:txBody>
          <a:bodyPr wrap="square" rtlCol="0">
            <a:spAutoFit/>
          </a:bodyPr>
          <a:lstStyle/>
          <a:p>
            <a:pPr algn="ctr"/>
            <a:r>
              <a:rPr lang="cs-CZ" sz="900" dirty="0" err="1"/>
              <a:t>Lung</a:t>
            </a:r>
            <a:r>
              <a:rPr lang="cs-CZ" sz="900" dirty="0"/>
              <a:t> </a:t>
            </a:r>
            <a:r>
              <a:rPr lang="cs-CZ" sz="900" dirty="0" err="1"/>
              <a:t>protection</a:t>
            </a:r>
            <a:endParaRPr lang="cs-CZ" sz="900" dirty="0"/>
          </a:p>
        </p:txBody>
      </p:sp>
      <p:sp>
        <p:nvSpPr>
          <p:cNvPr id="21" name="TextovéPole 20">
            <a:extLst>
              <a:ext uri="{FF2B5EF4-FFF2-40B4-BE49-F238E27FC236}">
                <a16:creationId xmlns:a16="http://schemas.microsoft.com/office/drawing/2014/main" id="{E4D31BB5-2219-4A0B-B2B7-8C3EC1DB2C47}"/>
              </a:ext>
            </a:extLst>
          </p:cNvPr>
          <p:cNvSpPr txBox="1"/>
          <p:nvPr/>
        </p:nvSpPr>
        <p:spPr>
          <a:xfrm>
            <a:off x="4026234" y="4291903"/>
            <a:ext cx="1049942" cy="646331"/>
          </a:xfrm>
          <a:prstGeom prst="rect">
            <a:avLst/>
          </a:prstGeom>
          <a:solidFill>
            <a:srgbClr val="CFE9E7"/>
          </a:solidFill>
        </p:spPr>
        <p:txBody>
          <a:bodyPr wrap="square" rtlCol="0">
            <a:spAutoFit/>
          </a:bodyPr>
          <a:lstStyle/>
          <a:p>
            <a:pPr algn="ctr"/>
            <a:r>
              <a:rPr lang="cs-CZ" sz="900" dirty="0"/>
              <a:t>antioxidační, protizánětlivý, </a:t>
            </a:r>
            <a:r>
              <a:rPr lang="cs-CZ" sz="900" dirty="0" err="1"/>
              <a:t>vazodilatační</a:t>
            </a:r>
            <a:r>
              <a:rPr lang="cs-CZ" sz="900" dirty="0"/>
              <a:t>, </a:t>
            </a:r>
            <a:r>
              <a:rPr lang="cs-CZ" sz="900" dirty="0" err="1"/>
              <a:t>antifibrotický</a:t>
            </a:r>
            <a:endParaRPr lang="cs-CZ" sz="900" dirty="0"/>
          </a:p>
        </p:txBody>
      </p:sp>
      <p:sp>
        <p:nvSpPr>
          <p:cNvPr id="22" name="TextovéPole 21">
            <a:extLst>
              <a:ext uri="{FF2B5EF4-FFF2-40B4-BE49-F238E27FC236}">
                <a16:creationId xmlns:a16="http://schemas.microsoft.com/office/drawing/2014/main" id="{9F045858-B3C4-4F5A-B738-495613E95334}"/>
              </a:ext>
            </a:extLst>
          </p:cNvPr>
          <p:cNvSpPr txBox="1"/>
          <p:nvPr/>
        </p:nvSpPr>
        <p:spPr>
          <a:xfrm>
            <a:off x="4026234" y="4300871"/>
            <a:ext cx="1049942" cy="784830"/>
          </a:xfrm>
          <a:prstGeom prst="rect">
            <a:avLst/>
          </a:prstGeom>
          <a:solidFill>
            <a:srgbClr val="CFE9E7"/>
          </a:solidFill>
        </p:spPr>
        <p:txBody>
          <a:bodyPr wrap="square" rtlCol="0">
            <a:spAutoFit/>
          </a:bodyPr>
          <a:lstStyle/>
          <a:p>
            <a:pPr algn="ctr"/>
            <a:r>
              <a:rPr lang="cs-CZ" sz="900" dirty="0"/>
              <a:t>antioxidant, </a:t>
            </a:r>
          </a:p>
          <a:p>
            <a:pPr algn="ctr"/>
            <a:r>
              <a:rPr lang="cs-CZ" sz="900" dirty="0"/>
              <a:t>anti-</a:t>
            </a:r>
            <a:r>
              <a:rPr lang="cs-CZ" sz="900" dirty="0" err="1"/>
              <a:t>inflammatory</a:t>
            </a:r>
            <a:r>
              <a:rPr lang="cs-CZ" sz="900" dirty="0"/>
              <a:t>, </a:t>
            </a:r>
            <a:r>
              <a:rPr lang="cs-CZ" sz="900" dirty="0" err="1"/>
              <a:t>vasodilation</a:t>
            </a:r>
            <a:r>
              <a:rPr lang="cs-CZ" sz="900" dirty="0"/>
              <a:t>, </a:t>
            </a:r>
            <a:r>
              <a:rPr lang="cs-CZ" sz="900" dirty="0" err="1"/>
              <a:t>antifibrotic</a:t>
            </a:r>
            <a:endParaRPr lang="cs-CZ" sz="900" dirty="0"/>
          </a:p>
        </p:txBody>
      </p:sp>
      <p:sp>
        <p:nvSpPr>
          <p:cNvPr id="2" name="Obdélník 1">
            <a:extLst>
              <a:ext uri="{FF2B5EF4-FFF2-40B4-BE49-F238E27FC236}">
                <a16:creationId xmlns:a16="http://schemas.microsoft.com/office/drawing/2014/main" id="{A76AD702-8DDC-4ABD-9664-83E1253E5213}"/>
              </a:ext>
            </a:extLst>
          </p:cNvPr>
          <p:cNvSpPr/>
          <p:nvPr/>
        </p:nvSpPr>
        <p:spPr>
          <a:xfrm>
            <a:off x="849418" y="1257591"/>
            <a:ext cx="2985290" cy="4581283"/>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custDataLst>
      <p:tags r:id="rId1"/>
    </p:custDataLst>
    <p:extLst>
      <p:ext uri="{BB962C8B-B14F-4D97-AF65-F5344CB8AC3E}">
        <p14:creationId xmlns:p14="http://schemas.microsoft.com/office/powerpoint/2010/main" val="136156869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AA830DD-0B7A-43B7-A294-4A479B3D8C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9016" y="866305"/>
            <a:ext cx="6188451" cy="5020381"/>
          </a:xfrm>
          <a:prstGeom prst="rect">
            <a:avLst/>
          </a:prstGeom>
          <a:noFill/>
          <a:extLst>
            <a:ext uri="{909E8E84-426E-40DD-AFC4-6F175D3DCCD1}">
              <a14:hiddenFill xmlns:a14="http://schemas.microsoft.com/office/drawing/2010/main">
                <a:solidFill>
                  <a:srgbClr val="FFFFFF"/>
                </a:solidFill>
              </a14:hiddenFill>
            </a:ext>
          </a:extLst>
        </p:spPr>
      </p:pic>
      <p:sp>
        <p:nvSpPr>
          <p:cNvPr id="5" name="Ovál 4">
            <a:extLst>
              <a:ext uri="{FF2B5EF4-FFF2-40B4-BE49-F238E27FC236}">
                <a16:creationId xmlns:a16="http://schemas.microsoft.com/office/drawing/2014/main" id="{A9780EE6-02BF-417F-82A7-9A9C5D45E9A7}"/>
              </a:ext>
            </a:extLst>
          </p:cNvPr>
          <p:cNvSpPr/>
          <p:nvPr/>
        </p:nvSpPr>
        <p:spPr>
          <a:xfrm>
            <a:off x="5351361" y="981909"/>
            <a:ext cx="1377669" cy="707437"/>
          </a:xfrm>
          <a:prstGeom prst="ellipse">
            <a:avLst/>
          </a:prstGeom>
          <a:solidFill>
            <a:srgbClr val="CCE2F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4" name="TextovéPole 3">
            <a:extLst>
              <a:ext uri="{FF2B5EF4-FFF2-40B4-BE49-F238E27FC236}">
                <a16:creationId xmlns:a16="http://schemas.microsoft.com/office/drawing/2014/main" id="{69816117-6FB5-4C80-B582-90622CB171F0}"/>
              </a:ext>
            </a:extLst>
          </p:cNvPr>
          <p:cNvSpPr txBox="1"/>
          <p:nvPr/>
        </p:nvSpPr>
        <p:spPr>
          <a:xfrm>
            <a:off x="5627177" y="1115578"/>
            <a:ext cx="869149" cy="507831"/>
          </a:xfrm>
          <a:prstGeom prst="rect">
            <a:avLst/>
          </a:prstGeom>
          <a:solidFill>
            <a:srgbClr val="CCE2F8"/>
          </a:solidFill>
        </p:spPr>
        <p:txBody>
          <a:bodyPr wrap="none" rtlCol="0">
            <a:spAutoFit/>
          </a:bodyPr>
          <a:lstStyle/>
          <a:p>
            <a:pPr algn="ctr"/>
            <a:r>
              <a:rPr lang="cs-CZ" sz="900" dirty="0"/>
              <a:t>Poškození plic </a:t>
            </a:r>
          </a:p>
          <a:p>
            <a:pPr algn="ctr"/>
            <a:r>
              <a:rPr lang="cs-CZ" sz="900" dirty="0"/>
              <a:t>např. infekcí,</a:t>
            </a:r>
          </a:p>
          <a:p>
            <a:pPr algn="ctr"/>
            <a:r>
              <a:rPr lang="cs-CZ" sz="900" dirty="0"/>
              <a:t>Sepse</a:t>
            </a:r>
            <a:endParaRPr lang="en-US" sz="900" dirty="0"/>
          </a:p>
        </p:txBody>
      </p:sp>
      <p:sp>
        <p:nvSpPr>
          <p:cNvPr id="7" name="TextovéPole 6">
            <a:extLst>
              <a:ext uri="{FF2B5EF4-FFF2-40B4-BE49-F238E27FC236}">
                <a16:creationId xmlns:a16="http://schemas.microsoft.com/office/drawing/2014/main" id="{DD04B1A0-CA56-43C3-94D7-BCA3D8B59212}"/>
              </a:ext>
            </a:extLst>
          </p:cNvPr>
          <p:cNvSpPr txBox="1"/>
          <p:nvPr/>
        </p:nvSpPr>
        <p:spPr>
          <a:xfrm>
            <a:off x="5490951" y="4252099"/>
            <a:ext cx="1049942" cy="784830"/>
          </a:xfrm>
          <a:prstGeom prst="rect">
            <a:avLst/>
          </a:prstGeom>
          <a:solidFill>
            <a:srgbClr val="F9DFCB"/>
          </a:solidFill>
        </p:spPr>
        <p:txBody>
          <a:bodyPr wrap="square" rtlCol="0">
            <a:spAutoFit/>
          </a:bodyPr>
          <a:lstStyle/>
          <a:p>
            <a:pPr algn="ctr"/>
            <a:r>
              <a:rPr lang="cs-CZ" sz="900" dirty="0" err="1"/>
              <a:t>prooxidační</a:t>
            </a:r>
            <a:r>
              <a:rPr lang="cs-CZ" sz="900" dirty="0"/>
              <a:t>, prozánětlivý, vazokonstrikce, prosakování cév, </a:t>
            </a:r>
            <a:r>
              <a:rPr lang="cs-CZ" sz="900" dirty="0" err="1"/>
              <a:t>profibrotický</a:t>
            </a:r>
            <a:endParaRPr lang="cs-CZ" sz="900" dirty="0"/>
          </a:p>
        </p:txBody>
      </p:sp>
      <p:sp>
        <p:nvSpPr>
          <p:cNvPr id="10" name="TextovéPole 9">
            <a:extLst>
              <a:ext uri="{FF2B5EF4-FFF2-40B4-BE49-F238E27FC236}">
                <a16:creationId xmlns:a16="http://schemas.microsoft.com/office/drawing/2014/main" id="{6A472FD8-B53E-4910-A3B9-092940818217}"/>
              </a:ext>
            </a:extLst>
          </p:cNvPr>
          <p:cNvSpPr txBox="1"/>
          <p:nvPr/>
        </p:nvSpPr>
        <p:spPr>
          <a:xfrm>
            <a:off x="5470156" y="4270723"/>
            <a:ext cx="1049942" cy="784830"/>
          </a:xfrm>
          <a:prstGeom prst="rect">
            <a:avLst/>
          </a:prstGeom>
          <a:solidFill>
            <a:srgbClr val="F9DFCB"/>
          </a:solidFill>
        </p:spPr>
        <p:txBody>
          <a:bodyPr wrap="square" rtlCol="0">
            <a:spAutoFit/>
          </a:bodyPr>
          <a:lstStyle/>
          <a:p>
            <a:pPr algn="ctr"/>
            <a:r>
              <a:rPr lang="cs-CZ" sz="900" dirty="0" err="1"/>
              <a:t>prooxidative</a:t>
            </a:r>
            <a:r>
              <a:rPr lang="cs-CZ" sz="900" dirty="0"/>
              <a:t>, </a:t>
            </a:r>
            <a:r>
              <a:rPr lang="cs-CZ" sz="900" dirty="0" err="1"/>
              <a:t>proinflammatory</a:t>
            </a:r>
            <a:r>
              <a:rPr lang="cs-CZ" sz="900" dirty="0"/>
              <a:t>, </a:t>
            </a:r>
            <a:r>
              <a:rPr lang="cs-CZ" sz="900" dirty="0" err="1"/>
              <a:t>vasoconstriction</a:t>
            </a:r>
            <a:r>
              <a:rPr lang="cs-CZ" sz="900" dirty="0"/>
              <a:t>, </a:t>
            </a:r>
            <a:r>
              <a:rPr lang="cs-CZ" sz="900" dirty="0" err="1"/>
              <a:t>vascular</a:t>
            </a:r>
            <a:r>
              <a:rPr lang="cs-CZ" sz="900" dirty="0"/>
              <a:t> </a:t>
            </a:r>
            <a:r>
              <a:rPr lang="cs-CZ" sz="900" dirty="0" err="1"/>
              <a:t>leakage</a:t>
            </a:r>
            <a:r>
              <a:rPr lang="cs-CZ" sz="900" dirty="0"/>
              <a:t>, </a:t>
            </a:r>
            <a:r>
              <a:rPr lang="cs-CZ" sz="900" dirty="0" err="1"/>
              <a:t>profibrotic</a:t>
            </a:r>
            <a:endParaRPr lang="cs-CZ" sz="900" dirty="0"/>
          </a:p>
        </p:txBody>
      </p:sp>
      <p:sp>
        <p:nvSpPr>
          <p:cNvPr id="11" name="TextovéPole 10">
            <a:extLst>
              <a:ext uri="{FF2B5EF4-FFF2-40B4-BE49-F238E27FC236}">
                <a16:creationId xmlns:a16="http://schemas.microsoft.com/office/drawing/2014/main" id="{E2D94849-69CE-46BF-B2D0-03218B523FE4}"/>
              </a:ext>
            </a:extLst>
          </p:cNvPr>
          <p:cNvSpPr txBox="1"/>
          <p:nvPr/>
        </p:nvSpPr>
        <p:spPr>
          <a:xfrm>
            <a:off x="5490951" y="5330122"/>
            <a:ext cx="1049942" cy="230832"/>
          </a:xfrm>
          <a:prstGeom prst="rect">
            <a:avLst/>
          </a:prstGeom>
          <a:solidFill>
            <a:srgbClr val="ECAA88"/>
          </a:solidFill>
        </p:spPr>
        <p:txBody>
          <a:bodyPr wrap="square" rtlCol="0">
            <a:spAutoFit/>
          </a:bodyPr>
          <a:lstStyle/>
          <a:p>
            <a:pPr algn="ctr"/>
            <a:r>
              <a:rPr lang="cs-CZ" sz="900" dirty="0"/>
              <a:t>Poškození plic</a:t>
            </a:r>
          </a:p>
        </p:txBody>
      </p:sp>
      <p:sp>
        <p:nvSpPr>
          <p:cNvPr id="12" name="TextovéPole 11">
            <a:extLst>
              <a:ext uri="{FF2B5EF4-FFF2-40B4-BE49-F238E27FC236}">
                <a16:creationId xmlns:a16="http://schemas.microsoft.com/office/drawing/2014/main" id="{02F48F79-A2F0-4C84-8B0C-A25C34A9B0DE}"/>
              </a:ext>
            </a:extLst>
          </p:cNvPr>
          <p:cNvSpPr txBox="1"/>
          <p:nvPr/>
        </p:nvSpPr>
        <p:spPr>
          <a:xfrm>
            <a:off x="5470156" y="5375415"/>
            <a:ext cx="1049942" cy="230832"/>
          </a:xfrm>
          <a:prstGeom prst="rect">
            <a:avLst/>
          </a:prstGeom>
          <a:solidFill>
            <a:srgbClr val="ECAA88"/>
          </a:solidFill>
        </p:spPr>
        <p:txBody>
          <a:bodyPr wrap="square" rtlCol="0">
            <a:spAutoFit/>
          </a:bodyPr>
          <a:lstStyle/>
          <a:p>
            <a:pPr algn="ctr"/>
            <a:r>
              <a:rPr lang="cs-CZ" sz="900" dirty="0" err="1"/>
              <a:t>Lung</a:t>
            </a:r>
            <a:r>
              <a:rPr lang="cs-CZ" sz="900" dirty="0"/>
              <a:t> </a:t>
            </a:r>
            <a:r>
              <a:rPr lang="cs-CZ" sz="900" dirty="0" err="1"/>
              <a:t>damage</a:t>
            </a:r>
            <a:endParaRPr lang="cs-CZ" sz="900" dirty="0"/>
          </a:p>
        </p:txBody>
      </p:sp>
      <p:sp>
        <p:nvSpPr>
          <p:cNvPr id="13" name="TextovéPole 12">
            <a:extLst>
              <a:ext uri="{FF2B5EF4-FFF2-40B4-BE49-F238E27FC236}">
                <a16:creationId xmlns:a16="http://schemas.microsoft.com/office/drawing/2014/main" id="{6A43882B-1C4F-4639-AC5E-B350D0E68D33}"/>
              </a:ext>
            </a:extLst>
          </p:cNvPr>
          <p:cNvSpPr txBox="1"/>
          <p:nvPr/>
        </p:nvSpPr>
        <p:spPr>
          <a:xfrm>
            <a:off x="5546735" y="1096732"/>
            <a:ext cx="990769" cy="507831"/>
          </a:xfrm>
          <a:prstGeom prst="rect">
            <a:avLst/>
          </a:prstGeom>
          <a:solidFill>
            <a:srgbClr val="CCE2F8"/>
          </a:solidFill>
        </p:spPr>
        <p:txBody>
          <a:bodyPr wrap="square" rtlCol="0">
            <a:spAutoFit/>
          </a:bodyPr>
          <a:lstStyle/>
          <a:p>
            <a:pPr algn="ctr"/>
            <a:r>
              <a:rPr lang="en-US" sz="900" dirty="0"/>
              <a:t>Lung damage e.g. through infection</a:t>
            </a:r>
            <a:r>
              <a:rPr lang="cs-CZ" sz="900" dirty="0"/>
              <a:t>, S</a:t>
            </a:r>
            <a:r>
              <a:rPr lang="en-US" sz="900" dirty="0" err="1"/>
              <a:t>epsis</a:t>
            </a:r>
            <a:endParaRPr lang="en-US" sz="900" dirty="0"/>
          </a:p>
        </p:txBody>
      </p:sp>
      <p:sp>
        <p:nvSpPr>
          <p:cNvPr id="14" name="TextovéPole 13">
            <a:extLst>
              <a:ext uri="{FF2B5EF4-FFF2-40B4-BE49-F238E27FC236}">
                <a16:creationId xmlns:a16="http://schemas.microsoft.com/office/drawing/2014/main" id="{6B535E80-6B9C-48D4-A249-D6D18B83A8FD}"/>
              </a:ext>
            </a:extLst>
          </p:cNvPr>
          <p:cNvSpPr txBox="1"/>
          <p:nvPr/>
        </p:nvSpPr>
        <p:spPr>
          <a:xfrm>
            <a:off x="5573389" y="1881786"/>
            <a:ext cx="895686" cy="369332"/>
          </a:xfrm>
          <a:prstGeom prst="rect">
            <a:avLst/>
          </a:prstGeom>
          <a:solidFill>
            <a:srgbClr val="F9DFCB"/>
          </a:solidFill>
        </p:spPr>
        <p:txBody>
          <a:bodyPr wrap="square" rtlCol="0">
            <a:spAutoFit/>
          </a:bodyPr>
          <a:lstStyle/>
          <a:p>
            <a:pPr algn="ctr"/>
            <a:r>
              <a:rPr lang="cs-CZ" sz="900" dirty="0"/>
              <a:t>Angiotenzin I</a:t>
            </a:r>
          </a:p>
          <a:p>
            <a:pPr algn="ctr"/>
            <a:r>
              <a:rPr lang="cs-CZ" sz="900" dirty="0"/>
              <a:t>(</a:t>
            </a:r>
            <a:r>
              <a:rPr lang="cs-CZ" sz="900" dirty="0" err="1"/>
              <a:t>Ang</a:t>
            </a:r>
            <a:r>
              <a:rPr lang="cs-CZ" sz="900" dirty="0"/>
              <a:t> 1-10)</a:t>
            </a:r>
          </a:p>
        </p:txBody>
      </p:sp>
      <p:sp>
        <p:nvSpPr>
          <p:cNvPr id="15" name="TextovéPole 14">
            <a:extLst>
              <a:ext uri="{FF2B5EF4-FFF2-40B4-BE49-F238E27FC236}">
                <a16:creationId xmlns:a16="http://schemas.microsoft.com/office/drawing/2014/main" id="{C9C22F2D-EA6B-47D5-AFE3-AFAB2F365664}"/>
              </a:ext>
            </a:extLst>
          </p:cNvPr>
          <p:cNvSpPr txBox="1"/>
          <p:nvPr/>
        </p:nvSpPr>
        <p:spPr>
          <a:xfrm>
            <a:off x="5567320" y="2701877"/>
            <a:ext cx="895686" cy="369332"/>
          </a:xfrm>
          <a:prstGeom prst="rect">
            <a:avLst/>
          </a:prstGeom>
          <a:solidFill>
            <a:srgbClr val="F9DFCB"/>
          </a:solidFill>
        </p:spPr>
        <p:txBody>
          <a:bodyPr wrap="square" rtlCol="0">
            <a:spAutoFit/>
          </a:bodyPr>
          <a:lstStyle/>
          <a:p>
            <a:pPr algn="ctr"/>
            <a:r>
              <a:rPr lang="cs-CZ" sz="900" dirty="0"/>
              <a:t>Angiotenzin II</a:t>
            </a:r>
          </a:p>
          <a:p>
            <a:pPr algn="ctr"/>
            <a:r>
              <a:rPr lang="cs-CZ" sz="900" dirty="0"/>
              <a:t>(</a:t>
            </a:r>
            <a:r>
              <a:rPr lang="cs-CZ" sz="900" dirty="0" err="1"/>
              <a:t>Ang</a:t>
            </a:r>
            <a:r>
              <a:rPr lang="cs-CZ" sz="900" dirty="0"/>
              <a:t> 1-8)</a:t>
            </a:r>
          </a:p>
        </p:txBody>
      </p:sp>
      <p:sp>
        <p:nvSpPr>
          <p:cNvPr id="16" name="TextovéPole 15">
            <a:extLst>
              <a:ext uri="{FF2B5EF4-FFF2-40B4-BE49-F238E27FC236}">
                <a16:creationId xmlns:a16="http://schemas.microsoft.com/office/drawing/2014/main" id="{497A897D-5BE8-444D-B5EE-B226FBBFA950}"/>
              </a:ext>
            </a:extLst>
          </p:cNvPr>
          <p:cNvSpPr txBox="1"/>
          <p:nvPr/>
        </p:nvSpPr>
        <p:spPr>
          <a:xfrm>
            <a:off x="5567320" y="1903862"/>
            <a:ext cx="895686" cy="369332"/>
          </a:xfrm>
          <a:prstGeom prst="rect">
            <a:avLst/>
          </a:prstGeom>
          <a:solidFill>
            <a:srgbClr val="F9DFCB"/>
          </a:solidFill>
        </p:spPr>
        <p:txBody>
          <a:bodyPr wrap="square" rtlCol="0">
            <a:spAutoFit/>
          </a:bodyPr>
          <a:lstStyle/>
          <a:p>
            <a:pPr algn="ctr"/>
            <a:r>
              <a:rPr lang="cs-CZ" sz="900" dirty="0"/>
              <a:t>Angiotensin I</a:t>
            </a:r>
          </a:p>
          <a:p>
            <a:pPr algn="ctr"/>
            <a:r>
              <a:rPr lang="cs-CZ" sz="900" dirty="0"/>
              <a:t>(</a:t>
            </a:r>
            <a:r>
              <a:rPr lang="cs-CZ" sz="900" dirty="0" err="1"/>
              <a:t>Ang</a:t>
            </a:r>
            <a:r>
              <a:rPr lang="cs-CZ" sz="900" dirty="0"/>
              <a:t> 1-10)</a:t>
            </a:r>
          </a:p>
        </p:txBody>
      </p:sp>
      <p:sp>
        <p:nvSpPr>
          <p:cNvPr id="18" name="TextovéPole 17">
            <a:extLst>
              <a:ext uri="{FF2B5EF4-FFF2-40B4-BE49-F238E27FC236}">
                <a16:creationId xmlns:a16="http://schemas.microsoft.com/office/drawing/2014/main" id="{DEC94380-D1BE-4C27-93A1-564753ECA36E}"/>
              </a:ext>
            </a:extLst>
          </p:cNvPr>
          <p:cNvSpPr txBox="1"/>
          <p:nvPr/>
        </p:nvSpPr>
        <p:spPr>
          <a:xfrm>
            <a:off x="4047029" y="5381359"/>
            <a:ext cx="1049942" cy="230832"/>
          </a:xfrm>
          <a:prstGeom prst="rect">
            <a:avLst/>
          </a:prstGeom>
          <a:solidFill>
            <a:srgbClr val="BEE0DF"/>
          </a:solidFill>
          <a:ln>
            <a:solidFill>
              <a:srgbClr val="BEE0DF"/>
            </a:solidFill>
          </a:ln>
        </p:spPr>
        <p:txBody>
          <a:bodyPr wrap="square" rtlCol="0">
            <a:spAutoFit/>
          </a:bodyPr>
          <a:lstStyle/>
          <a:p>
            <a:pPr algn="ctr"/>
            <a:r>
              <a:rPr lang="cs-CZ" sz="900" dirty="0"/>
              <a:t>Ochrana plic</a:t>
            </a:r>
          </a:p>
        </p:txBody>
      </p:sp>
      <p:sp>
        <p:nvSpPr>
          <p:cNvPr id="19" name="TextovéPole 18">
            <a:extLst>
              <a:ext uri="{FF2B5EF4-FFF2-40B4-BE49-F238E27FC236}">
                <a16:creationId xmlns:a16="http://schemas.microsoft.com/office/drawing/2014/main" id="{90CE5010-7665-4EB0-A000-57450D12D50E}"/>
              </a:ext>
            </a:extLst>
          </p:cNvPr>
          <p:cNvSpPr txBox="1"/>
          <p:nvPr/>
        </p:nvSpPr>
        <p:spPr>
          <a:xfrm>
            <a:off x="4026234" y="5375414"/>
            <a:ext cx="1049942" cy="230832"/>
          </a:xfrm>
          <a:prstGeom prst="rect">
            <a:avLst/>
          </a:prstGeom>
          <a:solidFill>
            <a:srgbClr val="BEE0DF"/>
          </a:solidFill>
          <a:ln>
            <a:solidFill>
              <a:srgbClr val="BEE0DF"/>
            </a:solidFill>
          </a:ln>
        </p:spPr>
        <p:txBody>
          <a:bodyPr wrap="square" rtlCol="0">
            <a:spAutoFit/>
          </a:bodyPr>
          <a:lstStyle/>
          <a:p>
            <a:pPr algn="ctr"/>
            <a:r>
              <a:rPr lang="cs-CZ" sz="900" dirty="0" err="1"/>
              <a:t>Lung</a:t>
            </a:r>
            <a:r>
              <a:rPr lang="cs-CZ" sz="900" dirty="0"/>
              <a:t> </a:t>
            </a:r>
            <a:r>
              <a:rPr lang="cs-CZ" sz="900" dirty="0" err="1"/>
              <a:t>protection</a:t>
            </a:r>
            <a:endParaRPr lang="cs-CZ" sz="900" dirty="0"/>
          </a:p>
        </p:txBody>
      </p:sp>
      <p:sp>
        <p:nvSpPr>
          <p:cNvPr id="21" name="TextovéPole 20">
            <a:extLst>
              <a:ext uri="{FF2B5EF4-FFF2-40B4-BE49-F238E27FC236}">
                <a16:creationId xmlns:a16="http://schemas.microsoft.com/office/drawing/2014/main" id="{E4D31BB5-2219-4A0B-B2B7-8C3EC1DB2C47}"/>
              </a:ext>
            </a:extLst>
          </p:cNvPr>
          <p:cNvSpPr txBox="1"/>
          <p:nvPr/>
        </p:nvSpPr>
        <p:spPr>
          <a:xfrm>
            <a:off x="4026234" y="4291903"/>
            <a:ext cx="1049942" cy="646331"/>
          </a:xfrm>
          <a:prstGeom prst="rect">
            <a:avLst/>
          </a:prstGeom>
          <a:solidFill>
            <a:srgbClr val="CFE9E7"/>
          </a:solidFill>
        </p:spPr>
        <p:txBody>
          <a:bodyPr wrap="square" rtlCol="0">
            <a:spAutoFit/>
          </a:bodyPr>
          <a:lstStyle/>
          <a:p>
            <a:pPr algn="ctr"/>
            <a:r>
              <a:rPr lang="cs-CZ" sz="900" dirty="0"/>
              <a:t>antioxidační, protizánětlivý, </a:t>
            </a:r>
            <a:r>
              <a:rPr lang="cs-CZ" sz="900" dirty="0" err="1"/>
              <a:t>vazodilatační</a:t>
            </a:r>
            <a:r>
              <a:rPr lang="cs-CZ" sz="900" dirty="0"/>
              <a:t>, </a:t>
            </a:r>
            <a:r>
              <a:rPr lang="cs-CZ" sz="900" dirty="0" err="1"/>
              <a:t>antifibrotický</a:t>
            </a:r>
            <a:endParaRPr lang="cs-CZ" sz="900" dirty="0"/>
          </a:p>
        </p:txBody>
      </p:sp>
      <p:sp>
        <p:nvSpPr>
          <p:cNvPr id="22" name="TextovéPole 21">
            <a:extLst>
              <a:ext uri="{FF2B5EF4-FFF2-40B4-BE49-F238E27FC236}">
                <a16:creationId xmlns:a16="http://schemas.microsoft.com/office/drawing/2014/main" id="{9F045858-B3C4-4F5A-B738-495613E95334}"/>
              </a:ext>
            </a:extLst>
          </p:cNvPr>
          <p:cNvSpPr txBox="1"/>
          <p:nvPr/>
        </p:nvSpPr>
        <p:spPr>
          <a:xfrm>
            <a:off x="4026234" y="4300871"/>
            <a:ext cx="1049942" cy="784830"/>
          </a:xfrm>
          <a:prstGeom prst="rect">
            <a:avLst/>
          </a:prstGeom>
          <a:solidFill>
            <a:srgbClr val="CFE9E7"/>
          </a:solidFill>
        </p:spPr>
        <p:txBody>
          <a:bodyPr wrap="square" rtlCol="0">
            <a:spAutoFit/>
          </a:bodyPr>
          <a:lstStyle/>
          <a:p>
            <a:pPr algn="ctr"/>
            <a:r>
              <a:rPr lang="cs-CZ" sz="900" dirty="0"/>
              <a:t>antioxidant, </a:t>
            </a:r>
          </a:p>
          <a:p>
            <a:pPr algn="ctr"/>
            <a:r>
              <a:rPr lang="cs-CZ" sz="900" dirty="0"/>
              <a:t>anti-</a:t>
            </a:r>
            <a:r>
              <a:rPr lang="cs-CZ" sz="900" dirty="0" err="1"/>
              <a:t>inflammatory</a:t>
            </a:r>
            <a:r>
              <a:rPr lang="cs-CZ" sz="900" dirty="0"/>
              <a:t>, </a:t>
            </a:r>
            <a:r>
              <a:rPr lang="cs-CZ" sz="900" dirty="0" err="1"/>
              <a:t>vasodilation</a:t>
            </a:r>
            <a:r>
              <a:rPr lang="cs-CZ" sz="900" dirty="0"/>
              <a:t>, </a:t>
            </a:r>
            <a:r>
              <a:rPr lang="cs-CZ" sz="900" dirty="0" err="1"/>
              <a:t>antifibrotic</a:t>
            </a:r>
            <a:endParaRPr lang="cs-CZ" sz="900" dirty="0"/>
          </a:p>
        </p:txBody>
      </p:sp>
      <p:sp>
        <p:nvSpPr>
          <p:cNvPr id="20" name="Obdélník 19">
            <a:extLst>
              <a:ext uri="{FF2B5EF4-FFF2-40B4-BE49-F238E27FC236}">
                <a16:creationId xmlns:a16="http://schemas.microsoft.com/office/drawing/2014/main" id="{891A27E8-E2B4-4B49-A0C8-2026C0C2A02C}"/>
              </a:ext>
            </a:extLst>
          </p:cNvPr>
          <p:cNvSpPr/>
          <p:nvPr/>
        </p:nvSpPr>
        <p:spPr>
          <a:xfrm>
            <a:off x="2158355" y="1193086"/>
            <a:ext cx="1412257" cy="992520"/>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 name="Obdélník 22">
            <a:extLst>
              <a:ext uri="{FF2B5EF4-FFF2-40B4-BE49-F238E27FC236}">
                <a16:creationId xmlns:a16="http://schemas.microsoft.com/office/drawing/2014/main" id="{753A08BF-1860-49E9-B863-94802DF1732D}"/>
              </a:ext>
            </a:extLst>
          </p:cNvPr>
          <p:cNvSpPr/>
          <p:nvPr/>
        </p:nvSpPr>
        <p:spPr>
          <a:xfrm>
            <a:off x="2781494" y="1457078"/>
            <a:ext cx="698026" cy="992520"/>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 name="TextovéPole 23">
            <a:extLst>
              <a:ext uri="{FF2B5EF4-FFF2-40B4-BE49-F238E27FC236}">
                <a16:creationId xmlns:a16="http://schemas.microsoft.com/office/drawing/2014/main" id="{F4133E26-66EE-4927-BD77-DD0C6AFB2D89}"/>
              </a:ext>
            </a:extLst>
          </p:cNvPr>
          <p:cNvSpPr txBox="1"/>
          <p:nvPr/>
        </p:nvSpPr>
        <p:spPr>
          <a:xfrm>
            <a:off x="5573389" y="2717805"/>
            <a:ext cx="895686" cy="369332"/>
          </a:xfrm>
          <a:prstGeom prst="rect">
            <a:avLst/>
          </a:prstGeom>
          <a:solidFill>
            <a:srgbClr val="F9DFCB"/>
          </a:solidFill>
        </p:spPr>
        <p:txBody>
          <a:bodyPr wrap="square" rtlCol="0">
            <a:spAutoFit/>
          </a:bodyPr>
          <a:lstStyle/>
          <a:p>
            <a:pPr algn="ctr"/>
            <a:r>
              <a:rPr lang="cs-CZ" sz="900" dirty="0"/>
              <a:t>Angiotensin II</a:t>
            </a:r>
          </a:p>
          <a:p>
            <a:pPr algn="ctr"/>
            <a:r>
              <a:rPr lang="cs-CZ" sz="900" dirty="0"/>
              <a:t>(</a:t>
            </a:r>
            <a:r>
              <a:rPr lang="cs-CZ" sz="900" dirty="0" err="1"/>
              <a:t>Ang</a:t>
            </a:r>
            <a:r>
              <a:rPr lang="cs-CZ" sz="900" dirty="0"/>
              <a:t> 1-8)</a:t>
            </a:r>
          </a:p>
        </p:txBody>
      </p:sp>
    </p:spTree>
    <p:custDataLst>
      <p:tags r:id="rId1"/>
    </p:custDataLst>
    <p:extLst>
      <p:ext uri="{BB962C8B-B14F-4D97-AF65-F5344CB8AC3E}">
        <p14:creationId xmlns:p14="http://schemas.microsoft.com/office/powerpoint/2010/main" val="15782768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9"/>
          <p:cNvGrpSpPr>
            <a:grpSpLocks/>
          </p:cNvGrpSpPr>
          <p:nvPr/>
        </p:nvGrpSpPr>
        <p:grpSpPr bwMode="auto">
          <a:xfrm>
            <a:off x="4284663" y="692150"/>
            <a:ext cx="4311650" cy="4321175"/>
            <a:chOff x="1202" y="572"/>
            <a:chExt cx="2716" cy="2722"/>
          </a:xfrm>
        </p:grpSpPr>
        <p:pic>
          <p:nvPicPr>
            <p:cNvPr id="69712" name="Picture 80" descr="j0237751"/>
            <p:cNvPicPr>
              <a:picLocks noChangeAspect="1" noChangeArrowheads="1"/>
            </p:cNvPicPr>
            <p:nvPr/>
          </p:nvPicPr>
          <p:blipFill>
            <a:blip r:embed="rId4" cstate="print"/>
            <a:srcRect/>
            <a:stretch>
              <a:fillRect/>
            </a:stretch>
          </p:blipFill>
          <p:spPr bwMode="auto">
            <a:xfrm>
              <a:off x="1202" y="572"/>
              <a:ext cx="2716" cy="2722"/>
            </a:xfrm>
            <a:prstGeom prst="rect">
              <a:avLst/>
            </a:prstGeom>
            <a:noFill/>
            <a:ln w="9525">
              <a:noFill/>
              <a:miter lim="800000"/>
              <a:headEnd/>
              <a:tailEnd/>
            </a:ln>
          </p:spPr>
        </p:pic>
        <p:sp>
          <p:nvSpPr>
            <p:cNvPr id="69713" name="Freeform 81"/>
            <p:cNvSpPr>
              <a:spLocks/>
            </p:cNvSpPr>
            <p:nvPr/>
          </p:nvSpPr>
          <p:spPr bwMode="auto">
            <a:xfrm>
              <a:off x="2018" y="1934"/>
              <a:ext cx="953" cy="1224"/>
            </a:xfrm>
            <a:custGeom>
              <a:avLst/>
              <a:gdLst>
                <a:gd name="T0" fmla="*/ 491 w 408"/>
                <a:gd name="T1" fmla="*/ 1001 h 1497"/>
                <a:gd name="T2" fmla="*/ 0 w 408"/>
                <a:gd name="T3" fmla="*/ 1001 h 1497"/>
                <a:gd name="T4" fmla="*/ 245 w 408"/>
                <a:gd name="T5" fmla="*/ 910 h 1497"/>
                <a:gd name="T6" fmla="*/ 491 w 408"/>
                <a:gd name="T7" fmla="*/ 849 h 1497"/>
                <a:gd name="T8" fmla="*/ 743 w 408"/>
                <a:gd name="T9" fmla="*/ 758 h 1497"/>
                <a:gd name="T10" fmla="*/ 245 w 408"/>
                <a:gd name="T11" fmla="*/ 576 h 1497"/>
                <a:gd name="T12" fmla="*/ 0 w 408"/>
                <a:gd name="T13" fmla="*/ 424 h 1497"/>
                <a:gd name="T14" fmla="*/ 0 w 408"/>
                <a:gd name="T15" fmla="*/ 303 h 1497"/>
                <a:gd name="T16" fmla="*/ 0 w 408"/>
                <a:gd name="T17" fmla="*/ 213 h 1497"/>
                <a:gd name="T18" fmla="*/ 245 w 408"/>
                <a:gd name="T19" fmla="*/ 122 h 1497"/>
                <a:gd name="T20" fmla="*/ 491 w 408"/>
                <a:gd name="T21" fmla="*/ 61 h 1497"/>
                <a:gd name="T22" fmla="*/ 491 w 408"/>
                <a:gd name="T23" fmla="*/ 31 h 1497"/>
                <a:gd name="T24" fmla="*/ 437 w 408"/>
                <a:gd name="T25" fmla="*/ 1 h 1497"/>
                <a:gd name="T26" fmla="*/ 1728 w 408"/>
                <a:gd name="T27" fmla="*/ 0 h 1497"/>
                <a:gd name="T28" fmla="*/ 1728 w 408"/>
                <a:gd name="T29" fmla="*/ 61 h 1497"/>
                <a:gd name="T30" fmla="*/ 2226 w 408"/>
                <a:gd name="T31" fmla="*/ 182 h 1497"/>
                <a:gd name="T32" fmla="*/ 2226 w 408"/>
                <a:gd name="T33" fmla="*/ 303 h 1497"/>
                <a:gd name="T34" fmla="*/ 1976 w 408"/>
                <a:gd name="T35" fmla="*/ 394 h 1497"/>
                <a:gd name="T36" fmla="*/ 1976 w 408"/>
                <a:gd name="T37" fmla="*/ 516 h 1497"/>
                <a:gd name="T38" fmla="*/ 1483 w 408"/>
                <a:gd name="T39" fmla="*/ 667 h 1497"/>
                <a:gd name="T40" fmla="*/ 1483 w 408"/>
                <a:gd name="T41" fmla="*/ 789 h 1497"/>
                <a:gd name="T42" fmla="*/ 1483 w 408"/>
                <a:gd name="T43" fmla="*/ 849 h 1497"/>
                <a:gd name="T44" fmla="*/ 1976 w 408"/>
                <a:gd name="T45" fmla="*/ 940 h 1497"/>
                <a:gd name="T46" fmla="*/ 1976 w 408"/>
                <a:gd name="T47" fmla="*/ 1001 h 1497"/>
                <a:gd name="T48" fmla="*/ 1483 w 408"/>
                <a:gd name="T49" fmla="*/ 1001 h 1497"/>
                <a:gd name="T50" fmla="*/ 1233 w 408"/>
                <a:gd name="T51" fmla="*/ 880 h 1497"/>
                <a:gd name="T52" fmla="*/ 988 w 408"/>
                <a:gd name="T53" fmla="*/ 819 h 1497"/>
                <a:gd name="T54" fmla="*/ 988 w 408"/>
                <a:gd name="T55" fmla="*/ 637 h 1497"/>
                <a:gd name="T56" fmla="*/ 988 w 408"/>
                <a:gd name="T57" fmla="*/ 516 h 1497"/>
                <a:gd name="T58" fmla="*/ 988 w 408"/>
                <a:gd name="T59" fmla="*/ 334 h 1497"/>
                <a:gd name="T60" fmla="*/ 988 w 408"/>
                <a:gd name="T61" fmla="*/ 243 h 1497"/>
                <a:gd name="T62" fmla="*/ 988 w 408"/>
                <a:gd name="T63" fmla="*/ 424 h 1497"/>
                <a:gd name="T64" fmla="*/ 988 w 408"/>
                <a:gd name="T65" fmla="*/ 576 h 1497"/>
                <a:gd name="T66" fmla="*/ 988 w 408"/>
                <a:gd name="T67" fmla="*/ 728 h 1497"/>
                <a:gd name="T68" fmla="*/ 988 w 408"/>
                <a:gd name="T69" fmla="*/ 849 h 1497"/>
                <a:gd name="T70" fmla="*/ 743 w 408"/>
                <a:gd name="T71" fmla="*/ 940 h 1497"/>
                <a:gd name="T72" fmla="*/ 491 w 408"/>
                <a:gd name="T73" fmla="*/ 1001 h 14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8"/>
                <a:gd name="T112" fmla="*/ 0 h 1497"/>
                <a:gd name="T113" fmla="*/ 408 w 408"/>
                <a:gd name="T114" fmla="*/ 1497 h 14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8" h="1497">
                  <a:moveTo>
                    <a:pt x="90" y="1497"/>
                  </a:moveTo>
                  <a:lnTo>
                    <a:pt x="0" y="1497"/>
                  </a:lnTo>
                  <a:lnTo>
                    <a:pt x="45" y="1361"/>
                  </a:lnTo>
                  <a:lnTo>
                    <a:pt x="90" y="1270"/>
                  </a:lnTo>
                  <a:lnTo>
                    <a:pt x="136" y="1134"/>
                  </a:lnTo>
                  <a:lnTo>
                    <a:pt x="45" y="862"/>
                  </a:lnTo>
                  <a:lnTo>
                    <a:pt x="0" y="635"/>
                  </a:lnTo>
                  <a:lnTo>
                    <a:pt x="0" y="454"/>
                  </a:lnTo>
                  <a:lnTo>
                    <a:pt x="0" y="318"/>
                  </a:lnTo>
                  <a:lnTo>
                    <a:pt x="45" y="182"/>
                  </a:lnTo>
                  <a:lnTo>
                    <a:pt x="90" y="91"/>
                  </a:lnTo>
                  <a:lnTo>
                    <a:pt x="90" y="46"/>
                  </a:lnTo>
                  <a:lnTo>
                    <a:pt x="80" y="1"/>
                  </a:lnTo>
                  <a:lnTo>
                    <a:pt x="317" y="0"/>
                  </a:lnTo>
                  <a:lnTo>
                    <a:pt x="317" y="91"/>
                  </a:lnTo>
                  <a:lnTo>
                    <a:pt x="408" y="273"/>
                  </a:lnTo>
                  <a:lnTo>
                    <a:pt x="408" y="454"/>
                  </a:lnTo>
                  <a:lnTo>
                    <a:pt x="362" y="590"/>
                  </a:lnTo>
                  <a:lnTo>
                    <a:pt x="362" y="772"/>
                  </a:lnTo>
                  <a:lnTo>
                    <a:pt x="272" y="998"/>
                  </a:lnTo>
                  <a:lnTo>
                    <a:pt x="272" y="1180"/>
                  </a:lnTo>
                  <a:lnTo>
                    <a:pt x="272" y="1270"/>
                  </a:lnTo>
                  <a:lnTo>
                    <a:pt x="362" y="1407"/>
                  </a:lnTo>
                  <a:lnTo>
                    <a:pt x="362" y="1497"/>
                  </a:lnTo>
                  <a:lnTo>
                    <a:pt x="272" y="1497"/>
                  </a:lnTo>
                  <a:lnTo>
                    <a:pt x="226" y="1316"/>
                  </a:lnTo>
                  <a:lnTo>
                    <a:pt x="181" y="1225"/>
                  </a:lnTo>
                  <a:lnTo>
                    <a:pt x="181" y="953"/>
                  </a:lnTo>
                  <a:lnTo>
                    <a:pt x="181" y="772"/>
                  </a:lnTo>
                  <a:lnTo>
                    <a:pt x="181" y="499"/>
                  </a:lnTo>
                  <a:lnTo>
                    <a:pt x="181" y="363"/>
                  </a:lnTo>
                  <a:lnTo>
                    <a:pt x="181" y="635"/>
                  </a:lnTo>
                  <a:lnTo>
                    <a:pt x="181" y="862"/>
                  </a:lnTo>
                  <a:lnTo>
                    <a:pt x="181" y="1089"/>
                  </a:lnTo>
                  <a:lnTo>
                    <a:pt x="181" y="1270"/>
                  </a:lnTo>
                  <a:lnTo>
                    <a:pt x="136" y="1407"/>
                  </a:lnTo>
                  <a:lnTo>
                    <a:pt x="90" y="1497"/>
                  </a:lnTo>
                  <a:close/>
                </a:path>
              </a:pathLst>
            </a:custGeom>
            <a:solidFill>
              <a:schemeClr val="accent1"/>
            </a:solidFill>
            <a:ln w="9525">
              <a:solidFill>
                <a:schemeClr val="tx1"/>
              </a:solidFill>
              <a:round/>
              <a:headEnd/>
              <a:tailEnd/>
            </a:ln>
          </p:spPr>
          <p:txBody>
            <a:bodyPr/>
            <a:lstStyle/>
            <a:p>
              <a:endParaRPr lang="cs-CZ"/>
            </a:p>
          </p:txBody>
        </p:sp>
      </p:grpSp>
      <p:pic>
        <p:nvPicPr>
          <p:cNvPr id="98306" name="Picture 2" descr="j0237751"/>
          <p:cNvPicPr>
            <a:picLocks noChangeAspect="1" noChangeArrowheads="1"/>
          </p:cNvPicPr>
          <p:nvPr/>
        </p:nvPicPr>
        <p:blipFill>
          <a:blip r:embed="rId4" cstate="print"/>
          <a:srcRect/>
          <a:stretch>
            <a:fillRect/>
          </a:stretch>
        </p:blipFill>
        <p:spPr bwMode="auto">
          <a:xfrm>
            <a:off x="2484438" y="908050"/>
            <a:ext cx="3160712" cy="4321175"/>
          </a:xfrm>
          <a:prstGeom prst="rect">
            <a:avLst/>
          </a:prstGeom>
          <a:noFill/>
          <a:ln w="9525">
            <a:noFill/>
            <a:miter lim="800000"/>
            <a:headEnd/>
            <a:tailEnd/>
          </a:ln>
        </p:spPr>
      </p:pic>
      <p:sp>
        <p:nvSpPr>
          <p:cNvPr id="98338" name="Text Box 34"/>
          <p:cNvSpPr txBox="1">
            <a:spLocks noChangeArrowheads="1"/>
          </p:cNvSpPr>
          <p:nvPr/>
        </p:nvSpPr>
        <p:spPr bwMode="auto">
          <a:xfrm>
            <a:off x="323850" y="5013325"/>
            <a:ext cx="2305050" cy="641350"/>
          </a:xfrm>
          <a:prstGeom prst="rect">
            <a:avLst/>
          </a:prstGeom>
          <a:noFill/>
          <a:ln w="9525">
            <a:noFill/>
            <a:miter lim="800000"/>
            <a:headEnd/>
            <a:tailEnd/>
          </a:ln>
        </p:spPr>
        <p:txBody>
          <a:bodyPr>
            <a:spAutoFit/>
          </a:bodyPr>
          <a:lstStyle/>
          <a:p>
            <a:r>
              <a:rPr lang="en-US" dirty="0"/>
              <a:t>Young men: 60-65% of body weight</a:t>
            </a:r>
          </a:p>
        </p:txBody>
      </p:sp>
      <p:sp>
        <p:nvSpPr>
          <p:cNvPr id="98339" name="Text Box 35"/>
          <p:cNvSpPr txBox="1">
            <a:spLocks noChangeArrowheads="1"/>
          </p:cNvSpPr>
          <p:nvPr/>
        </p:nvSpPr>
        <p:spPr bwMode="auto">
          <a:xfrm>
            <a:off x="2835275" y="5084763"/>
            <a:ext cx="2384425" cy="641350"/>
          </a:xfrm>
          <a:prstGeom prst="rect">
            <a:avLst/>
          </a:prstGeom>
          <a:noFill/>
          <a:ln w="9525">
            <a:noFill/>
            <a:miter lim="800000"/>
            <a:headEnd/>
            <a:tailEnd/>
          </a:ln>
        </p:spPr>
        <p:txBody>
          <a:bodyPr>
            <a:spAutoFit/>
          </a:bodyPr>
          <a:lstStyle/>
          <a:p>
            <a:r>
              <a:rPr lang="en-US" dirty="0"/>
              <a:t>Young women: 50-55% of body weight</a:t>
            </a:r>
          </a:p>
        </p:txBody>
      </p:sp>
      <p:sp>
        <p:nvSpPr>
          <p:cNvPr id="98340" name="Text Box 36"/>
          <p:cNvSpPr txBox="1">
            <a:spLocks noChangeArrowheads="1"/>
          </p:cNvSpPr>
          <p:nvPr/>
        </p:nvSpPr>
        <p:spPr bwMode="auto">
          <a:xfrm>
            <a:off x="3995936" y="0"/>
            <a:ext cx="3070225" cy="641350"/>
          </a:xfrm>
          <a:prstGeom prst="rect">
            <a:avLst/>
          </a:prstGeom>
          <a:noFill/>
          <a:ln w="9525">
            <a:noFill/>
            <a:miter lim="800000"/>
            <a:headEnd/>
            <a:tailEnd/>
          </a:ln>
        </p:spPr>
        <p:txBody>
          <a:bodyPr>
            <a:spAutoFit/>
          </a:bodyPr>
          <a:lstStyle/>
          <a:p>
            <a:pPr algn="r"/>
            <a:r>
              <a:rPr lang="en-US" dirty="0"/>
              <a:t>Children under 1 year: 65-75% of body weight</a:t>
            </a:r>
          </a:p>
        </p:txBody>
      </p:sp>
      <p:sp>
        <p:nvSpPr>
          <p:cNvPr id="98341" name="Text Box 37"/>
          <p:cNvSpPr txBox="1">
            <a:spLocks noChangeArrowheads="1"/>
          </p:cNvSpPr>
          <p:nvPr/>
        </p:nvSpPr>
        <p:spPr bwMode="auto">
          <a:xfrm>
            <a:off x="4643909" y="5661248"/>
            <a:ext cx="2592387" cy="646331"/>
          </a:xfrm>
          <a:prstGeom prst="rect">
            <a:avLst/>
          </a:prstGeom>
          <a:noFill/>
          <a:ln w="9525">
            <a:noFill/>
            <a:miter lim="800000"/>
            <a:headEnd/>
            <a:tailEnd/>
          </a:ln>
        </p:spPr>
        <p:txBody>
          <a:bodyPr>
            <a:spAutoFit/>
          </a:bodyPr>
          <a:lstStyle/>
          <a:p>
            <a:pPr algn="ctr"/>
            <a:r>
              <a:rPr lang="en-US" dirty="0"/>
              <a:t>A man over 60 years:</a:t>
            </a:r>
            <a:endParaRPr lang="cs-CZ" dirty="0"/>
          </a:p>
          <a:p>
            <a:pPr algn="ctr"/>
            <a:r>
              <a:rPr lang="en-US" dirty="0"/>
              <a:t> 50% of body weight</a:t>
            </a:r>
          </a:p>
        </p:txBody>
      </p:sp>
      <p:sp>
        <p:nvSpPr>
          <p:cNvPr id="98342" name="Text Box 38"/>
          <p:cNvSpPr txBox="1">
            <a:spLocks noChangeArrowheads="1"/>
          </p:cNvSpPr>
          <p:nvPr/>
        </p:nvSpPr>
        <p:spPr bwMode="auto">
          <a:xfrm>
            <a:off x="6732240" y="6172026"/>
            <a:ext cx="2627312" cy="641350"/>
          </a:xfrm>
          <a:prstGeom prst="rect">
            <a:avLst/>
          </a:prstGeom>
          <a:noFill/>
          <a:ln w="9525">
            <a:noFill/>
            <a:miter lim="800000"/>
            <a:headEnd/>
            <a:tailEnd/>
          </a:ln>
        </p:spPr>
        <p:txBody>
          <a:bodyPr>
            <a:spAutoFit/>
          </a:bodyPr>
          <a:lstStyle/>
          <a:p>
            <a:pPr algn="ctr"/>
            <a:r>
              <a:rPr lang="en-US" dirty="0"/>
              <a:t>Women over 60 years: 45% of body weight</a:t>
            </a:r>
          </a:p>
        </p:txBody>
      </p:sp>
      <p:sp>
        <p:nvSpPr>
          <p:cNvPr id="98343" name="Text Box 39"/>
          <p:cNvSpPr txBox="1">
            <a:spLocks noChangeArrowheads="1"/>
          </p:cNvSpPr>
          <p:nvPr/>
        </p:nvSpPr>
        <p:spPr bwMode="auto">
          <a:xfrm>
            <a:off x="0" y="6309320"/>
            <a:ext cx="6798784" cy="369332"/>
          </a:xfrm>
          <a:prstGeom prst="rect">
            <a:avLst/>
          </a:prstGeom>
          <a:noFill/>
          <a:ln w="9525">
            <a:noFill/>
            <a:miter lim="800000"/>
            <a:headEnd/>
            <a:tailEnd/>
          </a:ln>
        </p:spPr>
        <p:txBody>
          <a:bodyPr wrap="none">
            <a:spAutoFit/>
          </a:bodyPr>
          <a:lstStyle/>
          <a:p>
            <a:r>
              <a:rPr lang="en-US" dirty="0"/>
              <a:t>In obese individuals, the water forms a smaller percentage than in thin</a:t>
            </a:r>
          </a:p>
        </p:txBody>
      </p:sp>
      <p:pic>
        <p:nvPicPr>
          <p:cNvPr id="98344" name="Picture 40" descr="j0284955"/>
          <p:cNvPicPr>
            <a:picLocks noChangeAspect="1" noChangeArrowheads="1"/>
          </p:cNvPicPr>
          <p:nvPr/>
        </p:nvPicPr>
        <p:blipFill>
          <a:blip r:embed="rId5" cstate="print"/>
          <a:srcRect/>
          <a:stretch>
            <a:fillRect/>
          </a:stretch>
        </p:blipFill>
        <p:spPr bwMode="auto">
          <a:xfrm>
            <a:off x="5076825" y="4437063"/>
            <a:ext cx="2043113" cy="1344612"/>
          </a:xfrm>
          <a:prstGeom prst="rect">
            <a:avLst/>
          </a:prstGeom>
          <a:noFill/>
          <a:ln w="9525">
            <a:noFill/>
            <a:miter lim="800000"/>
            <a:headEnd/>
            <a:tailEnd/>
          </a:ln>
        </p:spPr>
      </p:pic>
      <p:pic>
        <p:nvPicPr>
          <p:cNvPr id="98345" name="Picture 41" descr="j0262956"/>
          <p:cNvPicPr>
            <a:picLocks noChangeAspect="1" noChangeArrowheads="1"/>
          </p:cNvPicPr>
          <p:nvPr/>
        </p:nvPicPr>
        <p:blipFill>
          <a:blip r:embed="rId6" cstate="print"/>
          <a:srcRect/>
          <a:stretch>
            <a:fillRect/>
          </a:stretch>
        </p:blipFill>
        <p:spPr bwMode="auto">
          <a:xfrm>
            <a:off x="7072313" y="0"/>
            <a:ext cx="2071687" cy="1373188"/>
          </a:xfrm>
          <a:prstGeom prst="rect">
            <a:avLst/>
          </a:prstGeom>
          <a:noFill/>
          <a:ln w="9525">
            <a:noFill/>
            <a:miter lim="800000"/>
            <a:headEnd/>
            <a:tailEnd/>
          </a:ln>
        </p:spPr>
      </p:pic>
      <p:pic>
        <p:nvPicPr>
          <p:cNvPr id="98346" name="Picture 42" descr="j0284909"/>
          <p:cNvPicPr>
            <a:picLocks noChangeAspect="1" noChangeArrowheads="1"/>
          </p:cNvPicPr>
          <p:nvPr/>
        </p:nvPicPr>
        <p:blipFill>
          <a:blip r:embed="rId7" cstate="print"/>
          <a:srcRect/>
          <a:stretch>
            <a:fillRect/>
          </a:stretch>
        </p:blipFill>
        <p:spPr bwMode="auto">
          <a:xfrm>
            <a:off x="7295331" y="4176737"/>
            <a:ext cx="1381125" cy="2060575"/>
          </a:xfrm>
          <a:prstGeom prst="rect">
            <a:avLst/>
          </a:prstGeom>
          <a:noFill/>
          <a:ln w="9525">
            <a:noFill/>
            <a:miter lim="800000"/>
            <a:headEnd/>
            <a:tailEnd/>
          </a:ln>
        </p:spPr>
      </p:pic>
      <p:sp>
        <p:nvSpPr>
          <p:cNvPr id="98349" name="Freeform 45"/>
          <p:cNvSpPr>
            <a:spLocks/>
          </p:cNvSpPr>
          <p:nvPr/>
        </p:nvSpPr>
        <p:spPr bwMode="auto">
          <a:xfrm>
            <a:off x="3635375" y="2708275"/>
            <a:ext cx="647700" cy="2376488"/>
          </a:xfrm>
          <a:custGeom>
            <a:avLst/>
            <a:gdLst>
              <a:gd name="T0" fmla="*/ 226814094 w 408"/>
              <a:gd name="T1" fmla="*/ 2147483647 h 1497"/>
              <a:gd name="T2" fmla="*/ 0 w 408"/>
              <a:gd name="T3" fmla="*/ 2147483647 h 1497"/>
              <a:gd name="T4" fmla="*/ 113407841 w 408"/>
              <a:gd name="T5" fmla="*/ 2147483647 h 1497"/>
              <a:gd name="T6" fmla="*/ 226814094 w 408"/>
              <a:gd name="T7" fmla="*/ 2147483647 h 1497"/>
              <a:gd name="T8" fmla="*/ 342741247 w 408"/>
              <a:gd name="T9" fmla="*/ 2147483647 h 1497"/>
              <a:gd name="T10" fmla="*/ 113407841 w 408"/>
              <a:gd name="T11" fmla="*/ 2147483647 h 1497"/>
              <a:gd name="T12" fmla="*/ 0 w 408"/>
              <a:gd name="T13" fmla="*/ 1600300224 h 1497"/>
              <a:gd name="T14" fmla="*/ 0 w 408"/>
              <a:gd name="T15" fmla="*/ 1144151202 h 1497"/>
              <a:gd name="T16" fmla="*/ 0 w 408"/>
              <a:gd name="T17" fmla="*/ 801409793 h 1497"/>
              <a:gd name="T18" fmla="*/ 113407841 w 408"/>
              <a:gd name="T19" fmla="*/ 458668583 h 1497"/>
              <a:gd name="T20" fmla="*/ 226814094 w 408"/>
              <a:gd name="T21" fmla="*/ 229335085 h 1497"/>
              <a:gd name="T22" fmla="*/ 226814094 w 408"/>
              <a:gd name="T23" fmla="*/ 115927224 h 1497"/>
              <a:gd name="T24" fmla="*/ 201612489 w 408"/>
              <a:gd name="T25" fmla="*/ 2520950 h 1497"/>
              <a:gd name="T26" fmla="*/ 798890284 w 408"/>
              <a:gd name="T27" fmla="*/ 0 h 1497"/>
              <a:gd name="T28" fmla="*/ 798890284 w 408"/>
              <a:gd name="T29" fmla="*/ 229335085 h 1497"/>
              <a:gd name="T30" fmla="*/ 1028223839 w 408"/>
              <a:gd name="T31" fmla="*/ 688003569 h 1497"/>
              <a:gd name="T32" fmla="*/ 1028223839 w 408"/>
              <a:gd name="T33" fmla="*/ 1144151202 h 1497"/>
              <a:gd name="T34" fmla="*/ 912296686 w 408"/>
              <a:gd name="T35" fmla="*/ 1486892412 h 1497"/>
              <a:gd name="T36" fmla="*/ 912296686 w 408"/>
              <a:gd name="T37" fmla="*/ 1945561193 h 1497"/>
              <a:gd name="T38" fmla="*/ 685482493 w 408"/>
              <a:gd name="T39" fmla="*/ 2147483647 h 1497"/>
              <a:gd name="T40" fmla="*/ 685482493 w 408"/>
              <a:gd name="T41" fmla="*/ 2147483647 h 1497"/>
              <a:gd name="T42" fmla="*/ 685482493 w 408"/>
              <a:gd name="T43" fmla="*/ 2147483647 h 1497"/>
              <a:gd name="T44" fmla="*/ 912296686 w 408"/>
              <a:gd name="T45" fmla="*/ 2147483647 h 1497"/>
              <a:gd name="T46" fmla="*/ 912296686 w 408"/>
              <a:gd name="T47" fmla="*/ 2147483647 h 1497"/>
              <a:gd name="T48" fmla="*/ 685482493 w 408"/>
              <a:gd name="T49" fmla="*/ 2147483647 h 1497"/>
              <a:gd name="T50" fmla="*/ 569555341 w 408"/>
              <a:gd name="T51" fmla="*/ 2147483647 h 1497"/>
              <a:gd name="T52" fmla="*/ 456149137 w 408"/>
              <a:gd name="T53" fmla="*/ 2147483647 h 1497"/>
              <a:gd name="T54" fmla="*/ 456149137 w 408"/>
              <a:gd name="T55" fmla="*/ 2147483647 h 1497"/>
              <a:gd name="T56" fmla="*/ 456149137 w 408"/>
              <a:gd name="T57" fmla="*/ 1945561193 h 1497"/>
              <a:gd name="T58" fmla="*/ 456149137 w 408"/>
              <a:gd name="T59" fmla="*/ 1257559014 h 1497"/>
              <a:gd name="T60" fmla="*/ 456149137 w 408"/>
              <a:gd name="T61" fmla="*/ 914817803 h 1497"/>
              <a:gd name="T62" fmla="*/ 456149137 w 408"/>
              <a:gd name="T63" fmla="*/ 1600300224 h 1497"/>
              <a:gd name="T64" fmla="*/ 456149137 w 408"/>
              <a:gd name="T65" fmla="*/ 2147483647 h 1497"/>
              <a:gd name="T66" fmla="*/ 456149137 w 408"/>
              <a:gd name="T67" fmla="*/ 2147483647 h 1497"/>
              <a:gd name="T68" fmla="*/ 456149137 w 408"/>
              <a:gd name="T69" fmla="*/ 2147483647 h 1497"/>
              <a:gd name="T70" fmla="*/ 342741247 w 408"/>
              <a:gd name="T71" fmla="*/ 2147483647 h 1497"/>
              <a:gd name="T72" fmla="*/ 226814094 w 408"/>
              <a:gd name="T73" fmla="*/ 2147483647 h 14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8"/>
              <a:gd name="T112" fmla="*/ 0 h 1497"/>
              <a:gd name="T113" fmla="*/ 408 w 408"/>
              <a:gd name="T114" fmla="*/ 1497 h 14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8" h="1497">
                <a:moveTo>
                  <a:pt x="90" y="1497"/>
                </a:moveTo>
                <a:lnTo>
                  <a:pt x="0" y="1497"/>
                </a:lnTo>
                <a:lnTo>
                  <a:pt x="45" y="1361"/>
                </a:lnTo>
                <a:lnTo>
                  <a:pt x="90" y="1270"/>
                </a:lnTo>
                <a:lnTo>
                  <a:pt x="136" y="1134"/>
                </a:lnTo>
                <a:lnTo>
                  <a:pt x="45" y="862"/>
                </a:lnTo>
                <a:lnTo>
                  <a:pt x="0" y="635"/>
                </a:lnTo>
                <a:lnTo>
                  <a:pt x="0" y="454"/>
                </a:lnTo>
                <a:lnTo>
                  <a:pt x="0" y="318"/>
                </a:lnTo>
                <a:lnTo>
                  <a:pt x="45" y="182"/>
                </a:lnTo>
                <a:lnTo>
                  <a:pt x="90" y="91"/>
                </a:lnTo>
                <a:lnTo>
                  <a:pt x="90" y="46"/>
                </a:lnTo>
                <a:lnTo>
                  <a:pt x="80" y="1"/>
                </a:lnTo>
                <a:lnTo>
                  <a:pt x="317" y="0"/>
                </a:lnTo>
                <a:lnTo>
                  <a:pt x="317" y="91"/>
                </a:lnTo>
                <a:lnTo>
                  <a:pt x="408" y="273"/>
                </a:lnTo>
                <a:lnTo>
                  <a:pt x="408" y="454"/>
                </a:lnTo>
                <a:lnTo>
                  <a:pt x="362" y="590"/>
                </a:lnTo>
                <a:lnTo>
                  <a:pt x="362" y="772"/>
                </a:lnTo>
                <a:lnTo>
                  <a:pt x="272" y="998"/>
                </a:lnTo>
                <a:lnTo>
                  <a:pt x="272" y="1180"/>
                </a:lnTo>
                <a:lnTo>
                  <a:pt x="272" y="1270"/>
                </a:lnTo>
                <a:lnTo>
                  <a:pt x="362" y="1407"/>
                </a:lnTo>
                <a:lnTo>
                  <a:pt x="362" y="1497"/>
                </a:lnTo>
                <a:lnTo>
                  <a:pt x="272" y="1497"/>
                </a:lnTo>
                <a:lnTo>
                  <a:pt x="226" y="1316"/>
                </a:lnTo>
                <a:lnTo>
                  <a:pt x="181" y="1225"/>
                </a:lnTo>
                <a:lnTo>
                  <a:pt x="181" y="953"/>
                </a:lnTo>
                <a:lnTo>
                  <a:pt x="181" y="772"/>
                </a:lnTo>
                <a:lnTo>
                  <a:pt x="181" y="499"/>
                </a:lnTo>
                <a:lnTo>
                  <a:pt x="181" y="363"/>
                </a:lnTo>
                <a:lnTo>
                  <a:pt x="181" y="635"/>
                </a:lnTo>
                <a:lnTo>
                  <a:pt x="181" y="862"/>
                </a:lnTo>
                <a:lnTo>
                  <a:pt x="181" y="1089"/>
                </a:lnTo>
                <a:lnTo>
                  <a:pt x="181" y="1270"/>
                </a:lnTo>
                <a:lnTo>
                  <a:pt x="136" y="1407"/>
                </a:lnTo>
                <a:lnTo>
                  <a:pt x="90" y="1497"/>
                </a:lnTo>
                <a:close/>
              </a:path>
            </a:pathLst>
          </a:custGeom>
          <a:solidFill>
            <a:schemeClr val="accent1"/>
          </a:solidFill>
          <a:ln w="9525">
            <a:solidFill>
              <a:schemeClr val="tx1"/>
            </a:solidFill>
            <a:round/>
            <a:headEnd/>
            <a:tailEnd/>
          </a:ln>
        </p:spPr>
        <p:txBody>
          <a:bodyPr/>
          <a:lstStyle/>
          <a:p>
            <a:endParaRPr lang="cs-CZ"/>
          </a:p>
        </p:txBody>
      </p:sp>
      <p:grpSp>
        <p:nvGrpSpPr>
          <p:cNvPr id="3" name="Group 46"/>
          <p:cNvGrpSpPr>
            <a:grpSpLocks/>
          </p:cNvGrpSpPr>
          <p:nvPr/>
        </p:nvGrpSpPr>
        <p:grpSpPr bwMode="auto">
          <a:xfrm>
            <a:off x="-396875" y="0"/>
            <a:ext cx="2987675" cy="4775200"/>
            <a:chOff x="-136" y="119"/>
            <a:chExt cx="1882" cy="3008"/>
          </a:xfrm>
        </p:grpSpPr>
        <p:grpSp>
          <p:nvGrpSpPr>
            <p:cNvPr id="4" name="Group 47"/>
            <p:cNvGrpSpPr>
              <a:grpSpLocks/>
            </p:cNvGrpSpPr>
            <p:nvPr/>
          </p:nvGrpSpPr>
          <p:grpSpPr bwMode="auto">
            <a:xfrm>
              <a:off x="-136" y="119"/>
              <a:ext cx="1882" cy="2994"/>
              <a:chOff x="1482" y="758"/>
              <a:chExt cx="827" cy="2399"/>
            </a:xfrm>
          </p:grpSpPr>
          <p:sp>
            <p:nvSpPr>
              <p:cNvPr id="69682" name="Freeform 48"/>
              <p:cNvSpPr>
                <a:spLocks/>
              </p:cNvSpPr>
              <p:nvPr/>
            </p:nvSpPr>
            <p:spPr bwMode="auto">
              <a:xfrm>
                <a:off x="2198" y="3071"/>
                <a:ext cx="105" cy="86"/>
              </a:xfrm>
              <a:custGeom>
                <a:avLst/>
                <a:gdLst>
                  <a:gd name="T0" fmla="*/ 105 w 105"/>
                  <a:gd name="T1" fmla="*/ 86 h 86"/>
                  <a:gd name="T2" fmla="*/ 0 w 105"/>
                  <a:gd name="T3" fmla="*/ 0 h 86"/>
                  <a:gd name="T4" fmla="*/ 105 w 105"/>
                  <a:gd name="T5" fmla="*/ 86 h 86"/>
                  <a:gd name="T6" fmla="*/ 0 60000 65536"/>
                  <a:gd name="T7" fmla="*/ 0 60000 65536"/>
                  <a:gd name="T8" fmla="*/ 0 60000 65536"/>
                  <a:gd name="T9" fmla="*/ 0 w 105"/>
                  <a:gd name="T10" fmla="*/ 0 h 86"/>
                  <a:gd name="T11" fmla="*/ 105 w 105"/>
                  <a:gd name="T12" fmla="*/ 86 h 86"/>
                </a:gdLst>
                <a:ahLst/>
                <a:cxnLst>
                  <a:cxn ang="T6">
                    <a:pos x="T0" y="T1"/>
                  </a:cxn>
                  <a:cxn ang="T7">
                    <a:pos x="T2" y="T3"/>
                  </a:cxn>
                  <a:cxn ang="T8">
                    <a:pos x="T4" y="T5"/>
                  </a:cxn>
                </a:cxnLst>
                <a:rect l="T9" t="T10" r="T11" b="T12"/>
                <a:pathLst>
                  <a:path w="105" h="86">
                    <a:moveTo>
                      <a:pt x="105" y="86"/>
                    </a:moveTo>
                    <a:lnTo>
                      <a:pt x="0" y="0"/>
                    </a:lnTo>
                    <a:lnTo>
                      <a:pt x="105" y="86"/>
                    </a:lnTo>
                    <a:close/>
                  </a:path>
                </a:pathLst>
              </a:custGeom>
              <a:solidFill>
                <a:srgbClr val="FFFFFF"/>
              </a:solidFill>
              <a:ln w="9525">
                <a:noFill/>
                <a:round/>
                <a:headEnd/>
                <a:tailEnd/>
              </a:ln>
            </p:spPr>
            <p:txBody>
              <a:bodyPr/>
              <a:lstStyle/>
              <a:p>
                <a:endParaRPr lang="cs-CZ"/>
              </a:p>
            </p:txBody>
          </p:sp>
          <p:sp>
            <p:nvSpPr>
              <p:cNvPr id="69683" name="Freeform 49"/>
              <p:cNvSpPr>
                <a:spLocks/>
              </p:cNvSpPr>
              <p:nvPr/>
            </p:nvSpPr>
            <p:spPr bwMode="auto">
              <a:xfrm>
                <a:off x="1907" y="1229"/>
                <a:ext cx="68" cy="92"/>
              </a:xfrm>
              <a:custGeom>
                <a:avLst/>
                <a:gdLst>
                  <a:gd name="T0" fmla="*/ 17 w 68"/>
                  <a:gd name="T1" fmla="*/ 0 h 92"/>
                  <a:gd name="T2" fmla="*/ 13 w 68"/>
                  <a:gd name="T3" fmla="*/ 4 h 92"/>
                  <a:gd name="T4" fmla="*/ 6 w 68"/>
                  <a:gd name="T5" fmla="*/ 15 h 92"/>
                  <a:gd name="T6" fmla="*/ 0 w 68"/>
                  <a:gd name="T7" fmla="*/ 32 h 92"/>
                  <a:gd name="T8" fmla="*/ 0 w 68"/>
                  <a:gd name="T9" fmla="*/ 49 h 92"/>
                  <a:gd name="T10" fmla="*/ 6 w 68"/>
                  <a:gd name="T11" fmla="*/ 66 h 92"/>
                  <a:gd name="T12" fmla="*/ 12 w 68"/>
                  <a:gd name="T13" fmla="*/ 79 h 92"/>
                  <a:gd name="T14" fmla="*/ 18 w 68"/>
                  <a:gd name="T15" fmla="*/ 89 h 92"/>
                  <a:gd name="T16" fmla="*/ 20 w 68"/>
                  <a:gd name="T17" fmla="*/ 92 h 92"/>
                  <a:gd name="T18" fmla="*/ 37 w 68"/>
                  <a:gd name="T19" fmla="*/ 61 h 92"/>
                  <a:gd name="T20" fmla="*/ 40 w 68"/>
                  <a:gd name="T21" fmla="*/ 61 h 92"/>
                  <a:gd name="T22" fmla="*/ 47 w 68"/>
                  <a:gd name="T23" fmla="*/ 61 h 92"/>
                  <a:gd name="T24" fmla="*/ 55 w 68"/>
                  <a:gd name="T25" fmla="*/ 61 h 92"/>
                  <a:gd name="T26" fmla="*/ 61 w 68"/>
                  <a:gd name="T27" fmla="*/ 57 h 92"/>
                  <a:gd name="T28" fmla="*/ 65 w 68"/>
                  <a:gd name="T29" fmla="*/ 48 h 92"/>
                  <a:gd name="T30" fmla="*/ 66 w 68"/>
                  <a:gd name="T31" fmla="*/ 33 h 92"/>
                  <a:gd name="T32" fmla="*/ 68 w 68"/>
                  <a:gd name="T33" fmla="*/ 20 h 92"/>
                  <a:gd name="T34" fmla="*/ 68 w 68"/>
                  <a:gd name="T35" fmla="*/ 14 h 92"/>
                  <a:gd name="T36" fmla="*/ 17 w 68"/>
                  <a:gd name="T37" fmla="*/ 0 h 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8"/>
                  <a:gd name="T58" fmla="*/ 0 h 92"/>
                  <a:gd name="T59" fmla="*/ 68 w 68"/>
                  <a:gd name="T60" fmla="*/ 92 h 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8" h="92">
                    <a:moveTo>
                      <a:pt x="17" y="0"/>
                    </a:moveTo>
                    <a:lnTo>
                      <a:pt x="13" y="4"/>
                    </a:lnTo>
                    <a:lnTo>
                      <a:pt x="6" y="15"/>
                    </a:lnTo>
                    <a:lnTo>
                      <a:pt x="0" y="32"/>
                    </a:lnTo>
                    <a:lnTo>
                      <a:pt x="0" y="49"/>
                    </a:lnTo>
                    <a:lnTo>
                      <a:pt x="6" y="66"/>
                    </a:lnTo>
                    <a:lnTo>
                      <a:pt x="12" y="79"/>
                    </a:lnTo>
                    <a:lnTo>
                      <a:pt x="18" y="89"/>
                    </a:lnTo>
                    <a:lnTo>
                      <a:pt x="20" y="92"/>
                    </a:lnTo>
                    <a:lnTo>
                      <a:pt x="37" y="61"/>
                    </a:lnTo>
                    <a:lnTo>
                      <a:pt x="40" y="61"/>
                    </a:lnTo>
                    <a:lnTo>
                      <a:pt x="47" y="61"/>
                    </a:lnTo>
                    <a:lnTo>
                      <a:pt x="55" y="61"/>
                    </a:lnTo>
                    <a:lnTo>
                      <a:pt x="61" y="57"/>
                    </a:lnTo>
                    <a:lnTo>
                      <a:pt x="65" y="48"/>
                    </a:lnTo>
                    <a:lnTo>
                      <a:pt x="66" y="33"/>
                    </a:lnTo>
                    <a:lnTo>
                      <a:pt x="68" y="20"/>
                    </a:lnTo>
                    <a:lnTo>
                      <a:pt x="68" y="14"/>
                    </a:lnTo>
                    <a:lnTo>
                      <a:pt x="17" y="0"/>
                    </a:lnTo>
                    <a:close/>
                  </a:path>
                </a:pathLst>
              </a:custGeom>
              <a:solidFill>
                <a:srgbClr val="936B19"/>
              </a:solidFill>
              <a:ln w="9525">
                <a:noFill/>
                <a:round/>
                <a:headEnd/>
                <a:tailEnd/>
              </a:ln>
            </p:spPr>
            <p:txBody>
              <a:bodyPr/>
              <a:lstStyle/>
              <a:p>
                <a:endParaRPr lang="cs-CZ"/>
              </a:p>
            </p:txBody>
          </p:sp>
          <p:sp>
            <p:nvSpPr>
              <p:cNvPr id="69684" name="Freeform 50"/>
              <p:cNvSpPr>
                <a:spLocks/>
              </p:cNvSpPr>
              <p:nvPr/>
            </p:nvSpPr>
            <p:spPr bwMode="auto">
              <a:xfrm>
                <a:off x="1482" y="758"/>
                <a:ext cx="827" cy="2376"/>
              </a:xfrm>
              <a:custGeom>
                <a:avLst/>
                <a:gdLst>
                  <a:gd name="T0" fmla="*/ 253 w 827"/>
                  <a:gd name="T1" fmla="*/ 607 h 2376"/>
                  <a:gd name="T2" fmla="*/ 306 w 827"/>
                  <a:gd name="T3" fmla="*/ 691 h 2376"/>
                  <a:gd name="T4" fmla="*/ 172 w 827"/>
                  <a:gd name="T5" fmla="*/ 417 h 2376"/>
                  <a:gd name="T6" fmla="*/ 117 w 827"/>
                  <a:gd name="T7" fmla="*/ 231 h 2376"/>
                  <a:gd name="T8" fmla="*/ 144 w 827"/>
                  <a:gd name="T9" fmla="*/ 128 h 2376"/>
                  <a:gd name="T10" fmla="*/ 110 w 827"/>
                  <a:gd name="T11" fmla="*/ 47 h 2376"/>
                  <a:gd name="T12" fmla="*/ 67 w 827"/>
                  <a:gd name="T13" fmla="*/ 0 h 2376"/>
                  <a:gd name="T14" fmla="*/ 33 w 827"/>
                  <a:gd name="T15" fmla="*/ 18 h 2376"/>
                  <a:gd name="T16" fmla="*/ 2 w 827"/>
                  <a:gd name="T17" fmla="*/ 72 h 2376"/>
                  <a:gd name="T18" fmla="*/ 9 w 827"/>
                  <a:gd name="T19" fmla="*/ 167 h 2376"/>
                  <a:gd name="T20" fmla="*/ 31 w 827"/>
                  <a:gd name="T21" fmla="*/ 390 h 2376"/>
                  <a:gd name="T22" fmla="*/ 50 w 827"/>
                  <a:gd name="T23" fmla="*/ 513 h 2376"/>
                  <a:gd name="T24" fmla="*/ 72 w 827"/>
                  <a:gd name="T25" fmla="*/ 617 h 2376"/>
                  <a:gd name="T26" fmla="*/ 103 w 827"/>
                  <a:gd name="T27" fmla="*/ 810 h 2376"/>
                  <a:gd name="T28" fmla="*/ 146 w 827"/>
                  <a:gd name="T29" fmla="*/ 931 h 2376"/>
                  <a:gd name="T30" fmla="*/ 181 w 827"/>
                  <a:gd name="T31" fmla="*/ 1055 h 2376"/>
                  <a:gd name="T32" fmla="*/ 195 w 827"/>
                  <a:gd name="T33" fmla="*/ 1354 h 2376"/>
                  <a:gd name="T34" fmla="*/ 197 w 827"/>
                  <a:gd name="T35" fmla="*/ 1660 h 2376"/>
                  <a:gd name="T36" fmla="*/ 215 w 827"/>
                  <a:gd name="T37" fmla="*/ 1825 h 2376"/>
                  <a:gd name="T38" fmla="*/ 221 w 827"/>
                  <a:gd name="T39" fmla="*/ 1892 h 2376"/>
                  <a:gd name="T40" fmla="*/ 269 w 827"/>
                  <a:gd name="T41" fmla="*/ 2140 h 2376"/>
                  <a:gd name="T42" fmla="*/ 238 w 827"/>
                  <a:gd name="T43" fmla="*/ 2248 h 2376"/>
                  <a:gd name="T44" fmla="*/ 203 w 827"/>
                  <a:gd name="T45" fmla="*/ 2293 h 2376"/>
                  <a:gd name="T46" fmla="*/ 201 w 827"/>
                  <a:gd name="T47" fmla="*/ 2331 h 2376"/>
                  <a:gd name="T48" fmla="*/ 238 w 827"/>
                  <a:gd name="T49" fmla="*/ 2371 h 2376"/>
                  <a:gd name="T50" fmla="*/ 294 w 827"/>
                  <a:gd name="T51" fmla="*/ 2352 h 2376"/>
                  <a:gd name="T52" fmla="*/ 351 w 827"/>
                  <a:gd name="T53" fmla="*/ 2249 h 2376"/>
                  <a:gd name="T54" fmla="*/ 378 w 827"/>
                  <a:gd name="T55" fmla="*/ 2152 h 2376"/>
                  <a:gd name="T56" fmla="*/ 376 w 827"/>
                  <a:gd name="T57" fmla="*/ 1930 h 2376"/>
                  <a:gd name="T58" fmla="*/ 362 w 827"/>
                  <a:gd name="T59" fmla="*/ 1738 h 2376"/>
                  <a:gd name="T60" fmla="*/ 406 w 827"/>
                  <a:gd name="T61" fmla="*/ 1621 h 2376"/>
                  <a:gd name="T62" fmla="*/ 404 w 827"/>
                  <a:gd name="T63" fmla="*/ 1842 h 2376"/>
                  <a:gd name="T64" fmla="*/ 412 w 827"/>
                  <a:gd name="T65" fmla="*/ 2064 h 2376"/>
                  <a:gd name="T66" fmla="*/ 407 w 827"/>
                  <a:gd name="T67" fmla="*/ 2208 h 2376"/>
                  <a:gd name="T68" fmla="*/ 426 w 827"/>
                  <a:gd name="T69" fmla="*/ 2299 h 2376"/>
                  <a:gd name="T70" fmla="*/ 473 w 827"/>
                  <a:gd name="T71" fmla="*/ 2372 h 2376"/>
                  <a:gd name="T72" fmla="*/ 514 w 827"/>
                  <a:gd name="T73" fmla="*/ 2365 h 2376"/>
                  <a:gd name="T74" fmla="*/ 554 w 827"/>
                  <a:gd name="T75" fmla="*/ 2329 h 2376"/>
                  <a:gd name="T76" fmla="*/ 508 w 827"/>
                  <a:gd name="T77" fmla="*/ 2130 h 2376"/>
                  <a:gd name="T78" fmla="*/ 547 w 827"/>
                  <a:gd name="T79" fmla="*/ 1964 h 2376"/>
                  <a:gd name="T80" fmla="*/ 552 w 827"/>
                  <a:gd name="T81" fmla="*/ 1784 h 2376"/>
                  <a:gd name="T82" fmla="*/ 564 w 827"/>
                  <a:gd name="T83" fmla="*/ 1631 h 2376"/>
                  <a:gd name="T84" fmla="*/ 513 w 827"/>
                  <a:gd name="T85" fmla="*/ 1177 h 2376"/>
                  <a:gd name="T86" fmla="*/ 625 w 827"/>
                  <a:gd name="T87" fmla="*/ 815 h 2376"/>
                  <a:gd name="T88" fmla="*/ 679 w 827"/>
                  <a:gd name="T89" fmla="*/ 605 h 2376"/>
                  <a:gd name="T90" fmla="*/ 705 w 827"/>
                  <a:gd name="T91" fmla="*/ 514 h 2376"/>
                  <a:gd name="T92" fmla="*/ 742 w 827"/>
                  <a:gd name="T93" fmla="*/ 275 h 2376"/>
                  <a:gd name="T94" fmla="*/ 786 w 827"/>
                  <a:gd name="T95" fmla="*/ 195 h 2376"/>
                  <a:gd name="T96" fmla="*/ 805 w 827"/>
                  <a:gd name="T97" fmla="*/ 135 h 2376"/>
                  <a:gd name="T98" fmla="*/ 780 w 827"/>
                  <a:gd name="T99" fmla="*/ 18 h 2376"/>
                  <a:gd name="T100" fmla="*/ 718 w 827"/>
                  <a:gd name="T101" fmla="*/ 65 h 2376"/>
                  <a:gd name="T102" fmla="*/ 687 w 827"/>
                  <a:gd name="T103" fmla="*/ 59 h 2376"/>
                  <a:gd name="T104" fmla="*/ 649 w 827"/>
                  <a:gd name="T105" fmla="*/ 129 h 2376"/>
                  <a:gd name="T106" fmla="*/ 635 w 827"/>
                  <a:gd name="T107" fmla="*/ 299 h 2376"/>
                  <a:gd name="T108" fmla="*/ 572 w 827"/>
                  <a:gd name="T109" fmla="*/ 480 h 2376"/>
                  <a:gd name="T110" fmla="*/ 500 w 827"/>
                  <a:gd name="T111" fmla="*/ 679 h 2376"/>
                  <a:gd name="T112" fmla="*/ 454 w 827"/>
                  <a:gd name="T113" fmla="*/ 660 h 2376"/>
                  <a:gd name="T114" fmla="*/ 486 w 827"/>
                  <a:gd name="T115" fmla="*/ 545 h 2376"/>
                  <a:gd name="T116" fmla="*/ 452 w 827"/>
                  <a:gd name="T117" fmla="*/ 538 h 2376"/>
                  <a:gd name="T118" fmla="*/ 452 w 827"/>
                  <a:gd name="T119" fmla="*/ 462 h 2376"/>
                  <a:gd name="T120" fmla="*/ 389 w 827"/>
                  <a:gd name="T121" fmla="*/ 437 h 2376"/>
                  <a:gd name="T122" fmla="*/ 274 w 827"/>
                  <a:gd name="T123" fmla="*/ 455 h 23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27"/>
                  <a:gd name="T187" fmla="*/ 0 h 2376"/>
                  <a:gd name="T188" fmla="*/ 827 w 827"/>
                  <a:gd name="T189" fmla="*/ 2376 h 23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27" h="2376">
                    <a:moveTo>
                      <a:pt x="260" y="458"/>
                    </a:moveTo>
                    <a:lnTo>
                      <a:pt x="256" y="477"/>
                    </a:lnTo>
                    <a:lnTo>
                      <a:pt x="251" y="510"/>
                    </a:lnTo>
                    <a:lnTo>
                      <a:pt x="246" y="547"/>
                    </a:lnTo>
                    <a:lnTo>
                      <a:pt x="245" y="570"/>
                    </a:lnTo>
                    <a:lnTo>
                      <a:pt x="248" y="585"/>
                    </a:lnTo>
                    <a:lnTo>
                      <a:pt x="253" y="607"/>
                    </a:lnTo>
                    <a:lnTo>
                      <a:pt x="260" y="629"/>
                    </a:lnTo>
                    <a:lnTo>
                      <a:pt x="267" y="644"/>
                    </a:lnTo>
                    <a:lnTo>
                      <a:pt x="275" y="656"/>
                    </a:lnTo>
                    <a:lnTo>
                      <a:pt x="284" y="667"/>
                    </a:lnTo>
                    <a:lnTo>
                      <a:pt x="291" y="676"/>
                    </a:lnTo>
                    <a:lnTo>
                      <a:pt x="294" y="679"/>
                    </a:lnTo>
                    <a:lnTo>
                      <a:pt x="306" y="691"/>
                    </a:lnTo>
                    <a:lnTo>
                      <a:pt x="280" y="724"/>
                    </a:lnTo>
                    <a:lnTo>
                      <a:pt x="250" y="736"/>
                    </a:lnTo>
                    <a:lnTo>
                      <a:pt x="172" y="502"/>
                    </a:lnTo>
                    <a:lnTo>
                      <a:pt x="172" y="492"/>
                    </a:lnTo>
                    <a:lnTo>
                      <a:pt x="172" y="468"/>
                    </a:lnTo>
                    <a:lnTo>
                      <a:pt x="172" y="440"/>
                    </a:lnTo>
                    <a:lnTo>
                      <a:pt x="172" y="417"/>
                    </a:lnTo>
                    <a:lnTo>
                      <a:pt x="168" y="392"/>
                    </a:lnTo>
                    <a:lnTo>
                      <a:pt x="162" y="362"/>
                    </a:lnTo>
                    <a:lnTo>
                      <a:pt x="152" y="330"/>
                    </a:lnTo>
                    <a:lnTo>
                      <a:pt x="143" y="300"/>
                    </a:lnTo>
                    <a:lnTo>
                      <a:pt x="132" y="271"/>
                    </a:lnTo>
                    <a:lnTo>
                      <a:pt x="123" y="248"/>
                    </a:lnTo>
                    <a:lnTo>
                      <a:pt x="117" y="231"/>
                    </a:lnTo>
                    <a:lnTo>
                      <a:pt x="116" y="224"/>
                    </a:lnTo>
                    <a:lnTo>
                      <a:pt x="121" y="210"/>
                    </a:lnTo>
                    <a:lnTo>
                      <a:pt x="129" y="184"/>
                    </a:lnTo>
                    <a:lnTo>
                      <a:pt x="139" y="159"/>
                    </a:lnTo>
                    <a:lnTo>
                      <a:pt x="145" y="143"/>
                    </a:lnTo>
                    <a:lnTo>
                      <a:pt x="145" y="136"/>
                    </a:lnTo>
                    <a:lnTo>
                      <a:pt x="144" y="128"/>
                    </a:lnTo>
                    <a:lnTo>
                      <a:pt x="140" y="119"/>
                    </a:lnTo>
                    <a:lnTo>
                      <a:pt x="139" y="112"/>
                    </a:lnTo>
                    <a:lnTo>
                      <a:pt x="139" y="100"/>
                    </a:lnTo>
                    <a:lnTo>
                      <a:pt x="139" y="81"/>
                    </a:lnTo>
                    <a:lnTo>
                      <a:pt x="139" y="62"/>
                    </a:lnTo>
                    <a:lnTo>
                      <a:pt x="139" y="55"/>
                    </a:lnTo>
                    <a:lnTo>
                      <a:pt x="110" y="47"/>
                    </a:lnTo>
                    <a:lnTo>
                      <a:pt x="108" y="39"/>
                    </a:lnTo>
                    <a:lnTo>
                      <a:pt x="102" y="24"/>
                    </a:lnTo>
                    <a:lnTo>
                      <a:pt x="96" y="8"/>
                    </a:lnTo>
                    <a:lnTo>
                      <a:pt x="90" y="1"/>
                    </a:lnTo>
                    <a:lnTo>
                      <a:pt x="82" y="1"/>
                    </a:lnTo>
                    <a:lnTo>
                      <a:pt x="74" y="0"/>
                    </a:lnTo>
                    <a:lnTo>
                      <a:pt x="67" y="0"/>
                    </a:lnTo>
                    <a:lnTo>
                      <a:pt x="63" y="0"/>
                    </a:lnTo>
                    <a:lnTo>
                      <a:pt x="60" y="0"/>
                    </a:lnTo>
                    <a:lnTo>
                      <a:pt x="52" y="1"/>
                    </a:lnTo>
                    <a:lnTo>
                      <a:pt x="44" y="4"/>
                    </a:lnTo>
                    <a:lnTo>
                      <a:pt x="38" y="9"/>
                    </a:lnTo>
                    <a:lnTo>
                      <a:pt x="35" y="14"/>
                    </a:lnTo>
                    <a:lnTo>
                      <a:pt x="33" y="18"/>
                    </a:lnTo>
                    <a:lnTo>
                      <a:pt x="29" y="21"/>
                    </a:lnTo>
                    <a:lnTo>
                      <a:pt x="22" y="27"/>
                    </a:lnTo>
                    <a:lnTo>
                      <a:pt x="14" y="36"/>
                    </a:lnTo>
                    <a:lnTo>
                      <a:pt x="6" y="43"/>
                    </a:lnTo>
                    <a:lnTo>
                      <a:pt x="2" y="50"/>
                    </a:lnTo>
                    <a:lnTo>
                      <a:pt x="0" y="59"/>
                    </a:lnTo>
                    <a:lnTo>
                      <a:pt x="2" y="72"/>
                    </a:lnTo>
                    <a:lnTo>
                      <a:pt x="6" y="89"/>
                    </a:lnTo>
                    <a:lnTo>
                      <a:pt x="10" y="105"/>
                    </a:lnTo>
                    <a:lnTo>
                      <a:pt x="11" y="112"/>
                    </a:lnTo>
                    <a:lnTo>
                      <a:pt x="11" y="119"/>
                    </a:lnTo>
                    <a:lnTo>
                      <a:pt x="10" y="135"/>
                    </a:lnTo>
                    <a:lnTo>
                      <a:pt x="9" y="153"/>
                    </a:lnTo>
                    <a:lnTo>
                      <a:pt x="9" y="167"/>
                    </a:lnTo>
                    <a:lnTo>
                      <a:pt x="14" y="186"/>
                    </a:lnTo>
                    <a:lnTo>
                      <a:pt x="23" y="210"/>
                    </a:lnTo>
                    <a:lnTo>
                      <a:pt x="32" y="234"/>
                    </a:lnTo>
                    <a:lnTo>
                      <a:pt x="35" y="248"/>
                    </a:lnTo>
                    <a:lnTo>
                      <a:pt x="34" y="277"/>
                    </a:lnTo>
                    <a:lnTo>
                      <a:pt x="33" y="333"/>
                    </a:lnTo>
                    <a:lnTo>
                      <a:pt x="31" y="390"/>
                    </a:lnTo>
                    <a:lnTo>
                      <a:pt x="29" y="420"/>
                    </a:lnTo>
                    <a:lnTo>
                      <a:pt x="29" y="428"/>
                    </a:lnTo>
                    <a:lnTo>
                      <a:pt x="31" y="439"/>
                    </a:lnTo>
                    <a:lnTo>
                      <a:pt x="32" y="454"/>
                    </a:lnTo>
                    <a:lnTo>
                      <a:pt x="34" y="471"/>
                    </a:lnTo>
                    <a:lnTo>
                      <a:pt x="39" y="487"/>
                    </a:lnTo>
                    <a:lnTo>
                      <a:pt x="50" y="513"/>
                    </a:lnTo>
                    <a:lnTo>
                      <a:pt x="60" y="538"/>
                    </a:lnTo>
                    <a:lnTo>
                      <a:pt x="64" y="553"/>
                    </a:lnTo>
                    <a:lnTo>
                      <a:pt x="66" y="560"/>
                    </a:lnTo>
                    <a:lnTo>
                      <a:pt x="67" y="570"/>
                    </a:lnTo>
                    <a:lnTo>
                      <a:pt x="68" y="579"/>
                    </a:lnTo>
                    <a:lnTo>
                      <a:pt x="69" y="588"/>
                    </a:lnTo>
                    <a:lnTo>
                      <a:pt x="72" y="617"/>
                    </a:lnTo>
                    <a:lnTo>
                      <a:pt x="76" y="671"/>
                    </a:lnTo>
                    <a:lnTo>
                      <a:pt x="81" y="726"/>
                    </a:lnTo>
                    <a:lnTo>
                      <a:pt x="85" y="755"/>
                    </a:lnTo>
                    <a:lnTo>
                      <a:pt x="87" y="763"/>
                    </a:lnTo>
                    <a:lnTo>
                      <a:pt x="92" y="775"/>
                    </a:lnTo>
                    <a:lnTo>
                      <a:pt x="97" y="790"/>
                    </a:lnTo>
                    <a:lnTo>
                      <a:pt x="103" y="810"/>
                    </a:lnTo>
                    <a:lnTo>
                      <a:pt x="110" y="832"/>
                    </a:lnTo>
                    <a:lnTo>
                      <a:pt x="117" y="852"/>
                    </a:lnTo>
                    <a:lnTo>
                      <a:pt x="126" y="873"/>
                    </a:lnTo>
                    <a:lnTo>
                      <a:pt x="133" y="890"/>
                    </a:lnTo>
                    <a:lnTo>
                      <a:pt x="136" y="898"/>
                    </a:lnTo>
                    <a:lnTo>
                      <a:pt x="140" y="911"/>
                    </a:lnTo>
                    <a:lnTo>
                      <a:pt x="146" y="931"/>
                    </a:lnTo>
                    <a:lnTo>
                      <a:pt x="154" y="951"/>
                    </a:lnTo>
                    <a:lnTo>
                      <a:pt x="160" y="973"/>
                    </a:lnTo>
                    <a:lnTo>
                      <a:pt x="166" y="992"/>
                    </a:lnTo>
                    <a:lnTo>
                      <a:pt x="169" y="1008"/>
                    </a:lnTo>
                    <a:lnTo>
                      <a:pt x="172" y="1019"/>
                    </a:lnTo>
                    <a:lnTo>
                      <a:pt x="174" y="1032"/>
                    </a:lnTo>
                    <a:lnTo>
                      <a:pt x="181" y="1055"/>
                    </a:lnTo>
                    <a:lnTo>
                      <a:pt x="190" y="1084"/>
                    </a:lnTo>
                    <a:lnTo>
                      <a:pt x="199" y="1115"/>
                    </a:lnTo>
                    <a:lnTo>
                      <a:pt x="209" y="1147"/>
                    </a:lnTo>
                    <a:lnTo>
                      <a:pt x="216" y="1173"/>
                    </a:lnTo>
                    <a:lnTo>
                      <a:pt x="222" y="1191"/>
                    </a:lnTo>
                    <a:lnTo>
                      <a:pt x="225" y="1199"/>
                    </a:lnTo>
                    <a:lnTo>
                      <a:pt x="195" y="1354"/>
                    </a:lnTo>
                    <a:lnTo>
                      <a:pt x="180" y="1439"/>
                    </a:lnTo>
                    <a:lnTo>
                      <a:pt x="180" y="1452"/>
                    </a:lnTo>
                    <a:lnTo>
                      <a:pt x="181" y="1486"/>
                    </a:lnTo>
                    <a:lnTo>
                      <a:pt x="183" y="1529"/>
                    </a:lnTo>
                    <a:lnTo>
                      <a:pt x="184" y="1570"/>
                    </a:lnTo>
                    <a:lnTo>
                      <a:pt x="189" y="1604"/>
                    </a:lnTo>
                    <a:lnTo>
                      <a:pt x="197" y="1660"/>
                    </a:lnTo>
                    <a:lnTo>
                      <a:pt x="205" y="1713"/>
                    </a:lnTo>
                    <a:lnTo>
                      <a:pt x="209" y="1740"/>
                    </a:lnTo>
                    <a:lnTo>
                      <a:pt x="209" y="1754"/>
                    </a:lnTo>
                    <a:lnTo>
                      <a:pt x="209" y="1778"/>
                    </a:lnTo>
                    <a:lnTo>
                      <a:pt x="209" y="1804"/>
                    </a:lnTo>
                    <a:lnTo>
                      <a:pt x="210" y="1818"/>
                    </a:lnTo>
                    <a:lnTo>
                      <a:pt x="215" y="1825"/>
                    </a:lnTo>
                    <a:lnTo>
                      <a:pt x="222" y="1835"/>
                    </a:lnTo>
                    <a:lnTo>
                      <a:pt x="228" y="1843"/>
                    </a:lnTo>
                    <a:lnTo>
                      <a:pt x="232" y="1847"/>
                    </a:lnTo>
                    <a:lnTo>
                      <a:pt x="231" y="1852"/>
                    </a:lnTo>
                    <a:lnTo>
                      <a:pt x="227" y="1865"/>
                    </a:lnTo>
                    <a:lnTo>
                      <a:pt x="224" y="1880"/>
                    </a:lnTo>
                    <a:lnTo>
                      <a:pt x="221" y="1892"/>
                    </a:lnTo>
                    <a:lnTo>
                      <a:pt x="224" y="1924"/>
                    </a:lnTo>
                    <a:lnTo>
                      <a:pt x="232" y="1962"/>
                    </a:lnTo>
                    <a:lnTo>
                      <a:pt x="240" y="1998"/>
                    </a:lnTo>
                    <a:lnTo>
                      <a:pt x="245" y="2026"/>
                    </a:lnTo>
                    <a:lnTo>
                      <a:pt x="250" y="2051"/>
                    </a:lnTo>
                    <a:lnTo>
                      <a:pt x="260" y="2096"/>
                    </a:lnTo>
                    <a:lnTo>
                      <a:pt x="269" y="2140"/>
                    </a:lnTo>
                    <a:lnTo>
                      <a:pt x="274" y="2162"/>
                    </a:lnTo>
                    <a:lnTo>
                      <a:pt x="273" y="2168"/>
                    </a:lnTo>
                    <a:lnTo>
                      <a:pt x="268" y="2180"/>
                    </a:lnTo>
                    <a:lnTo>
                      <a:pt x="261" y="2196"/>
                    </a:lnTo>
                    <a:lnTo>
                      <a:pt x="254" y="2214"/>
                    </a:lnTo>
                    <a:lnTo>
                      <a:pt x="245" y="2232"/>
                    </a:lnTo>
                    <a:lnTo>
                      <a:pt x="238" y="2248"/>
                    </a:lnTo>
                    <a:lnTo>
                      <a:pt x="232" y="2260"/>
                    </a:lnTo>
                    <a:lnTo>
                      <a:pt x="230" y="2267"/>
                    </a:lnTo>
                    <a:lnTo>
                      <a:pt x="227" y="2271"/>
                    </a:lnTo>
                    <a:lnTo>
                      <a:pt x="221" y="2276"/>
                    </a:lnTo>
                    <a:lnTo>
                      <a:pt x="215" y="2282"/>
                    </a:lnTo>
                    <a:lnTo>
                      <a:pt x="209" y="2287"/>
                    </a:lnTo>
                    <a:lnTo>
                      <a:pt x="203" y="2293"/>
                    </a:lnTo>
                    <a:lnTo>
                      <a:pt x="197" y="2297"/>
                    </a:lnTo>
                    <a:lnTo>
                      <a:pt x="193" y="2302"/>
                    </a:lnTo>
                    <a:lnTo>
                      <a:pt x="192" y="2305"/>
                    </a:lnTo>
                    <a:lnTo>
                      <a:pt x="191" y="2309"/>
                    </a:lnTo>
                    <a:lnTo>
                      <a:pt x="190" y="2315"/>
                    </a:lnTo>
                    <a:lnTo>
                      <a:pt x="192" y="2323"/>
                    </a:lnTo>
                    <a:lnTo>
                      <a:pt x="201" y="2331"/>
                    </a:lnTo>
                    <a:lnTo>
                      <a:pt x="212" y="2340"/>
                    </a:lnTo>
                    <a:lnTo>
                      <a:pt x="219" y="2348"/>
                    </a:lnTo>
                    <a:lnTo>
                      <a:pt x="222" y="2355"/>
                    </a:lnTo>
                    <a:lnTo>
                      <a:pt x="224" y="2358"/>
                    </a:lnTo>
                    <a:lnTo>
                      <a:pt x="226" y="2360"/>
                    </a:lnTo>
                    <a:lnTo>
                      <a:pt x="231" y="2365"/>
                    </a:lnTo>
                    <a:lnTo>
                      <a:pt x="238" y="2371"/>
                    </a:lnTo>
                    <a:lnTo>
                      <a:pt x="245" y="2375"/>
                    </a:lnTo>
                    <a:lnTo>
                      <a:pt x="254" y="2376"/>
                    </a:lnTo>
                    <a:lnTo>
                      <a:pt x="262" y="2376"/>
                    </a:lnTo>
                    <a:lnTo>
                      <a:pt x="271" y="2375"/>
                    </a:lnTo>
                    <a:lnTo>
                      <a:pt x="279" y="2370"/>
                    </a:lnTo>
                    <a:lnTo>
                      <a:pt x="286" y="2361"/>
                    </a:lnTo>
                    <a:lnTo>
                      <a:pt x="294" y="2352"/>
                    </a:lnTo>
                    <a:lnTo>
                      <a:pt x="301" y="2343"/>
                    </a:lnTo>
                    <a:lnTo>
                      <a:pt x="306" y="2340"/>
                    </a:lnTo>
                    <a:lnTo>
                      <a:pt x="313" y="2335"/>
                    </a:lnTo>
                    <a:lnTo>
                      <a:pt x="324" y="2326"/>
                    </a:lnTo>
                    <a:lnTo>
                      <a:pt x="333" y="2318"/>
                    </a:lnTo>
                    <a:lnTo>
                      <a:pt x="337" y="2314"/>
                    </a:lnTo>
                    <a:lnTo>
                      <a:pt x="351" y="2249"/>
                    </a:lnTo>
                    <a:lnTo>
                      <a:pt x="356" y="2243"/>
                    </a:lnTo>
                    <a:lnTo>
                      <a:pt x="367" y="2227"/>
                    </a:lnTo>
                    <a:lnTo>
                      <a:pt x="379" y="2212"/>
                    </a:lnTo>
                    <a:lnTo>
                      <a:pt x="386" y="2200"/>
                    </a:lnTo>
                    <a:lnTo>
                      <a:pt x="386" y="2186"/>
                    </a:lnTo>
                    <a:lnTo>
                      <a:pt x="383" y="2168"/>
                    </a:lnTo>
                    <a:lnTo>
                      <a:pt x="378" y="2152"/>
                    </a:lnTo>
                    <a:lnTo>
                      <a:pt x="376" y="2145"/>
                    </a:lnTo>
                    <a:lnTo>
                      <a:pt x="374" y="2125"/>
                    </a:lnTo>
                    <a:lnTo>
                      <a:pt x="373" y="2079"/>
                    </a:lnTo>
                    <a:lnTo>
                      <a:pt x="371" y="2031"/>
                    </a:lnTo>
                    <a:lnTo>
                      <a:pt x="369" y="2002"/>
                    </a:lnTo>
                    <a:lnTo>
                      <a:pt x="372" y="1975"/>
                    </a:lnTo>
                    <a:lnTo>
                      <a:pt x="376" y="1930"/>
                    </a:lnTo>
                    <a:lnTo>
                      <a:pt x="379" y="1884"/>
                    </a:lnTo>
                    <a:lnTo>
                      <a:pt x="382" y="1855"/>
                    </a:lnTo>
                    <a:lnTo>
                      <a:pt x="378" y="1839"/>
                    </a:lnTo>
                    <a:lnTo>
                      <a:pt x="371" y="1819"/>
                    </a:lnTo>
                    <a:lnTo>
                      <a:pt x="362" y="1805"/>
                    </a:lnTo>
                    <a:lnTo>
                      <a:pt x="359" y="1795"/>
                    </a:lnTo>
                    <a:lnTo>
                      <a:pt x="362" y="1738"/>
                    </a:lnTo>
                    <a:lnTo>
                      <a:pt x="368" y="1621"/>
                    </a:lnTo>
                    <a:lnTo>
                      <a:pt x="376" y="1504"/>
                    </a:lnTo>
                    <a:lnTo>
                      <a:pt x="378" y="1451"/>
                    </a:lnTo>
                    <a:lnTo>
                      <a:pt x="390" y="1451"/>
                    </a:lnTo>
                    <a:lnTo>
                      <a:pt x="392" y="1480"/>
                    </a:lnTo>
                    <a:lnTo>
                      <a:pt x="400" y="1546"/>
                    </a:lnTo>
                    <a:lnTo>
                      <a:pt x="406" y="1621"/>
                    </a:lnTo>
                    <a:lnTo>
                      <a:pt x="408" y="1672"/>
                    </a:lnTo>
                    <a:lnTo>
                      <a:pt x="412" y="1705"/>
                    </a:lnTo>
                    <a:lnTo>
                      <a:pt x="419" y="1738"/>
                    </a:lnTo>
                    <a:lnTo>
                      <a:pt x="425" y="1769"/>
                    </a:lnTo>
                    <a:lnTo>
                      <a:pt x="423" y="1787"/>
                    </a:lnTo>
                    <a:lnTo>
                      <a:pt x="414" y="1808"/>
                    </a:lnTo>
                    <a:lnTo>
                      <a:pt x="404" y="1842"/>
                    </a:lnTo>
                    <a:lnTo>
                      <a:pt x="396" y="1878"/>
                    </a:lnTo>
                    <a:lnTo>
                      <a:pt x="394" y="1903"/>
                    </a:lnTo>
                    <a:lnTo>
                      <a:pt x="396" y="1928"/>
                    </a:lnTo>
                    <a:lnTo>
                      <a:pt x="401" y="1964"/>
                    </a:lnTo>
                    <a:lnTo>
                      <a:pt x="406" y="2004"/>
                    </a:lnTo>
                    <a:lnTo>
                      <a:pt x="410" y="2034"/>
                    </a:lnTo>
                    <a:lnTo>
                      <a:pt x="412" y="2064"/>
                    </a:lnTo>
                    <a:lnTo>
                      <a:pt x="408" y="2101"/>
                    </a:lnTo>
                    <a:lnTo>
                      <a:pt x="404" y="2136"/>
                    </a:lnTo>
                    <a:lnTo>
                      <a:pt x="402" y="2160"/>
                    </a:lnTo>
                    <a:lnTo>
                      <a:pt x="401" y="2173"/>
                    </a:lnTo>
                    <a:lnTo>
                      <a:pt x="400" y="2185"/>
                    </a:lnTo>
                    <a:lnTo>
                      <a:pt x="401" y="2196"/>
                    </a:lnTo>
                    <a:lnTo>
                      <a:pt x="407" y="2208"/>
                    </a:lnTo>
                    <a:lnTo>
                      <a:pt x="415" y="2220"/>
                    </a:lnTo>
                    <a:lnTo>
                      <a:pt x="424" y="2231"/>
                    </a:lnTo>
                    <a:lnTo>
                      <a:pt x="429" y="2242"/>
                    </a:lnTo>
                    <a:lnTo>
                      <a:pt x="431" y="2253"/>
                    </a:lnTo>
                    <a:lnTo>
                      <a:pt x="430" y="2266"/>
                    </a:lnTo>
                    <a:lnTo>
                      <a:pt x="426" y="2282"/>
                    </a:lnTo>
                    <a:lnTo>
                      <a:pt x="426" y="2299"/>
                    </a:lnTo>
                    <a:lnTo>
                      <a:pt x="431" y="2317"/>
                    </a:lnTo>
                    <a:lnTo>
                      <a:pt x="439" y="2334"/>
                    </a:lnTo>
                    <a:lnTo>
                      <a:pt x="445" y="2348"/>
                    </a:lnTo>
                    <a:lnTo>
                      <a:pt x="453" y="2360"/>
                    </a:lnTo>
                    <a:lnTo>
                      <a:pt x="462" y="2369"/>
                    </a:lnTo>
                    <a:lnTo>
                      <a:pt x="468" y="2371"/>
                    </a:lnTo>
                    <a:lnTo>
                      <a:pt x="473" y="2372"/>
                    </a:lnTo>
                    <a:lnTo>
                      <a:pt x="479" y="2372"/>
                    </a:lnTo>
                    <a:lnTo>
                      <a:pt x="485" y="2372"/>
                    </a:lnTo>
                    <a:lnTo>
                      <a:pt x="491" y="2371"/>
                    </a:lnTo>
                    <a:lnTo>
                      <a:pt x="497" y="2370"/>
                    </a:lnTo>
                    <a:lnTo>
                      <a:pt x="502" y="2370"/>
                    </a:lnTo>
                    <a:lnTo>
                      <a:pt x="507" y="2369"/>
                    </a:lnTo>
                    <a:lnTo>
                      <a:pt x="514" y="2365"/>
                    </a:lnTo>
                    <a:lnTo>
                      <a:pt x="518" y="2358"/>
                    </a:lnTo>
                    <a:lnTo>
                      <a:pt x="520" y="2350"/>
                    </a:lnTo>
                    <a:lnTo>
                      <a:pt x="524" y="2346"/>
                    </a:lnTo>
                    <a:lnTo>
                      <a:pt x="530" y="2341"/>
                    </a:lnTo>
                    <a:lnTo>
                      <a:pt x="537" y="2336"/>
                    </a:lnTo>
                    <a:lnTo>
                      <a:pt x="546" y="2331"/>
                    </a:lnTo>
                    <a:lnTo>
                      <a:pt x="554" y="2329"/>
                    </a:lnTo>
                    <a:lnTo>
                      <a:pt x="564" y="2324"/>
                    </a:lnTo>
                    <a:lnTo>
                      <a:pt x="571" y="2317"/>
                    </a:lnTo>
                    <a:lnTo>
                      <a:pt x="576" y="2309"/>
                    </a:lnTo>
                    <a:lnTo>
                      <a:pt x="577" y="2306"/>
                    </a:lnTo>
                    <a:lnTo>
                      <a:pt x="538" y="2273"/>
                    </a:lnTo>
                    <a:lnTo>
                      <a:pt x="507" y="2136"/>
                    </a:lnTo>
                    <a:lnTo>
                      <a:pt x="508" y="2130"/>
                    </a:lnTo>
                    <a:lnTo>
                      <a:pt x="513" y="2111"/>
                    </a:lnTo>
                    <a:lnTo>
                      <a:pt x="518" y="2087"/>
                    </a:lnTo>
                    <a:lnTo>
                      <a:pt x="525" y="2058"/>
                    </a:lnTo>
                    <a:lnTo>
                      <a:pt x="532" y="2028"/>
                    </a:lnTo>
                    <a:lnTo>
                      <a:pt x="538" y="2000"/>
                    </a:lnTo>
                    <a:lnTo>
                      <a:pt x="543" y="1979"/>
                    </a:lnTo>
                    <a:lnTo>
                      <a:pt x="547" y="1964"/>
                    </a:lnTo>
                    <a:lnTo>
                      <a:pt x="554" y="1905"/>
                    </a:lnTo>
                    <a:lnTo>
                      <a:pt x="552" y="1863"/>
                    </a:lnTo>
                    <a:lnTo>
                      <a:pt x="546" y="1836"/>
                    </a:lnTo>
                    <a:lnTo>
                      <a:pt x="542" y="1826"/>
                    </a:lnTo>
                    <a:lnTo>
                      <a:pt x="543" y="1819"/>
                    </a:lnTo>
                    <a:lnTo>
                      <a:pt x="548" y="1802"/>
                    </a:lnTo>
                    <a:lnTo>
                      <a:pt x="552" y="1784"/>
                    </a:lnTo>
                    <a:lnTo>
                      <a:pt x="554" y="1773"/>
                    </a:lnTo>
                    <a:lnTo>
                      <a:pt x="555" y="1762"/>
                    </a:lnTo>
                    <a:lnTo>
                      <a:pt x="555" y="1747"/>
                    </a:lnTo>
                    <a:lnTo>
                      <a:pt x="555" y="1731"/>
                    </a:lnTo>
                    <a:lnTo>
                      <a:pt x="556" y="1721"/>
                    </a:lnTo>
                    <a:lnTo>
                      <a:pt x="559" y="1691"/>
                    </a:lnTo>
                    <a:lnTo>
                      <a:pt x="564" y="1631"/>
                    </a:lnTo>
                    <a:lnTo>
                      <a:pt x="568" y="1568"/>
                    </a:lnTo>
                    <a:lnTo>
                      <a:pt x="571" y="1532"/>
                    </a:lnTo>
                    <a:lnTo>
                      <a:pt x="573" y="1475"/>
                    </a:lnTo>
                    <a:lnTo>
                      <a:pt x="566" y="1427"/>
                    </a:lnTo>
                    <a:lnTo>
                      <a:pt x="558" y="1393"/>
                    </a:lnTo>
                    <a:lnTo>
                      <a:pt x="554" y="1381"/>
                    </a:lnTo>
                    <a:lnTo>
                      <a:pt x="513" y="1177"/>
                    </a:lnTo>
                    <a:lnTo>
                      <a:pt x="573" y="940"/>
                    </a:lnTo>
                    <a:lnTo>
                      <a:pt x="576" y="934"/>
                    </a:lnTo>
                    <a:lnTo>
                      <a:pt x="582" y="920"/>
                    </a:lnTo>
                    <a:lnTo>
                      <a:pt x="591" y="898"/>
                    </a:lnTo>
                    <a:lnTo>
                      <a:pt x="602" y="871"/>
                    </a:lnTo>
                    <a:lnTo>
                      <a:pt x="614" y="844"/>
                    </a:lnTo>
                    <a:lnTo>
                      <a:pt x="625" y="815"/>
                    </a:lnTo>
                    <a:lnTo>
                      <a:pt x="636" y="789"/>
                    </a:lnTo>
                    <a:lnTo>
                      <a:pt x="644" y="768"/>
                    </a:lnTo>
                    <a:lnTo>
                      <a:pt x="652" y="745"/>
                    </a:lnTo>
                    <a:lnTo>
                      <a:pt x="659" y="713"/>
                    </a:lnTo>
                    <a:lnTo>
                      <a:pt x="666" y="677"/>
                    </a:lnTo>
                    <a:lnTo>
                      <a:pt x="673" y="640"/>
                    </a:lnTo>
                    <a:lnTo>
                      <a:pt x="679" y="605"/>
                    </a:lnTo>
                    <a:lnTo>
                      <a:pt x="683" y="574"/>
                    </a:lnTo>
                    <a:lnTo>
                      <a:pt x="687" y="554"/>
                    </a:lnTo>
                    <a:lnTo>
                      <a:pt x="688" y="547"/>
                    </a:lnTo>
                    <a:lnTo>
                      <a:pt x="689" y="544"/>
                    </a:lnTo>
                    <a:lnTo>
                      <a:pt x="693" y="537"/>
                    </a:lnTo>
                    <a:lnTo>
                      <a:pt x="698" y="526"/>
                    </a:lnTo>
                    <a:lnTo>
                      <a:pt x="705" y="514"/>
                    </a:lnTo>
                    <a:lnTo>
                      <a:pt x="711" y="499"/>
                    </a:lnTo>
                    <a:lnTo>
                      <a:pt x="717" y="486"/>
                    </a:lnTo>
                    <a:lnTo>
                      <a:pt x="722" y="473"/>
                    </a:lnTo>
                    <a:lnTo>
                      <a:pt x="725" y="462"/>
                    </a:lnTo>
                    <a:lnTo>
                      <a:pt x="735" y="398"/>
                    </a:lnTo>
                    <a:lnTo>
                      <a:pt x="740" y="329"/>
                    </a:lnTo>
                    <a:lnTo>
                      <a:pt x="742" y="275"/>
                    </a:lnTo>
                    <a:lnTo>
                      <a:pt x="742" y="252"/>
                    </a:lnTo>
                    <a:lnTo>
                      <a:pt x="745" y="250"/>
                    </a:lnTo>
                    <a:lnTo>
                      <a:pt x="751" y="245"/>
                    </a:lnTo>
                    <a:lnTo>
                      <a:pt x="759" y="239"/>
                    </a:lnTo>
                    <a:lnTo>
                      <a:pt x="766" y="231"/>
                    </a:lnTo>
                    <a:lnTo>
                      <a:pt x="781" y="213"/>
                    </a:lnTo>
                    <a:lnTo>
                      <a:pt x="786" y="195"/>
                    </a:lnTo>
                    <a:lnTo>
                      <a:pt x="787" y="182"/>
                    </a:lnTo>
                    <a:lnTo>
                      <a:pt x="787" y="176"/>
                    </a:lnTo>
                    <a:lnTo>
                      <a:pt x="787" y="172"/>
                    </a:lnTo>
                    <a:lnTo>
                      <a:pt x="787" y="165"/>
                    </a:lnTo>
                    <a:lnTo>
                      <a:pt x="789" y="155"/>
                    </a:lnTo>
                    <a:lnTo>
                      <a:pt x="795" y="147"/>
                    </a:lnTo>
                    <a:lnTo>
                      <a:pt x="805" y="135"/>
                    </a:lnTo>
                    <a:lnTo>
                      <a:pt x="815" y="114"/>
                    </a:lnTo>
                    <a:lnTo>
                      <a:pt x="823" y="96"/>
                    </a:lnTo>
                    <a:lnTo>
                      <a:pt x="827" y="88"/>
                    </a:lnTo>
                    <a:lnTo>
                      <a:pt x="792" y="35"/>
                    </a:lnTo>
                    <a:lnTo>
                      <a:pt x="790" y="31"/>
                    </a:lnTo>
                    <a:lnTo>
                      <a:pt x="786" y="24"/>
                    </a:lnTo>
                    <a:lnTo>
                      <a:pt x="780" y="18"/>
                    </a:lnTo>
                    <a:lnTo>
                      <a:pt x="771" y="18"/>
                    </a:lnTo>
                    <a:lnTo>
                      <a:pt x="765" y="21"/>
                    </a:lnTo>
                    <a:lnTo>
                      <a:pt x="757" y="27"/>
                    </a:lnTo>
                    <a:lnTo>
                      <a:pt x="746" y="37"/>
                    </a:lnTo>
                    <a:lnTo>
                      <a:pt x="736" y="47"/>
                    </a:lnTo>
                    <a:lnTo>
                      <a:pt x="726" y="56"/>
                    </a:lnTo>
                    <a:lnTo>
                      <a:pt x="718" y="65"/>
                    </a:lnTo>
                    <a:lnTo>
                      <a:pt x="713" y="71"/>
                    </a:lnTo>
                    <a:lnTo>
                      <a:pt x="711" y="73"/>
                    </a:lnTo>
                    <a:lnTo>
                      <a:pt x="708" y="68"/>
                    </a:lnTo>
                    <a:lnTo>
                      <a:pt x="704" y="59"/>
                    </a:lnTo>
                    <a:lnTo>
                      <a:pt x="698" y="50"/>
                    </a:lnTo>
                    <a:lnTo>
                      <a:pt x="690" y="53"/>
                    </a:lnTo>
                    <a:lnTo>
                      <a:pt x="687" y="59"/>
                    </a:lnTo>
                    <a:lnTo>
                      <a:pt x="681" y="67"/>
                    </a:lnTo>
                    <a:lnTo>
                      <a:pt x="675" y="78"/>
                    </a:lnTo>
                    <a:lnTo>
                      <a:pt x="669" y="89"/>
                    </a:lnTo>
                    <a:lnTo>
                      <a:pt x="663" y="101"/>
                    </a:lnTo>
                    <a:lnTo>
                      <a:pt x="657" y="112"/>
                    </a:lnTo>
                    <a:lnTo>
                      <a:pt x="653" y="122"/>
                    </a:lnTo>
                    <a:lnTo>
                      <a:pt x="649" y="129"/>
                    </a:lnTo>
                    <a:lnTo>
                      <a:pt x="648" y="143"/>
                    </a:lnTo>
                    <a:lnTo>
                      <a:pt x="648" y="172"/>
                    </a:lnTo>
                    <a:lnTo>
                      <a:pt x="648" y="211"/>
                    </a:lnTo>
                    <a:lnTo>
                      <a:pt x="647" y="254"/>
                    </a:lnTo>
                    <a:lnTo>
                      <a:pt x="646" y="266"/>
                    </a:lnTo>
                    <a:lnTo>
                      <a:pt x="641" y="282"/>
                    </a:lnTo>
                    <a:lnTo>
                      <a:pt x="635" y="299"/>
                    </a:lnTo>
                    <a:lnTo>
                      <a:pt x="628" y="317"/>
                    </a:lnTo>
                    <a:lnTo>
                      <a:pt x="619" y="338"/>
                    </a:lnTo>
                    <a:lnTo>
                      <a:pt x="609" y="358"/>
                    </a:lnTo>
                    <a:lnTo>
                      <a:pt x="601" y="381"/>
                    </a:lnTo>
                    <a:lnTo>
                      <a:pt x="591" y="404"/>
                    </a:lnTo>
                    <a:lnTo>
                      <a:pt x="579" y="445"/>
                    </a:lnTo>
                    <a:lnTo>
                      <a:pt x="572" y="480"/>
                    </a:lnTo>
                    <a:lnTo>
                      <a:pt x="567" y="509"/>
                    </a:lnTo>
                    <a:lnTo>
                      <a:pt x="562" y="528"/>
                    </a:lnTo>
                    <a:lnTo>
                      <a:pt x="550" y="557"/>
                    </a:lnTo>
                    <a:lnTo>
                      <a:pt x="537" y="589"/>
                    </a:lnTo>
                    <a:lnTo>
                      <a:pt x="524" y="621"/>
                    </a:lnTo>
                    <a:lnTo>
                      <a:pt x="512" y="652"/>
                    </a:lnTo>
                    <a:lnTo>
                      <a:pt x="500" y="679"/>
                    </a:lnTo>
                    <a:lnTo>
                      <a:pt x="491" y="701"/>
                    </a:lnTo>
                    <a:lnTo>
                      <a:pt x="485" y="716"/>
                    </a:lnTo>
                    <a:lnTo>
                      <a:pt x="483" y="720"/>
                    </a:lnTo>
                    <a:lnTo>
                      <a:pt x="460" y="706"/>
                    </a:lnTo>
                    <a:lnTo>
                      <a:pt x="459" y="700"/>
                    </a:lnTo>
                    <a:lnTo>
                      <a:pt x="456" y="683"/>
                    </a:lnTo>
                    <a:lnTo>
                      <a:pt x="454" y="660"/>
                    </a:lnTo>
                    <a:lnTo>
                      <a:pt x="456" y="636"/>
                    </a:lnTo>
                    <a:lnTo>
                      <a:pt x="462" y="613"/>
                    </a:lnTo>
                    <a:lnTo>
                      <a:pt x="472" y="594"/>
                    </a:lnTo>
                    <a:lnTo>
                      <a:pt x="480" y="579"/>
                    </a:lnTo>
                    <a:lnTo>
                      <a:pt x="486" y="572"/>
                    </a:lnTo>
                    <a:lnTo>
                      <a:pt x="489" y="560"/>
                    </a:lnTo>
                    <a:lnTo>
                      <a:pt x="486" y="545"/>
                    </a:lnTo>
                    <a:lnTo>
                      <a:pt x="483" y="532"/>
                    </a:lnTo>
                    <a:lnTo>
                      <a:pt x="480" y="526"/>
                    </a:lnTo>
                    <a:lnTo>
                      <a:pt x="478" y="527"/>
                    </a:lnTo>
                    <a:lnTo>
                      <a:pt x="473" y="528"/>
                    </a:lnTo>
                    <a:lnTo>
                      <a:pt x="467" y="532"/>
                    </a:lnTo>
                    <a:lnTo>
                      <a:pt x="459" y="535"/>
                    </a:lnTo>
                    <a:lnTo>
                      <a:pt x="452" y="538"/>
                    </a:lnTo>
                    <a:lnTo>
                      <a:pt x="444" y="539"/>
                    </a:lnTo>
                    <a:lnTo>
                      <a:pt x="441" y="541"/>
                    </a:lnTo>
                    <a:lnTo>
                      <a:pt x="439" y="539"/>
                    </a:lnTo>
                    <a:lnTo>
                      <a:pt x="442" y="524"/>
                    </a:lnTo>
                    <a:lnTo>
                      <a:pt x="447" y="498"/>
                    </a:lnTo>
                    <a:lnTo>
                      <a:pt x="450" y="473"/>
                    </a:lnTo>
                    <a:lnTo>
                      <a:pt x="452" y="462"/>
                    </a:lnTo>
                    <a:lnTo>
                      <a:pt x="449" y="461"/>
                    </a:lnTo>
                    <a:lnTo>
                      <a:pt x="444" y="458"/>
                    </a:lnTo>
                    <a:lnTo>
                      <a:pt x="436" y="454"/>
                    </a:lnTo>
                    <a:lnTo>
                      <a:pt x="425" y="449"/>
                    </a:lnTo>
                    <a:lnTo>
                      <a:pt x="413" y="444"/>
                    </a:lnTo>
                    <a:lnTo>
                      <a:pt x="401" y="439"/>
                    </a:lnTo>
                    <a:lnTo>
                      <a:pt x="389" y="437"/>
                    </a:lnTo>
                    <a:lnTo>
                      <a:pt x="378" y="436"/>
                    </a:lnTo>
                    <a:lnTo>
                      <a:pt x="365" y="437"/>
                    </a:lnTo>
                    <a:lnTo>
                      <a:pt x="348" y="439"/>
                    </a:lnTo>
                    <a:lnTo>
                      <a:pt x="328" y="443"/>
                    </a:lnTo>
                    <a:lnTo>
                      <a:pt x="309" y="446"/>
                    </a:lnTo>
                    <a:lnTo>
                      <a:pt x="290" y="451"/>
                    </a:lnTo>
                    <a:lnTo>
                      <a:pt x="274" y="455"/>
                    </a:lnTo>
                    <a:lnTo>
                      <a:pt x="263" y="457"/>
                    </a:lnTo>
                    <a:lnTo>
                      <a:pt x="260" y="458"/>
                    </a:lnTo>
                    <a:close/>
                  </a:path>
                </a:pathLst>
              </a:custGeom>
              <a:solidFill>
                <a:srgbClr val="F2BFB2"/>
              </a:solidFill>
              <a:ln w="9525">
                <a:noFill/>
                <a:round/>
                <a:headEnd/>
                <a:tailEnd/>
              </a:ln>
            </p:spPr>
            <p:txBody>
              <a:bodyPr/>
              <a:lstStyle/>
              <a:p>
                <a:endParaRPr lang="cs-CZ"/>
              </a:p>
            </p:txBody>
          </p:sp>
          <p:sp>
            <p:nvSpPr>
              <p:cNvPr id="69685" name="Freeform 51"/>
              <p:cNvSpPr>
                <a:spLocks/>
              </p:cNvSpPr>
              <p:nvPr/>
            </p:nvSpPr>
            <p:spPr bwMode="auto">
              <a:xfrm>
                <a:off x="1671" y="1935"/>
                <a:ext cx="371" cy="279"/>
              </a:xfrm>
              <a:custGeom>
                <a:avLst/>
                <a:gdLst>
                  <a:gd name="T0" fmla="*/ 25 w 371"/>
                  <a:gd name="T1" fmla="*/ 10 h 279"/>
                  <a:gd name="T2" fmla="*/ 10 w 371"/>
                  <a:gd name="T3" fmla="*/ 53 h 279"/>
                  <a:gd name="T4" fmla="*/ 1 w 371"/>
                  <a:gd name="T5" fmla="*/ 109 h 279"/>
                  <a:gd name="T6" fmla="*/ 0 w 371"/>
                  <a:gd name="T7" fmla="*/ 183 h 279"/>
                  <a:gd name="T8" fmla="*/ 2 w 371"/>
                  <a:gd name="T9" fmla="*/ 199 h 279"/>
                  <a:gd name="T10" fmla="*/ 16 w 371"/>
                  <a:gd name="T11" fmla="*/ 204 h 279"/>
                  <a:gd name="T12" fmla="*/ 38 w 371"/>
                  <a:gd name="T13" fmla="*/ 211 h 279"/>
                  <a:gd name="T14" fmla="*/ 61 w 371"/>
                  <a:gd name="T15" fmla="*/ 218 h 279"/>
                  <a:gd name="T16" fmla="*/ 80 w 371"/>
                  <a:gd name="T17" fmla="*/ 223 h 279"/>
                  <a:gd name="T18" fmla="*/ 100 w 371"/>
                  <a:gd name="T19" fmla="*/ 228 h 279"/>
                  <a:gd name="T20" fmla="*/ 120 w 371"/>
                  <a:gd name="T21" fmla="*/ 234 h 279"/>
                  <a:gd name="T22" fmla="*/ 138 w 371"/>
                  <a:gd name="T23" fmla="*/ 244 h 279"/>
                  <a:gd name="T24" fmla="*/ 152 w 371"/>
                  <a:gd name="T25" fmla="*/ 256 h 279"/>
                  <a:gd name="T26" fmla="*/ 164 w 371"/>
                  <a:gd name="T27" fmla="*/ 267 h 279"/>
                  <a:gd name="T28" fmla="*/ 173 w 371"/>
                  <a:gd name="T29" fmla="*/ 274 h 279"/>
                  <a:gd name="T30" fmla="*/ 182 w 371"/>
                  <a:gd name="T31" fmla="*/ 279 h 279"/>
                  <a:gd name="T32" fmla="*/ 190 w 371"/>
                  <a:gd name="T33" fmla="*/ 279 h 279"/>
                  <a:gd name="T34" fmla="*/ 202 w 371"/>
                  <a:gd name="T35" fmla="*/ 279 h 279"/>
                  <a:gd name="T36" fmla="*/ 206 w 371"/>
                  <a:gd name="T37" fmla="*/ 278 h 279"/>
                  <a:gd name="T38" fmla="*/ 219 w 371"/>
                  <a:gd name="T39" fmla="*/ 272 h 279"/>
                  <a:gd name="T40" fmla="*/ 238 w 371"/>
                  <a:gd name="T41" fmla="*/ 262 h 279"/>
                  <a:gd name="T42" fmla="*/ 263 w 371"/>
                  <a:gd name="T43" fmla="*/ 252 h 279"/>
                  <a:gd name="T44" fmla="*/ 285 w 371"/>
                  <a:gd name="T45" fmla="*/ 247 h 279"/>
                  <a:gd name="T46" fmla="*/ 317 w 371"/>
                  <a:gd name="T47" fmla="*/ 238 h 279"/>
                  <a:gd name="T48" fmla="*/ 347 w 371"/>
                  <a:gd name="T49" fmla="*/ 228 h 279"/>
                  <a:gd name="T50" fmla="*/ 367 w 371"/>
                  <a:gd name="T51" fmla="*/ 222 h 279"/>
                  <a:gd name="T52" fmla="*/ 371 w 371"/>
                  <a:gd name="T53" fmla="*/ 211 h 279"/>
                  <a:gd name="T54" fmla="*/ 371 w 371"/>
                  <a:gd name="T55" fmla="*/ 159 h 279"/>
                  <a:gd name="T56" fmla="*/ 357 w 371"/>
                  <a:gd name="T57" fmla="*/ 77 h 279"/>
                  <a:gd name="T58" fmla="*/ 340 w 371"/>
                  <a:gd name="T59" fmla="*/ 11 h 279"/>
                  <a:gd name="T60" fmla="*/ 335 w 371"/>
                  <a:gd name="T61" fmla="*/ 3 h 279"/>
                  <a:gd name="T62" fmla="*/ 322 w 371"/>
                  <a:gd name="T63" fmla="*/ 12 h 279"/>
                  <a:gd name="T64" fmla="*/ 300 w 371"/>
                  <a:gd name="T65" fmla="*/ 23 h 279"/>
                  <a:gd name="T66" fmla="*/ 275 w 371"/>
                  <a:gd name="T67" fmla="*/ 31 h 279"/>
                  <a:gd name="T68" fmla="*/ 249 w 371"/>
                  <a:gd name="T69" fmla="*/ 35 h 279"/>
                  <a:gd name="T70" fmla="*/ 218 w 371"/>
                  <a:gd name="T71" fmla="*/ 39 h 279"/>
                  <a:gd name="T72" fmla="*/ 183 w 371"/>
                  <a:gd name="T73" fmla="*/ 43 h 279"/>
                  <a:gd name="T74" fmla="*/ 154 w 371"/>
                  <a:gd name="T75" fmla="*/ 46 h 279"/>
                  <a:gd name="T76" fmla="*/ 131 w 371"/>
                  <a:gd name="T77" fmla="*/ 43 h 279"/>
                  <a:gd name="T78" fmla="*/ 97 w 371"/>
                  <a:gd name="T79" fmla="*/ 30 h 279"/>
                  <a:gd name="T80" fmla="*/ 59 w 371"/>
                  <a:gd name="T81" fmla="*/ 13 h 279"/>
                  <a:gd name="T82" fmla="*/ 32 w 371"/>
                  <a:gd name="T83" fmla="*/ 2 h 2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71"/>
                  <a:gd name="T127" fmla="*/ 0 h 279"/>
                  <a:gd name="T128" fmla="*/ 371 w 371"/>
                  <a:gd name="T129" fmla="*/ 279 h 27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71" h="279">
                    <a:moveTo>
                      <a:pt x="29" y="0"/>
                    </a:moveTo>
                    <a:lnTo>
                      <a:pt x="25" y="10"/>
                    </a:lnTo>
                    <a:lnTo>
                      <a:pt x="18" y="30"/>
                    </a:lnTo>
                    <a:lnTo>
                      <a:pt x="10" y="53"/>
                    </a:lnTo>
                    <a:lnTo>
                      <a:pt x="6" y="70"/>
                    </a:lnTo>
                    <a:lnTo>
                      <a:pt x="1" y="109"/>
                    </a:lnTo>
                    <a:lnTo>
                      <a:pt x="0" y="150"/>
                    </a:lnTo>
                    <a:lnTo>
                      <a:pt x="0" y="183"/>
                    </a:lnTo>
                    <a:lnTo>
                      <a:pt x="0" y="198"/>
                    </a:lnTo>
                    <a:lnTo>
                      <a:pt x="2" y="199"/>
                    </a:lnTo>
                    <a:lnTo>
                      <a:pt x="8" y="200"/>
                    </a:lnTo>
                    <a:lnTo>
                      <a:pt x="16" y="204"/>
                    </a:lnTo>
                    <a:lnTo>
                      <a:pt x="27" y="208"/>
                    </a:lnTo>
                    <a:lnTo>
                      <a:pt x="38" y="211"/>
                    </a:lnTo>
                    <a:lnTo>
                      <a:pt x="50" y="215"/>
                    </a:lnTo>
                    <a:lnTo>
                      <a:pt x="61" y="218"/>
                    </a:lnTo>
                    <a:lnTo>
                      <a:pt x="71" y="221"/>
                    </a:lnTo>
                    <a:lnTo>
                      <a:pt x="80" y="223"/>
                    </a:lnTo>
                    <a:lnTo>
                      <a:pt x="90" y="226"/>
                    </a:lnTo>
                    <a:lnTo>
                      <a:pt x="100" y="228"/>
                    </a:lnTo>
                    <a:lnTo>
                      <a:pt x="111" y="230"/>
                    </a:lnTo>
                    <a:lnTo>
                      <a:pt x="120" y="234"/>
                    </a:lnTo>
                    <a:lnTo>
                      <a:pt x="130" y="239"/>
                    </a:lnTo>
                    <a:lnTo>
                      <a:pt x="138" y="244"/>
                    </a:lnTo>
                    <a:lnTo>
                      <a:pt x="146" y="250"/>
                    </a:lnTo>
                    <a:lnTo>
                      <a:pt x="152" y="256"/>
                    </a:lnTo>
                    <a:lnTo>
                      <a:pt x="158" y="262"/>
                    </a:lnTo>
                    <a:lnTo>
                      <a:pt x="164" y="267"/>
                    </a:lnTo>
                    <a:lnTo>
                      <a:pt x="168" y="272"/>
                    </a:lnTo>
                    <a:lnTo>
                      <a:pt x="173" y="274"/>
                    </a:lnTo>
                    <a:lnTo>
                      <a:pt x="178" y="276"/>
                    </a:lnTo>
                    <a:lnTo>
                      <a:pt x="182" y="279"/>
                    </a:lnTo>
                    <a:lnTo>
                      <a:pt x="184" y="279"/>
                    </a:lnTo>
                    <a:lnTo>
                      <a:pt x="190" y="279"/>
                    </a:lnTo>
                    <a:lnTo>
                      <a:pt x="196" y="279"/>
                    </a:lnTo>
                    <a:lnTo>
                      <a:pt x="202" y="279"/>
                    </a:lnTo>
                    <a:lnTo>
                      <a:pt x="205" y="279"/>
                    </a:lnTo>
                    <a:lnTo>
                      <a:pt x="206" y="278"/>
                    </a:lnTo>
                    <a:lnTo>
                      <a:pt x="212" y="275"/>
                    </a:lnTo>
                    <a:lnTo>
                      <a:pt x="219" y="272"/>
                    </a:lnTo>
                    <a:lnTo>
                      <a:pt x="229" y="267"/>
                    </a:lnTo>
                    <a:lnTo>
                      <a:pt x="238" y="262"/>
                    </a:lnTo>
                    <a:lnTo>
                      <a:pt x="250" y="257"/>
                    </a:lnTo>
                    <a:lnTo>
                      <a:pt x="263" y="252"/>
                    </a:lnTo>
                    <a:lnTo>
                      <a:pt x="273" y="250"/>
                    </a:lnTo>
                    <a:lnTo>
                      <a:pt x="285" y="247"/>
                    </a:lnTo>
                    <a:lnTo>
                      <a:pt x="301" y="243"/>
                    </a:lnTo>
                    <a:lnTo>
                      <a:pt x="317" y="238"/>
                    </a:lnTo>
                    <a:lnTo>
                      <a:pt x="332" y="233"/>
                    </a:lnTo>
                    <a:lnTo>
                      <a:pt x="347" y="228"/>
                    </a:lnTo>
                    <a:lnTo>
                      <a:pt x="359" y="224"/>
                    </a:lnTo>
                    <a:lnTo>
                      <a:pt x="367" y="222"/>
                    </a:lnTo>
                    <a:lnTo>
                      <a:pt x="370" y="221"/>
                    </a:lnTo>
                    <a:lnTo>
                      <a:pt x="371" y="211"/>
                    </a:lnTo>
                    <a:lnTo>
                      <a:pt x="371" y="188"/>
                    </a:lnTo>
                    <a:lnTo>
                      <a:pt x="371" y="159"/>
                    </a:lnTo>
                    <a:lnTo>
                      <a:pt x="367" y="130"/>
                    </a:lnTo>
                    <a:lnTo>
                      <a:pt x="357" y="77"/>
                    </a:lnTo>
                    <a:lnTo>
                      <a:pt x="347" y="36"/>
                    </a:lnTo>
                    <a:lnTo>
                      <a:pt x="340" y="11"/>
                    </a:lnTo>
                    <a:lnTo>
                      <a:pt x="337" y="2"/>
                    </a:lnTo>
                    <a:lnTo>
                      <a:pt x="335" y="3"/>
                    </a:lnTo>
                    <a:lnTo>
                      <a:pt x="330" y="7"/>
                    </a:lnTo>
                    <a:lnTo>
                      <a:pt x="322" y="12"/>
                    </a:lnTo>
                    <a:lnTo>
                      <a:pt x="312" y="17"/>
                    </a:lnTo>
                    <a:lnTo>
                      <a:pt x="300" y="23"/>
                    </a:lnTo>
                    <a:lnTo>
                      <a:pt x="288" y="28"/>
                    </a:lnTo>
                    <a:lnTo>
                      <a:pt x="275" y="31"/>
                    </a:lnTo>
                    <a:lnTo>
                      <a:pt x="263" y="34"/>
                    </a:lnTo>
                    <a:lnTo>
                      <a:pt x="249" y="35"/>
                    </a:lnTo>
                    <a:lnTo>
                      <a:pt x="235" y="36"/>
                    </a:lnTo>
                    <a:lnTo>
                      <a:pt x="218" y="39"/>
                    </a:lnTo>
                    <a:lnTo>
                      <a:pt x="200" y="41"/>
                    </a:lnTo>
                    <a:lnTo>
                      <a:pt x="183" y="43"/>
                    </a:lnTo>
                    <a:lnTo>
                      <a:pt x="167" y="46"/>
                    </a:lnTo>
                    <a:lnTo>
                      <a:pt x="154" y="46"/>
                    </a:lnTo>
                    <a:lnTo>
                      <a:pt x="143" y="46"/>
                    </a:lnTo>
                    <a:lnTo>
                      <a:pt x="131" y="43"/>
                    </a:lnTo>
                    <a:lnTo>
                      <a:pt x="115" y="37"/>
                    </a:lnTo>
                    <a:lnTo>
                      <a:pt x="97" y="30"/>
                    </a:lnTo>
                    <a:lnTo>
                      <a:pt x="77" y="22"/>
                    </a:lnTo>
                    <a:lnTo>
                      <a:pt x="59" y="13"/>
                    </a:lnTo>
                    <a:lnTo>
                      <a:pt x="43" y="7"/>
                    </a:lnTo>
                    <a:lnTo>
                      <a:pt x="32" y="2"/>
                    </a:lnTo>
                    <a:lnTo>
                      <a:pt x="29" y="0"/>
                    </a:lnTo>
                    <a:close/>
                  </a:path>
                </a:pathLst>
              </a:custGeom>
              <a:solidFill>
                <a:srgbClr val="FF4733"/>
              </a:solidFill>
              <a:ln w="9525">
                <a:noFill/>
                <a:round/>
                <a:headEnd/>
                <a:tailEnd/>
              </a:ln>
            </p:spPr>
            <p:txBody>
              <a:bodyPr/>
              <a:lstStyle/>
              <a:p>
                <a:endParaRPr lang="cs-CZ"/>
              </a:p>
            </p:txBody>
          </p:sp>
          <p:sp>
            <p:nvSpPr>
              <p:cNvPr id="69686" name="Freeform 52"/>
              <p:cNvSpPr>
                <a:spLocks/>
              </p:cNvSpPr>
              <p:nvPr/>
            </p:nvSpPr>
            <p:spPr bwMode="auto">
              <a:xfrm>
                <a:off x="1730" y="1122"/>
                <a:ext cx="259" cy="177"/>
              </a:xfrm>
              <a:custGeom>
                <a:avLst/>
                <a:gdLst>
                  <a:gd name="T0" fmla="*/ 251 w 259"/>
                  <a:gd name="T1" fmla="*/ 156 h 177"/>
                  <a:gd name="T2" fmla="*/ 258 w 259"/>
                  <a:gd name="T3" fmla="*/ 133 h 177"/>
                  <a:gd name="T4" fmla="*/ 259 w 259"/>
                  <a:gd name="T5" fmla="*/ 110 h 177"/>
                  <a:gd name="T6" fmla="*/ 252 w 259"/>
                  <a:gd name="T7" fmla="*/ 85 h 177"/>
                  <a:gd name="T8" fmla="*/ 232 w 259"/>
                  <a:gd name="T9" fmla="*/ 51 h 177"/>
                  <a:gd name="T10" fmla="*/ 222 w 259"/>
                  <a:gd name="T11" fmla="*/ 38 h 177"/>
                  <a:gd name="T12" fmla="*/ 211 w 259"/>
                  <a:gd name="T13" fmla="*/ 28 h 177"/>
                  <a:gd name="T14" fmla="*/ 199 w 259"/>
                  <a:gd name="T15" fmla="*/ 20 h 177"/>
                  <a:gd name="T16" fmla="*/ 188 w 259"/>
                  <a:gd name="T17" fmla="*/ 14 h 177"/>
                  <a:gd name="T18" fmla="*/ 178 w 259"/>
                  <a:gd name="T19" fmla="*/ 10 h 177"/>
                  <a:gd name="T20" fmla="*/ 169 w 259"/>
                  <a:gd name="T21" fmla="*/ 6 h 177"/>
                  <a:gd name="T22" fmla="*/ 160 w 259"/>
                  <a:gd name="T23" fmla="*/ 5 h 177"/>
                  <a:gd name="T24" fmla="*/ 154 w 259"/>
                  <a:gd name="T25" fmla="*/ 4 h 177"/>
                  <a:gd name="T26" fmla="*/ 148 w 259"/>
                  <a:gd name="T27" fmla="*/ 3 h 177"/>
                  <a:gd name="T28" fmla="*/ 143 w 259"/>
                  <a:gd name="T29" fmla="*/ 1 h 177"/>
                  <a:gd name="T30" fmla="*/ 136 w 259"/>
                  <a:gd name="T31" fmla="*/ 0 h 177"/>
                  <a:gd name="T32" fmla="*/ 130 w 259"/>
                  <a:gd name="T33" fmla="*/ 0 h 177"/>
                  <a:gd name="T34" fmla="*/ 121 w 259"/>
                  <a:gd name="T35" fmla="*/ 0 h 177"/>
                  <a:gd name="T36" fmla="*/ 113 w 259"/>
                  <a:gd name="T37" fmla="*/ 1 h 177"/>
                  <a:gd name="T38" fmla="*/ 103 w 259"/>
                  <a:gd name="T39" fmla="*/ 3 h 177"/>
                  <a:gd name="T40" fmla="*/ 93 w 259"/>
                  <a:gd name="T41" fmla="*/ 6 h 177"/>
                  <a:gd name="T42" fmla="*/ 80 w 259"/>
                  <a:gd name="T43" fmla="*/ 10 h 177"/>
                  <a:gd name="T44" fmla="*/ 70 w 259"/>
                  <a:gd name="T45" fmla="*/ 15 h 177"/>
                  <a:gd name="T46" fmla="*/ 60 w 259"/>
                  <a:gd name="T47" fmla="*/ 18 h 177"/>
                  <a:gd name="T48" fmla="*/ 50 w 259"/>
                  <a:gd name="T49" fmla="*/ 23 h 177"/>
                  <a:gd name="T50" fmla="*/ 41 w 259"/>
                  <a:gd name="T51" fmla="*/ 29 h 177"/>
                  <a:gd name="T52" fmla="*/ 33 w 259"/>
                  <a:gd name="T53" fmla="*/ 34 h 177"/>
                  <a:gd name="T54" fmla="*/ 26 w 259"/>
                  <a:gd name="T55" fmla="*/ 40 h 177"/>
                  <a:gd name="T56" fmla="*/ 20 w 259"/>
                  <a:gd name="T57" fmla="*/ 45 h 177"/>
                  <a:gd name="T58" fmla="*/ 11 w 259"/>
                  <a:gd name="T59" fmla="*/ 61 h 177"/>
                  <a:gd name="T60" fmla="*/ 5 w 259"/>
                  <a:gd name="T61" fmla="*/ 79 h 177"/>
                  <a:gd name="T62" fmla="*/ 1 w 259"/>
                  <a:gd name="T63" fmla="*/ 96 h 177"/>
                  <a:gd name="T64" fmla="*/ 0 w 259"/>
                  <a:gd name="T65" fmla="*/ 103 h 177"/>
                  <a:gd name="T66" fmla="*/ 3 w 259"/>
                  <a:gd name="T67" fmla="*/ 102 h 177"/>
                  <a:gd name="T68" fmla="*/ 14 w 259"/>
                  <a:gd name="T69" fmla="*/ 99 h 177"/>
                  <a:gd name="T70" fmla="*/ 30 w 259"/>
                  <a:gd name="T71" fmla="*/ 96 h 177"/>
                  <a:gd name="T72" fmla="*/ 49 w 259"/>
                  <a:gd name="T73" fmla="*/ 91 h 177"/>
                  <a:gd name="T74" fmla="*/ 68 w 259"/>
                  <a:gd name="T75" fmla="*/ 87 h 177"/>
                  <a:gd name="T76" fmla="*/ 87 w 259"/>
                  <a:gd name="T77" fmla="*/ 85 h 177"/>
                  <a:gd name="T78" fmla="*/ 102 w 259"/>
                  <a:gd name="T79" fmla="*/ 85 h 177"/>
                  <a:gd name="T80" fmla="*/ 113 w 259"/>
                  <a:gd name="T81" fmla="*/ 86 h 177"/>
                  <a:gd name="T82" fmla="*/ 121 w 259"/>
                  <a:gd name="T83" fmla="*/ 90 h 177"/>
                  <a:gd name="T84" fmla="*/ 131 w 259"/>
                  <a:gd name="T85" fmla="*/ 92 h 177"/>
                  <a:gd name="T86" fmla="*/ 141 w 259"/>
                  <a:gd name="T87" fmla="*/ 94 h 177"/>
                  <a:gd name="T88" fmla="*/ 150 w 259"/>
                  <a:gd name="T89" fmla="*/ 97 h 177"/>
                  <a:gd name="T90" fmla="*/ 160 w 259"/>
                  <a:gd name="T91" fmla="*/ 99 h 177"/>
                  <a:gd name="T92" fmla="*/ 169 w 259"/>
                  <a:gd name="T93" fmla="*/ 102 h 177"/>
                  <a:gd name="T94" fmla="*/ 177 w 259"/>
                  <a:gd name="T95" fmla="*/ 104 h 177"/>
                  <a:gd name="T96" fmla="*/ 183 w 259"/>
                  <a:gd name="T97" fmla="*/ 107 h 177"/>
                  <a:gd name="T98" fmla="*/ 189 w 259"/>
                  <a:gd name="T99" fmla="*/ 110 h 177"/>
                  <a:gd name="T100" fmla="*/ 197 w 259"/>
                  <a:gd name="T101" fmla="*/ 116 h 177"/>
                  <a:gd name="T102" fmla="*/ 206 w 259"/>
                  <a:gd name="T103" fmla="*/ 125 h 177"/>
                  <a:gd name="T104" fmla="*/ 214 w 259"/>
                  <a:gd name="T105" fmla="*/ 132 h 177"/>
                  <a:gd name="T106" fmla="*/ 223 w 259"/>
                  <a:gd name="T107" fmla="*/ 140 h 177"/>
                  <a:gd name="T108" fmla="*/ 229 w 259"/>
                  <a:gd name="T109" fmla="*/ 148 h 177"/>
                  <a:gd name="T110" fmla="*/ 234 w 259"/>
                  <a:gd name="T111" fmla="*/ 152 h 177"/>
                  <a:gd name="T112" fmla="*/ 235 w 259"/>
                  <a:gd name="T113" fmla="*/ 154 h 177"/>
                  <a:gd name="T114" fmla="*/ 245 w 259"/>
                  <a:gd name="T115" fmla="*/ 177 h 177"/>
                  <a:gd name="T116" fmla="*/ 251 w 259"/>
                  <a:gd name="T117" fmla="*/ 156 h 1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9"/>
                  <a:gd name="T178" fmla="*/ 0 h 177"/>
                  <a:gd name="T179" fmla="*/ 259 w 259"/>
                  <a:gd name="T180" fmla="*/ 177 h 17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9" h="177">
                    <a:moveTo>
                      <a:pt x="251" y="156"/>
                    </a:moveTo>
                    <a:lnTo>
                      <a:pt x="258" y="133"/>
                    </a:lnTo>
                    <a:lnTo>
                      <a:pt x="259" y="110"/>
                    </a:lnTo>
                    <a:lnTo>
                      <a:pt x="252" y="85"/>
                    </a:lnTo>
                    <a:lnTo>
                      <a:pt x="232" y="51"/>
                    </a:lnTo>
                    <a:lnTo>
                      <a:pt x="222" y="38"/>
                    </a:lnTo>
                    <a:lnTo>
                      <a:pt x="211" y="28"/>
                    </a:lnTo>
                    <a:lnTo>
                      <a:pt x="199" y="20"/>
                    </a:lnTo>
                    <a:lnTo>
                      <a:pt x="188" y="14"/>
                    </a:lnTo>
                    <a:lnTo>
                      <a:pt x="178" y="10"/>
                    </a:lnTo>
                    <a:lnTo>
                      <a:pt x="169" y="6"/>
                    </a:lnTo>
                    <a:lnTo>
                      <a:pt x="160" y="5"/>
                    </a:lnTo>
                    <a:lnTo>
                      <a:pt x="154" y="4"/>
                    </a:lnTo>
                    <a:lnTo>
                      <a:pt x="148" y="3"/>
                    </a:lnTo>
                    <a:lnTo>
                      <a:pt x="143" y="1"/>
                    </a:lnTo>
                    <a:lnTo>
                      <a:pt x="136" y="0"/>
                    </a:lnTo>
                    <a:lnTo>
                      <a:pt x="130" y="0"/>
                    </a:lnTo>
                    <a:lnTo>
                      <a:pt x="121" y="0"/>
                    </a:lnTo>
                    <a:lnTo>
                      <a:pt x="113" y="1"/>
                    </a:lnTo>
                    <a:lnTo>
                      <a:pt x="103" y="3"/>
                    </a:lnTo>
                    <a:lnTo>
                      <a:pt x="93" y="6"/>
                    </a:lnTo>
                    <a:lnTo>
                      <a:pt x="80" y="10"/>
                    </a:lnTo>
                    <a:lnTo>
                      <a:pt x="70" y="15"/>
                    </a:lnTo>
                    <a:lnTo>
                      <a:pt x="60" y="18"/>
                    </a:lnTo>
                    <a:lnTo>
                      <a:pt x="50" y="23"/>
                    </a:lnTo>
                    <a:lnTo>
                      <a:pt x="41" y="29"/>
                    </a:lnTo>
                    <a:lnTo>
                      <a:pt x="33" y="34"/>
                    </a:lnTo>
                    <a:lnTo>
                      <a:pt x="26" y="40"/>
                    </a:lnTo>
                    <a:lnTo>
                      <a:pt x="20" y="45"/>
                    </a:lnTo>
                    <a:lnTo>
                      <a:pt x="11" y="61"/>
                    </a:lnTo>
                    <a:lnTo>
                      <a:pt x="5" y="79"/>
                    </a:lnTo>
                    <a:lnTo>
                      <a:pt x="1" y="96"/>
                    </a:lnTo>
                    <a:lnTo>
                      <a:pt x="0" y="103"/>
                    </a:lnTo>
                    <a:lnTo>
                      <a:pt x="3" y="102"/>
                    </a:lnTo>
                    <a:lnTo>
                      <a:pt x="14" y="99"/>
                    </a:lnTo>
                    <a:lnTo>
                      <a:pt x="30" y="96"/>
                    </a:lnTo>
                    <a:lnTo>
                      <a:pt x="49" y="91"/>
                    </a:lnTo>
                    <a:lnTo>
                      <a:pt x="68" y="87"/>
                    </a:lnTo>
                    <a:lnTo>
                      <a:pt x="87" y="85"/>
                    </a:lnTo>
                    <a:lnTo>
                      <a:pt x="102" y="85"/>
                    </a:lnTo>
                    <a:lnTo>
                      <a:pt x="113" y="86"/>
                    </a:lnTo>
                    <a:lnTo>
                      <a:pt x="121" y="90"/>
                    </a:lnTo>
                    <a:lnTo>
                      <a:pt x="131" y="92"/>
                    </a:lnTo>
                    <a:lnTo>
                      <a:pt x="141" y="94"/>
                    </a:lnTo>
                    <a:lnTo>
                      <a:pt x="150" y="97"/>
                    </a:lnTo>
                    <a:lnTo>
                      <a:pt x="160" y="99"/>
                    </a:lnTo>
                    <a:lnTo>
                      <a:pt x="169" y="102"/>
                    </a:lnTo>
                    <a:lnTo>
                      <a:pt x="177" y="104"/>
                    </a:lnTo>
                    <a:lnTo>
                      <a:pt x="183" y="107"/>
                    </a:lnTo>
                    <a:lnTo>
                      <a:pt x="189" y="110"/>
                    </a:lnTo>
                    <a:lnTo>
                      <a:pt x="197" y="116"/>
                    </a:lnTo>
                    <a:lnTo>
                      <a:pt x="206" y="125"/>
                    </a:lnTo>
                    <a:lnTo>
                      <a:pt x="214" y="132"/>
                    </a:lnTo>
                    <a:lnTo>
                      <a:pt x="223" y="140"/>
                    </a:lnTo>
                    <a:lnTo>
                      <a:pt x="229" y="148"/>
                    </a:lnTo>
                    <a:lnTo>
                      <a:pt x="234" y="152"/>
                    </a:lnTo>
                    <a:lnTo>
                      <a:pt x="235" y="154"/>
                    </a:lnTo>
                    <a:lnTo>
                      <a:pt x="245" y="177"/>
                    </a:lnTo>
                    <a:lnTo>
                      <a:pt x="251" y="156"/>
                    </a:lnTo>
                    <a:close/>
                  </a:path>
                </a:pathLst>
              </a:custGeom>
              <a:solidFill>
                <a:srgbClr val="AFFF4C"/>
              </a:solidFill>
              <a:ln w="9525">
                <a:noFill/>
                <a:round/>
                <a:headEnd/>
                <a:tailEnd/>
              </a:ln>
            </p:spPr>
            <p:txBody>
              <a:bodyPr/>
              <a:lstStyle/>
              <a:p>
                <a:endParaRPr lang="cs-CZ"/>
              </a:p>
            </p:txBody>
          </p:sp>
          <p:sp>
            <p:nvSpPr>
              <p:cNvPr id="69687" name="Freeform 53"/>
              <p:cNvSpPr>
                <a:spLocks/>
              </p:cNvSpPr>
              <p:nvPr/>
            </p:nvSpPr>
            <p:spPr bwMode="auto">
              <a:xfrm>
                <a:off x="1552" y="759"/>
                <a:ext cx="40" cy="88"/>
              </a:xfrm>
              <a:custGeom>
                <a:avLst/>
                <a:gdLst>
                  <a:gd name="T0" fmla="*/ 25 w 40"/>
                  <a:gd name="T1" fmla="*/ 8 h 88"/>
                  <a:gd name="T2" fmla="*/ 29 w 40"/>
                  <a:gd name="T3" fmla="*/ 20 h 88"/>
                  <a:gd name="T4" fmla="*/ 33 w 40"/>
                  <a:gd name="T5" fmla="*/ 31 h 88"/>
                  <a:gd name="T6" fmla="*/ 35 w 40"/>
                  <a:gd name="T7" fmla="*/ 43 h 88"/>
                  <a:gd name="T8" fmla="*/ 40 w 40"/>
                  <a:gd name="T9" fmla="*/ 54 h 88"/>
                  <a:gd name="T10" fmla="*/ 39 w 40"/>
                  <a:gd name="T11" fmla="*/ 55 h 88"/>
                  <a:gd name="T12" fmla="*/ 38 w 40"/>
                  <a:gd name="T13" fmla="*/ 57 h 88"/>
                  <a:gd name="T14" fmla="*/ 35 w 40"/>
                  <a:gd name="T15" fmla="*/ 57 h 88"/>
                  <a:gd name="T16" fmla="*/ 34 w 40"/>
                  <a:gd name="T17" fmla="*/ 55 h 88"/>
                  <a:gd name="T18" fmla="*/ 29 w 40"/>
                  <a:gd name="T19" fmla="*/ 43 h 88"/>
                  <a:gd name="T20" fmla="*/ 27 w 40"/>
                  <a:gd name="T21" fmla="*/ 31 h 88"/>
                  <a:gd name="T22" fmla="*/ 22 w 40"/>
                  <a:gd name="T23" fmla="*/ 20 h 88"/>
                  <a:gd name="T24" fmla="*/ 15 w 40"/>
                  <a:gd name="T25" fmla="*/ 11 h 88"/>
                  <a:gd name="T26" fmla="*/ 9 w 40"/>
                  <a:gd name="T27" fmla="*/ 18 h 88"/>
                  <a:gd name="T28" fmla="*/ 10 w 40"/>
                  <a:gd name="T29" fmla="*/ 38 h 88"/>
                  <a:gd name="T30" fmla="*/ 14 w 40"/>
                  <a:gd name="T31" fmla="*/ 64 h 88"/>
                  <a:gd name="T32" fmla="*/ 18 w 40"/>
                  <a:gd name="T33" fmla="*/ 87 h 88"/>
                  <a:gd name="T34" fmla="*/ 17 w 40"/>
                  <a:gd name="T35" fmla="*/ 88 h 88"/>
                  <a:gd name="T36" fmla="*/ 15 w 40"/>
                  <a:gd name="T37" fmla="*/ 87 h 88"/>
                  <a:gd name="T38" fmla="*/ 14 w 40"/>
                  <a:gd name="T39" fmla="*/ 86 h 88"/>
                  <a:gd name="T40" fmla="*/ 11 w 40"/>
                  <a:gd name="T41" fmla="*/ 84 h 88"/>
                  <a:gd name="T42" fmla="*/ 5 w 40"/>
                  <a:gd name="T43" fmla="*/ 60 h 88"/>
                  <a:gd name="T44" fmla="*/ 3 w 40"/>
                  <a:gd name="T45" fmla="*/ 42 h 88"/>
                  <a:gd name="T46" fmla="*/ 2 w 40"/>
                  <a:gd name="T47" fmla="*/ 28 h 88"/>
                  <a:gd name="T48" fmla="*/ 0 w 40"/>
                  <a:gd name="T49" fmla="*/ 11 h 88"/>
                  <a:gd name="T50" fmla="*/ 4 w 40"/>
                  <a:gd name="T51" fmla="*/ 2 h 88"/>
                  <a:gd name="T52" fmla="*/ 11 w 40"/>
                  <a:gd name="T53" fmla="*/ 0 h 88"/>
                  <a:gd name="T54" fmla="*/ 18 w 40"/>
                  <a:gd name="T55" fmla="*/ 2 h 88"/>
                  <a:gd name="T56" fmla="*/ 25 w 40"/>
                  <a:gd name="T57" fmla="*/ 8 h 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0"/>
                  <a:gd name="T88" fmla="*/ 0 h 88"/>
                  <a:gd name="T89" fmla="*/ 40 w 40"/>
                  <a:gd name="T90" fmla="*/ 88 h 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0" h="88">
                    <a:moveTo>
                      <a:pt x="25" y="8"/>
                    </a:moveTo>
                    <a:lnTo>
                      <a:pt x="29" y="20"/>
                    </a:lnTo>
                    <a:lnTo>
                      <a:pt x="33" y="31"/>
                    </a:lnTo>
                    <a:lnTo>
                      <a:pt x="35" y="43"/>
                    </a:lnTo>
                    <a:lnTo>
                      <a:pt x="40" y="54"/>
                    </a:lnTo>
                    <a:lnTo>
                      <a:pt x="39" y="55"/>
                    </a:lnTo>
                    <a:lnTo>
                      <a:pt x="38" y="57"/>
                    </a:lnTo>
                    <a:lnTo>
                      <a:pt x="35" y="57"/>
                    </a:lnTo>
                    <a:lnTo>
                      <a:pt x="34" y="55"/>
                    </a:lnTo>
                    <a:lnTo>
                      <a:pt x="29" y="43"/>
                    </a:lnTo>
                    <a:lnTo>
                      <a:pt x="27" y="31"/>
                    </a:lnTo>
                    <a:lnTo>
                      <a:pt x="22" y="20"/>
                    </a:lnTo>
                    <a:lnTo>
                      <a:pt x="15" y="11"/>
                    </a:lnTo>
                    <a:lnTo>
                      <a:pt x="9" y="18"/>
                    </a:lnTo>
                    <a:lnTo>
                      <a:pt x="10" y="38"/>
                    </a:lnTo>
                    <a:lnTo>
                      <a:pt x="14" y="64"/>
                    </a:lnTo>
                    <a:lnTo>
                      <a:pt x="18" y="87"/>
                    </a:lnTo>
                    <a:lnTo>
                      <a:pt x="17" y="88"/>
                    </a:lnTo>
                    <a:lnTo>
                      <a:pt x="15" y="87"/>
                    </a:lnTo>
                    <a:lnTo>
                      <a:pt x="14" y="86"/>
                    </a:lnTo>
                    <a:lnTo>
                      <a:pt x="11" y="84"/>
                    </a:lnTo>
                    <a:lnTo>
                      <a:pt x="5" y="60"/>
                    </a:lnTo>
                    <a:lnTo>
                      <a:pt x="3" y="42"/>
                    </a:lnTo>
                    <a:lnTo>
                      <a:pt x="2" y="28"/>
                    </a:lnTo>
                    <a:lnTo>
                      <a:pt x="0" y="11"/>
                    </a:lnTo>
                    <a:lnTo>
                      <a:pt x="4" y="2"/>
                    </a:lnTo>
                    <a:lnTo>
                      <a:pt x="11" y="0"/>
                    </a:lnTo>
                    <a:lnTo>
                      <a:pt x="18" y="2"/>
                    </a:lnTo>
                    <a:lnTo>
                      <a:pt x="25" y="8"/>
                    </a:lnTo>
                    <a:close/>
                  </a:path>
                </a:pathLst>
              </a:custGeom>
              <a:solidFill>
                <a:srgbClr val="000000"/>
              </a:solidFill>
              <a:ln w="9525">
                <a:noFill/>
                <a:round/>
                <a:headEnd/>
                <a:tailEnd/>
              </a:ln>
            </p:spPr>
            <p:txBody>
              <a:bodyPr/>
              <a:lstStyle/>
              <a:p>
                <a:endParaRPr lang="cs-CZ"/>
              </a:p>
            </p:txBody>
          </p:sp>
          <p:sp>
            <p:nvSpPr>
              <p:cNvPr id="69688" name="Freeform 54"/>
              <p:cNvSpPr>
                <a:spLocks/>
              </p:cNvSpPr>
              <p:nvPr/>
            </p:nvSpPr>
            <p:spPr bwMode="auto">
              <a:xfrm>
                <a:off x="1532" y="760"/>
                <a:ext cx="12" cy="76"/>
              </a:xfrm>
              <a:custGeom>
                <a:avLst/>
                <a:gdLst>
                  <a:gd name="T0" fmla="*/ 12 w 12"/>
                  <a:gd name="T1" fmla="*/ 4 h 76"/>
                  <a:gd name="T2" fmla="*/ 8 w 12"/>
                  <a:gd name="T3" fmla="*/ 22 h 76"/>
                  <a:gd name="T4" fmla="*/ 8 w 12"/>
                  <a:gd name="T5" fmla="*/ 40 h 76"/>
                  <a:gd name="T6" fmla="*/ 8 w 12"/>
                  <a:gd name="T7" fmla="*/ 58 h 76"/>
                  <a:gd name="T8" fmla="*/ 11 w 12"/>
                  <a:gd name="T9" fmla="*/ 76 h 76"/>
                  <a:gd name="T10" fmla="*/ 5 w 12"/>
                  <a:gd name="T11" fmla="*/ 76 h 76"/>
                  <a:gd name="T12" fmla="*/ 1 w 12"/>
                  <a:gd name="T13" fmla="*/ 59 h 76"/>
                  <a:gd name="T14" fmla="*/ 0 w 12"/>
                  <a:gd name="T15" fmla="*/ 41 h 76"/>
                  <a:gd name="T16" fmla="*/ 0 w 12"/>
                  <a:gd name="T17" fmla="*/ 23 h 76"/>
                  <a:gd name="T18" fmla="*/ 5 w 12"/>
                  <a:gd name="T19" fmla="*/ 4 h 76"/>
                  <a:gd name="T20" fmla="*/ 7 w 12"/>
                  <a:gd name="T21" fmla="*/ 1 h 76"/>
                  <a:gd name="T22" fmla="*/ 8 w 12"/>
                  <a:gd name="T23" fmla="*/ 0 h 76"/>
                  <a:gd name="T24" fmla="*/ 11 w 12"/>
                  <a:gd name="T25" fmla="*/ 1 h 76"/>
                  <a:gd name="T26" fmla="*/ 12 w 12"/>
                  <a:gd name="T27" fmla="*/ 4 h 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76"/>
                  <a:gd name="T44" fmla="*/ 12 w 12"/>
                  <a:gd name="T45" fmla="*/ 76 h 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76">
                    <a:moveTo>
                      <a:pt x="12" y="4"/>
                    </a:moveTo>
                    <a:lnTo>
                      <a:pt x="8" y="22"/>
                    </a:lnTo>
                    <a:lnTo>
                      <a:pt x="8" y="40"/>
                    </a:lnTo>
                    <a:lnTo>
                      <a:pt x="8" y="58"/>
                    </a:lnTo>
                    <a:lnTo>
                      <a:pt x="11" y="76"/>
                    </a:lnTo>
                    <a:lnTo>
                      <a:pt x="5" y="76"/>
                    </a:lnTo>
                    <a:lnTo>
                      <a:pt x="1" y="59"/>
                    </a:lnTo>
                    <a:lnTo>
                      <a:pt x="0" y="41"/>
                    </a:lnTo>
                    <a:lnTo>
                      <a:pt x="0" y="23"/>
                    </a:lnTo>
                    <a:lnTo>
                      <a:pt x="5" y="4"/>
                    </a:lnTo>
                    <a:lnTo>
                      <a:pt x="7" y="1"/>
                    </a:lnTo>
                    <a:lnTo>
                      <a:pt x="8" y="0"/>
                    </a:lnTo>
                    <a:lnTo>
                      <a:pt x="11" y="1"/>
                    </a:lnTo>
                    <a:lnTo>
                      <a:pt x="12" y="4"/>
                    </a:lnTo>
                    <a:close/>
                  </a:path>
                </a:pathLst>
              </a:custGeom>
              <a:solidFill>
                <a:srgbClr val="000000"/>
              </a:solidFill>
              <a:ln w="9525">
                <a:noFill/>
                <a:round/>
                <a:headEnd/>
                <a:tailEnd/>
              </a:ln>
            </p:spPr>
            <p:txBody>
              <a:bodyPr/>
              <a:lstStyle/>
              <a:p>
                <a:endParaRPr lang="cs-CZ"/>
              </a:p>
            </p:txBody>
          </p:sp>
          <p:sp>
            <p:nvSpPr>
              <p:cNvPr id="69689" name="Freeform 55"/>
              <p:cNvSpPr>
                <a:spLocks/>
              </p:cNvSpPr>
              <p:nvPr/>
            </p:nvSpPr>
            <p:spPr bwMode="auto">
              <a:xfrm>
                <a:off x="1513" y="764"/>
                <a:ext cx="14" cy="87"/>
              </a:xfrm>
              <a:custGeom>
                <a:avLst/>
                <a:gdLst>
                  <a:gd name="T0" fmla="*/ 14 w 14"/>
                  <a:gd name="T1" fmla="*/ 0 h 87"/>
                  <a:gd name="T2" fmla="*/ 13 w 14"/>
                  <a:gd name="T3" fmla="*/ 3 h 87"/>
                  <a:gd name="T4" fmla="*/ 12 w 14"/>
                  <a:gd name="T5" fmla="*/ 7 h 87"/>
                  <a:gd name="T6" fmla="*/ 9 w 14"/>
                  <a:gd name="T7" fmla="*/ 11 h 87"/>
                  <a:gd name="T8" fmla="*/ 8 w 14"/>
                  <a:gd name="T9" fmla="*/ 14 h 87"/>
                  <a:gd name="T10" fmla="*/ 7 w 14"/>
                  <a:gd name="T11" fmla="*/ 32 h 87"/>
                  <a:gd name="T12" fmla="*/ 7 w 14"/>
                  <a:gd name="T13" fmla="*/ 49 h 87"/>
                  <a:gd name="T14" fmla="*/ 9 w 14"/>
                  <a:gd name="T15" fmla="*/ 67 h 87"/>
                  <a:gd name="T16" fmla="*/ 12 w 14"/>
                  <a:gd name="T17" fmla="*/ 85 h 87"/>
                  <a:gd name="T18" fmla="*/ 9 w 14"/>
                  <a:gd name="T19" fmla="*/ 87 h 87"/>
                  <a:gd name="T20" fmla="*/ 7 w 14"/>
                  <a:gd name="T21" fmla="*/ 85 h 87"/>
                  <a:gd name="T22" fmla="*/ 6 w 14"/>
                  <a:gd name="T23" fmla="*/ 84 h 87"/>
                  <a:gd name="T24" fmla="*/ 4 w 14"/>
                  <a:gd name="T25" fmla="*/ 83 h 87"/>
                  <a:gd name="T26" fmla="*/ 2 w 14"/>
                  <a:gd name="T27" fmla="*/ 61 h 87"/>
                  <a:gd name="T28" fmla="*/ 0 w 14"/>
                  <a:gd name="T29" fmla="*/ 40 h 87"/>
                  <a:gd name="T30" fmla="*/ 1 w 14"/>
                  <a:gd name="T31" fmla="*/ 19 h 87"/>
                  <a:gd name="T32" fmla="*/ 8 w 14"/>
                  <a:gd name="T33" fmla="*/ 0 h 87"/>
                  <a:gd name="T34" fmla="*/ 14 w 14"/>
                  <a:gd name="T35" fmla="*/ 0 h 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87"/>
                  <a:gd name="T56" fmla="*/ 14 w 14"/>
                  <a:gd name="T57" fmla="*/ 87 h 8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87">
                    <a:moveTo>
                      <a:pt x="14" y="0"/>
                    </a:moveTo>
                    <a:lnTo>
                      <a:pt x="13" y="3"/>
                    </a:lnTo>
                    <a:lnTo>
                      <a:pt x="12" y="7"/>
                    </a:lnTo>
                    <a:lnTo>
                      <a:pt x="9" y="11"/>
                    </a:lnTo>
                    <a:lnTo>
                      <a:pt x="8" y="14"/>
                    </a:lnTo>
                    <a:lnTo>
                      <a:pt x="7" y="32"/>
                    </a:lnTo>
                    <a:lnTo>
                      <a:pt x="7" y="49"/>
                    </a:lnTo>
                    <a:lnTo>
                      <a:pt x="9" y="67"/>
                    </a:lnTo>
                    <a:lnTo>
                      <a:pt x="12" y="85"/>
                    </a:lnTo>
                    <a:lnTo>
                      <a:pt x="9" y="87"/>
                    </a:lnTo>
                    <a:lnTo>
                      <a:pt x="7" y="85"/>
                    </a:lnTo>
                    <a:lnTo>
                      <a:pt x="6" y="84"/>
                    </a:lnTo>
                    <a:lnTo>
                      <a:pt x="4" y="83"/>
                    </a:lnTo>
                    <a:lnTo>
                      <a:pt x="2" y="61"/>
                    </a:lnTo>
                    <a:lnTo>
                      <a:pt x="0" y="40"/>
                    </a:lnTo>
                    <a:lnTo>
                      <a:pt x="1" y="19"/>
                    </a:lnTo>
                    <a:lnTo>
                      <a:pt x="8" y="0"/>
                    </a:lnTo>
                    <a:lnTo>
                      <a:pt x="14" y="0"/>
                    </a:lnTo>
                    <a:close/>
                  </a:path>
                </a:pathLst>
              </a:custGeom>
              <a:solidFill>
                <a:srgbClr val="000000"/>
              </a:solidFill>
              <a:ln w="9525">
                <a:noFill/>
                <a:round/>
                <a:headEnd/>
                <a:tailEnd/>
              </a:ln>
            </p:spPr>
            <p:txBody>
              <a:bodyPr/>
              <a:lstStyle/>
              <a:p>
                <a:endParaRPr lang="cs-CZ"/>
              </a:p>
            </p:txBody>
          </p:sp>
          <p:sp>
            <p:nvSpPr>
              <p:cNvPr id="69690" name="Freeform 56"/>
              <p:cNvSpPr>
                <a:spLocks/>
              </p:cNvSpPr>
              <p:nvPr/>
            </p:nvSpPr>
            <p:spPr bwMode="auto">
              <a:xfrm>
                <a:off x="1940" y="775"/>
                <a:ext cx="332" cy="724"/>
              </a:xfrm>
              <a:custGeom>
                <a:avLst/>
                <a:gdLst>
                  <a:gd name="T0" fmla="*/ 329 w 332"/>
                  <a:gd name="T1" fmla="*/ 12 h 724"/>
                  <a:gd name="T2" fmla="*/ 316 w 332"/>
                  <a:gd name="T3" fmla="*/ 10 h 724"/>
                  <a:gd name="T4" fmla="*/ 303 w 332"/>
                  <a:gd name="T5" fmla="*/ 16 h 724"/>
                  <a:gd name="T6" fmla="*/ 290 w 332"/>
                  <a:gd name="T7" fmla="*/ 27 h 724"/>
                  <a:gd name="T8" fmla="*/ 279 w 332"/>
                  <a:gd name="T9" fmla="*/ 41 h 724"/>
                  <a:gd name="T10" fmla="*/ 271 w 332"/>
                  <a:gd name="T11" fmla="*/ 54 h 724"/>
                  <a:gd name="T12" fmla="*/ 262 w 332"/>
                  <a:gd name="T13" fmla="*/ 76 h 724"/>
                  <a:gd name="T14" fmla="*/ 260 w 332"/>
                  <a:gd name="T15" fmla="*/ 107 h 724"/>
                  <a:gd name="T16" fmla="*/ 271 w 332"/>
                  <a:gd name="T17" fmla="*/ 132 h 724"/>
                  <a:gd name="T18" fmla="*/ 272 w 332"/>
                  <a:gd name="T19" fmla="*/ 158 h 724"/>
                  <a:gd name="T20" fmla="*/ 265 w 332"/>
                  <a:gd name="T21" fmla="*/ 164 h 724"/>
                  <a:gd name="T22" fmla="*/ 265 w 332"/>
                  <a:gd name="T23" fmla="*/ 150 h 724"/>
                  <a:gd name="T24" fmla="*/ 261 w 332"/>
                  <a:gd name="T25" fmla="*/ 134 h 724"/>
                  <a:gd name="T26" fmla="*/ 249 w 332"/>
                  <a:gd name="T27" fmla="*/ 115 h 724"/>
                  <a:gd name="T28" fmla="*/ 248 w 332"/>
                  <a:gd name="T29" fmla="*/ 85 h 724"/>
                  <a:gd name="T30" fmla="*/ 248 w 332"/>
                  <a:gd name="T31" fmla="*/ 61 h 724"/>
                  <a:gd name="T32" fmla="*/ 233 w 332"/>
                  <a:gd name="T33" fmla="*/ 72 h 724"/>
                  <a:gd name="T34" fmla="*/ 219 w 332"/>
                  <a:gd name="T35" fmla="*/ 111 h 724"/>
                  <a:gd name="T36" fmla="*/ 213 w 332"/>
                  <a:gd name="T37" fmla="*/ 154 h 724"/>
                  <a:gd name="T38" fmla="*/ 217 w 332"/>
                  <a:gd name="T39" fmla="*/ 199 h 724"/>
                  <a:gd name="T40" fmla="*/ 212 w 332"/>
                  <a:gd name="T41" fmla="*/ 248 h 724"/>
                  <a:gd name="T42" fmla="*/ 197 w 332"/>
                  <a:gd name="T43" fmla="*/ 300 h 724"/>
                  <a:gd name="T44" fmla="*/ 177 w 332"/>
                  <a:gd name="T45" fmla="*/ 348 h 724"/>
                  <a:gd name="T46" fmla="*/ 155 w 332"/>
                  <a:gd name="T47" fmla="*/ 397 h 724"/>
                  <a:gd name="T48" fmla="*/ 142 w 332"/>
                  <a:gd name="T49" fmla="*/ 447 h 724"/>
                  <a:gd name="T50" fmla="*/ 135 w 332"/>
                  <a:gd name="T51" fmla="*/ 498 h 724"/>
                  <a:gd name="T52" fmla="*/ 117 w 332"/>
                  <a:gd name="T53" fmla="*/ 548 h 724"/>
                  <a:gd name="T54" fmla="*/ 100 w 332"/>
                  <a:gd name="T55" fmla="*/ 595 h 724"/>
                  <a:gd name="T56" fmla="*/ 82 w 332"/>
                  <a:gd name="T57" fmla="*/ 642 h 724"/>
                  <a:gd name="T58" fmla="*/ 60 w 332"/>
                  <a:gd name="T59" fmla="*/ 687 h 724"/>
                  <a:gd name="T60" fmla="*/ 45 w 332"/>
                  <a:gd name="T61" fmla="*/ 714 h 724"/>
                  <a:gd name="T62" fmla="*/ 36 w 332"/>
                  <a:gd name="T63" fmla="*/ 720 h 724"/>
                  <a:gd name="T64" fmla="*/ 16 w 332"/>
                  <a:gd name="T65" fmla="*/ 724 h 724"/>
                  <a:gd name="T66" fmla="*/ 2 w 332"/>
                  <a:gd name="T67" fmla="*/ 722 h 724"/>
                  <a:gd name="T68" fmla="*/ 12 w 332"/>
                  <a:gd name="T69" fmla="*/ 713 h 724"/>
                  <a:gd name="T70" fmla="*/ 27 w 332"/>
                  <a:gd name="T71" fmla="*/ 706 h 724"/>
                  <a:gd name="T72" fmla="*/ 73 w 332"/>
                  <a:gd name="T73" fmla="*/ 620 h 724"/>
                  <a:gd name="T74" fmla="*/ 91 w 332"/>
                  <a:gd name="T75" fmla="*/ 575 h 724"/>
                  <a:gd name="T76" fmla="*/ 108 w 332"/>
                  <a:gd name="T77" fmla="*/ 531 h 724"/>
                  <a:gd name="T78" fmla="*/ 123 w 332"/>
                  <a:gd name="T79" fmla="*/ 485 h 724"/>
                  <a:gd name="T80" fmla="*/ 129 w 332"/>
                  <a:gd name="T81" fmla="*/ 435 h 724"/>
                  <a:gd name="T82" fmla="*/ 136 w 332"/>
                  <a:gd name="T83" fmla="*/ 406 h 724"/>
                  <a:gd name="T84" fmla="*/ 148 w 332"/>
                  <a:gd name="T85" fmla="*/ 379 h 724"/>
                  <a:gd name="T86" fmla="*/ 160 w 332"/>
                  <a:gd name="T87" fmla="*/ 351 h 724"/>
                  <a:gd name="T88" fmla="*/ 173 w 332"/>
                  <a:gd name="T89" fmla="*/ 323 h 724"/>
                  <a:gd name="T90" fmla="*/ 192 w 332"/>
                  <a:gd name="T91" fmla="*/ 269 h 724"/>
                  <a:gd name="T92" fmla="*/ 203 w 332"/>
                  <a:gd name="T93" fmla="*/ 222 h 724"/>
                  <a:gd name="T94" fmla="*/ 200 w 332"/>
                  <a:gd name="T95" fmla="*/ 167 h 724"/>
                  <a:gd name="T96" fmla="*/ 202 w 332"/>
                  <a:gd name="T97" fmla="*/ 113 h 724"/>
                  <a:gd name="T98" fmla="*/ 238 w 332"/>
                  <a:gd name="T99" fmla="*/ 36 h 724"/>
                  <a:gd name="T100" fmla="*/ 249 w 332"/>
                  <a:gd name="T101" fmla="*/ 45 h 724"/>
                  <a:gd name="T102" fmla="*/ 260 w 332"/>
                  <a:gd name="T103" fmla="*/ 42 h 724"/>
                  <a:gd name="T104" fmla="*/ 271 w 332"/>
                  <a:gd name="T105" fmla="*/ 26 h 724"/>
                  <a:gd name="T106" fmla="*/ 284 w 332"/>
                  <a:gd name="T107" fmla="*/ 13 h 724"/>
                  <a:gd name="T108" fmla="*/ 299 w 332"/>
                  <a:gd name="T109" fmla="*/ 3 h 724"/>
                  <a:gd name="T110" fmla="*/ 314 w 332"/>
                  <a:gd name="T111" fmla="*/ 0 h 724"/>
                  <a:gd name="T112" fmla="*/ 328 w 332"/>
                  <a:gd name="T113" fmla="*/ 7 h 7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2"/>
                  <a:gd name="T172" fmla="*/ 0 h 724"/>
                  <a:gd name="T173" fmla="*/ 332 w 332"/>
                  <a:gd name="T174" fmla="*/ 724 h 72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2" h="724">
                    <a:moveTo>
                      <a:pt x="332" y="12"/>
                    </a:moveTo>
                    <a:lnTo>
                      <a:pt x="329" y="12"/>
                    </a:lnTo>
                    <a:lnTo>
                      <a:pt x="323" y="10"/>
                    </a:lnTo>
                    <a:lnTo>
                      <a:pt x="316" y="10"/>
                    </a:lnTo>
                    <a:lnTo>
                      <a:pt x="309" y="13"/>
                    </a:lnTo>
                    <a:lnTo>
                      <a:pt x="303" y="16"/>
                    </a:lnTo>
                    <a:lnTo>
                      <a:pt x="296" y="22"/>
                    </a:lnTo>
                    <a:lnTo>
                      <a:pt x="290" y="27"/>
                    </a:lnTo>
                    <a:lnTo>
                      <a:pt x="285" y="33"/>
                    </a:lnTo>
                    <a:lnTo>
                      <a:pt x="279" y="41"/>
                    </a:lnTo>
                    <a:lnTo>
                      <a:pt x="275" y="48"/>
                    </a:lnTo>
                    <a:lnTo>
                      <a:pt x="271" y="54"/>
                    </a:lnTo>
                    <a:lnTo>
                      <a:pt x="266" y="61"/>
                    </a:lnTo>
                    <a:lnTo>
                      <a:pt x="262" y="76"/>
                    </a:lnTo>
                    <a:lnTo>
                      <a:pt x="259" y="91"/>
                    </a:lnTo>
                    <a:lnTo>
                      <a:pt x="260" y="107"/>
                    </a:lnTo>
                    <a:lnTo>
                      <a:pt x="266" y="121"/>
                    </a:lnTo>
                    <a:lnTo>
                      <a:pt x="271" y="132"/>
                    </a:lnTo>
                    <a:lnTo>
                      <a:pt x="273" y="144"/>
                    </a:lnTo>
                    <a:lnTo>
                      <a:pt x="272" y="158"/>
                    </a:lnTo>
                    <a:lnTo>
                      <a:pt x="266" y="169"/>
                    </a:lnTo>
                    <a:lnTo>
                      <a:pt x="265" y="164"/>
                    </a:lnTo>
                    <a:lnTo>
                      <a:pt x="265" y="156"/>
                    </a:lnTo>
                    <a:lnTo>
                      <a:pt x="265" y="150"/>
                    </a:lnTo>
                    <a:lnTo>
                      <a:pt x="264" y="144"/>
                    </a:lnTo>
                    <a:lnTo>
                      <a:pt x="261" y="134"/>
                    </a:lnTo>
                    <a:lnTo>
                      <a:pt x="255" y="125"/>
                    </a:lnTo>
                    <a:lnTo>
                      <a:pt x="249" y="115"/>
                    </a:lnTo>
                    <a:lnTo>
                      <a:pt x="244" y="106"/>
                    </a:lnTo>
                    <a:lnTo>
                      <a:pt x="248" y="85"/>
                    </a:lnTo>
                    <a:lnTo>
                      <a:pt x="250" y="72"/>
                    </a:lnTo>
                    <a:lnTo>
                      <a:pt x="248" y="61"/>
                    </a:lnTo>
                    <a:lnTo>
                      <a:pt x="241" y="53"/>
                    </a:lnTo>
                    <a:lnTo>
                      <a:pt x="233" y="72"/>
                    </a:lnTo>
                    <a:lnTo>
                      <a:pt x="226" y="91"/>
                    </a:lnTo>
                    <a:lnTo>
                      <a:pt x="219" y="111"/>
                    </a:lnTo>
                    <a:lnTo>
                      <a:pt x="213" y="131"/>
                    </a:lnTo>
                    <a:lnTo>
                      <a:pt x="213" y="154"/>
                    </a:lnTo>
                    <a:lnTo>
                      <a:pt x="215" y="176"/>
                    </a:lnTo>
                    <a:lnTo>
                      <a:pt x="217" y="199"/>
                    </a:lnTo>
                    <a:lnTo>
                      <a:pt x="215" y="222"/>
                    </a:lnTo>
                    <a:lnTo>
                      <a:pt x="212" y="248"/>
                    </a:lnTo>
                    <a:lnTo>
                      <a:pt x="206" y="275"/>
                    </a:lnTo>
                    <a:lnTo>
                      <a:pt x="197" y="300"/>
                    </a:lnTo>
                    <a:lnTo>
                      <a:pt x="188" y="324"/>
                    </a:lnTo>
                    <a:lnTo>
                      <a:pt x="177" y="348"/>
                    </a:lnTo>
                    <a:lnTo>
                      <a:pt x="166" y="373"/>
                    </a:lnTo>
                    <a:lnTo>
                      <a:pt x="155" y="397"/>
                    </a:lnTo>
                    <a:lnTo>
                      <a:pt x="147" y="421"/>
                    </a:lnTo>
                    <a:lnTo>
                      <a:pt x="142" y="447"/>
                    </a:lnTo>
                    <a:lnTo>
                      <a:pt x="139" y="473"/>
                    </a:lnTo>
                    <a:lnTo>
                      <a:pt x="135" y="498"/>
                    </a:lnTo>
                    <a:lnTo>
                      <a:pt x="125" y="525"/>
                    </a:lnTo>
                    <a:lnTo>
                      <a:pt x="117" y="548"/>
                    </a:lnTo>
                    <a:lnTo>
                      <a:pt x="108" y="572"/>
                    </a:lnTo>
                    <a:lnTo>
                      <a:pt x="100" y="595"/>
                    </a:lnTo>
                    <a:lnTo>
                      <a:pt x="91" y="618"/>
                    </a:lnTo>
                    <a:lnTo>
                      <a:pt x="82" y="642"/>
                    </a:lnTo>
                    <a:lnTo>
                      <a:pt x="71" y="664"/>
                    </a:lnTo>
                    <a:lnTo>
                      <a:pt x="60" y="687"/>
                    </a:lnTo>
                    <a:lnTo>
                      <a:pt x="49" y="708"/>
                    </a:lnTo>
                    <a:lnTo>
                      <a:pt x="45" y="714"/>
                    </a:lnTo>
                    <a:lnTo>
                      <a:pt x="42" y="718"/>
                    </a:lnTo>
                    <a:lnTo>
                      <a:pt x="36" y="720"/>
                    </a:lnTo>
                    <a:lnTo>
                      <a:pt x="28" y="724"/>
                    </a:lnTo>
                    <a:lnTo>
                      <a:pt x="16" y="724"/>
                    </a:lnTo>
                    <a:lnTo>
                      <a:pt x="8" y="724"/>
                    </a:lnTo>
                    <a:lnTo>
                      <a:pt x="2" y="722"/>
                    </a:lnTo>
                    <a:lnTo>
                      <a:pt x="0" y="717"/>
                    </a:lnTo>
                    <a:lnTo>
                      <a:pt x="12" y="713"/>
                    </a:lnTo>
                    <a:lnTo>
                      <a:pt x="21" y="711"/>
                    </a:lnTo>
                    <a:lnTo>
                      <a:pt x="27" y="706"/>
                    </a:lnTo>
                    <a:lnTo>
                      <a:pt x="32" y="697"/>
                    </a:lnTo>
                    <a:lnTo>
                      <a:pt x="73" y="620"/>
                    </a:lnTo>
                    <a:lnTo>
                      <a:pt x="82" y="597"/>
                    </a:lnTo>
                    <a:lnTo>
                      <a:pt x="91" y="575"/>
                    </a:lnTo>
                    <a:lnTo>
                      <a:pt x="100" y="554"/>
                    </a:lnTo>
                    <a:lnTo>
                      <a:pt x="108" y="531"/>
                    </a:lnTo>
                    <a:lnTo>
                      <a:pt x="115" y="508"/>
                    </a:lnTo>
                    <a:lnTo>
                      <a:pt x="123" y="485"/>
                    </a:lnTo>
                    <a:lnTo>
                      <a:pt x="126" y="461"/>
                    </a:lnTo>
                    <a:lnTo>
                      <a:pt x="129" y="435"/>
                    </a:lnTo>
                    <a:lnTo>
                      <a:pt x="132" y="421"/>
                    </a:lnTo>
                    <a:lnTo>
                      <a:pt x="136" y="406"/>
                    </a:lnTo>
                    <a:lnTo>
                      <a:pt x="142" y="392"/>
                    </a:lnTo>
                    <a:lnTo>
                      <a:pt x="148" y="379"/>
                    </a:lnTo>
                    <a:lnTo>
                      <a:pt x="154" y="364"/>
                    </a:lnTo>
                    <a:lnTo>
                      <a:pt x="160" y="351"/>
                    </a:lnTo>
                    <a:lnTo>
                      <a:pt x="167" y="338"/>
                    </a:lnTo>
                    <a:lnTo>
                      <a:pt x="173" y="323"/>
                    </a:lnTo>
                    <a:lnTo>
                      <a:pt x="182" y="300"/>
                    </a:lnTo>
                    <a:lnTo>
                      <a:pt x="192" y="269"/>
                    </a:lnTo>
                    <a:lnTo>
                      <a:pt x="200" y="239"/>
                    </a:lnTo>
                    <a:lnTo>
                      <a:pt x="203" y="222"/>
                    </a:lnTo>
                    <a:lnTo>
                      <a:pt x="203" y="194"/>
                    </a:lnTo>
                    <a:lnTo>
                      <a:pt x="200" y="167"/>
                    </a:lnTo>
                    <a:lnTo>
                      <a:pt x="199" y="140"/>
                    </a:lnTo>
                    <a:lnTo>
                      <a:pt x="202" y="113"/>
                    </a:lnTo>
                    <a:lnTo>
                      <a:pt x="231" y="38"/>
                    </a:lnTo>
                    <a:lnTo>
                      <a:pt x="238" y="36"/>
                    </a:lnTo>
                    <a:lnTo>
                      <a:pt x="244" y="39"/>
                    </a:lnTo>
                    <a:lnTo>
                      <a:pt x="249" y="45"/>
                    </a:lnTo>
                    <a:lnTo>
                      <a:pt x="255" y="49"/>
                    </a:lnTo>
                    <a:lnTo>
                      <a:pt x="260" y="42"/>
                    </a:lnTo>
                    <a:lnTo>
                      <a:pt x="266" y="35"/>
                    </a:lnTo>
                    <a:lnTo>
                      <a:pt x="271" y="26"/>
                    </a:lnTo>
                    <a:lnTo>
                      <a:pt x="278" y="19"/>
                    </a:lnTo>
                    <a:lnTo>
                      <a:pt x="284" y="13"/>
                    </a:lnTo>
                    <a:lnTo>
                      <a:pt x="291" y="7"/>
                    </a:lnTo>
                    <a:lnTo>
                      <a:pt x="299" y="3"/>
                    </a:lnTo>
                    <a:lnTo>
                      <a:pt x="307" y="0"/>
                    </a:lnTo>
                    <a:lnTo>
                      <a:pt x="314" y="0"/>
                    </a:lnTo>
                    <a:lnTo>
                      <a:pt x="322" y="2"/>
                    </a:lnTo>
                    <a:lnTo>
                      <a:pt x="328" y="7"/>
                    </a:lnTo>
                    <a:lnTo>
                      <a:pt x="332" y="12"/>
                    </a:lnTo>
                    <a:close/>
                  </a:path>
                </a:pathLst>
              </a:custGeom>
              <a:solidFill>
                <a:srgbClr val="000000"/>
              </a:solidFill>
              <a:ln w="9525">
                <a:noFill/>
                <a:round/>
                <a:headEnd/>
                <a:tailEnd/>
              </a:ln>
            </p:spPr>
            <p:txBody>
              <a:bodyPr/>
              <a:lstStyle/>
              <a:p>
                <a:endParaRPr lang="cs-CZ"/>
              </a:p>
            </p:txBody>
          </p:sp>
          <p:sp>
            <p:nvSpPr>
              <p:cNvPr id="69691" name="Freeform 57"/>
              <p:cNvSpPr>
                <a:spLocks/>
              </p:cNvSpPr>
              <p:nvPr/>
            </p:nvSpPr>
            <p:spPr bwMode="auto">
              <a:xfrm>
                <a:off x="1486" y="789"/>
                <a:ext cx="244" cy="1143"/>
              </a:xfrm>
              <a:custGeom>
                <a:avLst/>
                <a:gdLst>
                  <a:gd name="T0" fmla="*/ 12 w 244"/>
                  <a:gd name="T1" fmla="*/ 22 h 1143"/>
                  <a:gd name="T2" fmla="*/ 17 w 244"/>
                  <a:gd name="T3" fmla="*/ 66 h 1143"/>
                  <a:gd name="T4" fmla="*/ 19 w 244"/>
                  <a:gd name="T5" fmla="*/ 117 h 1143"/>
                  <a:gd name="T6" fmla="*/ 30 w 244"/>
                  <a:gd name="T7" fmla="*/ 173 h 1143"/>
                  <a:gd name="T8" fmla="*/ 54 w 244"/>
                  <a:gd name="T9" fmla="*/ 234 h 1143"/>
                  <a:gd name="T10" fmla="*/ 54 w 244"/>
                  <a:gd name="T11" fmla="*/ 425 h 1143"/>
                  <a:gd name="T12" fmla="*/ 66 w 244"/>
                  <a:gd name="T13" fmla="*/ 471 h 1143"/>
                  <a:gd name="T14" fmla="*/ 83 w 244"/>
                  <a:gd name="T15" fmla="*/ 513 h 1143"/>
                  <a:gd name="T16" fmla="*/ 99 w 244"/>
                  <a:gd name="T17" fmla="*/ 557 h 1143"/>
                  <a:gd name="T18" fmla="*/ 105 w 244"/>
                  <a:gd name="T19" fmla="*/ 592 h 1143"/>
                  <a:gd name="T20" fmla="*/ 111 w 244"/>
                  <a:gd name="T21" fmla="*/ 653 h 1143"/>
                  <a:gd name="T22" fmla="*/ 117 w 244"/>
                  <a:gd name="T23" fmla="*/ 699 h 1143"/>
                  <a:gd name="T24" fmla="*/ 130 w 244"/>
                  <a:gd name="T25" fmla="*/ 758 h 1143"/>
                  <a:gd name="T26" fmla="*/ 139 w 244"/>
                  <a:gd name="T27" fmla="*/ 788 h 1143"/>
                  <a:gd name="T28" fmla="*/ 152 w 244"/>
                  <a:gd name="T29" fmla="*/ 821 h 1143"/>
                  <a:gd name="T30" fmla="*/ 168 w 244"/>
                  <a:gd name="T31" fmla="*/ 854 h 1143"/>
                  <a:gd name="T32" fmla="*/ 181 w 244"/>
                  <a:gd name="T33" fmla="*/ 886 h 1143"/>
                  <a:gd name="T34" fmla="*/ 188 w 244"/>
                  <a:gd name="T35" fmla="*/ 920 h 1143"/>
                  <a:gd name="T36" fmla="*/ 201 w 244"/>
                  <a:gd name="T37" fmla="*/ 983 h 1143"/>
                  <a:gd name="T38" fmla="*/ 221 w 244"/>
                  <a:gd name="T39" fmla="*/ 1061 h 1143"/>
                  <a:gd name="T40" fmla="*/ 238 w 244"/>
                  <a:gd name="T41" fmla="*/ 1124 h 1143"/>
                  <a:gd name="T42" fmla="*/ 240 w 244"/>
                  <a:gd name="T43" fmla="*/ 1143 h 1143"/>
                  <a:gd name="T44" fmla="*/ 230 w 244"/>
                  <a:gd name="T45" fmla="*/ 1142 h 1143"/>
                  <a:gd name="T46" fmla="*/ 222 w 244"/>
                  <a:gd name="T47" fmla="*/ 1134 h 1143"/>
                  <a:gd name="T48" fmla="*/ 209 w 244"/>
                  <a:gd name="T49" fmla="*/ 1100 h 1143"/>
                  <a:gd name="T50" fmla="*/ 188 w 244"/>
                  <a:gd name="T51" fmla="*/ 1038 h 1143"/>
                  <a:gd name="T52" fmla="*/ 166 w 244"/>
                  <a:gd name="T53" fmla="*/ 959 h 1143"/>
                  <a:gd name="T54" fmla="*/ 153 w 244"/>
                  <a:gd name="T55" fmla="*/ 897 h 1143"/>
                  <a:gd name="T56" fmla="*/ 145 w 244"/>
                  <a:gd name="T57" fmla="*/ 867 h 1143"/>
                  <a:gd name="T58" fmla="*/ 135 w 244"/>
                  <a:gd name="T59" fmla="*/ 838 h 1143"/>
                  <a:gd name="T60" fmla="*/ 123 w 244"/>
                  <a:gd name="T61" fmla="*/ 811 h 1143"/>
                  <a:gd name="T62" fmla="*/ 91 w 244"/>
                  <a:gd name="T63" fmla="*/ 726 h 1143"/>
                  <a:gd name="T64" fmla="*/ 80 w 244"/>
                  <a:gd name="T65" fmla="*/ 610 h 1143"/>
                  <a:gd name="T66" fmla="*/ 64 w 244"/>
                  <a:gd name="T67" fmla="*/ 510 h 1143"/>
                  <a:gd name="T68" fmla="*/ 54 w 244"/>
                  <a:gd name="T69" fmla="*/ 477 h 1143"/>
                  <a:gd name="T70" fmla="*/ 43 w 244"/>
                  <a:gd name="T71" fmla="*/ 446 h 1143"/>
                  <a:gd name="T72" fmla="*/ 34 w 244"/>
                  <a:gd name="T73" fmla="*/ 414 h 1143"/>
                  <a:gd name="T74" fmla="*/ 33 w 244"/>
                  <a:gd name="T75" fmla="*/ 379 h 1143"/>
                  <a:gd name="T76" fmla="*/ 35 w 244"/>
                  <a:gd name="T77" fmla="*/ 309 h 1143"/>
                  <a:gd name="T78" fmla="*/ 37 w 244"/>
                  <a:gd name="T79" fmla="*/ 233 h 1143"/>
                  <a:gd name="T80" fmla="*/ 30 w 244"/>
                  <a:gd name="T81" fmla="*/ 196 h 1143"/>
                  <a:gd name="T82" fmla="*/ 16 w 244"/>
                  <a:gd name="T83" fmla="*/ 162 h 1143"/>
                  <a:gd name="T84" fmla="*/ 6 w 244"/>
                  <a:gd name="T85" fmla="*/ 126 h 1143"/>
                  <a:gd name="T86" fmla="*/ 11 w 244"/>
                  <a:gd name="T87" fmla="*/ 83 h 1143"/>
                  <a:gd name="T88" fmla="*/ 1 w 244"/>
                  <a:gd name="T89" fmla="*/ 48 h 1143"/>
                  <a:gd name="T90" fmla="*/ 5 w 244"/>
                  <a:gd name="T91" fmla="*/ 13 h 1143"/>
                  <a:gd name="T92" fmla="*/ 12 w 244"/>
                  <a:gd name="T93" fmla="*/ 2 h 1143"/>
                  <a:gd name="T94" fmla="*/ 21 w 244"/>
                  <a:gd name="T95" fmla="*/ 4 h 11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4"/>
                  <a:gd name="T145" fmla="*/ 0 h 1143"/>
                  <a:gd name="T146" fmla="*/ 244 w 244"/>
                  <a:gd name="T147" fmla="*/ 1143 h 11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4" h="1143">
                    <a:moveTo>
                      <a:pt x="21" y="4"/>
                    </a:moveTo>
                    <a:lnTo>
                      <a:pt x="12" y="22"/>
                    </a:lnTo>
                    <a:lnTo>
                      <a:pt x="12" y="43"/>
                    </a:lnTo>
                    <a:lnTo>
                      <a:pt x="17" y="66"/>
                    </a:lnTo>
                    <a:lnTo>
                      <a:pt x="23" y="88"/>
                    </a:lnTo>
                    <a:lnTo>
                      <a:pt x="19" y="117"/>
                    </a:lnTo>
                    <a:lnTo>
                      <a:pt x="23" y="146"/>
                    </a:lnTo>
                    <a:lnTo>
                      <a:pt x="30" y="173"/>
                    </a:lnTo>
                    <a:lnTo>
                      <a:pt x="43" y="192"/>
                    </a:lnTo>
                    <a:lnTo>
                      <a:pt x="54" y="234"/>
                    </a:lnTo>
                    <a:lnTo>
                      <a:pt x="53" y="402"/>
                    </a:lnTo>
                    <a:lnTo>
                      <a:pt x="54" y="425"/>
                    </a:lnTo>
                    <a:lnTo>
                      <a:pt x="59" y="448"/>
                    </a:lnTo>
                    <a:lnTo>
                      <a:pt x="66" y="471"/>
                    </a:lnTo>
                    <a:lnTo>
                      <a:pt x="75" y="491"/>
                    </a:lnTo>
                    <a:lnTo>
                      <a:pt x="83" y="513"/>
                    </a:lnTo>
                    <a:lnTo>
                      <a:pt x="92" y="535"/>
                    </a:lnTo>
                    <a:lnTo>
                      <a:pt x="99" y="557"/>
                    </a:lnTo>
                    <a:lnTo>
                      <a:pt x="104" y="578"/>
                    </a:lnTo>
                    <a:lnTo>
                      <a:pt x="105" y="592"/>
                    </a:lnTo>
                    <a:lnTo>
                      <a:pt x="107" y="621"/>
                    </a:lnTo>
                    <a:lnTo>
                      <a:pt x="111" y="653"/>
                    </a:lnTo>
                    <a:lnTo>
                      <a:pt x="113" y="677"/>
                    </a:lnTo>
                    <a:lnTo>
                      <a:pt x="117" y="699"/>
                    </a:lnTo>
                    <a:lnTo>
                      <a:pt x="124" y="731"/>
                    </a:lnTo>
                    <a:lnTo>
                      <a:pt x="130" y="758"/>
                    </a:lnTo>
                    <a:lnTo>
                      <a:pt x="134" y="770"/>
                    </a:lnTo>
                    <a:lnTo>
                      <a:pt x="139" y="788"/>
                    </a:lnTo>
                    <a:lnTo>
                      <a:pt x="145" y="805"/>
                    </a:lnTo>
                    <a:lnTo>
                      <a:pt x="152" y="821"/>
                    </a:lnTo>
                    <a:lnTo>
                      <a:pt x="160" y="837"/>
                    </a:lnTo>
                    <a:lnTo>
                      <a:pt x="168" y="854"/>
                    </a:lnTo>
                    <a:lnTo>
                      <a:pt x="175" y="869"/>
                    </a:lnTo>
                    <a:lnTo>
                      <a:pt x="181" y="886"/>
                    </a:lnTo>
                    <a:lnTo>
                      <a:pt x="186" y="904"/>
                    </a:lnTo>
                    <a:lnTo>
                      <a:pt x="188" y="920"/>
                    </a:lnTo>
                    <a:lnTo>
                      <a:pt x="194" y="948"/>
                    </a:lnTo>
                    <a:lnTo>
                      <a:pt x="201" y="983"/>
                    </a:lnTo>
                    <a:lnTo>
                      <a:pt x="211" y="1023"/>
                    </a:lnTo>
                    <a:lnTo>
                      <a:pt x="221" y="1061"/>
                    </a:lnTo>
                    <a:lnTo>
                      <a:pt x="229" y="1096"/>
                    </a:lnTo>
                    <a:lnTo>
                      <a:pt x="238" y="1124"/>
                    </a:lnTo>
                    <a:lnTo>
                      <a:pt x="244" y="1141"/>
                    </a:lnTo>
                    <a:lnTo>
                      <a:pt x="240" y="1143"/>
                    </a:lnTo>
                    <a:lnTo>
                      <a:pt x="235" y="1143"/>
                    </a:lnTo>
                    <a:lnTo>
                      <a:pt x="230" y="1142"/>
                    </a:lnTo>
                    <a:lnTo>
                      <a:pt x="226" y="1139"/>
                    </a:lnTo>
                    <a:lnTo>
                      <a:pt x="222" y="1134"/>
                    </a:lnTo>
                    <a:lnTo>
                      <a:pt x="217" y="1122"/>
                    </a:lnTo>
                    <a:lnTo>
                      <a:pt x="209" y="1100"/>
                    </a:lnTo>
                    <a:lnTo>
                      <a:pt x="199" y="1072"/>
                    </a:lnTo>
                    <a:lnTo>
                      <a:pt x="188" y="1038"/>
                    </a:lnTo>
                    <a:lnTo>
                      <a:pt x="177" y="1001"/>
                    </a:lnTo>
                    <a:lnTo>
                      <a:pt x="166" y="959"/>
                    </a:lnTo>
                    <a:lnTo>
                      <a:pt x="157" y="914"/>
                    </a:lnTo>
                    <a:lnTo>
                      <a:pt x="153" y="897"/>
                    </a:lnTo>
                    <a:lnTo>
                      <a:pt x="150" y="881"/>
                    </a:lnTo>
                    <a:lnTo>
                      <a:pt x="145" y="867"/>
                    </a:lnTo>
                    <a:lnTo>
                      <a:pt x="140" y="852"/>
                    </a:lnTo>
                    <a:lnTo>
                      <a:pt x="135" y="838"/>
                    </a:lnTo>
                    <a:lnTo>
                      <a:pt x="129" y="825"/>
                    </a:lnTo>
                    <a:lnTo>
                      <a:pt x="123" y="811"/>
                    </a:lnTo>
                    <a:lnTo>
                      <a:pt x="116" y="797"/>
                    </a:lnTo>
                    <a:lnTo>
                      <a:pt x="91" y="726"/>
                    </a:lnTo>
                    <a:lnTo>
                      <a:pt x="83" y="664"/>
                    </a:lnTo>
                    <a:lnTo>
                      <a:pt x="80" y="610"/>
                    </a:lnTo>
                    <a:lnTo>
                      <a:pt x="76" y="559"/>
                    </a:lnTo>
                    <a:lnTo>
                      <a:pt x="64" y="510"/>
                    </a:lnTo>
                    <a:lnTo>
                      <a:pt x="59" y="493"/>
                    </a:lnTo>
                    <a:lnTo>
                      <a:pt x="54" y="477"/>
                    </a:lnTo>
                    <a:lnTo>
                      <a:pt x="48" y="461"/>
                    </a:lnTo>
                    <a:lnTo>
                      <a:pt x="43" y="446"/>
                    </a:lnTo>
                    <a:lnTo>
                      <a:pt x="37" y="430"/>
                    </a:lnTo>
                    <a:lnTo>
                      <a:pt x="34" y="414"/>
                    </a:lnTo>
                    <a:lnTo>
                      <a:pt x="33" y="397"/>
                    </a:lnTo>
                    <a:lnTo>
                      <a:pt x="33" y="379"/>
                    </a:lnTo>
                    <a:lnTo>
                      <a:pt x="34" y="357"/>
                    </a:lnTo>
                    <a:lnTo>
                      <a:pt x="35" y="309"/>
                    </a:lnTo>
                    <a:lnTo>
                      <a:pt x="36" y="260"/>
                    </a:lnTo>
                    <a:lnTo>
                      <a:pt x="37" y="233"/>
                    </a:lnTo>
                    <a:lnTo>
                      <a:pt x="35" y="214"/>
                    </a:lnTo>
                    <a:lnTo>
                      <a:pt x="30" y="196"/>
                    </a:lnTo>
                    <a:lnTo>
                      <a:pt x="23" y="179"/>
                    </a:lnTo>
                    <a:lnTo>
                      <a:pt x="16" y="162"/>
                    </a:lnTo>
                    <a:lnTo>
                      <a:pt x="10" y="144"/>
                    </a:lnTo>
                    <a:lnTo>
                      <a:pt x="6" y="126"/>
                    </a:lnTo>
                    <a:lnTo>
                      <a:pt x="6" y="105"/>
                    </a:lnTo>
                    <a:lnTo>
                      <a:pt x="11" y="83"/>
                    </a:lnTo>
                    <a:lnTo>
                      <a:pt x="6" y="66"/>
                    </a:lnTo>
                    <a:lnTo>
                      <a:pt x="1" y="48"/>
                    </a:lnTo>
                    <a:lnTo>
                      <a:pt x="0" y="31"/>
                    </a:lnTo>
                    <a:lnTo>
                      <a:pt x="5" y="13"/>
                    </a:lnTo>
                    <a:lnTo>
                      <a:pt x="9" y="7"/>
                    </a:lnTo>
                    <a:lnTo>
                      <a:pt x="12" y="2"/>
                    </a:lnTo>
                    <a:lnTo>
                      <a:pt x="16" y="0"/>
                    </a:lnTo>
                    <a:lnTo>
                      <a:pt x="21" y="4"/>
                    </a:lnTo>
                    <a:close/>
                  </a:path>
                </a:pathLst>
              </a:custGeom>
              <a:solidFill>
                <a:srgbClr val="000000"/>
              </a:solidFill>
              <a:ln w="9525">
                <a:noFill/>
                <a:round/>
                <a:headEnd/>
                <a:tailEnd/>
              </a:ln>
            </p:spPr>
            <p:txBody>
              <a:bodyPr/>
              <a:lstStyle/>
              <a:p>
                <a:endParaRPr lang="cs-CZ"/>
              </a:p>
            </p:txBody>
          </p:sp>
          <p:sp>
            <p:nvSpPr>
              <p:cNvPr id="69692" name="Freeform 58"/>
              <p:cNvSpPr>
                <a:spLocks/>
              </p:cNvSpPr>
              <p:nvPr/>
            </p:nvSpPr>
            <p:spPr bwMode="auto">
              <a:xfrm>
                <a:off x="2219" y="793"/>
                <a:ext cx="44" cy="64"/>
              </a:xfrm>
              <a:custGeom>
                <a:avLst/>
                <a:gdLst>
                  <a:gd name="T0" fmla="*/ 44 w 44"/>
                  <a:gd name="T1" fmla="*/ 0 h 64"/>
                  <a:gd name="T2" fmla="*/ 39 w 44"/>
                  <a:gd name="T3" fmla="*/ 13 h 64"/>
                  <a:gd name="T4" fmla="*/ 30 w 44"/>
                  <a:gd name="T5" fmla="*/ 24 h 64"/>
                  <a:gd name="T6" fmla="*/ 21 w 44"/>
                  <a:gd name="T7" fmla="*/ 35 h 64"/>
                  <a:gd name="T8" fmla="*/ 12 w 44"/>
                  <a:gd name="T9" fmla="*/ 49 h 64"/>
                  <a:gd name="T10" fmla="*/ 9 w 44"/>
                  <a:gd name="T11" fmla="*/ 56 h 64"/>
                  <a:gd name="T12" fmla="*/ 8 w 44"/>
                  <a:gd name="T13" fmla="*/ 61 h 64"/>
                  <a:gd name="T14" fmla="*/ 5 w 44"/>
                  <a:gd name="T15" fmla="*/ 64 h 64"/>
                  <a:gd name="T16" fmla="*/ 0 w 44"/>
                  <a:gd name="T17" fmla="*/ 62 h 64"/>
                  <a:gd name="T18" fmla="*/ 3 w 44"/>
                  <a:gd name="T19" fmla="*/ 54 h 64"/>
                  <a:gd name="T20" fmla="*/ 6 w 44"/>
                  <a:gd name="T21" fmla="*/ 46 h 64"/>
                  <a:gd name="T22" fmla="*/ 10 w 44"/>
                  <a:gd name="T23" fmla="*/ 37 h 64"/>
                  <a:gd name="T24" fmla="*/ 15 w 44"/>
                  <a:gd name="T25" fmla="*/ 29 h 64"/>
                  <a:gd name="T26" fmla="*/ 21 w 44"/>
                  <a:gd name="T27" fmla="*/ 20 h 64"/>
                  <a:gd name="T28" fmla="*/ 28 w 44"/>
                  <a:gd name="T29" fmla="*/ 13 h 64"/>
                  <a:gd name="T30" fmla="*/ 35 w 44"/>
                  <a:gd name="T31" fmla="*/ 6 h 64"/>
                  <a:gd name="T32" fmla="*/ 44 w 4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64"/>
                  <a:gd name="T53" fmla="*/ 44 w 44"/>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64">
                    <a:moveTo>
                      <a:pt x="44" y="0"/>
                    </a:moveTo>
                    <a:lnTo>
                      <a:pt x="39" y="13"/>
                    </a:lnTo>
                    <a:lnTo>
                      <a:pt x="30" y="24"/>
                    </a:lnTo>
                    <a:lnTo>
                      <a:pt x="21" y="35"/>
                    </a:lnTo>
                    <a:lnTo>
                      <a:pt x="12" y="49"/>
                    </a:lnTo>
                    <a:lnTo>
                      <a:pt x="9" y="56"/>
                    </a:lnTo>
                    <a:lnTo>
                      <a:pt x="8" y="61"/>
                    </a:lnTo>
                    <a:lnTo>
                      <a:pt x="5" y="64"/>
                    </a:lnTo>
                    <a:lnTo>
                      <a:pt x="0" y="62"/>
                    </a:lnTo>
                    <a:lnTo>
                      <a:pt x="3" y="54"/>
                    </a:lnTo>
                    <a:lnTo>
                      <a:pt x="6" y="46"/>
                    </a:lnTo>
                    <a:lnTo>
                      <a:pt x="10" y="37"/>
                    </a:lnTo>
                    <a:lnTo>
                      <a:pt x="15" y="29"/>
                    </a:lnTo>
                    <a:lnTo>
                      <a:pt x="21" y="20"/>
                    </a:lnTo>
                    <a:lnTo>
                      <a:pt x="28" y="13"/>
                    </a:lnTo>
                    <a:lnTo>
                      <a:pt x="35" y="6"/>
                    </a:lnTo>
                    <a:lnTo>
                      <a:pt x="44" y="0"/>
                    </a:lnTo>
                    <a:close/>
                  </a:path>
                </a:pathLst>
              </a:custGeom>
              <a:solidFill>
                <a:srgbClr val="000000"/>
              </a:solidFill>
              <a:ln w="9525">
                <a:noFill/>
                <a:round/>
                <a:headEnd/>
                <a:tailEnd/>
              </a:ln>
            </p:spPr>
            <p:txBody>
              <a:bodyPr/>
              <a:lstStyle/>
              <a:p>
                <a:endParaRPr lang="cs-CZ"/>
              </a:p>
            </p:txBody>
          </p:sp>
          <p:sp>
            <p:nvSpPr>
              <p:cNvPr id="69693" name="Freeform 59"/>
              <p:cNvSpPr>
                <a:spLocks/>
              </p:cNvSpPr>
              <p:nvPr/>
            </p:nvSpPr>
            <p:spPr bwMode="auto">
              <a:xfrm>
                <a:off x="2239" y="805"/>
                <a:ext cx="49" cy="69"/>
              </a:xfrm>
              <a:custGeom>
                <a:avLst/>
                <a:gdLst>
                  <a:gd name="T0" fmla="*/ 49 w 49"/>
                  <a:gd name="T1" fmla="*/ 1 h 69"/>
                  <a:gd name="T2" fmla="*/ 47 w 49"/>
                  <a:gd name="T3" fmla="*/ 7 h 69"/>
                  <a:gd name="T4" fmla="*/ 43 w 49"/>
                  <a:gd name="T5" fmla="*/ 12 h 69"/>
                  <a:gd name="T6" fmla="*/ 37 w 49"/>
                  <a:gd name="T7" fmla="*/ 18 h 69"/>
                  <a:gd name="T8" fmla="*/ 33 w 49"/>
                  <a:gd name="T9" fmla="*/ 24 h 69"/>
                  <a:gd name="T10" fmla="*/ 25 w 49"/>
                  <a:gd name="T11" fmla="*/ 35 h 69"/>
                  <a:gd name="T12" fmla="*/ 17 w 49"/>
                  <a:gd name="T13" fmla="*/ 46 h 69"/>
                  <a:gd name="T14" fmla="*/ 8 w 49"/>
                  <a:gd name="T15" fmla="*/ 58 h 69"/>
                  <a:gd name="T16" fmla="*/ 0 w 49"/>
                  <a:gd name="T17" fmla="*/ 69 h 69"/>
                  <a:gd name="T18" fmla="*/ 1 w 49"/>
                  <a:gd name="T19" fmla="*/ 60 h 69"/>
                  <a:gd name="T20" fmla="*/ 3 w 49"/>
                  <a:gd name="T21" fmla="*/ 52 h 69"/>
                  <a:gd name="T22" fmla="*/ 7 w 49"/>
                  <a:gd name="T23" fmla="*/ 44 h 69"/>
                  <a:gd name="T24" fmla="*/ 13 w 49"/>
                  <a:gd name="T25" fmla="*/ 36 h 69"/>
                  <a:gd name="T26" fmla="*/ 20 w 49"/>
                  <a:gd name="T27" fmla="*/ 27 h 69"/>
                  <a:gd name="T28" fmla="*/ 27 w 49"/>
                  <a:gd name="T29" fmla="*/ 19 h 69"/>
                  <a:gd name="T30" fmla="*/ 36 w 49"/>
                  <a:gd name="T31" fmla="*/ 9 h 69"/>
                  <a:gd name="T32" fmla="*/ 44 w 49"/>
                  <a:gd name="T33" fmla="*/ 0 h 69"/>
                  <a:gd name="T34" fmla="*/ 45 w 49"/>
                  <a:gd name="T35" fmla="*/ 1 h 69"/>
                  <a:gd name="T36" fmla="*/ 47 w 49"/>
                  <a:gd name="T37" fmla="*/ 1 h 69"/>
                  <a:gd name="T38" fmla="*/ 48 w 49"/>
                  <a:gd name="T39" fmla="*/ 1 h 69"/>
                  <a:gd name="T40" fmla="*/ 49 w 49"/>
                  <a:gd name="T41" fmla="*/ 1 h 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69"/>
                  <a:gd name="T65" fmla="*/ 49 w 49"/>
                  <a:gd name="T66" fmla="*/ 69 h 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69">
                    <a:moveTo>
                      <a:pt x="49" y="1"/>
                    </a:moveTo>
                    <a:lnTo>
                      <a:pt x="47" y="7"/>
                    </a:lnTo>
                    <a:lnTo>
                      <a:pt x="43" y="12"/>
                    </a:lnTo>
                    <a:lnTo>
                      <a:pt x="37" y="18"/>
                    </a:lnTo>
                    <a:lnTo>
                      <a:pt x="33" y="24"/>
                    </a:lnTo>
                    <a:lnTo>
                      <a:pt x="25" y="35"/>
                    </a:lnTo>
                    <a:lnTo>
                      <a:pt x="17" y="46"/>
                    </a:lnTo>
                    <a:lnTo>
                      <a:pt x="8" y="58"/>
                    </a:lnTo>
                    <a:lnTo>
                      <a:pt x="0" y="69"/>
                    </a:lnTo>
                    <a:lnTo>
                      <a:pt x="1" y="60"/>
                    </a:lnTo>
                    <a:lnTo>
                      <a:pt x="3" y="52"/>
                    </a:lnTo>
                    <a:lnTo>
                      <a:pt x="7" y="44"/>
                    </a:lnTo>
                    <a:lnTo>
                      <a:pt x="13" y="36"/>
                    </a:lnTo>
                    <a:lnTo>
                      <a:pt x="20" y="27"/>
                    </a:lnTo>
                    <a:lnTo>
                      <a:pt x="27" y="19"/>
                    </a:lnTo>
                    <a:lnTo>
                      <a:pt x="36" y="9"/>
                    </a:lnTo>
                    <a:lnTo>
                      <a:pt x="44" y="0"/>
                    </a:lnTo>
                    <a:lnTo>
                      <a:pt x="45" y="1"/>
                    </a:lnTo>
                    <a:lnTo>
                      <a:pt x="47" y="1"/>
                    </a:lnTo>
                    <a:lnTo>
                      <a:pt x="48" y="1"/>
                    </a:lnTo>
                    <a:lnTo>
                      <a:pt x="49" y="1"/>
                    </a:lnTo>
                    <a:close/>
                  </a:path>
                </a:pathLst>
              </a:custGeom>
              <a:solidFill>
                <a:srgbClr val="000000"/>
              </a:solidFill>
              <a:ln w="9525">
                <a:noFill/>
                <a:round/>
                <a:headEnd/>
                <a:tailEnd/>
              </a:ln>
            </p:spPr>
            <p:txBody>
              <a:bodyPr/>
              <a:lstStyle/>
              <a:p>
                <a:endParaRPr lang="cs-CZ"/>
              </a:p>
            </p:txBody>
          </p:sp>
          <p:sp>
            <p:nvSpPr>
              <p:cNvPr id="69694" name="Freeform 60"/>
              <p:cNvSpPr>
                <a:spLocks/>
              </p:cNvSpPr>
              <p:nvPr/>
            </p:nvSpPr>
            <p:spPr bwMode="auto">
              <a:xfrm>
                <a:off x="1558" y="812"/>
                <a:ext cx="170" cy="728"/>
              </a:xfrm>
              <a:custGeom>
                <a:avLst/>
                <a:gdLst>
                  <a:gd name="T0" fmla="*/ 63 w 170"/>
                  <a:gd name="T1" fmla="*/ 12 h 728"/>
                  <a:gd name="T2" fmla="*/ 60 w 170"/>
                  <a:gd name="T3" fmla="*/ 57 h 728"/>
                  <a:gd name="T4" fmla="*/ 64 w 170"/>
                  <a:gd name="T5" fmla="*/ 93 h 728"/>
                  <a:gd name="T6" fmla="*/ 55 w 170"/>
                  <a:gd name="T7" fmla="*/ 121 h 728"/>
                  <a:gd name="T8" fmla="*/ 41 w 170"/>
                  <a:gd name="T9" fmla="*/ 147 h 728"/>
                  <a:gd name="T10" fmla="*/ 35 w 170"/>
                  <a:gd name="T11" fmla="*/ 175 h 728"/>
                  <a:gd name="T12" fmla="*/ 46 w 170"/>
                  <a:gd name="T13" fmla="*/ 220 h 728"/>
                  <a:gd name="T14" fmla="*/ 67 w 170"/>
                  <a:gd name="T15" fmla="*/ 276 h 728"/>
                  <a:gd name="T16" fmla="*/ 85 w 170"/>
                  <a:gd name="T17" fmla="*/ 333 h 728"/>
                  <a:gd name="T18" fmla="*/ 92 w 170"/>
                  <a:gd name="T19" fmla="*/ 394 h 728"/>
                  <a:gd name="T20" fmla="*/ 92 w 170"/>
                  <a:gd name="T21" fmla="*/ 450 h 728"/>
                  <a:gd name="T22" fmla="*/ 114 w 170"/>
                  <a:gd name="T23" fmla="*/ 536 h 728"/>
                  <a:gd name="T24" fmla="*/ 145 w 170"/>
                  <a:gd name="T25" fmla="*/ 637 h 728"/>
                  <a:gd name="T26" fmla="*/ 168 w 170"/>
                  <a:gd name="T27" fmla="*/ 712 h 728"/>
                  <a:gd name="T28" fmla="*/ 169 w 170"/>
                  <a:gd name="T29" fmla="*/ 727 h 728"/>
                  <a:gd name="T30" fmla="*/ 166 w 170"/>
                  <a:gd name="T31" fmla="*/ 728 h 728"/>
                  <a:gd name="T32" fmla="*/ 110 w 170"/>
                  <a:gd name="T33" fmla="*/ 580 h 728"/>
                  <a:gd name="T34" fmla="*/ 101 w 170"/>
                  <a:gd name="T35" fmla="*/ 546 h 728"/>
                  <a:gd name="T36" fmla="*/ 90 w 170"/>
                  <a:gd name="T37" fmla="*/ 512 h 728"/>
                  <a:gd name="T38" fmla="*/ 79 w 170"/>
                  <a:gd name="T39" fmla="*/ 478 h 728"/>
                  <a:gd name="T40" fmla="*/ 69 w 170"/>
                  <a:gd name="T41" fmla="*/ 444 h 728"/>
                  <a:gd name="T42" fmla="*/ 70 w 170"/>
                  <a:gd name="T43" fmla="*/ 410 h 728"/>
                  <a:gd name="T44" fmla="*/ 67 w 170"/>
                  <a:gd name="T45" fmla="*/ 351 h 728"/>
                  <a:gd name="T46" fmla="*/ 58 w 170"/>
                  <a:gd name="T47" fmla="*/ 304 h 728"/>
                  <a:gd name="T48" fmla="*/ 46 w 170"/>
                  <a:gd name="T49" fmla="*/ 260 h 728"/>
                  <a:gd name="T50" fmla="*/ 34 w 170"/>
                  <a:gd name="T51" fmla="*/ 215 h 728"/>
                  <a:gd name="T52" fmla="*/ 25 w 170"/>
                  <a:gd name="T53" fmla="*/ 169 h 728"/>
                  <a:gd name="T54" fmla="*/ 41 w 170"/>
                  <a:gd name="T55" fmla="*/ 126 h 728"/>
                  <a:gd name="T56" fmla="*/ 51 w 170"/>
                  <a:gd name="T57" fmla="*/ 81 h 728"/>
                  <a:gd name="T58" fmla="*/ 50 w 170"/>
                  <a:gd name="T59" fmla="*/ 43 h 728"/>
                  <a:gd name="T60" fmla="*/ 55 w 170"/>
                  <a:gd name="T61" fmla="*/ 7 h 728"/>
                  <a:gd name="T62" fmla="*/ 33 w 170"/>
                  <a:gd name="T63" fmla="*/ 30 h 728"/>
                  <a:gd name="T64" fmla="*/ 28 w 170"/>
                  <a:gd name="T65" fmla="*/ 65 h 728"/>
                  <a:gd name="T66" fmla="*/ 15 w 170"/>
                  <a:gd name="T67" fmla="*/ 86 h 728"/>
                  <a:gd name="T68" fmla="*/ 11 w 170"/>
                  <a:gd name="T69" fmla="*/ 112 h 728"/>
                  <a:gd name="T70" fmla="*/ 8 w 170"/>
                  <a:gd name="T71" fmla="*/ 115 h 728"/>
                  <a:gd name="T72" fmla="*/ 4 w 170"/>
                  <a:gd name="T73" fmla="*/ 115 h 728"/>
                  <a:gd name="T74" fmla="*/ 0 w 170"/>
                  <a:gd name="T75" fmla="*/ 91 h 728"/>
                  <a:gd name="T76" fmla="*/ 6 w 170"/>
                  <a:gd name="T77" fmla="*/ 69 h 728"/>
                  <a:gd name="T78" fmla="*/ 25 w 170"/>
                  <a:gd name="T79" fmla="*/ 43 h 728"/>
                  <a:gd name="T80" fmla="*/ 32 w 170"/>
                  <a:gd name="T81" fmla="*/ 13 h 728"/>
                  <a:gd name="T82" fmla="*/ 49 w 170"/>
                  <a:gd name="T83" fmla="*/ 1 h 728"/>
                  <a:gd name="T84" fmla="*/ 64 w 170"/>
                  <a:gd name="T85" fmla="*/ 4 h 7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0"/>
                  <a:gd name="T130" fmla="*/ 0 h 728"/>
                  <a:gd name="T131" fmla="*/ 170 w 170"/>
                  <a:gd name="T132" fmla="*/ 728 h 7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0" h="728">
                    <a:moveTo>
                      <a:pt x="64" y="4"/>
                    </a:moveTo>
                    <a:lnTo>
                      <a:pt x="63" y="12"/>
                    </a:lnTo>
                    <a:lnTo>
                      <a:pt x="60" y="33"/>
                    </a:lnTo>
                    <a:lnTo>
                      <a:pt x="60" y="57"/>
                    </a:lnTo>
                    <a:lnTo>
                      <a:pt x="66" y="77"/>
                    </a:lnTo>
                    <a:lnTo>
                      <a:pt x="64" y="93"/>
                    </a:lnTo>
                    <a:lnTo>
                      <a:pt x="61" y="106"/>
                    </a:lnTo>
                    <a:lnTo>
                      <a:pt x="55" y="121"/>
                    </a:lnTo>
                    <a:lnTo>
                      <a:pt x="49" y="134"/>
                    </a:lnTo>
                    <a:lnTo>
                      <a:pt x="41" y="147"/>
                    </a:lnTo>
                    <a:lnTo>
                      <a:pt x="38" y="161"/>
                    </a:lnTo>
                    <a:lnTo>
                      <a:pt x="35" y="175"/>
                    </a:lnTo>
                    <a:lnTo>
                      <a:pt x="38" y="191"/>
                    </a:lnTo>
                    <a:lnTo>
                      <a:pt x="46" y="220"/>
                    </a:lnTo>
                    <a:lnTo>
                      <a:pt x="57" y="247"/>
                    </a:lnTo>
                    <a:lnTo>
                      <a:pt x="67" y="276"/>
                    </a:lnTo>
                    <a:lnTo>
                      <a:pt x="76" y="304"/>
                    </a:lnTo>
                    <a:lnTo>
                      <a:pt x="85" y="333"/>
                    </a:lnTo>
                    <a:lnTo>
                      <a:pt x="90" y="363"/>
                    </a:lnTo>
                    <a:lnTo>
                      <a:pt x="92" y="394"/>
                    </a:lnTo>
                    <a:lnTo>
                      <a:pt x="90" y="426"/>
                    </a:lnTo>
                    <a:lnTo>
                      <a:pt x="92" y="450"/>
                    </a:lnTo>
                    <a:lnTo>
                      <a:pt x="101" y="489"/>
                    </a:lnTo>
                    <a:lnTo>
                      <a:pt x="114" y="536"/>
                    </a:lnTo>
                    <a:lnTo>
                      <a:pt x="129" y="588"/>
                    </a:lnTo>
                    <a:lnTo>
                      <a:pt x="145" y="637"/>
                    </a:lnTo>
                    <a:lnTo>
                      <a:pt x="158" y="681"/>
                    </a:lnTo>
                    <a:lnTo>
                      <a:pt x="168" y="712"/>
                    </a:lnTo>
                    <a:lnTo>
                      <a:pt x="170" y="726"/>
                    </a:lnTo>
                    <a:lnTo>
                      <a:pt x="169" y="727"/>
                    </a:lnTo>
                    <a:lnTo>
                      <a:pt x="168" y="728"/>
                    </a:lnTo>
                    <a:lnTo>
                      <a:pt x="166" y="728"/>
                    </a:lnTo>
                    <a:lnTo>
                      <a:pt x="164" y="727"/>
                    </a:lnTo>
                    <a:lnTo>
                      <a:pt x="110" y="580"/>
                    </a:lnTo>
                    <a:lnTo>
                      <a:pt x="105" y="563"/>
                    </a:lnTo>
                    <a:lnTo>
                      <a:pt x="101" y="546"/>
                    </a:lnTo>
                    <a:lnTo>
                      <a:pt x="94" y="529"/>
                    </a:lnTo>
                    <a:lnTo>
                      <a:pt x="90" y="512"/>
                    </a:lnTo>
                    <a:lnTo>
                      <a:pt x="85" y="495"/>
                    </a:lnTo>
                    <a:lnTo>
                      <a:pt x="79" y="478"/>
                    </a:lnTo>
                    <a:lnTo>
                      <a:pt x="74" y="461"/>
                    </a:lnTo>
                    <a:lnTo>
                      <a:pt x="69" y="444"/>
                    </a:lnTo>
                    <a:lnTo>
                      <a:pt x="69" y="435"/>
                    </a:lnTo>
                    <a:lnTo>
                      <a:pt x="70" y="410"/>
                    </a:lnTo>
                    <a:lnTo>
                      <a:pt x="69" y="379"/>
                    </a:lnTo>
                    <a:lnTo>
                      <a:pt x="67" y="351"/>
                    </a:lnTo>
                    <a:lnTo>
                      <a:pt x="63" y="327"/>
                    </a:lnTo>
                    <a:lnTo>
                      <a:pt x="58" y="304"/>
                    </a:lnTo>
                    <a:lnTo>
                      <a:pt x="53" y="282"/>
                    </a:lnTo>
                    <a:lnTo>
                      <a:pt x="46" y="260"/>
                    </a:lnTo>
                    <a:lnTo>
                      <a:pt x="40" y="238"/>
                    </a:lnTo>
                    <a:lnTo>
                      <a:pt x="34" y="215"/>
                    </a:lnTo>
                    <a:lnTo>
                      <a:pt x="28" y="192"/>
                    </a:lnTo>
                    <a:lnTo>
                      <a:pt x="25" y="169"/>
                    </a:lnTo>
                    <a:lnTo>
                      <a:pt x="31" y="146"/>
                    </a:lnTo>
                    <a:lnTo>
                      <a:pt x="41" y="126"/>
                    </a:lnTo>
                    <a:lnTo>
                      <a:pt x="50" y="104"/>
                    </a:lnTo>
                    <a:lnTo>
                      <a:pt x="51" y="81"/>
                    </a:lnTo>
                    <a:lnTo>
                      <a:pt x="49" y="63"/>
                    </a:lnTo>
                    <a:lnTo>
                      <a:pt x="50" y="43"/>
                    </a:lnTo>
                    <a:lnTo>
                      <a:pt x="52" y="25"/>
                    </a:lnTo>
                    <a:lnTo>
                      <a:pt x="55" y="7"/>
                    </a:lnTo>
                    <a:lnTo>
                      <a:pt x="39" y="16"/>
                    </a:lnTo>
                    <a:lnTo>
                      <a:pt x="33" y="30"/>
                    </a:lnTo>
                    <a:lnTo>
                      <a:pt x="31" y="47"/>
                    </a:lnTo>
                    <a:lnTo>
                      <a:pt x="28" y="65"/>
                    </a:lnTo>
                    <a:lnTo>
                      <a:pt x="21" y="75"/>
                    </a:lnTo>
                    <a:lnTo>
                      <a:pt x="15" y="86"/>
                    </a:lnTo>
                    <a:lnTo>
                      <a:pt x="12" y="99"/>
                    </a:lnTo>
                    <a:lnTo>
                      <a:pt x="11" y="112"/>
                    </a:lnTo>
                    <a:lnTo>
                      <a:pt x="10" y="113"/>
                    </a:lnTo>
                    <a:lnTo>
                      <a:pt x="8" y="115"/>
                    </a:lnTo>
                    <a:lnTo>
                      <a:pt x="6" y="115"/>
                    </a:lnTo>
                    <a:lnTo>
                      <a:pt x="4" y="115"/>
                    </a:lnTo>
                    <a:lnTo>
                      <a:pt x="2" y="103"/>
                    </a:lnTo>
                    <a:lnTo>
                      <a:pt x="0" y="91"/>
                    </a:lnTo>
                    <a:lnTo>
                      <a:pt x="3" y="78"/>
                    </a:lnTo>
                    <a:lnTo>
                      <a:pt x="6" y="69"/>
                    </a:lnTo>
                    <a:lnTo>
                      <a:pt x="20" y="58"/>
                    </a:lnTo>
                    <a:lnTo>
                      <a:pt x="25" y="43"/>
                    </a:lnTo>
                    <a:lnTo>
                      <a:pt x="27" y="28"/>
                    </a:lnTo>
                    <a:lnTo>
                      <a:pt x="32" y="13"/>
                    </a:lnTo>
                    <a:lnTo>
                      <a:pt x="40" y="5"/>
                    </a:lnTo>
                    <a:lnTo>
                      <a:pt x="49" y="1"/>
                    </a:lnTo>
                    <a:lnTo>
                      <a:pt x="57" y="0"/>
                    </a:lnTo>
                    <a:lnTo>
                      <a:pt x="64" y="4"/>
                    </a:lnTo>
                    <a:close/>
                  </a:path>
                </a:pathLst>
              </a:custGeom>
              <a:solidFill>
                <a:srgbClr val="000000"/>
              </a:solidFill>
              <a:ln w="9525">
                <a:noFill/>
                <a:round/>
                <a:headEnd/>
                <a:tailEnd/>
              </a:ln>
            </p:spPr>
            <p:txBody>
              <a:bodyPr/>
              <a:lstStyle/>
              <a:p>
                <a:endParaRPr lang="cs-CZ"/>
              </a:p>
            </p:txBody>
          </p:sp>
          <p:sp>
            <p:nvSpPr>
              <p:cNvPr id="69695" name="Freeform 61"/>
              <p:cNvSpPr>
                <a:spLocks/>
              </p:cNvSpPr>
              <p:nvPr/>
            </p:nvSpPr>
            <p:spPr bwMode="auto">
              <a:xfrm>
                <a:off x="2249" y="829"/>
                <a:ext cx="51" cy="67"/>
              </a:xfrm>
              <a:custGeom>
                <a:avLst/>
                <a:gdLst>
                  <a:gd name="T0" fmla="*/ 51 w 51"/>
                  <a:gd name="T1" fmla="*/ 2 h 67"/>
                  <a:gd name="T2" fmla="*/ 46 w 51"/>
                  <a:gd name="T3" fmla="*/ 10 h 67"/>
                  <a:gd name="T4" fmla="*/ 41 w 51"/>
                  <a:gd name="T5" fmla="*/ 18 h 67"/>
                  <a:gd name="T6" fmla="*/ 34 w 51"/>
                  <a:gd name="T7" fmla="*/ 28 h 67"/>
                  <a:gd name="T8" fmla="*/ 27 w 51"/>
                  <a:gd name="T9" fmla="*/ 37 h 67"/>
                  <a:gd name="T10" fmla="*/ 20 w 51"/>
                  <a:gd name="T11" fmla="*/ 47 h 67"/>
                  <a:gd name="T12" fmla="*/ 14 w 51"/>
                  <a:gd name="T13" fmla="*/ 55 h 67"/>
                  <a:gd name="T14" fmla="*/ 8 w 51"/>
                  <a:gd name="T15" fmla="*/ 63 h 67"/>
                  <a:gd name="T16" fmla="*/ 4 w 51"/>
                  <a:gd name="T17" fmla="*/ 67 h 67"/>
                  <a:gd name="T18" fmla="*/ 0 w 51"/>
                  <a:gd name="T19" fmla="*/ 63 h 67"/>
                  <a:gd name="T20" fmla="*/ 3 w 51"/>
                  <a:gd name="T21" fmla="*/ 58 h 67"/>
                  <a:gd name="T22" fmla="*/ 5 w 51"/>
                  <a:gd name="T23" fmla="*/ 53 h 67"/>
                  <a:gd name="T24" fmla="*/ 10 w 51"/>
                  <a:gd name="T25" fmla="*/ 47 h 67"/>
                  <a:gd name="T26" fmla="*/ 15 w 51"/>
                  <a:gd name="T27" fmla="*/ 40 h 67"/>
                  <a:gd name="T28" fmla="*/ 20 w 51"/>
                  <a:gd name="T29" fmla="*/ 31 h 67"/>
                  <a:gd name="T30" fmla="*/ 26 w 51"/>
                  <a:gd name="T31" fmla="*/ 24 h 67"/>
                  <a:gd name="T32" fmla="*/ 32 w 51"/>
                  <a:gd name="T33" fmla="*/ 16 h 67"/>
                  <a:gd name="T34" fmla="*/ 37 w 51"/>
                  <a:gd name="T35" fmla="*/ 7 h 67"/>
                  <a:gd name="T36" fmla="*/ 40 w 51"/>
                  <a:gd name="T37" fmla="*/ 3 h 67"/>
                  <a:gd name="T38" fmla="*/ 44 w 51"/>
                  <a:gd name="T39" fmla="*/ 0 h 67"/>
                  <a:gd name="T40" fmla="*/ 48 w 51"/>
                  <a:gd name="T41" fmla="*/ 0 h 67"/>
                  <a:gd name="T42" fmla="*/ 51 w 51"/>
                  <a:gd name="T43" fmla="*/ 2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67"/>
                  <a:gd name="T68" fmla="*/ 51 w 51"/>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67">
                    <a:moveTo>
                      <a:pt x="51" y="2"/>
                    </a:moveTo>
                    <a:lnTo>
                      <a:pt x="46" y="10"/>
                    </a:lnTo>
                    <a:lnTo>
                      <a:pt x="41" y="18"/>
                    </a:lnTo>
                    <a:lnTo>
                      <a:pt x="34" y="28"/>
                    </a:lnTo>
                    <a:lnTo>
                      <a:pt x="27" y="37"/>
                    </a:lnTo>
                    <a:lnTo>
                      <a:pt x="20" y="47"/>
                    </a:lnTo>
                    <a:lnTo>
                      <a:pt x="14" y="55"/>
                    </a:lnTo>
                    <a:lnTo>
                      <a:pt x="8" y="63"/>
                    </a:lnTo>
                    <a:lnTo>
                      <a:pt x="4" y="67"/>
                    </a:lnTo>
                    <a:lnTo>
                      <a:pt x="0" y="63"/>
                    </a:lnTo>
                    <a:lnTo>
                      <a:pt x="3" y="58"/>
                    </a:lnTo>
                    <a:lnTo>
                      <a:pt x="5" y="53"/>
                    </a:lnTo>
                    <a:lnTo>
                      <a:pt x="10" y="47"/>
                    </a:lnTo>
                    <a:lnTo>
                      <a:pt x="15" y="40"/>
                    </a:lnTo>
                    <a:lnTo>
                      <a:pt x="20" y="31"/>
                    </a:lnTo>
                    <a:lnTo>
                      <a:pt x="26" y="24"/>
                    </a:lnTo>
                    <a:lnTo>
                      <a:pt x="32" y="16"/>
                    </a:lnTo>
                    <a:lnTo>
                      <a:pt x="37" y="7"/>
                    </a:lnTo>
                    <a:lnTo>
                      <a:pt x="40" y="3"/>
                    </a:lnTo>
                    <a:lnTo>
                      <a:pt x="44" y="0"/>
                    </a:lnTo>
                    <a:lnTo>
                      <a:pt x="48" y="0"/>
                    </a:lnTo>
                    <a:lnTo>
                      <a:pt x="51" y="2"/>
                    </a:lnTo>
                    <a:close/>
                  </a:path>
                </a:pathLst>
              </a:custGeom>
              <a:solidFill>
                <a:srgbClr val="000000"/>
              </a:solidFill>
              <a:ln w="9525">
                <a:noFill/>
                <a:round/>
                <a:headEnd/>
                <a:tailEnd/>
              </a:ln>
            </p:spPr>
            <p:txBody>
              <a:bodyPr/>
              <a:lstStyle/>
              <a:p>
                <a:endParaRPr lang="cs-CZ"/>
              </a:p>
            </p:txBody>
          </p:sp>
          <p:sp>
            <p:nvSpPr>
              <p:cNvPr id="69696" name="Freeform 62"/>
              <p:cNvSpPr>
                <a:spLocks/>
              </p:cNvSpPr>
              <p:nvPr/>
            </p:nvSpPr>
            <p:spPr bwMode="auto">
              <a:xfrm>
                <a:off x="1737" y="1132"/>
                <a:ext cx="247" cy="348"/>
              </a:xfrm>
              <a:custGeom>
                <a:avLst/>
                <a:gdLst>
                  <a:gd name="T0" fmla="*/ 247 w 247"/>
                  <a:gd name="T1" fmla="*/ 112 h 348"/>
                  <a:gd name="T2" fmla="*/ 240 w 247"/>
                  <a:gd name="T3" fmla="*/ 158 h 348"/>
                  <a:gd name="T4" fmla="*/ 238 w 247"/>
                  <a:gd name="T5" fmla="*/ 150 h 348"/>
                  <a:gd name="T6" fmla="*/ 228 w 247"/>
                  <a:gd name="T7" fmla="*/ 75 h 348"/>
                  <a:gd name="T8" fmla="*/ 184 w 247"/>
                  <a:gd name="T9" fmla="*/ 30 h 348"/>
                  <a:gd name="T10" fmla="*/ 129 w 247"/>
                  <a:gd name="T11" fmla="*/ 13 h 348"/>
                  <a:gd name="T12" fmla="*/ 66 w 247"/>
                  <a:gd name="T13" fmla="*/ 24 h 348"/>
                  <a:gd name="T14" fmla="*/ 42 w 247"/>
                  <a:gd name="T15" fmla="*/ 37 h 348"/>
                  <a:gd name="T16" fmla="*/ 26 w 247"/>
                  <a:gd name="T17" fmla="*/ 54 h 348"/>
                  <a:gd name="T18" fmla="*/ 26 w 247"/>
                  <a:gd name="T19" fmla="*/ 65 h 348"/>
                  <a:gd name="T20" fmla="*/ 60 w 247"/>
                  <a:gd name="T21" fmla="*/ 62 h 348"/>
                  <a:gd name="T22" fmla="*/ 95 w 247"/>
                  <a:gd name="T23" fmla="*/ 60 h 348"/>
                  <a:gd name="T24" fmla="*/ 136 w 247"/>
                  <a:gd name="T25" fmla="*/ 64 h 348"/>
                  <a:gd name="T26" fmla="*/ 180 w 247"/>
                  <a:gd name="T27" fmla="*/ 77 h 348"/>
                  <a:gd name="T28" fmla="*/ 213 w 247"/>
                  <a:gd name="T29" fmla="*/ 106 h 348"/>
                  <a:gd name="T30" fmla="*/ 228 w 247"/>
                  <a:gd name="T31" fmla="*/ 135 h 348"/>
                  <a:gd name="T32" fmla="*/ 223 w 247"/>
                  <a:gd name="T33" fmla="*/ 141 h 348"/>
                  <a:gd name="T34" fmla="*/ 207 w 247"/>
                  <a:gd name="T35" fmla="*/ 118 h 348"/>
                  <a:gd name="T36" fmla="*/ 195 w 247"/>
                  <a:gd name="T37" fmla="*/ 100 h 348"/>
                  <a:gd name="T38" fmla="*/ 189 w 247"/>
                  <a:gd name="T39" fmla="*/ 150 h 348"/>
                  <a:gd name="T40" fmla="*/ 205 w 247"/>
                  <a:gd name="T41" fmla="*/ 153 h 348"/>
                  <a:gd name="T42" fmla="*/ 228 w 247"/>
                  <a:gd name="T43" fmla="*/ 154 h 348"/>
                  <a:gd name="T44" fmla="*/ 236 w 247"/>
                  <a:gd name="T45" fmla="*/ 170 h 348"/>
                  <a:gd name="T46" fmla="*/ 225 w 247"/>
                  <a:gd name="T47" fmla="*/ 222 h 348"/>
                  <a:gd name="T48" fmla="*/ 207 w 247"/>
                  <a:gd name="T49" fmla="*/ 250 h 348"/>
                  <a:gd name="T50" fmla="*/ 206 w 247"/>
                  <a:gd name="T51" fmla="*/ 287 h 348"/>
                  <a:gd name="T52" fmla="*/ 222 w 247"/>
                  <a:gd name="T53" fmla="*/ 342 h 348"/>
                  <a:gd name="T54" fmla="*/ 212 w 247"/>
                  <a:gd name="T55" fmla="*/ 348 h 348"/>
                  <a:gd name="T56" fmla="*/ 190 w 247"/>
                  <a:gd name="T57" fmla="*/ 308 h 348"/>
                  <a:gd name="T58" fmla="*/ 197 w 247"/>
                  <a:gd name="T59" fmla="*/ 249 h 348"/>
                  <a:gd name="T60" fmla="*/ 219 w 247"/>
                  <a:gd name="T61" fmla="*/ 210 h 348"/>
                  <a:gd name="T62" fmla="*/ 229 w 247"/>
                  <a:gd name="T63" fmla="*/ 182 h 348"/>
                  <a:gd name="T64" fmla="*/ 224 w 247"/>
                  <a:gd name="T65" fmla="*/ 165 h 348"/>
                  <a:gd name="T66" fmla="*/ 207 w 247"/>
                  <a:gd name="T67" fmla="*/ 163 h 348"/>
                  <a:gd name="T68" fmla="*/ 199 w 247"/>
                  <a:gd name="T69" fmla="*/ 189 h 348"/>
                  <a:gd name="T70" fmla="*/ 183 w 247"/>
                  <a:gd name="T71" fmla="*/ 179 h 348"/>
                  <a:gd name="T72" fmla="*/ 178 w 247"/>
                  <a:gd name="T73" fmla="*/ 134 h 348"/>
                  <a:gd name="T74" fmla="*/ 183 w 247"/>
                  <a:gd name="T75" fmla="*/ 93 h 348"/>
                  <a:gd name="T76" fmla="*/ 139 w 247"/>
                  <a:gd name="T77" fmla="*/ 82 h 348"/>
                  <a:gd name="T78" fmla="*/ 59 w 247"/>
                  <a:gd name="T79" fmla="*/ 77 h 348"/>
                  <a:gd name="T80" fmla="*/ 11 w 247"/>
                  <a:gd name="T81" fmla="*/ 86 h 348"/>
                  <a:gd name="T82" fmla="*/ 2 w 247"/>
                  <a:gd name="T83" fmla="*/ 75 h 348"/>
                  <a:gd name="T84" fmla="*/ 30 w 247"/>
                  <a:gd name="T85" fmla="*/ 33 h 348"/>
                  <a:gd name="T86" fmla="*/ 73 w 247"/>
                  <a:gd name="T87" fmla="*/ 10 h 348"/>
                  <a:gd name="T88" fmla="*/ 122 w 247"/>
                  <a:gd name="T89" fmla="*/ 0 h 348"/>
                  <a:gd name="T90" fmla="*/ 170 w 247"/>
                  <a:gd name="T91" fmla="*/ 8 h 348"/>
                  <a:gd name="T92" fmla="*/ 213 w 247"/>
                  <a:gd name="T93" fmla="*/ 34 h 34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7"/>
                  <a:gd name="T142" fmla="*/ 0 h 348"/>
                  <a:gd name="T143" fmla="*/ 247 w 247"/>
                  <a:gd name="T144" fmla="*/ 348 h 34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7" h="348">
                    <a:moveTo>
                      <a:pt x="236" y="66"/>
                    </a:moveTo>
                    <a:lnTo>
                      <a:pt x="245" y="88"/>
                    </a:lnTo>
                    <a:lnTo>
                      <a:pt x="247" y="112"/>
                    </a:lnTo>
                    <a:lnTo>
                      <a:pt x="246" y="138"/>
                    </a:lnTo>
                    <a:lnTo>
                      <a:pt x="241" y="159"/>
                    </a:lnTo>
                    <a:lnTo>
                      <a:pt x="240" y="158"/>
                    </a:lnTo>
                    <a:lnTo>
                      <a:pt x="240" y="156"/>
                    </a:lnTo>
                    <a:lnTo>
                      <a:pt x="239" y="152"/>
                    </a:lnTo>
                    <a:lnTo>
                      <a:pt x="238" y="150"/>
                    </a:lnTo>
                    <a:lnTo>
                      <a:pt x="240" y="123"/>
                    </a:lnTo>
                    <a:lnTo>
                      <a:pt x="236" y="98"/>
                    </a:lnTo>
                    <a:lnTo>
                      <a:pt x="228" y="75"/>
                    </a:lnTo>
                    <a:lnTo>
                      <a:pt x="213" y="54"/>
                    </a:lnTo>
                    <a:lnTo>
                      <a:pt x="200" y="41"/>
                    </a:lnTo>
                    <a:lnTo>
                      <a:pt x="184" y="30"/>
                    </a:lnTo>
                    <a:lnTo>
                      <a:pt x="168" y="22"/>
                    </a:lnTo>
                    <a:lnTo>
                      <a:pt x="149" y="16"/>
                    </a:lnTo>
                    <a:lnTo>
                      <a:pt x="129" y="13"/>
                    </a:lnTo>
                    <a:lnTo>
                      <a:pt x="108" y="13"/>
                    </a:lnTo>
                    <a:lnTo>
                      <a:pt x="88" y="17"/>
                    </a:lnTo>
                    <a:lnTo>
                      <a:pt x="66" y="24"/>
                    </a:lnTo>
                    <a:lnTo>
                      <a:pt x="57" y="28"/>
                    </a:lnTo>
                    <a:lnTo>
                      <a:pt x="49" y="33"/>
                    </a:lnTo>
                    <a:lnTo>
                      <a:pt x="42" y="37"/>
                    </a:lnTo>
                    <a:lnTo>
                      <a:pt x="36" y="43"/>
                    </a:lnTo>
                    <a:lnTo>
                      <a:pt x="30" y="48"/>
                    </a:lnTo>
                    <a:lnTo>
                      <a:pt x="26" y="54"/>
                    </a:lnTo>
                    <a:lnTo>
                      <a:pt x="22" y="60"/>
                    </a:lnTo>
                    <a:lnTo>
                      <a:pt x="18" y="66"/>
                    </a:lnTo>
                    <a:lnTo>
                      <a:pt x="26" y="65"/>
                    </a:lnTo>
                    <a:lnTo>
                      <a:pt x="37" y="63"/>
                    </a:lnTo>
                    <a:lnTo>
                      <a:pt x="48" y="62"/>
                    </a:lnTo>
                    <a:lnTo>
                      <a:pt x="60" y="62"/>
                    </a:lnTo>
                    <a:lnTo>
                      <a:pt x="72" y="60"/>
                    </a:lnTo>
                    <a:lnTo>
                      <a:pt x="83" y="60"/>
                    </a:lnTo>
                    <a:lnTo>
                      <a:pt x="95" y="60"/>
                    </a:lnTo>
                    <a:lnTo>
                      <a:pt x="105" y="60"/>
                    </a:lnTo>
                    <a:lnTo>
                      <a:pt x="121" y="62"/>
                    </a:lnTo>
                    <a:lnTo>
                      <a:pt x="136" y="64"/>
                    </a:lnTo>
                    <a:lnTo>
                      <a:pt x="152" y="66"/>
                    </a:lnTo>
                    <a:lnTo>
                      <a:pt x="166" y="71"/>
                    </a:lnTo>
                    <a:lnTo>
                      <a:pt x="180" y="77"/>
                    </a:lnTo>
                    <a:lnTo>
                      <a:pt x="192" y="84"/>
                    </a:lnTo>
                    <a:lnTo>
                      <a:pt x="204" y="94"/>
                    </a:lnTo>
                    <a:lnTo>
                      <a:pt x="213" y="106"/>
                    </a:lnTo>
                    <a:lnTo>
                      <a:pt x="218" y="115"/>
                    </a:lnTo>
                    <a:lnTo>
                      <a:pt x="223" y="125"/>
                    </a:lnTo>
                    <a:lnTo>
                      <a:pt x="228" y="135"/>
                    </a:lnTo>
                    <a:lnTo>
                      <a:pt x="231" y="144"/>
                    </a:lnTo>
                    <a:lnTo>
                      <a:pt x="227" y="144"/>
                    </a:lnTo>
                    <a:lnTo>
                      <a:pt x="223" y="141"/>
                    </a:lnTo>
                    <a:lnTo>
                      <a:pt x="217" y="135"/>
                    </a:lnTo>
                    <a:lnTo>
                      <a:pt x="212" y="127"/>
                    </a:lnTo>
                    <a:lnTo>
                      <a:pt x="207" y="118"/>
                    </a:lnTo>
                    <a:lnTo>
                      <a:pt x="203" y="111"/>
                    </a:lnTo>
                    <a:lnTo>
                      <a:pt x="199" y="104"/>
                    </a:lnTo>
                    <a:lnTo>
                      <a:pt x="195" y="100"/>
                    </a:lnTo>
                    <a:lnTo>
                      <a:pt x="195" y="117"/>
                    </a:lnTo>
                    <a:lnTo>
                      <a:pt x="192" y="134"/>
                    </a:lnTo>
                    <a:lnTo>
                      <a:pt x="189" y="150"/>
                    </a:lnTo>
                    <a:lnTo>
                      <a:pt x="194" y="165"/>
                    </a:lnTo>
                    <a:lnTo>
                      <a:pt x="198" y="159"/>
                    </a:lnTo>
                    <a:lnTo>
                      <a:pt x="205" y="153"/>
                    </a:lnTo>
                    <a:lnTo>
                      <a:pt x="212" y="150"/>
                    </a:lnTo>
                    <a:lnTo>
                      <a:pt x="222" y="151"/>
                    </a:lnTo>
                    <a:lnTo>
                      <a:pt x="228" y="154"/>
                    </a:lnTo>
                    <a:lnTo>
                      <a:pt x="233" y="158"/>
                    </a:lnTo>
                    <a:lnTo>
                      <a:pt x="235" y="164"/>
                    </a:lnTo>
                    <a:lnTo>
                      <a:pt x="236" y="170"/>
                    </a:lnTo>
                    <a:lnTo>
                      <a:pt x="236" y="189"/>
                    </a:lnTo>
                    <a:lnTo>
                      <a:pt x="233" y="208"/>
                    </a:lnTo>
                    <a:lnTo>
                      <a:pt x="225" y="222"/>
                    </a:lnTo>
                    <a:lnTo>
                      <a:pt x="216" y="234"/>
                    </a:lnTo>
                    <a:lnTo>
                      <a:pt x="211" y="241"/>
                    </a:lnTo>
                    <a:lnTo>
                      <a:pt x="207" y="250"/>
                    </a:lnTo>
                    <a:lnTo>
                      <a:pt x="207" y="260"/>
                    </a:lnTo>
                    <a:lnTo>
                      <a:pt x="206" y="269"/>
                    </a:lnTo>
                    <a:lnTo>
                      <a:pt x="206" y="287"/>
                    </a:lnTo>
                    <a:lnTo>
                      <a:pt x="209" y="307"/>
                    </a:lnTo>
                    <a:lnTo>
                      <a:pt x="213" y="325"/>
                    </a:lnTo>
                    <a:lnTo>
                      <a:pt x="222" y="342"/>
                    </a:lnTo>
                    <a:lnTo>
                      <a:pt x="219" y="345"/>
                    </a:lnTo>
                    <a:lnTo>
                      <a:pt x="216" y="348"/>
                    </a:lnTo>
                    <a:lnTo>
                      <a:pt x="212" y="348"/>
                    </a:lnTo>
                    <a:lnTo>
                      <a:pt x="205" y="346"/>
                    </a:lnTo>
                    <a:lnTo>
                      <a:pt x="193" y="330"/>
                    </a:lnTo>
                    <a:lnTo>
                      <a:pt x="190" y="308"/>
                    </a:lnTo>
                    <a:lnTo>
                      <a:pt x="190" y="284"/>
                    </a:lnTo>
                    <a:lnTo>
                      <a:pt x="193" y="262"/>
                    </a:lnTo>
                    <a:lnTo>
                      <a:pt x="197" y="249"/>
                    </a:lnTo>
                    <a:lnTo>
                      <a:pt x="200" y="238"/>
                    </a:lnTo>
                    <a:lnTo>
                      <a:pt x="207" y="226"/>
                    </a:lnTo>
                    <a:lnTo>
                      <a:pt x="219" y="210"/>
                    </a:lnTo>
                    <a:lnTo>
                      <a:pt x="224" y="202"/>
                    </a:lnTo>
                    <a:lnTo>
                      <a:pt x="228" y="192"/>
                    </a:lnTo>
                    <a:lnTo>
                      <a:pt x="229" y="182"/>
                    </a:lnTo>
                    <a:lnTo>
                      <a:pt x="228" y="173"/>
                    </a:lnTo>
                    <a:lnTo>
                      <a:pt x="225" y="169"/>
                    </a:lnTo>
                    <a:lnTo>
                      <a:pt x="224" y="165"/>
                    </a:lnTo>
                    <a:lnTo>
                      <a:pt x="221" y="162"/>
                    </a:lnTo>
                    <a:lnTo>
                      <a:pt x="217" y="161"/>
                    </a:lnTo>
                    <a:lnTo>
                      <a:pt x="207" y="163"/>
                    </a:lnTo>
                    <a:lnTo>
                      <a:pt x="201" y="171"/>
                    </a:lnTo>
                    <a:lnTo>
                      <a:pt x="199" y="181"/>
                    </a:lnTo>
                    <a:lnTo>
                      <a:pt x="199" y="189"/>
                    </a:lnTo>
                    <a:lnTo>
                      <a:pt x="192" y="189"/>
                    </a:lnTo>
                    <a:lnTo>
                      <a:pt x="187" y="185"/>
                    </a:lnTo>
                    <a:lnTo>
                      <a:pt x="183" y="179"/>
                    </a:lnTo>
                    <a:lnTo>
                      <a:pt x="180" y="173"/>
                    </a:lnTo>
                    <a:lnTo>
                      <a:pt x="176" y="153"/>
                    </a:lnTo>
                    <a:lnTo>
                      <a:pt x="178" y="134"/>
                    </a:lnTo>
                    <a:lnTo>
                      <a:pt x="184" y="115"/>
                    </a:lnTo>
                    <a:lnTo>
                      <a:pt x="187" y="95"/>
                    </a:lnTo>
                    <a:lnTo>
                      <a:pt x="183" y="93"/>
                    </a:lnTo>
                    <a:lnTo>
                      <a:pt x="172" y="89"/>
                    </a:lnTo>
                    <a:lnTo>
                      <a:pt x="158" y="86"/>
                    </a:lnTo>
                    <a:lnTo>
                      <a:pt x="139" y="82"/>
                    </a:lnTo>
                    <a:lnTo>
                      <a:pt x="114" y="78"/>
                    </a:lnTo>
                    <a:lnTo>
                      <a:pt x="88" y="77"/>
                    </a:lnTo>
                    <a:lnTo>
                      <a:pt x="59" y="77"/>
                    </a:lnTo>
                    <a:lnTo>
                      <a:pt x="29" y="81"/>
                    </a:lnTo>
                    <a:lnTo>
                      <a:pt x="18" y="83"/>
                    </a:lnTo>
                    <a:lnTo>
                      <a:pt x="11" y="86"/>
                    </a:lnTo>
                    <a:lnTo>
                      <a:pt x="5" y="89"/>
                    </a:lnTo>
                    <a:lnTo>
                      <a:pt x="0" y="93"/>
                    </a:lnTo>
                    <a:lnTo>
                      <a:pt x="2" y="75"/>
                    </a:lnTo>
                    <a:lnTo>
                      <a:pt x="8" y="58"/>
                    </a:lnTo>
                    <a:lnTo>
                      <a:pt x="18" y="45"/>
                    </a:lnTo>
                    <a:lnTo>
                      <a:pt x="30" y="33"/>
                    </a:lnTo>
                    <a:lnTo>
                      <a:pt x="43" y="23"/>
                    </a:lnTo>
                    <a:lnTo>
                      <a:pt x="58" y="16"/>
                    </a:lnTo>
                    <a:lnTo>
                      <a:pt x="73" y="10"/>
                    </a:lnTo>
                    <a:lnTo>
                      <a:pt x="89" y="5"/>
                    </a:lnTo>
                    <a:lnTo>
                      <a:pt x="105" y="1"/>
                    </a:lnTo>
                    <a:lnTo>
                      <a:pt x="122" y="0"/>
                    </a:lnTo>
                    <a:lnTo>
                      <a:pt x="137" y="0"/>
                    </a:lnTo>
                    <a:lnTo>
                      <a:pt x="154" y="4"/>
                    </a:lnTo>
                    <a:lnTo>
                      <a:pt x="170" y="8"/>
                    </a:lnTo>
                    <a:lnTo>
                      <a:pt x="186" y="16"/>
                    </a:lnTo>
                    <a:lnTo>
                      <a:pt x="200" y="24"/>
                    </a:lnTo>
                    <a:lnTo>
                      <a:pt x="213" y="34"/>
                    </a:lnTo>
                    <a:lnTo>
                      <a:pt x="236" y="66"/>
                    </a:lnTo>
                    <a:close/>
                  </a:path>
                </a:pathLst>
              </a:custGeom>
              <a:solidFill>
                <a:srgbClr val="000000"/>
              </a:solidFill>
              <a:ln w="9525">
                <a:noFill/>
                <a:round/>
                <a:headEnd/>
                <a:tailEnd/>
              </a:ln>
            </p:spPr>
            <p:txBody>
              <a:bodyPr/>
              <a:lstStyle/>
              <a:p>
                <a:endParaRPr lang="cs-CZ"/>
              </a:p>
            </p:txBody>
          </p:sp>
          <p:sp>
            <p:nvSpPr>
              <p:cNvPr id="69697" name="Freeform 63"/>
              <p:cNvSpPr>
                <a:spLocks/>
              </p:cNvSpPr>
              <p:nvPr/>
            </p:nvSpPr>
            <p:spPr bwMode="auto">
              <a:xfrm>
                <a:off x="1716" y="1250"/>
                <a:ext cx="186" cy="270"/>
              </a:xfrm>
              <a:custGeom>
                <a:avLst/>
                <a:gdLst>
                  <a:gd name="T0" fmla="*/ 34 w 186"/>
                  <a:gd name="T1" fmla="*/ 3 h 270"/>
                  <a:gd name="T2" fmla="*/ 73 w 186"/>
                  <a:gd name="T3" fmla="*/ 28 h 270"/>
                  <a:gd name="T4" fmla="*/ 93 w 186"/>
                  <a:gd name="T5" fmla="*/ 65 h 270"/>
                  <a:gd name="T6" fmla="*/ 97 w 186"/>
                  <a:gd name="T7" fmla="*/ 99 h 270"/>
                  <a:gd name="T8" fmla="*/ 90 w 186"/>
                  <a:gd name="T9" fmla="*/ 103 h 270"/>
                  <a:gd name="T10" fmla="*/ 75 w 186"/>
                  <a:gd name="T11" fmla="*/ 59 h 270"/>
                  <a:gd name="T12" fmla="*/ 47 w 186"/>
                  <a:gd name="T13" fmla="*/ 32 h 270"/>
                  <a:gd name="T14" fmla="*/ 32 w 186"/>
                  <a:gd name="T15" fmla="*/ 26 h 270"/>
                  <a:gd name="T16" fmla="*/ 31 w 186"/>
                  <a:gd name="T17" fmla="*/ 47 h 270"/>
                  <a:gd name="T18" fmla="*/ 34 w 186"/>
                  <a:gd name="T19" fmla="*/ 90 h 270"/>
                  <a:gd name="T20" fmla="*/ 44 w 186"/>
                  <a:gd name="T21" fmla="*/ 129 h 270"/>
                  <a:gd name="T22" fmla="*/ 64 w 186"/>
                  <a:gd name="T23" fmla="*/ 163 h 270"/>
                  <a:gd name="T24" fmla="*/ 91 w 186"/>
                  <a:gd name="T25" fmla="*/ 184 h 270"/>
                  <a:gd name="T26" fmla="*/ 117 w 186"/>
                  <a:gd name="T27" fmla="*/ 191 h 270"/>
                  <a:gd name="T28" fmla="*/ 145 w 186"/>
                  <a:gd name="T29" fmla="*/ 191 h 270"/>
                  <a:gd name="T30" fmla="*/ 172 w 186"/>
                  <a:gd name="T31" fmla="*/ 183 h 270"/>
                  <a:gd name="T32" fmla="*/ 186 w 186"/>
                  <a:gd name="T33" fmla="*/ 177 h 270"/>
                  <a:gd name="T34" fmla="*/ 186 w 186"/>
                  <a:gd name="T35" fmla="*/ 181 h 270"/>
                  <a:gd name="T36" fmla="*/ 175 w 186"/>
                  <a:gd name="T37" fmla="*/ 190 h 270"/>
                  <a:gd name="T38" fmla="*/ 151 w 186"/>
                  <a:gd name="T39" fmla="*/ 198 h 270"/>
                  <a:gd name="T40" fmla="*/ 126 w 186"/>
                  <a:gd name="T41" fmla="*/ 203 h 270"/>
                  <a:gd name="T42" fmla="*/ 102 w 186"/>
                  <a:gd name="T43" fmla="*/ 202 h 270"/>
                  <a:gd name="T44" fmla="*/ 88 w 186"/>
                  <a:gd name="T45" fmla="*/ 204 h 270"/>
                  <a:gd name="T46" fmla="*/ 85 w 186"/>
                  <a:gd name="T47" fmla="*/ 219 h 270"/>
                  <a:gd name="T48" fmla="*/ 79 w 186"/>
                  <a:gd name="T49" fmla="*/ 233 h 270"/>
                  <a:gd name="T50" fmla="*/ 69 w 186"/>
                  <a:gd name="T51" fmla="*/ 248 h 270"/>
                  <a:gd name="T52" fmla="*/ 56 w 186"/>
                  <a:gd name="T53" fmla="*/ 260 h 270"/>
                  <a:gd name="T54" fmla="*/ 41 w 186"/>
                  <a:gd name="T55" fmla="*/ 268 h 270"/>
                  <a:gd name="T56" fmla="*/ 28 w 186"/>
                  <a:gd name="T57" fmla="*/ 266 h 270"/>
                  <a:gd name="T58" fmla="*/ 17 w 186"/>
                  <a:gd name="T59" fmla="*/ 259 h 270"/>
                  <a:gd name="T60" fmla="*/ 16 w 186"/>
                  <a:gd name="T61" fmla="*/ 253 h 270"/>
                  <a:gd name="T62" fmla="*/ 29 w 186"/>
                  <a:gd name="T63" fmla="*/ 249 h 270"/>
                  <a:gd name="T64" fmla="*/ 49 w 186"/>
                  <a:gd name="T65" fmla="*/ 242 h 270"/>
                  <a:gd name="T66" fmla="*/ 64 w 186"/>
                  <a:gd name="T67" fmla="*/ 230 h 270"/>
                  <a:gd name="T68" fmla="*/ 73 w 186"/>
                  <a:gd name="T69" fmla="*/ 215 h 270"/>
                  <a:gd name="T70" fmla="*/ 76 w 186"/>
                  <a:gd name="T71" fmla="*/ 201 h 270"/>
                  <a:gd name="T72" fmla="*/ 61 w 186"/>
                  <a:gd name="T73" fmla="*/ 177 h 270"/>
                  <a:gd name="T74" fmla="*/ 35 w 186"/>
                  <a:gd name="T75" fmla="*/ 139 h 270"/>
                  <a:gd name="T76" fmla="*/ 21 w 186"/>
                  <a:gd name="T77" fmla="*/ 96 h 270"/>
                  <a:gd name="T78" fmla="*/ 17 w 186"/>
                  <a:gd name="T79" fmla="*/ 49 h 270"/>
                  <a:gd name="T80" fmla="*/ 16 w 186"/>
                  <a:gd name="T81" fmla="*/ 23 h 270"/>
                  <a:gd name="T82" fmla="*/ 6 w 186"/>
                  <a:gd name="T83" fmla="*/ 22 h 270"/>
                  <a:gd name="T84" fmla="*/ 6 w 186"/>
                  <a:gd name="T85" fmla="*/ 0 h 2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6"/>
                  <a:gd name="T130" fmla="*/ 0 h 270"/>
                  <a:gd name="T131" fmla="*/ 186 w 186"/>
                  <a:gd name="T132" fmla="*/ 270 h 2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6" h="270">
                    <a:moveTo>
                      <a:pt x="6" y="0"/>
                    </a:moveTo>
                    <a:lnTo>
                      <a:pt x="34" y="3"/>
                    </a:lnTo>
                    <a:lnTo>
                      <a:pt x="56" y="12"/>
                    </a:lnTo>
                    <a:lnTo>
                      <a:pt x="73" y="28"/>
                    </a:lnTo>
                    <a:lnTo>
                      <a:pt x="86" y="46"/>
                    </a:lnTo>
                    <a:lnTo>
                      <a:pt x="93" y="65"/>
                    </a:lnTo>
                    <a:lnTo>
                      <a:pt x="97" y="84"/>
                    </a:lnTo>
                    <a:lnTo>
                      <a:pt x="97" y="99"/>
                    </a:lnTo>
                    <a:lnTo>
                      <a:pt x="92" y="111"/>
                    </a:lnTo>
                    <a:lnTo>
                      <a:pt x="90" y="103"/>
                    </a:lnTo>
                    <a:lnTo>
                      <a:pt x="85" y="82"/>
                    </a:lnTo>
                    <a:lnTo>
                      <a:pt x="75" y="59"/>
                    </a:lnTo>
                    <a:lnTo>
                      <a:pt x="62" y="41"/>
                    </a:lnTo>
                    <a:lnTo>
                      <a:pt x="47" y="32"/>
                    </a:lnTo>
                    <a:lnTo>
                      <a:pt x="38" y="27"/>
                    </a:lnTo>
                    <a:lnTo>
                      <a:pt x="32" y="26"/>
                    </a:lnTo>
                    <a:lnTo>
                      <a:pt x="29" y="26"/>
                    </a:lnTo>
                    <a:lnTo>
                      <a:pt x="31" y="47"/>
                    </a:lnTo>
                    <a:lnTo>
                      <a:pt x="32" y="68"/>
                    </a:lnTo>
                    <a:lnTo>
                      <a:pt x="34" y="90"/>
                    </a:lnTo>
                    <a:lnTo>
                      <a:pt x="38" y="110"/>
                    </a:lnTo>
                    <a:lnTo>
                      <a:pt x="44" y="129"/>
                    </a:lnTo>
                    <a:lnTo>
                      <a:pt x="53" y="148"/>
                    </a:lnTo>
                    <a:lnTo>
                      <a:pt x="64" y="163"/>
                    </a:lnTo>
                    <a:lnTo>
                      <a:pt x="80" y="178"/>
                    </a:lnTo>
                    <a:lnTo>
                      <a:pt x="91" y="184"/>
                    </a:lnTo>
                    <a:lnTo>
                      <a:pt x="103" y="189"/>
                    </a:lnTo>
                    <a:lnTo>
                      <a:pt x="117" y="191"/>
                    </a:lnTo>
                    <a:lnTo>
                      <a:pt x="132" y="192"/>
                    </a:lnTo>
                    <a:lnTo>
                      <a:pt x="145" y="191"/>
                    </a:lnTo>
                    <a:lnTo>
                      <a:pt x="160" y="187"/>
                    </a:lnTo>
                    <a:lnTo>
                      <a:pt x="172" y="183"/>
                    </a:lnTo>
                    <a:lnTo>
                      <a:pt x="183" y="175"/>
                    </a:lnTo>
                    <a:lnTo>
                      <a:pt x="186" y="177"/>
                    </a:lnTo>
                    <a:lnTo>
                      <a:pt x="186" y="178"/>
                    </a:lnTo>
                    <a:lnTo>
                      <a:pt x="186" y="181"/>
                    </a:lnTo>
                    <a:lnTo>
                      <a:pt x="186" y="184"/>
                    </a:lnTo>
                    <a:lnTo>
                      <a:pt x="175" y="190"/>
                    </a:lnTo>
                    <a:lnTo>
                      <a:pt x="163" y="195"/>
                    </a:lnTo>
                    <a:lnTo>
                      <a:pt x="151" y="198"/>
                    </a:lnTo>
                    <a:lnTo>
                      <a:pt x="139" y="201"/>
                    </a:lnTo>
                    <a:lnTo>
                      <a:pt x="126" y="203"/>
                    </a:lnTo>
                    <a:lnTo>
                      <a:pt x="114" y="203"/>
                    </a:lnTo>
                    <a:lnTo>
                      <a:pt x="102" y="202"/>
                    </a:lnTo>
                    <a:lnTo>
                      <a:pt x="91" y="198"/>
                    </a:lnTo>
                    <a:lnTo>
                      <a:pt x="88" y="204"/>
                    </a:lnTo>
                    <a:lnTo>
                      <a:pt x="86" y="212"/>
                    </a:lnTo>
                    <a:lnTo>
                      <a:pt x="85" y="219"/>
                    </a:lnTo>
                    <a:lnTo>
                      <a:pt x="82" y="226"/>
                    </a:lnTo>
                    <a:lnTo>
                      <a:pt x="79" y="233"/>
                    </a:lnTo>
                    <a:lnTo>
                      <a:pt x="74" y="241"/>
                    </a:lnTo>
                    <a:lnTo>
                      <a:pt x="69" y="248"/>
                    </a:lnTo>
                    <a:lnTo>
                      <a:pt x="63" y="254"/>
                    </a:lnTo>
                    <a:lnTo>
                      <a:pt x="56" y="260"/>
                    </a:lnTo>
                    <a:lnTo>
                      <a:pt x="49" y="265"/>
                    </a:lnTo>
                    <a:lnTo>
                      <a:pt x="41" y="268"/>
                    </a:lnTo>
                    <a:lnTo>
                      <a:pt x="33" y="270"/>
                    </a:lnTo>
                    <a:lnTo>
                      <a:pt x="28" y="266"/>
                    </a:lnTo>
                    <a:lnTo>
                      <a:pt x="22" y="262"/>
                    </a:lnTo>
                    <a:lnTo>
                      <a:pt x="17" y="259"/>
                    </a:lnTo>
                    <a:lnTo>
                      <a:pt x="14" y="254"/>
                    </a:lnTo>
                    <a:lnTo>
                      <a:pt x="16" y="253"/>
                    </a:lnTo>
                    <a:lnTo>
                      <a:pt x="22" y="251"/>
                    </a:lnTo>
                    <a:lnTo>
                      <a:pt x="29" y="249"/>
                    </a:lnTo>
                    <a:lnTo>
                      <a:pt x="39" y="245"/>
                    </a:lnTo>
                    <a:lnTo>
                      <a:pt x="49" y="242"/>
                    </a:lnTo>
                    <a:lnTo>
                      <a:pt x="57" y="236"/>
                    </a:lnTo>
                    <a:lnTo>
                      <a:pt x="64" y="230"/>
                    </a:lnTo>
                    <a:lnTo>
                      <a:pt x="69" y="222"/>
                    </a:lnTo>
                    <a:lnTo>
                      <a:pt x="73" y="215"/>
                    </a:lnTo>
                    <a:lnTo>
                      <a:pt x="75" y="208"/>
                    </a:lnTo>
                    <a:lnTo>
                      <a:pt x="76" y="201"/>
                    </a:lnTo>
                    <a:lnTo>
                      <a:pt x="78" y="193"/>
                    </a:lnTo>
                    <a:lnTo>
                      <a:pt x="61" y="177"/>
                    </a:lnTo>
                    <a:lnTo>
                      <a:pt x="46" y="158"/>
                    </a:lnTo>
                    <a:lnTo>
                      <a:pt x="35" y="139"/>
                    </a:lnTo>
                    <a:lnTo>
                      <a:pt x="27" y="117"/>
                    </a:lnTo>
                    <a:lnTo>
                      <a:pt x="21" y="96"/>
                    </a:lnTo>
                    <a:lnTo>
                      <a:pt x="17" y="73"/>
                    </a:lnTo>
                    <a:lnTo>
                      <a:pt x="17" y="49"/>
                    </a:lnTo>
                    <a:lnTo>
                      <a:pt x="20" y="24"/>
                    </a:lnTo>
                    <a:lnTo>
                      <a:pt x="16" y="23"/>
                    </a:lnTo>
                    <a:lnTo>
                      <a:pt x="11" y="22"/>
                    </a:lnTo>
                    <a:lnTo>
                      <a:pt x="6" y="22"/>
                    </a:lnTo>
                    <a:lnTo>
                      <a:pt x="0" y="22"/>
                    </a:lnTo>
                    <a:lnTo>
                      <a:pt x="6" y="0"/>
                    </a:lnTo>
                    <a:close/>
                  </a:path>
                </a:pathLst>
              </a:custGeom>
              <a:solidFill>
                <a:srgbClr val="000000"/>
              </a:solidFill>
              <a:ln w="9525">
                <a:noFill/>
                <a:round/>
                <a:headEnd/>
                <a:tailEnd/>
              </a:ln>
            </p:spPr>
            <p:txBody>
              <a:bodyPr/>
              <a:lstStyle/>
              <a:p>
                <a:endParaRPr lang="cs-CZ"/>
              </a:p>
            </p:txBody>
          </p:sp>
          <p:sp>
            <p:nvSpPr>
              <p:cNvPr id="69698" name="Freeform 64"/>
              <p:cNvSpPr>
                <a:spLocks/>
              </p:cNvSpPr>
              <p:nvPr/>
            </p:nvSpPr>
            <p:spPr bwMode="auto">
              <a:xfrm>
                <a:off x="1832" y="1261"/>
                <a:ext cx="44" cy="47"/>
              </a:xfrm>
              <a:custGeom>
                <a:avLst/>
                <a:gdLst>
                  <a:gd name="T0" fmla="*/ 28 w 44"/>
                  <a:gd name="T1" fmla="*/ 47 h 47"/>
                  <a:gd name="T2" fmla="*/ 11 w 44"/>
                  <a:gd name="T3" fmla="*/ 41 h 47"/>
                  <a:gd name="T4" fmla="*/ 3 w 44"/>
                  <a:gd name="T5" fmla="*/ 28 h 47"/>
                  <a:gd name="T6" fmla="*/ 0 w 44"/>
                  <a:gd name="T7" fmla="*/ 13 h 47"/>
                  <a:gd name="T8" fmla="*/ 0 w 44"/>
                  <a:gd name="T9" fmla="*/ 3 h 47"/>
                  <a:gd name="T10" fmla="*/ 7 w 44"/>
                  <a:gd name="T11" fmla="*/ 9 h 47"/>
                  <a:gd name="T12" fmla="*/ 11 w 44"/>
                  <a:gd name="T13" fmla="*/ 18 h 47"/>
                  <a:gd name="T14" fmla="*/ 16 w 44"/>
                  <a:gd name="T15" fmla="*/ 28 h 47"/>
                  <a:gd name="T16" fmla="*/ 26 w 44"/>
                  <a:gd name="T17" fmla="*/ 32 h 47"/>
                  <a:gd name="T18" fmla="*/ 33 w 44"/>
                  <a:gd name="T19" fmla="*/ 27 h 47"/>
                  <a:gd name="T20" fmla="*/ 35 w 44"/>
                  <a:gd name="T21" fmla="*/ 19 h 47"/>
                  <a:gd name="T22" fmla="*/ 36 w 44"/>
                  <a:gd name="T23" fmla="*/ 10 h 47"/>
                  <a:gd name="T24" fmla="*/ 39 w 44"/>
                  <a:gd name="T25" fmla="*/ 0 h 47"/>
                  <a:gd name="T26" fmla="*/ 44 w 44"/>
                  <a:gd name="T27" fmla="*/ 12 h 47"/>
                  <a:gd name="T28" fmla="*/ 44 w 44"/>
                  <a:gd name="T29" fmla="*/ 27 h 47"/>
                  <a:gd name="T30" fmla="*/ 39 w 44"/>
                  <a:gd name="T31" fmla="*/ 40 h 47"/>
                  <a:gd name="T32" fmla="*/ 28 w 44"/>
                  <a:gd name="T33" fmla="*/ 47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47"/>
                  <a:gd name="T53" fmla="*/ 44 w 4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47">
                    <a:moveTo>
                      <a:pt x="28" y="47"/>
                    </a:moveTo>
                    <a:lnTo>
                      <a:pt x="11" y="41"/>
                    </a:lnTo>
                    <a:lnTo>
                      <a:pt x="3" y="28"/>
                    </a:lnTo>
                    <a:lnTo>
                      <a:pt x="0" y="13"/>
                    </a:lnTo>
                    <a:lnTo>
                      <a:pt x="0" y="3"/>
                    </a:lnTo>
                    <a:lnTo>
                      <a:pt x="7" y="9"/>
                    </a:lnTo>
                    <a:lnTo>
                      <a:pt x="11" y="18"/>
                    </a:lnTo>
                    <a:lnTo>
                      <a:pt x="16" y="28"/>
                    </a:lnTo>
                    <a:lnTo>
                      <a:pt x="26" y="32"/>
                    </a:lnTo>
                    <a:lnTo>
                      <a:pt x="33" y="27"/>
                    </a:lnTo>
                    <a:lnTo>
                      <a:pt x="35" y="19"/>
                    </a:lnTo>
                    <a:lnTo>
                      <a:pt x="36" y="10"/>
                    </a:lnTo>
                    <a:lnTo>
                      <a:pt x="39" y="0"/>
                    </a:lnTo>
                    <a:lnTo>
                      <a:pt x="44" y="12"/>
                    </a:lnTo>
                    <a:lnTo>
                      <a:pt x="44" y="27"/>
                    </a:lnTo>
                    <a:lnTo>
                      <a:pt x="39" y="40"/>
                    </a:lnTo>
                    <a:lnTo>
                      <a:pt x="28" y="47"/>
                    </a:lnTo>
                    <a:close/>
                  </a:path>
                </a:pathLst>
              </a:custGeom>
              <a:solidFill>
                <a:srgbClr val="000000"/>
              </a:solidFill>
              <a:ln w="9525">
                <a:noFill/>
                <a:round/>
                <a:headEnd/>
                <a:tailEnd/>
              </a:ln>
            </p:spPr>
            <p:txBody>
              <a:bodyPr/>
              <a:lstStyle/>
              <a:p>
                <a:endParaRPr lang="cs-CZ"/>
              </a:p>
            </p:txBody>
          </p:sp>
          <p:sp>
            <p:nvSpPr>
              <p:cNvPr id="69699" name="Freeform 65"/>
              <p:cNvSpPr>
                <a:spLocks/>
              </p:cNvSpPr>
              <p:nvPr/>
            </p:nvSpPr>
            <p:spPr bwMode="auto">
              <a:xfrm>
                <a:off x="1800" y="1384"/>
                <a:ext cx="48" cy="24"/>
              </a:xfrm>
              <a:custGeom>
                <a:avLst/>
                <a:gdLst>
                  <a:gd name="T0" fmla="*/ 41 w 48"/>
                  <a:gd name="T1" fmla="*/ 20 h 24"/>
                  <a:gd name="T2" fmla="*/ 36 w 48"/>
                  <a:gd name="T3" fmla="*/ 22 h 24"/>
                  <a:gd name="T4" fmla="*/ 30 w 48"/>
                  <a:gd name="T5" fmla="*/ 23 h 24"/>
                  <a:gd name="T6" fmla="*/ 25 w 48"/>
                  <a:gd name="T7" fmla="*/ 24 h 24"/>
                  <a:gd name="T8" fmla="*/ 21 w 48"/>
                  <a:gd name="T9" fmla="*/ 24 h 24"/>
                  <a:gd name="T10" fmla="*/ 17 w 48"/>
                  <a:gd name="T11" fmla="*/ 24 h 24"/>
                  <a:gd name="T12" fmla="*/ 12 w 48"/>
                  <a:gd name="T13" fmla="*/ 23 h 24"/>
                  <a:gd name="T14" fmla="*/ 8 w 48"/>
                  <a:gd name="T15" fmla="*/ 21 h 24"/>
                  <a:gd name="T16" fmla="*/ 4 w 48"/>
                  <a:gd name="T17" fmla="*/ 18 h 24"/>
                  <a:gd name="T18" fmla="*/ 0 w 48"/>
                  <a:gd name="T19" fmla="*/ 11 h 24"/>
                  <a:gd name="T20" fmla="*/ 6 w 48"/>
                  <a:gd name="T21" fmla="*/ 12 h 24"/>
                  <a:gd name="T22" fmla="*/ 12 w 48"/>
                  <a:gd name="T23" fmla="*/ 14 h 24"/>
                  <a:gd name="T24" fmla="*/ 18 w 48"/>
                  <a:gd name="T25" fmla="*/ 14 h 24"/>
                  <a:gd name="T26" fmla="*/ 24 w 48"/>
                  <a:gd name="T27" fmla="*/ 12 h 24"/>
                  <a:gd name="T28" fmla="*/ 29 w 48"/>
                  <a:gd name="T29" fmla="*/ 10 h 24"/>
                  <a:gd name="T30" fmla="*/ 35 w 48"/>
                  <a:gd name="T31" fmla="*/ 8 h 24"/>
                  <a:gd name="T32" fmla="*/ 42 w 48"/>
                  <a:gd name="T33" fmla="*/ 4 h 24"/>
                  <a:gd name="T34" fmla="*/ 48 w 48"/>
                  <a:gd name="T35" fmla="*/ 0 h 24"/>
                  <a:gd name="T36" fmla="*/ 48 w 48"/>
                  <a:gd name="T37" fmla="*/ 3 h 24"/>
                  <a:gd name="T38" fmla="*/ 47 w 48"/>
                  <a:gd name="T39" fmla="*/ 8 h 24"/>
                  <a:gd name="T40" fmla="*/ 44 w 48"/>
                  <a:gd name="T41" fmla="*/ 14 h 24"/>
                  <a:gd name="T42" fmla="*/ 41 w 48"/>
                  <a:gd name="T43" fmla="*/ 20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24"/>
                  <a:gd name="T68" fmla="*/ 48 w 48"/>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24">
                    <a:moveTo>
                      <a:pt x="41" y="20"/>
                    </a:moveTo>
                    <a:lnTo>
                      <a:pt x="36" y="22"/>
                    </a:lnTo>
                    <a:lnTo>
                      <a:pt x="30" y="23"/>
                    </a:lnTo>
                    <a:lnTo>
                      <a:pt x="25" y="24"/>
                    </a:lnTo>
                    <a:lnTo>
                      <a:pt x="21" y="24"/>
                    </a:lnTo>
                    <a:lnTo>
                      <a:pt x="17" y="24"/>
                    </a:lnTo>
                    <a:lnTo>
                      <a:pt x="12" y="23"/>
                    </a:lnTo>
                    <a:lnTo>
                      <a:pt x="8" y="21"/>
                    </a:lnTo>
                    <a:lnTo>
                      <a:pt x="4" y="18"/>
                    </a:lnTo>
                    <a:lnTo>
                      <a:pt x="0" y="11"/>
                    </a:lnTo>
                    <a:lnTo>
                      <a:pt x="6" y="12"/>
                    </a:lnTo>
                    <a:lnTo>
                      <a:pt x="12" y="14"/>
                    </a:lnTo>
                    <a:lnTo>
                      <a:pt x="18" y="14"/>
                    </a:lnTo>
                    <a:lnTo>
                      <a:pt x="24" y="12"/>
                    </a:lnTo>
                    <a:lnTo>
                      <a:pt x="29" y="10"/>
                    </a:lnTo>
                    <a:lnTo>
                      <a:pt x="35" y="8"/>
                    </a:lnTo>
                    <a:lnTo>
                      <a:pt x="42" y="4"/>
                    </a:lnTo>
                    <a:lnTo>
                      <a:pt x="48" y="0"/>
                    </a:lnTo>
                    <a:lnTo>
                      <a:pt x="48" y="3"/>
                    </a:lnTo>
                    <a:lnTo>
                      <a:pt x="47" y="8"/>
                    </a:lnTo>
                    <a:lnTo>
                      <a:pt x="44" y="14"/>
                    </a:lnTo>
                    <a:lnTo>
                      <a:pt x="41" y="20"/>
                    </a:lnTo>
                    <a:close/>
                  </a:path>
                </a:pathLst>
              </a:custGeom>
              <a:solidFill>
                <a:srgbClr val="000000"/>
              </a:solidFill>
              <a:ln w="9525">
                <a:noFill/>
                <a:round/>
                <a:headEnd/>
                <a:tailEnd/>
              </a:ln>
            </p:spPr>
            <p:txBody>
              <a:bodyPr/>
              <a:lstStyle/>
              <a:p>
                <a:endParaRPr lang="cs-CZ"/>
              </a:p>
            </p:txBody>
          </p:sp>
          <p:sp>
            <p:nvSpPr>
              <p:cNvPr id="69700" name="Freeform 66"/>
              <p:cNvSpPr>
                <a:spLocks/>
              </p:cNvSpPr>
              <p:nvPr/>
            </p:nvSpPr>
            <p:spPr bwMode="auto">
              <a:xfrm>
                <a:off x="1995" y="1512"/>
                <a:ext cx="39" cy="84"/>
              </a:xfrm>
              <a:custGeom>
                <a:avLst/>
                <a:gdLst>
                  <a:gd name="T0" fmla="*/ 39 w 39"/>
                  <a:gd name="T1" fmla="*/ 5 h 84"/>
                  <a:gd name="T2" fmla="*/ 25 w 39"/>
                  <a:gd name="T3" fmla="*/ 21 h 84"/>
                  <a:gd name="T4" fmla="*/ 18 w 39"/>
                  <a:gd name="T5" fmla="*/ 40 h 84"/>
                  <a:gd name="T6" fmla="*/ 16 w 39"/>
                  <a:gd name="T7" fmla="*/ 61 h 84"/>
                  <a:gd name="T8" fmla="*/ 18 w 39"/>
                  <a:gd name="T9" fmla="*/ 75 h 84"/>
                  <a:gd name="T10" fmla="*/ 16 w 39"/>
                  <a:gd name="T11" fmla="*/ 79 h 84"/>
                  <a:gd name="T12" fmla="*/ 14 w 39"/>
                  <a:gd name="T13" fmla="*/ 82 h 84"/>
                  <a:gd name="T14" fmla="*/ 12 w 39"/>
                  <a:gd name="T15" fmla="*/ 84 h 84"/>
                  <a:gd name="T16" fmla="*/ 7 w 39"/>
                  <a:gd name="T17" fmla="*/ 84 h 84"/>
                  <a:gd name="T18" fmla="*/ 4 w 39"/>
                  <a:gd name="T19" fmla="*/ 79 h 84"/>
                  <a:gd name="T20" fmla="*/ 1 w 39"/>
                  <a:gd name="T21" fmla="*/ 74 h 84"/>
                  <a:gd name="T22" fmla="*/ 0 w 39"/>
                  <a:gd name="T23" fmla="*/ 68 h 84"/>
                  <a:gd name="T24" fmla="*/ 1 w 39"/>
                  <a:gd name="T25" fmla="*/ 62 h 84"/>
                  <a:gd name="T26" fmla="*/ 5 w 39"/>
                  <a:gd name="T27" fmla="*/ 47 h 84"/>
                  <a:gd name="T28" fmla="*/ 11 w 39"/>
                  <a:gd name="T29" fmla="*/ 30 h 84"/>
                  <a:gd name="T30" fmla="*/ 22 w 39"/>
                  <a:gd name="T31" fmla="*/ 14 h 84"/>
                  <a:gd name="T32" fmla="*/ 35 w 39"/>
                  <a:gd name="T33" fmla="*/ 0 h 84"/>
                  <a:gd name="T34" fmla="*/ 39 w 39"/>
                  <a:gd name="T35" fmla="*/ 5 h 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84"/>
                  <a:gd name="T56" fmla="*/ 39 w 39"/>
                  <a:gd name="T57" fmla="*/ 84 h 8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84">
                    <a:moveTo>
                      <a:pt x="39" y="5"/>
                    </a:moveTo>
                    <a:lnTo>
                      <a:pt x="25" y="21"/>
                    </a:lnTo>
                    <a:lnTo>
                      <a:pt x="18" y="40"/>
                    </a:lnTo>
                    <a:lnTo>
                      <a:pt x="16" y="61"/>
                    </a:lnTo>
                    <a:lnTo>
                      <a:pt x="18" y="75"/>
                    </a:lnTo>
                    <a:lnTo>
                      <a:pt x="16" y="79"/>
                    </a:lnTo>
                    <a:lnTo>
                      <a:pt x="14" y="82"/>
                    </a:lnTo>
                    <a:lnTo>
                      <a:pt x="12" y="84"/>
                    </a:lnTo>
                    <a:lnTo>
                      <a:pt x="7" y="84"/>
                    </a:lnTo>
                    <a:lnTo>
                      <a:pt x="4" y="79"/>
                    </a:lnTo>
                    <a:lnTo>
                      <a:pt x="1" y="74"/>
                    </a:lnTo>
                    <a:lnTo>
                      <a:pt x="0" y="68"/>
                    </a:lnTo>
                    <a:lnTo>
                      <a:pt x="1" y="62"/>
                    </a:lnTo>
                    <a:lnTo>
                      <a:pt x="5" y="47"/>
                    </a:lnTo>
                    <a:lnTo>
                      <a:pt x="11" y="30"/>
                    </a:lnTo>
                    <a:lnTo>
                      <a:pt x="22" y="14"/>
                    </a:lnTo>
                    <a:lnTo>
                      <a:pt x="35" y="0"/>
                    </a:lnTo>
                    <a:lnTo>
                      <a:pt x="39" y="5"/>
                    </a:lnTo>
                    <a:close/>
                  </a:path>
                </a:pathLst>
              </a:custGeom>
              <a:solidFill>
                <a:srgbClr val="000000"/>
              </a:solidFill>
              <a:ln w="9525">
                <a:noFill/>
                <a:round/>
                <a:headEnd/>
                <a:tailEnd/>
              </a:ln>
            </p:spPr>
            <p:txBody>
              <a:bodyPr/>
              <a:lstStyle/>
              <a:p>
                <a:endParaRPr lang="cs-CZ"/>
              </a:p>
            </p:txBody>
          </p:sp>
          <p:sp>
            <p:nvSpPr>
              <p:cNvPr id="69701" name="Freeform 67"/>
              <p:cNvSpPr>
                <a:spLocks/>
              </p:cNvSpPr>
              <p:nvPr/>
            </p:nvSpPr>
            <p:spPr bwMode="auto">
              <a:xfrm>
                <a:off x="1665" y="1530"/>
                <a:ext cx="35" cy="78"/>
              </a:xfrm>
              <a:custGeom>
                <a:avLst/>
                <a:gdLst>
                  <a:gd name="T0" fmla="*/ 32 w 35"/>
                  <a:gd name="T1" fmla="*/ 75 h 78"/>
                  <a:gd name="T2" fmla="*/ 27 w 35"/>
                  <a:gd name="T3" fmla="*/ 76 h 78"/>
                  <a:gd name="T4" fmla="*/ 22 w 35"/>
                  <a:gd name="T5" fmla="*/ 78 h 78"/>
                  <a:gd name="T6" fmla="*/ 18 w 35"/>
                  <a:gd name="T7" fmla="*/ 76 h 78"/>
                  <a:gd name="T8" fmla="*/ 15 w 35"/>
                  <a:gd name="T9" fmla="*/ 72 h 78"/>
                  <a:gd name="T10" fmla="*/ 19 w 35"/>
                  <a:gd name="T11" fmla="*/ 57 h 78"/>
                  <a:gd name="T12" fmla="*/ 19 w 35"/>
                  <a:gd name="T13" fmla="*/ 43 h 78"/>
                  <a:gd name="T14" fmla="*/ 16 w 35"/>
                  <a:gd name="T15" fmla="*/ 27 h 78"/>
                  <a:gd name="T16" fmla="*/ 10 w 35"/>
                  <a:gd name="T17" fmla="*/ 14 h 78"/>
                  <a:gd name="T18" fmla="*/ 8 w 35"/>
                  <a:gd name="T19" fmla="*/ 11 h 78"/>
                  <a:gd name="T20" fmla="*/ 4 w 35"/>
                  <a:gd name="T21" fmla="*/ 8 h 78"/>
                  <a:gd name="T22" fmla="*/ 2 w 35"/>
                  <a:gd name="T23" fmla="*/ 5 h 78"/>
                  <a:gd name="T24" fmla="*/ 0 w 35"/>
                  <a:gd name="T25" fmla="*/ 2 h 78"/>
                  <a:gd name="T26" fmla="*/ 3 w 35"/>
                  <a:gd name="T27" fmla="*/ 0 h 78"/>
                  <a:gd name="T28" fmla="*/ 7 w 35"/>
                  <a:gd name="T29" fmla="*/ 2 h 78"/>
                  <a:gd name="T30" fmla="*/ 10 w 35"/>
                  <a:gd name="T31" fmla="*/ 3 h 78"/>
                  <a:gd name="T32" fmla="*/ 13 w 35"/>
                  <a:gd name="T33" fmla="*/ 6 h 78"/>
                  <a:gd name="T34" fmla="*/ 24 w 35"/>
                  <a:gd name="T35" fmla="*/ 22 h 78"/>
                  <a:gd name="T36" fmla="*/ 32 w 35"/>
                  <a:gd name="T37" fmla="*/ 39 h 78"/>
                  <a:gd name="T38" fmla="*/ 35 w 35"/>
                  <a:gd name="T39" fmla="*/ 56 h 78"/>
                  <a:gd name="T40" fmla="*/ 32 w 35"/>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78"/>
                  <a:gd name="T65" fmla="*/ 35 w 35"/>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78">
                    <a:moveTo>
                      <a:pt x="32" y="75"/>
                    </a:moveTo>
                    <a:lnTo>
                      <a:pt x="27" y="76"/>
                    </a:lnTo>
                    <a:lnTo>
                      <a:pt x="22" y="78"/>
                    </a:lnTo>
                    <a:lnTo>
                      <a:pt x="18" y="76"/>
                    </a:lnTo>
                    <a:lnTo>
                      <a:pt x="15" y="72"/>
                    </a:lnTo>
                    <a:lnTo>
                      <a:pt x="19" y="57"/>
                    </a:lnTo>
                    <a:lnTo>
                      <a:pt x="19" y="43"/>
                    </a:lnTo>
                    <a:lnTo>
                      <a:pt x="16" y="27"/>
                    </a:lnTo>
                    <a:lnTo>
                      <a:pt x="10" y="14"/>
                    </a:lnTo>
                    <a:lnTo>
                      <a:pt x="8" y="11"/>
                    </a:lnTo>
                    <a:lnTo>
                      <a:pt x="4" y="8"/>
                    </a:lnTo>
                    <a:lnTo>
                      <a:pt x="2" y="5"/>
                    </a:lnTo>
                    <a:lnTo>
                      <a:pt x="0" y="2"/>
                    </a:lnTo>
                    <a:lnTo>
                      <a:pt x="3" y="0"/>
                    </a:lnTo>
                    <a:lnTo>
                      <a:pt x="7" y="2"/>
                    </a:lnTo>
                    <a:lnTo>
                      <a:pt x="10" y="3"/>
                    </a:lnTo>
                    <a:lnTo>
                      <a:pt x="13" y="6"/>
                    </a:lnTo>
                    <a:lnTo>
                      <a:pt x="24" y="22"/>
                    </a:lnTo>
                    <a:lnTo>
                      <a:pt x="32" y="39"/>
                    </a:lnTo>
                    <a:lnTo>
                      <a:pt x="35" y="56"/>
                    </a:lnTo>
                    <a:lnTo>
                      <a:pt x="32" y="75"/>
                    </a:lnTo>
                    <a:close/>
                  </a:path>
                </a:pathLst>
              </a:custGeom>
              <a:solidFill>
                <a:srgbClr val="000000"/>
              </a:solidFill>
              <a:ln w="9525">
                <a:noFill/>
                <a:round/>
                <a:headEnd/>
                <a:tailEnd/>
              </a:ln>
            </p:spPr>
            <p:txBody>
              <a:bodyPr/>
              <a:lstStyle/>
              <a:p>
                <a:endParaRPr lang="cs-CZ"/>
              </a:p>
            </p:txBody>
          </p:sp>
          <p:sp>
            <p:nvSpPr>
              <p:cNvPr id="69702" name="Freeform 68"/>
              <p:cNvSpPr>
                <a:spLocks/>
              </p:cNvSpPr>
              <p:nvPr/>
            </p:nvSpPr>
            <p:spPr bwMode="auto">
              <a:xfrm>
                <a:off x="1843" y="1935"/>
                <a:ext cx="15" cy="25"/>
              </a:xfrm>
              <a:custGeom>
                <a:avLst/>
                <a:gdLst>
                  <a:gd name="T0" fmla="*/ 13 w 15"/>
                  <a:gd name="T1" fmla="*/ 2 h 25"/>
                  <a:gd name="T2" fmla="*/ 11 w 15"/>
                  <a:gd name="T3" fmla="*/ 3 h 25"/>
                  <a:gd name="T4" fmla="*/ 8 w 15"/>
                  <a:gd name="T5" fmla="*/ 7 h 25"/>
                  <a:gd name="T6" fmla="*/ 7 w 15"/>
                  <a:gd name="T7" fmla="*/ 11 h 25"/>
                  <a:gd name="T8" fmla="*/ 7 w 15"/>
                  <a:gd name="T9" fmla="*/ 14 h 25"/>
                  <a:gd name="T10" fmla="*/ 10 w 15"/>
                  <a:gd name="T11" fmla="*/ 17 h 25"/>
                  <a:gd name="T12" fmla="*/ 13 w 15"/>
                  <a:gd name="T13" fmla="*/ 19 h 25"/>
                  <a:gd name="T14" fmla="*/ 15 w 15"/>
                  <a:gd name="T15" fmla="*/ 22 h 25"/>
                  <a:gd name="T16" fmla="*/ 13 w 15"/>
                  <a:gd name="T17" fmla="*/ 25 h 25"/>
                  <a:gd name="T18" fmla="*/ 7 w 15"/>
                  <a:gd name="T19" fmla="*/ 25 h 25"/>
                  <a:gd name="T20" fmla="*/ 4 w 15"/>
                  <a:gd name="T21" fmla="*/ 23 h 25"/>
                  <a:gd name="T22" fmla="*/ 1 w 15"/>
                  <a:gd name="T23" fmla="*/ 19 h 25"/>
                  <a:gd name="T24" fmla="*/ 0 w 15"/>
                  <a:gd name="T25" fmla="*/ 16 h 25"/>
                  <a:gd name="T26" fmla="*/ 2 w 15"/>
                  <a:gd name="T27" fmla="*/ 6 h 25"/>
                  <a:gd name="T28" fmla="*/ 7 w 15"/>
                  <a:gd name="T29" fmla="*/ 1 h 25"/>
                  <a:gd name="T30" fmla="*/ 11 w 15"/>
                  <a:gd name="T31" fmla="*/ 0 h 25"/>
                  <a:gd name="T32" fmla="*/ 13 w 1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5"/>
                  <a:gd name="T53" fmla="*/ 15 w 1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5">
                    <a:moveTo>
                      <a:pt x="13" y="2"/>
                    </a:moveTo>
                    <a:lnTo>
                      <a:pt x="11" y="3"/>
                    </a:lnTo>
                    <a:lnTo>
                      <a:pt x="8" y="7"/>
                    </a:lnTo>
                    <a:lnTo>
                      <a:pt x="7" y="11"/>
                    </a:lnTo>
                    <a:lnTo>
                      <a:pt x="7" y="14"/>
                    </a:lnTo>
                    <a:lnTo>
                      <a:pt x="10" y="17"/>
                    </a:lnTo>
                    <a:lnTo>
                      <a:pt x="13" y="19"/>
                    </a:lnTo>
                    <a:lnTo>
                      <a:pt x="15" y="22"/>
                    </a:lnTo>
                    <a:lnTo>
                      <a:pt x="13" y="25"/>
                    </a:lnTo>
                    <a:lnTo>
                      <a:pt x="7" y="25"/>
                    </a:lnTo>
                    <a:lnTo>
                      <a:pt x="4" y="23"/>
                    </a:lnTo>
                    <a:lnTo>
                      <a:pt x="1" y="19"/>
                    </a:lnTo>
                    <a:lnTo>
                      <a:pt x="0" y="16"/>
                    </a:lnTo>
                    <a:lnTo>
                      <a:pt x="2" y="6"/>
                    </a:lnTo>
                    <a:lnTo>
                      <a:pt x="7" y="1"/>
                    </a:lnTo>
                    <a:lnTo>
                      <a:pt x="11" y="0"/>
                    </a:lnTo>
                    <a:lnTo>
                      <a:pt x="13" y="2"/>
                    </a:lnTo>
                    <a:close/>
                  </a:path>
                </a:pathLst>
              </a:custGeom>
              <a:solidFill>
                <a:srgbClr val="000000"/>
              </a:solidFill>
              <a:ln w="9525">
                <a:noFill/>
                <a:round/>
                <a:headEnd/>
                <a:tailEnd/>
              </a:ln>
            </p:spPr>
            <p:txBody>
              <a:bodyPr/>
              <a:lstStyle/>
              <a:p>
                <a:endParaRPr lang="cs-CZ"/>
              </a:p>
            </p:txBody>
          </p:sp>
          <p:sp>
            <p:nvSpPr>
              <p:cNvPr id="69703" name="Freeform 69"/>
              <p:cNvSpPr>
                <a:spLocks/>
              </p:cNvSpPr>
              <p:nvPr/>
            </p:nvSpPr>
            <p:spPr bwMode="auto">
              <a:xfrm>
                <a:off x="1718" y="1975"/>
                <a:ext cx="266" cy="40"/>
              </a:xfrm>
              <a:custGeom>
                <a:avLst/>
                <a:gdLst>
                  <a:gd name="T0" fmla="*/ 131 w 266"/>
                  <a:gd name="T1" fmla="*/ 26 h 40"/>
                  <a:gd name="T2" fmla="*/ 150 w 266"/>
                  <a:gd name="T3" fmla="*/ 26 h 40"/>
                  <a:gd name="T4" fmla="*/ 170 w 266"/>
                  <a:gd name="T5" fmla="*/ 25 h 40"/>
                  <a:gd name="T6" fmla="*/ 189 w 266"/>
                  <a:gd name="T7" fmla="*/ 24 h 40"/>
                  <a:gd name="T8" fmla="*/ 207 w 266"/>
                  <a:gd name="T9" fmla="*/ 21 h 40"/>
                  <a:gd name="T10" fmla="*/ 223 w 266"/>
                  <a:gd name="T11" fmla="*/ 18 h 40"/>
                  <a:gd name="T12" fmla="*/ 238 w 266"/>
                  <a:gd name="T13" fmla="*/ 15 h 40"/>
                  <a:gd name="T14" fmla="*/ 252 w 266"/>
                  <a:gd name="T15" fmla="*/ 12 h 40"/>
                  <a:gd name="T16" fmla="*/ 264 w 266"/>
                  <a:gd name="T17" fmla="*/ 8 h 40"/>
                  <a:gd name="T18" fmla="*/ 266 w 266"/>
                  <a:gd name="T19" fmla="*/ 11 h 40"/>
                  <a:gd name="T20" fmla="*/ 266 w 266"/>
                  <a:gd name="T21" fmla="*/ 15 h 40"/>
                  <a:gd name="T22" fmla="*/ 261 w 266"/>
                  <a:gd name="T23" fmla="*/ 20 h 40"/>
                  <a:gd name="T24" fmla="*/ 257 w 266"/>
                  <a:gd name="T25" fmla="*/ 23 h 40"/>
                  <a:gd name="T26" fmla="*/ 244 w 266"/>
                  <a:gd name="T27" fmla="*/ 26 h 40"/>
                  <a:gd name="T28" fmla="*/ 231 w 266"/>
                  <a:gd name="T29" fmla="*/ 30 h 40"/>
                  <a:gd name="T30" fmla="*/ 218 w 266"/>
                  <a:gd name="T31" fmla="*/ 34 h 40"/>
                  <a:gd name="T32" fmla="*/ 203 w 266"/>
                  <a:gd name="T33" fmla="*/ 36 h 40"/>
                  <a:gd name="T34" fmla="*/ 188 w 266"/>
                  <a:gd name="T35" fmla="*/ 37 h 40"/>
                  <a:gd name="T36" fmla="*/ 173 w 266"/>
                  <a:gd name="T37" fmla="*/ 38 h 40"/>
                  <a:gd name="T38" fmla="*/ 156 w 266"/>
                  <a:gd name="T39" fmla="*/ 40 h 40"/>
                  <a:gd name="T40" fmla="*/ 141 w 266"/>
                  <a:gd name="T41" fmla="*/ 40 h 40"/>
                  <a:gd name="T42" fmla="*/ 124 w 266"/>
                  <a:gd name="T43" fmla="*/ 40 h 40"/>
                  <a:gd name="T44" fmla="*/ 107 w 266"/>
                  <a:gd name="T45" fmla="*/ 37 h 40"/>
                  <a:gd name="T46" fmla="*/ 90 w 266"/>
                  <a:gd name="T47" fmla="*/ 36 h 40"/>
                  <a:gd name="T48" fmla="*/ 73 w 266"/>
                  <a:gd name="T49" fmla="*/ 32 h 40"/>
                  <a:gd name="T50" fmla="*/ 56 w 266"/>
                  <a:gd name="T51" fmla="*/ 29 h 40"/>
                  <a:gd name="T52" fmla="*/ 39 w 266"/>
                  <a:gd name="T53" fmla="*/ 25 h 40"/>
                  <a:gd name="T54" fmla="*/ 23 w 266"/>
                  <a:gd name="T55" fmla="*/ 19 h 40"/>
                  <a:gd name="T56" fmla="*/ 6 w 266"/>
                  <a:gd name="T57" fmla="*/ 13 h 40"/>
                  <a:gd name="T58" fmla="*/ 2 w 266"/>
                  <a:gd name="T59" fmla="*/ 11 h 40"/>
                  <a:gd name="T60" fmla="*/ 0 w 266"/>
                  <a:gd name="T61" fmla="*/ 7 h 40"/>
                  <a:gd name="T62" fmla="*/ 0 w 266"/>
                  <a:gd name="T63" fmla="*/ 3 h 40"/>
                  <a:gd name="T64" fmla="*/ 1 w 266"/>
                  <a:gd name="T65" fmla="*/ 0 h 40"/>
                  <a:gd name="T66" fmla="*/ 4 w 266"/>
                  <a:gd name="T67" fmla="*/ 1 h 40"/>
                  <a:gd name="T68" fmla="*/ 14 w 266"/>
                  <a:gd name="T69" fmla="*/ 3 h 40"/>
                  <a:gd name="T70" fmla="*/ 27 w 266"/>
                  <a:gd name="T71" fmla="*/ 8 h 40"/>
                  <a:gd name="T72" fmla="*/ 45 w 266"/>
                  <a:gd name="T73" fmla="*/ 13 h 40"/>
                  <a:gd name="T74" fmla="*/ 66 w 266"/>
                  <a:gd name="T75" fmla="*/ 18 h 40"/>
                  <a:gd name="T76" fmla="*/ 88 w 266"/>
                  <a:gd name="T77" fmla="*/ 21 h 40"/>
                  <a:gd name="T78" fmla="*/ 109 w 266"/>
                  <a:gd name="T79" fmla="*/ 25 h 40"/>
                  <a:gd name="T80" fmla="*/ 131 w 266"/>
                  <a:gd name="T81" fmla="*/ 26 h 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6"/>
                  <a:gd name="T124" fmla="*/ 0 h 40"/>
                  <a:gd name="T125" fmla="*/ 266 w 266"/>
                  <a:gd name="T126" fmla="*/ 40 h 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6" h="40">
                    <a:moveTo>
                      <a:pt x="131" y="26"/>
                    </a:moveTo>
                    <a:lnTo>
                      <a:pt x="150" y="26"/>
                    </a:lnTo>
                    <a:lnTo>
                      <a:pt x="170" y="25"/>
                    </a:lnTo>
                    <a:lnTo>
                      <a:pt x="189" y="24"/>
                    </a:lnTo>
                    <a:lnTo>
                      <a:pt x="207" y="21"/>
                    </a:lnTo>
                    <a:lnTo>
                      <a:pt x="223" y="18"/>
                    </a:lnTo>
                    <a:lnTo>
                      <a:pt x="238" y="15"/>
                    </a:lnTo>
                    <a:lnTo>
                      <a:pt x="252" y="12"/>
                    </a:lnTo>
                    <a:lnTo>
                      <a:pt x="264" y="8"/>
                    </a:lnTo>
                    <a:lnTo>
                      <a:pt x="266" y="11"/>
                    </a:lnTo>
                    <a:lnTo>
                      <a:pt x="266" y="15"/>
                    </a:lnTo>
                    <a:lnTo>
                      <a:pt x="261" y="20"/>
                    </a:lnTo>
                    <a:lnTo>
                      <a:pt x="257" y="23"/>
                    </a:lnTo>
                    <a:lnTo>
                      <a:pt x="244" y="26"/>
                    </a:lnTo>
                    <a:lnTo>
                      <a:pt x="231" y="30"/>
                    </a:lnTo>
                    <a:lnTo>
                      <a:pt x="218" y="34"/>
                    </a:lnTo>
                    <a:lnTo>
                      <a:pt x="203" y="36"/>
                    </a:lnTo>
                    <a:lnTo>
                      <a:pt x="188" y="37"/>
                    </a:lnTo>
                    <a:lnTo>
                      <a:pt x="173" y="38"/>
                    </a:lnTo>
                    <a:lnTo>
                      <a:pt x="156" y="40"/>
                    </a:lnTo>
                    <a:lnTo>
                      <a:pt x="141" y="40"/>
                    </a:lnTo>
                    <a:lnTo>
                      <a:pt x="124" y="40"/>
                    </a:lnTo>
                    <a:lnTo>
                      <a:pt x="107" y="37"/>
                    </a:lnTo>
                    <a:lnTo>
                      <a:pt x="90" y="36"/>
                    </a:lnTo>
                    <a:lnTo>
                      <a:pt x="73" y="32"/>
                    </a:lnTo>
                    <a:lnTo>
                      <a:pt x="56" y="29"/>
                    </a:lnTo>
                    <a:lnTo>
                      <a:pt x="39" y="25"/>
                    </a:lnTo>
                    <a:lnTo>
                      <a:pt x="23" y="19"/>
                    </a:lnTo>
                    <a:lnTo>
                      <a:pt x="6" y="13"/>
                    </a:lnTo>
                    <a:lnTo>
                      <a:pt x="2" y="11"/>
                    </a:lnTo>
                    <a:lnTo>
                      <a:pt x="0" y="7"/>
                    </a:lnTo>
                    <a:lnTo>
                      <a:pt x="0" y="3"/>
                    </a:lnTo>
                    <a:lnTo>
                      <a:pt x="1" y="0"/>
                    </a:lnTo>
                    <a:lnTo>
                      <a:pt x="4" y="1"/>
                    </a:lnTo>
                    <a:lnTo>
                      <a:pt x="14" y="3"/>
                    </a:lnTo>
                    <a:lnTo>
                      <a:pt x="27" y="8"/>
                    </a:lnTo>
                    <a:lnTo>
                      <a:pt x="45" y="13"/>
                    </a:lnTo>
                    <a:lnTo>
                      <a:pt x="66" y="18"/>
                    </a:lnTo>
                    <a:lnTo>
                      <a:pt x="88" y="21"/>
                    </a:lnTo>
                    <a:lnTo>
                      <a:pt x="109" y="25"/>
                    </a:lnTo>
                    <a:lnTo>
                      <a:pt x="131" y="26"/>
                    </a:lnTo>
                    <a:close/>
                  </a:path>
                </a:pathLst>
              </a:custGeom>
              <a:solidFill>
                <a:srgbClr val="000000"/>
              </a:solidFill>
              <a:ln w="9525">
                <a:noFill/>
                <a:round/>
                <a:headEnd/>
                <a:tailEnd/>
              </a:ln>
            </p:spPr>
            <p:txBody>
              <a:bodyPr/>
              <a:lstStyle/>
              <a:p>
                <a:endParaRPr lang="cs-CZ"/>
              </a:p>
            </p:txBody>
          </p:sp>
          <p:sp>
            <p:nvSpPr>
              <p:cNvPr id="69704" name="Freeform 70"/>
              <p:cNvSpPr>
                <a:spLocks/>
              </p:cNvSpPr>
              <p:nvPr/>
            </p:nvSpPr>
            <p:spPr bwMode="auto">
              <a:xfrm>
                <a:off x="1937" y="2519"/>
                <a:ext cx="10" cy="49"/>
              </a:xfrm>
              <a:custGeom>
                <a:avLst/>
                <a:gdLst>
                  <a:gd name="T0" fmla="*/ 7 w 10"/>
                  <a:gd name="T1" fmla="*/ 0 h 49"/>
                  <a:gd name="T2" fmla="*/ 9 w 10"/>
                  <a:gd name="T3" fmla="*/ 14 h 49"/>
                  <a:gd name="T4" fmla="*/ 10 w 10"/>
                  <a:gd name="T5" fmla="*/ 28 h 49"/>
                  <a:gd name="T6" fmla="*/ 9 w 10"/>
                  <a:gd name="T7" fmla="*/ 40 h 49"/>
                  <a:gd name="T8" fmla="*/ 0 w 10"/>
                  <a:gd name="T9" fmla="*/ 49 h 49"/>
                  <a:gd name="T10" fmla="*/ 0 w 10"/>
                  <a:gd name="T11" fmla="*/ 38 h 49"/>
                  <a:gd name="T12" fmla="*/ 1 w 10"/>
                  <a:gd name="T13" fmla="*/ 26 h 49"/>
                  <a:gd name="T14" fmla="*/ 1 w 10"/>
                  <a:gd name="T15" fmla="*/ 15 h 49"/>
                  <a:gd name="T16" fmla="*/ 1 w 10"/>
                  <a:gd name="T17" fmla="*/ 3 h 49"/>
                  <a:gd name="T18" fmla="*/ 3 w 10"/>
                  <a:gd name="T19" fmla="*/ 1 h 49"/>
                  <a:gd name="T20" fmla="*/ 4 w 10"/>
                  <a:gd name="T21" fmla="*/ 1 h 49"/>
                  <a:gd name="T22" fmla="*/ 6 w 10"/>
                  <a:gd name="T23" fmla="*/ 0 h 49"/>
                  <a:gd name="T24" fmla="*/ 7 w 1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49"/>
                  <a:gd name="T41" fmla="*/ 10 w 1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49">
                    <a:moveTo>
                      <a:pt x="7" y="0"/>
                    </a:moveTo>
                    <a:lnTo>
                      <a:pt x="9" y="14"/>
                    </a:lnTo>
                    <a:lnTo>
                      <a:pt x="10" y="28"/>
                    </a:lnTo>
                    <a:lnTo>
                      <a:pt x="9" y="40"/>
                    </a:lnTo>
                    <a:lnTo>
                      <a:pt x="0" y="49"/>
                    </a:lnTo>
                    <a:lnTo>
                      <a:pt x="0" y="38"/>
                    </a:lnTo>
                    <a:lnTo>
                      <a:pt x="1" y="26"/>
                    </a:lnTo>
                    <a:lnTo>
                      <a:pt x="1" y="15"/>
                    </a:lnTo>
                    <a:lnTo>
                      <a:pt x="1" y="3"/>
                    </a:lnTo>
                    <a:lnTo>
                      <a:pt x="3" y="1"/>
                    </a:lnTo>
                    <a:lnTo>
                      <a:pt x="4" y="1"/>
                    </a:lnTo>
                    <a:lnTo>
                      <a:pt x="6" y="0"/>
                    </a:lnTo>
                    <a:lnTo>
                      <a:pt x="7" y="0"/>
                    </a:lnTo>
                    <a:close/>
                  </a:path>
                </a:pathLst>
              </a:custGeom>
              <a:solidFill>
                <a:srgbClr val="000000"/>
              </a:solidFill>
              <a:ln w="9525">
                <a:noFill/>
                <a:round/>
                <a:headEnd/>
                <a:tailEnd/>
              </a:ln>
            </p:spPr>
            <p:txBody>
              <a:bodyPr/>
              <a:lstStyle/>
              <a:p>
                <a:endParaRPr lang="cs-CZ"/>
              </a:p>
            </p:txBody>
          </p:sp>
          <p:sp>
            <p:nvSpPr>
              <p:cNvPr id="69705" name="Freeform 71"/>
              <p:cNvSpPr>
                <a:spLocks/>
              </p:cNvSpPr>
              <p:nvPr/>
            </p:nvSpPr>
            <p:spPr bwMode="auto">
              <a:xfrm>
                <a:off x="1785" y="2536"/>
                <a:ext cx="17" cy="46"/>
              </a:xfrm>
              <a:custGeom>
                <a:avLst/>
                <a:gdLst>
                  <a:gd name="T0" fmla="*/ 11 w 17"/>
                  <a:gd name="T1" fmla="*/ 26 h 46"/>
                  <a:gd name="T2" fmla="*/ 15 w 17"/>
                  <a:gd name="T3" fmla="*/ 30 h 46"/>
                  <a:gd name="T4" fmla="*/ 17 w 17"/>
                  <a:gd name="T5" fmla="*/ 35 h 46"/>
                  <a:gd name="T6" fmla="*/ 17 w 17"/>
                  <a:gd name="T7" fmla="*/ 41 h 46"/>
                  <a:gd name="T8" fmla="*/ 15 w 17"/>
                  <a:gd name="T9" fmla="*/ 46 h 46"/>
                  <a:gd name="T10" fmla="*/ 11 w 17"/>
                  <a:gd name="T11" fmla="*/ 44 h 46"/>
                  <a:gd name="T12" fmla="*/ 6 w 17"/>
                  <a:gd name="T13" fmla="*/ 34 h 46"/>
                  <a:gd name="T14" fmla="*/ 1 w 17"/>
                  <a:gd name="T15" fmla="*/ 22 h 46"/>
                  <a:gd name="T16" fmla="*/ 0 w 17"/>
                  <a:gd name="T17" fmla="*/ 10 h 46"/>
                  <a:gd name="T18" fmla="*/ 3 w 17"/>
                  <a:gd name="T19" fmla="*/ 5 h 46"/>
                  <a:gd name="T20" fmla="*/ 4 w 17"/>
                  <a:gd name="T21" fmla="*/ 3 h 46"/>
                  <a:gd name="T22" fmla="*/ 5 w 17"/>
                  <a:gd name="T23" fmla="*/ 0 h 46"/>
                  <a:gd name="T24" fmla="*/ 7 w 17"/>
                  <a:gd name="T25" fmla="*/ 0 h 46"/>
                  <a:gd name="T26" fmla="*/ 9 w 17"/>
                  <a:gd name="T27" fmla="*/ 6 h 46"/>
                  <a:gd name="T28" fmla="*/ 10 w 17"/>
                  <a:gd name="T29" fmla="*/ 12 h 46"/>
                  <a:gd name="T30" fmla="*/ 10 w 17"/>
                  <a:gd name="T31" fmla="*/ 19 h 46"/>
                  <a:gd name="T32" fmla="*/ 11 w 17"/>
                  <a:gd name="T33" fmla="*/ 2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46"/>
                  <a:gd name="T53" fmla="*/ 17 w 1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46">
                    <a:moveTo>
                      <a:pt x="11" y="26"/>
                    </a:moveTo>
                    <a:lnTo>
                      <a:pt x="15" y="30"/>
                    </a:lnTo>
                    <a:lnTo>
                      <a:pt x="17" y="35"/>
                    </a:lnTo>
                    <a:lnTo>
                      <a:pt x="17" y="41"/>
                    </a:lnTo>
                    <a:lnTo>
                      <a:pt x="15" y="46"/>
                    </a:lnTo>
                    <a:lnTo>
                      <a:pt x="11" y="44"/>
                    </a:lnTo>
                    <a:lnTo>
                      <a:pt x="6" y="34"/>
                    </a:lnTo>
                    <a:lnTo>
                      <a:pt x="1" y="22"/>
                    </a:lnTo>
                    <a:lnTo>
                      <a:pt x="0" y="10"/>
                    </a:lnTo>
                    <a:lnTo>
                      <a:pt x="3" y="5"/>
                    </a:lnTo>
                    <a:lnTo>
                      <a:pt x="4" y="3"/>
                    </a:lnTo>
                    <a:lnTo>
                      <a:pt x="5" y="0"/>
                    </a:lnTo>
                    <a:lnTo>
                      <a:pt x="7" y="0"/>
                    </a:lnTo>
                    <a:lnTo>
                      <a:pt x="9" y="6"/>
                    </a:lnTo>
                    <a:lnTo>
                      <a:pt x="10" y="12"/>
                    </a:lnTo>
                    <a:lnTo>
                      <a:pt x="10" y="19"/>
                    </a:lnTo>
                    <a:lnTo>
                      <a:pt x="11" y="26"/>
                    </a:lnTo>
                    <a:close/>
                  </a:path>
                </a:pathLst>
              </a:custGeom>
              <a:solidFill>
                <a:srgbClr val="000000"/>
              </a:solidFill>
              <a:ln w="9525">
                <a:noFill/>
                <a:round/>
                <a:headEnd/>
                <a:tailEnd/>
              </a:ln>
            </p:spPr>
            <p:txBody>
              <a:bodyPr/>
              <a:lstStyle/>
              <a:p>
                <a:endParaRPr lang="cs-CZ"/>
              </a:p>
            </p:txBody>
          </p:sp>
          <p:sp>
            <p:nvSpPr>
              <p:cNvPr id="69706" name="Freeform 72"/>
              <p:cNvSpPr>
                <a:spLocks/>
              </p:cNvSpPr>
              <p:nvPr/>
            </p:nvSpPr>
            <p:spPr bwMode="auto">
              <a:xfrm>
                <a:off x="1947" y="2584"/>
                <a:ext cx="50" cy="21"/>
              </a:xfrm>
              <a:custGeom>
                <a:avLst/>
                <a:gdLst>
                  <a:gd name="T0" fmla="*/ 50 w 50"/>
                  <a:gd name="T1" fmla="*/ 2 h 21"/>
                  <a:gd name="T2" fmla="*/ 48 w 50"/>
                  <a:gd name="T3" fmla="*/ 7 h 21"/>
                  <a:gd name="T4" fmla="*/ 46 w 50"/>
                  <a:gd name="T5" fmla="*/ 10 h 21"/>
                  <a:gd name="T6" fmla="*/ 43 w 50"/>
                  <a:gd name="T7" fmla="*/ 14 h 21"/>
                  <a:gd name="T8" fmla="*/ 41 w 50"/>
                  <a:gd name="T9" fmla="*/ 17 h 21"/>
                  <a:gd name="T10" fmla="*/ 32 w 50"/>
                  <a:gd name="T11" fmla="*/ 21 h 21"/>
                  <a:gd name="T12" fmla="*/ 24 w 50"/>
                  <a:gd name="T13" fmla="*/ 21 h 21"/>
                  <a:gd name="T14" fmla="*/ 14 w 50"/>
                  <a:gd name="T15" fmla="*/ 20 h 21"/>
                  <a:gd name="T16" fmla="*/ 6 w 50"/>
                  <a:gd name="T17" fmla="*/ 16 h 21"/>
                  <a:gd name="T18" fmla="*/ 3 w 50"/>
                  <a:gd name="T19" fmla="*/ 13 h 21"/>
                  <a:gd name="T20" fmla="*/ 1 w 50"/>
                  <a:gd name="T21" fmla="*/ 8 h 21"/>
                  <a:gd name="T22" fmla="*/ 0 w 50"/>
                  <a:gd name="T23" fmla="*/ 4 h 21"/>
                  <a:gd name="T24" fmla="*/ 0 w 50"/>
                  <a:gd name="T25" fmla="*/ 0 h 21"/>
                  <a:gd name="T26" fmla="*/ 3 w 50"/>
                  <a:gd name="T27" fmla="*/ 4 h 21"/>
                  <a:gd name="T28" fmla="*/ 8 w 50"/>
                  <a:gd name="T29" fmla="*/ 8 h 21"/>
                  <a:gd name="T30" fmla="*/ 14 w 50"/>
                  <a:gd name="T31" fmla="*/ 9 h 21"/>
                  <a:gd name="T32" fmla="*/ 21 w 50"/>
                  <a:gd name="T33" fmla="*/ 10 h 21"/>
                  <a:gd name="T34" fmla="*/ 29 w 50"/>
                  <a:gd name="T35" fmla="*/ 10 h 21"/>
                  <a:gd name="T36" fmla="*/ 36 w 50"/>
                  <a:gd name="T37" fmla="*/ 9 h 21"/>
                  <a:gd name="T38" fmla="*/ 43 w 50"/>
                  <a:gd name="T39" fmla="*/ 7 h 21"/>
                  <a:gd name="T40" fmla="*/ 50 w 50"/>
                  <a:gd name="T41" fmla="*/ 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21"/>
                  <a:gd name="T65" fmla="*/ 50 w 50"/>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21">
                    <a:moveTo>
                      <a:pt x="50" y="2"/>
                    </a:moveTo>
                    <a:lnTo>
                      <a:pt x="48" y="7"/>
                    </a:lnTo>
                    <a:lnTo>
                      <a:pt x="46" y="10"/>
                    </a:lnTo>
                    <a:lnTo>
                      <a:pt x="43" y="14"/>
                    </a:lnTo>
                    <a:lnTo>
                      <a:pt x="41" y="17"/>
                    </a:lnTo>
                    <a:lnTo>
                      <a:pt x="32" y="21"/>
                    </a:lnTo>
                    <a:lnTo>
                      <a:pt x="24" y="21"/>
                    </a:lnTo>
                    <a:lnTo>
                      <a:pt x="14" y="20"/>
                    </a:lnTo>
                    <a:lnTo>
                      <a:pt x="6" y="16"/>
                    </a:lnTo>
                    <a:lnTo>
                      <a:pt x="3" y="13"/>
                    </a:lnTo>
                    <a:lnTo>
                      <a:pt x="1" y="8"/>
                    </a:lnTo>
                    <a:lnTo>
                      <a:pt x="0" y="4"/>
                    </a:lnTo>
                    <a:lnTo>
                      <a:pt x="0" y="0"/>
                    </a:lnTo>
                    <a:lnTo>
                      <a:pt x="3" y="4"/>
                    </a:lnTo>
                    <a:lnTo>
                      <a:pt x="8" y="8"/>
                    </a:lnTo>
                    <a:lnTo>
                      <a:pt x="14" y="9"/>
                    </a:lnTo>
                    <a:lnTo>
                      <a:pt x="21" y="10"/>
                    </a:lnTo>
                    <a:lnTo>
                      <a:pt x="29" y="10"/>
                    </a:lnTo>
                    <a:lnTo>
                      <a:pt x="36" y="9"/>
                    </a:lnTo>
                    <a:lnTo>
                      <a:pt x="43" y="7"/>
                    </a:lnTo>
                    <a:lnTo>
                      <a:pt x="50" y="2"/>
                    </a:lnTo>
                    <a:close/>
                  </a:path>
                </a:pathLst>
              </a:custGeom>
              <a:solidFill>
                <a:srgbClr val="000000"/>
              </a:solidFill>
              <a:ln w="9525">
                <a:noFill/>
                <a:round/>
                <a:headEnd/>
                <a:tailEnd/>
              </a:ln>
            </p:spPr>
            <p:txBody>
              <a:bodyPr/>
              <a:lstStyle/>
              <a:p>
                <a:endParaRPr lang="cs-CZ"/>
              </a:p>
            </p:txBody>
          </p:sp>
          <p:sp>
            <p:nvSpPr>
              <p:cNvPr id="69707" name="Freeform 73"/>
              <p:cNvSpPr>
                <a:spLocks/>
              </p:cNvSpPr>
              <p:nvPr/>
            </p:nvSpPr>
            <p:spPr bwMode="auto">
              <a:xfrm>
                <a:off x="1707" y="842"/>
                <a:ext cx="602" cy="1724"/>
              </a:xfrm>
              <a:custGeom>
                <a:avLst/>
                <a:gdLst>
                  <a:gd name="T0" fmla="*/ 29 w 602"/>
                  <a:gd name="T1" fmla="*/ 1119 h 1724"/>
                  <a:gd name="T2" fmla="*/ 69 w 602"/>
                  <a:gd name="T3" fmla="*/ 1133 h 1724"/>
                  <a:gd name="T4" fmla="*/ 120 w 602"/>
                  <a:gd name="T5" fmla="*/ 1141 h 1724"/>
                  <a:gd name="T6" fmla="*/ 171 w 602"/>
                  <a:gd name="T7" fmla="*/ 1140 h 1724"/>
                  <a:gd name="T8" fmla="*/ 223 w 602"/>
                  <a:gd name="T9" fmla="*/ 1134 h 1724"/>
                  <a:gd name="T10" fmla="*/ 276 w 602"/>
                  <a:gd name="T11" fmla="*/ 1123 h 1724"/>
                  <a:gd name="T12" fmla="*/ 311 w 602"/>
                  <a:gd name="T13" fmla="*/ 1264 h 1724"/>
                  <a:gd name="T14" fmla="*/ 316 w 602"/>
                  <a:gd name="T15" fmla="*/ 1476 h 1724"/>
                  <a:gd name="T16" fmla="*/ 311 w 602"/>
                  <a:gd name="T17" fmla="*/ 1611 h 1724"/>
                  <a:gd name="T18" fmla="*/ 310 w 602"/>
                  <a:gd name="T19" fmla="*/ 1692 h 1724"/>
                  <a:gd name="T20" fmla="*/ 307 w 602"/>
                  <a:gd name="T21" fmla="*/ 1723 h 1724"/>
                  <a:gd name="T22" fmla="*/ 328 w 602"/>
                  <a:gd name="T23" fmla="*/ 1701 h 1724"/>
                  <a:gd name="T24" fmla="*/ 324 w 602"/>
                  <a:gd name="T25" fmla="*/ 1654 h 1724"/>
                  <a:gd name="T26" fmla="*/ 324 w 602"/>
                  <a:gd name="T27" fmla="*/ 1629 h 1724"/>
                  <a:gd name="T28" fmla="*/ 336 w 602"/>
                  <a:gd name="T29" fmla="*/ 1372 h 1724"/>
                  <a:gd name="T30" fmla="*/ 329 w 602"/>
                  <a:gd name="T31" fmla="*/ 1286 h 1724"/>
                  <a:gd name="T32" fmla="*/ 306 w 602"/>
                  <a:gd name="T33" fmla="*/ 1082 h 1724"/>
                  <a:gd name="T34" fmla="*/ 322 w 602"/>
                  <a:gd name="T35" fmla="*/ 981 h 1724"/>
                  <a:gd name="T36" fmla="*/ 345 w 602"/>
                  <a:gd name="T37" fmla="*/ 847 h 1724"/>
                  <a:gd name="T38" fmla="*/ 366 w 602"/>
                  <a:gd name="T39" fmla="*/ 797 h 1724"/>
                  <a:gd name="T40" fmla="*/ 395 w 602"/>
                  <a:gd name="T41" fmla="*/ 729 h 1724"/>
                  <a:gd name="T42" fmla="*/ 413 w 602"/>
                  <a:gd name="T43" fmla="*/ 663 h 1724"/>
                  <a:gd name="T44" fmla="*/ 432 w 602"/>
                  <a:gd name="T45" fmla="*/ 597 h 1724"/>
                  <a:gd name="T46" fmla="*/ 459 w 602"/>
                  <a:gd name="T47" fmla="*/ 454 h 1724"/>
                  <a:gd name="T48" fmla="*/ 482 w 602"/>
                  <a:gd name="T49" fmla="*/ 402 h 1724"/>
                  <a:gd name="T50" fmla="*/ 497 w 602"/>
                  <a:gd name="T51" fmla="*/ 347 h 1724"/>
                  <a:gd name="T52" fmla="*/ 514 w 602"/>
                  <a:gd name="T53" fmla="*/ 158 h 1724"/>
                  <a:gd name="T54" fmla="*/ 542 w 602"/>
                  <a:gd name="T55" fmla="*/ 139 h 1724"/>
                  <a:gd name="T56" fmla="*/ 559 w 602"/>
                  <a:gd name="T57" fmla="*/ 104 h 1724"/>
                  <a:gd name="T58" fmla="*/ 574 w 602"/>
                  <a:gd name="T59" fmla="*/ 58 h 1724"/>
                  <a:gd name="T60" fmla="*/ 599 w 602"/>
                  <a:gd name="T61" fmla="*/ 17 h 1724"/>
                  <a:gd name="T62" fmla="*/ 597 w 602"/>
                  <a:gd name="T63" fmla="*/ 0 h 1724"/>
                  <a:gd name="T64" fmla="*/ 563 w 602"/>
                  <a:gd name="T65" fmla="*/ 54 h 1724"/>
                  <a:gd name="T66" fmla="*/ 533 w 602"/>
                  <a:gd name="T67" fmla="*/ 128 h 1724"/>
                  <a:gd name="T68" fmla="*/ 498 w 602"/>
                  <a:gd name="T69" fmla="*/ 143 h 1724"/>
                  <a:gd name="T70" fmla="*/ 501 w 602"/>
                  <a:gd name="T71" fmla="*/ 155 h 1724"/>
                  <a:gd name="T72" fmla="*/ 485 w 602"/>
                  <a:gd name="T73" fmla="*/ 295 h 1724"/>
                  <a:gd name="T74" fmla="*/ 460 w 602"/>
                  <a:gd name="T75" fmla="*/ 397 h 1724"/>
                  <a:gd name="T76" fmla="*/ 432 w 602"/>
                  <a:gd name="T77" fmla="*/ 521 h 1724"/>
                  <a:gd name="T78" fmla="*/ 400 w 602"/>
                  <a:gd name="T79" fmla="*/ 630 h 1724"/>
                  <a:gd name="T80" fmla="*/ 380 w 602"/>
                  <a:gd name="T81" fmla="*/ 696 h 1724"/>
                  <a:gd name="T82" fmla="*/ 337 w 602"/>
                  <a:gd name="T83" fmla="*/ 810 h 1724"/>
                  <a:gd name="T84" fmla="*/ 306 w 602"/>
                  <a:gd name="T85" fmla="*/ 921 h 1724"/>
                  <a:gd name="T86" fmla="*/ 276 w 602"/>
                  <a:gd name="T87" fmla="*/ 1084 h 1724"/>
                  <a:gd name="T88" fmla="*/ 223 w 602"/>
                  <a:gd name="T89" fmla="*/ 1119 h 1724"/>
                  <a:gd name="T90" fmla="*/ 155 w 602"/>
                  <a:gd name="T91" fmla="*/ 1128 h 1724"/>
                  <a:gd name="T92" fmla="*/ 94 w 602"/>
                  <a:gd name="T93" fmla="*/ 1124 h 1724"/>
                  <a:gd name="T94" fmla="*/ 20 w 602"/>
                  <a:gd name="T95" fmla="*/ 1104 h 17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2"/>
                  <a:gd name="T145" fmla="*/ 0 h 1724"/>
                  <a:gd name="T146" fmla="*/ 602 w 602"/>
                  <a:gd name="T147" fmla="*/ 1724 h 172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2" h="1724">
                    <a:moveTo>
                      <a:pt x="0" y="1106"/>
                    </a:moveTo>
                    <a:lnTo>
                      <a:pt x="11" y="1111"/>
                    </a:lnTo>
                    <a:lnTo>
                      <a:pt x="20" y="1115"/>
                    </a:lnTo>
                    <a:lnTo>
                      <a:pt x="29" y="1119"/>
                    </a:lnTo>
                    <a:lnTo>
                      <a:pt x="37" y="1123"/>
                    </a:lnTo>
                    <a:lnTo>
                      <a:pt x="47" y="1125"/>
                    </a:lnTo>
                    <a:lnTo>
                      <a:pt x="56" y="1129"/>
                    </a:lnTo>
                    <a:lnTo>
                      <a:pt x="69" y="1133"/>
                    </a:lnTo>
                    <a:lnTo>
                      <a:pt x="83" y="1136"/>
                    </a:lnTo>
                    <a:lnTo>
                      <a:pt x="95" y="1139"/>
                    </a:lnTo>
                    <a:lnTo>
                      <a:pt x="108" y="1140"/>
                    </a:lnTo>
                    <a:lnTo>
                      <a:pt x="120" y="1141"/>
                    </a:lnTo>
                    <a:lnTo>
                      <a:pt x="134" y="1141"/>
                    </a:lnTo>
                    <a:lnTo>
                      <a:pt x="146" y="1141"/>
                    </a:lnTo>
                    <a:lnTo>
                      <a:pt x="159" y="1141"/>
                    </a:lnTo>
                    <a:lnTo>
                      <a:pt x="171" y="1140"/>
                    </a:lnTo>
                    <a:lnTo>
                      <a:pt x="184" y="1139"/>
                    </a:lnTo>
                    <a:lnTo>
                      <a:pt x="198" y="1138"/>
                    </a:lnTo>
                    <a:lnTo>
                      <a:pt x="210" y="1135"/>
                    </a:lnTo>
                    <a:lnTo>
                      <a:pt x="223" y="1134"/>
                    </a:lnTo>
                    <a:lnTo>
                      <a:pt x="236" y="1132"/>
                    </a:lnTo>
                    <a:lnTo>
                      <a:pt x="249" y="1128"/>
                    </a:lnTo>
                    <a:lnTo>
                      <a:pt x="263" y="1125"/>
                    </a:lnTo>
                    <a:lnTo>
                      <a:pt x="276" y="1123"/>
                    </a:lnTo>
                    <a:lnTo>
                      <a:pt x="289" y="1119"/>
                    </a:lnTo>
                    <a:lnTo>
                      <a:pt x="298" y="1148"/>
                    </a:lnTo>
                    <a:lnTo>
                      <a:pt x="306" y="1204"/>
                    </a:lnTo>
                    <a:lnTo>
                      <a:pt x="311" y="1264"/>
                    </a:lnTo>
                    <a:lnTo>
                      <a:pt x="311" y="1307"/>
                    </a:lnTo>
                    <a:lnTo>
                      <a:pt x="317" y="1377"/>
                    </a:lnTo>
                    <a:lnTo>
                      <a:pt x="317" y="1415"/>
                    </a:lnTo>
                    <a:lnTo>
                      <a:pt x="316" y="1476"/>
                    </a:lnTo>
                    <a:lnTo>
                      <a:pt x="315" y="1532"/>
                    </a:lnTo>
                    <a:lnTo>
                      <a:pt x="315" y="1557"/>
                    </a:lnTo>
                    <a:lnTo>
                      <a:pt x="313" y="1583"/>
                    </a:lnTo>
                    <a:lnTo>
                      <a:pt x="311" y="1611"/>
                    </a:lnTo>
                    <a:lnTo>
                      <a:pt x="307" y="1637"/>
                    </a:lnTo>
                    <a:lnTo>
                      <a:pt x="304" y="1664"/>
                    </a:lnTo>
                    <a:lnTo>
                      <a:pt x="306" y="1677"/>
                    </a:lnTo>
                    <a:lnTo>
                      <a:pt x="310" y="1692"/>
                    </a:lnTo>
                    <a:lnTo>
                      <a:pt x="311" y="1706"/>
                    </a:lnTo>
                    <a:lnTo>
                      <a:pt x="306" y="1720"/>
                    </a:lnTo>
                    <a:lnTo>
                      <a:pt x="306" y="1722"/>
                    </a:lnTo>
                    <a:lnTo>
                      <a:pt x="307" y="1723"/>
                    </a:lnTo>
                    <a:lnTo>
                      <a:pt x="309" y="1724"/>
                    </a:lnTo>
                    <a:lnTo>
                      <a:pt x="311" y="1724"/>
                    </a:lnTo>
                    <a:lnTo>
                      <a:pt x="323" y="1713"/>
                    </a:lnTo>
                    <a:lnTo>
                      <a:pt x="328" y="1701"/>
                    </a:lnTo>
                    <a:lnTo>
                      <a:pt x="329" y="1687"/>
                    </a:lnTo>
                    <a:lnTo>
                      <a:pt x="327" y="1672"/>
                    </a:lnTo>
                    <a:lnTo>
                      <a:pt x="324" y="1659"/>
                    </a:lnTo>
                    <a:lnTo>
                      <a:pt x="324" y="1654"/>
                    </a:lnTo>
                    <a:lnTo>
                      <a:pt x="324" y="1651"/>
                    </a:lnTo>
                    <a:lnTo>
                      <a:pt x="324" y="1647"/>
                    </a:lnTo>
                    <a:lnTo>
                      <a:pt x="324" y="1642"/>
                    </a:lnTo>
                    <a:lnTo>
                      <a:pt x="324" y="1629"/>
                    </a:lnTo>
                    <a:lnTo>
                      <a:pt x="328" y="1586"/>
                    </a:lnTo>
                    <a:lnTo>
                      <a:pt x="333" y="1509"/>
                    </a:lnTo>
                    <a:lnTo>
                      <a:pt x="337" y="1430"/>
                    </a:lnTo>
                    <a:lnTo>
                      <a:pt x="336" y="1372"/>
                    </a:lnTo>
                    <a:lnTo>
                      <a:pt x="334" y="1348"/>
                    </a:lnTo>
                    <a:lnTo>
                      <a:pt x="331" y="1330"/>
                    </a:lnTo>
                    <a:lnTo>
                      <a:pt x="329" y="1311"/>
                    </a:lnTo>
                    <a:lnTo>
                      <a:pt x="329" y="1286"/>
                    </a:lnTo>
                    <a:lnTo>
                      <a:pt x="327" y="1237"/>
                    </a:lnTo>
                    <a:lnTo>
                      <a:pt x="318" y="1183"/>
                    </a:lnTo>
                    <a:lnTo>
                      <a:pt x="310" y="1130"/>
                    </a:lnTo>
                    <a:lnTo>
                      <a:pt x="306" y="1082"/>
                    </a:lnTo>
                    <a:lnTo>
                      <a:pt x="307" y="1074"/>
                    </a:lnTo>
                    <a:lnTo>
                      <a:pt x="311" y="1051"/>
                    </a:lnTo>
                    <a:lnTo>
                      <a:pt x="316" y="1019"/>
                    </a:lnTo>
                    <a:lnTo>
                      <a:pt x="322" y="981"/>
                    </a:lnTo>
                    <a:lnTo>
                      <a:pt x="328" y="940"/>
                    </a:lnTo>
                    <a:lnTo>
                      <a:pt x="335" y="901"/>
                    </a:lnTo>
                    <a:lnTo>
                      <a:pt x="340" y="868"/>
                    </a:lnTo>
                    <a:lnTo>
                      <a:pt x="345" y="847"/>
                    </a:lnTo>
                    <a:lnTo>
                      <a:pt x="347" y="838"/>
                    </a:lnTo>
                    <a:lnTo>
                      <a:pt x="353" y="827"/>
                    </a:lnTo>
                    <a:lnTo>
                      <a:pt x="359" y="813"/>
                    </a:lnTo>
                    <a:lnTo>
                      <a:pt x="366" y="797"/>
                    </a:lnTo>
                    <a:lnTo>
                      <a:pt x="374" y="780"/>
                    </a:lnTo>
                    <a:lnTo>
                      <a:pt x="382" y="763"/>
                    </a:lnTo>
                    <a:lnTo>
                      <a:pt x="389" y="745"/>
                    </a:lnTo>
                    <a:lnTo>
                      <a:pt x="395" y="729"/>
                    </a:lnTo>
                    <a:lnTo>
                      <a:pt x="399" y="720"/>
                    </a:lnTo>
                    <a:lnTo>
                      <a:pt x="403" y="703"/>
                    </a:lnTo>
                    <a:lnTo>
                      <a:pt x="409" y="684"/>
                    </a:lnTo>
                    <a:lnTo>
                      <a:pt x="413" y="663"/>
                    </a:lnTo>
                    <a:lnTo>
                      <a:pt x="419" y="641"/>
                    </a:lnTo>
                    <a:lnTo>
                      <a:pt x="424" y="622"/>
                    </a:lnTo>
                    <a:lnTo>
                      <a:pt x="429" y="606"/>
                    </a:lnTo>
                    <a:lnTo>
                      <a:pt x="432" y="597"/>
                    </a:lnTo>
                    <a:lnTo>
                      <a:pt x="438" y="568"/>
                    </a:lnTo>
                    <a:lnTo>
                      <a:pt x="447" y="519"/>
                    </a:lnTo>
                    <a:lnTo>
                      <a:pt x="456" y="473"/>
                    </a:lnTo>
                    <a:lnTo>
                      <a:pt x="459" y="454"/>
                    </a:lnTo>
                    <a:lnTo>
                      <a:pt x="465" y="441"/>
                    </a:lnTo>
                    <a:lnTo>
                      <a:pt x="471" y="429"/>
                    </a:lnTo>
                    <a:lnTo>
                      <a:pt x="477" y="415"/>
                    </a:lnTo>
                    <a:lnTo>
                      <a:pt x="482" y="402"/>
                    </a:lnTo>
                    <a:lnTo>
                      <a:pt x="487" y="388"/>
                    </a:lnTo>
                    <a:lnTo>
                      <a:pt x="491" y="374"/>
                    </a:lnTo>
                    <a:lnTo>
                      <a:pt x="494" y="361"/>
                    </a:lnTo>
                    <a:lnTo>
                      <a:pt x="497" y="347"/>
                    </a:lnTo>
                    <a:lnTo>
                      <a:pt x="499" y="321"/>
                    </a:lnTo>
                    <a:lnTo>
                      <a:pt x="504" y="263"/>
                    </a:lnTo>
                    <a:lnTo>
                      <a:pt x="510" y="201"/>
                    </a:lnTo>
                    <a:lnTo>
                      <a:pt x="514" y="158"/>
                    </a:lnTo>
                    <a:lnTo>
                      <a:pt x="522" y="157"/>
                    </a:lnTo>
                    <a:lnTo>
                      <a:pt x="530" y="152"/>
                    </a:lnTo>
                    <a:lnTo>
                      <a:pt x="536" y="146"/>
                    </a:lnTo>
                    <a:lnTo>
                      <a:pt x="542" y="139"/>
                    </a:lnTo>
                    <a:lnTo>
                      <a:pt x="549" y="131"/>
                    </a:lnTo>
                    <a:lnTo>
                      <a:pt x="552" y="121"/>
                    </a:lnTo>
                    <a:lnTo>
                      <a:pt x="556" y="112"/>
                    </a:lnTo>
                    <a:lnTo>
                      <a:pt x="559" y="104"/>
                    </a:lnTo>
                    <a:lnTo>
                      <a:pt x="561" y="89"/>
                    </a:lnTo>
                    <a:lnTo>
                      <a:pt x="563" y="77"/>
                    </a:lnTo>
                    <a:lnTo>
                      <a:pt x="568" y="67"/>
                    </a:lnTo>
                    <a:lnTo>
                      <a:pt x="574" y="58"/>
                    </a:lnTo>
                    <a:lnTo>
                      <a:pt x="580" y="50"/>
                    </a:lnTo>
                    <a:lnTo>
                      <a:pt x="586" y="41"/>
                    </a:lnTo>
                    <a:lnTo>
                      <a:pt x="593" y="30"/>
                    </a:lnTo>
                    <a:lnTo>
                      <a:pt x="599" y="17"/>
                    </a:lnTo>
                    <a:lnTo>
                      <a:pt x="600" y="11"/>
                    </a:lnTo>
                    <a:lnTo>
                      <a:pt x="602" y="5"/>
                    </a:lnTo>
                    <a:lnTo>
                      <a:pt x="600" y="1"/>
                    </a:lnTo>
                    <a:lnTo>
                      <a:pt x="597" y="0"/>
                    </a:lnTo>
                    <a:lnTo>
                      <a:pt x="592" y="16"/>
                    </a:lnTo>
                    <a:lnTo>
                      <a:pt x="583" y="30"/>
                    </a:lnTo>
                    <a:lnTo>
                      <a:pt x="574" y="44"/>
                    </a:lnTo>
                    <a:lnTo>
                      <a:pt x="563" y="54"/>
                    </a:lnTo>
                    <a:lnTo>
                      <a:pt x="551" y="70"/>
                    </a:lnTo>
                    <a:lnTo>
                      <a:pt x="547" y="91"/>
                    </a:lnTo>
                    <a:lnTo>
                      <a:pt x="544" y="111"/>
                    </a:lnTo>
                    <a:lnTo>
                      <a:pt x="533" y="128"/>
                    </a:lnTo>
                    <a:lnTo>
                      <a:pt x="526" y="135"/>
                    </a:lnTo>
                    <a:lnTo>
                      <a:pt x="517" y="140"/>
                    </a:lnTo>
                    <a:lnTo>
                      <a:pt x="508" y="144"/>
                    </a:lnTo>
                    <a:lnTo>
                      <a:pt x="498" y="143"/>
                    </a:lnTo>
                    <a:lnTo>
                      <a:pt x="495" y="146"/>
                    </a:lnTo>
                    <a:lnTo>
                      <a:pt x="497" y="149"/>
                    </a:lnTo>
                    <a:lnTo>
                      <a:pt x="500" y="151"/>
                    </a:lnTo>
                    <a:lnTo>
                      <a:pt x="501" y="155"/>
                    </a:lnTo>
                    <a:lnTo>
                      <a:pt x="494" y="215"/>
                    </a:lnTo>
                    <a:lnTo>
                      <a:pt x="492" y="242"/>
                    </a:lnTo>
                    <a:lnTo>
                      <a:pt x="488" y="268"/>
                    </a:lnTo>
                    <a:lnTo>
                      <a:pt x="485" y="295"/>
                    </a:lnTo>
                    <a:lnTo>
                      <a:pt x="480" y="321"/>
                    </a:lnTo>
                    <a:lnTo>
                      <a:pt x="474" y="347"/>
                    </a:lnTo>
                    <a:lnTo>
                      <a:pt x="468" y="372"/>
                    </a:lnTo>
                    <a:lnTo>
                      <a:pt x="460" y="397"/>
                    </a:lnTo>
                    <a:lnTo>
                      <a:pt x="451" y="422"/>
                    </a:lnTo>
                    <a:lnTo>
                      <a:pt x="446" y="452"/>
                    </a:lnTo>
                    <a:lnTo>
                      <a:pt x="440" y="486"/>
                    </a:lnTo>
                    <a:lnTo>
                      <a:pt x="432" y="521"/>
                    </a:lnTo>
                    <a:lnTo>
                      <a:pt x="423" y="554"/>
                    </a:lnTo>
                    <a:lnTo>
                      <a:pt x="413" y="586"/>
                    </a:lnTo>
                    <a:lnTo>
                      <a:pt x="406" y="611"/>
                    </a:lnTo>
                    <a:lnTo>
                      <a:pt x="400" y="630"/>
                    </a:lnTo>
                    <a:lnTo>
                      <a:pt x="398" y="641"/>
                    </a:lnTo>
                    <a:lnTo>
                      <a:pt x="394" y="652"/>
                    </a:lnTo>
                    <a:lnTo>
                      <a:pt x="388" y="671"/>
                    </a:lnTo>
                    <a:lnTo>
                      <a:pt x="380" y="696"/>
                    </a:lnTo>
                    <a:lnTo>
                      <a:pt x="370" y="725"/>
                    </a:lnTo>
                    <a:lnTo>
                      <a:pt x="359" y="756"/>
                    </a:lnTo>
                    <a:lnTo>
                      <a:pt x="348" y="785"/>
                    </a:lnTo>
                    <a:lnTo>
                      <a:pt x="337" y="810"/>
                    </a:lnTo>
                    <a:lnTo>
                      <a:pt x="328" y="831"/>
                    </a:lnTo>
                    <a:lnTo>
                      <a:pt x="322" y="849"/>
                    </a:lnTo>
                    <a:lnTo>
                      <a:pt x="315" y="880"/>
                    </a:lnTo>
                    <a:lnTo>
                      <a:pt x="306" y="921"/>
                    </a:lnTo>
                    <a:lnTo>
                      <a:pt x="298" y="967"/>
                    </a:lnTo>
                    <a:lnTo>
                      <a:pt x="289" y="1013"/>
                    </a:lnTo>
                    <a:lnTo>
                      <a:pt x="282" y="1053"/>
                    </a:lnTo>
                    <a:lnTo>
                      <a:pt x="276" y="1084"/>
                    </a:lnTo>
                    <a:lnTo>
                      <a:pt x="272" y="1100"/>
                    </a:lnTo>
                    <a:lnTo>
                      <a:pt x="255" y="1107"/>
                    </a:lnTo>
                    <a:lnTo>
                      <a:pt x="240" y="1115"/>
                    </a:lnTo>
                    <a:lnTo>
                      <a:pt x="223" y="1119"/>
                    </a:lnTo>
                    <a:lnTo>
                      <a:pt x="206" y="1123"/>
                    </a:lnTo>
                    <a:lnTo>
                      <a:pt x="188" y="1125"/>
                    </a:lnTo>
                    <a:lnTo>
                      <a:pt x="171" y="1127"/>
                    </a:lnTo>
                    <a:lnTo>
                      <a:pt x="155" y="1128"/>
                    </a:lnTo>
                    <a:lnTo>
                      <a:pt x="138" y="1128"/>
                    </a:lnTo>
                    <a:lnTo>
                      <a:pt x="125" y="1128"/>
                    </a:lnTo>
                    <a:lnTo>
                      <a:pt x="110" y="1127"/>
                    </a:lnTo>
                    <a:lnTo>
                      <a:pt x="94" y="1124"/>
                    </a:lnTo>
                    <a:lnTo>
                      <a:pt x="76" y="1121"/>
                    </a:lnTo>
                    <a:lnTo>
                      <a:pt x="58" y="1116"/>
                    </a:lnTo>
                    <a:lnTo>
                      <a:pt x="38" y="1110"/>
                    </a:lnTo>
                    <a:lnTo>
                      <a:pt x="20" y="1104"/>
                    </a:lnTo>
                    <a:lnTo>
                      <a:pt x="2" y="1095"/>
                    </a:lnTo>
                    <a:lnTo>
                      <a:pt x="0" y="1106"/>
                    </a:lnTo>
                    <a:close/>
                  </a:path>
                </a:pathLst>
              </a:custGeom>
              <a:solidFill>
                <a:srgbClr val="000000"/>
              </a:solidFill>
              <a:ln w="9525">
                <a:noFill/>
                <a:round/>
                <a:headEnd/>
                <a:tailEnd/>
              </a:ln>
            </p:spPr>
            <p:txBody>
              <a:bodyPr/>
              <a:lstStyle/>
              <a:p>
                <a:endParaRPr lang="cs-CZ"/>
              </a:p>
            </p:txBody>
          </p:sp>
          <p:sp>
            <p:nvSpPr>
              <p:cNvPr id="69708" name="Freeform 74"/>
              <p:cNvSpPr>
                <a:spLocks/>
              </p:cNvSpPr>
              <p:nvPr/>
            </p:nvSpPr>
            <p:spPr bwMode="auto">
              <a:xfrm>
                <a:off x="1715" y="2908"/>
                <a:ext cx="340" cy="217"/>
              </a:xfrm>
              <a:custGeom>
                <a:avLst/>
                <a:gdLst>
                  <a:gd name="T0" fmla="*/ 219 w 340"/>
                  <a:gd name="T1" fmla="*/ 192 h 217"/>
                  <a:gd name="T2" fmla="*/ 239 w 340"/>
                  <a:gd name="T3" fmla="*/ 214 h 217"/>
                  <a:gd name="T4" fmla="*/ 257 w 340"/>
                  <a:gd name="T5" fmla="*/ 213 h 217"/>
                  <a:gd name="T6" fmla="*/ 274 w 340"/>
                  <a:gd name="T7" fmla="*/ 208 h 217"/>
                  <a:gd name="T8" fmla="*/ 286 w 340"/>
                  <a:gd name="T9" fmla="*/ 198 h 217"/>
                  <a:gd name="T10" fmla="*/ 288 w 340"/>
                  <a:gd name="T11" fmla="*/ 186 h 217"/>
                  <a:gd name="T12" fmla="*/ 292 w 340"/>
                  <a:gd name="T13" fmla="*/ 190 h 217"/>
                  <a:gd name="T14" fmla="*/ 309 w 340"/>
                  <a:gd name="T15" fmla="*/ 184 h 217"/>
                  <a:gd name="T16" fmla="*/ 321 w 340"/>
                  <a:gd name="T17" fmla="*/ 175 h 217"/>
                  <a:gd name="T18" fmla="*/ 334 w 340"/>
                  <a:gd name="T19" fmla="*/ 173 h 217"/>
                  <a:gd name="T20" fmla="*/ 339 w 340"/>
                  <a:gd name="T21" fmla="*/ 158 h 217"/>
                  <a:gd name="T22" fmla="*/ 325 w 340"/>
                  <a:gd name="T23" fmla="*/ 163 h 217"/>
                  <a:gd name="T24" fmla="*/ 307 w 340"/>
                  <a:gd name="T25" fmla="*/ 164 h 217"/>
                  <a:gd name="T26" fmla="*/ 296 w 340"/>
                  <a:gd name="T27" fmla="*/ 176 h 217"/>
                  <a:gd name="T28" fmla="*/ 276 w 340"/>
                  <a:gd name="T29" fmla="*/ 170 h 217"/>
                  <a:gd name="T30" fmla="*/ 269 w 340"/>
                  <a:gd name="T31" fmla="*/ 176 h 217"/>
                  <a:gd name="T32" fmla="*/ 264 w 340"/>
                  <a:gd name="T33" fmla="*/ 193 h 217"/>
                  <a:gd name="T34" fmla="*/ 241 w 340"/>
                  <a:gd name="T35" fmla="*/ 196 h 217"/>
                  <a:gd name="T36" fmla="*/ 237 w 340"/>
                  <a:gd name="T37" fmla="*/ 178 h 217"/>
                  <a:gd name="T38" fmla="*/ 216 w 340"/>
                  <a:gd name="T39" fmla="*/ 120 h 217"/>
                  <a:gd name="T40" fmla="*/ 205 w 340"/>
                  <a:gd name="T41" fmla="*/ 60 h 217"/>
                  <a:gd name="T42" fmla="*/ 197 w 340"/>
                  <a:gd name="T43" fmla="*/ 54 h 217"/>
                  <a:gd name="T44" fmla="*/ 205 w 340"/>
                  <a:gd name="T45" fmla="*/ 110 h 217"/>
                  <a:gd name="T46" fmla="*/ 110 w 340"/>
                  <a:gd name="T47" fmla="*/ 108 h 217"/>
                  <a:gd name="T48" fmla="*/ 139 w 340"/>
                  <a:gd name="T49" fmla="*/ 76 h 217"/>
                  <a:gd name="T50" fmla="*/ 158 w 340"/>
                  <a:gd name="T51" fmla="*/ 42 h 217"/>
                  <a:gd name="T52" fmla="*/ 155 w 340"/>
                  <a:gd name="T53" fmla="*/ 19 h 217"/>
                  <a:gd name="T54" fmla="*/ 146 w 340"/>
                  <a:gd name="T55" fmla="*/ 5 h 217"/>
                  <a:gd name="T56" fmla="*/ 145 w 340"/>
                  <a:gd name="T57" fmla="*/ 12 h 217"/>
                  <a:gd name="T58" fmla="*/ 143 w 340"/>
                  <a:gd name="T59" fmla="*/ 54 h 217"/>
                  <a:gd name="T60" fmla="*/ 128 w 340"/>
                  <a:gd name="T61" fmla="*/ 68 h 217"/>
                  <a:gd name="T62" fmla="*/ 124 w 340"/>
                  <a:gd name="T63" fmla="*/ 58 h 217"/>
                  <a:gd name="T64" fmla="*/ 126 w 340"/>
                  <a:gd name="T65" fmla="*/ 46 h 217"/>
                  <a:gd name="T66" fmla="*/ 114 w 340"/>
                  <a:gd name="T67" fmla="*/ 54 h 217"/>
                  <a:gd name="T68" fmla="*/ 93 w 340"/>
                  <a:gd name="T69" fmla="*/ 132 h 217"/>
                  <a:gd name="T70" fmla="*/ 73 w 340"/>
                  <a:gd name="T71" fmla="*/ 169 h 217"/>
                  <a:gd name="T72" fmla="*/ 51 w 340"/>
                  <a:gd name="T73" fmla="*/ 181 h 217"/>
                  <a:gd name="T74" fmla="*/ 35 w 340"/>
                  <a:gd name="T75" fmla="*/ 204 h 217"/>
                  <a:gd name="T76" fmla="*/ 17 w 340"/>
                  <a:gd name="T77" fmla="*/ 205 h 217"/>
                  <a:gd name="T78" fmla="*/ 13 w 340"/>
                  <a:gd name="T79" fmla="*/ 186 h 217"/>
                  <a:gd name="T80" fmla="*/ 16 w 340"/>
                  <a:gd name="T81" fmla="*/ 174 h 217"/>
                  <a:gd name="T82" fmla="*/ 0 w 340"/>
                  <a:gd name="T83" fmla="*/ 198 h 217"/>
                  <a:gd name="T84" fmla="*/ 9 w 340"/>
                  <a:gd name="T85" fmla="*/ 210 h 217"/>
                  <a:gd name="T86" fmla="*/ 23 w 340"/>
                  <a:gd name="T87" fmla="*/ 217 h 217"/>
                  <a:gd name="T88" fmla="*/ 40 w 340"/>
                  <a:gd name="T89" fmla="*/ 216 h 217"/>
                  <a:gd name="T90" fmla="*/ 56 w 340"/>
                  <a:gd name="T91" fmla="*/ 208 h 217"/>
                  <a:gd name="T92" fmla="*/ 88 w 340"/>
                  <a:gd name="T93" fmla="*/ 167 h 2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0"/>
                  <a:gd name="T142" fmla="*/ 0 h 217"/>
                  <a:gd name="T143" fmla="*/ 340 w 340"/>
                  <a:gd name="T144" fmla="*/ 217 h 2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0" h="217">
                    <a:moveTo>
                      <a:pt x="212" y="181"/>
                    </a:moveTo>
                    <a:lnTo>
                      <a:pt x="214" y="184"/>
                    </a:lnTo>
                    <a:lnTo>
                      <a:pt x="219" y="192"/>
                    </a:lnTo>
                    <a:lnTo>
                      <a:pt x="226" y="202"/>
                    </a:lnTo>
                    <a:lnTo>
                      <a:pt x="233" y="211"/>
                    </a:lnTo>
                    <a:lnTo>
                      <a:pt x="239" y="214"/>
                    </a:lnTo>
                    <a:lnTo>
                      <a:pt x="245" y="214"/>
                    </a:lnTo>
                    <a:lnTo>
                      <a:pt x="251" y="214"/>
                    </a:lnTo>
                    <a:lnTo>
                      <a:pt x="257" y="213"/>
                    </a:lnTo>
                    <a:lnTo>
                      <a:pt x="263" y="211"/>
                    </a:lnTo>
                    <a:lnTo>
                      <a:pt x="269" y="210"/>
                    </a:lnTo>
                    <a:lnTo>
                      <a:pt x="274" y="208"/>
                    </a:lnTo>
                    <a:lnTo>
                      <a:pt x="280" y="207"/>
                    </a:lnTo>
                    <a:lnTo>
                      <a:pt x="285" y="203"/>
                    </a:lnTo>
                    <a:lnTo>
                      <a:pt x="286" y="198"/>
                    </a:lnTo>
                    <a:lnTo>
                      <a:pt x="286" y="192"/>
                    </a:lnTo>
                    <a:lnTo>
                      <a:pt x="287" y="186"/>
                    </a:lnTo>
                    <a:lnTo>
                      <a:pt x="288" y="186"/>
                    </a:lnTo>
                    <a:lnTo>
                      <a:pt x="290" y="187"/>
                    </a:lnTo>
                    <a:lnTo>
                      <a:pt x="292" y="188"/>
                    </a:lnTo>
                    <a:lnTo>
                      <a:pt x="292" y="190"/>
                    </a:lnTo>
                    <a:lnTo>
                      <a:pt x="298" y="188"/>
                    </a:lnTo>
                    <a:lnTo>
                      <a:pt x="304" y="186"/>
                    </a:lnTo>
                    <a:lnTo>
                      <a:pt x="309" y="184"/>
                    </a:lnTo>
                    <a:lnTo>
                      <a:pt x="315" y="181"/>
                    </a:lnTo>
                    <a:lnTo>
                      <a:pt x="317" y="178"/>
                    </a:lnTo>
                    <a:lnTo>
                      <a:pt x="321" y="175"/>
                    </a:lnTo>
                    <a:lnTo>
                      <a:pt x="325" y="175"/>
                    </a:lnTo>
                    <a:lnTo>
                      <a:pt x="329" y="175"/>
                    </a:lnTo>
                    <a:lnTo>
                      <a:pt x="334" y="173"/>
                    </a:lnTo>
                    <a:lnTo>
                      <a:pt x="339" y="169"/>
                    </a:lnTo>
                    <a:lnTo>
                      <a:pt x="340" y="164"/>
                    </a:lnTo>
                    <a:lnTo>
                      <a:pt x="339" y="158"/>
                    </a:lnTo>
                    <a:lnTo>
                      <a:pt x="335" y="158"/>
                    </a:lnTo>
                    <a:lnTo>
                      <a:pt x="331" y="162"/>
                    </a:lnTo>
                    <a:lnTo>
                      <a:pt x="325" y="163"/>
                    </a:lnTo>
                    <a:lnTo>
                      <a:pt x="319" y="163"/>
                    </a:lnTo>
                    <a:lnTo>
                      <a:pt x="313" y="163"/>
                    </a:lnTo>
                    <a:lnTo>
                      <a:pt x="307" y="164"/>
                    </a:lnTo>
                    <a:lnTo>
                      <a:pt x="302" y="165"/>
                    </a:lnTo>
                    <a:lnTo>
                      <a:pt x="298" y="169"/>
                    </a:lnTo>
                    <a:lnTo>
                      <a:pt x="296" y="176"/>
                    </a:lnTo>
                    <a:lnTo>
                      <a:pt x="288" y="176"/>
                    </a:lnTo>
                    <a:lnTo>
                      <a:pt x="282" y="174"/>
                    </a:lnTo>
                    <a:lnTo>
                      <a:pt x="276" y="170"/>
                    </a:lnTo>
                    <a:lnTo>
                      <a:pt x="272" y="165"/>
                    </a:lnTo>
                    <a:lnTo>
                      <a:pt x="269" y="170"/>
                    </a:lnTo>
                    <a:lnTo>
                      <a:pt x="269" y="176"/>
                    </a:lnTo>
                    <a:lnTo>
                      <a:pt x="270" y="182"/>
                    </a:lnTo>
                    <a:lnTo>
                      <a:pt x="270" y="188"/>
                    </a:lnTo>
                    <a:lnTo>
                      <a:pt x="264" y="193"/>
                    </a:lnTo>
                    <a:lnTo>
                      <a:pt x="257" y="196"/>
                    </a:lnTo>
                    <a:lnTo>
                      <a:pt x="249" y="196"/>
                    </a:lnTo>
                    <a:lnTo>
                      <a:pt x="241" y="196"/>
                    </a:lnTo>
                    <a:lnTo>
                      <a:pt x="238" y="191"/>
                    </a:lnTo>
                    <a:lnTo>
                      <a:pt x="237" y="185"/>
                    </a:lnTo>
                    <a:lnTo>
                      <a:pt x="237" y="178"/>
                    </a:lnTo>
                    <a:lnTo>
                      <a:pt x="235" y="170"/>
                    </a:lnTo>
                    <a:lnTo>
                      <a:pt x="221" y="146"/>
                    </a:lnTo>
                    <a:lnTo>
                      <a:pt x="216" y="120"/>
                    </a:lnTo>
                    <a:lnTo>
                      <a:pt x="214" y="91"/>
                    </a:lnTo>
                    <a:lnTo>
                      <a:pt x="208" y="64"/>
                    </a:lnTo>
                    <a:lnTo>
                      <a:pt x="205" y="60"/>
                    </a:lnTo>
                    <a:lnTo>
                      <a:pt x="203" y="57"/>
                    </a:lnTo>
                    <a:lnTo>
                      <a:pt x="200" y="54"/>
                    </a:lnTo>
                    <a:lnTo>
                      <a:pt x="197" y="54"/>
                    </a:lnTo>
                    <a:lnTo>
                      <a:pt x="203" y="71"/>
                    </a:lnTo>
                    <a:lnTo>
                      <a:pt x="205" y="91"/>
                    </a:lnTo>
                    <a:lnTo>
                      <a:pt x="205" y="110"/>
                    </a:lnTo>
                    <a:lnTo>
                      <a:pt x="204" y="129"/>
                    </a:lnTo>
                    <a:lnTo>
                      <a:pt x="202" y="139"/>
                    </a:lnTo>
                    <a:lnTo>
                      <a:pt x="110" y="108"/>
                    </a:lnTo>
                    <a:lnTo>
                      <a:pt x="116" y="95"/>
                    </a:lnTo>
                    <a:lnTo>
                      <a:pt x="129" y="86"/>
                    </a:lnTo>
                    <a:lnTo>
                      <a:pt x="139" y="76"/>
                    </a:lnTo>
                    <a:lnTo>
                      <a:pt x="149" y="65"/>
                    </a:lnTo>
                    <a:lnTo>
                      <a:pt x="156" y="54"/>
                    </a:lnTo>
                    <a:lnTo>
                      <a:pt x="158" y="42"/>
                    </a:lnTo>
                    <a:lnTo>
                      <a:pt x="157" y="34"/>
                    </a:lnTo>
                    <a:lnTo>
                      <a:pt x="157" y="27"/>
                    </a:lnTo>
                    <a:lnTo>
                      <a:pt x="155" y="19"/>
                    </a:lnTo>
                    <a:lnTo>
                      <a:pt x="152" y="13"/>
                    </a:lnTo>
                    <a:lnTo>
                      <a:pt x="150" y="10"/>
                    </a:lnTo>
                    <a:lnTo>
                      <a:pt x="146" y="5"/>
                    </a:lnTo>
                    <a:lnTo>
                      <a:pt x="144" y="1"/>
                    </a:lnTo>
                    <a:lnTo>
                      <a:pt x="141" y="0"/>
                    </a:lnTo>
                    <a:lnTo>
                      <a:pt x="145" y="12"/>
                    </a:lnTo>
                    <a:lnTo>
                      <a:pt x="147" y="27"/>
                    </a:lnTo>
                    <a:lnTo>
                      <a:pt x="147" y="41"/>
                    </a:lnTo>
                    <a:lnTo>
                      <a:pt x="143" y="54"/>
                    </a:lnTo>
                    <a:lnTo>
                      <a:pt x="139" y="59"/>
                    </a:lnTo>
                    <a:lnTo>
                      <a:pt x="134" y="64"/>
                    </a:lnTo>
                    <a:lnTo>
                      <a:pt x="128" y="68"/>
                    </a:lnTo>
                    <a:lnTo>
                      <a:pt x="123" y="69"/>
                    </a:lnTo>
                    <a:lnTo>
                      <a:pt x="123" y="63"/>
                    </a:lnTo>
                    <a:lnTo>
                      <a:pt x="124" y="58"/>
                    </a:lnTo>
                    <a:lnTo>
                      <a:pt x="127" y="53"/>
                    </a:lnTo>
                    <a:lnTo>
                      <a:pt x="130" y="47"/>
                    </a:lnTo>
                    <a:lnTo>
                      <a:pt x="126" y="46"/>
                    </a:lnTo>
                    <a:lnTo>
                      <a:pt x="122" y="48"/>
                    </a:lnTo>
                    <a:lnTo>
                      <a:pt x="118" y="52"/>
                    </a:lnTo>
                    <a:lnTo>
                      <a:pt x="114" y="54"/>
                    </a:lnTo>
                    <a:lnTo>
                      <a:pt x="105" y="79"/>
                    </a:lnTo>
                    <a:lnTo>
                      <a:pt x="99" y="105"/>
                    </a:lnTo>
                    <a:lnTo>
                      <a:pt x="93" y="132"/>
                    </a:lnTo>
                    <a:lnTo>
                      <a:pt x="85" y="157"/>
                    </a:lnTo>
                    <a:lnTo>
                      <a:pt x="80" y="164"/>
                    </a:lnTo>
                    <a:lnTo>
                      <a:pt x="73" y="169"/>
                    </a:lnTo>
                    <a:lnTo>
                      <a:pt x="65" y="174"/>
                    </a:lnTo>
                    <a:lnTo>
                      <a:pt x="58" y="178"/>
                    </a:lnTo>
                    <a:lnTo>
                      <a:pt x="51" y="181"/>
                    </a:lnTo>
                    <a:lnTo>
                      <a:pt x="45" y="187"/>
                    </a:lnTo>
                    <a:lnTo>
                      <a:pt x="39" y="194"/>
                    </a:lnTo>
                    <a:lnTo>
                      <a:pt x="35" y="204"/>
                    </a:lnTo>
                    <a:lnTo>
                      <a:pt x="30" y="205"/>
                    </a:lnTo>
                    <a:lnTo>
                      <a:pt x="24" y="207"/>
                    </a:lnTo>
                    <a:lnTo>
                      <a:pt x="17" y="205"/>
                    </a:lnTo>
                    <a:lnTo>
                      <a:pt x="13" y="200"/>
                    </a:lnTo>
                    <a:lnTo>
                      <a:pt x="12" y="193"/>
                    </a:lnTo>
                    <a:lnTo>
                      <a:pt x="13" y="186"/>
                    </a:lnTo>
                    <a:lnTo>
                      <a:pt x="17" y="180"/>
                    </a:lnTo>
                    <a:lnTo>
                      <a:pt x="20" y="173"/>
                    </a:lnTo>
                    <a:lnTo>
                      <a:pt x="16" y="174"/>
                    </a:lnTo>
                    <a:lnTo>
                      <a:pt x="10" y="180"/>
                    </a:lnTo>
                    <a:lnTo>
                      <a:pt x="3" y="188"/>
                    </a:lnTo>
                    <a:lnTo>
                      <a:pt x="0" y="198"/>
                    </a:lnTo>
                    <a:lnTo>
                      <a:pt x="1" y="203"/>
                    </a:lnTo>
                    <a:lnTo>
                      <a:pt x="5" y="207"/>
                    </a:lnTo>
                    <a:lnTo>
                      <a:pt x="9" y="210"/>
                    </a:lnTo>
                    <a:lnTo>
                      <a:pt x="13" y="214"/>
                    </a:lnTo>
                    <a:lnTo>
                      <a:pt x="18" y="216"/>
                    </a:lnTo>
                    <a:lnTo>
                      <a:pt x="23" y="217"/>
                    </a:lnTo>
                    <a:lnTo>
                      <a:pt x="29" y="217"/>
                    </a:lnTo>
                    <a:lnTo>
                      <a:pt x="35" y="217"/>
                    </a:lnTo>
                    <a:lnTo>
                      <a:pt x="40" y="216"/>
                    </a:lnTo>
                    <a:lnTo>
                      <a:pt x="46" y="214"/>
                    </a:lnTo>
                    <a:lnTo>
                      <a:pt x="51" y="211"/>
                    </a:lnTo>
                    <a:lnTo>
                      <a:pt x="56" y="208"/>
                    </a:lnTo>
                    <a:lnTo>
                      <a:pt x="58" y="198"/>
                    </a:lnTo>
                    <a:lnTo>
                      <a:pt x="65" y="191"/>
                    </a:lnTo>
                    <a:lnTo>
                      <a:pt x="88" y="167"/>
                    </a:lnTo>
                  </a:path>
                </a:pathLst>
              </a:custGeom>
              <a:solidFill>
                <a:srgbClr val="000000"/>
              </a:solidFill>
              <a:ln w="9525">
                <a:noFill/>
                <a:round/>
                <a:headEnd/>
                <a:tailEnd/>
              </a:ln>
            </p:spPr>
            <p:txBody>
              <a:bodyPr/>
              <a:lstStyle/>
              <a:p>
                <a:endParaRPr lang="cs-CZ"/>
              </a:p>
            </p:txBody>
          </p:sp>
          <p:sp>
            <p:nvSpPr>
              <p:cNvPr id="69709" name="Freeform 75"/>
              <p:cNvSpPr>
                <a:spLocks/>
              </p:cNvSpPr>
              <p:nvPr/>
            </p:nvSpPr>
            <p:spPr bwMode="auto">
              <a:xfrm>
                <a:off x="1671" y="1953"/>
                <a:ext cx="338" cy="1154"/>
              </a:xfrm>
              <a:custGeom>
                <a:avLst/>
                <a:gdLst>
                  <a:gd name="T0" fmla="*/ 337 w 338"/>
                  <a:gd name="T1" fmla="*/ 196 h 1154"/>
                  <a:gd name="T2" fmla="*/ 269 w 338"/>
                  <a:gd name="T3" fmla="*/ 211 h 1154"/>
                  <a:gd name="T4" fmla="*/ 201 w 338"/>
                  <a:gd name="T5" fmla="*/ 245 h 1154"/>
                  <a:gd name="T6" fmla="*/ 148 w 338"/>
                  <a:gd name="T7" fmla="*/ 211 h 1154"/>
                  <a:gd name="T8" fmla="*/ 47 w 338"/>
                  <a:gd name="T9" fmla="*/ 171 h 1154"/>
                  <a:gd name="T10" fmla="*/ 39 w 338"/>
                  <a:gd name="T11" fmla="*/ 2 h 1154"/>
                  <a:gd name="T12" fmla="*/ 6 w 338"/>
                  <a:gd name="T13" fmla="*/ 99 h 1154"/>
                  <a:gd name="T14" fmla="*/ 0 w 338"/>
                  <a:gd name="T15" fmla="*/ 244 h 1154"/>
                  <a:gd name="T16" fmla="*/ 26 w 338"/>
                  <a:gd name="T17" fmla="*/ 531 h 1154"/>
                  <a:gd name="T18" fmla="*/ 29 w 338"/>
                  <a:gd name="T19" fmla="*/ 545 h 1154"/>
                  <a:gd name="T20" fmla="*/ 29 w 338"/>
                  <a:gd name="T21" fmla="*/ 587 h 1154"/>
                  <a:gd name="T22" fmla="*/ 44 w 338"/>
                  <a:gd name="T23" fmla="*/ 726 h 1154"/>
                  <a:gd name="T24" fmla="*/ 89 w 338"/>
                  <a:gd name="T25" fmla="*/ 974 h 1154"/>
                  <a:gd name="T26" fmla="*/ 60 w 338"/>
                  <a:gd name="T27" fmla="*/ 1044 h 1154"/>
                  <a:gd name="T28" fmla="*/ 18 w 338"/>
                  <a:gd name="T29" fmla="*/ 1100 h 1154"/>
                  <a:gd name="T30" fmla="*/ 16 w 338"/>
                  <a:gd name="T31" fmla="*/ 1123 h 1154"/>
                  <a:gd name="T32" fmla="*/ 25 w 338"/>
                  <a:gd name="T33" fmla="*/ 1137 h 1154"/>
                  <a:gd name="T34" fmla="*/ 36 w 338"/>
                  <a:gd name="T35" fmla="*/ 1154 h 1154"/>
                  <a:gd name="T36" fmla="*/ 26 w 338"/>
                  <a:gd name="T37" fmla="*/ 1111 h 1154"/>
                  <a:gd name="T38" fmla="*/ 54 w 338"/>
                  <a:gd name="T39" fmla="*/ 1094 h 1154"/>
                  <a:gd name="T40" fmla="*/ 74 w 338"/>
                  <a:gd name="T41" fmla="*/ 1070 h 1154"/>
                  <a:gd name="T42" fmla="*/ 106 w 338"/>
                  <a:gd name="T43" fmla="*/ 986 h 1154"/>
                  <a:gd name="T44" fmla="*/ 97 w 338"/>
                  <a:gd name="T45" fmla="*/ 866 h 1154"/>
                  <a:gd name="T46" fmla="*/ 70 w 338"/>
                  <a:gd name="T47" fmla="*/ 692 h 1154"/>
                  <a:gd name="T48" fmla="*/ 51 w 338"/>
                  <a:gd name="T49" fmla="*/ 628 h 1154"/>
                  <a:gd name="T50" fmla="*/ 50 w 338"/>
                  <a:gd name="T51" fmla="*/ 535 h 1154"/>
                  <a:gd name="T52" fmla="*/ 30 w 338"/>
                  <a:gd name="T53" fmla="*/ 413 h 1154"/>
                  <a:gd name="T54" fmla="*/ 53 w 338"/>
                  <a:gd name="T55" fmla="*/ 194 h 1154"/>
                  <a:gd name="T56" fmla="*/ 139 w 338"/>
                  <a:gd name="T57" fmla="*/ 227 h 1154"/>
                  <a:gd name="T58" fmla="*/ 165 w 338"/>
                  <a:gd name="T59" fmla="*/ 406 h 1154"/>
                  <a:gd name="T60" fmla="*/ 153 w 338"/>
                  <a:gd name="T61" fmla="*/ 633 h 1154"/>
                  <a:gd name="T62" fmla="*/ 170 w 338"/>
                  <a:gd name="T63" fmla="*/ 671 h 1154"/>
                  <a:gd name="T64" fmla="*/ 162 w 338"/>
                  <a:gd name="T65" fmla="*/ 883 h 1154"/>
                  <a:gd name="T66" fmla="*/ 167 w 338"/>
                  <a:gd name="T67" fmla="*/ 924 h 1154"/>
                  <a:gd name="T68" fmla="*/ 176 w 338"/>
                  <a:gd name="T69" fmla="*/ 964 h 1154"/>
                  <a:gd name="T70" fmla="*/ 177 w 338"/>
                  <a:gd name="T71" fmla="*/ 879 h 1154"/>
                  <a:gd name="T72" fmla="*/ 191 w 338"/>
                  <a:gd name="T73" fmla="*/ 652 h 1154"/>
                  <a:gd name="T74" fmla="*/ 173 w 338"/>
                  <a:gd name="T75" fmla="*/ 570 h 1154"/>
                  <a:gd name="T76" fmla="*/ 177 w 338"/>
                  <a:gd name="T77" fmla="*/ 536 h 1154"/>
                  <a:gd name="T78" fmla="*/ 193 w 338"/>
                  <a:gd name="T79" fmla="*/ 257 h 1154"/>
                  <a:gd name="T80" fmla="*/ 203 w 338"/>
                  <a:gd name="T81" fmla="*/ 367 h 1154"/>
                  <a:gd name="T82" fmla="*/ 229 w 338"/>
                  <a:gd name="T83" fmla="*/ 558 h 1154"/>
                  <a:gd name="T84" fmla="*/ 208 w 338"/>
                  <a:gd name="T85" fmla="*/ 677 h 1154"/>
                  <a:gd name="T86" fmla="*/ 226 w 338"/>
                  <a:gd name="T87" fmla="*/ 892 h 1154"/>
                  <a:gd name="T88" fmla="*/ 214 w 338"/>
                  <a:gd name="T89" fmla="*/ 965 h 1154"/>
                  <a:gd name="T90" fmla="*/ 223 w 338"/>
                  <a:gd name="T91" fmla="*/ 1018 h 1154"/>
                  <a:gd name="T92" fmla="*/ 244 w 338"/>
                  <a:gd name="T93" fmla="*/ 1043 h 1154"/>
                  <a:gd name="T94" fmla="*/ 224 w 338"/>
                  <a:gd name="T95" fmla="*/ 985 h 1154"/>
                  <a:gd name="T96" fmla="*/ 242 w 338"/>
                  <a:gd name="T97" fmla="*/ 884 h 1154"/>
                  <a:gd name="T98" fmla="*/ 234 w 338"/>
                  <a:gd name="T99" fmla="*/ 639 h 1154"/>
                  <a:gd name="T100" fmla="*/ 248 w 338"/>
                  <a:gd name="T101" fmla="*/ 623 h 1154"/>
                  <a:gd name="T102" fmla="*/ 234 w 338"/>
                  <a:gd name="T103" fmla="*/ 494 h 1154"/>
                  <a:gd name="T104" fmla="*/ 215 w 338"/>
                  <a:gd name="T105" fmla="*/ 254 h 1154"/>
                  <a:gd name="T106" fmla="*/ 240 w 338"/>
                  <a:gd name="T107" fmla="*/ 241 h 1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8"/>
                  <a:gd name="T163" fmla="*/ 0 h 1154"/>
                  <a:gd name="T164" fmla="*/ 338 w 338"/>
                  <a:gd name="T165" fmla="*/ 1154 h 11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8" h="1154">
                    <a:moveTo>
                      <a:pt x="255" y="235"/>
                    </a:moveTo>
                    <a:lnTo>
                      <a:pt x="338" y="209"/>
                    </a:lnTo>
                    <a:lnTo>
                      <a:pt x="338" y="205"/>
                    </a:lnTo>
                    <a:lnTo>
                      <a:pt x="338" y="200"/>
                    </a:lnTo>
                    <a:lnTo>
                      <a:pt x="337" y="196"/>
                    </a:lnTo>
                    <a:lnTo>
                      <a:pt x="336" y="192"/>
                    </a:lnTo>
                    <a:lnTo>
                      <a:pt x="319" y="196"/>
                    </a:lnTo>
                    <a:lnTo>
                      <a:pt x="302" y="199"/>
                    </a:lnTo>
                    <a:lnTo>
                      <a:pt x="285" y="205"/>
                    </a:lnTo>
                    <a:lnTo>
                      <a:pt x="269" y="211"/>
                    </a:lnTo>
                    <a:lnTo>
                      <a:pt x="253" y="219"/>
                    </a:lnTo>
                    <a:lnTo>
                      <a:pt x="236" y="226"/>
                    </a:lnTo>
                    <a:lnTo>
                      <a:pt x="221" y="234"/>
                    </a:lnTo>
                    <a:lnTo>
                      <a:pt x="207" y="244"/>
                    </a:lnTo>
                    <a:lnTo>
                      <a:pt x="201" y="245"/>
                    </a:lnTo>
                    <a:lnTo>
                      <a:pt x="195" y="244"/>
                    </a:lnTo>
                    <a:lnTo>
                      <a:pt x="188" y="241"/>
                    </a:lnTo>
                    <a:lnTo>
                      <a:pt x="183" y="237"/>
                    </a:lnTo>
                    <a:lnTo>
                      <a:pt x="166" y="223"/>
                    </a:lnTo>
                    <a:lnTo>
                      <a:pt x="148" y="211"/>
                    </a:lnTo>
                    <a:lnTo>
                      <a:pt x="129" y="200"/>
                    </a:lnTo>
                    <a:lnTo>
                      <a:pt x="109" y="191"/>
                    </a:lnTo>
                    <a:lnTo>
                      <a:pt x="89" y="184"/>
                    </a:lnTo>
                    <a:lnTo>
                      <a:pt x="68" y="176"/>
                    </a:lnTo>
                    <a:lnTo>
                      <a:pt x="47" y="171"/>
                    </a:lnTo>
                    <a:lnTo>
                      <a:pt x="25" y="168"/>
                    </a:lnTo>
                    <a:lnTo>
                      <a:pt x="23" y="123"/>
                    </a:lnTo>
                    <a:lnTo>
                      <a:pt x="25" y="81"/>
                    </a:lnTo>
                    <a:lnTo>
                      <a:pt x="31" y="42"/>
                    </a:lnTo>
                    <a:lnTo>
                      <a:pt x="39" y="2"/>
                    </a:lnTo>
                    <a:lnTo>
                      <a:pt x="33" y="0"/>
                    </a:lnTo>
                    <a:lnTo>
                      <a:pt x="30" y="6"/>
                    </a:lnTo>
                    <a:lnTo>
                      <a:pt x="23" y="24"/>
                    </a:lnTo>
                    <a:lnTo>
                      <a:pt x="13" y="56"/>
                    </a:lnTo>
                    <a:lnTo>
                      <a:pt x="6" y="99"/>
                    </a:lnTo>
                    <a:lnTo>
                      <a:pt x="7" y="190"/>
                    </a:lnTo>
                    <a:lnTo>
                      <a:pt x="4" y="203"/>
                    </a:lnTo>
                    <a:lnTo>
                      <a:pt x="2" y="216"/>
                    </a:lnTo>
                    <a:lnTo>
                      <a:pt x="1" y="231"/>
                    </a:lnTo>
                    <a:lnTo>
                      <a:pt x="0" y="244"/>
                    </a:lnTo>
                    <a:lnTo>
                      <a:pt x="2" y="299"/>
                    </a:lnTo>
                    <a:lnTo>
                      <a:pt x="10" y="390"/>
                    </a:lnTo>
                    <a:lnTo>
                      <a:pt x="19" y="476"/>
                    </a:lnTo>
                    <a:lnTo>
                      <a:pt x="24" y="518"/>
                    </a:lnTo>
                    <a:lnTo>
                      <a:pt x="26" y="531"/>
                    </a:lnTo>
                    <a:lnTo>
                      <a:pt x="27" y="535"/>
                    </a:lnTo>
                    <a:lnTo>
                      <a:pt x="27" y="537"/>
                    </a:lnTo>
                    <a:lnTo>
                      <a:pt x="29" y="541"/>
                    </a:lnTo>
                    <a:lnTo>
                      <a:pt x="29" y="543"/>
                    </a:lnTo>
                    <a:lnTo>
                      <a:pt x="29" y="545"/>
                    </a:lnTo>
                    <a:lnTo>
                      <a:pt x="29" y="546"/>
                    </a:lnTo>
                    <a:lnTo>
                      <a:pt x="29" y="547"/>
                    </a:lnTo>
                    <a:lnTo>
                      <a:pt x="29" y="548"/>
                    </a:lnTo>
                    <a:lnTo>
                      <a:pt x="30" y="561"/>
                    </a:lnTo>
                    <a:lnTo>
                      <a:pt x="29" y="587"/>
                    </a:lnTo>
                    <a:lnTo>
                      <a:pt x="30" y="611"/>
                    </a:lnTo>
                    <a:lnTo>
                      <a:pt x="36" y="633"/>
                    </a:lnTo>
                    <a:lnTo>
                      <a:pt x="50" y="652"/>
                    </a:lnTo>
                    <a:lnTo>
                      <a:pt x="42" y="688"/>
                    </a:lnTo>
                    <a:lnTo>
                      <a:pt x="44" y="726"/>
                    </a:lnTo>
                    <a:lnTo>
                      <a:pt x="53" y="762"/>
                    </a:lnTo>
                    <a:lnTo>
                      <a:pt x="62" y="797"/>
                    </a:lnTo>
                    <a:lnTo>
                      <a:pt x="90" y="942"/>
                    </a:lnTo>
                    <a:lnTo>
                      <a:pt x="91" y="959"/>
                    </a:lnTo>
                    <a:lnTo>
                      <a:pt x="89" y="974"/>
                    </a:lnTo>
                    <a:lnTo>
                      <a:pt x="84" y="989"/>
                    </a:lnTo>
                    <a:lnTo>
                      <a:pt x="77" y="1005"/>
                    </a:lnTo>
                    <a:lnTo>
                      <a:pt x="70" y="1017"/>
                    </a:lnTo>
                    <a:lnTo>
                      <a:pt x="65" y="1030"/>
                    </a:lnTo>
                    <a:lnTo>
                      <a:pt x="60" y="1044"/>
                    </a:lnTo>
                    <a:lnTo>
                      <a:pt x="55" y="1058"/>
                    </a:lnTo>
                    <a:lnTo>
                      <a:pt x="49" y="1071"/>
                    </a:lnTo>
                    <a:lnTo>
                      <a:pt x="41" y="1082"/>
                    </a:lnTo>
                    <a:lnTo>
                      <a:pt x="31" y="1093"/>
                    </a:lnTo>
                    <a:lnTo>
                      <a:pt x="18" y="1100"/>
                    </a:lnTo>
                    <a:lnTo>
                      <a:pt x="12" y="1105"/>
                    </a:lnTo>
                    <a:lnTo>
                      <a:pt x="10" y="1110"/>
                    </a:lnTo>
                    <a:lnTo>
                      <a:pt x="12" y="1116"/>
                    </a:lnTo>
                    <a:lnTo>
                      <a:pt x="14" y="1120"/>
                    </a:lnTo>
                    <a:lnTo>
                      <a:pt x="16" y="1123"/>
                    </a:lnTo>
                    <a:lnTo>
                      <a:pt x="19" y="1125"/>
                    </a:lnTo>
                    <a:lnTo>
                      <a:pt x="20" y="1129"/>
                    </a:lnTo>
                    <a:lnTo>
                      <a:pt x="23" y="1131"/>
                    </a:lnTo>
                    <a:lnTo>
                      <a:pt x="24" y="1134"/>
                    </a:lnTo>
                    <a:lnTo>
                      <a:pt x="25" y="1137"/>
                    </a:lnTo>
                    <a:lnTo>
                      <a:pt x="25" y="1140"/>
                    </a:lnTo>
                    <a:lnTo>
                      <a:pt x="25" y="1143"/>
                    </a:lnTo>
                    <a:lnTo>
                      <a:pt x="29" y="1149"/>
                    </a:lnTo>
                    <a:lnTo>
                      <a:pt x="32" y="1153"/>
                    </a:lnTo>
                    <a:lnTo>
                      <a:pt x="36" y="1154"/>
                    </a:lnTo>
                    <a:lnTo>
                      <a:pt x="41" y="1153"/>
                    </a:lnTo>
                    <a:lnTo>
                      <a:pt x="41" y="1142"/>
                    </a:lnTo>
                    <a:lnTo>
                      <a:pt x="35" y="1131"/>
                    </a:lnTo>
                    <a:lnTo>
                      <a:pt x="29" y="1122"/>
                    </a:lnTo>
                    <a:lnTo>
                      <a:pt x="26" y="1111"/>
                    </a:lnTo>
                    <a:lnTo>
                      <a:pt x="31" y="1107"/>
                    </a:lnTo>
                    <a:lnTo>
                      <a:pt x="37" y="1102"/>
                    </a:lnTo>
                    <a:lnTo>
                      <a:pt x="43" y="1099"/>
                    </a:lnTo>
                    <a:lnTo>
                      <a:pt x="48" y="1094"/>
                    </a:lnTo>
                    <a:lnTo>
                      <a:pt x="54" y="1094"/>
                    </a:lnTo>
                    <a:lnTo>
                      <a:pt x="56" y="1099"/>
                    </a:lnTo>
                    <a:lnTo>
                      <a:pt x="60" y="1102"/>
                    </a:lnTo>
                    <a:lnTo>
                      <a:pt x="65" y="1104"/>
                    </a:lnTo>
                    <a:lnTo>
                      <a:pt x="68" y="1087"/>
                    </a:lnTo>
                    <a:lnTo>
                      <a:pt x="74" y="1070"/>
                    </a:lnTo>
                    <a:lnTo>
                      <a:pt x="80" y="1053"/>
                    </a:lnTo>
                    <a:lnTo>
                      <a:pt x="88" y="1036"/>
                    </a:lnTo>
                    <a:lnTo>
                      <a:pt x="94" y="1020"/>
                    </a:lnTo>
                    <a:lnTo>
                      <a:pt x="101" y="1003"/>
                    </a:lnTo>
                    <a:lnTo>
                      <a:pt x="106" y="986"/>
                    </a:lnTo>
                    <a:lnTo>
                      <a:pt x="111" y="970"/>
                    </a:lnTo>
                    <a:lnTo>
                      <a:pt x="108" y="943"/>
                    </a:lnTo>
                    <a:lnTo>
                      <a:pt x="105" y="908"/>
                    </a:lnTo>
                    <a:lnTo>
                      <a:pt x="100" y="879"/>
                    </a:lnTo>
                    <a:lnTo>
                      <a:pt x="97" y="866"/>
                    </a:lnTo>
                    <a:lnTo>
                      <a:pt x="88" y="827"/>
                    </a:lnTo>
                    <a:lnTo>
                      <a:pt x="78" y="787"/>
                    </a:lnTo>
                    <a:lnTo>
                      <a:pt x="72" y="747"/>
                    </a:lnTo>
                    <a:lnTo>
                      <a:pt x="70" y="705"/>
                    </a:lnTo>
                    <a:lnTo>
                      <a:pt x="70" y="692"/>
                    </a:lnTo>
                    <a:lnTo>
                      <a:pt x="68" y="679"/>
                    </a:lnTo>
                    <a:lnTo>
                      <a:pt x="70" y="666"/>
                    </a:lnTo>
                    <a:lnTo>
                      <a:pt x="76" y="656"/>
                    </a:lnTo>
                    <a:lnTo>
                      <a:pt x="60" y="644"/>
                    </a:lnTo>
                    <a:lnTo>
                      <a:pt x="51" y="628"/>
                    </a:lnTo>
                    <a:lnTo>
                      <a:pt x="48" y="611"/>
                    </a:lnTo>
                    <a:lnTo>
                      <a:pt x="47" y="593"/>
                    </a:lnTo>
                    <a:lnTo>
                      <a:pt x="49" y="574"/>
                    </a:lnTo>
                    <a:lnTo>
                      <a:pt x="50" y="554"/>
                    </a:lnTo>
                    <a:lnTo>
                      <a:pt x="50" y="535"/>
                    </a:lnTo>
                    <a:lnTo>
                      <a:pt x="47" y="517"/>
                    </a:lnTo>
                    <a:lnTo>
                      <a:pt x="44" y="506"/>
                    </a:lnTo>
                    <a:lnTo>
                      <a:pt x="39" y="481"/>
                    </a:lnTo>
                    <a:lnTo>
                      <a:pt x="33" y="447"/>
                    </a:lnTo>
                    <a:lnTo>
                      <a:pt x="30" y="413"/>
                    </a:lnTo>
                    <a:lnTo>
                      <a:pt x="24" y="301"/>
                    </a:lnTo>
                    <a:lnTo>
                      <a:pt x="26" y="233"/>
                    </a:lnTo>
                    <a:lnTo>
                      <a:pt x="31" y="199"/>
                    </a:lnTo>
                    <a:lnTo>
                      <a:pt x="33" y="191"/>
                    </a:lnTo>
                    <a:lnTo>
                      <a:pt x="53" y="194"/>
                    </a:lnTo>
                    <a:lnTo>
                      <a:pt x="71" y="198"/>
                    </a:lnTo>
                    <a:lnTo>
                      <a:pt x="89" y="203"/>
                    </a:lnTo>
                    <a:lnTo>
                      <a:pt x="107" y="209"/>
                    </a:lnTo>
                    <a:lnTo>
                      <a:pt x="124" y="217"/>
                    </a:lnTo>
                    <a:lnTo>
                      <a:pt x="139" y="227"/>
                    </a:lnTo>
                    <a:lnTo>
                      <a:pt x="156" y="239"/>
                    </a:lnTo>
                    <a:lnTo>
                      <a:pt x="172" y="252"/>
                    </a:lnTo>
                    <a:lnTo>
                      <a:pt x="171" y="280"/>
                    </a:lnTo>
                    <a:lnTo>
                      <a:pt x="168" y="339"/>
                    </a:lnTo>
                    <a:lnTo>
                      <a:pt x="165" y="406"/>
                    </a:lnTo>
                    <a:lnTo>
                      <a:pt x="162" y="450"/>
                    </a:lnTo>
                    <a:lnTo>
                      <a:pt x="155" y="575"/>
                    </a:lnTo>
                    <a:lnTo>
                      <a:pt x="150" y="631"/>
                    </a:lnTo>
                    <a:lnTo>
                      <a:pt x="153" y="633"/>
                    </a:lnTo>
                    <a:lnTo>
                      <a:pt x="155" y="631"/>
                    </a:lnTo>
                    <a:lnTo>
                      <a:pt x="160" y="629"/>
                    </a:lnTo>
                    <a:lnTo>
                      <a:pt x="166" y="642"/>
                    </a:lnTo>
                    <a:lnTo>
                      <a:pt x="168" y="656"/>
                    </a:lnTo>
                    <a:lnTo>
                      <a:pt x="170" y="671"/>
                    </a:lnTo>
                    <a:lnTo>
                      <a:pt x="170" y="686"/>
                    </a:lnTo>
                    <a:lnTo>
                      <a:pt x="164" y="757"/>
                    </a:lnTo>
                    <a:lnTo>
                      <a:pt x="162" y="794"/>
                    </a:lnTo>
                    <a:lnTo>
                      <a:pt x="162" y="842"/>
                    </a:lnTo>
                    <a:lnTo>
                      <a:pt x="162" y="883"/>
                    </a:lnTo>
                    <a:lnTo>
                      <a:pt x="162" y="900"/>
                    </a:lnTo>
                    <a:lnTo>
                      <a:pt x="164" y="906"/>
                    </a:lnTo>
                    <a:lnTo>
                      <a:pt x="165" y="912"/>
                    </a:lnTo>
                    <a:lnTo>
                      <a:pt x="166" y="918"/>
                    </a:lnTo>
                    <a:lnTo>
                      <a:pt x="167" y="924"/>
                    </a:lnTo>
                    <a:lnTo>
                      <a:pt x="170" y="935"/>
                    </a:lnTo>
                    <a:lnTo>
                      <a:pt x="170" y="947"/>
                    </a:lnTo>
                    <a:lnTo>
                      <a:pt x="168" y="959"/>
                    </a:lnTo>
                    <a:lnTo>
                      <a:pt x="166" y="968"/>
                    </a:lnTo>
                    <a:lnTo>
                      <a:pt x="176" y="964"/>
                    </a:lnTo>
                    <a:lnTo>
                      <a:pt x="179" y="953"/>
                    </a:lnTo>
                    <a:lnTo>
                      <a:pt x="179" y="941"/>
                    </a:lnTo>
                    <a:lnTo>
                      <a:pt x="182" y="930"/>
                    </a:lnTo>
                    <a:lnTo>
                      <a:pt x="179" y="910"/>
                    </a:lnTo>
                    <a:lnTo>
                      <a:pt x="177" y="879"/>
                    </a:lnTo>
                    <a:lnTo>
                      <a:pt x="176" y="846"/>
                    </a:lnTo>
                    <a:lnTo>
                      <a:pt x="176" y="826"/>
                    </a:lnTo>
                    <a:lnTo>
                      <a:pt x="188" y="718"/>
                    </a:lnTo>
                    <a:lnTo>
                      <a:pt x="189" y="686"/>
                    </a:lnTo>
                    <a:lnTo>
                      <a:pt x="191" y="652"/>
                    </a:lnTo>
                    <a:lnTo>
                      <a:pt x="187" y="621"/>
                    </a:lnTo>
                    <a:lnTo>
                      <a:pt x="168" y="595"/>
                    </a:lnTo>
                    <a:lnTo>
                      <a:pt x="170" y="587"/>
                    </a:lnTo>
                    <a:lnTo>
                      <a:pt x="172" y="578"/>
                    </a:lnTo>
                    <a:lnTo>
                      <a:pt x="173" y="570"/>
                    </a:lnTo>
                    <a:lnTo>
                      <a:pt x="174" y="561"/>
                    </a:lnTo>
                    <a:lnTo>
                      <a:pt x="176" y="548"/>
                    </a:lnTo>
                    <a:lnTo>
                      <a:pt x="176" y="543"/>
                    </a:lnTo>
                    <a:lnTo>
                      <a:pt x="177" y="540"/>
                    </a:lnTo>
                    <a:lnTo>
                      <a:pt x="177" y="536"/>
                    </a:lnTo>
                    <a:lnTo>
                      <a:pt x="177" y="531"/>
                    </a:lnTo>
                    <a:lnTo>
                      <a:pt x="178" y="518"/>
                    </a:lnTo>
                    <a:lnTo>
                      <a:pt x="185" y="395"/>
                    </a:lnTo>
                    <a:lnTo>
                      <a:pt x="191" y="257"/>
                    </a:lnTo>
                    <a:lnTo>
                      <a:pt x="193" y="257"/>
                    </a:lnTo>
                    <a:lnTo>
                      <a:pt x="194" y="258"/>
                    </a:lnTo>
                    <a:lnTo>
                      <a:pt x="195" y="258"/>
                    </a:lnTo>
                    <a:lnTo>
                      <a:pt x="196" y="260"/>
                    </a:lnTo>
                    <a:lnTo>
                      <a:pt x="199" y="303"/>
                    </a:lnTo>
                    <a:lnTo>
                      <a:pt x="203" y="367"/>
                    </a:lnTo>
                    <a:lnTo>
                      <a:pt x="209" y="431"/>
                    </a:lnTo>
                    <a:lnTo>
                      <a:pt x="213" y="475"/>
                    </a:lnTo>
                    <a:lnTo>
                      <a:pt x="218" y="506"/>
                    </a:lnTo>
                    <a:lnTo>
                      <a:pt x="223" y="534"/>
                    </a:lnTo>
                    <a:lnTo>
                      <a:pt x="229" y="558"/>
                    </a:lnTo>
                    <a:lnTo>
                      <a:pt x="236" y="578"/>
                    </a:lnTo>
                    <a:lnTo>
                      <a:pt x="225" y="602"/>
                    </a:lnTo>
                    <a:lnTo>
                      <a:pt x="217" y="625"/>
                    </a:lnTo>
                    <a:lnTo>
                      <a:pt x="211" y="651"/>
                    </a:lnTo>
                    <a:lnTo>
                      <a:pt x="208" y="677"/>
                    </a:lnTo>
                    <a:lnTo>
                      <a:pt x="211" y="749"/>
                    </a:lnTo>
                    <a:lnTo>
                      <a:pt x="213" y="769"/>
                    </a:lnTo>
                    <a:lnTo>
                      <a:pt x="219" y="815"/>
                    </a:lnTo>
                    <a:lnTo>
                      <a:pt x="224" y="863"/>
                    </a:lnTo>
                    <a:lnTo>
                      <a:pt x="226" y="892"/>
                    </a:lnTo>
                    <a:lnTo>
                      <a:pt x="228" y="892"/>
                    </a:lnTo>
                    <a:lnTo>
                      <a:pt x="225" y="910"/>
                    </a:lnTo>
                    <a:lnTo>
                      <a:pt x="223" y="930"/>
                    </a:lnTo>
                    <a:lnTo>
                      <a:pt x="218" y="949"/>
                    </a:lnTo>
                    <a:lnTo>
                      <a:pt x="214" y="965"/>
                    </a:lnTo>
                    <a:lnTo>
                      <a:pt x="212" y="976"/>
                    </a:lnTo>
                    <a:lnTo>
                      <a:pt x="212" y="986"/>
                    </a:lnTo>
                    <a:lnTo>
                      <a:pt x="213" y="997"/>
                    </a:lnTo>
                    <a:lnTo>
                      <a:pt x="218" y="1008"/>
                    </a:lnTo>
                    <a:lnTo>
                      <a:pt x="223" y="1018"/>
                    </a:lnTo>
                    <a:lnTo>
                      <a:pt x="229" y="1029"/>
                    </a:lnTo>
                    <a:lnTo>
                      <a:pt x="236" y="1037"/>
                    </a:lnTo>
                    <a:lnTo>
                      <a:pt x="243" y="1046"/>
                    </a:lnTo>
                    <a:lnTo>
                      <a:pt x="244" y="1044"/>
                    </a:lnTo>
                    <a:lnTo>
                      <a:pt x="244" y="1043"/>
                    </a:lnTo>
                    <a:lnTo>
                      <a:pt x="244" y="1041"/>
                    </a:lnTo>
                    <a:lnTo>
                      <a:pt x="244" y="1038"/>
                    </a:lnTo>
                    <a:lnTo>
                      <a:pt x="234" y="1020"/>
                    </a:lnTo>
                    <a:lnTo>
                      <a:pt x="226" y="1003"/>
                    </a:lnTo>
                    <a:lnTo>
                      <a:pt x="224" y="985"/>
                    </a:lnTo>
                    <a:lnTo>
                      <a:pt x="226" y="966"/>
                    </a:lnTo>
                    <a:lnTo>
                      <a:pt x="234" y="945"/>
                    </a:lnTo>
                    <a:lnTo>
                      <a:pt x="238" y="919"/>
                    </a:lnTo>
                    <a:lnTo>
                      <a:pt x="242" y="896"/>
                    </a:lnTo>
                    <a:lnTo>
                      <a:pt x="242" y="884"/>
                    </a:lnTo>
                    <a:lnTo>
                      <a:pt x="236" y="785"/>
                    </a:lnTo>
                    <a:lnTo>
                      <a:pt x="232" y="709"/>
                    </a:lnTo>
                    <a:lnTo>
                      <a:pt x="231" y="686"/>
                    </a:lnTo>
                    <a:lnTo>
                      <a:pt x="231" y="662"/>
                    </a:lnTo>
                    <a:lnTo>
                      <a:pt x="234" y="639"/>
                    </a:lnTo>
                    <a:lnTo>
                      <a:pt x="238" y="617"/>
                    </a:lnTo>
                    <a:lnTo>
                      <a:pt x="241" y="619"/>
                    </a:lnTo>
                    <a:lnTo>
                      <a:pt x="244" y="622"/>
                    </a:lnTo>
                    <a:lnTo>
                      <a:pt x="247" y="623"/>
                    </a:lnTo>
                    <a:lnTo>
                      <a:pt x="248" y="623"/>
                    </a:lnTo>
                    <a:lnTo>
                      <a:pt x="247" y="612"/>
                    </a:lnTo>
                    <a:lnTo>
                      <a:pt x="246" y="604"/>
                    </a:lnTo>
                    <a:lnTo>
                      <a:pt x="247" y="595"/>
                    </a:lnTo>
                    <a:lnTo>
                      <a:pt x="247" y="588"/>
                    </a:lnTo>
                    <a:lnTo>
                      <a:pt x="234" y="494"/>
                    </a:lnTo>
                    <a:lnTo>
                      <a:pt x="220" y="350"/>
                    </a:lnTo>
                    <a:lnTo>
                      <a:pt x="218" y="326"/>
                    </a:lnTo>
                    <a:lnTo>
                      <a:pt x="215" y="302"/>
                    </a:lnTo>
                    <a:lnTo>
                      <a:pt x="213" y="278"/>
                    </a:lnTo>
                    <a:lnTo>
                      <a:pt x="215" y="254"/>
                    </a:lnTo>
                    <a:lnTo>
                      <a:pt x="220" y="251"/>
                    </a:lnTo>
                    <a:lnTo>
                      <a:pt x="225" y="248"/>
                    </a:lnTo>
                    <a:lnTo>
                      <a:pt x="230" y="245"/>
                    </a:lnTo>
                    <a:lnTo>
                      <a:pt x="235" y="244"/>
                    </a:lnTo>
                    <a:lnTo>
                      <a:pt x="240" y="241"/>
                    </a:lnTo>
                    <a:lnTo>
                      <a:pt x="244" y="239"/>
                    </a:lnTo>
                    <a:lnTo>
                      <a:pt x="250" y="238"/>
                    </a:lnTo>
                    <a:lnTo>
                      <a:pt x="255" y="235"/>
                    </a:lnTo>
                    <a:close/>
                  </a:path>
                </a:pathLst>
              </a:custGeom>
              <a:solidFill>
                <a:srgbClr val="000000"/>
              </a:solidFill>
              <a:ln w="9525">
                <a:noFill/>
                <a:round/>
                <a:headEnd/>
                <a:tailEnd/>
              </a:ln>
            </p:spPr>
            <p:txBody>
              <a:bodyPr/>
              <a:lstStyle/>
              <a:p>
                <a:endParaRPr lang="cs-CZ"/>
              </a:p>
            </p:txBody>
          </p:sp>
          <p:sp>
            <p:nvSpPr>
              <p:cNvPr id="69710" name="Freeform 76"/>
              <p:cNvSpPr>
                <a:spLocks/>
              </p:cNvSpPr>
              <p:nvPr/>
            </p:nvSpPr>
            <p:spPr bwMode="auto">
              <a:xfrm>
                <a:off x="1975" y="2580"/>
                <a:ext cx="74" cy="479"/>
              </a:xfrm>
              <a:custGeom>
                <a:avLst/>
                <a:gdLst>
                  <a:gd name="T0" fmla="*/ 61 w 74"/>
                  <a:gd name="T1" fmla="*/ 468 h 479"/>
                  <a:gd name="T2" fmla="*/ 49 w 74"/>
                  <a:gd name="T3" fmla="*/ 458 h 479"/>
                  <a:gd name="T4" fmla="*/ 39 w 74"/>
                  <a:gd name="T5" fmla="*/ 446 h 479"/>
                  <a:gd name="T6" fmla="*/ 34 w 74"/>
                  <a:gd name="T7" fmla="*/ 433 h 479"/>
                  <a:gd name="T8" fmla="*/ 31 w 74"/>
                  <a:gd name="T9" fmla="*/ 419 h 479"/>
                  <a:gd name="T10" fmla="*/ 28 w 74"/>
                  <a:gd name="T11" fmla="*/ 403 h 479"/>
                  <a:gd name="T12" fmla="*/ 27 w 74"/>
                  <a:gd name="T13" fmla="*/ 388 h 479"/>
                  <a:gd name="T14" fmla="*/ 25 w 74"/>
                  <a:gd name="T15" fmla="*/ 374 h 479"/>
                  <a:gd name="T16" fmla="*/ 20 w 74"/>
                  <a:gd name="T17" fmla="*/ 359 h 479"/>
                  <a:gd name="T18" fmla="*/ 14 w 74"/>
                  <a:gd name="T19" fmla="*/ 341 h 479"/>
                  <a:gd name="T20" fmla="*/ 12 w 74"/>
                  <a:gd name="T21" fmla="*/ 321 h 479"/>
                  <a:gd name="T22" fmla="*/ 12 w 74"/>
                  <a:gd name="T23" fmla="*/ 299 h 479"/>
                  <a:gd name="T24" fmla="*/ 14 w 74"/>
                  <a:gd name="T25" fmla="*/ 276 h 479"/>
                  <a:gd name="T26" fmla="*/ 16 w 74"/>
                  <a:gd name="T27" fmla="*/ 262 h 479"/>
                  <a:gd name="T28" fmla="*/ 20 w 74"/>
                  <a:gd name="T29" fmla="*/ 244 h 479"/>
                  <a:gd name="T30" fmla="*/ 22 w 74"/>
                  <a:gd name="T31" fmla="*/ 225 h 479"/>
                  <a:gd name="T32" fmla="*/ 26 w 74"/>
                  <a:gd name="T33" fmla="*/ 213 h 479"/>
                  <a:gd name="T34" fmla="*/ 41 w 74"/>
                  <a:gd name="T35" fmla="*/ 163 h 479"/>
                  <a:gd name="T36" fmla="*/ 49 w 74"/>
                  <a:gd name="T37" fmla="*/ 114 h 479"/>
                  <a:gd name="T38" fmla="*/ 50 w 74"/>
                  <a:gd name="T39" fmla="*/ 64 h 479"/>
                  <a:gd name="T40" fmla="*/ 44 w 74"/>
                  <a:gd name="T41" fmla="*/ 9 h 479"/>
                  <a:gd name="T42" fmla="*/ 43 w 74"/>
                  <a:gd name="T43" fmla="*/ 6 h 479"/>
                  <a:gd name="T44" fmla="*/ 41 w 74"/>
                  <a:gd name="T45" fmla="*/ 2 h 479"/>
                  <a:gd name="T46" fmla="*/ 38 w 74"/>
                  <a:gd name="T47" fmla="*/ 0 h 479"/>
                  <a:gd name="T48" fmla="*/ 33 w 74"/>
                  <a:gd name="T49" fmla="*/ 1 h 479"/>
                  <a:gd name="T50" fmla="*/ 36 w 74"/>
                  <a:gd name="T51" fmla="*/ 39 h 479"/>
                  <a:gd name="T52" fmla="*/ 33 w 74"/>
                  <a:gd name="T53" fmla="*/ 83 h 479"/>
                  <a:gd name="T54" fmla="*/ 28 w 74"/>
                  <a:gd name="T55" fmla="*/ 129 h 479"/>
                  <a:gd name="T56" fmla="*/ 22 w 74"/>
                  <a:gd name="T57" fmla="*/ 174 h 479"/>
                  <a:gd name="T58" fmla="*/ 14 w 74"/>
                  <a:gd name="T59" fmla="*/ 213 h 479"/>
                  <a:gd name="T60" fmla="*/ 8 w 74"/>
                  <a:gd name="T61" fmla="*/ 245 h 479"/>
                  <a:gd name="T62" fmla="*/ 3 w 74"/>
                  <a:gd name="T63" fmla="*/ 266 h 479"/>
                  <a:gd name="T64" fmla="*/ 1 w 74"/>
                  <a:gd name="T65" fmla="*/ 275 h 479"/>
                  <a:gd name="T66" fmla="*/ 0 w 74"/>
                  <a:gd name="T67" fmla="*/ 282 h 479"/>
                  <a:gd name="T68" fmla="*/ 0 w 74"/>
                  <a:gd name="T69" fmla="*/ 288 h 479"/>
                  <a:gd name="T70" fmla="*/ 0 w 74"/>
                  <a:gd name="T71" fmla="*/ 295 h 479"/>
                  <a:gd name="T72" fmla="*/ 0 w 74"/>
                  <a:gd name="T73" fmla="*/ 303 h 479"/>
                  <a:gd name="T74" fmla="*/ 3 w 74"/>
                  <a:gd name="T75" fmla="*/ 326 h 479"/>
                  <a:gd name="T76" fmla="*/ 6 w 74"/>
                  <a:gd name="T77" fmla="*/ 349 h 479"/>
                  <a:gd name="T78" fmla="*/ 7 w 74"/>
                  <a:gd name="T79" fmla="*/ 373 h 479"/>
                  <a:gd name="T80" fmla="*/ 9 w 74"/>
                  <a:gd name="T81" fmla="*/ 396 h 479"/>
                  <a:gd name="T82" fmla="*/ 14 w 74"/>
                  <a:gd name="T83" fmla="*/ 419 h 479"/>
                  <a:gd name="T84" fmla="*/ 21 w 74"/>
                  <a:gd name="T85" fmla="*/ 439 h 479"/>
                  <a:gd name="T86" fmla="*/ 34 w 74"/>
                  <a:gd name="T87" fmla="*/ 457 h 479"/>
                  <a:gd name="T88" fmla="*/ 53 w 74"/>
                  <a:gd name="T89" fmla="*/ 473 h 479"/>
                  <a:gd name="T90" fmla="*/ 57 w 74"/>
                  <a:gd name="T91" fmla="*/ 475 h 479"/>
                  <a:gd name="T92" fmla="*/ 63 w 74"/>
                  <a:gd name="T93" fmla="*/ 478 h 479"/>
                  <a:gd name="T94" fmla="*/ 69 w 74"/>
                  <a:gd name="T95" fmla="*/ 479 h 479"/>
                  <a:gd name="T96" fmla="*/ 74 w 74"/>
                  <a:gd name="T97" fmla="*/ 478 h 479"/>
                  <a:gd name="T98" fmla="*/ 73 w 74"/>
                  <a:gd name="T99" fmla="*/ 475 h 479"/>
                  <a:gd name="T100" fmla="*/ 69 w 74"/>
                  <a:gd name="T101" fmla="*/ 473 h 479"/>
                  <a:gd name="T102" fmla="*/ 65 w 74"/>
                  <a:gd name="T103" fmla="*/ 471 h 479"/>
                  <a:gd name="T104" fmla="*/ 61 w 74"/>
                  <a:gd name="T105" fmla="*/ 468 h 4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4"/>
                  <a:gd name="T160" fmla="*/ 0 h 479"/>
                  <a:gd name="T161" fmla="*/ 74 w 74"/>
                  <a:gd name="T162" fmla="*/ 479 h 4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4" h="479">
                    <a:moveTo>
                      <a:pt x="61" y="468"/>
                    </a:moveTo>
                    <a:lnTo>
                      <a:pt x="49" y="458"/>
                    </a:lnTo>
                    <a:lnTo>
                      <a:pt x="39" y="446"/>
                    </a:lnTo>
                    <a:lnTo>
                      <a:pt x="34" y="433"/>
                    </a:lnTo>
                    <a:lnTo>
                      <a:pt x="31" y="419"/>
                    </a:lnTo>
                    <a:lnTo>
                      <a:pt x="28" y="403"/>
                    </a:lnTo>
                    <a:lnTo>
                      <a:pt x="27" y="388"/>
                    </a:lnTo>
                    <a:lnTo>
                      <a:pt x="25" y="374"/>
                    </a:lnTo>
                    <a:lnTo>
                      <a:pt x="20" y="359"/>
                    </a:lnTo>
                    <a:lnTo>
                      <a:pt x="14" y="341"/>
                    </a:lnTo>
                    <a:lnTo>
                      <a:pt x="12" y="321"/>
                    </a:lnTo>
                    <a:lnTo>
                      <a:pt x="12" y="299"/>
                    </a:lnTo>
                    <a:lnTo>
                      <a:pt x="14" y="276"/>
                    </a:lnTo>
                    <a:lnTo>
                      <a:pt x="16" y="262"/>
                    </a:lnTo>
                    <a:lnTo>
                      <a:pt x="20" y="244"/>
                    </a:lnTo>
                    <a:lnTo>
                      <a:pt x="22" y="225"/>
                    </a:lnTo>
                    <a:lnTo>
                      <a:pt x="26" y="213"/>
                    </a:lnTo>
                    <a:lnTo>
                      <a:pt x="41" y="163"/>
                    </a:lnTo>
                    <a:lnTo>
                      <a:pt x="49" y="114"/>
                    </a:lnTo>
                    <a:lnTo>
                      <a:pt x="50" y="64"/>
                    </a:lnTo>
                    <a:lnTo>
                      <a:pt x="44" y="9"/>
                    </a:lnTo>
                    <a:lnTo>
                      <a:pt x="43" y="6"/>
                    </a:lnTo>
                    <a:lnTo>
                      <a:pt x="41" y="2"/>
                    </a:lnTo>
                    <a:lnTo>
                      <a:pt x="38" y="0"/>
                    </a:lnTo>
                    <a:lnTo>
                      <a:pt x="33" y="1"/>
                    </a:lnTo>
                    <a:lnTo>
                      <a:pt x="36" y="39"/>
                    </a:lnTo>
                    <a:lnTo>
                      <a:pt x="33" y="83"/>
                    </a:lnTo>
                    <a:lnTo>
                      <a:pt x="28" y="129"/>
                    </a:lnTo>
                    <a:lnTo>
                      <a:pt x="22" y="174"/>
                    </a:lnTo>
                    <a:lnTo>
                      <a:pt x="14" y="213"/>
                    </a:lnTo>
                    <a:lnTo>
                      <a:pt x="8" y="245"/>
                    </a:lnTo>
                    <a:lnTo>
                      <a:pt x="3" y="266"/>
                    </a:lnTo>
                    <a:lnTo>
                      <a:pt x="1" y="275"/>
                    </a:lnTo>
                    <a:lnTo>
                      <a:pt x="0" y="282"/>
                    </a:lnTo>
                    <a:lnTo>
                      <a:pt x="0" y="288"/>
                    </a:lnTo>
                    <a:lnTo>
                      <a:pt x="0" y="295"/>
                    </a:lnTo>
                    <a:lnTo>
                      <a:pt x="0" y="303"/>
                    </a:lnTo>
                    <a:lnTo>
                      <a:pt x="3" y="326"/>
                    </a:lnTo>
                    <a:lnTo>
                      <a:pt x="6" y="349"/>
                    </a:lnTo>
                    <a:lnTo>
                      <a:pt x="7" y="373"/>
                    </a:lnTo>
                    <a:lnTo>
                      <a:pt x="9" y="396"/>
                    </a:lnTo>
                    <a:lnTo>
                      <a:pt x="14" y="419"/>
                    </a:lnTo>
                    <a:lnTo>
                      <a:pt x="21" y="439"/>
                    </a:lnTo>
                    <a:lnTo>
                      <a:pt x="34" y="457"/>
                    </a:lnTo>
                    <a:lnTo>
                      <a:pt x="53" y="473"/>
                    </a:lnTo>
                    <a:lnTo>
                      <a:pt x="57" y="475"/>
                    </a:lnTo>
                    <a:lnTo>
                      <a:pt x="63" y="478"/>
                    </a:lnTo>
                    <a:lnTo>
                      <a:pt x="69" y="479"/>
                    </a:lnTo>
                    <a:lnTo>
                      <a:pt x="74" y="478"/>
                    </a:lnTo>
                    <a:lnTo>
                      <a:pt x="73" y="475"/>
                    </a:lnTo>
                    <a:lnTo>
                      <a:pt x="69" y="473"/>
                    </a:lnTo>
                    <a:lnTo>
                      <a:pt x="65" y="471"/>
                    </a:lnTo>
                    <a:lnTo>
                      <a:pt x="61" y="468"/>
                    </a:lnTo>
                    <a:close/>
                  </a:path>
                </a:pathLst>
              </a:custGeom>
              <a:solidFill>
                <a:srgbClr val="000000"/>
              </a:solidFill>
              <a:ln w="9525">
                <a:noFill/>
                <a:round/>
                <a:headEnd/>
                <a:tailEnd/>
              </a:ln>
            </p:spPr>
            <p:txBody>
              <a:bodyPr/>
              <a:lstStyle/>
              <a:p>
                <a:endParaRPr lang="cs-CZ"/>
              </a:p>
            </p:txBody>
          </p:sp>
          <p:sp>
            <p:nvSpPr>
              <p:cNvPr id="69711" name="Rectangle 77"/>
              <p:cNvSpPr>
                <a:spLocks noChangeArrowheads="1"/>
              </p:cNvSpPr>
              <p:nvPr/>
            </p:nvSpPr>
            <p:spPr bwMode="auto">
              <a:xfrm>
                <a:off x="1816" y="3105"/>
                <a:ext cx="81" cy="46"/>
              </a:xfrm>
              <a:prstGeom prst="rect">
                <a:avLst/>
              </a:prstGeom>
              <a:solidFill>
                <a:schemeClr val="bg1"/>
              </a:solidFill>
              <a:ln w="9525">
                <a:noFill/>
                <a:miter lim="800000"/>
                <a:headEnd/>
                <a:tailEnd/>
              </a:ln>
            </p:spPr>
            <p:txBody>
              <a:bodyPr wrap="none" anchor="ctr"/>
              <a:lstStyle/>
              <a:p>
                <a:endParaRPr lang="en-US"/>
              </a:p>
            </p:txBody>
          </p:sp>
        </p:grpSp>
        <p:sp>
          <p:nvSpPr>
            <p:cNvPr id="69681" name="Freeform 78"/>
            <p:cNvSpPr>
              <a:spLocks/>
            </p:cNvSpPr>
            <p:nvPr/>
          </p:nvSpPr>
          <p:spPr bwMode="auto">
            <a:xfrm>
              <a:off x="295" y="1752"/>
              <a:ext cx="953" cy="1375"/>
            </a:xfrm>
            <a:custGeom>
              <a:avLst/>
              <a:gdLst>
                <a:gd name="T0" fmla="*/ 35 w 680"/>
                <a:gd name="T1" fmla="*/ 0 h 1602"/>
                <a:gd name="T2" fmla="*/ 1233 w 680"/>
                <a:gd name="T3" fmla="*/ 0 h 1602"/>
                <a:gd name="T4" fmla="*/ 1145 w 680"/>
                <a:gd name="T5" fmla="*/ 77 h 1602"/>
                <a:gd name="T6" fmla="*/ 1242 w 680"/>
                <a:gd name="T7" fmla="*/ 245 h 1602"/>
                <a:gd name="T8" fmla="*/ 1242 w 680"/>
                <a:gd name="T9" fmla="*/ 445 h 1602"/>
                <a:gd name="T10" fmla="*/ 1242 w 680"/>
                <a:gd name="T11" fmla="*/ 611 h 1602"/>
                <a:gd name="T12" fmla="*/ 1242 w 680"/>
                <a:gd name="T13" fmla="*/ 645 h 1602"/>
                <a:gd name="T14" fmla="*/ 1242 w 680"/>
                <a:gd name="T15" fmla="*/ 712 h 1602"/>
                <a:gd name="T16" fmla="*/ 1242 w 680"/>
                <a:gd name="T17" fmla="*/ 813 h 1602"/>
                <a:gd name="T18" fmla="*/ 1048 w 680"/>
                <a:gd name="T19" fmla="*/ 979 h 1602"/>
                <a:gd name="T20" fmla="*/ 1145 w 680"/>
                <a:gd name="T21" fmla="*/ 1046 h 1602"/>
                <a:gd name="T22" fmla="*/ 1242 w 680"/>
                <a:gd name="T23" fmla="*/ 1147 h 1602"/>
                <a:gd name="T24" fmla="*/ 1336 w 680"/>
                <a:gd name="T25" fmla="*/ 1147 h 1602"/>
                <a:gd name="T26" fmla="*/ 1242 w 680"/>
                <a:gd name="T27" fmla="*/ 1147 h 1602"/>
                <a:gd name="T28" fmla="*/ 1048 w 680"/>
                <a:gd name="T29" fmla="*/ 1180 h 1602"/>
                <a:gd name="T30" fmla="*/ 953 w 680"/>
                <a:gd name="T31" fmla="*/ 1180 h 1602"/>
                <a:gd name="T32" fmla="*/ 858 w 680"/>
                <a:gd name="T33" fmla="*/ 1113 h 1602"/>
                <a:gd name="T34" fmla="*/ 858 w 680"/>
                <a:gd name="T35" fmla="*/ 1080 h 1602"/>
                <a:gd name="T36" fmla="*/ 764 w 680"/>
                <a:gd name="T37" fmla="*/ 1046 h 1602"/>
                <a:gd name="T38" fmla="*/ 666 w 680"/>
                <a:gd name="T39" fmla="*/ 1013 h 1602"/>
                <a:gd name="T40" fmla="*/ 764 w 680"/>
                <a:gd name="T41" fmla="*/ 946 h 1602"/>
                <a:gd name="T42" fmla="*/ 666 w 680"/>
                <a:gd name="T43" fmla="*/ 746 h 1602"/>
                <a:gd name="T44" fmla="*/ 858 w 680"/>
                <a:gd name="T45" fmla="*/ 611 h 1602"/>
                <a:gd name="T46" fmla="*/ 764 w 680"/>
                <a:gd name="T47" fmla="*/ 512 h 1602"/>
                <a:gd name="T48" fmla="*/ 666 w 680"/>
                <a:gd name="T49" fmla="*/ 345 h 1602"/>
                <a:gd name="T50" fmla="*/ 667 w 680"/>
                <a:gd name="T51" fmla="*/ 354 h 1602"/>
                <a:gd name="T52" fmla="*/ 642 w 680"/>
                <a:gd name="T53" fmla="*/ 576 h 1602"/>
                <a:gd name="T54" fmla="*/ 587 w 680"/>
                <a:gd name="T55" fmla="*/ 667 h 1602"/>
                <a:gd name="T56" fmla="*/ 628 w 680"/>
                <a:gd name="T57" fmla="*/ 728 h 1602"/>
                <a:gd name="T58" fmla="*/ 601 w 680"/>
                <a:gd name="T59" fmla="*/ 924 h 1602"/>
                <a:gd name="T60" fmla="*/ 615 w 680"/>
                <a:gd name="T61" fmla="*/ 980 h 1602"/>
                <a:gd name="T62" fmla="*/ 666 w 680"/>
                <a:gd name="T63" fmla="*/ 1013 h 1602"/>
                <a:gd name="T64" fmla="*/ 572 w 680"/>
                <a:gd name="T65" fmla="*/ 1046 h 1602"/>
                <a:gd name="T66" fmla="*/ 465 w 680"/>
                <a:gd name="T67" fmla="*/ 1117 h 1602"/>
                <a:gd name="T68" fmla="*/ 381 w 680"/>
                <a:gd name="T69" fmla="*/ 1147 h 1602"/>
                <a:gd name="T70" fmla="*/ 287 w 680"/>
                <a:gd name="T71" fmla="*/ 1180 h 1602"/>
                <a:gd name="T72" fmla="*/ 191 w 680"/>
                <a:gd name="T73" fmla="*/ 1180 h 1602"/>
                <a:gd name="T74" fmla="*/ 94 w 680"/>
                <a:gd name="T75" fmla="*/ 1147 h 1602"/>
                <a:gd name="T76" fmla="*/ 0 w 680"/>
                <a:gd name="T77" fmla="*/ 1147 h 1602"/>
                <a:gd name="T78" fmla="*/ 0 w 680"/>
                <a:gd name="T79" fmla="*/ 1113 h 1602"/>
                <a:gd name="T80" fmla="*/ 191 w 680"/>
                <a:gd name="T81" fmla="*/ 1046 h 1602"/>
                <a:gd name="T82" fmla="*/ 287 w 680"/>
                <a:gd name="T83" fmla="*/ 979 h 1602"/>
                <a:gd name="T84" fmla="*/ 191 w 680"/>
                <a:gd name="T85" fmla="*/ 879 h 1602"/>
                <a:gd name="T86" fmla="*/ 94 w 680"/>
                <a:gd name="T87" fmla="*/ 746 h 1602"/>
                <a:gd name="T88" fmla="*/ 191 w 680"/>
                <a:gd name="T89" fmla="*/ 678 h 1602"/>
                <a:gd name="T90" fmla="*/ 94 w 680"/>
                <a:gd name="T91" fmla="*/ 678 h 1602"/>
                <a:gd name="T92" fmla="*/ 0 w 680"/>
                <a:gd name="T93" fmla="*/ 545 h 1602"/>
                <a:gd name="T94" fmla="*/ 0 w 680"/>
                <a:gd name="T95" fmla="*/ 378 h 1602"/>
                <a:gd name="T96" fmla="*/ 0 w 680"/>
                <a:gd name="T97" fmla="*/ 278 h 1602"/>
                <a:gd name="T98" fmla="*/ 0 w 680"/>
                <a:gd name="T99" fmla="*/ 245 h 1602"/>
                <a:gd name="T100" fmla="*/ 0 w 680"/>
                <a:gd name="T101" fmla="*/ 178 h 1602"/>
                <a:gd name="T102" fmla="*/ 94 w 680"/>
                <a:gd name="T103" fmla="*/ 111 h 1602"/>
                <a:gd name="T104" fmla="*/ 94 w 680"/>
                <a:gd name="T105" fmla="*/ 44 h 1602"/>
                <a:gd name="T106" fmla="*/ 77 w 680"/>
                <a:gd name="T107" fmla="*/ 10 h 16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0"/>
                <a:gd name="T163" fmla="*/ 0 h 1602"/>
                <a:gd name="T164" fmla="*/ 680 w 680"/>
                <a:gd name="T165" fmla="*/ 1602 h 160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0" h="1602">
                  <a:moveTo>
                    <a:pt x="18" y="0"/>
                  </a:moveTo>
                  <a:lnTo>
                    <a:pt x="628" y="0"/>
                  </a:lnTo>
                  <a:lnTo>
                    <a:pt x="583" y="105"/>
                  </a:lnTo>
                  <a:lnTo>
                    <a:pt x="632" y="332"/>
                  </a:lnTo>
                  <a:lnTo>
                    <a:pt x="632" y="604"/>
                  </a:lnTo>
                  <a:lnTo>
                    <a:pt x="632" y="830"/>
                  </a:lnTo>
                  <a:lnTo>
                    <a:pt x="632" y="876"/>
                  </a:lnTo>
                  <a:lnTo>
                    <a:pt x="632" y="967"/>
                  </a:lnTo>
                  <a:lnTo>
                    <a:pt x="632" y="1103"/>
                  </a:lnTo>
                  <a:lnTo>
                    <a:pt x="534" y="1329"/>
                  </a:lnTo>
                  <a:lnTo>
                    <a:pt x="583" y="1420"/>
                  </a:lnTo>
                  <a:lnTo>
                    <a:pt x="632" y="1556"/>
                  </a:lnTo>
                  <a:lnTo>
                    <a:pt x="680" y="1556"/>
                  </a:lnTo>
                  <a:lnTo>
                    <a:pt x="632" y="1556"/>
                  </a:lnTo>
                  <a:lnTo>
                    <a:pt x="534" y="1602"/>
                  </a:lnTo>
                  <a:lnTo>
                    <a:pt x="485" y="1602"/>
                  </a:lnTo>
                  <a:lnTo>
                    <a:pt x="437" y="1511"/>
                  </a:lnTo>
                  <a:lnTo>
                    <a:pt x="437" y="1466"/>
                  </a:lnTo>
                  <a:lnTo>
                    <a:pt x="389" y="1420"/>
                  </a:lnTo>
                  <a:lnTo>
                    <a:pt x="339" y="1375"/>
                  </a:lnTo>
                  <a:lnTo>
                    <a:pt x="389" y="1284"/>
                  </a:lnTo>
                  <a:lnTo>
                    <a:pt x="339" y="1012"/>
                  </a:lnTo>
                  <a:lnTo>
                    <a:pt x="437" y="830"/>
                  </a:lnTo>
                  <a:lnTo>
                    <a:pt x="389" y="694"/>
                  </a:lnTo>
                  <a:lnTo>
                    <a:pt x="339" y="468"/>
                  </a:lnTo>
                  <a:lnTo>
                    <a:pt x="340" y="480"/>
                  </a:lnTo>
                  <a:lnTo>
                    <a:pt x="327" y="782"/>
                  </a:lnTo>
                  <a:lnTo>
                    <a:pt x="299" y="905"/>
                  </a:lnTo>
                  <a:lnTo>
                    <a:pt x="320" y="988"/>
                  </a:lnTo>
                  <a:lnTo>
                    <a:pt x="306" y="1255"/>
                  </a:lnTo>
                  <a:lnTo>
                    <a:pt x="313" y="1331"/>
                  </a:lnTo>
                  <a:lnTo>
                    <a:pt x="339" y="1375"/>
                  </a:lnTo>
                  <a:lnTo>
                    <a:pt x="291" y="1420"/>
                  </a:lnTo>
                  <a:lnTo>
                    <a:pt x="237" y="1516"/>
                  </a:lnTo>
                  <a:lnTo>
                    <a:pt x="194" y="1556"/>
                  </a:lnTo>
                  <a:lnTo>
                    <a:pt x="146" y="1602"/>
                  </a:lnTo>
                  <a:lnTo>
                    <a:pt x="97" y="1602"/>
                  </a:lnTo>
                  <a:lnTo>
                    <a:pt x="48" y="1556"/>
                  </a:lnTo>
                  <a:lnTo>
                    <a:pt x="0" y="1556"/>
                  </a:lnTo>
                  <a:lnTo>
                    <a:pt x="0" y="1511"/>
                  </a:lnTo>
                  <a:lnTo>
                    <a:pt x="97" y="1420"/>
                  </a:lnTo>
                  <a:lnTo>
                    <a:pt x="146" y="1329"/>
                  </a:lnTo>
                  <a:lnTo>
                    <a:pt x="97" y="1193"/>
                  </a:lnTo>
                  <a:lnTo>
                    <a:pt x="48" y="1012"/>
                  </a:lnTo>
                  <a:lnTo>
                    <a:pt x="97" y="921"/>
                  </a:lnTo>
                  <a:lnTo>
                    <a:pt x="48" y="921"/>
                  </a:lnTo>
                  <a:lnTo>
                    <a:pt x="0" y="740"/>
                  </a:lnTo>
                  <a:lnTo>
                    <a:pt x="0" y="513"/>
                  </a:lnTo>
                  <a:lnTo>
                    <a:pt x="0" y="377"/>
                  </a:lnTo>
                  <a:lnTo>
                    <a:pt x="0" y="332"/>
                  </a:lnTo>
                  <a:lnTo>
                    <a:pt x="0" y="241"/>
                  </a:lnTo>
                  <a:lnTo>
                    <a:pt x="48" y="150"/>
                  </a:lnTo>
                  <a:lnTo>
                    <a:pt x="48" y="59"/>
                  </a:lnTo>
                  <a:lnTo>
                    <a:pt x="39" y="14"/>
                  </a:lnTo>
                </a:path>
              </a:pathLst>
            </a:custGeom>
            <a:solidFill>
              <a:schemeClr val="accent1"/>
            </a:solidFill>
            <a:ln w="9525">
              <a:solidFill>
                <a:schemeClr val="tx1"/>
              </a:solidFill>
              <a:round/>
              <a:headEnd/>
              <a:tailEnd/>
            </a:ln>
          </p:spPr>
          <p:txBody>
            <a:bodyPr/>
            <a:lstStyle/>
            <a:p>
              <a:endParaRPr lang="cs-CZ"/>
            </a:p>
          </p:txBody>
        </p:sp>
      </p:grpSp>
      <p:grpSp>
        <p:nvGrpSpPr>
          <p:cNvPr id="5" name="Group 3"/>
          <p:cNvGrpSpPr>
            <a:grpSpLocks/>
          </p:cNvGrpSpPr>
          <p:nvPr/>
        </p:nvGrpSpPr>
        <p:grpSpPr bwMode="auto">
          <a:xfrm>
            <a:off x="1476375" y="260350"/>
            <a:ext cx="2305050" cy="4752975"/>
            <a:chOff x="1482" y="758"/>
            <a:chExt cx="827" cy="2399"/>
          </a:xfrm>
        </p:grpSpPr>
        <p:sp>
          <p:nvSpPr>
            <p:cNvPr id="69650" name="Freeform 4"/>
            <p:cNvSpPr>
              <a:spLocks/>
            </p:cNvSpPr>
            <p:nvPr/>
          </p:nvSpPr>
          <p:spPr bwMode="auto">
            <a:xfrm>
              <a:off x="2198" y="3071"/>
              <a:ext cx="105" cy="86"/>
            </a:xfrm>
            <a:custGeom>
              <a:avLst/>
              <a:gdLst>
                <a:gd name="T0" fmla="*/ 105 w 105"/>
                <a:gd name="T1" fmla="*/ 86 h 86"/>
                <a:gd name="T2" fmla="*/ 0 w 105"/>
                <a:gd name="T3" fmla="*/ 0 h 86"/>
                <a:gd name="T4" fmla="*/ 105 w 105"/>
                <a:gd name="T5" fmla="*/ 86 h 86"/>
                <a:gd name="T6" fmla="*/ 0 60000 65536"/>
                <a:gd name="T7" fmla="*/ 0 60000 65536"/>
                <a:gd name="T8" fmla="*/ 0 60000 65536"/>
                <a:gd name="T9" fmla="*/ 0 w 105"/>
                <a:gd name="T10" fmla="*/ 0 h 86"/>
                <a:gd name="T11" fmla="*/ 105 w 105"/>
                <a:gd name="T12" fmla="*/ 86 h 86"/>
              </a:gdLst>
              <a:ahLst/>
              <a:cxnLst>
                <a:cxn ang="T6">
                  <a:pos x="T0" y="T1"/>
                </a:cxn>
                <a:cxn ang="T7">
                  <a:pos x="T2" y="T3"/>
                </a:cxn>
                <a:cxn ang="T8">
                  <a:pos x="T4" y="T5"/>
                </a:cxn>
              </a:cxnLst>
              <a:rect l="T9" t="T10" r="T11" b="T12"/>
              <a:pathLst>
                <a:path w="105" h="86">
                  <a:moveTo>
                    <a:pt x="105" y="86"/>
                  </a:moveTo>
                  <a:lnTo>
                    <a:pt x="0" y="0"/>
                  </a:lnTo>
                  <a:lnTo>
                    <a:pt x="105" y="86"/>
                  </a:lnTo>
                  <a:close/>
                </a:path>
              </a:pathLst>
            </a:custGeom>
            <a:solidFill>
              <a:srgbClr val="FFFFFF"/>
            </a:solidFill>
            <a:ln w="9525">
              <a:noFill/>
              <a:round/>
              <a:headEnd/>
              <a:tailEnd/>
            </a:ln>
          </p:spPr>
          <p:txBody>
            <a:bodyPr/>
            <a:lstStyle/>
            <a:p>
              <a:endParaRPr lang="cs-CZ"/>
            </a:p>
          </p:txBody>
        </p:sp>
        <p:sp>
          <p:nvSpPr>
            <p:cNvPr id="69651" name="Freeform 5"/>
            <p:cNvSpPr>
              <a:spLocks/>
            </p:cNvSpPr>
            <p:nvPr/>
          </p:nvSpPr>
          <p:spPr bwMode="auto">
            <a:xfrm>
              <a:off x="1907" y="1229"/>
              <a:ext cx="68" cy="92"/>
            </a:xfrm>
            <a:custGeom>
              <a:avLst/>
              <a:gdLst>
                <a:gd name="T0" fmla="*/ 17 w 68"/>
                <a:gd name="T1" fmla="*/ 0 h 92"/>
                <a:gd name="T2" fmla="*/ 13 w 68"/>
                <a:gd name="T3" fmla="*/ 4 h 92"/>
                <a:gd name="T4" fmla="*/ 6 w 68"/>
                <a:gd name="T5" fmla="*/ 15 h 92"/>
                <a:gd name="T6" fmla="*/ 0 w 68"/>
                <a:gd name="T7" fmla="*/ 32 h 92"/>
                <a:gd name="T8" fmla="*/ 0 w 68"/>
                <a:gd name="T9" fmla="*/ 49 h 92"/>
                <a:gd name="T10" fmla="*/ 6 w 68"/>
                <a:gd name="T11" fmla="*/ 66 h 92"/>
                <a:gd name="T12" fmla="*/ 12 w 68"/>
                <a:gd name="T13" fmla="*/ 79 h 92"/>
                <a:gd name="T14" fmla="*/ 18 w 68"/>
                <a:gd name="T15" fmla="*/ 89 h 92"/>
                <a:gd name="T16" fmla="*/ 20 w 68"/>
                <a:gd name="T17" fmla="*/ 92 h 92"/>
                <a:gd name="T18" fmla="*/ 37 w 68"/>
                <a:gd name="T19" fmla="*/ 61 h 92"/>
                <a:gd name="T20" fmla="*/ 40 w 68"/>
                <a:gd name="T21" fmla="*/ 61 h 92"/>
                <a:gd name="T22" fmla="*/ 47 w 68"/>
                <a:gd name="T23" fmla="*/ 61 h 92"/>
                <a:gd name="T24" fmla="*/ 55 w 68"/>
                <a:gd name="T25" fmla="*/ 61 h 92"/>
                <a:gd name="T26" fmla="*/ 61 w 68"/>
                <a:gd name="T27" fmla="*/ 57 h 92"/>
                <a:gd name="T28" fmla="*/ 65 w 68"/>
                <a:gd name="T29" fmla="*/ 48 h 92"/>
                <a:gd name="T30" fmla="*/ 66 w 68"/>
                <a:gd name="T31" fmla="*/ 33 h 92"/>
                <a:gd name="T32" fmla="*/ 68 w 68"/>
                <a:gd name="T33" fmla="*/ 20 h 92"/>
                <a:gd name="T34" fmla="*/ 68 w 68"/>
                <a:gd name="T35" fmla="*/ 14 h 92"/>
                <a:gd name="T36" fmla="*/ 17 w 68"/>
                <a:gd name="T37" fmla="*/ 0 h 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8"/>
                <a:gd name="T58" fmla="*/ 0 h 92"/>
                <a:gd name="T59" fmla="*/ 68 w 68"/>
                <a:gd name="T60" fmla="*/ 92 h 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8" h="92">
                  <a:moveTo>
                    <a:pt x="17" y="0"/>
                  </a:moveTo>
                  <a:lnTo>
                    <a:pt x="13" y="4"/>
                  </a:lnTo>
                  <a:lnTo>
                    <a:pt x="6" y="15"/>
                  </a:lnTo>
                  <a:lnTo>
                    <a:pt x="0" y="32"/>
                  </a:lnTo>
                  <a:lnTo>
                    <a:pt x="0" y="49"/>
                  </a:lnTo>
                  <a:lnTo>
                    <a:pt x="6" y="66"/>
                  </a:lnTo>
                  <a:lnTo>
                    <a:pt x="12" y="79"/>
                  </a:lnTo>
                  <a:lnTo>
                    <a:pt x="18" y="89"/>
                  </a:lnTo>
                  <a:lnTo>
                    <a:pt x="20" y="92"/>
                  </a:lnTo>
                  <a:lnTo>
                    <a:pt x="37" y="61"/>
                  </a:lnTo>
                  <a:lnTo>
                    <a:pt x="40" y="61"/>
                  </a:lnTo>
                  <a:lnTo>
                    <a:pt x="47" y="61"/>
                  </a:lnTo>
                  <a:lnTo>
                    <a:pt x="55" y="61"/>
                  </a:lnTo>
                  <a:lnTo>
                    <a:pt x="61" y="57"/>
                  </a:lnTo>
                  <a:lnTo>
                    <a:pt x="65" y="48"/>
                  </a:lnTo>
                  <a:lnTo>
                    <a:pt x="66" y="33"/>
                  </a:lnTo>
                  <a:lnTo>
                    <a:pt x="68" y="20"/>
                  </a:lnTo>
                  <a:lnTo>
                    <a:pt x="68" y="14"/>
                  </a:lnTo>
                  <a:lnTo>
                    <a:pt x="17" y="0"/>
                  </a:lnTo>
                  <a:close/>
                </a:path>
              </a:pathLst>
            </a:custGeom>
            <a:solidFill>
              <a:srgbClr val="936B19"/>
            </a:solidFill>
            <a:ln w="9525">
              <a:noFill/>
              <a:round/>
              <a:headEnd/>
              <a:tailEnd/>
            </a:ln>
          </p:spPr>
          <p:txBody>
            <a:bodyPr/>
            <a:lstStyle/>
            <a:p>
              <a:endParaRPr lang="cs-CZ"/>
            </a:p>
          </p:txBody>
        </p:sp>
        <p:sp>
          <p:nvSpPr>
            <p:cNvPr id="69652" name="Freeform 6"/>
            <p:cNvSpPr>
              <a:spLocks/>
            </p:cNvSpPr>
            <p:nvPr/>
          </p:nvSpPr>
          <p:spPr bwMode="auto">
            <a:xfrm>
              <a:off x="1482" y="758"/>
              <a:ext cx="827" cy="2376"/>
            </a:xfrm>
            <a:custGeom>
              <a:avLst/>
              <a:gdLst>
                <a:gd name="T0" fmla="*/ 253 w 827"/>
                <a:gd name="T1" fmla="*/ 607 h 2376"/>
                <a:gd name="T2" fmla="*/ 306 w 827"/>
                <a:gd name="T3" fmla="*/ 691 h 2376"/>
                <a:gd name="T4" fmla="*/ 172 w 827"/>
                <a:gd name="T5" fmla="*/ 417 h 2376"/>
                <a:gd name="T6" fmla="*/ 117 w 827"/>
                <a:gd name="T7" fmla="*/ 231 h 2376"/>
                <a:gd name="T8" fmla="*/ 144 w 827"/>
                <a:gd name="T9" fmla="*/ 128 h 2376"/>
                <a:gd name="T10" fmla="*/ 110 w 827"/>
                <a:gd name="T11" fmla="*/ 47 h 2376"/>
                <a:gd name="T12" fmla="*/ 67 w 827"/>
                <a:gd name="T13" fmla="*/ 0 h 2376"/>
                <a:gd name="T14" fmla="*/ 33 w 827"/>
                <a:gd name="T15" fmla="*/ 18 h 2376"/>
                <a:gd name="T16" fmla="*/ 2 w 827"/>
                <a:gd name="T17" fmla="*/ 72 h 2376"/>
                <a:gd name="T18" fmla="*/ 9 w 827"/>
                <a:gd name="T19" fmla="*/ 167 h 2376"/>
                <a:gd name="T20" fmla="*/ 31 w 827"/>
                <a:gd name="T21" fmla="*/ 390 h 2376"/>
                <a:gd name="T22" fmla="*/ 50 w 827"/>
                <a:gd name="T23" fmla="*/ 513 h 2376"/>
                <a:gd name="T24" fmla="*/ 72 w 827"/>
                <a:gd name="T25" fmla="*/ 617 h 2376"/>
                <a:gd name="T26" fmla="*/ 103 w 827"/>
                <a:gd name="T27" fmla="*/ 810 h 2376"/>
                <a:gd name="T28" fmla="*/ 146 w 827"/>
                <a:gd name="T29" fmla="*/ 931 h 2376"/>
                <a:gd name="T30" fmla="*/ 181 w 827"/>
                <a:gd name="T31" fmla="*/ 1055 h 2376"/>
                <a:gd name="T32" fmla="*/ 195 w 827"/>
                <a:gd name="T33" fmla="*/ 1354 h 2376"/>
                <a:gd name="T34" fmla="*/ 197 w 827"/>
                <a:gd name="T35" fmla="*/ 1660 h 2376"/>
                <a:gd name="T36" fmla="*/ 215 w 827"/>
                <a:gd name="T37" fmla="*/ 1825 h 2376"/>
                <a:gd name="T38" fmla="*/ 221 w 827"/>
                <a:gd name="T39" fmla="*/ 1892 h 2376"/>
                <a:gd name="T40" fmla="*/ 269 w 827"/>
                <a:gd name="T41" fmla="*/ 2140 h 2376"/>
                <a:gd name="T42" fmla="*/ 238 w 827"/>
                <a:gd name="T43" fmla="*/ 2248 h 2376"/>
                <a:gd name="T44" fmla="*/ 203 w 827"/>
                <a:gd name="T45" fmla="*/ 2293 h 2376"/>
                <a:gd name="T46" fmla="*/ 201 w 827"/>
                <a:gd name="T47" fmla="*/ 2331 h 2376"/>
                <a:gd name="T48" fmla="*/ 238 w 827"/>
                <a:gd name="T49" fmla="*/ 2371 h 2376"/>
                <a:gd name="T50" fmla="*/ 294 w 827"/>
                <a:gd name="T51" fmla="*/ 2352 h 2376"/>
                <a:gd name="T52" fmla="*/ 351 w 827"/>
                <a:gd name="T53" fmla="*/ 2249 h 2376"/>
                <a:gd name="T54" fmla="*/ 378 w 827"/>
                <a:gd name="T55" fmla="*/ 2152 h 2376"/>
                <a:gd name="T56" fmla="*/ 376 w 827"/>
                <a:gd name="T57" fmla="*/ 1930 h 2376"/>
                <a:gd name="T58" fmla="*/ 362 w 827"/>
                <a:gd name="T59" fmla="*/ 1738 h 2376"/>
                <a:gd name="T60" fmla="*/ 406 w 827"/>
                <a:gd name="T61" fmla="*/ 1621 h 2376"/>
                <a:gd name="T62" fmla="*/ 404 w 827"/>
                <a:gd name="T63" fmla="*/ 1842 h 2376"/>
                <a:gd name="T64" fmla="*/ 412 w 827"/>
                <a:gd name="T65" fmla="*/ 2064 h 2376"/>
                <a:gd name="T66" fmla="*/ 407 w 827"/>
                <a:gd name="T67" fmla="*/ 2208 h 2376"/>
                <a:gd name="T68" fmla="*/ 426 w 827"/>
                <a:gd name="T69" fmla="*/ 2299 h 2376"/>
                <a:gd name="T70" fmla="*/ 473 w 827"/>
                <a:gd name="T71" fmla="*/ 2372 h 2376"/>
                <a:gd name="T72" fmla="*/ 514 w 827"/>
                <a:gd name="T73" fmla="*/ 2365 h 2376"/>
                <a:gd name="T74" fmla="*/ 554 w 827"/>
                <a:gd name="T75" fmla="*/ 2329 h 2376"/>
                <a:gd name="T76" fmla="*/ 508 w 827"/>
                <a:gd name="T77" fmla="*/ 2130 h 2376"/>
                <a:gd name="T78" fmla="*/ 547 w 827"/>
                <a:gd name="T79" fmla="*/ 1964 h 2376"/>
                <a:gd name="T80" fmla="*/ 552 w 827"/>
                <a:gd name="T81" fmla="*/ 1784 h 2376"/>
                <a:gd name="T82" fmla="*/ 564 w 827"/>
                <a:gd name="T83" fmla="*/ 1631 h 2376"/>
                <a:gd name="T84" fmla="*/ 513 w 827"/>
                <a:gd name="T85" fmla="*/ 1177 h 2376"/>
                <a:gd name="T86" fmla="*/ 625 w 827"/>
                <a:gd name="T87" fmla="*/ 815 h 2376"/>
                <a:gd name="T88" fmla="*/ 679 w 827"/>
                <a:gd name="T89" fmla="*/ 605 h 2376"/>
                <a:gd name="T90" fmla="*/ 705 w 827"/>
                <a:gd name="T91" fmla="*/ 514 h 2376"/>
                <a:gd name="T92" fmla="*/ 742 w 827"/>
                <a:gd name="T93" fmla="*/ 275 h 2376"/>
                <a:gd name="T94" fmla="*/ 786 w 827"/>
                <a:gd name="T95" fmla="*/ 195 h 2376"/>
                <a:gd name="T96" fmla="*/ 805 w 827"/>
                <a:gd name="T97" fmla="*/ 135 h 2376"/>
                <a:gd name="T98" fmla="*/ 780 w 827"/>
                <a:gd name="T99" fmla="*/ 18 h 2376"/>
                <a:gd name="T100" fmla="*/ 718 w 827"/>
                <a:gd name="T101" fmla="*/ 65 h 2376"/>
                <a:gd name="T102" fmla="*/ 687 w 827"/>
                <a:gd name="T103" fmla="*/ 59 h 2376"/>
                <a:gd name="T104" fmla="*/ 649 w 827"/>
                <a:gd name="T105" fmla="*/ 129 h 2376"/>
                <a:gd name="T106" fmla="*/ 635 w 827"/>
                <a:gd name="T107" fmla="*/ 299 h 2376"/>
                <a:gd name="T108" fmla="*/ 572 w 827"/>
                <a:gd name="T109" fmla="*/ 480 h 2376"/>
                <a:gd name="T110" fmla="*/ 500 w 827"/>
                <a:gd name="T111" fmla="*/ 679 h 2376"/>
                <a:gd name="T112" fmla="*/ 454 w 827"/>
                <a:gd name="T113" fmla="*/ 660 h 2376"/>
                <a:gd name="T114" fmla="*/ 486 w 827"/>
                <a:gd name="T115" fmla="*/ 545 h 2376"/>
                <a:gd name="T116" fmla="*/ 452 w 827"/>
                <a:gd name="T117" fmla="*/ 538 h 2376"/>
                <a:gd name="T118" fmla="*/ 452 w 827"/>
                <a:gd name="T119" fmla="*/ 462 h 2376"/>
                <a:gd name="T120" fmla="*/ 389 w 827"/>
                <a:gd name="T121" fmla="*/ 437 h 2376"/>
                <a:gd name="T122" fmla="*/ 274 w 827"/>
                <a:gd name="T123" fmla="*/ 455 h 23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27"/>
                <a:gd name="T187" fmla="*/ 0 h 2376"/>
                <a:gd name="T188" fmla="*/ 827 w 827"/>
                <a:gd name="T189" fmla="*/ 2376 h 23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27" h="2376">
                  <a:moveTo>
                    <a:pt x="260" y="458"/>
                  </a:moveTo>
                  <a:lnTo>
                    <a:pt x="256" y="477"/>
                  </a:lnTo>
                  <a:lnTo>
                    <a:pt x="251" y="510"/>
                  </a:lnTo>
                  <a:lnTo>
                    <a:pt x="246" y="547"/>
                  </a:lnTo>
                  <a:lnTo>
                    <a:pt x="245" y="570"/>
                  </a:lnTo>
                  <a:lnTo>
                    <a:pt x="248" y="585"/>
                  </a:lnTo>
                  <a:lnTo>
                    <a:pt x="253" y="607"/>
                  </a:lnTo>
                  <a:lnTo>
                    <a:pt x="260" y="629"/>
                  </a:lnTo>
                  <a:lnTo>
                    <a:pt x="267" y="644"/>
                  </a:lnTo>
                  <a:lnTo>
                    <a:pt x="275" y="656"/>
                  </a:lnTo>
                  <a:lnTo>
                    <a:pt x="284" y="667"/>
                  </a:lnTo>
                  <a:lnTo>
                    <a:pt x="291" y="676"/>
                  </a:lnTo>
                  <a:lnTo>
                    <a:pt x="294" y="679"/>
                  </a:lnTo>
                  <a:lnTo>
                    <a:pt x="306" y="691"/>
                  </a:lnTo>
                  <a:lnTo>
                    <a:pt x="280" y="724"/>
                  </a:lnTo>
                  <a:lnTo>
                    <a:pt x="250" y="736"/>
                  </a:lnTo>
                  <a:lnTo>
                    <a:pt x="172" y="502"/>
                  </a:lnTo>
                  <a:lnTo>
                    <a:pt x="172" y="492"/>
                  </a:lnTo>
                  <a:lnTo>
                    <a:pt x="172" y="468"/>
                  </a:lnTo>
                  <a:lnTo>
                    <a:pt x="172" y="440"/>
                  </a:lnTo>
                  <a:lnTo>
                    <a:pt x="172" y="417"/>
                  </a:lnTo>
                  <a:lnTo>
                    <a:pt x="168" y="392"/>
                  </a:lnTo>
                  <a:lnTo>
                    <a:pt x="162" y="362"/>
                  </a:lnTo>
                  <a:lnTo>
                    <a:pt x="152" y="330"/>
                  </a:lnTo>
                  <a:lnTo>
                    <a:pt x="143" y="300"/>
                  </a:lnTo>
                  <a:lnTo>
                    <a:pt x="132" y="271"/>
                  </a:lnTo>
                  <a:lnTo>
                    <a:pt x="123" y="248"/>
                  </a:lnTo>
                  <a:lnTo>
                    <a:pt x="117" y="231"/>
                  </a:lnTo>
                  <a:lnTo>
                    <a:pt x="116" y="224"/>
                  </a:lnTo>
                  <a:lnTo>
                    <a:pt x="121" y="210"/>
                  </a:lnTo>
                  <a:lnTo>
                    <a:pt x="129" y="184"/>
                  </a:lnTo>
                  <a:lnTo>
                    <a:pt x="139" y="159"/>
                  </a:lnTo>
                  <a:lnTo>
                    <a:pt x="145" y="143"/>
                  </a:lnTo>
                  <a:lnTo>
                    <a:pt x="145" y="136"/>
                  </a:lnTo>
                  <a:lnTo>
                    <a:pt x="144" y="128"/>
                  </a:lnTo>
                  <a:lnTo>
                    <a:pt x="140" y="119"/>
                  </a:lnTo>
                  <a:lnTo>
                    <a:pt x="139" y="112"/>
                  </a:lnTo>
                  <a:lnTo>
                    <a:pt x="139" y="100"/>
                  </a:lnTo>
                  <a:lnTo>
                    <a:pt x="139" y="81"/>
                  </a:lnTo>
                  <a:lnTo>
                    <a:pt x="139" y="62"/>
                  </a:lnTo>
                  <a:lnTo>
                    <a:pt x="139" y="55"/>
                  </a:lnTo>
                  <a:lnTo>
                    <a:pt x="110" y="47"/>
                  </a:lnTo>
                  <a:lnTo>
                    <a:pt x="108" y="39"/>
                  </a:lnTo>
                  <a:lnTo>
                    <a:pt x="102" y="24"/>
                  </a:lnTo>
                  <a:lnTo>
                    <a:pt x="96" y="8"/>
                  </a:lnTo>
                  <a:lnTo>
                    <a:pt x="90" y="1"/>
                  </a:lnTo>
                  <a:lnTo>
                    <a:pt x="82" y="1"/>
                  </a:lnTo>
                  <a:lnTo>
                    <a:pt x="74" y="0"/>
                  </a:lnTo>
                  <a:lnTo>
                    <a:pt x="67" y="0"/>
                  </a:lnTo>
                  <a:lnTo>
                    <a:pt x="63" y="0"/>
                  </a:lnTo>
                  <a:lnTo>
                    <a:pt x="60" y="0"/>
                  </a:lnTo>
                  <a:lnTo>
                    <a:pt x="52" y="1"/>
                  </a:lnTo>
                  <a:lnTo>
                    <a:pt x="44" y="4"/>
                  </a:lnTo>
                  <a:lnTo>
                    <a:pt x="38" y="9"/>
                  </a:lnTo>
                  <a:lnTo>
                    <a:pt x="35" y="14"/>
                  </a:lnTo>
                  <a:lnTo>
                    <a:pt x="33" y="18"/>
                  </a:lnTo>
                  <a:lnTo>
                    <a:pt x="29" y="21"/>
                  </a:lnTo>
                  <a:lnTo>
                    <a:pt x="22" y="27"/>
                  </a:lnTo>
                  <a:lnTo>
                    <a:pt x="14" y="36"/>
                  </a:lnTo>
                  <a:lnTo>
                    <a:pt x="6" y="43"/>
                  </a:lnTo>
                  <a:lnTo>
                    <a:pt x="2" y="50"/>
                  </a:lnTo>
                  <a:lnTo>
                    <a:pt x="0" y="59"/>
                  </a:lnTo>
                  <a:lnTo>
                    <a:pt x="2" y="72"/>
                  </a:lnTo>
                  <a:lnTo>
                    <a:pt x="6" y="89"/>
                  </a:lnTo>
                  <a:lnTo>
                    <a:pt x="10" y="105"/>
                  </a:lnTo>
                  <a:lnTo>
                    <a:pt x="11" y="112"/>
                  </a:lnTo>
                  <a:lnTo>
                    <a:pt x="11" y="119"/>
                  </a:lnTo>
                  <a:lnTo>
                    <a:pt x="10" y="135"/>
                  </a:lnTo>
                  <a:lnTo>
                    <a:pt x="9" y="153"/>
                  </a:lnTo>
                  <a:lnTo>
                    <a:pt x="9" y="167"/>
                  </a:lnTo>
                  <a:lnTo>
                    <a:pt x="14" y="186"/>
                  </a:lnTo>
                  <a:lnTo>
                    <a:pt x="23" y="210"/>
                  </a:lnTo>
                  <a:lnTo>
                    <a:pt x="32" y="234"/>
                  </a:lnTo>
                  <a:lnTo>
                    <a:pt x="35" y="248"/>
                  </a:lnTo>
                  <a:lnTo>
                    <a:pt x="34" y="277"/>
                  </a:lnTo>
                  <a:lnTo>
                    <a:pt x="33" y="333"/>
                  </a:lnTo>
                  <a:lnTo>
                    <a:pt x="31" y="390"/>
                  </a:lnTo>
                  <a:lnTo>
                    <a:pt x="29" y="420"/>
                  </a:lnTo>
                  <a:lnTo>
                    <a:pt x="29" y="428"/>
                  </a:lnTo>
                  <a:lnTo>
                    <a:pt x="31" y="439"/>
                  </a:lnTo>
                  <a:lnTo>
                    <a:pt x="32" y="454"/>
                  </a:lnTo>
                  <a:lnTo>
                    <a:pt x="34" y="471"/>
                  </a:lnTo>
                  <a:lnTo>
                    <a:pt x="39" y="487"/>
                  </a:lnTo>
                  <a:lnTo>
                    <a:pt x="50" y="513"/>
                  </a:lnTo>
                  <a:lnTo>
                    <a:pt x="60" y="538"/>
                  </a:lnTo>
                  <a:lnTo>
                    <a:pt x="64" y="553"/>
                  </a:lnTo>
                  <a:lnTo>
                    <a:pt x="66" y="560"/>
                  </a:lnTo>
                  <a:lnTo>
                    <a:pt x="67" y="570"/>
                  </a:lnTo>
                  <a:lnTo>
                    <a:pt x="68" y="579"/>
                  </a:lnTo>
                  <a:lnTo>
                    <a:pt x="69" y="588"/>
                  </a:lnTo>
                  <a:lnTo>
                    <a:pt x="72" y="617"/>
                  </a:lnTo>
                  <a:lnTo>
                    <a:pt x="76" y="671"/>
                  </a:lnTo>
                  <a:lnTo>
                    <a:pt x="81" y="726"/>
                  </a:lnTo>
                  <a:lnTo>
                    <a:pt x="85" y="755"/>
                  </a:lnTo>
                  <a:lnTo>
                    <a:pt x="87" y="763"/>
                  </a:lnTo>
                  <a:lnTo>
                    <a:pt x="92" y="775"/>
                  </a:lnTo>
                  <a:lnTo>
                    <a:pt x="97" y="790"/>
                  </a:lnTo>
                  <a:lnTo>
                    <a:pt x="103" y="810"/>
                  </a:lnTo>
                  <a:lnTo>
                    <a:pt x="110" y="832"/>
                  </a:lnTo>
                  <a:lnTo>
                    <a:pt x="117" y="852"/>
                  </a:lnTo>
                  <a:lnTo>
                    <a:pt x="126" y="873"/>
                  </a:lnTo>
                  <a:lnTo>
                    <a:pt x="133" y="890"/>
                  </a:lnTo>
                  <a:lnTo>
                    <a:pt x="136" y="898"/>
                  </a:lnTo>
                  <a:lnTo>
                    <a:pt x="140" y="911"/>
                  </a:lnTo>
                  <a:lnTo>
                    <a:pt x="146" y="931"/>
                  </a:lnTo>
                  <a:lnTo>
                    <a:pt x="154" y="951"/>
                  </a:lnTo>
                  <a:lnTo>
                    <a:pt x="160" y="973"/>
                  </a:lnTo>
                  <a:lnTo>
                    <a:pt x="166" y="992"/>
                  </a:lnTo>
                  <a:lnTo>
                    <a:pt x="169" y="1008"/>
                  </a:lnTo>
                  <a:lnTo>
                    <a:pt x="172" y="1019"/>
                  </a:lnTo>
                  <a:lnTo>
                    <a:pt x="174" y="1032"/>
                  </a:lnTo>
                  <a:lnTo>
                    <a:pt x="181" y="1055"/>
                  </a:lnTo>
                  <a:lnTo>
                    <a:pt x="190" y="1084"/>
                  </a:lnTo>
                  <a:lnTo>
                    <a:pt x="199" y="1115"/>
                  </a:lnTo>
                  <a:lnTo>
                    <a:pt x="209" y="1147"/>
                  </a:lnTo>
                  <a:lnTo>
                    <a:pt x="216" y="1173"/>
                  </a:lnTo>
                  <a:lnTo>
                    <a:pt x="222" y="1191"/>
                  </a:lnTo>
                  <a:lnTo>
                    <a:pt x="225" y="1199"/>
                  </a:lnTo>
                  <a:lnTo>
                    <a:pt x="195" y="1354"/>
                  </a:lnTo>
                  <a:lnTo>
                    <a:pt x="180" y="1439"/>
                  </a:lnTo>
                  <a:lnTo>
                    <a:pt x="180" y="1452"/>
                  </a:lnTo>
                  <a:lnTo>
                    <a:pt x="181" y="1486"/>
                  </a:lnTo>
                  <a:lnTo>
                    <a:pt x="183" y="1529"/>
                  </a:lnTo>
                  <a:lnTo>
                    <a:pt x="184" y="1570"/>
                  </a:lnTo>
                  <a:lnTo>
                    <a:pt x="189" y="1604"/>
                  </a:lnTo>
                  <a:lnTo>
                    <a:pt x="197" y="1660"/>
                  </a:lnTo>
                  <a:lnTo>
                    <a:pt x="205" y="1713"/>
                  </a:lnTo>
                  <a:lnTo>
                    <a:pt x="209" y="1740"/>
                  </a:lnTo>
                  <a:lnTo>
                    <a:pt x="209" y="1754"/>
                  </a:lnTo>
                  <a:lnTo>
                    <a:pt x="209" y="1778"/>
                  </a:lnTo>
                  <a:lnTo>
                    <a:pt x="209" y="1804"/>
                  </a:lnTo>
                  <a:lnTo>
                    <a:pt x="210" y="1818"/>
                  </a:lnTo>
                  <a:lnTo>
                    <a:pt x="215" y="1825"/>
                  </a:lnTo>
                  <a:lnTo>
                    <a:pt x="222" y="1835"/>
                  </a:lnTo>
                  <a:lnTo>
                    <a:pt x="228" y="1843"/>
                  </a:lnTo>
                  <a:lnTo>
                    <a:pt x="232" y="1847"/>
                  </a:lnTo>
                  <a:lnTo>
                    <a:pt x="231" y="1852"/>
                  </a:lnTo>
                  <a:lnTo>
                    <a:pt x="227" y="1865"/>
                  </a:lnTo>
                  <a:lnTo>
                    <a:pt x="224" y="1880"/>
                  </a:lnTo>
                  <a:lnTo>
                    <a:pt x="221" y="1892"/>
                  </a:lnTo>
                  <a:lnTo>
                    <a:pt x="224" y="1924"/>
                  </a:lnTo>
                  <a:lnTo>
                    <a:pt x="232" y="1962"/>
                  </a:lnTo>
                  <a:lnTo>
                    <a:pt x="240" y="1998"/>
                  </a:lnTo>
                  <a:lnTo>
                    <a:pt x="245" y="2026"/>
                  </a:lnTo>
                  <a:lnTo>
                    <a:pt x="250" y="2051"/>
                  </a:lnTo>
                  <a:lnTo>
                    <a:pt x="260" y="2096"/>
                  </a:lnTo>
                  <a:lnTo>
                    <a:pt x="269" y="2140"/>
                  </a:lnTo>
                  <a:lnTo>
                    <a:pt x="274" y="2162"/>
                  </a:lnTo>
                  <a:lnTo>
                    <a:pt x="273" y="2168"/>
                  </a:lnTo>
                  <a:lnTo>
                    <a:pt x="268" y="2180"/>
                  </a:lnTo>
                  <a:lnTo>
                    <a:pt x="261" y="2196"/>
                  </a:lnTo>
                  <a:lnTo>
                    <a:pt x="254" y="2214"/>
                  </a:lnTo>
                  <a:lnTo>
                    <a:pt x="245" y="2232"/>
                  </a:lnTo>
                  <a:lnTo>
                    <a:pt x="238" y="2248"/>
                  </a:lnTo>
                  <a:lnTo>
                    <a:pt x="232" y="2260"/>
                  </a:lnTo>
                  <a:lnTo>
                    <a:pt x="230" y="2267"/>
                  </a:lnTo>
                  <a:lnTo>
                    <a:pt x="227" y="2271"/>
                  </a:lnTo>
                  <a:lnTo>
                    <a:pt x="221" y="2276"/>
                  </a:lnTo>
                  <a:lnTo>
                    <a:pt x="215" y="2282"/>
                  </a:lnTo>
                  <a:lnTo>
                    <a:pt x="209" y="2287"/>
                  </a:lnTo>
                  <a:lnTo>
                    <a:pt x="203" y="2293"/>
                  </a:lnTo>
                  <a:lnTo>
                    <a:pt x="197" y="2297"/>
                  </a:lnTo>
                  <a:lnTo>
                    <a:pt x="193" y="2302"/>
                  </a:lnTo>
                  <a:lnTo>
                    <a:pt x="192" y="2305"/>
                  </a:lnTo>
                  <a:lnTo>
                    <a:pt x="191" y="2309"/>
                  </a:lnTo>
                  <a:lnTo>
                    <a:pt x="190" y="2315"/>
                  </a:lnTo>
                  <a:lnTo>
                    <a:pt x="192" y="2323"/>
                  </a:lnTo>
                  <a:lnTo>
                    <a:pt x="201" y="2331"/>
                  </a:lnTo>
                  <a:lnTo>
                    <a:pt x="212" y="2340"/>
                  </a:lnTo>
                  <a:lnTo>
                    <a:pt x="219" y="2348"/>
                  </a:lnTo>
                  <a:lnTo>
                    <a:pt x="222" y="2355"/>
                  </a:lnTo>
                  <a:lnTo>
                    <a:pt x="224" y="2358"/>
                  </a:lnTo>
                  <a:lnTo>
                    <a:pt x="226" y="2360"/>
                  </a:lnTo>
                  <a:lnTo>
                    <a:pt x="231" y="2365"/>
                  </a:lnTo>
                  <a:lnTo>
                    <a:pt x="238" y="2371"/>
                  </a:lnTo>
                  <a:lnTo>
                    <a:pt x="245" y="2375"/>
                  </a:lnTo>
                  <a:lnTo>
                    <a:pt x="254" y="2376"/>
                  </a:lnTo>
                  <a:lnTo>
                    <a:pt x="262" y="2376"/>
                  </a:lnTo>
                  <a:lnTo>
                    <a:pt x="271" y="2375"/>
                  </a:lnTo>
                  <a:lnTo>
                    <a:pt x="279" y="2370"/>
                  </a:lnTo>
                  <a:lnTo>
                    <a:pt x="286" y="2361"/>
                  </a:lnTo>
                  <a:lnTo>
                    <a:pt x="294" y="2352"/>
                  </a:lnTo>
                  <a:lnTo>
                    <a:pt x="301" y="2343"/>
                  </a:lnTo>
                  <a:lnTo>
                    <a:pt x="306" y="2340"/>
                  </a:lnTo>
                  <a:lnTo>
                    <a:pt x="313" y="2335"/>
                  </a:lnTo>
                  <a:lnTo>
                    <a:pt x="324" y="2326"/>
                  </a:lnTo>
                  <a:lnTo>
                    <a:pt x="333" y="2318"/>
                  </a:lnTo>
                  <a:lnTo>
                    <a:pt x="337" y="2314"/>
                  </a:lnTo>
                  <a:lnTo>
                    <a:pt x="351" y="2249"/>
                  </a:lnTo>
                  <a:lnTo>
                    <a:pt x="356" y="2243"/>
                  </a:lnTo>
                  <a:lnTo>
                    <a:pt x="367" y="2227"/>
                  </a:lnTo>
                  <a:lnTo>
                    <a:pt x="379" y="2212"/>
                  </a:lnTo>
                  <a:lnTo>
                    <a:pt x="386" y="2200"/>
                  </a:lnTo>
                  <a:lnTo>
                    <a:pt x="386" y="2186"/>
                  </a:lnTo>
                  <a:lnTo>
                    <a:pt x="383" y="2168"/>
                  </a:lnTo>
                  <a:lnTo>
                    <a:pt x="378" y="2152"/>
                  </a:lnTo>
                  <a:lnTo>
                    <a:pt x="376" y="2145"/>
                  </a:lnTo>
                  <a:lnTo>
                    <a:pt x="374" y="2125"/>
                  </a:lnTo>
                  <a:lnTo>
                    <a:pt x="373" y="2079"/>
                  </a:lnTo>
                  <a:lnTo>
                    <a:pt x="371" y="2031"/>
                  </a:lnTo>
                  <a:lnTo>
                    <a:pt x="369" y="2002"/>
                  </a:lnTo>
                  <a:lnTo>
                    <a:pt x="372" y="1975"/>
                  </a:lnTo>
                  <a:lnTo>
                    <a:pt x="376" y="1930"/>
                  </a:lnTo>
                  <a:lnTo>
                    <a:pt x="379" y="1884"/>
                  </a:lnTo>
                  <a:lnTo>
                    <a:pt x="382" y="1855"/>
                  </a:lnTo>
                  <a:lnTo>
                    <a:pt x="378" y="1839"/>
                  </a:lnTo>
                  <a:lnTo>
                    <a:pt x="371" y="1819"/>
                  </a:lnTo>
                  <a:lnTo>
                    <a:pt x="362" y="1805"/>
                  </a:lnTo>
                  <a:lnTo>
                    <a:pt x="359" y="1795"/>
                  </a:lnTo>
                  <a:lnTo>
                    <a:pt x="362" y="1738"/>
                  </a:lnTo>
                  <a:lnTo>
                    <a:pt x="368" y="1621"/>
                  </a:lnTo>
                  <a:lnTo>
                    <a:pt x="376" y="1504"/>
                  </a:lnTo>
                  <a:lnTo>
                    <a:pt x="378" y="1451"/>
                  </a:lnTo>
                  <a:lnTo>
                    <a:pt x="390" y="1451"/>
                  </a:lnTo>
                  <a:lnTo>
                    <a:pt x="392" y="1480"/>
                  </a:lnTo>
                  <a:lnTo>
                    <a:pt x="400" y="1546"/>
                  </a:lnTo>
                  <a:lnTo>
                    <a:pt x="406" y="1621"/>
                  </a:lnTo>
                  <a:lnTo>
                    <a:pt x="408" y="1672"/>
                  </a:lnTo>
                  <a:lnTo>
                    <a:pt x="412" y="1705"/>
                  </a:lnTo>
                  <a:lnTo>
                    <a:pt x="419" y="1738"/>
                  </a:lnTo>
                  <a:lnTo>
                    <a:pt x="425" y="1769"/>
                  </a:lnTo>
                  <a:lnTo>
                    <a:pt x="423" y="1787"/>
                  </a:lnTo>
                  <a:lnTo>
                    <a:pt x="414" y="1808"/>
                  </a:lnTo>
                  <a:lnTo>
                    <a:pt x="404" y="1842"/>
                  </a:lnTo>
                  <a:lnTo>
                    <a:pt x="396" y="1878"/>
                  </a:lnTo>
                  <a:lnTo>
                    <a:pt x="394" y="1903"/>
                  </a:lnTo>
                  <a:lnTo>
                    <a:pt x="396" y="1928"/>
                  </a:lnTo>
                  <a:lnTo>
                    <a:pt x="401" y="1964"/>
                  </a:lnTo>
                  <a:lnTo>
                    <a:pt x="406" y="2004"/>
                  </a:lnTo>
                  <a:lnTo>
                    <a:pt x="410" y="2034"/>
                  </a:lnTo>
                  <a:lnTo>
                    <a:pt x="412" y="2064"/>
                  </a:lnTo>
                  <a:lnTo>
                    <a:pt x="408" y="2101"/>
                  </a:lnTo>
                  <a:lnTo>
                    <a:pt x="404" y="2136"/>
                  </a:lnTo>
                  <a:lnTo>
                    <a:pt x="402" y="2160"/>
                  </a:lnTo>
                  <a:lnTo>
                    <a:pt x="401" y="2173"/>
                  </a:lnTo>
                  <a:lnTo>
                    <a:pt x="400" y="2185"/>
                  </a:lnTo>
                  <a:lnTo>
                    <a:pt x="401" y="2196"/>
                  </a:lnTo>
                  <a:lnTo>
                    <a:pt x="407" y="2208"/>
                  </a:lnTo>
                  <a:lnTo>
                    <a:pt x="415" y="2220"/>
                  </a:lnTo>
                  <a:lnTo>
                    <a:pt x="424" y="2231"/>
                  </a:lnTo>
                  <a:lnTo>
                    <a:pt x="429" y="2242"/>
                  </a:lnTo>
                  <a:lnTo>
                    <a:pt x="431" y="2253"/>
                  </a:lnTo>
                  <a:lnTo>
                    <a:pt x="430" y="2266"/>
                  </a:lnTo>
                  <a:lnTo>
                    <a:pt x="426" y="2282"/>
                  </a:lnTo>
                  <a:lnTo>
                    <a:pt x="426" y="2299"/>
                  </a:lnTo>
                  <a:lnTo>
                    <a:pt x="431" y="2317"/>
                  </a:lnTo>
                  <a:lnTo>
                    <a:pt x="439" y="2334"/>
                  </a:lnTo>
                  <a:lnTo>
                    <a:pt x="445" y="2348"/>
                  </a:lnTo>
                  <a:lnTo>
                    <a:pt x="453" y="2360"/>
                  </a:lnTo>
                  <a:lnTo>
                    <a:pt x="462" y="2369"/>
                  </a:lnTo>
                  <a:lnTo>
                    <a:pt x="468" y="2371"/>
                  </a:lnTo>
                  <a:lnTo>
                    <a:pt x="473" y="2372"/>
                  </a:lnTo>
                  <a:lnTo>
                    <a:pt x="479" y="2372"/>
                  </a:lnTo>
                  <a:lnTo>
                    <a:pt x="485" y="2372"/>
                  </a:lnTo>
                  <a:lnTo>
                    <a:pt x="491" y="2371"/>
                  </a:lnTo>
                  <a:lnTo>
                    <a:pt x="497" y="2370"/>
                  </a:lnTo>
                  <a:lnTo>
                    <a:pt x="502" y="2370"/>
                  </a:lnTo>
                  <a:lnTo>
                    <a:pt x="507" y="2369"/>
                  </a:lnTo>
                  <a:lnTo>
                    <a:pt x="514" y="2365"/>
                  </a:lnTo>
                  <a:lnTo>
                    <a:pt x="518" y="2358"/>
                  </a:lnTo>
                  <a:lnTo>
                    <a:pt x="520" y="2350"/>
                  </a:lnTo>
                  <a:lnTo>
                    <a:pt x="524" y="2346"/>
                  </a:lnTo>
                  <a:lnTo>
                    <a:pt x="530" y="2341"/>
                  </a:lnTo>
                  <a:lnTo>
                    <a:pt x="537" y="2336"/>
                  </a:lnTo>
                  <a:lnTo>
                    <a:pt x="546" y="2331"/>
                  </a:lnTo>
                  <a:lnTo>
                    <a:pt x="554" y="2329"/>
                  </a:lnTo>
                  <a:lnTo>
                    <a:pt x="564" y="2324"/>
                  </a:lnTo>
                  <a:lnTo>
                    <a:pt x="571" y="2317"/>
                  </a:lnTo>
                  <a:lnTo>
                    <a:pt x="576" y="2309"/>
                  </a:lnTo>
                  <a:lnTo>
                    <a:pt x="577" y="2306"/>
                  </a:lnTo>
                  <a:lnTo>
                    <a:pt x="538" y="2273"/>
                  </a:lnTo>
                  <a:lnTo>
                    <a:pt x="507" y="2136"/>
                  </a:lnTo>
                  <a:lnTo>
                    <a:pt x="508" y="2130"/>
                  </a:lnTo>
                  <a:lnTo>
                    <a:pt x="513" y="2111"/>
                  </a:lnTo>
                  <a:lnTo>
                    <a:pt x="518" y="2087"/>
                  </a:lnTo>
                  <a:lnTo>
                    <a:pt x="525" y="2058"/>
                  </a:lnTo>
                  <a:lnTo>
                    <a:pt x="532" y="2028"/>
                  </a:lnTo>
                  <a:lnTo>
                    <a:pt x="538" y="2000"/>
                  </a:lnTo>
                  <a:lnTo>
                    <a:pt x="543" y="1979"/>
                  </a:lnTo>
                  <a:lnTo>
                    <a:pt x="547" y="1964"/>
                  </a:lnTo>
                  <a:lnTo>
                    <a:pt x="554" y="1905"/>
                  </a:lnTo>
                  <a:lnTo>
                    <a:pt x="552" y="1863"/>
                  </a:lnTo>
                  <a:lnTo>
                    <a:pt x="546" y="1836"/>
                  </a:lnTo>
                  <a:lnTo>
                    <a:pt x="542" y="1826"/>
                  </a:lnTo>
                  <a:lnTo>
                    <a:pt x="543" y="1819"/>
                  </a:lnTo>
                  <a:lnTo>
                    <a:pt x="548" y="1802"/>
                  </a:lnTo>
                  <a:lnTo>
                    <a:pt x="552" y="1784"/>
                  </a:lnTo>
                  <a:lnTo>
                    <a:pt x="554" y="1773"/>
                  </a:lnTo>
                  <a:lnTo>
                    <a:pt x="555" y="1762"/>
                  </a:lnTo>
                  <a:lnTo>
                    <a:pt x="555" y="1747"/>
                  </a:lnTo>
                  <a:lnTo>
                    <a:pt x="555" y="1731"/>
                  </a:lnTo>
                  <a:lnTo>
                    <a:pt x="556" y="1721"/>
                  </a:lnTo>
                  <a:lnTo>
                    <a:pt x="559" y="1691"/>
                  </a:lnTo>
                  <a:lnTo>
                    <a:pt x="564" y="1631"/>
                  </a:lnTo>
                  <a:lnTo>
                    <a:pt x="568" y="1568"/>
                  </a:lnTo>
                  <a:lnTo>
                    <a:pt x="571" y="1532"/>
                  </a:lnTo>
                  <a:lnTo>
                    <a:pt x="573" y="1475"/>
                  </a:lnTo>
                  <a:lnTo>
                    <a:pt x="566" y="1427"/>
                  </a:lnTo>
                  <a:lnTo>
                    <a:pt x="558" y="1393"/>
                  </a:lnTo>
                  <a:lnTo>
                    <a:pt x="554" y="1381"/>
                  </a:lnTo>
                  <a:lnTo>
                    <a:pt x="513" y="1177"/>
                  </a:lnTo>
                  <a:lnTo>
                    <a:pt x="573" y="940"/>
                  </a:lnTo>
                  <a:lnTo>
                    <a:pt x="576" y="934"/>
                  </a:lnTo>
                  <a:lnTo>
                    <a:pt x="582" y="920"/>
                  </a:lnTo>
                  <a:lnTo>
                    <a:pt x="591" y="898"/>
                  </a:lnTo>
                  <a:lnTo>
                    <a:pt x="602" y="871"/>
                  </a:lnTo>
                  <a:lnTo>
                    <a:pt x="614" y="844"/>
                  </a:lnTo>
                  <a:lnTo>
                    <a:pt x="625" y="815"/>
                  </a:lnTo>
                  <a:lnTo>
                    <a:pt x="636" y="789"/>
                  </a:lnTo>
                  <a:lnTo>
                    <a:pt x="644" y="768"/>
                  </a:lnTo>
                  <a:lnTo>
                    <a:pt x="652" y="745"/>
                  </a:lnTo>
                  <a:lnTo>
                    <a:pt x="659" y="713"/>
                  </a:lnTo>
                  <a:lnTo>
                    <a:pt x="666" y="677"/>
                  </a:lnTo>
                  <a:lnTo>
                    <a:pt x="673" y="640"/>
                  </a:lnTo>
                  <a:lnTo>
                    <a:pt x="679" y="605"/>
                  </a:lnTo>
                  <a:lnTo>
                    <a:pt x="683" y="574"/>
                  </a:lnTo>
                  <a:lnTo>
                    <a:pt x="687" y="554"/>
                  </a:lnTo>
                  <a:lnTo>
                    <a:pt x="688" y="547"/>
                  </a:lnTo>
                  <a:lnTo>
                    <a:pt x="689" y="544"/>
                  </a:lnTo>
                  <a:lnTo>
                    <a:pt x="693" y="537"/>
                  </a:lnTo>
                  <a:lnTo>
                    <a:pt x="698" y="526"/>
                  </a:lnTo>
                  <a:lnTo>
                    <a:pt x="705" y="514"/>
                  </a:lnTo>
                  <a:lnTo>
                    <a:pt x="711" y="499"/>
                  </a:lnTo>
                  <a:lnTo>
                    <a:pt x="717" y="486"/>
                  </a:lnTo>
                  <a:lnTo>
                    <a:pt x="722" y="473"/>
                  </a:lnTo>
                  <a:lnTo>
                    <a:pt x="725" y="462"/>
                  </a:lnTo>
                  <a:lnTo>
                    <a:pt x="735" y="398"/>
                  </a:lnTo>
                  <a:lnTo>
                    <a:pt x="740" y="329"/>
                  </a:lnTo>
                  <a:lnTo>
                    <a:pt x="742" y="275"/>
                  </a:lnTo>
                  <a:lnTo>
                    <a:pt x="742" y="252"/>
                  </a:lnTo>
                  <a:lnTo>
                    <a:pt x="745" y="250"/>
                  </a:lnTo>
                  <a:lnTo>
                    <a:pt x="751" y="245"/>
                  </a:lnTo>
                  <a:lnTo>
                    <a:pt x="759" y="239"/>
                  </a:lnTo>
                  <a:lnTo>
                    <a:pt x="766" y="231"/>
                  </a:lnTo>
                  <a:lnTo>
                    <a:pt x="781" y="213"/>
                  </a:lnTo>
                  <a:lnTo>
                    <a:pt x="786" y="195"/>
                  </a:lnTo>
                  <a:lnTo>
                    <a:pt x="787" y="182"/>
                  </a:lnTo>
                  <a:lnTo>
                    <a:pt x="787" y="176"/>
                  </a:lnTo>
                  <a:lnTo>
                    <a:pt x="787" y="172"/>
                  </a:lnTo>
                  <a:lnTo>
                    <a:pt x="787" y="165"/>
                  </a:lnTo>
                  <a:lnTo>
                    <a:pt x="789" y="155"/>
                  </a:lnTo>
                  <a:lnTo>
                    <a:pt x="795" y="147"/>
                  </a:lnTo>
                  <a:lnTo>
                    <a:pt x="805" y="135"/>
                  </a:lnTo>
                  <a:lnTo>
                    <a:pt x="815" y="114"/>
                  </a:lnTo>
                  <a:lnTo>
                    <a:pt x="823" y="96"/>
                  </a:lnTo>
                  <a:lnTo>
                    <a:pt x="827" y="88"/>
                  </a:lnTo>
                  <a:lnTo>
                    <a:pt x="792" y="35"/>
                  </a:lnTo>
                  <a:lnTo>
                    <a:pt x="790" y="31"/>
                  </a:lnTo>
                  <a:lnTo>
                    <a:pt x="786" y="24"/>
                  </a:lnTo>
                  <a:lnTo>
                    <a:pt x="780" y="18"/>
                  </a:lnTo>
                  <a:lnTo>
                    <a:pt x="771" y="18"/>
                  </a:lnTo>
                  <a:lnTo>
                    <a:pt x="765" y="21"/>
                  </a:lnTo>
                  <a:lnTo>
                    <a:pt x="757" y="27"/>
                  </a:lnTo>
                  <a:lnTo>
                    <a:pt x="746" y="37"/>
                  </a:lnTo>
                  <a:lnTo>
                    <a:pt x="736" y="47"/>
                  </a:lnTo>
                  <a:lnTo>
                    <a:pt x="726" y="56"/>
                  </a:lnTo>
                  <a:lnTo>
                    <a:pt x="718" y="65"/>
                  </a:lnTo>
                  <a:lnTo>
                    <a:pt x="713" y="71"/>
                  </a:lnTo>
                  <a:lnTo>
                    <a:pt x="711" y="73"/>
                  </a:lnTo>
                  <a:lnTo>
                    <a:pt x="708" y="68"/>
                  </a:lnTo>
                  <a:lnTo>
                    <a:pt x="704" y="59"/>
                  </a:lnTo>
                  <a:lnTo>
                    <a:pt x="698" y="50"/>
                  </a:lnTo>
                  <a:lnTo>
                    <a:pt x="690" y="53"/>
                  </a:lnTo>
                  <a:lnTo>
                    <a:pt x="687" y="59"/>
                  </a:lnTo>
                  <a:lnTo>
                    <a:pt x="681" y="67"/>
                  </a:lnTo>
                  <a:lnTo>
                    <a:pt x="675" y="78"/>
                  </a:lnTo>
                  <a:lnTo>
                    <a:pt x="669" y="89"/>
                  </a:lnTo>
                  <a:lnTo>
                    <a:pt x="663" y="101"/>
                  </a:lnTo>
                  <a:lnTo>
                    <a:pt x="657" y="112"/>
                  </a:lnTo>
                  <a:lnTo>
                    <a:pt x="653" y="122"/>
                  </a:lnTo>
                  <a:lnTo>
                    <a:pt x="649" y="129"/>
                  </a:lnTo>
                  <a:lnTo>
                    <a:pt x="648" y="143"/>
                  </a:lnTo>
                  <a:lnTo>
                    <a:pt x="648" y="172"/>
                  </a:lnTo>
                  <a:lnTo>
                    <a:pt x="648" y="211"/>
                  </a:lnTo>
                  <a:lnTo>
                    <a:pt x="647" y="254"/>
                  </a:lnTo>
                  <a:lnTo>
                    <a:pt x="646" y="266"/>
                  </a:lnTo>
                  <a:lnTo>
                    <a:pt x="641" y="282"/>
                  </a:lnTo>
                  <a:lnTo>
                    <a:pt x="635" y="299"/>
                  </a:lnTo>
                  <a:lnTo>
                    <a:pt x="628" y="317"/>
                  </a:lnTo>
                  <a:lnTo>
                    <a:pt x="619" y="338"/>
                  </a:lnTo>
                  <a:lnTo>
                    <a:pt x="609" y="358"/>
                  </a:lnTo>
                  <a:lnTo>
                    <a:pt x="601" y="381"/>
                  </a:lnTo>
                  <a:lnTo>
                    <a:pt x="591" y="404"/>
                  </a:lnTo>
                  <a:lnTo>
                    <a:pt x="579" y="445"/>
                  </a:lnTo>
                  <a:lnTo>
                    <a:pt x="572" y="480"/>
                  </a:lnTo>
                  <a:lnTo>
                    <a:pt x="567" y="509"/>
                  </a:lnTo>
                  <a:lnTo>
                    <a:pt x="562" y="528"/>
                  </a:lnTo>
                  <a:lnTo>
                    <a:pt x="550" y="557"/>
                  </a:lnTo>
                  <a:lnTo>
                    <a:pt x="537" y="589"/>
                  </a:lnTo>
                  <a:lnTo>
                    <a:pt x="524" y="621"/>
                  </a:lnTo>
                  <a:lnTo>
                    <a:pt x="512" y="652"/>
                  </a:lnTo>
                  <a:lnTo>
                    <a:pt x="500" y="679"/>
                  </a:lnTo>
                  <a:lnTo>
                    <a:pt x="491" y="701"/>
                  </a:lnTo>
                  <a:lnTo>
                    <a:pt x="485" y="716"/>
                  </a:lnTo>
                  <a:lnTo>
                    <a:pt x="483" y="720"/>
                  </a:lnTo>
                  <a:lnTo>
                    <a:pt x="460" y="706"/>
                  </a:lnTo>
                  <a:lnTo>
                    <a:pt x="459" y="700"/>
                  </a:lnTo>
                  <a:lnTo>
                    <a:pt x="456" y="683"/>
                  </a:lnTo>
                  <a:lnTo>
                    <a:pt x="454" y="660"/>
                  </a:lnTo>
                  <a:lnTo>
                    <a:pt x="456" y="636"/>
                  </a:lnTo>
                  <a:lnTo>
                    <a:pt x="462" y="613"/>
                  </a:lnTo>
                  <a:lnTo>
                    <a:pt x="472" y="594"/>
                  </a:lnTo>
                  <a:lnTo>
                    <a:pt x="480" y="579"/>
                  </a:lnTo>
                  <a:lnTo>
                    <a:pt x="486" y="572"/>
                  </a:lnTo>
                  <a:lnTo>
                    <a:pt x="489" y="560"/>
                  </a:lnTo>
                  <a:lnTo>
                    <a:pt x="486" y="545"/>
                  </a:lnTo>
                  <a:lnTo>
                    <a:pt x="483" y="532"/>
                  </a:lnTo>
                  <a:lnTo>
                    <a:pt x="480" y="526"/>
                  </a:lnTo>
                  <a:lnTo>
                    <a:pt x="478" y="527"/>
                  </a:lnTo>
                  <a:lnTo>
                    <a:pt x="473" y="528"/>
                  </a:lnTo>
                  <a:lnTo>
                    <a:pt x="467" y="532"/>
                  </a:lnTo>
                  <a:lnTo>
                    <a:pt x="459" y="535"/>
                  </a:lnTo>
                  <a:lnTo>
                    <a:pt x="452" y="538"/>
                  </a:lnTo>
                  <a:lnTo>
                    <a:pt x="444" y="539"/>
                  </a:lnTo>
                  <a:lnTo>
                    <a:pt x="441" y="541"/>
                  </a:lnTo>
                  <a:lnTo>
                    <a:pt x="439" y="539"/>
                  </a:lnTo>
                  <a:lnTo>
                    <a:pt x="442" y="524"/>
                  </a:lnTo>
                  <a:lnTo>
                    <a:pt x="447" y="498"/>
                  </a:lnTo>
                  <a:lnTo>
                    <a:pt x="450" y="473"/>
                  </a:lnTo>
                  <a:lnTo>
                    <a:pt x="452" y="462"/>
                  </a:lnTo>
                  <a:lnTo>
                    <a:pt x="449" y="461"/>
                  </a:lnTo>
                  <a:lnTo>
                    <a:pt x="444" y="458"/>
                  </a:lnTo>
                  <a:lnTo>
                    <a:pt x="436" y="454"/>
                  </a:lnTo>
                  <a:lnTo>
                    <a:pt x="425" y="449"/>
                  </a:lnTo>
                  <a:lnTo>
                    <a:pt x="413" y="444"/>
                  </a:lnTo>
                  <a:lnTo>
                    <a:pt x="401" y="439"/>
                  </a:lnTo>
                  <a:lnTo>
                    <a:pt x="389" y="437"/>
                  </a:lnTo>
                  <a:lnTo>
                    <a:pt x="378" y="436"/>
                  </a:lnTo>
                  <a:lnTo>
                    <a:pt x="365" y="437"/>
                  </a:lnTo>
                  <a:lnTo>
                    <a:pt x="348" y="439"/>
                  </a:lnTo>
                  <a:lnTo>
                    <a:pt x="328" y="443"/>
                  </a:lnTo>
                  <a:lnTo>
                    <a:pt x="309" y="446"/>
                  </a:lnTo>
                  <a:lnTo>
                    <a:pt x="290" y="451"/>
                  </a:lnTo>
                  <a:lnTo>
                    <a:pt x="274" y="455"/>
                  </a:lnTo>
                  <a:lnTo>
                    <a:pt x="263" y="457"/>
                  </a:lnTo>
                  <a:lnTo>
                    <a:pt x="260" y="458"/>
                  </a:lnTo>
                  <a:close/>
                </a:path>
              </a:pathLst>
            </a:custGeom>
            <a:solidFill>
              <a:srgbClr val="F2BFB2"/>
            </a:solidFill>
            <a:ln w="9525">
              <a:noFill/>
              <a:round/>
              <a:headEnd/>
              <a:tailEnd/>
            </a:ln>
          </p:spPr>
          <p:txBody>
            <a:bodyPr/>
            <a:lstStyle/>
            <a:p>
              <a:endParaRPr lang="cs-CZ"/>
            </a:p>
          </p:txBody>
        </p:sp>
        <p:sp>
          <p:nvSpPr>
            <p:cNvPr id="69653" name="Freeform 7"/>
            <p:cNvSpPr>
              <a:spLocks/>
            </p:cNvSpPr>
            <p:nvPr/>
          </p:nvSpPr>
          <p:spPr bwMode="auto">
            <a:xfrm>
              <a:off x="1671" y="1935"/>
              <a:ext cx="371" cy="279"/>
            </a:xfrm>
            <a:custGeom>
              <a:avLst/>
              <a:gdLst>
                <a:gd name="T0" fmla="*/ 25 w 371"/>
                <a:gd name="T1" fmla="*/ 10 h 279"/>
                <a:gd name="T2" fmla="*/ 10 w 371"/>
                <a:gd name="T3" fmla="*/ 53 h 279"/>
                <a:gd name="T4" fmla="*/ 1 w 371"/>
                <a:gd name="T5" fmla="*/ 109 h 279"/>
                <a:gd name="T6" fmla="*/ 0 w 371"/>
                <a:gd name="T7" fmla="*/ 183 h 279"/>
                <a:gd name="T8" fmla="*/ 2 w 371"/>
                <a:gd name="T9" fmla="*/ 199 h 279"/>
                <a:gd name="T10" fmla="*/ 16 w 371"/>
                <a:gd name="T11" fmla="*/ 204 h 279"/>
                <a:gd name="T12" fmla="*/ 38 w 371"/>
                <a:gd name="T13" fmla="*/ 211 h 279"/>
                <a:gd name="T14" fmla="*/ 61 w 371"/>
                <a:gd name="T15" fmla="*/ 218 h 279"/>
                <a:gd name="T16" fmla="*/ 80 w 371"/>
                <a:gd name="T17" fmla="*/ 223 h 279"/>
                <a:gd name="T18" fmla="*/ 100 w 371"/>
                <a:gd name="T19" fmla="*/ 228 h 279"/>
                <a:gd name="T20" fmla="*/ 120 w 371"/>
                <a:gd name="T21" fmla="*/ 234 h 279"/>
                <a:gd name="T22" fmla="*/ 138 w 371"/>
                <a:gd name="T23" fmla="*/ 244 h 279"/>
                <a:gd name="T24" fmla="*/ 152 w 371"/>
                <a:gd name="T25" fmla="*/ 256 h 279"/>
                <a:gd name="T26" fmla="*/ 164 w 371"/>
                <a:gd name="T27" fmla="*/ 267 h 279"/>
                <a:gd name="T28" fmla="*/ 173 w 371"/>
                <a:gd name="T29" fmla="*/ 274 h 279"/>
                <a:gd name="T30" fmla="*/ 182 w 371"/>
                <a:gd name="T31" fmla="*/ 279 h 279"/>
                <a:gd name="T32" fmla="*/ 190 w 371"/>
                <a:gd name="T33" fmla="*/ 279 h 279"/>
                <a:gd name="T34" fmla="*/ 202 w 371"/>
                <a:gd name="T35" fmla="*/ 279 h 279"/>
                <a:gd name="T36" fmla="*/ 206 w 371"/>
                <a:gd name="T37" fmla="*/ 278 h 279"/>
                <a:gd name="T38" fmla="*/ 219 w 371"/>
                <a:gd name="T39" fmla="*/ 272 h 279"/>
                <a:gd name="T40" fmla="*/ 238 w 371"/>
                <a:gd name="T41" fmla="*/ 262 h 279"/>
                <a:gd name="T42" fmla="*/ 263 w 371"/>
                <a:gd name="T43" fmla="*/ 252 h 279"/>
                <a:gd name="T44" fmla="*/ 285 w 371"/>
                <a:gd name="T45" fmla="*/ 247 h 279"/>
                <a:gd name="T46" fmla="*/ 317 w 371"/>
                <a:gd name="T47" fmla="*/ 238 h 279"/>
                <a:gd name="T48" fmla="*/ 347 w 371"/>
                <a:gd name="T49" fmla="*/ 228 h 279"/>
                <a:gd name="T50" fmla="*/ 367 w 371"/>
                <a:gd name="T51" fmla="*/ 222 h 279"/>
                <a:gd name="T52" fmla="*/ 371 w 371"/>
                <a:gd name="T53" fmla="*/ 211 h 279"/>
                <a:gd name="T54" fmla="*/ 371 w 371"/>
                <a:gd name="T55" fmla="*/ 159 h 279"/>
                <a:gd name="T56" fmla="*/ 357 w 371"/>
                <a:gd name="T57" fmla="*/ 77 h 279"/>
                <a:gd name="T58" fmla="*/ 340 w 371"/>
                <a:gd name="T59" fmla="*/ 11 h 279"/>
                <a:gd name="T60" fmla="*/ 335 w 371"/>
                <a:gd name="T61" fmla="*/ 3 h 279"/>
                <a:gd name="T62" fmla="*/ 322 w 371"/>
                <a:gd name="T63" fmla="*/ 12 h 279"/>
                <a:gd name="T64" fmla="*/ 300 w 371"/>
                <a:gd name="T65" fmla="*/ 23 h 279"/>
                <a:gd name="T66" fmla="*/ 275 w 371"/>
                <a:gd name="T67" fmla="*/ 31 h 279"/>
                <a:gd name="T68" fmla="*/ 249 w 371"/>
                <a:gd name="T69" fmla="*/ 35 h 279"/>
                <a:gd name="T70" fmla="*/ 218 w 371"/>
                <a:gd name="T71" fmla="*/ 39 h 279"/>
                <a:gd name="T72" fmla="*/ 183 w 371"/>
                <a:gd name="T73" fmla="*/ 43 h 279"/>
                <a:gd name="T74" fmla="*/ 154 w 371"/>
                <a:gd name="T75" fmla="*/ 46 h 279"/>
                <a:gd name="T76" fmla="*/ 131 w 371"/>
                <a:gd name="T77" fmla="*/ 43 h 279"/>
                <a:gd name="T78" fmla="*/ 97 w 371"/>
                <a:gd name="T79" fmla="*/ 30 h 279"/>
                <a:gd name="T80" fmla="*/ 59 w 371"/>
                <a:gd name="T81" fmla="*/ 13 h 279"/>
                <a:gd name="T82" fmla="*/ 32 w 371"/>
                <a:gd name="T83" fmla="*/ 2 h 2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71"/>
                <a:gd name="T127" fmla="*/ 0 h 279"/>
                <a:gd name="T128" fmla="*/ 371 w 371"/>
                <a:gd name="T129" fmla="*/ 279 h 27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71" h="279">
                  <a:moveTo>
                    <a:pt x="29" y="0"/>
                  </a:moveTo>
                  <a:lnTo>
                    <a:pt x="25" y="10"/>
                  </a:lnTo>
                  <a:lnTo>
                    <a:pt x="18" y="30"/>
                  </a:lnTo>
                  <a:lnTo>
                    <a:pt x="10" y="53"/>
                  </a:lnTo>
                  <a:lnTo>
                    <a:pt x="6" y="70"/>
                  </a:lnTo>
                  <a:lnTo>
                    <a:pt x="1" y="109"/>
                  </a:lnTo>
                  <a:lnTo>
                    <a:pt x="0" y="150"/>
                  </a:lnTo>
                  <a:lnTo>
                    <a:pt x="0" y="183"/>
                  </a:lnTo>
                  <a:lnTo>
                    <a:pt x="0" y="198"/>
                  </a:lnTo>
                  <a:lnTo>
                    <a:pt x="2" y="199"/>
                  </a:lnTo>
                  <a:lnTo>
                    <a:pt x="8" y="200"/>
                  </a:lnTo>
                  <a:lnTo>
                    <a:pt x="16" y="204"/>
                  </a:lnTo>
                  <a:lnTo>
                    <a:pt x="27" y="208"/>
                  </a:lnTo>
                  <a:lnTo>
                    <a:pt x="38" y="211"/>
                  </a:lnTo>
                  <a:lnTo>
                    <a:pt x="50" y="215"/>
                  </a:lnTo>
                  <a:lnTo>
                    <a:pt x="61" y="218"/>
                  </a:lnTo>
                  <a:lnTo>
                    <a:pt x="71" y="221"/>
                  </a:lnTo>
                  <a:lnTo>
                    <a:pt x="80" y="223"/>
                  </a:lnTo>
                  <a:lnTo>
                    <a:pt x="90" y="226"/>
                  </a:lnTo>
                  <a:lnTo>
                    <a:pt x="100" y="228"/>
                  </a:lnTo>
                  <a:lnTo>
                    <a:pt x="111" y="230"/>
                  </a:lnTo>
                  <a:lnTo>
                    <a:pt x="120" y="234"/>
                  </a:lnTo>
                  <a:lnTo>
                    <a:pt x="130" y="239"/>
                  </a:lnTo>
                  <a:lnTo>
                    <a:pt x="138" y="244"/>
                  </a:lnTo>
                  <a:lnTo>
                    <a:pt x="146" y="250"/>
                  </a:lnTo>
                  <a:lnTo>
                    <a:pt x="152" y="256"/>
                  </a:lnTo>
                  <a:lnTo>
                    <a:pt x="158" y="262"/>
                  </a:lnTo>
                  <a:lnTo>
                    <a:pt x="164" y="267"/>
                  </a:lnTo>
                  <a:lnTo>
                    <a:pt x="168" y="272"/>
                  </a:lnTo>
                  <a:lnTo>
                    <a:pt x="173" y="274"/>
                  </a:lnTo>
                  <a:lnTo>
                    <a:pt x="178" y="276"/>
                  </a:lnTo>
                  <a:lnTo>
                    <a:pt x="182" y="279"/>
                  </a:lnTo>
                  <a:lnTo>
                    <a:pt x="184" y="279"/>
                  </a:lnTo>
                  <a:lnTo>
                    <a:pt x="190" y="279"/>
                  </a:lnTo>
                  <a:lnTo>
                    <a:pt x="196" y="279"/>
                  </a:lnTo>
                  <a:lnTo>
                    <a:pt x="202" y="279"/>
                  </a:lnTo>
                  <a:lnTo>
                    <a:pt x="205" y="279"/>
                  </a:lnTo>
                  <a:lnTo>
                    <a:pt x="206" y="278"/>
                  </a:lnTo>
                  <a:lnTo>
                    <a:pt x="212" y="275"/>
                  </a:lnTo>
                  <a:lnTo>
                    <a:pt x="219" y="272"/>
                  </a:lnTo>
                  <a:lnTo>
                    <a:pt x="229" y="267"/>
                  </a:lnTo>
                  <a:lnTo>
                    <a:pt x="238" y="262"/>
                  </a:lnTo>
                  <a:lnTo>
                    <a:pt x="250" y="257"/>
                  </a:lnTo>
                  <a:lnTo>
                    <a:pt x="263" y="252"/>
                  </a:lnTo>
                  <a:lnTo>
                    <a:pt x="273" y="250"/>
                  </a:lnTo>
                  <a:lnTo>
                    <a:pt x="285" y="247"/>
                  </a:lnTo>
                  <a:lnTo>
                    <a:pt x="301" y="243"/>
                  </a:lnTo>
                  <a:lnTo>
                    <a:pt x="317" y="238"/>
                  </a:lnTo>
                  <a:lnTo>
                    <a:pt x="332" y="233"/>
                  </a:lnTo>
                  <a:lnTo>
                    <a:pt x="347" y="228"/>
                  </a:lnTo>
                  <a:lnTo>
                    <a:pt x="359" y="224"/>
                  </a:lnTo>
                  <a:lnTo>
                    <a:pt x="367" y="222"/>
                  </a:lnTo>
                  <a:lnTo>
                    <a:pt x="370" y="221"/>
                  </a:lnTo>
                  <a:lnTo>
                    <a:pt x="371" y="211"/>
                  </a:lnTo>
                  <a:lnTo>
                    <a:pt x="371" y="188"/>
                  </a:lnTo>
                  <a:lnTo>
                    <a:pt x="371" y="159"/>
                  </a:lnTo>
                  <a:lnTo>
                    <a:pt x="367" y="130"/>
                  </a:lnTo>
                  <a:lnTo>
                    <a:pt x="357" y="77"/>
                  </a:lnTo>
                  <a:lnTo>
                    <a:pt x="347" y="36"/>
                  </a:lnTo>
                  <a:lnTo>
                    <a:pt x="340" y="11"/>
                  </a:lnTo>
                  <a:lnTo>
                    <a:pt x="337" y="2"/>
                  </a:lnTo>
                  <a:lnTo>
                    <a:pt x="335" y="3"/>
                  </a:lnTo>
                  <a:lnTo>
                    <a:pt x="330" y="7"/>
                  </a:lnTo>
                  <a:lnTo>
                    <a:pt x="322" y="12"/>
                  </a:lnTo>
                  <a:lnTo>
                    <a:pt x="312" y="17"/>
                  </a:lnTo>
                  <a:lnTo>
                    <a:pt x="300" y="23"/>
                  </a:lnTo>
                  <a:lnTo>
                    <a:pt x="288" y="28"/>
                  </a:lnTo>
                  <a:lnTo>
                    <a:pt x="275" y="31"/>
                  </a:lnTo>
                  <a:lnTo>
                    <a:pt x="263" y="34"/>
                  </a:lnTo>
                  <a:lnTo>
                    <a:pt x="249" y="35"/>
                  </a:lnTo>
                  <a:lnTo>
                    <a:pt x="235" y="36"/>
                  </a:lnTo>
                  <a:lnTo>
                    <a:pt x="218" y="39"/>
                  </a:lnTo>
                  <a:lnTo>
                    <a:pt x="200" y="41"/>
                  </a:lnTo>
                  <a:lnTo>
                    <a:pt x="183" y="43"/>
                  </a:lnTo>
                  <a:lnTo>
                    <a:pt x="167" y="46"/>
                  </a:lnTo>
                  <a:lnTo>
                    <a:pt x="154" y="46"/>
                  </a:lnTo>
                  <a:lnTo>
                    <a:pt x="143" y="46"/>
                  </a:lnTo>
                  <a:lnTo>
                    <a:pt x="131" y="43"/>
                  </a:lnTo>
                  <a:lnTo>
                    <a:pt x="115" y="37"/>
                  </a:lnTo>
                  <a:lnTo>
                    <a:pt x="97" y="30"/>
                  </a:lnTo>
                  <a:lnTo>
                    <a:pt x="77" y="22"/>
                  </a:lnTo>
                  <a:lnTo>
                    <a:pt x="59" y="13"/>
                  </a:lnTo>
                  <a:lnTo>
                    <a:pt x="43" y="7"/>
                  </a:lnTo>
                  <a:lnTo>
                    <a:pt x="32" y="2"/>
                  </a:lnTo>
                  <a:lnTo>
                    <a:pt x="29" y="0"/>
                  </a:lnTo>
                  <a:close/>
                </a:path>
              </a:pathLst>
            </a:custGeom>
            <a:solidFill>
              <a:srgbClr val="FF4733"/>
            </a:solidFill>
            <a:ln w="9525">
              <a:noFill/>
              <a:round/>
              <a:headEnd/>
              <a:tailEnd/>
            </a:ln>
          </p:spPr>
          <p:txBody>
            <a:bodyPr/>
            <a:lstStyle/>
            <a:p>
              <a:endParaRPr lang="cs-CZ"/>
            </a:p>
          </p:txBody>
        </p:sp>
        <p:sp>
          <p:nvSpPr>
            <p:cNvPr id="69654" name="Freeform 8"/>
            <p:cNvSpPr>
              <a:spLocks/>
            </p:cNvSpPr>
            <p:nvPr/>
          </p:nvSpPr>
          <p:spPr bwMode="auto">
            <a:xfrm>
              <a:off x="1730" y="1122"/>
              <a:ext cx="259" cy="177"/>
            </a:xfrm>
            <a:custGeom>
              <a:avLst/>
              <a:gdLst>
                <a:gd name="T0" fmla="*/ 251 w 259"/>
                <a:gd name="T1" fmla="*/ 156 h 177"/>
                <a:gd name="T2" fmla="*/ 258 w 259"/>
                <a:gd name="T3" fmla="*/ 133 h 177"/>
                <a:gd name="T4" fmla="*/ 259 w 259"/>
                <a:gd name="T5" fmla="*/ 110 h 177"/>
                <a:gd name="T6" fmla="*/ 252 w 259"/>
                <a:gd name="T7" fmla="*/ 85 h 177"/>
                <a:gd name="T8" fmla="*/ 232 w 259"/>
                <a:gd name="T9" fmla="*/ 51 h 177"/>
                <a:gd name="T10" fmla="*/ 222 w 259"/>
                <a:gd name="T11" fmla="*/ 38 h 177"/>
                <a:gd name="T12" fmla="*/ 211 w 259"/>
                <a:gd name="T13" fmla="*/ 28 h 177"/>
                <a:gd name="T14" fmla="*/ 199 w 259"/>
                <a:gd name="T15" fmla="*/ 20 h 177"/>
                <a:gd name="T16" fmla="*/ 188 w 259"/>
                <a:gd name="T17" fmla="*/ 14 h 177"/>
                <a:gd name="T18" fmla="*/ 178 w 259"/>
                <a:gd name="T19" fmla="*/ 10 h 177"/>
                <a:gd name="T20" fmla="*/ 169 w 259"/>
                <a:gd name="T21" fmla="*/ 6 h 177"/>
                <a:gd name="T22" fmla="*/ 160 w 259"/>
                <a:gd name="T23" fmla="*/ 5 h 177"/>
                <a:gd name="T24" fmla="*/ 154 w 259"/>
                <a:gd name="T25" fmla="*/ 4 h 177"/>
                <a:gd name="T26" fmla="*/ 148 w 259"/>
                <a:gd name="T27" fmla="*/ 3 h 177"/>
                <a:gd name="T28" fmla="*/ 143 w 259"/>
                <a:gd name="T29" fmla="*/ 1 h 177"/>
                <a:gd name="T30" fmla="*/ 136 w 259"/>
                <a:gd name="T31" fmla="*/ 0 h 177"/>
                <a:gd name="T32" fmla="*/ 130 w 259"/>
                <a:gd name="T33" fmla="*/ 0 h 177"/>
                <a:gd name="T34" fmla="*/ 121 w 259"/>
                <a:gd name="T35" fmla="*/ 0 h 177"/>
                <a:gd name="T36" fmla="*/ 113 w 259"/>
                <a:gd name="T37" fmla="*/ 1 h 177"/>
                <a:gd name="T38" fmla="*/ 103 w 259"/>
                <a:gd name="T39" fmla="*/ 3 h 177"/>
                <a:gd name="T40" fmla="*/ 93 w 259"/>
                <a:gd name="T41" fmla="*/ 6 h 177"/>
                <a:gd name="T42" fmla="*/ 80 w 259"/>
                <a:gd name="T43" fmla="*/ 10 h 177"/>
                <a:gd name="T44" fmla="*/ 70 w 259"/>
                <a:gd name="T45" fmla="*/ 15 h 177"/>
                <a:gd name="T46" fmla="*/ 60 w 259"/>
                <a:gd name="T47" fmla="*/ 18 h 177"/>
                <a:gd name="T48" fmla="*/ 50 w 259"/>
                <a:gd name="T49" fmla="*/ 23 h 177"/>
                <a:gd name="T50" fmla="*/ 41 w 259"/>
                <a:gd name="T51" fmla="*/ 29 h 177"/>
                <a:gd name="T52" fmla="*/ 33 w 259"/>
                <a:gd name="T53" fmla="*/ 34 h 177"/>
                <a:gd name="T54" fmla="*/ 26 w 259"/>
                <a:gd name="T55" fmla="*/ 40 h 177"/>
                <a:gd name="T56" fmla="*/ 20 w 259"/>
                <a:gd name="T57" fmla="*/ 45 h 177"/>
                <a:gd name="T58" fmla="*/ 11 w 259"/>
                <a:gd name="T59" fmla="*/ 61 h 177"/>
                <a:gd name="T60" fmla="*/ 5 w 259"/>
                <a:gd name="T61" fmla="*/ 79 h 177"/>
                <a:gd name="T62" fmla="*/ 1 w 259"/>
                <a:gd name="T63" fmla="*/ 96 h 177"/>
                <a:gd name="T64" fmla="*/ 0 w 259"/>
                <a:gd name="T65" fmla="*/ 103 h 177"/>
                <a:gd name="T66" fmla="*/ 3 w 259"/>
                <a:gd name="T67" fmla="*/ 102 h 177"/>
                <a:gd name="T68" fmla="*/ 14 w 259"/>
                <a:gd name="T69" fmla="*/ 99 h 177"/>
                <a:gd name="T70" fmla="*/ 30 w 259"/>
                <a:gd name="T71" fmla="*/ 96 h 177"/>
                <a:gd name="T72" fmla="*/ 49 w 259"/>
                <a:gd name="T73" fmla="*/ 91 h 177"/>
                <a:gd name="T74" fmla="*/ 68 w 259"/>
                <a:gd name="T75" fmla="*/ 87 h 177"/>
                <a:gd name="T76" fmla="*/ 87 w 259"/>
                <a:gd name="T77" fmla="*/ 85 h 177"/>
                <a:gd name="T78" fmla="*/ 102 w 259"/>
                <a:gd name="T79" fmla="*/ 85 h 177"/>
                <a:gd name="T80" fmla="*/ 113 w 259"/>
                <a:gd name="T81" fmla="*/ 86 h 177"/>
                <a:gd name="T82" fmla="*/ 121 w 259"/>
                <a:gd name="T83" fmla="*/ 90 h 177"/>
                <a:gd name="T84" fmla="*/ 131 w 259"/>
                <a:gd name="T85" fmla="*/ 92 h 177"/>
                <a:gd name="T86" fmla="*/ 141 w 259"/>
                <a:gd name="T87" fmla="*/ 94 h 177"/>
                <a:gd name="T88" fmla="*/ 150 w 259"/>
                <a:gd name="T89" fmla="*/ 97 h 177"/>
                <a:gd name="T90" fmla="*/ 160 w 259"/>
                <a:gd name="T91" fmla="*/ 99 h 177"/>
                <a:gd name="T92" fmla="*/ 169 w 259"/>
                <a:gd name="T93" fmla="*/ 102 h 177"/>
                <a:gd name="T94" fmla="*/ 177 w 259"/>
                <a:gd name="T95" fmla="*/ 104 h 177"/>
                <a:gd name="T96" fmla="*/ 183 w 259"/>
                <a:gd name="T97" fmla="*/ 107 h 177"/>
                <a:gd name="T98" fmla="*/ 189 w 259"/>
                <a:gd name="T99" fmla="*/ 110 h 177"/>
                <a:gd name="T100" fmla="*/ 197 w 259"/>
                <a:gd name="T101" fmla="*/ 116 h 177"/>
                <a:gd name="T102" fmla="*/ 206 w 259"/>
                <a:gd name="T103" fmla="*/ 125 h 177"/>
                <a:gd name="T104" fmla="*/ 214 w 259"/>
                <a:gd name="T105" fmla="*/ 132 h 177"/>
                <a:gd name="T106" fmla="*/ 223 w 259"/>
                <a:gd name="T107" fmla="*/ 140 h 177"/>
                <a:gd name="T108" fmla="*/ 229 w 259"/>
                <a:gd name="T109" fmla="*/ 148 h 177"/>
                <a:gd name="T110" fmla="*/ 234 w 259"/>
                <a:gd name="T111" fmla="*/ 152 h 177"/>
                <a:gd name="T112" fmla="*/ 235 w 259"/>
                <a:gd name="T113" fmla="*/ 154 h 177"/>
                <a:gd name="T114" fmla="*/ 245 w 259"/>
                <a:gd name="T115" fmla="*/ 177 h 177"/>
                <a:gd name="T116" fmla="*/ 251 w 259"/>
                <a:gd name="T117" fmla="*/ 156 h 1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9"/>
                <a:gd name="T178" fmla="*/ 0 h 177"/>
                <a:gd name="T179" fmla="*/ 259 w 259"/>
                <a:gd name="T180" fmla="*/ 177 h 17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9" h="177">
                  <a:moveTo>
                    <a:pt x="251" y="156"/>
                  </a:moveTo>
                  <a:lnTo>
                    <a:pt x="258" y="133"/>
                  </a:lnTo>
                  <a:lnTo>
                    <a:pt x="259" y="110"/>
                  </a:lnTo>
                  <a:lnTo>
                    <a:pt x="252" y="85"/>
                  </a:lnTo>
                  <a:lnTo>
                    <a:pt x="232" y="51"/>
                  </a:lnTo>
                  <a:lnTo>
                    <a:pt x="222" y="38"/>
                  </a:lnTo>
                  <a:lnTo>
                    <a:pt x="211" y="28"/>
                  </a:lnTo>
                  <a:lnTo>
                    <a:pt x="199" y="20"/>
                  </a:lnTo>
                  <a:lnTo>
                    <a:pt x="188" y="14"/>
                  </a:lnTo>
                  <a:lnTo>
                    <a:pt x="178" y="10"/>
                  </a:lnTo>
                  <a:lnTo>
                    <a:pt x="169" y="6"/>
                  </a:lnTo>
                  <a:lnTo>
                    <a:pt x="160" y="5"/>
                  </a:lnTo>
                  <a:lnTo>
                    <a:pt x="154" y="4"/>
                  </a:lnTo>
                  <a:lnTo>
                    <a:pt x="148" y="3"/>
                  </a:lnTo>
                  <a:lnTo>
                    <a:pt x="143" y="1"/>
                  </a:lnTo>
                  <a:lnTo>
                    <a:pt x="136" y="0"/>
                  </a:lnTo>
                  <a:lnTo>
                    <a:pt x="130" y="0"/>
                  </a:lnTo>
                  <a:lnTo>
                    <a:pt x="121" y="0"/>
                  </a:lnTo>
                  <a:lnTo>
                    <a:pt x="113" y="1"/>
                  </a:lnTo>
                  <a:lnTo>
                    <a:pt x="103" y="3"/>
                  </a:lnTo>
                  <a:lnTo>
                    <a:pt x="93" y="6"/>
                  </a:lnTo>
                  <a:lnTo>
                    <a:pt x="80" y="10"/>
                  </a:lnTo>
                  <a:lnTo>
                    <a:pt x="70" y="15"/>
                  </a:lnTo>
                  <a:lnTo>
                    <a:pt x="60" y="18"/>
                  </a:lnTo>
                  <a:lnTo>
                    <a:pt x="50" y="23"/>
                  </a:lnTo>
                  <a:lnTo>
                    <a:pt x="41" y="29"/>
                  </a:lnTo>
                  <a:lnTo>
                    <a:pt x="33" y="34"/>
                  </a:lnTo>
                  <a:lnTo>
                    <a:pt x="26" y="40"/>
                  </a:lnTo>
                  <a:lnTo>
                    <a:pt x="20" y="45"/>
                  </a:lnTo>
                  <a:lnTo>
                    <a:pt x="11" y="61"/>
                  </a:lnTo>
                  <a:lnTo>
                    <a:pt x="5" y="79"/>
                  </a:lnTo>
                  <a:lnTo>
                    <a:pt x="1" y="96"/>
                  </a:lnTo>
                  <a:lnTo>
                    <a:pt x="0" y="103"/>
                  </a:lnTo>
                  <a:lnTo>
                    <a:pt x="3" y="102"/>
                  </a:lnTo>
                  <a:lnTo>
                    <a:pt x="14" y="99"/>
                  </a:lnTo>
                  <a:lnTo>
                    <a:pt x="30" y="96"/>
                  </a:lnTo>
                  <a:lnTo>
                    <a:pt x="49" y="91"/>
                  </a:lnTo>
                  <a:lnTo>
                    <a:pt x="68" y="87"/>
                  </a:lnTo>
                  <a:lnTo>
                    <a:pt x="87" y="85"/>
                  </a:lnTo>
                  <a:lnTo>
                    <a:pt x="102" y="85"/>
                  </a:lnTo>
                  <a:lnTo>
                    <a:pt x="113" y="86"/>
                  </a:lnTo>
                  <a:lnTo>
                    <a:pt x="121" y="90"/>
                  </a:lnTo>
                  <a:lnTo>
                    <a:pt x="131" y="92"/>
                  </a:lnTo>
                  <a:lnTo>
                    <a:pt x="141" y="94"/>
                  </a:lnTo>
                  <a:lnTo>
                    <a:pt x="150" y="97"/>
                  </a:lnTo>
                  <a:lnTo>
                    <a:pt x="160" y="99"/>
                  </a:lnTo>
                  <a:lnTo>
                    <a:pt x="169" y="102"/>
                  </a:lnTo>
                  <a:lnTo>
                    <a:pt x="177" y="104"/>
                  </a:lnTo>
                  <a:lnTo>
                    <a:pt x="183" y="107"/>
                  </a:lnTo>
                  <a:lnTo>
                    <a:pt x="189" y="110"/>
                  </a:lnTo>
                  <a:lnTo>
                    <a:pt x="197" y="116"/>
                  </a:lnTo>
                  <a:lnTo>
                    <a:pt x="206" y="125"/>
                  </a:lnTo>
                  <a:lnTo>
                    <a:pt x="214" y="132"/>
                  </a:lnTo>
                  <a:lnTo>
                    <a:pt x="223" y="140"/>
                  </a:lnTo>
                  <a:lnTo>
                    <a:pt x="229" y="148"/>
                  </a:lnTo>
                  <a:lnTo>
                    <a:pt x="234" y="152"/>
                  </a:lnTo>
                  <a:lnTo>
                    <a:pt x="235" y="154"/>
                  </a:lnTo>
                  <a:lnTo>
                    <a:pt x="245" y="177"/>
                  </a:lnTo>
                  <a:lnTo>
                    <a:pt x="251" y="156"/>
                  </a:lnTo>
                  <a:close/>
                </a:path>
              </a:pathLst>
            </a:custGeom>
            <a:solidFill>
              <a:srgbClr val="AFFF4C"/>
            </a:solidFill>
            <a:ln w="9525">
              <a:noFill/>
              <a:round/>
              <a:headEnd/>
              <a:tailEnd/>
            </a:ln>
          </p:spPr>
          <p:txBody>
            <a:bodyPr/>
            <a:lstStyle/>
            <a:p>
              <a:endParaRPr lang="cs-CZ"/>
            </a:p>
          </p:txBody>
        </p:sp>
        <p:sp>
          <p:nvSpPr>
            <p:cNvPr id="69655" name="Freeform 9"/>
            <p:cNvSpPr>
              <a:spLocks/>
            </p:cNvSpPr>
            <p:nvPr/>
          </p:nvSpPr>
          <p:spPr bwMode="auto">
            <a:xfrm>
              <a:off x="1552" y="759"/>
              <a:ext cx="40" cy="88"/>
            </a:xfrm>
            <a:custGeom>
              <a:avLst/>
              <a:gdLst>
                <a:gd name="T0" fmla="*/ 25 w 40"/>
                <a:gd name="T1" fmla="*/ 8 h 88"/>
                <a:gd name="T2" fmla="*/ 29 w 40"/>
                <a:gd name="T3" fmla="*/ 20 h 88"/>
                <a:gd name="T4" fmla="*/ 33 w 40"/>
                <a:gd name="T5" fmla="*/ 31 h 88"/>
                <a:gd name="T6" fmla="*/ 35 w 40"/>
                <a:gd name="T7" fmla="*/ 43 h 88"/>
                <a:gd name="T8" fmla="*/ 40 w 40"/>
                <a:gd name="T9" fmla="*/ 54 h 88"/>
                <a:gd name="T10" fmla="*/ 39 w 40"/>
                <a:gd name="T11" fmla="*/ 55 h 88"/>
                <a:gd name="T12" fmla="*/ 38 w 40"/>
                <a:gd name="T13" fmla="*/ 57 h 88"/>
                <a:gd name="T14" fmla="*/ 35 w 40"/>
                <a:gd name="T15" fmla="*/ 57 h 88"/>
                <a:gd name="T16" fmla="*/ 34 w 40"/>
                <a:gd name="T17" fmla="*/ 55 h 88"/>
                <a:gd name="T18" fmla="*/ 29 w 40"/>
                <a:gd name="T19" fmla="*/ 43 h 88"/>
                <a:gd name="T20" fmla="*/ 27 w 40"/>
                <a:gd name="T21" fmla="*/ 31 h 88"/>
                <a:gd name="T22" fmla="*/ 22 w 40"/>
                <a:gd name="T23" fmla="*/ 20 h 88"/>
                <a:gd name="T24" fmla="*/ 15 w 40"/>
                <a:gd name="T25" fmla="*/ 11 h 88"/>
                <a:gd name="T26" fmla="*/ 9 w 40"/>
                <a:gd name="T27" fmla="*/ 18 h 88"/>
                <a:gd name="T28" fmla="*/ 10 w 40"/>
                <a:gd name="T29" fmla="*/ 38 h 88"/>
                <a:gd name="T30" fmla="*/ 14 w 40"/>
                <a:gd name="T31" fmla="*/ 64 h 88"/>
                <a:gd name="T32" fmla="*/ 18 w 40"/>
                <a:gd name="T33" fmla="*/ 87 h 88"/>
                <a:gd name="T34" fmla="*/ 17 w 40"/>
                <a:gd name="T35" fmla="*/ 88 h 88"/>
                <a:gd name="T36" fmla="*/ 15 w 40"/>
                <a:gd name="T37" fmla="*/ 87 h 88"/>
                <a:gd name="T38" fmla="*/ 14 w 40"/>
                <a:gd name="T39" fmla="*/ 86 h 88"/>
                <a:gd name="T40" fmla="*/ 11 w 40"/>
                <a:gd name="T41" fmla="*/ 84 h 88"/>
                <a:gd name="T42" fmla="*/ 5 w 40"/>
                <a:gd name="T43" fmla="*/ 60 h 88"/>
                <a:gd name="T44" fmla="*/ 3 w 40"/>
                <a:gd name="T45" fmla="*/ 42 h 88"/>
                <a:gd name="T46" fmla="*/ 2 w 40"/>
                <a:gd name="T47" fmla="*/ 28 h 88"/>
                <a:gd name="T48" fmla="*/ 0 w 40"/>
                <a:gd name="T49" fmla="*/ 11 h 88"/>
                <a:gd name="T50" fmla="*/ 4 w 40"/>
                <a:gd name="T51" fmla="*/ 2 h 88"/>
                <a:gd name="T52" fmla="*/ 11 w 40"/>
                <a:gd name="T53" fmla="*/ 0 h 88"/>
                <a:gd name="T54" fmla="*/ 18 w 40"/>
                <a:gd name="T55" fmla="*/ 2 h 88"/>
                <a:gd name="T56" fmla="*/ 25 w 40"/>
                <a:gd name="T57" fmla="*/ 8 h 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0"/>
                <a:gd name="T88" fmla="*/ 0 h 88"/>
                <a:gd name="T89" fmla="*/ 40 w 40"/>
                <a:gd name="T90" fmla="*/ 88 h 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0" h="88">
                  <a:moveTo>
                    <a:pt x="25" y="8"/>
                  </a:moveTo>
                  <a:lnTo>
                    <a:pt x="29" y="20"/>
                  </a:lnTo>
                  <a:lnTo>
                    <a:pt x="33" y="31"/>
                  </a:lnTo>
                  <a:lnTo>
                    <a:pt x="35" y="43"/>
                  </a:lnTo>
                  <a:lnTo>
                    <a:pt x="40" y="54"/>
                  </a:lnTo>
                  <a:lnTo>
                    <a:pt x="39" y="55"/>
                  </a:lnTo>
                  <a:lnTo>
                    <a:pt x="38" y="57"/>
                  </a:lnTo>
                  <a:lnTo>
                    <a:pt x="35" y="57"/>
                  </a:lnTo>
                  <a:lnTo>
                    <a:pt x="34" y="55"/>
                  </a:lnTo>
                  <a:lnTo>
                    <a:pt x="29" y="43"/>
                  </a:lnTo>
                  <a:lnTo>
                    <a:pt x="27" y="31"/>
                  </a:lnTo>
                  <a:lnTo>
                    <a:pt x="22" y="20"/>
                  </a:lnTo>
                  <a:lnTo>
                    <a:pt x="15" y="11"/>
                  </a:lnTo>
                  <a:lnTo>
                    <a:pt x="9" y="18"/>
                  </a:lnTo>
                  <a:lnTo>
                    <a:pt x="10" y="38"/>
                  </a:lnTo>
                  <a:lnTo>
                    <a:pt x="14" y="64"/>
                  </a:lnTo>
                  <a:lnTo>
                    <a:pt x="18" y="87"/>
                  </a:lnTo>
                  <a:lnTo>
                    <a:pt x="17" y="88"/>
                  </a:lnTo>
                  <a:lnTo>
                    <a:pt x="15" y="87"/>
                  </a:lnTo>
                  <a:lnTo>
                    <a:pt x="14" y="86"/>
                  </a:lnTo>
                  <a:lnTo>
                    <a:pt x="11" y="84"/>
                  </a:lnTo>
                  <a:lnTo>
                    <a:pt x="5" y="60"/>
                  </a:lnTo>
                  <a:lnTo>
                    <a:pt x="3" y="42"/>
                  </a:lnTo>
                  <a:lnTo>
                    <a:pt x="2" y="28"/>
                  </a:lnTo>
                  <a:lnTo>
                    <a:pt x="0" y="11"/>
                  </a:lnTo>
                  <a:lnTo>
                    <a:pt x="4" y="2"/>
                  </a:lnTo>
                  <a:lnTo>
                    <a:pt x="11" y="0"/>
                  </a:lnTo>
                  <a:lnTo>
                    <a:pt x="18" y="2"/>
                  </a:lnTo>
                  <a:lnTo>
                    <a:pt x="25" y="8"/>
                  </a:lnTo>
                  <a:close/>
                </a:path>
              </a:pathLst>
            </a:custGeom>
            <a:solidFill>
              <a:srgbClr val="000000"/>
            </a:solidFill>
            <a:ln w="9525">
              <a:noFill/>
              <a:round/>
              <a:headEnd/>
              <a:tailEnd/>
            </a:ln>
          </p:spPr>
          <p:txBody>
            <a:bodyPr/>
            <a:lstStyle/>
            <a:p>
              <a:endParaRPr lang="cs-CZ"/>
            </a:p>
          </p:txBody>
        </p:sp>
        <p:sp>
          <p:nvSpPr>
            <p:cNvPr id="69656" name="Freeform 10"/>
            <p:cNvSpPr>
              <a:spLocks/>
            </p:cNvSpPr>
            <p:nvPr/>
          </p:nvSpPr>
          <p:spPr bwMode="auto">
            <a:xfrm>
              <a:off x="1532" y="760"/>
              <a:ext cx="12" cy="76"/>
            </a:xfrm>
            <a:custGeom>
              <a:avLst/>
              <a:gdLst>
                <a:gd name="T0" fmla="*/ 12 w 12"/>
                <a:gd name="T1" fmla="*/ 4 h 76"/>
                <a:gd name="T2" fmla="*/ 8 w 12"/>
                <a:gd name="T3" fmla="*/ 22 h 76"/>
                <a:gd name="T4" fmla="*/ 8 w 12"/>
                <a:gd name="T5" fmla="*/ 40 h 76"/>
                <a:gd name="T6" fmla="*/ 8 w 12"/>
                <a:gd name="T7" fmla="*/ 58 h 76"/>
                <a:gd name="T8" fmla="*/ 11 w 12"/>
                <a:gd name="T9" fmla="*/ 76 h 76"/>
                <a:gd name="T10" fmla="*/ 5 w 12"/>
                <a:gd name="T11" fmla="*/ 76 h 76"/>
                <a:gd name="T12" fmla="*/ 1 w 12"/>
                <a:gd name="T13" fmla="*/ 59 h 76"/>
                <a:gd name="T14" fmla="*/ 0 w 12"/>
                <a:gd name="T15" fmla="*/ 41 h 76"/>
                <a:gd name="T16" fmla="*/ 0 w 12"/>
                <a:gd name="T17" fmla="*/ 23 h 76"/>
                <a:gd name="T18" fmla="*/ 5 w 12"/>
                <a:gd name="T19" fmla="*/ 4 h 76"/>
                <a:gd name="T20" fmla="*/ 7 w 12"/>
                <a:gd name="T21" fmla="*/ 1 h 76"/>
                <a:gd name="T22" fmla="*/ 8 w 12"/>
                <a:gd name="T23" fmla="*/ 0 h 76"/>
                <a:gd name="T24" fmla="*/ 11 w 12"/>
                <a:gd name="T25" fmla="*/ 1 h 76"/>
                <a:gd name="T26" fmla="*/ 12 w 12"/>
                <a:gd name="T27" fmla="*/ 4 h 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76"/>
                <a:gd name="T44" fmla="*/ 12 w 12"/>
                <a:gd name="T45" fmla="*/ 76 h 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76">
                  <a:moveTo>
                    <a:pt x="12" y="4"/>
                  </a:moveTo>
                  <a:lnTo>
                    <a:pt x="8" y="22"/>
                  </a:lnTo>
                  <a:lnTo>
                    <a:pt x="8" y="40"/>
                  </a:lnTo>
                  <a:lnTo>
                    <a:pt x="8" y="58"/>
                  </a:lnTo>
                  <a:lnTo>
                    <a:pt x="11" y="76"/>
                  </a:lnTo>
                  <a:lnTo>
                    <a:pt x="5" y="76"/>
                  </a:lnTo>
                  <a:lnTo>
                    <a:pt x="1" y="59"/>
                  </a:lnTo>
                  <a:lnTo>
                    <a:pt x="0" y="41"/>
                  </a:lnTo>
                  <a:lnTo>
                    <a:pt x="0" y="23"/>
                  </a:lnTo>
                  <a:lnTo>
                    <a:pt x="5" y="4"/>
                  </a:lnTo>
                  <a:lnTo>
                    <a:pt x="7" y="1"/>
                  </a:lnTo>
                  <a:lnTo>
                    <a:pt x="8" y="0"/>
                  </a:lnTo>
                  <a:lnTo>
                    <a:pt x="11" y="1"/>
                  </a:lnTo>
                  <a:lnTo>
                    <a:pt x="12" y="4"/>
                  </a:lnTo>
                  <a:close/>
                </a:path>
              </a:pathLst>
            </a:custGeom>
            <a:solidFill>
              <a:srgbClr val="000000"/>
            </a:solidFill>
            <a:ln w="9525">
              <a:noFill/>
              <a:round/>
              <a:headEnd/>
              <a:tailEnd/>
            </a:ln>
          </p:spPr>
          <p:txBody>
            <a:bodyPr/>
            <a:lstStyle/>
            <a:p>
              <a:endParaRPr lang="cs-CZ"/>
            </a:p>
          </p:txBody>
        </p:sp>
        <p:sp>
          <p:nvSpPr>
            <p:cNvPr id="69657" name="Freeform 11"/>
            <p:cNvSpPr>
              <a:spLocks/>
            </p:cNvSpPr>
            <p:nvPr/>
          </p:nvSpPr>
          <p:spPr bwMode="auto">
            <a:xfrm>
              <a:off x="1513" y="764"/>
              <a:ext cx="14" cy="87"/>
            </a:xfrm>
            <a:custGeom>
              <a:avLst/>
              <a:gdLst>
                <a:gd name="T0" fmla="*/ 14 w 14"/>
                <a:gd name="T1" fmla="*/ 0 h 87"/>
                <a:gd name="T2" fmla="*/ 13 w 14"/>
                <a:gd name="T3" fmla="*/ 3 h 87"/>
                <a:gd name="T4" fmla="*/ 12 w 14"/>
                <a:gd name="T5" fmla="*/ 7 h 87"/>
                <a:gd name="T6" fmla="*/ 9 w 14"/>
                <a:gd name="T7" fmla="*/ 11 h 87"/>
                <a:gd name="T8" fmla="*/ 8 w 14"/>
                <a:gd name="T9" fmla="*/ 14 h 87"/>
                <a:gd name="T10" fmla="*/ 7 w 14"/>
                <a:gd name="T11" fmla="*/ 32 h 87"/>
                <a:gd name="T12" fmla="*/ 7 w 14"/>
                <a:gd name="T13" fmla="*/ 49 h 87"/>
                <a:gd name="T14" fmla="*/ 9 w 14"/>
                <a:gd name="T15" fmla="*/ 67 h 87"/>
                <a:gd name="T16" fmla="*/ 12 w 14"/>
                <a:gd name="T17" fmla="*/ 85 h 87"/>
                <a:gd name="T18" fmla="*/ 9 w 14"/>
                <a:gd name="T19" fmla="*/ 87 h 87"/>
                <a:gd name="T20" fmla="*/ 7 w 14"/>
                <a:gd name="T21" fmla="*/ 85 h 87"/>
                <a:gd name="T22" fmla="*/ 6 w 14"/>
                <a:gd name="T23" fmla="*/ 84 h 87"/>
                <a:gd name="T24" fmla="*/ 4 w 14"/>
                <a:gd name="T25" fmla="*/ 83 h 87"/>
                <a:gd name="T26" fmla="*/ 2 w 14"/>
                <a:gd name="T27" fmla="*/ 61 h 87"/>
                <a:gd name="T28" fmla="*/ 0 w 14"/>
                <a:gd name="T29" fmla="*/ 40 h 87"/>
                <a:gd name="T30" fmla="*/ 1 w 14"/>
                <a:gd name="T31" fmla="*/ 19 h 87"/>
                <a:gd name="T32" fmla="*/ 8 w 14"/>
                <a:gd name="T33" fmla="*/ 0 h 87"/>
                <a:gd name="T34" fmla="*/ 14 w 14"/>
                <a:gd name="T35" fmla="*/ 0 h 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87"/>
                <a:gd name="T56" fmla="*/ 14 w 14"/>
                <a:gd name="T57" fmla="*/ 87 h 8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87">
                  <a:moveTo>
                    <a:pt x="14" y="0"/>
                  </a:moveTo>
                  <a:lnTo>
                    <a:pt x="13" y="3"/>
                  </a:lnTo>
                  <a:lnTo>
                    <a:pt x="12" y="7"/>
                  </a:lnTo>
                  <a:lnTo>
                    <a:pt x="9" y="11"/>
                  </a:lnTo>
                  <a:lnTo>
                    <a:pt x="8" y="14"/>
                  </a:lnTo>
                  <a:lnTo>
                    <a:pt x="7" y="32"/>
                  </a:lnTo>
                  <a:lnTo>
                    <a:pt x="7" y="49"/>
                  </a:lnTo>
                  <a:lnTo>
                    <a:pt x="9" y="67"/>
                  </a:lnTo>
                  <a:lnTo>
                    <a:pt x="12" y="85"/>
                  </a:lnTo>
                  <a:lnTo>
                    <a:pt x="9" y="87"/>
                  </a:lnTo>
                  <a:lnTo>
                    <a:pt x="7" y="85"/>
                  </a:lnTo>
                  <a:lnTo>
                    <a:pt x="6" y="84"/>
                  </a:lnTo>
                  <a:lnTo>
                    <a:pt x="4" y="83"/>
                  </a:lnTo>
                  <a:lnTo>
                    <a:pt x="2" y="61"/>
                  </a:lnTo>
                  <a:lnTo>
                    <a:pt x="0" y="40"/>
                  </a:lnTo>
                  <a:lnTo>
                    <a:pt x="1" y="19"/>
                  </a:lnTo>
                  <a:lnTo>
                    <a:pt x="8" y="0"/>
                  </a:lnTo>
                  <a:lnTo>
                    <a:pt x="14" y="0"/>
                  </a:lnTo>
                  <a:close/>
                </a:path>
              </a:pathLst>
            </a:custGeom>
            <a:solidFill>
              <a:srgbClr val="000000"/>
            </a:solidFill>
            <a:ln w="9525">
              <a:noFill/>
              <a:round/>
              <a:headEnd/>
              <a:tailEnd/>
            </a:ln>
          </p:spPr>
          <p:txBody>
            <a:bodyPr/>
            <a:lstStyle/>
            <a:p>
              <a:endParaRPr lang="cs-CZ"/>
            </a:p>
          </p:txBody>
        </p:sp>
        <p:sp>
          <p:nvSpPr>
            <p:cNvPr id="69658" name="Freeform 12"/>
            <p:cNvSpPr>
              <a:spLocks/>
            </p:cNvSpPr>
            <p:nvPr/>
          </p:nvSpPr>
          <p:spPr bwMode="auto">
            <a:xfrm>
              <a:off x="1940" y="775"/>
              <a:ext cx="332" cy="724"/>
            </a:xfrm>
            <a:custGeom>
              <a:avLst/>
              <a:gdLst>
                <a:gd name="T0" fmla="*/ 329 w 332"/>
                <a:gd name="T1" fmla="*/ 12 h 724"/>
                <a:gd name="T2" fmla="*/ 316 w 332"/>
                <a:gd name="T3" fmla="*/ 10 h 724"/>
                <a:gd name="T4" fmla="*/ 303 w 332"/>
                <a:gd name="T5" fmla="*/ 16 h 724"/>
                <a:gd name="T6" fmla="*/ 290 w 332"/>
                <a:gd name="T7" fmla="*/ 27 h 724"/>
                <a:gd name="T8" fmla="*/ 279 w 332"/>
                <a:gd name="T9" fmla="*/ 41 h 724"/>
                <a:gd name="T10" fmla="*/ 271 w 332"/>
                <a:gd name="T11" fmla="*/ 54 h 724"/>
                <a:gd name="T12" fmla="*/ 262 w 332"/>
                <a:gd name="T13" fmla="*/ 76 h 724"/>
                <a:gd name="T14" fmla="*/ 260 w 332"/>
                <a:gd name="T15" fmla="*/ 107 h 724"/>
                <a:gd name="T16" fmla="*/ 271 w 332"/>
                <a:gd name="T17" fmla="*/ 132 h 724"/>
                <a:gd name="T18" fmla="*/ 272 w 332"/>
                <a:gd name="T19" fmla="*/ 158 h 724"/>
                <a:gd name="T20" fmla="*/ 265 w 332"/>
                <a:gd name="T21" fmla="*/ 164 h 724"/>
                <a:gd name="T22" fmla="*/ 265 w 332"/>
                <a:gd name="T23" fmla="*/ 150 h 724"/>
                <a:gd name="T24" fmla="*/ 261 w 332"/>
                <a:gd name="T25" fmla="*/ 134 h 724"/>
                <a:gd name="T26" fmla="*/ 249 w 332"/>
                <a:gd name="T27" fmla="*/ 115 h 724"/>
                <a:gd name="T28" fmla="*/ 248 w 332"/>
                <a:gd name="T29" fmla="*/ 85 h 724"/>
                <a:gd name="T30" fmla="*/ 248 w 332"/>
                <a:gd name="T31" fmla="*/ 61 h 724"/>
                <a:gd name="T32" fmla="*/ 233 w 332"/>
                <a:gd name="T33" fmla="*/ 72 h 724"/>
                <a:gd name="T34" fmla="*/ 219 w 332"/>
                <a:gd name="T35" fmla="*/ 111 h 724"/>
                <a:gd name="T36" fmla="*/ 213 w 332"/>
                <a:gd name="T37" fmla="*/ 154 h 724"/>
                <a:gd name="T38" fmla="*/ 217 w 332"/>
                <a:gd name="T39" fmla="*/ 199 h 724"/>
                <a:gd name="T40" fmla="*/ 212 w 332"/>
                <a:gd name="T41" fmla="*/ 248 h 724"/>
                <a:gd name="T42" fmla="*/ 197 w 332"/>
                <a:gd name="T43" fmla="*/ 300 h 724"/>
                <a:gd name="T44" fmla="*/ 177 w 332"/>
                <a:gd name="T45" fmla="*/ 348 h 724"/>
                <a:gd name="T46" fmla="*/ 155 w 332"/>
                <a:gd name="T47" fmla="*/ 397 h 724"/>
                <a:gd name="T48" fmla="*/ 142 w 332"/>
                <a:gd name="T49" fmla="*/ 447 h 724"/>
                <a:gd name="T50" fmla="*/ 135 w 332"/>
                <a:gd name="T51" fmla="*/ 498 h 724"/>
                <a:gd name="T52" fmla="*/ 117 w 332"/>
                <a:gd name="T53" fmla="*/ 548 h 724"/>
                <a:gd name="T54" fmla="*/ 100 w 332"/>
                <a:gd name="T55" fmla="*/ 595 h 724"/>
                <a:gd name="T56" fmla="*/ 82 w 332"/>
                <a:gd name="T57" fmla="*/ 642 h 724"/>
                <a:gd name="T58" fmla="*/ 60 w 332"/>
                <a:gd name="T59" fmla="*/ 687 h 724"/>
                <a:gd name="T60" fmla="*/ 45 w 332"/>
                <a:gd name="T61" fmla="*/ 714 h 724"/>
                <a:gd name="T62" fmla="*/ 36 w 332"/>
                <a:gd name="T63" fmla="*/ 720 h 724"/>
                <a:gd name="T64" fmla="*/ 16 w 332"/>
                <a:gd name="T65" fmla="*/ 724 h 724"/>
                <a:gd name="T66" fmla="*/ 2 w 332"/>
                <a:gd name="T67" fmla="*/ 722 h 724"/>
                <a:gd name="T68" fmla="*/ 12 w 332"/>
                <a:gd name="T69" fmla="*/ 713 h 724"/>
                <a:gd name="T70" fmla="*/ 27 w 332"/>
                <a:gd name="T71" fmla="*/ 706 h 724"/>
                <a:gd name="T72" fmla="*/ 73 w 332"/>
                <a:gd name="T73" fmla="*/ 620 h 724"/>
                <a:gd name="T74" fmla="*/ 91 w 332"/>
                <a:gd name="T75" fmla="*/ 575 h 724"/>
                <a:gd name="T76" fmla="*/ 108 w 332"/>
                <a:gd name="T77" fmla="*/ 531 h 724"/>
                <a:gd name="T78" fmla="*/ 123 w 332"/>
                <a:gd name="T79" fmla="*/ 485 h 724"/>
                <a:gd name="T80" fmla="*/ 129 w 332"/>
                <a:gd name="T81" fmla="*/ 435 h 724"/>
                <a:gd name="T82" fmla="*/ 136 w 332"/>
                <a:gd name="T83" fmla="*/ 406 h 724"/>
                <a:gd name="T84" fmla="*/ 148 w 332"/>
                <a:gd name="T85" fmla="*/ 379 h 724"/>
                <a:gd name="T86" fmla="*/ 160 w 332"/>
                <a:gd name="T87" fmla="*/ 351 h 724"/>
                <a:gd name="T88" fmla="*/ 173 w 332"/>
                <a:gd name="T89" fmla="*/ 323 h 724"/>
                <a:gd name="T90" fmla="*/ 192 w 332"/>
                <a:gd name="T91" fmla="*/ 269 h 724"/>
                <a:gd name="T92" fmla="*/ 203 w 332"/>
                <a:gd name="T93" fmla="*/ 222 h 724"/>
                <a:gd name="T94" fmla="*/ 200 w 332"/>
                <a:gd name="T95" fmla="*/ 167 h 724"/>
                <a:gd name="T96" fmla="*/ 202 w 332"/>
                <a:gd name="T97" fmla="*/ 113 h 724"/>
                <a:gd name="T98" fmla="*/ 238 w 332"/>
                <a:gd name="T99" fmla="*/ 36 h 724"/>
                <a:gd name="T100" fmla="*/ 249 w 332"/>
                <a:gd name="T101" fmla="*/ 45 h 724"/>
                <a:gd name="T102" fmla="*/ 260 w 332"/>
                <a:gd name="T103" fmla="*/ 42 h 724"/>
                <a:gd name="T104" fmla="*/ 271 w 332"/>
                <a:gd name="T105" fmla="*/ 26 h 724"/>
                <a:gd name="T106" fmla="*/ 284 w 332"/>
                <a:gd name="T107" fmla="*/ 13 h 724"/>
                <a:gd name="T108" fmla="*/ 299 w 332"/>
                <a:gd name="T109" fmla="*/ 3 h 724"/>
                <a:gd name="T110" fmla="*/ 314 w 332"/>
                <a:gd name="T111" fmla="*/ 0 h 724"/>
                <a:gd name="T112" fmla="*/ 328 w 332"/>
                <a:gd name="T113" fmla="*/ 7 h 72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2"/>
                <a:gd name="T172" fmla="*/ 0 h 724"/>
                <a:gd name="T173" fmla="*/ 332 w 332"/>
                <a:gd name="T174" fmla="*/ 724 h 72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2" h="724">
                  <a:moveTo>
                    <a:pt x="332" y="12"/>
                  </a:moveTo>
                  <a:lnTo>
                    <a:pt x="329" y="12"/>
                  </a:lnTo>
                  <a:lnTo>
                    <a:pt x="323" y="10"/>
                  </a:lnTo>
                  <a:lnTo>
                    <a:pt x="316" y="10"/>
                  </a:lnTo>
                  <a:lnTo>
                    <a:pt x="309" y="13"/>
                  </a:lnTo>
                  <a:lnTo>
                    <a:pt x="303" y="16"/>
                  </a:lnTo>
                  <a:lnTo>
                    <a:pt x="296" y="22"/>
                  </a:lnTo>
                  <a:lnTo>
                    <a:pt x="290" y="27"/>
                  </a:lnTo>
                  <a:lnTo>
                    <a:pt x="285" y="33"/>
                  </a:lnTo>
                  <a:lnTo>
                    <a:pt x="279" y="41"/>
                  </a:lnTo>
                  <a:lnTo>
                    <a:pt x="275" y="48"/>
                  </a:lnTo>
                  <a:lnTo>
                    <a:pt x="271" y="54"/>
                  </a:lnTo>
                  <a:lnTo>
                    <a:pt x="266" y="61"/>
                  </a:lnTo>
                  <a:lnTo>
                    <a:pt x="262" y="76"/>
                  </a:lnTo>
                  <a:lnTo>
                    <a:pt x="259" y="91"/>
                  </a:lnTo>
                  <a:lnTo>
                    <a:pt x="260" y="107"/>
                  </a:lnTo>
                  <a:lnTo>
                    <a:pt x="266" y="121"/>
                  </a:lnTo>
                  <a:lnTo>
                    <a:pt x="271" y="132"/>
                  </a:lnTo>
                  <a:lnTo>
                    <a:pt x="273" y="144"/>
                  </a:lnTo>
                  <a:lnTo>
                    <a:pt x="272" y="158"/>
                  </a:lnTo>
                  <a:lnTo>
                    <a:pt x="266" y="169"/>
                  </a:lnTo>
                  <a:lnTo>
                    <a:pt x="265" y="164"/>
                  </a:lnTo>
                  <a:lnTo>
                    <a:pt x="265" y="156"/>
                  </a:lnTo>
                  <a:lnTo>
                    <a:pt x="265" y="150"/>
                  </a:lnTo>
                  <a:lnTo>
                    <a:pt x="264" y="144"/>
                  </a:lnTo>
                  <a:lnTo>
                    <a:pt x="261" y="134"/>
                  </a:lnTo>
                  <a:lnTo>
                    <a:pt x="255" y="125"/>
                  </a:lnTo>
                  <a:lnTo>
                    <a:pt x="249" y="115"/>
                  </a:lnTo>
                  <a:lnTo>
                    <a:pt x="244" y="106"/>
                  </a:lnTo>
                  <a:lnTo>
                    <a:pt x="248" y="85"/>
                  </a:lnTo>
                  <a:lnTo>
                    <a:pt x="250" y="72"/>
                  </a:lnTo>
                  <a:lnTo>
                    <a:pt x="248" y="61"/>
                  </a:lnTo>
                  <a:lnTo>
                    <a:pt x="241" y="53"/>
                  </a:lnTo>
                  <a:lnTo>
                    <a:pt x="233" y="72"/>
                  </a:lnTo>
                  <a:lnTo>
                    <a:pt x="226" y="91"/>
                  </a:lnTo>
                  <a:lnTo>
                    <a:pt x="219" y="111"/>
                  </a:lnTo>
                  <a:lnTo>
                    <a:pt x="213" y="131"/>
                  </a:lnTo>
                  <a:lnTo>
                    <a:pt x="213" y="154"/>
                  </a:lnTo>
                  <a:lnTo>
                    <a:pt x="215" y="176"/>
                  </a:lnTo>
                  <a:lnTo>
                    <a:pt x="217" y="199"/>
                  </a:lnTo>
                  <a:lnTo>
                    <a:pt x="215" y="222"/>
                  </a:lnTo>
                  <a:lnTo>
                    <a:pt x="212" y="248"/>
                  </a:lnTo>
                  <a:lnTo>
                    <a:pt x="206" y="275"/>
                  </a:lnTo>
                  <a:lnTo>
                    <a:pt x="197" y="300"/>
                  </a:lnTo>
                  <a:lnTo>
                    <a:pt x="188" y="324"/>
                  </a:lnTo>
                  <a:lnTo>
                    <a:pt x="177" y="348"/>
                  </a:lnTo>
                  <a:lnTo>
                    <a:pt x="166" y="373"/>
                  </a:lnTo>
                  <a:lnTo>
                    <a:pt x="155" y="397"/>
                  </a:lnTo>
                  <a:lnTo>
                    <a:pt x="147" y="421"/>
                  </a:lnTo>
                  <a:lnTo>
                    <a:pt x="142" y="447"/>
                  </a:lnTo>
                  <a:lnTo>
                    <a:pt x="139" y="473"/>
                  </a:lnTo>
                  <a:lnTo>
                    <a:pt x="135" y="498"/>
                  </a:lnTo>
                  <a:lnTo>
                    <a:pt x="125" y="525"/>
                  </a:lnTo>
                  <a:lnTo>
                    <a:pt x="117" y="548"/>
                  </a:lnTo>
                  <a:lnTo>
                    <a:pt x="108" y="572"/>
                  </a:lnTo>
                  <a:lnTo>
                    <a:pt x="100" y="595"/>
                  </a:lnTo>
                  <a:lnTo>
                    <a:pt x="91" y="618"/>
                  </a:lnTo>
                  <a:lnTo>
                    <a:pt x="82" y="642"/>
                  </a:lnTo>
                  <a:lnTo>
                    <a:pt x="71" y="664"/>
                  </a:lnTo>
                  <a:lnTo>
                    <a:pt x="60" y="687"/>
                  </a:lnTo>
                  <a:lnTo>
                    <a:pt x="49" y="708"/>
                  </a:lnTo>
                  <a:lnTo>
                    <a:pt x="45" y="714"/>
                  </a:lnTo>
                  <a:lnTo>
                    <a:pt x="42" y="718"/>
                  </a:lnTo>
                  <a:lnTo>
                    <a:pt x="36" y="720"/>
                  </a:lnTo>
                  <a:lnTo>
                    <a:pt x="28" y="724"/>
                  </a:lnTo>
                  <a:lnTo>
                    <a:pt x="16" y="724"/>
                  </a:lnTo>
                  <a:lnTo>
                    <a:pt x="8" y="724"/>
                  </a:lnTo>
                  <a:lnTo>
                    <a:pt x="2" y="722"/>
                  </a:lnTo>
                  <a:lnTo>
                    <a:pt x="0" y="717"/>
                  </a:lnTo>
                  <a:lnTo>
                    <a:pt x="12" y="713"/>
                  </a:lnTo>
                  <a:lnTo>
                    <a:pt x="21" y="711"/>
                  </a:lnTo>
                  <a:lnTo>
                    <a:pt x="27" y="706"/>
                  </a:lnTo>
                  <a:lnTo>
                    <a:pt x="32" y="697"/>
                  </a:lnTo>
                  <a:lnTo>
                    <a:pt x="73" y="620"/>
                  </a:lnTo>
                  <a:lnTo>
                    <a:pt x="82" y="597"/>
                  </a:lnTo>
                  <a:lnTo>
                    <a:pt x="91" y="575"/>
                  </a:lnTo>
                  <a:lnTo>
                    <a:pt x="100" y="554"/>
                  </a:lnTo>
                  <a:lnTo>
                    <a:pt x="108" y="531"/>
                  </a:lnTo>
                  <a:lnTo>
                    <a:pt x="115" y="508"/>
                  </a:lnTo>
                  <a:lnTo>
                    <a:pt x="123" y="485"/>
                  </a:lnTo>
                  <a:lnTo>
                    <a:pt x="126" y="461"/>
                  </a:lnTo>
                  <a:lnTo>
                    <a:pt x="129" y="435"/>
                  </a:lnTo>
                  <a:lnTo>
                    <a:pt x="132" y="421"/>
                  </a:lnTo>
                  <a:lnTo>
                    <a:pt x="136" y="406"/>
                  </a:lnTo>
                  <a:lnTo>
                    <a:pt x="142" y="392"/>
                  </a:lnTo>
                  <a:lnTo>
                    <a:pt x="148" y="379"/>
                  </a:lnTo>
                  <a:lnTo>
                    <a:pt x="154" y="364"/>
                  </a:lnTo>
                  <a:lnTo>
                    <a:pt x="160" y="351"/>
                  </a:lnTo>
                  <a:lnTo>
                    <a:pt x="167" y="338"/>
                  </a:lnTo>
                  <a:lnTo>
                    <a:pt x="173" y="323"/>
                  </a:lnTo>
                  <a:lnTo>
                    <a:pt x="182" y="300"/>
                  </a:lnTo>
                  <a:lnTo>
                    <a:pt x="192" y="269"/>
                  </a:lnTo>
                  <a:lnTo>
                    <a:pt x="200" y="239"/>
                  </a:lnTo>
                  <a:lnTo>
                    <a:pt x="203" y="222"/>
                  </a:lnTo>
                  <a:lnTo>
                    <a:pt x="203" y="194"/>
                  </a:lnTo>
                  <a:lnTo>
                    <a:pt x="200" y="167"/>
                  </a:lnTo>
                  <a:lnTo>
                    <a:pt x="199" y="140"/>
                  </a:lnTo>
                  <a:lnTo>
                    <a:pt x="202" y="113"/>
                  </a:lnTo>
                  <a:lnTo>
                    <a:pt x="231" y="38"/>
                  </a:lnTo>
                  <a:lnTo>
                    <a:pt x="238" y="36"/>
                  </a:lnTo>
                  <a:lnTo>
                    <a:pt x="244" y="39"/>
                  </a:lnTo>
                  <a:lnTo>
                    <a:pt x="249" y="45"/>
                  </a:lnTo>
                  <a:lnTo>
                    <a:pt x="255" y="49"/>
                  </a:lnTo>
                  <a:lnTo>
                    <a:pt x="260" y="42"/>
                  </a:lnTo>
                  <a:lnTo>
                    <a:pt x="266" y="35"/>
                  </a:lnTo>
                  <a:lnTo>
                    <a:pt x="271" y="26"/>
                  </a:lnTo>
                  <a:lnTo>
                    <a:pt x="278" y="19"/>
                  </a:lnTo>
                  <a:lnTo>
                    <a:pt x="284" y="13"/>
                  </a:lnTo>
                  <a:lnTo>
                    <a:pt x="291" y="7"/>
                  </a:lnTo>
                  <a:lnTo>
                    <a:pt x="299" y="3"/>
                  </a:lnTo>
                  <a:lnTo>
                    <a:pt x="307" y="0"/>
                  </a:lnTo>
                  <a:lnTo>
                    <a:pt x="314" y="0"/>
                  </a:lnTo>
                  <a:lnTo>
                    <a:pt x="322" y="2"/>
                  </a:lnTo>
                  <a:lnTo>
                    <a:pt x="328" y="7"/>
                  </a:lnTo>
                  <a:lnTo>
                    <a:pt x="332" y="12"/>
                  </a:lnTo>
                  <a:close/>
                </a:path>
              </a:pathLst>
            </a:custGeom>
            <a:solidFill>
              <a:srgbClr val="000000"/>
            </a:solidFill>
            <a:ln w="9525">
              <a:noFill/>
              <a:round/>
              <a:headEnd/>
              <a:tailEnd/>
            </a:ln>
          </p:spPr>
          <p:txBody>
            <a:bodyPr/>
            <a:lstStyle/>
            <a:p>
              <a:endParaRPr lang="cs-CZ"/>
            </a:p>
          </p:txBody>
        </p:sp>
        <p:sp>
          <p:nvSpPr>
            <p:cNvPr id="69659" name="Freeform 13"/>
            <p:cNvSpPr>
              <a:spLocks/>
            </p:cNvSpPr>
            <p:nvPr/>
          </p:nvSpPr>
          <p:spPr bwMode="auto">
            <a:xfrm>
              <a:off x="1486" y="789"/>
              <a:ext cx="244" cy="1143"/>
            </a:xfrm>
            <a:custGeom>
              <a:avLst/>
              <a:gdLst>
                <a:gd name="T0" fmla="*/ 12 w 244"/>
                <a:gd name="T1" fmla="*/ 22 h 1143"/>
                <a:gd name="T2" fmla="*/ 17 w 244"/>
                <a:gd name="T3" fmla="*/ 66 h 1143"/>
                <a:gd name="T4" fmla="*/ 19 w 244"/>
                <a:gd name="T5" fmla="*/ 117 h 1143"/>
                <a:gd name="T6" fmla="*/ 30 w 244"/>
                <a:gd name="T7" fmla="*/ 173 h 1143"/>
                <a:gd name="T8" fmla="*/ 54 w 244"/>
                <a:gd name="T9" fmla="*/ 234 h 1143"/>
                <a:gd name="T10" fmla="*/ 54 w 244"/>
                <a:gd name="T11" fmla="*/ 425 h 1143"/>
                <a:gd name="T12" fmla="*/ 66 w 244"/>
                <a:gd name="T13" fmla="*/ 471 h 1143"/>
                <a:gd name="T14" fmla="*/ 83 w 244"/>
                <a:gd name="T15" fmla="*/ 513 h 1143"/>
                <a:gd name="T16" fmla="*/ 99 w 244"/>
                <a:gd name="T17" fmla="*/ 557 h 1143"/>
                <a:gd name="T18" fmla="*/ 105 w 244"/>
                <a:gd name="T19" fmla="*/ 592 h 1143"/>
                <a:gd name="T20" fmla="*/ 111 w 244"/>
                <a:gd name="T21" fmla="*/ 653 h 1143"/>
                <a:gd name="T22" fmla="*/ 117 w 244"/>
                <a:gd name="T23" fmla="*/ 699 h 1143"/>
                <a:gd name="T24" fmla="*/ 130 w 244"/>
                <a:gd name="T25" fmla="*/ 758 h 1143"/>
                <a:gd name="T26" fmla="*/ 139 w 244"/>
                <a:gd name="T27" fmla="*/ 788 h 1143"/>
                <a:gd name="T28" fmla="*/ 152 w 244"/>
                <a:gd name="T29" fmla="*/ 821 h 1143"/>
                <a:gd name="T30" fmla="*/ 168 w 244"/>
                <a:gd name="T31" fmla="*/ 854 h 1143"/>
                <a:gd name="T32" fmla="*/ 181 w 244"/>
                <a:gd name="T33" fmla="*/ 886 h 1143"/>
                <a:gd name="T34" fmla="*/ 188 w 244"/>
                <a:gd name="T35" fmla="*/ 920 h 1143"/>
                <a:gd name="T36" fmla="*/ 201 w 244"/>
                <a:gd name="T37" fmla="*/ 983 h 1143"/>
                <a:gd name="T38" fmla="*/ 221 w 244"/>
                <a:gd name="T39" fmla="*/ 1061 h 1143"/>
                <a:gd name="T40" fmla="*/ 238 w 244"/>
                <a:gd name="T41" fmla="*/ 1124 h 1143"/>
                <a:gd name="T42" fmla="*/ 240 w 244"/>
                <a:gd name="T43" fmla="*/ 1143 h 1143"/>
                <a:gd name="T44" fmla="*/ 230 w 244"/>
                <a:gd name="T45" fmla="*/ 1142 h 1143"/>
                <a:gd name="T46" fmla="*/ 222 w 244"/>
                <a:gd name="T47" fmla="*/ 1134 h 1143"/>
                <a:gd name="T48" fmla="*/ 209 w 244"/>
                <a:gd name="T49" fmla="*/ 1100 h 1143"/>
                <a:gd name="T50" fmla="*/ 188 w 244"/>
                <a:gd name="T51" fmla="*/ 1038 h 1143"/>
                <a:gd name="T52" fmla="*/ 166 w 244"/>
                <a:gd name="T53" fmla="*/ 959 h 1143"/>
                <a:gd name="T54" fmla="*/ 153 w 244"/>
                <a:gd name="T55" fmla="*/ 897 h 1143"/>
                <a:gd name="T56" fmla="*/ 145 w 244"/>
                <a:gd name="T57" fmla="*/ 867 h 1143"/>
                <a:gd name="T58" fmla="*/ 135 w 244"/>
                <a:gd name="T59" fmla="*/ 838 h 1143"/>
                <a:gd name="T60" fmla="*/ 123 w 244"/>
                <a:gd name="T61" fmla="*/ 811 h 1143"/>
                <a:gd name="T62" fmla="*/ 91 w 244"/>
                <a:gd name="T63" fmla="*/ 726 h 1143"/>
                <a:gd name="T64" fmla="*/ 80 w 244"/>
                <a:gd name="T65" fmla="*/ 610 h 1143"/>
                <a:gd name="T66" fmla="*/ 64 w 244"/>
                <a:gd name="T67" fmla="*/ 510 h 1143"/>
                <a:gd name="T68" fmla="*/ 54 w 244"/>
                <a:gd name="T69" fmla="*/ 477 h 1143"/>
                <a:gd name="T70" fmla="*/ 43 w 244"/>
                <a:gd name="T71" fmla="*/ 446 h 1143"/>
                <a:gd name="T72" fmla="*/ 34 w 244"/>
                <a:gd name="T73" fmla="*/ 414 h 1143"/>
                <a:gd name="T74" fmla="*/ 33 w 244"/>
                <a:gd name="T75" fmla="*/ 379 h 1143"/>
                <a:gd name="T76" fmla="*/ 35 w 244"/>
                <a:gd name="T77" fmla="*/ 309 h 1143"/>
                <a:gd name="T78" fmla="*/ 37 w 244"/>
                <a:gd name="T79" fmla="*/ 233 h 1143"/>
                <a:gd name="T80" fmla="*/ 30 w 244"/>
                <a:gd name="T81" fmla="*/ 196 h 1143"/>
                <a:gd name="T82" fmla="*/ 16 w 244"/>
                <a:gd name="T83" fmla="*/ 162 h 1143"/>
                <a:gd name="T84" fmla="*/ 6 w 244"/>
                <a:gd name="T85" fmla="*/ 126 h 1143"/>
                <a:gd name="T86" fmla="*/ 11 w 244"/>
                <a:gd name="T87" fmla="*/ 83 h 1143"/>
                <a:gd name="T88" fmla="*/ 1 w 244"/>
                <a:gd name="T89" fmla="*/ 48 h 1143"/>
                <a:gd name="T90" fmla="*/ 5 w 244"/>
                <a:gd name="T91" fmla="*/ 13 h 1143"/>
                <a:gd name="T92" fmla="*/ 12 w 244"/>
                <a:gd name="T93" fmla="*/ 2 h 1143"/>
                <a:gd name="T94" fmla="*/ 21 w 244"/>
                <a:gd name="T95" fmla="*/ 4 h 11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4"/>
                <a:gd name="T145" fmla="*/ 0 h 1143"/>
                <a:gd name="T146" fmla="*/ 244 w 244"/>
                <a:gd name="T147" fmla="*/ 1143 h 11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4" h="1143">
                  <a:moveTo>
                    <a:pt x="21" y="4"/>
                  </a:moveTo>
                  <a:lnTo>
                    <a:pt x="12" y="22"/>
                  </a:lnTo>
                  <a:lnTo>
                    <a:pt x="12" y="43"/>
                  </a:lnTo>
                  <a:lnTo>
                    <a:pt x="17" y="66"/>
                  </a:lnTo>
                  <a:lnTo>
                    <a:pt x="23" y="88"/>
                  </a:lnTo>
                  <a:lnTo>
                    <a:pt x="19" y="117"/>
                  </a:lnTo>
                  <a:lnTo>
                    <a:pt x="23" y="146"/>
                  </a:lnTo>
                  <a:lnTo>
                    <a:pt x="30" y="173"/>
                  </a:lnTo>
                  <a:lnTo>
                    <a:pt x="43" y="192"/>
                  </a:lnTo>
                  <a:lnTo>
                    <a:pt x="54" y="234"/>
                  </a:lnTo>
                  <a:lnTo>
                    <a:pt x="53" y="402"/>
                  </a:lnTo>
                  <a:lnTo>
                    <a:pt x="54" y="425"/>
                  </a:lnTo>
                  <a:lnTo>
                    <a:pt x="59" y="448"/>
                  </a:lnTo>
                  <a:lnTo>
                    <a:pt x="66" y="471"/>
                  </a:lnTo>
                  <a:lnTo>
                    <a:pt x="75" y="491"/>
                  </a:lnTo>
                  <a:lnTo>
                    <a:pt x="83" y="513"/>
                  </a:lnTo>
                  <a:lnTo>
                    <a:pt x="92" y="535"/>
                  </a:lnTo>
                  <a:lnTo>
                    <a:pt x="99" y="557"/>
                  </a:lnTo>
                  <a:lnTo>
                    <a:pt x="104" y="578"/>
                  </a:lnTo>
                  <a:lnTo>
                    <a:pt x="105" y="592"/>
                  </a:lnTo>
                  <a:lnTo>
                    <a:pt x="107" y="621"/>
                  </a:lnTo>
                  <a:lnTo>
                    <a:pt x="111" y="653"/>
                  </a:lnTo>
                  <a:lnTo>
                    <a:pt x="113" y="677"/>
                  </a:lnTo>
                  <a:lnTo>
                    <a:pt x="117" y="699"/>
                  </a:lnTo>
                  <a:lnTo>
                    <a:pt x="124" y="731"/>
                  </a:lnTo>
                  <a:lnTo>
                    <a:pt x="130" y="758"/>
                  </a:lnTo>
                  <a:lnTo>
                    <a:pt x="134" y="770"/>
                  </a:lnTo>
                  <a:lnTo>
                    <a:pt x="139" y="788"/>
                  </a:lnTo>
                  <a:lnTo>
                    <a:pt x="145" y="805"/>
                  </a:lnTo>
                  <a:lnTo>
                    <a:pt x="152" y="821"/>
                  </a:lnTo>
                  <a:lnTo>
                    <a:pt x="160" y="837"/>
                  </a:lnTo>
                  <a:lnTo>
                    <a:pt x="168" y="854"/>
                  </a:lnTo>
                  <a:lnTo>
                    <a:pt x="175" y="869"/>
                  </a:lnTo>
                  <a:lnTo>
                    <a:pt x="181" y="886"/>
                  </a:lnTo>
                  <a:lnTo>
                    <a:pt x="186" y="904"/>
                  </a:lnTo>
                  <a:lnTo>
                    <a:pt x="188" y="920"/>
                  </a:lnTo>
                  <a:lnTo>
                    <a:pt x="194" y="948"/>
                  </a:lnTo>
                  <a:lnTo>
                    <a:pt x="201" y="983"/>
                  </a:lnTo>
                  <a:lnTo>
                    <a:pt x="211" y="1023"/>
                  </a:lnTo>
                  <a:lnTo>
                    <a:pt x="221" y="1061"/>
                  </a:lnTo>
                  <a:lnTo>
                    <a:pt x="229" y="1096"/>
                  </a:lnTo>
                  <a:lnTo>
                    <a:pt x="238" y="1124"/>
                  </a:lnTo>
                  <a:lnTo>
                    <a:pt x="244" y="1141"/>
                  </a:lnTo>
                  <a:lnTo>
                    <a:pt x="240" y="1143"/>
                  </a:lnTo>
                  <a:lnTo>
                    <a:pt x="235" y="1143"/>
                  </a:lnTo>
                  <a:lnTo>
                    <a:pt x="230" y="1142"/>
                  </a:lnTo>
                  <a:lnTo>
                    <a:pt x="226" y="1139"/>
                  </a:lnTo>
                  <a:lnTo>
                    <a:pt x="222" y="1134"/>
                  </a:lnTo>
                  <a:lnTo>
                    <a:pt x="217" y="1122"/>
                  </a:lnTo>
                  <a:lnTo>
                    <a:pt x="209" y="1100"/>
                  </a:lnTo>
                  <a:lnTo>
                    <a:pt x="199" y="1072"/>
                  </a:lnTo>
                  <a:lnTo>
                    <a:pt x="188" y="1038"/>
                  </a:lnTo>
                  <a:lnTo>
                    <a:pt x="177" y="1001"/>
                  </a:lnTo>
                  <a:lnTo>
                    <a:pt x="166" y="959"/>
                  </a:lnTo>
                  <a:lnTo>
                    <a:pt x="157" y="914"/>
                  </a:lnTo>
                  <a:lnTo>
                    <a:pt x="153" y="897"/>
                  </a:lnTo>
                  <a:lnTo>
                    <a:pt x="150" y="881"/>
                  </a:lnTo>
                  <a:lnTo>
                    <a:pt x="145" y="867"/>
                  </a:lnTo>
                  <a:lnTo>
                    <a:pt x="140" y="852"/>
                  </a:lnTo>
                  <a:lnTo>
                    <a:pt x="135" y="838"/>
                  </a:lnTo>
                  <a:lnTo>
                    <a:pt x="129" y="825"/>
                  </a:lnTo>
                  <a:lnTo>
                    <a:pt x="123" y="811"/>
                  </a:lnTo>
                  <a:lnTo>
                    <a:pt x="116" y="797"/>
                  </a:lnTo>
                  <a:lnTo>
                    <a:pt x="91" y="726"/>
                  </a:lnTo>
                  <a:lnTo>
                    <a:pt x="83" y="664"/>
                  </a:lnTo>
                  <a:lnTo>
                    <a:pt x="80" y="610"/>
                  </a:lnTo>
                  <a:lnTo>
                    <a:pt x="76" y="559"/>
                  </a:lnTo>
                  <a:lnTo>
                    <a:pt x="64" y="510"/>
                  </a:lnTo>
                  <a:lnTo>
                    <a:pt x="59" y="493"/>
                  </a:lnTo>
                  <a:lnTo>
                    <a:pt x="54" y="477"/>
                  </a:lnTo>
                  <a:lnTo>
                    <a:pt x="48" y="461"/>
                  </a:lnTo>
                  <a:lnTo>
                    <a:pt x="43" y="446"/>
                  </a:lnTo>
                  <a:lnTo>
                    <a:pt x="37" y="430"/>
                  </a:lnTo>
                  <a:lnTo>
                    <a:pt x="34" y="414"/>
                  </a:lnTo>
                  <a:lnTo>
                    <a:pt x="33" y="397"/>
                  </a:lnTo>
                  <a:lnTo>
                    <a:pt x="33" y="379"/>
                  </a:lnTo>
                  <a:lnTo>
                    <a:pt x="34" y="357"/>
                  </a:lnTo>
                  <a:lnTo>
                    <a:pt x="35" y="309"/>
                  </a:lnTo>
                  <a:lnTo>
                    <a:pt x="36" y="260"/>
                  </a:lnTo>
                  <a:lnTo>
                    <a:pt x="37" y="233"/>
                  </a:lnTo>
                  <a:lnTo>
                    <a:pt x="35" y="214"/>
                  </a:lnTo>
                  <a:lnTo>
                    <a:pt x="30" y="196"/>
                  </a:lnTo>
                  <a:lnTo>
                    <a:pt x="23" y="179"/>
                  </a:lnTo>
                  <a:lnTo>
                    <a:pt x="16" y="162"/>
                  </a:lnTo>
                  <a:lnTo>
                    <a:pt x="10" y="144"/>
                  </a:lnTo>
                  <a:lnTo>
                    <a:pt x="6" y="126"/>
                  </a:lnTo>
                  <a:lnTo>
                    <a:pt x="6" y="105"/>
                  </a:lnTo>
                  <a:lnTo>
                    <a:pt x="11" y="83"/>
                  </a:lnTo>
                  <a:lnTo>
                    <a:pt x="6" y="66"/>
                  </a:lnTo>
                  <a:lnTo>
                    <a:pt x="1" y="48"/>
                  </a:lnTo>
                  <a:lnTo>
                    <a:pt x="0" y="31"/>
                  </a:lnTo>
                  <a:lnTo>
                    <a:pt x="5" y="13"/>
                  </a:lnTo>
                  <a:lnTo>
                    <a:pt x="9" y="7"/>
                  </a:lnTo>
                  <a:lnTo>
                    <a:pt x="12" y="2"/>
                  </a:lnTo>
                  <a:lnTo>
                    <a:pt x="16" y="0"/>
                  </a:lnTo>
                  <a:lnTo>
                    <a:pt x="21" y="4"/>
                  </a:lnTo>
                  <a:close/>
                </a:path>
              </a:pathLst>
            </a:custGeom>
            <a:solidFill>
              <a:srgbClr val="000000"/>
            </a:solidFill>
            <a:ln w="9525">
              <a:noFill/>
              <a:round/>
              <a:headEnd/>
              <a:tailEnd/>
            </a:ln>
          </p:spPr>
          <p:txBody>
            <a:bodyPr/>
            <a:lstStyle/>
            <a:p>
              <a:endParaRPr lang="cs-CZ"/>
            </a:p>
          </p:txBody>
        </p:sp>
        <p:sp>
          <p:nvSpPr>
            <p:cNvPr id="69660" name="Freeform 14"/>
            <p:cNvSpPr>
              <a:spLocks/>
            </p:cNvSpPr>
            <p:nvPr/>
          </p:nvSpPr>
          <p:spPr bwMode="auto">
            <a:xfrm>
              <a:off x="2219" y="793"/>
              <a:ext cx="44" cy="64"/>
            </a:xfrm>
            <a:custGeom>
              <a:avLst/>
              <a:gdLst>
                <a:gd name="T0" fmla="*/ 44 w 44"/>
                <a:gd name="T1" fmla="*/ 0 h 64"/>
                <a:gd name="T2" fmla="*/ 39 w 44"/>
                <a:gd name="T3" fmla="*/ 13 h 64"/>
                <a:gd name="T4" fmla="*/ 30 w 44"/>
                <a:gd name="T5" fmla="*/ 24 h 64"/>
                <a:gd name="T6" fmla="*/ 21 w 44"/>
                <a:gd name="T7" fmla="*/ 35 h 64"/>
                <a:gd name="T8" fmla="*/ 12 w 44"/>
                <a:gd name="T9" fmla="*/ 49 h 64"/>
                <a:gd name="T10" fmla="*/ 9 w 44"/>
                <a:gd name="T11" fmla="*/ 56 h 64"/>
                <a:gd name="T12" fmla="*/ 8 w 44"/>
                <a:gd name="T13" fmla="*/ 61 h 64"/>
                <a:gd name="T14" fmla="*/ 5 w 44"/>
                <a:gd name="T15" fmla="*/ 64 h 64"/>
                <a:gd name="T16" fmla="*/ 0 w 44"/>
                <a:gd name="T17" fmla="*/ 62 h 64"/>
                <a:gd name="T18" fmla="*/ 3 w 44"/>
                <a:gd name="T19" fmla="*/ 54 h 64"/>
                <a:gd name="T20" fmla="*/ 6 w 44"/>
                <a:gd name="T21" fmla="*/ 46 h 64"/>
                <a:gd name="T22" fmla="*/ 10 w 44"/>
                <a:gd name="T23" fmla="*/ 37 h 64"/>
                <a:gd name="T24" fmla="*/ 15 w 44"/>
                <a:gd name="T25" fmla="*/ 29 h 64"/>
                <a:gd name="T26" fmla="*/ 21 w 44"/>
                <a:gd name="T27" fmla="*/ 20 h 64"/>
                <a:gd name="T28" fmla="*/ 28 w 44"/>
                <a:gd name="T29" fmla="*/ 13 h 64"/>
                <a:gd name="T30" fmla="*/ 35 w 44"/>
                <a:gd name="T31" fmla="*/ 6 h 64"/>
                <a:gd name="T32" fmla="*/ 44 w 4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64"/>
                <a:gd name="T53" fmla="*/ 44 w 44"/>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64">
                  <a:moveTo>
                    <a:pt x="44" y="0"/>
                  </a:moveTo>
                  <a:lnTo>
                    <a:pt x="39" y="13"/>
                  </a:lnTo>
                  <a:lnTo>
                    <a:pt x="30" y="24"/>
                  </a:lnTo>
                  <a:lnTo>
                    <a:pt x="21" y="35"/>
                  </a:lnTo>
                  <a:lnTo>
                    <a:pt x="12" y="49"/>
                  </a:lnTo>
                  <a:lnTo>
                    <a:pt x="9" y="56"/>
                  </a:lnTo>
                  <a:lnTo>
                    <a:pt x="8" y="61"/>
                  </a:lnTo>
                  <a:lnTo>
                    <a:pt x="5" y="64"/>
                  </a:lnTo>
                  <a:lnTo>
                    <a:pt x="0" y="62"/>
                  </a:lnTo>
                  <a:lnTo>
                    <a:pt x="3" y="54"/>
                  </a:lnTo>
                  <a:lnTo>
                    <a:pt x="6" y="46"/>
                  </a:lnTo>
                  <a:lnTo>
                    <a:pt x="10" y="37"/>
                  </a:lnTo>
                  <a:lnTo>
                    <a:pt x="15" y="29"/>
                  </a:lnTo>
                  <a:lnTo>
                    <a:pt x="21" y="20"/>
                  </a:lnTo>
                  <a:lnTo>
                    <a:pt x="28" y="13"/>
                  </a:lnTo>
                  <a:lnTo>
                    <a:pt x="35" y="6"/>
                  </a:lnTo>
                  <a:lnTo>
                    <a:pt x="44" y="0"/>
                  </a:lnTo>
                  <a:close/>
                </a:path>
              </a:pathLst>
            </a:custGeom>
            <a:solidFill>
              <a:srgbClr val="000000"/>
            </a:solidFill>
            <a:ln w="9525">
              <a:noFill/>
              <a:round/>
              <a:headEnd/>
              <a:tailEnd/>
            </a:ln>
          </p:spPr>
          <p:txBody>
            <a:bodyPr/>
            <a:lstStyle/>
            <a:p>
              <a:endParaRPr lang="cs-CZ"/>
            </a:p>
          </p:txBody>
        </p:sp>
        <p:sp>
          <p:nvSpPr>
            <p:cNvPr id="69661" name="Freeform 15"/>
            <p:cNvSpPr>
              <a:spLocks/>
            </p:cNvSpPr>
            <p:nvPr/>
          </p:nvSpPr>
          <p:spPr bwMode="auto">
            <a:xfrm>
              <a:off x="2239" y="805"/>
              <a:ext cx="49" cy="69"/>
            </a:xfrm>
            <a:custGeom>
              <a:avLst/>
              <a:gdLst>
                <a:gd name="T0" fmla="*/ 49 w 49"/>
                <a:gd name="T1" fmla="*/ 1 h 69"/>
                <a:gd name="T2" fmla="*/ 47 w 49"/>
                <a:gd name="T3" fmla="*/ 7 h 69"/>
                <a:gd name="T4" fmla="*/ 43 w 49"/>
                <a:gd name="T5" fmla="*/ 12 h 69"/>
                <a:gd name="T6" fmla="*/ 37 w 49"/>
                <a:gd name="T7" fmla="*/ 18 h 69"/>
                <a:gd name="T8" fmla="*/ 33 w 49"/>
                <a:gd name="T9" fmla="*/ 24 h 69"/>
                <a:gd name="T10" fmla="*/ 25 w 49"/>
                <a:gd name="T11" fmla="*/ 35 h 69"/>
                <a:gd name="T12" fmla="*/ 17 w 49"/>
                <a:gd name="T13" fmla="*/ 46 h 69"/>
                <a:gd name="T14" fmla="*/ 8 w 49"/>
                <a:gd name="T15" fmla="*/ 58 h 69"/>
                <a:gd name="T16" fmla="*/ 0 w 49"/>
                <a:gd name="T17" fmla="*/ 69 h 69"/>
                <a:gd name="T18" fmla="*/ 1 w 49"/>
                <a:gd name="T19" fmla="*/ 60 h 69"/>
                <a:gd name="T20" fmla="*/ 3 w 49"/>
                <a:gd name="T21" fmla="*/ 52 h 69"/>
                <a:gd name="T22" fmla="*/ 7 w 49"/>
                <a:gd name="T23" fmla="*/ 44 h 69"/>
                <a:gd name="T24" fmla="*/ 13 w 49"/>
                <a:gd name="T25" fmla="*/ 36 h 69"/>
                <a:gd name="T26" fmla="*/ 20 w 49"/>
                <a:gd name="T27" fmla="*/ 27 h 69"/>
                <a:gd name="T28" fmla="*/ 27 w 49"/>
                <a:gd name="T29" fmla="*/ 19 h 69"/>
                <a:gd name="T30" fmla="*/ 36 w 49"/>
                <a:gd name="T31" fmla="*/ 9 h 69"/>
                <a:gd name="T32" fmla="*/ 44 w 49"/>
                <a:gd name="T33" fmla="*/ 0 h 69"/>
                <a:gd name="T34" fmla="*/ 45 w 49"/>
                <a:gd name="T35" fmla="*/ 1 h 69"/>
                <a:gd name="T36" fmla="*/ 47 w 49"/>
                <a:gd name="T37" fmla="*/ 1 h 69"/>
                <a:gd name="T38" fmla="*/ 48 w 49"/>
                <a:gd name="T39" fmla="*/ 1 h 69"/>
                <a:gd name="T40" fmla="*/ 49 w 49"/>
                <a:gd name="T41" fmla="*/ 1 h 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69"/>
                <a:gd name="T65" fmla="*/ 49 w 49"/>
                <a:gd name="T66" fmla="*/ 69 h 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69">
                  <a:moveTo>
                    <a:pt x="49" y="1"/>
                  </a:moveTo>
                  <a:lnTo>
                    <a:pt x="47" y="7"/>
                  </a:lnTo>
                  <a:lnTo>
                    <a:pt x="43" y="12"/>
                  </a:lnTo>
                  <a:lnTo>
                    <a:pt x="37" y="18"/>
                  </a:lnTo>
                  <a:lnTo>
                    <a:pt x="33" y="24"/>
                  </a:lnTo>
                  <a:lnTo>
                    <a:pt x="25" y="35"/>
                  </a:lnTo>
                  <a:lnTo>
                    <a:pt x="17" y="46"/>
                  </a:lnTo>
                  <a:lnTo>
                    <a:pt x="8" y="58"/>
                  </a:lnTo>
                  <a:lnTo>
                    <a:pt x="0" y="69"/>
                  </a:lnTo>
                  <a:lnTo>
                    <a:pt x="1" y="60"/>
                  </a:lnTo>
                  <a:lnTo>
                    <a:pt x="3" y="52"/>
                  </a:lnTo>
                  <a:lnTo>
                    <a:pt x="7" y="44"/>
                  </a:lnTo>
                  <a:lnTo>
                    <a:pt x="13" y="36"/>
                  </a:lnTo>
                  <a:lnTo>
                    <a:pt x="20" y="27"/>
                  </a:lnTo>
                  <a:lnTo>
                    <a:pt x="27" y="19"/>
                  </a:lnTo>
                  <a:lnTo>
                    <a:pt x="36" y="9"/>
                  </a:lnTo>
                  <a:lnTo>
                    <a:pt x="44" y="0"/>
                  </a:lnTo>
                  <a:lnTo>
                    <a:pt x="45" y="1"/>
                  </a:lnTo>
                  <a:lnTo>
                    <a:pt x="47" y="1"/>
                  </a:lnTo>
                  <a:lnTo>
                    <a:pt x="48" y="1"/>
                  </a:lnTo>
                  <a:lnTo>
                    <a:pt x="49" y="1"/>
                  </a:lnTo>
                  <a:close/>
                </a:path>
              </a:pathLst>
            </a:custGeom>
            <a:solidFill>
              <a:srgbClr val="000000"/>
            </a:solidFill>
            <a:ln w="9525">
              <a:noFill/>
              <a:round/>
              <a:headEnd/>
              <a:tailEnd/>
            </a:ln>
          </p:spPr>
          <p:txBody>
            <a:bodyPr/>
            <a:lstStyle/>
            <a:p>
              <a:endParaRPr lang="cs-CZ"/>
            </a:p>
          </p:txBody>
        </p:sp>
        <p:sp>
          <p:nvSpPr>
            <p:cNvPr id="69662" name="Freeform 16"/>
            <p:cNvSpPr>
              <a:spLocks/>
            </p:cNvSpPr>
            <p:nvPr/>
          </p:nvSpPr>
          <p:spPr bwMode="auto">
            <a:xfrm>
              <a:off x="1558" y="812"/>
              <a:ext cx="170" cy="728"/>
            </a:xfrm>
            <a:custGeom>
              <a:avLst/>
              <a:gdLst>
                <a:gd name="T0" fmla="*/ 63 w 170"/>
                <a:gd name="T1" fmla="*/ 12 h 728"/>
                <a:gd name="T2" fmla="*/ 60 w 170"/>
                <a:gd name="T3" fmla="*/ 57 h 728"/>
                <a:gd name="T4" fmla="*/ 64 w 170"/>
                <a:gd name="T5" fmla="*/ 93 h 728"/>
                <a:gd name="T6" fmla="*/ 55 w 170"/>
                <a:gd name="T7" fmla="*/ 121 h 728"/>
                <a:gd name="T8" fmla="*/ 41 w 170"/>
                <a:gd name="T9" fmla="*/ 147 h 728"/>
                <a:gd name="T10" fmla="*/ 35 w 170"/>
                <a:gd name="T11" fmla="*/ 175 h 728"/>
                <a:gd name="T12" fmla="*/ 46 w 170"/>
                <a:gd name="T13" fmla="*/ 220 h 728"/>
                <a:gd name="T14" fmla="*/ 67 w 170"/>
                <a:gd name="T15" fmla="*/ 276 h 728"/>
                <a:gd name="T16" fmla="*/ 85 w 170"/>
                <a:gd name="T17" fmla="*/ 333 h 728"/>
                <a:gd name="T18" fmla="*/ 92 w 170"/>
                <a:gd name="T19" fmla="*/ 394 h 728"/>
                <a:gd name="T20" fmla="*/ 92 w 170"/>
                <a:gd name="T21" fmla="*/ 450 h 728"/>
                <a:gd name="T22" fmla="*/ 114 w 170"/>
                <a:gd name="T23" fmla="*/ 536 h 728"/>
                <a:gd name="T24" fmla="*/ 145 w 170"/>
                <a:gd name="T25" fmla="*/ 637 h 728"/>
                <a:gd name="T26" fmla="*/ 168 w 170"/>
                <a:gd name="T27" fmla="*/ 712 h 728"/>
                <a:gd name="T28" fmla="*/ 169 w 170"/>
                <a:gd name="T29" fmla="*/ 727 h 728"/>
                <a:gd name="T30" fmla="*/ 166 w 170"/>
                <a:gd name="T31" fmla="*/ 728 h 728"/>
                <a:gd name="T32" fmla="*/ 110 w 170"/>
                <a:gd name="T33" fmla="*/ 580 h 728"/>
                <a:gd name="T34" fmla="*/ 101 w 170"/>
                <a:gd name="T35" fmla="*/ 546 h 728"/>
                <a:gd name="T36" fmla="*/ 90 w 170"/>
                <a:gd name="T37" fmla="*/ 512 h 728"/>
                <a:gd name="T38" fmla="*/ 79 w 170"/>
                <a:gd name="T39" fmla="*/ 478 h 728"/>
                <a:gd name="T40" fmla="*/ 69 w 170"/>
                <a:gd name="T41" fmla="*/ 444 h 728"/>
                <a:gd name="T42" fmla="*/ 70 w 170"/>
                <a:gd name="T43" fmla="*/ 410 h 728"/>
                <a:gd name="T44" fmla="*/ 67 w 170"/>
                <a:gd name="T45" fmla="*/ 351 h 728"/>
                <a:gd name="T46" fmla="*/ 58 w 170"/>
                <a:gd name="T47" fmla="*/ 304 h 728"/>
                <a:gd name="T48" fmla="*/ 46 w 170"/>
                <a:gd name="T49" fmla="*/ 260 h 728"/>
                <a:gd name="T50" fmla="*/ 34 w 170"/>
                <a:gd name="T51" fmla="*/ 215 h 728"/>
                <a:gd name="T52" fmla="*/ 25 w 170"/>
                <a:gd name="T53" fmla="*/ 169 h 728"/>
                <a:gd name="T54" fmla="*/ 41 w 170"/>
                <a:gd name="T55" fmla="*/ 126 h 728"/>
                <a:gd name="T56" fmla="*/ 51 w 170"/>
                <a:gd name="T57" fmla="*/ 81 h 728"/>
                <a:gd name="T58" fmla="*/ 50 w 170"/>
                <a:gd name="T59" fmla="*/ 43 h 728"/>
                <a:gd name="T60" fmla="*/ 55 w 170"/>
                <a:gd name="T61" fmla="*/ 7 h 728"/>
                <a:gd name="T62" fmla="*/ 33 w 170"/>
                <a:gd name="T63" fmla="*/ 30 h 728"/>
                <a:gd name="T64" fmla="*/ 28 w 170"/>
                <a:gd name="T65" fmla="*/ 65 h 728"/>
                <a:gd name="T66" fmla="*/ 15 w 170"/>
                <a:gd name="T67" fmla="*/ 86 h 728"/>
                <a:gd name="T68" fmla="*/ 11 w 170"/>
                <a:gd name="T69" fmla="*/ 112 h 728"/>
                <a:gd name="T70" fmla="*/ 8 w 170"/>
                <a:gd name="T71" fmla="*/ 115 h 728"/>
                <a:gd name="T72" fmla="*/ 4 w 170"/>
                <a:gd name="T73" fmla="*/ 115 h 728"/>
                <a:gd name="T74" fmla="*/ 0 w 170"/>
                <a:gd name="T75" fmla="*/ 91 h 728"/>
                <a:gd name="T76" fmla="*/ 6 w 170"/>
                <a:gd name="T77" fmla="*/ 69 h 728"/>
                <a:gd name="T78" fmla="*/ 25 w 170"/>
                <a:gd name="T79" fmla="*/ 43 h 728"/>
                <a:gd name="T80" fmla="*/ 32 w 170"/>
                <a:gd name="T81" fmla="*/ 13 h 728"/>
                <a:gd name="T82" fmla="*/ 49 w 170"/>
                <a:gd name="T83" fmla="*/ 1 h 728"/>
                <a:gd name="T84" fmla="*/ 64 w 170"/>
                <a:gd name="T85" fmla="*/ 4 h 7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0"/>
                <a:gd name="T130" fmla="*/ 0 h 728"/>
                <a:gd name="T131" fmla="*/ 170 w 170"/>
                <a:gd name="T132" fmla="*/ 728 h 7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0" h="728">
                  <a:moveTo>
                    <a:pt x="64" y="4"/>
                  </a:moveTo>
                  <a:lnTo>
                    <a:pt x="63" y="12"/>
                  </a:lnTo>
                  <a:lnTo>
                    <a:pt x="60" y="33"/>
                  </a:lnTo>
                  <a:lnTo>
                    <a:pt x="60" y="57"/>
                  </a:lnTo>
                  <a:lnTo>
                    <a:pt x="66" y="77"/>
                  </a:lnTo>
                  <a:lnTo>
                    <a:pt x="64" y="93"/>
                  </a:lnTo>
                  <a:lnTo>
                    <a:pt x="61" y="106"/>
                  </a:lnTo>
                  <a:lnTo>
                    <a:pt x="55" y="121"/>
                  </a:lnTo>
                  <a:lnTo>
                    <a:pt x="49" y="134"/>
                  </a:lnTo>
                  <a:lnTo>
                    <a:pt x="41" y="147"/>
                  </a:lnTo>
                  <a:lnTo>
                    <a:pt x="38" y="161"/>
                  </a:lnTo>
                  <a:lnTo>
                    <a:pt x="35" y="175"/>
                  </a:lnTo>
                  <a:lnTo>
                    <a:pt x="38" y="191"/>
                  </a:lnTo>
                  <a:lnTo>
                    <a:pt x="46" y="220"/>
                  </a:lnTo>
                  <a:lnTo>
                    <a:pt x="57" y="247"/>
                  </a:lnTo>
                  <a:lnTo>
                    <a:pt x="67" y="276"/>
                  </a:lnTo>
                  <a:lnTo>
                    <a:pt x="76" y="304"/>
                  </a:lnTo>
                  <a:lnTo>
                    <a:pt x="85" y="333"/>
                  </a:lnTo>
                  <a:lnTo>
                    <a:pt x="90" y="363"/>
                  </a:lnTo>
                  <a:lnTo>
                    <a:pt x="92" y="394"/>
                  </a:lnTo>
                  <a:lnTo>
                    <a:pt x="90" y="426"/>
                  </a:lnTo>
                  <a:lnTo>
                    <a:pt x="92" y="450"/>
                  </a:lnTo>
                  <a:lnTo>
                    <a:pt x="101" y="489"/>
                  </a:lnTo>
                  <a:lnTo>
                    <a:pt x="114" y="536"/>
                  </a:lnTo>
                  <a:lnTo>
                    <a:pt x="129" y="588"/>
                  </a:lnTo>
                  <a:lnTo>
                    <a:pt x="145" y="637"/>
                  </a:lnTo>
                  <a:lnTo>
                    <a:pt x="158" y="681"/>
                  </a:lnTo>
                  <a:lnTo>
                    <a:pt x="168" y="712"/>
                  </a:lnTo>
                  <a:lnTo>
                    <a:pt x="170" y="726"/>
                  </a:lnTo>
                  <a:lnTo>
                    <a:pt x="169" y="727"/>
                  </a:lnTo>
                  <a:lnTo>
                    <a:pt x="168" y="728"/>
                  </a:lnTo>
                  <a:lnTo>
                    <a:pt x="166" y="728"/>
                  </a:lnTo>
                  <a:lnTo>
                    <a:pt x="164" y="727"/>
                  </a:lnTo>
                  <a:lnTo>
                    <a:pt x="110" y="580"/>
                  </a:lnTo>
                  <a:lnTo>
                    <a:pt x="105" y="563"/>
                  </a:lnTo>
                  <a:lnTo>
                    <a:pt x="101" y="546"/>
                  </a:lnTo>
                  <a:lnTo>
                    <a:pt x="94" y="529"/>
                  </a:lnTo>
                  <a:lnTo>
                    <a:pt x="90" y="512"/>
                  </a:lnTo>
                  <a:lnTo>
                    <a:pt x="85" y="495"/>
                  </a:lnTo>
                  <a:lnTo>
                    <a:pt x="79" y="478"/>
                  </a:lnTo>
                  <a:lnTo>
                    <a:pt x="74" y="461"/>
                  </a:lnTo>
                  <a:lnTo>
                    <a:pt x="69" y="444"/>
                  </a:lnTo>
                  <a:lnTo>
                    <a:pt x="69" y="435"/>
                  </a:lnTo>
                  <a:lnTo>
                    <a:pt x="70" y="410"/>
                  </a:lnTo>
                  <a:lnTo>
                    <a:pt x="69" y="379"/>
                  </a:lnTo>
                  <a:lnTo>
                    <a:pt x="67" y="351"/>
                  </a:lnTo>
                  <a:lnTo>
                    <a:pt x="63" y="327"/>
                  </a:lnTo>
                  <a:lnTo>
                    <a:pt x="58" y="304"/>
                  </a:lnTo>
                  <a:lnTo>
                    <a:pt x="53" y="282"/>
                  </a:lnTo>
                  <a:lnTo>
                    <a:pt x="46" y="260"/>
                  </a:lnTo>
                  <a:lnTo>
                    <a:pt x="40" y="238"/>
                  </a:lnTo>
                  <a:lnTo>
                    <a:pt x="34" y="215"/>
                  </a:lnTo>
                  <a:lnTo>
                    <a:pt x="28" y="192"/>
                  </a:lnTo>
                  <a:lnTo>
                    <a:pt x="25" y="169"/>
                  </a:lnTo>
                  <a:lnTo>
                    <a:pt x="31" y="146"/>
                  </a:lnTo>
                  <a:lnTo>
                    <a:pt x="41" y="126"/>
                  </a:lnTo>
                  <a:lnTo>
                    <a:pt x="50" y="104"/>
                  </a:lnTo>
                  <a:lnTo>
                    <a:pt x="51" y="81"/>
                  </a:lnTo>
                  <a:lnTo>
                    <a:pt x="49" y="63"/>
                  </a:lnTo>
                  <a:lnTo>
                    <a:pt x="50" y="43"/>
                  </a:lnTo>
                  <a:lnTo>
                    <a:pt x="52" y="25"/>
                  </a:lnTo>
                  <a:lnTo>
                    <a:pt x="55" y="7"/>
                  </a:lnTo>
                  <a:lnTo>
                    <a:pt x="39" y="16"/>
                  </a:lnTo>
                  <a:lnTo>
                    <a:pt x="33" y="30"/>
                  </a:lnTo>
                  <a:lnTo>
                    <a:pt x="31" y="47"/>
                  </a:lnTo>
                  <a:lnTo>
                    <a:pt x="28" y="65"/>
                  </a:lnTo>
                  <a:lnTo>
                    <a:pt x="21" y="75"/>
                  </a:lnTo>
                  <a:lnTo>
                    <a:pt x="15" y="86"/>
                  </a:lnTo>
                  <a:lnTo>
                    <a:pt x="12" y="99"/>
                  </a:lnTo>
                  <a:lnTo>
                    <a:pt x="11" y="112"/>
                  </a:lnTo>
                  <a:lnTo>
                    <a:pt x="10" y="113"/>
                  </a:lnTo>
                  <a:lnTo>
                    <a:pt x="8" y="115"/>
                  </a:lnTo>
                  <a:lnTo>
                    <a:pt x="6" y="115"/>
                  </a:lnTo>
                  <a:lnTo>
                    <a:pt x="4" y="115"/>
                  </a:lnTo>
                  <a:lnTo>
                    <a:pt x="2" y="103"/>
                  </a:lnTo>
                  <a:lnTo>
                    <a:pt x="0" y="91"/>
                  </a:lnTo>
                  <a:lnTo>
                    <a:pt x="3" y="78"/>
                  </a:lnTo>
                  <a:lnTo>
                    <a:pt x="6" y="69"/>
                  </a:lnTo>
                  <a:lnTo>
                    <a:pt x="20" y="58"/>
                  </a:lnTo>
                  <a:lnTo>
                    <a:pt x="25" y="43"/>
                  </a:lnTo>
                  <a:lnTo>
                    <a:pt x="27" y="28"/>
                  </a:lnTo>
                  <a:lnTo>
                    <a:pt x="32" y="13"/>
                  </a:lnTo>
                  <a:lnTo>
                    <a:pt x="40" y="5"/>
                  </a:lnTo>
                  <a:lnTo>
                    <a:pt x="49" y="1"/>
                  </a:lnTo>
                  <a:lnTo>
                    <a:pt x="57" y="0"/>
                  </a:lnTo>
                  <a:lnTo>
                    <a:pt x="64" y="4"/>
                  </a:lnTo>
                  <a:close/>
                </a:path>
              </a:pathLst>
            </a:custGeom>
            <a:solidFill>
              <a:srgbClr val="000000"/>
            </a:solidFill>
            <a:ln w="9525">
              <a:noFill/>
              <a:round/>
              <a:headEnd/>
              <a:tailEnd/>
            </a:ln>
          </p:spPr>
          <p:txBody>
            <a:bodyPr/>
            <a:lstStyle/>
            <a:p>
              <a:endParaRPr lang="cs-CZ"/>
            </a:p>
          </p:txBody>
        </p:sp>
        <p:sp>
          <p:nvSpPr>
            <p:cNvPr id="69663" name="Freeform 17"/>
            <p:cNvSpPr>
              <a:spLocks/>
            </p:cNvSpPr>
            <p:nvPr/>
          </p:nvSpPr>
          <p:spPr bwMode="auto">
            <a:xfrm>
              <a:off x="2249" y="829"/>
              <a:ext cx="51" cy="67"/>
            </a:xfrm>
            <a:custGeom>
              <a:avLst/>
              <a:gdLst>
                <a:gd name="T0" fmla="*/ 51 w 51"/>
                <a:gd name="T1" fmla="*/ 2 h 67"/>
                <a:gd name="T2" fmla="*/ 46 w 51"/>
                <a:gd name="T3" fmla="*/ 10 h 67"/>
                <a:gd name="T4" fmla="*/ 41 w 51"/>
                <a:gd name="T5" fmla="*/ 18 h 67"/>
                <a:gd name="T6" fmla="*/ 34 w 51"/>
                <a:gd name="T7" fmla="*/ 28 h 67"/>
                <a:gd name="T8" fmla="*/ 27 w 51"/>
                <a:gd name="T9" fmla="*/ 37 h 67"/>
                <a:gd name="T10" fmla="*/ 20 w 51"/>
                <a:gd name="T11" fmla="*/ 47 h 67"/>
                <a:gd name="T12" fmla="*/ 14 w 51"/>
                <a:gd name="T13" fmla="*/ 55 h 67"/>
                <a:gd name="T14" fmla="*/ 8 w 51"/>
                <a:gd name="T15" fmla="*/ 63 h 67"/>
                <a:gd name="T16" fmla="*/ 4 w 51"/>
                <a:gd name="T17" fmla="*/ 67 h 67"/>
                <a:gd name="T18" fmla="*/ 0 w 51"/>
                <a:gd name="T19" fmla="*/ 63 h 67"/>
                <a:gd name="T20" fmla="*/ 3 w 51"/>
                <a:gd name="T21" fmla="*/ 58 h 67"/>
                <a:gd name="T22" fmla="*/ 5 w 51"/>
                <a:gd name="T23" fmla="*/ 53 h 67"/>
                <a:gd name="T24" fmla="*/ 10 w 51"/>
                <a:gd name="T25" fmla="*/ 47 h 67"/>
                <a:gd name="T26" fmla="*/ 15 w 51"/>
                <a:gd name="T27" fmla="*/ 40 h 67"/>
                <a:gd name="T28" fmla="*/ 20 w 51"/>
                <a:gd name="T29" fmla="*/ 31 h 67"/>
                <a:gd name="T30" fmla="*/ 26 w 51"/>
                <a:gd name="T31" fmla="*/ 24 h 67"/>
                <a:gd name="T32" fmla="*/ 32 w 51"/>
                <a:gd name="T33" fmla="*/ 16 h 67"/>
                <a:gd name="T34" fmla="*/ 37 w 51"/>
                <a:gd name="T35" fmla="*/ 7 h 67"/>
                <a:gd name="T36" fmla="*/ 40 w 51"/>
                <a:gd name="T37" fmla="*/ 3 h 67"/>
                <a:gd name="T38" fmla="*/ 44 w 51"/>
                <a:gd name="T39" fmla="*/ 0 h 67"/>
                <a:gd name="T40" fmla="*/ 48 w 51"/>
                <a:gd name="T41" fmla="*/ 0 h 67"/>
                <a:gd name="T42" fmla="*/ 51 w 51"/>
                <a:gd name="T43" fmla="*/ 2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67"/>
                <a:gd name="T68" fmla="*/ 51 w 51"/>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67">
                  <a:moveTo>
                    <a:pt x="51" y="2"/>
                  </a:moveTo>
                  <a:lnTo>
                    <a:pt x="46" y="10"/>
                  </a:lnTo>
                  <a:lnTo>
                    <a:pt x="41" y="18"/>
                  </a:lnTo>
                  <a:lnTo>
                    <a:pt x="34" y="28"/>
                  </a:lnTo>
                  <a:lnTo>
                    <a:pt x="27" y="37"/>
                  </a:lnTo>
                  <a:lnTo>
                    <a:pt x="20" y="47"/>
                  </a:lnTo>
                  <a:lnTo>
                    <a:pt x="14" y="55"/>
                  </a:lnTo>
                  <a:lnTo>
                    <a:pt x="8" y="63"/>
                  </a:lnTo>
                  <a:lnTo>
                    <a:pt x="4" y="67"/>
                  </a:lnTo>
                  <a:lnTo>
                    <a:pt x="0" y="63"/>
                  </a:lnTo>
                  <a:lnTo>
                    <a:pt x="3" y="58"/>
                  </a:lnTo>
                  <a:lnTo>
                    <a:pt x="5" y="53"/>
                  </a:lnTo>
                  <a:lnTo>
                    <a:pt x="10" y="47"/>
                  </a:lnTo>
                  <a:lnTo>
                    <a:pt x="15" y="40"/>
                  </a:lnTo>
                  <a:lnTo>
                    <a:pt x="20" y="31"/>
                  </a:lnTo>
                  <a:lnTo>
                    <a:pt x="26" y="24"/>
                  </a:lnTo>
                  <a:lnTo>
                    <a:pt x="32" y="16"/>
                  </a:lnTo>
                  <a:lnTo>
                    <a:pt x="37" y="7"/>
                  </a:lnTo>
                  <a:lnTo>
                    <a:pt x="40" y="3"/>
                  </a:lnTo>
                  <a:lnTo>
                    <a:pt x="44" y="0"/>
                  </a:lnTo>
                  <a:lnTo>
                    <a:pt x="48" y="0"/>
                  </a:lnTo>
                  <a:lnTo>
                    <a:pt x="51" y="2"/>
                  </a:lnTo>
                  <a:close/>
                </a:path>
              </a:pathLst>
            </a:custGeom>
            <a:solidFill>
              <a:srgbClr val="000000"/>
            </a:solidFill>
            <a:ln w="9525">
              <a:noFill/>
              <a:round/>
              <a:headEnd/>
              <a:tailEnd/>
            </a:ln>
          </p:spPr>
          <p:txBody>
            <a:bodyPr/>
            <a:lstStyle/>
            <a:p>
              <a:endParaRPr lang="cs-CZ"/>
            </a:p>
          </p:txBody>
        </p:sp>
        <p:sp>
          <p:nvSpPr>
            <p:cNvPr id="69664" name="Freeform 18"/>
            <p:cNvSpPr>
              <a:spLocks/>
            </p:cNvSpPr>
            <p:nvPr/>
          </p:nvSpPr>
          <p:spPr bwMode="auto">
            <a:xfrm>
              <a:off x="1737" y="1132"/>
              <a:ext cx="247" cy="348"/>
            </a:xfrm>
            <a:custGeom>
              <a:avLst/>
              <a:gdLst>
                <a:gd name="T0" fmla="*/ 247 w 247"/>
                <a:gd name="T1" fmla="*/ 112 h 348"/>
                <a:gd name="T2" fmla="*/ 240 w 247"/>
                <a:gd name="T3" fmla="*/ 158 h 348"/>
                <a:gd name="T4" fmla="*/ 238 w 247"/>
                <a:gd name="T5" fmla="*/ 150 h 348"/>
                <a:gd name="T6" fmla="*/ 228 w 247"/>
                <a:gd name="T7" fmla="*/ 75 h 348"/>
                <a:gd name="T8" fmla="*/ 184 w 247"/>
                <a:gd name="T9" fmla="*/ 30 h 348"/>
                <a:gd name="T10" fmla="*/ 129 w 247"/>
                <a:gd name="T11" fmla="*/ 13 h 348"/>
                <a:gd name="T12" fmla="*/ 66 w 247"/>
                <a:gd name="T13" fmla="*/ 24 h 348"/>
                <a:gd name="T14" fmla="*/ 42 w 247"/>
                <a:gd name="T15" fmla="*/ 37 h 348"/>
                <a:gd name="T16" fmla="*/ 26 w 247"/>
                <a:gd name="T17" fmla="*/ 54 h 348"/>
                <a:gd name="T18" fmla="*/ 26 w 247"/>
                <a:gd name="T19" fmla="*/ 65 h 348"/>
                <a:gd name="T20" fmla="*/ 60 w 247"/>
                <a:gd name="T21" fmla="*/ 62 h 348"/>
                <a:gd name="T22" fmla="*/ 95 w 247"/>
                <a:gd name="T23" fmla="*/ 60 h 348"/>
                <a:gd name="T24" fmla="*/ 136 w 247"/>
                <a:gd name="T25" fmla="*/ 64 h 348"/>
                <a:gd name="T26" fmla="*/ 180 w 247"/>
                <a:gd name="T27" fmla="*/ 77 h 348"/>
                <a:gd name="T28" fmla="*/ 213 w 247"/>
                <a:gd name="T29" fmla="*/ 106 h 348"/>
                <a:gd name="T30" fmla="*/ 228 w 247"/>
                <a:gd name="T31" fmla="*/ 135 h 348"/>
                <a:gd name="T32" fmla="*/ 223 w 247"/>
                <a:gd name="T33" fmla="*/ 141 h 348"/>
                <a:gd name="T34" fmla="*/ 207 w 247"/>
                <a:gd name="T35" fmla="*/ 118 h 348"/>
                <a:gd name="T36" fmla="*/ 195 w 247"/>
                <a:gd name="T37" fmla="*/ 100 h 348"/>
                <a:gd name="T38" fmla="*/ 189 w 247"/>
                <a:gd name="T39" fmla="*/ 150 h 348"/>
                <a:gd name="T40" fmla="*/ 205 w 247"/>
                <a:gd name="T41" fmla="*/ 153 h 348"/>
                <a:gd name="T42" fmla="*/ 228 w 247"/>
                <a:gd name="T43" fmla="*/ 154 h 348"/>
                <a:gd name="T44" fmla="*/ 236 w 247"/>
                <a:gd name="T45" fmla="*/ 170 h 348"/>
                <a:gd name="T46" fmla="*/ 225 w 247"/>
                <a:gd name="T47" fmla="*/ 222 h 348"/>
                <a:gd name="T48" fmla="*/ 207 w 247"/>
                <a:gd name="T49" fmla="*/ 250 h 348"/>
                <a:gd name="T50" fmla="*/ 206 w 247"/>
                <a:gd name="T51" fmla="*/ 287 h 348"/>
                <a:gd name="T52" fmla="*/ 222 w 247"/>
                <a:gd name="T53" fmla="*/ 342 h 348"/>
                <a:gd name="T54" fmla="*/ 212 w 247"/>
                <a:gd name="T55" fmla="*/ 348 h 348"/>
                <a:gd name="T56" fmla="*/ 190 w 247"/>
                <a:gd name="T57" fmla="*/ 308 h 348"/>
                <a:gd name="T58" fmla="*/ 197 w 247"/>
                <a:gd name="T59" fmla="*/ 249 h 348"/>
                <a:gd name="T60" fmla="*/ 219 w 247"/>
                <a:gd name="T61" fmla="*/ 210 h 348"/>
                <a:gd name="T62" fmla="*/ 229 w 247"/>
                <a:gd name="T63" fmla="*/ 182 h 348"/>
                <a:gd name="T64" fmla="*/ 224 w 247"/>
                <a:gd name="T65" fmla="*/ 165 h 348"/>
                <a:gd name="T66" fmla="*/ 207 w 247"/>
                <a:gd name="T67" fmla="*/ 163 h 348"/>
                <a:gd name="T68" fmla="*/ 199 w 247"/>
                <a:gd name="T69" fmla="*/ 189 h 348"/>
                <a:gd name="T70" fmla="*/ 183 w 247"/>
                <a:gd name="T71" fmla="*/ 179 h 348"/>
                <a:gd name="T72" fmla="*/ 178 w 247"/>
                <a:gd name="T73" fmla="*/ 134 h 348"/>
                <a:gd name="T74" fmla="*/ 183 w 247"/>
                <a:gd name="T75" fmla="*/ 93 h 348"/>
                <a:gd name="T76" fmla="*/ 139 w 247"/>
                <a:gd name="T77" fmla="*/ 82 h 348"/>
                <a:gd name="T78" fmla="*/ 59 w 247"/>
                <a:gd name="T79" fmla="*/ 77 h 348"/>
                <a:gd name="T80" fmla="*/ 11 w 247"/>
                <a:gd name="T81" fmla="*/ 86 h 348"/>
                <a:gd name="T82" fmla="*/ 2 w 247"/>
                <a:gd name="T83" fmla="*/ 75 h 348"/>
                <a:gd name="T84" fmla="*/ 30 w 247"/>
                <a:gd name="T85" fmla="*/ 33 h 348"/>
                <a:gd name="T86" fmla="*/ 73 w 247"/>
                <a:gd name="T87" fmla="*/ 10 h 348"/>
                <a:gd name="T88" fmla="*/ 122 w 247"/>
                <a:gd name="T89" fmla="*/ 0 h 348"/>
                <a:gd name="T90" fmla="*/ 170 w 247"/>
                <a:gd name="T91" fmla="*/ 8 h 348"/>
                <a:gd name="T92" fmla="*/ 213 w 247"/>
                <a:gd name="T93" fmla="*/ 34 h 34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7"/>
                <a:gd name="T142" fmla="*/ 0 h 348"/>
                <a:gd name="T143" fmla="*/ 247 w 247"/>
                <a:gd name="T144" fmla="*/ 348 h 34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7" h="348">
                  <a:moveTo>
                    <a:pt x="236" y="66"/>
                  </a:moveTo>
                  <a:lnTo>
                    <a:pt x="245" y="88"/>
                  </a:lnTo>
                  <a:lnTo>
                    <a:pt x="247" y="112"/>
                  </a:lnTo>
                  <a:lnTo>
                    <a:pt x="246" y="138"/>
                  </a:lnTo>
                  <a:lnTo>
                    <a:pt x="241" y="159"/>
                  </a:lnTo>
                  <a:lnTo>
                    <a:pt x="240" y="158"/>
                  </a:lnTo>
                  <a:lnTo>
                    <a:pt x="240" y="156"/>
                  </a:lnTo>
                  <a:lnTo>
                    <a:pt x="239" y="152"/>
                  </a:lnTo>
                  <a:lnTo>
                    <a:pt x="238" y="150"/>
                  </a:lnTo>
                  <a:lnTo>
                    <a:pt x="240" y="123"/>
                  </a:lnTo>
                  <a:lnTo>
                    <a:pt x="236" y="98"/>
                  </a:lnTo>
                  <a:lnTo>
                    <a:pt x="228" y="75"/>
                  </a:lnTo>
                  <a:lnTo>
                    <a:pt x="213" y="54"/>
                  </a:lnTo>
                  <a:lnTo>
                    <a:pt x="200" y="41"/>
                  </a:lnTo>
                  <a:lnTo>
                    <a:pt x="184" y="30"/>
                  </a:lnTo>
                  <a:lnTo>
                    <a:pt x="168" y="22"/>
                  </a:lnTo>
                  <a:lnTo>
                    <a:pt x="149" y="16"/>
                  </a:lnTo>
                  <a:lnTo>
                    <a:pt x="129" y="13"/>
                  </a:lnTo>
                  <a:lnTo>
                    <a:pt x="108" y="13"/>
                  </a:lnTo>
                  <a:lnTo>
                    <a:pt x="88" y="17"/>
                  </a:lnTo>
                  <a:lnTo>
                    <a:pt x="66" y="24"/>
                  </a:lnTo>
                  <a:lnTo>
                    <a:pt x="57" y="28"/>
                  </a:lnTo>
                  <a:lnTo>
                    <a:pt x="49" y="33"/>
                  </a:lnTo>
                  <a:lnTo>
                    <a:pt x="42" y="37"/>
                  </a:lnTo>
                  <a:lnTo>
                    <a:pt x="36" y="43"/>
                  </a:lnTo>
                  <a:lnTo>
                    <a:pt x="30" y="48"/>
                  </a:lnTo>
                  <a:lnTo>
                    <a:pt x="26" y="54"/>
                  </a:lnTo>
                  <a:lnTo>
                    <a:pt x="22" y="60"/>
                  </a:lnTo>
                  <a:lnTo>
                    <a:pt x="18" y="66"/>
                  </a:lnTo>
                  <a:lnTo>
                    <a:pt x="26" y="65"/>
                  </a:lnTo>
                  <a:lnTo>
                    <a:pt x="37" y="63"/>
                  </a:lnTo>
                  <a:lnTo>
                    <a:pt x="48" y="62"/>
                  </a:lnTo>
                  <a:lnTo>
                    <a:pt x="60" y="62"/>
                  </a:lnTo>
                  <a:lnTo>
                    <a:pt x="72" y="60"/>
                  </a:lnTo>
                  <a:lnTo>
                    <a:pt x="83" y="60"/>
                  </a:lnTo>
                  <a:lnTo>
                    <a:pt x="95" y="60"/>
                  </a:lnTo>
                  <a:lnTo>
                    <a:pt x="105" y="60"/>
                  </a:lnTo>
                  <a:lnTo>
                    <a:pt x="121" y="62"/>
                  </a:lnTo>
                  <a:lnTo>
                    <a:pt x="136" y="64"/>
                  </a:lnTo>
                  <a:lnTo>
                    <a:pt x="152" y="66"/>
                  </a:lnTo>
                  <a:lnTo>
                    <a:pt x="166" y="71"/>
                  </a:lnTo>
                  <a:lnTo>
                    <a:pt x="180" y="77"/>
                  </a:lnTo>
                  <a:lnTo>
                    <a:pt x="192" y="84"/>
                  </a:lnTo>
                  <a:lnTo>
                    <a:pt x="204" y="94"/>
                  </a:lnTo>
                  <a:lnTo>
                    <a:pt x="213" y="106"/>
                  </a:lnTo>
                  <a:lnTo>
                    <a:pt x="218" y="115"/>
                  </a:lnTo>
                  <a:lnTo>
                    <a:pt x="223" y="125"/>
                  </a:lnTo>
                  <a:lnTo>
                    <a:pt x="228" y="135"/>
                  </a:lnTo>
                  <a:lnTo>
                    <a:pt x="231" y="144"/>
                  </a:lnTo>
                  <a:lnTo>
                    <a:pt x="227" y="144"/>
                  </a:lnTo>
                  <a:lnTo>
                    <a:pt x="223" y="141"/>
                  </a:lnTo>
                  <a:lnTo>
                    <a:pt x="217" y="135"/>
                  </a:lnTo>
                  <a:lnTo>
                    <a:pt x="212" y="127"/>
                  </a:lnTo>
                  <a:lnTo>
                    <a:pt x="207" y="118"/>
                  </a:lnTo>
                  <a:lnTo>
                    <a:pt x="203" y="111"/>
                  </a:lnTo>
                  <a:lnTo>
                    <a:pt x="199" y="104"/>
                  </a:lnTo>
                  <a:lnTo>
                    <a:pt x="195" y="100"/>
                  </a:lnTo>
                  <a:lnTo>
                    <a:pt x="195" y="117"/>
                  </a:lnTo>
                  <a:lnTo>
                    <a:pt x="192" y="134"/>
                  </a:lnTo>
                  <a:lnTo>
                    <a:pt x="189" y="150"/>
                  </a:lnTo>
                  <a:lnTo>
                    <a:pt x="194" y="165"/>
                  </a:lnTo>
                  <a:lnTo>
                    <a:pt x="198" y="159"/>
                  </a:lnTo>
                  <a:lnTo>
                    <a:pt x="205" y="153"/>
                  </a:lnTo>
                  <a:lnTo>
                    <a:pt x="212" y="150"/>
                  </a:lnTo>
                  <a:lnTo>
                    <a:pt x="222" y="151"/>
                  </a:lnTo>
                  <a:lnTo>
                    <a:pt x="228" y="154"/>
                  </a:lnTo>
                  <a:lnTo>
                    <a:pt x="233" y="158"/>
                  </a:lnTo>
                  <a:lnTo>
                    <a:pt x="235" y="164"/>
                  </a:lnTo>
                  <a:lnTo>
                    <a:pt x="236" y="170"/>
                  </a:lnTo>
                  <a:lnTo>
                    <a:pt x="236" y="189"/>
                  </a:lnTo>
                  <a:lnTo>
                    <a:pt x="233" y="208"/>
                  </a:lnTo>
                  <a:lnTo>
                    <a:pt x="225" y="222"/>
                  </a:lnTo>
                  <a:lnTo>
                    <a:pt x="216" y="234"/>
                  </a:lnTo>
                  <a:lnTo>
                    <a:pt x="211" y="241"/>
                  </a:lnTo>
                  <a:lnTo>
                    <a:pt x="207" y="250"/>
                  </a:lnTo>
                  <a:lnTo>
                    <a:pt x="207" y="260"/>
                  </a:lnTo>
                  <a:lnTo>
                    <a:pt x="206" y="269"/>
                  </a:lnTo>
                  <a:lnTo>
                    <a:pt x="206" y="287"/>
                  </a:lnTo>
                  <a:lnTo>
                    <a:pt x="209" y="307"/>
                  </a:lnTo>
                  <a:lnTo>
                    <a:pt x="213" y="325"/>
                  </a:lnTo>
                  <a:lnTo>
                    <a:pt x="222" y="342"/>
                  </a:lnTo>
                  <a:lnTo>
                    <a:pt x="219" y="345"/>
                  </a:lnTo>
                  <a:lnTo>
                    <a:pt x="216" y="348"/>
                  </a:lnTo>
                  <a:lnTo>
                    <a:pt x="212" y="348"/>
                  </a:lnTo>
                  <a:lnTo>
                    <a:pt x="205" y="346"/>
                  </a:lnTo>
                  <a:lnTo>
                    <a:pt x="193" y="330"/>
                  </a:lnTo>
                  <a:lnTo>
                    <a:pt x="190" y="308"/>
                  </a:lnTo>
                  <a:lnTo>
                    <a:pt x="190" y="284"/>
                  </a:lnTo>
                  <a:lnTo>
                    <a:pt x="193" y="262"/>
                  </a:lnTo>
                  <a:lnTo>
                    <a:pt x="197" y="249"/>
                  </a:lnTo>
                  <a:lnTo>
                    <a:pt x="200" y="238"/>
                  </a:lnTo>
                  <a:lnTo>
                    <a:pt x="207" y="226"/>
                  </a:lnTo>
                  <a:lnTo>
                    <a:pt x="219" y="210"/>
                  </a:lnTo>
                  <a:lnTo>
                    <a:pt x="224" y="202"/>
                  </a:lnTo>
                  <a:lnTo>
                    <a:pt x="228" y="192"/>
                  </a:lnTo>
                  <a:lnTo>
                    <a:pt x="229" y="182"/>
                  </a:lnTo>
                  <a:lnTo>
                    <a:pt x="228" y="173"/>
                  </a:lnTo>
                  <a:lnTo>
                    <a:pt x="225" y="169"/>
                  </a:lnTo>
                  <a:lnTo>
                    <a:pt x="224" y="165"/>
                  </a:lnTo>
                  <a:lnTo>
                    <a:pt x="221" y="162"/>
                  </a:lnTo>
                  <a:lnTo>
                    <a:pt x="217" y="161"/>
                  </a:lnTo>
                  <a:lnTo>
                    <a:pt x="207" y="163"/>
                  </a:lnTo>
                  <a:lnTo>
                    <a:pt x="201" y="171"/>
                  </a:lnTo>
                  <a:lnTo>
                    <a:pt x="199" y="181"/>
                  </a:lnTo>
                  <a:lnTo>
                    <a:pt x="199" y="189"/>
                  </a:lnTo>
                  <a:lnTo>
                    <a:pt x="192" y="189"/>
                  </a:lnTo>
                  <a:lnTo>
                    <a:pt x="187" y="185"/>
                  </a:lnTo>
                  <a:lnTo>
                    <a:pt x="183" y="179"/>
                  </a:lnTo>
                  <a:lnTo>
                    <a:pt x="180" y="173"/>
                  </a:lnTo>
                  <a:lnTo>
                    <a:pt x="176" y="153"/>
                  </a:lnTo>
                  <a:lnTo>
                    <a:pt x="178" y="134"/>
                  </a:lnTo>
                  <a:lnTo>
                    <a:pt x="184" y="115"/>
                  </a:lnTo>
                  <a:lnTo>
                    <a:pt x="187" y="95"/>
                  </a:lnTo>
                  <a:lnTo>
                    <a:pt x="183" y="93"/>
                  </a:lnTo>
                  <a:lnTo>
                    <a:pt x="172" y="89"/>
                  </a:lnTo>
                  <a:lnTo>
                    <a:pt x="158" y="86"/>
                  </a:lnTo>
                  <a:lnTo>
                    <a:pt x="139" y="82"/>
                  </a:lnTo>
                  <a:lnTo>
                    <a:pt x="114" y="78"/>
                  </a:lnTo>
                  <a:lnTo>
                    <a:pt x="88" y="77"/>
                  </a:lnTo>
                  <a:lnTo>
                    <a:pt x="59" y="77"/>
                  </a:lnTo>
                  <a:lnTo>
                    <a:pt x="29" y="81"/>
                  </a:lnTo>
                  <a:lnTo>
                    <a:pt x="18" y="83"/>
                  </a:lnTo>
                  <a:lnTo>
                    <a:pt x="11" y="86"/>
                  </a:lnTo>
                  <a:lnTo>
                    <a:pt x="5" y="89"/>
                  </a:lnTo>
                  <a:lnTo>
                    <a:pt x="0" y="93"/>
                  </a:lnTo>
                  <a:lnTo>
                    <a:pt x="2" y="75"/>
                  </a:lnTo>
                  <a:lnTo>
                    <a:pt x="8" y="58"/>
                  </a:lnTo>
                  <a:lnTo>
                    <a:pt x="18" y="45"/>
                  </a:lnTo>
                  <a:lnTo>
                    <a:pt x="30" y="33"/>
                  </a:lnTo>
                  <a:lnTo>
                    <a:pt x="43" y="23"/>
                  </a:lnTo>
                  <a:lnTo>
                    <a:pt x="58" y="16"/>
                  </a:lnTo>
                  <a:lnTo>
                    <a:pt x="73" y="10"/>
                  </a:lnTo>
                  <a:lnTo>
                    <a:pt x="89" y="5"/>
                  </a:lnTo>
                  <a:lnTo>
                    <a:pt x="105" y="1"/>
                  </a:lnTo>
                  <a:lnTo>
                    <a:pt x="122" y="0"/>
                  </a:lnTo>
                  <a:lnTo>
                    <a:pt x="137" y="0"/>
                  </a:lnTo>
                  <a:lnTo>
                    <a:pt x="154" y="4"/>
                  </a:lnTo>
                  <a:lnTo>
                    <a:pt x="170" y="8"/>
                  </a:lnTo>
                  <a:lnTo>
                    <a:pt x="186" y="16"/>
                  </a:lnTo>
                  <a:lnTo>
                    <a:pt x="200" y="24"/>
                  </a:lnTo>
                  <a:lnTo>
                    <a:pt x="213" y="34"/>
                  </a:lnTo>
                  <a:lnTo>
                    <a:pt x="236" y="66"/>
                  </a:lnTo>
                  <a:close/>
                </a:path>
              </a:pathLst>
            </a:custGeom>
            <a:solidFill>
              <a:srgbClr val="000000"/>
            </a:solidFill>
            <a:ln w="9525">
              <a:noFill/>
              <a:round/>
              <a:headEnd/>
              <a:tailEnd/>
            </a:ln>
          </p:spPr>
          <p:txBody>
            <a:bodyPr/>
            <a:lstStyle/>
            <a:p>
              <a:endParaRPr lang="cs-CZ"/>
            </a:p>
          </p:txBody>
        </p:sp>
        <p:sp>
          <p:nvSpPr>
            <p:cNvPr id="69665" name="Freeform 19"/>
            <p:cNvSpPr>
              <a:spLocks/>
            </p:cNvSpPr>
            <p:nvPr/>
          </p:nvSpPr>
          <p:spPr bwMode="auto">
            <a:xfrm>
              <a:off x="1716" y="1250"/>
              <a:ext cx="186" cy="270"/>
            </a:xfrm>
            <a:custGeom>
              <a:avLst/>
              <a:gdLst>
                <a:gd name="T0" fmla="*/ 34 w 186"/>
                <a:gd name="T1" fmla="*/ 3 h 270"/>
                <a:gd name="T2" fmla="*/ 73 w 186"/>
                <a:gd name="T3" fmla="*/ 28 h 270"/>
                <a:gd name="T4" fmla="*/ 93 w 186"/>
                <a:gd name="T5" fmla="*/ 65 h 270"/>
                <a:gd name="T6" fmla="*/ 97 w 186"/>
                <a:gd name="T7" fmla="*/ 99 h 270"/>
                <a:gd name="T8" fmla="*/ 90 w 186"/>
                <a:gd name="T9" fmla="*/ 103 h 270"/>
                <a:gd name="T10" fmla="*/ 75 w 186"/>
                <a:gd name="T11" fmla="*/ 59 h 270"/>
                <a:gd name="T12" fmla="*/ 47 w 186"/>
                <a:gd name="T13" fmla="*/ 32 h 270"/>
                <a:gd name="T14" fmla="*/ 32 w 186"/>
                <a:gd name="T15" fmla="*/ 26 h 270"/>
                <a:gd name="T16" fmla="*/ 31 w 186"/>
                <a:gd name="T17" fmla="*/ 47 h 270"/>
                <a:gd name="T18" fmla="*/ 34 w 186"/>
                <a:gd name="T19" fmla="*/ 90 h 270"/>
                <a:gd name="T20" fmla="*/ 44 w 186"/>
                <a:gd name="T21" fmla="*/ 129 h 270"/>
                <a:gd name="T22" fmla="*/ 64 w 186"/>
                <a:gd name="T23" fmla="*/ 163 h 270"/>
                <a:gd name="T24" fmla="*/ 91 w 186"/>
                <a:gd name="T25" fmla="*/ 184 h 270"/>
                <a:gd name="T26" fmla="*/ 117 w 186"/>
                <a:gd name="T27" fmla="*/ 191 h 270"/>
                <a:gd name="T28" fmla="*/ 145 w 186"/>
                <a:gd name="T29" fmla="*/ 191 h 270"/>
                <a:gd name="T30" fmla="*/ 172 w 186"/>
                <a:gd name="T31" fmla="*/ 183 h 270"/>
                <a:gd name="T32" fmla="*/ 186 w 186"/>
                <a:gd name="T33" fmla="*/ 177 h 270"/>
                <a:gd name="T34" fmla="*/ 186 w 186"/>
                <a:gd name="T35" fmla="*/ 181 h 270"/>
                <a:gd name="T36" fmla="*/ 175 w 186"/>
                <a:gd name="T37" fmla="*/ 190 h 270"/>
                <a:gd name="T38" fmla="*/ 151 w 186"/>
                <a:gd name="T39" fmla="*/ 198 h 270"/>
                <a:gd name="T40" fmla="*/ 126 w 186"/>
                <a:gd name="T41" fmla="*/ 203 h 270"/>
                <a:gd name="T42" fmla="*/ 102 w 186"/>
                <a:gd name="T43" fmla="*/ 202 h 270"/>
                <a:gd name="T44" fmla="*/ 88 w 186"/>
                <a:gd name="T45" fmla="*/ 204 h 270"/>
                <a:gd name="T46" fmla="*/ 85 w 186"/>
                <a:gd name="T47" fmla="*/ 219 h 270"/>
                <a:gd name="T48" fmla="*/ 79 w 186"/>
                <a:gd name="T49" fmla="*/ 233 h 270"/>
                <a:gd name="T50" fmla="*/ 69 w 186"/>
                <a:gd name="T51" fmla="*/ 248 h 270"/>
                <a:gd name="T52" fmla="*/ 56 w 186"/>
                <a:gd name="T53" fmla="*/ 260 h 270"/>
                <a:gd name="T54" fmla="*/ 41 w 186"/>
                <a:gd name="T55" fmla="*/ 268 h 270"/>
                <a:gd name="T56" fmla="*/ 28 w 186"/>
                <a:gd name="T57" fmla="*/ 266 h 270"/>
                <a:gd name="T58" fmla="*/ 17 w 186"/>
                <a:gd name="T59" fmla="*/ 259 h 270"/>
                <a:gd name="T60" fmla="*/ 16 w 186"/>
                <a:gd name="T61" fmla="*/ 253 h 270"/>
                <a:gd name="T62" fmla="*/ 29 w 186"/>
                <a:gd name="T63" fmla="*/ 249 h 270"/>
                <a:gd name="T64" fmla="*/ 49 w 186"/>
                <a:gd name="T65" fmla="*/ 242 h 270"/>
                <a:gd name="T66" fmla="*/ 64 w 186"/>
                <a:gd name="T67" fmla="*/ 230 h 270"/>
                <a:gd name="T68" fmla="*/ 73 w 186"/>
                <a:gd name="T69" fmla="*/ 215 h 270"/>
                <a:gd name="T70" fmla="*/ 76 w 186"/>
                <a:gd name="T71" fmla="*/ 201 h 270"/>
                <a:gd name="T72" fmla="*/ 61 w 186"/>
                <a:gd name="T73" fmla="*/ 177 h 270"/>
                <a:gd name="T74" fmla="*/ 35 w 186"/>
                <a:gd name="T75" fmla="*/ 139 h 270"/>
                <a:gd name="T76" fmla="*/ 21 w 186"/>
                <a:gd name="T77" fmla="*/ 96 h 270"/>
                <a:gd name="T78" fmla="*/ 17 w 186"/>
                <a:gd name="T79" fmla="*/ 49 h 270"/>
                <a:gd name="T80" fmla="*/ 16 w 186"/>
                <a:gd name="T81" fmla="*/ 23 h 270"/>
                <a:gd name="T82" fmla="*/ 6 w 186"/>
                <a:gd name="T83" fmla="*/ 22 h 270"/>
                <a:gd name="T84" fmla="*/ 6 w 186"/>
                <a:gd name="T85" fmla="*/ 0 h 2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6"/>
                <a:gd name="T130" fmla="*/ 0 h 270"/>
                <a:gd name="T131" fmla="*/ 186 w 186"/>
                <a:gd name="T132" fmla="*/ 270 h 2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6" h="270">
                  <a:moveTo>
                    <a:pt x="6" y="0"/>
                  </a:moveTo>
                  <a:lnTo>
                    <a:pt x="34" y="3"/>
                  </a:lnTo>
                  <a:lnTo>
                    <a:pt x="56" y="12"/>
                  </a:lnTo>
                  <a:lnTo>
                    <a:pt x="73" y="28"/>
                  </a:lnTo>
                  <a:lnTo>
                    <a:pt x="86" y="46"/>
                  </a:lnTo>
                  <a:lnTo>
                    <a:pt x="93" y="65"/>
                  </a:lnTo>
                  <a:lnTo>
                    <a:pt x="97" y="84"/>
                  </a:lnTo>
                  <a:lnTo>
                    <a:pt x="97" y="99"/>
                  </a:lnTo>
                  <a:lnTo>
                    <a:pt x="92" y="111"/>
                  </a:lnTo>
                  <a:lnTo>
                    <a:pt x="90" y="103"/>
                  </a:lnTo>
                  <a:lnTo>
                    <a:pt x="85" y="82"/>
                  </a:lnTo>
                  <a:lnTo>
                    <a:pt x="75" y="59"/>
                  </a:lnTo>
                  <a:lnTo>
                    <a:pt x="62" y="41"/>
                  </a:lnTo>
                  <a:lnTo>
                    <a:pt x="47" y="32"/>
                  </a:lnTo>
                  <a:lnTo>
                    <a:pt x="38" y="27"/>
                  </a:lnTo>
                  <a:lnTo>
                    <a:pt x="32" y="26"/>
                  </a:lnTo>
                  <a:lnTo>
                    <a:pt x="29" y="26"/>
                  </a:lnTo>
                  <a:lnTo>
                    <a:pt x="31" y="47"/>
                  </a:lnTo>
                  <a:lnTo>
                    <a:pt x="32" y="68"/>
                  </a:lnTo>
                  <a:lnTo>
                    <a:pt x="34" y="90"/>
                  </a:lnTo>
                  <a:lnTo>
                    <a:pt x="38" y="110"/>
                  </a:lnTo>
                  <a:lnTo>
                    <a:pt x="44" y="129"/>
                  </a:lnTo>
                  <a:lnTo>
                    <a:pt x="53" y="148"/>
                  </a:lnTo>
                  <a:lnTo>
                    <a:pt x="64" y="163"/>
                  </a:lnTo>
                  <a:lnTo>
                    <a:pt x="80" y="178"/>
                  </a:lnTo>
                  <a:lnTo>
                    <a:pt x="91" y="184"/>
                  </a:lnTo>
                  <a:lnTo>
                    <a:pt x="103" y="189"/>
                  </a:lnTo>
                  <a:lnTo>
                    <a:pt x="117" y="191"/>
                  </a:lnTo>
                  <a:lnTo>
                    <a:pt x="132" y="192"/>
                  </a:lnTo>
                  <a:lnTo>
                    <a:pt x="145" y="191"/>
                  </a:lnTo>
                  <a:lnTo>
                    <a:pt x="160" y="187"/>
                  </a:lnTo>
                  <a:lnTo>
                    <a:pt x="172" y="183"/>
                  </a:lnTo>
                  <a:lnTo>
                    <a:pt x="183" y="175"/>
                  </a:lnTo>
                  <a:lnTo>
                    <a:pt x="186" y="177"/>
                  </a:lnTo>
                  <a:lnTo>
                    <a:pt x="186" y="178"/>
                  </a:lnTo>
                  <a:lnTo>
                    <a:pt x="186" y="181"/>
                  </a:lnTo>
                  <a:lnTo>
                    <a:pt x="186" y="184"/>
                  </a:lnTo>
                  <a:lnTo>
                    <a:pt x="175" y="190"/>
                  </a:lnTo>
                  <a:lnTo>
                    <a:pt x="163" y="195"/>
                  </a:lnTo>
                  <a:lnTo>
                    <a:pt x="151" y="198"/>
                  </a:lnTo>
                  <a:lnTo>
                    <a:pt x="139" y="201"/>
                  </a:lnTo>
                  <a:lnTo>
                    <a:pt x="126" y="203"/>
                  </a:lnTo>
                  <a:lnTo>
                    <a:pt x="114" y="203"/>
                  </a:lnTo>
                  <a:lnTo>
                    <a:pt x="102" y="202"/>
                  </a:lnTo>
                  <a:lnTo>
                    <a:pt x="91" y="198"/>
                  </a:lnTo>
                  <a:lnTo>
                    <a:pt x="88" y="204"/>
                  </a:lnTo>
                  <a:lnTo>
                    <a:pt x="86" y="212"/>
                  </a:lnTo>
                  <a:lnTo>
                    <a:pt x="85" y="219"/>
                  </a:lnTo>
                  <a:lnTo>
                    <a:pt x="82" y="226"/>
                  </a:lnTo>
                  <a:lnTo>
                    <a:pt x="79" y="233"/>
                  </a:lnTo>
                  <a:lnTo>
                    <a:pt x="74" y="241"/>
                  </a:lnTo>
                  <a:lnTo>
                    <a:pt x="69" y="248"/>
                  </a:lnTo>
                  <a:lnTo>
                    <a:pt x="63" y="254"/>
                  </a:lnTo>
                  <a:lnTo>
                    <a:pt x="56" y="260"/>
                  </a:lnTo>
                  <a:lnTo>
                    <a:pt x="49" y="265"/>
                  </a:lnTo>
                  <a:lnTo>
                    <a:pt x="41" y="268"/>
                  </a:lnTo>
                  <a:lnTo>
                    <a:pt x="33" y="270"/>
                  </a:lnTo>
                  <a:lnTo>
                    <a:pt x="28" y="266"/>
                  </a:lnTo>
                  <a:lnTo>
                    <a:pt x="22" y="262"/>
                  </a:lnTo>
                  <a:lnTo>
                    <a:pt x="17" y="259"/>
                  </a:lnTo>
                  <a:lnTo>
                    <a:pt x="14" y="254"/>
                  </a:lnTo>
                  <a:lnTo>
                    <a:pt x="16" y="253"/>
                  </a:lnTo>
                  <a:lnTo>
                    <a:pt x="22" y="251"/>
                  </a:lnTo>
                  <a:lnTo>
                    <a:pt x="29" y="249"/>
                  </a:lnTo>
                  <a:lnTo>
                    <a:pt x="39" y="245"/>
                  </a:lnTo>
                  <a:lnTo>
                    <a:pt x="49" y="242"/>
                  </a:lnTo>
                  <a:lnTo>
                    <a:pt x="57" y="236"/>
                  </a:lnTo>
                  <a:lnTo>
                    <a:pt x="64" y="230"/>
                  </a:lnTo>
                  <a:lnTo>
                    <a:pt x="69" y="222"/>
                  </a:lnTo>
                  <a:lnTo>
                    <a:pt x="73" y="215"/>
                  </a:lnTo>
                  <a:lnTo>
                    <a:pt x="75" y="208"/>
                  </a:lnTo>
                  <a:lnTo>
                    <a:pt x="76" y="201"/>
                  </a:lnTo>
                  <a:lnTo>
                    <a:pt x="78" y="193"/>
                  </a:lnTo>
                  <a:lnTo>
                    <a:pt x="61" y="177"/>
                  </a:lnTo>
                  <a:lnTo>
                    <a:pt x="46" y="158"/>
                  </a:lnTo>
                  <a:lnTo>
                    <a:pt x="35" y="139"/>
                  </a:lnTo>
                  <a:lnTo>
                    <a:pt x="27" y="117"/>
                  </a:lnTo>
                  <a:lnTo>
                    <a:pt x="21" y="96"/>
                  </a:lnTo>
                  <a:lnTo>
                    <a:pt x="17" y="73"/>
                  </a:lnTo>
                  <a:lnTo>
                    <a:pt x="17" y="49"/>
                  </a:lnTo>
                  <a:lnTo>
                    <a:pt x="20" y="24"/>
                  </a:lnTo>
                  <a:lnTo>
                    <a:pt x="16" y="23"/>
                  </a:lnTo>
                  <a:lnTo>
                    <a:pt x="11" y="22"/>
                  </a:lnTo>
                  <a:lnTo>
                    <a:pt x="6" y="22"/>
                  </a:lnTo>
                  <a:lnTo>
                    <a:pt x="0" y="22"/>
                  </a:lnTo>
                  <a:lnTo>
                    <a:pt x="6" y="0"/>
                  </a:lnTo>
                  <a:close/>
                </a:path>
              </a:pathLst>
            </a:custGeom>
            <a:solidFill>
              <a:srgbClr val="000000"/>
            </a:solidFill>
            <a:ln w="9525">
              <a:noFill/>
              <a:round/>
              <a:headEnd/>
              <a:tailEnd/>
            </a:ln>
          </p:spPr>
          <p:txBody>
            <a:bodyPr/>
            <a:lstStyle/>
            <a:p>
              <a:endParaRPr lang="cs-CZ"/>
            </a:p>
          </p:txBody>
        </p:sp>
        <p:sp>
          <p:nvSpPr>
            <p:cNvPr id="69666" name="Freeform 20"/>
            <p:cNvSpPr>
              <a:spLocks/>
            </p:cNvSpPr>
            <p:nvPr/>
          </p:nvSpPr>
          <p:spPr bwMode="auto">
            <a:xfrm>
              <a:off x="1832" y="1261"/>
              <a:ext cx="44" cy="47"/>
            </a:xfrm>
            <a:custGeom>
              <a:avLst/>
              <a:gdLst>
                <a:gd name="T0" fmla="*/ 28 w 44"/>
                <a:gd name="T1" fmla="*/ 47 h 47"/>
                <a:gd name="T2" fmla="*/ 11 w 44"/>
                <a:gd name="T3" fmla="*/ 41 h 47"/>
                <a:gd name="T4" fmla="*/ 3 w 44"/>
                <a:gd name="T5" fmla="*/ 28 h 47"/>
                <a:gd name="T6" fmla="*/ 0 w 44"/>
                <a:gd name="T7" fmla="*/ 13 h 47"/>
                <a:gd name="T8" fmla="*/ 0 w 44"/>
                <a:gd name="T9" fmla="*/ 3 h 47"/>
                <a:gd name="T10" fmla="*/ 7 w 44"/>
                <a:gd name="T11" fmla="*/ 9 h 47"/>
                <a:gd name="T12" fmla="*/ 11 w 44"/>
                <a:gd name="T13" fmla="*/ 18 h 47"/>
                <a:gd name="T14" fmla="*/ 16 w 44"/>
                <a:gd name="T15" fmla="*/ 28 h 47"/>
                <a:gd name="T16" fmla="*/ 26 w 44"/>
                <a:gd name="T17" fmla="*/ 32 h 47"/>
                <a:gd name="T18" fmla="*/ 33 w 44"/>
                <a:gd name="T19" fmla="*/ 27 h 47"/>
                <a:gd name="T20" fmla="*/ 35 w 44"/>
                <a:gd name="T21" fmla="*/ 19 h 47"/>
                <a:gd name="T22" fmla="*/ 36 w 44"/>
                <a:gd name="T23" fmla="*/ 10 h 47"/>
                <a:gd name="T24" fmla="*/ 39 w 44"/>
                <a:gd name="T25" fmla="*/ 0 h 47"/>
                <a:gd name="T26" fmla="*/ 44 w 44"/>
                <a:gd name="T27" fmla="*/ 12 h 47"/>
                <a:gd name="T28" fmla="*/ 44 w 44"/>
                <a:gd name="T29" fmla="*/ 27 h 47"/>
                <a:gd name="T30" fmla="*/ 39 w 44"/>
                <a:gd name="T31" fmla="*/ 40 h 47"/>
                <a:gd name="T32" fmla="*/ 28 w 44"/>
                <a:gd name="T33" fmla="*/ 47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47"/>
                <a:gd name="T53" fmla="*/ 44 w 4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47">
                  <a:moveTo>
                    <a:pt x="28" y="47"/>
                  </a:moveTo>
                  <a:lnTo>
                    <a:pt x="11" y="41"/>
                  </a:lnTo>
                  <a:lnTo>
                    <a:pt x="3" y="28"/>
                  </a:lnTo>
                  <a:lnTo>
                    <a:pt x="0" y="13"/>
                  </a:lnTo>
                  <a:lnTo>
                    <a:pt x="0" y="3"/>
                  </a:lnTo>
                  <a:lnTo>
                    <a:pt x="7" y="9"/>
                  </a:lnTo>
                  <a:lnTo>
                    <a:pt x="11" y="18"/>
                  </a:lnTo>
                  <a:lnTo>
                    <a:pt x="16" y="28"/>
                  </a:lnTo>
                  <a:lnTo>
                    <a:pt x="26" y="32"/>
                  </a:lnTo>
                  <a:lnTo>
                    <a:pt x="33" y="27"/>
                  </a:lnTo>
                  <a:lnTo>
                    <a:pt x="35" y="19"/>
                  </a:lnTo>
                  <a:lnTo>
                    <a:pt x="36" y="10"/>
                  </a:lnTo>
                  <a:lnTo>
                    <a:pt x="39" y="0"/>
                  </a:lnTo>
                  <a:lnTo>
                    <a:pt x="44" y="12"/>
                  </a:lnTo>
                  <a:lnTo>
                    <a:pt x="44" y="27"/>
                  </a:lnTo>
                  <a:lnTo>
                    <a:pt x="39" y="40"/>
                  </a:lnTo>
                  <a:lnTo>
                    <a:pt x="28" y="47"/>
                  </a:lnTo>
                  <a:close/>
                </a:path>
              </a:pathLst>
            </a:custGeom>
            <a:solidFill>
              <a:srgbClr val="000000"/>
            </a:solidFill>
            <a:ln w="9525">
              <a:noFill/>
              <a:round/>
              <a:headEnd/>
              <a:tailEnd/>
            </a:ln>
          </p:spPr>
          <p:txBody>
            <a:bodyPr/>
            <a:lstStyle/>
            <a:p>
              <a:endParaRPr lang="cs-CZ"/>
            </a:p>
          </p:txBody>
        </p:sp>
        <p:sp>
          <p:nvSpPr>
            <p:cNvPr id="69667" name="Freeform 21"/>
            <p:cNvSpPr>
              <a:spLocks/>
            </p:cNvSpPr>
            <p:nvPr/>
          </p:nvSpPr>
          <p:spPr bwMode="auto">
            <a:xfrm>
              <a:off x="1800" y="1384"/>
              <a:ext cx="48" cy="24"/>
            </a:xfrm>
            <a:custGeom>
              <a:avLst/>
              <a:gdLst>
                <a:gd name="T0" fmla="*/ 41 w 48"/>
                <a:gd name="T1" fmla="*/ 20 h 24"/>
                <a:gd name="T2" fmla="*/ 36 w 48"/>
                <a:gd name="T3" fmla="*/ 22 h 24"/>
                <a:gd name="T4" fmla="*/ 30 w 48"/>
                <a:gd name="T5" fmla="*/ 23 h 24"/>
                <a:gd name="T6" fmla="*/ 25 w 48"/>
                <a:gd name="T7" fmla="*/ 24 h 24"/>
                <a:gd name="T8" fmla="*/ 21 w 48"/>
                <a:gd name="T9" fmla="*/ 24 h 24"/>
                <a:gd name="T10" fmla="*/ 17 w 48"/>
                <a:gd name="T11" fmla="*/ 24 h 24"/>
                <a:gd name="T12" fmla="*/ 12 w 48"/>
                <a:gd name="T13" fmla="*/ 23 h 24"/>
                <a:gd name="T14" fmla="*/ 8 w 48"/>
                <a:gd name="T15" fmla="*/ 21 h 24"/>
                <a:gd name="T16" fmla="*/ 4 w 48"/>
                <a:gd name="T17" fmla="*/ 18 h 24"/>
                <a:gd name="T18" fmla="*/ 0 w 48"/>
                <a:gd name="T19" fmla="*/ 11 h 24"/>
                <a:gd name="T20" fmla="*/ 6 w 48"/>
                <a:gd name="T21" fmla="*/ 12 h 24"/>
                <a:gd name="T22" fmla="*/ 12 w 48"/>
                <a:gd name="T23" fmla="*/ 14 h 24"/>
                <a:gd name="T24" fmla="*/ 18 w 48"/>
                <a:gd name="T25" fmla="*/ 14 h 24"/>
                <a:gd name="T26" fmla="*/ 24 w 48"/>
                <a:gd name="T27" fmla="*/ 12 h 24"/>
                <a:gd name="T28" fmla="*/ 29 w 48"/>
                <a:gd name="T29" fmla="*/ 10 h 24"/>
                <a:gd name="T30" fmla="*/ 35 w 48"/>
                <a:gd name="T31" fmla="*/ 8 h 24"/>
                <a:gd name="T32" fmla="*/ 42 w 48"/>
                <a:gd name="T33" fmla="*/ 4 h 24"/>
                <a:gd name="T34" fmla="*/ 48 w 48"/>
                <a:gd name="T35" fmla="*/ 0 h 24"/>
                <a:gd name="T36" fmla="*/ 48 w 48"/>
                <a:gd name="T37" fmla="*/ 3 h 24"/>
                <a:gd name="T38" fmla="*/ 47 w 48"/>
                <a:gd name="T39" fmla="*/ 8 h 24"/>
                <a:gd name="T40" fmla="*/ 44 w 48"/>
                <a:gd name="T41" fmla="*/ 14 h 24"/>
                <a:gd name="T42" fmla="*/ 41 w 48"/>
                <a:gd name="T43" fmla="*/ 20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24"/>
                <a:gd name="T68" fmla="*/ 48 w 48"/>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24">
                  <a:moveTo>
                    <a:pt x="41" y="20"/>
                  </a:moveTo>
                  <a:lnTo>
                    <a:pt x="36" y="22"/>
                  </a:lnTo>
                  <a:lnTo>
                    <a:pt x="30" y="23"/>
                  </a:lnTo>
                  <a:lnTo>
                    <a:pt x="25" y="24"/>
                  </a:lnTo>
                  <a:lnTo>
                    <a:pt x="21" y="24"/>
                  </a:lnTo>
                  <a:lnTo>
                    <a:pt x="17" y="24"/>
                  </a:lnTo>
                  <a:lnTo>
                    <a:pt x="12" y="23"/>
                  </a:lnTo>
                  <a:lnTo>
                    <a:pt x="8" y="21"/>
                  </a:lnTo>
                  <a:lnTo>
                    <a:pt x="4" y="18"/>
                  </a:lnTo>
                  <a:lnTo>
                    <a:pt x="0" y="11"/>
                  </a:lnTo>
                  <a:lnTo>
                    <a:pt x="6" y="12"/>
                  </a:lnTo>
                  <a:lnTo>
                    <a:pt x="12" y="14"/>
                  </a:lnTo>
                  <a:lnTo>
                    <a:pt x="18" y="14"/>
                  </a:lnTo>
                  <a:lnTo>
                    <a:pt x="24" y="12"/>
                  </a:lnTo>
                  <a:lnTo>
                    <a:pt x="29" y="10"/>
                  </a:lnTo>
                  <a:lnTo>
                    <a:pt x="35" y="8"/>
                  </a:lnTo>
                  <a:lnTo>
                    <a:pt x="42" y="4"/>
                  </a:lnTo>
                  <a:lnTo>
                    <a:pt x="48" y="0"/>
                  </a:lnTo>
                  <a:lnTo>
                    <a:pt x="48" y="3"/>
                  </a:lnTo>
                  <a:lnTo>
                    <a:pt x="47" y="8"/>
                  </a:lnTo>
                  <a:lnTo>
                    <a:pt x="44" y="14"/>
                  </a:lnTo>
                  <a:lnTo>
                    <a:pt x="41" y="20"/>
                  </a:lnTo>
                  <a:close/>
                </a:path>
              </a:pathLst>
            </a:custGeom>
            <a:solidFill>
              <a:srgbClr val="000000"/>
            </a:solidFill>
            <a:ln w="9525">
              <a:noFill/>
              <a:round/>
              <a:headEnd/>
              <a:tailEnd/>
            </a:ln>
          </p:spPr>
          <p:txBody>
            <a:bodyPr/>
            <a:lstStyle/>
            <a:p>
              <a:endParaRPr lang="cs-CZ"/>
            </a:p>
          </p:txBody>
        </p:sp>
        <p:sp>
          <p:nvSpPr>
            <p:cNvPr id="69668" name="Freeform 22"/>
            <p:cNvSpPr>
              <a:spLocks/>
            </p:cNvSpPr>
            <p:nvPr/>
          </p:nvSpPr>
          <p:spPr bwMode="auto">
            <a:xfrm>
              <a:off x="1995" y="1512"/>
              <a:ext cx="39" cy="84"/>
            </a:xfrm>
            <a:custGeom>
              <a:avLst/>
              <a:gdLst>
                <a:gd name="T0" fmla="*/ 39 w 39"/>
                <a:gd name="T1" fmla="*/ 5 h 84"/>
                <a:gd name="T2" fmla="*/ 25 w 39"/>
                <a:gd name="T3" fmla="*/ 21 h 84"/>
                <a:gd name="T4" fmla="*/ 18 w 39"/>
                <a:gd name="T5" fmla="*/ 40 h 84"/>
                <a:gd name="T6" fmla="*/ 16 w 39"/>
                <a:gd name="T7" fmla="*/ 61 h 84"/>
                <a:gd name="T8" fmla="*/ 18 w 39"/>
                <a:gd name="T9" fmla="*/ 75 h 84"/>
                <a:gd name="T10" fmla="*/ 16 w 39"/>
                <a:gd name="T11" fmla="*/ 79 h 84"/>
                <a:gd name="T12" fmla="*/ 14 w 39"/>
                <a:gd name="T13" fmla="*/ 82 h 84"/>
                <a:gd name="T14" fmla="*/ 12 w 39"/>
                <a:gd name="T15" fmla="*/ 84 h 84"/>
                <a:gd name="T16" fmla="*/ 7 w 39"/>
                <a:gd name="T17" fmla="*/ 84 h 84"/>
                <a:gd name="T18" fmla="*/ 4 w 39"/>
                <a:gd name="T19" fmla="*/ 79 h 84"/>
                <a:gd name="T20" fmla="*/ 1 w 39"/>
                <a:gd name="T21" fmla="*/ 74 h 84"/>
                <a:gd name="T22" fmla="*/ 0 w 39"/>
                <a:gd name="T23" fmla="*/ 68 h 84"/>
                <a:gd name="T24" fmla="*/ 1 w 39"/>
                <a:gd name="T25" fmla="*/ 62 h 84"/>
                <a:gd name="T26" fmla="*/ 5 w 39"/>
                <a:gd name="T27" fmla="*/ 47 h 84"/>
                <a:gd name="T28" fmla="*/ 11 w 39"/>
                <a:gd name="T29" fmla="*/ 30 h 84"/>
                <a:gd name="T30" fmla="*/ 22 w 39"/>
                <a:gd name="T31" fmla="*/ 14 h 84"/>
                <a:gd name="T32" fmla="*/ 35 w 39"/>
                <a:gd name="T33" fmla="*/ 0 h 84"/>
                <a:gd name="T34" fmla="*/ 39 w 39"/>
                <a:gd name="T35" fmla="*/ 5 h 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84"/>
                <a:gd name="T56" fmla="*/ 39 w 39"/>
                <a:gd name="T57" fmla="*/ 84 h 8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84">
                  <a:moveTo>
                    <a:pt x="39" y="5"/>
                  </a:moveTo>
                  <a:lnTo>
                    <a:pt x="25" y="21"/>
                  </a:lnTo>
                  <a:lnTo>
                    <a:pt x="18" y="40"/>
                  </a:lnTo>
                  <a:lnTo>
                    <a:pt x="16" y="61"/>
                  </a:lnTo>
                  <a:lnTo>
                    <a:pt x="18" y="75"/>
                  </a:lnTo>
                  <a:lnTo>
                    <a:pt x="16" y="79"/>
                  </a:lnTo>
                  <a:lnTo>
                    <a:pt x="14" y="82"/>
                  </a:lnTo>
                  <a:lnTo>
                    <a:pt x="12" y="84"/>
                  </a:lnTo>
                  <a:lnTo>
                    <a:pt x="7" y="84"/>
                  </a:lnTo>
                  <a:lnTo>
                    <a:pt x="4" y="79"/>
                  </a:lnTo>
                  <a:lnTo>
                    <a:pt x="1" y="74"/>
                  </a:lnTo>
                  <a:lnTo>
                    <a:pt x="0" y="68"/>
                  </a:lnTo>
                  <a:lnTo>
                    <a:pt x="1" y="62"/>
                  </a:lnTo>
                  <a:lnTo>
                    <a:pt x="5" y="47"/>
                  </a:lnTo>
                  <a:lnTo>
                    <a:pt x="11" y="30"/>
                  </a:lnTo>
                  <a:lnTo>
                    <a:pt x="22" y="14"/>
                  </a:lnTo>
                  <a:lnTo>
                    <a:pt x="35" y="0"/>
                  </a:lnTo>
                  <a:lnTo>
                    <a:pt x="39" y="5"/>
                  </a:lnTo>
                  <a:close/>
                </a:path>
              </a:pathLst>
            </a:custGeom>
            <a:solidFill>
              <a:srgbClr val="000000"/>
            </a:solidFill>
            <a:ln w="9525">
              <a:noFill/>
              <a:round/>
              <a:headEnd/>
              <a:tailEnd/>
            </a:ln>
          </p:spPr>
          <p:txBody>
            <a:bodyPr/>
            <a:lstStyle/>
            <a:p>
              <a:endParaRPr lang="cs-CZ"/>
            </a:p>
          </p:txBody>
        </p:sp>
        <p:sp>
          <p:nvSpPr>
            <p:cNvPr id="69669" name="Freeform 23"/>
            <p:cNvSpPr>
              <a:spLocks/>
            </p:cNvSpPr>
            <p:nvPr/>
          </p:nvSpPr>
          <p:spPr bwMode="auto">
            <a:xfrm>
              <a:off x="1665" y="1530"/>
              <a:ext cx="35" cy="78"/>
            </a:xfrm>
            <a:custGeom>
              <a:avLst/>
              <a:gdLst>
                <a:gd name="T0" fmla="*/ 32 w 35"/>
                <a:gd name="T1" fmla="*/ 75 h 78"/>
                <a:gd name="T2" fmla="*/ 27 w 35"/>
                <a:gd name="T3" fmla="*/ 76 h 78"/>
                <a:gd name="T4" fmla="*/ 22 w 35"/>
                <a:gd name="T5" fmla="*/ 78 h 78"/>
                <a:gd name="T6" fmla="*/ 18 w 35"/>
                <a:gd name="T7" fmla="*/ 76 h 78"/>
                <a:gd name="T8" fmla="*/ 15 w 35"/>
                <a:gd name="T9" fmla="*/ 72 h 78"/>
                <a:gd name="T10" fmla="*/ 19 w 35"/>
                <a:gd name="T11" fmla="*/ 57 h 78"/>
                <a:gd name="T12" fmla="*/ 19 w 35"/>
                <a:gd name="T13" fmla="*/ 43 h 78"/>
                <a:gd name="T14" fmla="*/ 16 w 35"/>
                <a:gd name="T15" fmla="*/ 27 h 78"/>
                <a:gd name="T16" fmla="*/ 10 w 35"/>
                <a:gd name="T17" fmla="*/ 14 h 78"/>
                <a:gd name="T18" fmla="*/ 8 w 35"/>
                <a:gd name="T19" fmla="*/ 11 h 78"/>
                <a:gd name="T20" fmla="*/ 4 w 35"/>
                <a:gd name="T21" fmla="*/ 8 h 78"/>
                <a:gd name="T22" fmla="*/ 2 w 35"/>
                <a:gd name="T23" fmla="*/ 5 h 78"/>
                <a:gd name="T24" fmla="*/ 0 w 35"/>
                <a:gd name="T25" fmla="*/ 2 h 78"/>
                <a:gd name="T26" fmla="*/ 3 w 35"/>
                <a:gd name="T27" fmla="*/ 0 h 78"/>
                <a:gd name="T28" fmla="*/ 7 w 35"/>
                <a:gd name="T29" fmla="*/ 2 h 78"/>
                <a:gd name="T30" fmla="*/ 10 w 35"/>
                <a:gd name="T31" fmla="*/ 3 h 78"/>
                <a:gd name="T32" fmla="*/ 13 w 35"/>
                <a:gd name="T33" fmla="*/ 6 h 78"/>
                <a:gd name="T34" fmla="*/ 24 w 35"/>
                <a:gd name="T35" fmla="*/ 22 h 78"/>
                <a:gd name="T36" fmla="*/ 32 w 35"/>
                <a:gd name="T37" fmla="*/ 39 h 78"/>
                <a:gd name="T38" fmla="*/ 35 w 35"/>
                <a:gd name="T39" fmla="*/ 56 h 78"/>
                <a:gd name="T40" fmla="*/ 32 w 35"/>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78"/>
                <a:gd name="T65" fmla="*/ 35 w 35"/>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78">
                  <a:moveTo>
                    <a:pt x="32" y="75"/>
                  </a:moveTo>
                  <a:lnTo>
                    <a:pt x="27" y="76"/>
                  </a:lnTo>
                  <a:lnTo>
                    <a:pt x="22" y="78"/>
                  </a:lnTo>
                  <a:lnTo>
                    <a:pt x="18" y="76"/>
                  </a:lnTo>
                  <a:lnTo>
                    <a:pt x="15" y="72"/>
                  </a:lnTo>
                  <a:lnTo>
                    <a:pt x="19" y="57"/>
                  </a:lnTo>
                  <a:lnTo>
                    <a:pt x="19" y="43"/>
                  </a:lnTo>
                  <a:lnTo>
                    <a:pt x="16" y="27"/>
                  </a:lnTo>
                  <a:lnTo>
                    <a:pt x="10" y="14"/>
                  </a:lnTo>
                  <a:lnTo>
                    <a:pt x="8" y="11"/>
                  </a:lnTo>
                  <a:lnTo>
                    <a:pt x="4" y="8"/>
                  </a:lnTo>
                  <a:lnTo>
                    <a:pt x="2" y="5"/>
                  </a:lnTo>
                  <a:lnTo>
                    <a:pt x="0" y="2"/>
                  </a:lnTo>
                  <a:lnTo>
                    <a:pt x="3" y="0"/>
                  </a:lnTo>
                  <a:lnTo>
                    <a:pt x="7" y="2"/>
                  </a:lnTo>
                  <a:lnTo>
                    <a:pt x="10" y="3"/>
                  </a:lnTo>
                  <a:lnTo>
                    <a:pt x="13" y="6"/>
                  </a:lnTo>
                  <a:lnTo>
                    <a:pt x="24" y="22"/>
                  </a:lnTo>
                  <a:lnTo>
                    <a:pt x="32" y="39"/>
                  </a:lnTo>
                  <a:lnTo>
                    <a:pt x="35" y="56"/>
                  </a:lnTo>
                  <a:lnTo>
                    <a:pt x="32" y="75"/>
                  </a:lnTo>
                  <a:close/>
                </a:path>
              </a:pathLst>
            </a:custGeom>
            <a:solidFill>
              <a:srgbClr val="000000"/>
            </a:solidFill>
            <a:ln w="9525">
              <a:noFill/>
              <a:round/>
              <a:headEnd/>
              <a:tailEnd/>
            </a:ln>
          </p:spPr>
          <p:txBody>
            <a:bodyPr/>
            <a:lstStyle/>
            <a:p>
              <a:endParaRPr lang="cs-CZ"/>
            </a:p>
          </p:txBody>
        </p:sp>
        <p:sp>
          <p:nvSpPr>
            <p:cNvPr id="69670" name="Freeform 24"/>
            <p:cNvSpPr>
              <a:spLocks/>
            </p:cNvSpPr>
            <p:nvPr/>
          </p:nvSpPr>
          <p:spPr bwMode="auto">
            <a:xfrm>
              <a:off x="1843" y="1935"/>
              <a:ext cx="15" cy="25"/>
            </a:xfrm>
            <a:custGeom>
              <a:avLst/>
              <a:gdLst>
                <a:gd name="T0" fmla="*/ 13 w 15"/>
                <a:gd name="T1" fmla="*/ 2 h 25"/>
                <a:gd name="T2" fmla="*/ 11 w 15"/>
                <a:gd name="T3" fmla="*/ 3 h 25"/>
                <a:gd name="T4" fmla="*/ 8 w 15"/>
                <a:gd name="T5" fmla="*/ 7 h 25"/>
                <a:gd name="T6" fmla="*/ 7 w 15"/>
                <a:gd name="T7" fmla="*/ 11 h 25"/>
                <a:gd name="T8" fmla="*/ 7 w 15"/>
                <a:gd name="T9" fmla="*/ 14 h 25"/>
                <a:gd name="T10" fmla="*/ 10 w 15"/>
                <a:gd name="T11" fmla="*/ 17 h 25"/>
                <a:gd name="T12" fmla="*/ 13 w 15"/>
                <a:gd name="T13" fmla="*/ 19 h 25"/>
                <a:gd name="T14" fmla="*/ 15 w 15"/>
                <a:gd name="T15" fmla="*/ 22 h 25"/>
                <a:gd name="T16" fmla="*/ 13 w 15"/>
                <a:gd name="T17" fmla="*/ 25 h 25"/>
                <a:gd name="T18" fmla="*/ 7 w 15"/>
                <a:gd name="T19" fmla="*/ 25 h 25"/>
                <a:gd name="T20" fmla="*/ 4 w 15"/>
                <a:gd name="T21" fmla="*/ 23 h 25"/>
                <a:gd name="T22" fmla="*/ 1 w 15"/>
                <a:gd name="T23" fmla="*/ 19 h 25"/>
                <a:gd name="T24" fmla="*/ 0 w 15"/>
                <a:gd name="T25" fmla="*/ 16 h 25"/>
                <a:gd name="T26" fmla="*/ 2 w 15"/>
                <a:gd name="T27" fmla="*/ 6 h 25"/>
                <a:gd name="T28" fmla="*/ 7 w 15"/>
                <a:gd name="T29" fmla="*/ 1 h 25"/>
                <a:gd name="T30" fmla="*/ 11 w 15"/>
                <a:gd name="T31" fmla="*/ 0 h 25"/>
                <a:gd name="T32" fmla="*/ 13 w 1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5"/>
                <a:gd name="T53" fmla="*/ 15 w 1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5">
                  <a:moveTo>
                    <a:pt x="13" y="2"/>
                  </a:moveTo>
                  <a:lnTo>
                    <a:pt x="11" y="3"/>
                  </a:lnTo>
                  <a:lnTo>
                    <a:pt x="8" y="7"/>
                  </a:lnTo>
                  <a:lnTo>
                    <a:pt x="7" y="11"/>
                  </a:lnTo>
                  <a:lnTo>
                    <a:pt x="7" y="14"/>
                  </a:lnTo>
                  <a:lnTo>
                    <a:pt x="10" y="17"/>
                  </a:lnTo>
                  <a:lnTo>
                    <a:pt x="13" y="19"/>
                  </a:lnTo>
                  <a:lnTo>
                    <a:pt x="15" y="22"/>
                  </a:lnTo>
                  <a:lnTo>
                    <a:pt x="13" y="25"/>
                  </a:lnTo>
                  <a:lnTo>
                    <a:pt x="7" y="25"/>
                  </a:lnTo>
                  <a:lnTo>
                    <a:pt x="4" y="23"/>
                  </a:lnTo>
                  <a:lnTo>
                    <a:pt x="1" y="19"/>
                  </a:lnTo>
                  <a:lnTo>
                    <a:pt x="0" y="16"/>
                  </a:lnTo>
                  <a:lnTo>
                    <a:pt x="2" y="6"/>
                  </a:lnTo>
                  <a:lnTo>
                    <a:pt x="7" y="1"/>
                  </a:lnTo>
                  <a:lnTo>
                    <a:pt x="11" y="0"/>
                  </a:lnTo>
                  <a:lnTo>
                    <a:pt x="13" y="2"/>
                  </a:lnTo>
                  <a:close/>
                </a:path>
              </a:pathLst>
            </a:custGeom>
            <a:solidFill>
              <a:srgbClr val="000000"/>
            </a:solidFill>
            <a:ln w="9525">
              <a:noFill/>
              <a:round/>
              <a:headEnd/>
              <a:tailEnd/>
            </a:ln>
          </p:spPr>
          <p:txBody>
            <a:bodyPr/>
            <a:lstStyle/>
            <a:p>
              <a:endParaRPr lang="cs-CZ"/>
            </a:p>
          </p:txBody>
        </p:sp>
        <p:sp>
          <p:nvSpPr>
            <p:cNvPr id="69671" name="Freeform 25"/>
            <p:cNvSpPr>
              <a:spLocks/>
            </p:cNvSpPr>
            <p:nvPr/>
          </p:nvSpPr>
          <p:spPr bwMode="auto">
            <a:xfrm>
              <a:off x="1718" y="1975"/>
              <a:ext cx="266" cy="40"/>
            </a:xfrm>
            <a:custGeom>
              <a:avLst/>
              <a:gdLst>
                <a:gd name="T0" fmla="*/ 131 w 266"/>
                <a:gd name="T1" fmla="*/ 26 h 40"/>
                <a:gd name="T2" fmla="*/ 150 w 266"/>
                <a:gd name="T3" fmla="*/ 26 h 40"/>
                <a:gd name="T4" fmla="*/ 170 w 266"/>
                <a:gd name="T5" fmla="*/ 25 h 40"/>
                <a:gd name="T6" fmla="*/ 189 w 266"/>
                <a:gd name="T7" fmla="*/ 24 h 40"/>
                <a:gd name="T8" fmla="*/ 207 w 266"/>
                <a:gd name="T9" fmla="*/ 21 h 40"/>
                <a:gd name="T10" fmla="*/ 223 w 266"/>
                <a:gd name="T11" fmla="*/ 18 h 40"/>
                <a:gd name="T12" fmla="*/ 238 w 266"/>
                <a:gd name="T13" fmla="*/ 15 h 40"/>
                <a:gd name="T14" fmla="*/ 252 w 266"/>
                <a:gd name="T15" fmla="*/ 12 h 40"/>
                <a:gd name="T16" fmla="*/ 264 w 266"/>
                <a:gd name="T17" fmla="*/ 8 h 40"/>
                <a:gd name="T18" fmla="*/ 266 w 266"/>
                <a:gd name="T19" fmla="*/ 11 h 40"/>
                <a:gd name="T20" fmla="*/ 266 w 266"/>
                <a:gd name="T21" fmla="*/ 15 h 40"/>
                <a:gd name="T22" fmla="*/ 261 w 266"/>
                <a:gd name="T23" fmla="*/ 20 h 40"/>
                <a:gd name="T24" fmla="*/ 257 w 266"/>
                <a:gd name="T25" fmla="*/ 23 h 40"/>
                <a:gd name="T26" fmla="*/ 244 w 266"/>
                <a:gd name="T27" fmla="*/ 26 h 40"/>
                <a:gd name="T28" fmla="*/ 231 w 266"/>
                <a:gd name="T29" fmla="*/ 30 h 40"/>
                <a:gd name="T30" fmla="*/ 218 w 266"/>
                <a:gd name="T31" fmla="*/ 34 h 40"/>
                <a:gd name="T32" fmla="*/ 203 w 266"/>
                <a:gd name="T33" fmla="*/ 36 h 40"/>
                <a:gd name="T34" fmla="*/ 188 w 266"/>
                <a:gd name="T35" fmla="*/ 37 h 40"/>
                <a:gd name="T36" fmla="*/ 173 w 266"/>
                <a:gd name="T37" fmla="*/ 38 h 40"/>
                <a:gd name="T38" fmla="*/ 156 w 266"/>
                <a:gd name="T39" fmla="*/ 40 h 40"/>
                <a:gd name="T40" fmla="*/ 141 w 266"/>
                <a:gd name="T41" fmla="*/ 40 h 40"/>
                <a:gd name="T42" fmla="*/ 124 w 266"/>
                <a:gd name="T43" fmla="*/ 40 h 40"/>
                <a:gd name="T44" fmla="*/ 107 w 266"/>
                <a:gd name="T45" fmla="*/ 37 h 40"/>
                <a:gd name="T46" fmla="*/ 90 w 266"/>
                <a:gd name="T47" fmla="*/ 36 h 40"/>
                <a:gd name="T48" fmla="*/ 73 w 266"/>
                <a:gd name="T49" fmla="*/ 32 h 40"/>
                <a:gd name="T50" fmla="*/ 56 w 266"/>
                <a:gd name="T51" fmla="*/ 29 h 40"/>
                <a:gd name="T52" fmla="*/ 39 w 266"/>
                <a:gd name="T53" fmla="*/ 25 h 40"/>
                <a:gd name="T54" fmla="*/ 23 w 266"/>
                <a:gd name="T55" fmla="*/ 19 h 40"/>
                <a:gd name="T56" fmla="*/ 6 w 266"/>
                <a:gd name="T57" fmla="*/ 13 h 40"/>
                <a:gd name="T58" fmla="*/ 2 w 266"/>
                <a:gd name="T59" fmla="*/ 11 h 40"/>
                <a:gd name="T60" fmla="*/ 0 w 266"/>
                <a:gd name="T61" fmla="*/ 7 h 40"/>
                <a:gd name="T62" fmla="*/ 0 w 266"/>
                <a:gd name="T63" fmla="*/ 3 h 40"/>
                <a:gd name="T64" fmla="*/ 1 w 266"/>
                <a:gd name="T65" fmla="*/ 0 h 40"/>
                <a:gd name="T66" fmla="*/ 4 w 266"/>
                <a:gd name="T67" fmla="*/ 1 h 40"/>
                <a:gd name="T68" fmla="*/ 14 w 266"/>
                <a:gd name="T69" fmla="*/ 3 h 40"/>
                <a:gd name="T70" fmla="*/ 27 w 266"/>
                <a:gd name="T71" fmla="*/ 8 h 40"/>
                <a:gd name="T72" fmla="*/ 45 w 266"/>
                <a:gd name="T73" fmla="*/ 13 h 40"/>
                <a:gd name="T74" fmla="*/ 66 w 266"/>
                <a:gd name="T75" fmla="*/ 18 h 40"/>
                <a:gd name="T76" fmla="*/ 88 w 266"/>
                <a:gd name="T77" fmla="*/ 21 h 40"/>
                <a:gd name="T78" fmla="*/ 109 w 266"/>
                <a:gd name="T79" fmla="*/ 25 h 40"/>
                <a:gd name="T80" fmla="*/ 131 w 266"/>
                <a:gd name="T81" fmla="*/ 26 h 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6"/>
                <a:gd name="T124" fmla="*/ 0 h 40"/>
                <a:gd name="T125" fmla="*/ 266 w 266"/>
                <a:gd name="T126" fmla="*/ 40 h 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6" h="40">
                  <a:moveTo>
                    <a:pt x="131" y="26"/>
                  </a:moveTo>
                  <a:lnTo>
                    <a:pt x="150" y="26"/>
                  </a:lnTo>
                  <a:lnTo>
                    <a:pt x="170" y="25"/>
                  </a:lnTo>
                  <a:lnTo>
                    <a:pt x="189" y="24"/>
                  </a:lnTo>
                  <a:lnTo>
                    <a:pt x="207" y="21"/>
                  </a:lnTo>
                  <a:lnTo>
                    <a:pt x="223" y="18"/>
                  </a:lnTo>
                  <a:lnTo>
                    <a:pt x="238" y="15"/>
                  </a:lnTo>
                  <a:lnTo>
                    <a:pt x="252" y="12"/>
                  </a:lnTo>
                  <a:lnTo>
                    <a:pt x="264" y="8"/>
                  </a:lnTo>
                  <a:lnTo>
                    <a:pt x="266" y="11"/>
                  </a:lnTo>
                  <a:lnTo>
                    <a:pt x="266" y="15"/>
                  </a:lnTo>
                  <a:lnTo>
                    <a:pt x="261" y="20"/>
                  </a:lnTo>
                  <a:lnTo>
                    <a:pt x="257" y="23"/>
                  </a:lnTo>
                  <a:lnTo>
                    <a:pt x="244" y="26"/>
                  </a:lnTo>
                  <a:lnTo>
                    <a:pt x="231" y="30"/>
                  </a:lnTo>
                  <a:lnTo>
                    <a:pt x="218" y="34"/>
                  </a:lnTo>
                  <a:lnTo>
                    <a:pt x="203" y="36"/>
                  </a:lnTo>
                  <a:lnTo>
                    <a:pt x="188" y="37"/>
                  </a:lnTo>
                  <a:lnTo>
                    <a:pt x="173" y="38"/>
                  </a:lnTo>
                  <a:lnTo>
                    <a:pt x="156" y="40"/>
                  </a:lnTo>
                  <a:lnTo>
                    <a:pt x="141" y="40"/>
                  </a:lnTo>
                  <a:lnTo>
                    <a:pt x="124" y="40"/>
                  </a:lnTo>
                  <a:lnTo>
                    <a:pt x="107" y="37"/>
                  </a:lnTo>
                  <a:lnTo>
                    <a:pt x="90" y="36"/>
                  </a:lnTo>
                  <a:lnTo>
                    <a:pt x="73" y="32"/>
                  </a:lnTo>
                  <a:lnTo>
                    <a:pt x="56" y="29"/>
                  </a:lnTo>
                  <a:lnTo>
                    <a:pt x="39" y="25"/>
                  </a:lnTo>
                  <a:lnTo>
                    <a:pt x="23" y="19"/>
                  </a:lnTo>
                  <a:lnTo>
                    <a:pt x="6" y="13"/>
                  </a:lnTo>
                  <a:lnTo>
                    <a:pt x="2" y="11"/>
                  </a:lnTo>
                  <a:lnTo>
                    <a:pt x="0" y="7"/>
                  </a:lnTo>
                  <a:lnTo>
                    <a:pt x="0" y="3"/>
                  </a:lnTo>
                  <a:lnTo>
                    <a:pt x="1" y="0"/>
                  </a:lnTo>
                  <a:lnTo>
                    <a:pt x="4" y="1"/>
                  </a:lnTo>
                  <a:lnTo>
                    <a:pt x="14" y="3"/>
                  </a:lnTo>
                  <a:lnTo>
                    <a:pt x="27" y="8"/>
                  </a:lnTo>
                  <a:lnTo>
                    <a:pt x="45" y="13"/>
                  </a:lnTo>
                  <a:lnTo>
                    <a:pt x="66" y="18"/>
                  </a:lnTo>
                  <a:lnTo>
                    <a:pt x="88" y="21"/>
                  </a:lnTo>
                  <a:lnTo>
                    <a:pt x="109" y="25"/>
                  </a:lnTo>
                  <a:lnTo>
                    <a:pt x="131" y="26"/>
                  </a:lnTo>
                  <a:close/>
                </a:path>
              </a:pathLst>
            </a:custGeom>
            <a:solidFill>
              <a:srgbClr val="000000"/>
            </a:solidFill>
            <a:ln w="9525">
              <a:noFill/>
              <a:round/>
              <a:headEnd/>
              <a:tailEnd/>
            </a:ln>
          </p:spPr>
          <p:txBody>
            <a:bodyPr/>
            <a:lstStyle/>
            <a:p>
              <a:endParaRPr lang="cs-CZ"/>
            </a:p>
          </p:txBody>
        </p:sp>
        <p:sp>
          <p:nvSpPr>
            <p:cNvPr id="69672" name="Freeform 26"/>
            <p:cNvSpPr>
              <a:spLocks/>
            </p:cNvSpPr>
            <p:nvPr/>
          </p:nvSpPr>
          <p:spPr bwMode="auto">
            <a:xfrm>
              <a:off x="1937" y="2519"/>
              <a:ext cx="10" cy="49"/>
            </a:xfrm>
            <a:custGeom>
              <a:avLst/>
              <a:gdLst>
                <a:gd name="T0" fmla="*/ 7 w 10"/>
                <a:gd name="T1" fmla="*/ 0 h 49"/>
                <a:gd name="T2" fmla="*/ 9 w 10"/>
                <a:gd name="T3" fmla="*/ 14 h 49"/>
                <a:gd name="T4" fmla="*/ 10 w 10"/>
                <a:gd name="T5" fmla="*/ 28 h 49"/>
                <a:gd name="T6" fmla="*/ 9 w 10"/>
                <a:gd name="T7" fmla="*/ 40 h 49"/>
                <a:gd name="T8" fmla="*/ 0 w 10"/>
                <a:gd name="T9" fmla="*/ 49 h 49"/>
                <a:gd name="T10" fmla="*/ 0 w 10"/>
                <a:gd name="T11" fmla="*/ 38 h 49"/>
                <a:gd name="T12" fmla="*/ 1 w 10"/>
                <a:gd name="T13" fmla="*/ 26 h 49"/>
                <a:gd name="T14" fmla="*/ 1 w 10"/>
                <a:gd name="T15" fmla="*/ 15 h 49"/>
                <a:gd name="T16" fmla="*/ 1 w 10"/>
                <a:gd name="T17" fmla="*/ 3 h 49"/>
                <a:gd name="T18" fmla="*/ 3 w 10"/>
                <a:gd name="T19" fmla="*/ 1 h 49"/>
                <a:gd name="T20" fmla="*/ 4 w 10"/>
                <a:gd name="T21" fmla="*/ 1 h 49"/>
                <a:gd name="T22" fmla="*/ 6 w 10"/>
                <a:gd name="T23" fmla="*/ 0 h 49"/>
                <a:gd name="T24" fmla="*/ 7 w 1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49"/>
                <a:gd name="T41" fmla="*/ 10 w 1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49">
                  <a:moveTo>
                    <a:pt x="7" y="0"/>
                  </a:moveTo>
                  <a:lnTo>
                    <a:pt x="9" y="14"/>
                  </a:lnTo>
                  <a:lnTo>
                    <a:pt x="10" y="28"/>
                  </a:lnTo>
                  <a:lnTo>
                    <a:pt x="9" y="40"/>
                  </a:lnTo>
                  <a:lnTo>
                    <a:pt x="0" y="49"/>
                  </a:lnTo>
                  <a:lnTo>
                    <a:pt x="0" y="38"/>
                  </a:lnTo>
                  <a:lnTo>
                    <a:pt x="1" y="26"/>
                  </a:lnTo>
                  <a:lnTo>
                    <a:pt x="1" y="15"/>
                  </a:lnTo>
                  <a:lnTo>
                    <a:pt x="1" y="3"/>
                  </a:lnTo>
                  <a:lnTo>
                    <a:pt x="3" y="1"/>
                  </a:lnTo>
                  <a:lnTo>
                    <a:pt x="4" y="1"/>
                  </a:lnTo>
                  <a:lnTo>
                    <a:pt x="6" y="0"/>
                  </a:lnTo>
                  <a:lnTo>
                    <a:pt x="7" y="0"/>
                  </a:lnTo>
                  <a:close/>
                </a:path>
              </a:pathLst>
            </a:custGeom>
            <a:solidFill>
              <a:srgbClr val="000000"/>
            </a:solidFill>
            <a:ln w="9525">
              <a:noFill/>
              <a:round/>
              <a:headEnd/>
              <a:tailEnd/>
            </a:ln>
          </p:spPr>
          <p:txBody>
            <a:bodyPr/>
            <a:lstStyle/>
            <a:p>
              <a:endParaRPr lang="cs-CZ"/>
            </a:p>
          </p:txBody>
        </p:sp>
        <p:sp>
          <p:nvSpPr>
            <p:cNvPr id="69673" name="Freeform 27"/>
            <p:cNvSpPr>
              <a:spLocks/>
            </p:cNvSpPr>
            <p:nvPr/>
          </p:nvSpPr>
          <p:spPr bwMode="auto">
            <a:xfrm>
              <a:off x="1785" y="2536"/>
              <a:ext cx="17" cy="46"/>
            </a:xfrm>
            <a:custGeom>
              <a:avLst/>
              <a:gdLst>
                <a:gd name="T0" fmla="*/ 11 w 17"/>
                <a:gd name="T1" fmla="*/ 26 h 46"/>
                <a:gd name="T2" fmla="*/ 15 w 17"/>
                <a:gd name="T3" fmla="*/ 30 h 46"/>
                <a:gd name="T4" fmla="*/ 17 w 17"/>
                <a:gd name="T5" fmla="*/ 35 h 46"/>
                <a:gd name="T6" fmla="*/ 17 w 17"/>
                <a:gd name="T7" fmla="*/ 41 h 46"/>
                <a:gd name="T8" fmla="*/ 15 w 17"/>
                <a:gd name="T9" fmla="*/ 46 h 46"/>
                <a:gd name="T10" fmla="*/ 11 w 17"/>
                <a:gd name="T11" fmla="*/ 44 h 46"/>
                <a:gd name="T12" fmla="*/ 6 w 17"/>
                <a:gd name="T13" fmla="*/ 34 h 46"/>
                <a:gd name="T14" fmla="*/ 1 w 17"/>
                <a:gd name="T15" fmla="*/ 22 h 46"/>
                <a:gd name="T16" fmla="*/ 0 w 17"/>
                <a:gd name="T17" fmla="*/ 10 h 46"/>
                <a:gd name="T18" fmla="*/ 3 w 17"/>
                <a:gd name="T19" fmla="*/ 5 h 46"/>
                <a:gd name="T20" fmla="*/ 4 w 17"/>
                <a:gd name="T21" fmla="*/ 3 h 46"/>
                <a:gd name="T22" fmla="*/ 5 w 17"/>
                <a:gd name="T23" fmla="*/ 0 h 46"/>
                <a:gd name="T24" fmla="*/ 7 w 17"/>
                <a:gd name="T25" fmla="*/ 0 h 46"/>
                <a:gd name="T26" fmla="*/ 9 w 17"/>
                <a:gd name="T27" fmla="*/ 6 h 46"/>
                <a:gd name="T28" fmla="*/ 10 w 17"/>
                <a:gd name="T29" fmla="*/ 12 h 46"/>
                <a:gd name="T30" fmla="*/ 10 w 17"/>
                <a:gd name="T31" fmla="*/ 19 h 46"/>
                <a:gd name="T32" fmla="*/ 11 w 17"/>
                <a:gd name="T33" fmla="*/ 2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46"/>
                <a:gd name="T53" fmla="*/ 17 w 1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46">
                  <a:moveTo>
                    <a:pt x="11" y="26"/>
                  </a:moveTo>
                  <a:lnTo>
                    <a:pt x="15" y="30"/>
                  </a:lnTo>
                  <a:lnTo>
                    <a:pt x="17" y="35"/>
                  </a:lnTo>
                  <a:lnTo>
                    <a:pt x="17" y="41"/>
                  </a:lnTo>
                  <a:lnTo>
                    <a:pt x="15" y="46"/>
                  </a:lnTo>
                  <a:lnTo>
                    <a:pt x="11" y="44"/>
                  </a:lnTo>
                  <a:lnTo>
                    <a:pt x="6" y="34"/>
                  </a:lnTo>
                  <a:lnTo>
                    <a:pt x="1" y="22"/>
                  </a:lnTo>
                  <a:lnTo>
                    <a:pt x="0" y="10"/>
                  </a:lnTo>
                  <a:lnTo>
                    <a:pt x="3" y="5"/>
                  </a:lnTo>
                  <a:lnTo>
                    <a:pt x="4" y="3"/>
                  </a:lnTo>
                  <a:lnTo>
                    <a:pt x="5" y="0"/>
                  </a:lnTo>
                  <a:lnTo>
                    <a:pt x="7" y="0"/>
                  </a:lnTo>
                  <a:lnTo>
                    <a:pt x="9" y="6"/>
                  </a:lnTo>
                  <a:lnTo>
                    <a:pt x="10" y="12"/>
                  </a:lnTo>
                  <a:lnTo>
                    <a:pt x="10" y="19"/>
                  </a:lnTo>
                  <a:lnTo>
                    <a:pt x="11" y="26"/>
                  </a:lnTo>
                  <a:close/>
                </a:path>
              </a:pathLst>
            </a:custGeom>
            <a:solidFill>
              <a:srgbClr val="000000"/>
            </a:solidFill>
            <a:ln w="9525">
              <a:noFill/>
              <a:round/>
              <a:headEnd/>
              <a:tailEnd/>
            </a:ln>
          </p:spPr>
          <p:txBody>
            <a:bodyPr/>
            <a:lstStyle/>
            <a:p>
              <a:endParaRPr lang="cs-CZ"/>
            </a:p>
          </p:txBody>
        </p:sp>
        <p:sp>
          <p:nvSpPr>
            <p:cNvPr id="69674" name="Freeform 28"/>
            <p:cNvSpPr>
              <a:spLocks/>
            </p:cNvSpPr>
            <p:nvPr/>
          </p:nvSpPr>
          <p:spPr bwMode="auto">
            <a:xfrm>
              <a:off x="1947" y="2584"/>
              <a:ext cx="50" cy="21"/>
            </a:xfrm>
            <a:custGeom>
              <a:avLst/>
              <a:gdLst>
                <a:gd name="T0" fmla="*/ 50 w 50"/>
                <a:gd name="T1" fmla="*/ 2 h 21"/>
                <a:gd name="T2" fmla="*/ 48 w 50"/>
                <a:gd name="T3" fmla="*/ 7 h 21"/>
                <a:gd name="T4" fmla="*/ 46 w 50"/>
                <a:gd name="T5" fmla="*/ 10 h 21"/>
                <a:gd name="T6" fmla="*/ 43 w 50"/>
                <a:gd name="T7" fmla="*/ 14 h 21"/>
                <a:gd name="T8" fmla="*/ 41 w 50"/>
                <a:gd name="T9" fmla="*/ 17 h 21"/>
                <a:gd name="T10" fmla="*/ 32 w 50"/>
                <a:gd name="T11" fmla="*/ 21 h 21"/>
                <a:gd name="T12" fmla="*/ 24 w 50"/>
                <a:gd name="T13" fmla="*/ 21 h 21"/>
                <a:gd name="T14" fmla="*/ 14 w 50"/>
                <a:gd name="T15" fmla="*/ 20 h 21"/>
                <a:gd name="T16" fmla="*/ 6 w 50"/>
                <a:gd name="T17" fmla="*/ 16 h 21"/>
                <a:gd name="T18" fmla="*/ 3 w 50"/>
                <a:gd name="T19" fmla="*/ 13 h 21"/>
                <a:gd name="T20" fmla="*/ 1 w 50"/>
                <a:gd name="T21" fmla="*/ 8 h 21"/>
                <a:gd name="T22" fmla="*/ 0 w 50"/>
                <a:gd name="T23" fmla="*/ 4 h 21"/>
                <a:gd name="T24" fmla="*/ 0 w 50"/>
                <a:gd name="T25" fmla="*/ 0 h 21"/>
                <a:gd name="T26" fmla="*/ 3 w 50"/>
                <a:gd name="T27" fmla="*/ 4 h 21"/>
                <a:gd name="T28" fmla="*/ 8 w 50"/>
                <a:gd name="T29" fmla="*/ 8 h 21"/>
                <a:gd name="T30" fmla="*/ 14 w 50"/>
                <a:gd name="T31" fmla="*/ 9 h 21"/>
                <a:gd name="T32" fmla="*/ 21 w 50"/>
                <a:gd name="T33" fmla="*/ 10 h 21"/>
                <a:gd name="T34" fmla="*/ 29 w 50"/>
                <a:gd name="T35" fmla="*/ 10 h 21"/>
                <a:gd name="T36" fmla="*/ 36 w 50"/>
                <a:gd name="T37" fmla="*/ 9 h 21"/>
                <a:gd name="T38" fmla="*/ 43 w 50"/>
                <a:gd name="T39" fmla="*/ 7 h 21"/>
                <a:gd name="T40" fmla="*/ 50 w 50"/>
                <a:gd name="T41" fmla="*/ 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21"/>
                <a:gd name="T65" fmla="*/ 50 w 50"/>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21">
                  <a:moveTo>
                    <a:pt x="50" y="2"/>
                  </a:moveTo>
                  <a:lnTo>
                    <a:pt x="48" y="7"/>
                  </a:lnTo>
                  <a:lnTo>
                    <a:pt x="46" y="10"/>
                  </a:lnTo>
                  <a:lnTo>
                    <a:pt x="43" y="14"/>
                  </a:lnTo>
                  <a:lnTo>
                    <a:pt x="41" y="17"/>
                  </a:lnTo>
                  <a:lnTo>
                    <a:pt x="32" y="21"/>
                  </a:lnTo>
                  <a:lnTo>
                    <a:pt x="24" y="21"/>
                  </a:lnTo>
                  <a:lnTo>
                    <a:pt x="14" y="20"/>
                  </a:lnTo>
                  <a:lnTo>
                    <a:pt x="6" y="16"/>
                  </a:lnTo>
                  <a:lnTo>
                    <a:pt x="3" y="13"/>
                  </a:lnTo>
                  <a:lnTo>
                    <a:pt x="1" y="8"/>
                  </a:lnTo>
                  <a:lnTo>
                    <a:pt x="0" y="4"/>
                  </a:lnTo>
                  <a:lnTo>
                    <a:pt x="0" y="0"/>
                  </a:lnTo>
                  <a:lnTo>
                    <a:pt x="3" y="4"/>
                  </a:lnTo>
                  <a:lnTo>
                    <a:pt x="8" y="8"/>
                  </a:lnTo>
                  <a:lnTo>
                    <a:pt x="14" y="9"/>
                  </a:lnTo>
                  <a:lnTo>
                    <a:pt x="21" y="10"/>
                  </a:lnTo>
                  <a:lnTo>
                    <a:pt x="29" y="10"/>
                  </a:lnTo>
                  <a:lnTo>
                    <a:pt x="36" y="9"/>
                  </a:lnTo>
                  <a:lnTo>
                    <a:pt x="43" y="7"/>
                  </a:lnTo>
                  <a:lnTo>
                    <a:pt x="50" y="2"/>
                  </a:lnTo>
                  <a:close/>
                </a:path>
              </a:pathLst>
            </a:custGeom>
            <a:solidFill>
              <a:srgbClr val="000000"/>
            </a:solidFill>
            <a:ln w="9525">
              <a:noFill/>
              <a:round/>
              <a:headEnd/>
              <a:tailEnd/>
            </a:ln>
          </p:spPr>
          <p:txBody>
            <a:bodyPr/>
            <a:lstStyle/>
            <a:p>
              <a:endParaRPr lang="cs-CZ"/>
            </a:p>
          </p:txBody>
        </p:sp>
        <p:sp>
          <p:nvSpPr>
            <p:cNvPr id="69675" name="Freeform 29"/>
            <p:cNvSpPr>
              <a:spLocks/>
            </p:cNvSpPr>
            <p:nvPr/>
          </p:nvSpPr>
          <p:spPr bwMode="auto">
            <a:xfrm>
              <a:off x="1707" y="842"/>
              <a:ext cx="602" cy="1724"/>
            </a:xfrm>
            <a:custGeom>
              <a:avLst/>
              <a:gdLst>
                <a:gd name="T0" fmla="*/ 29 w 602"/>
                <a:gd name="T1" fmla="*/ 1119 h 1724"/>
                <a:gd name="T2" fmla="*/ 69 w 602"/>
                <a:gd name="T3" fmla="*/ 1133 h 1724"/>
                <a:gd name="T4" fmla="*/ 120 w 602"/>
                <a:gd name="T5" fmla="*/ 1141 h 1724"/>
                <a:gd name="T6" fmla="*/ 171 w 602"/>
                <a:gd name="T7" fmla="*/ 1140 h 1724"/>
                <a:gd name="T8" fmla="*/ 223 w 602"/>
                <a:gd name="T9" fmla="*/ 1134 h 1724"/>
                <a:gd name="T10" fmla="*/ 276 w 602"/>
                <a:gd name="T11" fmla="*/ 1123 h 1724"/>
                <a:gd name="T12" fmla="*/ 311 w 602"/>
                <a:gd name="T13" fmla="*/ 1264 h 1724"/>
                <a:gd name="T14" fmla="*/ 316 w 602"/>
                <a:gd name="T15" fmla="*/ 1476 h 1724"/>
                <a:gd name="T16" fmla="*/ 311 w 602"/>
                <a:gd name="T17" fmla="*/ 1611 h 1724"/>
                <a:gd name="T18" fmla="*/ 310 w 602"/>
                <a:gd name="T19" fmla="*/ 1692 h 1724"/>
                <a:gd name="T20" fmla="*/ 307 w 602"/>
                <a:gd name="T21" fmla="*/ 1723 h 1724"/>
                <a:gd name="T22" fmla="*/ 328 w 602"/>
                <a:gd name="T23" fmla="*/ 1701 h 1724"/>
                <a:gd name="T24" fmla="*/ 324 w 602"/>
                <a:gd name="T25" fmla="*/ 1654 h 1724"/>
                <a:gd name="T26" fmla="*/ 324 w 602"/>
                <a:gd name="T27" fmla="*/ 1629 h 1724"/>
                <a:gd name="T28" fmla="*/ 336 w 602"/>
                <a:gd name="T29" fmla="*/ 1372 h 1724"/>
                <a:gd name="T30" fmla="*/ 329 w 602"/>
                <a:gd name="T31" fmla="*/ 1286 h 1724"/>
                <a:gd name="T32" fmla="*/ 306 w 602"/>
                <a:gd name="T33" fmla="*/ 1082 h 1724"/>
                <a:gd name="T34" fmla="*/ 322 w 602"/>
                <a:gd name="T35" fmla="*/ 981 h 1724"/>
                <a:gd name="T36" fmla="*/ 345 w 602"/>
                <a:gd name="T37" fmla="*/ 847 h 1724"/>
                <a:gd name="T38" fmla="*/ 366 w 602"/>
                <a:gd name="T39" fmla="*/ 797 h 1724"/>
                <a:gd name="T40" fmla="*/ 395 w 602"/>
                <a:gd name="T41" fmla="*/ 729 h 1724"/>
                <a:gd name="T42" fmla="*/ 413 w 602"/>
                <a:gd name="T43" fmla="*/ 663 h 1724"/>
                <a:gd name="T44" fmla="*/ 432 w 602"/>
                <a:gd name="T45" fmla="*/ 597 h 1724"/>
                <a:gd name="T46" fmla="*/ 459 w 602"/>
                <a:gd name="T47" fmla="*/ 454 h 1724"/>
                <a:gd name="T48" fmla="*/ 482 w 602"/>
                <a:gd name="T49" fmla="*/ 402 h 1724"/>
                <a:gd name="T50" fmla="*/ 497 w 602"/>
                <a:gd name="T51" fmla="*/ 347 h 1724"/>
                <a:gd name="T52" fmla="*/ 514 w 602"/>
                <a:gd name="T53" fmla="*/ 158 h 1724"/>
                <a:gd name="T54" fmla="*/ 542 w 602"/>
                <a:gd name="T55" fmla="*/ 139 h 1724"/>
                <a:gd name="T56" fmla="*/ 559 w 602"/>
                <a:gd name="T57" fmla="*/ 104 h 1724"/>
                <a:gd name="T58" fmla="*/ 574 w 602"/>
                <a:gd name="T59" fmla="*/ 58 h 1724"/>
                <a:gd name="T60" fmla="*/ 599 w 602"/>
                <a:gd name="T61" fmla="*/ 17 h 1724"/>
                <a:gd name="T62" fmla="*/ 597 w 602"/>
                <a:gd name="T63" fmla="*/ 0 h 1724"/>
                <a:gd name="T64" fmla="*/ 563 w 602"/>
                <a:gd name="T65" fmla="*/ 54 h 1724"/>
                <a:gd name="T66" fmla="*/ 533 w 602"/>
                <a:gd name="T67" fmla="*/ 128 h 1724"/>
                <a:gd name="T68" fmla="*/ 498 w 602"/>
                <a:gd name="T69" fmla="*/ 143 h 1724"/>
                <a:gd name="T70" fmla="*/ 501 w 602"/>
                <a:gd name="T71" fmla="*/ 155 h 1724"/>
                <a:gd name="T72" fmla="*/ 485 w 602"/>
                <a:gd name="T73" fmla="*/ 295 h 1724"/>
                <a:gd name="T74" fmla="*/ 460 w 602"/>
                <a:gd name="T75" fmla="*/ 397 h 1724"/>
                <a:gd name="T76" fmla="*/ 432 w 602"/>
                <a:gd name="T77" fmla="*/ 521 h 1724"/>
                <a:gd name="T78" fmla="*/ 400 w 602"/>
                <a:gd name="T79" fmla="*/ 630 h 1724"/>
                <a:gd name="T80" fmla="*/ 380 w 602"/>
                <a:gd name="T81" fmla="*/ 696 h 1724"/>
                <a:gd name="T82" fmla="*/ 337 w 602"/>
                <a:gd name="T83" fmla="*/ 810 h 1724"/>
                <a:gd name="T84" fmla="*/ 306 w 602"/>
                <a:gd name="T85" fmla="*/ 921 h 1724"/>
                <a:gd name="T86" fmla="*/ 276 w 602"/>
                <a:gd name="T87" fmla="*/ 1084 h 1724"/>
                <a:gd name="T88" fmla="*/ 223 w 602"/>
                <a:gd name="T89" fmla="*/ 1119 h 1724"/>
                <a:gd name="T90" fmla="*/ 155 w 602"/>
                <a:gd name="T91" fmla="*/ 1128 h 1724"/>
                <a:gd name="T92" fmla="*/ 94 w 602"/>
                <a:gd name="T93" fmla="*/ 1124 h 1724"/>
                <a:gd name="T94" fmla="*/ 20 w 602"/>
                <a:gd name="T95" fmla="*/ 1104 h 17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2"/>
                <a:gd name="T145" fmla="*/ 0 h 1724"/>
                <a:gd name="T146" fmla="*/ 602 w 602"/>
                <a:gd name="T147" fmla="*/ 1724 h 172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2" h="1724">
                  <a:moveTo>
                    <a:pt x="0" y="1106"/>
                  </a:moveTo>
                  <a:lnTo>
                    <a:pt x="11" y="1111"/>
                  </a:lnTo>
                  <a:lnTo>
                    <a:pt x="20" y="1115"/>
                  </a:lnTo>
                  <a:lnTo>
                    <a:pt x="29" y="1119"/>
                  </a:lnTo>
                  <a:lnTo>
                    <a:pt x="37" y="1123"/>
                  </a:lnTo>
                  <a:lnTo>
                    <a:pt x="47" y="1125"/>
                  </a:lnTo>
                  <a:lnTo>
                    <a:pt x="56" y="1129"/>
                  </a:lnTo>
                  <a:lnTo>
                    <a:pt x="69" y="1133"/>
                  </a:lnTo>
                  <a:lnTo>
                    <a:pt x="83" y="1136"/>
                  </a:lnTo>
                  <a:lnTo>
                    <a:pt x="95" y="1139"/>
                  </a:lnTo>
                  <a:lnTo>
                    <a:pt x="108" y="1140"/>
                  </a:lnTo>
                  <a:lnTo>
                    <a:pt x="120" y="1141"/>
                  </a:lnTo>
                  <a:lnTo>
                    <a:pt x="134" y="1141"/>
                  </a:lnTo>
                  <a:lnTo>
                    <a:pt x="146" y="1141"/>
                  </a:lnTo>
                  <a:lnTo>
                    <a:pt x="159" y="1141"/>
                  </a:lnTo>
                  <a:lnTo>
                    <a:pt x="171" y="1140"/>
                  </a:lnTo>
                  <a:lnTo>
                    <a:pt x="184" y="1139"/>
                  </a:lnTo>
                  <a:lnTo>
                    <a:pt x="198" y="1138"/>
                  </a:lnTo>
                  <a:lnTo>
                    <a:pt x="210" y="1135"/>
                  </a:lnTo>
                  <a:lnTo>
                    <a:pt x="223" y="1134"/>
                  </a:lnTo>
                  <a:lnTo>
                    <a:pt x="236" y="1132"/>
                  </a:lnTo>
                  <a:lnTo>
                    <a:pt x="249" y="1128"/>
                  </a:lnTo>
                  <a:lnTo>
                    <a:pt x="263" y="1125"/>
                  </a:lnTo>
                  <a:lnTo>
                    <a:pt x="276" y="1123"/>
                  </a:lnTo>
                  <a:lnTo>
                    <a:pt x="289" y="1119"/>
                  </a:lnTo>
                  <a:lnTo>
                    <a:pt x="298" y="1148"/>
                  </a:lnTo>
                  <a:lnTo>
                    <a:pt x="306" y="1204"/>
                  </a:lnTo>
                  <a:lnTo>
                    <a:pt x="311" y="1264"/>
                  </a:lnTo>
                  <a:lnTo>
                    <a:pt x="311" y="1307"/>
                  </a:lnTo>
                  <a:lnTo>
                    <a:pt x="317" y="1377"/>
                  </a:lnTo>
                  <a:lnTo>
                    <a:pt x="317" y="1415"/>
                  </a:lnTo>
                  <a:lnTo>
                    <a:pt x="316" y="1476"/>
                  </a:lnTo>
                  <a:lnTo>
                    <a:pt x="315" y="1532"/>
                  </a:lnTo>
                  <a:lnTo>
                    <a:pt x="315" y="1557"/>
                  </a:lnTo>
                  <a:lnTo>
                    <a:pt x="313" y="1583"/>
                  </a:lnTo>
                  <a:lnTo>
                    <a:pt x="311" y="1611"/>
                  </a:lnTo>
                  <a:lnTo>
                    <a:pt x="307" y="1637"/>
                  </a:lnTo>
                  <a:lnTo>
                    <a:pt x="304" y="1664"/>
                  </a:lnTo>
                  <a:lnTo>
                    <a:pt x="306" y="1677"/>
                  </a:lnTo>
                  <a:lnTo>
                    <a:pt x="310" y="1692"/>
                  </a:lnTo>
                  <a:lnTo>
                    <a:pt x="311" y="1706"/>
                  </a:lnTo>
                  <a:lnTo>
                    <a:pt x="306" y="1720"/>
                  </a:lnTo>
                  <a:lnTo>
                    <a:pt x="306" y="1722"/>
                  </a:lnTo>
                  <a:lnTo>
                    <a:pt x="307" y="1723"/>
                  </a:lnTo>
                  <a:lnTo>
                    <a:pt x="309" y="1724"/>
                  </a:lnTo>
                  <a:lnTo>
                    <a:pt x="311" y="1724"/>
                  </a:lnTo>
                  <a:lnTo>
                    <a:pt x="323" y="1713"/>
                  </a:lnTo>
                  <a:lnTo>
                    <a:pt x="328" y="1701"/>
                  </a:lnTo>
                  <a:lnTo>
                    <a:pt x="329" y="1687"/>
                  </a:lnTo>
                  <a:lnTo>
                    <a:pt x="327" y="1672"/>
                  </a:lnTo>
                  <a:lnTo>
                    <a:pt x="324" y="1659"/>
                  </a:lnTo>
                  <a:lnTo>
                    <a:pt x="324" y="1654"/>
                  </a:lnTo>
                  <a:lnTo>
                    <a:pt x="324" y="1651"/>
                  </a:lnTo>
                  <a:lnTo>
                    <a:pt x="324" y="1647"/>
                  </a:lnTo>
                  <a:lnTo>
                    <a:pt x="324" y="1642"/>
                  </a:lnTo>
                  <a:lnTo>
                    <a:pt x="324" y="1629"/>
                  </a:lnTo>
                  <a:lnTo>
                    <a:pt x="328" y="1586"/>
                  </a:lnTo>
                  <a:lnTo>
                    <a:pt x="333" y="1509"/>
                  </a:lnTo>
                  <a:lnTo>
                    <a:pt x="337" y="1430"/>
                  </a:lnTo>
                  <a:lnTo>
                    <a:pt x="336" y="1372"/>
                  </a:lnTo>
                  <a:lnTo>
                    <a:pt x="334" y="1348"/>
                  </a:lnTo>
                  <a:lnTo>
                    <a:pt x="331" y="1330"/>
                  </a:lnTo>
                  <a:lnTo>
                    <a:pt x="329" y="1311"/>
                  </a:lnTo>
                  <a:lnTo>
                    <a:pt x="329" y="1286"/>
                  </a:lnTo>
                  <a:lnTo>
                    <a:pt x="327" y="1237"/>
                  </a:lnTo>
                  <a:lnTo>
                    <a:pt x="318" y="1183"/>
                  </a:lnTo>
                  <a:lnTo>
                    <a:pt x="310" y="1130"/>
                  </a:lnTo>
                  <a:lnTo>
                    <a:pt x="306" y="1082"/>
                  </a:lnTo>
                  <a:lnTo>
                    <a:pt x="307" y="1074"/>
                  </a:lnTo>
                  <a:lnTo>
                    <a:pt x="311" y="1051"/>
                  </a:lnTo>
                  <a:lnTo>
                    <a:pt x="316" y="1019"/>
                  </a:lnTo>
                  <a:lnTo>
                    <a:pt x="322" y="981"/>
                  </a:lnTo>
                  <a:lnTo>
                    <a:pt x="328" y="940"/>
                  </a:lnTo>
                  <a:lnTo>
                    <a:pt x="335" y="901"/>
                  </a:lnTo>
                  <a:lnTo>
                    <a:pt x="340" y="868"/>
                  </a:lnTo>
                  <a:lnTo>
                    <a:pt x="345" y="847"/>
                  </a:lnTo>
                  <a:lnTo>
                    <a:pt x="347" y="838"/>
                  </a:lnTo>
                  <a:lnTo>
                    <a:pt x="353" y="827"/>
                  </a:lnTo>
                  <a:lnTo>
                    <a:pt x="359" y="813"/>
                  </a:lnTo>
                  <a:lnTo>
                    <a:pt x="366" y="797"/>
                  </a:lnTo>
                  <a:lnTo>
                    <a:pt x="374" y="780"/>
                  </a:lnTo>
                  <a:lnTo>
                    <a:pt x="382" y="763"/>
                  </a:lnTo>
                  <a:lnTo>
                    <a:pt x="389" y="745"/>
                  </a:lnTo>
                  <a:lnTo>
                    <a:pt x="395" y="729"/>
                  </a:lnTo>
                  <a:lnTo>
                    <a:pt x="399" y="720"/>
                  </a:lnTo>
                  <a:lnTo>
                    <a:pt x="403" y="703"/>
                  </a:lnTo>
                  <a:lnTo>
                    <a:pt x="409" y="684"/>
                  </a:lnTo>
                  <a:lnTo>
                    <a:pt x="413" y="663"/>
                  </a:lnTo>
                  <a:lnTo>
                    <a:pt x="419" y="641"/>
                  </a:lnTo>
                  <a:lnTo>
                    <a:pt x="424" y="622"/>
                  </a:lnTo>
                  <a:lnTo>
                    <a:pt x="429" y="606"/>
                  </a:lnTo>
                  <a:lnTo>
                    <a:pt x="432" y="597"/>
                  </a:lnTo>
                  <a:lnTo>
                    <a:pt x="438" y="568"/>
                  </a:lnTo>
                  <a:lnTo>
                    <a:pt x="447" y="519"/>
                  </a:lnTo>
                  <a:lnTo>
                    <a:pt x="456" y="473"/>
                  </a:lnTo>
                  <a:lnTo>
                    <a:pt x="459" y="454"/>
                  </a:lnTo>
                  <a:lnTo>
                    <a:pt x="465" y="441"/>
                  </a:lnTo>
                  <a:lnTo>
                    <a:pt x="471" y="429"/>
                  </a:lnTo>
                  <a:lnTo>
                    <a:pt x="477" y="415"/>
                  </a:lnTo>
                  <a:lnTo>
                    <a:pt x="482" y="402"/>
                  </a:lnTo>
                  <a:lnTo>
                    <a:pt x="487" y="388"/>
                  </a:lnTo>
                  <a:lnTo>
                    <a:pt x="491" y="374"/>
                  </a:lnTo>
                  <a:lnTo>
                    <a:pt x="494" y="361"/>
                  </a:lnTo>
                  <a:lnTo>
                    <a:pt x="497" y="347"/>
                  </a:lnTo>
                  <a:lnTo>
                    <a:pt x="499" y="321"/>
                  </a:lnTo>
                  <a:lnTo>
                    <a:pt x="504" y="263"/>
                  </a:lnTo>
                  <a:lnTo>
                    <a:pt x="510" y="201"/>
                  </a:lnTo>
                  <a:lnTo>
                    <a:pt x="514" y="158"/>
                  </a:lnTo>
                  <a:lnTo>
                    <a:pt x="522" y="157"/>
                  </a:lnTo>
                  <a:lnTo>
                    <a:pt x="530" y="152"/>
                  </a:lnTo>
                  <a:lnTo>
                    <a:pt x="536" y="146"/>
                  </a:lnTo>
                  <a:lnTo>
                    <a:pt x="542" y="139"/>
                  </a:lnTo>
                  <a:lnTo>
                    <a:pt x="549" y="131"/>
                  </a:lnTo>
                  <a:lnTo>
                    <a:pt x="552" y="121"/>
                  </a:lnTo>
                  <a:lnTo>
                    <a:pt x="556" y="112"/>
                  </a:lnTo>
                  <a:lnTo>
                    <a:pt x="559" y="104"/>
                  </a:lnTo>
                  <a:lnTo>
                    <a:pt x="561" y="89"/>
                  </a:lnTo>
                  <a:lnTo>
                    <a:pt x="563" y="77"/>
                  </a:lnTo>
                  <a:lnTo>
                    <a:pt x="568" y="67"/>
                  </a:lnTo>
                  <a:lnTo>
                    <a:pt x="574" y="58"/>
                  </a:lnTo>
                  <a:lnTo>
                    <a:pt x="580" y="50"/>
                  </a:lnTo>
                  <a:lnTo>
                    <a:pt x="586" y="41"/>
                  </a:lnTo>
                  <a:lnTo>
                    <a:pt x="593" y="30"/>
                  </a:lnTo>
                  <a:lnTo>
                    <a:pt x="599" y="17"/>
                  </a:lnTo>
                  <a:lnTo>
                    <a:pt x="600" y="11"/>
                  </a:lnTo>
                  <a:lnTo>
                    <a:pt x="602" y="5"/>
                  </a:lnTo>
                  <a:lnTo>
                    <a:pt x="600" y="1"/>
                  </a:lnTo>
                  <a:lnTo>
                    <a:pt x="597" y="0"/>
                  </a:lnTo>
                  <a:lnTo>
                    <a:pt x="592" y="16"/>
                  </a:lnTo>
                  <a:lnTo>
                    <a:pt x="583" y="30"/>
                  </a:lnTo>
                  <a:lnTo>
                    <a:pt x="574" y="44"/>
                  </a:lnTo>
                  <a:lnTo>
                    <a:pt x="563" y="54"/>
                  </a:lnTo>
                  <a:lnTo>
                    <a:pt x="551" y="70"/>
                  </a:lnTo>
                  <a:lnTo>
                    <a:pt x="547" y="91"/>
                  </a:lnTo>
                  <a:lnTo>
                    <a:pt x="544" y="111"/>
                  </a:lnTo>
                  <a:lnTo>
                    <a:pt x="533" y="128"/>
                  </a:lnTo>
                  <a:lnTo>
                    <a:pt x="526" y="135"/>
                  </a:lnTo>
                  <a:lnTo>
                    <a:pt x="517" y="140"/>
                  </a:lnTo>
                  <a:lnTo>
                    <a:pt x="508" y="144"/>
                  </a:lnTo>
                  <a:lnTo>
                    <a:pt x="498" y="143"/>
                  </a:lnTo>
                  <a:lnTo>
                    <a:pt x="495" y="146"/>
                  </a:lnTo>
                  <a:lnTo>
                    <a:pt x="497" y="149"/>
                  </a:lnTo>
                  <a:lnTo>
                    <a:pt x="500" y="151"/>
                  </a:lnTo>
                  <a:lnTo>
                    <a:pt x="501" y="155"/>
                  </a:lnTo>
                  <a:lnTo>
                    <a:pt x="494" y="215"/>
                  </a:lnTo>
                  <a:lnTo>
                    <a:pt x="492" y="242"/>
                  </a:lnTo>
                  <a:lnTo>
                    <a:pt x="488" y="268"/>
                  </a:lnTo>
                  <a:lnTo>
                    <a:pt x="485" y="295"/>
                  </a:lnTo>
                  <a:lnTo>
                    <a:pt x="480" y="321"/>
                  </a:lnTo>
                  <a:lnTo>
                    <a:pt x="474" y="347"/>
                  </a:lnTo>
                  <a:lnTo>
                    <a:pt x="468" y="372"/>
                  </a:lnTo>
                  <a:lnTo>
                    <a:pt x="460" y="397"/>
                  </a:lnTo>
                  <a:lnTo>
                    <a:pt x="451" y="422"/>
                  </a:lnTo>
                  <a:lnTo>
                    <a:pt x="446" y="452"/>
                  </a:lnTo>
                  <a:lnTo>
                    <a:pt x="440" y="486"/>
                  </a:lnTo>
                  <a:lnTo>
                    <a:pt x="432" y="521"/>
                  </a:lnTo>
                  <a:lnTo>
                    <a:pt x="423" y="554"/>
                  </a:lnTo>
                  <a:lnTo>
                    <a:pt x="413" y="586"/>
                  </a:lnTo>
                  <a:lnTo>
                    <a:pt x="406" y="611"/>
                  </a:lnTo>
                  <a:lnTo>
                    <a:pt x="400" y="630"/>
                  </a:lnTo>
                  <a:lnTo>
                    <a:pt x="398" y="641"/>
                  </a:lnTo>
                  <a:lnTo>
                    <a:pt x="394" y="652"/>
                  </a:lnTo>
                  <a:lnTo>
                    <a:pt x="388" y="671"/>
                  </a:lnTo>
                  <a:lnTo>
                    <a:pt x="380" y="696"/>
                  </a:lnTo>
                  <a:lnTo>
                    <a:pt x="370" y="725"/>
                  </a:lnTo>
                  <a:lnTo>
                    <a:pt x="359" y="756"/>
                  </a:lnTo>
                  <a:lnTo>
                    <a:pt x="348" y="785"/>
                  </a:lnTo>
                  <a:lnTo>
                    <a:pt x="337" y="810"/>
                  </a:lnTo>
                  <a:lnTo>
                    <a:pt x="328" y="831"/>
                  </a:lnTo>
                  <a:lnTo>
                    <a:pt x="322" y="849"/>
                  </a:lnTo>
                  <a:lnTo>
                    <a:pt x="315" y="880"/>
                  </a:lnTo>
                  <a:lnTo>
                    <a:pt x="306" y="921"/>
                  </a:lnTo>
                  <a:lnTo>
                    <a:pt x="298" y="967"/>
                  </a:lnTo>
                  <a:lnTo>
                    <a:pt x="289" y="1013"/>
                  </a:lnTo>
                  <a:lnTo>
                    <a:pt x="282" y="1053"/>
                  </a:lnTo>
                  <a:lnTo>
                    <a:pt x="276" y="1084"/>
                  </a:lnTo>
                  <a:lnTo>
                    <a:pt x="272" y="1100"/>
                  </a:lnTo>
                  <a:lnTo>
                    <a:pt x="255" y="1107"/>
                  </a:lnTo>
                  <a:lnTo>
                    <a:pt x="240" y="1115"/>
                  </a:lnTo>
                  <a:lnTo>
                    <a:pt x="223" y="1119"/>
                  </a:lnTo>
                  <a:lnTo>
                    <a:pt x="206" y="1123"/>
                  </a:lnTo>
                  <a:lnTo>
                    <a:pt x="188" y="1125"/>
                  </a:lnTo>
                  <a:lnTo>
                    <a:pt x="171" y="1127"/>
                  </a:lnTo>
                  <a:lnTo>
                    <a:pt x="155" y="1128"/>
                  </a:lnTo>
                  <a:lnTo>
                    <a:pt x="138" y="1128"/>
                  </a:lnTo>
                  <a:lnTo>
                    <a:pt x="125" y="1128"/>
                  </a:lnTo>
                  <a:lnTo>
                    <a:pt x="110" y="1127"/>
                  </a:lnTo>
                  <a:lnTo>
                    <a:pt x="94" y="1124"/>
                  </a:lnTo>
                  <a:lnTo>
                    <a:pt x="76" y="1121"/>
                  </a:lnTo>
                  <a:lnTo>
                    <a:pt x="58" y="1116"/>
                  </a:lnTo>
                  <a:lnTo>
                    <a:pt x="38" y="1110"/>
                  </a:lnTo>
                  <a:lnTo>
                    <a:pt x="20" y="1104"/>
                  </a:lnTo>
                  <a:lnTo>
                    <a:pt x="2" y="1095"/>
                  </a:lnTo>
                  <a:lnTo>
                    <a:pt x="0" y="1106"/>
                  </a:lnTo>
                  <a:close/>
                </a:path>
              </a:pathLst>
            </a:custGeom>
            <a:solidFill>
              <a:srgbClr val="000000"/>
            </a:solidFill>
            <a:ln w="9525">
              <a:noFill/>
              <a:round/>
              <a:headEnd/>
              <a:tailEnd/>
            </a:ln>
          </p:spPr>
          <p:txBody>
            <a:bodyPr/>
            <a:lstStyle/>
            <a:p>
              <a:endParaRPr lang="cs-CZ"/>
            </a:p>
          </p:txBody>
        </p:sp>
        <p:sp>
          <p:nvSpPr>
            <p:cNvPr id="69676" name="Freeform 30"/>
            <p:cNvSpPr>
              <a:spLocks/>
            </p:cNvSpPr>
            <p:nvPr/>
          </p:nvSpPr>
          <p:spPr bwMode="auto">
            <a:xfrm>
              <a:off x="1715" y="2908"/>
              <a:ext cx="340" cy="217"/>
            </a:xfrm>
            <a:custGeom>
              <a:avLst/>
              <a:gdLst>
                <a:gd name="T0" fmla="*/ 219 w 340"/>
                <a:gd name="T1" fmla="*/ 192 h 217"/>
                <a:gd name="T2" fmla="*/ 239 w 340"/>
                <a:gd name="T3" fmla="*/ 214 h 217"/>
                <a:gd name="T4" fmla="*/ 257 w 340"/>
                <a:gd name="T5" fmla="*/ 213 h 217"/>
                <a:gd name="T6" fmla="*/ 274 w 340"/>
                <a:gd name="T7" fmla="*/ 208 h 217"/>
                <a:gd name="T8" fmla="*/ 286 w 340"/>
                <a:gd name="T9" fmla="*/ 198 h 217"/>
                <a:gd name="T10" fmla="*/ 288 w 340"/>
                <a:gd name="T11" fmla="*/ 186 h 217"/>
                <a:gd name="T12" fmla="*/ 292 w 340"/>
                <a:gd name="T13" fmla="*/ 190 h 217"/>
                <a:gd name="T14" fmla="*/ 309 w 340"/>
                <a:gd name="T15" fmla="*/ 184 h 217"/>
                <a:gd name="T16" fmla="*/ 321 w 340"/>
                <a:gd name="T17" fmla="*/ 175 h 217"/>
                <a:gd name="T18" fmla="*/ 334 w 340"/>
                <a:gd name="T19" fmla="*/ 173 h 217"/>
                <a:gd name="T20" fmla="*/ 339 w 340"/>
                <a:gd name="T21" fmla="*/ 158 h 217"/>
                <a:gd name="T22" fmla="*/ 325 w 340"/>
                <a:gd name="T23" fmla="*/ 163 h 217"/>
                <a:gd name="T24" fmla="*/ 307 w 340"/>
                <a:gd name="T25" fmla="*/ 164 h 217"/>
                <a:gd name="T26" fmla="*/ 296 w 340"/>
                <a:gd name="T27" fmla="*/ 176 h 217"/>
                <a:gd name="T28" fmla="*/ 276 w 340"/>
                <a:gd name="T29" fmla="*/ 170 h 217"/>
                <a:gd name="T30" fmla="*/ 269 w 340"/>
                <a:gd name="T31" fmla="*/ 176 h 217"/>
                <a:gd name="T32" fmla="*/ 264 w 340"/>
                <a:gd name="T33" fmla="*/ 193 h 217"/>
                <a:gd name="T34" fmla="*/ 241 w 340"/>
                <a:gd name="T35" fmla="*/ 196 h 217"/>
                <a:gd name="T36" fmla="*/ 237 w 340"/>
                <a:gd name="T37" fmla="*/ 178 h 217"/>
                <a:gd name="T38" fmla="*/ 216 w 340"/>
                <a:gd name="T39" fmla="*/ 120 h 217"/>
                <a:gd name="T40" fmla="*/ 205 w 340"/>
                <a:gd name="T41" fmla="*/ 60 h 217"/>
                <a:gd name="T42" fmla="*/ 197 w 340"/>
                <a:gd name="T43" fmla="*/ 54 h 217"/>
                <a:gd name="T44" fmla="*/ 205 w 340"/>
                <a:gd name="T45" fmla="*/ 110 h 217"/>
                <a:gd name="T46" fmla="*/ 110 w 340"/>
                <a:gd name="T47" fmla="*/ 108 h 217"/>
                <a:gd name="T48" fmla="*/ 139 w 340"/>
                <a:gd name="T49" fmla="*/ 76 h 217"/>
                <a:gd name="T50" fmla="*/ 158 w 340"/>
                <a:gd name="T51" fmla="*/ 42 h 217"/>
                <a:gd name="T52" fmla="*/ 155 w 340"/>
                <a:gd name="T53" fmla="*/ 19 h 217"/>
                <a:gd name="T54" fmla="*/ 146 w 340"/>
                <a:gd name="T55" fmla="*/ 5 h 217"/>
                <a:gd name="T56" fmla="*/ 145 w 340"/>
                <a:gd name="T57" fmla="*/ 12 h 217"/>
                <a:gd name="T58" fmla="*/ 143 w 340"/>
                <a:gd name="T59" fmla="*/ 54 h 217"/>
                <a:gd name="T60" fmla="*/ 128 w 340"/>
                <a:gd name="T61" fmla="*/ 68 h 217"/>
                <a:gd name="T62" fmla="*/ 124 w 340"/>
                <a:gd name="T63" fmla="*/ 58 h 217"/>
                <a:gd name="T64" fmla="*/ 126 w 340"/>
                <a:gd name="T65" fmla="*/ 46 h 217"/>
                <a:gd name="T66" fmla="*/ 114 w 340"/>
                <a:gd name="T67" fmla="*/ 54 h 217"/>
                <a:gd name="T68" fmla="*/ 93 w 340"/>
                <a:gd name="T69" fmla="*/ 132 h 217"/>
                <a:gd name="T70" fmla="*/ 73 w 340"/>
                <a:gd name="T71" fmla="*/ 169 h 217"/>
                <a:gd name="T72" fmla="*/ 51 w 340"/>
                <a:gd name="T73" fmla="*/ 181 h 217"/>
                <a:gd name="T74" fmla="*/ 35 w 340"/>
                <a:gd name="T75" fmla="*/ 204 h 217"/>
                <a:gd name="T76" fmla="*/ 17 w 340"/>
                <a:gd name="T77" fmla="*/ 205 h 217"/>
                <a:gd name="T78" fmla="*/ 13 w 340"/>
                <a:gd name="T79" fmla="*/ 186 h 217"/>
                <a:gd name="T80" fmla="*/ 16 w 340"/>
                <a:gd name="T81" fmla="*/ 174 h 217"/>
                <a:gd name="T82" fmla="*/ 0 w 340"/>
                <a:gd name="T83" fmla="*/ 198 h 217"/>
                <a:gd name="T84" fmla="*/ 9 w 340"/>
                <a:gd name="T85" fmla="*/ 210 h 217"/>
                <a:gd name="T86" fmla="*/ 23 w 340"/>
                <a:gd name="T87" fmla="*/ 217 h 217"/>
                <a:gd name="T88" fmla="*/ 40 w 340"/>
                <a:gd name="T89" fmla="*/ 216 h 217"/>
                <a:gd name="T90" fmla="*/ 56 w 340"/>
                <a:gd name="T91" fmla="*/ 208 h 217"/>
                <a:gd name="T92" fmla="*/ 88 w 340"/>
                <a:gd name="T93" fmla="*/ 167 h 2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0"/>
                <a:gd name="T142" fmla="*/ 0 h 217"/>
                <a:gd name="T143" fmla="*/ 340 w 340"/>
                <a:gd name="T144" fmla="*/ 217 h 2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0" h="217">
                  <a:moveTo>
                    <a:pt x="212" y="181"/>
                  </a:moveTo>
                  <a:lnTo>
                    <a:pt x="214" y="184"/>
                  </a:lnTo>
                  <a:lnTo>
                    <a:pt x="219" y="192"/>
                  </a:lnTo>
                  <a:lnTo>
                    <a:pt x="226" y="202"/>
                  </a:lnTo>
                  <a:lnTo>
                    <a:pt x="233" y="211"/>
                  </a:lnTo>
                  <a:lnTo>
                    <a:pt x="239" y="214"/>
                  </a:lnTo>
                  <a:lnTo>
                    <a:pt x="245" y="214"/>
                  </a:lnTo>
                  <a:lnTo>
                    <a:pt x="251" y="214"/>
                  </a:lnTo>
                  <a:lnTo>
                    <a:pt x="257" y="213"/>
                  </a:lnTo>
                  <a:lnTo>
                    <a:pt x="263" y="211"/>
                  </a:lnTo>
                  <a:lnTo>
                    <a:pt x="269" y="210"/>
                  </a:lnTo>
                  <a:lnTo>
                    <a:pt x="274" y="208"/>
                  </a:lnTo>
                  <a:lnTo>
                    <a:pt x="280" y="207"/>
                  </a:lnTo>
                  <a:lnTo>
                    <a:pt x="285" y="203"/>
                  </a:lnTo>
                  <a:lnTo>
                    <a:pt x="286" y="198"/>
                  </a:lnTo>
                  <a:lnTo>
                    <a:pt x="286" y="192"/>
                  </a:lnTo>
                  <a:lnTo>
                    <a:pt x="287" y="186"/>
                  </a:lnTo>
                  <a:lnTo>
                    <a:pt x="288" y="186"/>
                  </a:lnTo>
                  <a:lnTo>
                    <a:pt x="290" y="187"/>
                  </a:lnTo>
                  <a:lnTo>
                    <a:pt x="292" y="188"/>
                  </a:lnTo>
                  <a:lnTo>
                    <a:pt x="292" y="190"/>
                  </a:lnTo>
                  <a:lnTo>
                    <a:pt x="298" y="188"/>
                  </a:lnTo>
                  <a:lnTo>
                    <a:pt x="304" y="186"/>
                  </a:lnTo>
                  <a:lnTo>
                    <a:pt x="309" y="184"/>
                  </a:lnTo>
                  <a:lnTo>
                    <a:pt x="315" y="181"/>
                  </a:lnTo>
                  <a:lnTo>
                    <a:pt x="317" y="178"/>
                  </a:lnTo>
                  <a:lnTo>
                    <a:pt x="321" y="175"/>
                  </a:lnTo>
                  <a:lnTo>
                    <a:pt x="325" y="175"/>
                  </a:lnTo>
                  <a:lnTo>
                    <a:pt x="329" y="175"/>
                  </a:lnTo>
                  <a:lnTo>
                    <a:pt x="334" y="173"/>
                  </a:lnTo>
                  <a:lnTo>
                    <a:pt x="339" y="169"/>
                  </a:lnTo>
                  <a:lnTo>
                    <a:pt x="340" y="164"/>
                  </a:lnTo>
                  <a:lnTo>
                    <a:pt x="339" y="158"/>
                  </a:lnTo>
                  <a:lnTo>
                    <a:pt x="335" y="158"/>
                  </a:lnTo>
                  <a:lnTo>
                    <a:pt x="331" y="162"/>
                  </a:lnTo>
                  <a:lnTo>
                    <a:pt x="325" y="163"/>
                  </a:lnTo>
                  <a:lnTo>
                    <a:pt x="319" y="163"/>
                  </a:lnTo>
                  <a:lnTo>
                    <a:pt x="313" y="163"/>
                  </a:lnTo>
                  <a:lnTo>
                    <a:pt x="307" y="164"/>
                  </a:lnTo>
                  <a:lnTo>
                    <a:pt x="302" y="165"/>
                  </a:lnTo>
                  <a:lnTo>
                    <a:pt x="298" y="169"/>
                  </a:lnTo>
                  <a:lnTo>
                    <a:pt x="296" y="176"/>
                  </a:lnTo>
                  <a:lnTo>
                    <a:pt x="288" y="176"/>
                  </a:lnTo>
                  <a:lnTo>
                    <a:pt x="282" y="174"/>
                  </a:lnTo>
                  <a:lnTo>
                    <a:pt x="276" y="170"/>
                  </a:lnTo>
                  <a:lnTo>
                    <a:pt x="272" y="165"/>
                  </a:lnTo>
                  <a:lnTo>
                    <a:pt x="269" y="170"/>
                  </a:lnTo>
                  <a:lnTo>
                    <a:pt x="269" y="176"/>
                  </a:lnTo>
                  <a:lnTo>
                    <a:pt x="270" y="182"/>
                  </a:lnTo>
                  <a:lnTo>
                    <a:pt x="270" y="188"/>
                  </a:lnTo>
                  <a:lnTo>
                    <a:pt x="264" y="193"/>
                  </a:lnTo>
                  <a:lnTo>
                    <a:pt x="257" y="196"/>
                  </a:lnTo>
                  <a:lnTo>
                    <a:pt x="249" y="196"/>
                  </a:lnTo>
                  <a:lnTo>
                    <a:pt x="241" y="196"/>
                  </a:lnTo>
                  <a:lnTo>
                    <a:pt x="238" y="191"/>
                  </a:lnTo>
                  <a:lnTo>
                    <a:pt x="237" y="185"/>
                  </a:lnTo>
                  <a:lnTo>
                    <a:pt x="237" y="178"/>
                  </a:lnTo>
                  <a:lnTo>
                    <a:pt x="235" y="170"/>
                  </a:lnTo>
                  <a:lnTo>
                    <a:pt x="221" y="146"/>
                  </a:lnTo>
                  <a:lnTo>
                    <a:pt x="216" y="120"/>
                  </a:lnTo>
                  <a:lnTo>
                    <a:pt x="214" y="91"/>
                  </a:lnTo>
                  <a:lnTo>
                    <a:pt x="208" y="64"/>
                  </a:lnTo>
                  <a:lnTo>
                    <a:pt x="205" y="60"/>
                  </a:lnTo>
                  <a:lnTo>
                    <a:pt x="203" y="57"/>
                  </a:lnTo>
                  <a:lnTo>
                    <a:pt x="200" y="54"/>
                  </a:lnTo>
                  <a:lnTo>
                    <a:pt x="197" y="54"/>
                  </a:lnTo>
                  <a:lnTo>
                    <a:pt x="203" y="71"/>
                  </a:lnTo>
                  <a:lnTo>
                    <a:pt x="205" y="91"/>
                  </a:lnTo>
                  <a:lnTo>
                    <a:pt x="205" y="110"/>
                  </a:lnTo>
                  <a:lnTo>
                    <a:pt x="204" y="129"/>
                  </a:lnTo>
                  <a:lnTo>
                    <a:pt x="202" y="139"/>
                  </a:lnTo>
                  <a:lnTo>
                    <a:pt x="110" y="108"/>
                  </a:lnTo>
                  <a:lnTo>
                    <a:pt x="116" y="95"/>
                  </a:lnTo>
                  <a:lnTo>
                    <a:pt x="129" y="86"/>
                  </a:lnTo>
                  <a:lnTo>
                    <a:pt x="139" y="76"/>
                  </a:lnTo>
                  <a:lnTo>
                    <a:pt x="149" y="65"/>
                  </a:lnTo>
                  <a:lnTo>
                    <a:pt x="156" y="54"/>
                  </a:lnTo>
                  <a:lnTo>
                    <a:pt x="158" y="42"/>
                  </a:lnTo>
                  <a:lnTo>
                    <a:pt x="157" y="34"/>
                  </a:lnTo>
                  <a:lnTo>
                    <a:pt x="157" y="27"/>
                  </a:lnTo>
                  <a:lnTo>
                    <a:pt x="155" y="19"/>
                  </a:lnTo>
                  <a:lnTo>
                    <a:pt x="152" y="13"/>
                  </a:lnTo>
                  <a:lnTo>
                    <a:pt x="150" y="10"/>
                  </a:lnTo>
                  <a:lnTo>
                    <a:pt x="146" y="5"/>
                  </a:lnTo>
                  <a:lnTo>
                    <a:pt x="144" y="1"/>
                  </a:lnTo>
                  <a:lnTo>
                    <a:pt x="141" y="0"/>
                  </a:lnTo>
                  <a:lnTo>
                    <a:pt x="145" y="12"/>
                  </a:lnTo>
                  <a:lnTo>
                    <a:pt x="147" y="27"/>
                  </a:lnTo>
                  <a:lnTo>
                    <a:pt x="147" y="41"/>
                  </a:lnTo>
                  <a:lnTo>
                    <a:pt x="143" y="54"/>
                  </a:lnTo>
                  <a:lnTo>
                    <a:pt x="139" y="59"/>
                  </a:lnTo>
                  <a:lnTo>
                    <a:pt x="134" y="64"/>
                  </a:lnTo>
                  <a:lnTo>
                    <a:pt x="128" y="68"/>
                  </a:lnTo>
                  <a:lnTo>
                    <a:pt x="123" y="69"/>
                  </a:lnTo>
                  <a:lnTo>
                    <a:pt x="123" y="63"/>
                  </a:lnTo>
                  <a:lnTo>
                    <a:pt x="124" y="58"/>
                  </a:lnTo>
                  <a:lnTo>
                    <a:pt x="127" y="53"/>
                  </a:lnTo>
                  <a:lnTo>
                    <a:pt x="130" y="47"/>
                  </a:lnTo>
                  <a:lnTo>
                    <a:pt x="126" y="46"/>
                  </a:lnTo>
                  <a:lnTo>
                    <a:pt x="122" y="48"/>
                  </a:lnTo>
                  <a:lnTo>
                    <a:pt x="118" y="52"/>
                  </a:lnTo>
                  <a:lnTo>
                    <a:pt x="114" y="54"/>
                  </a:lnTo>
                  <a:lnTo>
                    <a:pt x="105" y="79"/>
                  </a:lnTo>
                  <a:lnTo>
                    <a:pt x="99" y="105"/>
                  </a:lnTo>
                  <a:lnTo>
                    <a:pt x="93" y="132"/>
                  </a:lnTo>
                  <a:lnTo>
                    <a:pt x="85" y="157"/>
                  </a:lnTo>
                  <a:lnTo>
                    <a:pt x="80" y="164"/>
                  </a:lnTo>
                  <a:lnTo>
                    <a:pt x="73" y="169"/>
                  </a:lnTo>
                  <a:lnTo>
                    <a:pt x="65" y="174"/>
                  </a:lnTo>
                  <a:lnTo>
                    <a:pt x="58" y="178"/>
                  </a:lnTo>
                  <a:lnTo>
                    <a:pt x="51" y="181"/>
                  </a:lnTo>
                  <a:lnTo>
                    <a:pt x="45" y="187"/>
                  </a:lnTo>
                  <a:lnTo>
                    <a:pt x="39" y="194"/>
                  </a:lnTo>
                  <a:lnTo>
                    <a:pt x="35" y="204"/>
                  </a:lnTo>
                  <a:lnTo>
                    <a:pt x="30" y="205"/>
                  </a:lnTo>
                  <a:lnTo>
                    <a:pt x="24" y="207"/>
                  </a:lnTo>
                  <a:lnTo>
                    <a:pt x="17" y="205"/>
                  </a:lnTo>
                  <a:lnTo>
                    <a:pt x="13" y="200"/>
                  </a:lnTo>
                  <a:lnTo>
                    <a:pt x="12" y="193"/>
                  </a:lnTo>
                  <a:lnTo>
                    <a:pt x="13" y="186"/>
                  </a:lnTo>
                  <a:lnTo>
                    <a:pt x="17" y="180"/>
                  </a:lnTo>
                  <a:lnTo>
                    <a:pt x="20" y="173"/>
                  </a:lnTo>
                  <a:lnTo>
                    <a:pt x="16" y="174"/>
                  </a:lnTo>
                  <a:lnTo>
                    <a:pt x="10" y="180"/>
                  </a:lnTo>
                  <a:lnTo>
                    <a:pt x="3" y="188"/>
                  </a:lnTo>
                  <a:lnTo>
                    <a:pt x="0" y="198"/>
                  </a:lnTo>
                  <a:lnTo>
                    <a:pt x="1" y="203"/>
                  </a:lnTo>
                  <a:lnTo>
                    <a:pt x="5" y="207"/>
                  </a:lnTo>
                  <a:lnTo>
                    <a:pt x="9" y="210"/>
                  </a:lnTo>
                  <a:lnTo>
                    <a:pt x="13" y="214"/>
                  </a:lnTo>
                  <a:lnTo>
                    <a:pt x="18" y="216"/>
                  </a:lnTo>
                  <a:lnTo>
                    <a:pt x="23" y="217"/>
                  </a:lnTo>
                  <a:lnTo>
                    <a:pt x="29" y="217"/>
                  </a:lnTo>
                  <a:lnTo>
                    <a:pt x="35" y="217"/>
                  </a:lnTo>
                  <a:lnTo>
                    <a:pt x="40" y="216"/>
                  </a:lnTo>
                  <a:lnTo>
                    <a:pt x="46" y="214"/>
                  </a:lnTo>
                  <a:lnTo>
                    <a:pt x="51" y="211"/>
                  </a:lnTo>
                  <a:lnTo>
                    <a:pt x="56" y="208"/>
                  </a:lnTo>
                  <a:lnTo>
                    <a:pt x="58" y="198"/>
                  </a:lnTo>
                  <a:lnTo>
                    <a:pt x="65" y="191"/>
                  </a:lnTo>
                  <a:lnTo>
                    <a:pt x="88" y="167"/>
                  </a:lnTo>
                </a:path>
              </a:pathLst>
            </a:custGeom>
            <a:solidFill>
              <a:srgbClr val="000000"/>
            </a:solidFill>
            <a:ln w="9525">
              <a:noFill/>
              <a:round/>
              <a:headEnd/>
              <a:tailEnd/>
            </a:ln>
          </p:spPr>
          <p:txBody>
            <a:bodyPr/>
            <a:lstStyle/>
            <a:p>
              <a:endParaRPr lang="cs-CZ"/>
            </a:p>
          </p:txBody>
        </p:sp>
        <p:sp>
          <p:nvSpPr>
            <p:cNvPr id="69677" name="Freeform 31"/>
            <p:cNvSpPr>
              <a:spLocks/>
            </p:cNvSpPr>
            <p:nvPr/>
          </p:nvSpPr>
          <p:spPr bwMode="auto">
            <a:xfrm>
              <a:off x="1671" y="1953"/>
              <a:ext cx="338" cy="1154"/>
            </a:xfrm>
            <a:custGeom>
              <a:avLst/>
              <a:gdLst>
                <a:gd name="T0" fmla="*/ 337 w 338"/>
                <a:gd name="T1" fmla="*/ 196 h 1154"/>
                <a:gd name="T2" fmla="*/ 269 w 338"/>
                <a:gd name="T3" fmla="*/ 211 h 1154"/>
                <a:gd name="T4" fmla="*/ 201 w 338"/>
                <a:gd name="T5" fmla="*/ 245 h 1154"/>
                <a:gd name="T6" fmla="*/ 148 w 338"/>
                <a:gd name="T7" fmla="*/ 211 h 1154"/>
                <a:gd name="T8" fmla="*/ 47 w 338"/>
                <a:gd name="T9" fmla="*/ 171 h 1154"/>
                <a:gd name="T10" fmla="*/ 39 w 338"/>
                <a:gd name="T11" fmla="*/ 2 h 1154"/>
                <a:gd name="T12" fmla="*/ 6 w 338"/>
                <a:gd name="T13" fmla="*/ 99 h 1154"/>
                <a:gd name="T14" fmla="*/ 0 w 338"/>
                <a:gd name="T15" fmla="*/ 244 h 1154"/>
                <a:gd name="T16" fmla="*/ 26 w 338"/>
                <a:gd name="T17" fmla="*/ 531 h 1154"/>
                <a:gd name="T18" fmla="*/ 29 w 338"/>
                <a:gd name="T19" fmla="*/ 545 h 1154"/>
                <a:gd name="T20" fmla="*/ 29 w 338"/>
                <a:gd name="T21" fmla="*/ 587 h 1154"/>
                <a:gd name="T22" fmla="*/ 44 w 338"/>
                <a:gd name="T23" fmla="*/ 726 h 1154"/>
                <a:gd name="T24" fmla="*/ 89 w 338"/>
                <a:gd name="T25" fmla="*/ 974 h 1154"/>
                <a:gd name="T26" fmla="*/ 60 w 338"/>
                <a:gd name="T27" fmla="*/ 1044 h 1154"/>
                <a:gd name="T28" fmla="*/ 18 w 338"/>
                <a:gd name="T29" fmla="*/ 1100 h 1154"/>
                <a:gd name="T30" fmla="*/ 16 w 338"/>
                <a:gd name="T31" fmla="*/ 1123 h 1154"/>
                <a:gd name="T32" fmla="*/ 25 w 338"/>
                <a:gd name="T33" fmla="*/ 1137 h 1154"/>
                <a:gd name="T34" fmla="*/ 36 w 338"/>
                <a:gd name="T35" fmla="*/ 1154 h 1154"/>
                <a:gd name="T36" fmla="*/ 26 w 338"/>
                <a:gd name="T37" fmla="*/ 1111 h 1154"/>
                <a:gd name="T38" fmla="*/ 54 w 338"/>
                <a:gd name="T39" fmla="*/ 1094 h 1154"/>
                <a:gd name="T40" fmla="*/ 74 w 338"/>
                <a:gd name="T41" fmla="*/ 1070 h 1154"/>
                <a:gd name="T42" fmla="*/ 106 w 338"/>
                <a:gd name="T43" fmla="*/ 986 h 1154"/>
                <a:gd name="T44" fmla="*/ 97 w 338"/>
                <a:gd name="T45" fmla="*/ 866 h 1154"/>
                <a:gd name="T46" fmla="*/ 70 w 338"/>
                <a:gd name="T47" fmla="*/ 692 h 1154"/>
                <a:gd name="T48" fmla="*/ 51 w 338"/>
                <a:gd name="T49" fmla="*/ 628 h 1154"/>
                <a:gd name="T50" fmla="*/ 50 w 338"/>
                <a:gd name="T51" fmla="*/ 535 h 1154"/>
                <a:gd name="T52" fmla="*/ 30 w 338"/>
                <a:gd name="T53" fmla="*/ 413 h 1154"/>
                <a:gd name="T54" fmla="*/ 53 w 338"/>
                <a:gd name="T55" fmla="*/ 194 h 1154"/>
                <a:gd name="T56" fmla="*/ 139 w 338"/>
                <a:gd name="T57" fmla="*/ 227 h 1154"/>
                <a:gd name="T58" fmla="*/ 165 w 338"/>
                <a:gd name="T59" fmla="*/ 406 h 1154"/>
                <a:gd name="T60" fmla="*/ 153 w 338"/>
                <a:gd name="T61" fmla="*/ 633 h 1154"/>
                <a:gd name="T62" fmla="*/ 170 w 338"/>
                <a:gd name="T63" fmla="*/ 671 h 1154"/>
                <a:gd name="T64" fmla="*/ 162 w 338"/>
                <a:gd name="T65" fmla="*/ 883 h 1154"/>
                <a:gd name="T66" fmla="*/ 167 w 338"/>
                <a:gd name="T67" fmla="*/ 924 h 1154"/>
                <a:gd name="T68" fmla="*/ 176 w 338"/>
                <a:gd name="T69" fmla="*/ 964 h 1154"/>
                <a:gd name="T70" fmla="*/ 177 w 338"/>
                <a:gd name="T71" fmla="*/ 879 h 1154"/>
                <a:gd name="T72" fmla="*/ 191 w 338"/>
                <a:gd name="T73" fmla="*/ 652 h 1154"/>
                <a:gd name="T74" fmla="*/ 173 w 338"/>
                <a:gd name="T75" fmla="*/ 570 h 1154"/>
                <a:gd name="T76" fmla="*/ 177 w 338"/>
                <a:gd name="T77" fmla="*/ 536 h 1154"/>
                <a:gd name="T78" fmla="*/ 193 w 338"/>
                <a:gd name="T79" fmla="*/ 257 h 1154"/>
                <a:gd name="T80" fmla="*/ 203 w 338"/>
                <a:gd name="T81" fmla="*/ 367 h 1154"/>
                <a:gd name="T82" fmla="*/ 229 w 338"/>
                <a:gd name="T83" fmla="*/ 558 h 1154"/>
                <a:gd name="T84" fmla="*/ 208 w 338"/>
                <a:gd name="T85" fmla="*/ 677 h 1154"/>
                <a:gd name="T86" fmla="*/ 226 w 338"/>
                <a:gd name="T87" fmla="*/ 892 h 1154"/>
                <a:gd name="T88" fmla="*/ 214 w 338"/>
                <a:gd name="T89" fmla="*/ 965 h 1154"/>
                <a:gd name="T90" fmla="*/ 223 w 338"/>
                <a:gd name="T91" fmla="*/ 1018 h 1154"/>
                <a:gd name="T92" fmla="*/ 244 w 338"/>
                <a:gd name="T93" fmla="*/ 1043 h 1154"/>
                <a:gd name="T94" fmla="*/ 224 w 338"/>
                <a:gd name="T95" fmla="*/ 985 h 1154"/>
                <a:gd name="T96" fmla="*/ 242 w 338"/>
                <a:gd name="T97" fmla="*/ 884 h 1154"/>
                <a:gd name="T98" fmla="*/ 234 w 338"/>
                <a:gd name="T99" fmla="*/ 639 h 1154"/>
                <a:gd name="T100" fmla="*/ 248 w 338"/>
                <a:gd name="T101" fmla="*/ 623 h 1154"/>
                <a:gd name="T102" fmla="*/ 234 w 338"/>
                <a:gd name="T103" fmla="*/ 494 h 1154"/>
                <a:gd name="T104" fmla="*/ 215 w 338"/>
                <a:gd name="T105" fmla="*/ 254 h 1154"/>
                <a:gd name="T106" fmla="*/ 240 w 338"/>
                <a:gd name="T107" fmla="*/ 241 h 1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8"/>
                <a:gd name="T163" fmla="*/ 0 h 1154"/>
                <a:gd name="T164" fmla="*/ 338 w 338"/>
                <a:gd name="T165" fmla="*/ 1154 h 11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8" h="1154">
                  <a:moveTo>
                    <a:pt x="255" y="235"/>
                  </a:moveTo>
                  <a:lnTo>
                    <a:pt x="338" y="209"/>
                  </a:lnTo>
                  <a:lnTo>
                    <a:pt x="338" y="205"/>
                  </a:lnTo>
                  <a:lnTo>
                    <a:pt x="338" y="200"/>
                  </a:lnTo>
                  <a:lnTo>
                    <a:pt x="337" y="196"/>
                  </a:lnTo>
                  <a:lnTo>
                    <a:pt x="336" y="192"/>
                  </a:lnTo>
                  <a:lnTo>
                    <a:pt x="319" y="196"/>
                  </a:lnTo>
                  <a:lnTo>
                    <a:pt x="302" y="199"/>
                  </a:lnTo>
                  <a:lnTo>
                    <a:pt x="285" y="205"/>
                  </a:lnTo>
                  <a:lnTo>
                    <a:pt x="269" y="211"/>
                  </a:lnTo>
                  <a:lnTo>
                    <a:pt x="253" y="219"/>
                  </a:lnTo>
                  <a:lnTo>
                    <a:pt x="236" y="226"/>
                  </a:lnTo>
                  <a:lnTo>
                    <a:pt x="221" y="234"/>
                  </a:lnTo>
                  <a:lnTo>
                    <a:pt x="207" y="244"/>
                  </a:lnTo>
                  <a:lnTo>
                    <a:pt x="201" y="245"/>
                  </a:lnTo>
                  <a:lnTo>
                    <a:pt x="195" y="244"/>
                  </a:lnTo>
                  <a:lnTo>
                    <a:pt x="188" y="241"/>
                  </a:lnTo>
                  <a:lnTo>
                    <a:pt x="183" y="237"/>
                  </a:lnTo>
                  <a:lnTo>
                    <a:pt x="166" y="223"/>
                  </a:lnTo>
                  <a:lnTo>
                    <a:pt x="148" y="211"/>
                  </a:lnTo>
                  <a:lnTo>
                    <a:pt x="129" y="200"/>
                  </a:lnTo>
                  <a:lnTo>
                    <a:pt x="109" y="191"/>
                  </a:lnTo>
                  <a:lnTo>
                    <a:pt x="89" y="184"/>
                  </a:lnTo>
                  <a:lnTo>
                    <a:pt x="68" y="176"/>
                  </a:lnTo>
                  <a:lnTo>
                    <a:pt x="47" y="171"/>
                  </a:lnTo>
                  <a:lnTo>
                    <a:pt x="25" y="168"/>
                  </a:lnTo>
                  <a:lnTo>
                    <a:pt x="23" y="123"/>
                  </a:lnTo>
                  <a:lnTo>
                    <a:pt x="25" y="81"/>
                  </a:lnTo>
                  <a:lnTo>
                    <a:pt x="31" y="42"/>
                  </a:lnTo>
                  <a:lnTo>
                    <a:pt x="39" y="2"/>
                  </a:lnTo>
                  <a:lnTo>
                    <a:pt x="33" y="0"/>
                  </a:lnTo>
                  <a:lnTo>
                    <a:pt x="30" y="6"/>
                  </a:lnTo>
                  <a:lnTo>
                    <a:pt x="23" y="24"/>
                  </a:lnTo>
                  <a:lnTo>
                    <a:pt x="13" y="56"/>
                  </a:lnTo>
                  <a:lnTo>
                    <a:pt x="6" y="99"/>
                  </a:lnTo>
                  <a:lnTo>
                    <a:pt x="7" y="190"/>
                  </a:lnTo>
                  <a:lnTo>
                    <a:pt x="4" y="203"/>
                  </a:lnTo>
                  <a:lnTo>
                    <a:pt x="2" y="216"/>
                  </a:lnTo>
                  <a:lnTo>
                    <a:pt x="1" y="231"/>
                  </a:lnTo>
                  <a:lnTo>
                    <a:pt x="0" y="244"/>
                  </a:lnTo>
                  <a:lnTo>
                    <a:pt x="2" y="299"/>
                  </a:lnTo>
                  <a:lnTo>
                    <a:pt x="10" y="390"/>
                  </a:lnTo>
                  <a:lnTo>
                    <a:pt x="19" y="476"/>
                  </a:lnTo>
                  <a:lnTo>
                    <a:pt x="24" y="518"/>
                  </a:lnTo>
                  <a:lnTo>
                    <a:pt x="26" y="531"/>
                  </a:lnTo>
                  <a:lnTo>
                    <a:pt x="27" y="535"/>
                  </a:lnTo>
                  <a:lnTo>
                    <a:pt x="27" y="537"/>
                  </a:lnTo>
                  <a:lnTo>
                    <a:pt x="29" y="541"/>
                  </a:lnTo>
                  <a:lnTo>
                    <a:pt x="29" y="543"/>
                  </a:lnTo>
                  <a:lnTo>
                    <a:pt x="29" y="545"/>
                  </a:lnTo>
                  <a:lnTo>
                    <a:pt x="29" y="546"/>
                  </a:lnTo>
                  <a:lnTo>
                    <a:pt x="29" y="547"/>
                  </a:lnTo>
                  <a:lnTo>
                    <a:pt x="29" y="548"/>
                  </a:lnTo>
                  <a:lnTo>
                    <a:pt x="30" y="561"/>
                  </a:lnTo>
                  <a:lnTo>
                    <a:pt x="29" y="587"/>
                  </a:lnTo>
                  <a:lnTo>
                    <a:pt x="30" y="611"/>
                  </a:lnTo>
                  <a:lnTo>
                    <a:pt x="36" y="633"/>
                  </a:lnTo>
                  <a:lnTo>
                    <a:pt x="50" y="652"/>
                  </a:lnTo>
                  <a:lnTo>
                    <a:pt x="42" y="688"/>
                  </a:lnTo>
                  <a:lnTo>
                    <a:pt x="44" y="726"/>
                  </a:lnTo>
                  <a:lnTo>
                    <a:pt x="53" y="762"/>
                  </a:lnTo>
                  <a:lnTo>
                    <a:pt x="62" y="797"/>
                  </a:lnTo>
                  <a:lnTo>
                    <a:pt x="90" y="942"/>
                  </a:lnTo>
                  <a:lnTo>
                    <a:pt x="91" y="959"/>
                  </a:lnTo>
                  <a:lnTo>
                    <a:pt x="89" y="974"/>
                  </a:lnTo>
                  <a:lnTo>
                    <a:pt x="84" y="989"/>
                  </a:lnTo>
                  <a:lnTo>
                    <a:pt x="77" y="1005"/>
                  </a:lnTo>
                  <a:lnTo>
                    <a:pt x="70" y="1017"/>
                  </a:lnTo>
                  <a:lnTo>
                    <a:pt x="65" y="1030"/>
                  </a:lnTo>
                  <a:lnTo>
                    <a:pt x="60" y="1044"/>
                  </a:lnTo>
                  <a:lnTo>
                    <a:pt x="55" y="1058"/>
                  </a:lnTo>
                  <a:lnTo>
                    <a:pt x="49" y="1071"/>
                  </a:lnTo>
                  <a:lnTo>
                    <a:pt x="41" y="1082"/>
                  </a:lnTo>
                  <a:lnTo>
                    <a:pt x="31" y="1093"/>
                  </a:lnTo>
                  <a:lnTo>
                    <a:pt x="18" y="1100"/>
                  </a:lnTo>
                  <a:lnTo>
                    <a:pt x="12" y="1105"/>
                  </a:lnTo>
                  <a:lnTo>
                    <a:pt x="10" y="1110"/>
                  </a:lnTo>
                  <a:lnTo>
                    <a:pt x="12" y="1116"/>
                  </a:lnTo>
                  <a:lnTo>
                    <a:pt x="14" y="1120"/>
                  </a:lnTo>
                  <a:lnTo>
                    <a:pt x="16" y="1123"/>
                  </a:lnTo>
                  <a:lnTo>
                    <a:pt x="19" y="1125"/>
                  </a:lnTo>
                  <a:lnTo>
                    <a:pt x="20" y="1129"/>
                  </a:lnTo>
                  <a:lnTo>
                    <a:pt x="23" y="1131"/>
                  </a:lnTo>
                  <a:lnTo>
                    <a:pt x="24" y="1134"/>
                  </a:lnTo>
                  <a:lnTo>
                    <a:pt x="25" y="1137"/>
                  </a:lnTo>
                  <a:lnTo>
                    <a:pt x="25" y="1140"/>
                  </a:lnTo>
                  <a:lnTo>
                    <a:pt x="25" y="1143"/>
                  </a:lnTo>
                  <a:lnTo>
                    <a:pt x="29" y="1149"/>
                  </a:lnTo>
                  <a:lnTo>
                    <a:pt x="32" y="1153"/>
                  </a:lnTo>
                  <a:lnTo>
                    <a:pt x="36" y="1154"/>
                  </a:lnTo>
                  <a:lnTo>
                    <a:pt x="41" y="1153"/>
                  </a:lnTo>
                  <a:lnTo>
                    <a:pt x="41" y="1142"/>
                  </a:lnTo>
                  <a:lnTo>
                    <a:pt x="35" y="1131"/>
                  </a:lnTo>
                  <a:lnTo>
                    <a:pt x="29" y="1122"/>
                  </a:lnTo>
                  <a:lnTo>
                    <a:pt x="26" y="1111"/>
                  </a:lnTo>
                  <a:lnTo>
                    <a:pt x="31" y="1107"/>
                  </a:lnTo>
                  <a:lnTo>
                    <a:pt x="37" y="1102"/>
                  </a:lnTo>
                  <a:lnTo>
                    <a:pt x="43" y="1099"/>
                  </a:lnTo>
                  <a:lnTo>
                    <a:pt x="48" y="1094"/>
                  </a:lnTo>
                  <a:lnTo>
                    <a:pt x="54" y="1094"/>
                  </a:lnTo>
                  <a:lnTo>
                    <a:pt x="56" y="1099"/>
                  </a:lnTo>
                  <a:lnTo>
                    <a:pt x="60" y="1102"/>
                  </a:lnTo>
                  <a:lnTo>
                    <a:pt x="65" y="1104"/>
                  </a:lnTo>
                  <a:lnTo>
                    <a:pt x="68" y="1087"/>
                  </a:lnTo>
                  <a:lnTo>
                    <a:pt x="74" y="1070"/>
                  </a:lnTo>
                  <a:lnTo>
                    <a:pt x="80" y="1053"/>
                  </a:lnTo>
                  <a:lnTo>
                    <a:pt x="88" y="1036"/>
                  </a:lnTo>
                  <a:lnTo>
                    <a:pt x="94" y="1020"/>
                  </a:lnTo>
                  <a:lnTo>
                    <a:pt x="101" y="1003"/>
                  </a:lnTo>
                  <a:lnTo>
                    <a:pt x="106" y="986"/>
                  </a:lnTo>
                  <a:lnTo>
                    <a:pt x="111" y="970"/>
                  </a:lnTo>
                  <a:lnTo>
                    <a:pt x="108" y="943"/>
                  </a:lnTo>
                  <a:lnTo>
                    <a:pt x="105" y="908"/>
                  </a:lnTo>
                  <a:lnTo>
                    <a:pt x="100" y="879"/>
                  </a:lnTo>
                  <a:lnTo>
                    <a:pt x="97" y="866"/>
                  </a:lnTo>
                  <a:lnTo>
                    <a:pt x="88" y="827"/>
                  </a:lnTo>
                  <a:lnTo>
                    <a:pt x="78" y="787"/>
                  </a:lnTo>
                  <a:lnTo>
                    <a:pt x="72" y="747"/>
                  </a:lnTo>
                  <a:lnTo>
                    <a:pt x="70" y="705"/>
                  </a:lnTo>
                  <a:lnTo>
                    <a:pt x="70" y="692"/>
                  </a:lnTo>
                  <a:lnTo>
                    <a:pt x="68" y="679"/>
                  </a:lnTo>
                  <a:lnTo>
                    <a:pt x="70" y="666"/>
                  </a:lnTo>
                  <a:lnTo>
                    <a:pt x="76" y="656"/>
                  </a:lnTo>
                  <a:lnTo>
                    <a:pt x="60" y="644"/>
                  </a:lnTo>
                  <a:lnTo>
                    <a:pt x="51" y="628"/>
                  </a:lnTo>
                  <a:lnTo>
                    <a:pt x="48" y="611"/>
                  </a:lnTo>
                  <a:lnTo>
                    <a:pt x="47" y="593"/>
                  </a:lnTo>
                  <a:lnTo>
                    <a:pt x="49" y="574"/>
                  </a:lnTo>
                  <a:lnTo>
                    <a:pt x="50" y="554"/>
                  </a:lnTo>
                  <a:lnTo>
                    <a:pt x="50" y="535"/>
                  </a:lnTo>
                  <a:lnTo>
                    <a:pt x="47" y="517"/>
                  </a:lnTo>
                  <a:lnTo>
                    <a:pt x="44" y="506"/>
                  </a:lnTo>
                  <a:lnTo>
                    <a:pt x="39" y="481"/>
                  </a:lnTo>
                  <a:lnTo>
                    <a:pt x="33" y="447"/>
                  </a:lnTo>
                  <a:lnTo>
                    <a:pt x="30" y="413"/>
                  </a:lnTo>
                  <a:lnTo>
                    <a:pt x="24" y="301"/>
                  </a:lnTo>
                  <a:lnTo>
                    <a:pt x="26" y="233"/>
                  </a:lnTo>
                  <a:lnTo>
                    <a:pt x="31" y="199"/>
                  </a:lnTo>
                  <a:lnTo>
                    <a:pt x="33" y="191"/>
                  </a:lnTo>
                  <a:lnTo>
                    <a:pt x="53" y="194"/>
                  </a:lnTo>
                  <a:lnTo>
                    <a:pt x="71" y="198"/>
                  </a:lnTo>
                  <a:lnTo>
                    <a:pt x="89" y="203"/>
                  </a:lnTo>
                  <a:lnTo>
                    <a:pt x="107" y="209"/>
                  </a:lnTo>
                  <a:lnTo>
                    <a:pt x="124" y="217"/>
                  </a:lnTo>
                  <a:lnTo>
                    <a:pt x="139" y="227"/>
                  </a:lnTo>
                  <a:lnTo>
                    <a:pt x="156" y="239"/>
                  </a:lnTo>
                  <a:lnTo>
                    <a:pt x="172" y="252"/>
                  </a:lnTo>
                  <a:lnTo>
                    <a:pt x="171" y="280"/>
                  </a:lnTo>
                  <a:lnTo>
                    <a:pt x="168" y="339"/>
                  </a:lnTo>
                  <a:lnTo>
                    <a:pt x="165" y="406"/>
                  </a:lnTo>
                  <a:lnTo>
                    <a:pt x="162" y="450"/>
                  </a:lnTo>
                  <a:lnTo>
                    <a:pt x="155" y="575"/>
                  </a:lnTo>
                  <a:lnTo>
                    <a:pt x="150" y="631"/>
                  </a:lnTo>
                  <a:lnTo>
                    <a:pt x="153" y="633"/>
                  </a:lnTo>
                  <a:lnTo>
                    <a:pt x="155" y="631"/>
                  </a:lnTo>
                  <a:lnTo>
                    <a:pt x="160" y="629"/>
                  </a:lnTo>
                  <a:lnTo>
                    <a:pt x="166" y="642"/>
                  </a:lnTo>
                  <a:lnTo>
                    <a:pt x="168" y="656"/>
                  </a:lnTo>
                  <a:lnTo>
                    <a:pt x="170" y="671"/>
                  </a:lnTo>
                  <a:lnTo>
                    <a:pt x="170" y="686"/>
                  </a:lnTo>
                  <a:lnTo>
                    <a:pt x="164" y="757"/>
                  </a:lnTo>
                  <a:lnTo>
                    <a:pt x="162" y="794"/>
                  </a:lnTo>
                  <a:lnTo>
                    <a:pt x="162" y="842"/>
                  </a:lnTo>
                  <a:lnTo>
                    <a:pt x="162" y="883"/>
                  </a:lnTo>
                  <a:lnTo>
                    <a:pt x="162" y="900"/>
                  </a:lnTo>
                  <a:lnTo>
                    <a:pt x="164" y="906"/>
                  </a:lnTo>
                  <a:lnTo>
                    <a:pt x="165" y="912"/>
                  </a:lnTo>
                  <a:lnTo>
                    <a:pt x="166" y="918"/>
                  </a:lnTo>
                  <a:lnTo>
                    <a:pt x="167" y="924"/>
                  </a:lnTo>
                  <a:lnTo>
                    <a:pt x="170" y="935"/>
                  </a:lnTo>
                  <a:lnTo>
                    <a:pt x="170" y="947"/>
                  </a:lnTo>
                  <a:lnTo>
                    <a:pt x="168" y="959"/>
                  </a:lnTo>
                  <a:lnTo>
                    <a:pt x="166" y="968"/>
                  </a:lnTo>
                  <a:lnTo>
                    <a:pt x="176" y="964"/>
                  </a:lnTo>
                  <a:lnTo>
                    <a:pt x="179" y="953"/>
                  </a:lnTo>
                  <a:lnTo>
                    <a:pt x="179" y="941"/>
                  </a:lnTo>
                  <a:lnTo>
                    <a:pt x="182" y="930"/>
                  </a:lnTo>
                  <a:lnTo>
                    <a:pt x="179" y="910"/>
                  </a:lnTo>
                  <a:lnTo>
                    <a:pt x="177" y="879"/>
                  </a:lnTo>
                  <a:lnTo>
                    <a:pt x="176" y="846"/>
                  </a:lnTo>
                  <a:lnTo>
                    <a:pt x="176" y="826"/>
                  </a:lnTo>
                  <a:lnTo>
                    <a:pt x="188" y="718"/>
                  </a:lnTo>
                  <a:lnTo>
                    <a:pt x="189" y="686"/>
                  </a:lnTo>
                  <a:lnTo>
                    <a:pt x="191" y="652"/>
                  </a:lnTo>
                  <a:lnTo>
                    <a:pt x="187" y="621"/>
                  </a:lnTo>
                  <a:lnTo>
                    <a:pt x="168" y="595"/>
                  </a:lnTo>
                  <a:lnTo>
                    <a:pt x="170" y="587"/>
                  </a:lnTo>
                  <a:lnTo>
                    <a:pt x="172" y="578"/>
                  </a:lnTo>
                  <a:lnTo>
                    <a:pt x="173" y="570"/>
                  </a:lnTo>
                  <a:lnTo>
                    <a:pt x="174" y="561"/>
                  </a:lnTo>
                  <a:lnTo>
                    <a:pt x="176" y="548"/>
                  </a:lnTo>
                  <a:lnTo>
                    <a:pt x="176" y="543"/>
                  </a:lnTo>
                  <a:lnTo>
                    <a:pt x="177" y="540"/>
                  </a:lnTo>
                  <a:lnTo>
                    <a:pt x="177" y="536"/>
                  </a:lnTo>
                  <a:lnTo>
                    <a:pt x="177" y="531"/>
                  </a:lnTo>
                  <a:lnTo>
                    <a:pt x="178" y="518"/>
                  </a:lnTo>
                  <a:lnTo>
                    <a:pt x="185" y="395"/>
                  </a:lnTo>
                  <a:lnTo>
                    <a:pt x="191" y="257"/>
                  </a:lnTo>
                  <a:lnTo>
                    <a:pt x="193" y="257"/>
                  </a:lnTo>
                  <a:lnTo>
                    <a:pt x="194" y="258"/>
                  </a:lnTo>
                  <a:lnTo>
                    <a:pt x="195" y="258"/>
                  </a:lnTo>
                  <a:lnTo>
                    <a:pt x="196" y="260"/>
                  </a:lnTo>
                  <a:lnTo>
                    <a:pt x="199" y="303"/>
                  </a:lnTo>
                  <a:lnTo>
                    <a:pt x="203" y="367"/>
                  </a:lnTo>
                  <a:lnTo>
                    <a:pt x="209" y="431"/>
                  </a:lnTo>
                  <a:lnTo>
                    <a:pt x="213" y="475"/>
                  </a:lnTo>
                  <a:lnTo>
                    <a:pt x="218" y="506"/>
                  </a:lnTo>
                  <a:lnTo>
                    <a:pt x="223" y="534"/>
                  </a:lnTo>
                  <a:lnTo>
                    <a:pt x="229" y="558"/>
                  </a:lnTo>
                  <a:lnTo>
                    <a:pt x="236" y="578"/>
                  </a:lnTo>
                  <a:lnTo>
                    <a:pt x="225" y="602"/>
                  </a:lnTo>
                  <a:lnTo>
                    <a:pt x="217" y="625"/>
                  </a:lnTo>
                  <a:lnTo>
                    <a:pt x="211" y="651"/>
                  </a:lnTo>
                  <a:lnTo>
                    <a:pt x="208" y="677"/>
                  </a:lnTo>
                  <a:lnTo>
                    <a:pt x="211" y="749"/>
                  </a:lnTo>
                  <a:lnTo>
                    <a:pt x="213" y="769"/>
                  </a:lnTo>
                  <a:lnTo>
                    <a:pt x="219" y="815"/>
                  </a:lnTo>
                  <a:lnTo>
                    <a:pt x="224" y="863"/>
                  </a:lnTo>
                  <a:lnTo>
                    <a:pt x="226" y="892"/>
                  </a:lnTo>
                  <a:lnTo>
                    <a:pt x="228" y="892"/>
                  </a:lnTo>
                  <a:lnTo>
                    <a:pt x="225" y="910"/>
                  </a:lnTo>
                  <a:lnTo>
                    <a:pt x="223" y="930"/>
                  </a:lnTo>
                  <a:lnTo>
                    <a:pt x="218" y="949"/>
                  </a:lnTo>
                  <a:lnTo>
                    <a:pt x="214" y="965"/>
                  </a:lnTo>
                  <a:lnTo>
                    <a:pt x="212" y="976"/>
                  </a:lnTo>
                  <a:lnTo>
                    <a:pt x="212" y="986"/>
                  </a:lnTo>
                  <a:lnTo>
                    <a:pt x="213" y="997"/>
                  </a:lnTo>
                  <a:lnTo>
                    <a:pt x="218" y="1008"/>
                  </a:lnTo>
                  <a:lnTo>
                    <a:pt x="223" y="1018"/>
                  </a:lnTo>
                  <a:lnTo>
                    <a:pt x="229" y="1029"/>
                  </a:lnTo>
                  <a:lnTo>
                    <a:pt x="236" y="1037"/>
                  </a:lnTo>
                  <a:lnTo>
                    <a:pt x="243" y="1046"/>
                  </a:lnTo>
                  <a:lnTo>
                    <a:pt x="244" y="1044"/>
                  </a:lnTo>
                  <a:lnTo>
                    <a:pt x="244" y="1043"/>
                  </a:lnTo>
                  <a:lnTo>
                    <a:pt x="244" y="1041"/>
                  </a:lnTo>
                  <a:lnTo>
                    <a:pt x="244" y="1038"/>
                  </a:lnTo>
                  <a:lnTo>
                    <a:pt x="234" y="1020"/>
                  </a:lnTo>
                  <a:lnTo>
                    <a:pt x="226" y="1003"/>
                  </a:lnTo>
                  <a:lnTo>
                    <a:pt x="224" y="985"/>
                  </a:lnTo>
                  <a:lnTo>
                    <a:pt x="226" y="966"/>
                  </a:lnTo>
                  <a:lnTo>
                    <a:pt x="234" y="945"/>
                  </a:lnTo>
                  <a:lnTo>
                    <a:pt x="238" y="919"/>
                  </a:lnTo>
                  <a:lnTo>
                    <a:pt x="242" y="896"/>
                  </a:lnTo>
                  <a:lnTo>
                    <a:pt x="242" y="884"/>
                  </a:lnTo>
                  <a:lnTo>
                    <a:pt x="236" y="785"/>
                  </a:lnTo>
                  <a:lnTo>
                    <a:pt x="232" y="709"/>
                  </a:lnTo>
                  <a:lnTo>
                    <a:pt x="231" y="686"/>
                  </a:lnTo>
                  <a:lnTo>
                    <a:pt x="231" y="662"/>
                  </a:lnTo>
                  <a:lnTo>
                    <a:pt x="234" y="639"/>
                  </a:lnTo>
                  <a:lnTo>
                    <a:pt x="238" y="617"/>
                  </a:lnTo>
                  <a:lnTo>
                    <a:pt x="241" y="619"/>
                  </a:lnTo>
                  <a:lnTo>
                    <a:pt x="244" y="622"/>
                  </a:lnTo>
                  <a:lnTo>
                    <a:pt x="247" y="623"/>
                  </a:lnTo>
                  <a:lnTo>
                    <a:pt x="248" y="623"/>
                  </a:lnTo>
                  <a:lnTo>
                    <a:pt x="247" y="612"/>
                  </a:lnTo>
                  <a:lnTo>
                    <a:pt x="246" y="604"/>
                  </a:lnTo>
                  <a:lnTo>
                    <a:pt x="247" y="595"/>
                  </a:lnTo>
                  <a:lnTo>
                    <a:pt x="247" y="588"/>
                  </a:lnTo>
                  <a:lnTo>
                    <a:pt x="234" y="494"/>
                  </a:lnTo>
                  <a:lnTo>
                    <a:pt x="220" y="350"/>
                  </a:lnTo>
                  <a:lnTo>
                    <a:pt x="218" y="326"/>
                  </a:lnTo>
                  <a:lnTo>
                    <a:pt x="215" y="302"/>
                  </a:lnTo>
                  <a:lnTo>
                    <a:pt x="213" y="278"/>
                  </a:lnTo>
                  <a:lnTo>
                    <a:pt x="215" y="254"/>
                  </a:lnTo>
                  <a:lnTo>
                    <a:pt x="220" y="251"/>
                  </a:lnTo>
                  <a:lnTo>
                    <a:pt x="225" y="248"/>
                  </a:lnTo>
                  <a:lnTo>
                    <a:pt x="230" y="245"/>
                  </a:lnTo>
                  <a:lnTo>
                    <a:pt x="235" y="244"/>
                  </a:lnTo>
                  <a:lnTo>
                    <a:pt x="240" y="241"/>
                  </a:lnTo>
                  <a:lnTo>
                    <a:pt x="244" y="239"/>
                  </a:lnTo>
                  <a:lnTo>
                    <a:pt x="250" y="238"/>
                  </a:lnTo>
                  <a:lnTo>
                    <a:pt x="255" y="235"/>
                  </a:lnTo>
                  <a:close/>
                </a:path>
              </a:pathLst>
            </a:custGeom>
            <a:solidFill>
              <a:srgbClr val="000000"/>
            </a:solidFill>
            <a:ln w="9525">
              <a:noFill/>
              <a:round/>
              <a:headEnd/>
              <a:tailEnd/>
            </a:ln>
          </p:spPr>
          <p:txBody>
            <a:bodyPr/>
            <a:lstStyle/>
            <a:p>
              <a:endParaRPr lang="cs-CZ"/>
            </a:p>
          </p:txBody>
        </p:sp>
        <p:sp>
          <p:nvSpPr>
            <p:cNvPr id="69678" name="Freeform 32"/>
            <p:cNvSpPr>
              <a:spLocks/>
            </p:cNvSpPr>
            <p:nvPr/>
          </p:nvSpPr>
          <p:spPr bwMode="auto">
            <a:xfrm>
              <a:off x="1975" y="2580"/>
              <a:ext cx="74" cy="479"/>
            </a:xfrm>
            <a:custGeom>
              <a:avLst/>
              <a:gdLst>
                <a:gd name="T0" fmla="*/ 61 w 74"/>
                <a:gd name="T1" fmla="*/ 468 h 479"/>
                <a:gd name="T2" fmla="*/ 49 w 74"/>
                <a:gd name="T3" fmla="*/ 458 h 479"/>
                <a:gd name="T4" fmla="*/ 39 w 74"/>
                <a:gd name="T5" fmla="*/ 446 h 479"/>
                <a:gd name="T6" fmla="*/ 34 w 74"/>
                <a:gd name="T7" fmla="*/ 433 h 479"/>
                <a:gd name="T8" fmla="*/ 31 w 74"/>
                <a:gd name="T9" fmla="*/ 419 h 479"/>
                <a:gd name="T10" fmla="*/ 28 w 74"/>
                <a:gd name="T11" fmla="*/ 403 h 479"/>
                <a:gd name="T12" fmla="*/ 27 w 74"/>
                <a:gd name="T13" fmla="*/ 388 h 479"/>
                <a:gd name="T14" fmla="*/ 25 w 74"/>
                <a:gd name="T15" fmla="*/ 374 h 479"/>
                <a:gd name="T16" fmla="*/ 20 w 74"/>
                <a:gd name="T17" fmla="*/ 359 h 479"/>
                <a:gd name="T18" fmla="*/ 14 w 74"/>
                <a:gd name="T19" fmla="*/ 341 h 479"/>
                <a:gd name="T20" fmla="*/ 12 w 74"/>
                <a:gd name="T21" fmla="*/ 321 h 479"/>
                <a:gd name="T22" fmla="*/ 12 w 74"/>
                <a:gd name="T23" fmla="*/ 299 h 479"/>
                <a:gd name="T24" fmla="*/ 14 w 74"/>
                <a:gd name="T25" fmla="*/ 276 h 479"/>
                <a:gd name="T26" fmla="*/ 16 w 74"/>
                <a:gd name="T27" fmla="*/ 262 h 479"/>
                <a:gd name="T28" fmla="*/ 20 w 74"/>
                <a:gd name="T29" fmla="*/ 244 h 479"/>
                <a:gd name="T30" fmla="*/ 22 w 74"/>
                <a:gd name="T31" fmla="*/ 225 h 479"/>
                <a:gd name="T32" fmla="*/ 26 w 74"/>
                <a:gd name="T33" fmla="*/ 213 h 479"/>
                <a:gd name="T34" fmla="*/ 41 w 74"/>
                <a:gd name="T35" fmla="*/ 163 h 479"/>
                <a:gd name="T36" fmla="*/ 49 w 74"/>
                <a:gd name="T37" fmla="*/ 114 h 479"/>
                <a:gd name="T38" fmla="*/ 50 w 74"/>
                <a:gd name="T39" fmla="*/ 64 h 479"/>
                <a:gd name="T40" fmla="*/ 44 w 74"/>
                <a:gd name="T41" fmla="*/ 9 h 479"/>
                <a:gd name="T42" fmla="*/ 43 w 74"/>
                <a:gd name="T43" fmla="*/ 6 h 479"/>
                <a:gd name="T44" fmla="*/ 41 w 74"/>
                <a:gd name="T45" fmla="*/ 2 h 479"/>
                <a:gd name="T46" fmla="*/ 38 w 74"/>
                <a:gd name="T47" fmla="*/ 0 h 479"/>
                <a:gd name="T48" fmla="*/ 33 w 74"/>
                <a:gd name="T49" fmla="*/ 1 h 479"/>
                <a:gd name="T50" fmla="*/ 36 w 74"/>
                <a:gd name="T51" fmla="*/ 39 h 479"/>
                <a:gd name="T52" fmla="*/ 33 w 74"/>
                <a:gd name="T53" fmla="*/ 83 h 479"/>
                <a:gd name="T54" fmla="*/ 28 w 74"/>
                <a:gd name="T55" fmla="*/ 129 h 479"/>
                <a:gd name="T56" fmla="*/ 22 w 74"/>
                <a:gd name="T57" fmla="*/ 174 h 479"/>
                <a:gd name="T58" fmla="*/ 14 w 74"/>
                <a:gd name="T59" fmla="*/ 213 h 479"/>
                <a:gd name="T60" fmla="*/ 8 w 74"/>
                <a:gd name="T61" fmla="*/ 245 h 479"/>
                <a:gd name="T62" fmla="*/ 3 w 74"/>
                <a:gd name="T63" fmla="*/ 266 h 479"/>
                <a:gd name="T64" fmla="*/ 1 w 74"/>
                <a:gd name="T65" fmla="*/ 275 h 479"/>
                <a:gd name="T66" fmla="*/ 0 w 74"/>
                <a:gd name="T67" fmla="*/ 282 h 479"/>
                <a:gd name="T68" fmla="*/ 0 w 74"/>
                <a:gd name="T69" fmla="*/ 288 h 479"/>
                <a:gd name="T70" fmla="*/ 0 w 74"/>
                <a:gd name="T71" fmla="*/ 295 h 479"/>
                <a:gd name="T72" fmla="*/ 0 w 74"/>
                <a:gd name="T73" fmla="*/ 303 h 479"/>
                <a:gd name="T74" fmla="*/ 3 w 74"/>
                <a:gd name="T75" fmla="*/ 326 h 479"/>
                <a:gd name="T76" fmla="*/ 6 w 74"/>
                <a:gd name="T77" fmla="*/ 349 h 479"/>
                <a:gd name="T78" fmla="*/ 7 w 74"/>
                <a:gd name="T79" fmla="*/ 373 h 479"/>
                <a:gd name="T80" fmla="*/ 9 w 74"/>
                <a:gd name="T81" fmla="*/ 396 h 479"/>
                <a:gd name="T82" fmla="*/ 14 w 74"/>
                <a:gd name="T83" fmla="*/ 419 h 479"/>
                <a:gd name="T84" fmla="*/ 21 w 74"/>
                <a:gd name="T85" fmla="*/ 439 h 479"/>
                <a:gd name="T86" fmla="*/ 34 w 74"/>
                <a:gd name="T87" fmla="*/ 457 h 479"/>
                <a:gd name="T88" fmla="*/ 53 w 74"/>
                <a:gd name="T89" fmla="*/ 473 h 479"/>
                <a:gd name="T90" fmla="*/ 57 w 74"/>
                <a:gd name="T91" fmla="*/ 475 h 479"/>
                <a:gd name="T92" fmla="*/ 63 w 74"/>
                <a:gd name="T93" fmla="*/ 478 h 479"/>
                <a:gd name="T94" fmla="*/ 69 w 74"/>
                <a:gd name="T95" fmla="*/ 479 h 479"/>
                <a:gd name="T96" fmla="*/ 74 w 74"/>
                <a:gd name="T97" fmla="*/ 478 h 479"/>
                <a:gd name="T98" fmla="*/ 73 w 74"/>
                <a:gd name="T99" fmla="*/ 475 h 479"/>
                <a:gd name="T100" fmla="*/ 69 w 74"/>
                <a:gd name="T101" fmla="*/ 473 h 479"/>
                <a:gd name="T102" fmla="*/ 65 w 74"/>
                <a:gd name="T103" fmla="*/ 471 h 479"/>
                <a:gd name="T104" fmla="*/ 61 w 74"/>
                <a:gd name="T105" fmla="*/ 468 h 4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4"/>
                <a:gd name="T160" fmla="*/ 0 h 479"/>
                <a:gd name="T161" fmla="*/ 74 w 74"/>
                <a:gd name="T162" fmla="*/ 479 h 4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4" h="479">
                  <a:moveTo>
                    <a:pt x="61" y="468"/>
                  </a:moveTo>
                  <a:lnTo>
                    <a:pt x="49" y="458"/>
                  </a:lnTo>
                  <a:lnTo>
                    <a:pt x="39" y="446"/>
                  </a:lnTo>
                  <a:lnTo>
                    <a:pt x="34" y="433"/>
                  </a:lnTo>
                  <a:lnTo>
                    <a:pt x="31" y="419"/>
                  </a:lnTo>
                  <a:lnTo>
                    <a:pt x="28" y="403"/>
                  </a:lnTo>
                  <a:lnTo>
                    <a:pt x="27" y="388"/>
                  </a:lnTo>
                  <a:lnTo>
                    <a:pt x="25" y="374"/>
                  </a:lnTo>
                  <a:lnTo>
                    <a:pt x="20" y="359"/>
                  </a:lnTo>
                  <a:lnTo>
                    <a:pt x="14" y="341"/>
                  </a:lnTo>
                  <a:lnTo>
                    <a:pt x="12" y="321"/>
                  </a:lnTo>
                  <a:lnTo>
                    <a:pt x="12" y="299"/>
                  </a:lnTo>
                  <a:lnTo>
                    <a:pt x="14" y="276"/>
                  </a:lnTo>
                  <a:lnTo>
                    <a:pt x="16" y="262"/>
                  </a:lnTo>
                  <a:lnTo>
                    <a:pt x="20" y="244"/>
                  </a:lnTo>
                  <a:lnTo>
                    <a:pt x="22" y="225"/>
                  </a:lnTo>
                  <a:lnTo>
                    <a:pt x="26" y="213"/>
                  </a:lnTo>
                  <a:lnTo>
                    <a:pt x="41" y="163"/>
                  </a:lnTo>
                  <a:lnTo>
                    <a:pt x="49" y="114"/>
                  </a:lnTo>
                  <a:lnTo>
                    <a:pt x="50" y="64"/>
                  </a:lnTo>
                  <a:lnTo>
                    <a:pt x="44" y="9"/>
                  </a:lnTo>
                  <a:lnTo>
                    <a:pt x="43" y="6"/>
                  </a:lnTo>
                  <a:lnTo>
                    <a:pt x="41" y="2"/>
                  </a:lnTo>
                  <a:lnTo>
                    <a:pt x="38" y="0"/>
                  </a:lnTo>
                  <a:lnTo>
                    <a:pt x="33" y="1"/>
                  </a:lnTo>
                  <a:lnTo>
                    <a:pt x="36" y="39"/>
                  </a:lnTo>
                  <a:lnTo>
                    <a:pt x="33" y="83"/>
                  </a:lnTo>
                  <a:lnTo>
                    <a:pt x="28" y="129"/>
                  </a:lnTo>
                  <a:lnTo>
                    <a:pt x="22" y="174"/>
                  </a:lnTo>
                  <a:lnTo>
                    <a:pt x="14" y="213"/>
                  </a:lnTo>
                  <a:lnTo>
                    <a:pt x="8" y="245"/>
                  </a:lnTo>
                  <a:lnTo>
                    <a:pt x="3" y="266"/>
                  </a:lnTo>
                  <a:lnTo>
                    <a:pt x="1" y="275"/>
                  </a:lnTo>
                  <a:lnTo>
                    <a:pt x="0" y="282"/>
                  </a:lnTo>
                  <a:lnTo>
                    <a:pt x="0" y="288"/>
                  </a:lnTo>
                  <a:lnTo>
                    <a:pt x="0" y="295"/>
                  </a:lnTo>
                  <a:lnTo>
                    <a:pt x="0" y="303"/>
                  </a:lnTo>
                  <a:lnTo>
                    <a:pt x="3" y="326"/>
                  </a:lnTo>
                  <a:lnTo>
                    <a:pt x="6" y="349"/>
                  </a:lnTo>
                  <a:lnTo>
                    <a:pt x="7" y="373"/>
                  </a:lnTo>
                  <a:lnTo>
                    <a:pt x="9" y="396"/>
                  </a:lnTo>
                  <a:lnTo>
                    <a:pt x="14" y="419"/>
                  </a:lnTo>
                  <a:lnTo>
                    <a:pt x="21" y="439"/>
                  </a:lnTo>
                  <a:lnTo>
                    <a:pt x="34" y="457"/>
                  </a:lnTo>
                  <a:lnTo>
                    <a:pt x="53" y="473"/>
                  </a:lnTo>
                  <a:lnTo>
                    <a:pt x="57" y="475"/>
                  </a:lnTo>
                  <a:lnTo>
                    <a:pt x="63" y="478"/>
                  </a:lnTo>
                  <a:lnTo>
                    <a:pt x="69" y="479"/>
                  </a:lnTo>
                  <a:lnTo>
                    <a:pt x="74" y="478"/>
                  </a:lnTo>
                  <a:lnTo>
                    <a:pt x="73" y="475"/>
                  </a:lnTo>
                  <a:lnTo>
                    <a:pt x="69" y="473"/>
                  </a:lnTo>
                  <a:lnTo>
                    <a:pt x="65" y="471"/>
                  </a:lnTo>
                  <a:lnTo>
                    <a:pt x="61" y="468"/>
                  </a:lnTo>
                  <a:close/>
                </a:path>
              </a:pathLst>
            </a:custGeom>
            <a:solidFill>
              <a:srgbClr val="000000"/>
            </a:solidFill>
            <a:ln w="9525">
              <a:noFill/>
              <a:round/>
              <a:headEnd/>
              <a:tailEnd/>
            </a:ln>
          </p:spPr>
          <p:txBody>
            <a:bodyPr/>
            <a:lstStyle/>
            <a:p>
              <a:endParaRPr lang="cs-CZ"/>
            </a:p>
          </p:txBody>
        </p:sp>
        <p:sp>
          <p:nvSpPr>
            <p:cNvPr id="69679" name="Rectangle 33"/>
            <p:cNvSpPr>
              <a:spLocks noChangeArrowheads="1"/>
            </p:cNvSpPr>
            <p:nvPr/>
          </p:nvSpPr>
          <p:spPr bwMode="auto">
            <a:xfrm>
              <a:off x="1816" y="3105"/>
              <a:ext cx="81" cy="46"/>
            </a:xfrm>
            <a:prstGeom prst="rect">
              <a:avLst/>
            </a:prstGeom>
            <a:solidFill>
              <a:schemeClr val="bg1"/>
            </a:solidFill>
            <a:ln w="9525">
              <a:noFill/>
              <a:miter lim="800000"/>
              <a:headEnd/>
              <a:tailEnd/>
            </a:ln>
          </p:spPr>
          <p:txBody>
            <a:bodyPr wrap="none" anchor="ctr"/>
            <a:lstStyle/>
            <a:p>
              <a:endParaRPr lang="en-US"/>
            </a:p>
          </p:txBody>
        </p:sp>
      </p:grpSp>
      <p:sp>
        <p:nvSpPr>
          <p:cNvPr id="98348" name="Freeform 44"/>
          <p:cNvSpPr>
            <a:spLocks/>
          </p:cNvSpPr>
          <p:nvPr/>
        </p:nvSpPr>
        <p:spPr bwMode="auto">
          <a:xfrm>
            <a:off x="1979613" y="2420938"/>
            <a:ext cx="1079500" cy="2543175"/>
          </a:xfrm>
          <a:custGeom>
            <a:avLst/>
            <a:gdLst>
              <a:gd name="T0" fmla="*/ 45362809 w 680"/>
              <a:gd name="T1" fmla="*/ 0 h 1602"/>
              <a:gd name="T2" fmla="*/ 1582657954 w 680"/>
              <a:gd name="T3" fmla="*/ 0 h 1602"/>
              <a:gd name="T4" fmla="*/ 1469251757 w 680"/>
              <a:gd name="T5" fmla="*/ 264615631 h 1602"/>
              <a:gd name="T6" fmla="*/ 1592738575 w 680"/>
              <a:gd name="T7" fmla="*/ 836692017 h 1602"/>
              <a:gd name="T8" fmla="*/ 1592738575 w 680"/>
              <a:gd name="T9" fmla="*/ 1522174308 h 1602"/>
              <a:gd name="T10" fmla="*/ 1592738575 w 680"/>
              <a:gd name="T11" fmla="*/ 2091729844 h 1602"/>
              <a:gd name="T12" fmla="*/ 1592738575 w 680"/>
              <a:gd name="T13" fmla="*/ 2147483647 h 1602"/>
              <a:gd name="T14" fmla="*/ 1592738575 w 680"/>
              <a:gd name="T15" fmla="*/ 2147483647 h 1602"/>
              <a:gd name="T16" fmla="*/ 1592738575 w 680"/>
              <a:gd name="T17" fmla="*/ 2147483647 h 1602"/>
              <a:gd name="T18" fmla="*/ 1345763351 w 680"/>
              <a:gd name="T19" fmla="*/ 2147483647 h 1602"/>
              <a:gd name="T20" fmla="*/ 1469251757 w 680"/>
              <a:gd name="T21" fmla="*/ 2147483647 h 1602"/>
              <a:gd name="T22" fmla="*/ 1592738575 w 680"/>
              <a:gd name="T23" fmla="*/ 2147483647 h 1602"/>
              <a:gd name="T24" fmla="*/ 1713706428 w 680"/>
              <a:gd name="T25" fmla="*/ 2147483647 h 1602"/>
              <a:gd name="T26" fmla="*/ 1592738575 w 680"/>
              <a:gd name="T27" fmla="*/ 2147483647 h 1602"/>
              <a:gd name="T28" fmla="*/ 1345763351 w 680"/>
              <a:gd name="T29" fmla="*/ 2147483647 h 1602"/>
              <a:gd name="T30" fmla="*/ 1222274946 w 680"/>
              <a:gd name="T31" fmla="*/ 2147483647 h 1602"/>
              <a:gd name="T32" fmla="*/ 1101307489 w 680"/>
              <a:gd name="T33" fmla="*/ 2147483647 h 1602"/>
              <a:gd name="T34" fmla="*/ 1101307489 w 680"/>
              <a:gd name="T35" fmla="*/ 2147483647 h 1602"/>
              <a:gd name="T36" fmla="*/ 980340032 w 680"/>
              <a:gd name="T37" fmla="*/ 2147483647 h 1602"/>
              <a:gd name="T38" fmla="*/ 854333853 w 680"/>
              <a:gd name="T39" fmla="*/ 2147483647 h 1602"/>
              <a:gd name="T40" fmla="*/ 980340032 w 680"/>
              <a:gd name="T41" fmla="*/ 2147483647 h 1602"/>
              <a:gd name="T42" fmla="*/ 854333853 w 680"/>
              <a:gd name="T43" fmla="*/ 2147483647 h 1602"/>
              <a:gd name="T44" fmla="*/ 1101307489 w 680"/>
              <a:gd name="T45" fmla="*/ 2091729844 h 1602"/>
              <a:gd name="T46" fmla="*/ 980340032 w 680"/>
              <a:gd name="T47" fmla="*/ 1748988698 h 1602"/>
              <a:gd name="T48" fmla="*/ 854333853 w 680"/>
              <a:gd name="T49" fmla="*/ 1179433162 h 1602"/>
              <a:gd name="T50" fmla="*/ 856853214 w 680"/>
              <a:gd name="T51" fmla="*/ 1209675028 h 1602"/>
              <a:gd name="T52" fmla="*/ 824091790 w 680"/>
              <a:gd name="T53" fmla="*/ 1970762381 h 1602"/>
              <a:gd name="T54" fmla="*/ 753527440 w 680"/>
              <a:gd name="T55" fmla="*/ 2147483647 h 1602"/>
              <a:gd name="T56" fmla="*/ 806449909 w 680"/>
              <a:gd name="T57" fmla="*/ 2147483647 h 1602"/>
              <a:gd name="T58" fmla="*/ 771167734 w 680"/>
              <a:gd name="T59" fmla="*/ 2147483647 h 1602"/>
              <a:gd name="T60" fmla="*/ 788809615 w 680"/>
              <a:gd name="T61" fmla="*/ 2147483647 h 1602"/>
              <a:gd name="T62" fmla="*/ 854333853 w 680"/>
              <a:gd name="T63" fmla="*/ 2147483647 h 1602"/>
              <a:gd name="T64" fmla="*/ 733366198 w 680"/>
              <a:gd name="T65" fmla="*/ 2147483647 h 1602"/>
              <a:gd name="T66" fmla="*/ 597276221 w 680"/>
              <a:gd name="T67" fmla="*/ 2147483647 h 1602"/>
              <a:gd name="T68" fmla="*/ 488910335 w 680"/>
              <a:gd name="T69" fmla="*/ 2147483647 h 1602"/>
              <a:gd name="T70" fmla="*/ 367942780 w 680"/>
              <a:gd name="T71" fmla="*/ 2147483647 h 1602"/>
              <a:gd name="T72" fmla="*/ 244454374 w 680"/>
              <a:gd name="T73" fmla="*/ 2147483647 h 1602"/>
              <a:gd name="T74" fmla="*/ 120967506 w 680"/>
              <a:gd name="T75" fmla="*/ 2147483647 h 1602"/>
              <a:gd name="T76" fmla="*/ 0 w 680"/>
              <a:gd name="T77" fmla="*/ 2147483647 h 1602"/>
              <a:gd name="T78" fmla="*/ 0 w 680"/>
              <a:gd name="T79" fmla="*/ 2147483647 h 1602"/>
              <a:gd name="T80" fmla="*/ 244454374 w 680"/>
              <a:gd name="T81" fmla="*/ 2147483647 h 1602"/>
              <a:gd name="T82" fmla="*/ 367942780 w 680"/>
              <a:gd name="T83" fmla="*/ 2147483647 h 1602"/>
              <a:gd name="T84" fmla="*/ 244454374 w 680"/>
              <a:gd name="T85" fmla="*/ 2147483647 h 1602"/>
              <a:gd name="T86" fmla="*/ 120967506 w 680"/>
              <a:gd name="T87" fmla="*/ 2147483647 h 1602"/>
              <a:gd name="T88" fmla="*/ 244454374 w 680"/>
              <a:gd name="T89" fmla="*/ 2147483647 h 1602"/>
              <a:gd name="T90" fmla="*/ 120967506 w 680"/>
              <a:gd name="T91" fmla="*/ 2147483647 h 1602"/>
              <a:gd name="T92" fmla="*/ 0 w 680"/>
              <a:gd name="T93" fmla="*/ 1864915850 h 1602"/>
              <a:gd name="T94" fmla="*/ 0 w 680"/>
              <a:gd name="T95" fmla="*/ 1292840953 h 1602"/>
              <a:gd name="T96" fmla="*/ 0 w 680"/>
              <a:gd name="T97" fmla="*/ 950099807 h 1602"/>
              <a:gd name="T98" fmla="*/ 0 w 680"/>
              <a:gd name="T99" fmla="*/ 836692017 h 1602"/>
              <a:gd name="T100" fmla="*/ 0 w 680"/>
              <a:gd name="T101" fmla="*/ 607356876 h 1602"/>
              <a:gd name="T102" fmla="*/ 120967506 w 680"/>
              <a:gd name="T103" fmla="*/ 378023421 h 1602"/>
              <a:gd name="T104" fmla="*/ 120967506 w 680"/>
              <a:gd name="T105" fmla="*/ 148688429 h 1602"/>
              <a:gd name="T106" fmla="*/ 98286877 w 680"/>
              <a:gd name="T107" fmla="*/ 35282189 h 16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0"/>
              <a:gd name="T163" fmla="*/ 0 h 1602"/>
              <a:gd name="T164" fmla="*/ 680 w 680"/>
              <a:gd name="T165" fmla="*/ 1602 h 160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0" h="1602">
                <a:moveTo>
                  <a:pt x="18" y="0"/>
                </a:moveTo>
                <a:lnTo>
                  <a:pt x="628" y="0"/>
                </a:lnTo>
                <a:lnTo>
                  <a:pt x="583" y="105"/>
                </a:lnTo>
                <a:lnTo>
                  <a:pt x="632" y="332"/>
                </a:lnTo>
                <a:lnTo>
                  <a:pt x="632" y="604"/>
                </a:lnTo>
                <a:lnTo>
                  <a:pt x="632" y="830"/>
                </a:lnTo>
                <a:lnTo>
                  <a:pt x="632" y="876"/>
                </a:lnTo>
                <a:lnTo>
                  <a:pt x="632" y="967"/>
                </a:lnTo>
                <a:lnTo>
                  <a:pt x="632" y="1103"/>
                </a:lnTo>
                <a:lnTo>
                  <a:pt x="534" y="1329"/>
                </a:lnTo>
                <a:lnTo>
                  <a:pt x="583" y="1420"/>
                </a:lnTo>
                <a:lnTo>
                  <a:pt x="632" y="1556"/>
                </a:lnTo>
                <a:lnTo>
                  <a:pt x="680" y="1556"/>
                </a:lnTo>
                <a:lnTo>
                  <a:pt x="632" y="1556"/>
                </a:lnTo>
                <a:lnTo>
                  <a:pt x="534" y="1602"/>
                </a:lnTo>
                <a:lnTo>
                  <a:pt x="485" y="1602"/>
                </a:lnTo>
                <a:lnTo>
                  <a:pt x="437" y="1511"/>
                </a:lnTo>
                <a:lnTo>
                  <a:pt x="437" y="1466"/>
                </a:lnTo>
                <a:lnTo>
                  <a:pt x="389" y="1420"/>
                </a:lnTo>
                <a:lnTo>
                  <a:pt x="339" y="1375"/>
                </a:lnTo>
                <a:lnTo>
                  <a:pt x="389" y="1284"/>
                </a:lnTo>
                <a:lnTo>
                  <a:pt x="339" y="1012"/>
                </a:lnTo>
                <a:lnTo>
                  <a:pt x="437" y="830"/>
                </a:lnTo>
                <a:lnTo>
                  <a:pt x="389" y="694"/>
                </a:lnTo>
                <a:lnTo>
                  <a:pt x="339" y="468"/>
                </a:lnTo>
                <a:lnTo>
                  <a:pt x="340" y="480"/>
                </a:lnTo>
                <a:lnTo>
                  <a:pt x="327" y="782"/>
                </a:lnTo>
                <a:lnTo>
                  <a:pt x="299" y="905"/>
                </a:lnTo>
                <a:lnTo>
                  <a:pt x="320" y="988"/>
                </a:lnTo>
                <a:lnTo>
                  <a:pt x="306" y="1255"/>
                </a:lnTo>
                <a:lnTo>
                  <a:pt x="313" y="1331"/>
                </a:lnTo>
                <a:lnTo>
                  <a:pt x="339" y="1375"/>
                </a:lnTo>
                <a:lnTo>
                  <a:pt x="291" y="1420"/>
                </a:lnTo>
                <a:lnTo>
                  <a:pt x="237" y="1516"/>
                </a:lnTo>
                <a:lnTo>
                  <a:pt x="194" y="1556"/>
                </a:lnTo>
                <a:lnTo>
                  <a:pt x="146" y="1602"/>
                </a:lnTo>
                <a:lnTo>
                  <a:pt x="97" y="1602"/>
                </a:lnTo>
                <a:lnTo>
                  <a:pt x="48" y="1556"/>
                </a:lnTo>
                <a:lnTo>
                  <a:pt x="0" y="1556"/>
                </a:lnTo>
                <a:lnTo>
                  <a:pt x="0" y="1511"/>
                </a:lnTo>
                <a:lnTo>
                  <a:pt x="97" y="1420"/>
                </a:lnTo>
                <a:lnTo>
                  <a:pt x="146" y="1329"/>
                </a:lnTo>
                <a:lnTo>
                  <a:pt x="97" y="1193"/>
                </a:lnTo>
                <a:lnTo>
                  <a:pt x="48" y="1012"/>
                </a:lnTo>
                <a:lnTo>
                  <a:pt x="97" y="921"/>
                </a:lnTo>
                <a:lnTo>
                  <a:pt x="48" y="921"/>
                </a:lnTo>
                <a:lnTo>
                  <a:pt x="0" y="740"/>
                </a:lnTo>
                <a:lnTo>
                  <a:pt x="0" y="513"/>
                </a:lnTo>
                <a:lnTo>
                  <a:pt x="0" y="377"/>
                </a:lnTo>
                <a:lnTo>
                  <a:pt x="0" y="332"/>
                </a:lnTo>
                <a:lnTo>
                  <a:pt x="0" y="241"/>
                </a:lnTo>
                <a:lnTo>
                  <a:pt x="48" y="150"/>
                </a:lnTo>
                <a:lnTo>
                  <a:pt x="48" y="59"/>
                </a:lnTo>
                <a:lnTo>
                  <a:pt x="39" y="14"/>
                </a:lnTo>
              </a:path>
            </a:pathLst>
          </a:custGeom>
          <a:solidFill>
            <a:schemeClr val="accent1"/>
          </a:solidFill>
          <a:ln w="9525">
            <a:solidFill>
              <a:schemeClr val="tx1"/>
            </a:solidFill>
            <a:round/>
            <a:headEnd/>
            <a:tailEnd/>
          </a:ln>
        </p:spPr>
        <p:txBody>
          <a:bodyPr/>
          <a:lstStyle/>
          <a:p>
            <a:endParaRPr lang="cs-CZ"/>
          </a:p>
        </p:txBody>
      </p:sp>
      <p:sp>
        <p:nvSpPr>
          <p:cNvPr id="69649" name="Text Box 43"/>
          <p:cNvSpPr txBox="1">
            <a:spLocks noChangeArrowheads="1"/>
          </p:cNvSpPr>
          <p:nvPr/>
        </p:nvSpPr>
        <p:spPr bwMode="auto">
          <a:xfrm>
            <a:off x="2987675" y="-58738"/>
            <a:ext cx="1466850" cy="914401"/>
          </a:xfrm>
          <a:prstGeom prst="rect">
            <a:avLst/>
          </a:prstGeom>
          <a:noFill/>
          <a:ln w="9525">
            <a:noFill/>
            <a:miter lim="800000"/>
            <a:headEnd/>
            <a:tailEnd/>
          </a:ln>
        </p:spPr>
        <p:txBody>
          <a:bodyPr wrap="none">
            <a:spAutoFit/>
          </a:bodyPr>
          <a:lstStyle/>
          <a:p>
            <a:r>
              <a:rPr lang="cs-CZ" sz="5400" b="1"/>
              <a:t>H</a:t>
            </a:r>
            <a:r>
              <a:rPr lang="cs-CZ" sz="5400" b="1" baseline="-25000"/>
              <a:t>2</a:t>
            </a:r>
            <a:r>
              <a:rPr lang="cs-CZ" sz="5400" b="1"/>
              <a:t>O</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8338"/>
                                        </p:tgtEl>
                                        <p:attrNameLst>
                                          <p:attrName>style.visibility</p:attrName>
                                        </p:attrNameLst>
                                      </p:cBhvr>
                                      <p:to>
                                        <p:strVal val="visible"/>
                                      </p:to>
                                    </p:set>
                                    <p:animEffect transition="in" filter="checkerboard(across)">
                                      <p:cBhvr>
                                        <p:cTn id="7" dur="500"/>
                                        <p:tgtEl>
                                          <p:spTgt spid="9833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8348"/>
                                        </p:tgtEl>
                                        <p:attrNameLst>
                                          <p:attrName>style.visibility</p:attrName>
                                        </p:attrNameLst>
                                      </p:cBhvr>
                                      <p:to>
                                        <p:strVal val="visible"/>
                                      </p:to>
                                    </p:set>
                                    <p:animEffect transition="in" filter="dissolve">
                                      <p:cBhvr>
                                        <p:cTn id="12" dur="500"/>
                                        <p:tgtEl>
                                          <p:spTgt spid="98348"/>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98306"/>
                                        </p:tgtEl>
                                        <p:attrNameLst>
                                          <p:attrName>style.visibility</p:attrName>
                                        </p:attrNameLst>
                                      </p:cBhvr>
                                      <p:to>
                                        <p:strVal val="visible"/>
                                      </p:to>
                                    </p:set>
                                    <p:animEffect transition="in" filter="checkerboard(across)">
                                      <p:cBhvr>
                                        <p:cTn id="17" dur="500"/>
                                        <p:tgtEl>
                                          <p:spTgt spid="98306"/>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98339"/>
                                        </p:tgtEl>
                                        <p:attrNameLst>
                                          <p:attrName>style.visibility</p:attrName>
                                        </p:attrNameLst>
                                      </p:cBhvr>
                                      <p:to>
                                        <p:strVal val="visible"/>
                                      </p:to>
                                    </p:set>
                                    <p:animEffect transition="in" filter="checkerboard(across)">
                                      <p:cBhvr>
                                        <p:cTn id="22" dur="500"/>
                                        <p:tgtEl>
                                          <p:spTgt spid="9833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8349"/>
                                        </p:tgtEl>
                                        <p:attrNameLst>
                                          <p:attrName>style.visibility</p:attrName>
                                        </p:attrNameLst>
                                      </p:cBhvr>
                                      <p:to>
                                        <p:strVal val="visible"/>
                                      </p:to>
                                    </p:set>
                                    <p:animEffect transition="in" filter="dissolve">
                                      <p:cBhvr>
                                        <p:cTn id="27" dur="500"/>
                                        <p:tgtEl>
                                          <p:spTgt spid="98349"/>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98345"/>
                                        </p:tgtEl>
                                        <p:attrNameLst>
                                          <p:attrName>style.visibility</p:attrName>
                                        </p:attrNameLst>
                                      </p:cBhvr>
                                      <p:to>
                                        <p:strVal val="visible"/>
                                      </p:to>
                                    </p:set>
                                    <p:animEffect transition="in" filter="checkerboard(across)">
                                      <p:cBhvr>
                                        <p:cTn id="32" dur="500"/>
                                        <p:tgtEl>
                                          <p:spTgt spid="98345"/>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98340"/>
                                        </p:tgtEl>
                                        <p:attrNameLst>
                                          <p:attrName>style.visibility</p:attrName>
                                        </p:attrNameLst>
                                      </p:cBhvr>
                                      <p:to>
                                        <p:strVal val="visible"/>
                                      </p:to>
                                    </p:set>
                                    <p:animEffect transition="in" filter="checkerboard(across)">
                                      <p:cBhvr>
                                        <p:cTn id="37" dur="500"/>
                                        <p:tgtEl>
                                          <p:spTgt spid="98340"/>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nodeType="clickEffect">
                                  <p:stCondLst>
                                    <p:cond delay="0"/>
                                  </p:stCondLst>
                                  <p:childTnLst>
                                    <p:set>
                                      <p:cBhvr>
                                        <p:cTn id="41" dur="1" fill="hold">
                                          <p:stCondLst>
                                            <p:cond delay="0"/>
                                          </p:stCondLst>
                                        </p:cTn>
                                        <p:tgtEl>
                                          <p:spTgt spid="98344"/>
                                        </p:tgtEl>
                                        <p:attrNameLst>
                                          <p:attrName>style.visibility</p:attrName>
                                        </p:attrNameLst>
                                      </p:cBhvr>
                                      <p:to>
                                        <p:strVal val="visible"/>
                                      </p:to>
                                    </p:set>
                                    <p:animEffect transition="in" filter="checkerboard(across)">
                                      <p:cBhvr>
                                        <p:cTn id="42" dur="500"/>
                                        <p:tgtEl>
                                          <p:spTgt spid="98344"/>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98341"/>
                                        </p:tgtEl>
                                        <p:attrNameLst>
                                          <p:attrName>style.visibility</p:attrName>
                                        </p:attrNameLst>
                                      </p:cBhvr>
                                      <p:to>
                                        <p:strVal val="visible"/>
                                      </p:to>
                                    </p:set>
                                    <p:animEffect transition="in" filter="checkerboard(across)">
                                      <p:cBhvr>
                                        <p:cTn id="47" dur="500"/>
                                        <p:tgtEl>
                                          <p:spTgt spid="98341"/>
                                        </p:tgtEl>
                                      </p:cBhvr>
                                    </p:animEffect>
                                  </p:childTnLst>
                                </p:cTn>
                              </p:par>
                            </p:childTnLst>
                          </p:cTn>
                        </p:par>
                      </p:childTnLst>
                    </p:cTn>
                  </p:par>
                  <p:par>
                    <p:cTn id="48" fill="hold">
                      <p:stCondLst>
                        <p:cond delay="indefinite"/>
                      </p:stCondLst>
                      <p:childTnLst>
                        <p:par>
                          <p:cTn id="49" fill="hold">
                            <p:stCondLst>
                              <p:cond delay="0"/>
                            </p:stCondLst>
                            <p:childTnLst>
                              <p:par>
                                <p:cTn id="50" presetID="5" presetClass="entr" presetSubtype="10" fill="hold" nodeType="clickEffect">
                                  <p:stCondLst>
                                    <p:cond delay="0"/>
                                  </p:stCondLst>
                                  <p:childTnLst>
                                    <p:set>
                                      <p:cBhvr>
                                        <p:cTn id="51" dur="1" fill="hold">
                                          <p:stCondLst>
                                            <p:cond delay="0"/>
                                          </p:stCondLst>
                                        </p:cTn>
                                        <p:tgtEl>
                                          <p:spTgt spid="98346"/>
                                        </p:tgtEl>
                                        <p:attrNameLst>
                                          <p:attrName>style.visibility</p:attrName>
                                        </p:attrNameLst>
                                      </p:cBhvr>
                                      <p:to>
                                        <p:strVal val="visible"/>
                                      </p:to>
                                    </p:set>
                                    <p:animEffect transition="in" filter="checkerboard(across)">
                                      <p:cBhvr>
                                        <p:cTn id="52" dur="500"/>
                                        <p:tgtEl>
                                          <p:spTgt spid="98346"/>
                                        </p:tgtEl>
                                      </p:cBhvr>
                                    </p:animEffect>
                                  </p:childTnLst>
                                </p:cTn>
                              </p:par>
                            </p:childTnLst>
                          </p:cTn>
                        </p:par>
                      </p:childTnLst>
                    </p:cTn>
                  </p:par>
                  <p:par>
                    <p:cTn id="53" fill="hold">
                      <p:stCondLst>
                        <p:cond delay="indefinite"/>
                      </p:stCondLst>
                      <p:childTnLst>
                        <p:par>
                          <p:cTn id="54" fill="hold">
                            <p:stCondLst>
                              <p:cond delay="0"/>
                            </p:stCondLst>
                            <p:childTnLst>
                              <p:par>
                                <p:cTn id="55" presetID="5" presetClass="entr" presetSubtype="10" fill="hold" grpId="0" nodeType="clickEffect">
                                  <p:stCondLst>
                                    <p:cond delay="0"/>
                                  </p:stCondLst>
                                  <p:childTnLst>
                                    <p:set>
                                      <p:cBhvr>
                                        <p:cTn id="56" dur="1" fill="hold">
                                          <p:stCondLst>
                                            <p:cond delay="0"/>
                                          </p:stCondLst>
                                        </p:cTn>
                                        <p:tgtEl>
                                          <p:spTgt spid="98342"/>
                                        </p:tgtEl>
                                        <p:attrNameLst>
                                          <p:attrName>style.visibility</p:attrName>
                                        </p:attrNameLst>
                                      </p:cBhvr>
                                      <p:to>
                                        <p:strVal val="visible"/>
                                      </p:to>
                                    </p:set>
                                    <p:animEffect transition="in" filter="checkerboard(across)">
                                      <p:cBhvr>
                                        <p:cTn id="57" dur="500"/>
                                        <p:tgtEl>
                                          <p:spTgt spid="98342"/>
                                        </p:tgtEl>
                                      </p:cBhvr>
                                    </p:animEffect>
                                  </p:childTnLst>
                                </p:cTn>
                              </p:par>
                            </p:childTnLst>
                          </p:cTn>
                        </p:par>
                      </p:childTnLst>
                    </p:cTn>
                  </p:par>
                  <p:par>
                    <p:cTn id="58" fill="hold">
                      <p:stCondLst>
                        <p:cond delay="indefinite"/>
                      </p:stCondLst>
                      <p:childTnLst>
                        <p:par>
                          <p:cTn id="59" fill="hold">
                            <p:stCondLst>
                              <p:cond delay="0"/>
                            </p:stCondLst>
                            <p:childTnLst>
                              <p:par>
                                <p:cTn id="60" presetID="5" presetClass="entr" presetSubtype="10" fill="hold" grpId="0" nodeType="clickEffect">
                                  <p:stCondLst>
                                    <p:cond delay="0"/>
                                  </p:stCondLst>
                                  <p:childTnLst>
                                    <p:set>
                                      <p:cBhvr>
                                        <p:cTn id="61" dur="1" fill="hold">
                                          <p:stCondLst>
                                            <p:cond delay="0"/>
                                          </p:stCondLst>
                                        </p:cTn>
                                        <p:tgtEl>
                                          <p:spTgt spid="98343"/>
                                        </p:tgtEl>
                                        <p:attrNameLst>
                                          <p:attrName>style.visibility</p:attrName>
                                        </p:attrNameLst>
                                      </p:cBhvr>
                                      <p:to>
                                        <p:strVal val="visible"/>
                                      </p:to>
                                    </p:set>
                                    <p:animEffect transition="in" filter="checkerboard(across)">
                                      <p:cBhvr>
                                        <p:cTn id="62" dur="500"/>
                                        <p:tgtEl>
                                          <p:spTgt spid="98343"/>
                                        </p:tgtEl>
                                      </p:cBhvr>
                                    </p:animEffect>
                                  </p:childTnLst>
                                </p:cTn>
                              </p:par>
                            </p:childTnLst>
                          </p:cTn>
                        </p:par>
                      </p:childTnLst>
                    </p:cTn>
                  </p:par>
                  <p:par>
                    <p:cTn id="63" fill="hold">
                      <p:stCondLst>
                        <p:cond delay="indefinite"/>
                      </p:stCondLst>
                      <p:childTnLst>
                        <p:par>
                          <p:cTn id="64" fill="hold">
                            <p:stCondLst>
                              <p:cond delay="0"/>
                            </p:stCondLst>
                            <p:childTnLst>
                              <p:par>
                                <p:cTn id="65" presetID="5" presetClass="entr" presetSubtype="10" fill="hold" nodeType="clickEffect">
                                  <p:stCondLst>
                                    <p:cond delay="0"/>
                                  </p:stCondLst>
                                  <p:childTnLst>
                                    <p:set>
                                      <p:cBhvr>
                                        <p:cTn id="66" dur="1" fill="hold">
                                          <p:stCondLst>
                                            <p:cond delay="0"/>
                                          </p:stCondLst>
                                        </p:cTn>
                                        <p:tgtEl>
                                          <p:spTgt spid="3"/>
                                        </p:tgtEl>
                                        <p:attrNameLst>
                                          <p:attrName>style.visibility</p:attrName>
                                        </p:attrNameLst>
                                      </p:cBhvr>
                                      <p:to>
                                        <p:strVal val="visible"/>
                                      </p:to>
                                    </p:set>
                                    <p:animEffect transition="in" filter="checkerboard(across)">
                                      <p:cBhvr>
                                        <p:cTn id="67" dur="500"/>
                                        <p:tgtEl>
                                          <p:spTgt spid="3"/>
                                        </p:tgtEl>
                                      </p:cBhvr>
                                    </p:animEffect>
                                  </p:childTnLst>
                                </p:cTn>
                              </p:par>
                              <p:par>
                                <p:cTn id="68" presetID="5" presetClass="entr" presetSubtype="10" fill="hold" nodeType="withEffect">
                                  <p:stCondLst>
                                    <p:cond delay="0"/>
                                  </p:stCondLst>
                                  <p:childTnLst>
                                    <p:set>
                                      <p:cBhvr>
                                        <p:cTn id="69" dur="1" fill="hold">
                                          <p:stCondLst>
                                            <p:cond delay="0"/>
                                          </p:stCondLst>
                                        </p:cTn>
                                        <p:tgtEl>
                                          <p:spTgt spid="2"/>
                                        </p:tgtEl>
                                        <p:attrNameLst>
                                          <p:attrName>style.visibility</p:attrName>
                                        </p:attrNameLst>
                                      </p:cBhvr>
                                      <p:to>
                                        <p:strVal val="visible"/>
                                      </p:to>
                                    </p:set>
                                    <p:animEffect transition="in" filter="checkerboard(across)">
                                      <p:cBhvr>
                                        <p:cTn id="7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38" grpId="0" autoUpdateAnimBg="0"/>
      <p:bldP spid="98339" grpId="0" autoUpdateAnimBg="0"/>
      <p:bldP spid="98340" grpId="0" autoUpdateAnimBg="0"/>
      <p:bldP spid="98341" grpId="0" autoUpdateAnimBg="0"/>
      <p:bldP spid="98342" grpId="0" autoUpdateAnimBg="0"/>
      <p:bldP spid="98343" grpId="0" autoUpdateAnimBg="0"/>
      <p:bldP spid="98349" grpId="0" animBg="1"/>
      <p:bldP spid="9834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AA830DD-0B7A-43B7-A294-4A479B3D8C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9016" y="866305"/>
            <a:ext cx="6188451" cy="5020381"/>
          </a:xfrm>
          <a:prstGeom prst="rect">
            <a:avLst/>
          </a:prstGeom>
          <a:noFill/>
          <a:extLst>
            <a:ext uri="{909E8E84-426E-40DD-AFC4-6F175D3DCCD1}">
              <a14:hiddenFill xmlns:a14="http://schemas.microsoft.com/office/drawing/2010/main">
                <a:solidFill>
                  <a:srgbClr val="FFFFFF"/>
                </a:solidFill>
              </a14:hiddenFill>
            </a:ext>
          </a:extLst>
        </p:spPr>
      </p:pic>
      <p:sp>
        <p:nvSpPr>
          <p:cNvPr id="5" name="Ovál 4">
            <a:extLst>
              <a:ext uri="{FF2B5EF4-FFF2-40B4-BE49-F238E27FC236}">
                <a16:creationId xmlns:a16="http://schemas.microsoft.com/office/drawing/2014/main" id="{A9780EE6-02BF-417F-82A7-9A9C5D45E9A7}"/>
              </a:ext>
            </a:extLst>
          </p:cNvPr>
          <p:cNvSpPr/>
          <p:nvPr/>
        </p:nvSpPr>
        <p:spPr>
          <a:xfrm>
            <a:off x="5351361" y="981909"/>
            <a:ext cx="1377669" cy="707437"/>
          </a:xfrm>
          <a:prstGeom prst="ellipse">
            <a:avLst/>
          </a:prstGeom>
          <a:solidFill>
            <a:srgbClr val="CCE2F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4" name="TextovéPole 3">
            <a:extLst>
              <a:ext uri="{FF2B5EF4-FFF2-40B4-BE49-F238E27FC236}">
                <a16:creationId xmlns:a16="http://schemas.microsoft.com/office/drawing/2014/main" id="{69816117-6FB5-4C80-B582-90622CB171F0}"/>
              </a:ext>
            </a:extLst>
          </p:cNvPr>
          <p:cNvSpPr txBox="1"/>
          <p:nvPr/>
        </p:nvSpPr>
        <p:spPr>
          <a:xfrm>
            <a:off x="5627177" y="1115578"/>
            <a:ext cx="869149" cy="507831"/>
          </a:xfrm>
          <a:prstGeom prst="rect">
            <a:avLst/>
          </a:prstGeom>
          <a:solidFill>
            <a:srgbClr val="CCE2F8"/>
          </a:solidFill>
        </p:spPr>
        <p:txBody>
          <a:bodyPr wrap="none" rtlCol="0">
            <a:spAutoFit/>
          </a:bodyPr>
          <a:lstStyle/>
          <a:p>
            <a:pPr algn="ctr"/>
            <a:r>
              <a:rPr lang="cs-CZ" sz="900" dirty="0"/>
              <a:t>Poškození plic </a:t>
            </a:r>
          </a:p>
          <a:p>
            <a:pPr algn="ctr"/>
            <a:r>
              <a:rPr lang="cs-CZ" sz="900" dirty="0"/>
              <a:t>např. infekcí,</a:t>
            </a:r>
          </a:p>
          <a:p>
            <a:pPr algn="ctr"/>
            <a:r>
              <a:rPr lang="cs-CZ" sz="900" dirty="0"/>
              <a:t>Sepse</a:t>
            </a:r>
            <a:endParaRPr lang="en-US" sz="900" dirty="0"/>
          </a:p>
        </p:txBody>
      </p:sp>
      <p:sp>
        <p:nvSpPr>
          <p:cNvPr id="7" name="TextovéPole 6">
            <a:extLst>
              <a:ext uri="{FF2B5EF4-FFF2-40B4-BE49-F238E27FC236}">
                <a16:creationId xmlns:a16="http://schemas.microsoft.com/office/drawing/2014/main" id="{DD04B1A0-CA56-43C3-94D7-BCA3D8B59212}"/>
              </a:ext>
            </a:extLst>
          </p:cNvPr>
          <p:cNvSpPr txBox="1"/>
          <p:nvPr/>
        </p:nvSpPr>
        <p:spPr>
          <a:xfrm>
            <a:off x="5490951" y="4252099"/>
            <a:ext cx="1049942" cy="784830"/>
          </a:xfrm>
          <a:prstGeom prst="rect">
            <a:avLst/>
          </a:prstGeom>
          <a:solidFill>
            <a:srgbClr val="F9DFCB"/>
          </a:solidFill>
        </p:spPr>
        <p:txBody>
          <a:bodyPr wrap="square" rtlCol="0">
            <a:spAutoFit/>
          </a:bodyPr>
          <a:lstStyle/>
          <a:p>
            <a:pPr algn="ctr"/>
            <a:r>
              <a:rPr lang="cs-CZ" sz="900" dirty="0" err="1"/>
              <a:t>prooxidační</a:t>
            </a:r>
            <a:r>
              <a:rPr lang="cs-CZ" sz="900" dirty="0"/>
              <a:t>, prozánětlivý, vazokonstrikce, prosakování cév, </a:t>
            </a:r>
            <a:r>
              <a:rPr lang="cs-CZ" sz="900" dirty="0" err="1"/>
              <a:t>profibrotický</a:t>
            </a:r>
            <a:endParaRPr lang="cs-CZ" sz="900" dirty="0"/>
          </a:p>
        </p:txBody>
      </p:sp>
      <p:sp>
        <p:nvSpPr>
          <p:cNvPr id="10" name="TextovéPole 9">
            <a:extLst>
              <a:ext uri="{FF2B5EF4-FFF2-40B4-BE49-F238E27FC236}">
                <a16:creationId xmlns:a16="http://schemas.microsoft.com/office/drawing/2014/main" id="{6A472FD8-B53E-4910-A3B9-092940818217}"/>
              </a:ext>
            </a:extLst>
          </p:cNvPr>
          <p:cNvSpPr txBox="1"/>
          <p:nvPr/>
        </p:nvSpPr>
        <p:spPr>
          <a:xfrm>
            <a:off x="5470156" y="4270723"/>
            <a:ext cx="1049942" cy="784830"/>
          </a:xfrm>
          <a:prstGeom prst="rect">
            <a:avLst/>
          </a:prstGeom>
          <a:solidFill>
            <a:srgbClr val="F9DFCB"/>
          </a:solidFill>
        </p:spPr>
        <p:txBody>
          <a:bodyPr wrap="square" rtlCol="0">
            <a:spAutoFit/>
          </a:bodyPr>
          <a:lstStyle/>
          <a:p>
            <a:pPr algn="ctr"/>
            <a:r>
              <a:rPr lang="cs-CZ" sz="900" dirty="0" err="1"/>
              <a:t>prooxidative</a:t>
            </a:r>
            <a:r>
              <a:rPr lang="cs-CZ" sz="900" dirty="0"/>
              <a:t>, </a:t>
            </a:r>
            <a:r>
              <a:rPr lang="cs-CZ" sz="900" dirty="0" err="1"/>
              <a:t>proinflammatory</a:t>
            </a:r>
            <a:r>
              <a:rPr lang="cs-CZ" sz="900" dirty="0"/>
              <a:t>, </a:t>
            </a:r>
            <a:r>
              <a:rPr lang="cs-CZ" sz="900" dirty="0" err="1"/>
              <a:t>vasoconstriction</a:t>
            </a:r>
            <a:r>
              <a:rPr lang="cs-CZ" sz="900" dirty="0"/>
              <a:t>, </a:t>
            </a:r>
            <a:r>
              <a:rPr lang="cs-CZ" sz="900" dirty="0" err="1"/>
              <a:t>vascular</a:t>
            </a:r>
            <a:r>
              <a:rPr lang="cs-CZ" sz="900" dirty="0"/>
              <a:t> </a:t>
            </a:r>
            <a:r>
              <a:rPr lang="cs-CZ" sz="900" dirty="0" err="1"/>
              <a:t>leakage</a:t>
            </a:r>
            <a:r>
              <a:rPr lang="cs-CZ" sz="900" dirty="0"/>
              <a:t>, </a:t>
            </a:r>
            <a:r>
              <a:rPr lang="cs-CZ" sz="900" dirty="0" err="1"/>
              <a:t>profibrotic</a:t>
            </a:r>
            <a:endParaRPr lang="cs-CZ" sz="900" dirty="0"/>
          </a:p>
        </p:txBody>
      </p:sp>
      <p:sp>
        <p:nvSpPr>
          <p:cNvPr id="11" name="TextovéPole 10">
            <a:extLst>
              <a:ext uri="{FF2B5EF4-FFF2-40B4-BE49-F238E27FC236}">
                <a16:creationId xmlns:a16="http://schemas.microsoft.com/office/drawing/2014/main" id="{E2D94849-69CE-46BF-B2D0-03218B523FE4}"/>
              </a:ext>
            </a:extLst>
          </p:cNvPr>
          <p:cNvSpPr txBox="1"/>
          <p:nvPr/>
        </p:nvSpPr>
        <p:spPr>
          <a:xfrm>
            <a:off x="5490951" y="5330122"/>
            <a:ext cx="1049942" cy="230832"/>
          </a:xfrm>
          <a:prstGeom prst="rect">
            <a:avLst/>
          </a:prstGeom>
          <a:solidFill>
            <a:srgbClr val="ECAA88"/>
          </a:solidFill>
        </p:spPr>
        <p:txBody>
          <a:bodyPr wrap="square" rtlCol="0">
            <a:spAutoFit/>
          </a:bodyPr>
          <a:lstStyle/>
          <a:p>
            <a:pPr algn="ctr"/>
            <a:r>
              <a:rPr lang="cs-CZ" sz="900" dirty="0"/>
              <a:t>Poškození plic</a:t>
            </a:r>
          </a:p>
        </p:txBody>
      </p:sp>
      <p:sp>
        <p:nvSpPr>
          <p:cNvPr id="12" name="TextovéPole 11">
            <a:extLst>
              <a:ext uri="{FF2B5EF4-FFF2-40B4-BE49-F238E27FC236}">
                <a16:creationId xmlns:a16="http://schemas.microsoft.com/office/drawing/2014/main" id="{02F48F79-A2F0-4C84-8B0C-A25C34A9B0DE}"/>
              </a:ext>
            </a:extLst>
          </p:cNvPr>
          <p:cNvSpPr txBox="1"/>
          <p:nvPr/>
        </p:nvSpPr>
        <p:spPr>
          <a:xfrm>
            <a:off x="5470156" y="5375415"/>
            <a:ext cx="1049942" cy="230832"/>
          </a:xfrm>
          <a:prstGeom prst="rect">
            <a:avLst/>
          </a:prstGeom>
          <a:solidFill>
            <a:srgbClr val="ECAA88"/>
          </a:solidFill>
        </p:spPr>
        <p:txBody>
          <a:bodyPr wrap="square" rtlCol="0">
            <a:spAutoFit/>
          </a:bodyPr>
          <a:lstStyle/>
          <a:p>
            <a:pPr algn="ctr"/>
            <a:r>
              <a:rPr lang="cs-CZ" sz="900" dirty="0" err="1"/>
              <a:t>Lung</a:t>
            </a:r>
            <a:r>
              <a:rPr lang="cs-CZ" sz="900" dirty="0"/>
              <a:t> </a:t>
            </a:r>
            <a:r>
              <a:rPr lang="cs-CZ" sz="900" dirty="0" err="1"/>
              <a:t>damage</a:t>
            </a:r>
            <a:endParaRPr lang="cs-CZ" sz="900" dirty="0"/>
          </a:p>
        </p:txBody>
      </p:sp>
      <p:sp>
        <p:nvSpPr>
          <p:cNvPr id="13" name="TextovéPole 12">
            <a:extLst>
              <a:ext uri="{FF2B5EF4-FFF2-40B4-BE49-F238E27FC236}">
                <a16:creationId xmlns:a16="http://schemas.microsoft.com/office/drawing/2014/main" id="{6A43882B-1C4F-4639-AC5E-B350D0E68D33}"/>
              </a:ext>
            </a:extLst>
          </p:cNvPr>
          <p:cNvSpPr txBox="1"/>
          <p:nvPr/>
        </p:nvSpPr>
        <p:spPr>
          <a:xfrm>
            <a:off x="5546735" y="1096732"/>
            <a:ext cx="990769" cy="507831"/>
          </a:xfrm>
          <a:prstGeom prst="rect">
            <a:avLst/>
          </a:prstGeom>
          <a:solidFill>
            <a:srgbClr val="CCE2F8"/>
          </a:solidFill>
        </p:spPr>
        <p:txBody>
          <a:bodyPr wrap="square" rtlCol="0">
            <a:spAutoFit/>
          </a:bodyPr>
          <a:lstStyle/>
          <a:p>
            <a:pPr algn="ctr"/>
            <a:r>
              <a:rPr lang="en-US" sz="900" dirty="0"/>
              <a:t>Lung damage e.g. through infection</a:t>
            </a:r>
            <a:r>
              <a:rPr lang="cs-CZ" sz="900" dirty="0"/>
              <a:t>, S</a:t>
            </a:r>
            <a:r>
              <a:rPr lang="en-US" sz="900" dirty="0" err="1"/>
              <a:t>epsis</a:t>
            </a:r>
            <a:endParaRPr lang="en-US" sz="900" dirty="0"/>
          </a:p>
        </p:txBody>
      </p:sp>
      <p:sp>
        <p:nvSpPr>
          <p:cNvPr id="14" name="TextovéPole 13">
            <a:extLst>
              <a:ext uri="{FF2B5EF4-FFF2-40B4-BE49-F238E27FC236}">
                <a16:creationId xmlns:a16="http://schemas.microsoft.com/office/drawing/2014/main" id="{6B535E80-6B9C-48D4-A249-D6D18B83A8FD}"/>
              </a:ext>
            </a:extLst>
          </p:cNvPr>
          <p:cNvSpPr txBox="1"/>
          <p:nvPr/>
        </p:nvSpPr>
        <p:spPr>
          <a:xfrm>
            <a:off x="5573389" y="1881786"/>
            <a:ext cx="895686" cy="369332"/>
          </a:xfrm>
          <a:prstGeom prst="rect">
            <a:avLst/>
          </a:prstGeom>
          <a:solidFill>
            <a:srgbClr val="F9DFCB"/>
          </a:solidFill>
        </p:spPr>
        <p:txBody>
          <a:bodyPr wrap="square" rtlCol="0">
            <a:spAutoFit/>
          </a:bodyPr>
          <a:lstStyle/>
          <a:p>
            <a:pPr algn="ctr"/>
            <a:r>
              <a:rPr lang="cs-CZ" sz="900" dirty="0"/>
              <a:t>Angiotenzin I</a:t>
            </a:r>
          </a:p>
          <a:p>
            <a:pPr algn="ctr"/>
            <a:r>
              <a:rPr lang="cs-CZ" sz="900" dirty="0"/>
              <a:t>(</a:t>
            </a:r>
            <a:r>
              <a:rPr lang="cs-CZ" sz="900" dirty="0" err="1"/>
              <a:t>Ang</a:t>
            </a:r>
            <a:r>
              <a:rPr lang="cs-CZ" sz="900" dirty="0"/>
              <a:t> 1-10)</a:t>
            </a:r>
          </a:p>
        </p:txBody>
      </p:sp>
      <p:sp>
        <p:nvSpPr>
          <p:cNvPr id="15" name="TextovéPole 14">
            <a:extLst>
              <a:ext uri="{FF2B5EF4-FFF2-40B4-BE49-F238E27FC236}">
                <a16:creationId xmlns:a16="http://schemas.microsoft.com/office/drawing/2014/main" id="{C9C22F2D-EA6B-47D5-AFE3-AFAB2F365664}"/>
              </a:ext>
            </a:extLst>
          </p:cNvPr>
          <p:cNvSpPr txBox="1"/>
          <p:nvPr/>
        </p:nvSpPr>
        <p:spPr>
          <a:xfrm>
            <a:off x="5567320" y="2701877"/>
            <a:ext cx="895686" cy="369332"/>
          </a:xfrm>
          <a:prstGeom prst="rect">
            <a:avLst/>
          </a:prstGeom>
          <a:solidFill>
            <a:srgbClr val="F9DFCB"/>
          </a:solidFill>
        </p:spPr>
        <p:txBody>
          <a:bodyPr wrap="square" rtlCol="0">
            <a:spAutoFit/>
          </a:bodyPr>
          <a:lstStyle/>
          <a:p>
            <a:pPr algn="ctr"/>
            <a:r>
              <a:rPr lang="cs-CZ" sz="900" dirty="0"/>
              <a:t>Angiotenzin II</a:t>
            </a:r>
          </a:p>
          <a:p>
            <a:pPr algn="ctr"/>
            <a:r>
              <a:rPr lang="cs-CZ" sz="900" dirty="0"/>
              <a:t>(</a:t>
            </a:r>
            <a:r>
              <a:rPr lang="cs-CZ" sz="900" dirty="0" err="1"/>
              <a:t>Ang</a:t>
            </a:r>
            <a:r>
              <a:rPr lang="cs-CZ" sz="900" dirty="0"/>
              <a:t> 1-8)</a:t>
            </a:r>
          </a:p>
        </p:txBody>
      </p:sp>
      <p:sp>
        <p:nvSpPr>
          <p:cNvPr id="16" name="TextovéPole 15">
            <a:extLst>
              <a:ext uri="{FF2B5EF4-FFF2-40B4-BE49-F238E27FC236}">
                <a16:creationId xmlns:a16="http://schemas.microsoft.com/office/drawing/2014/main" id="{497A897D-5BE8-444D-B5EE-B226FBBFA950}"/>
              </a:ext>
            </a:extLst>
          </p:cNvPr>
          <p:cNvSpPr txBox="1"/>
          <p:nvPr/>
        </p:nvSpPr>
        <p:spPr>
          <a:xfrm>
            <a:off x="5567320" y="1903862"/>
            <a:ext cx="895686" cy="369332"/>
          </a:xfrm>
          <a:prstGeom prst="rect">
            <a:avLst/>
          </a:prstGeom>
          <a:solidFill>
            <a:srgbClr val="F9DFCB"/>
          </a:solidFill>
        </p:spPr>
        <p:txBody>
          <a:bodyPr wrap="square" rtlCol="0">
            <a:spAutoFit/>
          </a:bodyPr>
          <a:lstStyle/>
          <a:p>
            <a:pPr algn="ctr"/>
            <a:r>
              <a:rPr lang="cs-CZ" sz="900" dirty="0"/>
              <a:t>Angiotensin I</a:t>
            </a:r>
          </a:p>
          <a:p>
            <a:pPr algn="ctr"/>
            <a:r>
              <a:rPr lang="cs-CZ" sz="900" dirty="0"/>
              <a:t>(</a:t>
            </a:r>
            <a:r>
              <a:rPr lang="cs-CZ" sz="900" dirty="0" err="1"/>
              <a:t>Ang</a:t>
            </a:r>
            <a:r>
              <a:rPr lang="cs-CZ" sz="900" dirty="0"/>
              <a:t> 1-10)</a:t>
            </a:r>
          </a:p>
        </p:txBody>
      </p:sp>
      <p:sp>
        <p:nvSpPr>
          <p:cNvPr id="18" name="TextovéPole 17">
            <a:extLst>
              <a:ext uri="{FF2B5EF4-FFF2-40B4-BE49-F238E27FC236}">
                <a16:creationId xmlns:a16="http://schemas.microsoft.com/office/drawing/2014/main" id="{DEC94380-D1BE-4C27-93A1-564753ECA36E}"/>
              </a:ext>
            </a:extLst>
          </p:cNvPr>
          <p:cNvSpPr txBox="1"/>
          <p:nvPr/>
        </p:nvSpPr>
        <p:spPr>
          <a:xfrm>
            <a:off x="4047029" y="5381359"/>
            <a:ext cx="1049942" cy="230832"/>
          </a:xfrm>
          <a:prstGeom prst="rect">
            <a:avLst/>
          </a:prstGeom>
          <a:solidFill>
            <a:srgbClr val="BEE0DF"/>
          </a:solidFill>
          <a:ln>
            <a:solidFill>
              <a:srgbClr val="BEE0DF"/>
            </a:solidFill>
          </a:ln>
        </p:spPr>
        <p:txBody>
          <a:bodyPr wrap="square" rtlCol="0">
            <a:spAutoFit/>
          </a:bodyPr>
          <a:lstStyle/>
          <a:p>
            <a:pPr algn="ctr"/>
            <a:r>
              <a:rPr lang="cs-CZ" sz="900" dirty="0"/>
              <a:t>Ochrana plic</a:t>
            </a:r>
          </a:p>
        </p:txBody>
      </p:sp>
      <p:sp>
        <p:nvSpPr>
          <p:cNvPr id="19" name="TextovéPole 18">
            <a:extLst>
              <a:ext uri="{FF2B5EF4-FFF2-40B4-BE49-F238E27FC236}">
                <a16:creationId xmlns:a16="http://schemas.microsoft.com/office/drawing/2014/main" id="{90CE5010-7665-4EB0-A000-57450D12D50E}"/>
              </a:ext>
            </a:extLst>
          </p:cNvPr>
          <p:cNvSpPr txBox="1"/>
          <p:nvPr/>
        </p:nvSpPr>
        <p:spPr>
          <a:xfrm>
            <a:off x="4026234" y="5375414"/>
            <a:ext cx="1049942" cy="230832"/>
          </a:xfrm>
          <a:prstGeom prst="rect">
            <a:avLst/>
          </a:prstGeom>
          <a:solidFill>
            <a:srgbClr val="BEE0DF"/>
          </a:solidFill>
          <a:ln>
            <a:solidFill>
              <a:srgbClr val="BEE0DF"/>
            </a:solidFill>
          </a:ln>
        </p:spPr>
        <p:txBody>
          <a:bodyPr wrap="square" rtlCol="0">
            <a:spAutoFit/>
          </a:bodyPr>
          <a:lstStyle/>
          <a:p>
            <a:pPr algn="ctr"/>
            <a:r>
              <a:rPr lang="cs-CZ" sz="900" dirty="0" err="1"/>
              <a:t>Lung</a:t>
            </a:r>
            <a:r>
              <a:rPr lang="cs-CZ" sz="900" dirty="0"/>
              <a:t> </a:t>
            </a:r>
            <a:r>
              <a:rPr lang="cs-CZ" sz="900" dirty="0" err="1"/>
              <a:t>protection</a:t>
            </a:r>
            <a:endParaRPr lang="cs-CZ" sz="900" dirty="0"/>
          </a:p>
        </p:txBody>
      </p:sp>
      <p:sp>
        <p:nvSpPr>
          <p:cNvPr id="21" name="TextovéPole 20">
            <a:extLst>
              <a:ext uri="{FF2B5EF4-FFF2-40B4-BE49-F238E27FC236}">
                <a16:creationId xmlns:a16="http://schemas.microsoft.com/office/drawing/2014/main" id="{E4D31BB5-2219-4A0B-B2B7-8C3EC1DB2C47}"/>
              </a:ext>
            </a:extLst>
          </p:cNvPr>
          <p:cNvSpPr txBox="1"/>
          <p:nvPr/>
        </p:nvSpPr>
        <p:spPr>
          <a:xfrm>
            <a:off x="4026234" y="4291903"/>
            <a:ext cx="1049942" cy="646331"/>
          </a:xfrm>
          <a:prstGeom prst="rect">
            <a:avLst/>
          </a:prstGeom>
          <a:solidFill>
            <a:srgbClr val="CFE9E7"/>
          </a:solidFill>
        </p:spPr>
        <p:txBody>
          <a:bodyPr wrap="square" rtlCol="0">
            <a:spAutoFit/>
          </a:bodyPr>
          <a:lstStyle/>
          <a:p>
            <a:pPr algn="ctr"/>
            <a:r>
              <a:rPr lang="cs-CZ" sz="900" dirty="0"/>
              <a:t>antioxidační, protizánětlivý, </a:t>
            </a:r>
            <a:r>
              <a:rPr lang="cs-CZ" sz="900" dirty="0" err="1"/>
              <a:t>vazodilatační</a:t>
            </a:r>
            <a:r>
              <a:rPr lang="cs-CZ" sz="900" dirty="0"/>
              <a:t>, </a:t>
            </a:r>
            <a:r>
              <a:rPr lang="cs-CZ" sz="900" dirty="0" err="1"/>
              <a:t>antifibrotický</a:t>
            </a:r>
            <a:endParaRPr lang="cs-CZ" sz="900" dirty="0"/>
          </a:p>
        </p:txBody>
      </p:sp>
      <p:sp>
        <p:nvSpPr>
          <p:cNvPr id="22" name="TextovéPole 21">
            <a:extLst>
              <a:ext uri="{FF2B5EF4-FFF2-40B4-BE49-F238E27FC236}">
                <a16:creationId xmlns:a16="http://schemas.microsoft.com/office/drawing/2014/main" id="{9F045858-B3C4-4F5A-B738-495613E95334}"/>
              </a:ext>
            </a:extLst>
          </p:cNvPr>
          <p:cNvSpPr txBox="1"/>
          <p:nvPr/>
        </p:nvSpPr>
        <p:spPr>
          <a:xfrm>
            <a:off x="4026234" y="4300871"/>
            <a:ext cx="1049942" cy="784830"/>
          </a:xfrm>
          <a:prstGeom prst="rect">
            <a:avLst/>
          </a:prstGeom>
          <a:solidFill>
            <a:srgbClr val="CFE9E7"/>
          </a:solidFill>
        </p:spPr>
        <p:txBody>
          <a:bodyPr wrap="square" rtlCol="0">
            <a:spAutoFit/>
          </a:bodyPr>
          <a:lstStyle/>
          <a:p>
            <a:pPr algn="ctr"/>
            <a:r>
              <a:rPr lang="cs-CZ" sz="900" dirty="0"/>
              <a:t>antioxidant, </a:t>
            </a:r>
          </a:p>
          <a:p>
            <a:pPr algn="ctr"/>
            <a:r>
              <a:rPr lang="cs-CZ" sz="900" dirty="0"/>
              <a:t>anti-</a:t>
            </a:r>
            <a:r>
              <a:rPr lang="cs-CZ" sz="900" dirty="0" err="1"/>
              <a:t>inflammatory</a:t>
            </a:r>
            <a:r>
              <a:rPr lang="cs-CZ" sz="900" dirty="0"/>
              <a:t>, </a:t>
            </a:r>
            <a:r>
              <a:rPr lang="cs-CZ" sz="900" dirty="0" err="1"/>
              <a:t>vasodilation</a:t>
            </a:r>
            <a:r>
              <a:rPr lang="cs-CZ" sz="900" dirty="0"/>
              <a:t>, </a:t>
            </a:r>
            <a:r>
              <a:rPr lang="cs-CZ" sz="900" dirty="0" err="1"/>
              <a:t>antifibrotic</a:t>
            </a:r>
            <a:endParaRPr lang="cs-CZ" sz="900" dirty="0"/>
          </a:p>
        </p:txBody>
      </p:sp>
      <p:sp>
        <p:nvSpPr>
          <p:cNvPr id="20" name="Obdélník 19">
            <a:extLst>
              <a:ext uri="{FF2B5EF4-FFF2-40B4-BE49-F238E27FC236}">
                <a16:creationId xmlns:a16="http://schemas.microsoft.com/office/drawing/2014/main" id="{891A27E8-E2B4-4B49-A0C8-2026C0C2A02C}"/>
              </a:ext>
            </a:extLst>
          </p:cNvPr>
          <p:cNvSpPr/>
          <p:nvPr/>
        </p:nvSpPr>
        <p:spPr>
          <a:xfrm>
            <a:off x="2158355" y="1193086"/>
            <a:ext cx="1412257" cy="992520"/>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 name="Obdélník 22">
            <a:extLst>
              <a:ext uri="{FF2B5EF4-FFF2-40B4-BE49-F238E27FC236}">
                <a16:creationId xmlns:a16="http://schemas.microsoft.com/office/drawing/2014/main" id="{753A08BF-1860-49E9-B863-94802DF1732D}"/>
              </a:ext>
            </a:extLst>
          </p:cNvPr>
          <p:cNvSpPr/>
          <p:nvPr/>
        </p:nvSpPr>
        <p:spPr>
          <a:xfrm>
            <a:off x="2781494" y="1457078"/>
            <a:ext cx="698026" cy="992520"/>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8" name="Přímá spojnice se šipkou 7">
            <a:extLst>
              <a:ext uri="{FF2B5EF4-FFF2-40B4-BE49-F238E27FC236}">
                <a16:creationId xmlns:a16="http://schemas.microsoft.com/office/drawing/2014/main" id="{8E46A70A-154C-4581-B004-272A35882330}"/>
              </a:ext>
            </a:extLst>
          </p:cNvPr>
          <p:cNvCxnSpPr>
            <a:cxnSpLocks/>
          </p:cNvCxnSpPr>
          <p:nvPr/>
        </p:nvCxnSpPr>
        <p:spPr>
          <a:xfrm>
            <a:off x="5995483" y="1689346"/>
            <a:ext cx="0" cy="224945"/>
          </a:xfrm>
          <a:prstGeom prst="straightConnector1">
            <a:avLst/>
          </a:prstGeom>
          <a:ln w="76200">
            <a:solidFill>
              <a:srgbClr val="B6B6B6"/>
            </a:solidFill>
            <a:tailEnd type="triangle"/>
          </a:ln>
        </p:spPr>
        <p:style>
          <a:lnRef idx="1">
            <a:schemeClr val="accent1"/>
          </a:lnRef>
          <a:fillRef idx="0">
            <a:schemeClr val="accent1"/>
          </a:fillRef>
          <a:effectRef idx="0">
            <a:schemeClr val="accent1"/>
          </a:effectRef>
          <a:fontRef idx="minor">
            <a:schemeClr val="tx1"/>
          </a:fontRef>
        </p:style>
      </p:cxnSp>
      <p:cxnSp>
        <p:nvCxnSpPr>
          <p:cNvPr id="27" name="Přímá spojnice se šipkou 26">
            <a:extLst>
              <a:ext uri="{FF2B5EF4-FFF2-40B4-BE49-F238E27FC236}">
                <a16:creationId xmlns:a16="http://schemas.microsoft.com/office/drawing/2014/main" id="{07E34608-D1F2-4215-B0DE-124365CA9296}"/>
              </a:ext>
            </a:extLst>
          </p:cNvPr>
          <p:cNvCxnSpPr>
            <a:cxnSpLocks/>
          </p:cNvCxnSpPr>
          <p:nvPr/>
        </p:nvCxnSpPr>
        <p:spPr>
          <a:xfrm>
            <a:off x="5995127" y="2305437"/>
            <a:ext cx="0" cy="396439"/>
          </a:xfrm>
          <a:prstGeom prst="straightConnector1">
            <a:avLst/>
          </a:prstGeom>
          <a:ln w="76200">
            <a:solidFill>
              <a:srgbClr val="2C2C2A"/>
            </a:solidFill>
            <a:tailEnd type="triangle"/>
          </a:ln>
        </p:spPr>
        <p:style>
          <a:lnRef idx="1">
            <a:schemeClr val="accent1"/>
          </a:lnRef>
          <a:fillRef idx="0">
            <a:schemeClr val="accent1"/>
          </a:fillRef>
          <a:effectRef idx="0">
            <a:schemeClr val="accent1"/>
          </a:effectRef>
          <a:fontRef idx="minor">
            <a:schemeClr val="tx1"/>
          </a:fontRef>
        </p:style>
      </p:cxnSp>
      <p:cxnSp>
        <p:nvCxnSpPr>
          <p:cNvPr id="29" name="Přímá spojnice se šipkou 28">
            <a:extLst>
              <a:ext uri="{FF2B5EF4-FFF2-40B4-BE49-F238E27FC236}">
                <a16:creationId xmlns:a16="http://schemas.microsoft.com/office/drawing/2014/main" id="{147CEFD3-F4DC-4243-BC66-7FE43191F331}"/>
              </a:ext>
            </a:extLst>
          </p:cNvPr>
          <p:cNvCxnSpPr>
            <a:cxnSpLocks/>
          </p:cNvCxnSpPr>
          <p:nvPr/>
        </p:nvCxnSpPr>
        <p:spPr>
          <a:xfrm>
            <a:off x="5991534" y="3127911"/>
            <a:ext cx="3593" cy="435732"/>
          </a:xfrm>
          <a:prstGeom prst="straightConnector1">
            <a:avLst/>
          </a:prstGeom>
          <a:ln w="76200">
            <a:solidFill>
              <a:srgbClr val="E5703A"/>
            </a:solidFill>
            <a:tailEnd type="triangle"/>
          </a:ln>
        </p:spPr>
        <p:style>
          <a:lnRef idx="1">
            <a:schemeClr val="accent1"/>
          </a:lnRef>
          <a:fillRef idx="0">
            <a:schemeClr val="accent1"/>
          </a:fillRef>
          <a:effectRef idx="0">
            <a:schemeClr val="accent1"/>
          </a:effectRef>
          <a:fontRef idx="minor">
            <a:schemeClr val="tx1"/>
          </a:fontRef>
        </p:style>
      </p:cxnSp>
      <p:sp>
        <p:nvSpPr>
          <p:cNvPr id="1024" name="Šipka: dolů 1023">
            <a:extLst>
              <a:ext uri="{FF2B5EF4-FFF2-40B4-BE49-F238E27FC236}">
                <a16:creationId xmlns:a16="http://schemas.microsoft.com/office/drawing/2014/main" id="{6A86D1DE-A113-4488-A6C2-D4E7D399A562}"/>
              </a:ext>
            </a:extLst>
          </p:cNvPr>
          <p:cNvSpPr/>
          <p:nvPr/>
        </p:nvSpPr>
        <p:spPr>
          <a:xfrm>
            <a:off x="5842021" y="3809876"/>
            <a:ext cx="299027" cy="423598"/>
          </a:xfrm>
          <a:prstGeom prst="downArrow">
            <a:avLst/>
          </a:prstGeom>
          <a:solidFill>
            <a:srgbClr val="D95E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4" name="Šipka: dolů 33">
            <a:extLst>
              <a:ext uri="{FF2B5EF4-FFF2-40B4-BE49-F238E27FC236}">
                <a16:creationId xmlns:a16="http://schemas.microsoft.com/office/drawing/2014/main" id="{B9C0490F-343A-4A81-A504-7B9A154A2BFE}"/>
              </a:ext>
            </a:extLst>
          </p:cNvPr>
          <p:cNvSpPr/>
          <p:nvPr/>
        </p:nvSpPr>
        <p:spPr>
          <a:xfrm>
            <a:off x="5865649" y="5062558"/>
            <a:ext cx="299027" cy="265902"/>
          </a:xfrm>
          <a:prstGeom prst="downArrow">
            <a:avLst/>
          </a:prstGeom>
          <a:solidFill>
            <a:srgbClr val="D266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 name="Obdélník 40">
            <a:extLst>
              <a:ext uri="{FF2B5EF4-FFF2-40B4-BE49-F238E27FC236}">
                <a16:creationId xmlns:a16="http://schemas.microsoft.com/office/drawing/2014/main" id="{80EDFF98-0160-48E4-BB53-BA8F624E812C}"/>
              </a:ext>
            </a:extLst>
          </p:cNvPr>
          <p:cNvSpPr/>
          <p:nvPr/>
        </p:nvSpPr>
        <p:spPr>
          <a:xfrm>
            <a:off x="5071996" y="2671788"/>
            <a:ext cx="391133" cy="318913"/>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 name="Obdélník 41">
            <a:extLst>
              <a:ext uri="{FF2B5EF4-FFF2-40B4-BE49-F238E27FC236}">
                <a16:creationId xmlns:a16="http://schemas.microsoft.com/office/drawing/2014/main" id="{62264333-7B04-45B9-A754-9DA8DB41CF7D}"/>
              </a:ext>
            </a:extLst>
          </p:cNvPr>
          <p:cNvSpPr/>
          <p:nvPr/>
        </p:nvSpPr>
        <p:spPr>
          <a:xfrm>
            <a:off x="5071997" y="2113441"/>
            <a:ext cx="429237" cy="287783"/>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32" name="Ovál 1031">
            <a:extLst>
              <a:ext uri="{FF2B5EF4-FFF2-40B4-BE49-F238E27FC236}">
                <a16:creationId xmlns:a16="http://schemas.microsoft.com/office/drawing/2014/main" id="{993023D5-6295-4AE1-80D2-ECC2266255B3}"/>
              </a:ext>
            </a:extLst>
          </p:cNvPr>
          <p:cNvSpPr/>
          <p:nvPr/>
        </p:nvSpPr>
        <p:spPr>
          <a:xfrm>
            <a:off x="4999030" y="1771722"/>
            <a:ext cx="502202" cy="332750"/>
          </a:xfrm>
          <a:prstGeom prst="ellipse">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4" name="Ovál 43">
            <a:extLst>
              <a:ext uri="{FF2B5EF4-FFF2-40B4-BE49-F238E27FC236}">
                <a16:creationId xmlns:a16="http://schemas.microsoft.com/office/drawing/2014/main" id="{E9759BFC-DDF3-489A-A66A-B83F22D9B9B7}"/>
              </a:ext>
            </a:extLst>
          </p:cNvPr>
          <p:cNvSpPr/>
          <p:nvPr/>
        </p:nvSpPr>
        <p:spPr>
          <a:xfrm>
            <a:off x="4972621" y="2477503"/>
            <a:ext cx="502202" cy="332750"/>
          </a:xfrm>
          <a:prstGeom prst="ellipse">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034" name="Skupina 1033">
            <a:extLst>
              <a:ext uri="{FF2B5EF4-FFF2-40B4-BE49-F238E27FC236}">
                <a16:creationId xmlns:a16="http://schemas.microsoft.com/office/drawing/2014/main" id="{65587D75-491B-4E83-918E-D23B72389A2C}"/>
              </a:ext>
            </a:extLst>
          </p:cNvPr>
          <p:cNvGrpSpPr/>
          <p:nvPr/>
        </p:nvGrpSpPr>
        <p:grpSpPr>
          <a:xfrm>
            <a:off x="5065938" y="2003797"/>
            <a:ext cx="389828" cy="323165"/>
            <a:chOff x="10197839" y="895303"/>
            <a:chExt cx="519770" cy="430886"/>
          </a:xfrm>
        </p:grpSpPr>
        <p:sp>
          <p:nvSpPr>
            <p:cNvPr id="1030" name="Ovál 1029">
              <a:extLst>
                <a:ext uri="{FF2B5EF4-FFF2-40B4-BE49-F238E27FC236}">
                  <a16:creationId xmlns:a16="http://schemas.microsoft.com/office/drawing/2014/main" id="{760F4681-3AD0-46DD-B9CC-CD29971C1FE6}"/>
                </a:ext>
              </a:extLst>
            </p:cNvPr>
            <p:cNvSpPr/>
            <p:nvPr/>
          </p:nvSpPr>
          <p:spPr>
            <a:xfrm>
              <a:off x="10301835" y="907331"/>
              <a:ext cx="375969" cy="228529"/>
            </a:xfrm>
            <a:prstGeom prst="ellipse">
              <a:avLst/>
            </a:prstGeom>
            <a:solidFill>
              <a:srgbClr val="009B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1033" name="Skupina 1032">
              <a:extLst>
                <a:ext uri="{FF2B5EF4-FFF2-40B4-BE49-F238E27FC236}">
                  <a16:creationId xmlns:a16="http://schemas.microsoft.com/office/drawing/2014/main" id="{97A29011-6BE1-4BB6-B7C9-860E9960EC8D}"/>
                </a:ext>
              </a:extLst>
            </p:cNvPr>
            <p:cNvGrpSpPr/>
            <p:nvPr/>
          </p:nvGrpSpPr>
          <p:grpSpPr>
            <a:xfrm>
              <a:off x="10197839" y="895303"/>
              <a:ext cx="519770" cy="430886"/>
              <a:chOff x="9468584" y="973075"/>
              <a:chExt cx="519770" cy="430886"/>
            </a:xfrm>
          </p:grpSpPr>
          <p:sp>
            <p:nvSpPr>
              <p:cNvPr id="1029" name="Volný tvar: obrazec 1028">
                <a:extLst>
                  <a:ext uri="{FF2B5EF4-FFF2-40B4-BE49-F238E27FC236}">
                    <a16:creationId xmlns:a16="http://schemas.microsoft.com/office/drawing/2014/main" id="{A064334A-E9B0-4E26-B0DA-A290C46B8F24}"/>
                  </a:ext>
                </a:extLst>
              </p:cNvPr>
              <p:cNvSpPr/>
              <p:nvPr/>
            </p:nvSpPr>
            <p:spPr>
              <a:xfrm>
                <a:off x="9468584" y="1236988"/>
                <a:ext cx="519768" cy="106260"/>
              </a:xfrm>
              <a:custGeom>
                <a:avLst/>
                <a:gdLst>
                  <a:gd name="connsiteX0" fmla="*/ 338839 w 338839"/>
                  <a:gd name="connsiteY0" fmla="*/ 0 h 64997"/>
                  <a:gd name="connsiteX1" fmla="*/ 190307 w 338839"/>
                  <a:gd name="connsiteY1" fmla="*/ 64983 h 64997"/>
                  <a:gd name="connsiteX2" fmla="*/ 0 w 338839"/>
                  <a:gd name="connsiteY2" fmla="*/ 4642 h 64997"/>
                </a:gdLst>
                <a:ahLst/>
                <a:cxnLst>
                  <a:cxn ang="0">
                    <a:pos x="connsiteX0" y="connsiteY0"/>
                  </a:cxn>
                  <a:cxn ang="0">
                    <a:pos x="connsiteX1" y="connsiteY1"/>
                  </a:cxn>
                  <a:cxn ang="0">
                    <a:pos x="connsiteX2" y="connsiteY2"/>
                  </a:cxn>
                </a:cxnLst>
                <a:rect l="l" t="t" r="r" b="b"/>
                <a:pathLst>
                  <a:path w="338839" h="64997">
                    <a:moveTo>
                      <a:pt x="338839" y="0"/>
                    </a:moveTo>
                    <a:cubicBezTo>
                      <a:pt x="292809" y="32104"/>
                      <a:pt x="246780" y="64209"/>
                      <a:pt x="190307" y="64983"/>
                    </a:cubicBezTo>
                    <a:cubicBezTo>
                      <a:pt x="133834" y="65757"/>
                      <a:pt x="66917" y="35199"/>
                      <a:pt x="0" y="4642"/>
                    </a:cubicBezTo>
                  </a:path>
                </a:pathLst>
              </a:custGeom>
              <a:noFill/>
              <a:ln>
                <a:solidFill>
                  <a:srgbClr val="47AFAF"/>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31" name="TextovéPole 1030">
                <a:extLst>
                  <a:ext uri="{FF2B5EF4-FFF2-40B4-BE49-F238E27FC236}">
                    <a16:creationId xmlns:a16="http://schemas.microsoft.com/office/drawing/2014/main" id="{35FE5A63-5E6E-43B1-923D-F78C32FB45D9}"/>
                  </a:ext>
                </a:extLst>
              </p:cNvPr>
              <p:cNvSpPr txBox="1"/>
              <p:nvPr/>
            </p:nvSpPr>
            <p:spPr>
              <a:xfrm>
                <a:off x="9532779" y="973075"/>
                <a:ext cx="455575" cy="430886"/>
              </a:xfrm>
              <a:prstGeom prst="rect">
                <a:avLst/>
              </a:prstGeom>
              <a:noFill/>
            </p:spPr>
            <p:txBody>
              <a:bodyPr wrap="square" rtlCol="0">
                <a:spAutoFit/>
              </a:bodyPr>
              <a:lstStyle/>
              <a:p>
                <a:r>
                  <a:rPr lang="cs-CZ" sz="750" dirty="0">
                    <a:solidFill>
                      <a:schemeClr val="bg1"/>
                    </a:solidFill>
                  </a:rPr>
                  <a:t>ACE2</a:t>
                </a:r>
                <a:endParaRPr lang="en-US" sz="750" dirty="0">
                  <a:solidFill>
                    <a:schemeClr val="bg1"/>
                  </a:solidFill>
                </a:endParaRPr>
              </a:p>
            </p:txBody>
          </p:sp>
        </p:grpSp>
      </p:grpSp>
      <p:grpSp>
        <p:nvGrpSpPr>
          <p:cNvPr id="47" name="Skupina 46">
            <a:extLst>
              <a:ext uri="{FF2B5EF4-FFF2-40B4-BE49-F238E27FC236}">
                <a16:creationId xmlns:a16="http://schemas.microsoft.com/office/drawing/2014/main" id="{639AEB45-AA4B-40DE-B335-8E56CFB80218}"/>
              </a:ext>
            </a:extLst>
          </p:cNvPr>
          <p:cNvGrpSpPr/>
          <p:nvPr/>
        </p:nvGrpSpPr>
        <p:grpSpPr>
          <a:xfrm>
            <a:off x="4995277" y="2770495"/>
            <a:ext cx="389828" cy="323165"/>
            <a:chOff x="10197839" y="895303"/>
            <a:chExt cx="519770" cy="430886"/>
          </a:xfrm>
        </p:grpSpPr>
        <p:sp>
          <p:nvSpPr>
            <p:cNvPr id="48" name="Ovál 47">
              <a:extLst>
                <a:ext uri="{FF2B5EF4-FFF2-40B4-BE49-F238E27FC236}">
                  <a16:creationId xmlns:a16="http://schemas.microsoft.com/office/drawing/2014/main" id="{1F2F6B58-052F-4584-B8AD-A45816400413}"/>
                </a:ext>
              </a:extLst>
            </p:cNvPr>
            <p:cNvSpPr/>
            <p:nvPr/>
          </p:nvSpPr>
          <p:spPr>
            <a:xfrm>
              <a:off x="10301835" y="907331"/>
              <a:ext cx="375969" cy="228529"/>
            </a:xfrm>
            <a:prstGeom prst="ellipse">
              <a:avLst/>
            </a:prstGeom>
            <a:solidFill>
              <a:srgbClr val="009B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49" name="Skupina 48">
              <a:extLst>
                <a:ext uri="{FF2B5EF4-FFF2-40B4-BE49-F238E27FC236}">
                  <a16:creationId xmlns:a16="http://schemas.microsoft.com/office/drawing/2014/main" id="{1BD06A59-B414-45D5-B73F-6ADA75E7371A}"/>
                </a:ext>
              </a:extLst>
            </p:cNvPr>
            <p:cNvGrpSpPr/>
            <p:nvPr/>
          </p:nvGrpSpPr>
          <p:grpSpPr>
            <a:xfrm>
              <a:off x="10197839" y="895303"/>
              <a:ext cx="519770" cy="430886"/>
              <a:chOff x="9468584" y="973075"/>
              <a:chExt cx="519770" cy="430886"/>
            </a:xfrm>
          </p:grpSpPr>
          <p:sp>
            <p:nvSpPr>
              <p:cNvPr id="50" name="Volný tvar: obrazec 49">
                <a:extLst>
                  <a:ext uri="{FF2B5EF4-FFF2-40B4-BE49-F238E27FC236}">
                    <a16:creationId xmlns:a16="http://schemas.microsoft.com/office/drawing/2014/main" id="{260A9AC7-FB31-4E45-978E-737FE8FA8457}"/>
                  </a:ext>
                </a:extLst>
              </p:cNvPr>
              <p:cNvSpPr/>
              <p:nvPr/>
            </p:nvSpPr>
            <p:spPr>
              <a:xfrm>
                <a:off x="9468584" y="1236988"/>
                <a:ext cx="519768" cy="106260"/>
              </a:xfrm>
              <a:custGeom>
                <a:avLst/>
                <a:gdLst>
                  <a:gd name="connsiteX0" fmla="*/ 338839 w 338839"/>
                  <a:gd name="connsiteY0" fmla="*/ 0 h 64997"/>
                  <a:gd name="connsiteX1" fmla="*/ 190307 w 338839"/>
                  <a:gd name="connsiteY1" fmla="*/ 64983 h 64997"/>
                  <a:gd name="connsiteX2" fmla="*/ 0 w 338839"/>
                  <a:gd name="connsiteY2" fmla="*/ 4642 h 64997"/>
                </a:gdLst>
                <a:ahLst/>
                <a:cxnLst>
                  <a:cxn ang="0">
                    <a:pos x="connsiteX0" y="connsiteY0"/>
                  </a:cxn>
                  <a:cxn ang="0">
                    <a:pos x="connsiteX1" y="connsiteY1"/>
                  </a:cxn>
                  <a:cxn ang="0">
                    <a:pos x="connsiteX2" y="connsiteY2"/>
                  </a:cxn>
                </a:cxnLst>
                <a:rect l="l" t="t" r="r" b="b"/>
                <a:pathLst>
                  <a:path w="338839" h="64997">
                    <a:moveTo>
                      <a:pt x="338839" y="0"/>
                    </a:moveTo>
                    <a:cubicBezTo>
                      <a:pt x="292809" y="32104"/>
                      <a:pt x="246780" y="64209"/>
                      <a:pt x="190307" y="64983"/>
                    </a:cubicBezTo>
                    <a:cubicBezTo>
                      <a:pt x="133834" y="65757"/>
                      <a:pt x="66917" y="35199"/>
                      <a:pt x="0" y="4642"/>
                    </a:cubicBezTo>
                  </a:path>
                </a:pathLst>
              </a:custGeom>
              <a:noFill/>
              <a:ln>
                <a:solidFill>
                  <a:srgbClr val="47AFAF"/>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1" name="TextovéPole 50">
                <a:extLst>
                  <a:ext uri="{FF2B5EF4-FFF2-40B4-BE49-F238E27FC236}">
                    <a16:creationId xmlns:a16="http://schemas.microsoft.com/office/drawing/2014/main" id="{9F712454-F72B-4CD3-BFFF-7354A757C678}"/>
                  </a:ext>
                </a:extLst>
              </p:cNvPr>
              <p:cNvSpPr txBox="1"/>
              <p:nvPr/>
            </p:nvSpPr>
            <p:spPr>
              <a:xfrm>
                <a:off x="9532779" y="973075"/>
                <a:ext cx="455575" cy="430886"/>
              </a:xfrm>
              <a:prstGeom prst="rect">
                <a:avLst/>
              </a:prstGeom>
              <a:noFill/>
            </p:spPr>
            <p:txBody>
              <a:bodyPr wrap="square" rtlCol="0">
                <a:spAutoFit/>
              </a:bodyPr>
              <a:lstStyle/>
              <a:p>
                <a:r>
                  <a:rPr lang="cs-CZ" sz="750" dirty="0">
                    <a:solidFill>
                      <a:schemeClr val="bg1"/>
                    </a:solidFill>
                  </a:rPr>
                  <a:t>ACE2</a:t>
                </a:r>
                <a:endParaRPr lang="en-US" sz="750" dirty="0">
                  <a:solidFill>
                    <a:schemeClr val="bg1"/>
                  </a:solidFill>
                </a:endParaRPr>
              </a:p>
            </p:txBody>
          </p:sp>
        </p:grpSp>
      </p:grpSp>
      <p:sp>
        <p:nvSpPr>
          <p:cNvPr id="1035" name="Obdélník 1034">
            <a:extLst>
              <a:ext uri="{FF2B5EF4-FFF2-40B4-BE49-F238E27FC236}">
                <a16:creationId xmlns:a16="http://schemas.microsoft.com/office/drawing/2014/main" id="{8BC4E57D-4C6D-4493-85EB-49313C068948}"/>
              </a:ext>
            </a:extLst>
          </p:cNvPr>
          <p:cNvSpPr/>
          <p:nvPr/>
        </p:nvSpPr>
        <p:spPr>
          <a:xfrm rot="880972">
            <a:off x="4387762" y="2185143"/>
            <a:ext cx="178003" cy="1245278"/>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 name="Obdélník 52">
            <a:extLst>
              <a:ext uri="{FF2B5EF4-FFF2-40B4-BE49-F238E27FC236}">
                <a16:creationId xmlns:a16="http://schemas.microsoft.com/office/drawing/2014/main" id="{227FA9A4-9781-4DB2-83E0-15B8081A6E97}"/>
              </a:ext>
            </a:extLst>
          </p:cNvPr>
          <p:cNvSpPr/>
          <p:nvPr/>
        </p:nvSpPr>
        <p:spPr>
          <a:xfrm>
            <a:off x="4731051" y="2950913"/>
            <a:ext cx="178003" cy="587595"/>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p:txBody>
      </p:sp>
      <p:cxnSp>
        <p:nvCxnSpPr>
          <p:cNvPr id="1037" name="Přímá spojnice se šipkou 1036">
            <a:extLst>
              <a:ext uri="{FF2B5EF4-FFF2-40B4-BE49-F238E27FC236}">
                <a16:creationId xmlns:a16="http://schemas.microsoft.com/office/drawing/2014/main" id="{866F6626-FAC6-48F6-B955-E4C73EED7923}"/>
              </a:ext>
            </a:extLst>
          </p:cNvPr>
          <p:cNvCxnSpPr>
            <a:cxnSpLocks/>
          </p:cNvCxnSpPr>
          <p:nvPr/>
        </p:nvCxnSpPr>
        <p:spPr>
          <a:xfrm flipH="1">
            <a:off x="4283242" y="2228035"/>
            <a:ext cx="519008" cy="1229685"/>
          </a:xfrm>
          <a:prstGeom prst="straightConnector1">
            <a:avLst/>
          </a:prstGeom>
          <a:ln w="12700">
            <a:solidFill>
              <a:srgbClr val="47AFAF"/>
            </a:solidFill>
            <a:tailEnd type="triangle"/>
          </a:ln>
        </p:spPr>
        <p:style>
          <a:lnRef idx="1">
            <a:schemeClr val="accent1"/>
          </a:lnRef>
          <a:fillRef idx="0">
            <a:schemeClr val="accent1"/>
          </a:fillRef>
          <a:effectRef idx="0">
            <a:schemeClr val="accent1"/>
          </a:effectRef>
          <a:fontRef idx="minor">
            <a:schemeClr val="tx1"/>
          </a:fontRef>
        </p:style>
      </p:cxnSp>
      <p:cxnSp>
        <p:nvCxnSpPr>
          <p:cNvPr id="57" name="Přímá spojnice se šipkou 56">
            <a:extLst>
              <a:ext uri="{FF2B5EF4-FFF2-40B4-BE49-F238E27FC236}">
                <a16:creationId xmlns:a16="http://schemas.microsoft.com/office/drawing/2014/main" id="{00AE6ECA-3957-4518-BAF7-CDF70181AFF5}"/>
              </a:ext>
            </a:extLst>
          </p:cNvPr>
          <p:cNvCxnSpPr>
            <a:cxnSpLocks/>
            <a:stCxn id="53" idx="0"/>
            <a:endCxn id="53" idx="2"/>
          </p:cNvCxnSpPr>
          <p:nvPr/>
        </p:nvCxnSpPr>
        <p:spPr>
          <a:xfrm>
            <a:off x="4820053" y="2950913"/>
            <a:ext cx="0" cy="587595"/>
          </a:xfrm>
          <a:prstGeom prst="straightConnector1">
            <a:avLst/>
          </a:prstGeom>
          <a:ln w="12700">
            <a:solidFill>
              <a:srgbClr val="47AFAF"/>
            </a:solidFill>
            <a:tailEnd type="triangle"/>
          </a:ln>
        </p:spPr>
        <p:style>
          <a:lnRef idx="1">
            <a:schemeClr val="accent1"/>
          </a:lnRef>
          <a:fillRef idx="0">
            <a:schemeClr val="accent1"/>
          </a:fillRef>
          <a:effectRef idx="0">
            <a:schemeClr val="accent1"/>
          </a:effectRef>
          <a:fontRef idx="minor">
            <a:schemeClr val="tx1"/>
          </a:fontRef>
        </p:style>
      </p:cxnSp>
      <p:sp>
        <p:nvSpPr>
          <p:cNvPr id="1043" name="Obdélník 1042">
            <a:extLst>
              <a:ext uri="{FF2B5EF4-FFF2-40B4-BE49-F238E27FC236}">
                <a16:creationId xmlns:a16="http://schemas.microsoft.com/office/drawing/2014/main" id="{D2D8E7B7-A0DF-4D19-90CD-E8E214C72923}"/>
              </a:ext>
            </a:extLst>
          </p:cNvPr>
          <p:cNvSpPr/>
          <p:nvPr/>
        </p:nvSpPr>
        <p:spPr>
          <a:xfrm>
            <a:off x="4117692" y="3837948"/>
            <a:ext cx="996381" cy="356742"/>
          </a:xfrm>
          <a:prstGeom prst="rect">
            <a:avLst/>
          </a:prstGeom>
          <a:solidFill>
            <a:srgbClr val="E3E3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 name="Obdélník 62">
            <a:extLst>
              <a:ext uri="{FF2B5EF4-FFF2-40B4-BE49-F238E27FC236}">
                <a16:creationId xmlns:a16="http://schemas.microsoft.com/office/drawing/2014/main" id="{139E056B-5565-4203-A995-81B0FDF494D0}"/>
              </a:ext>
            </a:extLst>
          </p:cNvPr>
          <p:cNvSpPr/>
          <p:nvPr/>
        </p:nvSpPr>
        <p:spPr>
          <a:xfrm>
            <a:off x="4059180" y="5069856"/>
            <a:ext cx="996381" cy="258604"/>
          </a:xfrm>
          <a:prstGeom prst="rect">
            <a:avLst/>
          </a:prstGeom>
          <a:solidFill>
            <a:srgbClr val="E3E3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64" name="Přímá spojnice se šipkou 63">
            <a:extLst>
              <a:ext uri="{FF2B5EF4-FFF2-40B4-BE49-F238E27FC236}">
                <a16:creationId xmlns:a16="http://schemas.microsoft.com/office/drawing/2014/main" id="{150479CE-E249-496A-8445-DFD12F762F86}"/>
              </a:ext>
            </a:extLst>
          </p:cNvPr>
          <p:cNvCxnSpPr>
            <a:cxnSpLocks/>
          </p:cNvCxnSpPr>
          <p:nvPr/>
        </p:nvCxnSpPr>
        <p:spPr>
          <a:xfrm>
            <a:off x="4802069" y="3837949"/>
            <a:ext cx="0" cy="395525"/>
          </a:xfrm>
          <a:prstGeom prst="straightConnector1">
            <a:avLst/>
          </a:prstGeom>
          <a:ln w="28575">
            <a:solidFill>
              <a:srgbClr val="47AFAF"/>
            </a:solidFill>
            <a:tailEnd type="triangle"/>
          </a:ln>
        </p:spPr>
        <p:style>
          <a:lnRef idx="1">
            <a:schemeClr val="accent1"/>
          </a:lnRef>
          <a:fillRef idx="0">
            <a:schemeClr val="accent1"/>
          </a:fillRef>
          <a:effectRef idx="0">
            <a:schemeClr val="accent1"/>
          </a:effectRef>
          <a:fontRef idx="minor">
            <a:schemeClr val="tx1"/>
          </a:fontRef>
        </p:style>
      </p:cxnSp>
      <p:cxnSp>
        <p:nvCxnSpPr>
          <p:cNvPr id="66" name="Přímá spojnice se šipkou 65">
            <a:extLst>
              <a:ext uri="{FF2B5EF4-FFF2-40B4-BE49-F238E27FC236}">
                <a16:creationId xmlns:a16="http://schemas.microsoft.com/office/drawing/2014/main" id="{7E514F86-EBDC-4B86-9DAA-D10CFE9578AE}"/>
              </a:ext>
            </a:extLst>
          </p:cNvPr>
          <p:cNvCxnSpPr>
            <a:cxnSpLocks/>
          </p:cNvCxnSpPr>
          <p:nvPr/>
        </p:nvCxnSpPr>
        <p:spPr>
          <a:xfrm>
            <a:off x="4317599" y="3837949"/>
            <a:ext cx="0" cy="395525"/>
          </a:xfrm>
          <a:prstGeom prst="straightConnector1">
            <a:avLst/>
          </a:prstGeom>
          <a:ln w="12700">
            <a:solidFill>
              <a:srgbClr val="47AFAF"/>
            </a:solidFill>
            <a:tailEnd type="triangle"/>
          </a:ln>
        </p:spPr>
        <p:style>
          <a:lnRef idx="1">
            <a:schemeClr val="accent1"/>
          </a:lnRef>
          <a:fillRef idx="0">
            <a:schemeClr val="accent1"/>
          </a:fillRef>
          <a:effectRef idx="0">
            <a:schemeClr val="accent1"/>
          </a:effectRef>
          <a:fontRef idx="minor">
            <a:schemeClr val="tx1"/>
          </a:fontRef>
        </p:style>
      </p:cxnSp>
      <p:cxnSp>
        <p:nvCxnSpPr>
          <p:cNvPr id="67" name="Přímá spojnice se šipkou 66">
            <a:extLst>
              <a:ext uri="{FF2B5EF4-FFF2-40B4-BE49-F238E27FC236}">
                <a16:creationId xmlns:a16="http://schemas.microsoft.com/office/drawing/2014/main" id="{6BCF077A-F3B9-4FEC-8A99-9ED455929466}"/>
              </a:ext>
            </a:extLst>
          </p:cNvPr>
          <p:cNvCxnSpPr>
            <a:cxnSpLocks/>
            <a:stCxn id="63" idx="0"/>
            <a:endCxn id="63" idx="2"/>
          </p:cNvCxnSpPr>
          <p:nvPr/>
        </p:nvCxnSpPr>
        <p:spPr>
          <a:xfrm>
            <a:off x="4557371" y="5069856"/>
            <a:ext cx="0" cy="258604"/>
          </a:xfrm>
          <a:prstGeom prst="straightConnector1">
            <a:avLst/>
          </a:prstGeom>
          <a:ln w="12700">
            <a:solidFill>
              <a:srgbClr val="47AFAF"/>
            </a:solidFill>
            <a:tailEnd type="triangle"/>
          </a:ln>
        </p:spPr>
        <p:style>
          <a:lnRef idx="1">
            <a:schemeClr val="accent1"/>
          </a:lnRef>
          <a:fillRef idx="0">
            <a:schemeClr val="accent1"/>
          </a:fillRef>
          <a:effectRef idx="0">
            <a:schemeClr val="accent1"/>
          </a:effectRef>
          <a:fontRef idx="minor">
            <a:schemeClr val="tx1"/>
          </a:fontRef>
        </p:style>
      </p:cxnSp>
      <p:sp>
        <p:nvSpPr>
          <p:cNvPr id="71" name="TextovéPole 70">
            <a:extLst>
              <a:ext uri="{FF2B5EF4-FFF2-40B4-BE49-F238E27FC236}">
                <a16:creationId xmlns:a16="http://schemas.microsoft.com/office/drawing/2014/main" id="{9389CEB8-0BD2-431F-AD36-BF635EE0A3E8}"/>
              </a:ext>
            </a:extLst>
          </p:cNvPr>
          <p:cNvSpPr txBox="1"/>
          <p:nvPr/>
        </p:nvSpPr>
        <p:spPr>
          <a:xfrm>
            <a:off x="5573389" y="2717805"/>
            <a:ext cx="895686" cy="369332"/>
          </a:xfrm>
          <a:prstGeom prst="rect">
            <a:avLst/>
          </a:prstGeom>
          <a:solidFill>
            <a:srgbClr val="F9DFCB"/>
          </a:solidFill>
        </p:spPr>
        <p:txBody>
          <a:bodyPr wrap="square" rtlCol="0">
            <a:spAutoFit/>
          </a:bodyPr>
          <a:lstStyle/>
          <a:p>
            <a:pPr algn="ctr"/>
            <a:r>
              <a:rPr lang="cs-CZ" sz="900" dirty="0"/>
              <a:t>Angiotensin II</a:t>
            </a:r>
          </a:p>
          <a:p>
            <a:pPr algn="ctr"/>
            <a:r>
              <a:rPr lang="cs-CZ" sz="900" dirty="0"/>
              <a:t>(</a:t>
            </a:r>
            <a:r>
              <a:rPr lang="cs-CZ" sz="900" dirty="0" err="1"/>
              <a:t>Ang</a:t>
            </a:r>
            <a:r>
              <a:rPr lang="cs-CZ" sz="900" dirty="0"/>
              <a:t> 1-8)</a:t>
            </a:r>
          </a:p>
        </p:txBody>
      </p:sp>
    </p:spTree>
    <p:custDataLst>
      <p:tags r:id="rId1"/>
    </p:custDataLst>
    <p:extLst>
      <p:ext uri="{BB962C8B-B14F-4D97-AF65-F5344CB8AC3E}">
        <p14:creationId xmlns:p14="http://schemas.microsoft.com/office/powerpoint/2010/main" val="86609050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AA830DD-0B7A-43B7-A294-4A479B3D8C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9016" y="869787"/>
            <a:ext cx="6188451" cy="5020381"/>
          </a:xfrm>
          <a:prstGeom prst="rect">
            <a:avLst/>
          </a:prstGeom>
          <a:noFill/>
          <a:extLst>
            <a:ext uri="{909E8E84-426E-40DD-AFC4-6F175D3DCCD1}">
              <a14:hiddenFill xmlns:a14="http://schemas.microsoft.com/office/drawing/2010/main">
                <a:solidFill>
                  <a:srgbClr val="FFFFFF"/>
                </a:solidFill>
              </a14:hiddenFill>
            </a:ext>
          </a:extLst>
        </p:spPr>
      </p:pic>
      <p:sp>
        <p:nvSpPr>
          <p:cNvPr id="5" name="Ovál 4">
            <a:extLst>
              <a:ext uri="{FF2B5EF4-FFF2-40B4-BE49-F238E27FC236}">
                <a16:creationId xmlns:a16="http://schemas.microsoft.com/office/drawing/2014/main" id="{A9780EE6-02BF-417F-82A7-9A9C5D45E9A7}"/>
              </a:ext>
            </a:extLst>
          </p:cNvPr>
          <p:cNvSpPr/>
          <p:nvPr/>
        </p:nvSpPr>
        <p:spPr>
          <a:xfrm>
            <a:off x="5351361" y="981909"/>
            <a:ext cx="1377669" cy="707437"/>
          </a:xfrm>
          <a:prstGeom prst="ellipse">
            <a:avLst/>
          </a:prstGeom>
          <a:solidFill>
            <a:srgbClr val="CCE2F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4" name="TextovéPole 3">
            <a:extLst>
              <a:ext uri="{FF2B5EF4-FFF2-40B4-BE49-F238E27FC236}">
                <a16:creationId xmlns:a16="http://schemas.microsoft.com/office/drawing/2014/main" id="{69816117-6FB5-4C80-B582-90622CB171F0}"/>
              </a:ext>
            </a:extLst>
          </p:cNvPr>
          <p:cNvSpPr txBox="1"/>
          <p:nvPr/>
        </p:nvSpPr>
        <p:spPr>
          <a:xfrm>
            <a:off x="5627177" y="1115578"/>
            <a:ext cx="869149" cy="507831"/>
          </a:xfrm>
          <a:prstGeom prst="rect">
            <a:avLst/>
          </a:prstGeom>
          <a:solidFill>
            <a:srgbClr val="CCE2F8"/>
          </a:solidFill>
        </p:spPr>
        <p:txBody>
          <a:bodyPr wrap="none" rtlCol="0">
            <a:spAutoFit/>
          </a:bodyPr>
          <a:lstStyle/>
          <a:p>
            <a:pPr algn="ctr"/>
            <a:r>
              <a:rPr lang="cs-CZ" sz="900" dirty="0"/>
              <a:t>Poškození plic </a:t>
            </a:r>
          </a:p>
          <a:p>
            <a:pPr algn="ctr"/>
            <a:r>
              <a:rPr lang="cs-CZ" sz="900" dirty="0"/>
              <a:t>např. infekcí,</a:t>
            </a:r>
          </a:p>
          <a:p>
            <a:pPr algn="ctr"/>
            <a:r>
              <a:rPr lang="cs-CZ" sz="900" dirty="0"/>
              <a:t>Sepse</a:t>
            </a:r>
            <a:endParaRPr lang="en-US" sz="900" dirty="0"/>
          </a:p>
        </p:txBody>
      </p:sp>
      <p:sp>
        <p:nvSpPr>
          <p:cNvPr id="7" name="TextovéPole 6">
            <a:extLst>
              <a:ext uri="{FF2B5EF4-FFF2-40B4-BE49-F238E27FC236}">
                <a16:creationId xmlns:a16="http://schemas.microsoft.com/office/drawing/2014/main" id="{DD04B1A0-CA56-43C3-94D7-BCA3D8B59212}"/>
              </a:ext>
            </a:extLst>
          </p:cNvPr>
          <p:cNvSpPr txBox="1"/>
          <p:nvPr/>
        </p:nvSpPr>
        <p:spPr>
          <a:xfrm>
            <a:off x="5490951" y="4252099"/>
            <a:ext cx="1049942" cy="784830"/>
          </a:xfrm>
          <a:prstGeom prst="rect">
            <a:avLst/>
          </a:prstGeom>
          <a:solidFill>
            <a:srgbClr val="F9DFCB"/>
          </a:solidFill>
        </p:spPr>
        <p:txBody>
          <a:bodyPr wrap="square" rtlCol="0">
            <a:spAutoFit/>
          </a:bodyPr>
          <a:lstStyle/>
          <a:p>
            <a:pPr algn="ctr"/>
            <a:r>
              <a:rPr lang="cs-CZ" sz="900" dirty="0" err="1"/>
              <a:t>prooxidační</a:t>
            </a:r>
            <a:r>
              <a:rPr lang="cs-CZ" sz="900" dirty="0"/>
              <a:t>, prozánětlivý, vazokonstrikce, prosakování cév, </a:t>
            </a:r>
            <a:r>
              <a:rPr lang="cs-CZ" sz="900" dirty="0" err="1"/>
              <a:t>profibrotický</a:t>
            </a:r>
            <a:endParaRPr lang="cs-CZ" sz="900" dirty="0"/>
          </a:p>
        </p:txBody>
      </p:sp>
      <p:sp>
        <p:nvSpPr>
          <p:cNvPr id="10" name="TextovéPole 9">
            <a:extLst>
              <a:ext uri="{FF2B5EF4-FFF2-40B4-BE49-F238E27FC236}">
                <a16:creationId xmlns:a16="http://schemas.microsoft.com/office/drawing/2014/main" id="{6A472FD8-B53E-4910-A3B9-092940818217}"/>
              </a:ext>
            </a:extLst>
          </p:cNvPr>
          <p:cNvSpPr txBox="1"/>
          <p:nvPr/>
        </p:nvSpPr>
        <p:spPr>
          <a:xfrm>
            <a:off x="5470156" y="4270723"/>
            <a:ext cx="1049942" cy="784830"/>
          </a:xfrm>
          <a:prstGeom prst="rect">
            <a:avLst/>
          </a:prstGeom>
          <a:solidFill>
            <a:srgbClr val="F9DFCB"/>
          </a:solidFill>
        </p:spPr>
        <p:txBody>
          <a:bodyPr wrap="square" rtlCol="0">
            <a:spAutoFit/>
          </a:bodyPr>
          <a:lstStyle/>
          <a:p>
            <a:pPr algn="ctr"/>
            <a:r>
              <a:rPr lang="cs-CZ" sz="900" dirty="0" err="1"/>
              <a:t>prooxidative</a:t>
            </a:r>
            <a:r>
              <a:rPr lang="cs-CZ" sz="900" dirty="0"/>
              <a:t>, </a:t>
            </a:r>
            <a:r>
              <a:rPr lang="cs-CZ" sz="900" dirty="0" err="1"/>
              <a:t>proinflammatory</a:t>
            </a:r>
            <a:r>
              <a:rPr lang="cs-CZ" sz="900" dirty="0"/>
              <a:t>, </a:t>
            </a:r>
            <a:r>
              <a:rPr lang="cs-CZ" sz="900" dirty="0" err="1"/>
              <a:t>vasoconstriction</a:t>
            </a:r>
            <a:r>
              <a:rPr lang="cs-CZ" sz="900" dirty="0"/>
              <a:t>, </a:t>
            </a:r>
            <a:r>
              <a:rPr lang="cs-CZ" sz="900" dirty="0" err="1"/>
              <a:t>vascular</a:t>
            </a:r>
            <a:r>
              <a:rPr lang="cs-CZ" sz="900" dirty="0"/>
              <a:t> </a:t>
            </a:r>
            <a:r>
              <a:rPr lang="cs-CZ" sz="900" dirty="0" err="1"/>
              <a:t>leakage</a:t>
            </a:r>
            <a:r>
              <a:rPr lang="cs-CZ" sz="900" dirty="0"/>
              <a:t>, </a:t>
            </a:r>
            <a:r>
              <a:rPr lang="cs-CZ" sz="900" dirty="0" err="1"/>
              <a:t>profibrotic</a:t>
            </a:r>
            <a:endParaRPr lang="cs-CZ" sz="900" dirty="0"/>
          </a:p>
        </p:txBody>
      </p:sp>
      <p:sp>
        <p:nvSpPr>
          <p:cNvPr id="11" name="TextovéPole 10">
            <a:extLst>
              <a:ext uri="{FF2B5EF4-FFF2-40B4-BE49-F238E27FC236}">
                <a16:creationId xmlns:a16="http://schemas.microsoft.com/office/drawing/2014/main" id="{E2D94849-69CE-46BF-B2D0-03218B523FE4}"/>
              </a:ext>
            </a:extLst>
          </p:cNvPr>
          <p:cNvSpPr txBox="1"/>
          <p:nvPr/>
        </p:nvSpPr>
        <p:spPr>
          <a:xfrm>
            <a:off x="5490951" y="5330122"/>
            <a:ext cx="1049942" cy="230832"/>
          </a:xfrm>
          <a:prstGeom prst="rect">
            <a:avLst/>
          </a:prstGeom>
          <a:solidFill>
            <a:srgbClr val="ECAA88"/>
          </a:solidFill>
        </p:spPr>
        <p:txBody>
          <a:bodyPr wrap="square" rtlCol="0">
            <a:spAutoFit/>
          </a:bodyPr>
          <a:lstStyle/>
          <a:p>
            <a:pPr algn="ctr"/>
            <a:r>
              <a:rPr lang="cs-CZ" sz="900" dirty="0"/>
              <a:t>Poškození plic</a:t>
            </a:r>
          </a:p>
        </p:txBody>
      </p:sp>
      <p:sp>
        <p:nvSpPr>
          <p:cNvPr id="12" name="TextovéPole 11">
            <a:extLst>
              <a:ext uri="{FF2B5EF4-FFF2-40B4-BE49-F238E27FC236}">
                <a16:creationId xmlns:a16="http://schemas.microsoft.com/office/drawing/2014/main" id="{02F48F79-A2F0-4C84-8B0C-A25C34A9B0DE}"/>
              </a:ext>
            </a:extLst>
          </p:cNvPr>
          <p:cNvSpPr txBox="1"/>
          <p:nvPr/>
        </p:nvSpPr>
        <p:spPr>
          <a:xfrm>
            <a:off x="5470156" y="5375415"/>
            <a:ext cx="1049942" cy="230832"/>
          </a:xfrm>
          <a:prstGeom prst="rect">
            <a:avLst/>
          </a:prstGeom>
          <a:solidFill>
            <a:srgbClr val="ECAA88"/>
          </a:solidFill>
        </p:spPr>
        <p:txBody>
          <a:bodyPr wrap="square" rtlCol="0">
            <a:spAutoFit/>
          </a:bodyPr>
          <a:lstStyle/>
          <a:p>
            <a:pPr algn="ctr"/>
            <a:r>
              <a:rPr lang="cs-CZ" sz="900" dirty="0" err="1"/>
              <a:t>Lung</a:t>
            </a:r>
            <a:r>
              <a:rPr lang="cs-CZ" sz="900" dirty="0"/>
              <a:t> </a:t>
            </a:r>
            <a:r>
              <a:rPr lang="cs-CZ" sz="900" dirty="0" err="1"/>
              <a:t>damage</a:t>
            </a:r>
            <a:endParaRPr lang="cs-CZ" sz="900" dirty="0"/>
          </a:p>
        </p:txBody>
      </p:sp>
      <p:sp>
        <p:nvSpPr>
          <p:cNvPr id="13" name="TextovéPole 12">
            <a:extLst>
              <a:ext uri="{FF2B5EF4-FFF2-40B4-BE49-F238E27FC236}">
                <a16:creationId xmlns:a16="http://schemas.microsoft.com/office/drawing/2014/main" id="{6A43882B-1C4F-4639-AC5E-B350D0E68D33}"/>
              </a:ext>
            </a:extLst>
          </p:cNvPr>
          <p:cNvSpPr txBox="1"/>
          <p:nvPr/>
        </p:nvSpPr>
        <p:spPr>
          <a:xfrm>
            <a:off x="5546735" y="1096732"/>
            <a:ext cx="990769" cy="507831"/>
          </a:xfrm>
          <a:prstGeom prst="rect">
            <a:avLst/>
          </a:prstGeom>
          <a:solidFill>
            <a:srgbClr val="CCE2F8"/>
          </a:solidFill>
        </p:spPr>
        <p:txBody>
          <a:bodyPr wrap="square" rtlCol="0">
            <a:spAutoFit/>
          </a:bodyPr>
          <a:lstStyle/>
          <a:p>
            <a:pPr algn="ctr"/>
            <a:r>
              <a:rPr lang="en-US" sz="900" dirty="0"/>
              <a:t>Lung damage e.g. through infection</a:t>
            </a:r>
            <a:r>
              <a:rPr lang="cs-CZ" sz="900" dirty="0"/>
              <a:t>, S</a:t>
            </a:r>
            <a:r>
              <a:rPr lang="en-US" sz="900" dirty="0" err="1"/>
              <a:t>epsis</a:t>
            </a:r>
            <a:endParaRPr lang="en-US" sz="900" dirty="0"/>
          </a:p>
        </p:txBody>
      </p:sp>
      <p:sp>
        <p:nvSpPr>
          <p:cNvPr id="14" name="TextovéPole 13">
            <a:extLst>
              <a:ext uri="{FF2B5EF4-FFF2-40B4-BE49-F238E27FC236}">
                <a16:creationId xmlns:a16="http://schemas.microsoft.com/office/drawing/2014/main" id="{6B535E80-6B9C-48D4-A249-D6D18B83A8FD}"/>
              </a:ext>
            </a:extLst>
          </p:cNvPr>
          <p:cNvSpPr txBox="1"/>
          <p:nvPr/>
        </p:nvSpPr>
        <p:spPr>
          <a:xfrm>
            <a:off x="5573389" y="1881786"/>
            <a:ext cx="895686" cy="369332"/>
          </a:xfrm>
          <a:prstGeom prst="rect">
            <a:avLst/>
          </a:prstGeom>
          <a:solidFill>
            <a:srgbClr val="F9DFCB"/>
          </a:solidFill>
        </p:spPr>
        <p:txBody>
          <a:bodyPr wrap="square" rtlCol="0">
            <a:spAutoFit/>
          </a:bodyPr>
          <a:lstStyle/>
          <a:p>
            <a:pPr algn="ctr"/>
            <a:r>
              <a:rPr lang="cs-CZ" sz="900" dirty="0"/>
              <a:t>Angiotenzin I</a:t>
            </a:r>
          </a:p>
          <a:p>
            <a:pPr algn="ctr"/>
            <a:r>
              <a:rPr lang="cs-CZ" sz="900" dirty="0"/>
              <a:t>(</a:t>
            </a:r>
            <a:r>
              <a:rPr lang="cs-CZ" sz="900" dirty="0" err="1"/>
              <a:t>Ang</a:t>
            </a:r>
            <a:r>
              <a:rPr lang="cs-CZ" sz="900" dirty="0"/>
              <a:t> 1-10)</a:t>
            </a:r>
          </a:p>
        </p:txBody>
      </p:sp>
      <p:sp>
        <p:nvSpPr>
          <p:cNvPr id="15" name="TextovéPole 14">
            <a:extLst>
              <a:ext uri="{FF2B5EF4-FFF2-40B4-BE49-F238E27FC236}">
                <a16:creationId xmlns:a16="http://schemas.microsoft.com/office/drawing/2014/main" id="{C9C22F2D-EA6B-47D5-AFE3-AFAB2F365664}"/>
              </a:ext>
            </a:extLst>
          </p:cNvPr>
          <p:cNvSpPr txBox="1"/>
          <p:nvPr/>
        </p:nvSpPr>
        <p:spPr>
          <a:xfrm>
            <a:off x="5567320" y="2701877"/>
            <a:ext cx="895686" cy="369332"/>
          </a:xfrm>
          <a:prstGeom prst="rect">
            <a:avLst/>
          </a:prstGeom>
          <a:solidFill>
            <a:srgbClr val="F9DFCB"/>
          </a:solidFill>
        </p:spPr>
        <p:txBody>
          <a:bodyPr wrap="square" rtlCol="0">
            <a:spAutoFit/>
          </a:bodyPr>
          <a:lstStyle/>
          <a:p>
            <a:pPr algn="ctr"/>
            <a:r>
              <a:rPr lang="cs-CZ" sz="900" dirty="0"/>
              <a:t>Angiotenzin II</a:t>
            </a:r>
          </a:p>
          <a:p>
            <a:pPr algn="ctr"/>
            <a:r>
              <a:rPr lang="cs-CZ" sz="900" dirty="0"/>
              <a:t>(</a:t>
            </a:r>
            <a:r>
              <a:rPr lang="cs-CZ" sz="900" dirty="0" err="1"/>
              <a:t>Ang</a:t>
            </a:r>
            <a:r>
              <a:rPr lang="cs-CZ" sz="900" dirty="0"/>
              <a:t> 1-8)</a:t>
            </a:r>
          </a:p>
        </p:txBody>
      </p:sp>
      <p:sp>
        <p:nvSpPr>
          <p:cNvPr id="16" name="TextovéPole 15">
            <a:extLst>
              <a:ext uri="{FF2B5EF4-FFF2-40B4-BE49-F238E27FC236}">
                <a16:creationId xmlns:a16="http://schemas.microsoft.com/office/drawing/2014/main" id="{497A897D-5BE8-444D-B5EE-B226FBBFA950}"/>
              </a:ext>
            </a:extLst>
          </p:cNvPr>
          <p:cNvSpPr txBox="1"/>
          <p:nvPr/>
        </p:nvSpPr>
        <p:spPr>
          <a:xfrm>
            <a:off x="5567320" y="1903862"/>
            <a:ext cx="895686" cy="369332"/>
          </a:xfrm>
          <a:prstGeom prst="rect">
            <a:avLst/>
          </a:prstGeom>
          <a:solidFill>
            <a:srgbClr val="F9DFCB"/>
          </a:solidFill>
        </p:spPr>
        <p:txBody>
          <a:bodyPr wrap="square" rtlCol="0">
            <a:spAutoFit/>
          </a:bodyPr>
          <a:lstStyle/>
          <a:p>
            <a:pPr algn="ctr"/>
            <a:r>
              <a:rPr lang="cs-CZ" sz="900" dirty="0"/>
              <a:t>Angiotensin I</a:t>
            </a:r>
          </a:p>
          <a:p>
            <a:pPr algn="ctr"/>
            <a:r>
              <a:rPr lang="cs-CZ" sz="900" dirty="0"/>
              <a:t>(</a:t>
            </a:r>
            <a:r>
              <a:rPr lang="cs-CZ" sz="900" dirty="0" err="1"/>
              <a:t>Ang</a:t>
            </a:r>
            <a:r>
              <a:rPr lang="cs-CZ" sz="900" dirty="0"/>
              <a:t> 1-10)</a:t>
            </a:r>
          </a:p>
        </p:txBody>
      </p:sp>
      <p:sp>
        <p:nvSpPr>
          <p:cNvPr id="18" name="TextovéPole 17">
            <a:extLst>
              <a:ext uri="{FF2B5EF4-FFF2-40B4-BE49-F238E27FC236}">
                <a16:creationId xmlns:a16="http://schemas.microsoft.com/office/drawing/2014/main" id="{DEC94380-D1BE-4C27-93A1-564753ECA36E}"/>
              </a:ext>
            </a:extLst>
          </p:cNvPr>
          <p:cNvSpPr txBox="1"/>
          <p:nvPr/>
        </p:nvSpPr>
        <p:spPr>
          <a:xfrm>
            <a:off x="4047029" y="5381359"/>
            <a:ext cx="1049942" cy="230832"/>
          </a:xfrm>
          <a:prstGeom prst="rect">
            <a:avLst/>
          </a:prstGeom>
          <a:solidFill>
            <a:srgbClr val="BEE0DF"/>
          </a:solidFill>
          <a:ln>
            <a:solidFill>
              <a:srgbClr val="BEE0DF"/>
            </a:solidFill>
          </a:ln>
        </p:spPr>
        <p:txBody>
          <a:bodyPr wrap="square" rtlCol="0">
            <a:spAutoFit/>
          </a:bodyPr>
          <a:lstStyle/>
          <a:p>
            <a:pPr algn="ctr"/>
            <a:r>
              <a:rPr lang="cs-CZ" sz="900" dirty="0"/>
              <a:t>Ochrana plic</a:t>
            </a:r>
          </a:p>
        </p:txBody>
      </p:sp>
      <p:sp>
        <p:nvSpPr>
          <p:cNvPr id="19" name="TextovéPole 18">
            <a:extLst>
              <a:ext uri="{FF2B5EF4-FFF2-40B4-BE49-F238E27FC236}">
                <a16:creationId xmlns:a16="http://schemas.microsoft.com/office/drawing/2014/main" id="{90CE5010-7665-4EB0-A000-57450D12D50E}"/>
              </a:ext>
            </a:extLst>
          </p:cNvPr>
          <p:cNvSpPr txBox="1"/>
          <p:nvPr/>
        </p:nvSpPr>
        <p:spPr>
          <a:xfrm>
            <a:off x="4026234" y="5375414"/>
            <a:ext cx="1049942" cy="230832"/>
          </a:xfrm>
          <a:prstGeom prst="rect">
            <a:avLst/>
          </a:prstGeom>
          <a:solidFill>
            <a:srgbClr val="BEE0DF"/>
          </a:solidFill>
          <a:ln>
            <a:solidFill>
              <a:srgbClr val="BEE0DF"/>
            </a:solidFill>
          </a:ln>
        </p:spPr>
        <p:txBody>
          <a:bodyPr wrap="square" rtlCol="0">
            <a:spAutoFit/>
          </a:bodyPr>
          <a:lstStyle/>
          <a:p>
            <a:pPr algn="ctr"/>
            <a:r>
              <a:rPr lang="cs-CZ" sz="900" dirty="0" err="1"/>
              <a:t>Lung</a:t>
            </a:r>
            <a:r>
              <a:rPr lang="cs-CZ" sz="900" dirty="0"/>
              <a:t> </a:t>
            </a:r>
            <a:r>
              <a:rPr lang="cs-CZ" sz="900" dirty="0" err="1"/>
              <a:t>protection</a:t>
            </a:r>
            <a:endParaRPr lang="cs-CZ" sz="900" dirty="0"/>
          </a:p>
        </p:txBody>
      </p:sp>
      <p:sp>
        <p:nvSpPr>
          <p:cNvPr id="21" name="TextovéPole 20">
            <a:extLst>
              <a:ext uri="{FF2B5EF4-FFF2-40B4-BE49-F238E27FC236}">
                <a16:creationId xmlns:a16="http://schemas.microsoft.com/office/drawing/2014/main" id="{E4D31BB5-2219-4A0B-B2B7-8C3EC1DB2C47}"/>
              </a:ext>
            </a:extLst>
          </p:cNvPr>
          <p:cNvSpPr txBox="1"/>
          <p:nvPr/>
        </p:nvSpPr>
        <p:spPr>
          <a:xfrm>
            <a:off x="4026234" y="4291903"/>
            <a:ext cx="1049942" cy="646331"/>
          </a:xfrm>
          <a:prstGeom prst="rect">
            <a:avLst/>
          </a:prstGeom>
          <a:solidFill>
            <a:srgbClr val="CFE9E7"/>
          </a:solidFill>
        </p:spPr>
        <p:txBody>
          <a:bodyPr wrap="square" rtlCol="0">
            <a:spAutoFit/>
          </a:bodyPr>
          <a:lstStyle/>
          <a:p>
            <a:pPr algn="ctr"/>
            <a:r>
              <a:rPr lang="cs-CZ" sz="900" dirty="0"/>
              <a:t>antioxidační, protizánětlivý, </a:t>
            </a:r>
            <a:r>
              <a:rPr lang="cs-CZ" sz="900" dirty="0" err="1"/>
              <a:t>vazodilatační</a:t>
            </a:r>
            <a:r>
              <a:rPr lang="cs-CZ" sz="900" dirty="0"/>
              <a:t>, </a:t>
            </a:r>
            <a:r>
              <a:rPr lang="cs-CZ" sz="900" dirty="0" err="1"/>
              <a:t>antifibrotický</a:t>
            </a:r>
            <a:endParaRPr lang="cs-CZ" sz="900" dirty="0"/>
          </a:p>
        </p:txBody>
      </p:sp>
      <p:sp>
        <p:nvSpPr>
          <p:cNvPr id="22" name="TextovéPole 21">
            <a:extLst>
              <a:ext uri="{FF2B5EF4-FFF2-40B4-BE49-F238E27FC236}">
                <a16:creationId xmlns:a16="http://schemas.microsoft.com/office/drawing/2014/main" id="{9F045858-B3C4-4F5A-B738-495613E95334}"/>
              </a:ext>
            </a:extLst>
          </p:cNvPr>
          <p:cNvSpPr txBox="1"/>
          <p:nvPr/>
        </p:nvSpPr>
        <p:spPr>
          <a:xfrm>
            <a:off x="4026234" y="4300871"/>
            <a:ext cx="1049942" cy="784830"/>
          </a:xfrm>
          <a:prstGeom prst="rect">
            <a:avLst/>
          </a:prstGeom>
          <a:solidFill>
            <a:srgbClr val="CFE9E7"/>
          </a:solidFill>
        </p:spPr>
        <p:txBody>
          <a:bodyPr wrap="square" rtlCol="0">
            <a:spAutoFit/>
          </a:bodyPr>
          <a:lstStyle/>
          <a:p>
            <a:pPr algn="ctr"/>
            <a:r>
              <a:rPr lang="cs-CZ" sz="900" dirty="0"/>
              <a:t>antioxidant, </a:t>
            </a:r>
          </a:p>
          <a:p>
            <a:pPr algn="ctr"/>
            <a:r>
              <a:rPr lang="cs-CZ" sz="900" dirty="0"/>
              <a:t>anti-</a:t>
            </a:r>
            <a:r>
              <a:rPr lang="cs-CZ" sz="900" dirty="0" err="1"/>
              <a:t>inflammatory</a:t>
            </a:r>
            <a:r>
              <a:rPr lang="cs-CZ" sz="900" dirty="0"/>
              <a:t>, </a:t>
            </a:r>
            <a:r>
              <a:rPr lang="cs-CZ" sz="900" dirty="0" err="1"/>
              <a:t>vasodilation</a:t>
            </a:r>
            <a:r>
              <a:rPr lang="cs-CZ" sz="900" dirty="0"/>
              <a:t>, </a:t>
            </a:r>
            <a:r>
              <a:rPr lang="cs-CZ" sz="900" dirty="0" err="1"/>
              <a:t>antifibrotic</a:t>
            </a:r>
            <a:endParaRPr lang="cs-CZ" sz="900" dirty="0"/>
          </a:p>
        </p:txBody>
      </p:sp>
      <p:cxnSp>
        <p:nvCxnSpPr>
          <p:cNvPr id="8" name="Přímá spojnice se šipkou 7">
            <a:extLst>
              <a:ext uri="{FF2B5EF4-FFF2-40B4-BE49-F238E27FC236}">
                <a16:creationId xmlns:a16="http://schemas.microsoft.com/office/drawing/2014/main" id="{8E46A70A-154C-4581-B004-272A35882330}"/>
              </a:ext>
            </a:extLst>
          </p:cNvPr>
          <p:cNvCxnSpPr>
            <a:cxnSpLocks/>
          </p:cNvCxnSpPr>
          <p:nvPr/>
        </p:nvCxnSpPr>
        <p:spPr>
          <a:xfrm>
            <a:off x="5995483" y="1689346"/>
            <a:ext cx="0" cy="224945"/>
          </a:xfrm>
          <a:prstGeom prst="straightConnector1">
            <a:avLst/>
          </a:prstGeom>
          <a:ln w="76200">
            <a:solidFill>
              <a:srgbClr val="B6B6B6"/>
            </a:solidFill>
            <a:tailEnd type="triangle"/>
          </a:ln>
        </p:spPr>
        <p:style>
          <a:lnRef idx="1">
            <a:schemeClr val="accent1"/>
          </a:lnRef>
          <a:fillRef idx="0">
            <a:schemeClr val="accent1"/>
          </a:fillRef>
          <a:effectRef idx="0">
            <a:schemeClr val="accent1"/>
          </a:effectRef>
          <a:fontRef idx="minor">
            <a:schemeClr val="tx1"/>
          </a:fontRef>
        </p:style>
      </p:cxnSp>
      <p:cxnSp>
        <p:nvCxnSpPr>
          <p:cNvPr id="27" name="Přímá spojnice se šipkou 26">
            <a:extLst>
              <a:ext uri="{FF2B5EF4-FFF2-40B4-BE49-F238E27FC236}">
                <a16:creationId xmlns:a16="http://schemas.microsoft.com/office/drawing/2014/main" id="{07E34608-D1F2-4215-B0DE-124365CA9296}"/>
              </a:ext>
            </a:extLst>
          </p:cNvPr>
          <p:cNvCxnSpPr>
            <a:cxnSpLocks/>
          </p:cNvCxnSpPr>
          <p:nvPr/>
        </p:nvCxnSpPr>
        <p:spPr>
          <a:xfrm>
            <a:off x="5995127" y="2305437"/>
            <a:ext cx="0" cy="396439"/>
          </a:xfrm>
          <a:prstGeom prst="straightConnector1">
            <a:avLst/>
          </a:prstGeom>
          <a:ln w="76200">
            <a:solidFill>
              <a:srgbClr val="2C2C2A"/>
            </a:solidFill>
            <a:tailEnd type="triangle"/>
          </a:ln>
        </p:spPr>
        <p:style>
          <a:lnRef idx="1">
            <a:schemeClr val="accent1"/>
          </a:lnRef>
          <a:fillRef idx="0">
            <a:schemeClr val="accent1"/>
          </a:fillRef>
          <a:effectRef idx="0">
            <a:schemeClr val="accent1"/>
          </a:effectRef>
          <a:fontRef idx="minor">
            <a:schemeClr val="tx1"/>
          </a:fontRef>
        </p:style>
      </p:cxnSp>
      <p:cxnSp>
        <p:nvCxnSpPr>
          <p:cNvPr id="29" name="Přímá spojnice se šipkou 28">
            <a:extLst>
              <a:ext uri="{FF2B5EF4-FFF2-40B4-BE49-F238E27FC236}">
                <a16:creationId xmlns:a16="http://schemas.microsoft.com/office/drawing/2014/main" id="{147CEFD3-F4DC-4243-BC66-7FE43191F331}"/>
              </a:ext>
            </a:extLst>
          </p:cNvPr>
          <p:cNvCxnSpPr>
            <a:cxnSpLocks/>
          </p:cNvCxnSpPr>
          <p:nvPr/>
        </p:nvCxnSpPr>
        <p:spPr>
          <a:xfrm>
            <a:off x="5991534" y="3127911"/>
            <a:ext cx="3593" cy="435732"/>
          </a:xfrm>
          <a:prstGeom prst="straightConnector1">
            <a:avLst/>
          </a:prstGeom>
          <a:ln w="76200">
            <a:solidFill>
              <a:srgbClr val="E5703A"/>
            </a:solidFill>
            <a:tailEnd type="triangle"/>
          </a:ln>
        </p:spPr>
        <p:style>
          <a:lnRef idx="1">
            <a:schemeClr val="accent1"/>
          </a:lnRef>
          <a:fillRef idx="0">
            <a:schemeClr val="accent1"/>
          </a:fillRef>
          <a:effectRef idx="0">
            <a:schemeClr val="accent1"/>
          </a:effectRef>
          <a:fontRef idx="minor">
            <a:schemeClr val="tx1"/>
          </a:fontRef>
        </p:style>
      </p:cxnSp>
      <p:sp>
        <p:nvSpPr>
          <p:cNvPr id="1024" name="Šipka: dolů 1023">
            <a:extLst>
              <a:ext uri="{FF2B5EF4-FFF2-40B4-BE49-F238E27FC236}">
                <a16:creationId xmlns:a16="http://schemas.microsoft.com/office/drawing/2014/main" id="{6A86D1DE-A113-4488-A6C2-D4E7D399A562}"/>
              </a:ext>
            </a:extLst>
          </p:cNvPr>
          <p:cNvSpPr/>
          <p:nvPr/>
        </p:nvSpPr>
        <p:spPr>
          <a:xfrm>
            <a:off x="5842021" y="3809876"/>
            <a:ext cx="299027" cy="423598"/>
          </a:xfrm>
          <a:prstGeom prst="downArrow">
            <a:avLst/>
          </a:prstGeom>
          <a:solidFill>
            <a:srgbClr val="D95E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4" name="Šipka: dolů 33">
            <a:extLst>
              <a:ext uri="{FF2B5EF4-FFF2-40B4-BE49-F238E27FC236}">
                <a16:creationId xmlns:a16="http://schemas.microsoft.com/office/drawing/2014/main" id="{B9C0490F-343A-4A81-A504-7B9A154A2BFE}"/>
              </a:ext>
            </a:extLst>
          </p:cNvPr>
          <p:cNvSpPr/>
          <p:nvPr/>
        </p:nvSpPr>
        <p:spPr>
          <a:xfrm>
            <a:off x="5865649" y="5062558"/>
            <a:ext cx="299027" cy="265902"/>
          </a:xfrm>
          <a:prstGeom prst="downArrow">
            <a:avLst/>
          </a:prstGeom>
          <a:solidFill>
            <a:srgbClr val="D266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 name="Obdélník 40">
            <a:extLst>
              <a:ext uri="{FF2B5EF4-FFF2-40B4-BE49-F238E27FC236}">
                <a16:creationId xmlns:a16="http://schemas.microsoft.com/office/drawing/2014/main" id="{80EDFF98-0160-48E4-BB53-BA8F624E812C}"/>
              </a:ext>
            </a:extLst>
          </p:cNvPr>
          <p:cNvSpPr/>
          <p:nvPr/>
        </p:nvSpPr>
        <p:spPr>
          <a:xfrm>
            <a:off x="5071996" y="2671788"/>
            <a:ext cx="391133" cy="318913"/>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2" name="Obdélník 41">
            <a:extLst>
              <a:ext uri="{FF2B5EF4-FFF2-40B4-BE49-F238E27FC236}">
                <a16:creationId xmlns:a16="http://schemas.microsoft.com/office/drawing/2014/main" id="{62264333-7B04-45B9-A754-9DA8DB41CF7D}"/>
              </a:ext>
            </a:extLst>
          </p:cNvPr>
          <p:cNvSpPr/>
          <p:nvPr/>
        </p:nvSpPr>
        <p:spPr>
          <a:xfrm>
            <a:off x="5071997" y="2113441"/>
            <a:ext cx="429237" cy="287783"/>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32" name="Ovál 1031">
            <a:extLst>
              <a:ext uri="{FF2B5EF4-FFF2-40B4-BE49-F238E27FC236}">
                <a16:creationId xmlns:a16="http://schemas.microsoft.com/office/drawing/2014/main" id="{993023D5-6295-4AE1-80D2-ECC2266255B3}"/>
              </a:ext>
            </a:extLst>
          </p:cNvPr>
          <p:cNvSpPr/>
          <p:nvPr/>
        </p:nvSpPr>
        <p:spPr>
          <a:xfrm>
            <a:off x="4999030" y="1771722"/>
            <a:ext cx="502202" cy="332750"/>
          </a:xfrm>
          <a:prstGeom prst="ellipse">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4" name="Ovál 43">
            <a:extLst>
              <a:ext uri="{FF2B5EF4-FFF2-40B4-BE49-F238E27FC236}">
                <a16:creationId xmlns:a16="http://schemas.microsoft.com/office/drawing/2014/main" id="{E9759BFC-DDF3-489A-A66A-B83F22D9B9B7}"/>
              </a:ext>
            </a:extLst>
          </p:cNvPr>
          <p:cNvSpPr/>
          <p:nvPr/>
        </p:nvSpPr>
        <p:spPr>
          <a:xfrm>
            <a:off x="4972621" y="2477503"/>
            <a:ext cx="502202" cy="332750"/>
          </a:xfrm>
          <a:prstGeom prst="ellipse">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034" name="Skupina 1033">
            <a:extLst>
              <a:ext uri="{FF2B5EF4-FFF2-40B4-BE49-F238E27FC236}">
                <a16:creationId xmlns:a16="http://schemas.microsoft.com/office/drawing/2014/main" id="{65587D75-491B-4E83-918E-D23B72389A2C}"/>
              </a:ext>
            </a:extLst>
          </p:cNvPr>
          <p:cNvGrpSpPr/>
          <p:nvPr/>
        </p:nvGrpSpPr>
        <p:grpSpPr>
          <a:xfrm>
            <a:off x="5065938" y="2003797"/>
            <a:ext cx="389828" cy="323165"/>
            <a:chOff x="10197839" y="895303"/>
            <a:chExt cx="519770" cy="430886"/>
          </a:xfrm>
        </p:grpSpPr>
        <p:sp>
          <p:nvSpPr>
            <p:cNvPr id="1030" name="Ovál 1029">
              <a:extLst>
                <a:ext uri="{FF2B5EF4-FFF2-40B4-BE49-F238E27FC236}">
                  <a16:creationId xmlns:a16="http://schemas.microsoft.com/office/drawing/2014/main" id="{760F4681-3AD0-46DD-B9CC-CD29971C1FE6}"/>
                </a:ext>
              </a:extLst>
            </p:cNvPr>
            <p:cNvSpPr/>
            <p:nvPr/>
          </p:nvSpPr>
          <p:spPr>
            <a:xfrm>
              <a:off x="10301835" y="907331"/>
              <a:ext cx="375969" cy="228529"/>
            </a:xfrm>
            <a:prstGeom prst="ellipse">
              <a:avLst/>
            </a:prstGeom>
            <a:solidFill>
              <a:srgbClr val="009B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1033" name="Skupina 1032">
              <a:extLst>
                <a:ext uri="{FF2B5EF4-FFF2-40B4-BE49-F238E27FC236}">
                  <a16:creationId xmlns:a16="http://schemas.microsoft.com/office/drawing/2014/main" id="{97A29011-6BE1-4BB6-B7C9-860E9960EC8D}"/>
                </a:ext>
              </a:extLst>
            </p:cNvPr>
            <p:cNvGrpSpPr/>
            <p:nvPr/>
          </p:nvGrpSpPr>
          <p:grpSpPr>
            <a:xfrm>
              <a:off x="10197839" y="895303"/>
              <a:ext cx="519770" cy="430886"/>
              <a:chOff x="9468584" y="973075"/>
              <a:chExt cx="519770" cy="430886"/>
            </a:xfrm>
          </p:grpSpPr>
          <p:sp>
            <p:nvSpPr>
              <p:cNvPr id="1029" name="Volný tvar: obrazec 1028">
                <a:extLst>
                  <a:ext uri="{FF2B5EF4-FFF2-40B4-BE49-F238E27FC236}">
                    <a16:creationId xmlns:a16="http://schemas.microsoft.com/office/drawing/2014/main" id="{A064334A-E9B0-4E26-B0DA-A290C46B8F24}"/>
                  </a:ext>
                </a:extLst>
              </p:cNvPr>
              <p:cNvSpPr/>
              <p:nvPr/>
            </p:nvSpPr>
            <p:spPr>
              <a:xfrm>
                <a:off x="9468584" y="1236988"/>
                <a:ext cx="519768" cy="106260"/>
              </a:xfrm>
              <a:custGeom>
                <a:avLst/>
                <a:gdLst>
                  <a:gd name="connsiteX0" fmla="*/ 338839 w 338839"/>
                  <a:gd name="connsiteY0" fmla="*/ 0 h 64997"/>
                  <a:gd name="connsiteX1" fmla="*/ 190307 w 338839"/>
                  <a:gd name="connsiteY1" fmla="*/ 64983 h 64997"/>
                  <a:gd name="connsiteX2" fmla="*/ 0 w 338839"/>
                  <a:gd name="connsiteY2" fmla="*/ 4642 h 64997"/>
                </a:gdLst>
                <a:ahLst/>
                <a:cxnLst>
                  <a:cxn ang="0">
                    <a:pos x="connsiteX0" y="connsiteY0"/>
                  </a:cxn>
                  <a:cxn ang="0">
                    <a:pos x="connsiteX1" y="connsiteY1"/>
                  </a:cxn>
                  <a:cxn ang="0">
                    <a:pos x="connsiteX2" y="connsiteY2"/>
                  </a:cxn>
                </a:cxnLst>
                <a:rect l="l" t="t" r="r" b="b"/>
                <a:pathLst>
                  <a:path w="338839" h="64997">
                    <a:moveTo>
                      <a:pt x="338839" y="0"/>
                    </a:moveTo>
                    <a:cubicBezTo>
                      <a:pt x="292809" y="32104"/>
                      <a:pt x="246780" y="64209"/>
                      <a:pt x="190307" y="64983"/>
                    </a:cubicBezTo>
                    <a:cubicBezTo>
                      <a:pt x="133834" y="65757"/>
                      <a:pt x="66917" y="35199"/>
                      <a:pt x="0" y="4642"/>
                    </a:cubicBezTo>
                  </a:path>
                </a:pathLst>
              </a:custGeom>
              <a:noFill/>
              <a:ln>
                <a:solidFill>
                  <a:srgbClr val="47AFAF"/>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31" name="TextovéPole 1030">
                <a:extLst>
                  <a:ext uri="{FF2B5EF4-FFF2-40B4-BE49-F238E27FC236}">
                    <a16:creationId xmlns:a16="http://schemas.microsoft.com/office/drawing/2014/main" id="{35FE5A63-5E6E-43B1-923D-F78C32FB45D9}"/>
                  </a:ext>
                </a:extLst>
              </p:cNvPr>
              <p:cNvSpPr txBox="1"/>
              <p:nvPr/>
            </p:nvSpPr>
            <p:spPr>
              <a:xfrm>
                <a:off x="9532779" y="973075"/>
                <a:ext cx="455575" cy="430886"/>
              </a:xfrm>
              <a:prstGeom prst="rect">
                <a:avLst/>
              </a:prstGeom>
              <a:noFill/>
            </p:spPr>
            <p:txBody>
              <a:bodyPr wrap="square" rtlCol="0">
                <a:spAutoFit/>
              </a:bodyPr>
              <a:lstStyle/>
              <a:p>
                <a:r>
                  <a:rPr lang="cs-CZ" sz="750" dirty="0">
                    <a:solidFill>
                      <a:schemeClr val="bg1"/>
                    </a:solidFill>
                  </a:rPr>
                  <a:t>ACE2</a:t>
                </a:r>
                <a:endParaRPr lang="en-US" sz="750" dirty="0">
                  <a:solidFill>
                    <a:schemeClr val="bg1"/>
                  </a:solidFill>
                </a:endParaRPr>
              </a:p>
            </p:txBody>
          </p:sp>
        </p:grpSp>
      </p:grpSp>
      <p:grpSp>
        <p:nvGrpSpPr>
          <p:cNvPr id="47" name="Skupina 46">
            <a:extLst>
              <a:ext uri="{FF2B5EF4-FFF2-40B4-BE49-F238E27FC236}">
                <a16:creationId xmlns:a16="http://schemas.microsoft.com/office/drawing/2014/main" id="{639AEB45-AA4B-40DE-B335-8E56CFB80218}"/>
              </a:ext>
            </a:extLst>
          </p:cNvPr>
          <p:cNvGrpSpPr/>
          <p:nvPr/>
        </p:nvGrpSpPr>
        <p:grpSpPr>
          <a:xfrm>
            <a:off x="4995277" y="2770495"/>
            <a:ext cx="389828" cy="323165"/>
            <a:chOff x="10197839" y="895303"/>
            <a:chExt cx="519770" cy="430886"/>
          </a:xfrm>
        </p:grpSpPr>
        <p:sp>
          <p:nvSpPr>
            <p:cNvPr id="48" name="Ovál 47">
              <a:extLst>
                <a:ext uri="{FF2B5EF4-FFF2-40B4-BE49-F238E27FC236}">
                  <a16:creationId xmlns:a16="http://schemas.microsoft.com/office/drawing/2014/main" id="{1F2F6B58-052F-4584-B8AD-A45816400413}"/>
                </a:ext>
              </a:extLst>
            </p:cNvPr>
            <p:cNvSpPr/>
            <p:nvPr/>
          </p:nvSpPr>
          <p:spPr>
            <a:xfrm>
              <a:off x="10301835" y="907331"/>
              <a:ext cx="375969" cy="228529"/>
            </a:xfrm>
            <a:prstGeom prst="ellipse">
              <a:avLst/>
            </a:prstGeom>
            <a:solidFill>
              <a:srgbClr val="009B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49" name="Skupina 48">
              <a:extLst>
                <a:ext uri="{FF2B5EF4-FFF2-40B4-BE49-F238E27FC236}">
                  <a16:creationId xmlns:a16="http://schemas.microsoft.com/office/drawing/2014/main" id="{1BD06A59-B414-45D5-B73F-6ADA75E7371A}"/>
                </a:ext>
              </a:extLst>
            </p:cNvPr>
            <p:cNvGrpSpPr/>
            <p:nvPr/>
          </p:nvGrpSpPr>
          <p:grpSpPr>
            <a:xfrm>
              <a:off x="10197839" y="895303"/>
              <a:ext cx="519770" cy="430886"/>
              <a:chOff x="9468584" y="973075"/>
              <a:chExt cx="519770" cy="430886"/>
            </a:xfrm>
          </p:grpSpPr>
          <p:sp>
            <p:nvSpPr>
              <p:cNvPr id="50" name="Volný tvar: obrazec 49">
                <a:extLst>
                  <a:ext uri="{FF2B5EF4-FFF2-40B4-BE49-F238E27FC236}">
                    <a16:creationId xmlns:a16="http://schemas.microsoft.com/office/drawing/2014/main" id="{260A9AC7-FB31-4E45-978E-737FE8FA8457}"/>
                  </a:ext>
                </a:extLst>
              </p:cNvPr>
              <p:cNvSpPr/>
              <p:nvPr/>
            </p:nvSpPr>
            <p:spPr>
              <a:xfrm>
                <a:off x="9468584" y="1236988"/>
                <a:ext cx="519768" cy="106260"/>
              </a:xfrm>
              <a:custGeom>
                <a:avLst/>
                <a:gdLst>
                  <a:gd name="connsiteX0" fmla="*/ 338839 w 338839"/>
                  <a:gd name="connsiteY0" fmla="*/ 0 h 64997"/>
                  <a:gd name="connsiteX1" fmla="*/ 190307 w 338839"/>
                  <a:gd name="connsiteY1" fmla="*/ 64983 h 64997"/>
                  <a:gd name="connsiteX2" fmla="*/ 0 w 338839"/>
                  <a:gd name="connsiteY2" fmla="*/ 4642 h 64997"/>
                </a:gdLst>
                <a:ahLst/>
                <a:cxnLst>
                  <a:cxn ang="0">
                    <a:pos x="connsiteX0" y="connsiteY0"/>
                  </a:cxn>
                  <a:cxn ang="0">
                    <a:pos x="connsiteX1" y="connsiteY1"/>
                  </a:cxn>
                  <a:cxn ang="0">
                    <a:pos x="connsiteX2" y="connsiteY2"/>
                  </a:cxn>
                </a:cxnLst>
                <a:rect l="l" t="t" r="r" b="b"/>
                <a:pathLst>
                  <a:path w="338839" h="64997">
                    <a:moveTo>
                      <a:pt x="338839" y="0"/>
                    </a:moveTo>
                    <a:cubicBezTo>
                      <a:pt x="292809" y="32104"/>
                      <a:pt x="246780" y="64209"/>
                      <a:pt x="190307" y="64983"/>
                    </a:cubicBezTo>
                    <a:cubicBezTo>
                      <a:pt x="133834" y="65757"/>
                      <a:pt x="66917" y="35199"/>
                      <a:pt x="0" y="4642"/>
                    </a:cubicBezTo>
                  </a:path>
                </a:pathLst>
              </a:custGeom>
              <a:noFill/>
              <a:ln>
                <a:solidFill>
                  <a:srgbClr val="47AFAF"/>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1" name="TextovéPole 50">
                <a:extLst>
                  <a:ext uri="{FF2B5EF4-FFF2-40B4-BE49-F238E27FC236}">
                    <a16:creationId xmlns:a16="http://schemas.microsoft.com/office/drawing/2014/main" id="{9F712454-F72B-4CD3-BFFF-7354A757C678}"/>
                  </a:ext>
                </a:extLst>
              </p:cNvPr>
              <p:cNvSpPr txBox="1"/>
              <p:nvPr/>
            </p:nvSpPr>
            <p:spPr>
              <a:xfrm>
                <a:off x="9532779" y="973075"/>
                <a:ext cx="455575" cy="430886"/>
              </a:xfrm>
              <a:prstGeom prst="rect">
                <a:avLst/>
              </a:prstGeom>
              <a:noFill/>
            </p:spPr>
            <p:txBody>
              <a:bodyPr wrap="square" rtlCol="0">
                <a:spAutoFit/>
              </a:bodyPr>
              <a:lstStyle/>
              <a:p>
                <a:r>
                  <a:rPr lang="cs-CZ" sz="750" dirty="0">
                    <a:solidFill>
                      <a:schemeClr val="bg1"/>
                    </a:solidFill>
                  </a:rPr>
                  <a:t>ACE2</a:t>
                </a:r>
                <a:endParaRPr lang="en-US" sz="750" dirty="0">
                  <a:solidFill>
                    <a:schemeClr val="bg1"/>
                  </a:solidFill>
                </a:endParaRPr>
              </a:p>
            </p:txBody>
          </p:sp>
        </p:grpSp>
      </p:grpSp>
      <p:sp>
        <p:nvSpPr>
          <p:cNvPr id="1035" name="Obdélník 1034">
            <a:extLst>
              <a:ext uri="{FF2B5EF4-FFF2-40B4-BE49-F238E27FC236}">
                <a16:creationId xmlns:a16="http://schemas.microsoft.com/office/drawing/2014/main" id="{8BC4E57D-4C6D-4493-85EB-49313C068948}"/>
              </a:ext>
            </a:extLst>
          </p:cNvPr>
          <p:cNvSpPr/>
          <p:nvPr/>
        </p:nvSpPr>
        <p:spPr>
          <a:xfrm rot="880972">
            <a:off x="4387762" y="2185143"/>
            <a:ext cx="178003" cy="1245278"/>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 name="Obdélník 52">
            <a:extLst>
              <a:ext uri="{FF2B5EF4-FFF2-40B4-BE49-F238E27FC236}">
                <a16:creationId xmlns:a16="http://schemas.microsoft.com/office/drawing/2014/main" id="{227FA9A4-9781-4DB2-83E0-15B8081A6E97}"/>
              </a:ext>
            </a:extLst>
          </p:cNvPr>
          <p:cNvSpPr/>
          <p:nvPr/>
        </p:nvSpPr>
        <p:spPr>
          <a:xfrm>
            <a:off x="4731051" y="2950913"/>
            <a:ext cx="178003" cy="587595"/>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a:p>
            <a:pPr algn="ctr"/>
            <a:endParaRPr lang="cs-CZ" sz="1350" dirty="0"/>
          </a:p>
        </p:txBody>
      </p:sp>
      <p:cxnSp>
        <p:nvCxnSpPr>
          <p:cNvPr id="1037" name="Přímá spojnice se šipkou 1036">
            <a:extLst>
              <a:ext uri="{FF2B5EF4-FFF2-40B4-BE49-F238E27FC236}">
                <a16:creationId xmlns:a16="http://schemas.microsoft.com/office/drawing/2014/main" id="{866F6626-FAC6-48F6-B955-E4C73EED7923}"/>
              </a:ext>
            </a:extLst>
          </p:cNvPr>
          <p:cNvCxnSpPr>
            <a:cxnSpLocks/>
          </p:cNvCxnSpPr>
          <p:nvPr/>
        </p:nvCxnSpPr>
        <p:spPr>
          <a:xfrm flipH="1">
            <a:off x="4283242" y="2228035"/>
            <a:ext cx="519008" cy="1229685"/>
          </a:xfrm>
          <a:prstGeom prst="straightConnector1">
            <a:avLst/>
          </a:prstGeom>
          <a:ln w="12700">
            <a:solidFill>
              <a:srgbClr val="47AFAF"/>
            </a:solidFill>
            <a:tailEnd type="triangle"/>
          </a:ln>
        </p:spPr>
        <p:style>
          <a:lnRef idx="1">
            <a:schemeClr val="accent1"/>
          </a:lnRef>
          <a:fillRef idx="0">
            <a:schemeClr val="accent1"/>
          </a:fillRef>
          <a:effectRef idx="0">
            <a:schemeClr val="accent1"/>
          </a:effectRef>
          <a:fontRef idx="minor">
            <a:schemeClr val="tx1"/>
          </a:fontRef>
        </p:style>
      </p:cxnSp>
      <p:cxnSp>
        <p:nvCxnSpPr>
          <p:cNvPr id="57" name="Přímá spojnice se šipkou 56">
            <a:extLst>
              <a:ext uri="{FF2B5EF4-FFF2-40B4-BE49-F238E27FC236}">
                <a16:creationId xmlns:a16="http://schemas.microsoft.com/office/drawing/2014/main" id="{00AE6ECA-3957-4518-BAF7-CDF70181AFF5}"/>
              </a:ext>
            </a:extLst>
          </p:cNvPr>
          <p:cNvCxnSpPr>
            <a:cxnSpLocks/>
            <a:stCxn id="53" idx="0"/>
            <a:endCxn id="53" idx="2"/>
          </p:cNvCxnSpPr>
          <p:nvPr/>
        </p:nvCxnSpPr>
        <p:spPr>
          <a:xfrm>
            <a:off x="4820053" y="2950913"/>
            <a:ext cx="0" cy="587595"/>
          </a:xfrm>
          <a:prstGeom prst="straightConnector1">
            <a:avLst/>
          </a:prstGeom>
          <a:ln w="12700">
            <a:solidFill>
              <a:srgbClr val="47AFAF"/>
            </a:solidFill>
            <a:tailEnd type="triangle"/>
          </a:ln>
        </p:spPr>
        <p:style>
          <a:lnRef idx="1">
            <a:schemeClr val="accent1"/>
          </a:lnRef>
          <a:fillRef idx="0">
            <a:schemeClr val="accent1"/>
          </a:fillRef>
          <a:effectRef idx="0">
            <a:schemeClr val="accent1"/>
          </a:effectRef>
          <a:fontRef idx="minor">
            <a:schemeClr val="tx1"/>
          </a:fontRef>
        </p:style>
      </p:cxnSp>
      <p:sp>
        <p:nvSpPr>
          <p:cNvPr id="1043" name="Obdélník 1042">
            <a:extLst>
              <a:ext uri="{FF2B5EF4-FFF2-40B4-BE49-F238E27FC236}">
                <a16:creationId xmlns:a16="http://schemas.microsoft.com/office/drawing/2014/main" id="{D2D8E7B7-A0DF-4D19-90CD-E8E214C72923}"/>
              </a:ext>
            </a:extLst>
          </p:cNvPr>
          <p:cNvSpPr/>
          <p:nvPr/>
        </p:nvSpPr>
        <p:spPr>
          <a:xfrm>
            <a:off x="4117692" y="3837948"/>
            <a:ext cx="996381" cy="356742"/>
          </a:xfrm>
          <a:prstGeom prst="rect">
            <a:avLst/>
          </a:prstGeom>
          <a:solidFill>
            <a:srgbClr val="E3E3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 name="Obdélník 62">
            <a:extLst>
              <a:ext uri="{FF2B5EF4-FFF2-40B4-BE49-F238E27FC236}">
                <a16:creationId xmlns:a16="http://schemas.microsoft.com/office/drawing/2014/main" id="{139E056B-5565-4203-A995-81B0FDF494D0}"/>
              </a:ext>
            </a:extLst>
          </p:cNvPr>
          <p:cNvSpPr/>
          <p:nvPr/>
        </p:nvSpPr>
        <p:spPr>
          <a:xfrm>
            <a:off x="4059180" y="5069856"/>
            <a:ext cx="996381" cy="258604"/>
          </a:xfrm>
          <a:prstGeom prst="rect">
            <a:avLst/>
          </a:prstGeom>
          <a:solidFill>
            <a:srgbClr val="E3E3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64" name="Přímá spojnice se šipkou 63">
            <a:extLst>
              <a:ext uri="{FF2B5EF4-FFF2-40B4-BE49-F238E27FC236}">
                <a16:creationId xmlns:a16="http://schemas.microsoft.com/office/drawing/2014/main" id="{150479CE-E249-496A-8445-DFD12F762F86}"/>
              </a:ext>
            </a:extLst>
          </p:cNvPr>
          <p:cNvCxnSpPr>
            <a:cxnSpLocks/>
          </p:cNvCxnSpPr>
          <p:nvPr/>
        </p:nvCxnSpPr>
        <p:spPr>
          <a:xfrm>
            <a:off x="4802069" y="3837949"/>
            <a:ext cx="0" cy="395525"/>
          </a:xfrm>
          <a:prstGeom prst="straightConnector1">
            <a:avLst/>
          </a:prstGeom>
          <a:ln w="28575">
            <a:solidFill>
              <a:srgbClr val="47AFAF"/>
            </a:solidFill>
            <a:tailEnd type="triangle"/>
          </a:ln>
        </p:spPr>
        <p:style>
          <a:lnRef idx="1">
            <a:schemeClr val="accent1"/>
          </a:lnRef>
          <a:fillRef idx="0">
            <a:schemeClr val="accent1"/>
          </a:fillRef>
          <a:effectRef idx="0">
            <a:schemeClr val="accent1"/>
          </a:effectRef>
          <a:fontRef idx="minor">
            <a:schemeClr val="tx1"/>
          </a:fontRef>
        </p:style>
      </p:cxnSp>
      <p:cxnSp>
        <p:nvCxnSpPr>
          <p:cNvPr id="66" name="Přímá spojnice se šipkou 65">
            <a:extLst>
              <a:ext uri="{FF2B5EF4-FFF2-40B4-BE49-F238E27FC236}">
                <a16:creationId xmlns:a16="http://schemas.microsoft.com/office/drawing/2014/main" id="{7E514F86-EBDC-4B86-9DAA-D10CFE9578AE}"/>
              </a:ext>
            </a:extLst>
          </p:cNvPr>
          <p:cNvCxnSpPr>
            <a:cxnSpLocks/>
          </p:cNvCxnSpPr>
          <p:nvPr/>
        </p:nvCxnSpPr>
        <p:spPr>
          <a:xfrm>
            <a:off x="4317599" y="3837949"/>
            <a:ext cx="0" cy="395525"/>
          </a:xfrm>
          <a:prstGeom prst="straightConnector1">
            <a:avLst/>
          </a:prstGeom>
          <a:ln w="12700">
            <a:solidFill>
              <a:srgbClr val="47AFAF"/>
            </a:solidFill>
            <a:tailEnd type="triangle"/>
          </a:ln>
        </p:spPr>
        <p:style>
          <a:lnRef idx="1">
            <a:schemeClr val="accent1"/>
          </a:lnRef>
          <a:fillRef idx="0">
            <a:schemeClr val="accent1"/>
          </a:fillRef>
          <a:effectRef idx="0">
            <a:schemeClr val="accent1"/>
          </a:effectRef>
          <a:fontRef idx="minor">
            <a:schemeClr val="tx1"/>
          </a:fontRef>
        </p:style>
      </p:cxnSp>
      <p:cxnSp>
        <p:nvCxnSpPr>
          <p:cNvPr id="67" name="Přímá spojnice se šipkou 66">
            <a:extLst>
              <a:ext uri="{FF2B5EF4-FFF2-40B4-BE49-F238E27FC236}">
                <a16:creationId xmlns:a16="http://schemas.microsoft.com/office/drawing/2014/main" id="{6BCF077A-F3B9-4FEC-8A99-9ED455929466}"/>
              </a:ext>
            </a:extLst>
          </p:cNvPr>
          <p:cNvCxnSpPr>
            <a:cxnSpLocks/>
            <a:stCxn id="63" idx="0"/>
            <a:endCxn id="63" idx="2"/>
          </p:cNvCxnSpPr>
          <p:nvPr/>
        </p:nvCxnSpPr>
        <p:spPr>
          <a:xfrm>
            <a:off x="4557371" y="5069856"/>
            <a:ext cx="0" cy="258604"/>
          </a:xfrm>
          <a:prstGeom prst="straightConnector1">
            <a:avLst/>
          </a:prstGeom>
          <a:ln w="12700">
            <a:solidFill>
              <a:srgbClr val="47AFAF"/>
            </a:solidFill>
            <a:tailEnd type="triangle"/>
          </a:ln>
        </p:spPr>
        <p:style>
          <a:lnRef idx="1">
            <a:schemeClr val="accent1"/>
          </a:lnRef>
          <a:fillRef idx="0">
            <a:schemeClr val="accent1"/>
          </a:fillRef>
          <a:effectRef idx="0">
            <a:schemeClr val="accent1"/>
          </a:effectRef>
          <a:fontRef idx="minor">
            <a:schemeClr val="tx1"/>
          </a:fontRef>
        </p:style>
      </p:cxnSp>
      <p:sp>
        <p:nvSpPr>
          <p:cNvPr id="52" name="TextovéPole 51">
            <a:extLst>
              <a:ext uri="{FF2B5EF4-FFF2-40B4-BE49-F238E27FC236}">
                <a16:creationId xmlns:a16="http://schemas.microsoft.com/office/drawing/2014/main" id="{A89E268F-E392-4681-B2AC-DB3208FE08C7}"/>
              </a:ext>
            </a:extLst>
          </p:cNvPr>
          <p:cNvSpPr txBox="1"/>
          <p:nvPr/>
        </p:nvSpPr>
        <p:spPr>
          <a:xfrm>
            <a:off x="5573389" y="2717805"/>
            <a:ext cx="895686" cy="369332"/>
          </a:xfrm>
          <a:prstGeom prst="rect">
            <a:avLst/>
          </a:prstGeom>
          <a:solidFill>
            <a:srgbClr val="F9DFCB"/>
          </a:solidFill>
        </p:spPr>
        <p:txBody>
          <a:bodyPr wrap="square" rtlCol="0">
            <a:spAutoFit/>
          </a:bodyPr>
          <a:lstStyle/>
          <a:p>
            <a:pPr algn="ctr"/>
            <a:r>
              <a:rPr lang="cs-CZ" sz="900" dirty="0"/>
              <a:t>Angiotensin II</a:t>
            </a:r>
          </a:p>
          <a:p>
            <a:pPr algn="ctr"/>
            <a:r>
              <a:rPr lang="cs-CZ" sz="900" dirty="0"/>
              <a:t>(</a:t>
            </a:r>
            <a:r>
              <a:rPr lang="cs-CZ" sz="900" dirty="0" err="1"/>
              <a:t>Ang</a:t>
            </a:r>
            <a:r>
              <a:rPr lang="cs-CZ" sz="900" dirty="0"/>
              <a:t> 1-8)</a:t>
            </a:r>
          </a:p>
        </p:txBody>
      </p:sp>
    </p:spTree>
    <p:custDataLst>
      <p:tags r:id="rId1"/>
    </p:custDataLst>
    <p:extLst>
      <p:ext uri="{BB962C8B-B14F-4D97-AF65-F5344CB8AC3E}">
        <p14:creationId xmlns:p14="http://schemas.microsoft.com/office/powerpoint/2010/main" val="65887951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3191E8F6-DDBB-420E-80F8-81C4EB7330A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85925" y="857250"/>
            <a:ext cx="5770960" cy="5143500"/>
          </a:xfrm>
          <a:prstGeom prst="rect">
            <a:avLst/>
          </a:prstGeom>
          <a:noFill/>
          <a:extLst>
            <a:ext uri="{909E8E84-426E-40DD-AFC4-6F175D3DCCD1}">
              <a14:hiddenFill xmlns:a14="http://schemas.microsoft.com/office/drawing/2010/main">
                <a:solidFill>
                  <a:srgbClr val="FFFFFF"/>
                </a:solidFill>
              </a14:hiddenFill>
            </a:ext>
          </a:extLst>
        </p:spPr>
      </p:pic>
      <p:sp>
        <p:nvSpPr>
          <p:cNvPr id="5" name="TextovéPole 4">
            <a:extLst>
              <a:ext uri="{FF2B5EF4-FFF2-40B4-BE49-F238E27FC236}">
                <a16:creationId xmlns:a16="http://schemas.microsoft.com/office/drawing/2014/main" id="{92B5D637-FB97-4C84-A8BB-41237B8E1258}"/>
              </a:ext>
            </a:extLst>
          </p:cNvPr>
          <p:cNvSpPr txBox="1"/>
          <p:nvPr/>
        </p:nvSpPr>
        <p:spPr>
          <a:xfrm>
            <a:off x="5116342" y="5771301"/>
            <a:ext cx="2975045" cy="300082"/>
          </a:xfrm>
          <a:prstGeom prst="rect">
            <a:avLst/>
          </a:prstGeom>
          <a:noFill/>
        </p:spPr>
        <p:txBody>
          <a:bodyPr wrap="none" rtlCol="0">
            <a:spAutoFit/>
          </a:bodyPr>
          <a:lstStyle/>
          <a:p>
            <a:r>
              <a:rPr lang="en-US" sz="1350" dirty="0"/>
              <a:t>https://elifesciences.org/articles/59177</a:t>
            </a:r>
          </a:p>
        </p:txBody>
      </p:sp>
    </p:spTree>
    <p:custDataLst>
      <p:tags r:id="rId1"/>
    </p:custDataLst>
    <p:extLst>
      <p:ext uri="{BB962C8B-B14F-4D97-AF65-F5344CB8AC3E}">
        <p14:creationId xmlns:p14="http://schemas.microsoft.com/office/powerpoint/2010/main" val="321170334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C73A14E5-4A0E-4CB7-933E-F5C2F3B949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489473"/>
            <a:ext cx="9144000" cy="2688431"/>
          </a:xfrm>
          <a:prstGeom prst="rect">
            <a:avLst/>
          </a:prstGeom>
          <a:noFill/>
          <a:extLst>
            <a:ext uri="{909E8E84-426E-40DD-AFC4-6F175D3DCCD1}">
              <a14:hiddenFill xmlns:a14="http://schemas.microsoft.com/office/drawing/2010/main">
                <a:solidFill>
                  <a:srgbClr val="FFFFFF"/>
                </a:solidFill>
              </a14:hiddenFill>
            </a:ext>
          </a:extLst>
        </p:spPr>
      </p:pic>
      <p:sp>
        <p:nvSpPr>
          <p:cNvPr id="4" name="TextovéPole 3">
            <a:extLst>
              <a:ext uri="{FF2B5EF4-FFF2-40B4-BE49-F238E27FC236}">
                <a16:creationId xmlns:a16="http://schemas.microsoft.com/office/drawing/2014/main" id="{9E8B3863-4C20-4817-A461-C80311FEFC8E}"/>
              </a:ext>
            </a:extLst>
          </p:cNvPr>
          <p:cNvSpPr txBox="1"/>
          <p:nvPr/>
        </p:nvSpPr>
        <p:spPr>
          <a:xfrm>
            <a:off x="428625" y="4638675"/>
            <a:ext cx="8372475" cy="715581"/>
          </a:xfrm>
          <a:prstGeom prst="rect">
            <a:avLst/>
          </a:prstGeom>
          <a:noFill/>
        </p:spPr>
        <p:txBody>
          <a:bodyPr wrap="square" rtlCol="0">
            <a:spAutoFit/>
          </a:bodyPr>
          <a:lstStyle/>
          <a:p>
            <a:r>
              <a:rPr lang="en-US" sz="1350" b="1" dirty="0">
                <a:solidFill>
                  <a:srgbClr val="212121"/>
                </a:solidFill>
                <a:latin typeface="Noto Sans" panose="020B0502040504020204" pitchFamily="34" charset="0"/>
              </a:rPr>
              <a:t>The upregulation of hyaluronan synthases and downregulation of hyaluronidases combined with the BK-induced hyperpermeability of the lung microvasculature leads to the formation of a HA-hydrogel that inhibits gas exchange in the alveoli of COVID-19 patients.</a:t>
            </a:r>
            <a:endParaRPr lang="en-US" sz="1350" dirty="0"/>
          </a:p>
        </p:txBody>
      </p:sp>
      <p:sp>
        <p:nvSpPr>
          <p:cNvPr id="6" name="TextovéPole 5">
            <a:extLst>
              <a:ext uri="{FF2B5EF4-FFF2-40B4-BE49-F238E27FC236}">
                <a16:creationId xmlns:a16="http://schemas.microsoft.com/office/drawing/2014/main" id="{0637A02C-8D28-4742-BDA7-1EA63214D468}"/>
              </a:ext>
            </a:extLst>
          </p:cNvPr>
          <p:cNvSpPr txBox="1"/>
          <p:nvPr/>
        </p:nvSpPr>
        <p:spPr>
          <a:xfrm>
            <a:off x="5116342" y="5771301"/>
            <a:ext cx="2975045" cy="300082"/>
          </a:xfrm>
          <a:prstGeom prst="rect">
            <a:avLst/>
          </a:prstGeom>
          <a:noFill/>
        </p:spPr>
        <p:txBody>
          <a:bodyPr wrap="none" rtlCol="0">
            <a:spAutoFit/>
          </a:bodyPr>
          <a:lstStyle/>
          <a:p>
            <a:r>
              <a:rPr lang="en-US" sz="1350" dirty="0"/>
              <a:t>https://elifesciences.org/articles/59177</a:t>
            </a:r>
          </a:p>
        </p:txBody>
      </p:sp>
    </p:spTree>
    <p:custDataLst>
      <p:tags r:id="rId1"/>
    </p:custDataLst>
    <p:extLst>
      <p:ext uri="{BB962C8B-B14F-4D97-AF65-F5344CB8AC3E}">
        <p14:creationId xmlns:p14="http://schemas.microsoft.com/office/powerpoint/2010/main" val="409615967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626A4891-EC95-43AC-96DC-EF5DB5CFF3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078707"/>
            <a:ext cx="9144000" cy="4261247"/>
          </a:xfrm>
          <a:prstGeom prst="rect">
            <a:avLst/>
          </a:prstGeom>
          <a:noFill/>
          <a:extLst>
            <a:ext uri="{909E8E84-426E-40DD-AFC4-6F175D3DCCD1}">
              <a14:hiddenFill xmlns:a14="http://schemas.microsoft.com/office/drawing/2010/main">
                <a:solidFill>
                  <a:srgbClr val="FFFFFF"/>
                </a:solidFill>
              </a14:hiddenFill>
            </a:ext>
          </a:extLst>
        </p:spPr>
      </p:pic>
      <p:sp>
        <p:nvSpPr>
          <p:cNvPr id="5" name="TextovéPole 4">
            <a:extLst>
              <a:ext uri="{FF2B5EF4-FFF2-40B4-BE49-F238E27FC236}">
                <a16:creationId xmlns:a16="http://schemas.microsoft.com/office/drawing/2014/main" id="{51F91D7B-92B3-49D9-8598-4CE22EF3E44E}"/>
              </a:ext>
            </a:extLst>
          </p:cNvPr>
          <p:cNvSpPr txBox="1"/>
          <p:nvPr/>
        </p:nvSpPr>
        <p:spPr>
          <a:xfrm>
            <a:off x="5116342" y="5771301"/>
            <a:ext cx="2975045" cy="300082"/>
          </a:xfrm>
          <a:prstGeom prst="rect">
            <a:avLst/>
          </a:prstGeom>
          <a:noFill/>
        </p:spPr>
        <p:txBody>
          <a:bodyPr wrap="none" rtlCol="0">
            <a:spAutoFit/>
          </a:bodyPr>
          <a:lstStyle/>
          <a:p>
            <a:r>
              <a:rPr lang="en-US" sz="1350" dirty="0"/>
              <a:t>https://elifesciences.org/articles/59177</a:t>
            </a:r>
          </a:p>
        </p:txBody>
      </p:sp>
    </p:spTree>
    <p:custDataLst>
      <p:tags r:id="rId1"/>
    </p:custDataLst>
    <p:extLst>
      <p:ext uri="{BB962C8B-B14F-4D97-AF65-F5344CB8AC3E}">
        <p14:creationId xmlns:p14="http://schemas.microsoft.com/office/powerpoint/2010/main" val="346164932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7131050" y="1335088"/>
            <a:ext cx="1862138" cy="676275"/>
          </a:xfrm>
          <a:prstGeom prst="rect">
            <a:avLst/>
          </a:prstGeom>
          <a:solidFill>
            <a:srgbClr val="FFFF66"/>
          </a:solidFill>
          <a:ln w="9525">
            <a:noFill/>
            <a:miter lim="800000"/>
            <a:headEnd/>
            <a:tailEnd/>
          </a:ln>
        </p:spPr>
        <p:txBody>
          <a:bodyPr wrap="none" anchor="ctr"/>
          <a:lstStyle/>
          <a:p>
            <a:endParaRPr lang="cs-CZ"/>
          </a:p>
        </p:txBody>
      </p:sp>
      <p:sp>
        <p:nvSpPr>
          <p:cNvPr id="22531" name="Rectangle 3"/>
          <p:cNvSpPr>
            <a:spLocks noChangeArrowheads="1"/>
          </p:cNvSpPr>
          <p:nvPr/>
        </p:nvSpPr>
        <p:spPr bwMode="auto">
          <a:xfrm>
            <a:off x="388938" y="3638550"/>
            <a:ext cx="2538412" cy="2271713"/>
          </a:xfrm>
          <a:prstGeom prst="rect">
            <a:avLst/>
          </a:prstGeom>
          <a:solidFill>
            <a:srgbClr val="FFFF66"/>
          </a:solidFill>
          <a:ln w="9525">
            <a:noFill/>
            <a:miter lim="800000"/>
            <a:headEnd/>
            <a:tailEnd/>
          </a:ln>
        </p:spPr>
        <p:txBody>
          <a:bodyPr wrap="none" anchor="ctr"/>
          <a:lstStyle/>
          <a:p>
            <a:endParaRPr lang="cs-CZ"/>
          </a:p>
        </p:txBody>
      </p:sp>
      <p:sp>
        <p:nvSpPr>
          <p:cNvPr id="22532" name="Rectangle 4"/>
          <p:cNvSpPr>
            <a:spLocks noChangeArrowheads="1"/>
          </p:cNvSpPr>
          <p:nvPr/>
        </p:nvSpPr>
        <p:spPr bwMode="auto">
          <a:xfrm>
            <a:off x="169863" y="463550"/>
            <a:ext cx="4337050" cy="2271713"/>
          </a:xfrm>
          <a:prstGeom prst="rect">
            <a:avLst/>
          </a:prstGeom>
          <a:solidFill>
            <a:srgbClr val="FFFF66"/>
          </a:solidFill>
          <a:ln w="9525">
            <a:noFill/>
            <a:miter lim="800000"/>
            <a:headEnd/>
            <a:tailEnd/>
          </a:ln>
        </p:spPr>
        <p:txBody>
          <a:bodyPr wrap="none" anchor="ctr"/>
          <a:lstStyle/>
          <a:p>
            <a:endParaRPr lang="cs-CZ"/>
          </a:p>
        </p:txBody>
      </p:sp>
      <p:sp>
        <p:nvSpPr>
          <p:cNvPr id="22533" name="AutoShape 5"/>
          <p:cNvSpPr>
            <a:spLocks noChangeArrowheads="1"/>
          </p:cNvSpPr>
          <p:nvPr/>
        </p:nvSpPr>
        <p:spPr bwMode="auto">
          <a:xfrm>
            <a:off x="5707063" y="2646363"/>
            <a:ext cx="161925" cy="569912"/>
          </a:xfrm>
          <a:prstGeom prst="downArrow">
            <a:avLst>
              <a:gd name="adj1" fmla="val 50000"/>
              <a:gd name="adj2" fmla="val 87990"/>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cs-CZ"/>
          </a:p>
        </p:txBody>
      </p:sp>
      <p:sp>
        <p:nvSpPr>
          <p:cNvPr id="22534" name="AutoShape 6"/>
          <p:cNvSpPr>
            <a:spLocks noChangeArrowheads="1"/>
          </p:cNvSpPr>
          <p:nvPr/>
        </p:nvSpPr>
        <p:spPr bwMode="auto">
          <a:xfrm>
            <a:off x="5724525" y="1042988"/>
            <a:ext cx="161925" cy="569912"/>
          </a:xfrm>
          <a:prstGeom prst="downArrow">
            <a:avLst>
              <a:gd name="adj1" fmla="val 50000"/>
              <a:gd name="adj2" fmla="val 87990"/>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cs-CZ"/>
          </a:p>
        </p:txBody>
      </p:sp>
      <p:grpSp>
        <p:nvGrpSpPr>
          <p:cNvPr id="2" name="Group 7"/>
          <p:cNvGrpSpPr>
            <a:grpSpLocks/>
          </p:cNvGrpSpPr>
          <p:nvPr/>
        </p:nvGrpSpPr>
        <p:grpSpPr bwMode="auto">
          <a:xfrm>
            <a:off x="628650" y="1119188"/>
            <a:ext cx="609600" cy="823912"/>
            <a:chOff x="3888" y="143"/>
            <a:chExt cx="1222" cy="1479"/>
          </a:xfrm>
        </p:grpSpPr>
        <p:grpSp>
          <p:nvGrpSpPr>
            <p:cNvPr id="3" name="Group 8"/>
            <p:cNvGrpSpPr>
              <a:grpSpLocks/>
            </p:cNvGrpSpPr>
            <p:nvPr/>
          </p:nvGrpSpPr>
          <p:grpSpPr bwMode="auto">
            <a:xfrm>
              <a:off x="3888" y="143"/>
              <a:ext cx="1222" cy="1479"/>
              <a:chOff x="3888" y="143"/>
              <a:chExt cx="1222" cy="1479"/>
            </a:xfrm>
          </p:grpSpPr>
          <p:grpSp>
            <p:nvGrpSpPr>
              <p:cNvPr id="4" name="Group 9"/>
              <p:cNvGrpSpPr>
                <a:grpSpLocks/>
              </p:cNvGrpSpPr>
              <p:nvPr/>
            </p:nvGrpSpPr>
            <p:grpSpPr bwMode="auto">
              <a:xfrm>
                <a:off x="3888" y="411"/>
                <a:ext cx="445" cy="1211"/>
                <a:chOff x="3888" y="411"/>
                <a:chExt cx="445" cy="1211"/>
              </a:xfrm>
            </p:grpSpPr>
            <p:sp>
              <p:nvSpPr>
                <p:cNvPr id="22809" name="Freeform 10"/>
                <p:cNvSpPr>
                  <a:spLocks/>
                </p:cNvSpPr>
                <p:nvPr/>
              </p:nvSpPr>
              <p:spPr bwMode="auto">
                <a:xfrm>
                  <a:off x="3971" y="411"/>
                  <a:ext cx="245" cy="269"/>
                </a:xfrm>
                <a:custGeom>
                  <a:avLst/>
                  <a:gdLst>
                    <a:gd name="T0" fmla="*/ 15 w 490"/>
                    <a:gd name="T1" fmla="*/ 0 h 538"/>
                    <a:gd name="T2" fmla="*/ 26 w 490"/>
                    <a:gd name="T3" fmla="*/ 0 h 538"/>
                    <a:gd name="T4" fmla="*/ 36 w 490"/>
                    <a:gd name="T5" fmla="*/ 4 h 538"/>
                    <a:gd name="T6" fmla="*/ 42 w 490"/>
                    <a:gd name="T7" fmla="*/ 7 h 538"/>
                    <a:gd name="T8" fmla="*/ 46 w 490"/>
                    <a:gd name="T9" fmla="*/ 19 h 538"/>
                    <a:gd name="T10" fmla="*/ 48 w 490"/>
                    <a:gd name="T11" fmla="*/ 26 h 538"/>
                    <a:gd name="T12" fmla="*/ 58 w 490"/>
                    <a:gd name="T13" fmla="*/ 18 h 538"/>
                    <a:gd name="T14" fmla="*/ 61 w 490"/>
                    <a:gd name="T15" fmla="*/ 19 h 538"/>
                    <a:gd name="T16" fmla="*/ 61 w 490"/>
                    <a:gd name="T17" fmla="*/ 23 h 538"/>
                    <a:gd name="T18" fmla="*/ 48 w 490"/>
                    <a:gd name="T19" fmla="*/ 36 h 538"/>
                    <a:gd name="T20" fmla="*/ 48 w 490"/>
                    <a:gd name="T21" fmla="*/ 46 h 538"/>
                    <a:gd name="T22" fmla="*/ 46 w 490"/>
                    <a:gd name="T23" fmla="*/ 55 h 538"/>
                    <a:gd name="T24" fmla="*/ 42 w 490"/>
                    <a:gd name="T25" fmla="*/ 63 h 538"/>
                    <a:gd name="T26" fmla="*/ 36 w 490"/>
                    <a:gd name="T27" fmla="*/ 67 h 538"/>
                    <a:gd name="T28" fmla="*/ 28 w 490"/>
                    <a:gd name="T29" fmla="*/ 67 h 538"/>
                    <a:gd name="T30" fmla="*/ 18 w 490"/>
                    <a:gd name="T31" fmla="*/ 63 h 538"/>
                    <a:gd name="T32" fmla="*/ 11 w 490"/>
                    <a:gd name="T33" fmla="*/ 55 h 538"/>
                    <a:gd name="T34" fmla="*/ 6 w 490"/>
                    <a:gd name="T35" fmla="*/ 42 h 538"/>
                    <a:gd name="T36" fmla="*/ 1 w 490"/>
                    <a:gd name="T37" fmla="*/ 31 h 538"/>
                    <a:gd name="T38" fmla="*/ 0 w 490"/>
                    <a:gd name="T39" fmla="*/ 17 h 538"/>
                    <a:gd name="T40" fmla="*/ 3 w 490"/>
                    <a:gd name="T41" fmla="*/ 8 h 538"/>
                    <a:gd name="T42" fmla="*/ 6 w 490"/>
                    <a:gd name="T43" fmla="*/ 4 h 538"/>
                    <a:gd name="T44" fmla="*/ 15 w 490"/>
                    <a:gd name="T45" fmla="*/ 0 h 5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90"/>
                    <a:gd name="T70" fmla="*/ 0 h 538"/>
                    <a:gd name="T71" fmla="*/ 490 w 490"/>
                    <a:gd name="T72" fmla="*/ 538 h 5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90" h="538">
                      <a:moveTo>
                        <a:pt x="121" y="0"/>
                      </a:moveTo>
                      <a:lnTo>
                        <a:pt x="202" y="0"/>
                      </a:lnTo>
                      <a:lnTo>
                        <a:pt x="282" y="32"/>
                      </a:lnTo>
                      <a:lnTo>
                        <a:pt x="329" y="59"/>
                      </a:lnTo>
                      <a:lnTo>
                        <a:pt x="362" y="156"/>
                      </a:lnTo>
                      <a:lnTo>
                        <a:pt x="383" y="215"/>
                      </a:lnTo>
                      <a:lnTo>
                        <a:pt x="463" y="150"/>
                      </a:lnTo>
                      <a:lnTo>
                        <a:pt x="490" y="156"/>
                      </a:lnTo>
                      <a:lnTo>
                        <a:pt x="484" y="187"/>
                      </a:lnTo>
                      <a:lnTo>
                        <a:pt x="383" y="292"/>
                      </a:lnTo>
                      <a:lnTo>
                        <a:pt x="383" y="369"/>
                      </a:lnTo>
                      <a:lnTo>
                        <a:pt x="362" y="447"/>
                      </a:lnTo>
                      <a:lnTo>
                        <a:pt x="329" y="506"/>
                      </a:lnTo>
                      <a:lnTo>
                        <a:pt x="282" y="538"/>
                      </a:lnTo>
                      <a:lnTo>
                        <a:pt x="222" y="538"/>
                      </a:lnTo>
                      <a:lnTo>
                        <a:pt x="140" y="506"/>
                      </a:lnTo>
                      <a:lnTo>
                        <a:pt x="87" y="441"/>
                      </a:lnTo>
                      <a:lnTo>
                        <a:pt x="41" y="343"/>
                      </a:lnTo>
                      <a:lnTo>
                        <a:pt x="6" y="252"/>
                      </a:lnTo>
                      <a:lnTo>
                        <a:pt x="0" y="130"/>
                      </a:lnTo>
                      <a:lnTo>
                        <a:pt x="20" y="71"/>
                      </a:lnTo>
                      <a:lnTo>
                        <a:pt x="47" y="32"/>
                      </a:lnTo>
                      <a:lnTo>
                        <a:pt x="121" y="0"/>
                      </a:lnTo>
                      <a:close/>
                    </a:path>
                  </a:pathLst>
                </a:custGeom>
                <a:solidFill>
                  <a:srgbClr val="000000"/>
                </a:solidFill>
                <a:ln w="9525">
                  <a:noFill/>
                  <a:round/>
                  <a:headEnd/>
                  <a:tailEnd/>
                </a:ln>
              </p:spPr>
              <p:txBody>
                <a:bodyPr/>
                <a:lstStyle/>
                <a:p>
                  <a:endParaRPr lang="cs-CZ"/>
                </a:p>
              </p:txBody>
            </p:sp>
            <p:sp>
              <p:nvSpPr>
                <p:cNvPr id="22810" name="Freeform 11"/>
                <p:cNvSpPr>
                  <a:spLocks/>
                </p:cNvSpPr>
                <p:nvPr/>
              </p:nvSpPr>
              <p:spPr bwMode="auto">
                <a:xfrm>
                  <a:off x="4022" y="714"/>
                  <a:ext cx="173" cy="464"/>
                </a:xfrm>
                <a:custGeom>
                  <a:avLst/>
                  <a:gdLst>
                    <a:gd name="T0" fmla="*/ 5 w 347"/>
                    <a:gd name="T1" fmla="*/ 4 h 929"/>
                    <a:gd name="T2" fmla="*/ 12 w 347"/>
                    <a:gd name="T3" fmla="*/ 0 h 929"/>
                    <a:gd name="T4" fmla="*/ 22 w 347"/>
                    <a:gd name="T5" fmla="*/ 0 h 929"/>
                    <a:gd name="T6" fmla="*/ 30 w 347"/>
                    <a:gd name="T7" fmla="*/ 2 h 929"/>
                    <a:gd name="T8" fmla="*/ 35 w 347"/>
                    <a:gd name="T9" fmla="*/ 11 h 929"/>
                    <a:gd name="T10" fmla="*/ 40 w 347"/>
                    <a:gd name="T11" fmla="*/ 25 h 929"/>
                    <a:gd name="T12" fmla="*/ 42 w 347"/>
                    <a:gd name="T13" fmla="*/ 41 h 929"/>
                    <a:gd name="T14" fmla="*/ 43 w 347"/>
                    <a:gd name="T15" fmla="*/ 60 h 929"/>
                    <a:gd name="T16" fmla="*/ 43 w 347"/>
                    <a:gd name="T17" fmla="*/ 82 h 929"/>
                    <a:gd name="T18" fmla="*/ 40 w 347"/>
                    <a:gd name="T19" fmla="*/ 100 h 929"/>
                    <a:gd name="T20" fmla="*/ 35 w 347"/>
                    <a:gd name="T21" fmla="*/ 109 h 929"/>
                    <a:gd name="T22" fmla="*/ 23 w 347"/>
                    <a:gd name="T23" fmla="*/ 116 h 929"/>
                    <a:gd name="T24" fmla="*/ 17 w 347"/>
                    <a:gd name="T25" fmla="*/ 114 h 929"/>
                    <a:gd name="T26" fmla="*/ 10 w 347"/>
                    <a:gd name="T27" fmla="*/ 107 h 929"/>
                    <a:gd name="T28" fmla="*/ 7 w 347"/>
                    <a:gd name="T29" fmla="*/ 96 h 929"/>
                    <a:gd name="T30" fmla="*/ 5 w 347"/>
                    <a:gd name="T31" fmla="*/ 77 h 929"/>
                    <a:gd name="T32" fmla="*/ 7 w 347"/>
                    <a:gd name="T33" fmla="*/ 64 h 929"/>
                    <a:gd name="T34" fmla="*/ 7 w 347"/>
                    <a:gd name="T35" fmla="*/ 49 h 929"/>
                    <a:gd name="T36" fmla="*/ 3 w 347"/>
                    <a:gd name="T37" fmla="*/ 40 h 929"/>
                    <a:gd name="T38" fmla="*/ 0 w 347"/>
                    <a:gd name="T39" fmla="*/ 27 h 929"/>
                    <a:gd name="T40" fmla="*/ 0 w 347"/>
                    <a:gd name="T41" fmla="*/ 13 h 929"/>
                    <a:gd name="T42" fmla="*/ 5 w 347"/>
                    <a:gd name="T43" fmla="*/ 4 h 9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7"/>
                    <a:gd name="T67" fmla="*/ 0 h 929"/>
                    <a:gd name="T68" fmla="*/ 347 w 347"/>
                    <a:gd name="T69" fmla="*/ 929 h 9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7" h="929">
                      <a:moveTo>
                        <a:pt x="47" y="32"/>
                      </a:moveTo>
                      <a:lnTo>
                        <a:pt x="100" y="0"/>
                      </a:lnTo>
                      <a:lnTo>
                        <a:pt x="180" y="0"/>
                      </a:lnTo>
                      <a:lnTo>
                        <a:pt x="240" y="20"/>
                      </a:lnTo>
                      <a:lnTo>
                        <a:pt x="281" y="89"/>
                      </a:lnTo>
                      <a:lnTo>
                        <a:pt x="320" y="206"/>
                      </a:lnTo>
                      <a:lnTo>
                        <a:pt x="341" y="334"/>
                      </a:lnTo>
                      <a:lnTo>
                        <a:pt x="347" y="486"/>
                      </a:lnTo>
                      <a:lnTo>
                        <a:pt x="347" y="660"/>
                      </a:lnTo>
                      <a:lnTo>
                        <a:pt x="320" y="800"/>
                      </a:lnTo>
                      <a:lnTo>
                        <a:pt x="281" y="877"/>
                      </a:lnTo>
                      <a:lnTo>
                        <a:pt x="187" y="929"/>
                      </a:lnTo>
                      <a:lnTo>
                        <a:pt x="140" y="917"/>
                      </a:lnTo>
                      <a:lnTo>
                        <a:pt x="80" y="858"/>
                      </a:lnTo>
                      <a:lnTo>
                        <a:pt x="60" y="775"/>
                      </a:lnTo>
                      <a:lnTo>
                        <a:pt x="41" y="621"/>
                      </a:lnTo>
                      <a:lnTo>
                        <a:pt x="60" y="512"/>
                      </a:lnTo>
                      <a:lnTo>
                        <a:pt x="60" y="397"/>
                      </a:lnTo>
                      <a:lnTo>
                        <a:pt x="27" y="320"/>
                      </a:lnTo>
                      <a:lnTo>
                        <a:pt x="0" y="218"/>
                      </a:lnTo>
                      <a:lnTo>
                        <a:pt x="0" y="109"/>
                      </a:lnTo>
                      <a:lnTo>
                        <a:pt x="47" y="32"/>
                      </a:lnTo>
                      <a:close/>
                    </a:path>
                  </a:pathLst>
                </a:custGeom>
                <a:solidFill>
                  <a:srgbClr val="000000"/>
                </a:solidFill>
                <a:ln w="9525">
                  <a:noFill/>
                  <a:round/>
                  <a:headEnd/>
                  <a:tailEnd/>
                </a:ln>
              </p:spPr>
              <p:txBody>
                <a:bodyPr/>
                <a:lstStyle/>
                <a:p>
                  <a:endParaRPr lang="cs-CZ"/>
                </a:p>
              </p:txBody>
            </p:sp>
            <p:sp>
              <p:nvSpPr>
                <p:cNvPr id="22811" name="Freeform 12"/>
                <p:cNvSpPr>
                  <a:spLocks/>
                </p:cNvSpPr>
                <p:nvPr/>
              </p:nvSpPr>
              <p:spPr bwMode="auto">
                <a:xfrm>
                  <a:off x="4103" y="731"/>
                  <a:ext cx="230" cy="459"/>
                </a:xfrm>
                <a:custGeom>
                  <a:avLst/>
                  <a:gdLst>
                    <a:gd name="T0" fmla="*/ 7 w 460"/>
                    <a:gd name="T1" fmla="*/ 0 h 918"/>
                    <a:gd name="T2" fmla="*/ 26 w 460"/>
                    <a:gd name="T3" fmla="*/ 4 h 918"/>
                    <a:gd name="T4" fmla="*/ 40 w 460"/>
                    <a:gd name="T5" fmla="*/ 14 h 918"/>
                    <a:gd name="T6" fmla="*/ 50 w 460"/>
                    <a:gd name="T7" fmla="*/ 29 h 918"/>
                    <a:gd name="T8" fmla="*/ 57 w 460"/>
                    <a:gd name="T9" fmla="*/ 45 h 918"/>
                    <a:gd name="T10" fmla="*/ 58 w 460"/>
                    <a:gd name="T11" fmla="*/ 61 h 918"/>
                    <a:gd name="T12" fmla="*/ 53 w 460"/>
                    <a:gd name="T13" fmla="*/ 73 h 918"/>
                    <a:gd name="T14" fmla="*/ 40 w 460"/>
                    <a:gd name="T15" fmla="*/ 81 h 918"/>
                    <a:gd name="T16" fmla="*/ 30 w 460"/>
                    <a:gd name="T17" fmla="*/ 86 h 918"/>
                    <a:gd name="T18" fmla="*/ 30 w 460"/>
                    <a:gd name="T19" fmla="*/ 90 h 918"/>
                    <a:gd name="T20" fmla="*/ 37 w 460"/>
                    <a:gd name="T21" fmla="*/ 96 h 918"/>
                    <a:gd name="T22" fmla="*/ 40 w 460"/>
                    <a:gd name="T23" fmla="*/ 108 h 918"/>
                    <a:gd name="T24" fmla="*/ 37 w 460"/>
                    <a:gd name="T25" fmla="*/ 115 h 918"/>
                    <a:gd name="T26" fmla="*/ 33 w 460"/>
                    <a:gd name="T27" fmla="*/ 112 h 918"/>
                    <a:gd name="T28" fmla="*/ 33 w 460"/>
                    <a:gd name="T29" fmla="*/ 106 h 918"/>
                    <a:gd name="T30" fmla="*/ 29 w 460"/>
                    <a:gd name="T31" fmla="*/ 96 h 918"/>
                    <a:gd name="T32" fmla="*/ 25 w 460"/>
                    <a:gd name="T33" fmla="*/ 90 h 918"/>
                    <a:gd name="T34" fmla="*/ 23 w 460"/>
                    <a:gd name="T35" fmla="*/ 83 h 918"/>
                    <a:gd name="T36" fmla="*/ 30 w 460"/>
                    <a:gd name="T37" fmla="*/ 78 h 918"/>
                    <a:gd name="T38" fmla="*/ 45 w 460"/>
                    <a:gd name="T39" fmla="*/ 69 h 918"/>
                    <a:gd name="T40" fmla="*/ 50 w 460"/>
                    <a:gd name="T41" fmla="*/ 59 h 918"/>
                    <a:gd name="T42" fmla="*/ 50 w 460"/>
                    <a:gd name="T43" fmla="*/ 50 h 918"/>
                    <a:gd name="T44" fmla="*/ 43 w 460"/>
                    <a:gd name="T45" fmla="*/ 36 h 918"/>
                    <a:gd name="T46" fmla="*/ 30 w 460"/>
                    <a:gd name="T47" fmla="*/ 23 h 918"/>
                    <a:gd name="T48" fmla="*/ 23 w 460"/>
                    <a:gd name="T49" fmla="*/ 16 h 918"/>
                    <a:gd name="T50" fmla="*/ 12 w 460"/>
                    <a:gd name="T51" fmla="*/ 14 h 918"/>
                    <a:gd name="T52" fmla="*/ 0 w 460"/>
                    <a:gd name="T53" fmla="*/ 11 h 918"/>
                    <a:gd name="T54" fmla="*/ 7 w 460"/>
                    <a:gd name="T55" fmla="*/ 0 h 9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918"/>
                    <a:gd name="T86" fmla="*/ 460 w 460"/>
                    <a:gd name="T87" fmla="*/ 918 h 9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918">
                      <a:moveTo>
                        <a:pt x="53" y="0"/>
                      </a:moveTo>
                      <a:lnTo>
                        <a:pt x="201" y="32"/>
                      </a:lnTo>
                      <a:lnTo>
                        <a:pt x="314" y="109"/>
                      </a:lnTo>
                      <a:lnTo>
                        <a:pt x="400" y="237"/>
                      </a:lnTo>
                      <a:lnTo>
                        <a:pt x="454" y="359"/>
                      </a:lnTo>
                      <a:lnTo>
                        <a:pt x="460" y="494"/>
                      </a:lnTo>
                      <a:lnTo>
                        <a:pt x="419" y="584"/>
                      </a:lnTo>
                      <a:lnTo>
                        <a:pt x="320" y="642"/>
                      </a:lnTo>
                      <a:lnTo>
                        <a:pt x="240" y="681"/>
                      </a:lnTo>
                      <a:lnTo>
                        <a:pt x="240" y="719"/>
                      </a:lnTo>
                      <a:lnTo>
                        <a:pt x="293" y="764"/>
                      </a:lnTo>
                      <a:lnTo>
                        <a:pt x="320" y="860"/>
                      </a:lnTo>
                      <a:lnTo>
                        <a:pt x="293" y="918"/>
                      </a:lnTo>
                      <a:lnTo>
                        <a:pt x="259" y="892"/>
                      </a:lnTo>
                      <a:lnTo>
                        <a:pt x="259" y="841"/>
                      </a:lnTo>
                      <a:lnTo>
                        <a:pt x="234" y="764"/>
                      </a:lnTo>
                      <a:lnTo>
                        <a:pt x="193" y="719"/>
                      </a:lnTo>
                      <a:lnTo>
                        <a:pt x="179" y="661"/>
                      </a:lnTo>
                      <a:lnTo>
                        <a:pt x="240" y="622"/>
                      </a:lnTo>
                      <a:lnTo>
                        <a:pt x="353" y="545"/>
                      </a:lnTo>
                      <a:lnTo>
                        <a:pt x="400" y="476"/>
                      </a:lnTo>
                      <a:lnTo>
                        <a:pt x="400" y="399"/>
                      </a:lnTo>
                      <a:lnTo>
                        <a:pt x="339" y="282"/>
                      </a:lnTo>
                      <a:lnTo>
                        <a:pt x="240" y="180"/>
                      </a:lnTo>
                      <a:lnTo>
                        <a:pt x="179" y="128"/>
                      </a:lnTo>
                      <a:lnTo>
                        <a:pt x="93" y="109"/>
                      </a:lnTo>
                      <a:lnTo>
                        <a:pt x="0" y="83"/>
                      </a:lnTo>
                      <a:lnTo>
                        <a:pt x="53" y="0"/>
                      </a:lnTo>
                      <a:close/>
                    </a:path>
                  </a:pathLst>
                </a:custGeom>
                <a:solidFill>
                  <a:srgbClr val="000000"/>
                </a:solidFill>
                <a:ln w="9525">
                  <a:noFill/>
                  <a:round/>
                  <a:headEnd/>
                  <a:tailEnd/>
                </a:ln>
              </p:spPr>
              <p:txBody>
                <a:bodyPr/>
                <a:lstStyle/>
                <a:p>
                  <a:endParaRPr lang="cs-CZ"/>
                </a:p>
              </p:txBody>
            </p:sp>
            <p:sp>
              <p:nvSpPr>
                <p:cNvPr id="22812" name="Freeform 13"/>
                <p:cNvSpPr>
                  <a:spLocks/>
                </p:cNvSpPr>
                <p:nvPr/>
              </p:nvSpPr>
              <p:spPr bwMode="auto">
                <a:xfrm>
                  <a:off x="3888" y="729"/>
                  <a:ext cx="170" cy="431"/>
                </a:xfrm>
                <a:custGeom>
                  <a:avLst/>
                  <a:gdLst>
                    <a:gd name="T0" fmla="*/ 26 w 341"/>
                    <a:gd name="T1" fmla="*/ 5 h 861"/>
                    <a:gd name="T2" fmla="*/ 35 w 341"/>
                    <a:gd name="T3" fmla="*/ 0 h 861"/>
                    <a:gd name="T4" fmla="*/ 42 w 341"/>
                    <a:gd name="T5" fmla="*/ 1 h 861"/>
                    <a:gd name="T6" fmla="*/ 41 w 341"/>
                    <a:gd name="T7" fmla="*/ 10 h 861"/>
                    <a:gd name="T8" fmla="*/ 36 w 341"/>
                    <a:gd name="T9" fmla="*/ 15 h 861"/>
                    <a:gd name="T10" fmla="*/ 29 w 341"/>
                    <a:gd name="T11" fmla="*/ 19 h 861"/>
                    <a:gd name="T12" fmla="*/ 20 w 341"/>
                    <a:gd name="T13" fmla="*/ 29 h 861"/>
                    <a:gd name="T14" fmla="*/ 10 w 341"/>
                    <a:gd name="T15" fmla="*/ 44 h 861"/>
                    <a:gd name="T16" fmla="*/ 7 w 341"/>
                    <a:gd name="T17" fmla="*/ 56 h 861"/>
                    <a:gd name="T18" fmla="*/ 9 w 341"/>
                    <a:gd name="T19" fmla="*/ 63 h 861"/>
                    <a:gd name="T20" fmla="*/ 11 w 341"/>
                    <a:gd name="T21" fmla="*/ 67 h 861"/>
                    <a:gd name="T22" fmla="*/ 22 w 341"/>
                    <a:gd name="T23" fmla="*/ 72 h 861"/>
                    <a:gd name="T24" fmla="*/ 32 w 341"/>
                    <a:gd name="T25" fmla="*/ 75 h 861"/>
                    <a:gd name="T26" fmla="*/ 36 w 341"/>
                    <a:gd name="T27" fmla="*/ 79 h 861"/>
                    <a:gd name="T28" fmla="*/ 37 w 341"/>
                    <a:gd name="T29" fmla="*/ 82 h 861"/>
                    <a:gd name="T30" fmla="*/ 31 w 341"/>
                    <a:gd name="T31" fmla="*/ 89 h 861"/>
                    <a:gd name="T32" fmla="*/ 29 w 341"/>
                    <a:gd name="T33" fmla="*/ 97 h 861"/>
                    <a:gd name="T34" fmla="*/ 26 w 341"/>
                    <a:gd name="T35" fmla="*/ 108 h 861"/>
                    <a:gd name="T36" fmla="*/ 21 w 341"/>
                    <a:gd name="T37" fmla="*/ 106 h 861"/>
                    <a:gd name="T38" fmla="*/ 21 w 341"/>
                    <a:gd name="T39" fmla="*/ 98 h 861"/>
                    <a:gd name="T40" fmla="*/ 24 w 341"/>
                    <a:gd name="T41" fmla="*/ 86 h 861"/>
                    <a:gd name="T42" fmla="*/ 29 w 341"/>
                    <a:gd name="T43" fmla="*/ 82 h 861"/>
                    <a:gd name="T44" fmla="*/ 20 w 341"/>
                    <a:gd name="T45" fmla="*/ 77 h 861"/>
                    <a:gd name="T46" fmla="*/ 9 w 341"/>
                    <a:gd name="T47" fmla="*/ 72 h 861"/>
                    <a:gd name="T48" fmla="*/ 0 w 341"/>
                    <a:gd name="T49" fmla="*/ 65 h 861"/>
                    <a:gd name="T50" fmla="*/ 0 w 341"/>
                    <a:gd name="T51" fmla="*/ 56 h 861"/>
                    <a:gd name="T52" fmla="*/ 2 w 341"/>
                    <a:gd name="T53" fmla="*/ 41 h 861"/>
                    <a:gd name="T54" fmla="*/ 10 w 341"/>
                    <a:gd name="T55" fmla="*/ 26 h 861"/>
                    <a:gd name="T56" fmla="*/ 19 w 341"/>
                    <a:gd name="T57" fmla="*/ 14 h 861"/>
                    <a:gd name="T58" fmla="*/ 26 w 341"/>
                    <a:gd name="T59" fmla="*/ 5 h 8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1"/>
                    <a:gd name="T91" fmla="*/ 0 h 861"/>
                    <a:gd name="T92" fmla="*/ 341 w 341"/>
                    <a:gd name="T93" fmla="*/ 861 h 8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1" h="861">
                      <a:moveTo>
                        <a:pt x="214" y="39"/>
                      </a:moveTo>
                      <a:lnTo>
                        <a:pt x="281" y="0"/>
                      </a:lnTo>
                      <a:lnTo>
                        <a:pt x="341" y="6"/>
                      </a:lnTo>
                      <a:lnTo>
                        <a:pt x="335" y="77"/>
                      </a:lnTo>
                      <a:lnTo>
                        <a:pt x="294" y="116"/>
                      </a:lnTo>
                      <a:lnTo>
                        <a:pt x="234" y="148"/>
                      </a:lnTo>
                      <a:lnTo>
                        <a:pt x="160" y="231"/>
                      </a:lnTo>
                      <a:lnTo>
                        <a:pt x="80" y="347"/>
                      </a:lnTo>
                      <a:lnTo>
                        <a:pt x="60" y="443"/>
                      </a:lnTo>
                      <a:lnTo>
                        <a:pt x="74" y="501"/>
                      </a:lnTo>
                      <a:lnTo>
                        <a:pt x="94" y="534"/>
                      </a:lnTo>
                      <a:lnTo>
                        <a:pt x="181" y="572"/>
                      </a:lnTo>
                      <a:lnTo>
                        <a:pt x="261" y="597"/>
                      </a:lnTo>
                      <a:lnTo>
                        <a:pt x="294" y="630"/>
                      </a:lnTo>
                      <a:lnTo>
                        <a:pt x="300" y="656"/>
                      </a:lnTo>
                      <a:lnTo>
                        <a:pt x="253" y="707"/>
                      </a:lnTo>
                      <a:lnTo>
                        <a:pt x="234" y="771"/>
                      </a:lnTo>
                      <a:lnTo>
                        <a:pt x="214" y="861"/>
                      </a:lnTo>
                      <a:lnTo>
                        <a:pt x="173" y="848"/>
                      </a:lnTo>
                      <a:lnTo>
                        <a:pt x="173" y="784"/>
                      </a:lnTo>
                      <a:lnTo>
                        <a:pt x="195" y="688"/>
                      </a:lnTo>
                      <a:lnTo>
                        <a:pt x="234" y="649"/>
                      </a:lnTo>
                      <a:lnTo>
                        <a:pt x="160" y="611"/>
                      </a:lnTo>
                      <a:lnTo>
                        <a:pt x="74" y="572"/>
                      </a:lnTo>
                      <a:lnTo>
                        <a:pt x="0" y="514"/>
                      </a:lnTo>
                      <a:lnTo>
                        <a:pt x="0" y="443"/>
                      </a:lnTo>
                      <a:lnTo>
                        <a:pt x="20" y="321"/>
                      </a:lnTo>
                      <a:lnTo>
                        <a:pt x="80" y="205"/>
                      </a:lnTo>
                      <a:lnTo>
                        <a:pt x="154" y="108"/>
                      </a:lnTo>
                      <a:lnTo>
                        <a:pt x="214" y="39"/>
                      </a:lnTo>
                      <a:close/>
                    </a:path>
                  </a:pathLst>
                </a:custGeom>
                <a:solidFill>
                  <a:srgbClr val="000000"/>
                </a:solidFill>
                <a:ln w="9525">
                  <a:noFill/>
                  <a:round/>
                  <a:headEnd/>
                  <a:tailEnd/>
                </a:ln>
              </p:spPr>
              <p:txBody>
                <a:bodyPr/>
                <a:lstStyle/>
                <a:p>
                  <a:endParaRPr lang="cs-CZ"/>
                </a:p>
              </p:txBody>
            </p:sp>
            <p:sp>
              <p:nvSpPr>
                <p:cNvPr id="22813" name="Freeform 14"/>
                <p:cNvSpPr>
                  <a:spLocks/>
                </p:cNvSpPr>
                <p:nvPr/>
              </p:nvSpPr>
              <p:spPr bwMode="auto">
                <a:xfrm>
                  <a:off x="4117" y="1108"/>
                  <a:ext cx="202" cy="514"/>
                </a:xfrm>
                <a:custGeom>
                  <a:avLst/>
                  <a:gdLst>
                    <a:gd name="T0" fmla="*/ 4 w 402"/>
                    <a:gd name="T1" fmla="*/ 0 h 1028"/>
                    <a:gd name="T2" fmla="*/ 15 w 402"/>
                    <a:gd name="T3" fmla="*/ 4 h 1028"/>
                    <a:gd name="T4" fmla="*/ 21 w 402"/>
                    <a:gd name="T5" fmla="*/ 16 h 1028"/>
                    <a:gd name="T6" fmla="*/ 23 w 402"/>
                    <a:gd name="T7" fmla="*/ 38 h 1028"/>
                    <a:gd name="T8" fmla="*/ 21 w 402"/>
                    <a:gd name="T9" fmla="*/ 74 h 1028"/>
                    <a:gd name="T10" fmla="*/ 16 w 402"/>
                    <a:gd name="T11" fmla="*/ 102 h 1028"/>
                    <a:gd name="T12" fmla="*/ 14 w 402"/>
                    <a:gd name="T13" fmla="*/ 114 h 1028"/>
                    <a:gd name="T14" fmla="*/ 19 w 402"/>
                    <a:gd name="T15" fmla="*/ 116 h 1028"/>
                    <a:gd name="T16" fmla="*/ 29 w 402"/>
                    <a:gd name="T17" fmla="*/ 107 h 1028"/>
                    <a:gd name="T18" fmla="*/ 41 w 402"/>
                    <a:gd name="T19" fmla="*/ 99 h 1028"/>
                    <a:gd name="T20" fmla="*/ 44 w 402"/>
                    <a:gd name="T21" fmla="*/ 100 h 1028"/>
                    <a:gd name="T22" fmla="*/ 51 w 402"/>
                    <a:gd name="T23" fmla="*/ 105 h 1028"/>
                    <a:gd name="T24" fmla="*/ 51 w 402"/>
                    <a:gd name="T25" fmla="*/ 107 h 1028"/>
                    <a:gd name="T26" fmla="*/ 37 w 402"/>
                    <a:gd name="T27" fmla="*/ 114 h 1028"/>
                    <a:gd name="T28" fmla="*/ 21 w 402"/>
                    <a:gd name="T29" fmla="*/ 122 h 1028"/>
                    <a:gd name="T30" fmla="*/ 9 w 402"/>
                    <a:gd name="T31" fmla="*/ 129 h 1028"/>
                    <a:gd name="T32" fmla="*/ 3 w 402"/>
                    <a:gd name="T33" fmla="*/ 127 h 1028"/>
                    <a:gd name="T34" fmla="*/ 3 w 402"/>
                    <a:gd name="T35" fmla="*/ 119 h 1028"/>
                    <a:gd name="T36" fmla="*/ 8 w 402"/>
                    <a:gd name="T37" fmla="*/ 109 h 1028"/>
                    <a:gd name="T38" fmla="*/ 11 w 402"/>
                    <a:gd name="T39" fmla="*/ 87 h 1028"/>
                    <a:gd name="T40" fmla="*/ 14 w 402"/>
                    <a:gd name="T41" fmla="*/ 62 h 1028"/>
                    <a:gd name="T42" fmla="*/ 15 w 402"/>
                    <a:gd name="T43" fmla="*/ 33 h 1028"/>
                    <a:gd name="T44" fmla="*/ 9 w 402"/>
                    <a:gd name="T45" fmla="*/ 16 h 1028"/>
                    <a:gd name="T46" fmla="*/ 0 w 402"/>
                    <a:gd name="T47" fmla="*/ 8 h 1028"/>
                    <a:gd name="T48" fmla="*/ 4 w 402"/>
                    <a:gd name="T49" fmla="*/ 0 h 10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2"/>
                    <a:gd name="T76" fmla="*/ 0 h 1028"/>
                    <a:gd name="T77" fmla="*/ 402 w 402"/>
                    <a:gd name="T78" fmla="*/ 1028 h 10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2" h="1028">
                      <a:moveTo>
                        <a:pt x="27" y="0"/>
                      </a:moveTo>
                      <a:lnTo>
                        <a:pt x="120" y="38"/>
                      </a:lnTo>
                      <a:lnTo>
                        <a:pt x="167" y="135"/>
                      </a:lnTo>
                      <a:lnTo>
                        <a:pt x="181" y="307"/>
                      </a:lnTo>
                      <a:lnTo>
                        <a:pt x="167" y="593"/>
                      </a:lnTo>
                      <a:lnTo>
                        <a:pt x="128" y="817"/>
                      </a:lnTo>
                      <a:lnTo>
                        <a:pt x="107" y="913"/>
                      </a:lnTo>
                      <a:lnTo>
                        <a:pt x="147" y="933"/>
                      </a:lnTo>
                      <a:lnTo>
                        <a:pt x="227" y="856"/>
                      </a:lnTo>
                      <a:lnTo>
                        <a:pt x="322" y="799"/>
                      </a:lnTo>
                      <a:lnTo>
                        <a:pt x="348" y="805"/>
                      </a:lnTo>
                      <a:lnTo>
                        <a:pt x="402" y="842"/>
                      </a:lnTo>
                      <a:lnTo>
                        <a:pt x="402" y="862"/>
                      </a:lnTo>
                      <a:lnTo>
                        <a:pt x="288" y="913"/>
                      </a:lnTo>
                      <a:lnTo>
                        <a:pt x="167" y="977"/>
                      </a:lnTo>
                      <a:lnTo>
                        <a:pt x="68" y="1028"/>
                      </a:lnTo>
                      <a:lnTo>
                        <a:pt x="19" y="1016"/>
                      </a:lnTo>
                      <a:lnTo>
                        <a:pt x="19" y="957"/>
                      </a:lnTo>
                      <a:lnTo>
                        <a:pt x="60" y="874"/>
                      </a:lnTo>
                      <a:lnTo>
                        <a:pt x="87" y="702"/>
                      </a:lnTo>
                      <a:lnTo>
                        <a:pt x="107" y="498"/>
                      </a:lnTo>
                      <a:lnTo>
                        <a:pt x="120" y="269"/>
                      </a:lnTo>
                      <a:lnTo>
                        <a:pt x="68" y="129"/>
                      </a:lnTo>
                      <a:lnTo>
                        <a:pt x="0" y="71"/>
                      </a:lnTo>
                      <a:lnTo>
                        <a:pt x="27" y="0"/>
                      </a:lnTo>
                      <a:close/>
                    </a:path>
                  </a:pathLst>
                </a:custGeom>
                <a:solidFill>
                  <a:srgbClr val="000000"/>
                </a:solidFill>
                <a:ln w="9525">
                  <a:noFill/>
                  <a:round/>
                  <a:headEnd/>
                  <a:tailEnd/>
                </a:ln>
              </p:spPr>
              <p:txBody>
                <a:bodyPr/>
                <a:lstStyle/>
                <a:p>
                  <a:endParaRPr lang="cs-CZ"/>
                </a:p>
              </p:txBody>
            </p:sp>
            <p:sp>
              <p:nvSpPr>
                <p:cNvPr id="22814" name="Freeform 15"/>
                <p:cNvSpPr>
                  <a:spLocks/>
                </p:cNvSpPr>
                <p:nvPr/>
              </p:nvSpPr>
              <p:spPr bwMode="auto">
                <a:xfrm>
                  <a:off x="3974" y="1056"/>
                  <a:ext cx="155" cy="563"/>
                </a:xfrm>
                <a:custGeom>
                  <a:avLst/>
                  <a:gdLst>
                    <a:gd name="T0" fmla="*/ 16 w 309"/>
                    <a:gd name="T1" fmla="*/ 27 h 1127"/>
                    <a:gd name="T2" fmla="*/ 26 w 309"/>
                    <a:gd name="T3" fmla="*/ 6 h 1127"/>
                    <a:gd name="T4" fmla="*/ 36 w 309"/>
                    <a:gd name="T5" fmla="*/ 0 h 1127"/>
                    <a:gd name="T6" fmla="*/ 39 w 309"/>
                    <a:gd name="T7" fmla="*/ 4 h 1127"/>
                    <a:gd name="T8" fmla="*/ 36 w 309"/>
                    <a:gd name="T9" fmla="*/ 11 h 1127"/>
                    <a:gd name="T10" fmla="*/ 26 w 309"/>
                    <a:gd name="T11" fmla="*/ 28 h 1127"/>
                    <a:gd name="T12" fmla="*/ 19 w 309"/>
                    <a:gd name="T13" fmla="*/ 47 h 1127"/>
                    <a:gd name="T14" fmla="*/ 13 w 309"/>
                    <a:gd name="T15" fmla="*/ 73 h 1127"/>
                    <a:gd name="T16" fmla="*/ 10 w 309"/>
                    <a:gd name="T17" fmla="*/ 102 h 1127"/>
                    <a:gd name="T18" fmla="*/ 10 w 309"/>
                    <a:gd name="T19" fmla="*/ 128 h 1127"/>
                    <a:gd name="T20" fmla="*/ 13 w 309"/>
                    <a:gd name="T21" fmla="*/ 125 h 1127"/>
                    <a:gd name="T22" fmla="*/ 19 w 309"/>
                    <a:gd name="T23" fmla="*/ 116 h 1127"/>
                    <a:gd name="T24" fmla="*/ 21 w 309"/>
                    <a:gd name="T25" fmla="*/ 101 h 1127"/>
                    <a:gd name="T26" fmla="*/ 26 w 309"/>
                    <a:gd name="T27" fmla="*/ 101 h 1127"/>
                    <a:gd name="T28" fmla="*/ 33 w 309"/>
                    <a:gd name="T29" fmla="*/ 105 h 1127"/>
                    <a:gd name="T30" fmla="*/ 29 w 309"/>
                    <a:gd name="T31" fmla="*/ 117 h 1127"/>
                    <a:gd name="T32" fmla="*/ 19 w 309"/>
                    <a:gd name="T33" fmla="*/ 129 h 1127"/>
                    <a:gd name="T34" fmla="*/ 8 w 309"/>
                    <a:gd name="T35" fmla="*/ 140 h 1127"/>
                    <a:gd name="T36" fmla="*/ 3 w 309"/>
                    <a:gd name="T37" fmla="*/ 140 h 1127"/>
                    <a:gd name="T38" fmla="*/ 0 w 309"/>
                    <a:gd name="T39" fmla="*/ 136 h 1127"/>
                    <a:gd name="T40" fmla="*/ 0 w 309"/>
                    <a:gd name="T41" fmla="*/ 125 h 1127"/>
                    <a:gd name="T42" fmla="*/ 2 w 309"/>
                    <a:gd name="T43" fmla="*/ 95 h 1127"/>
                    <a:gd name="T44" fmla="*/ 5 w 309"/>
                    <a:gd name="T45" fmla="*/ 64 h 1127"/>
                    <a:gd name="T46" fmla="*/ 8 w 309"/>
                    <a:gd name="T47" fmla="*/ 42 h 1127"/>
                    <a:gd name="T48" fmla="*/ 16 w 309"/>
                    <a:gd name="T49" fmla="*/ 27 h 1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9"/>
                    <a:gd name="T76" fmla="*/ 0 h 1127"/>
                    <a:gd name="T77" fmla="*/ 309 w 309"/>
                    <a:gd name="T78" fmla="*/ 1127 h 1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9" h="1127">
                      <a:moveTo>
                        <a:pt x="124" y="223"/>
                      </a:moveTo>
                      <a:lnTo>
                        <a:pt x="207" y="51"/>
                      </a:lnTo>
                      <a:lnTo>
                        <a:pt x="282" y="0"/>
                      </a:lnTo>
                      <a:lnTo>
                        <a:pt x="309" y="32"/>
                      </a:lnTo>
                      <a:lnTo>
                        <a:pt x="288" y="89"/>
                      </a:lnTo>
                      <a:lnTo>
                        <a:pt x="207" y="230"/>
                      </a:lnTo>
                      <a:lnTo>
                        <a:pt x="145" y="376"/>
                      </a:lnTo>
                      <a:lnTo>
                        <a:pt x="103" y="586"/>
                      </a:lnTo>
                      <a:lnTo>
                        <a:pt x="75" y="821"/>
                      </a:lnTo>
                      <a:lnTo>
                        <a:pt x="75" y="1025"/>
                      </a:lnTo>
                      <a:lnTo>
                        <a:pt x="97" y="1007"/>
                      </a:lnTo>
                      <a:lnTo>
                        <a:pt x="145" y="930"/>
                      </a:lnTo>
                      <a:lnTo>
                        <a:pt x="164" y="815"/>
                      </a:lnTo>
                      <a:lnTo>
                        <a:pt x="207" y="815"/>
                      </a:lnTo>
                      <a:lnTo>
                        <a:pt x="261" y="841"/>
                      </a:lnTo>
                      <a:lnTo>
                        <a:pt x="226" y="936"/>
                      </a:lnTo>
                      <a:lnTo>
                        <a:pt x="145" y="1032"/>
                      </a:lnTo>
                      <a:lnTo>
                        <a:pt x="62" y="1127"/>
                      </a:lnTo>
                      <a:lnTo>
                        <a:pt x="21" y="1127"/>
                      </a:lnTo>
                      <a:lnTo>
                        <a:pt x="0" y="1090"/>
                      </a:lnTo>
                      <a:lnTo>
                        <a:pt x="0" y="1007"/>
                      </a:lnTo>
                      <a:lnTo>
                        <a:pt x="14" y="764"/>
                      </a:lnTo>
                      <a:lnTo>
                        <a:pt x="35" y="516"/>
                      </a:lnTo>
                      <a:lnTo>
                        <a:pt x="62" y="338"/>
                      </a:lnTo>
                      <a:lnTo>
                        <a:pt x="124" y="223"/>
                      </a:lnTo>
                      <a:close/>
                    </a:path>
                  </a:pathLst>
                </a:custGeom>
                <a:solidFill>
                  <a:srgbClr val="000000"/>
                </a:solidFill>
                <a:ln w="9525">
                  <a:noFill/>
                  <a:round/>
                  <a:headEnd/>
                  <a:tailEnd/>
                </a:ln>
              </p:spPr>
              <p:txBody>
                <a:bodyPr/>
                <a:lstStyle/>
                <a:p>
                  <a:endParaRPr lang="cs-CZ"/>
                </a:p>
              </p:txBody>
            </p:sp>
          </p:grpSp>
          <p:sp>
            <p:nvSpPr>
              <p:cNvPr id="22808" name="Oval 16"/>
              <p:cNvSpPr>
                <a:spLocks noChangeArrowheads="1"/>
              </p:cNvSpPr>
              <p:nvPr/>
            </p:nvSpPr>
            <p:spPr bwMode="auto">
              <a:xfrm>
                <a:off x="4262" y="143"/>
                <a:ext cx="848" cy="802"/>
              </a:xfrm>
              <a:prstGeom prst="ellipse">
                <a:avLst/>
              </a:prstGeom>
              <a:solidFill>
                <a:srgbClr val="000000"/>
              </a:solidFill>
              <a:ln w="9525">
                <a:noFill/>
                <a:round/>
                <a:headEnd/>
                <a:tailEnd/>
              </a:ln>
            </p:spPr>
            <p:txBody>
              <a:bodyPr/>
              <a:lstStyle/>
              <a:p>
                <a:endParaRPr lang="cs-CZ"/>
              </a:p>
            </p:txBody>
          </p:sp>
        </p:grpSp>
        <p:grpSp>
          <p:nvGrpSpPr>
            <p:cNvPr id="5" name="Group 17"/>
            <p:cNvGrpSpPr>
              <a:grpSpLocks/>
            </p:cNvGrpSpPr>
            <p:nvPr/>
          </p:nvGrpSpPr>
          <p:grpSpPr bwMode="auto">
            <a:xfrm>
              <a:off x="4296" y="189"/>
              <a:ext cx="756" cy="722"/>
              <a:chOff x="4296" y="189"/>
              <a:chExt cx="756" cy="722"/>
            </a:xfrm>
          </p:grpSpPr>
          <p:sp>
            <p:nvSpPr>
              <p:cNvPr id="22805" name="Oval 18"/>
              <p:cNvSpPr>
                <a:spLocks noChangeArrowheads="1"/>
              </p:cNvSpPr>
              <p:nvPr/>
            </p:nvSpPr>
            <p:spPr bwMode="auto">
              <a:xfrm>
                <a:off x="4296" y="189"/>
                <a:ext cx="756" cy="722"/>
              </a:xfrm>
              <a:prstGeom prst="ellipse">
                <a:avLst/>
              </a:prstGeom>
              <a:solidFill>
                <a:srgbClr val="FFFFFF"/>
              </a:solidFill>
              <a:ln w="9525">
                <a:noFill/>
                <a:round/>
                <a:headEnd/>
                <a:tailEnd/>
              </a:ln>
            </p:spPr>
            <p:txBody>
              <a:bodyPr/>
              <a:lstStyle/>
              <a:p>
                <a:endParaRPr lang="cs-CZ"/>
              </a:p>
            </p:txBody>
          </p:sp>
          <p:sp>
            <p:nvSpPr>
              <p:cNvPr id="22806" name="Freeform 19"/>
              <p:cNvSpPr>
                <a:spLocks/>
              </p:cNvSpPr>
              <p:nvPr/>
            </p:nvSpPr>
            <p:spPr bwMode="auto">
              <a:xfrm rot="-2978745">
                <a:off x="4440" y="456"/>
                <a:ext cx="203" cy="347"/>
              </a:xfrm>
              <a:custGeom>
                <a:avLst/>
                <a:gdLst>
                  <a:gd name="T0" fmla="*/ 51 w 406"/>
                  <a:gd name="T1" fmla="*/ 76 h 695"/>
                  <a:gd name="T2" fmla="*/ 20 w 406"/>
                  <a:gd name="T3" fmla="*/ 28 h 695"/>
                  <a:gd name="T4" fmla="*/ 34 w 406"/>
                  <a:gd name="T5" fmla="*/ 22 h 695"/>
                  <a:gd name="T6" fmla="*/ 0 w 406"/>
                  <a:gd name="T7" fmla="*/ 0 h 695"/>
                  <a:gd name="T8" fmla="*/ 1 w 406"/>
                  <a:gd name="T9" fmla="*/ 40 h 695"/>
                  <a:gd name="T10" fmla="*/ 12 w 406"/>
                  <a:gd name="T11" fmla="*/ 25 h 695"/>
                  <a:gd name="T12" fmla="*/ 45 w 406"/>
                  <a:gd name="T13" fmla="*/ 86 h 695"/>
                  <a:gd name="T14" fmla="*/ 51 w 406"/>
                  <a:gd name="T15" fmla="*/ 76 h 695"/>
                  <a:gd name="T16" fmla="*/ 0 60000 65536"/>
                  <a:gd name="T17" fmla="*/ 0 60000 65536"/>
                  <a:gd name="T18" fmla="*/ 0 60000 65536"/>
                  <a:gd name="T19" fmla="*/ 0 60000 65536"/>
                  <a:gd name="T20" fmla="*/ 0 60000 65536"/>
                  <a:gd name="T21" fmla="*/ 0 60000 65536"/>
                  <a:gd name="T22" fmla="*/ 0 60000 65536"/>
                  <a:gd name="T23" fmla="*/ 0 60000 65536"/>
                  <a:gd name="T24" fmla="*/ 0 w 406"/>
                  <a:gd name="T25" fmla="*/ 0 h 695"/>
                  <a:gd name="T26" fmla="*/ 406 w 406"/>
                  <a:gd name="T27" fmla="*/ 695 h 6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6" h="695">
                    <a:moveTo>
                      <a:pt x="406" y="610"/>
                    </a:moveTo>
                    <a:lnTo>
                      <a:pt x="154" y="230"/>
                    </a:lnTo>
                    <a:lnTo>
                      <a:pt x="269" y="176"/>
                    </a:lnTo>
                    <a:lnTo>
                      <a:pt x="0" y="0"/>
                    </a:lnTo>
                    <a:lnTo>
                      <a:pt x="8" y="320"/>
                    </a:lnTo>
                    <a:lnTo>
                      <a:pt x="89" y="206"/>
                    </a:lnTo>
                    <a:lnTo>
                      <a:pt x="358" y="695"/>
                    </a:lnTo>
                    <a:lnTo>
                      <a:pt x="406" y="610"/>
                    </a:lnTo>
                    <a:close/>
                  </a:path>
                </a:pathLst>
              </a:custGeom>
              <a:solidFill>
                <a:srgbClr val="000000"/>
              </a:solidFill>
              <a:ln w="9525">
                <a:noFill/>
                <a:round/>
                <a:headEnd/>
                <a:tailEnd/>
              </a:ln>
            </p:spPr>
            <p:txBody>
              <a:bodyPr/>
              <a:lstStyle/>
              <a:p>
                <a:endParaRPr lang="cs-CZ"/>
              </a:p>
            </p:txBody>
          </p:sp>
        </p:grpSp>
      </p:grpSp>
      <p:grpSp>
        <p:nvGrpSpPr>
          <p:cNvPr id="6" name="Group 20"/>
          <p:cNvGrpSpPr>
            <a:grpSpLocks/>
          </p:cNvGrpSpPr>
          <p:nvPr/>
        </p:nvGrpSpPr>
        <p:grpSpPr bwMode="auto">
          <a:xfrm>
            <a:off x="2989263" y="1233488"/>
            <a:ext cx="609600" cy="747712"/>
            <a:chOff x="4080" y="816"/>
            <a:chExt cx="1222" cy="1479"/>
          </a:xfrm>
        </p:grpSpPr>
        <p:sp>
          <p:nvSpPr>
            <p:cNvPr id="22792" name="Oval 21"/>
            <p:cNvSpPr>
              <a:spLocks noChangeArrowheads="1"/>
            </p:cNvSpPr>
            <p:nvPr/>
          </p:nvSpPr>
          <p:spPr bwMode="auto">
            <a:xfrm flipH="1">
              <a:off x="4080" y="816"/>
              <a:ext cx="848" cy="802"/>
            </a:xfrm>
            <a:prstGeom prst="ellipse">
              <a:avLst/>
            </a:prstGeom>
            <a:solidFill>
              <a:srgbClr val="000000"/>
            </a:solidFill>
            <a:ln w="9525">
              <a:noFill/>
              <a:round/>
              <a:headEnd/>
              <a:tailEnd/>
            </a:ln>
          </p:spPr>
          <p:txBody>
            <a:bodyPr/>
            <a:lstStyle/>
            <a:p>
              <a:endParaRPr lang="cs-CZ"/>
            </a:p>
          </p:txBody>
        </p:sp>
        <p:grpSp>
          <p:nvGrpSpPr>
            <p:cNvPr id="7" name="Group 22"/>
            <p:cNvGrpSpPr>
              <a:grpSpLocks/>
            </p:cNvGrpSpPr>
            <p:nvPr/>
          </p:nvGrpSpPr>
          <p:grpSpPr bwMode="auto">
            <a:xfrm>
              <a:off x="4138" y="862"/>
              <a:ext cx="1164" cy="1433"/>
              <a:chOff x="4138" y="862"/>
              <a:chExt cx="1164" cy="1433"/>
            </a:xfrm>
          </p:grpSpPr>
          <p:grpSp>
            <p:nvGrpSpPr>
              <p:cNvPr id="8" name="Group 23"/>
              <p:cNvGrpSpPr>
                <a:grpSpLocks/>
              </p:cNvGrpSpPr>
              <p:nvPr/>
            </p:nvGrpSpPr>
            <p:grpSpPr bwMode="auto">
              <a:xfrm flipH="1">
                <a:off x="4857" y="1084"/>
                <a:ext cx="445" cy="1211"/>
                <a:chOff x="1536" y="555"/>
                <a:chExt cx="445" cy="1211"/>
              </a:xfrm>
            </p:grpSpPr>
            <p:sp>
              <p:nvSpPr>
                <p:cNvPr id="22797" name="Freeform 24"/>
                <p:cNvSpPr>
                  <a:spLocks/>
                </p:cNvSpPr>
                <p:nvPr/>
              </p:nvSpPr>
              <p:spPr bwMode="auto">
                <a:xfrm>
                  <a:off x="1619" y="555"/>
                  <a:ext cx="245" cy="269"/>
                </a:xfrm>
                <a:custGeom>
                  <a:avLst/>
                  <a:gdLst>
                    <a:gd name="T0" fmla="*/ 15 w 490"/>
                    <a:gd name="T1" fmla="*/ 0 h 538"/>
                    <a:gd name="T2" fmla="*/ 26 w 490"/>
                    <a:gd name="T3" fmla="*/ 0 h 538"/>
                    <a:gd name="T4" fmla="*/ 36 w 490"/>
                    <a:gd name="T5" fmla="*/ 4 h 538"/>
                    <a:gd name="T6" fmla="*/ 42 w 490"/>
                    <a:gd name="T7" fmla="*/ 7 h 538"/>
                    <a:gd name="T8" fmla="*/ 46 w 490"/>
                    <a:gd name="T9" fmla="*/ 19 h 538"/>
                    <a:gd name="T10" fmla="*/ 48 w 490"/>
                    <a:gd name="T11" fmla="*/ 26 h 538"/>
                    <a:gd name="T12" fmla="*/ 58 w 490"/>
                    <a:gd name="T13" fmla="*/ 18 h 538"/>
                    <a:gd name="T14" fmla="*/ 61 w 490"/>
                    <a:gd name="T15" fmla="*/ 19 h 538"/>
                    <a:gd name="T16" fmla="*/ 61 w 490"/>
                    <a:gd name="T17" fmla="*/ 23 h 538"/>
                    <a:gd name="T18" fmla="*/ 48 w 490"/>
                    <a:gd name="T19" fmla="*/ 36 h 538"/>
                    <a:gd name="T20" fmla="*/ 48 w 490"/>
                    <a:gd name="T21" fmla="*/ 46 h 538"/>
                    <a:gd name="T22" fmla="*/ 46 w 490"/>
                    <a:gd name="T23" fmla="*/ 55 h 538"/>
                    <a:gd name="T24" fmla="*/ 42 w 490"/>
                    <a:gd name="T25" fmla="*/ 63 h 538"/>
                    <a:gd name="T26" fmla="*/ 36 w 490"/>
                    <a:gd name="T27" fmla="*/ 67 h 538"/>
                    <a:gd name="T28" fmla="*/ 28 w 490"/>
                    <a:gd name="T29" fmla="*/ 67 h 538"/>
                    <a:gd name="T30" fmla="*/ 18 w 490"/>
                    <a:gd name="T31" fmla="*/ 63 h 538"/>
                    <a:gd name="T32" fmla="*/ 11 w 490"/>
                    <a:gd name="T33" fmla="*/ 55 h 538"/>
                    <a:gd name="T34" fmla="*/ 6 w 490"/>
                    <a:gd name="T35" fmla="*/ 42 h 538"/>
                    <a:gd name="T36" fmla="*/ 1 w 490"/>
                    <a:gd name="T37" fmla="*/ 31 h 538"/>
                    <a:gd name="T38" fmla="*/ 0 w 490"/>
                    <a:gd name="T39" fmla="*/ 17 h 538"/>
                    <a:gd name="T40" fmla="*/ 3 w 490"/>
                    <a:gd name="T41" fmla="*/ 8 h 538"/>
                    <a:gd name="T42" fmla="*/ 6 w 490"/>
                    <a:gd name="T43" fmla="*/ 4 h 538"/>
                    <a:gd name="T44" fmla="*/ 15 w 490"/>
                    <a:gd name="T45" fmla="*/ 0 h 5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90"/>
                    <a:gd name="T70" fmla="*/ 0 h 538"/>
                    <a:gd name="T71" fmla="*/ 490 w 490"/>
                    <a:gd name="T72" fmla="*/ 538 h 5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90" h="538">
                      <a:moveTo>
                        <a:pt x="121" y="0"/>
                      </a:moveTo>
                      <a:lnTo>
                        <a:pt x="202" y="0"/>
                      </a:lnTo>
                      <a:lnTo>
                        <a:pt x="282" y="32"/>
                      </a:lnTo>
                      <a:lnTo>
                        <a:pt x="329" y="59"/>
                      </a:lnTo>
                      <a:lnTo>
                        <a:pt x="362" y="156"/>
                      </a:lnTo>
                      <a:lnTo>
                        <a:pt x="383" y="215"/>
                      </a:lnTo>
                      <a:lnTo>
                        <a:pt x="463" y="150"/>
                      </a:lnTo>
                      <a:lnTo>
                        <a:pt x="490" y="156"/>
                      </a:lnTo>
                      <a:lnTo>
                        <a:pt x="484" y="187"/>
                      </a:lnTo>
                      <a:lnTo>
                        <a:pt x="383" y="292"/>
                      </a:lnTo>
                      <a:lnTo>
                        <a:pt x="383" y="369"/>
                      </a:lnTo>
                      <a:lnTo>
                        <a:pt x="362" y="447"/>
                      </a:lnTo>
                      <a:lnTo>
                        <a:pt x="329" y="506"/>
                      </a:lnTo>
                      <a:lnTo>
                        <a:pt x="282" y="538"/>
                      </a:lnTo>
                      <a:lnTo>
                        <a:pt x="222" y="538"/>
                      </a:lnTo>
                      <a:lnTo>
                        <a:pt x="140" y="506"/>
                      </a:lnTo>
                      <a:lnTo>
                        <a:pt x="87" y="441"/>
                      </a:lnTo>
                      <a:lnTo>
                        <a:pt x="41" y="343"/>
                      </a:lnTo>
                      <a:lnTo>
                        <a:pt x="6" y="252"/>
                      </a:lnTo>
                      <a:lnTo>
                        <a:pt x="0" y="130"/>
                      </a:lnTo>
                      <a:lnTo>
                        <a:pt x="20" y="71"/>
                      </a:lnTo>
                      <a:lnTo>
                        <a:pt x="47" y="32"/>
                      </a:lnTo>
                      <a:lnTo>
                        <a:pt x="121" y="0"/>
                      </a:lnTo>
                      <a:close/>
                    </a:path>
                  </a:pathLst>
                </a:custGeom>
                <a:solidFill>
                  <a:srgbClr val="000000"/>
                </a:solidFill>
                <a:ln w="9525">
                  <a:noFill/>
                  <a:round/>
                  <a:headEnd/>
                  <a:tailEnd/>
                </a:ln>
              </p:spPr>
              <p:txBody>
                <a:bodyPr/>
                <a:lstStyle/>
                <a:p>
                  <a:endParaRPr lang="cs-CZ"/>
                </a:p>
              </p:txBody>
            </p:sp>
            <p:sp>
              <p:nvSpPr>
                <p:cNvPr id="22798" name="Freeform 25"/>
                <p:cNvSpPr>
                  <a:spLocks/>
                </p:cNvSpPr>
                <p:nvPr/>
              </p:nvSpPr>
              <p:spPr bwMode="auto">
                <a:xfrm>
                  <a:off x="1670" y="858"/>
                  <a:ext cx="173" cy="464"/>
                </a:xfrm>
                <a:custGeom>
                  <a:avLst/>
                  <a:gdLst>
                    <a:gd name="T0" fmla="*/ 5 w 347"/>
                    <a:gd name="T1" fmla="*/ 4 h 929"/>
                    <a:gd name="T2" fmla="*/ 12 w 347"/>
                    <a:gd name="T3" fmla="*/ 0 h 929"/>
                    <a:gd name="T4" fmla="*/ 22 w 347"/>
                    <a:gd name="T5" fmla="*/ 0 h 929"/>
                    <a:gd name="T6" fmla="*/ 30 w 347"/>
                    <a:gd name="T7" fmla="*/ 2 h 929"/>
                    <a:gd name="T8" fmla="*/ 35 w 347"/>
                    <a:gd name="T9" fmla="*/ 11 h 929"/>
                    <a:gd name="T10" fmla="*/ 40 w 347"/>
                    <a:gd name="T11" fmla="*/ 25 h 929"/>
                    <a:gd name="T12" fmla="*/ 42 w 347"/>
                    <a:gd name="T13" fmla="*/ 41 h 929"/>
                    <a:gd name="T14" fmla="*/ 43 w 347"/>
                    <a:gd name="T15" fmla="*/ 60 h 929"/>
                    <a:gd name="T16" fmla="*/ 43 w 347"/>
                    <a:gd name="T17" fmla="*/ 82 h 929"/>
                    <a:gd name="T18" fmla="*/ 40 w 347"/>
                    <a:gd name="T19" fmla="*/ 100 h 929"/>
                    <a:gd name="T20" fmla="*/ 35 w 347"/>
                    <a:gd name="T21" fmla="*/ 109 h 929"/>
                    <a:gd name="T22" fmla="*/ 23 w 347"/>
                    <a:gd name="T23" fmla="*/ 116 h 929"/>
                    <a:gd name="T24" fmla="*/ 17 w 347"/>
                    <a:gd name="T25" fmla="*/ 114 h 929"/>
                    <a:gd name="T26" fmla="*/ 10 w 347"/>
                    <a:gd name="T27" fmla="*/ 107 h 929"/>
                    <a:gd name="T28" fmla="*/ 7 w 347"/>
                    <a:gd name="T29" fmla="*/ 96 h 929"/>
                    <a:gd name="T30" fmla="*/ 5 w 347"/>
                    <a:gd name="T31" fmla="*/ 77 h 929"/>
                    <a:gd name="T32" fmla="*/ 7 w 347"/>
                    <a:gd name="T33" fmla="*/ 64 h 929"/>
                    <a:gd name="T34" fmla="*/ 7 w 347"/>
                    <a:gd name="T35" fmla="*/ 49 h 929"/>
                    <a:gd name="T36" fmla="*/ 3 w 347"/>
                    <a:gd name="T37" fmla="*/ 40 h 929"/>
                    <a:gd name="T38" fmla="*/ 0 w 347"/>
                    <a:gd name="T39" fmla="*/ 27 h 929"/>
                    <a:gd name="T40" fmla="*/ 0 w 347"/>
                    <a:gd name="T41" fmla="*/ 13 h 929"/>
                    <a:gd name="T42" fmla="*/ 5 w 347"/>
                    <a:gd name="T43" fmla="*/ 4 h 9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7"/>
                    <a:gd name="T67" fmla="*/ 0 h 929"/>
                    <a:gd name="T68" fmla="*/ 347 w 347"/>
                    <a:gd name="T69" fmla="*/ 929 h 9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7" h="929">
                      <a:moveTo>
                        <a:pt x="47" y="32"/>
                      </a:moveTo>
                      <a:lnTo>
                        <a:pt x="100" y="0"/>
                      </a:lnTo>
                      <a:lnTo>
                        <a:pt x="180" y="0"/>
                      </a:lnTo>
                      <a:lnTo>
                        <a:pt x="240" y="20"/>
                      </a:lnTo>
                      <a:lnTo>
                        <a:pt x="281" y="89"/>
                      </a:lnTo>
                      <a:lnTo>
                        <a:pt x="320" y="206"/>
                      </a:lnTo>
                      <a:lnTo>
                        <a:pt x="341" y="334"/>
                      </a:lnTo>
                      <a:lnTo>
                        <a:pt x="347" y="486"/>
                      </a:lnTo>
                      <a:lnTo>
                        <a:pt x="347" y="660"/>
                      </a:lnTo>
                      <a:lnTo>
                        <a:pt x="320" y="800"/>
                      </a:lnTo>
                      <a:lnTo>
                        <a:pt x="281" y="877"/>
                      </a:lnTo>
                      <a:lnTo>
                        <a:pt x="187" y="929"/>
                      </a:lnTo>
                      <a:lnTo>
                        <a:pt x="140" y="917"/>
                      </a:lnTo>
                      <a:lnTo>
                        <a:pt x="80" y="858"/>
                      </a:lnTo>
                      <a:lnTo>
                        <a:pt x="60" y="775"/>
                      </a:lnTo>
                      <a:lnTo>
                        <a:pt x="41" y="621"/>
                      </a:lnTo>
                      <a:lnTo>
                        <a:pt x="60" y="512"/>
                      </a:lnTo>
                      <a:lnTo>
                        <a:pt x="60" y="397"/>
                      </a:lnTo>
                      <a:lnTo>
                        <a:pt x="27" y="320"/>
                      </a:lnTo>
                      <a:lnTo>
                        <a:pt x="0" y="218"/>
                      </a:lnTo>
                      <a:lnTo>
                        <a:pt x="0" y="109"/>
                      </a:lnTo>
                      <a:lnTo>
                        <a:pt x="47" y="32"/>
                      </a:lnTo>
                      <a:close/>
                    </a:path>
                  </a:pathLst>
                </a:custGeom>
                <a:solidFill>
                  <a:srgbClr val="000000"/>
                </a:solidFill>
                <a:ln w="9525">
                  <a:noFill/>
                  <a:round/>
                  <a:headEnd/>
                  <a:tailEnd/>
                </a:ln>
              </p:spPr>
              <p:txBody>
                <a:bodyPr/>
                <a:lstStyle/>
                <a:p>
                  <a:endParaRPr lang="cs-CZ"/>
                </a:p>
              </p:txBody>
            </p:sp>
            <p:sp>
              <p:nvSpPr>
                <p:cNvPr id="22799" name="Freeform 26"/>
                <p:cNvSpPr>
                  <a:spLocks/>
                </p:cNvSpPr>
                <p:nvPr/>
              </p:nvSpPr>
              <p:spPr bwMode="auto">
                <a:xfrm>
                  <a:off x="1751" y="875"/>
                  <a:ext cx="230" cy="459"/>
                </a:xfrm>
                <a:custGeom>
                  <a:avLst/>
                  <a:gdLst>
                    <a:gd name="T0" fmla="*/ 7 w 460"/>
                    <a:gd name="T1" fmla="*/ 0 h 918"/>
                    <a:gd name="T2" fmla="*/ 26 w 460"/>
                    <a:gd name="T3" fmla="*/ 4 h 918"/>
                    <a:gd name="T4" fmla="*/ 40 w 460"/>
                    <a:gd name="T5" fmla="*/ 14 h 918"/>
                    <a:gd name="T6" fmla="*/ 50 w 460"/>
                    <a:gd name="T7" fmla="*/ 29 h 918"/>
                    <a:gd name="T8" fmla="*/ 57 w 460"/>
                    <a:gd name="T9" fmla="*/ 45 h 918"/>
                    <a:gd name="T10" fmla="*/ 58 w 460"/>
                    <a:gd name="T11" fmla="*/ 61 h 918"/>
                    <a:gd name="T12" fmla="*/ 53 w 460"/>
                    <a:gd name="T13" fmla="*/ 73 h 918"/>
                    <a:gd name="T14" fmla="*/ 40 w 460"/>
                    <a:gd name="T15" fmla="*/ 81 h 918"/>
                    <a:gd name="T16" fmla="*/ 30 w 460"/>
                    <a:gd name="T17" fmla="*/ 86 h 918"/>
                    <a:gd name="T18" fmla="*/ 30 w 460"/>
                    <a:gd name="T19" fmla="*/ 90 h 918"/>
                    <a:gd name="T20" fmla="*/ 37 w 460"/>
                    <a:gd name="T21" fmla="*/ 96 h 918"/>
                    <a:gd name="T22" fmla="*/ 40 w 460"/>
                    <a:gd name="T23" fmla="*/ 108 h 918"/>
                    <a:gd name="T24" fmla="*/ 37 w 460"/>
                    <a:gd name="T25" fmla="*/ 115 h 918"/>
                    <a:gd name="T26" fmla="*/ 33 w 460"/>
                    <a:gd name="T27" fmla="*/ 112 h 918"/>
                    <a:gd name="T28" fmla="*/ 33 w 460"/>
                    <a:gd name="T29" fmla="*/ 106 h 918"/>
                    <a:gd name="T30" fmla="*/ 29 w 460"/>
                    <a:gd name="T31" fmla="*/ 96 h 918"/>
                    <a:gd name="T32" fmla="*/ 25 w 460"/>
                    <a:gd name="T33" fmla="*/ 90 h 918"/>
                    <a:gd name="T34" fmla="*/ 23 w 460"/>
                    <a:gd name="T35" fmla="*/ 83 h 918"/>
                    <a:gd name="T36" fmla="*/ 30 w 460"/>
                    <a:gd name="T37" fmla="*/ 78 h 918"/>
                    <a:gd name="T38" fmla="*/ 45 w 460"/>
                    <a:gd name="T39" fmla="*/ 69 h 918"/>
                    <a:gd name="T40" fmla="*/ 50 w 460"/>
                    <a:gd name="T41" fmla="*/ 59 h 918"/>
                    <a:gd name="T42" fmla="*/ 50 w 460"/>
                    <a:gd name="T43" fmla="*/ 50 h 918"/>
                    <a:gd name="T44" fmla="*/ 43 w 460"/>
                    <a:gd name="T45" fmla="*/ 36 h 918"/>
                    <a:gd name="T46" fmla="*/ 30 w 460"/>
                    <a:gd name="T47" fmla="*/ 23 h 918"/>
                    <a:gd name="T48" fmla="*/ 23 w 460"/>
                    <a:gd name="T49" fmla="*/ 16 h 918"/>
                    <a:gd name="T50" fmla="*/ 12 w 460"/>
                    <a:gd name="T51" fmla="*/ 14 h 918"/>
                    <a:gd name="T52" fmla="*/ 0 w 460"/>
                    <a:gd name="T53" fmla="*/ 11 h 918"/>
                    <a:gd name="T54" fmla="*/ 7 w 460"/>
                    <a:gd name="T55" fmla="*/ 0 h 9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918"/>
                    <a:gd name="T86" fmla="*/ 460 w 460"/>
                    <a:gd name="T87" fmla="*/ 918 h 9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918">
                      <a:moveTo>
                        <a:pt x="53" y="0"/>
                      </a:moveTo>
                      <a:lnTo>
                        <a:pt x="201" y="32"/>
                      </a:lnTo>
                      <a:lnTo>
                        <a:pt x="314" y="109"/>
                      </a:lnTo>
                      <a:lnTo>
                        <a:pt x="400" y="237"/>
                      </a:lnTo>
                      <a:lnTo>
                        <a:pt x="454" y="359"/>
                      </a:lnTo>
                      <a:lnTo>
                        <a:pt x="460" y="494"/>
                      </a:lnTo>
                      <a:lnTo>
                        <a:pt x="419" y="584"/>
                      </a:lnTo>
                      <a:lnTo>
                        <a:pt x="320" y="642"/>
                      </a:lnTo>
                      <a:lnTo>
                        <a:pt x="240" y="681"/>
                      </a:lnTo>
                      <a:lnTo>
                        <a:pt x="240" y="719"/>
                      </a:lnTo>
                      <a:lnTo>
                        <a:pt x="293" y="764"/>
                      </a:lnTo>
                      <a:lnTo>
                        <a:pt x="320" y="860"/>
                      </a:lnTo>
                      <a:lnTo>
                        <a:pt x="293" y="918"/>
                      </a:lnTo>
                      <a:lnTo>
                        <a:pt x="259" y="892"/>
                      </a:lnTo>
                      <a:lnTo>
                        <a:pt x="259" y="841"/>
                      </a:lnTo>
                      <a:lnTo>
                        <a:pt x="234" y="764"/>
                      </a:lnTo>
                      <a:lnTo>
                        <a:pt x="193" y="719"/>
                      </a:lnTo>
                      <a:lnTo>
                        <a:pt x="179" y="661"/>
                      </a:lnTo>
                      <a:lnTo>
                        <a:pt x="240" y="622"/>
                      </a:lnTo>
                      <a:lnTo>
                        <a:pt x="353" y="545"/>
                      </a:lnTo>
                      <a:lnTo>
                        <a:pt x="400" y="476"/>
                      </a:lnTo>
                      <a:lnTo>
                        <a:pt x="400" y="399"/>
                      </a:lnTo>
                      <a:lnTo>
                        <a:pt x="339" y="282"/>
                      </a:lnTo>
                      <a:lnTo>
                        <a:pt x="240" y="180"/>
                      </a:lnTo>
                      <a:lnTo>
                        <a:pt x="179" y="128"/>
                      </a:lnTo>
                      <a:lnTo>
                        <a:pt x="93" y="109"/>
                      </a:lnTo>
                      <a:lnTo>
                        <a:pt x="0" y="83"/>
                      </a:lnTo>
                      <a:lnTo>
                        <a:pt x="53" y="0"/>
                      </a:lnTo>
                      <a:close/>
                    </a:path>
                  </a:pathLst>
                </a:custGeom>
                <a:solidFill>
                  <a:srgbClr val="000000"/>
                </a:solidFill>
                <a:ln w="9525">
                  <a:noFill/>
                  <a:round/>
                  <a:headEnd/>
                  <a:tailEnd/>
                </a:ln>
              </p:spPr>
              <p:txBody>
                <a:bodyPr/>
                <a:lstStyle/>
                <a:p>
                  <a:endParaRPr lang="cs-CZ"/>
                </a:p>
              </p:txBody>
            </p:sp>
            <p:sp>
              <p:nvSpPr>
                <p:cNvPr id="22800" name="Freeform 27"/>
                <p:cNvSpPr>
                  <a:spLocks/>
                </p:cNvSpPr>
                <p:nvPr/>
              </p:nvSpPr>
              <p:spPr bwMode="auto">
                <a:xfrm>
                  <a:off x="1536" y="873"/>
                  <a:ext cx="170" cy="431"/>
                </a:xfrm>
                <a:custGeom>
                  <a:avLst/>
                  <a:gdLst>
                    <a:gd name="T0" fmla="*/ 26 w 341"/>
                    <a:gd name="T1" fmla="*/ 5 h 861"/>
                    <a:gd name="T2" fmla="*/ 35 w 341"/>
                    <a:gd name="T3" fmla="*/ 0 h 861"/>
                    <a:gd name="T4" fmla="*/ 42 w 341"/>
                    <a:gd name="T5" fmla="*/ 1 h 861"/>
                    <a:gd name="T6" fmla="*/ 41 w 341"/>
                    <a:gd name="T7" fmla="*/ 10 h 861"/>
                    <a:gd name="T8" fmla="*/ 36 w 341"/>
                    <a:gd name="T9" fmla="*/ 15 h 861"/>
                    <a:gd name="T10" fmla="*/ 29 w 341"/>
                    <a:gd name="T11" fmla="*/ 19 h 861"/>
                    <a:gd name="T12" fmla="*/ 20 w 341"/>
                    <a:gd name="T13" fmla="*/ 29 h 861"/>
                    <a:gd name="T14" fmla="*/ 10 w 341"/>
                    <a:gd name="T15" fmla="*/ 44 h 861"/>
                    <a:gd name="T16" fmla="*/ 7 w 341"/>
                    <a:gd name="T17" fmla="*/ 56 h 861"/>
                    <a:gd name="T18" fmla="*/ 9 w 341"/>
                    <a:gd name="T19" fmla="*/ 63 h 861"/>
                    <a:gd name="T20" fmla="*/ 11 w 341"/>
                    <a:gd name="T21" fmla="*/ 67 h 861"/>
                    <a:gd name="T22" fmla="*/ 22 w 341"/>
                    <a:gd name="T23" fmla="*/ 72 h 861"/>
                    <a:gd name="T24" fmla="*/ 32 w 341"/>
                    <a:gd name="T25" fmla="*/ 75 h 861"/>
                    <a:gd name="T26" fmla="*/ 36 w 341"/>
                    <a:gd name="T27" fmla="*/ 79 h 861"/>
                    <a:gd name="T28" fmla="*/ 37 w 341"/>
                    <a:gd name="T29" fmla="*/ 82 h 861"/>
                    <a:gd name="T30" fmla="*/ 31 w 341"/>
                    <a:gd name="T31" fmla="*/ 89 h 861"/>
                    <a:gd name="T32" fmla="*/ 29 w 341"/>
                    <a:gd name="T33" fmla="*/ 97 h 861"/>
                    <a:gd name="T34" fmla="*/ 26 w 341"/>
                    <a:gd name="T35" fmla="*/ 108 h 861"/>
                    <a:gd name="T36" fmla="*/ 21 w 341"/>
                    <a:gd name="T37" fmla="*/ 106 h 861"/>
                    <a:gd name="T38" fmla="*/ 21 w 341"/>
                    <a:gd name="T39" fmla="*/ 98 h 861"/>
                    <a:gd name="T40" fmla="*/ 24 w 341"/>
                    <a:gd name="T41" fmla="*/ 86 h 861"/>
                    <a:gd name="T42" fmla="*/ 29 w 341"/>
                    <a:gd name="T43" fmla="*/ 82 h 861"/>
                    <a:gd name="T44" fmla="*/ 20 w 341"/>
                    <a:gd name="T45" fmla="*/ 77 h 861"/>
                    <a:gd name="T46" fmla="*/ 9 w 341"/>
                    <a:gd name="T47" fmla="*/ 72 h 861"/>
                    <a:gd name="T48" fmla="*/ 0 w 341"/>
                    <a:gd name="T49" fmla="*/ 65 h 861"/>
                    <a:gd name="T50" fmla="*/ 0 w 341"/>
                    <a:gd name="T51" fmla="*/ 56 h 861"/>
                    <a:gd name="T52" fmla="*/ 2 w 341"/>
                    <a:gd name="T53" fmla="*/ 41 h 861"/>
                    <a:gd name="T54" fmla="*/ 10 w 341"/>
                    <a:gd name="T55" fmla="*/ 26 h 861"/>
                    <a:gd name="T56" fmla="*/ 19 w 341"/>
                    <a:gd name="T57" fmla="*/ 14 h 861"/>
                    <a:gd name="T58" fmla="*/ 26 w 341"/>
                    <a:gd name="T59" fmla="*/ 5 h 8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1"/>
                    <a:gd name="T91" fmla="*/ 0 h 861"/>
                    <a:gd name="T92" fmla="*/ 341 w 341"/>
                    <a:gd name="T93" fmla="*/ 861 h 8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1" h="861">
                      <a:moveTo>
                        <a:pt x="214" y="39"/>
                      </a:moveTo>
                      <a:lnTo>
                        <a:pt x="281" y="0"/>
                      </a:lnTo>
                      <a:lnTo>
                        <a:pt x="341" y="6"/>
                      </a:lnTo>
                      <a:lnTo>
                        <a:pt x="335" y="77"/>
                      </a:lnTo>
                      <a:lnTo>
                        <a:pt x="294" y="116"/>
                      </a:lnTo>
                      <a:lnTo>
                        <a:pt x="234" y="148"/>
                      </a:lnTo>
                      <a:lnTo>
                        <a:pt x="160" y="231"/>
                      </a:lnTo>
                      <a:lnTo>
                        <a:pt x="80" y="347"/>
                      </a:lnTo>
                      <a:lnTo>
                        <a:pt x="60" y="443"/>
                      </a:lnTo>
                      <a:lnTo>
                        <a:pt x="74" y="501"/>
                      </a:lnTo>
                      <a:lnTo>
                        <a:pt x="94" y="534"/>
                      </a:lnTo>
                      <a:lnTo>
                        <a:pt x="181" y="572"/>
                      </a:lnTo>
                      <a:lnTo>
                        <a:pt x="261" y="597"/>
                      </a:lnTo>
                      <a:lnTo>
                        <a:pt x="294" y="630"/>
                      </a:lnTo>
                      <a:lnTo>
                        <a:pt x="300" y="656"/>
                      </a:lnTo>
                      <a:lnTo>
                        <a:pt x="253" y="707"/>
                      </a:lnTo>
                      <a:lnTo>
                        <a:pt x="234" y="771"/>
                      </a:lnTo>
                      <a:lnTo>
                        <a:pt x="214" y="861"/>
                      </a:lnTo>
                      <a:lnTo>
                        <a:pt x="173" y="848"/>
                      </a:lnTo>
                      <a:lnTo>
                        <a:pt x="173" y="784"/>
                      </a:lnTo>
                      <a:lnTo>
                        <a:pt x="195" y="688"/>
                      </a:lnTo>
                      <a:lnTo>
                        <a:pt x="234" y="649"/>
                      </a:lnTo>
                      <a:lnTo>
                        <a:pt x="160" y="611"/>
                      </a:lnTo>
                      <a:lnTo>
                        <a:pt x="74" y="572"/>
                      </a:lnTo>
                      <a:lnTo>
                        <a:pt x="0" y="514"/>
                      </a:lnTo>
                      <a:lnTo>
                        <a:pt x="0" y="443"/>
                      </a:lnTo>
                      <a:lnTo>
                        <a:pt x="20" y="321"/>
                      </a:lnTo>
                      <a:lnTo>
                        <a:pt x="80" y="205"/>
                      </a:lnTo>
                      <a:lnTo>
                        <a:pt x="154" y="108"/>
                      </a:lnTo>
                      <a:lnTo>
                        <a:pt x="214" y="39"/>
                      </a:lnTo>
                      <a:close/>
                    </a:path>
                  </a:pathLst>
                </a:custGeom>
                <a:solidFill>
                  <a:srgbClr val="000000"/>
                </a:solidFill>
                <a:ln w="9525">
                  <a:noFill/>
                  <a:round/>
                  <a:headEnd/>
                  <a:tailEnd/>
                </a:ln>
              </p:spPr>
              <p:txBody>
                <a:bodyPr/>
                <a:lstStyle/>
                <a:p>
                  <a:endParaRPr lang="cs-CZ"/>
                </a:p>
              </p:txBody>
            </p:sp>
            <p:sp>
              <p:nvSpPr>
                <p:cNvPr id="22801" name="Freeform 28"/>
                <p:cNvSpPr>
                  <a:spLocks/>
                </p:cNvSpPr>
                <p:nvPr/>
              </p:nvSpPr>
              <p:spPr bwMode="auto">
                <a:xfrm>
                  <a:off x="1765" y="1252"/>
                  <a:ext cx="202" cy="514"/>
                </a:xfrm>
                <a:custGeom>
                  <a:avLst/>
                  <a:gdLst>
                    <a:gd name="T0" fmla="*/ 4 w 402"/>
                    <a:gd name="T1" fmla="*/ 0 h 1028"/>
                    <a:gd name="T2" fmla="*/ 15 w 402"/>
                    <a:gd name="T3" fmla="*/ 4 h 1028"/>
                    <a:gd name="T4" fmla="*/ 21 w 402"/>
                    <a:gd name="T5" fmla="*/ 16 h 1028"/>
                    <a:gd name="T6" fmla="*/ 23 w 402"/>
                    <a:gd name="T7" fmla="*/ 38 h 1028"/>
                    <a:gd name="T8" fmla="*/ 21 w 402"/>
                    <a:gd name="T9" fmla="*/ 74 h 1028"/>
                    <a:gd name="T10" fmla="*/ 16 w 402"/>
                    <a:gd name="T11" fmla="*/ 102 h 1028"/>
                    <a:gd name="T12" fmla="*/ 14 w 402"/>
                    <a:gd name="T13" fmla="*/ 114 h 1028"/>
                    <a:gd name="T14" fmla="*/ 19 w 402"/>
                    <a:gd name="T15" fmla="*/ 116 h 1028"/>
                    <a:gd name="T16" fmla="*/ 29 w 402"/>
                    <a:gd name="T17" fmla="*/ 107 h 1028"/>
                    <a:gd name="T18" fmla="*/ 41 w 402"/>
                    <a:gd name="T19" fmla="*/ 99 h 1028"/>
                    <a:gd name="T20" fmla="*/ 44 w 402"/>
                    <a:gd name="T21" fmla="*/ 100 h 1028"/>
                    <a:gd name="T22" fmla="*/ 51 w 402"/>
                    <a:gd name="T23" fmla="*/ 105 h 1028"/>
                    <a:gd name="T24" fmla="*/ 51 w 402"/>
                    <a:gd name="T25" fmla="*/ 107 h 1028"/>
                    <a:gd name="T26" fmla="*/ 37 w 402"/>
                    <a:gd name="T27" fmla="*/ 114 h 1028"/>
                    <a:gd name="T28" fmla="*/ 21 w 402"/>
                    <a:gd name="T29" fmla="*/ 122 h 1028"/>
                    <a:gd name="T30" fmla="*/ 9 w 402"/>
                    <a:gd name="T31" fmla="*/ 129 h 1028"/>
                    <a:gd name="T32" fmla="*/ 3 w 402"/>
                    <a:gd name="T33" fmla="*/ 127 h 1028"/>
                    <a:gd name="T34" fmla="*/ 3 w 402"/>
                    <a:gd name="T35" fmla="*/ 119 h 1028"/>
                    <a:gd name="T36" fmla="*/ 8 w 402"/>
                    <a:gd name="T37" fmla="*/ 109 h 1028"/>
                    <a:gd name="T38" fmla="*/ 11 w 402"/>
                    <a:gd name="T39" fmla="*/ 87 h 1028"/>
                    <a:gd name="T40" fmla="*/ 14 w 402"/>
                    <a:gd name="T41" fmla="*/ 62 h 1028"/>
                    <a:gd name="T42" fmla="*/ 15 w 402"/>
                    <a:gd name="T43" fmla="*/ 33 h 1028"/>
                    <a:gd name="T44" fmla="*/ 9 w 402"/>
                    <a:gd name="T45" fmla="*/ 16 h 1028"/>
                    <a:gd name="T46" fmla="*/ 0 w 402"/>
                    <a:gd name="T47" fmla="*/ 8 h 1028"/>
                    <a:gd name="T48" fmla="*/ 4 w 402"/>
                    <a:gd name="T49" fmla="*/ 0 h 10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2"/>
                    <a:gd name="T76" fmla="*/ 0 h 1028"/>
                    <a:gd name="T77" fmla="*/ 402 w 402"/>
                    <a:gd name="T78" fmla="*/ 1028 h 10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2" h="1028">
                      <a:moveTo>
                        <a:pt x="27" y="0"/>
                      </a:moveTo>
                      <a:lnTo>
                        <a:pt x="120" y="38"/>
                      </a:lnTo>
                      <a:lnTo>
                        <a:pt x="167" y="135"/>
                      </a:lnTo>
                      <a:lnTo>
                        <a:pt x="181" y="307"/>
                      </a:lnTo>
                      <a:lnTo>
                        <a:pt x="167" y="593"/>
                      </a:lnTo>
                      <a:lnTo>
                        <a:pt x="128" y="817"/>
                      </a:lnTo>
                      <a:lnTo>
                        <a:pt x="107" y="913"/>
                      </a:lnTo>
                      <a:lnTo>
                        <a:pt x="147" y="933"/>
                      </a:lnTo>
                      <a:lnTo>
                        <a:pt x="227" y="856"/>
                      </a:lnTo>
                      <a:lnTo>
                        <a:pt x="322" y="799"/>
                      </a:lnTo>
                      <a:lnTo>
                        <a:pt x="348" y="805"/>
                      </a:lnTo>
                      <a:lnTo>
                        <a:pt x="402" y="842"/>
                      </a:lnTo>
                      <a:lnTo>
                        <a:pt x="402" y="862"/>
                      </a:lnTo>
                      <a:lnTo>
                        <a:pt x="288" y="913"/>
                      </a:lnTo>
                      <a:lnTo>
                        <a:pt x="167" y="977"/>
                      </a:lnTo>
                      <a:lnTo>
                        <a:pt x="68" y="1028"/>
                      </a:lnTo>
                      <a:lnTo>
                        <a:pt x="19" y="1016"/>
                      </a:lnTo>
                      <a:lnTo>
                        <a:pt x="19" y="957"/>
                      </a:lnTo>
                      <a:lnTo>
                        <a:pt x="60" y="874"/>
                      </a:lnTo>
                      <a:lnTo>
                        <a:pt x="87" y="702"/>
                      </a:lnTo>
                      <a:lnTo>
                        <a:pt x="107" y="498"/>
                      </a:lnTo>
                      <a:lnTo>
                        <a:pt x="120" y="269"/>
                      </a:lnTo>
                      <a:lnTo>
                        <a:pt x="68" y="129"/>
                      </a:lnTo>
                      <a:lnTo>
                        <a:pt x="0" y="71"/>
                      </a:lnTo>
                      <a:lnTo>
                        <a:pt x="27" y="0"/>
                      </a:lnTo>
                      <a:close/>
                    </a:path>
                  </a:pathLst>
                </a:custGeom>
                <a:solidFill>
                  <a:srgbClr val="000000"/>
                </a:solidFill>
                <a:ln w="9525">
                  <a:noFill/>
                  <a:round/>
                  <a:headEnd/>
                  <a:tailEnd/>
                </a:ln>
              </p:spPr>
              <p:txBody>
                <a:bodyPr/>
                <a:lstStyle/>
                <a:p>
                  <a:endParaRPr lang="cs-CZ"/>
                </a:p>
              </p:txBody>
            </p:sp>
            <p:sp>
              <p:nvSpPr>
                <p:cNvPr id="22802" name="Freeform 29"/>
                <p:cNvSpPr>
                  <a:spLocks/>
                </p:cNvSpPr>
                <p:nvPr/>
              </p:nvSpPr>
              <p:spPr bwMode="auto">
                <a:xfrm>
                  <a:off x="1622" y="1200"/>
                  <a:ext cx="155" cy="563"/>
                </a:xfrm>
                <a:custGeom>
                  <a:avLst/>
                  <a:gdLst>
                    <a:gd name="T0" fmla="*/ 16 w 309"/>
                    <a:gd name="T1" fmla="*/ 27 h 1127"/>
                    <a:gd name="T2" fmla="*/ 26 w 309"/>
                    <a:gd name="T3" fmla="*/ 6 h 1127"/>
                    <a:gd name="T4" fmla="*/ 36 w 309"/>
                    <a:gd name="T5" fmla="*/ 0 h 1127"/>
                    <a:gd name="T6" fmla="*/ 39 w 309"/>
                    <a:gd name="T7" fmla="*/ 4 h 1127"/>
                    <a:gd name="T8" fmla="*/ 36 w 309"/>
                    <a:gd name="T9" fmla="*/ 11 h 1127"/>
                    <a:gd name="T10" fmla="*/ 26 w 309"/>
                    <a:gd name="T11" fmla="*/ 28 h 1127"/>
                    <a:gd name="T12" fmla="*/ 19 w 309"/>
                    <a:gd name="T13" fmla="*/ 47 h 1127"/>
                    <a:gd name="T14" fmla="*/ 13 w 309"/>
                    <a:gd name="T15" fmla="*/ 73 h 1127"/>
                    <a:gd name="T16" fmla="*/ 10 w 309"/>
                    <a:gd name="T17" fmla="*/ 102 h 1127"/>
                    <a:gd name="T18" fmla="*/ 10 w 309"/>
                    <a:gd name="T19" fmla="*/ 128 h 1127"/>
                    <a:gd name="T20" fmla="*/ 13 w 309"/>
                    <a:gd name="T21" fmla="*/ 125 h 1127"/>
                    <a:gd name="T22" fmla="*/ 19 w 309"/>
                    <a:gd name="T23" fmla="*/ 116 h 1127"/>
                    <a:gd name="T24" fmla="*/ 21 w 309"/>
                    <a:gd name="T25" fmla="*/ 101 h 1127"/>
                    <a:gd name="T26" fmla="*/ 26 w 309"/>
                    <a:gd name="T27" fmla="*/ 101 h 1127"/>
                    <a:gd name="T28" fmla="*/ 33 w 309"/>
                    <a:gd name="T29" fmla="*/ 105 h 1127"/>
                    <a:gd name="T30" fmla="*/ 29 w 309"/>
                    <a:gd name="T31" fmla="*/ 117 h 1127"/>
                    <a:gd name="T32" fmla="*/ 19 w 309"/>
                    <a:gd name="T33" fmla="*/ 129 h 1127"/>
                    <a:gd name="T34" fmla="*/ 8 w 309"/>
                    <a:gd name="T35" fmla="*/ 140 h 1127"/>
                    <a:gd name="T36" fmla="*/ 3 w 309"/>
                    <a:gd name="T37" fmla="*/ 140 h 1127"/>
                    <a:gd name="T38" fmla="*/ 0 w 309"/>
                    <a:gd name="T39" fmla="*/ 136 h 1127"/>
                    <a:gd name="T40" fmla="*/ 0 w 309"/>
                    <a:gd name="T41" fmla="*/ 125 h 1127"/>
                    <a:gd name="T42" fmla="*/ 2 w 309"/>
                    <a:gd name="T43" fmla="*/ 95 h 1127"/>
                    <a:gd name="T44" fmla="*/ 5 w 309"/>
                    <a:gd name="T45" fmla="*/ 64 h 1127"/>
                    <a:gd name="T46" fmla="*/ 8 w 309"/>
                    <a:gd name="T47" fmla="*/ 42 h 1127"/>
                    <a:gd name="T48" fmla="*/ 16 w 309"/>
                    <a:gd name="T49" fmla="*/ 27 h 1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9"/>
                    <a:gd name="T76" fmla="*/ 0 h 1127"/>
                    <a:gd name="T77" fmla="*/ 309 w 309"/>
                    <a:gd name="T78" fmla="*/ 1127 h 1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9" h="1127">
                      <a:moveTo>
                        <a:pt x="124" y="223"/>
                      </a:moveTo>
                      <a:lnTo>
                        <a:pt x="207" y="51"/>
                      </a:lnTo>
                      <a:lnTo>
                        <a:pt x="282" y="0"/>
                      </a:lnTo>
                      <a:lnTo>
                        <a:pt x="309" y="32"/>
                      </a:lnTo>
                      <a:lnTo>
                        <a:pt x="288" y="89"/>
                      </a:lnTo>
                      <a:lnTo>
                        <a:pt x="207" y="230"/>
                      </a:lnTo>
                      <a:lnTo>
                        <a:pt x="145" y="376"/>
                      </a:lnTo>
                      <a:lnTo>
                        <a:pt x="103" y="586"/>
                      </a:lnTo>
                      <a:lnTo>
                        <a:pt x="75" y="821"/>
                      </a:lnTo>
                      <a:lnTo>
                        <a:pt x="75" y="1025"/>
                      </a:lnTo>
                      <a:lnTo>
                        <a:pt x="97" y="1007"/>
                      </a:lnTo>
                      <a:lnTo>
                        <a:pt x="145" y="930"/>
                      </a:lnTo>
                      <a:lnTo>
                        <a:pt x="164" y="815"/>
                      </a:lnTo>
                      <a:lnTo>
                        <a:pt x="207" y="815"/>
                      </a:lnTo>
                      <a:lnTo>
                        <a:pt x="261" y="841"/>
                      </a:lnTo>
                      <a:lnTo>
                        <a:pt x="226" y="936"/>
                      </a:lnTo>
                      <a:lnTo>
                        <a:pt x="145" y="1032"/>
                      </a:lnTo>
                      <a:lnTo>
                        <a:pt x="62" y="1127"/>
                      </a:lnTo>
                      <a:lnTo>
                        <a:pt x="21" y="1127"/>
                      </a:lnTo>
                      <a:lnTo>
                        <a:pt x="0" y="1090"/>
                      </a:lnTo>
                      <a:lnTo>
                        <a:pt x="0" y="1007"/>
                      </a:lnTo>
                      <a:lnTo>
                        <a:pt x="14" y="764"/>
                      </a:lnTo>
                      <a:lnTo>
                        <a:pt x="35" y="516"/>
                      </a:lnTo>
                      <a:lnTo>
                        <a:pt x="62" y="338"/>
                      </a:lnTo>
                      <a:lnTo>
                        <a:pt x="124" y="223"/>
                      </a:lnTo>
                      <a:close/>
                    </a:path>
                  </a:pathLst>
                </a:custGeom>
                <a:solidFill>
                  <a:srgbClr val="000000"/>
                </a:solidFill>
                <a:ln w="9525">
                  <a:noFill/>
                  <a:round/>
                  <a:headEnd/>
                  <a:tailEnd/>
                </a:ln>
              </p:spPr>
              <p:txBody>
                <a:bodyPr/>
                <a:lstStyle/>
                <a:p>
                  <a:endParaRPr lang="cs-CZ"/>
                </a:p>
              </p:txBody>
            </p:sp>
          </p:grpSp>
          <p:sp>
            <p:nvSpPr>
              <p:cNvPr id="22795" name="Oval 30"/>
              <p:cNvSpPr>
                <a:spLocks noChangeArrowheads="1"/>
              </p:cNvSpPr>
              <p:nvPr/>
            </p:nvSpPr>
            <p:spPr bwMode="auto">
              <a:xfrm flipH="1">
                <a:off x="4138" y="862"/>
                <a:ext cx="756" cy="722"/>
              </a:xfrm>
              <a:prstGeom prst="ellipse">
                <a:avLst/>
              </a:prstGeom>
              <a:solidFill>
                <a:srgbClr val="FFFFFF"/>
              </a:solidFill>
              <a:ln w="9525">
                <a:noFill/>
                <a:round/>
                <a:headEnd/>
                <a:tailEnd/>
              </a:ln>
            </p:spPr>
            <p:txBody>
              <a:bodyPr/>
              <a:lstStyle/>
              <a:p>
                <a:endParaRPr lang="cs-CZ"/>
              </a:p>
            </p:txBody>
          </p:sp>
          <p:sp>
            <p:nvSpPr>
              <p:cNvPr id="22796" name="Freeform 31"/>
              <p:cNvSpPr>
                <a:spLocks/>
              </p:cNvSpPr>
              <p:nvPr/>
            </p:nvSpPr>
            <p:spPr bwMode="auto">
              <a:xfrm rot="-4239654">
                <a:off x="4560" y="1104"/>
                <a:ext cx="288" cy="288"/>
              </a:xfrm>
              <a:custGeom>
                <a:avLst/>
                <a:gdLst>
                  <a:gd name="T0" fmla="*/ 0 w 400"/>
                  <a:gd name="T1" fmla="*/ 19 h 404"/>
                  <a:gd name="T2" fmla="*/ 116 w 400"/>
                  <a:gd name="T3" fmla="*/ 118 h 404"/>
                  <a:gd name="T4" fmla="*/ 68 w 400"/>
                  <a:gd name="T5" fmla="*/ 130 h 404"/>
                  <a:gd name="T6" fmla="*/ 149 w 400"/>
                  <a:gd name="T7" fmla="*/ 146 h 404"/>
                  <a:gd name="T8" fmla="*/ 136 w 400"/>
                  <a:gd name="T9" fmla="*/ 56 h 404"/>
                  <a:gd name="T10" fmla="*/ 122 w 400"/>
                  <a:gd name="T11" fmla="*/ 106 h 404"/>
                  <a:gd name="T12" fmla="*/ 24 w 400"/>
                  <a:gd name="T13" fmla="*/ 0 h 404"/>
                  <a:gd name="T14" fmla="*/ 0 w 400"/>
                  <a:gd name="T15" fmla="*/ 19 h 404"/>
                  <a:gd name="T16" fmla="*/ 0 60000 65536"/>
                  <a:gd name="T17" fmla="*/ 0 60000 65536"/>
                  <a:gd name="T18" fmla="*/ 0 60000 65536"/>
                  <a:gd name="T19" fmla="*/ 0 60000 65536"/>
                  <a:gd name="T20" fmla="*/ 0 60000 65536"/>
                  <a:gd name="T21" fmla="*/ 0 60000 65536"/>
                  <a:gd name="T22" fmla="*/ 0 60000 65536"/>
                  <a:gd name="T23" fmla="*/ 0 60000 65536"/>
                  <a:gd name="T24" fmla="*/ 0 w 400"/>
                  <a:gd name="T25" fmla="*/ 0 h 404"/>
                  <a:gd name="T26" fmla="*/ 400 w 400"/>
                  <a:gd name="T27" fmla="*/ 404 h 4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0" h="404">
                    <a:moveTo>
                      <a:pt x="0" y="51"/>
                    </a:moveTo>
                    <a:lnTo>
                      <a:pt x="310" y="327"/>
                    </a:lnTo>
                    <a:lnTo>
                      <a:pt x="181" y="360"/>
                    </a:lnTo>
                    <a:lnTo>
                      <a:pt x="400" y="404"/>
                    </a:lnTo>
                    <a:lnTo>
                      <a:pt x="364" y="155"/>
                    </a:lnTo>
                    <a:lnTo>
                      <a:pt x="328" y="292"/>
                    </a:lnTo>
                    <a:lnTo>
                      <a:pt x="64" y="0"/>
                    </a:lnTo>
                    <a:lnTo>
                      <a:pt x="0" y="51"/>
                    </a:lnTo>
                    <a:close/>
                  </a:path>
                </a:pathLst>
              </a:custGeom>
              <a:solidFill>
                <a:srgbClr val="000000"/>
              </a:solidFill>
              <a:ln w="9525">
                <a:noFill/>
                <a:round/>
                <a:headEnd/>
                <a:tailEnd/>
              </a:ln>
            </p:spPr>
            <p:txBody>
              <a:bodyPr/>
              <a:lstStyle/>
              <a:p>
                <a:endParaRPr lang="cs-CZ"/>
              </a:p>
            </p:txBody>
          </p:sp>
        </p:grpSp>
      </p:grpSp>
      <p:sp>
        <p:nvSpPr>
          <p:cNvPr id="22537" name="Text Box 32"/>
          <p:cNvSpPr txBox="1">
            <a:spLocks noChangeArrowheads="1"/>
          </p:cNvSpPr>
          <p:nvPr/>
        </p:nvSpPr>
        <p:spPr bwMode="auto">
          <a:xfrm>
            <a:off x="165100" y="1979613"/>
            <a:ext cx="1383199" cy="584775"/>
          </a:xfrm>
          <a:prstGeom prst="rect">
            <a:avLst/>
          </a:prstGeom>
          <a:noFill/>
          <a:ln w="9525">
            <a:noFill/>
            <a:miter lim="800000"/>
            <a:headEnd/>
            <a:tailEnd/>
          </a:ln>
        </p:spPr>
        <p:txBody>
          <a:bodyPr wrap="none">
            <a:spAutoFit/>
          </a:bodyPr>
          <a:lstStyle/>
          <a:p>
            <a:r>
              <a:rPr lang="cs-CZ" sz="1600" b="1" dirty="0" err="1"/>
              <a:t>Low</a:t>
            </a:r>
            <a:r>
              <a:rPr lang="cs-CZ" sz="1600" b="1" dirty="0"/>
              <a:t> </a:t>
            </a:r>
            <a:r>
              <a:rPr lang="cs-CZ" sz="1600" b="1" dirty="0" err="1"/>
              <a:t>pressure</a:t>
            </a:r>
            <a:r>
              <a:rPr lang="cs-CZ" sz="1600" b="1" dirty="0"/>
              <a:t> </a:t>
            </a:r>
          </a:p>
          <a:p>
            <a:r>
              <a:rPr lang="cs-CZ" sz="1600" b="1" dirty="0" err="1"/>
              <a:t>baroreceptors</a:t>
            </a:r>
            <a:endParaRPr lang="cs-CZ" sz="1600" dirty="0"/>
          </a:p>
        </p:txBody>
      </p:sp>
      <p:sp>
        <p:nvSpPr>
          <p:cNvPr id="22538" name="Text Box 33"/>
          <p:cNvSpPr txBox="1">
            <a:spLocks noChangeArrowheads="1"/>
          </p:cNvSpPr>
          <p:nvPr/>
        </p:nvSpPr>
        <p:spPr bwMode="auto">
          <a:xfrm>
            <a:off x="3141663" y="1995488"/>
            <a:ext cx="1383199" cy="584775"/>
          </a:xfrm>
          <a:prstGeom prst="rect">
            <a:avLst/>
          </a:prstGeom>
          <a:noFill/>
          <a:ln w="9525">
            <a:noFill/>
            <a:miter lim="800000"/>
            <a:headEnd/>
            <a:tailEnd/>
          </a:ln>
        </p:spPr>
        <p:txBody>
          <a:bodyPr wrap="none">
            <a:spAutoFit/>
          </a:bodyPr>
          <a:lstStyle/>
          <a:p>
            <a:r>
              <a:rPr lang="cs-CZ" sz="1600" b="1" dirty="0" err="1"/>
              <a:t>High</a:t>
            </a:r>
            <a:r>
              <a:rPr lang="cs-CZ" sz="1600" b="1" dirty="0"/>
              <a:t> </a:t>
            </a:r>
            <a:r>
              <a:rPr lang="cs-CZ" sz="1600" b="1" dirty="0" err="1"/>
              <a:t>pressure</a:t>
            </a:r>
            <a:endParaRPr lang="cs-CZ" sz="1600" b="1" dirty="0"/>
          </a:p>
          <a:p>
            <a:r>
              <a:rPr lang="cs-CZ" sz="1600" b="1" dirty="0" err="1"/>
              <a:t>baroreceptors</a:t>
            </a:r>
            <a:endParaRPr lang="cs-CZ" sz="1600" dirty="0"/>
          </a:p>
        </p:txBody>
      </p:sp>
      <p:sp>
        <p:nvSpPr>
          <p:cNvPr id="22539" name="Text Box 34"/>
          <p:cNvSpPr txBox="1">
            <a:spLocks noChangeArrowheads="1"/>
          </p:cNvSpPr>
          <p:nvPr/>
        </p:nvSpPr>
        <p:spPr bwMode="auto">
          <a:xfrm>
            <a:off x="701675" y="4699000"/>
            <a:ext cx="1459438" cy="584775"/>
          </a:xfrm>
          <a:prstGeom prst="rect">
            <a:avLst/>
          </a:prstGeom>
          <a:noFill/>
          <a:ln w="9525">
            <a:noFill/>
            <a:miter lim="800000"/>
            <a:headEnd/>
            <a:tailEnd/>
          </a:ln>
        </p:spPr>
        <p:txBody>
          <a:bodyPr wrap="none">
            <a:spAutoFit/>
          </a:bodyPr>
          <a:lstStyle/>
          <a:p>
            <a:r>
              <a:rPr lang="cs-CZ" sz="1600" b="1" dirty="0"/>
              <a:t>Liver</a:t>
            </a:r>
          </a:p>
          <a:p>
            <a:r>
              <a:rPr lang="cs-CZ" sz="1600" b="1" dirty="0" err="1"/>
              <a:t>osmoreceptors</a:t>
            </a:r>
            <a:endParaRPr lang="cs-CZ" sz="1600" dirty="0"/>
          </a:p>
        </p:txBody>
      </p:sp>
      <p:grpSp>
        <p:nvGrpSpPr>
          <p:cNvPr id="9" name="Group 35"/>
          <p:cNvGrpSpPr>
            <a:grpSpLocks/>
          </p:cNvGrpSpPr>
          <p:nvPr/>
        </p:nvGrpSpPr>
        <p:grpSpPr bwMode="auto">
          <a:xfrm flipH="1">
            <a:off x="550863" y="4337050"/>
            <a:ext cx="228600" cy="728663"/>
            <a:chOff x="4416" y="3315"/>
            <a:chExt cx="259" cy="651"/>
          </a:xfrm>
        </p:grpSpPr>
        <p:sp>
          <p:nvSpPr>
            <p:cNvPr id="22786" name="Freeform 36"/>
            <p:cNvSpPr>
              <a:spLocks/>
            </p:cNvSpPr>
            <p:nvPr/>
          </p:nvSpPr>
          <p:spPr bwMode="auto">
            <a:xfrm>
              <a:off x="4482" y="3341"/>
              <a:ext cx="152" cy="149"/>
            </a:xfrm>
            <a:custGeom>
              <a:avLst/>
              <a:gdLst>
                <a:gd name="T0" fmla="*/ 3 w 608"/>
                <a:gd name="T1" fmla="*/ 4 h 594"/>
                <a:gd name="T2" fmla="*/ 4 w 608"/>
                <a:gd name="T3" fmla="*/ 3 h 594"/>
                <a:gd name="T4" fmla="*/ 5 w 608"/>
                <a:gd name="T5" fmla="*/ 2 h 594"/>
                <a:gd name="T6" fmla="*/ 5 w 608"/>
                <a:gd name="T7" fmla="*/ 1 h 594"/>
                <a:gd name="T8" fmla="*/ 7 w 608"/>
                <a:gd name="T9" fmla="*/ 0 h 594"/>
                <a:gd name="T10" fmla="*/ 7 w 608"/>
                <a:gd name="T11" fmla="*/ 0 h 594"/>
                <a:gd name="T12" fmla="*/ 9 w 608"/>
                <a:gd name="T13" fmla="*/ 0 h 594"/>
                <a:gd name="T14" fmla="*/ 9 w 608"/>
                <a:gd name="T15" fmla="*/ 1 h 594"/>
                <a:gd name="T16" fmla="*/ 10 w 608"/>
                <a:gd name="T17" fmla="*/ 3 h 594"/>
                <a:gd name="T18" fmla="*/ 10 w 608"/>
                <a:gd name="T19" fmla="*/ 4 h 594"/>
                <a:gd name="T20" fmla="*/ 9 w 608"/>
                <a:gd name="T21" fmla="*/ 5 h 594"/>
                <a:gd name="T22" fmla="*/ 8 w 608"/>
                <a:gd name="T23" fmla="*/ 7 h 594"/>
                <a:gd name="T24" fmla="*/ 7 w 608"/>
                <a:gd name="T25" fmla="*/ 8 h 594"/>
                <a:gd name="T26" fmla="*/ 5 w 608"/>
                <a:gd name="T27" fmla="*/ 9 h 594"/>
                <a:gd name="T28" fmla="*/ 4 w 608"/>
                <a:gd name="T29" fmla="*/ 9 h 594"/>
                <a:gd name="T30" fmla="*/ 3 w 608"/>
                <a:gd name="T31" fmla="*/ 9 h 594"/>
                <a:gd name="T32" fmla="*/ 2 w 608"/>
                <a:gd name="T33" fmla="*/ 9 h 594"/>
                <a:gd name="T34" fmla="*/ 2 w 608"/>
                <a:gd name="T35" fmla="*/ 8 h 594"/>
                <a:gd name="T36" fmla="*/ 2 w 608"/>
                <a:gd name="T37" fmla="*/ 6 h 594"/>
                <a:gd name="T38" fmla="*/ 0 w 608"/>
                <a:gd name="T39" fmla="*/ 6 h 594"/>
                <a:gd name="T40" fmla="*/ 0 w 608"/>
                <a:gd name="T41" fmla="*/ 6 h 594"/>
                <a:gd name="T42" fmla="*/ 0 w 608"/>
                <a:gd name="T43" fmla="*/ 5 h 594"/>
                <a:gd name="T44" fmla="*/ 2 w 608"/>
                <a:gd name="T45" fmla="*/ 5 h 594"/>
                <a:gd name="T46" fmla="*/ 3 w 608"/>
                <a:gd name="T47" fmla="*/ 4 h 5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08"/>
                <a:gd name="T73" fmla="*/ 0 h 594"/>
                <a:gd name="T74" fmla="*/ 608 w 608"/>
                <a:gd name="T75" fmla="*/ 594 h 5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08" h="594">
                  <a:moveTo>
                    <a:pt x="185" y="250"/>
                  </a:moveTo>
                  <a:lnTo>
                    <a:pt x="238" y="171"/>
                  </a:lnTo>
                  <a:lnTo>
                    <a:pt x="297" y="112"/>
                  </a:lnTo>
                  <a:lnTo>
                    <a:pt x="357" y="39"/>
                  </a:lnTo>
                  <a:lnTo>
                    <a:pt x="430" y="6"/>
                  </a:lnTo>
                  <a:lnTo>
                    <a:pt x="489" y="0"/>
                  </a:lnTo>
                  <a:lnTo>
                    <a:pt x="549" y="19"/>
                  </a:lnTo>
                  <a:lnTo>
                    <a:pt x="581" y="65"/>
                  </a:lnTo>
                  <a:lnTo>
                    <a:pt x="608" y="152"/>
                  </a:lnTo>
                  <a:lnTo>
                    <a:pt x="601" y="244"/>
                  </a:lnTo>
                  <a:lnTo>
                    <a:pt x="575" y="323"/>
                  </a:lnTo>
                  <a:lnTo>
                    <a:pt x="509" y="416"/>
                  </a:lnTo>
                  <a:lnTo>
                    <a:pt x="436" y="482"/>
                  </a:lnTo>
                  <a:lnTo>
                    <a:pt x="357" y="541"/>
                  </a:lnTo>
                  <a:lnTo>
                    <a:pt x="271" y="581"/>
                  </a:lnTo>
                  <a:lnTo>
                    <a:pt x="198" y="594"/>
                  </a:lnTo>
                  <a:lnTo>
                    <a:pt x="166" y="575"/>
                  </a:lnTo>
                  <a:lnTo>
                    <a:pt x="138" y="496"/>
                  </a:lnTo>
                  <a:lnTo>
                    <a:pt x="145" y="390"/>
                  </a:lnTo>
                  <a:lnTo>
                    <a:pt x="19" y="396"/>
                  </a:lnTo>
                  <a:lnTo>
                    <a:pt x="0" y="376"/>
                  </a:lnTo>
                  <a:lnTo>
                    <a:pt x="19" y="337"/>
                  </a:lnTo>
                  <a:lnTo>
                    <a:pt x="152" y="330"/>
                  </a:lnTo>
                  <a:lnTo>
                    <a:pt x="185" y="250"/>
                  </a:lnTo>
                  <a:close/>
                </a:path>
              </a:pathLst>
            </a:custGeom>
            <a:solidFill>
              <a:srgbClr val="000000"/>
            </a:solidFill>
            <a:ln w="9525">
              <a:noFill/>
              <a:round/>
              <a:headEnd/>
              <a:tailEnd/>
            </a:ln>
          </p:spPr>
          <p:txBody>
            <a:bodyPr/>
            <a:lstStyle/>
            <a:p>
              <a:endParaRPr lang="cs-CZ"/>
            </a:p>
          </p:txBody>
        </p:sp>
        <p:sp>
          <p:nvSpPr>
            <p:cNvPr id="22787" name="Freeform 37"/>
            <p:cNvSpPr>
              <a:spLocks/>
            </p:cNvSpPr>
            <p:nvPr/>
          </p:nvSpPr>
          <p:spPr bwMode="auto">
            <a:xfrm>
              <a:off x="4474" y="3498"/>
              <a:ext cx="105" cy="218"/>
            </a:xfrm>
            <a:custGeom>
              <a:avLst/>
              <a:gdLst>
                <a:gd name="T0" fmla="*/ 2 w 422"/>
                <a:gd name="T1" fmla="*/ 1 h 874"/>
                <a:gd name="T2" fmla="*/ 3 w 422"/>
                <a:gd name="T3" fmla="*/ 0 h 874"/>
                <a:gd name="T4" fmla="*/ 4 w 422"/>
                <a:gd name="T5" fmla="*/ 0 h 874"/>
                <a:gd name="T6" fmla="*/ 5 w 422"/>
                <a:gd name="T7" fmla="*/ 0 h 874"/>
                <a:gd name="T8" fmla="*/ 6 w 422"/>
                <a:gd name="T9" fmla="*/ 1 h 874"/>
                <a:gd name="T10" fmla="*/ 6 w 422"/>
                <a:gd name="T11" fmla="*/ 2 h 874"/>
                <a:gd name="T12" fmla="*/ 6 w 422"/>
                <a:gd name="T13" fmla="*/ 2 h 874"/>
                <a:gd name="T14" fmla="*/ 6 w 422"/>
                <a:gd name="T15" fmla="*/ 3 h 874"/>
                <a:gd name="T16" fmla="*/ 5 w 422"/>
                <a:gd name="T17" fmla="*/ 4 h 874"/>
                <a:gd name="T18" fmla="*/ 5 w 422"/>
                <a:gd name="T19" fmla="*/ 6 h 874"/>
                <a:gd name="T20" fmla="*/ 5 w 422"/>
                <a:gd name="T21" fmla="*/ 7 h 874"/>
                <a:gd name="T22" fmla="*/ 5 w 422"/>
                <a:gd name="T23" fmla="*/ 8 h 874"/>
                <a:gd name="T24" fmla="*/ 6 w 422"/>
                <a:gd name="T25" fmla="*/ 10 h 874"/>
                <a:gd name="T26" fmla="*/ 6 w 422"/>
                <a:gd name="T27" fmla="*/ 11 h 874"/>
                <a:gd name="T28" fmla="*/ 6 w 422"/>
                <a:gd name="T29" fmla="*/ 12 h 874"/>
                <a:gd name="T30" fmla="*/ 6 w 422"/>
                <a:gd name="T31" fmla="*/ 13 h 874"/>
                <a:gd name="T32" fmla="*/ 5 w 422"/>
                <a:gd name="T33" fmla="*/ 13 h 874"/>
                <a:gd name="T34" fmla="*/ 4 w 422"/>
                <a:gd name="T35" fmla="*/ 13 h 874"/>
                <a:gd name="T36" fmla="*/ 3 w 422"/>
                <a:gd name="T37" fmla="*/ 13 h 874"/>
                <a:gd name="T38" fmla="*/ 2 w 422"/>
                <a:gd name="T39" fmla="*/ 13 h 874"/>
                <a:gd name="T40" fmla="*/ 1 w 422"/>
                <a:gd name="T41" fmla="*/ 11 h 874"/>
                <a:gd name="T42" fmla="*/ 0 w 422"/>
                <a:gd name="T43" fmla="*/ 10 h 874"/>
                <a:gd name="T44" fmla="*/ 0 w 422"/>
                <a:gd name="T45" fmla="*/ 8 h 874"/>
                <a:gd name="T46" fmla="*/ 0 w 422"/>
                <a:gd name="T47" fmla="*/ 6 h 874"/>
                <a:gd name="T48" fmla="*/ 0 w 422"/>
                <a:gd name="T49" fmla="*/ 4 h 874"/>
                <a:gd name="T50" fmla="*/ 1 w 422"/>
                <a:gd name="T51" fmla="*/ 2 h 874"/>
                <a:gd name="T52" fmla="*/ 2 w 422"/>
                <a:gd name="T53" fmla="*/ 1 h 8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22"/>
                <a:gd name="T82" fmla="*/ 0 h 874"/>
                <a:gd name="T83" fmla="*/ 422 w 422"/>
                <a:gd name="T84" fmla="*/ 874 h 8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22" h="874">
                  <a:moveTo>
                    <a:pt x="119" y="74"/>
                  </a:moveTo>
                  <a:lnTo>
                    <a:pt x="178" y="21"/>
                  </a:lnTo>
                  <a:lnTo>
                    <a:pt x="270" y="0"/>
                  </a:lnTo>
                  <a:lnTo>
                    <a:pt x="349" y="14"/>
                  </a:lnTo>
                  <a:lnTo>
                    <a:pt x="408" y="67"/>
                  </a:lnTo>
                  <a:lnTo>
                    <a:pt x="422" y="107"/>
                  </a:lnTo>
                  <a:lnTo>
                    <a:pt x="422" y="159"/>
                  </a:lnTo>
                  <a:lnTo>
                    <a:pt x="396" y="206"/>
                  </a:lnTo>
                  <a:lnTo>
                    <a:pt x="349" y="285"/>
                  </a:lnTo>
                  <a:lnTo>
                    <a:pt x="330" y="378"/>
                  </a:lnTo>
                  <a:lnTo>
                    <a:pt x="323" y="456"/>
                  </a:lnTo>
                  <a:lnTo>
                    <a:pt x="342" y="543"/>
                  </a:lnTo>
                  <a:lnTo>
                    <a:pt x="396" y="622"/>
                  </a:lnTo>
                  <a:lnTo>
                    <a:pt x="415" y="702"/>
                  </a:lnTo>
                  <a:lnTo>
                    <a:pt x="408" y="774"/>
                  </a:lnTo>
                  <a:lnTo>
                    <a:pt x="370" y="834"/>
                  </a:lnTo>
                  <a:lnTo>
                    <a:pt x="316" y="867"/>
                  </a:lnTo>
                  <a:lnTo>
                    <a:pt x="251" y="874"/>
                  </a:lnTo>
                  <a:lnTo>
                    <a:pt x="171" y="874"/>
                  </a:lnTo>
                  <a:lnTo>
                    <a:pt x="112" y="840"/>
                  </a:lnTo>
                  <a:lnTo>
                    <a:pt x="52" y="741"/>
                  </a:lnTo>
                  <a:lnTo>
                    <a:pt x="14" y="655"/>
                  </a:lnTo>
                  <a:lnTo>
                    <a:pt x="0" y="523"/>
                  </a:lnTo>
                  <a:lnTo>
                    <a:pt x="14" y="404"/>
                  </a:lnTo>
                  <a:lnTo>
                    <a:pt x="40" y="278"/>
                  </a:lnTo>
                  <a:lnTo>
                    <a:pt x="80" y="152"/>
                  </a:lnTo>
                  <a:lnTo>
                    <a:pt x="119" y="74"/>
                  </a:lnTo>
                  <a:close/>
                </a:path>
              </a:pathLst>
            </a:custGeom>
            <a:solidFill>
              <a:srgbClr val="000000"/>
            </a:solidFill>
            <a:ln w="9525">
              <a:noFill/>
              <a:round/>
              <a:headEnd/>
              <a:tailEnd/>
            </a:ln>
          </p:spPr>
          <p:txBody>
            <a:bodyPr/>
            <a:lstStyle/>
            <a:p>
              <a:endParaRPr lang="cs-CZ"/>
            </a:p>
          </p:txBody>
        </p:sp>
        <p:sp>
          <p:nvSpPr>
            <p:cNvPr id="22788" name="Freeform 38"/>
            <p:cNvSpPr>
              <a:spLocks/>
            </p:cNvSpPr>
            <p:nvPr/>
          </p:nvSpPr>
          <p:spPr bwMode="auto">
            <a:xfrm>
              <a:off x="4558" y="3505"/>
              <a:ext cx="117" cy="196"/>
            </a:xfrm>
            <a:custGeom>
              <a:avLst/>
              <a:gdLst>
                <a:gd name="T0" fmla="*/ 0 w 468"/>
                <a:gd name="T1" fmla="*/ 0 h 787"/>
                <a:gd name="T2" fmla="*/ 0 w 468"/>
                <a:gd name="T3" fmla="*/ 0 h 787"/>
                <a:gd name="T4" fmla="*/ 1 w 468"/>
                <a:gd name="T5" fmla="*/ 0 h 787"/>
                <a:gd name="T6" fmla="*/ 2 w 468"/>
                <a:gd name="T7" fmla="*/ 0 h 787"/>
                <a:gd name="T8" fmla="*/ 3 w 468"/>
                <a:gd name="T9" fmla="*/ 2 h 787"/>
                <a:gd name="T10" fmla="*/ 4 w 468"/>
                <a:gd name="T11" fmla="*/ 3 h 787"/>
                <a:gd name="T12" fmla="*/ 5 w 468"/>
                <a:gd name="T13" fmla="*/ 5 h 787"/>
                <a:gd name="T14" fmla="*/ 7 w 468"/>
                <a:gd name="T15" fmla="*/ 7 h 787"/>
                <a:gd name="T16" fmla="*/ 7 w 468"/>
                <a:gd name="T17" fmla="*/ 7 h 787"/>
                <a:gd name="T18" fmla="*/ 7 w 468"/>
                <a:gd name="T19" fmla="*/ 8 h 787"/>
                <a:gd name="T20" fmla="*/ 6 w 468"/>
                <a:gd name="T21" fmla="*/ 8 h 787"/>
                <a:gd name="T22" fmla="*/ 5 w 468"/>
                <a:gd name="T23" fmla="*/ 8 h 787"/>
                <a:gd name="T24" fmla="*/ 3 w 468"/>
                <a:gd name="T25" fmla="*/ 9 h 787"/>
                <a:gd name="T26" fmla="*/ 2 w 468"/>
                <a:gd name="T27" fmla="*/ 9 h 787"/>
                <a:gd name="T28" fmla="*/ 2 w 468"/>
                <a:gd name="T29" fmla="*/ 9 h 787"/>
                <a:gd name="T30" fmla="*/ 2 w 468"/>
                <a:gd name="T31" fmla="*/ 10 h 787"/>
                <a:gd name="T32" fmla="*/ 4 w 468"/>
                <a:gd name="T33" fmla="*/ 11 h 787"/>
                <a:gd name="T34" fmla="*/ 5 w 468"/>
                <a:gd name="T35" fmla="*/ 11 h 787"/>
                <a:gd name="T36" fmla="*/ 5 w 468"/>
                <a:gd name="T37" fmla="*/ 12 h 787"/>
                <a:gd name="T38" fmla="*/ 5 w 468"/>
                <a:gd name="T39" fmla="*/ 12 h 787"/>
                <a:gd name="T40" fmla="*/ 4 w 468"/>
                <a:gd name="T41" fmla="*/ 12 h 787"/>
                <a:gd name="T42" fmla="*/ 3 w 468"/>
                <a:gd name="T43" fmla="*/ 11 h 787"/>
                <a:gd name="T44" fmla="*/ 1 w 468"/>
                <a:gd name="T45" fmla="*/ 10 h 787"/>
                <a:gd name="T46" fmla="*/ 1 w 468"/>
                <a:gd name="T47" fmla="*/ 9 h 787"/>
                <a:gd name="T48" fmla="*/ 1 w 468"/>
                <a:gd name="T49" fmla="*/ 9 h 787"/>
                <a:gd name="T50" fmla="*/ 1 w 468"/>
                <a:gd name="T51" fmla="*/ 8 h 787"/>
                <a:gd name="T52" fmla="*/ 2 w 468"/>
                <a:gd name="T53" fmla="*/ 8 h 787"/>
                <a:gd name="T54" fmla="*/ 3 w 468"/>
                <a:gd name="T55" fmla="*/ 8 h 787"/>
                <a:gd name="T56" fmla="*/ 4 w 468"/>
                <a:gd name="T57" fmla="*/ 8 h 787"/>
                <a:gd name="T58" fmla="*/ 5 w 468"/>
                <a:gd name="T59" fmla="*/ 8 h 787"/>
                <a:gd name="T60" fmla="*/ 6 w 468"/>
                <a:gd name="T61" fmla="*/ 7 h 787"/>
                <a:gd name="T62" fmla="*/ 6 w 468"/>
                <a:gd name="T63" fmla="*/ 7 h 787"/>
                <a:gd name="T64" fmla="*/ 6 w 468"/>
                <a:gd name="T65" fmla="*/ 7 h 787"/>
                <a:gd name="T66" fmla="*/ 5 w 468"/>
                <a:gd name="T67" fmla="*/ 6 h 787"/>
                <a:gd name="T68" fmla="*/ 4 w 468"/>
                <a:gd name="T69" fmla="*/ 5 h 787"/>
                <a:gd name="T70" fmla="*/ 2 w 468"/>
                <a:gd name="T71" fmla="*/ 3 h 787"/>
                <a:gd name="T72" fmla="*/ 1 w 468"/>
                <a:gd name="T73" fmla="*/ 2 h 787"/>
                <a:gd name="T74" fmla="*/ 0 w 468"/>
                <a:gd name="T75" fmla="*/ 1 h 787"/>
                <a:gd name="T76" fmla="*/ 0 w 468"/>
                <a:gd name="T77" fmla="*/ 0 h 78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68"/>
                <a:gd name="T118" fmla="*/ 0 h 787"/>
                <a:gd name="T119" fmla="*/ 468 w 468"/>
                <a:gd name="T120" fmla="*/ 787 h 78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68" h="787">
                  <a:moveTo>
                    <a:pt x="0" y="39"/>
                  </a:moveTo>
                  <a:lnTo>
                    <a:pt x="5" y="6"/>
                  </a:lnTo>
                  <a:lnTo>
                    <a:pt x="78" y="0"/>
                  </a:lnTo>
                  <a:lnTo>
                    <a:pt x="118" y="33"/>
                  </a:lnTo>
                  <a:lnTo>
                    <a:pt x="178" y="119"/>
                  </a:lnTo>
                  <a:lnTo>
                    <a:pt x="256" y="231"/>
                  </a:lnTo>
                  <a:lnTo>
                    <a:pt x="328" y="310"/>
                  </a:lnTo>
                  <a:lnTo>
                    <a:pt x="461" y="456"/>
                  </a:lnTo>
                  <a:lnTo>
                    <a:pt x="468" y="489"/>
                  </a:lnTo>
                  <a:lnTo>
                    <a:pt x="441" y="509"/>
                  </a:lnTo>
                  <a:lnTo>
                    <a:pt x="375" y="535"/>
                  </a:lnTo>
                  <a:lnTo>
                    <a:pt x="283" y="556"/>
                  </a:lnTo>
                  <a:lnTo>
                    <a:pt x="171" y="562"/>
                  </a:lnTo>
                  <a:lnTo>
                    <a:pt x="131" y="568"/>
                  </a:lnTo>
                  <a:lnTo>
                    <a:pt x="118" y="595"/>
                  </a:lnTo>
                  <a:lnTo>
                    <a:pt x="144" y="641"/>
                  </a:lnTo>
                  <a:lnTo>
                    <a:pt x="237" y="720"/>
                  </a:lnTo>
                  <a:lnTo>
                    <a:pt x="302" y="741"/>
                  </a:lnTo>
                  <a:lnTo>
                    <a:pt x="316" y="767"/>
                  </a:lnTo>
                  <a:lnTo>
                    <a:pt x="289" y="787"/>
                  </a:lnTo>
                  <a:lnTo>
                    <a:pt x="230" y="787"/>
                  </a:lnTo>
                  <a:lnTo>
                    <a:pt x="151" y="741"/>
                  </a:lnTo>
                  <a:lnTo>
                    <a:pt x="85" y="675"/>
                  </a:lnTo>
                  <a:lnTo>
                    <a:pt x="45" y="615"/>
                  </a:lnTo>
                  <a:lnTo>
                    <a:pt x="45" y="568"/>
                  </a:lnTo>
                  <a:lnTo>
                    <a:pt x="71" y="535"/>
                  </a:lnTo>
                  <a:lnTo>
                    <a:pt x="111" y="523"/>
                  </a:lnTo>
                  <a:lnTo>
                    <a:pt x="171" y="516"/>
                  </a:lnTo>
                  <a:lnTo>
                    <a:pt x="237" y="516"/>
                  </a:lnTo>
                  <a:lnTo>
                    <a:pt x="316" y="502"/>
                  </a:lnTo>
                  <a:lnTo>
                    <a:pt x="356" y="489"/>
                  </a:lnTo>
                  <a:lnTo>
                    <a:pt x="375" y="469"/>
                  </a:lnTo>
                  <a:lnTo>
                    <a:pt x="368" y="450"/>
                  </a:lnTo>
                  <a:lnTo>
                    <a:pt x="309" y="397"/>
                  </a:lnTo>
                  <a:lnTo>
                    <a:pt x="216" y="304"/>
                  </a:lnTo>
                  <a:lnTo>
                    <a:pt x="131" y="225"/>
                  </a:lnTo>
                  <a:lnTo>
                    <a:pt x="38" y="139"/>
                  </a:lnTo>
                  <a:lnTo>
                    <a:pt x="5" y="79"/>
                  </a:lnTo>
                  <a:lnTo>
                    <a:pt x="0" y="39"/>
                  </a:lnTo>
                  <a:close/>
                </a:path>
              </a:pathLst>
            </a:custGeom>
            <a:solidFill>
              <a:srgbClr val="000000"/>
            </a:solidFill>
            <a:ln w="9525">
              <a:noFill/>
              <a:round/>
              <a:headEnd/>
              <a:tailEnd/>
            </a:ln>
          </p:spPr>
          <p:txBody>
            <a:bodyPr/>
            <a:lstStyle/>
            <a:p>
              <a:endParaRPr lang="cs-CZ"/>
            </a:p>
          </p:txBody>
        </p:sp>
        <p:sp>
          <p:nvSpPr>
            <p:cNvPr id="22789" name="Freeform 39"/>
            <p:cNvSpPr>
              <a:spLocks/>
            </p:cNvSpPr>
            <p:nvPr/>
          </p:nvSpPr>
          <p:spPr bwMode="auto">
            <a:xfrm>
              <a:off x="4482" y="3669"/>
              <a:ext cx="127" cy="297"/>
            </a:xfrm>
            <a:custGeom>
              <a:avLst/>
              <a:gdLst>
                <a:gd name="T0" fmla="*/ 4 w 508"/>
                <a:gd name="T1" fmla="*/ 0 h 1185"/>
                <a:gd name="T2" fmla="*/ 5 w 508"/>
                <a:gd name="T3" fmla="*/ 0 h 1185"/>
                <a:gd name="T4" fmla="*/ 6 w 508"/>
                <a:gd name="T5" fmla="*/ 1 h 1185"/>
                <a:gd name="T6" fmla="*/ 6 w 508"/>
                <a:gd name="T7" fmla="*/ 3 h 1185"/>
                <a:gd name="T8" fmla="*/ 5 w 508"/>
                <a:gd name="T9" fmla="*/ 5 h 1185"/>
                <a:gd name="T10" fmla="*/ 5 w 508"/>
                <a:gd name="T11" fmla="*/ 7 h 1185"/>
                <a:gd name="T12" fmla="*/ 6 w 508"/>
                <a:gd name="T13" fmla="*/ 10 h 1185"/>
                <a:gd name="T14" fmla="*/ 7 w 508"/>
                <a:gd name="T15" fmla="*/ 12 h 1185"/>
                <a:gd name="T16" fmla="*/ 8 w 508"/>
                <a:gd name="T17" fmla="*/ 14 h 1185"/>
                <a:gd name="T18" fmla="*/ 8 w 508"/>
                <a:gd name="T19" fmla="*/ 15 h 1185"/>
                <a:gd name="T20" fmla="*/ 8 w 508"/>
                <a:gd name="T21" fmla="*/ 16 h 1185"/>
                <a:gd name="T22" fmla="*/ 8 w 508"/>
                <a:gd name="T23" fmla="*/ 17 h 1185"/>
                <a:gd name="T24" fmla="*/ 8 w 508"/>
                <a:gd name="T25" fmla="*/ 17 h 1185"/>
                <a:gd name="T26" fmla="*/ 8 w 508"/>
                <a:gd name="T27" fmla="*/ 18 h 1185"/>
                <a:gd name="T28" fmla="*/ 7 w 508"/>
                <a:gd name="T29" fmla="*/ 17 h 1185"/>
                <a:gd name="T30" fmla="*/ 5 w 508"/>
                <a:gd name="T31" fmla="*/ 17 h 1185"/>
                <a:gd name="T32" fmla="*/ 4 w 508"/>
                <a:gd name="T33" fmla="*/ 18 h 1185"/>
                <a:gd name="T34" fmla="*/ 2 w 508"/>
                <a:gd name="T35" fmla="*/ 18 h 1185"/>
                <a:gd name="T36" fmla="*/ 2 w 508"/>
                <a:gd name="T37" fmla="*/ 19 h 1185"/>
                <a:gd name="T38" fmla="*/ 1 w 508"/>
                <a:gd name="T39" fmla="*/ 19 h 1185"/>
                <a:gd name="T40" fmla="*/ 0 w 508"/>
                <a:gd name="T41" fmla="*/ 17 h 1185"/>
                <a:gd name="T42" fmla="*/ 0 w 508"/>
                <a:gd name="T43" fmla="*/ 17 h 1185"/>
                <a:gd name="T44" fmla="*/ 2 w 508"/>
                <a:gd name="T45" fmla="*/ 17 h 1185"/>
                <a:gd name="T46" fmla="*/ 4 w 508"/>
                <a:gd name="T47" fmla="*/ 16 h 1185"/>
                <a:gd name="T48" fmla="*/ 6 w 508"/>
                <a:gd name="T49" fmla="*/ 16 h 1185"/>
                <a:gd name="T50" fmla="*/ 7 w 508"/>
                <a:gd name="T51" fmla="*/ 16 h 1185"/>
                <a:gd name="T52" fmla="*/ 7 w 508"/>
                <a:gd name="T53" fmla="*/ 15 h 1185"/>
                <a:gd name="T54" fmla="*/ 7 w 508"/>
                <a:gd name="T55" fmla="*/ 14 h 1185"/>
                <a:gd name="T56" fmla="*/ 6 w 508"/>
                <a:gd name="T57" fmla="*/ 12 h 1185"/>
                <a:gd name="T58" fmla="*/ 5 w 508"/>
                <a:gd name="T59" fmla="*/ 9 h 1185"/>
                <a:gd name="T60" fmla="*/ 4 w 508"/>
                <a:gd name="T61" fmla="*/ 7 h 1185"/>
                <a:gd name="T62" fmla="*/ 3 w 508"/>
                <a:gd name="T63" fmla="*/ 6 h 1185"/>
                <a:gd name="T64" fmla="*/ 3 w 508"/>
                <a:gd name="T65" fmla="*/ 3 h 1185"/>
                <a:gd name="T66" fmla="*/ 3 w 508"/>
                <a:gd name="T67" fmla="*/ 2 h 1185"/>
                <a:gd name="T68" fmla="*/ 4 w 508"/>
                <a:gd name="T69" fmla="*/ 1 h 1185"/>
                <a:gd name="T70" fmla="*/ 4 w 508"/>
                <a:gd name="T71" fmla="*/ 0 h 118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8"/>
                <a:gd name="T109" fmla="*/ 0 h 1185"/>
                <a:gd name="T110" fmla="*/ 508 w 508"/>
                <a:gd name="T111" fmla="*/ 1185 h 118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8" h="1185">
                  <a:moveTo>
                    <a:pt x="251" y="0"/>
                  </a:moveTo>
                  <a:lnTo>
                    <a:pt x="323" y="14"/>
                  </a:lnTo>
                  <a:lnTo>
                    <a:pt x="356" y="67"/>
                  </a:lnTo>
                  <a:lnTo>
                    <a:pt x="349" y="192"/>
                  </a:lnTo>
                  <a:lnTo>
                    <a:pt x="337" y="325"/>
                  </a:lnTo>
                  <a:lnTo>
                    <a:pt x="337" y="463"/>
                  </a:lnTo>
                  <a:lnTo>
                    <a:pt x="402" y="629"/>
                  </a:lnTo>
                  <a:lnTo>
                    <a:pt x="455" y="748"/>
                  </a:lnTo>
                  <a:lnTo>
                    <a:pt x="482" y="867"/>
                  </a:lnTo>
                  <a:lnTo>
                    <a:pt x="475" y="973"/>
                  </a:lnTo>
                  <a:lnTo>
                    <a:pt x="475" y="1012"/>
                  </a:lnTo>
                  <a:lnTo>
                    <a:pt x="501" y="1052"/>
                  </a:lnTo>
                  <a:lnTo>
                    <a:pt x="508" y="1092"/>
                  </a:lnTo>
                  <a:lnTo>
                    <a:pt x="489" y="1111"/>
                  </a:lnTo>
                  <a:lnTo>
                    <a:pt x="435" y="1099"/>
                  </a:lnTo>
                  <a:lnTo>
                    <a:pt x="337" y="1085"/>
                  </a:lnTo>
                  <a:lnTo>
                    <a:pt x="218" y="1111"/>
                  </a:lnTo>
                  <a:lnTo>
                    <a:pt x="138" y="1158"/>
                  </a:lnTo>
                  <a:lnTo>
                    <a:pt x="99" y="1185"/>
                  </a:lnTo>
                  <a:lnTo>
                    <a:pt x="59" y="1185"/>
                  </a:lnTo>
                  <a:lnTo>
                    <a:pt x="0" y="1099"/>
                  </a:lnTo>
                  <a:lnTo>
                    <a:pt x="7" y="1085"/>
                  </a:lnTo>
                  <a:lnTo>
                    <a:pt x="126" y="1045"/>
                  </a:lnTo>
                  <a:lnTo>
                    <a:pt x="264" y="1026"/>
                  </a:lnTo>
                  <a:lnTo>
                    <a:pt x="363" y="1019"/>
                  </a:lnTo>
                  <a:lnTo>
                    <a:pt x="422" y="1019"/>
                  </a:lnTo>
                  <a:lnTo>
                    <a:pt x="435" y="979"/>
                  </a:lnTo>
                  <a:lnTo>
                    <a:pt x="416" y="867"/>
                  </a:lnTo>
                  <a:lnTo>
                    <a:pt x="370" y="748"/>
                  </a:lnTo>
                  <a:lnTo>
                    <a:pt x="297" y="596"/>
                  </a:lnTo>
                  <a:lnTo>
                    <a:pt x="237" y="463"/>
                  </a:lnTo>
                  <a:lnTo>
                    <a:pt x="211" y="344"/>
                  </a:lnTo>
                  <a:lnTo>
                    <a:pt x="204" y="212"/>
                  </a:lnTo>
                  <a:lnTo>
                    <a:pt x="204" y="86"/>
                  </a:lnTo>
                  <a:lnTo>
                    <a:pt x="231" y="34"/>
                  </a:lnTo>
                  <a:lnTo>
                    <a:pt x="251" y="0"/>
                  </a:lnTo>
                  <a:close/>
                </a:path>
              </a:pathLst>
            </a:custGeom>
            <a:solidFill>
              <a:srgbClr val="000000"/>
            </a:solidFill>
            <a:ln w="9525">
              <a:noFill/>
              <a:round/>
              <a:headEnd/>
              <a:tailEnd/>
            </a:ln>
          </p:spPr>
          <p:txBody>
            <a:bodyPr/>
            <a:lstStyle/>
            <a:p>
              <a:endParaRPr lang="cs-CZ"/>
            </a:p>
          </p:txBody>
        </p:sp>
        <p:sp>
          <p:nvSpPr>
            <p:cNvPr id="22790" name="Freeform 40"/>
            <p:cNvSpPr>
              <a:spLocks/>
            </p:cNvSpPr>
            <p:nvPr/>
          </p:nvSpPr>
          <p:spPr bwMode="auto">
            <a:xfrm>
              <a:off x="4419" y="3678"/>
              <a:ext cx="106" cy="246"/>
            </a:xfrm>
            <a:custGeom>
              <a:avLst/>
              <a:gdLst>
                <a:gd name="T0" fmla="*/ 5 w 421"/>
                <a:gd name="T1" fmla="*/ 0 h 985"/>
                <a:gd name="T2" fmla="*/ 6 w 421"/>
                <a:gd name="T3" fmla="*/ 0 h 985"/>
                <a:gd name="T4" fmla="*/ 6 w 421"/>
                <a:gd name="T5" fmla="*/ 0 h 985"/>
                <a:gd name="T6" fmla="*/ 7 w 421"/>
                <a:gd name="T7" fmla="*/ 2 h 985"/>
                <a:gd name="T8" fmla="*/ 6 w 421"/>
                <a:gd name="T9" fmla="*/ 3 h 985"/>
                <a:gd name="T10" fmla="*/ 6 w 421"/>
                <a:gd name="T11" fmla="*/ 6 h 985"/>
                <a:gd name="T12" fmla="*/ 6 w 421"/>
                <a:gd name="T13" fmla="*/ 7 h 985"/>
                <a:gd name="T14" fmla="*/ 7 w 421"/>
                <a:gd name="T15" fmla="*/ 10 h 985"/>
                <a:gd name="T16" fmla="*/ 7 w 421"/>
                <a:gd name="T17" fmla="*/ 12 h 985"/>
                <a:gd name="T18" fmla="*/ 7 w 421"/>
                <a:gd name="T19" fmla="*/ 13 h 985"/>
                <a:gd name="T20" fmla="*/ 6 w 421"/>
                <a:gd name="T21" fmla="*/ 13 h 985"/>
                <a:gd name="T22" fmla="*/ 6 w 421"/>
                <a:gd name="T23" fmla="*/ 13 h 985"/>
                <a:gd name="T24" fmla="*/ 4 w 421"/>
                <a:gd name="T25" fmla="*/ 14 h 985"/>
                <a:gd name="T26" fmla="*/ 3 w 421"/>
                <a:gd name="T27" fmla="*/ 14 h 985"/>
                <a:gd name="T28" fmla="*/ 2 w 421"/>
                <a:gd name="T29" fmla="*/ 15 h 985"/>
                <a:gd name="T30" fmla="*/ 1 w 421"/>
                <a:gd name="T31" fmla="*/ 15 h 985"/>
                <a:gd name="T32" fmla="*/ 0 w 421"/>
                <a:gd name="T33" fmla="*/ 14 h 985"/>
                <a:gd name="T34" fmla="*/ 0 w 421"/>
                <a:gd name="T35" fmla="*/ 14 h 985"/>
                <a:gd name="T36" fmla="*/ 2 w 421"/>
                <a:gd name="T37" fmla="*/ 13 h 985"/>
                <a:gd name="T38" fmla="*/ 4 w 421"/>
                <a:gd name="T39" fmla="*/ 13 h 985"/>
                <a:gd name="T40" fmla="*/ 5 w 421"/>
                <a:gd name="T41" fmla="*/ 12 h 985"/>
                <a:gd name="T42" fmla="*/ 6 w 421"/>
                <a:gd name="T43" fmla="*/ 12 h 985"/>
                <a:gd name="T44" fmla="*/ 6 w 421"/>
                <a:gd name="T45" fmla="*/ 10 h 985"/>
                <a:gd name="T46" fmla="*/ 5 w 421"/>
                <a:gd name="T47" fmla="*/ 8 h 985"/>
                <a:gd name="T48" fmla="*/ 5 w 421"/>
                <a:gd name="T49" fmla="*/ 6 h 985"/>
                <a:gd name="T50" fmla="*/ 5 w 421"/>
                <a:gd name="T51" fmla="*/ 4 h 985"/>
                <a:gd name="T52" fmla="*/ 5 w 421"/>
                <a:gd name="T53" fmla="*/ 2 h 985"/>
                <a:gd name="T54" fmla="*/ 5 w 421"/>
                <a:gd name="T55" fmla="*/ 0 h 985"/>
                <a:gd name="T56" fmla="*/ 5 w 421"/>
                <a:gd name="T57" fmla="*/ 0 h 98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1"/>
                <a:gd name="T88" fmla="*/ 0 h 985"/>
                <a:gd name="T89" fmla="*/ 421 w 421"/>
                <a:gd name="T90" fmla="*/ 985 h 98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1" h="985">
                  <a:moveTo>
                    <a:pt x="316" y="0"/>
                  </a:moveTo>
                  <a:lnTo>
                    <a:pt x="375" y="0"/>
                  </a:lnTo>
                  <a:lnTo>
                    <a:pt x="395" y="40"/>
                  </a:lnTo>
                  <a:lnTo>
                    <a:pt x="408" y="126"/>
                  </a:lnTo>
                  <a:lnTo>
                    <a:pt x="395" y="218"/>
                  </a:lnTo>
                  <a:lnTo>
                    <a:pt x="362" y="403"/>
                  </a:lnTo>
                  <a:lnTo>
                    <a:pt x="368" y="482"/>
                  </a:lnTo>
                  <a:lnTo>
                    <a:pt x="408" y="641"/>
                  </a:lnTo>
                  <a:lnTo>
                    <a:pt x="421" y="754"/>
                  </a:lnTo>
                  <a:lnTo>
                    <a:pt x="421" y="840"/>
                  </a:lnTo>
                  <a:lnTo>
                    <a:pt x="402" y="859"/>
                  </a:lnTo>
                  <a:lnTo>
                    <a:pt x="342" y="873"/>
                  </a:lnTo>
                  <a:lnTo>
                    <a:pt x="263" y="892"/>
                  </a:lnTo>
                  <a:lnTo>
                    <a:pt x="184" y="932"/>
                  </a:lnTo>
                  <a:lnTo>
                    <a:pt x="105" y="985"/>
                  </a:lnTo>
                  <a:lnTo>
                    <a:pt x="72" y="985"/>
                  </a:lnTo>
                  <a:lnTo>
                    <a:pt x="0" y="926"/>
                  </a:lnTo>
                  <a:lnTo>
                    <a:pt x="6" y="899"/>
                  </a:lnTo>
                  <a:lnTo>
                    <a:pt x="98" y="859"/>
                  </a:lnTo>
                  <a:lnTo>
                    <a:pt x="257" y="819"/>
                  </a:lnTo>
                  <a:lnTo>
                    <a:pt x="329" y="793"/>
                  </a:lnTo>
                  <a:lnTo>
                    <a:pt x="342" y="767"/>
                  </a:lnTo>
                  <a:lnTo>
                    <a:pt x="342" y="655"/>
                  </a:lnTo>
                  <a:lnTo>
                    <a:pt x="316" y="510"/>
                  </a:lnTo>
                  <a:lnTo>
                    <a:pt x="302" y="417"/>
                  </a:lnTo>
                  <a:lnTo>
                    <a:pt x="290" y="271"/>
                  </a:lnTo>
                  <a:lnTo>
                    <a:pt x="283" y="112"/>
                  </a:lnTo>
                  <a:lnTo>
                    <a:pt x="290" y="40"/>
                  </a:lnTo>
                  <a:lnTo>
                    <a:pt x="316" y="0"/>
                  </a:lnTo>
                  <a:close/>
                </a:path>
              </a:pathLst>
            </a:custGeom>
            <a:solidFill>
              <a:srgbClr val="000000"/>
            </a:solidFill>
            <a:ln w="9525">
              <a:noFill/>
              <a:round/>
              <a:headEnd/>
              <a:tailEnd/>
            </a:ln>
          </p:spPr>
          <p:txBody>
            <a:bodyPr/>
            <a:lstStyle/>
            <a:p>
              <a:endParaRPr lang="cs-CZ"/>
            </a:p>
          </p:txBody>
        </p:sp>
        <p:sp>
          <p:nvSpPr>
            <p:cNvPr id="22791" name="Freeform 41"/>
            <p:cNvSpPr>
              <a:spLocks/>
            </p:cNvSpPr>
            <p:nvPr/>
          </p:nvSpPr>
          <p:spPr bwMode="auto">
            <a:xfrm>
              <a:off x="4416" y="3315"/>
              <a:ext cx="173" cy="220"/>
            </a:xfrm>
            <a:custGeom>
              <a:avLst/>
              <a:gdLst>
                <a:gd name="T0" fmla="*/ 6 w 692"/>
                <a:gd name="T1" fmla="*/ 14 h 879"/>
                <a:gd name="T2" fmla="*/ 6 w 692"/>
                <a:gd name="T3" fmla="*/ 13 h 879"/>
                <a:gd name="T4" fmla="*/ 6 w 692"/>
                <a:gd name="T5" fmla="*/ 12 h 879"/>
                <a:gd name="T6" fmla="*/ 6 w 692"/>
                <a:gd name="T7" fmla="*/ 11 h 879"/>
                <a:gd name="T8" fmla="*/ 4 w 692"/>
                <a:gd name="T9" fmla="*/ 10 h 879"/>
                <a:gd name="T10" fmla="*/ 3 w 692"/>
                <a:gd name="T11" fmla="*/ 8 h 879"/>
                <a:gd name="T12" fmla="*/ 2 w 692"/>
                <a:gd name="T13" fmla="*/ 7 h 879"/>
                <a:gd name="T14" fmla="*/ 1 w 692"/>
                <a:gd name="T15" fmla="*/ 5 h 879"/>
                <a:gd name="T16" fmla="*/ 3 w 692"/>
                <a:gd name="T17" fmla="*/ 4 h 879"/>
                <a:gd name="T18" fmla="*/ 6 w 692"/>
                <a:gd name="T19" fmla="*/ 4 h 879"/>
                <a:gd name="T20" fmla="*/ 7 w 692"/>
                <a:gd name="T21" fmla="*/ 4 h 879"/>
                <a:gd name="T22" fmla="*/ 7 w 692"/>
                <a:gd name="T23" fmla="*/ 4 h 879"/>
                <a:gd name="T24" fmla="*/ 8 w 692"/>
                <a:gd name="T25" fmla="*/ 4 h 879"/>
                <a:gd name="T26" fmla="*/ 8 w 692"/>
                <a:gd name="T27" fmla="*/ 3 h 879"/>
                <a:gd name="T28" fmla="*/ 8 w 692"/>
                <a:gd name="T29" fmla="*/ 2 h 879"/>
                <a:gd name="T30" fmla="*/ 9 w 692"/>
                <a:gd name="T31" fmla="*/ 1 h 879"/>
                <a:gd name="T32" fmla="*/ 10 w 692"/>
                <a:gd name="T33" fmla="*/ 1 h 879"/>
                <a:gd name="T34" fmla="*/ 11 w 692"/>
                <a:gd name="T35" fmla="*/ 2 h 879"/>
                <a:gd name="T36" fmla="*/ 11 w 692"/>
                <a:gd name="T37" fmla="*/ 1 h 879"/>
                <a:gd name="T38" fmla="*/ 10 w 692"/>
                <a:gd name="T39" fmla="*/ 0 h 879"/>
                <a:gd name="T40" fmla="*/ 9 w 692"/>
                <a:gd name="T41" fmla="*/ 0 h 879"/>
                <a:gd name="T42" fmla="*/ 8 w 692"/>
                <a:gd name="T43" fmla="*/ 1 h 879"/>
                <a:gd name="T44" fmla="*/ 7 w 692"/>
                <a:gd name="T45" fmla="*/ 2 h 879"/>
                <a:gd name="T46" fmla="*/ 6 w 692"/>
                <a:gd name="T47" fmla="*/ 3 h 879"/>
                <a:gd name="T48" fmla="*/ 5 w 692"/>
                <a:gd name="T49" fmla="*/ 3 h 879"/>
                <a:gd name="T50" fmla="*/ 3 w 692"/>
                <a:gd name="T51" fmla="*/ 3 h 879"/>
                <a:gd name="T52" fmla="*/ 0 w 692"/>
                <a:gd name="T53" fmla="*/ 4 h 879"/>
                <a:gd name="T54" fmla="*/ 0 w 692"/>
                <a:gd name="T55" fmla="*/ 4 h 879"/>
                <a:gd name="T56" fmla="*/ 0 w 692"/>
                <a:gd name="T57" fmla="*/ 6 h 879"/>
                <a:gd name="T58" fmla="*/ 1 w 692"/>
                <a:gd name="T59" fmla="*/ 8 h 879"/>
                <a:gd name="T60" fmla="*/ 2 w 692"/>
                <a:gd name="T61" fmla="*/ 10 h 879"/>
                <a:gd name="T62" fmla="*/ 3 w 692"/>
                <a:gd name="T63" fmla="*/ 12 h 879"/>
                <a:gd name="T64" fmla="*/ 4 w 692"/>
                <a:gd name="T65" fmla="*/ 13 h 879"/>
                <a:gd name="T66" fmla="*/ 5 w 692"/>
                <a:gd name="T67" fmla="*/ 14 h 879"/>
                <a:gd name="T68" fmla="*/ 6 w 692"/>
                <a:gd name="T69" fmla="*/ 14 h 87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2"/>
                <a:gd name="T106" fmla="*/ 0 h 879"/>
                <a:gd name="T107" fmla="*/ 692 w 692"/>
                <a:gd name="T108" fmla="*/ 879 h 87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2" h="879">
                  <a:moveTo>
                    <a:pt x="368" y="879"/>
                  </a:moveTo>
                  <a:lnTo>
                    <a:pt x="401" y="839"/>
                  </a:lnTo>
                  <a:lnTo>
                    <a:pt x="389" y="780"/>
                  </a:lnTo>
                  <a:lnTo>
                    <a:pt x="363" y="701"/>
                  </a:lnTo>
                  <a:lnTo>
                    <a:pt x="263" y="608"/>
                  </a:lnTo>
                  <a:lnTo>
                    <a:pt x="164" y="523"/>
                  </a:lnTo>
                  <a:lnTo>
                    <a:pt x="118" y="429"/>
                  </a:lnTo>
                  <a:lnTo>
                    <a:pt x="99" y="284"/>
                  </a:lnTo>
                  <a:lnTo>
                    <a:pt x="211" y="244"/>
                  </a:lnTo>
                  <a:lnTo>
                    <a:pt x="389" y="225"/>
                  </a:lnTo>
                  <a:lnTo>
                    <a:pt x="461" y="232"/>
                  </a:lnTo>
                  <a:lnTo>
                    <a:pt x="481" y="251"/>
                  </a:lnTo>
                  <a:lnTo>
                    <a:pt x="513" y="218"/>
                  </a:lnTo>
                  <a:lnTo>
                    <a:pt x="501" y="185"/>
                  </a:lnTo>
                  <a:lnTo>
                    <a:pt x="520" y="126"/>
                  </a:lnTo>
                  <a:lnTo>
                    <a:pt x="573" y="73"/>
                  </a:lnTo>
                  <a:lnTo>
                    <a:pt x="613" y="59"/>
                  </a:lnTo>
                  <a:lnTo>
                    <a:pt x="665" y="92"/>
                  </a:lnTo>
                  <a:lnTo>
                    <a:pt x="692" y="59"/>
                  </a:lnTo>
                  <a:lnTo>
                    <a:pt x="646" y="0"/>
                  </a:lnTo>
                  <a:lnTo>
                    <a:pt x="586" y="0"/>
                  </a:lnTo>
                  <a:lnTo>
                    <a:pt x="513" y="33"/>
                  </a:lnTo>
                  <a:lnTo>
                    <a:pt x="468" y="120"/>
                  </a:lnTo>
                  <a:lnTo>
                    <a:pt x="408" y="159"/>
                  </a:lnTo>
                  <a:lnTo>
                    <a:pt x="316" y="172"/>
                  </a:lnTo>
                  <a:lnTo>
                    <a:pt x="151" y="192"/>
                  </a:lnTo>
                  <a:lnTo>
                    <a:pt x="19" y="232"/>
                  </a:lnTo>
                  <a:lnTo>
                    <a:pt x="0" y="265"/>
                  </a:lnTo>
                  <a:lnTo>
                    <a:pt x="12" y="370"/>
                  </a:lnTo>
                  <a:lnTo>
                    <a:pt x="59" y="516"/>
                  </a:lnTo>
                  <a:lnTo>
                    <a:pt x="125" y="635"/>
                  </a:lnTo>
                  <a:lnTo>
                    <a:pt x="190" y="740"/>
                  </a:lnTo>
                  <a:lnTo>
                    <a:pt x="250" y="813"/>
                  </a:lnTo>
                  <a:lnTo>
                    <a:pt x="309" y="865"/>
                  </a:lnTo>
                  <a:lnTo>
                    <a:pt x="368" y="879"/>
                  </a:lnTo>
                  <a:close/>
                </a:path>
              </a:pathLst>
            </a:custGeom>
            <a:solidFill>
              <a:srgbClr val="000000"/>
            </a:solidFill>
            <a:ln w="9525">
              <a:noFill/>
              <a:round/>
              <a:headEnd/>
              <a:tailEnd/>
            </a:ln>
          </p:spPr>
          <p:txBody>
            <a:bodyPr/>
            <a:lstStyle/>
            <a:p>
              <a:endParaRPr lang="cs-CZ"/>
            </a:p>
          </p:txBody>
        </p:sp>
      </p:grpSp>
      <p:grpSp>
        <p:nvGrpSpPr>
          <p:cNvPr id="10" name="Group 42"/>
          <p:cNvGrpSpPr>
            <a:grpSpLocks/>
          </p:cNvGrpSpPr>
          <p:nvPr/>
        </p:nvGrpSpPr>
        <p:grpSpPr bwMode="auto">
          <a:xfrm>
            <a:off x="1905000" y="1439863"/>
            <a:ext cx="457200" cy="1066800"/>
            <a:chOff x="2880" y="2160"/>
            <a:chExt cx="528" cy="1056"/>
          </a:xfrm>
        </p:grpSpPr>
        <p:grpSp>
          <p:nvGrpSpPr>
            <p:cNvPr id="11" name="Group 43"/>
            <p:cNvGrpSpPr>
              <a:grpSpLocks/>
            </p:cNvGrpSpPr>
            <p:nvPr/>
          </p:nvGrpSpPr>
          <p:grpSpPr bwMode="auto">
            <a:xfrm>
              <a:off x="2880" y="2544"/>
              <a:ext cx="528" cy="672"/>
              <a:chOff x="2009" y="1522"/>
              <a:chExt cx="369" cy="440"/>
            </a:xfrm>
          </p:grpSpPr>
          <p:grpSp>
            <p:nvGrpSpPr>
              <p:cNvPr id="12" name="Group 44"/>
              <p:cNvGrpSpPr>
                <a:grpSpLocks/>
              </p:cNvGrpSpPr>
              <p:nvPr/>
            </p:nvGrpSpPr>
            <p:grpSpPr bwMode="auto">
              <a:xfrm>
                <a:off x="2012" y="1522"/>
                <a:ext cx="366" cy="440"/>
                <a:chOff x="2012" y="1522"/>
                <a:chExt cx="366" cy="440"/>
              </a:xfrm>
            </p:grpSpPr>
            <p:grpSp>
              <p:nvGrpSpPr>
                <p:cNvPr id="13" name="Group 45"/>
                <p:cNvGrpSpPr>
                  <a:grpSpLocks/>
                </p:cNvGrpSpPr>
                <p:nvPr/>
              </p:nvGrpSpPr>
              <p:grpSpPr bwMode="auto">
                <a:xfrm>
                  <a:off x="2025" y="1624"/>
                  <a:ext cx="353" cy="338"/>
                  <a:chOff x="2025" y="1624"/>
                  <a:chExt cx="353" cy="338"/>
                </a:xfrm>
              </p:grpSpPr>
              <p:grpSp>
                <p:nvGrpSpPr>
                  <p:cNvPr id="14" name="Group 46"/>
                  <p:cNvGrpSpPr>
                    <a:grpSpLocks/>
                  </p:cNvGrpSpPr>
                  <p:nvPr/>
                </p:nvGrpSpPr>
                <p:grpSpPr bwMode="auto">
                  <a:xfrm>
                    <a:off x="2025" y="1624"/>
                    <a:ext cx="285" cy="72"/>
                    <a:chOff x="2025" y="1624"/>
                    <a:chExt cx="285" cy="72"/>
                  </a:xfrm>
                </p:grpSpPr>
                <p:grpSp>
                  <p:nvGrpSpPr>
                    <p:cNvPr id="15" name="Group 47"/>
                    <p:cNvGrpSpPr>
                      <a:grpSpLocks/>
                    </p:cNvGrpSpPr>
                    <p:nvPr/>
                  </p:nvGrpSpPr>
                  <p:grpSpPr bwMode="auto">
                    <a:xfrm>
                      <a:off x="2248" y="1634"/>
                      <a:ext cx="62" cy="62"/>
                      <a:chOff x="2248" y="1634"/>
                      <a:chExt cx="62" cy="62"/>
                    </a:xfrm>
                  </p:grpSpPr>
                  <p:grpSp>
                    <p:nvGrpSpPr>
                      <p:cNvPr id="16" name="Group 48"/>
                      <p:cNvGrpSpPr>
                        <a:grpSpLocks/>
                      </p:cNvGrpSpPr>
                      <p:nvPr/>
                    </p:nvGrpSpPr>
                    <p:grpSpPr bwMode="auto">
                      <a:xfrm>
                        <a:off x="2248" y="1634"/>
                        <a:ext cx="44" cy="39"/>
                        <a:chOff x="2248" y="1634"/>
                        <a:chExt cx="44" cy="39"/>
                      </a:xfrm>
                    </p:grpSpPr>
                    <p:sp>
                      <p:nvSpPr>
                        <p:cNvPr id="22783" name="Freeform 49"/>
                        <p:cNvSpPr>
                          <a:spLocks/>
                        </p:cNvSpPr>
                        <p:nvPr/>
                      </p:nvSpPr>
                      <p:spPr bwMode="auto">
                        <a:xfrm>
                          <a:off x="2248" y="1637"/>
                          <a:ext cx="40" cy="32"/>
                        </a:xfrm>
                        <a:custGeom>
                          <a:avLst/>
                          <a:gdLst>
                            <a:gd name="T0" fmla="*/ 0 w 198"/>
                            <a:gd name="T1" fmla="*/ 1 h 161"/>
                            <a:gd name="T2" fmla="*/ 0 w 198"/>
                            <a:gd name="T3" fmla="*/ 1 h 161"/>
                            <a:gd name="T4" fmla="*/ 0 w 198"/>
                            <a:gd name="T5" fmla="*/ 1 h 161"/>
                            <a:gd name="T6" fmla="*/ 0 w 198"/>
                            <a:gd name="T7" fmla="*/ 1 h 161"/>
                            <a:gd name="T8" fmla="*/ 1 w 198"/>
                            <a:gd name="T9" fmla="*/ 0 h 161"/>
                            <a:gd name="T10" fmla="*/ 1 w 198"/>
                            <a:gd name="T11" fmla="*/ 0 h 161"/>
                            <a:gd name="T12" fmla="*/ 1 w 198"/>
                            <a:gd name="T13" fmla="*/ 0 h 161"/>
                            <a:gd name="T14" fmla="*/ 1 w 198"/>
                            <a:gd name="T15" fmla="*/ 0 h 161"/>
                            <a:gd name="T16" fmla="*/ 1 w 198"/>
                            <a:gd name="T17" fmla="*/ 0 h 161"/>
                            <a:gd name="T18" fmla="*/ 2 w 198"/>
                            <a:gd name="T19" fmla="*/ 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1"/>
                            <a:gd name="T32" fmla="*/ 198 w 198"/>
                            <a:gd name="T33" fmla="*/ 161 h 1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1">
                              <a:moveTo>
                                <a:pt x="0" y="161"/>
                              </a:moveTo>
                              <a:lnTo>
                                <a:pt x="18" y="132"/>
                              </a:lnTo>
                              <a:lnTo>
                                <a:pt x="37" y="108"/>
                              </a:lnTo>
                              <a:lnTo>
                                <a:pt x="58" y="81"/>
                              </a:lnTo>
                              <a:lnTo>
                                <a:pt x="82" y="57"/>
                              </a:lnTo>
                              <a:lnTo>
                                <a:pt x="107" y="37"/>
                              </a:lnTo>
                              <a:lnTo>
                                <a:pt x="131" y="23"/>
                              </a:lnTo>
                              <a:lnTo>
                                <a:pt x="150" y="12"/>
                              </a:lnTo>
                              <a:lnTo>
                                <a:pt x="170" y="6"/>
                              </a:lnTo>
                              <a:lnTo>
                                <a:pt x="198" y="0"/>
                              </a:lnTo>
                            </a:path>
                          </a:pathLst>
                        </a:custGeom>
                        <a:noFill/>
                        <a:ln w="25400">
                          <a:solidFill>
                            <a:srgbClr val="600060"/>
                          </a:solidFill>
                          <a:round/>
                          <a:headEnd/>
                          <a:tailEnd/>
                        </a:ln>
                      </p:spPr>
                      <p:txBody>
                        <a:bodyPr/>
                        <a:lstStyle/>
                        <a:p>
                          <a:endParaRPr lang="cs-CZ"/>
                        </a:p>
                      </p:txBody>
                    </p:sp>
                    <p:sp>
                      <p:nvSpPr>
                        <p:cNvPr id="22784" name="Freeform 50"/>
                        <p:cNvSpPr>
                          <a:spLocks/>
                        </p:cNvSpPr>
                        <p:nvPr/>
                      </p:nvSpPr>
                      <p:spPr bwMode="auto">
                        <a:xfrm>
                          <a:off x="2253" y="1641"/>
                          <a:ext cx="39" cy="32"/>
                        </a:xfrm>
                        <a:custGeom>
                          <a:avLst/>
                          <a:gdLst>
                            <a:gd name="T0" fmla="*/ 0 w 195"/>
                            <a:gd name="T1" fmla="*/ 1 h 160"/>
                            <a:gd name="T2" fmla="*/ 0 w 195"/>
                            <a:gd name="T3" fmla="*/ 1 h 160"/>
                            <a:gd name="T4" fmla="*/ 0 w 195"/>
                            <a:gd name="T5" fmla="*/ 1 h 160"/>
                            <a:gd name="T6" fmla="*/ 0 w 195"/>
                            <a:gd name="T7" fmla="*/ 1 h 160"/>
                            <a:gd name="T8" fmla="*/ 1 w 195"/>
                            <a:gd name="T9" fmla="*/ 0 h 160"/>
                            <a:gd name="T10" fmla="*/ 1 w 195"/>
                            <a:gd name="T11" fmla="*/ 0 h 160"/>
                            <a:gd name="T12" fmla="*/ 1 w 195"/>
                            <a:gd name="T13" fmla="*/ 0 h 160"/>
                            <a:gd name="T14" fmla="*/ 1 w 195"/>
                            <a:gd name="T15" fmla="*/ 0 h 160"/>
                            <a:gd name="T16" fmla="*/ 1 w 195"/>
                            <a:gd name="T17" fmla="*/ 0 h 160"/>
                            <a:gd name="T18" fmla="*/ 2 w 195"/>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60"/>
                            <a:gd name="T32" fmla="*/ 195 w 195"/>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60">
                              <a:moveTo>
                                <a:pt x="0" y="160"/>
                              </a:moveTo>
                              <a:lnTo>
                                <a:pt x="19" y="131"/>
                              </a:lnTo>
                              <a:lnTo>
                                <a:pt x="37" y="106"/>
                              </a:lnTo>
                              <a:lnTo>
                                <a:pt x="59" y="80"/>
                              </a:lnTo>
                              <a:lnTo>
                                <a:pt x="82" y="55"/>
                              </a:lnTo>
                              <a:lnTo>
                                <a:pt x="108" y="35"/>
                              </a:lnTo>
                              <a:lnTo>
                                <a:pt x="131" y="21"/>
                              </a:lnTo>
                              <a:lnTo>
                                <a:pt x="156" y="11"/>
                              </a:lnTo>
                              <a:lnTo>
                                <a:pt x="177" y="3"/>
                              </a:lnTo>
                              <a:lnTo>
                                <a:pt x="195" y="0"/>
                              </a:lnTo>
                            </a:path>
                          </a:pathLst>
                        </a:custGeom>
                        <a:noFill/>
                        <a:ln w="11113">
                          <a:solidFill>
                            <a:srgbClr val="400040"/>
                          </a:solidFill>
                          <a:round/>
                          <a:headEnd/>
                          <a:tailEnd/>
                        </a:ln>
                      </p:spPr>
                      <p:txBody>
                        <a:bodyPr/>
                        <a:lstStyle/>
                        <a:p>
                          <a:endParaRPr lang="cs-CZ"/>
                        </a:p>
                      </p:txBody>
                    </p:sp>
                    <p:sp>
                      <p:nvSpPr>
                        <p:cNvPr id="22785" name="Freeform 51"/>
                        <p:cNvSpPr>
                          <a:spLocks/>
                        </p:cNvSpPr>
                        <p:nvPr/>
                      </p:nvSpPr>
                      <p:spPr bwMode="auto">
                        <a:xfrm>
                          <a:off x="2248" y="1634"/>
                          <a:ext cx="39" cy="32"/>
                        </a:xfrm>
                        <a:custGeom>
                          <a:avLst/>
                          <a:gdLst>
                            <a:gd name="T0" fmla="*/ 0 w 194"/>
                            <a:gd name="T1" fmla="*/ 1 h 160"/>
                            <a:gd name="T2" fmla="*/ 0 w 194"/>
                            <a:gd name="T3" fmla="*/ 1 h 160"/>
                            <a:gd name="T4" fmla="*/ 0 w 194"/>
                            <a:gd name="T5" fmla="*/ 1 h 160"/>
                            <a:gd name="T6" fmla="*/ 0 w 194"/>
                            <a:gd name="T7" fmla="*/ 1 h 160"/>
                            <a:gd name="T8" fmla="*/ 1 w 194"/>
                            <a:gd name="T9" fmla="*/ 0 h 160"/>
                            <a:gd name="T10" fmla="*/ 1 w 194"/>
                            <a:gd name="T11" fmla="*/ 0 h 160"/>
                            <a:gd name="T12" fmla="*/ 1 w 194"/>
                            <a:gd name="T13" fmla="*/ 0 h 160"/>
                            <a:gd name="T14" fmla="*/ 1 w 194"/>
                            <a:gd name="T15" fmla="*/ 0 h 160"/>
                            <a:gd name="T16" fmla="*/ 1 w 194"/>
                            <a:gd name="T17" fmla="*/ 0 h 160"/>
                            <a:gd name="T18" fmla="*/ 2 w 194"/>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60"/>
                            <a:gd name="T32" fmla="*/ 194 w 194"/>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60">
                              <a:moveTo>
                                <a:pt x="0" y="160"/>
                              </a:moveTo>
                              <a:lnTo>
                                <a:pt x="18" y="131"/>
                              </a:lnTo>
                              <a:lnTo>
                                <a:pt x="37" y="106"/>
                              </a:lnTo>
                              <a:lnTo>
                                <a:pt x="58" y="80"/>
                              </a:lnTo>
                              <a:lnTo>
                                <a:pt x="82" y="55"/>
                              </a:lnTo>
                              <a:lnTo>
                                <a:pt x="107" y="36"/>
                              </a:lnTo>
                              <a:lnTo>
                                <a:pt x="131" y="21"/>
                              </a:lnTo>
                              <a:lnTo>
                                <a:pt x="155" y="11"/>
                              </a:lnTo>
                              <a:lnTo>
                                <a:pt x="178" y="3"/>
                              </a:lnTo>
                              <a:lnTo>
                                <a:pt x="194" y="0"/>
                              </a:lnTo>
                            </a:path>
                          </a:pathLst>
                        </a:custGeom>
                        <a:noFill/>
                        <a:ln w="4763">
                          <a:solidFill>
                            <a:srgbClr val="A000A0"/>
                          </a:solidFill>
                          <a:round/>
                          <a:headEnd/>
                          <a:tailEnd/>
                        </a:ln>
                      </p:spPr>
                      <p:txBody>
                        <a:bodyPr/>
                        <a:lstStyle/>
                        <a:p>
                          <a:endParaRPr lang="cs-CZ"/>
                        </a:p>
                      </p:txBody>
                    </p:sp>
                  </p:grpSp>
                  <p:grpSp>
                    <p:nvGrpSpPr>
                      <p:cNvPr id="17" name="Group 52"/>
                      <p:cNvGrpSpPr>
                        <a:grpSpLocks/>
                      </p:cNvGrpSpPr>
                      <p:nvPr/>
                    </p:nvGrpSpPr>
                    <p:grpSpPr bwMode="auto">
                      <a:xfrm>
                        <a:off x="2265" y="1658"/>
                        <a:ext cx="45" cy="38"/>
                        <a:chOff x="2265" y="1658"/>
                        <a:chExt cx="45" cy="38"/>
                      </a:xfrm>
                    </p:grpSpPr>
                    <p:sp>
                      <p:nvSpPr>
                        <p:cNvPr id="22780" name="Freeform 53"/>
                        <p:cNvSpPr>
                          <a:spLocks/>
                        </p:cNvSpPr>
                        <p:nvPr/>
                      </p:nvSpPr>
                      <p:spPr bwMode="auto">
                        <a:xfrm>
                          <a:off x="2265" y="1660"/>
                          <a:ext cx="40" cy="32"/>
                        </a:xfrm>
                        <a:custGeom>
                          <a:avLst/>
                          <a:gdLst>
                            <a:gd name="T0" fmla="*/ 0 w 198"/>
                            <a:gd name="T1" fmla="*/ 1 h 160"/>
                            <a:gd name="T2" fmla="*/ 0 w 198"/>
                            <a:gd name="T3" fmla="*/ 1 h 160"/>
                            <a:gd name="T4" fmla="*/ 0 w 198"/>
                            <a:gd name="T5" fmla="*/ 1 h 160"/>
                            <a:gd name="T6" fmla="*/ 0 w 198"/>
                            <a:gd name="T7" fmla="*/ 1 h 160"/>
                            <a:gd name="T8" fmla="*/ 1 w 198"/>
                            <a:gd name="T9" fmla="*/ 0 h 160"/>
                            <a:gd name="T10" fmla="*/ 1 w 198"/>
                            <a:gd name="T11" fmla="*/ 0 h 160"/>
                            <a:gd name="T12" fmla="*/ 1 w 198"/>
                            <a:gd name="T13" fmla="*/ 0 h 160"/>
                            <a:gd name="T14" fmla="*/ 1 w 198"/>
                            <a:gd name="T15" fmla="*/ 0 h 160"/>
                            <a:gd name="T16" fmla="*/ 1 w 198"/>
                            <a:gd name="T17" fmla="*/ 0 h 160"/>
                            <a:gd name="T18" fmla="*/ 2 w 19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0"/>
                            <a:gd name="T32" fmla="*/ 198 w 19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0">
                              <a:moveTo>
                                <a:pt x="0" y="160"/>
                              </a:moveTo>
                              <a:lnTo>
                                <a:pt x="18" y="131"/>
                              </a:lnTo>
                              <a:lnTo>
                                <a:pt x="37" y="107"/>
                              </a:lnTo>
                              <a:lnTo>
                                <a:pt x="58" y="81"/>
                              </a:lnTo>
                              <a:lnTo>
                                <a:pt x="82" y="56"/>
                              </a:lnTo>
                              <a:lnTo>
                                <a:pt x="106" y="37"/>
                              </a:lnTo>
                              <a:lnTo>
                                <a:pt x="130" y="23"/>
                              </a:lnTo>
                              <a:lnTo>
                                <a:pt x="149" y="12"/>
                              </a:lnTo>
                              <a:lnTo>
                                <a:pt x="168" y="6"/>
                              </a:lnTo>
                              <a:lnTo>
                                <a:pt x="198" y="0"/>
                              </a:lnTo>
                            </a:path>
                          </a:pathLst>
                        </a:custGeom>
                        <a:noFill/>
                        <a:ln w="25400">
                          <a:solidFill>
                            <a:srgbClr val="600060"/>
                          </a:solidFill>
                          <a:round/>
                          <a:headEnd/>
                          <a:tailEnd/>
                        </a:ln>
                      </p:spPr>
                      <p:txBody>
                        <a:bodyPr/>
                        <a:lstStyle/>
                        <a:p>
                          <a:endParaRPr lang="cs-CZ"/>
                        </a:p>
                      </p:txBody>
                    </p:sp>
                    <p:sp>
                      <p:nvSpPr>
                        <p:cNvPr id="22781" name="Freeform 54"/>
                        <p:cNvSpPr>
                          <a:spLocks/>
                        </p:cNvSpPr>
                        <p:nvPr/>
                      </p:nvSpPr>
                      <p:spPr bwMode="auto">
                        <a:xfrm>
                          <a:off x="2271" y="1664"/>
                          <a:ext cx="39" cy="32"/>
                        </a:xfrm>
                        <a:custGeom>
                          <a:avLst/>
                          <a:gdLst>
                            <a:gd name="T0" fmla="*/ 0 w 195"/>
                            <a:gd name="T1" fmla="*/ 1 h 159"/>
                            <a:gd name="T2" fmla="*/ 0 w 195"/>
                            <a:gd name="T3" fmla="*/ 1 h 159"/>
                            <a:gd name="T4" fmla="*/ 0 w 195"/>
                            <a:gd name="T5" fmla="*/ 1 h 159"/>
                            <a:gd name="T6" fmla="*/ 0 w 195"/>
                            <a:gd name="T7" fmla="*/ 1 h 159"/>
                            <a:gd name="T8" fmla="*/ 1 w 195"/>
                            <a:gd name="T9" fmla="*/ 0 h 159"/>
                            <a:gd name="T10" fmla="*/ 1 w 195"/>
                            <a:gd name="T11" fmla="*/ 0 h 159"/>
                            <a:gd name="T12" fmla="*/ 1 w 195"/>
                            <a:gd name="T13" fmla="*/ 0 h 159"/>
                            <a:gd name="T14" fmla="*/ 1 w 195"/>
                            <a:gd name="T15" fmla="*/ 0 h 159"/>
                            <a:gd name="T16" fmla="*/ 1 w 195"/>
                            <a:gd name="T17" fmla="*/ 0 h 159"/>
                            <a:gd name="T18" fmla="*/ 2 w 195"/>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59"/>
                            <a:gd name="T32" fmla="*/ 195 w 19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59">
                              <a:moveTo>
                                <a:pt x="0" y="159"/>
                              </a:moveTo>
                              <a:lnTo>
                                <a:pt x="19" y="131"/>
                              </a:lnTo>
                              <a:lnTo>
                                <a:pt x="37" y="106"/>
                              </a:lnTo>
                              <a:lnTo>
                                <a:pt x="59" y="79"/>
                              </a:lnTo>
                              <a:lnTo>
                                <a:pt x="81" y="56"/>
                              </a:lnTo>
                              <a:lnTo>
                                <a:pt x="107" y="36"/>
                              </a:lnTo>
                              <a:lnTo>
                                <a:pt x="130" y="22"/>
                              </a:lnTo>
                              <a:lnTo>
                                <a:pt x="155" y="12"/>
                              </a:lnTo>
                              <a:lnTo>
                                <a:pt x="177" y="4"/>
                              </a:lnTo>
                              <a:lnTo>
                                <a:pt x="195" y="0"/>
                              </a:lnTo>
                            </a:path>
                          </a:pathLst>
                        </a:custGeom>
                        <a:noFill/>
                        <a:ln w="11113">
                          <a:solidFill>
                            <a:srgbClr val="400040"/>
                          </a:solidFill>
                          <a:round/>
                          <a:headEnd/>
                          <a:tailEnd/>
                        </a:ln>
                      </p:spPr>
                      <p:txBody>
                        <a:bodyPr/>
                        <a:lstStyle/>
                        <a:p>
                          <a:endParaRPr lang="cs-CZ"/>
                        </a:p>
                      </p:txBody>
                    </p:sp>
                    <p:sp>
                      <p:nvSpPr>
                        <p:cNvPr id="22782" name="Freeform 55"/>
                        <p:cNvSpPr>
                          <a:spLocks/>
                        </p:cNvSpPr>
                        <p:nvPr/>
                      </p:nvSpPr>
                      <p:spPr bwMode="auto">
                        <a:xfrm>
                          <a:off x="2265" y="1658"/>
                          <a:ext cx="39" cy="31"/>
                        </a:xfrm>
                        <a:custGeom>
                          <a:avLst/>
                          <a:gdLst>
                            <a:gd name="T0" fmla="*/ 0 w 194"/>
                            <a:gd name="T1" fmla="*/ 1 h 159"/>
                            <a:gd name="T2" fmla="*/ 0 w 194"/>
                            <a:gd name="T3" fmla="*/ 1 h 159"/>
                            <a:gd name="T4" fmla="*/ 0 w 194"/>
                            <a:gd name="T5" fmla="*/ 1 h 159"/>
                            <a:gd name="T6" fmla="*/ 0 w 194"/>
                            <a:gd name="T7" fmla="*/ 1 h 159"/>
                            <a:gd name="T8" fmla="*/ 1 w 194"/>
                            <a:gd name="T9" fmla="*/ 0 h 159"/>
                            <a:gd name="T10" fmla="*/ 1 w 194"/>
                            <a:gd name="T11" fmla="*/ 0 h 159"/>
                            <a:gd name="T12" fmla="*/ 1 w 194"/>
                            <a:gd name="T13" fmla="*/ 0 h 159"/>
                            <a:gd name="T14" fmla="*/ 1 w 194"/>
                            <a:gd name="T15" fmla="*/ 0 h 159"/>
                            <a:gd name="T16" fmla="*/ 1 w 194"/>
                            <a:gd name="T17" fmla="*/ 0 h 159"/>
                            <a:gd name="T18" fmla="*/ 2 w 194"/>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59"/>
                            <a:gd name="T32" fmla="*/ 194 w 194"/>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59">
                              <a:moveTo>
                                <a:pt x="0" y="159"/>
                              </a:moveTo>
                              <a:lnTo>
                                <a:pt x="18" y="130"/>
                              </a:lnTo>
                              <a:lnTo>
                                <a:pt x="37" y="106"/>
                              </a:lnTo>
                              <a:lnTo>
                                <a:pt x="58" y="80"/>
                              </a:lnTo>
                              <a:lnTo>
                                <a:pt x="82" y="55"/>
                              </a:lnTo>
                              <a:lnTo>
                                <a:pt x="106" y="36"/>
                              </a:lnTo>
                              <a:lnTo>
                                <a:pt x="130" y="21"/>
                              </a:lnTo>
                              <a:lnTo>
                                <a:pt x="154" y="11"/>
                              </a:lnTo>
                              <a:lnTo>
                                <a:pt x="177" y="3"/>
                              </a:lnTo>
                              <a:lnTo>
                                <a:pt x="194" y="0"/>
                              </a:lnTo>
                            </a:path>
                          </a:pathLst>
                        </a:custGeom>
                        <a:noFill/>
                        <a:ln w="4763">
                          <a:solidFill>
                            <a:srgbClr val="A000A0"/>
                          </a:solidFill>
                          <a:round/>
                          <a:headEnd/>
                          <a:tailEnd/>
                        </a:ln>
                      </p:spPr>
                      <p:txBody>
                        <a:bodyPr/>
                        <a:lstStyle/>
                        <a:p>
                          <a:endParaRPr lang="cs-CZ"/>
                        </a:p>
                      </p:txBody>
                    </p:sp>
                  </p:grpSp>
                </p:grpSp>
                <p:grpSp>
                  <p:nvGrpSpPr>
                    <p:cNvPr id="18" name="Group 56"/>
                    <p:cNvGrpSpPr>
                      <a:grpSpLocks/>
                    </p:cNvGrpSpPr>
                    <p:nvPr/>
                  </p:nvGrpSpPr>
                  <p:grpSpPr bwMode="auto">
                    <a:xfrm>
                      <a:off x="2025" y="1624"/>
                      <a:ext cx="213" cy="55"/>
                      <a:chOff x="2025" y="1624"/>
                      <a:chExt cx="213" cy="55"/>
                    </a:xfrm>
                  </p:grpSpPr>
                  <p:grpSp>
                    <p:nvGrpSpPr>
                      <p:cNvPr id="19" name="Group 57"/>
                      <p:cNvGrpSpPr>
                        <a:grpSpLocks/>
                      </p:cNvGrpSpPr>
                      <p:nvPr/>
                    </p:nvGrpSpPr>
                    <p:grpSpPr bwMode="auto">
                      <a:xfrm>
                        <a:off x="2051" y="1650"/>
                        <a:ext cx="148" cy="29"/>
                        <a:chOff x="2051" y="1650"/>
                        <a:chExt cx="148" cy="29"/>
                      </a:xfrm>
                    </p:grpSpPr>
                    <p:grpSp>
                      <p:nvGrpSpPr>
                        <p:cNvPr id="20" name="Group 58"/>
                        <p:cNvGrpSpPr>
                          <a:grpSpLocks/>
                        </p:cNvGrpSpPr>
                        <p:nvPr/>
                      </p:nvGrpSpPr>
                      <p:grpSpPr bwMode="auto">
                        <a:xfrm>
                          <a:off x="2057" y="1650"/>
                          <a:ext cx="142" cy="29"/>
                          <a:chOff x="2057" y="1650"/>
                          <a:chExt cx="142" cy="29"/>
                        </a:xfrm>
                      </p:grpSpPr>
                      <p:sp>
                        <p:nvSpPr>
                          <p:cNvPr id="22775" name="Freeform 59"/>
                          <p:cNvSpPr>
                            <a:spLocks/>
                          </p:cNvSpPr>
                          <p:nvPr/>
                        </p:nvSpPr>
                        <p:spPr bwMode="auto">
                          <a:xfrm>
                            <a:off x="2058" y="1653"/>
                            <a:ext cx="139" cy="20"/>
                          </a:xfrm>
                          <a:custGeom>
                            <a:avLst/>
                            <a:gdLst>
                              <a:gd name="T0" fmla="*/ 0 w 694"/>
                              <a:gd name="T1" fmla="*/ 1 h 101"/>
                              <a:gd name="T2" fmla="*/ 0 w 694"/>
                              <a:gd name="T3" fmla="*/ 1 h 101"/>
                              <a:gd name="T4" fmla="*/ 1 w 694"/>
                              <a:gd name="T5" fmla="*/ 0 h 101"/>
                              <a:gd name="T6" fmla="*/ 1 w 694"/>
                              <a:gd name="T7" fmla="*/ 0 h 101"/>
                              <a:gd name="T8" fmla="*/ 2 w 694"/>
                              <a:gd name="T9" fmla="*/ 0 h 101"/>
                              <a:gd name="T10" fmla="*/ 2 w 694"/>
                              <a:gd name="T11" fmla="*/ 0 h 101"/>
                              <a:gd name="T12" fmla="*/ 3 w 694"/>
                              <a:gd name="T13" fmla="*/ 0 h 101"/>
                              <a:gd name="T14" fmla="*/ 3 w 694"/>
                              <a:gd name="T15" fmla="*/ 0 h 101"/>
                              <a:gd name="T16" fmla="*/ 3 w 694"/>
                              <a:gd name="T17" fmla="*/ 0 h 101"/>
                              <a:gd name="T18" fmla="*/ 4 w 694"/>
                              <a:gd name="T19" fmla="*/ 0 h 101"/>
                              <a:gd name="T20" fmla="*/ 4 w 694"/>
                              <a:gd name="T21" fmla="*/ 0 h 101"/>
                              <a:gd name="T22" fmla="*/ 5 w 694"/>
                              <a:gd name="T23" fmla="*/ 0 h 101"/>
                              <a:gd name="T24" fmla="*/ 5 w 694"/>
                              <a:gd name="T25" fmla="*/ 0 h 101"/>
                              <a:gd name="T26" fmla="*/ 5 w 694"/>
                              <a:gd name="T27" fmla="*/ 0 h 101"/>
                              <a:gd name="T28" fmla="*/ 5 w 694"/>
                              <a:gd name="T29" fmla="*/ 0 h 101"/>
                              <a:gd name="T30" fmla="*/ 5 w 694"/>
                              <a:gd name="T31" fmla="*/ 1 h 101"/>
                              <a:gd name="T32" fmla="*/ 6 w 694"/>
                              <a:gd name="T33" fmla="*/ 1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1"/>
                              <a:gd name="T53" fmla="*/ 694 w 69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1">
                                <a:moveTo>
                                  <a:pt x="0" y="80"/>
                                </a:moveTo>
                                <a:lnTo>
                                  <a:pt x="42" y="67"/>
                                </a:lnTo>
                                <a:lnTo>
                                  <a:pt x="85" y="54"/>
                                </a:lnTo>
                                <a:lnTo>
                                  <a:pt x="143" y="40"/>
                                </a:lnTo>
                                <a:lnTo>
                                  <a:pt x="205" y="27"/>
                                </a:lnTo>
                                <a:lnTo>
                                  <a:pt x="268" y="14"/>
                                </a:lnTo>
                                <a:lnTo>
                                  <a:pt x="315" y="8"/>
                                </a:lnTo>
                                <a:lnTo>
                                  <a:pt x="372" y="2"/>
                                </a:lnTo>
                                <a:lnTo>
                                  <a:pt x="433" y="0"/>
                                </a:lnTo>
                                <a:lnTo>
                                  <a:pt x="490" y="3"/>
                                </a:lnTo>
                                <a:lnTo>
                                  <a:pt x="540" y="6"/>
                                </a:lnTo>
                                <a:lnTo>
                                  <a:pt x="590" y="14"/>
                                </a:lnTo>
                                <a:lnTo>
                                  <a:pt x="617" y="25"/>
                                </a:lnTo>
                                <a:lnTo>
                                  <a:pt x="642" y="39"/>
                                </a:lnTo>
                                <a:lnTo>
                                  <a:pt x="663" y="56"/>
                                </a:lnTo>
                                <a:lnTo>
                                  <a:pt x="685" y="83"/>
                                </a:lnTo>
                                <a:lnTo>
                                  <a:pt x="694" y="101"/>
                                </a:lnTo>
                              </a:path>
                            </a:pathLst>
                          </a:custGeom>
                          <a:noFill/>
                          <a:ln w="25400">
                            <a:solidFill>
                              <a:srgbClr val="600060"/>
                            </a:solidFill>
                            <a:round/>
                            <a:headEnd/>
                            <a:tailEnd/>
                          </a:ln>
                        </p:spPr>
                        <p:txBody>
                          <a:bodyPr/>
                          <a:lstStyle/>
                          <a:p>
                            <a:endParaRPr lang="cs-CZ"/>
                          </a:p>
                        </p:txBody>
                      </p:sp>
                      <p:sp>
                        <p:nvSpPr>
                          <p:cNvPr id="22776" name="Freeform 60"/>
                          <p:cNvSpPr>
                            <a:spLocks/>
                          </p:cNvSpPr>
                          <p:nvPr/>
                        </p:nvSpPr>
                        <p:spPr bwMode="auto">
                          <a:xfrm>
                            <a:off x="2057" y="1659"/>
                            <a:ext cx="138" cy="20"/>
                          </a:xfrm>
                          <a:custGeom>
                            <a:avLst/>
                            <a:gdLst>
                              <a:gd name="T0" fmla="*/ 0 w 694"/>
                              <a:gd name="T1" fmla="*/ 1 h 100"/>
                              <a:gd name="T2" fmla="*/ 0 w 694"/>
                              <a:gd name="T3" fmla="*/ 1 h 100"/>
                              <a:gd name="T4" fmla="*/ 1 w 694"/>
                              <a:gd name="T5" fmla="*/ 0 h 100"/>
                              <a:gd name="T6" fmla="*/ 1 w 694"/>
                              <a:gd name="T7" fmla="*/ 0 h 100"/>
                              <a:gd name="T8" fmla="*/ 2 w 694"/>
                              <a:gd name="T9" fmla="*/ 0 h 100"/>
                              <a:gd name="T10" fmla="*/ 2 w 694"/>
                              <a:gd name="T11" fmla="*/ 0 h 100"/>
                              <a:gd name="T12" fmla="*/ 3 w 694"/>
                              <a:gd name="T13" fmla="*/ 0 h 100"/>
                              <a:gd name="T14" fmla="*/ 3 w 694"/>
                              <a:gd name="T15" fmla="*/ 0 h 100"/>
                              <a:gd name="T16" fmla="*/ 3 w 694"/>
                              <a:gd name="T17" fmla="*/ 0 h 100"/>
                              <a:gd name="T18" fmla="*/ 4 w 694"/>
                              <a:gd name="T19" fmla="*/ 0 h 100"/>
                              <a:gd name="T20" fmla="*/ 4 w 694"/>
                              <a:gd name="T21" fmla="*/ 0 h 100"/>
                              <a:gd name="T22" fmla="*/ 5 w 694"/>
                              <a:gd name="T23" fmla="*/ 0 h 100"/>
                              <a:gd name="T24" fmla="*/ 5 w 694"/>
                              <a:gd name="T25" fmla="*/ 0 h 100"/>
                              <a:gd name="T26" fmla="*/ 5 w 694"/>
                              <a:gd name="T27" fmla="*/ 0 h 100"/>
                              <a:gd name="T28" fmla="*/ 5 w 694"/>
                              <a:gd name="T29" fmla="*/ 0 h 100"/>
                              <a:gd name="T30" fmla="*/ 5 w 694"/>
                              <a:gd name="T31" fmla="*/ 1 h 100"/>
                              <a:gd name="T32" fmla="*/ 5 w 694"/>
                              <a:gd name="T33" fmla="*/ 1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1" y="66"/>
                                </a:lnTo>
                                <a:lnTo>
                                  <a:pt x="84" y="54"/>
                                </a:lnTo>
                                <a:lnTo>
                                  <a:pt x="143" y="40"/>
                                </a:lnTo>
                                <a:lnTo>
                                  <a:pt x="205" y="26"/>
                                </a:lnTo>
                                <a:lnTo>
                                  <a:pt x="267" y="14"/>
                                </a:lnTo>
                                <a:lnTo>
                                  <a:pt x="315" y="8"/>
                                </a:lnTo>
                                <a:lnTo>
                                  <a:pt x="372" y="2"/>
                                </a:lnTo>
                                <a:lnTo>
                                  <a:pt x="433" y="0"/>
                                </a:lnTo>
                                <a:lnTo>
                                  <a:pt x="489" y="3"/>
                                </a:lnTo>
                                <a:lnTo>
                                  <a:pt x="540" y="6"/>
                                </a:lnTo>
                                <a:lnTo>
                                  <a:pt x="590" y="14"/>
                                </a:lnTo>
                                <a:lnTo>
                                  <a:pt x="617" y="24"/>
                                </a:lnTo>
                                <a:lnTo>
                                  <a:pt x="642" y="39"/>
                                </a:lnTo>
                                <a:lnTo>
                                  <a:pt x="663" y="55"/>
                                </a:lnTo>
                                <a:lnTo>
                                  <a:pt x="685" y="83"/>
                                </a:lnTo>
                                <a:lnTo>
                                  <a:pt x="694" y="100"/>
                                </a:lnTo>
                              </a:path>
                            </a:pathLst>
                          </a:custGeom>
                          <a:noFill/>
                          <a:ln w="11113">
                            <a:solidFill>
                              <a:srgbClr val="400040"/>
                            </a:solidFill>
                            <a:round/>
                            <a:headEnd/>
                            <a:tailEnd/>
                          </a:ln>
                        </p:spPr>
                        <p:txBody>
                          <a:bodyPr/>
                          <a:lstStyle/>
                          <a:p>
                            <a:endParaRPr lang="cs-CZ"/>
                          </a:p>
                        </p:txBody>
                      </p:sp>
                      <p:sp>
                        <p:nvSpPr>
                          <p:cNvPr id="22777" name="Freeform 61"/>
                          <p:cNvSpPr>
                            <a:spLocks/>
                          </p:cNvSpPr>
                          <p:nvPr/>
                        </p:nvSpPr>
                        <p:spPr bwMode="auto">
                          <a:xfrm>
                            <a:off x="2060" y="1650"/>
                            <a:ext cx="139" cy="20"/>
                          </a:xfrm>
                          <a:custGeom>
                            <a:avLst/>
                            <a:gdLst>
                              <a:gd name="T0" fmla="*/ 0 w 694"/>
                              <a:gd name="T1" fmla="*/ 1 h 100"/>
                              <a:gd name="T2" fmla="*/ 0 w 694"/>
                              <a:gd name="T3" fmla="*/ 1 h 100"/>
                              <a:gd name="T4" fmla="*/ 1 w 694"/>
                              <a:gd name="T5" fmla="*/ 0 h 100"/>
                              <a:gd name="T6" fmla="*/ 1 w 694"/>
                              <a:gd name="T7" fmla="*/ 0 h 100"/>
                              <a:gd name="T8" fmla="*/ 2 w 694"/>
                              <a:gd name="T9" fmla="*/ 0 h 100"/>
                              <a:gd name="T10" fmla="*/ 2 w 694"/>
                              <a:gd name="T11" fmla="*/ 0 h 100"/>
                              <a:gd name="T12" fmla="*/ 3 w 694"/>
                              <a:gd name="T13" fmla="*/ 0 h 100"/>
                              <a:gd name="T14" fmla="*/ 3 w 694"/>
                              <a:gd name="T15" fmla="*/ 0 h 100"/>
                              <a:gd name="T16" fmla="*/ 3 w 694"/>
                              <a:gd name="T17" fmla="*/ 0 h 100"/>
                              <a:gd name="T18" fmla="*/ 4 w 694"/>
                              <a:gd name="T19" fmla="*/ 0 h 100"/>
                              <a:gd name="T20" fmla="*/ 4 w 694"/>
                              <a:gd name="T21" fmla="*/ 0 h 100"/>
                              <a:gd name="T22" fmla="*/ 5 w 694"/>
                              <a:gd name="T23" fmla="*/ 0 h 100"/>
                              <a:gd name="T24" fmla="*/ 5 w 694"/>
                              <a:gd name="T25" fmla="*/ 0 h 100"/>
                              <a:gd name="T26" fmla="*/ 5 w 694"/>
                              <a:gd name="T27" fmla="*/ 0 h 100"/>
                              <a:gd name="T28" fmla="*/ 5 w 694"/>
                              <a:gd name="T29" fmla="*/ 0 h 100"/>
                              <a:gd name="T30" fmla="*/ 5 w 694"/>
                              <a:gd name="T31" fmla="*/ 1 h 100"/>
                              <a:gd name="T32" fmla="*/ 6 w 694"/>
                              <a:gd name="T33" fmla="*/ 1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2" y="66"/>
                                </a:lnTo>
                                <a:lnTo>
                                  <a:pt x="85" y="54"/>
                                </a:lnTo>
                                <a:lnTo>
                                  <a:pt x="143" y="40"/>
                                </a:lnTo>
                                <a:lnTo>
                                  <a:pt x="204" y="26"/>
                                </a:lnTo>
                                <a:lnTo>
                                  <a:pt x="268" y="14"/>
                                </a:lnTo>
                                <a:lnTo>
                                  <a:pt x="315" y="8"/>
                                </a:lnTo>
                                <a:lnTo>
                                  <a:pt x="372" y="2"/>
                                </a:lnTo>
                                <a:lnTo>
                                  <a:pt x="434" y="0"/>
                                </a:lnTo>
                                <a:lnTo>
                                  <a:pt x="490" y="3"/>
                                </a:lnTo>
                                <a:lnTo>
                                  <a:pt x="540" y="6"/>
                                </a:lnTo>
                                <a:lnTo>
                                  <a:pt x="590" y="14"/>
                                </a:lnTo>
                                <a:lnTo>
                                  <a:pt x="618" y="24"/>
                                </a:lnTo>
                                <a:lnTo>
                                  <a:pt x="642" y="39"/>
                                </a:lnTo>
                                <a:lnTo>
                                  <a:pt x="664" y="55"/>
                                </a:lnTo>
                                <a:lnTo>
                                  <a:pt x="685" y="83"/>
                                </a:lnTo>
                                <a:lnTo>
                                  <a:pt x="694" y="100"/>
                                </a:lnTo>
                              </a:path>
                            </a:pathLst>
                          </a:custGeom>
                          <a:noFill/>
                          <a:ln w="4763">
                            <a:solidFill>
                              <a:srgbClr val="A000A0"/>
                            </a:solidFill>
                            <a:round/>
                            <a:headEnd/>
                            <a:tailEnd/>
                          </a:ln>
                        </p:spPr>
                        <p:txBody>
                          <a:bodyPr/>
                          <a:lstStyle/>
                          <a:p>
                            <a:endParaRPr lang="cs-CZ"/>
                          </a:p>
                        </p:txBody>
                      </p:sp>
                    </p:grpSp>
                    <p:sp>
                      <p:nvSpPr>
                        <p:cNvPr id="22774" name="Oval 62"/>
                        <p:cNvSpPr>
                          <a:spLocks noChangeArrowheads="1"/>
                        </p:cNvSpPr>
                        <p:nvPr/>
                      </p:nvSpPr>
                      <p:spPr bwMode="auto">
                        <a:xfrm>
                          <a:off x="2051" y="1663"/>
                          <a:ext cx="8" cy="14"/>
                        </a:xfrm>
                        <a:prstGeom prst="ellipse">
                          <a:avLst/>
                        </a:prstGeom>
                        <a:solidFill>
                          <a:srgbClr val="200020"/>
                        </a:solidFill>
                        <a:ln w="3175">
                          <a:solidFill>
                            <a:srgbClr val="800080"/>
                          </a:solidFill>
                          <a:round/>
                          <a:headEnd/>
                          <a:tailEnd/>
                        </a:ln>
                      </p:spPr>
                      <p:txBody>
                        <a:bodyPr/>
                        <a:lstStyle/>
                        <a:p>
                          <a:endParaRPr lang="cs-CZ"/>
                        </a:p>
                      </p:txBody>
                    </p:sp>
                  </p:grpSp>
                  <p:grpSp>
                    <p:nvGrpSpPr>
                      <p:cNvPr id="21" name="Group 63"/>
                      <p:cNvGrpSpPr>
                        <a:grpSpLocks/>
                      </p:cNvGrpSpPr>
                      <p:nvPr/>
                    </p:nvGrpSpPr>
                    <p:grpSpPr bwMode="auto">
                      <a:xfrm>
                        <a:off x="2025" y="1624"/>
                        <a:ext cx="213" cy="42"/>
                        <a:chOff x="2025" y="1624"/>
                        <a:chExt cx="213" cy="42"/>
                      </a:xfrm>
                    </p:grpSpPr>
                    <p:grpSp>
                      <p:nvGrpSpPr>
                        <p:cNvPr id="22" name="Group 64"/>
                        <p:cNvGrpSpPr>
                          <a:grpSpLocks/>
                        </p:cNvGrpSpPr>
                        <p:nvPr/>
                      </p:nvGrpSpPr>
                      <p:grpSpPr bwMode="auto">
                        <a:xfrm>
                          <a:off x="2030" y="1624"/>
                          <a:ext cx="208" cy="42"/>
                          <a:chOff x="2030" y="1624"/>
                          <a:chExt cx="208" cy="42"/>
                        </a:xfrm>
                      </p:grpSpPr>
                      <p:sp>
                        <p:nvSpPr>
                          <p:cNvPr id="22770" name="Freeform 65"/>
                          <p:cNvSpPr>
                            <a:spLocks/>
                          </p:cNvSpPr>
                          <p:nvPr/>
                        </p:nvSpPr>
                        <p:spPr bwMode="auto">
                          <a:xfrm>
                            <a:off x="2032" y="1629"/>
                            <a:ext cx="202" cy="29"/>
                          </a:xfrm>
                          <a:custGeom>
                            <a:avLst/>
                            <a:gdLst>
                              <a:gd name="T0" fmla="*/ 0 w 1012"/>
                              <a:gd name="T1" fmla="*/ 1 h 148"/>
                              <a:gd name="T2" fmla="*/ 0 w 1012"/>
                              <a:gd name="T3" fmla="*/ 1 h 148"/>
                              <a:gd name="T4" fmla="*/ 1 w 1012"/>
                              <a:gd name="T5" fmla="*/ 1 h 148"/>
                              <a:gd name="T6" fmla="*/ 2 w 1012"/>
                              <a:gd name="T7" fmla="*/ 0 h 148"/>
                              <a:gd name="T8" fmla="*/ 2 w 1012"/>
                              <a:gd name="T9" fmla="*/ 0 h 148"/>
                              <a:gd name="T10" fmla="*/ 3 w 1012"/>
                              <a:gd name="T11" fmla="*/ 0 h 148"/>
                              <a:gd name="T12" fmla="*/ 4 w 1012"/>
                              <a:gd name="T13" fmla="*/ 0 h 148"/>
                              <a:gd name="T14" fmla="*/ 4 w 1012"/>
                              <a:gd name="T15" fmla="*/ 0 h 148"/>
                              <a:gd name="T16" fmla="*/ 5 w 1012"/>
                              <a:gd name="T17" fmla="*/ 0 h 148"/>
                              <a:gd name="T18" fmla="*/ 6 w 1012"/>
                              <a:gd name="T19" fmla="*/ 0 h 148"/>
                              <a:gd name="T20" fmla="*/ 6 w 1012"/>
                              <a:gd name="T21" fmla="*/ 0 h 148"/>
                              <a:gd name="T22" fmla="*/ 7 w 1012"/>
                              <a:gd name="T23" fmla="*/ 0 h 148"/>
                              <a:gd name="T24" fmla="*/ 7 w 1012"/>
                              <a:gd name="T25" fmla="*/ 0 h 148"/>
                              <a:gd name="T26" fmla="*/ 7 w 1012"/>
                              <a:gd name="T27" fmla="*/ 0 h 148"/>
                              <a:gd name="T28" fmla="*/ 8 w 1012"/>
                              <a:gd name="T29" fmla="*/ 1 h 148"/>
                              <a:gd name="T30" fmla="*/ 8 w 1012"/>
                              <a:gd name="T31" fmla="*/ 1 h 148"/>
                              <a:gd name="T32" fmla="*/ 8 w 1012"/>
                              <a:gd name="T33" fmla="*/ 1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8"/>
                              <a:gd name="T53" fmla="*/ 1012 w 1012"/>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8">
                                <a:moveTo>
                                  <a:pt x="0" y="117"/>
                                </a:moveTo>
                                <a:lnTo>
                                  <a:pt x="60" y="98"/>
                                </a:lnTo>
                                <a:lnTo>
                                  <a:pt x="123" y="80"/>
                                </a:lnTo>
                                <a:lnTo>
                                  <a:pt x="207" y="59"/>
                                </a:lnTo>
                                <a:lnTo>
                                  <a:pt x="298" y="39"/>
                                </a:lnTo>
                                <a:lnTo>
                                  <a:pt x="390" y="22"/>
                                </a:lnTo>
                                <a:lnTo>
                                  <a:pt x="459" y="12"/>
                                </a:lnTo>
                                <a:lnTo>
                                  <a:pt x="543" y="3"/>
                                </a:lnTo>
                                <a:lnTo>
                                  <a:pt x="632" y="0"/>
                                </a:lnTo>
                                <a:lnTo>
                                  <a:pt x="714" y="4"/>
                                </a:lnTo>
                                <a:lnTo>
                                  <a:pt x="788" y="9"/>
                                </a:lnTo>
                                <a:lnTo>
                                  <a:pt x="861" y="22"/>
                                </a:lnTo>
                                <a:lnTo>
                                  <a:pt x="901" y="36"/>
                                </a:lnTo>
                                <a:lnTo>
                                  <a:pt x="937" y="58"/>
                                </a:lnTo>
                                <a:lnTo>
                                  <a:pt x="967" y="81"/>
                                </a:lnTo>
                                <a:lnTo>
                                  <a:pt x="999" y="122"/>
                                </a:lnTo>
                                <a:lnTo>
                                  <a:pt x="1012" y="148"/>
                                </a:lnTo>
                              </a:path>
                            </a:pathLst>
                          </a:custGeom>
                          <a:noFill/>
                          <a:ln w="25400">
                            <a:solidFill>
                              <a:srgbClr val="600060"/>
                            </a:solidFill>
                            <a:round/>
                            <a:headEnd/>
                            <a:tailEnd/>
                          </a:ln>
                        </p:spPr>
                        <p:txBody>
                          <a:bodyPr/>
                          <a:lstStyle/>
                          <a:p>
                            <a:endParaRPr lang="cs-CZ"/>
                          </a:p>
                        </p:txBody>
                      </p:sp>
                      <p:sp>
                        <p:nvSpPr>
                          <p:cNvPr id="22771" name="Freeform 66"/>
                          <p:cNvSpPr>
                            <a:spLocks/>
                          </p:cNvSpPr>
                          <p:nvPr/>
                        </p:nvSpPr>
                        <p:spPr bwMode="auto">
                          <a:xfrm>
                            <a:off x="2030" y="1637"/>
                            <a:ext cx="203" cy="29"/>
                          </a:xfrm>
                          <a:custGeom>
                            <a:avLst/>
                            <a:gdLst>
                              <a:gd name="T0" fmla="*/ 0 w 1012"/>
                              <a:gd name="T1" fmla="*/ 1 h 147"/>
                              <a:gd name="T2" fmla="*/ 0 w 1012"/>
                              <a:gd name="T3" fmla="*/ 1 h 147"/>
                              <a:gd name="T4" fmla="*/ 1 w 1012"/>
                              <a:gd name="T5" fmla="*/ 1 h 147"/>
                              <a:gd name="T6" fmla="*/ 2 w 1012"/>
                              <a:gd name="T7" fmla="*/ 0 h 147"/>
                              <a:gd name="T8" fmla="*/ 2 w 1012"/>
                              <a:gd name="T9" fmla="*/ 0 h 147"/>
                              <a:gd name="T10" fmla="*/ 3 w 1012"/>
                              <a:gd name="T11" fmla="*/ 0 h 147"/>
                              <a:gd name="T12" fmla="*/ 4 w 1012"/>
                              <a:gd name="T13" fmla="*/ 0 h 147"/>
                              <a:gd name="T14" fmla="*/ 4 w 1012"/>
                              <a:gd name="T15" fmla="*/ 0 h 147"/>
                              <a:gd name="T16" fmla="*/ 5 w 1012"/>
                              <a:gd name="T17" fmla="*/ 0 h 147"/>
                              <a:gd name="T18" fmla="*/ 6 w 1012"/>
                              <a:gd name="T19" fmla="*/ 0 h 147"/>
                              <a:gd name="T20" fmla="*/ 6 w 1012"/>
                              <a:gd name="T21" fmla="*/ 0 h 147"/>
                              <a:gd name="T22" fmla="*/ 7 w 1012"/>
                              <a:gd name="T23" fmla="*/ 0 h 147"/>
                              <a:gd name="T24" fmla="*/ 7 w 1012"/>
                              <a:gd name="T25" fmla="*/ 0 h 147"/>
                              <a:gd name="T26" fmla="*/ 8 w 1012"/>
                              <a:gd name="T27" fmla="*/ 0 h 147"/>
                              <a:gd name="T28" fmla="*/ 8 w 1012"/>
                              <a:gd name="T29" fmla="*/ 1 h 147"/>
                              <a:gd name="T30" fmla="*/ 8 w 1012"/>
                              <a:gd name="T31" fmla="*/ 1 h 147"/>
                              <a:gd name="T32" fmla="*/ 8 w 1012"/>
                              <a:gd name="T33" fmla="*/ 1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2" y="79"/>
                                </a:lnTo>
                                <a:lnTo>
                                  <a:pt x="208" y="59"/>
                                </a:lnTo>
                                <a:lnTo>
                                  <a:pt x="299" y="39"/>
                                </a:lnTo>
                                <a:lnTo>
                                  <a:pt x="390" y="21"/>
                                </a:lnTo>
                                <a:lnTo>
                                  <a:pt x="459" y="11"/>
                                </a:lnTo>
                                <a:lnTo>
                                  <a:pt x="543" y="3"/>
                                </a:lnTo>
                                <a:lnTo>
                                  <a:pt x="633" y="0"/>
                                </a:lnTo>
                                <a:lnTo>
                                  <a:pt x="713" y="4"/>
                                </a:lnTo>
                                <a:lnTo>
                                  <a:pt x="788" y="8"/>
                                </a:lnTo>
                                <a:lnTo>
                                  <a:pt x="861" y="21"/>
                                </a:lnTo>
                                <a:lnTo>
                                  <a:pt x="902" y="36"/>
                                </a:lnTo>
                                <a:lnTo>
                                  <a:pt x="937" y="57"/>
                                </a:lnTo>
                                <a:lnTo>
                                  <a:pt x="968" y="81"/>
                                </a:lnTo>
                                <a:lnTo>
                                  <a:pt x="999" y="121"/>
                                </a:lnTo>
                                <a:lnTo>
                                  <a:pt x="1012" y="147"/>
                                </a:lnTo>
                              </a:path>
                            </a:pathLst>
                          </a:custGeom>
                          <a:noFill/>
                          <a:ln w="11113">
                            <a:solidFill>
                              <a:srgbClr val="400040"/>
                            </a:solidFill>
                            <a:round/>
                            <a:headEnd/>
                            <a:tailEnd/>
                          </a:ln>
                        </p:spPr>
                        <p:txBody>
                          <a:bodyPr/>
                          <a:lstStyle/>
                          <a:p>
                            <a:endParaRPr lang="cs-CZ"/>
                          </a:p>
                        </p:txBody>
                      </p:sp>
                      <p:sp>
                        <p:nvSpPr>
                          <p:cNvPr id="22772" name="Freeform 67"/>
                          <p:cNvSpPr>
                            <a:spLocks/>
                          </p:cNvSpPr>
                          <p:nvPr/>
                        </p:nvSpPr>
                        <p:spPr bwMode="auto">
                          <a:xfrm>
                            <a:off x="2036" y="1624"/>
                            <a:ext cx="202" cy="29"/>
                          </a:xfrm>
                          <a:custGeom>
                            <a:avLst/>
                            <a:gdLst>
                              <a:gd name="T0" fmla="*/ 0 w 1012"/>
                              <a:gd name="T1" fmla="*/ 1 h 147"/>
                              <a:gd name="T2" fmla="*/ 0 w 1012"/>
                              <a:gd name="T3" fmla="*/ 1 h 147"/>
                              <a:gd name="T4" fmla="*/ 1 w 1012"/>
                              <a:gd name="T5" fmla="*/ 1 h 147"/>
                              <a:gd name="T6" fmla="*/ 2 w 1012"/>
                              <a:gd name="T7" fmla="*/ 0 h 147"/>
                              <a:gd name="T8" fmla="*/ 2 w 1012"/>
                              <a:gd name="T9" fmla="*/ 0 h 147"/>
                              <a:gd name="T10" fmla="*/ 3 w 1012"/>
                              <a:gd name="T11" fmla="*/ 0 h 147"/>
                              <a:gd name="T12" fmla="*/ 4 w 1012"/>
                              <a:gd name="T13" fmla="*/ 0 h 147"/>
                              <a:gd name="T14" fmla="*/ 4 w 1012"/>
                              <a:gd name="T15" fmla="*/ 0 h 147"/>
                              <a:gd name="T16" fmla="*/ 5 w 1012"/>
                              <a:gd name="T17" fmla="*/ 0 h 147"/>
                              <a:gd name="T18" fmla="*/ 6 w 1012"/>
                              <a:gd name="T19" fmla="*/ 0 h 147"/>
                              <a:gd name="T20" fmla="*/ 6 w 1012"/>
                              <a:gd name="T21" fmla="*/ 0 h 147"/>
                              <a:gd name="T22" fmla="*/ 7 w 1012"/>
                              <a:gd name="T23" fmla="*/ 0 h 147"/>
                              <a:gd name="T24" fmla="*/ 7 w 1012"/>
                              <a:gd name="T25" fmla="*/ 0 h 147"/>
                              <a:gd name="T26" fmla="*/ 7 w 1012"/>
                              <a:gd name="T27" fmla="*/ 0 h 147"/>
                              <a:gd name="T28" fmla="*/ 8 w 1012"/>
                              <a:gd name="T29" fmla="*/ 1 h 147"/>
                              <a:gd name="T30" fmla="*/ 8 w 1012"/>
                              <a:gd name="T31" fmla="*/ 1 h 147"/>
                              <a:gd name="T32" fmla="*/ 8 w 1012"/>
                              <a:gd name="T33" fmla="*/ 1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3" y="79"/>
                                </a:lnTo>
                                <a:lnTo>
                                  <a:pt x="208" y="59"/>
                                </a:lnTo>
                                <a:lnTo>
                                  <a:pt x="299" y="39"/>
                                </a:lnTo>
                                <a:lnTo>
                                  <a:pt x="390" y="21"/>
                                </a:lnTo>
                                <a:lnTo>
                                  <a:pt x="458" y="12"/>
                                </a:lnTo>
                                <a:lnTo>
                                  <a:pt x="542" y="3"/>
                                </a:lnTo>
                                <a:lnTo>
                                  <a:pt x="632" y="0"/>
                                </a:lnTo>
                                <a:lnTo>
                                  <a:pt x="713" y="5"/>
                                </a:lnTo>
                                <a:lnTo>
                                  <a:pt x="788" y="9"/>
                                </a:lnTo>
                                <a:lnTo>
                                  <a:pt x="861" y="21"/>
                                </a:lnTo>
                                <a:lnTo>
                                  <a:pt x="901" y="36"/>
                                </a:lnTo>
                                <a:lnTo>
                                  <a:pt x="937" y="57"/>
                                </a:lnTo>
                                <a:lnTo>
                                  <a:pt x="968" y="82"/>
                                </a:lnTo>
                                <a:lnTo>
                                  <a:pt x="998" y="122"/>
                                </a:lnTo>
                                <a:lnTo>
                                  <a:pt x="1012" y="147"/>
                                </a:lnTo>
                              </a:path>
                            </a:pathLst>
                          </a:custGeom>
                          <a:noFill/>
                          <a:ln w="4763">
                            <a:solidFill>
                              <a:srgbClr val="A000A0"/>
                            </a:solidFill>
                            <a:round/>
                            <a:headEnd/>
                            <a:tailEnd/>
                          </a:ln>
                        </p:spPr>
                        <p:txBody>
                          <a:bodyPr/>
                          <a:lstStyle/>
                          <a:p>
                            <a:endParaRPr lang="cs-CZ"/>
                          </a:p>
                        </p:txBody>
                      </p:sp>
                    </p:grpSp>
                    <p:sp>
                      <p:nvSpPr>
                        <p:cNvPr id="22769" name="Oval 68"/>
                        <p:cNvSpPr>
                          <a:spLocks noChangeArrowheads="1"/>
                        </p:cNvSpPr>
                        <p:nvPr/>
                      </p:nvSpPr>
                      <p:spPr bwMode="auto">
                        <a:xfrm>
                          <a:off x="2025" y="1645"/>
                          <a:ext cx="10" cy="17"/>
                        </a:xfrm>
                        <a:prstGeom prst="ellipse">
                          <a:avLst/>
                        </a:prstGeom>
                        <a:solidFill>
                          <a:srgbClr val="200020"/>
                        </a:solidFill>
                        <a:ln w="3175">
                          <a:solidFill>
                            <a:srgbClr val="800080"/>
                          </a:solidFill>
                          <a:round/>
                          <a:headEnd/>
                          <a:tailEnd/>
                        </a:ln>
                      </p:spPr>
                      <p:txBody>
                        <a:bodyPr/>
                        <a:lstStyle/>
                        <a:p>
                          <a:endParaRPr lang="cs-CZ"/>
                        </a:p>
                      </p:txBody>
                    </p:sp>
                  </p:grpSp>
                </p:grpSp>
              </p:grpSp>
              <p:grpSp>
                <p:nvGrpSpPr>
                  <p:cNvPr id="23" name="Group 69"/>
                  <p:cNvGrpSpPr>
                    <a:grpSpLocks/>
                  </p:cNvGrpSpPr>
                  <p:nvPr/>
                </p:nvGrpSpPr>
                <p:grpSpPr bwMode="auto">
                  <a:xfrm>
                    <a:off x="2034" y="1657"/>
                    <a:ext cx="344" cy="305"/>
                    <a:chOff x="2034" y="1657"/>
                    <a:chExt cx="344" cy="305"/>
                  </a:xfrm>
                </p:grpSpPr>
                <p:grpSp>
                  <p:nvGrpSpPr>
                    <p:cNvPr id="24" name="Group 70"/>
                    <p:cNvGrpSpPr>
                      <a:grpSpLocks/>
                    </p:cNvGrpSpPr>
                    <p:nvPr/>
                  </p:nvGrpSpPr>
                  <p:grpSpPr bwMode="auto">
                    <a:xfrm>
                      <a:off x="2034" y="1657"/>
                      <a:ext cx="344" cy="305"/>
                      <a:chOff x="2034" y="1657"/>
                      <a:chExt cx="344" cy="305"/>
                    </a:xfrm>
                  </p:grpSpPr>
                  <p:grpSp>
                    <p:nvGrpSpPr>
                      <p:cNvPr id="25" name="Group 71"/>
                      <p:cNvGrpSpPr>
                        <a:grpSpLocks/>
                      </p:cNvGrpSpPr>
                      <p:nvPr/>
                    </p:nvGrpSpPr>
                    <p:grpSpPr bwMode="auto">
                      <a:xfrm>
                        <a:off x="2034" y="1657"/>
                        <a:ext cx="344" cy="305"/>
                        <a:chOff x="2034" y="1657"/>
                        <a:chExt cx="344" cy="305"/>
                      </a:xfrm>
                    </p:grpSpPr>
                    <p:grpSp>
                      <p:nvGrpSpPr>
                        <p:cNvPr id="26" name="Group 72"/>
                        <p:cNvGrpSpPr>
                          <a:grpSpLocks/>
                        </p:cNvGrpSpPr>
                        <p:nvPr/>
                      </p:nvGrpSpPr>
                      <p:grpSpPr bwMode="auto">
                        <a:xfrm>
                          <a:off x="2034" y="1657"/>
                          <a:ext cx="344" cy="305"/>
                          <a:chOff x="2034" y="1657"/>
                          <a:chExt cx="344" cy="305"/>
                        </a:xfrm>
                      </p:grpSpPr>
                      <p:grpSp>
                        <p:nvGrpSpPr>
                          <p:cNvPr id="27" name="Group 73"/>
                          <p:cNvGrpSpPr>
                            <a:grpSpLocks/>
                          </p:cNvGrpSpPr>
                          <p:nvPr/>
                        </p:nvGrpSpPr>
                        <p:grpSpPr bwMode="auto">
                          <a:xfrm>
                            <a:off x="2034" y="1657"/>
                            <a:ext cx="344" cy="305"/>
                            <a:chOff x="2034" y="1657"/>
                            <a:chExt cx="344" cy="305"/>
                          </a:xfrm>
                        </p:grpSpPr>
                        <p:sp>
                          <p:nvSpPr>
                            <p:cNvPr id="22762" name="Freeform 74"/>
                            <p:cNvSpPr>
                              <a:spLocks/>
                            </p:cNvSpPr>
                            <p:nvPr/>
                          </p:nvSpPr>
                          <p:spPr bwMode="auto">
                            <a:xfrm>
                              <a:off x="2034" y="1657"/>
                              <a:ext cx="344" cy="305"/>
                            </a:xfrm>
                            <a:custGeom>
                              <a:avLst/>
                              <a:gdLst>
                                <a:gd name="T0" fmla="*/ 4 w 1716"/>
                                <a:gd name="T1" fmla="*/ 2 h 1521"/>
                                <a:gd name="T2" fmla="*/ 5 w 1716"/>
                                <a:gd name="T3" fmla="*/ 1 h 1521"/>
                                <a:gd name="T4" fmla="*/ 6 w 1716"/>
                                <a:gd name="T5" fmla="*/ 1 h 1521"/>
                                <a:gd name="T6" fmla="*/ 6 w 1716"/>
                                <a:gd name="T7" fmla="*/ 0 h 1521"/>
                                <a:gd name="T8" fmla="*/ 7 w 1716"/>
                                <a:gd name="T9" fmla="*/ 0 h 1521"/>
                                <a:gd name="T10" fmla="*/ 8 w 1716"/>
                                <a:gd name="T11" fmla="*/ 0 h 1521"/>
                                <a:gd name="T12" fmla="*/ 9 w 1716"/>
                                <a:gd name="T13" fmla="*/ 0 h 1521"/>
                                <a:gd name="T14" fmla="*/ 9 w 1716"/>
                                <a:gd name="T15" fmla="*/ 1 h 1521"/>
                                <a:gd name="T16" fmla="*/ 10 w 1716"/>
                                <a:gd name="T17" fmla="*/ 1 h 1521"/>
                                <a:gd name="T18" fmla="*/ 10 w 1716"/>
                                <a:gd name="T19" fmla="*/ 2 h 1521"/>
                                <a:gd name="T20" fmla="*/ 10 w 1716"/>
                                <a:gd name="T21" fmla="*/ 2 h 1521"/>
                                <a:gd name="T22" fmla="*/ 11 w 1716"/>
                                <a:gd name="T23" fmla="*/ 3 h 1521"/>
                                <a:gd name="T24" fmla="*/ 11 w 1716"/>
                                <a:gd name="T25" fmla="*/ 3 h 1521"/>
                                <a:gd name="T26" fmla="*/ 12 w 1716"/>
                                <a:gd name="T27" fmla="*/ 4 h 1521"/>
                                <a:gd name="T28" fmla="*/ 12 w 1716"/>
                                <a:gd name="T29" fmla="*/ 4 h 1521"/>
                                <a:gd name="T30" fmla="*/ 13 w 1716"/>
                                <a:gd name="T31" fmla="*/ 5 h 1521"/>
                                <a:gd name="T32" fmla="*/ 13 w 1716"/>
                                <a:gd name="T33" fmla="*/ 6 h 1521"/>
                                <a:gd name="T34" fmla="*/ 13 w 1716"/>
                                <a:gd name="T35" fmla="*/ 7 h 1521"/>
                                <a:gd name="T36" fmla="*/ 13 w 1716"/>
                                <a:gd name="T37" fmla="*/ 8 h 1521"/>
                                <a:gd name="T38" fmla="*/ 14 w 1716"/>
                                <a:gd name="T39" fmla="*/ 9 h 1521"/>
                                <a:gd name="T40" fmla="*/ 14 w 1716"/>
                                <a:gd name="T41" fmla="*/ 10 h 1521"/>
                                <a:gd name="T42" fmla="*/ 14 w 1716"/>
                                <a:gd name="T43" fmla="*/ 10 h 1521"/>
                                <a:gd name="T44" fmla="*/ 14 w 1716"/>
                                <a:gd name="T45" fmla="*/ 11 h 1521"/>
                                <a:gd name="T46" fmla="*/ 13 w 1716"/>
                                <a:gd name="T47" fmla="*/ 12 h 1521"/>
                                <a:gd name="T48" fmla="*/ 13 w 1716"/>
                                <a:gd name="T49" fmla="*/ 12 h 1521"/>
                                <a:gd name="T50" fmla="*/ 12 w 1716"/>
                                <a:gd name="T51" fmla="*/ 12 h 1521"/>
                                <a:gd name="T52" fmla="*/ 11 w 1716"/>
                                <a:gd name="T53" fmla="*/ 12 h 1521"/>
                                <a:gd name="T54" fmla="*/ 10 w 1716"/>
                                <a:gd name="T55" fmla="*/ 12 h 1521"/>
                                <a:gd name="T56" fmla="*/ 9 w 1716"/>
                                <a:gd name="T57" fmla="*/ 12 h 1521"/>
                                <a:gd name="T58" fmla="*/ 8 w 1716"/>
                                <a:gd name="T59" fmla="*/ 12 h 1521"/>
                                <a:gd name="T60" fmla="*/ 7 w 1716"/>
                                <a:gd name="T61" fmla="*/ 12 h 1521"/>
                                <a:gd name="T62" fmla="*/ 6 w 1716"/>
                                <a:gd name="T63" fmla="*/ 12 h 1521"/>
                                <a:gd name="T64" fmla="*/ 6 w 1716"/>
                                <a:gd name="T65" fmla="*/ 11 h 1521"/>
                                <a:gd name="T66" fmla="*/ 5 w 1716"/>
                                <a:gd name="T67" fmla="*/ 11 h 1521"/>
                                <a:gd name="T68" fmla="*/ 4 w 1716"/>
                                <a:gd name="T69" fmla="*/ 10 h 1521"/>
                                <a:gd name="T70" fmla="*/ 3 w 1716"/>
                                <a:gd name="T71" fmla="*/ 10 h 1521"/>
                                <a:gd name="T72" fmla="*/ 3 w 1716"/>
                                <a:gd name="T73" fmla="*/ 9 h 1521"/>
                                <a:gd name="T74" fmla="*/ 2 w 1716"/>
                                <a:gd name="T75" fmla="*/ 8 h 1521"/>
                                <a:gd name="T76" fmla="*/ 2 w 1716"/>
                                <a:gd name="T77" fmla="*/ 8 h 1521"/>
                                <a:gd name="T78" fmla="*/ 2 w 1716"/>
                                <a:gd name="T79" fmla="*/ 8 h 1521"/>
                                <a:gd name="T80" fmla="*/ 1 w 1716"/>
                                <a:gd name="T81" fmla="*/ 7 h 1521"/>
                                <a:gd name="T82" fmla="*/ 0 w 1716"/>
                                <a:gd name="T83" fmla="*/ 7 h 1521"/>
                                <a:gd name="T84" fmla="*/ 0 w 1716"/>
                                <a:gd name="T85" fmla="*/ 6 h 1521"/>
                                <a:gd name="T86" fmla="*/ 0 w 1716"/>
                                <a:gd name="T87" fmla="*/ 5 h 1521"/>
                                <a:gd name="T88" fmla="*/ 0 w 1716"/>
                                <a:gd name="T89" fmla="*/ 5 h 1521"/>
                                <a:gd name="T90" fmla="*/ 0 w 1716"/>
                                <a:gd name="T91" fmla="*/ 4 h 1521"/>
                                <a:gd name="T92" fmla="*/ 1 w 1716"/>
                                <a:gd name="T93" fmla="*/ 3 h 1521"/>
                                <a:gd name="T94" fmla="*/ 1 w 1716"/>
                                <a:gd name="T95" fmla="*/ 3 h 1521"/>
                                <a:gd name="T96" fmla="*/ 2 w 1716"/>
                                <a:gd name="T97" fmla="*/ 2 h 1521"/>
                                <a:gd name="T98" fmla="*/ 3 w 1716"/>
                                <a:gd name="T99" fmla="*/ 2 h 1521"/>
                                <a:gd name="T100" fmla="*/ 4 w 1716"/>
                                <a:gd name="T101" fmla="*/ 2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16"/>
                                <a:gd name="T154" fmla="*/ 0 h 1521"/>
                                <a:gd name="T155" fmla="*/ 1716 w 1716"/>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16" h="1521">
                                  <a:moveTo>
                                    <a:pt x="499" y="282"/>
                                  </a:moveTo>
                                  <a:lnTo>
                                    <a:pt x="548" y="246"/>
                                  </a:lnTo>
                                  <a:lnTo>
                                    <a:pt x="591" y="194"/>
                                  </a:lnTo>
                                  <a:lnTo>
                                    <a:pt x="634" y="140"/>
                                  </a:lnTo>
                                  <a:lnTo>
                                    <a:pt x="673" y="105"/>
                                  </a:lnTo>
                                  <a:lnTo>
                                    <a:pt x="716" y="70"/>
                                  </a:lnTo>
                                  <a:lnTo>
                                    <a:pt x="768" y="40"/>
                                  </a:lnTo>
                                  <a:lnTo>
                                    <a:pt x="806" y="19"/>
                                  </a:lnTo>
                                  <a:lnTo>
                                    <a:pt x="854" y="9"/>
                                  </a:lnTo>
                                  <a:lnTo>
                                    <a:pt x="906" y="0"/>
                                  </a:lnTo>
                                  <a:lnTo>
                                    <a:pt x="960" y="6"/>
                                  </a:lnTo>
                                  <a:lnTo>
                                    <a:pt x="1004" y="13"/>
                                  </a:lnTo>
                                  <a:lnTo>
                                    <a:pt x="1040" y="22"/>
                                  </a:lnTo>
                                  <a:lnTo>
                                    <a:pt x="1084" y="43"/>
                                  </a:lnTo>
                                  <a:lnTo>
                                    <a:pt x="1130" y="64"/>
                                  </a:lnTo>
                                  <a:lnTo>
                                    <a:pt x="1168" y="84"/>
                                  </a:lnTo>
                                  <a:lnTo>
                                    <a:pt x="1211" y="116"/>
                                  </a:lnTo>
                                  <a:lnTo>
                                    <a:pt x="1244" y="152"/>
                                  </a:lnTo>
                                  <a:lnTo>
                                    <a:pt x="1270" y="199"/>
                                  </a:lnTo>
                                  <a:lnTo>
                                    <a:pt x="1281" y="227"/>
                                  </a:lnTo>
                                  <a:lnTo>
                                    <a:pt x="1283" y="263"/>
                                  </a:lnTo>
                                  <a:lnTo>
                                    <a:pt x="1298" y="294"/>
                                  </a:lnTo>
                                  <a:lnTo>
                                    <a:pt x="1319" y="323"/>
                                  </a:lnTo>
                                  <a:lnTo>
                                    <a:pt x="1347" y="343"/>
                                  </a:lnTo>
                                  <a:lnTo>
                                    <a:pt x="1381" y="360"/>
                                  </a:lnTo>
                                  <a:lnTo>
                                    <a:pt x="1401" y="378"/>
                                  </a:lnTo>
                                  <a:lnTo>
                                    <a:pt x="1418" y="404"/>
                                  </a:lnTo>
                                  <a:lnTo>
                                    <a:pt x="1444" y="438"/>
                                  </a:lnTo>
                                  <a:lnTo>
                                    <a:pt x="1472" y="471"/>
                                  </a:lnTo>
                                  <a:lnTo>
                                    <a:pt x="1503" y="505"/>
                                  </a:lnTo>
                                  <a:lnTo>
                                    <a:pt x="1534" y="539"/>
                                  </a:lnTo>
                                  <a:lnTo>
                                    <a:pt x="1567" y="601"/>
                                  </a:lnTo>
                                  <a:lnTo>
                                    <a:pt x="1591" y="661"/>
                                  </a:lnTo>
                                  <a:lnTo>
                                    <a:pt x="1609" y="707"/>
                                  </a:lnTo>
                                  <a:lnTo>
                                    <a:pt x="1622" y="769"/>
                                  </a:lnTo>
                                  <a:lnTo>
                                    <a:pt x="1641" y="832"/>
                                  </a:lnTo>
                                  <a:lnTo>
                                    <a:pt x="1656" y="891"/>
                                  </a:lnTo>
                                  <a:lnTo>
                                    <a:pt x="1668" y="947"/>
                                  </a:lnTo>
                                  <a:lnTo>
                                    <a:pt x="1680" y="1005"/>
                                  </a:lnTo>
                                  <a:lnTo>
                                    <a:pt x="1695" y="1057"/>
                                  </a:lnTo>
                                  <a:lnTo>
                                    <a:pt x="1702" y="1122"/>
                                  </a:lnTo>
                                  <a:lnTo>
                                    <a:pt x="1710" y="1190"/>
                                  </a:lnTo>
                                  <a:lnTo>
                                    <a:pt x="1716" y="1253"/>
                                  </a:lnTo>
                                  <a:lnTo>
                                    <a:pt x="1708" y="1301"/>
                                  </a:lnTo>
                                  <a:lnTo>
                                    <a:pt x="1702" y="1340"/>
                                  </a:lnTo>
                                  <a:lnTo>
                                    <a:pt x="1698" y="1374"/>
                                  </a:lnTo>
                                  <a:lnTo>
                                    <a:pt x="1683" y="1404"/>
                                  </a:lnTo>
                                  <a:lnTo>
                                    <a:pt x="1658" y="1435"/>
                                  </a:lnTo>
                                  <a:lnTo>
                                    <a:pt x="1621" y="1463"/>
                                  </a:lnTo>
                                  <a:lnTo>
                                    <a:pt x="1576" y="1480"/>
                                  </a:lnTo>
                                  <a:lnTo>
                                    <a:pt x="1525" y="1491"/>
                                  </a:lnTo>
                                  <a:lnTo>
                                    <a:pt x="1464" y="1499"/>
                                  </a:lnTo>
                                  <a:lnTo>
                                    <a:pt x="1408" y="1506"/>
                                  </a:lnTo>
                                  <a:lnTo>
                                    <a:pt x="1346" y="1509"/>
                                  </a:lnTo>
                                  <a:lnTo>
                                    <a:pt x="1273" y="1516"/>
                                  </a:lnTo>
                                  <a:lnTo>
                                    <a:pt x="1210" y="1521"/>
                                  </a:lnTo>
                                  <a:lnTo>
                                    <a:pt x="1152" y="1521"/>
                                  </a:lnTo>
                                  <a:lnTo>
                                    <a:pt x="1094" y="1516"/>
                                  </a:lnTo>
                                  <a:lnTo>
                                    <a:pt x="1042" y="1509"/>
                                  </a:lnTo>
                                  <a:lnTo>
                                    <a:pt x="1001" y="1505"/>
                                  </a:lnTo>
                                  <a:lnTo>
                                    <a:pt x="957" y="1493"/>
                                  </a:lnTo>
                                  <a:lnTo>
                                    <a:pt x="903" y="1478"/>
                                  </a:lnTo>
                                  <a:lnTo>
                                    <a:pt x="843" y="1459"/>
                                  </a:lnTo>
                                  <a:lnTo>
                                    <a:pt x="796" y="1441"/>
                                  </a:lnTo>
                                  <a:lnTo>
                                    <a:pt x="741" y="1419"/>
                                  </a:lnTo>
                                  <a:lnTo>
                                    <a:pt x="694" y="1399"/>
                                  </a:lnTo>
                                  <a:lnTo>
                                    <a:pt x="647" y="1375"/>
                                  </a:lnTo>
                                  <a:lnTo>
                                    <a:pt x="597" y="1349"/>
                                  </a:lnTo>
                                  <a:lnTo>
                                    <a:pt x="550" y="1321"/>
                                  </a:lnTo>
                                  <a:lnTo>
                                    <a:pt x="503" y="1286"/>
                                  </a:lnTo>
                                  <a:lnTo>
                                    <a:pt x="460" y="1252"/>
                                  </a:lnTo>
                                  <a:lnTo>
                                    <a:pt x="429" y="1224"/>
                                  </a:lnTo>
                                  <a:lnTo>
                                    <a:pt x="388" y="1170"/>
                                  </a:lnTo>
                                  <a:lnTo>
                                    <a:pt x="355" y="1127"/>
                                  </a:lnTo>
                                  <a:lnTo>
                                    <a:pt x="321" y="1079"/>
                                  </a:lnTo>
                                  <a:lnTo>
                                    <a:pt x="301" y="1051"/>
                                  </a:lnTo>
                                  <a:lnTo>
                                    <a:pt x="285" y="1014"/>
                                  </a:lnTo>
                                  <a:lnTo>
                                    <a:pt x="255" y="1006"/>
                                  </a:lnTo>
                                  <a:lnTo>
                                    <a:pt x="221" y="996"/>
                                  </a:lnTo>
                                  <a:lnTo>
                                    <a:pt x="190" y="981"/>
                                  </a:lnTo>
                                  <a:lnTo>
                                    <a:pt x="150" y="957"/>
                                  </a:lnTo>
                                  <a:lnTo>
                                    <a:pt x="111" y="928"/>
                                  </a:lnTo>
                                  <a:lnTo>
                                    <a:pt x="85" y="894"/>
                                  </a:lnTo>
                                  <a:lnTo>
                                    <a:pt x="55" y="854"/>
                                  </a:lnTo>
                                  <a:lnTo>
                                    <a:pt x="33" y="817"/>
                                  </a:lnTo>
                                  <a:lnTo>
                                    <a:pt x="12" y="777"/>
                                  </a:lnTo>
                                  <a:lnTo>
                                    <a:pt x="4" y="738"/>
                                  </a:lnTo>
                                  <a:lnTo>
                                    <a:pt x="0" y="684"/>
                                  </a:lnTo>
                                  <a:lnTo>
                                    <a:pt x="3" y="641"/>
                                  </a:lnTo>
                                  <a:lnTo>
                                    <a:pt x="12" y="597"/>
                                  </a:lnTo>
                                  <a:lnTo>
                                    <a:pt x="27" y="547"/>
                                  </a:lnTo>
                                  <a:lnTo>
                                    <a:pt x="49" y="499"/>
                                  </a:lnTo>
                                  <a:lnTo>
                                    <a:pt x="76" y="451"/>
                                  </a:lnTo>
                                  <a:lnTo>
                                    <a:pt x="107" y="409"/>
                                  </a:lnTo>
                                  <a:lnTo>
                                    <a:pt x="134" y="378"/>
                                  </a:lnTo>
                                  <a:lnTo>
                                    <a:pt x="168" y="347"/>
                                  </a:lnTo>
                                  <a:lnTo>
                                    <a:pt x="208" y="320"/>
                                  </a:lnTo>
                                  <a:lnTo>
                                    <a:pt x="248" y="301"/>
                                  </a:lnTo>
                                  <a:lnTo>
                                    <a:pt x="298" y="289"/>
                                  </a:lnTo>
                                  <a:lnTo>
                                    <a:pt x="360" y="281"/>
                                  </a:lnTo>
                                  <a:lnTo>
                                    <a:pt x="415" y="282"/>
                                  </a:lnTo>
                                  <a:lnTo>
                                    <a:pt x="466" y="288"/>
                                  </a:lnTo>
                                  <a:lnTo>
                                    <a:pt x="499" y="282"/>
                                  </a:lnTo>
                                  <a:close/>
                                </a:path>
                              </a:pathLst>
                            </a:custGeom>
                            <a:solidFill>
                              <a:srgbClr val="FFC080"/>
                            </a:solidFill>
                            <a:ln w="9525">
                              <a:noFill/>
                              <a:round/>
                              <a:headEnd/>
                              <a:tailEnd/>
                            </a:ln>
                          </p:spPr>
                          <p:txBody>
                            <a:bodyPr/>
                            <a:lstStyle/>
                            <a:p>
                              <a:endParaRPr lang="cs-CZ"/>
                            </a:p>
                          </p:txBody>
                        </p:sp>
                        <p:sp>
                          <p:nvSpPr>
                            <p:cNvPr id="22763" name="Freeform 75"/>
                            <p:cNvSpPr>
                              <a:spLocks/>
                            </p:cNvSpPr>
                            <p:nvPr/>
                          </p:nvSpPr>
                          <p:spPr bwMode="auto">
                            <a:xfrm>
                              <a:off x="2105" y="1733"/>
                              <a:ext cx="273" cy="229"/>
                            </a:xfrm>
                            <a:custGeom>
                              <a:avLst/>
                              <a:gdLst>
                                <a:gd name="T0" fmla="*/ 8 w 1361"/>
                                <a:gd name="T1" fmla="*/ 0 h 1143"/>
                                <a:gd name="T2" fmla="*/ 9 w 1361"/>
                                <a:gd name="T3" fmla="*/ 0 h 1143"/>
                                <a:gd name="T4" fmla="*/ 9 w 1361"/>
                                <a:gd name="T5" fmla="*/ 1 h 1143"/>
                                <a:gd name="T6" fmla="*/ 9 w 1361"/>
                                <a:gd name="T7" fmla="*/ 1 h 1143"/>
                                <a:gd name="T8" fmla="*/ 10 w 1361"/>
                                <a:gd name="T9" fmla="*/ 2 h 1143"/>
                                <a:gd name="T10" fmla="*/ 10 w 1361"/>
                                <a:gd name="T11" fmla="*/ 3 h 1143"/>
                                <a:gd name="T12" fmla="*/ 10 w 1361"/>
                                <a:gd name="T13" fmla="*/ 4 h 1143"/>
                                <a:gd name="T14" fmla="*/ 11 w 1361"/>
                                <a:gd name="T15" fmla="*/ 5 h 1143"/>
                                <a:gd name="T16" fmla="*/ 11 w 1361"/>
                                <a:gd name="T17" fmla="*/ 6 h 1143"/>
                                <a:gd name="T18" fmla="*/ 11 w 1361"/>
                                <a:gd name="T19" fmla="*/ 7 h 1143"/>
                                <a:gd name="T20" fmla="*/ 11 w 1361"/>
                                <a:gd name="T21" fmla="*/ 8 h 1143"/>
                                <a:gd name="T22" fmla="*/ 11 w 1361"/>
                                <a:gd name="T23" fmla="*/ 8 h 1143"/>
                                <a:gd name="T24" fmla="*/ 10 w 1361"/>
                                <a:gd name="T25" fmla="*/ 9 h 1143"/>
                                <a:gd name="T26" fmla="*/ 9 w 1361"/>
                                <a:gd name="T27" fmla="*/ 9 h 1143"/>
                                <a:gd name="T28" fmla="*/ 8 w 1361"/>
                                <a:gd name="T29" fmla="*/ 9 h 1143"/>
                                <a:gd name="T30" fmla="*/ 7 w 1361"/>
                                <a:gd name="T31" fmla="*/ 9 h 1143"/>
                                <a:gd name="T32" fmla="*/ 6 w 1361"/>
                                <a:gd name="T33" fmla="*/ 9 h 1143"/>
                                <a:gd name="T34" fmla="*/ 6 w 1361"/>
                                <a:gd name="T35" fmla="*/ 9 h 1143"/>
                                <a:gd name="T36" fmla="*/ 5 w 1361"/>
                                <a:gd name="T37" fmla="*/ 9 h 1143"/>
                                <a:gd name="T38" fmla="*/ 4 w 1361"/>
                                <a:gd name="T39" fmla="*/ 9 h 1143"/>
                                <a:gd name="T40" fmla="*/ 3 w 1361"/>
                                <a:gd name="T41" fmla="*/ 8 h 1143"/>
                                <a:gd name="T42" fmla="*/ 2 w 1361"/>
                                <a:gd name="T43" fmla="*/ 8 h 1143"/>
                                <a:gd name="T44" fmla="*/ 2 w 1361"/>
                                <a:gd name="T45" fmla="*/ 8 h 1143"/>
                                <a:gd name="T46" fmla="*/ 1 w 1361"/>
                                <a:gd name="T47" fmla="*/ 7 h 1143"/>
                                <a:gd name="T48" fmla="*/ 0 w 1361"/>
                                <a:gd name="T49" fmla="*/ 6 h 1143"/>
                                <a:gd name="T50" fmla="*/ 0 w 1361"/>
                                <a:gd name="T51" fmla="*/ 6 h 1143"/>
                                <a:gd name="T52" fmla="*/ 1 w 1361"/>
                                <a:gd name="T53" fmla="*/ 7 h 1143"/>
                                <a:gd name="T54" fmla="*/ 1 w 1361"/>
                                <a:gd name="T55" fmla="*/ 7 h 1143"/>
                                <a:gd name="T56" fmla="*/ 2 w 1361"/>
                                <a:gd name="T57" fmla="*/ 7 h 1143"/>
                                <a:gd name="T58" fmla="*/ 3 w 1361"/>
                                <a:gd name="T59" fmla="*/ 8 h 1143"/>
                                <a:gd name="T60" fmla="*/ 3 w 1361"/>
                                <a:gd name="T61" fmla="*/ 8 h 1143"/>
                                <a:gd name="T62" fmla="*/ 4 w 1361"/>
                                <a:gd name="T63" fmla="*/ 8 h 1143"/>
                                <a:gd name="T64" fmla="*/ 5 w 1361"/>
                                <a:gd name="T65" fmla="*/ 9 h 1143"/>
                                <a:gd name="T66" fmla="*/ 5 w 1361"/>
                                <a:gd name="T67" fmla="*/ 9 h 1143"/>
                                <a:gd name="T68" fmla="*/ 6 w 1361"/>
                                <a:gd name="T69" fmla="*/ 9 h 1143"/>
                                <a:gd name="T70" fmla="*/ 7 w 1361"/>
                                <a:gd name="T71" fmla="*/ 9 h 1143"/>
                                <a:gd name="T72" fmla="*/ 7 w 1361"/>
                                <a:gd name="T73" fmla="*/ 9 h 1143"/>
                                <a:gd name="T74" fmla="*/ 8 w 1361"/>
                                <a:gd name="T75" fmla="*/ 9 h 1143"/>
                                <a:gd name="T76" fmla="*/ 9 w 1361"/>
                                <a:gd name="T77" fmla="*/ 9 h 1143"/>
                                <a:gd name="T78" fmla="*/ 9 w 1361"/>
                                <a:gd name="T79" fmla="*/ 9 h 1143"/>
                                <a:gd name="T80" fmla="*/ 10 w 1361"/>
                                <a:gd name="T81" fmla="*/ 8 h 1143"/>
                                <a:gd name="T82" fmla="*/ 10 w 1361"/>
                                <a:gd name="T83" fmla="*/ 8 h 1143"/>
                                <a:gd name="T84" fmla="*/ 10 w 1361"/>
                                <a:gd name="T85" fmla="*/ 7 h 1143"/>
                                <a:gd name="T86" fmla="*/ 10 w 1361"/>
                                <a:gd name="T87" fmla="*/ 7 h 1143"/>
                                <a:gd name="T88" fmla="*/ 10 w 1361"/>
                                <a:gd name="T89" fmla="*/ 6 h 1143"/>
                                <a:gd name="T90" fmla="*/ 10 w 1361"/>
                                <a:gd name="T91" fmla="*/ 5 h 1143"/>
                                <a:gd name="T92" fmla="*/ 10 w 1361"/>
                                <a:gd name="T93" fmla="*/ 4 h 1143"/>
                                <a:gd name="T94" fmla="*/ 10 w 1361"/>
                                <a:gd name="T95" fmla="*/ 4 h 1143"/>
                                <a:gd name="T96" fmla="*/ 10 w 1361"/>
                                <a:gd name="T97" fmla="*/ 3 h 1143"/>
                                <a:gd name="T98" fmla="*/ 10 w 1361"/>
                                <a:gd name="T99" fmla="*/ 2 h 1143"/>
                                <a:gd name="T100" fmla="*/ 9 w 1361"/>
                                <a:gd name="T101" fmla="*/ 2 h 1143"/>
                                <a:gd name="T102" fmla="*/ 9 w 1361"/>
                                <a:gd name="T103" fmla="*/ 1 h 1143"/>
                                <a:gd name="T104" fmla="*/ 9 w 1361"/>
                                <a:gd name="T105" fmla="*/ 1 h 11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61"/>
                                <a:gd name="T160" fmla="*/ 0 h 1143"/>
                                <a:gd name="T161" fmla="*/ 1361 w 1361"/>
                                <a:gd name="T162" fmla="*/ 1143 h 11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61" h="1143">
                                  <a:moveTo>
                                    <a:pt x="1051" y="53"/>
                                  </a:moveTo>
                                  <a:lnTo>
                                    <a:pt x="1042" y="25"/>
                                  </a:lnTo>
                                  <a:lnTo>
                                    <a:pt x="1046" y="0"/>
                                  </a:lnTo>
                                  <a:lnTo>
                                    <a:pt x="1063" y="27"/>
                                  </a:lnTo>
                                  <a:lnTo>
                                    <a:pt x="1089" y="61"/>
                                  </a:lnTo>
                                  <a:lnTo>
                                    <a:pt x="1117" y="94"/>
                                  </a:lnTo>
                                  <a:lnTo>
                                    <a:pt x="1148" y="128"/>
                                  </a:lnTo>
                                  <a:lnTo>
                                    <a:pt x="1179" y="162"/>
                                  </a:lnTo>
                                  <a:lnTo>
                                    <a:pt x="1212" y="224"/>
                                  </a:lnTo>
                                  <a:lnTo>
                                    <a:pt x="1236" y="284"/>
                                  </a:lnTo>
                                  <a:lnTo>
                                    <a:pt x="1254" y="329"/>
                                  </a:lnTo>
                                  <a:lnTo>
                                    <a:pt x="1267" y="391"/>
                                  </a:lnTo>
                                  <a:lnTo>
                                    <a:pt x="1286" y="454"/>
                                  </a:lnTo>
                                  <a:lnTo>
                                    <a:pt x="1301" y="513"/>
                                  </a:lnTo>
                                  <a:lnTo>
                                    <a:pt x="1313" y="569"/>
                                  </a:lnTo>
                                  <a:lnTo>
                                    <a:pt x="1325" y="627"/>
                                  </a:lnTo>
                                  <a:lnTo>
                                    <a:pt x="1340" y="679"/>
                                  </a:lnTo>
                                  <a:lnTo>
                                    <a:pt x="1347" y="744"/>
                                  </a:lnTo>
                                  <a:lnTo>
                                    <a:pt x="1355" y="813"/>
                                  </a:lnTo>
                                  <a:lnTo>
                                    <a:pt x="1361" y="875"/>
                                  </a:lnTo>
                                  <a:lnTo>
                                    <a:pt x="1353" y="923"/>
                                  </a:lnTo>
                                  <a:lnTo>
                                    <a:pt x="1347" y="962"/>
                                  </a:lnTo>
                                  <a:lnTo>
                                    <a:pt x="1343" y="996"/>
                                  </a:lnTo>
                                  <a:lnTo>
                                    <a:pt x="1328" y="1026"/>
                                  </a:lnTo>
                                  <a:lnTo>
                                    <a:pt x="1303" y="1057"/>
                                  </a:lnTo>
                                  <a:lnTo>
                                    <a:pt x="1266" y="1085"/>
                                  </a:lnTo>
                                  <a:lnTo>
                                    <a:pt x="1221" y="1102"/>
                                  </a:lnTo>
                                  <a:lnTo>
                                    <a:pt x="1170" y="1113"/>
                                  </a:lnTo>
                                  <a:lnTo>
                                    <a:pt x="1109" y="1121"/>
                                  </a:lnTo>
                                  <a:lnTo>
                                    <a:pt x="1053" y="1128"/>
                                  </a:lnTo>
                                  <a:lnTo>
                                    <a:pt x="992" y="1131"/>
                                  </a:lnTo>
                                  <a:lnTo>
                                    <a:pt x="918" y="1138"/>
                                  </a:lnTo>
                                  <a:lnTo>
                                    <a:pt x="855" y="1143"/>
                                  </a:lnTo>
                                  <a:lnTo>
                                    <a:pt x="797" y="1143"/>
                                  </a:lnTo>
                                  <a:lnTo>
                                    <a:pt x="739" y="1138"/>
                                  </a:lnTo>
                                  <a:lnTo>
                                    <a:pt x="687" y="1131"/>
                                  </a:lnTo>
                                  <a:lnTo>
                                    <a:pt x="646" y="1127"/>
                                  </a:lnTo>
                                  <a:lnTo>
                                    <a:pt x="602" y="1115"/>
                                  </a:lnTo>
                                  <a:lnTo>
                                    <a:pt x="548" y="1100"/>
                                  </a:lnTo>
                                  <a:lnTo>
                                    <a:pt x="488" y="1081"/>
                                  </a:lnTo>
                                  <a:lnTo>
                                    <a:pt x="441" y="1063"/>
                                  </a:lnTo>
                                  <a:lnTo>
                                    <a:pt x="386" y="1041"/>
                                  </a:lnTo>
                                  <a:lnTo>
                                    <a:pt x="341" y="1021"/>
                                  </a:lnTo>
                                  <a:lnTo>
                                    <a:pt x="293" y="997"/>
                                  </a:lnTo>
                                  <a:lnTo>
                                    <a:pt x="243" y="971"/>
                                  </a:lnTo>
                                  <a:lnTo>
                                    <a:pt x="196" y="943"/>
                                  </a:lnTo>
                                  <a:lnTo>
                                    <a:pt x="149" y="908"/>
                                  </a:lnTo>
                                  <a:lnTo>
                                    <a:pt x="106" y="874"/>
                                  </a:lnTo>
                                  <a:lnTo>
                                    <a:pt x="74" y="847"/>
                                  </a:lnTo>
                                  <a:lnTo>
                                    <a:pt x="33" y="793"/>
                                  </a:lnTo>
                                  <a:lnTo>
                                    <a:pt x="0" y="749"/>
                                  </a:lnTo>
                                  <a:lnTo>
                                    <a:pt x="29" y="760"/>
                                  </a:lnTo>
                                  <a:lnTo>
                                    <a:pt x="54" y="782"/>
                                  </a:lnTo>
                                  <a:lnTo>
                                    <a:pt x="84" y="819"/>
                                  </a:lnTo>
                                  <a:lnTo>
                                    <a:pt x="122" y="853"/>
                                  </a:lnTo>
                                  <a:lnTo>
                                    <a:pt x="157" y="879"/>
                                  </a:lnTo>
                                  <a:lnTo>
                                    <a:pt x="198" y="908"/>
                                  </a:lnTo>
                                  <a:lnTo>
                                    <a:pt x="236" y="932"/>
                                  </a:lnTo>
                                  <a:lnTo>
                                    <a:pt x="278" y="960"/>
                                  </a:lnTo>
                                  <a:lnTo>
                                    <a:pt x="318" y="976"/>
                                  </a:lnTo>
                                  <a:lnTo>
                                    <a:pt x="366" y="1001"/>
                                  </a:lnTo>
                                  <a:lnTo>
                                    <a:pt x="406" y="1013"/>
                                  </a:lnTo>
                                  <a:lnTo>
                                    <a:pt x="443" y="1033"/>
                                  </a:lnTo>
                                  <a:lnTo>
                                    <a:pt x="483" y="1047"/>
                                  </a:lnTo>
                                  <a:lnTo>
                                    <a:pt x="519" y="1058"/>
                                  </a:lnTo>
                                  <a:lnTo>
                                    <a:pt x="568" y="1078"/>
                                  </a:lnTo>
                                  <a:lnTo>
                                    <a:pt x="613" y="1085"/>
                                  </a:lnTo>
                                  <a:lnTo>
                                    <a:pt x="660" y="1093"/>
                                  </a:lnTo>
                                  <a:lnTo>
                                    <a:pt x="708" y="1100"/>
                                  </a:lnTo>
                                  <a:lnTo>
                                    <a:pt x="757" y="1106"/>
                                  </a:lnTo>
                                  <a:lnTo>
                                    <a:pt x="805" y="1109"/>
                                  </a:lnTo>
                                  <a:lnTo>
                                    <a:pt x="845" y="1107"/>
                                  </a:lnTo>
                                  <a:lnTo>
                                    <a:pt x="889" y="1106"/>
                                  </a:lnTo>
                                  <a:lnTo>
                                    <a:pt x="928" y="1104"/>
                                  </a:lnTo>
                                  <a:lnTo>
                                    <a:pt x="971" y="1100"/>
                                  </a:lnTo>
                                  <a:lnTo>
                                    <a:pt x="1012" y="1097"/>
                                  </a:lnTo>
                                  <a:lnTo>
                                    <a:pt x="1052" y="1090"/>
                                  </a:lnTo>
                                  <a:lnTo>
                                    <a:pt x="1098" y="1084"/>
                                  </a:lnTo>
                                  <a:lnTo>
                                    <a:pt x="1140" y="1081"/>
                                  </a:lnTo>
                                  <a:lnTo>
                                    <a:pt x="1163" y="1067"/>
                                  </a:lnTo>
                                  <a:lnTo>
                                    <a:pt x="1190" y="1047"/>
                                  </a:lnTo>
                                  <a:lnTo>
                                    <a:pt x="1216" y="1033"/>
                                  </a:lnTo>
                                  <a:lnTo>
                                    <a:pt x="1234" y="1008"/>
                                  </a:lnTo>
                                  <a:lnTo>
                                    <a:pt x="1251" y="980"/>
                                  </a:lnTo>
                                  <a:lnTo>
                                    <a:pt x="1265" y="952"/>
                                  </a:lnTo>
                                  <a:lnTo>
                                    <a:pt x="1280" y="921"/>
                                  </a:lnTo>
                                  <a:lnTo>
                                    <a:pt x="1290" y="888"/>
                                  </a:lnTo>
                                  <a:lnTo>
                                    <a:pt x="1302" y="867"/>
                                  </a:lnTo>
                                  <a:lnTo>
                                    <a:pt x="1297" y="809"/>
                                  </a:lnTo>
                                  <a:lnTo>
                                    <a:pt x="1293" y="750"/>
                                  </a:lnTo>
                                  <a:lnTo>
                                    <a:pt x="1290" y="692"/>
                                  </a:lnTo>
                                  <a:lnTo>
                                    <a:pt x="1287" y="644"/>
                                  </a:lnTo>
                                  <a:lnTo>
                                    <a:pt x="1277" y="604"/>
                                  </a:lnTo>
                                  <a:lnTo>
                                    <a:pt x="1266" y="558"/>
                                  </a:lnTo>
                                  <a:lnTo>
                                    <a:pt x="1253" y="516"/>
                                  </a:lnTo>
                                  <a:lnTo>
                                    <a:pt x="1245" y="479"/>
                                  </a:lnTo>
                                  <a:lnTo>
                                    <a:pt x="1234" y="436"/>
                                  </a:lnTo>
                                  <a:lnTo>
                                    <a:pt x="1220" y="387"/>
                                  </a:lnTo>
                                  <a:lnTo>
                                    <a:pt x="1208" y="337"/>
                                  </a:lnTo>
                                  <a:lnTo>
                                    <a:pt x="1203" y="299"/>
                                  </a:lnTo>
                                  <a:lnTo>
                                    <a:pt x="1180" y="263"/>
                                  </a:lnTo>
                                  <a:lnTo>
                                    <a:pt x="1159" y="232"/>
                                  </a:lnTo>
                                  <a:lnTo>
                                    <a:pt x="1137" y="192"/>
                                  </a:lnTo>
                                  <a:lnTo>
                                    <a:pt x="1113" y="149"/>
                                  </a:lnTo>
                                  <a:lnTo>
                                    <a:pt x="1092" y="113"/>
                                  </a:lnTo>
                                  <a:lnTo>
                                    <a:pt x="1070" y="84"/>
                                  </a:lnTo>
                                  <a:lnTo>
                                    <a:pt x="1051" y="53"/>
                                  </a:lnTo>
                                  <a:close/>
                                </a:path>
                              </a:pathLst>
                            </a:custGeom>
                            <a:solidFill>
                              <a:srgbClr val="FFA040"/>
                            </a:solidFill>
                            <a:ln w="9525">
                              <a:noFill/>
                              <a:round/>
                              <a:headEnd/>
                              <a:tailEnd/>
                            </a:ln>
                          </p:spPr>
                          <p:txBody>
                            <a:bodyPr/>
                            <a:lstStyle/>
                            <a:p>
                              <a:endParaRPr lang="cs-CZ"/>
                            </a:p>
                          </p:txBody>
                        </p:sp>
                      </p:grpSp>
                      <p:sp>
                        <p:nvSpPr>
                          <p:cNvPr id="22761" name="Freeform 76"/>
                          <p:cNvSpPr>
                            <a:spLocks/>
                          </p:cNvSpPr>
                          <p:nvPr/>
                        </p:nvSpPr>
                        <p:spPr bwMode="auto">
                          <a:xfrm>
                            <a:off x="2215" y="1825"/>
                            <a:ext cx="97" cy="98"/>
                          </a:xfrm>
                          <a:custGeom>
                            <a:avLst/>
                            <a:gdLst>
                              <a:gd name="T0" fmla="*/ 0 w 488"/>
                              <a:gd name="T1" fmla="*/ 0 h 488"/>
                              <a:gd name="T2" fmla="*/ 0 w 488"/>
                              <a:gd name="T3" fmla="*/ 0 h 488"/>
                              <a:gd name="T4" fmla="*/ 1 w 488"/>
                              <a:gd name="T5" fmla="*/ 0 h 488"/>
                              <a:gd name="T6" fmla="*/ 1 w 488"/>
                              <a:gd name="T7" fmla="*/ 1 h 488"/>
                              <a:gd name="T8" fmla="*/ 1 w 488"/>
                              <a:gd name="T9" fmla="*/ 1 h 488"/>
                              <a:gd name="T10" fmla="*/ 2 w 488"/>
                              <a:gd name="T11" fmla="*/ 1 h 488"/>
                              <a:gd name="T12" fmla="*/ 2 w 488"/>
                              <a:gd name="T13" fmla="*/ 2 h 488"/>
                              <a:gd name="T14" fmla="*/ 2 w 488"/>
                              <a:gd name="T15" fmla="*/ 2 h 488"/>
                              <a:gd name="T16" fmla="*/ 3 w 488"/>
                              <a:gd name="T17" fmla="*/ 3 h 488"/>
                              <a:gd name="T18" fmla="*/ 3 w 488"/>
                              <a:gd name="T19" fmla="*/ 3 h 488"/>
                              <a:gd name="T20" fmla="*/ 3 w 488"/>
                              <a:gd name="T21" fmla="*/ 3 h 488"/>
                              <a:gd name="T22" fmla="*/ 3 w 488"/>
                              <a:gd name="T23" fmla="*/ 3 h 488"/>
                              <a:gd name="T24" fmla="*/ 3 w 488"/>
                              <a:gd name="T25" fmla="*/ 3 h 488"/>
                              <a:gd name="T26" fmla="*/ 4 w 488"/>
                              <a:gd name="T27" fmla="*/ 3 h 488"/>
                              <a:gd name="T28" fmla="*/ 4 w 488"/>
                              <a:gd name="T29" fmla="*/ 4 h 488"/>
                              <a:gd name="T30" fmla="*/ 4 w 488"/>
                              <a:gd name="T31" fmla="*/ 4 h 488"/>
                              <a:gd name="T32" fmla="*/ 4 w 488"/>
                              <a:gd name="T33" fmla="*/ 4 h 488"/>
                              <a:gd name="T34" fmla="*/ 4 w 488"/>
                              <a:gd name="T35" fmla="*/ 4 h 488"/>
                              <a:gd name="T36" fmla="*/ 4 w 488"/>
                              <a:gd name="T37" fmla="*/ 4 h 488"/>
                              <a:gd name="T38" fmla="*/ 3 w 488"/>
                              <a:gd name="T39" fmla="*/ 4 h 488"/>
                              <a:gd name="T40" fmla="*/ 3 w 488"/>
                              <a:gd name="T41" fmla="*/ 4 h 488"/>
                              <a:gd name="T42" fmla="*/ 3 w 488"/>
                              <a:gd name="T43" fmla="*/ 4 h 488"/>
                              <a:gd name="T44" fmla="*/ 3 w 488"/>
                              <a:gd name="T45" fmla="*/ 4 h 488"/>
                              <a:gd name="T46" fmla="*/ 3 w 488"/>
                              <a:gd name="T47" fmla="*/ 3 h 488"/>
                              <a:gd name="T48" fmla="*/ 2 w 488"/>
                              <a:gd name="T49" fmla="*/ 3 h 488"/>
                              <a:gd name="T50" fmla="*/ 2 w 488"/>
                              <a:gd name="T51" fmla="*/ 3 h 488"/>
                              <a:gd name="T52" fmla="*/ 2 w 488"/>
                              <a:gd name="T53" fmla="*/ 3 h 488"/>
                              <a:gd name="T54" fmla="*/ 2 w 488"/>
                              <a:gd name="T55" fmla="*/ 2 h 488"/>
                              <a:gd name="T56" fmla="*/ 1 w 488"/>
                              <a:gd name="T57" fmla="*/ 2 h 488"/>
                              <a:gd name="T58" fmla="*/ 1 w 488"/>
                              <a:gd name="T59" fmla="*/ 2 h 488"/>
                              <a:gd name="T60" fmla="*/ 1 w 488"/>
                              <a:gd name="T61" fmla="*/ 2 h 488"/>
                              <a:gd name="T62" fmla="*/ 1 w 488"/>
                              <a:gd name="T63" fmla="*/ 2 h 488"/>
                              <a:gd name="T64" fmla="*/ 1 w 488"/>
                              <a:gd name="T65" fmla="*/ 1 h 488"/>
                              <a:gd name="T66" fmla="*/ 1 w 488"/>
                              <a:gd name="T67" fmla="*/ 1 h 488"/>
                              <a:gd name="T68" fmla="*/ 0 w 488"/>
                              <a:gd name="T69" fmla="*/ 1 h 488"/>
                              <a:gd name="T70" fmla="*/ 0 w 488"/>
                              <a:gd name="T71" fmla="*/ 1 h 488"/>
                              <a:gd name="T72" fmla="*/ 0 w 488"/>
                              <a:gd name="T73" fmla="*/ 0 h 488"/>
                              <a:gd name="T74" fmla="*/ 0 w 488"/>
                              <a:gd name="T75" fmla="*/ 0 h 488"/>
                              <a:gd name="T76" fmla="*/ 0 w 488"/>
                              <a:gd name="T77" fmla="*/ 0 h 488"/>
                              <a:gd name="T78" fmla="*/ 0 w 488"/>
                              <a:gd name="T79" fmla="*/ 0 h 488"/>
                              <a:gd name="T80" fmla="*/ 0 w 488"/>
                              <a:gd name="T81" fmla="*/ 0 h 4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88"/>
                              <a:gd name="T124" fmla="*/ 0 h 488"/>
                              <a:gd name="T125" fmla="*/ 488 w 488"/>
                              <a:gd name="T126" fmla="*/ 488 h 4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88" h="488">
                                <a:moveTo>
                                  <a:pt x="22" y="0"/>
                                </a:moveTo>
                                <a:lnTo>
                                  <a:pt x="57" y="24"/>
                                </a:lnTo>
                                <a:lnTo>
                                  <a:pt x="89" y="55"/>
                                </a:lnTo>
                                <a:lnTo>
                                  <a:pt x="122" y="89"/>
                                </a:lnTo>
                                <a:lnTo>
                                  <a:pt x="158" y="130"/>
                                </a:lnTo>
                                <a:lnTo>
                                  <a:pt x="197" y="173"/>
                                </a:lnTo>
                                <a:lnTo>
                                  <a:pt x="243" y="221"/>
                                </a:lnTo>
                                <a:lnTo>
                                  <a:pt x="290" y="273"/>
                                </a:lnTo>
                                <a:lnTo>
                                  <a:pt x="323" y="313"/>
                                </a:lnTo>
                                <a:lnTo>
                                  <a:pt x="352" y="339"/>
                                </a:lnTo>
                                <a:lnTo>
                                  <a:pt x="381" y="364"/>
                                </a:lnTo>
                                <a:lnTo>
                                  <a:pt x="413" y="386"/>
                                </a:lnTo>
                                <a:lnTo>
                                  <a:pt x="444" y="412"/>
                                </a:lnTo>
                                <a:lnTo>
                                  <a:pt x="470" y="433"/>
                                </a:lnTo>
                                <a:lnTo>
                                  <a:pt x="484" y="449"/>
                                </a:lnTo>
                                <a:lnTo>
                                  <a:pt x="488" y="466"/>
                                </a:lnTo>
                                <a:lnTo>
                                  <a:pt x="485" y="479"/>
                                </a:lnTo>
                                <a:lnTo>
                                  <a:pt x="476" y="486"/>
                                </a:lnTo>
                                <a:lnTo>
                                  <a:pt x="462" y="488"/>
                                </a:lnTo>
                                <a:lnTo>
                                  <a:pt x="444" y="482"/>
                                </a:lnTo>
                                <a:lnTo>
                                  <a:pt x="417" y="463"/>
                                </a:lnTo>
                                <a:lnTo>
                                  <a:pt x="390" y="448"/>
                                </a:lnTo>
                                <a:lnTo>
                                  <a:pt x="365" y="436"/>
                                </a:lnTo>
                                <a:lnTo>
                                  <a:pt x="336" y="411"/>
                                </a:lnTo>
                                <a:lnTo>
                                  <a:pt x="308" y="389"/>
                                </a:lnTo>
                                <a:lnTo>
                                  <a:pt x="274" y="361"/>
                                </a:lnTo>
                                <a:lnTo>
                                  <a:pt x="243" y="336"/>
                                </a:lnTo>
                                <a:lnTo>
                                  <a:pt x="208" y="307"/>
                                </a:lnTo>
                                <a:lnTo>
                                  <a:pt x="179" y="281"/>
                                </a:lnTo>
                                <a:lnTo>
                                  <a:pt x="155" y="252"/>
                                </a:lnTo>
                                <a:lnTo>
                                  <a:pt x="130" y="228"/>
                                </a:lnTo>
                                <a:lnTo>
                                  <a:pt x="116" y="208"/>
                                </a:lnTo>
                                <a:lnTo>
                                  <a:pt x="92" y="176"/>
                                </a:lnTo>
                                <a:lnTo>
                                  <a:pt x="71" y="142"/>
                                </a:lnTo>
                                <a:lnTo>
                                  <a:pt x="49" y="109"/>
                                </a:lnTo>
                                <a:lnTo>
                                  <a:pt x="31" y="79"/>
                                </a:lnTo>
                                <a:lnTo>
                                  <a:pt x="15" y="52"/>
                                </a:lnTo>
                                <a:lnTo>
                                  <a:pt x="4" y="30"/>
                                </a:lnTo>
                                <a:lnTo>
                                  <a:pt x="0" y="15"/>
                                </a:lnTo>
                                <a:lnTo>
                                  <a:pt x="4" y="5"/>
                                </a:lnTo>
                                <a:lnTo>
                                  <a:pt x="22" y="0"/>
                                </a:lnTo>
                                <a:close/>
                              </a:path>
                            </a:pathLst>
                          </a:custGeom>
                          <a:solidFill>
                            <a:srgbClr val="FFE0C0"/>
                          </a:solidFill>
                          <a:ln w="9525">
                            <a:noFill/>
                            <a:round/>
                            <a:headEnd/>
                            <a:tailEnd/>
                          </a:ln>
                        </p:spPr>
                        <p:txBody>
                          <a:bodyPr/>
                          <a:lstStyle/>
                          <a:p>
                            <a:endParaRPr lang="cs-CZ"/>
                          </a:p>
                        </p:txBody>
                      </p:sp>
                    </p:grpSp>
                    <p:sp>
                      <p:nvSpPr>
                        <p:cNvPr id="22759" name="Freeform 77"/>
                        <p:cNvSpPr>
                          <a:spLocks/>
                        </p:cNvSpPr>
                        <p:nvPr/>
                      </p:nvSpPr>
                      <p:spPr bwMode="auto">
                        <a:xfrm>
                          <a:off x="2267" y="1883"/>
                          <a:ext cx="85" cy="65"/>
                        </a:xfrm>
                        <a:custGeom>
                          <a:avLst/>
                          <a:gdLst>
                            <a:gd name="T0" fmla="*/ 3 w 422"/>
                            <a:gd name="T1" fmla="*/ 0 h 325"/>
                            <a:gd name="T2" fmla="*/ 3 w 422"/>
                            <a:gd name="T3" fmla="*/ 0 h 325"/>
                            <a:gd name="T4" fmla="*/ 3 w 422"/>
                            <a:gd name="T5" fmla="*/ 1 h 325"/>
                            <a:gd name="T6" fmla="*/ 3 w 422"/>
                            <a:gd name="T7" fmla="*/ 1 h 325"/>
                            <a:gd name="T8" fmla="*/ 3 w 422"/>
                            <a:gd name="T9" fmla="*/ 2 h 325"/>
                            <a:gd name="T10" fmla="*/ 3 w 422"/>
                            <a:gd name="T11" fmla="*/ 2 h 325"/>
                            <a:gd name="T12" fmla="*/ 3 w 422"/>
                            <a:gd name="T13" fmla="*/ 2 h 325"/>
                            <a:gd name="T14" fmla="*/ 3 w 422"/>
                            <a:gd name="T15" fmla="*/ 2 h 325"/>
                            <a:gd name="T16" fmla="*/ 2 w 422"/>
                            <a:gd name="T17" fmla="*/ 2 h 325"/>
                            <a:gd name="T18" fmla="*/ 2 w 422"/>
                            <a:gd name="T19" fmla="*/ 2 h 325"/>
                            <a:gd name="T20" fmla="*/ 2 w 422"/>
                            <a:gd name="T21" fmla="*/ 3 h 325"/>
                            <a:gd name="T22" fmla="*/ 1 w 422"/>
                            <a:gd name="T23" fmla="*/ 3 h 325"/>
                            <a:gd name="T24" fmla="*/ 1 w 422"/>
                            <a:gd name="T25" fmla="*/ 3 h 325"/>
                            <a:gd name="T26" fmla="*/ 0 w 422"/>
                            <a:gd name="T27" fmla="*/ 3 h 325"/>
                            <a:gd name="T28" fmla="*/ 0 w 422"/>
                            <a:gd name="T29" fmla="*/ 3 h 3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2"/>
                            <a:gd name="T46" fmla="*/ 0 h 325"/>
                            <a:gd name="T47" fmla="*/ 422 w 422"/>
                            <a:gd name="T48" fmla="*/ 325 h 3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2" h="325">
                              <a:moveTo>
                                <a:pt x="422" y="0"/>
                              </a:moveTo>
                              <a:lnTo>
                                <a:pt x="422" y="44"/>
                              </a:lnTo>
                              <a:lnTo>
                                <a:pt x="421" y="99"/>
                              </a:lnTo>
                              <a:lnTo>
                                <a:pt x="415" y="148"/>
                              </a:lnTo>
                              <a:lnTo>
                                <a:pt x="403" y="188"/>
                              </a:lnTo>
                              <a:lnTo>
                                <a:pt x="383" y="215"/>
                              </a:lnTo>
                              <a:lnTo>
                                <a:pt x="359" y="238"/>
                              </a:lnTo>
                              <a:lnTo>
                                <a:pt x="325" y="260"/>
                              </a:lnTo>
                              <a:lnTo>
                                <a:pt x="290" y="279"/>
                              </a:lnTo>
                              <a:lnTo>
                                <a:pt x="239" y="300"/>
                              </a:lnTo>
                              <a:lnTo>
                                <a:pt x="193" y="313"/>
                              </a:lnTo>
                              <a:lnTo>
                                <a:pt x="141" y="320"/>
                              </a:lnTo>
                              <a:lnTo>
                                <a:pt x="95" y="325"/>
                              </a:lnTo>
                              <a:lnTo>
                                <a:pt x="47" y="323"/>
                              </a:lnTo>
                              <a:lnTo>
                                <a:pt x="0" y="320"/>
                              </a:lnTo>
                            </a:path>
                          </a:pathLst>
                        </a:custGeom>
                        <a:noFill/>
                        <a:ln w="3175">
                          <a:solidFill>
                            <a:srgbClr val="FF8000"/>
                          </a:solidFill>
                          <a:round/>
                          <a:headEnd/>
                          <a:tailEnd/>
                        </a:ln>
                      </p:spPr>
                      <p:txBody>
                        <a:bodyPr/>
                        <a:lstStyle/>
                        <a:p>
                          <a:endParaRPr lang="cs-CZ"/>
                        </a:p>
                      </p:txBody>
                    </p:sp>
                  </p:grpSp>
                  <p:grpSp>
                    <p:nvGrpSpPr>
                      <p:cNvPr id="28" name="Group 78"/>
                      <p:cNvGrpSpPr>
                        <a:grpSpLocks/>
                      </p:cNvGrpSpPr>
                      <p:nvPr/>
                    </p:nvGrpSpPr>
                    <p:grpSpPr bwMode="auto">
                      <a:xfrm>
                        <a:off x="2045" y="1667"/>
                        <a:ext cx="293" cy="271"/>
                        <a:chOff x="2045" y="1667"/>
                        <a:chExt cx="293" cy="271"/>
                      </a:xfrm>
                    </p:grpSpPr>
                    <p:grpSp>
                      <p:nvGrpSpPr>
                        <p:cNvPr id="29" name="Group 79"/>
                        <p:cNvGrpSpPr>
                          <a:grpSpLocks/>
                        </p:cNvGrpSpPr>
                        <p:nvPr/>
                      </p:nvGrpSpPr>
                      <p:grpSpPr bwMode="auto">
                        <a:xfrm>
                          <a:off x="2150" y="1667"/>
                          <a:ext cx="188" cy="243"/>
                          <a:chOff x="2150" y="1667"/>
                          <a:chExt cx="188" cy="243"/>
                        </a:xfrm>
                      </p:grpSpPr>
                      <p:grpSp>
                        <p:nvGrpSpPr>
                          <p:cNvPr id="30" name="Group 80"/>
                          <p:cNvGrpSpPr>
                            <a:grpSpLocks/>
                          </p:cNvGrpSpPr>
                          <p:nvPr/>
                        </p:nvGrpSpPr>
                        <p:grpSpPr bwMode="auto">
                          <a:xfrm>
                            <a:off x="2150" y="1667"/>
                            <a:ext cx="188" cy="243"/>
                            <a:chOff x="2150" y="1667"/>
                            <a:chExt cx="188" cy="243"/>
                          </a:xfrm>
                        </p:grpSpPr>
                        <p:grpSp>
                          <p:nvGrpSpPr>
                            <p:cNvPr id="31" name="Group 81"/>
                            <p:cNvGrpSpPr>
                              <a:grpSpLocks/>
                            </p:cNvGrpSpPr>
                            <p:nvPr/>
                          </p:nvGrpSpPr>
                          <p:grpSpPr bwMode="auto">
                            <a:xfrm>
                              <a:off x="2150" y="1667"/>
                              <a:ext cx="188" cy="243"/>
                              <a:chOff x="2150" y="1667"/>
                              <a:chExt cx="188" cy="243"/>
                            </a:xfrm>
                          </p:grpSpPr>
                          <p:grpSp>
                            <p:nvGrpSpPr>
                              <p:cNvPr id="22627" name="Group 82"/>
                              <p:cNvGrpSpPr>
                                <a:grpSpLocks/>
                              </p:cNvGrpSpPr>
                              <p:nvPr/>
                            </p:nvGrpSpPr>
                            <p:grpSpPr bwMode="auto">
                              <a:xfrm>
                                <a:off x="2150" y="1667"/>
                                <a:ext cx="188" cy="243"/>
                                <a:chOff x="2150" y="1667"/>
                                <a:chExt cx="188" cy="243"/>
                              </a:xfrm>
                            </p:grpSpPr>
                            <p:grpSp>
                              <p:nvGrpSpPr>
                                <p:cNvPr id="22628" name="Group 83"/>
                                <p:cNvGrpSpPr>
                                  <a:grpSpLocks/>
                                </p:cNvGrpSpPr>
                                <p:nvPr/>
                              </p:nvGrpSpPr>
                              <p:grpSpPr bwMode="auto">
                                <a:xfrm>
                                  <a:off x="2150" y="1667"/>
                                  <a:ext cx="188" cy="243"/>
                                  <a:chOff x="2150" y="1667"/>
                                  <a:chExt cx="188" cy="243"/>
                                </a:xfrm>
                              </p:grpSpPr>
                              <p:sp>
                                <p:nvSpPr>
                                  <p:cNvPr id="22754" name="Freeform 84"/>
                                  <p:cNvSpPr>
                                    <a:spLocks/>
                                  </p:cNvSpPr>
                                  <p:nvPr/>
                                </p:nvSpPr>
                                <p:spPr bwMode="auto">
                                  <a:xfrm>
                                    <a:off x="2150" y="1667"/>
                                    <a:ext cx="188" cy="243"/>
                                  </a:xfrm>
                                  <a:custGeom>
                                    <a:avLst/>
                                    <a:gdLst>
                                      <a:gd name="T0" fmla="*/ 0 w 939"/>
                                      <a:gd name="T1" fmla="*/ 2 h 1215"/>
                                      <a:gd name="T2" fmla="*/ 0 w 939"/>
                                      <a:gd name="T3" fmla="*/ 1 h 1215"/>
                                      <a:gd name="T4" fmla="*/ 1 w 939"/>
                                      <a:gd name="T5" fmla="*/ 1 h 1215"/>
                                      <a:gd name="T6" fmla="*/ 1 w 939"/>
                                      <a:gd name="T7" fmla="*/ 0 h 1215"/>
                                      <a:gd name="T8" fmla="*/ 2 w 939"/>
                                      <a:gd name="T9" fmla="*/ 0 h 1215"/>
                                      <a:gd name="T10" fmla="*/ 3 w 939"/>
                                      <a:gd name="T11" fmla="*/ 0 h 1215"/>
                                      <a:gd name="T12" fmla="*/ 3 w 939"/>
                                      <a:gd name="T13" fmla="*/ 0 h 1215"/>
                                      <a:gd name="T14" fmla="*/ 4 w 939"/>
                                      <a:gd name="T15" fmla="*/ 0 h 1215"/>
                                      <a:gd name="T16" fmla="*/ 5 w 939"/>
                                      <a:gd name="T17" fmla="*/ 1 h 1215"/>
                                      <a:gd name="T18" fmla="*/ 5 w 939"/>
                                      <a:gd name="T19" fmla="*/ 1 h 1215"/>
                                      <a:gd name="T20" fmla="*/ 5 w 939"/>
                                      <a:gd name="T21" fmla="*/ 2 h 1215"/>
                                      <a:gd name="T22" fmla="*/ 5 w 939"/>
                                      <a:gd name="T23" fmla="*/ 2 h 1215"/>
                                      <a:gd name="T24" fmla="*/ 5 w 939"/>
                                      <a:gd name="T25" fmla="*/ 3 h 1215"/>
                                      <a:gd name="T26" fmla="*/ 5 w 939"/>
                                      <a:gd name="T27" fmla="*/ 3 h 1215"/>
                                      <a:gd name="T28" fmla="*/ 5 w 939"/>
                                      <a:gd name="T29" fmla="*/ 4 h 1215"/>
                                      <a:gd name="T30" fmla="*/ 5 w 939"/>
                                      <a:gd name="T31" fmla="*/ 4 h 1215"/>
                                      <a:gd name="T32" fmla="*/ 5 w 939"/>
                                      <a:gd name="T33" fmla="*/ 4 h 1215"/>
                                      <a:gd name="T34" fmla="*/ 5 w 939"/>
                                      <a:gd name="T35" fmla="*/ 3 h 1215"/>
                                      <a:gd name="T36" fmla="*/ 5 w 939"/>
                                      <a:gd name="T37" fmla="*/ 3 h 1215"/>
                                      <a:gd name="T38" fmla="*/ 6 w 939"/>
                                      <a:gd name="T39" fmla="*/ 3 h 1215"/>
                                      <a:gd name="T40" fmla="*/ 6 w 939"/>
                                      <a:gd name="T41" fmla="*/ 3 h 1215"/>
                                      <a:gd name="T42" fmla="*/ 6 w 939"/>
                                      <a:gd name="T43" fmla="*/ 4 h 1215"/>
                                      <a:gd name="T44" fmla="*/ 6 w 939"/>
                                      <a:gd name="T45" fmla="*/ 4 h 1215"/>
                                      <a:gd name="T46" fmla="*/ 7 w 939"/>
                                      <a:gd name="T47" fmla="*/ 5 h 1215"/>
                                      <a:gd name="T48" fmla="*/ 6 w 939"/>
                                      <a:gd name="T49" fmla="*/ 5 h 1215"/>
                                      <a:gd name="T50" fmla="*/ 7 w 939"/>
                                      <a:gd name="T51" fmla="*/ 6 h 1215"/>
                                      <a:gd name="T52" fmla="*/ 7 w 939"/>
                                      <a:gd name="T53" fmla="*/ 6 h 1215"/>
                                      <a:gd name="T54" fmla="*/ 7 w 939"/>
                                      <a:gd name="T55" fmla="*/ 7 h 1215"/>
                                      <a:gd name="T56" fmla="*/ 7 w 939"/>
                                      <a:gd name="T57" fmla="*/ 8 h 1215"/>
                                      <a:gd name="T58" fmla="*/ 7 w 939"/>
                                      <a:gd name="T59" fmla="*/ 8 h 1215"/>
                                      <a:gd name="T60" fmla="*/ 8 w 939"/>
                                      <a:gd name="T61" fmla="*/ 9 h 1215"/>
                                      <a:gd name="T62" fmla="*/ 7 w 939"/>
                                      <a:gd name="T63" fmla="*/ 10 h 1215"/>
                                      <a:gd name="T64" fmla="*/ 7 w 939"/>
                                      <a:gd name="T65" fmla="*/ 10 h 1215"/>
                                      <a:gd name="T66" fmla="*/ 6 w 939"/>
                                      <a:gd name="T67" fmla="*/ 9 h 1215"/>
                                      <a:gd name="T68" fmla="*/ 6 w 939"/>
                                      <a:gd name="T69" fmla="*/ 9 h 1215"/>
                                      <a:gd name="T70" fmla="*/ 5 w 939"/>
                                      <a:gd name="T71" fmla="*/ 8 h 1215"/>
                                      <a:gd name="T72" fmla="*/ 4 w 939"/>
                                      <a:gd name="T73" fmla="*/ 7 h 1215"/>
                                      <a:gd name="T74" fmla="*/ 3 w 939"/>
                                      <a:gd name="T75" fmla="*/ 6 h 1215"/>
                                      <a:gd name="T76" fmla="*/ 2 w 939"/>
                                      <a:gd name="T77" fmla="*/ 5 h 1215"/>
                                      <a:gd name="T78" fmla="*/ 2 w 939"/>
                                      <a:gd name="T79" fmla="*/ 5 h 1215"/>
                                      <a:gd name="T80" fmla="*/ 2 w 939"/>
                                      <a:gd name="T81" fmla="*/ 5 h 1215"/>
                                      <a:gd name="T82" fmla="*/ 3 w 939"/>
                                      <a:gd name="T83" fmla="*/ 4 h 1215"/>
                                      <a:gd name="T84" fmla="*/ 3 w 939"/>
                                      <a:gd name="T85" fmla="*/ 4 h 1215"/>
                                      <a:gd name="T86" fmla="*/ 4 w 939"/>
                                      <a:gd name="T87" fmla="*/ 4 h 1215"/>
                                      <a:gd name="T88" fmla="*/ 3 w 939"/>
                                      <a:gd name="T89" fmla="*/ 4 h 1215"/>
                                      <a:gd name="T90" fmla="*/ 3 w 939"/>
                                      <a:gd name="T91" fmla="*/ 4 h 1215"/>
                                      <a:gd name="T92" fmla="*/ 2 w 939"/>
                                      <a:gd name="T93" fmla="*/ 4 h 1215"/>
                                      <a:gd name="T94" fmla="*/ 2 w 939"/>
                                      <a:gd name="T95" fmla="*/ 5 h 1215"/>
                                      <a:gd name="T96" fmla="*/ 1 w 939"/>
                                      <a:gd name="T97" fmla="*/ 4 h 1215"/>
                                      <a:gd name="T98" fmla="*/ 1 w 939"/>
                                      <a:gd name="T99" fmla="*/ 4 h 1215"/>
                                      <a:gd name="T100" fmla="*/ 1 w 939"/>
                                      <a:gd name="T101" fmla="*/ 4 h 1215"/>
                                      <a:gd name="T102" fmla="*/ 0 w 939"/>
                                      <a:gd name="T103" fmla="*/ 3 h 1215"/>
                                      <a:gd name="T104" fmla="*/ 0 w 939"/>
                                      <a:gd name="T105" fmla="*/ 3 h 1215"/>
                                      <a:gd name="T106" fmla="*/ 0 w 939"/>
                                      <a:gd name="T107" fmla="*/ 2 h 1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9"/>
                                      <a:gd name="T163" fmla="*/ 0 h 1215"/>
                                      <a:gd name="T164" fmla="*/ 939 w 939"/>
                                      <a:gd name="T165" fmla="*/ 1215 h 1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9" h="1215">
                                        <a:moveTo>
                                          <a:pt x="2" y="270"/>
                                        </a:moveTo>
                                        <a:lnTo>
                                          <a:pt x="10" y="248"/>
                                        </a:lnTo>
                                        <a:lnTo>
                                          <a:pt x="20" y="228"/>
                                        </a:lnTo>
                                        <a:lnTo>
                                          <a:pt x="32" y="206"/>
                                        </a:lnTo>
                                        <a:lnTo>
                                          <a:pt x="45" y="191"/>
                                        </a:lnTo>
                                        <a:lnTo>
                                          <a:pt x="58" y="178"/>
                                        </a:lnTo>
                                        <a:lnTo>
                                          <a:pt x="75" y="160"/>
                                        </a:lnTo>
                                        <a:lnTo>
                                          <a:pt x="95" y="137"/>
                                        </a:lnTo>
                                        <a:lnTo>
                                          <a:pt x="110" y="116"/>
                                        </a:lnTo>
                                        <a:lnTo>
                                          <a:pt x="126" y="96"/>
                                        </a:lnTo>
                                        <a:lnTo>
                                          <a:pt x="143" y="80"/>
                                        </a:lnTo>
                                        <a:lnTo>
                                          <a:pt x="164" y="62"/>
                                        </a:lnTo>
                                        <a:lnTo>
                                          <a:pt x="184" y="47"/>
                                        </a:lnTo>
                                        <a:lnTo>
                                          <a:pt x="205" y="34"/>
                                        </a:lnTo>
                                        <a:lnTo>
                                          <a:pt x="231" y="21"/>
                                        </a:lnTo>
                                        <a:lnTo>
                                          <a:pt x="259" y="11"/>
                                        </a:lnTo>
                                        <a:lnTo>
                                          <a:pt x="288" y="4"/>
                                        </a:lnTo>
                                        <a:lnTo>
                                          <a:pt x="324" y="1"/>
                                        </a:lnTo>
                                        <a:lnTo>
                                          <a:pt x="358" y="0"/>
                                        </a:lnTo>
                                        <a:lnTo>
                                          <a:pt x="385" y="2"/>
                                        </a:lnTo>
                                        <a:lnTo>
                                          <a:pt x="413" y="6"/>
                                        </a:lnTo>
                                        <a:lnTo>
                                          <a:pt x="439" y="11"/>
                                        </a:lnTo>
                                        <a:lnTo>
                                          <a:pt x="471" y="19"/>
                                        </a:lnTo>
                                        <a:lnTo>
                                          <a:pt x="499" y="32"/>
                                        </a:lnTo>
                                        <a:lnTo>
                                          <a:pt x="521" y="43"/>
                                        </a:lnTo>
                                        <a:lnTo>
                                          <a:pt x="546" y="56"/>
                                        </a:lnTo>
                                        <a:lnTo>
                                          <a:pt x="565" y="74"/>
                                        </a:lnTo>
                                        <a:lnTo>
                                          <a:pt x="584" y="93"/>
                                        </a:lnTo>
                                        <a:lnTo>
                                          <a:pt x="599" y="112"/>
                                        </a:lnTo>
                                        <a:lnTo>
                                          <a:pt x="616" y="135"/>
                                        </a:lnTo>
                                        <a:lnTo>
                                          <a:pt x="631" y="158"/>
                                        </a:lnTo>
                                        <a:lnTo>
                                          <a:pt x="640" y="179"/>
                                        </a:lnTo>
                                        <a:lnTo>
                                          <a:pt x="646" y="206"/>
                                        </a:lnTo>
                                        <a:lnTo>
                                          <a:pt x="651" y="231"/>
                                        </a:lnTo>
                                        <a:lnTo>
                                          <a:pt x="654" y="250"/>
                                        </a:lnTo>
                                        <a:lnTo>
                                          <a:pt x="653" y="271"/>
                                        </a:lnTo>
                                        <a:lnTo>
                                          <a:pt x="648" y="286"/>
                                        </a:lnTo>
                                        <a:lnTo>
                                          <a:pt x="638" y="310"/>
                                        </a:lnTo>
                                        <a:lnTo>
                                          <a:pt x="624" y="339"/>
                                        </a:lnTo>
                                        <a:lnTo>
                                          <a:pt x="611" y="365"/>
                                        </a:lnTo>
                                        <a:lnTo>
                                          <a:pt x="601" y="386"/>
                                        </a:lnTo>
                                        <a:lnTo>
                                          <a:pt x="594" y="409"/>
                                        </a:lnTo>
                                        <a:lnTo>
                                          <a:pt x="586" y="433"/>
                                        </a:lnTo>
                                        <a:lnTo>
                                          <a:pt x="580" y="454"/>
                                        </a:lnTo>
                                        <a:lnTo>
                                          <a:pt x="577" y="465"/>
                                        </a:lnTo>
                                        <a:lnTo>
                                          <a:pt x="578" y="473"/>
                                        </a:lnTo>
                                        <a:lnTo>
                                          <a:pt x="583" y="476"/>
                                        </a:lnTo>
                                        <a:lnTo>
                                          <a:pt x="590" y="476"/>
                                        </a:lnTo>
                                        <a:lnTo>
                                          <a:pt x="596" y="470"/>
                                        </a:lnTo>
                                        <a:lnTo>
                                          <a:pt x="603" y="459"/>
                                        </a:lnTo>
                                        <a:lnTo>
                                          <a:pt x="612" y="439"/>
                                        </a:lnTo>
                                        <a:lnTo>
                                          <a:pt x="625" y="411"/>
                                        </a:lnTo>
                                        <a:lnTo>
                                          <a:pt x="640" y="385"/>
                                        </a:lnTo>
                                        <a:lnTo>
                                          <a:pt x="654" y="363"/>
                                        </a:lnTo>
                                        <a:lnTo>
                                          <a:pt x="668" y="343"/>
                                        </a:lnTo>
                                        <a:lnTo>
                                          <a:pt x="676" y="334"/>
                                        </a:lnTo>
                                        <a:lnTo>
                                          <a:pt x="684" y="329"/>
                                        </a:lnTo>
                                        <a:lnTo>
                                          <a:pt x="694" y="327"/>
                                        </a:lnTo>
                                        <a:lnTo>
                                          <a:pt x="701" y="333"/>
                                        </a:lnTo>
                                        <a:lnTo>
                                          <a:pt x="711" y="351"/>
                                        </a:lnTo>
                                        <a:lnTo>
                                          <a:pt x="720" y="367"/>
                                        </a:lnTo>
                                        <a:lnTo>
                                          <a:pt x="731" y="389"/>
                                        </a:lnTo>
                                        <a:lnTo>
                                          <a:pt x="743" y="410"/>
                                        </a:lnTo>
                                        <a:lnTo>
                                          <a:pt x="753" y="429"/>
                                        </a:lnTo>
                                        <a:lnTo>
                                          <a:pt x="761" y="450"/>
                                        </a:lnTo>
                                        <a:lnTo>
                                          <a:pt x="770" y="469"/>
                                        </a:lnTo>
                                        <a:lnTo>
                                          <a:pt x="778" y="491"/>
                                        </a:lnTo>
                                        <a:lnTo>
                                          <a:pt x="792" y="505"/>
                                        </a:lnTo>
                                        <a:lnTo>
                                          <a:pt x="808" y="524"/>
                                        </a:lnTo>
                                        <a:lnTo>
                                          <a:pt x="820" y="541"/>
                                        </a:lnTo>
                                        <a:lnTo>
                                          <a:pt x="823" y="561"/>
                                        </a:lnTo>
                                        <a:lnTo>
                                          <a:pt x="821" y="581"/>
                                        </a:lnTo>
                                        <a:lnTo>
                                          <a:pt x="817" y="608"/>
                                        </a:lnTo>
                                        <a:lnTo>
                                          <a:pt x="812" y="633"/>
                                        </a:lnTo>
                                        <a:lnTo>
                                          <a:pt x="807" y="659"/>
                                        </a:lnTo>
                                        <a:lnTo>
                                          <a:pt x="817" y="675"/>
                                        </a:lnTo>
                                        <a:lnTo>
                                          <a:pt x="827" y="691"/>
                                        </a:lnTo>
                                        <a:lnTo>
                                          <a:pt x="836" y="709"/>
                                        </a:lnTo>
                                        <a:lnTo>
                                          <a:pt x="847" y="729"/>
                                        </a:lnTo>
                                        <a:lnTo>
                                          <a:pt x="863" y="762"/>
                                        </a:lnTo>
                                        <a:lnTo>
                                          <a:pt x="877" y="790"/>
                                        </a:lnTo>
                                        <a:lnTo>
                                          <a:pt x="893" y="817"/>
                                        </a:lnTo>
                                        <a:lnTo>
                                          <a:pt x="905" y="843"/>
                                        </a:lnTo>
                                        <a:lnTo>
                                          <a:pt x="911" y="861"/>
                                        </a:lnTo>
                                        <a:lnTo>
                                          <a:pt x="917" y="888"/>
                                        </a:lnTo>
                                        <a:lnTo>
                                          <a:pt x="922" y="918"/>
                                        </a:lnTo>
                                        <a:lnTo>
                                          <a:pt x="927" y="940"/>
                                        </a:lnTo>
                                        <a:lnTo>
                                          <a:pt x="933" y="971"/>
                                        </a:lnTo>
                                        <a:lnTo>
                                          <a:pt x="935" y="1002"/>
                                        </a:lnTo>
                                        <a:lnTo>
                                          <a:pt x="934" y="1023"/>
                                        </a:lnTo>
                                        <a:lnTo>
                                          <a:pt x="934" y="1047"/>
                                        </a:lnTo>
                                        <a:lnTo>
                                          <a:pt x="935" y="1096"/>
                                        </a:lnTo>
                                        <a:lnTo>
                                          <a:pt x="939" y="1153"/>
                                        </a:lnTo>
                                        <a:lnTo>
                                          <a:pt x="938" y="1179"/>
                                        </a:lnTo>
                                        <a:lnTo>
                                          <a:pt x="935" y="1196"/>
                                        </a:lnTo>
                                        <a:lnTo>
                                          <a:pt x="924" y="1206"/>
                                        </a:lnTo>
                                        <a:lnTo>
                                          <a:pt x="906" y="1214"/>
                                        </a:lnTo>
                                        <a:lnTo>
                                          <a:pt x="888" y="1215"/>
                                        </a:lnTo>
                                        <a:lnTo>
                                          <a:pt x="873" y="1208"/>
                                        </a:lnTo>
                                        <a:lnTo>
                                          <a:pt x="862" y="1199"/>
                                        </a:lnTo>
                                        <a:lnTo>
                                          <a:pt x="833" y="1181"/>
                                        </a:lnTo>
                                        <a:lnTo>
                                          <a:pt x="806" y="1167"/>
                                        </a:lnTo>
                                        <a:lnTo>
                                          <a:pt x="779" y="1155"/>
                                        </a:lnTo>
                                        <a:lnTo>
                                          <a:pt x="758" y="1136"/>
                                        </a:lnTo>
                                        <a:lnTo>
                                          <a:pt x="721" y="1103"/>
                                        </a:lnTo>
                                        <a:lnTo>
                                          <a:pt x="687" y="1069"/>
                                        </a:lnTo>
                                        <a:lnTo>
                                          <a:pt x="653" y="1038"/>
                                        </a:lnTo>
                                        <a:lnTo>
                                          <a:pt x="621" y="1002"/>
                                        </a:lnTo>
                                        <a:lnTo>
                                          <a:pt x="582" y="954"/>
                                        </a:lnTo>
                                        <a:lnTo>
                                          <a:pt x="553" y="918"/>
                                        </a:lnTo>
                                        <a:lnTo>
                                          <a:pt x="520" y="888"/>
                                        </a:lnTo>
                                        <a:lnTo>
                                          <a:pt x="481" y="847"/>
                                        </a:lnTo>
                                        <a:lnTo>
                                          <a:pt x="441" y="806"/>
                                        </a:lnTo>
                                        <a:lnTo>
                                          <a:pt x="385" y="754"/>
                                        </a:lnTo>
                                        <a:lnTo>
                                          <a:pt x="334" y="711"/>
                                        </a:lnTo>
                                        <a:lnTo>
                                          <a:pt x="310" y="684"/>
                                        </a:lnTo>
                                        <a:lnTo>
                                          <a:pt x="291" y="662"/>
                                        </a:lnTo>
                                        <a:lnTo>
                                          <a:pt x="280" y="643"/>
                                        </a:lnTo>
                                        <a:lnTo>
                                          <a:pt x="271" y="619"/>
                                        </a:lnTo>
                                        <a:lnTo>
                                          <a:pt x="270" y="607"/>
                                        </a:lnTo>
                                        <a:lnTo>
                                          <a:pt x="275" y="599"/>
                                        </a:lnTo>
                                        <a:lnTo>
                                          <a:pt x="287" y="590"/>
                                        </a:lnTo>
                                        <a:lnTo>
                                          <a:pt x="306" y="576"/>
                                        </a:lnTo>
                                        <a:lnTo>
                                          <a:pt x="327" y="562"/>
                                        </a:lnTo>
                                        <a:lnTo>
                                          <a:pt x="347" y="548"/>
                                        </a:lnTo>
                                        <a:lnTo>
                                          <a:pt x="363" y="538"/>
                                        </a:lnTo>
                                        <a:lnTo>
                                          <a:pt x="381" y="531"/>
                                        </a:lnTo>
                                        <a:lnTo>
                                          <a:pt x="402" y="524"/>
                                        </a:lnTo>
                                        <a:lnTo>
                                          <a:pt x="422" y="517"/>
                                        </a:lnTo>
                                        <a:lnTo>
                                          <a:pt x="443" y="510"/>
                                        </a:lnTo>
                                        <a:lnTo>
                                          <a:pt x="457" y="504"/>
                                        </a:lnTo>
                                        <a:lnTo>
                                          <a:pt x="459" y="498"/>
                                        </a:lnTo>
                                        <a:lnTo>
                                          <a:pt x="454" y="491"/>
                                        </a:lnTo>
                                        <a:lnTo>
                                          <a:pt x="445" y="489"/>
                                        </a:lnTo>
                                        <a:lnTo>
                                          <a:pt x="422" y="492"/>
                                        </a:lnTo>
                                        <a:lnTo>
                                          <a:pt x="398" y="496"/>
                                        </a:lnTo>
                                        <a:lnTo>
                                          <a:pt x="369" y="502"/>
                                        </a:lnTo>
                                        <a:lnTo>
                                          <a:pt x="340" y="510"/>
                                        </a:lnTo>
                                        <a:lnTo>
                                          <a:pt x="327" y="515"/>
                                        </a:lnTo>
                                        <a:lnTo>
                                          <a:pt x="311" y="527"/>
                                        </a:lnTo>
                                        <a:lnTo>
                                          <a:pt x="292" y="541"/>
                                        </a:lnTo>
                                        <a:lnTo>
                                          <a:pt x="268" y="562"/>
                                        </a:lnTo>
                                        <a:lnTo>
                                          <a:pt x="254" y="565"/>
                                        </a:lnTo>
                                        <a:lnTo>
                                          <a:pt x="232" y="567"/>
                                        </a:lnTo>
                                        <a:lnTo>
                                          <a:pt x="211" y="568"/>
                                        </a:lnTo>
                                        <a:lnTo>
                                          <a:pt x="197" y="564"/>
                                        </a:lnTo>
                                        <a:lnTo>
                                          <a:pt x="182" y="557"/>
                                        </a:lnTo>
                                        <a:lnTo>
                                          <a:pt x="162" y="549"/>
                                        </a:lnTo>
                                        <a:lnTo>
                                          <a:pt x="152" y="539"/>
                                        </a:lnTo>
                                        <a:lnTo>
                                          <a:pt x="141" y="523"/>
                                        </a:lnTo>
                                        <a:lnTo>
                                          <a:pt x="129" y="504"/>
                                        </a:lnTo>
                                        <a:lnTo>
                                          <a:pt x="119" y="489"/>
                                        </a:lnTo>
                                        <a:lnTo>
                                          <a:pt x="98" y="468"/>
                                        </a:lnTo>
                                        <a:lnTo>
                                          <a:pt x="83" y="449"/>
                                        </a:lnTo>
                                        <a:lnTo>
                                          <a:pt x="61" y="428"/>
                                        </a:lnTo>
                                        <a:lnTo>
                                          <a:pt x="44" y="410"/>
                                        </a:lnTo>
                                        <a:lnTo>
                                          <a:pt x="33" y="398"/>
                                        </a:lnTo>
                                        <a:lnTo>
                                          <a:pt x="26" y="383"/>
                                        </a:lnTo>
                                        <a:lnTo>
                                          <a:pt x="18" y="362"/>
                                        </a:lnTo>
                                        <a:lnTo>
                                          <a:pt x="9" y="338"/>
                                        </a:lnTo>
                                        <a:lnTo>
                                          <a:pt x="4" y="314"/>
                                        </a:lnTo>
                                        <a:lnTo>
                                          <a:pt x="0" y="288"/>
                                        </a:lnTo>
                                        <a:lnTo>
                                          <a:pt x="2" y="270"/>
                                        </a:lnTo>
                                        <a:close/>
                                      </a:path>
                                    </a:pathLst>
                                  </a:custGeom>
                                  <a:solidFill>
                                    <a:srgbClr val="FF8080"/>
                                  </a:solidFill>
                                  <a:ln w="9525">
                                    <a:noFill/>
                                    <a:round/>
                                    <a:headEnd/>
                                    <a:tailEnd/>
                                  </a:ln>
                                </p:spPr>
                                <p:txBody>
                                  <a:bodyPr/>
                                  <a:lstStyle/>
                                  <a:p>
                                    <a:endParaRPr lang="cs-CZ"/>
                                  </a:p>
                                </p:txBody>
                              </p:sp>
                              <p:grpSp>
                                <p:nvGrpSpPr>
                                  <p:cNvPr id="22630" name="Group 85"/>
                                  <p:cNvGrpSpPr>
                                    <a:grpSpLocks/>
                                  </p:cNvGrpSpPr>
                                  <p:nvPr/>
                                </p:nvGrpSpPr>
                                <p:grpSpPr bwMode="auto">
                                  <a:xfrm>
                                    <a:off x="2150" y="1667"/>
                                    <a:ext cx="188" cy="242"/>
                                    <a:chOff x="2150" y="1667"/>
                                    <a:chExt cx="188" cy="242"/>
                                  </a:xfrm>
                                </p:grpSpPr>
                                <p:sp>
                                  <p:nvSpPr>
                                    <p:cNvPr id="22756" name="Freeform 86"/>
                                    <p:cNvSpPr>
                                      <a:spLocks/>
                                    </p:cNvSpPr>
                                    <p:nvPr/>
                                  </p:nvSpPr>
                                  <p:spPr bwMode="auto">
                                    <a:xfrm>
                                      <a:off x="2204" y="1732"/>
                                      <a:ext cx="134" cy="177"/>
                                    </a:xfrm>
                                    <a:custGeom>
                                      <a:avLst/>
                                      <a:gdLst>
                                        <a:gd name="T0" fmla="*/ 3 w 668"/>
                                        <a:gd name="T1" fmla="*/ 1 h 887"/>
                                        <a:gd name="T2" fmla="*/ 3 w 668"/>
                                        <a:gd name="T3" fmla="*/ 0 h 887"/>
                                        <a:gd name="T4" fmla="*/ 3 w 668"/>
                                        <a:gd name="T5" fmla="*/ 0 h 887"/>
                                        <a:gd name="T6" fmla="*/ 3 w 668"/>
                                        <a:gd name="T7" fmla="*/ 0 h 887"/>
                                        <a:gd name="T8" fmla="*/ 4 w 668"/>
                                        <a:gd name="T9" fmla="*/ 0 h 887"/>
                                        <a:gd name="T10" fmla="*/ 4 w 668"/>
                                        <a:gd name="T11" fmla="*/ 1 h 887"/>
                                        <a:gd name="T12" fmla="*/ 4 w 668"/>
                                        <a:gd name="T13" fmla="*/ 1 h 887"/>
                                        <a:gd name="T14" fmla="*/ 4 w 668"/>
                                        <a:gd name="T15" fmla="*/ 2 h 887"/>
                                        <a:gd name="T16" fmla="*/ 4 w 668"/>
                                        <a:gd name="T17" fmla="*/ 2 h 887"/>
                                        <a:gd name="T18" fmla="*/ 4 w 668"/>
                                        <a:gd name="T19" fmla="*/ 3 h 887"/>
                                        <a:gd name="T20" fmla="*/ 5 w 668"/>
                                        <a:gd name="T21" fmla="*/ 3 h 887"/>
                                        <a:gd name="T22" fmla="*/ 5 w 668"/>
                                        <a:gd name="T23" fmla="*/ 4 h 887"/>
                                        <a:gd name="T24" fmla="*/ 5 w 668"/>
                                        <a:gd name="T25" fmla="*/ 5 h 887"/>
                                        <a:gd name="T26" fmla="*/ 5 w 668"/>
                                        <a:gd name="T27" fmla="*/ 5 h 887"/>
                                        <a:gd name="T28" fmla="*/ 5 w 668"/>
                                        <a:gd name="T29" fmla="*/ 6 h 887"/>
                                        <a:gd name="T30" fmla="*/ 5 w 668"/>
                                        <a:gd name="T31" fmla="*/ 7 h 887"/>
                                        <a:gd name="T32" fmla="*/ 5 w 668"/>
                                        <a:gd name="T33" fmla="*/ 7 h 887"/>
                                        <a:gd name="T34" fmla="*/ 5 w 668"/>
                                        <a:gd name="T35" fmla="*/ 7 h 887"/>
                                        <a:gd name="T36" fmla="*/ 4 w 668"/>
                                        <a:gd name="T37" fmla="*/ 6 h 887"/>
                                        <a:gd name="T38" fmla="*/ 3 w 668"/>
                                        <a:gd name="T39" fmla="*/ 6 h 887"/>
                                        <a:gd name="T40" fmla="*/ 2 w 668"/>
                                        <a:gd name="T41" fmla="*/ 5 h 887"/>
                                        <a:gd name="T42" fmla="*/ 1 w 668"/>
                                        <a:gd name="T43" fmla="*/ 4 h 887"/>
                                        <a:gd name="T44" fmla="*/ 0 w 668"/>
                                        <a:gd name="T45" fmla="*/ 3 h 887"/>
                                        <a:gd name="T46" fmla="*/ 0 w 668"/>
                                        <a:gd name="T47" fmla="*/ 2 h 887"/>
                                        <a:gd name="T48" fmla="*/ 0 w 668"/>
                                        <a:gd name="T49" fmla="*/ 2 h 887"/>
                                        <a:gd name="T50" fmla="*/ 1 w 668"/>
                                        <a:gd name="T51" fmla="*/ 2 h 887"/>
                                        <a:gd name="T52" fmla="*/ 1 w 668"/>
                                        <a:gd name="T53" fmla="*/ 2 h 887"/>
                                        <a:gd name="T54" fmla="*/ 0 w 668"/>
                                        <a:gd name="T55" fmla="*/ 2 h 887"/>
                                        <a:gd name="T56" fmla="*/ 1 w 668"/>
                                        <a:gd name="T57" fmla="*/ 3 h 887"/>
                                        <a:gd name="T58" fmla="*/ 1 w 668"/>
                                        <a:gd name="T59" fmla="*/ 3 h 887"/>
                                        <a:gd name="T60" fmla="*/ 2 w 668"/>
                                        <a:gd name="T61" fmla="*/ 4 h 887"/>
                                        <a:gd name="T62" fmla="*/ 2 w 668"/>
                                        <a:gd name="T63" fmla="*/ 4 h 887"/>
                                        <a:gd name="T64" fmla="*/ 3 w 668"/>
                                        <a:gd name="T65" fmla="*/ 5 h 887"/>
                                        <a:gd name="T66" fmla="*/ 3 w 668"/>
                                        <a:gd name="T67" fmla="*/ 6 h 887"/>
                                        <a:gd name="T68" fmla="*/ 4 w 668"/>
                                        <a:gd name="T69" fmla="*/ 6 h 887"/>
                                        <a:gd name="T70" fmla="*/ 4 w 668"/>
                                        <a:gd name="T71" fmla="*/ 6 h 887"/>
                                        <a:gd name="T72" fmla="*/ 5 w 668"/>
                                        <a:gd name="T73" fmla="*/ 6 h 887"/>
                                        <a:gd name="T74" fmla="*/ 5 w 668"/>
                                        <a:gd name="T75" fmla="*/ 6 h 887"/>
                                        <a:gd name="T76" fmla="*/ 5 w 668"/>
                                        <a:gd name="T77" fmla="*/ 6 h 887"/>
                                        <a:gd name="T78" fmla="*/ 5 w 668"/>
                                        <a:gd name="T79" fmla="*/ 5 h 887"/>
                                        <a:gd name="T80" fmla="*/ 5 w 668"/>
                                        <a:gd name="T81" fmla="*/ 4 h 887"/>
                                        <a:gd name="T82" fmla="*/ 5 w 668"/>
                                        <a:gd name="T83" fmla="*/ 4 h 887"/>
                                        <a:gd name="T84" fmla="*/ 4 w 668"/>
                                        <a:gd name="T85" fmla="*/ 3 h 887"/>
                                        <a:gd name="T86" fmla="*/ 4 w 668"/>
                                        <a:gd name="T87" fmla="*/ 3 h 887"/>
                                        <a:gd name="T88" fmla="*/ 4 w 668"/>
                                        <a:gd name="T89" fmla="*/ 2 h 887"/>
                                        <a:gd name="T90" fmla="*/ 4 w 668"/>
                                        <a:gd name="T91" fmla="*/ 2 h 887"/>
                                        <a:gd name="T92" fmla="*/ 4 w 668"/>
                                        <a:gd name="T93" fmla="*/ 2 h 887"/>
                                        <a:gd name="T94" fmla="*/ 4 w 668"/>
                                        <a:gd name="T95" fmla="*/ 1 h 887"/>
                                        <a:gd name="T96" fmla="*/ 3 w 668"/>
                                        <a:gd name="T97" fmla="*/ 0 h 8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8"/>
                                        <a:gd name="T148" fmla="*/ 0 h 887"/>
                                        <a:gd name="T149" fmla="*/ 668 w 668"/>
                                        <a:gd name="T150" fmla="*/ 887 h 8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8" h="887">
                                          <a:moveTo>
                                            <a:pt x="408" y="53"/>
                                          </a:moveTo>
                                          <a:lnTo>
                                            <a:pt x="395" y="57"/>
                                          </a:lnTo>
                                          <a:lnTo>
                                            <a:pt x="379" y="68"/>
                                          </a:lnTo>
                                          <a:lnTo>
                                            <a:pt x="365" y="77"/>
                                          </a:lnTo>
                                          <a:lnTo>
                                            <a:pt x="354" y="84"/>
                                          </a:lnTo>
                                          <a:lnTo>
                                            <a:pt x="369" y="58"/>
                                          </a:lnTo>
                                          <a:lnTo>
                                            <a:pt x="383" y="36"/>
                                          </a:lnTo>
                                          <a:lnTo>
                                            <a:pt x="397" y="16"/>
                                          </a:lnTo>
                                          <a:lnTo>
                                            <a:pt x="405" y="7"/>
                                          </a:lnTo>
                                          <a:lnTo>
                                            <a:pt x="413" y="2"/>
                                          </a:lnTo>
                                          <a:lnTo>
                                            <a:pt x="423" y="0"/>
                                          </a:lnTo>
                                          <a:lnTo>
                                            <a:pt x="430" y="6"/>
                                          </a:lnTo>
                                          <a:lnTo>
                                            <a:pt x="441" y="24"/>
                                          </a:lnTo>
                                          <a:lnTo>
                                            <a:pt x="450" y="40"/>
                                          </a:lnTo>
                                          <a:lnTo>
                                            <a:pt x="461" y="62"/>
                                          </a:lnTo>
                                          <a:lnTo>
                                            <a:pt x="473" y="83"/>
                                          </a:lnTo>
                                          <a:lnTo>
                                            <a:pt x="483" y="102"/>
                                          </a:lnTo>
                                          <a:lnTo>
                                            <a:pt x="491" y="123"/>
                                          </a:lnTo>
                                          <a:lnTo>
                                            <a:pt x="500" y="142"/>
                                          </a:lnTo>
                                          <a:lnTo>
                                            <a:pt x="507" y="164"/>
                                          </a:lnTo>
                                          <a:lnTo>
                                            <a:pt x="521" y="178"/>
                                          </a:lnTo>
                                          <a:lnTo>
                                            <a:pt x="537" y="197"/>
                                          </a:lnTo>
                                          <a:lnTo>
                                            <a:pt x="549" y="214"/>
                                          </a:lnTo>
                                          <a:lnTo>
                                            <a:pt x="552" y="233"/>
                                          </a:lnTo>
                                          <a:lnTo>
                                            <a:pt x="550" y="253"/>
                                          </a:lnTo>
                                          <a:lnTo>
                                            <a:pt x="546" y="280"/>
                                          </a:lnTo>
                                          <a:lnTo>
                                            <a:pt x="541" y="305"/>
                                          </a:lnTo>
                                          <a:lnTo>
                                            <a:pt x="536" y="331"/>
                                          </a:lnTo>
                                          <a:lnTo>
                                            <a:pt x="546" y="347"/>
                                          </a:lnTo>
                                          <a:lnTo>
                                            <a:pt x="556" y="363"/>
                                          </a:lnTo>
                                          <a:lnTo>
                                            <a:pt x="565" y="381"/>
                                          </a:lnTo>
                                          <a:lnTo>
                                            <a:pt x="576" y="401"/>
                                          </a:lnTo>
                                          <a:lnTo>
                                            <a:pt x="592" y="434"/>
                                          </a:lnTo>
                                          <a:lnTo>
                                            <a:pt x="606" y="462"/>
                                          </a:lnTo>
                                          <a:lnTo>
                                            <a:pt x="622" y="489"/>
                                          </a:lnTo>
                                          <a:lnTo>
                                            <a:pt x="634" y="515"/>
                                          </a:lnTo>
                                          <a:lnTo>
                                            <a:pt x="640" y="533"/>
                                          </a:lnTo>
                                          <a:lnTo>
                                            <a:pt x="646" y="560"/>
                                          </a:lnTo>
                                          <a:lnTo>
                                            <a:pt x="651" y="591"/>
                                          </a:lnTo>
                                          <a:lnTo>
                                            <a:pt x="656" y="613"/>
                                          </a:lnTo>
                                          <a:lnTo>
                                            <a:pt x="662" y="644"/>
                                          </a:lnTo>
                                          <a:lnTo>
                                            <a:pt x="664" y="674"/>
                                          </a:lnTo>
                                          <a:lnTo>
                                            <a:pt x="663" y="695"/>
                                          </a:lnTo>
                                          <a:lnTo>
                                            <a:pt x="663" y="719"/>
                                          </a:lnTo>
                                          <a:lnTo>
                                            <a:pt x="664" y="768"/>
                                          </a:lnTo>
                                          <a:lnTo>
                                            <a:pt x="668" y="825"/>
                                          </a:lnTo>
                                          <a:lnTo>
                                            <a:pt x="667" y="851"/>
                                          </a:lnTo>
                                          <a:lnTo>
                                            <a:pt x="664" y="868"/>
                                          </a:lnTo>
                                          <a:lnTo>
                                            <a:pt x="653" y="878"/>
                                          </a:lnTo>
                                          <a:lnTo>
                                            <a:pt x="635" y="886"/>
                                          </a:lnTo>
                                          <a:lnTo>
                                            <a:pt x="617" y="887"/>
                                          </a:lnTo>
                                          <a:lnTo>
                                            <a:pt x="602" y="880"/>
                                          </a:lnTo>
                                          <a:lnTo>
                                            <a:pt x="591" y="871"/>
                                          </a:lnTo>
                                          <a:lnTo>
                                            <a:pt x="562" y="853"/>
                                          </a:lnTo>
                                          <a:lnTo>
                                            <a:pt x="535" y="839"/>
                                          </a:lnTo>
                                          <a:lnTo>
                                            <a:pt x="508" y="827"/>
                                          </a:lnTo>
                                          <a:lnTo>
                                            <a:pt x="488" y="808"/>
                                          </a:lnTo>
                                          <a:lnTo>
                                            <a:pt x="451" y="775"/>
                                          </a:lnTo>
                                          <a:lnTo>
                                            <a:pt x="416" y="741"/>
                                          </a:lnTo>
                                          <a:lnTo>
                                            <a:pt x="382" y="710"/>
                                          </a:lnTo>
                                          <a:lnTo>
                                            <a:pt x="350" y="674"/>
                                          </a:lnTo>
                                          <a:lnTo>
                                            <a:pt x="311" y="627"/>
                                          </a:lnTo>
                                          <a:lnTo>
                                            <a:pt x="282" y="591"/>
                                          </a:lnTo>
                                          <a:lnTo>
                                            <a:pt x="249" y="560"/>
                                          </a:lnTo>
                                          <a:lnTo>
                                            <a:pt x="210" y="519"/>
                                          </a:lnTo>
                                          <a:lnTo>
                                            <a:pt x="170" y="478"/>
                                          </a:lnTo>
                                          <a:lnTo>
                                            <a:pt x="115" y="426"/>
                                          </a:lnTo>
                                          <a:lnTo>
                                            <a:pt x="64" y="383"/>
                                          </a:lnTo>
                                          <a:lnTo>
                                            <a:pt x="40" y="356"/>
                                          </a:lnTo>
                                          <a:lnTo>
                                            <a:pt x="21" y="334"/>
                                          </a:lnTo>
                                          <a:lnTo>
                                            <a:pt x="10" y="315"/>
                                          </a:lnTo>
                                          <a:lnTo>
                                            <a:pt x="1" y="291"/>
                                          </a:lnTo>
                                          <a:lnTo>
                                            <a:pt x="0" y="279"/>
                                          </a:lnTo>
                                          <a:lnTo>
                                            <a:pt x="5" y="271"/>
                                          </a:lnTo>
                                          <a:lnTo>
                                            <a:pt x="17" y="262"/>
                                          </a:lnTo>
                                          <a:lnTo>
                                            <a:pt x="36" y="248"/>
                                          </a:lnTo>
                                          <a:lnTo>
                                            <a:pt x="57" y="234"/>
                                          </a:lnTo>
                                          <a:lnTo>
                                            <a:pt x="77" y="221"/>
                                          </a:lnTo>
                                          <a:lnTo>
                                            <a:pt x="93" y="211"/>
                                          </a:lnTo>
                                          <a:lnTo>
                                            <a:pt x="82" y="237"/>
                                          </a:lnTo>
                                          <a:lnTo>
                                            <a:pt x="71" y="258"/>
                                          </a:lnTo>
                                          <a:lnTo>
                                            <a:pt x="60" y="280"/>
                                          </a:lnTo>
                                          <a:lnTo>
                                            <a:pt x="54" y="295"/>
                                          </a:lnTo>
                                          <a:lnTo>
                                            <a:pt x="55" y="308"/>
                                          </a:lnTo>
                                          <a:lnTo>
                                            <a:pt x="62" y="325"/>
                                          </a:lnTo>
                                          <a:lnTo>
                                            <a:pt x="74" y="347"/>
                                          </a:lnTo>
                                          <a:lnTo>
                                            <a:pt x="91" y="366"/>
                                          </a:lnTo>
                                          <a:lnTo>
                                            <a:pt x="109" y="390"/>
                                          </a:lnTo>
                                          <a:lnTo>
                                            <a:pt x="138" y="411"/>
                                          </a:lnTo>
                                          <a:lnTo>
                                            <a:pt x="167" y="436"/>
                                          </a:lnTo>
                                          <a:lnTo>
                                            <a:pt x="190" y="455"/>
                                          </a:lnTo>
                                          <a:lnTo>
                                            <a:pt x="215" y="475"/>
                                          </a:lnTo>
                                          <a:lnTo>
                                            <a:pt x="239" y="495"/>
                                          </a:lnTo>
                                          <a:lnTo>
                                            <a:pt x="264" y="516"/>
                                          </a:lnTo>
                                          <a:lnTo>
                                            <a:pt x="284" y="541"/>
                                          </a:lnTo>
                                          <a:lnTo>
                                            <a:pt x="307" y="559"/>
                                          </a:lnTo>
                                          <a:lnTo>
                                            <a:pt x="322" y="577"/>
                                          </a:lnTo>
                                          <a:lnTo>
                                            <a:pt x="341" y="603"/>
                                          </a:lnTo>
                                          <a:lnTo>
                                            <a:pt x="358" y="628"/>
                                          </a:lnTo>
                                          <a:lnTo>
                                            <a:pt x="377" y="655"/>
                                          </a:lnTo>
                                          <a:lnTo>
                                            <a:pt x="397" y="678"/>
                                          </a:lnTo>
                                          <a:lnTo>
                                            <a:pt x="420" y="697"/>
                                          </a:lnTo>
                                          <a:lnTo>
                                            <a:pt x="453" y="724"/>
                                          </a:lnTo>
                                          <a:lnTo>
                                            <a:pt x="475" y="743"/>
                                          </a:lnTo>
                                          <a:lnTo>
                                            <a:pt x="496" y="760"/>
                                          </a:lnTo>
                                          <a:lnTo>
                                            <a:pt x="509" y="776"/>
                                          </a:lnTo>
                                          <a:lnTo>
                                            <a:pt x="528" y="783"/>
                                          </a:lnTo>
                                          <a:lnTo>
                                            <a:pt x="546" y="792"/>
                                          </a:lnTo>
                                          <a:lnTo>
                                            <a:pt x="564" y="798"/>
                                          </a:lnTo>
                                          <a:lnTo>
                                            <a:pt x="582" y="803"/>
                                          </a:lnTo>
                                          <a:lnTo>
                                            <a:pt x="594" y="802"/>
                                          </a:lnTo>
                                          <a:lnTo>
                                            <a:pt x="604" y="798"/>
                                          </a:lnTo>
                                          <a:lnTo>
                                            <a:pt x="614" y="792"/>
                                          </a:lnTo>
                                          <a:lnTo>
                                            <a:pt x="620" y="779"/>
                                          </a:lnTo>
                                          <a:lnTo>
                                            <a:pt x="623" y="766"/>
                                          </a:lnTo>
                                          <a:lnTo>
                                            <a:pt x="620" y="738"/>
                                          </a:lnTo>
                                          <a:lnTo>
                                            <a:pt x="618" y="704"/>
                                          </a:lnTo>
                                          <a:lnTo>
                                            <a:pt x="614" y="673"/>
                                          </a:lnTo>
                                          <a:lnTo>
                                            <a:pt x="610" y="640"/>
                                          </a:lnTo>
                                          <a:lnTo>
                                            <a:pt x="607" y="617"/>
                                          </a:lnTo>
                                          <a:lnTo>
                                            <a:pt x="601" y="595"/>
                                          </a:lnTo>
                                          <a:lnTo>
                                            <a:pt x="595" y="566"/>
                                          </a:lnTo>
                                          <a:lnTo>
                                            <a:pt x="586" y="539"/>
                                          </a:lnTo>
                                          <a:lnTo>
                                            <a:pt x="583" y="521"/>
                                          </a:lnTo>
                                          <a:lnTo>
                                            <a:pt x="577" y="502"/>
                                          </a:lnTo>
                                          <a:lnTo>
                                            <a:pt x="564" y="481"/>
                                          </a:lnTo>
                                          <a:lnTo>
                                            <a:pt x="555" y="459"/>
                                          </a:lnTo>
                                          <a:lnTo>
                                            <a:pt x="543" y="440"/>
                                          </a:lnTo>
                                          <a:lnTo>
                                            <a:pt x="531" y="417"/>
                                          </a:lnTo>
                                          <a:lnTo>
                                            <a:pt x="519" y="395"/>
                                          </a:lnTo>
                                          <a:lnTo>
                                            <a:pt x="506" y="370"/>
                                          </a:lnTo>
                                          <a:lnTo>
                                            <a:pt x="492" y="347"/>
                                          </a:lnTo>
                                          <a:lnTo>
                                            <a:pt x="485" y="334"/>
                                          </a:lnTo>
                                          <a:lnTo>
                                            <a:pt x="483" y="325"/>
                                          </a:lnTo>
                                          <a:lnTo>
                                            <a:pt x="487" y="313"/>
                                          </a:lnTo>
                                          <a:lnTo>
                                            <a:pt x="492" y="291"/>
                                          </a:lnTo>
                                          <a:lnTo>
                                            <a:pt x="498" y="267"/>
                                          </a:lnTo>
                                          <a:lnTo>
                                            <a:pt x="501" y="253"/>
                                          </a:lnTo>
                                          <a:lnTo>
                                            <a:pt x="506" y="242"/>
                                          </a:lnTo>
                                          <a:lnTo>
                                            <a:pt x="497" y="222"/>
                                          </a:lnTo>
                                          <a:lnTo>
                                            <a:pt x="487" y="196"/>
                                          </a:lnTo>
                                          <a:lnTo>
                                            <a:pt x="475" y="165"/>
                                          </a:lnTo>
                                          <a:lnTo>
                                            <a:pt x="463" y="135"/>
                                          </a:lnTo>
                                          <a:lnTo>
                                            <a:pt x="449" y="103"/>
                                          </a:lnTo>
                                          <a:lnTo>
                                            <a:pt x="438" y="78"/>
                                          </a:lnTo>
                                          <a:lnTo>
                                            <a:pt x="427" y="57"/>
                                          </a:lnTo>
                                          <a:lnTo>
                                            <a:pt x="418" y="52"/>
                                          </a:lnTo>
                                          <a:lnTo>
                                            <a:pt x="408" y="53"/>
                                          </a:lnTo>
                                          <a:close/>
                                        </a:path>
                                      </a:pathLst>
                                    </a:custGeom>
                                    <a:solidFill>
                                      <a:srgbClr val="FF4040"/>
                                    </a:solidFill>
                                    <a:ln w="9525">
                                      <a:noFill/>
                                      <a:round/>
                                      <a:headEnd/>
                                      <a:tailEnd/>
                                    </a:ln>
                                  </p:spPr>
                                  <p:txBody>
                                    <a:bodyPr/>
                                    <a:lstStyle/>
                                    <a:p>
                                      <a:endParaRPr lang="cs-CZ"/>
                                    </a:p>
                                  </p:txBody>
                                </p:sp>
                                <p:sp>
                                  <p:nvSpPr>
                                    <p:cNvPr id="22757" name="Freeform 87"/>
                                    <p:cNvSpPr>
                                      <a:spLocks/>
                                    </p:cNvSpPr>
                                    <p:nvPr/>
                                  </p:nvSpPr>
                                  <p:spPr bwMode="auto">
                                    <a:xfrm>
                                      <a:off x="2150" y="1667"/>
                                      <a:ext cx="130" cy="113"/>
                                    </a:xfrm>
                                    <a:custGeom>
                                      <a:avLst/>
                                      <a:gdLst>
                                        <a:gd name="T0" fmla="*/ 0 w 653"/>
                                        <a:gd name="T1" fmla="*/ 2 h 567"/>
                                        <a:gd name="T2" fmla="*/ 0 w 653"/>
                                        <a:gd name="T3" fmla="*/ 2 h 567"/>
                                        <a:gd name="T4" fmla="*/ 0 w 653"/>
                                        <a:gd name="T5" fmla="*/ 1 h 567"/>
                                        <a:gd name="T6" fmla="*/ 1 w 653"/>
                                        <a:gd name="T7" fmla="*/ 1 h 567"/>
                                        <a:gd name="T8" fmla="*/ 1 w 653"/>
                                        <a:gd name="T9" fmla="*/ 1 h 567"/>
                                        <a:gd name="T10" fmla="*/ 1 w 653"/>
                                        <a:gd name="T11" fmla="*/ 0 h 567"/>
                                        <a:gd name="T12" fmla="*/ 2 w 653"/>
                                        <a:gd name="T13" fmla="*/ 0 h 567"/>
                                        <a:gd name="T14" fmla="*/ 2 w 653"/>
                                        <a:gd name="T15" fmla="*/ 0 h 567"/>
                                        <a:gd name="T16" fmla="*/ 3 w 653"/>
                                        <a:gd name="T17" fmla="*/ 0 h 567"/>
                                        <a:gd name="T18" fmla="*/ 3 w 653"/>
                                        <a:gd name="T19" fmla="*/ 0 h 567"/>
                                        <a:gd name="T20" fmla="*/ 3 w 653"/>
                                        <a:gd name="T21" fmla="*/ 0 h 567"/>
                                        <a:gd name="T22" fmla="*/ 4 w 653"/>
                                        <a:gd name="T23" fmla="*/ 0 h 567"/>
                                        <a:gd name="T24" fmla="*/ 4 w 653"/>
                                        <a:gd name="T25" fmla="*/ 0 h 567"/>
                                        <a:gd name="T26" fmla="*/ 5 w 653"/>
                                        <a:gd name="T27" fmla="*/ 1 h 567"/>
                                        <a:gd name="T28" fmla="*/ 5 w 653"/>
                                        <a:gd name="T29" fmla="*/ 1 h 567"/>
                                        <a:gd name="T30" fmla="*/ 5 w 653"/>
                                        <a:gd name="T31" fmla="*/ 1 h 567"/>
                                        <a:gd name="T32" fmla="*/ 5 w 653"/>
                                        <a:gd name="T33" fmla="*/ 2 h 567"/>
                                        <a:gd name="T34" fmla="*/ 5 w 653"/>
                                        <a:gd name="T35" fmla="*/ 2 h 567"/>
                                        <a:gd name="T36" fmla="*/ 5 w 653"/>
                                        <a:gd name="T37" fmla="*/ 1 h 567"/>
                                        <a:gd name="T38" fmla="*/ 5 w 653"/>
                                        <a:gd name="T39" fmla="*/ 1 h 567"/>
                                        <a:gd name="T40" fmla="*/ 4 w 653"/>
                                        <a:gd name="T41" fmla="*/ 1 h 567"/>
                                        <a:gd name="T42" fmla="*/ 4 w 653"/>
                                        <a:gd name="T43" fmla="*/ 1 h 567"/>
                                        <a:gd name="T44" fmla="*/ 4 w 653"/>
                                        <a:gd name="T45" fmla="*/ 0 h 567"/>
                                        <a:gd name="T46" fmla="*/ 4 w 653"/>
                                        <a:gd name="T47" fmla="*/ 0 h 567"/>
                                        <a:gd name="T48" fmla="*/ 3 w 653"/>
                                        <a:gd name="T49" fmla="*/ 0 h 567"/>
                                        <a:gd name="T50" fmla="*/ 3 w 653"/>
                                        <a:gd name="T51" fmla="*/ 0 h 567"/>
                                        <a:gd name="T52" fmla="*/ 2 w 653"/>
                                        <a:gd name="T53" fmla="*/ 0 h 567"/>
                                        <a:gd name="T54" fmla="*/ 2 w 653"/>
                                        <a:gd name="T55" fmla="*/ 0 h 567"/>
                                        <a:gd name="T56" fmla="*/ 2 w 653"/>
                                        <a:gd name="T57" fmla="*/ 0 h 567"/>
                                        <a:gd name="T58" fmla="*/ 1 w 653"/>
                                        <a:gd name="T59" fmla="*/ 1 h 567"/>
                                        <a:gd name="T60" fmla="*/ 1 w 653"/>
                                        <a:gd name="T61" fmla="*/ 1 h 567"/>
                                        <a:gd name="T62" fmla="*/ 1 w 653"/>
                                        <a:gd name="T63" fmla="*/ 1 h 567"/>
                                        <a:gd name="T64" fmla="*/ 1 w 653"/>
                                        <a:gd name="T65" fmla="*/ 2 h 567"/>
                                        <a:gd name="T66" fmla="*/ 0 w 653"/>
                                        <a:gd name="T67" fmla="*/ 2 h 567"/>
                                        <a:gd name="T68" fmla="*/ 0 w 653"/>
                                        <a:gd name="T69" fmla="*/ 2 h 567"/>
                                        <a:gd name="T70" fmla="*/ 0 w 653"/>
                                        <a:gd name="T71" fmla="*/ 3 h 567"/>
                                        <a:gd name="T72" fmla="*/ 0 w 653"/>
                                        <a:gd name="T73" fmla="*/ 3 h 567"/>
                                        <a:gd name="T74" fmla="*/ 1 w 653"/>
                                        <a:gd name="T75" fmla="*/ 3 h 567"/>
                                        <a:gd name="T76" fmla="*/ 1 w 653"/>
                                        <a:gd name="T77" fmla="*/ 3 h 567"/>
                                        <a:gd name="T78" fmla="*/ 1 w 653"/>
                                        <a:gd name="T79" fmla="*/ 4 h 567"/>
                                        <a:gd name="T80" fmla="*/ 1 w 653"/>
                                        <a:gd name="T81" fmla="*/ 4 h 567"/>
                                        <a:gd name="T82" fmla="*/ 2 w 653"/>
                                        <a:gd name="T83" fmla="*/ 4 h 567"/>
                                        <a:gd name="T84" fmla="*/ 2 w 653"/>
                                        <a:gd name="T85" fmla="*/ 4 h 567"/>
                                        <a:gd name="T86" fmla="*/ 2 w 653"/>
                                        <a:gd name="T87" fmla="*/ 4 h 567"/>
                                        <a:gd name="T88" fmla="*/ 2 w 653"/>
                                        <a:gd name="T89" fmla="*/ 4 h 567"/>
                                        <a:gd name="T90" fmla="*/ 2 w 653"/>
                                        <a:gd name="T91" fmla="*/ 5 h 567"/>
                                        <a:gd name="T92" fmla="*/ 1 w 653"/>
                                        <a:gd name="T93" fmla="*/ 4 h 567"/>
                                        <a:gd name="T94" fmla="*/ 1 w 653"/>
                                        <a:gd name="T95" fmla="*/ 4 h 567"/>
                                        <a:gd name="T96" fmla="*/ 1 w 653"/>
                                        <a:gd name="T97" fmla="*/ 4 h 567"/>
                                        <a:gd name="T98" fmla="*/ 1 w 653"/>
                                        <a:gd name="T99" fmla="*/ 4 h 567"/>
                                        <a:gd name="T100" fmla="*/ 0 w 653"/>
                                        <a:gd name="T101" fmla="*/ 3 h 567"/>
                                        <a:gd name="T102" fmla="*/ 0 w 653"/>
                                        <a:gd name="T103" fmla="*/ 3 h 567"/>
                                        <a:gd name="T104" fmla="*/ 0 w 653"/>
                                        <a:gd name="T105" fmla="*/ 3 h 567"/>
                                        <a:gd name="T106" fmla="*/ 0 w 653"/>
                                        <a:gd name="T107" fmla="*/ 3 h 567"/>
                                        <a:gd name="T108" fmla="*/ 0 w 653"/>
                                        <a:gd name="T109" fmla="*/ 2 h 5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3"/>
                                        <a:gd name="T166" fmla="*/ 0 h 567"/>
                                        <a:gd name="T167" fmla="*/ 653 w 653"/>
                                        <a:gd name="T168" fmla="*/ 567 h 5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3" h="567">
                                          <a:moveTo>
                                            <a:pt x="2" y="269"/>
                                          </a:moveTo>
                                          <a:lnTo>
                                            <a:pt x="10" y="247"/>
                                          </a:lnTo>
                                          <a:lnTo>
                                            <a:pt x="20" y="226"/>
                                          </a:lnTo>
                                          <a:lnTo>
                                            <a:pt x="32" y="205"/>
                                          </a:lnTo>
                                          <a:lnTo>
                                            <a:pt x="45" y="190"/>
                                          </a:lnTo>
                                          <a:lnTo>
                                            <a:pt x="58" y="177"/>
                                          </a:lnTo>
                                          <a:lnTo>
                                            <a:pt x="75" y="159"/>
                                          </a:lnTo>
                                          <a:lnTo>
                                            <a:pt x="95" y="137"/>
                                          </a:lnTo>
                                          <a:lnTo>
                                            <a:pt x="110" y="116"/>
                                          </a:lnTo>
                                          <a:lnTo>
                                            <a:pt x="126" y="96"/>
                                          </a:lnTo>
                                          <a:lnTo>
                                            <a:pt x="143" y="80"/>
                                          </a:lnTo>
                                          <a:lnTo>
                                            <a:pt x="163" y="62"/>
                                          </a:lnTo>
                                          <a:lnTo>
                                            <a:pt x="183" y="47"/>
                                          </a:lnTo>
                                          <a:lnTo>
                                            <a:pt x="204" y="34"/>
                                          </a:lnTo>
                                          <a:lnTo>
                                            <a:pt x="230" y="21"/>
                                          </a:lnTo>
                                          <a:lnTo>
                                            <a:pt x="259" y="11"/>
                                          </a:lnTo>
                                          <a:lnTo>
                                            <a:pt x="288" y="4"/>
                                          </a:lnTo>
                                          <a:lnTo>
                                            <a:pt x="324" y="1"/>
                                          </a:lnTo>
                                          <a:lnTo>
                                            <a:pt x="358" y="0"/>
                                          </a:lnTo>
                                          <a:lnTo>
                                            <a:pt x="385" y="2"/>
                                          </a:lnTo>
                                          <a:lnTo>
                                            <a:pt x="413" y="6"/>
                                          </a:lnTo>
                                          <a:lnTo>
                                            <a:pt x="439" y="11"/>
                                          </a:lnTo>
                                          <a:lnTo>
                                            <a:pt x="471" y="19"/>
                                          </a:lnTo>
                                          <a:lnTo>
                                            <a:pt x="498" y="32"/>
                                          </a:lnTo>
                                          <a:lnTo>
                                            <a:pt x="520" y="43"/>
                                          </a:lnTo>
                                          <a:lnTo>
                                            <a:pt x="545" y="56"/>
                                          </a:lnTo>
                                          <a:lnTo>
                                            <a:pt x="564" y="74"/>
                                          </a:lnTo>
                                          <a:lnTo>
                                            <a:pt x="583" y="93"/>
                                          </a:lnTo>
                                          <a:lnTo>
                                            <a:pt x="598" y="112"/>
                                          </a:lnTo>
                                          <a:lnTo>
                                            <a:pt x="615" y="135"/>
                                          </a:lnTo>
                                          <a:lnTo>
                                            <a:pt x="630" y="157"/>
                                          </a:lnTo>
                                          <a:lnTo>
                                            <a:pt x="639" y="178"/>
                                          </a:lnTo>
                                          <a:lnTo>
                                            <a:pt x="645" y="205"/>
                                          </a:lnTo>
                                          <a:lnTo>
                                            <a:pt x="650" y="230"/>
                                          </a:lnTo>
                                          <a:lnTo>
                                            <a:pt x="653" y="249"/>
                                          </a:lnTo>
                                          <a:lnTo>
                                            <a:pt x="634" y="208"/>
                                          </a:lnTo>
                                          <a:lnTo>
                                            <a:pt x="623" y="188"/>
                                          </a:lnTo>
                                          <a:lnTo>
                                            <a:pt x="610" y="162"/>
                                          </a:lnTo>
                                          <a:lnTo>
                                            <a:pt x="599" y="142"/>
                                          </a:lnTo>
                                          <a:lnTo>
                                            <a:pt x="586" y="125"/>
                                          </a:lnTo>
                                          <a:lnTo>
                                            <a:pt x="571" y="105"/>
                                          </a:lnTo>
                                          <a:lnTo>
                                            <a:pt x="552" y="89"/>
                                          </a:lnTo>
                                          <a:lnTo>
                                            <a:pt x="537" y="75"/>
                                          </a:lnTo>
                                          <a:lnTo>
                                            <a:pt x="521" y="65"/>
                                          </a:lnTo>
                                          <a:lnTo>
                                            <a:pt x="503" y="59"/>
                                          </a:lnTo>
                                          <a:lnTo>
                                            <a:pt x="486" y="51"/>
                                          </a:lnTo>
                                          <a:lnTo>
                                            <a:pt x="464" y="43"/>
                                          </a:lnTo>
                                          <a:lnTo>
                                            <a:pt x="445" y="38"/>
                                          </a:lnTo>
                                          <a:lnTo>
                                            <a:pt x="422" y="32"/>
                                          </a:lnTo>
                                          <a:lnTo>
                                            <a:pt x="397" y="26"/>
                                          </a:lnTo>
                                          <a:lnTo>
                                            <a:pt x="371" y="24"/>
                                          </a:lnTo>
                                          <a:lnTo>
                                            <a:pt x="349" y="22"/>
                                          </a:lnTo>
                                          <a:lnTo>
                                            <a:pt x="331" y="24"/>
                                          </a:lnTo>
                                          <a:lnTo>
                                            <a:pt x="305" y="29"/>
                                          </a:lnTo>
                                          <a:lnTo>
                                            <a:pt x="280" y="35"/>
                                          </a:lnTo>
                                          <a:lnTo>
                                            <a:pt x="260" y="40"/>
                                          </a:lnTo>
                                          <a:lnTo>
                                            <a:pt x="240" y="49"/>
                                          </a:lnTo>
                                          <a:lnTo>
                                            <a:pt x="215" y="61"/>
                                          </a:lnTo>
                                          <a:lnTo>
                                            <a:pt x="199" y="69"/>
                                          </a:lnTo>
                                          <a:lnTo>
                                            <a:pt x="183" y="82"/>
                                          </a:lnTo>
                                          <a:lnTo>
                                            <a:pt x="161" y="99"/>
                                          </a:lnTo>
                                          <a:lnTo>
                                            <a:pt x="140" y="120"/>
                                          </a:lnTo>
                                          <a:lnTo>
                                            <a:pt x="118" y="141"/>
                                          </a:lnTo>
                                          <a:lnTo>
                                            <a:pt x="100" y="164"/>
                                          </a:lnTo>
                                          <a:lnTo>
                                            <a:pt x="82" y="189"/>
                                          </a:lnTo>
                                          <a:lnTo>
                                            <a:pt x="64" y="211"/>
                                          </a:lnTo>
                                          <a:lnTo>
                                            <a:pt x="56" y="225"/>
                                          </a:lnTo>
                                          <a:lnTo>
                                            <a:pt x="51" y="244"/>
                                          </a:lnTo>
                                          <a:lnTo>
                                            <a:pt x="43" y="261"/>
                                          </a:lnTo>
                                          <a:lnTo>
                                            <a:pt x="37" y="274"/>
                                          </a:lnTo>
                                          <a:lnTo>
                                            <a:pt x="40" y="298"/>
                                          </a:lnTo>
                                          <a:lnTo>
                                            <a:pt x="41" y="321"/>
                                          </a:lnTo>
                                          <a:lnTo>
                                            <a:pt x="47" y="336"/>
                                          </a:lnTo>
                                          <a:lnTo>
                                            <a:pt x="55" y="356"/>
                                          </a:lnTo>
                                          <a:lnTo>
                                            <a:pt x="63" y="375"/>
                                          </a:lnTo>
                                          <a:lnTo>
                                            <a:pt x="72" y="393"/>
                                          </a:lnTo>
                                          <a:lnTo>
                                            <a:pt x="91" y="415"/>
                                          </a:lnTo>
                                          <a:lnTo>
                                            <a:pt x="112" y="439"/>
                                          </a:lnTo>
                                          <a:lnTo>
                                            <a:pt x="133" y="463"/>
                                          </a:lnTo>
                                          <a:lnTo>
                                            <a:pt x="149" y="484"/>
                                          </a:lnTo>
                                          <a:lnTo>
                                            <a:pt x="163" y="502"/>
                                          </a:lnTo>
                                          <a:lnTo>
                                            <a:pt x="176" y="517"/>
                                          </a:lnTo>
                                          <a:lnTo>
                                            <a:pt x="184" y="529"/>
                                          </a:lnTo>
                                          <a:lnTo>
                                            <a:pt x="194" y="533"/>
                                          </a:lnTo>
                                          <a:lnTo>
                                            <a:pt x="208" y="536"/>
                                          </a:lnTo>
                                          <a:lnTo>
                                            <a:pt x="225" y="540"/>
                                          </a:lnTo>
                                          <a:lnTo>
                                            <a:pt x="242" y="545"/>
                                          </a:lnTo>
                                          <a:lnTo>
                                            <a:pt x="256" y="553"/>
                                          </a:lnTo>
                                          <a:lnTo>
                                            <a:pt x="268" y="561"/>
                                          </a:lnTo>
                                          <a:lnTo>
                                            <a:pt x="253" y="564"/>
                                          </a:lnTo>
                                          <a:lnTo>
                                            <a:pt x="231" y="566"/>
                                          </a:lnTo>
                                          <a:lnTo>
                                            <a:pt x="210" y="567"/>
                                          </a:lnTo>
                                          <a:lnTo>
                                            <a:pt x="196" y="563"/>
                                          </a:lnTo>
                                          <a:lnTo>
                                            <a:pt x="181" y="556"/>
                                          </a:lnTo>
                                          <a:lnTo>
                                            <a:pt x="162" y="548"/>
                                          </a:lnTo>
                                          <a:lnTo>
                                            <a:pt x="152" y="538"/>
                                          </a:lnTo>
                                          <a:lnTo>
                                            <a:pt x="141" y="522"/>
                                          </a:lnTo>
                                          <a:lnTo>
                                            <a:pt x="129" y="503"/>
                                          </a:lnTo>
                                          <a:lnTo>
                                            <a:pt x="118" y="488"/>
                                          </a:lnTo>
                                          <a:lnTo>
                                            <a:pt x="98" y="466"/>
                                          </a:lnTo>
                                          <a:lnTo>
                                            <a:pt x="83" y="448"/>
                                          </a:lnTo>
                                          <a:lnTo>
                                            <a:pt x="61" y="426"/>
                                          </a:lnTo>
                                          <a:lnTo>
                                            <a:pt x="44" y="410"/>
                                          </a:lnTo>
                                          <a:lnTo>
                                            <a:pt x="33" y="398"/>
                                          </a:lnTo>
                                          <a:lnTo>
                                            <a:pt x="26" y="383"/>
                                          </a:lnTo>
                                          <a:lnTo>
                                            <a:pt x="18" y="362"/>
                                          </a:lnTo>
                                          <a:lnTo>
                                            <a:pt x="9" y="338"/>
                                          </a:lnTo>
                                          <a:lnTo>
                                            <a:pt x="4" y="314"/>
                                          </a:lnTo>
                                          <a:lnTo>
                                            <a:pt x="0" y="287"/>
                                          </a:lnTo>
                                          <a:lnTo>
                                            <a:pt x="2" y="269"/>
                                          </a:lnTo>
                                          <a:close/>
                                        </a:path>
                                      </a:pathLst>
                                    </a:custGeom>
                                    <a:solidFill>
                                      <a:srgbClr val="FF4040"/>
                                    </a:solidFill>
                                    <a:ln w="9525">
                                      <a:noFill/>
                                      <a:round/>
                                      <a:headEnd/>
                                      <a:tailEnd/>
                                    </a:ln>
                                  </p:spPr>
                                  <p:txBody>
                                    <a:bodyPr/>
                                    <a:lstStyle/>
                                    <a:p>
                                      <a:endParaRPr lang="cs-CZ"/>
                                    </a:p>
                                  </p:txBody>
                                </p:sp>
                              </p:grpSp>
                            </p:grpSp>
                            <p:sp>
                              <p:nvSpPr>
                                <p:cNvPr id="22753" name="Freeform 88"/>
                                <p:cNvSpPr>
                                  <a:spLocks/>
                                </p:cNvSpPr>
                                <p:nvPr/>
                              </p:nvSpPr>
                              <p:spPr bwMode="auto">
                                <a:xfrm>
                                  <a:off x="2240" y="1768"/>
                                  <a:ext cx="78" cy="101"/>
                                </a:xfrm>
                                <a:custGeom>
                                  <a:avLst/>
                                  <a:gdLst>
                                    <a:gd name="T0" fmla="*/ 1 w 391"/>
                                    <a:gd name="T1" fmla="*/ 1 h 501"/>
                                    <a:gd name="T2" fmla="*/ 1 w 391"/>
                                    <a:gd name="T3" fmla="*/ 0 h 501"/>
                                    <a:gd name="T4" fmla="*/ 1 w 391"/>
                                    <a:gd name="T5" fmla="*/ 0 h 501"/>
                                    <a:gd name="T6" fmla="*/ 1 w 391"/>
                                    <a:gd name="T7" fmla="*/ 0 h 501"/>
                                    <a:gd name="T8" fmla="*/ 2 w 391"/>
                                    <a:gd name="T9" fmla="*/ 0 h 501"/>
                                    <a:gd name="T10" fmla="*/ 2 w 391"/>
                                    <a:gd name="T11" fmla="*/ 0 h 501"/>
                                    <a:gd name="T12" fmla="*/ 2 w 391"/>
                                    <a:gd name="T13" fmla="*/ 0 h 501"/>
                                    <a:gd name="T14" fmla="*/ 2 w 391"/>
                                    <a:gd name="T15" fmla="*/ 0 h 501"/>
                                    <a:gd name="T16" fmla="*/ 2 w 391"/>
                                    <a:gd name="T17" fmla="*/ 0 h 501"/>
                                    <a:gd name="T18" fmla="*/ 2 w 391"/>
                                    <a:gd name="T19" fmla="*/ 0 h 501"/>
                                    <a:gd name="T20" fmla="*/ 2 w 391"/>
                                    <a:gd name="T21" fmla="*/ 1 h 501"/>
                                    <a:gd name="T22" fmla="*/ 2 w 391"/>
                                    <a:gd name="T23" fmla="*/ 1 h 501"/>
                                    <a:gd name="T24" fmla="*/ 2 w 391"/>
                                    <a:gd name="T25" fmla="*/ 1 h 501"/>
                                    <a:gd name="T26" fmla="*/ 2 w 391"/>
                                    <a:gd name="T27" fmla="*/ 2 h 501"/>
                                    <a:gd name="T28" fmla="*/ 2 w 391"/>
                                    <a:gd name="T29" fmla="*/ 2 h 501"/>
                                    <a:gd name="T30" fmla="*/ 3 w 391"/>
                                    <a:gd name="T31" fmla="*/ 2 h 501"/>
                                    <a:gd name="T32" fmla="*/ 3 w 391"/>
                                    <a:gd name="T33" fmla="*/ 3 h 501"/>
                                    <a:gd name="T34" fmla="*/ 3 w 391"/>
                                    <a:gd name="T35" fmla="*/ 3 h 501"/>
                                    <a:gd name="T36" fmla="*/ 3 w 391"/>
                                    <a:gd name="T37" fmla="*/ 3 h 501"/>
                                    <a:gd name="T38" fmla="*/ 3 w 391"/>
                                    <a:gd name="T39" fmla="*/ 4 h 501"/>
                                    <a:gd name="T40" fmla="*/ 3 w 391"/>
                                    <a:gd name="T41" fmla="*/ 4 h 501"/>
                                    <a:gd name="T42" fmla="*/ 3 w 391"/>
                                    <a:gd name="T43" fmla="*/ 4 h 501"/>
                                    <a:gd name="T44" fmla="*/ 3 w 391"/>
                                    <a:gd name="T45" fmla="*/ 4 h 501"/>
                                    <a:gd name="T46" fmla="*/ 3 w 391"/>
                                    <a:gd name="T47" fmla="*/ 4 h 501"/>
                                    <a:gd name="T48" fmla="*/ 3 w 391"/>
                                    <a:gd name="T49" fmla="*/ 4 h 501"/>
                                    <a:gd name="T50" fmla="*/ 2 w 391"/>
                                    <a:gd name="T51" fmla="*/ 4 h 501"/>
                                    <a:gd name="T52" fmla="*/ 2 w 391"/>
                                    <a:gd name="T53" fmla="*/ 4 h 501"/>
                                    <a:gd name="T54" fmla="*/ 2 w 391"/>
                                    <a:gd name="T55" fmla="*/ 4 h 501"/>
                                    <a:gd name="T56" fmla="*/ 2 w 391"/>
                                    <a:gd name="T57" fmla="*/ 3 h 501"/>
                                    <a:gd name="T58" fmla="*/ 2 w 391"/>
                                    <a:gd name="T59" fmla="*/ 3 h 501"/>
                                    <a:gd name="T60" fmla="*/ 1 w 391"/>
                                    <a:gd name="T61" fmla="*/ 3 h 501"/>
                                    <a:gd name="T62" fmla="*/ 1 w 391"/>
                                    <a:gd name="T63" fmla="*/ 3 h 501"/>
                                    <a:gd name="T64" fmla="*/ 1 w 391"/>
                                    <a:gd name="T65" fmla="*/ 2 h 501"/>
                                    <a:gd name="T66" fmla="*/ 1 w 391"/>
                                    <a:gd name="T67" fmla="*/ 2 h 501"/>
                                    <a:gd name="T68" fmla="*/ 1 w 391"/>
                                    <a:gd name="T69" fmla="*/ 2 h 501"/>
                                    <a:gd name="T70" fmla="*/ 0 w 391"/>
                                    <a:gd name="T71" fmla="*/ 1 h 501"/>
                                    <a:gd name="T72" fmla="*/ 0 w 391"/>
                                    <a:gd name="T73" fmla="*/ 1 h 501"/>
                                    <a:gd name="T74" fmla="*/ 0 w 391"/>
                                    <a:gd name="T75" fmla="*/ 1 h 501"/>
                                    <a:gd name="T76" fmla="*/ 0 w 391"/>
                                    <a:gd name="T77" fmla="*/ 1 h 501"/>
                                    <a:gd name="T78" fmla="*/ 0 w 391"/>
                                    <a:gd name="T79" fmla="*/ 1 h 501"/>
                                    <a:gd name="T80" fmla="*/ 0 w 391"/>
                                    <a:gd name="T81" fmla="*/ 1 h 501"/>
                                    <a:gd name="T82" fmla="*/ 0 w 391"/>
                                    <a:gd name="T83" fmla="*/ 1 h 501"/>
                                    <a:gd name="T84" fmla="*/ 0 w 391"/>
                                    <a:gd name="T85" fmla="*/ 1 h 501"/>
                                    <a:gd name="T86" fmla="*/ 1 w 391"/>
                                    <a:gd name="T87" fmla="*/ 1 h 501"/>
                                    <a:gd name="T88" fmla="*/ 1 w 391"/>
                                    <a:gd name="T89" fmla="*/ 1 h 5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1"/>
                                    <a:gd name="T136" fmla="*/ 0 h 501"/>
                                    <a:gd name="T137" fmla="*/ 391 w 391"/>
                                    <a:gd name="T138" fmla="*/ 501 h 5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1" h="501">
                                      <a:moveTo>
                                        <a:pt x="103" y="64"/>
                                      </a:moveTo>
                                      <a:lnTo>
                                        <a:pt x="132" y="49"/>
                                      </a:lnTo>
                                      <a:lnTo>
                                        <a:pt x="152" y="31"/>
                                      </a:lnTo>
                                      <a:lnTo>
                                        <a:pt x="178" y="12"/>
                                      </a:lnTo>
                                      <a:lnTo>
                                        <a:pt x="198" y="3"/>
                                      </a:lnTo>
                                      <a:lnTo>
                                        <a:pt x="217" y="0"/>
                                      </a:lnTo>
                                      <a:lnTo>
                                        <a:pt x="229" y="3"/>
                                      </a:lnTo>
                                      <a:lnTo>
                                        <a:pt x="241" y="13"/>
                                      </a:lnTo>
                                      <a:lnTo>
                                        <a:pt x="249" y="31"/>
                                      </a:lnTo>
                                      <a:lnTo>
                                        <a:pt x="259" y="62"/>
                                      </a:lnTo>
                                      <a:lnTo>
                                        <a:pt x="262" y="95"/>
                                      </a:lnTo>
                                      <a:lnTo>
                                        <a:pt x="263" y="131"/>
                                      </a:lnTo>
                                      <a:lnTo>
                                        <a:pt x="269" y="165"/>
                                      </a:lnTo>
                                      <a:lnTo>
                                        <a:pt x="283" y="197"/>
                                      </a:lnTo>
                                      <a:lnTo>
                                        <a:pt x="301" y="237"/>
                                      </a:lnTo>
                                      <a:lnTo>
                                        <a:pt x="319" y="277"/>
                                      </a:lnTo>
                                      <a:lnTo>
                                        <a:pt x="340" y="319"/>
                                      </a:lnTo>
                                      <a:lnTo>
                                        <a:pt x="365" y="368"/>
                                      </a:lnTo>
                                      <a:lnTo>
                                        <a:pt x="383" y="409"/>
                                      </a:lnTo>
                                      <a:lnTo>
                                        <a:pt x="391" y="434"/>
                                      </a:lnTo>
                                      <a:lnTo>
                                        <a:pt x="391" y="458"/>
                                      </a:lnTo>
                                      <a:lnTo>
                                        <a:pt x="384" y="480"/>
                                      </a:lnTo>
                                      <a:lnTo>
                                        <a:pt x="371" y="494"/>
                                      </a:lnTo>
                                      <a:lnTo>
                                        <a:pt x="350" y="501"/>
                                      </a:lnTo>
                                      <a:lnTo>
                                        <a:pt x="326" y="498"/>
                                      </a:lnTo>
                                      <a:lnTo>
                                        <a:pt x="298" y="490"/>
                                      </a:lnTo>
                                      <a:lnTo>
                                        <a:pt x="274" y="468"/>
                                      </a:lnTo>
                                      <a:lnTo>
                                        <a:pt x="249" y="446"/>
                                      </a:lnTo>
                                      <a:lnTo>
                                        <a:pt x="227" y="416"/>
                                      </a:lnTo>
                                      <a:lnTo>
                                        <a:pt x="198" y="378"/>
                                      </a:lnTo>
                                      <a:lnTo>
                                        <a:pt x="177" y="346"/>
                                      </a:lnTo>
                                      <a:lnTo>
                                        <a:pt x="143" y="317"/>
                                      </a:lnTo>
                                      <a:lnTo>
                                        <a:pt x="112" y="288"/>
                                      </a:lnTo>
                                      <a:lnTo>
                                        <a:pt x="89" y="259"/>
                                      </a:lnTo>
                                      <a:lnTo>
                                        <a:pt x="64" y="222"/>
                                      </a:lnTo>
                                      <a:lnTo>
                                        <a:pt x="35" y="186"/>
                                      </a:lnTo>
                                      <a:lnTo>
                                        <a:pt x="15" y="163"/>
                                      </a:lnTo>
                                      <a:lnTo>
                                        <a:pt x="3" y="143"/>
                                      </a:lnTo>
                                      <a:lnTo>
                                        <a:pt x="0" y="125"/>
                                      </a:lnTo>
                                      <a:lnTo>
                                        <a:pt x="4" y="102"/>
                                      </a:lnTo>
                                      <a:lnTo>
                                        <a:pt x="16" y="87"/>
                                      </a:lnTo>
                                      <a:lnTo>
                                        <a:pt x="34" y="80"/>
                                      </a:lnTo>
                                      <a:lnTo>
                                        <a:pt x="55" y="74"/>
                                      </a:lnTo>
                                      <a:lnTo>
                                        <a:pt x="80" y="68"/>
                                      </a:lnTo>
                                      <a:lnTo>
                                        <a:pt x="103" y="64"/>
                                      </a:lnTo>
                                      <a:close/>
                                    </a:path>
                                  </a:pathLst>
                                </a:custGeom>
                                <a:solidFill>
                                  <a:srgbClr val="FF0000"/>
                                </a:solidFill>
                                <a:ln w="9525">
                                  <a:noFill/>
                                  <a:round/>
                                  <a:headEnd/>
                                  <a:tailEnd/>
                                </a:ln>
                              </p:spPr>
                              <p:txBody>
                                <a:bodyPr/>
                                <a:lstStyle/>
                                <a:p>
                                  <a:endParaRPr lang="cs-CZ"/>
                                </a:p>
                              </p:txBody>
                            </p:sp>
                          </p:grpSp>
                          <p:grpSp>
                            <p:nvGrpSpPr>
                              <p:cNvPr id="22634" name="Group 89"/>
                              <p:cNvGrpSpPr>
                                <a:grpSpLocks/>
                              </p:cNvGrpSpPr>
                              <p:nvPr/>
                            </p:nvGrpSpPr>
                            <p:grpSpPr bwMode="auto">
                              <a:xfrm>
                                <a:off x="2162" y="1678"/>
                                <a:ext cx="108" cy="94"/>
                                <a:chOff x="2162" y="1678"/>
                                <a:chExt cx="108" cy="94"/>
                              </a:xfrm>
                            </p:grpSpPr>
                            <p:sp>
                              <p:nvSpPr>
                                <p:cNvPr id="22748" name="Freeform 90"/>
                                <p:cNvSpPr>
                                  <a:spLocks/>
                                </p:cNvSpPr>
                                <p:nvPr/>
                              </p:nvSpPr>
                              <p:spPr bwMode="auto">
                                <a:xfrm>
                                  <a:off x="2162" y="1678"/>
                                  <a:ext cx="108" cy="94"/>
                                </a:xfrm>
                                <a:custGeom>
                                  <a:avLst/>
                                  <a:gdLst>
                                    <a:gd name="T0" fmla="*/ 0 w 541"/>
                                    <a:gd name="T1" fmla="*/ 2 h 470"/>
                                    <a:gd name="T2" fmla="*/ 0 w 541"/>
                                    <a:gd name="T3" fmla="*/ 1 h 470"/>
                                    <a:gd name="T4" fmla="*/ 0 w 541"/>
                                    <a:gd name="T5" fmla="*/ 1 h 470"/>
                                    <a:gd name="T6" fmla="*/ 1 w 541"/>
                                    <a:gd name="T7" fmla="*/ 1 h 470"/>
                                    <a:gd name="T8" fmla="*/ 1 w 541"/>
                                    <a:gd name="T9" fmla="*/ 1 h 470"/>
                                    <a:gd name="T10" fmla="*/ 1 w 541"/>
                                    <a:gd name="T11" fmla="*/ 0 h 470"/>
                                    <a:gd name="T12" fmla="*/ 1 w 541"/>
                                    <a:gd name="T13" fmla="*/ 0 h 470"/>
                                    <a:gd name="T14" fmla="*/ 2 w 541"/>
                                    <a:gd name="T15" fmla="*/ 0 h 470"/>
                                    <a:gd name="T16" fmla="*/ 2 w 541"/>
                                    <a:gd name="T17" fmla="*/ 0 h 470"/>
                                    <a:gd name="T18" fmla="*/ 3 w 541"/>
                                    <a:gd name="T19" fmla="*/ 0 h 470"/>
                                    <a:gd name="T20" fmla="*/ 3 w 541"/>
                                    <a:gd name="T21" fmla="*/ 0 h 470"/>
                                    <a:gd name="T22" fmla="*/ 3 w 541"/>
                                    <a:gd name="T23" fmla="*/ 0 h 470"/>
                                    <a:gd name="T24" fmla="*/ 4 w 541"/>
                                    <a:gd name="T25" fmla="*/ 0 h 470"/>
                                    <a:gd name="T26" fmla="*/ 4 w 541"/>
                                    <a:gd name="T27" fmla="*/ 1 h 470"/>
                                    <a:gd name="T28" fmla="*/ 4 w 541"/>
                                    <a:gd name="T29" fmla="*/ 1 h 470"/>
                                    <a:gd name="T30" fmla="*/ 4 w 541"/>
                                    <a:gd name="T31" fmla="*/ 1 h 470"/>
                                    <a:gd name="T32" fmla="*/ 4 w 541"/>
                                    <a:gd name="T33" fmla="*/ 2 h 470"/>
                                    <a:gd name="T34" fmla="*/ 4 w 541"/>
                                    <a:gd name="T35" fmla="*/ 2 h 470"/>
                                    <a:gd name="T36" fmla="*/ 4 w 541"/>
                                    <a:gd name="T37" fmla="*/ 2 h 470"/>
                                    <a:gd name="T38" fmla="*/ 4 w 541"/>
                                    <a:gd name="T39" fmla="*/ 2 h 470"/>
                                    <a:gd name="T40" fmla="*/ 4 w 541"/>
                                    <a:gd name="T41" fmla="*/ 3 h 470"/>
                                    <a:gd name="T42" fmla="*/ 4 w 541"/>
                                    <a:gd name="T43" fmla="*/ 3 h 470"/>
                                    <a:gd name="T44" fmla="*/ 4 w 541"/>
                                    <a:gd name="T45" fmla="*/ 3 h 470"/>
                                    <a:gd name="T46" fmla="*/ 3 w 541"/>
                                    <a:gd name="T47" fmla="*/ 4 h 470"/>
                                    <a:gd name="T48" fmla="*/ 3 w 541"/>
                                    <a:gd name="T49" fmla="*/ 3 h 470"/>
                                    <a:gd name="T50" fmla="*/ 3 w 541"/>
                                    <a:gd name="T51" fmla="*/ 3 h 470"/>
                                    <a:gd name="T52" fmla="*/ 3 w 541"/>
                                    <a:gd name="T53" fmla="*/ 3 h 470"/>
                                    <a:gd name="T54" fmla="*/ 2 w 541"/>
                                    <a:gd name="T55" fmla="*/ 3 h 470"/>
                                    <a:gd name="T56" fmla="*/ 2 w 541"/>
                                    <a:gd name="T57" fmla="*/ 3 h 470"/>
                                    <a:gd name="T58" fmla="*/ 2 w 541"/>
                                    <a:gd name="T59" fmla="*/ 4 h 470"/>
                                    <a:gd name="T60" fmla="*/ 2 w 541"/>
                                    <a:gd name="T61" fmla="*/ 4 h 470"/>
                                    <a:gd name="T62" fmla="*/ 1 w 541"/>
                                    <a:gd name="T63" fmla="*/ 4 h 470"/>
                                    <a:gd name="T64" fmla="*/ 1 w 541"/>
                                    <a:gd name="T65" fmla="*/ 4 h 470"/>
                                    <a:gd name="T66" fmla="*/ 1 w 541"/>
                                    <a:gd name="T67" fmla="*/ 3 h 470"/>
                                    <a:gd name="T68" fmla="*/ 1 w 541"/>
                                    <a:gd name="T69" fmla="*/ 3 h 470"/>
                                    <a:gd name="T70" fmla="*/ 1 w 541"/>
                                    <a:gd name="T71" fmla="*/ 3 h 470"/>
                                    <a:gd name="T72" fmla="*/ 0 w 541"/>
                                    <a:gd name="T73" fmla="*/ 3 h 470"/>
                                    <a:gd name="T74" fmla="*/ 0 w 541"/>
                                    <a:gd name="T75" fmla="*/ 3 h 470"/>
                                    <a:gd name="T76" fmla="*/ 0 w 541"/>
                                    <a:gd name="T77" fmla="*/ 2 h 470"/>
                                    <a:gd name="T78" fmla="*/ 0 w 541"/>
                                    <a:gd name="T79" fmla="*/ 2 h 4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470"/>
                                    <a:gd name="T122" fmla="*/ 541 w 541"/>
                                    <a:gd name="T123" fmla="*/ 470 h 4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470">
                                      <a:moveTo>
                                        <a:pt x="1" y="223"/>
                                      </a:moveTo>
                                      <a:lnTo>
                                        <a:pt x="7" y="204"/>
                                      </a:lnTo>
                                      <a:lnTo>
                                        <a:pt x="16" y="188"/>
                                      </a:lnTo>
                                      <a:lnTo>
                                        <a:pt x="25" y="169"/>
                                      </a:lnTo>
                                      <a:lnTo>
                                        <a:pt x="36" y="157"/>
                                      </a:lnTo>
                                      <a:lnTo>
                                        <a:pt x="47" y="147"/>
                                      </a:lnTo>
                                      <a:lnTo>
                                        <a:pt x="62" y="131"/>
                                      </a:lnTo>
                                      <a:lnTo>
                                        <a:pt x="79" y="114"/>
                                      </a:lnTo>
                                      <a:lnTo>
                                        <a:pt x="91" y="96"/>
                                      </a:lnTo>
                                      <a:lnTo>
                                        <a:pt x="104" y="79"/>
                                      </a:lnTo>
                                      <a:lnTo>
                                        <a:pt x="119" y="66"/>
                                      </a:lnTo>
                                      <a:lnTo>
                                        <a:pt x="135" y="51"/>
                                      </a:lnTo>
                                      <a:lnTo>
                                        <a:pt x="152" y="38"/>
                                      </a:lnTo>
                                      <a:lnTo>
                                        <a:pt x="169" y="27"/>
                                      </a:lnTo>
                                      <a:lnTo>
                                        <a:pt x="190" y="17"/>
                                      </a:lnTo>
                                      <a:lnTo>
                                        <a:pt x="214" y="8"/>
                                      </a:lnTo>
                                      <a:lnTo>
                                        <a:pt x="239" y="3"/>
                                      </a:lnTo>
                                      <a:lnTo>
                                        <a:pt x="268" y="0"/>
                                      </a:lnTo>
                                      <a:lnTo>
                                        <a:pt x="297" y="0"/>
                                      </a:lnTo>
                                      <a:lnTo>
                                        <a:pt x="319" y="1"/>
                                      </a:lnTo>
                                      <a:lnTo>
                                        <a:pt x="342" y="4"/>
                                      </a:lnTo>
                                      <a:lnTo>
                                        <a:pt x="363" y="8"/>
                                      </a:lnTo>
                                      <a:lnTo>
                                        <a:pt x="391" y="15"/>
                                      </a:lnTo>
                                      <a:lnTo>
                                        <a:pt x="412" y="25"/>
                                      </a:lnTo>
                                      <a:lnTo>
                                        <a:pt x="431" y="34"/>
                                      </a:lnTo>
                                      <a:lnTo>
                                        <a:pt x="451" y="45"/>
                                      </a:lnTo>
                                      <a:lnTo>
                                        <a:pt x="468" y="61"/>
                                      </a:lnTo>
                                      <a:lnTo>
                                        <a:pt x="483" y="77"/>
                                      </a:lnTo>
                                      <a:lnTo>
                                        <a:pt x="496" y="93"/>
                                      </a:lnTo>
                                      <a:lnTo>
                                        <a:pt x="510" y="112"/>
                                      </a:lnTo>
                                      <a:lnTo>
                                        <a:pt x="522" y="129"/>
                                      </a:lnTo>
                                      <a:lnTo>
                                        <a:pt x="530" y="148"/>
                                      </a:lnTo>
                                      <a:lnTo>
                                        <a:pt x="535" y="169"/>
                                      </a:lnTo>
                                      <a:lnTo>
                                        <a:pt x="539" y="190"/>
                                      </a:lnTo>
                                      <a:lnTo>
                                        <a:pt x="541" y="206"/>
                                      </a:lnTo>
                                      <a:lnTo>
                                        <a:pt x="541" y="224"/>
                                      </a:lnTo>
                                      <a:lnTo>
                                        <a:pt x="536" y="236"/>
                                      </a:lnTo>
                                      <a:lnTo>
                                        <a:pt x="528" y="257"/>
                                      </a:lnTo>
                                      <a:lnTo>
                                        <a:pt x="516" y="281"/>
                                      </a:lnTo>
                                      <a:lnTo>
                                        <a:pt x="506" y="303"/>
                                      </a:lnTo>
                                      <a:lnTo>
                                        <a:pt x="497" y="320"/>
                                      </a:lnTo>
                                      <a:lnTo>
                                        <a:pt x="491" y="340"/>
                                      </a:lnTo>
                                      <a:lnTo>
                                        <a:pt x="485" y="358"/>
                                      </a:lnTo>
                                      <a:lnTo>
                                        <a:pt x="480" y="376"/>
                                      </a:lnTo>
                                      <a:lnTo>
                                        <a:pt x="477" y="385"/>
                                      </a:lnTo>
                                      <a:lnTo>
                                        <a:pt x="476" y="399"/>
                                      </a:lnTo>
                                      <a:lnTo>
                                        <a:pt x="475" y="421"/>
                                      </a:lnTo>
                                      <a:lnTo>
                                        <a:pt x="389" y="441"/>
                                      </a:lnTo>
                                      <a:lnTo>
                                        <a:pt x="387" y="427"/>
                                      </a:lnTo>
                                      <a:lnTo>
                                        <a:pt x="384" y="417"/>
                                      </a:lnTo>
                                      <a:lnTo>
                                        <a:pt x="379" y="409"/>
                                      </a:lnTo>
                                      <a:lnTo>
                                        <a:pt x="368" y="404"/>
                                      </a:lnTo>
                                      <a:lnTo>
                                        <a:pt x="350" y="407"/>
                                      </a:lnTo>
                                      <a:lnTo>
                                        <a:pt x="330" y="410"/>
                                      </a:lnTo>
                                      <a:lnTo>
                                        <a:pt x="306" y="416"/>
                                      </a:lnTo>
                                      <a:lnTo>
                                        <a:pt x="283" y="422"/>
                                      </a:lnTo>
                                      <a:lnTo>
                                        <a:pt x="271" y="426"/>
                                      </a:lnTo>
                                      <a:lnTo>
                                        <a:pt x="258" y="436"/>
                                      </a:lnTo>
                                      <a:lnTo>
                                        <a:pt x="243" y="448"/>
                                      </a:lnTo>
                                      <a:lnTo>
                                        <a:pt x="222" y="465"/>
                                      </a:lnTo>
                                      <a:lnTo>
                                        <a:pt x="210" y="468"/>
                                      </a:lnTo>
                                      <a:lnTo>
                                        <a:pt x="191" y="470"/>
                                      </a:lnTo>
                                      <a:lnTo>
                                        <a:pt x="173" y="470"/>
                                      </a:lnTo>
                                      <a:lnTo>
                                        <a:pt x="163" y="467"/>
                                      </a:lnTo>
                                      <a:lnTo>
                                        <a:pt x="150" y="461"/>
                                      </a:lnTo>
                                      <a:lnTo>
                                        <a:pt x="134" y="455"/>
                                      </a:lnTo>
                                      <a:lnTo>
                                        <a:pt x="126" y="446"/>
                                      </a:lnTo>
                                      <a:lnTo>
                                        <a:pt x="117" y="433"/>
                                      </a:lnTo>
                                      <a:lnTo>
                                        <a:pt x="107" y="418"/>
                                      </a:lnTo>
                                      <a:lnTo>
                                        <a:pt x="98" y="404"/>
                                      </a:lnTo>
                                      <a:lnTo>
                                        <a:pt x="81" y="387"/>
                                      </a:lnTo>
                                      <a:lnTo>
                                        <a:pt x="69" y="371"/>
                                      </a:lnTo>
                                      <a:lnTo>
                                        <a:pt x="49" y="354"/>
                                      </a:lnTo>
                                      <a:lnTo>
                                        <a:pt x="35" y="340"/>
                                      </a:lnTo>
                                      <a:lnTo>
                                        <a:pt x="26" y="329"/>
                                      </a:lnTo>
                                      <a:lnTo>
                                        <a:pt x="21" y="319"/>
                                      </a:lnTo>
                                      <a:lnTo>
                                        <a:pt x="14" y="301"/>
                                      </a:lnTo>
                                      <a:lnTo>
                                        <a:pt x="6" y="280"/>
                                      </a:lnTo>
                                      <a:lnTo>
                                        <a:pt x="2" y="260"/>
                                      </a:lnTo>
                                      <a:lnTo>
                                        <a:pt x="0" y="238"/>
                                      </a:lnTo>
                                      <a:lnTo>
                                        <a:pt x="1" y="223"/>
                                      </a:lnTo>
                                      <a:close/>
                                    </a:path>
                                  </a:pathLst>
                                </a:custGeom>
                                <a:solidFill>
                                  <a:srgbClr val="FF4040"/>
                                </a:solidFill>
                                <a:ln w="9525">
                                  <a:noFill/>
                                  <a:round/>
                                  <a:headEnd/>
                                  <a:tailEnd/>
                                </a:ln>
                              </p:spPr>
                              <p:txBody>
                                <a:bodyPr/>
                                <a:lstStyle/>
                                <a:p>
                                  <a:endParaRPr lang="cs-CZ"/>
                                </a:p>
                              </p:txBody>
                            </p:sp>
                            <p:sp>
                              <p:nvSpPr>
                                <p:cNvPr id="22749" name="Freeform 91"/>
                                <p:cNvSpPr>
                                  <a:spLocks/>
                                </p:cNvSpPr>
                                <p:nvPr/>
                              </p:nvSpPr>
                              <p:spPr bwMode="auto">
                                <a:xfrm>
                                  <a:off x="2169" y="1685"/>
                                  <a:ext cx="99" cy="85"/>
                                </a:xfrm>
                                <a:custGeom>
                                  <a:avLst/>
                                  <a:gdLst>
                                    <a:gd name="T0" fmla="*/ 0 w 492"/>
                                    <a:gd name="T1" fmla="*/ 1 h 428"/>
                                    <a:gd name="T2" fmla="*/ 0 w 492"/>
                                    <a:gd name="T3" fmla="*/ 1 h 428"/>
                                    <a:gd name="T4" fmla="*/ 0 w 492"/>
                                    <a:gd name="T5" fmla="*/ 1 h 428"/>
                                    <a:gd name="T6" fmla="*/ 1 w 492"/>
                                    <a:gd name="T7" fmla="*/ 1 h 428"/>
                                    <a:gd name="T8" fmla="*/ 1 w 492"/>
                                    <a:gd name="T9" fmla="*/ 1 h 428"/>
                                    <a:gd name="T10" fmla="*/ 1 w 492"/>
                                    <a:gd name="T11" fmla="*/ 0 h 428"/>
                                    <a:gd name="T12" fmla="*/ 1 w 492"/>
                                    <a:gd name="T13" fmla="*/ 0 h 428"/>
                                    <a:gd name="T14" fmla="*/ 2 w 492"/>
                                    <a:gd name="T15" fmla="*/ 0 h 428"/>
                                    <a:gd name="T16" fmla="*/ 2 w 492"/>
                                    <a:gd name="T17" fmla="*/ 0 h 428"/>
                                    <a:gd name="T18" fmla="*/ 2 w 492"/>
                                    <a:gd name="T19" fmla="*/ 0 h 428"/>
                                    <a:gd name="T20" fmla="*/ 3 w 492"/>
                                    <a:gd name="T21" fmla="*/ 0 h 428"/>
                                    <a:gd name="T22" fmla="*/ 3 w 492"/>
                                    <a:gd name="T23" fmla="*/ 0 h 428"/>
                                    <a:gd name="T24" fmla="*/ 3 w 492"/>
                                    <a:gd name="T25" fmla="*/ 0 h 428"/>
                                    <a:gd name="T26" fmla="*/ 4 w 492"/>
                                    <a:gd name="T27" fmla="*/ 1 h 428"/>
                                    <a:gd name="T28" fmla="*/ 4 w 492"/>
                                    <a:gd name="T29" fmla="*/ 1 h 428"/>
                                    <a:gd name="T30" fmla="*/ 4 w 492"/>
                                    <a:gd name="T31" fmla="*/ 1 h 428"/>
                                    <a:gd name="T32" fmla="*/ 4 w 492"/>
                                    <a:gd name="T33" fmla="*/ 1 h 428"/>
                                    <a:gd name="T34" fmla="*/ 4 w 492"/>
                                    <a:gd name="T35" fmla="*/ 2 h 428"/>
                                    <a:gd name="T36" fmla="*/ 4 w 492"/>
                                    <a:gd name="T37" fmla="*/ 2 h 428"/>
                                    <a:gd name="T38" fmla="*/ 4 w 492"/>
                                    <a:gd name="T39" fmla="*/ 2 h 428"/>
                                    <a:gd name="T40" fmla="*/ 4 w 492"/>
                                    <a:gd name="T41" fmla="*/ 2 h 428"/>
                                    <a:gd name="T42" fmla="*/ 4 w 492"/>
                                    <a:gd name="T43" fmla="*/ 3 h 428"/>
                                    <a:gd name="T44" fmla="*/ 4 w 492"/>
                                    <a:gd name="T45" fmla="*/ 3 h 428"/>
                                    <a:gd name="T46" fmla="*/ 3 w 492"/>
                                    <a:gd name="T47" fmla="*/ 3 h 428"/>
                                    <a:gd name="T48" fmla="*/ 3 w 492"/>
                                    <a:gd name="T49" fmla="*/ 3 h 428"/>
                                    <a:gd name="T50" fmla="*/ 3 w 492"/>
                                    <a:gd name="T51" fmla="*/ 3 h 428"/>
                                    <a:gd name="T52" fmla="*/ 2 w 492"/>
                                    <a:gd name="T53" fmla="*/ 3 h 428"/>
                                    <a:gd name="T54" fmla="*/ 2 w 492"/>
                                    <a:gd name="T55" fmla="*/ 3 h 428"/>
                                    <a:gd name="T56" fmla="*/ 2 w 492"/>
                                    <a:gd name="T57" fmla="*/ 3 h 428"/>
                                    <a:gd name="T58" fmla="*/ 2 w 492"/>
                                    <a:gd name="T59" fmla="*/ 3 h 428"/>
                                    <a:gd name="T60" fmla="*/ 1 w 492"/>
                                    <a:gd name="T61" fmla="*/ 3 h 428"/>
                                    <a:gd name="T62" fmla="*/ 1 w 492"/>
                                    <a:gd name="T63" fmla="*/ 3 h 428"/>
                                    <a:gd name="T64" fmla="*/ 1 w 492"/>
                                    <a:gd name="T65" fmla="*/ 3 h 428"/>
                                    <a:gd name="T66" fmla="*/ 1 w 492"/>
                                    <a:gd name="T67" fmla="*/ 3 h 428"/>
                                    <a:gd name="T68" fmla="*/ 1 w 492"/>
                                    <a:gd name="T69" fmla="*/ 3 h 428"/>
                                    <a:gd name="T70" fmla="*/ 0 w 492"/>
                                    <a:gd name="T71" fmla="*/ 3 h 428"/>
                                    <a:gd name="T72" fmla="*/ 0 w 492"/>
                                    <a:gd name="T73" fmla="*/ 2 h 428"/>
                                    <a:gd name="T74" fmla="*/ 0 w 492"/>
                                    <a:gd name="T75" fmla="*/ 2 h 428"/>
                                    <a:gd name="T76" fmla="*/ 0 w 492"/>
                                    <a:gd name="T77" fmla="*/ 2 h 428"/>
                                    <a:gd name="T78" fmla="*/ 0 w 492"/>
                                    <a:gd name="T79" fmla="*/ 2 h 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2"/>
                                    <a:gd name="T121" fmla="*/ 0 h 428"/>
                                    <a:gd name="T122" fmla="*/ 492 w 492"/>
                                    <a:gd name="T123" fmla="*/ 428 h 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2" h="428">
                                      <a:moveTo>
                                        <a:pt x="0" y="203"/>
                                      </a:moveTo>
                                      <a:lnTo>
                                        <a:pt x="7" y="187"/>
                                      </a:lnTo>
                                      <a:lnTo>
                                        <a:pt x="14" y="171"/>
                                      </a:lnTo>
                                      <a:lnTo>
                                        <a:pt x="23" y="155"/>
                                      </a:lnTo>
                                      <a:lnTo>
                                        <a:pt x="33" y="144"/>
                                      </a:lnTo>
                                      <a:lnTo>
                                        <a:pt x="43" y="134"/>
                                      </a:lnTo>
                                      <a:lnTo>
                                        <a:pt x="56" y="120"/>
                                      </a:lnTo>
                                      <a:lnTo>
                                        <a:pt x="72" y="105"/>
                                      </a:lnTo>
                                      <a:lnTo>
                                        <a:pt x="83" y="87"/>
                                      </a:lnTo>
                                      <a:lnTo>
                                        <a:pt x="94" y="73"/>
                                      </a:lnTo>
                                      <a:lnTo>
                                        <a:pt x="108" y="61"/>
                                      </a:lnTo>
                                      <a:lnTo>
                                        <a:pt x="123" y="47"/>
                                      </a:lnTo>
                                      <a:lnTo>
                                        <a:pt x="138" y="35"/>
                                      </a:lnTo>
                                      <a:lnTo>
                                        <a:pt x="153" y="25"/>
                                      </a:lnTo>
                                      <a:lnTo>
                                        <a:pt x="174" y="15"/>
                                      </a:lnTo>
                                      <a:lnTo>
                                        <a:pt x="194" y="8"/>
                                      </a:lnTo>
                                      <a:lnTo>
                                        <a:pt x="217" y="2"/>
                                      </a:lnTo>
                                      <a:lnTo>
                                        <a:pt x="244" y="0"/>
                                      </a:lnTo>
                                      <a:lnTo>
                                        <a:pt x="270" y="0"/>
                                      </a:lnTo>
                                      <a:lnTo>
                                        <a:pt x="290" y="0"/>
                                      </a:lnTo>
                                      <a:lnTo>
                                        <a:pt x="311" y="3"/>
                                      </a:lnTo>
                                      <a:lnTo>
                                        <a:pt x="330" y="8"/>
                                      </a:lnTo>
                                      <a:lnTo>
                                        <a:pt x="356" y="13"/>
                                      </a:lnTo>
                                      <a:lnTo>
                                        <a:pt x="375" y="23"/>
                                      </a:lnTo>
                                      <a:lnTo>
                                        <a:pt x="392" y="31"/>
                                      </a:lnTo>
                                      <a:lnTo>
                                        <a:pt x="410" y="42"/>
                                      </a:lnTo>
                                      <a:lnTo>
                                        <a:pt x="425" y="55"/>
                                      </a:lnTo>
                                      <a:lnTo>
                                        <a:pt x="440" y="71"/>
                                      </a:lnTo>
                                      <a:lnTo>
                                        <a:pt x="451" y="84"/>
                                      </a:lnTo>
                                      <a:lnTo>
                                        <a:pt x="463" y="103"/>
                                      </a:lnTo>
                                      <a:lnTo>
                                        <a:pt x="475" y="118"/>
                                      </a:lnTo>
                                      <a:lnTo>
                                        <a:pt x="482" y="135"/>
                                      </a:lnTo>
                                      <a:lnTo>
                                        <a:pt x="487" y="155"/>
                                      </a:lnTo>
                                      <a:lnTo>
                                        <a:pt x="491" y="173"/>
                                      </a:lnTo>
                                      <a:lnTo>
                                        <a:pt x="492" y="188"/>
                                      </a:lnTo>
                                      <a:lnTo>
                                        <a:pt x="492" y="204"/>
                                      </a:lnTo>
                                      <a:lnTo>
                                        <a:pt x="488" y="215"/>
                                      </a:lnTo>
                                      <a:lnTo>
                                        <a:pt x="481" y="234"/>
                                      </a:lnTo>
                                      <a:lnTo>
                                        <a:pt x="469" y="257"/>
                                      </a:lnTo>
                                      <a:lnTo>
                                        <a:pt x="461" y="276"/>
                                      </a:lnTo>
                                      <a:lnTo>
                                        <a:pt x="452" y="292"/>
                                      </a:lnTo>
                                      <a:lnTo>
                                        <a:pt x="447" y="310"/>
                                      </a:lnTo>
                                      <a:lnTo>
                                        <a:pt x="441" y="326"/>
                                      </a:lnTo>
                                      <a:lnTo>
                                        <a:pt x="437" y="343"/>
                                      </a:lnTo>
                                      <a:lnTo>
                                        <a:pt x="434" y="351"/>
                                      </a:lnTo>
                                      <a:lnTo>
                                        <a:pt x="433" y="364"/>
                                      </a:lnTo>
                                      <a:lnTo>
                                        <a:pt x="432" y="384"/>
                                      </a:lnTo>
                                      <a:lnTo>
                                        <a:pt x="354" y="402"/>
                                      </a:lnTo>
                                      <a:lnTo>
                                        <a:pt x="352" y="389"/>
                                      </a:lnTo>
                                      <a:lnTo>
                                        <a:pt x="349" y="380"/>
                                      </a:lnTo>
                                      <a:lnTo>
                                        <a:pt x="345" y="373"/>
                                      </a:lnTo>
                                      <a:lnTo>
                                        <a:pt x="335" y="368"/>
                                      </a:lnTo>
                                      <a:lnTo>
                                        <a:pt x="318" y="371"/>
                                      </a:lnTo>
                                      <a:lnTo>
                                        <a:pt x="300" y="374"/>
                                      </a:lnTo>
                                      <a:lnTo>
                                        <a:pt x="277" y="379"/>
                                      </a:lnTo>
                                      <a:lnTo>
                                        <a:pt x="257" y="385"/>
                                      </a:lnTo>
                                      <a:lnTo>
                                        <a:pt x="247" y="388"/>
                                      </a:lnTo>
                                      <a:lnTo>
                                        <a:pt x="235" y="397"/>
                                      </a:lnTo>
                                      <a:lnTo>
                                        <a:pt x="221" y="408"/>
                                      </a:lnTo>
                                      <a:lnTo>
                                        <a:pt x="203" y="424"/>
                                      </a:lnTo>
                                      <a:lnTo>
                                        <a:pt x="191" y="427"/>
                                      </a:lnTo>
                                      <a:lnTo>
                                        <a:pt x="174" y="428"/>
                                      </a:lnTo>
                                      <a:lnTo>
                                        <a:pt x="158" y="428"/>
                                      </a:lnTo>
                                      <a:lnTo>
                                        <a:pt x="148" y="426"/>
                                      </a:lnTo>
                                      <a:lnTo>
                                        <a:pt x="136" y="420"/>
                                      </a:lnTo>
                                      <a:lnTo>
                                        <a:pt x="123" y="414"/>
                                      </a:lnTo>
                                      <a:lnTo>
                                        <a:pt x="115" y="407"/>
                                      </a:lnTo>
                                      <a:lnTo>
                                        <a:pt x="106" y="395"/>
                                      </a:lnTo>
                                      <a:lnTo>
                                        <a:pt x="97" y="381"/>
                                      </a:lnTo>
                                      <a:lnTo>
                                        <a:pt x="90" y="368"/>
                                      </a:lnTo>
                                      <a:lnTo>
                                        <a:pt x="74" y="353"/>
                                      </a:lnTo>
                                      <a:lnTo>
                                        <a:pt x="62" y="339"/>
                                      </a:lnTo>
                                      <a:lnTo>
                                        <a:pt x="45" y="323"/>
                                      </a:lnTo>
                                      <a:lnTo>
                                        <a:pt x="32" y="310"/>
                                      </a:lnTo>
                                      <a:lnTo>
                                        <a:pt x="24" y="301"/>
                                      </a:lnTo>
                                      <a:lnTo>
                                        <a:pt x="19" y="290"/>
                                      </a:lnTo>
                                      <a:lnTo>
                                        <a:pt x="12" y="274"/>
                                      </a:lnTo>
                                      <a:lnTo>
                                        <a:pt x="6" y="255"/>
                                      </a:lnTo>
                                      <a:lnTo>
                                        <a:pt x="2" y="237"/>
                                      </a:lnTo>
                                      <a:lnTo>
                                        <a:pt x="0" y="218"/>
                                      </a:lnTo>
                                      <a:lnTo>
                                        <a:pt x="0" y="203"/>
                                      </a:lnTo>
                                      <a:close/>
                                    </a:path>
                                  </a:pathLst>
                                </a:custGeom>
                                <a:solidFill>
                                  <a:srgbClr val="FF0000"/>
                                </a:solidFill>
                                <a:ln w="9525">
                                  <a:noFill/>
                                  <a:round/>
                                  <a:headEnd/>
                                  <a:tailEnd/>
                                </a:ln>
                              </p:spPr>
                              <p:txBody>
                                <a:bodyPr/>
                                <a:lstStyle/>
                                <a:p>
                                  <a:endParaRPr lang="cs-CZ"/>
                                </a:p>
                              </p:txBody>
                            </p:sp>
                            <p:sp>
                              <p:nvSpPr>
                                <p:cNvPr id="22750" name="Freeform 92"/>
                                <p:cNvSpPr>
                                  <a:spLocks/>
                                </p:cNvSpPr>
                                <p:nvPr/>
                              </p:nvSpPr>
                              <p:spPr bwMode="auto">
                                <a:xfrm>
                                  <a:off x="2176" y="1691"/>
                                  <a:ext cx="89" cy="77"/>
                                </a:xfrm>
                                <a:custGeom>
                                  <a:avLst/>
                                  <a:gdLst>
                                    <a:gd name="T0" fmla="*/ 0 w 441"/>
                                    <a:gd name="T1" fmla="*/ 1 h 383"/>
                                    <a:gd name="T2" fmla="*/ 0 w 441"/>
                                    <a:gd name="T3" fmla="*/ 1 h 383"/>
                                    <a:gd name="T4" fmla="*/ 0 w 441"/>
                                    <a:gd name="T5" fmla="*/ 1 h 383"/>
                                    <a:gd name="T6" fmla="*/ 1 w 441"/>
                                    <a:gd name="T7" fmla="*/ 1 h 383"/>
                                    <a:gd name="T8" fmla="*/ 1 w 441"/>
                                    <a:gd name="T9" fmla="*/ 1 h 383"/>
                                    <a:gd name="T10" fmla="*/ 1 w 441"/>
                                    <a:gd name="T11" fmla="*/ 0 h 383"/>
                                    <a:gd name="T12" fmla="*/ 1 w 441"/>
                                    <a:gd name="T13" fmla="*/ 0 h 383"/>
                                    <a:gd name="T14" fmla="*/ 1 w 441"/>
                                    <a:gd name="T15" fmla="*/ 0 h 383"/>
                                    <a:gd name="T16" fmla="*/ 2 w 441"/>
                                    <a:gd name="T17" fmla="*/ 0 h 383"/>
                                    <a:gd name="T18" fmla="*/ 2 w 441"/>
                                    <a:gd name="T19" fmla="*/ 0 h 383"/>
                                    <a:gd name="T20" fmla="*/ 2 w 441"/>
                                    <a:gd name="T21" fmla="*/ 0 h 383"/>
                                    <a:gd name="T22" fmla="*/ 3 w 441"/>
                                    <a:gd name="T23" fmla="*/ 0 h 383"/>
                                    <a:gd name="T24" fmla="*/ 3 w 441"/>
                                    <a:gd name="T25" fmla="*/ 0 h 383"/>
                                    <a:gd name="T26" fmla="*/ 3 w 441"/>
                                    <a:gd name="T27" fmla="*/ 1 h 383"/>
                                    <a:gd name="T28" fmla="*/ 3 w 441"/>
                                    <a:gd name="T29" fmla="*/ 1 h 383"/>
                                    <a:gd name="T30" fmla="*/ 4 w 441"/>
                                    <a:gd name="T31" fmla="*/ 1 h 383"/>
                                    <a:gd name="T32" fmla="*/ 4 w 441"/>
                                    <a:gd name="T33" fmla="*/ 1 h 383"/>
                                    <a:gd name="T34" fmla="*/ 4 w 441"/>
                                    <a:gd name="T35" fmla="*/ 1 h 383"/>
                                    <a:gd name="T36" fmla="*/ 4 w 441"/>
                                    <a:gd name="T37" fmla="*/ 2 h 383"/>
                                    <a:gd name="T38" fmla="*/ 3 w 441"/>
                                    <a:gd name="T39" fmla="*/ 2 h 383"/>
                                    <a:gd name="T40" fmla="*/ 3 w 441"/>
                                    <a:gd name="T41" fmla="*/ 2 h 383"/>
                                    <a:gd name="T42" fmla="*/ 3 w 441"/>
                                    <a:gd name="T43" fmla="*/ 2 h 383"/>
                                    <a:gd name="T44" fmla="*/ 3 w 441"/>
                                    <a:gd name="T45" fmla="*/ 3 h 383"/>
                                    <a:gd name="T46" fmla="*/ 3 w 441"/>
                                    <a:gd name="T47" fmla="*/ 3 h 383"/>
                                    <a:gd name="T48" fmla="*/ 3 w 441"/>
                                    <a:gd name="T49" fmla="*/ 3 h 383"/>
                                    <a:gd name="T50" fmla="*/ 2 w 441"/>
                                    <a:gd name="T51" fmla="*/ 3 h 383"/>
                                    <a:gd name="T52" fmla="*/ 2 w 441"/>
                                    <a:gd name="T53" fmla="*/ 3 h 383"/>
                                    <a:gd name="T54" fmla="*/ 2 w 441"/>
                                    <a:gd name="T55" fmla="*/ 3 h 383"/>
                                    <a:gd name="T56" fmla="*/ 2 w 441"/>
                                    <a:gd name="T57" fmla="*/ 3 h 383"/>
                                    <a:gd name="T58" fmla="*/ 1 w 441"/>
                                    <a:gd name="T59" fmla="*/ 3 h 383"/>
                                    <a:gd name="T60" fmla="*/ 1 w 441"/>
                                    <a:gd name="T61" fmla="*/ 3 h 383"/>
                                    <a:gd name="T62" fmla="*/ 1 w 441"/>
                                    <a:gd name="T63" fmla="*/ 3 h 383"/>
                                    <a:gd name="T64" fmla="*/ 1 w 441"/>
                                    <a:gd name="T65" fmla="*/ 3 h 383"/>
                                    <a:gd name="T66" fmla="*/ 1 w 441"/>
                                    <a:gd name="T67" fmla="*/ 3 h 383"/>
                                    <a:gd name="T68" fmla="*/ 1 w 441"/>
                                    <a:gd name="T69" fmla="*/ 3 h 383"/>
                                    <a:gd name="T70" fmla="*/ 0 w 441"/>
                                    <a:gd name="T71" fmla="*/ 2 h 383"/>
                                    <a:gd name="T72" fmla="*/ 0 w 441"/>
                                    <a:gd name="T73" fmla="*/ 2 h 383"/>
                                    <a:gd name="T74" fmla="*/ 0 w 441"/>
                                    <a:gd name="T75" fmla="*/ 2 h 383"/>
                                    <a:gd name="T76" fmla="*/ 0 w 441"/>
                                    <a:gd name="T77" fmla="*/ 2 h 383"/>
                                    <a:gd name="T78" fmla="*/ 0 w 441"/>
                                    <a:gd name="T79" fmla="*/ 2 h 3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383"/>
                                    <a:gd name="T122" fmla="*/ 441 w 441"/>
                                    <a:gd name="T123" fmla="*/ 383 h 3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383">
                                      <a:moveTo>
                                        <a:pt x="0" y="182"/>
                                      </a:moveTo>
                                      <a:lnTo>
                                        <a:pt x="6" y="167"/>
                                      </a:lnTo>
                                      <a:lnTo>
                                        <a:pt x="12" y="154"/>
                                      </a:lnTo>
                                      <a:lnTo>
                                        <a:pt x="19" y="138"/>
                                      </a:lnTo>
                                      <a:lnTo>
                                        <a:pt x="28" y="128"/>
                                      </a:lnTo>
                                      <a:lnTo>
                                        <a:pt x="38" y="120"/>
                                      </a:lnTo>
                                      <a:lnTo>
                                        <a:pt x="50" y="108"/>
                                      </a:lnTo>
                                      <a:lnTo>
                                        <a:pt x="63" y="93"/>
                                      </a:lnTo>
                                      <a:lnTo>
                                        <a:pt x="73" y="78"/>
                                      </a:lnTo>
                                      <a:lnTo>
                                        <a:pt x="84" y="64"/>
                                      </a:lnTo>
                                      <a:lnTo>
                                        <a:pt x="97" y="54"/>
                                      </a:lnTo>
                                      <a:lnTo>
                                        <a:pt x="110" y="42"/>
                                      </a:lnTo>
                                      <a:lnTo>
                                        <a:pt x="124" y="31"/>
                                      </a:lnTo>
                                      <a:lnTo>
                                        <a:pt x="137" y="21"/>
                                      </a:lnTo>
                                      <a:lnTo>
                                        <a:pt x="155" y="13"/>
                                      </a:lnTo>
                                      <a:lnTo>
                                        <a:pt x="174" y="7"/>
                                      </a:lnTo>
                                      <a:lnTo>
                                        <a:pt x="194" y="1"/>
                                      </a:lnTo>
                                      <a:lnTo>
                                        <a:pt x="219" y="0"/>
                                      </a:lnTo>
                                      <a:lnTo>
                                        <a:pt x="241" y="0"/>
                                      </a:lnTo>
                                      <a:lnTo>
                                        <a:pt x="261" y="0"/>
                                      </a:lnTo>
                                      <a:lnTo>
                                        <a:pt x="279" y="2"/>
                                      </a:lnTo>
                                      <a:lnTo>
                                        <a:pt x="296" y="7"/>
                                      </a:lnTo>
                                      <a:lnTo>
                                        <a:pt x="319" y="11"/>
                                      </a:lnTo>
                                      <a:lnTo>
                                        <a:pt x="336" y="19"/>
                                      </a:lnTo>
                                      <a:lnTo>
                                        <a:pt x="351" y="27"/>
                                      </a:lnTo>
                                      <a:lnTo>
                                        <a:pt x="368" y="37"/>
                                      </a:lnTo>
                                      <a:lnTo>
                                        <a:pt x="381" y="49"/>
                                      </a:lnTo>
                                      <a:lnTo>
                                        <a:pt x="395" y="63"/>
                                      </a:lnTo>
                                      <a:lnTo>
                                        <a:pt x="405" y="75"/>
                                      </a:lnTo>
                                      <a:lnTo>
                                        <a:pt x="415" y="91"/>
                                      </a:lnTo>
                                      <a:lnTo>
                                        <a:pt x="425" y="106"/>
                                      </a:lnTo>
                                      <a:lnTo>
                                        <a:pt x="432" y="121"/>
                                      </a:lnTo>
                                      <a:lnTo>
                                        <a:pt x="437" y="138"/>
                                      </a:lnTo>
                                      <a:lnTo>
                                        <a:pt x="441" y="155"/>
                                      </a:lnTo>
                                      <a:lnTo>
                                        <a:pt x="441" y="168"/>
                                      </a:lnTo>
                                      <a:lnTo>
                                        <a:pt x="441" y="182"/>
                                      </a:lnTo>
                                      <a:lnTo>
                                        <a:pt x="438" y="193"/>
                                      </a:lnTo>
                                      <a:lnTo>
                                        <a:pt x="431" y="210"/>
                                      </a:lnTo>
                                      <a:lnTo>
                                        <a:pt x="421" y="230"/>
                                      </a:lnTo>
                                      <a:lnTo>
                                        <a:pt x="414" y="247"/>
                                      </a:lnTo>
                                      <a:lnTo>
                                        <a:pt x="405" y="262"/>
                                      </a:lnTo>
                                      <a:lnTo>
                                        <a:pt x="401" y="278"/>
                                      </a:lnTo>
                                      <a:lnTo>
                                        <a:pt x="396" y="292"/>
                                      </a:lnTo>
                                      <a:lnTo>
                                        <a:pt x="392" y="308"/>
                                      </a:lnTo>
                                      <a:lnTo>
                                        <a:pt x="388" y="315"/>
                                      </a:lnTo>
                                      <a:lnTo>
                                        <a:pt x="387" y="327"/>
                                      </a:lnTo>
                                      <a:lnTo>
                                        <a:pt x="386" y="344"/>
                                      </a:lnTo>
                                      <a:lnTo>
                                        <a:pt x="317" y="361"/>
                                      </a:lnTo>
                                      <a:lnTo>
                                        <a:pt x="315" y="349"/>
                                      </a:lnTo>
                                      <a:lnTo>
                                        <a:pt x="313" y="340"/>
                                      </a:lnTo>
                                      <a:lnTo>
                                        <a:pt x="309" y="335"/>
                                      </a:lnTo>
                                      <a:lnTo>
                                        <a:pt x="301" y="330"/>
                                      </a:lnTo>
                                      <a:lnTo>
                                        <a:pt x="285" y="333"/>
                                      </a:lnTo>
                                      <a:lnTo>
                                        <a:pt x="269" y="336"/>
                                      </a:lnTo>
                                      <a:lnTo>
                                        <a:pt x="248" y="339"/>
                                      </a:lnTo>
                                      <a:lnTo>
                                        <a:pt x="230" y="346"/>
                                      </a:lnTo>
                                      <a:lnTo>
                                        <a:pt x="221" y="348"/>
                                      </a:lnTo>
                                      <a:lnTo>
                                        <a:pt x="211" y="356"/>
                                      </a:lnTo>
                                      <a:lnTo>
                                        <a:pt x="198" y="366"/>
                                      </a:lnTo>
                                      <a:lnTo>
                                        <a:pt x="181" y="380"/>
                                      </a:lnTo>
                                      <a:lnTo>
                                        <a:pt x="171" y="383"/>
                                      </a:lnTo>
                                      <a:lnTo>
                                        <a:pt x="155" y="383"/>
                                      </a:lnTo>
                                      <a:lnTo>
                                        <a:pt x="141" y="383"/>
                                      </a:lnTo>
                                      <a:lnTo>
                                        <a:pt x="133" y="382"/>
                                      </a:lnTo>
                                      <a:lnTo>
                                        <a:pt x="122" y="376"/>
                                      </a:lnTo>
                                      <a:lnTo>
                                        <a:pt x="109" y="372"/>
                                      </a:lnTo>
                                      <a:lnTo>
                                        <a:pt x="102" y="365"/>
                                      </a:lnTo>
                                      <a:lnTo>
                                        <a:pt x="95" y="355"/>
                                      </a:lnTo>
                                      <a:lnTo>
                                        <a:pt x="87" y="341"/>
                                      </a:lnTo>
                                      <a:lnTo>
                                        <a:pt x="81" y="330"/>
                                      </a:lnTo>
                                      <a:lnTo>
                                        <a:pt x="65" y="317"/>
                                      </a:lnTo>
                                      <a:lnTo>
                                        <a:pt x="55" y="303"/>
                                      </a:lnTo>
                                      <a:lnTo>
                                        <a:pt x="40" y="290"/>
                                      </a:lnTo>
                                      <a:lnTo>
                                        <a:pt x="27" y="278"/>
                                      </a:lnTo>
                                      <a:lnTo>
                                        <a:pt x="20" y="270"/>
                                      </a:lnTo>
                                      <a:lnTo>
                                        <a:pt x="17" y="260"/>
                                      </a:lnTo>
                                      <a:lnTo>
                                        <a:pt x="10" y="246"/>
                                      </a:lnTo>
                                      <a:lnTo>
                                        <a:pt x="5" y="229"/>
                                      </a:lnTo>
                                      <a:lnTo>
                                        <a:pt x="1" y="212"/>
                                      </a:lnTo>
                                      <a:lnTo>
                                        <a:pt x="0" y="195"/>
                                      </a:lnTo>
                                      <a:lnTo>
                                        <a:pt x="0" y="182"/>
                                      </a:lnTo>
                                      <a:close/>
                                    </a:path>
                                  </a:pathLst>
                                </a:custGeom>
                                <a:solidFill>
                                  <a:srgbClr val="E00000"/>
                                </a:solidFill>
                                <a:ln w="9525">
                                  <a:noFill/>
                                  <a:round/>
                                  <a:headEnd/>
                                  <a:tailEnd/>
                                </a:ln>
                              </p:spPr>
                              <p:txBody>
                                <a:bodyPr/>
                                <a:lstStyle/>
                                <a:p>
                                  <a:endParaRPr lang="cs-CZ"/>
                                </a:p>
                              </p:txBody>
                            </p:sp>
                            <p:sp>
                              <p:nvSpPr>
                                <p:cNvPr id="22751" name="Freeform 93"/>
                                <p:cNvSpPr>
                                  <a:spLocks/>
                                </p:cNvSpPr>
                                <p:nvPr/>
                              </p:nvSpPr>
                              <p:spPr bwMode="auto">
                                <a:xfrm>
                                  <a:off x="2183" y="1697"/>
                                  <a:ext cx="79" cy="69"/>
                                </a:xfrm>
                                <a:custGeom>
                                  <a:avLst/>
                                  <a:gdLst>
                                    <a:gd name="T0" fmla="*/ 0 w 396"/>
                                    <a:gd name="T1" fmla="*/ 1 h 345"/>
                                    <a:gd name="T2" fmla="*/ 0 w 396"/>
                                    <a:gd name="T3" fmla="*/ 1 h 345"/>
                                    <a:gd name="T4" fmla="*/ 0 w 396"/>
                                    <a:gd name="T5" fmla="*/ 1 h 345"/>
                                    <a:gd name="T6" fmla="*/ 0 w 396"/>
                                    <a:gd name="T7" fmla="*/ 1 h 345"/>
                                    <a:gd name="T8" fmla="*/ 1 w 396"/>
                                    <a:gd name="T9" fmla="*/ 0 h 345"/>
                                    <a:gd name="T10" fmla="*/ 1 w 396"/>
                                    <a:gd name="T11" fmla="*/ 0 h 345"/>
                                    <a:gd name="T12" fmla="*/ 1 w 396"/>
                                    <a:gd name="T13" fmla="*/ 0 h 345"/>
                                    <a:gd name="T14" fmla="*/ 1 w 396"/>
                                    <a:gd name="T15" fmla="*/ 0 h 345"/>
                                    <a:gd name="T16" fmla="*/ 2 w 396"/>
                                    <a:gd name="T17" fmla="*/ 0 h 345"/>
                                    <a:gd name="T18" fmla="*/ 2 w 396"/>
                                    <a:gd name="T19" fmla="*/ 0 h 345"/>
                                    <a:gd name="T20" fmla="*/ 2 w 396"/>
                                    <a:gd name="T21" fmla="*/ 0 h 345"/>
                                    <a:gd name="T22" fmla="*/ 2 w 396"/>
                                    <a:gd name="T23" fmla="*/ 0 h 345"/>
                                    <a:gd name="T24" fmla="*/ 3 w 396"/>
                                    <a:gd name="T25" fmla="*/ 0 h 345"/>
                                    <a:gd name="T26" fmla="*/ 3 w 396"/>
                                    <a:gd name="T27" fmla="*/ 0 h 345"/>
                                    <a:gd name="T28" fmla="*/ 3 w 396"/>
                                    <a:gd name="T29" fmla="*/ 1 h 345"/>
                                    <a:gd name="T30" fmla="*/ 3 w 396"/>
                                    <a:gd name="T31" fmla="*/ 1 h 345"/>
                                    <a:gd name="T32" fmla="*/ 3 w 396"/>
                                    <a:gd name="T33" fmla="*/ 1 h 345"/>
                                    <a:gd name="T34" fmla="*/ 3 w 396"/>
                                    <a:gd name="T35" fmla="*/ 1 h 345"/>
                                    <a:gd name="T36" fmla="*/ 3 w 396"/>
                                    <a:gd name="T37" fmla="*/ 2 h 345"/>
                                    <a:gd name="T38" fmla="*/ 3 w 396"/>
                                    <a:gd name="T39" fmla="*/ 2 h 345"/>
                                    <a:gd name="T40" fmla="*/ 3 w 396"/>
                                    <a:gd name="T41" fmla="*/ 2 h 345"/>
                                    <a:gd name="T42" fmla="*/ 3 w 396"/>
                                    <a:gd name="T43" fmla="*/ 2 h 345"/>
                                    <a:gd name="T44" fmla="*/ 3 w 396"/>
                                    <a:gd name="T45" fmla="*/ 2 h 345"/>
                                    <a:gd name="T46" fmla="*/ 2 w 396"/>
                                    <a:gd name="T47" fmla="*/ 3 h 345"/>
                                    <a:gd name="T48" fmla="*/ 2 w 396"/>
                                    <a:gd name="T49" fmla="*/ 2 h 345"/>
                                    <a:gd name="T50" fmla="*/ 2 w 396"/>
                                    <a:gd name="T51" fmla="*/ 2 h 345"/>
                                    <a:gd name="T52" fmla="*/ 2 w 396"/>
                                    <a:gd name="T53" fmla="*/ 2 h 345"/>
                                    <a:gd name="T54" fmla="*/ 2 w 396"/>
                                    <a:gd name="T55" fmla="*/ 2 h 345"/>
                                    <a:gd name="T56" fmla="*/ 2 w 396"/>
                                    <a:gd name="T57" fmla="*/ 3 h 345"/>
                                    <a:gd name="T58" fmla="*/ 1 w 396"/>
                                    <a:gd name="T59" fmla="*/ 3 h 345"/>
                                    <a:gd name="T60" fmla="*/ 1 w 396"/>
                                    <a:gd name="T61" fmla="*/ 3 h 345"/>
                                    <a:gd name="T62" fmla="*/ 1 w 396"/>
                                    <a:gd name="T63" fmla="*/ 3 h 345"/>
                                    <a:gd name="T64" fmla="*/ 1 w 396"/>
                                    <a:gd name="T65" fmla="*/ 3 h 345"/>
                                    <a:gd name="T66" fmla="*/ 1 w 396"/>
                                    <a:gd name="T67" fmla="*/ 3 h 345"/>
                                    <a:gd name="T68" fmla="*/ 1 w 396"/>
                                    <a:gd name="T69" fmla="*/ 2 h 345"/>
                                    <a:gd name="T70" fmla="*/ 0 w 396"/>
                                    <a:gd name="T71" fmla="*/ 2 h 345"/>
                                    <a:gd name="T72" fmla="*/ 0 w 396"/>
                                    <a:gd name="T73" fmla="*/ 2 h 345"/>
                                    <a:gd name="T74" fmla="*/ 0 w 396"/>
                                    <a:gd name="T75" fmla="*/ 2 h 345"/>
                                    <a:gd name="T76" fmla="*/ 0 w 396"/>
                                    <a:gd name="T77" fmla="*/ 2 h 345"/>
                                    <a:gd name="T78" fmla="*/ 0 w 396"/>
                                    <a:gd name="T79" fmla="*/ 1 h 3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345"/>
                                    <a:gd name="T122" fmla="*/ 396 w 396"/>
                                    <a:gd name="T123" fmla="*/ 345 h 3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345">
                                      <a:moveTo>
                                        <a:pt x="0" y="164"/>
                                      </a:moveTo>
                                      <a:lnTo>
                                        <a:pt x="5" y="150"/>
                                      </a:lnTo>
                                      <a:lnTo>
                                        <a:pt x="10" y="138"/>
                                      </a:lnTo>
                                      <a:lnTo>
                                        <a:pt x="17" y="125"/>
                                      </a:lnTo>
                                      <a:lnTo>
                                        <a:pt x="25" y="114"/>
                                      </a:lnTo>
                                      <a:lnTo>
                                        <a:pt x="33" y="107"/>
                                      </a:lnTo>
                                      <a:lnTo>
                                        <a:pt x="45" y="96"/>
                                      </a:lnTo>
                                      <a:lnTo>
                                        <a:pt x="56" y="84"/>
                                      </a:lnTo>
                                      <a:lnTo>
                                        <a:pt x="66" y="69"/>
                                      </a:lnTo>
                                      <a:lnTo>
                                        <a:pt x="75" y="57"/>
                                      </a:lnTo>
                                      <a:lnTo>
                                        <a:pt x="86" y="48"/>
                                      </a:lnTo>
                                      <a:lnTo>
                                        <a:pt x="99" y="38"/>
                                      </a:lnTo>
                                      <a:lnTo>
                                        <a:pt x="111" y="27"/>
                                      </a:lnTo>
                                      <a:lnTo>
                                        <a:pt x="122" y="18"/>
                                      </a:lnTo>
                                      <a:lnTo>
                                        <a:pt x="140" y="11"/>
                                      </a:lnTo>
                                      <a:lnTo>
                                        <a:pt x="156" y="6"/>
                                      </a:lnTo>
                                      <a:lnTo>
                                        <a:pt x="174" y="0"/>
                                      </a:lnTo>
                                      <a:lnTo>
                                        <a:pt x="197" y="0"/>
                                      </a:lnTo>
                                      <a:lnTo>
                                        <a:pt x="216" y="0"/>
                                      </a:lnTo>
                                      <a:lnTo>
                                        <a:pt x="235" y="0"/>
                                      </a:lnTo>
                                      <a:lnTo>
                                        <a:pt x="251" y="1"/>
                                      </a:lnTo>
                                      <a:lnTo>
                                        <a:pt x="266" y="6"/>
                                      </a:lnTo>
                                      <a:lnTo>
                                        <a:pt x="287" y="9"/>
                                      </a:lnTo>
                                      <a:lnTo>
                                        <a:pt x="302" y="17"/>
                                      </a:lnTo>
                                      <a:lnTo>
                                        <a:pt x="316" y="23"/>
                                      </a:lnTo>
                                      <a:lnTo>
                                        <a:pt x="331" y="32"/>
                                      </a:lnTo>
                                      <a:lnTo>
                                        <a:pt x="343" y="44"/>
                                      </a:lnTo>
                                      <a:lnTo>
                                        <a:pt x="355" y="57"/>
                                      </a:lnTo>
                                      <a:lnTo>
                                        <a:pt x="365" y="67"/>
                                      </a:lnTo>
                                      <a:lnTo>
                                        <a:pt x="374" y="82"/>
                                      </a:lnTo>
                                      <a:lnTo>
                                        <a:pt x="383" y="95"/>
                                      </a:lnTo>
                                      <a:lnTo>
                                        <a:pt x="389" y="108"/>
                                      </a:lnTo>
                                      <a:lnTo>
                                        <a:pt x="393" y="125"/>
                                      </a:lnTo>
                                      <a:lnTo>
                                        <a:pt x="396" y="139"/>
                                      </a:lnTo>
                                      <a:lnTo>
                                        <a:pt x="396" y="151"/>
                                      </a:lnTo>
                                      <a:lnTo>
                                        <a:pt x="396" y="164"/>
                                      </a:lnTo>
                                      <a:lnTo>
                                        <a:pt x="394" y="173"/>
                                      </a:lnTo>
                                      <a:lnTo>
                                        <a:pt x="388" y="189"/>
                                      </a:lnTo>
                                      <a:lnTo>
                                        <a:pt x="379" y="207"/>
                                      </a:lnTo>
                                      <a:lnTo>
                                        <a:pt x="373" y="222"/>
                                      </a:lnTo>
                                      <a:lnTo>
                                        <a:pt x="365" y="237"/>
                                      </a:lnTo>
                                      <a:lnTo>
                                        <a:pt x="361" y="250"/>
                                      </a:lnTo>
                                      <a:lnTo>
                                        <a:pt x="356" y="263"/>
                                      </a:lnTo>
                                      <a:lnTo>
                                        <a:pt x="352" y="278"/>
                                      </a:lnTo>
                                      <a:lnTo>
                                        <a:pt x="349" y="284"/>
                                      </a:lnTo>
                                      <a:lnTo>
                                        <a:pt x="349" y="295"/>
                                      </a:lnTo>
                                      <a:lnTo>
                                        <a:pt x="348" y="310"/>
                                      </a:lnTo>
                                      <a:lnTo>
                                        <a:pt x="285" y="326"/>
                                      </a:lnTo>
                                      <a:lnTo>
                                        <a:pt x="283" y="314"/>
                                      </a:lnTo>
                                      <a:lnTo>
                                        <a:pt x="282" y="307"/>
                                      </a:lnTo>
                                      <a:lnTo>
                                        <a:pt x="278" y="302"/>
                                      </a:lnTo>
                                      <a:lnTo>
                                        <a:pt x="271" y="297"/>
                                      </a:lnTo>
                                      <a:lnTo>
                                        <a:pt x="256" y="300"/>
                                      </a:lnTo>
                                      <a:lnTo>
                                        <a:pt x="242" y="303"/>
                                      </a:lnTo>
                                      <a:lnTo>
                                        <a:pt x="223" y="306"/>
                                      </a:lnTo>
                                      <a:lnTo>
                                        <a:pt x="206" y="311"/>
                                      </a:lnTo>
                                      <a:lnTo>
                                        <a:pt x="198" y="313"/>
                                      </a:lnTo>
                                      <a:lnTo>
                                        <a:pt x="189" y="321"/>
                                      </a:lnTo>
                                      <a:lnTo>
                                        <a:pt x="178" y="330"/>
                                      </a:lnTo>
                                      <a:lnTo>
                                        <a:pt x="162" y="343"/>
                                      </a:lnTo>
                                      <a:lnTo>
                                        <a:pt x="153" y="345"/>
                                      </a:lnTo>
                                      <a:lnTo>
                                        <a:pt x="140" y="345"/>
                                      </a:lnTo>
                                      <a:lnTo>
                                        <a:pt x="126" y="345"/>
                                      </a:lnTo>
                                      <a:lnTo>
                                        <a:pt x="119" y="345"/>
                                      </a:lnTo>
                                      <a:lnTo>
                                        <a:pt x="109" y="339"/>
                                      </a:lnTo>
                                      <a:lnTo>
                                        <a:pt x="98" y="336"/>
                                      </a:lnTo>
                                      <a:lnTo>
                                        <a:pt x="92" y="329"/>
                                      </a:lnTo>
                                      <a:lnTo>
                                        <a:pt x="84" y="320"/>
                                      </a:lnTo>
                                      <a:lnTo>
                                        <a:pt x="77" y="307"/>
                                      </a:lnTo>
                                      <a:lnTo>
                                        <a:pt x="72" y="297"/>
                                      </a:lnTo>
                                      <a:lnTo>
                                        <a:pt x="58" y="286"/>
                                      </a:lnTo>
                                      <a:lnTo>
                                        <a:pt x="49" y="273"/>
                                      </a:lnTo>
                                      <a:lnTo>
                                        <a:pt x="35" y="261"/>
                                      </a:lnTo>
                                      <a:lnTo>
                                        <a:pt x="24" y="250"/>
                                      </a:lnTo>
                                      <a:lnTo>
                                        <a:pt x="18" y="243"/>
                                      </a:lnTo>
                                      <a:lnTo>
                                        <a:pt x="15" y="234"/>
                                      </a:lnTo>
                                      <a:lnTo>
                                        <a:pt x="9" y="221"/>
                                      </a:lnTo>
                                      <a:lnTo>
                                        <a:pt x="4" y="206"/>
                                      </a:lnTo>
                                      <a:lnTo>
                                        <a:pt x="0" y="191"/>
                                      </a:lnTo>
                                      <a:lnTo>
                                        <a:pt x="0" y="175"/>
                                      </a:lnTo>
                                      <a:lnTo>
                                        <a:pt x="0" y="164"/>
                                      </a:lnTo>
                                      <a:close/>
                                    </a:path>
                                  </a:pathLst>
                                </a:custGeom>
                                <a:solidFill>
                                  <a:srgbClr val="C00000"/>
                                </a:solidFill>
                                <a:ln w="9525">
                                  <a:noFill/>
                                  <a:round/>
                                  <a:headEnd/>
                                  <a:tailEnd/>
                                </a:ln>
                              </p:spPr>
                              <p:txBody>
                                <a:bodyPr/>
                                <a:lstStyle/>
                                <a:p>
                                  <a:endParaRPr lang="cs-CZ"/>
                                </a:p>
                              </p:txBody>
                            </p:sp>
                          </p:grpSp>
                        </p:grpSp>
                        <p:grpSp>
                          <p:nvGrpSpPr>
                            <p:cNvPr id="22635" name="Group 94"/>
                            <p:cNvGrpSpPr>
                              <a:grpSpLocks/>
                            </p:cNvGrpSpPr>
                            <p:nvPr/>
                          </p:nvGrpSpPr>
                          <p:grpSpPr bwMode="auto">
                            <a:xfrm>
                              <a:off x="2199" y="1676"/>
                              <a:ext cx="73" cy="34"/>
                              <a:chOff x="2199" y="1676"/>
                              <a:chExt cx="73" cy="34"/>
                            </a:xfrm>
                          </p:grpSpPr>
                          <p:sp>
                            <p:nvSpPr>
                              <p:cNvPr id="22742" name="Freeform 95"/>
                              <p:cNvSpPr>
                                <a:spLocks/>
                              </p:cNvSpPr>
                              <p:nvPr/>
                            </p:nvSpPr>
                            <p:spPr bwMode="auto">
                              <a:xfrm>
                                <a:off x="2199" y="1677"/>
                                <a:ext cx="17" cy="10"/>
                              </a:xfrm>
                              <a:custGeom>
                                <a:avLst/>
                                <a:gdLst>
                                  <a:gd name="T0" fmla="*/ 0 w 88"/>
                                  <a:gd name="T1" fmla="*/ 0 h 49"/>
                                  <a:gd name="T2" fmla="*/ 0 w 88"/>
                                  <a:gd name="T3" fmla="*/ 0 h 49"/>
                                  <a:gd name="T4" fmla="*/ 0 w 88"/>
                                  <a:gd name="T5" fmla="*/ 0 h 49"/>
                                  <a:gd name="T6" fmla="*/ 1 w 88"/>
                                  <a:gd name="T7" fmla="*/ 0 h 49"/>
                                  <a:gd name="T8" fmla="*/ 1 w 88"/>
                                  <a:gd name="T9" fmla="*/ 0 h 49"/>
                                  <a:gd name="T10" fmla="*/ 1 w 88"/>
                                  <a:gd name="T11" fmla="*/ 0 h 49"/>
                                  <a:gd name="T12" fmla="*/ 1 w 88"/>
                                  <a:gd name="T13" fmla="*/ 0 h 49"/>
                                  <a:gd name="T14" fmla="*/ 1 w 88"/>
                                  <a:gd name="T15" fmla="*/ 0 h 49"/>
                                  <a:gd name="T16" fmla="*/ 1 w 88"/>
                                  <a:gd name="T17" fmla="*/ 0 h 49"/>
                                  <a:gd name="T18" fmla="*/ 1 w 88"/>
                                  <a:gd name="T19" fmla="*/ 0 h 49"/>
                                  <a:gd name="T20" fmla="*/ 0 w 88"/>
                                  <a:gd name="T21" fmla="*/ 0 h 49"/>
                                  <a:gd name="T22" fmla="*/ 0 w 88"/>
                                  <a:gd name="T23" fmla="*/ 0 h 49"/>
                                  <a:gd name="T24" fmla="*/ 0 w 88"/>
                                  <a:gd name="T25" fmla="*/ 0 h 49"/>
                                  <a:gd name="T26" fmla="*/ 0 w 88"/>
                                  <a:gd name="T27" fmla="*/ 0 h 49"/>
                                  <a:gd name="T28" fmla="*/ 0 w 88"/>
                                  <a:gd name="T29" fmla="*/ 0 h 49"/>
                                  <a:gd name="T30" fmla="*/ 0 w 88"/>
                                  <a:gd name="T31" fmla="*/ 0 h 49"/>
                                  <a:gd name="T32" fmla="*/ 0 w 88"/>
                                  <a:gd name="T33" fmla="*/ 0 h 49"/>
                                  <a:gd name="T34" fmla="*/ 0 w 88"/>
                                  <a:gd name="T35" fmla="*/ 0 h 49"/>
                                  <a:gd name="T36" fmla="*/ 0 w 88"/>
                                  <a:gd name="T37" fmla="*/ 0 h 49"/>
                                  <a:gd name="T38" fmla="*/ 0 w 88"/>
                                  <a:gd name="T39" fmla="*/ 0 h 49"/>
                                  <a:gd name="T40" fmla="*/ 0 w 88"/>
                                  <a:gd name="T41" fmla="*/ 0 h 49"/>
                                  <a:gd name="T42" fmla="*/ 0 w 88"/>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8"/>
                                  <a:gd name="T67" fmla="*/ 0 h 49"/>
                                  <a:gd name="T68" fmla="*/ 88 w 8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8" h="49">
                                    <a:moveTo>
                                      <a:pt x="37" y="2"/>
                                    </a:moveTo>
                                    <a:lnTo>
                                      <a:pt x="48" y="0"/>
                                    </a:lnTo>
                                    <a:lnTo>
                                      <a:pt x="60" y="0"/>
                                    </a:lnTo>
                                    <a:lnTo>
                                      <a:pt x="68" y="1"/>
                                    </a:lnTo>
                                    <a:lnTo>
                                      <a:pt x="79" y="6"/>
                                    </a:lnTo>
                                    <a:lnTo>
                                      <a:pt x="85" y="10"/>
                                    </a:lnTo>
                                    <a:lnTo>
                                      <a:pt x="88" y="19"/>
                                    </a:lnTo>
                                    <a:lnTo>
                                      <a:pt x="85" y="29"/>
                                    </a:lnTo>
                                    <a:lnTo>
                                      <a:pt x="79" y="37"/>
                                    </a:lnTo>
                                    <a:lnTo>
                                      <a:pt x="70" y="41"/>
                                    </a:lnTo>
                                    <a:lnTo>
                                      <a:pt x="61" y="45"/>
                                    </a:lnTo>
                                    <a:lnTo>
                                      <a:pt x="48" y="47"/>
                                    </a:lnTo>
                                    <a:lnTo>
                                      <a:pt x="36" y="49"/>
                                    </a:lnTo>
                                    <a:lnTo>
                                      <a:pt x="23" y="49"/>
                                    </a:lnTo>
                                    <a:lnTo>
                                      <a:pt x="12" y="47"/>
                                    </a:lnTo>
                                    <a:lnTo>
                                      <a:pt x="3" y="42"/>
                                    </a:lnTo>
                                    <a:lnTo>
                                      <a:pt x="0" y="35"/>
                                    </a:lnTo>
                                    <a:lnTo>
                                      <a:pt x="1" y="25"/>
                                    </a:lnTo>
                                    <a:lnTo>
                                      <a:pt x="6" y="16"/>
                                    </a:lnTo>
                                    <a:lnTo>
                                      <a:pt x="16" y="9"/>
                                    </a:lnTo>
                                    <a:lnTo>
                                      <a:pt x="25" y="5"/>
                                    </a:lnTo>
                                    <a:lnTo>
                                      <a:pt x="37" y="2"/>
                                    </a:lnTo>
                                    <a:close/>
                                  </a:path>
                                </a:pathLst>
                              </a:custGeom>
                              <a:solidFill>
                                <a:srgbClr val="A000A0"/>
                              </a:solidFill>
                              <a:ln w="9525">
                                <a:noFill/>
                                <a:round/>
                                <a:headEnd/>
                                <a:tailEnd/>
                              </a:ln>
                            </p:spPr>
                            <p:txBody>
                              <a:bodyPr/>
                              <a:lstStyle/>
                              <a:p>
                                <a:endParaRPr lang="cs-CZ"/>
                              </a:p>
                            </p:txBody>
                          </p:sp>
                          <p:sp>
                            <p:nvSpPr>
                              <p:cNvPr id="22743" name="Freeform 96"/>
                              <p:cNvSpPr>
                                <a:spLocks/>
                              </p:cNvSpPr>
                              <p:nvPr/>
                            </p:nvSpPr>
                            <p:spPr bwMode="auto">
                              <a:xfrm>
                                <a:off x="2222" y="1676"/>
                                <a:ext cx="18" cy="9"/>
                              </a:xfrm>
                              <a:custGeom>
                                <a:avLst/>
                                <a:gdLst>
                                  <a:gd name="T0" fmla="*/ 0 w 87"/>
                                  <a:gd name="T1" fmla="*/ 0 h 49"/>
                                  <a:gd name="T2" fmla="*/ 0 w 87"/>
                                  <a:gd name="T3" fmla="*/ 0 h 49"/>
                                  <a:gd name="T4" fmla="*/ 0 w 87"/>
                                  <a:gd name="T5" fmla="*/ 0 h 49"/>
                                  <a:gd name="T6" fmla="*/ 1 w 87"/>
                                  <a:gd name="T7" fmla="*/ 0 h 49"/>
                                  <a:gd name="T8" fmla="*/ 1 w 87"/>
                                  <a:gd name="T9" fmla="*/ 0 h 49"/>
                                  <a:gd name="T10" fmla="*/ 1 w 87"/>
                                  <a:gd name="T11" fmla="*/ 0 h 49"/>
                                  <a:gd name="T12" fmla="*/ 1 w 87"/>
                                  <a:gd name="T13" fmla="*/ 0 h 49"/>
                                  <a:gd name="T14" fmla="*/ 1 w 87"/>
                                  <a:gd name="T15" fmla="*/ 0 h 49"/>
                                  <a:gd name="T16" fmla="*/ 1 w 87"/>
                                  <a:gd name="T17" fmla="*/ 0 h 49"/>
                                  <a:gd name="T18" fmla="*/ 1 w 87"/>
                                  <a:gd name="T19" fmla="*/ 0 h 49"/>
                                  <a:gd name="T20" fmla="*/ 0 w 87"/>
                                  <a:gd name="T21" fmla="*/ 0 h 49"/>
                                  <a:gd name="T22" fmla="*/ 0 w 87"/>
                                  <a:gd name="T23" fmla="*/ 0 h 49"/>
                                  <a:gd name="T24" fmla="*/ 0 w 87"/>
                                  <a:gd name="T25" fmla="*/ 0 h 49"/>
                                  <a:gd name="T26" fmla="*/ 0 w 87"/>
                                  <a:gd name="T27" fmla="*/ 0 h 49"/>
                                  <a:gd name="T28" fmla="*/ 0 w 87"/>
                                  <a:gd name="T29" fmla="*/ 0 h 49"/>
                                  <a:gd name="T30" fmla="*/ 0 w 87"/>
                                  <a:gd name="T31" fmla="*/ 0 h 49"/>
                                  <a:gd name="T32" fmla="*/ 0 w 87"/>
                                  <a:gd name="T33" fmla="*/ 0 h 49"/>
                                  <a:gd name="T34" fmla="*/ 0 w 87"/>
                                  <a:gd name="T35" fmla="*/ 0 h 49"/>
                                  <a:gd name="T36" fmla="*/ 0 w 87"/>
                                  <a:gd name="T37" fmla="*/ 0 h 49"/>
                                  <a:gd name="T38" fmla="*/ 0 w 87"/>
                                  <a:gd name="T39" fmla="*/ 0 h 49"/>
                                  <a:gd name="T40" fmla="*/ 0 w 87"/>
                                  <a:gd name="T41" fmla="*/ 0 h 49"/>
                                  <a:gd name="T42" fmla="*/ 0 w 87"/>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
                                  <a:gd name="T67" fmla="*/ 0 h 49"/>
                                  <a:gd name="T68" fmla="*/ 87 w 8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 h="49">
                                    <a:moveTo>
                                      <a:pt x="36" y="47"/>
                                    </a:moveTo>
                                    <a:lnTo>
                                      <a:pt x="47" y="49"/>
                                    </a:lnTo>
                                    <a:lnTo>
                                      <a:pt x="58" y="49"/>
                                    </a:lnTo>
                                    <a:lnTo>
                                      <a:pt x="66" y="48"/>
                                    </a:lnTo>
                                    <a:lnTo>
                                      <a:pt x="78" y="43"/>
                                    </a:lnTo>
                                    <a:lnTo>
                                      <a:pt x="84" y="38"/>
                                    </a:lnTo>
                                    <a:lnTo>
                                      <a:pt x="87" y="30"/>
                                    </a:lnTo>
                                    <a:lnTo>
                                      <a:pt x="84" y="19"/>
                                    </a:lnTo>
                                    <a:lnTo>
                                      <a:pt x="78" y="12"/>
                                    </a:lnTo>
                                    <a:lnTo>
                                      <a:pt x="68" y="8"/>
                                    </a:lnTo>
                                    <a:lnTo>
                                      <a:pt x="59" y="4"/>
                                    </a:lnTo>
                                    <a:lnTo>
                                      <a:pt x="47" y="2"/>
                                    </a:lnTo>
                                    <a:lnTo>
                                      <a:pt x="35" y="0"/>
                                    </a:lnTo>
                                    <a:lnTo>
                                      <a:pt x="21" y="0"/>
                                    </a:lnTo>
                                    <a:lnTo>
                                      <a:pt x="10" y="2"/>
                                    </a:lnTo>
                                    <a:lnTo>
                                      <a:pt x="3" y="7"/>
                                    </a:lnTo>
                                    <a:lnTo>
                                      <a:pt x="0" y="14"/>
                                    </a:lnTo>
                                    <a:lnTo>
                                      <a:pt x="1" y="24"/>
                                    </a:lnTo>
                                    <a:lnTo>
                                      <a:pt x="6" y="33"/>
                                    </a:lnTo>
                                    <a:lnTo>
                                      <a:pt x="14" y="39"/>
                                    </a:lnTo>
                                    <a:lnTo>
                                      <a:pt x="23" y="44"/>
                                    </a:lnTo>
                                    <a:lnTo>
                                      <a:pt x="36" y="47"/>
                                    </a:lnTo>
                                    <a:close/>
                                  </a:path>
                                </a:pathLst>
                              </a:custGeom>
                              <a:solidFill>
                                <a:srgbClr val="A000A0"/>
                              </a:solidFill>
                              <a:ln w="9525">
                                <a:noFill/>
                                <a:round/>
                                <a:headEnd/>
                                <a:tailEnd/>
                              </a:ln>
                            </p:spPr>
                            <p:txBody>
                              <a:bodyPr/>
                              <a:lstStyle/>
                              <a:p>
                                <a:endParaRPr lang="cs-CZ"/>
                              </a:p>
                            </p:txBody>
                          </p:sp>
                          <p:sp>
                            <p:nvSpPr>
                              <p:cNvPr id="22744" name="Freeform 97"/>
                              <p:cNvSpPr>
                                <a:spLocks/>
                              </p:cNvSpPr>
                              <p:nvPr/>
                            </p:nvSpPr>
                            <p:spPr bwMode="auto">
                              <a:xfrm>
                                <a:off x="2245" y="1683"/>
                                <a:ext cx="13" cy="11"/>
                              </a:xfrm>
                              <a:custGeom>
                                <a:avLst/>
                                <a:gdLst>
                                  <a:gd name="T0" fmla="*/ 0 w 68"/>
                                  <a:gd name="T1" fmla="*/ 0 h 56"/>
                                  <a:gd name="T2" fmla="*/ 0 w 68"/>
                                  <a:gd name="T3" fmla="*/ 0 h 56"/>
                                  <a:gd name="T4" fmla="*/ 0 w 68"/>
                                  <a:gd name="T5" fmla="*/ 0 h 56"/>
                                  <a:gd name="T6" fmla="*/ 0 w 68"/>
                                  <a:gd name="T7" fmla="*/ 0 h 56"/>
                                  <a:gd name="T8" fmla="*/ 0 w 68"/>
                                  <a:gd name="T9" fmla="*/ 0 h 56"/>
                                  <a:gd name="T10" fmla="*/ 0 w 68"/>
                                  <a:gd name="T11" fmla="*/ 0 h 56"/>
                                  <a:gd name="T12" fmla="*/ 0 w 68"/>
                                  <a:gd name="T13" fmla="*/ 0 h 56"/>
                                  <a:gd name="T14" fmla="*/ 0 w 68"/>
                                  <a:gd name="T15" fmla="*/ 0 h 56"/>
                                  <a:gd name="T16" fmla="*/ 0 w 68"/>
                                  <a:gd name="T17" fmla="*/ 0 h 56"/>
                                  <a:gd name="T18" fmla="*/ 0 w 68"/>
                                  <a:gd name="T19" fmla="*/ 0 h 56"/>
                                  <a:gd name="T20" fmla="*/ 0 w 68"/>
                                  <a:gd name="T21" fmla="*/ 0 h 56"/>
                                  <a:gd name="T22" fmla="*/ 0 w 68"/>
                                  <a:gd name="T23" fmla="*/ 0 h 56"/>
                                  <a:gd name="T24" fmla="*/ 0 w 68"/>
                                  <a:gd name="T25" fmla="*/ 0 h 56"/>
                                  <a:gd name="T26" fmla="*/ 0 w 68"/>
                                  <a:gd name="T27" fmla="*/ 0 h 56"/>
                                  <a:gd name="T28" fmla="*/ 0 w 68"/>
                                  <a:gd name="T29" fmla="*/ 0 h 56"/>
                                  <a:gd name="T30" fmla="*/ 0 w 68"/>
                                  <a:gd name="T31" fmla="*/ 0 h 56"/>
                                  <a:gd name="T32" fmla="*/ 0 w 68"/>
                                  <a:gd name="T33" fmla="*/ 0 h 56"/>
                                  <a:gd name="T34" fmla="*/ 0 w 68"/>
                                  <a:gd name="T35" fmla="*/ 0 h 56"/>
                                  <a:gd name="T36" fmla="*/ 0 w 68"/>
                                  <a:gd name="T37" fmla="*/ 0 h 56"/>
                                  <a:gd name="T38" fmla="*/ 0 w 68"/>
                                  <a:gd name="T39" fmla="*/ 0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
                                  <a:gd name="T61" fmla="*/ 0 h 56"/>
                                  <a:gd name="T62" fmla="*/ 68 w 68"/>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 h="56">
                                    <a:moveTo>
                                      <a:pt x="34" y="53"/>
                                    </a:moveTo>
                                    <a:lnTo>
                                      <a:pt x="45" y="56"/>
                                    </a:lnTo>
                                    <a:lnTo>
                                      <a:pt x="53" y="56"/>
                                    </a:lnTo>
                                    <a:lnTo>
                                      <a:pt x="61" y="54"/>
                                    </a:lnTo>
                                    <a:lnTo>
                                      <a:pt x="65" y="48"/>
                                    </a:lnTo>
                                    <a:lnTo>
                                      <a:pt x="68" y="40"/>
                                    </a:lnTo>
                                    <a:lnTo>
                                      <a:pt x="66" y="31"/>
                                    </a:lnTo>
                                    <a:lnTo>
                                      <a:pt x="60" y="19"/>
                                    </a:lnTo>
                                    <a:lnTo>
                                      <a:pt x="52" y="11"/>
                                    </a:lnTo>
                                    <a:lnTo>
                                      <a:pt x="41" y="5"/>
                                    </a:lnTo>
                                    <a:lnTo>
                                      <a:pt x="29" y="1"/>
                                    </a:lnTo>
                                    <a:lnTo>
                                      <a:pt x="20" y="0"/>
                                    </a:lnTo>
                                    <a:lnTo>
                                      <a:pt x="12" y="2"/>
                                    </a:lnTo>
                                    <a:lnTo>
                                      <a:pt x="4" y="7"/>
                                    </a:lnTo>
                                    <a:lnTo>
                                      <a:pt x="0" y="14"/>
                                    </a:lnTo>
                                    <a:lnTo>
                                      <a:pt x="1" y="24"/>
                                    </a:lnTo>
                                    <a:lnTo>
                                      <a:pt x="7" y="34"/>
                                    </a:lnTo>
                                    <a:lnTo>
                                      <a:pt x="16" y="41"/>
                                    </a:lnTo>
                                    <a:lnTo>
                                      <a:pt x="25" y="47"/>
                                    </a:lnTo>
                                    <a:lnTo>
                                      <a:pt x="34" y="53"/>
                                    </a:lnTo>
                                    <a:close/>
                                  </a:path>
                                </a:pathLst>
                              </a:custGeom>
                              <a:solidFill>
                                <a:srgbClr val="A000A0"/>
                              </a:solidFill>
                              <a:ln w="9525">
                                <a:noFill/>
                                <a:round/>
                                <a:headEnd/>
                                <a:tailEnd/>
                              </a:ln>
                            </p:spPr>
                            <p:txBody>
                              <a:bodyPr/>
                              <a:lstStyle/>
                              <a:p>
                                <a:endParaRPr lang="cs-CZ"/>
                              </a:p>
                            </p:txBody>
                          </p:sp>
                          <p:sp>
                            <p:nvSpPr>
                              <p:cNvPr id="22745" name="Freeform 98"/>
                              <p:cNvSpPr>
                                <a:spLocks/>
                              </p:cNvSpPr>
                              <p:nvPr/>
                            </p:nvSpPr>
                            <p:spPr bwMode="auto">
                              <a:xfrm>
                                <a:off x="2260" y="1697"/>
                                <a:ext cx="12" cy="13"/>
                              </a:xfrm>
                              <a:custGeom>
                                <a:avLst/>
                                <a:gdLst>
                                  <a:gd name="T0" fmla="*/ 0 w 57"/>
                                  <a:gd name="T1" fmla="*/ 0 h 65"/>
                                  <a:gd name="T2" fmla="*/ 0 w 57"/>
                                  <a:gd name="T3" fmla="*/ 1 h 65"/>
                                  <a:gd name="T4" fmla="*/ 0 w 57"/>
                                  <a:gd name="T5" fmla="*/ 1 h 65"/>
                                  <a:gd name="T6" fmla="*/ 0 w 57"/>
                                  <a:gd name="T7" fmla="*/ 0 h 65"/>
                                  <a:gd name="T8" fmla="*/ 1 w 57"/>
                                  <a:gd name="T9" fmla="*/ 0 h 65"/>
                                  <a:gd name="T10" fmla="*/ 1 w 57"/>
                                  <a:gd name="T11" fmla="*/ 0 h 65"/>
                                  <a:gd name="T12" fmla="*/ 0 w 57"/>
                                  <a:gd name="T13" fmla="*/ 0 h 65"/>
                                  <a:gd name="T14" fmla="*/ 0 w 57"/>
                                  <a:gd name="T15" fmla="*/ 0 h 65"/>
                                  <a:gd name="T16" fmla="*/ 0 w 57"/>
                                  <a:gd name="T17" fmla="*/ 0 h 65"/>
                                  <a:gd name="T18" fmla="*/ 0 w 57"/>
                                  <a:gd name="T19" fmla="*/ 0 h 65"/>
                                  <a:gd name="T20" fmla="*/ 0 w 57"/>
                                  <a:gd name="T21" fmla="*/ 0 h 65"/>
                                  <a:gd name="T22" fmla="*/ 0 w 57"/>
                                  <a:gd name="T23" fmla="*/ 0 h 65"/>
                                  <a:gd name="T24" fmla="*/ 0 w 57"/>
                                  <a:gd name="T25" fmla="*/ 0 h 65"/>
                                  <a:gd name="T26" fmla="*/ 0 w 57"/>
                                  <a:gd name="T27" fmla="*/ 0 h 65"/>
                                  <a:gd name="T28" fmla="*/ 0 w 57"/>
                                  <a:gd name="T29" fmla="*/ 0 h 65"/>
                                  <a:gd name="T30" fmla="*/ 0 w 57"/>
                                  <a:gd name="T31" fmla="*/ 0 h 65"/>
                                  <a:gd name="T32" fmla="*/ 0 w 57"/>
                                  <a:gd name="T33" fmla="*/ 0 h 65"/>
                                  <a:gd name="T34" fmla="*/ 0 w 57"/>
                                  <a:gd name="T35" fmla="*/ 0 h 65"/>
                                  <a:gd name="T36" fmla="*/ 0 w 57"/>
                                  <a:gd name="T37" fmla="*/ 0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65"/>
                                  <a:gd name="T59" fmla="*/ 57 w 5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65">
                                    <a:moveTo>
                                      <a:pt x="24" y="61"/>
                                    </a:moveTo>
                                    <a:lnTo>
                                      <a:pt x="35" y="65"/>
                                    </a:lnTo>
                                    <a:lnTo>
                                      <a:pt x="45" y="64"/>
                                    </a:lnTo>
                                    <a:lnTo>
                                      <a:pt x="52" y="59"/>
                                    </a:lnTo>
                                    <a:lnTo>
                                      <a:pt x="57" y="48"/>
                                    </a:lnTo>
                                    <a:lnTo>
                                      <a:pt x="55" y="34"/>
                                    </a:lnTo>
                                    <a:lnTo>
                                      <a:pt x="52" y="23"/>
                                    </a:lnTo>
                                    <a:lnTo>
                                      <a:pt x="46" y="14"/>
                                    </a:lnTo>
                                    <a:lnTo>
                                      <a:pt x="40" y="6"/>
                                    </a:lnTo>
                                    <a:lnTo>
                                      <a:pt x="29" y="1"/>
                                    </a:lnTo>
                                    <a:lnTo>
                                      <a:pt x="21" y="0"/>
                                    </a:lnTo>
                                    <a:lnTo>
                                      <a:pt x="11" y="2"/>
                                    </a:lnTo>
                                    <a:lnTo>
                                      <a:pt x="3" y="7"/>
                                    </a:lnTo>
                                    <a:lnTo>
                                      <a:pt x="0" y="15"/>
                                    </a:lnTo>
                                    <a:lnTo>
                                      <a:pt x="1" y="24"/>
                                    </a:lnTo>
                                    <a:lnTo>
                                      <a:pt x="3" y="34"/>
                                    </a:lnTo>
                                    <a:lnTo>
                                      <a:pt x="9" y="44"/>
                                    </a:lnTo>
                                    <a:lnTo>
                                      <a:pt x="17" y="53"/>
                                    </a:lnTo>
                                    <a:lnTo>
                                      <a:pt x="24" y="61"/>
                                    </a:lnTo>
                                    <a:close/>
                                  </a:path>
                                </a:pathLst>
                              </a:custGeom>
                              <a:solidFill>
                                <a:srgbClr val="A000A0"/>
                              </a:solidFill>
                              <a:ln w="9525">
                                <a:noFill/>
                                <a:round/>
                                <a:headEnd/>
                                <a:tailEnd/>
                              </a:ln>
                            </p:spPr>
                            <p:txBody>
                              <a:bodyPr/>
                              <a:lstStyle/>
                              <a:p>
                                <a:endParaRPr lang="cs-CZ"/>
                              </a:p>
                            </p:txBody>
                          </p:sp>
                        </p:grpSp>
                      </p:grpSp>
                      <p:grpSp>
                        <p:nvGrpSpPr>
                          <p:cNvPr id="22636" name="Group 99"/>
                          <p:cNvGrpSpPr>
                            <a:grpSpLocks/>
                          </p:cNvGrpSpPr>
                          <p:nvPr/>
                        </p:nvGrpSpPr>
                        <p:grpSpPr bwMode="auto">
                          <a:xfrm>
                            <a:off x="2223" y="1728"/>
                            <a:ext cx="82" cy="131"/>
                            <a:chOff x="2223" y="1728"/>
                            <a:chExt cx="82" cy="131"/>
                          </a:xfrm>
                        </p:grpSpPr>
                        <p:sp>
                          <p:nvSpPr>
                            <p:cNvPr id="22737" name="Freeform 100"/>
                            <p:cNvSpPr>
                              <a:spLocks/>
                            </p:cNvSpPr>
                            <p:nvPr/>
                          </p:nvSpPr>
                          <p:spPr bwMode="auto">
                            <a:xfrm>
                              <a:off x="2259" y="1729"/>
                              <a:ext cx="46" cy="82"/>
                            </a:xfrm>
                            <a:custGeom>
                              <a:avLst/>
                              <a:gdLst>
                                <a:gd name="T0" fmla="*/ 0 w 229"/>
                                <a:gd name="T1" fmla="*/ 0 h 410"/>
                                <a:gd name="T2" fmla="*/ 0 w 229"/>
                                <a:gd name="T3" fmla="*/ 0 h 410"/>
                                <a:gd name="T4" fmla="*/ 0 w 229"/>
                                <a:gd name="T5" fmla="*/ 1 h 410"/>
                                <a:gd name="T6" fmla="*/ 0 w 229"/>
                                <a:gd name="T7" fmla="*/ 1 h 410"/>
                                <a:gd name="T8" fmla="*/ 0 w 229"/>
                                <a:gd name="T9" fmla="*/ 1 h 410"/>
                                <a:gd name="T10" fmla="*/ 0 w 229"/>
                                <a:gd name="T11" fmla="*/ 1 h 410"/>
                                <a:gd name="T12" fmla="*/ 0 w 229"/>
                                <a:gd name="T13" fmla="*/ 2 h 410"/>
                                <a:gd name="T14" fmla="*/ 0 w 229"/>
                                <a:gd name="T15" fmla="*/ 2 h 410"/>
                                <a:gd name="T16" fmla="*/ 0 w 229"/>
                                <a:gd name="T17" fmla="*/ 2 h 410"/>
                                <a:gd name="T18" fmla="*/ 1 w 229"/>
                                <a:gd name="T19" fmla="*/ 2 h 410"/>
                                <a:gd name="T20" fmla="*/ 1 w 229"/>
                                <a:gd name="T21" fmla="*/ 2 h 410"/>
                                <a:gd name="T22" fmla="*/ 1 w 229"/>
                                <a:gd name="T23" fmla="*/ 3 h 410"/>
                                <a:gd name="T24" fmla="*/ 1 w 229"/>
                                <a:gd name="T25" fmla="*/ 3 h 410"/>
                                <a:gd name="T26" fmla="*/ 2 w 229"/>
                                <a:gd name="T27" fmla="*/ 3 h 410"/>
                                <a:gd name="T28" fmla="*/ 2 w 229"/>
                                <a:gd name="T29" fmla="*/ 3 h 410"/>
                                <a:gd name="T30" fmla="*/ 2 w 229"/>
                                <a:gd name="T31" fmla="*/ 3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9"/>
                                <a:gd name="T49" fmla="*/ 0 h 410"/>
                                <a:gd name="T50" fmla="*/ 229 w 229"/>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9" h="410">
                                  <a:moveTo>
                                    <a:pt x="27" y="0"/>
                                  </a:moveTo>
                                  <a:lnTo>
                                    <a:pt x="17" y="28"/>
                                  </a:lnTo>
                                  <a:lnTo>
                                    <a:pt x="8" y="64"/>
                                  </a:lnTo>
                                  <a:lnTo>
                                    <a:pt x="3" y="103"/>
                                  </a:lnTo>
                                  <a:lnTo>
                                    <a:pt x="0" y="137"/>
                                  </a:lnTo>
                                  <a:lnTo>
                                    <a:pt x="5" y="166"/>
                                  </a:lnTo>
                                  <a:lnTo>
                                    <a:pt x="14" y="190"/>
                                  </a:lnTo>
                                  <a:lnTo>
                                    <a:pt x="30" y="215"/>
                                  </a:lnTo>
                                  <a:lnTo>
                                    <a:pt x="52" y="245"/>
                                  </a:lnTo>
                                  <a:lnTo>
                                    <a:pt x="82" y="272"/>
                                  </a:lnTo>
                                  <a:lnTo>
                                    <a:pt x="122" y="304"/>
                                  </a:lnTo>
                                  <a:lnTo>
                                    <a:pt x="152" y="329"/>
                                  </a:lnTo>
                                  <a:lnTo>
                                    <a:pt x="176" y="347"/>
                                  </a:lnTo>
                                  <a:lnTo>
                                    <a:pt x="192" y="366"/>
                                  </a:lnTo>
                                  <a:lnTo>
                                    <a:pt x="213" y="389"/>
                                  </a:lnTo>
                                  <a:lnTo>
                                    <a:pt x="229" y="410"/>
                                  </a:lnTo>
                                </a:path>
                              </a:pathLst>
                            </a:custGeom>
                            <a:noFill/>
                            <a:ln w="4763">
                              <a:solidFill>
                                <a:srgbClr val="FFC0C0"/>
                              </a:solidFill>
                              <a:round/>
                              <a:headEnd/>
                              <a:tailEnd/>
                            </a:ln>
                          </p:spPr>
                          <p:txBody>
                            <a:bodyPr/>
                            <a:lstStyle/>
                            <a:p>
                              <a:endParaRPr lang="cs-CZ"/>
                            </a:p>
                          </p:txBody>
                        </p:sp>
                        <p:sp>
                          <p:nvSpPr>
                            <p:cNvPr id="22738" name="Freeform 101"/>
                            <p:cNvSpPr>
                              <a:spLocks/>
                            </p:cNvSpPr>
                            <p:nvPr/>
                          </p:nvSpPr>
                          <p:spPr bwMode="auto">
                            <a:xfrm>
                              <a:off x="2223" y="1756"/>
                              <a:ext cx="44" cy="78"/>
                            </a:xfrm>
                            <a:custGeom>
                              <a:avLst/>
                              <a:gdLst>
                                <a:gd name="T0" fmla="*/ 0 w 216"/>
                                <a:gd name="T1" fmla="*/ 0 h 391"/>
                                <a:gd name="T2" fmla="*/ 0 w 216"/>
                                <a:gd name="T3" fmla="*/ 0 h 391"/>
                                <a:gd name="T4" fmla="*/ 0 w 216"/>
                                <a:gd name="T5" fmla="*/ 0 h 391"/>
                                <a:gd name="T6" fmla="*/ 1 w 216"/>
                                <a:gd name="T7" fmla="*/ 0 h 391"/>
                                <a:gd name="T8" fmla="*/ 1 w 216"/>
                                <a:gd name="T9" fmla="*/ 0 h 391"/>
                                <a:gd name="T10" fmla="*/ 1 w 216"/>
                                <a:gd name="T11" fmla="*/ 0 h 391"/>
                                <a:gd name="T12" fmla="*/ 1 w 216"/>
                                <a:gd name="T13" fmla="*/ 1 h 391"/>
                                <a:gd name="T14" fmla="*/ 1 w 216"/>
                                <a:gd name="T15" fmla="*/ 1 h 391"/>
                                <a:gd name="T16" fmla="*/ 1 w 216"/>
                                <a:gd name="T17" fmla="*/ 1 h 391"/>
                                <a:gd name="T18" fmla="*/ 1 w 216"/>
                                <a:gd name="T19" fmla="*/ 1 h 391"/>
                                <a:gd name="T20" fmla="*/ 1 w 216"/>
                                <a:gd name="T21" fmla="*/ 1 h 391"/>
                                <a:gd name="T22" fmla="*/ 1 w 216"/>
                                <a:gd name="T23" fmla="*/ 2 h 391"/>
                                <a:gd name="T24" fmla="*/ 1 w 216"/>
                                <a:gd name="T25" fmla="*/ 2 h 391"/>
                                <a:gd name="T26" fmla="*/ 2 w 216"/>
                                <a:gd name="T27" fmla="*/ 3 h 391"/>
                                <a:gd name="T28" fmla="*/ 2 w 216"/>
                                <a:gd name="T29" fmla="*/ 3 h 391"/>
                                <a:gd name="T30" fmla="*/ 2 w 216"/>
                                <a:gd name="T31" fmla="*/ 3 h 391"/>
                                <a:gd name="T32" fmla="*/ 2 w 216"/>
                                <a:gd name="T33" fmla="*/ 3 h 391"/>
                                <a:gd name="T34" fmla="*/ 2 w 216"/>
                                <a:gd name="T35" fmla="*/ 3 h 3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6"/>
                                <a:gd name="T55" fmla="*/ 0 h 391"/>
                                <a:gd name="T56" fmla="*/ 216 w 216"/>
                                <a:gd name="T57" fmla="*/ 391 h 39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6" h="391">
                                  <a:moveTo>
                                    <a:pt x="0" y="0"/>
                                  </a:moveTo>
                                  <a:lnTo>
                                    <a:pt x="24" y="4"/>
                                  </a:lnTo>
                                  <a:lnTo>
                                    <a:pt x="47" y="9"/>
                                  </a:lnTo>
                                  <a:lnTo>
                                    <a:pt x="73" y="18"/>
                                  </a:lnTo>
                                  <a:lnTo>
                                    <a:pt x="93" y="29"/>
                                  </a:lnTo>
                                  <a:lnTo>
                                    <a:pt x="112" y="41"/>
                                  </a:lnTo>
                                  <a:lnTo>
                                    <a:pt x="128" y="65"/>
                                  </a:lnTo>
                                  <a:lnTo>
                                    <a:pt x="142" y="87"/>
                                  </a:lnTo>
                                  <a:lnTo>
                                    <a:pt x="152" y="114"/>
                                  </a:lnTo>
                                  <a:lnTo>
                                    <a:pt x="162" y="146"/>
                                  </a:lnTo>
                                  <a:lnTo>
                                    <a:pt x="171" y="182"/>
                                  </a:lnTo>
                                  <a:lnTo>
                                    <a:pt x="174" y="222"/>
                                  </a:lnTo>
                                  <a:lnTo>
                                    <a:pt x="177" y="276"/>
                                  </a:lnTo>
                                  <a:lnTo>
                                    <a:pt x="180" y="314"/>
                                  </a:lnTo>
                                  <a:lnTo>
                                    <a:pt x="188" y="347"/>
                                  </a:lnTo>
                                  <a:lnTo>
                                    <a:pt x="201" y="372"/>
                                  </a:lnTo>
                                  <a:lnTo>
                                    <a:pt x="216" y="391"/>
                                  </a:lnTo>
                                  <a:lnTo>
                                    <a:pt x="214" y="390"/>
                                  </a:lnTo>
                                </a:path>
                              </a:pathLst>
                            </a:custGeom>
                            <a:noFill/>
                            <a:ln w="4763">
                              <a:solidFill>
                                <a:srgbClr val="FFC0C0"/>
                              </a:solidFill>
                              <a:round/>
                              <a:headEnd/>
                              <a:tailEnd/>
                            </a:ln>
                          </p:spPr>
                          <p:txBody>
                            <a:bodyPr/>
                            <a:lstStyle/>
                            <a:p>
                              <a:endParaRPr lang="cs-CZ"/>
                            </a:p>
                          </p:txBody>
                        </p:sp>
                        <p:sp>
                          <p:nvSpPr>
                            <p:cNvPr id="22739" name="Freeform 102"/>
                            <p:cNvSpPr>
                              <a:spLocks/>
                            </p:cNvSpPr>
                            <p:nvPr/>
                          </p:nvSpPr>
                          <p:spPr bwMode="auto">
                            <a:xfrm>
                              <a:off x="2225" y="1728"/>
                              <a:ext cx="74" cy="131"/>
                            </a:xfrm>
                            <a:custGeom>
                              <a:avLst/>
                              <a:gdLst>
                                <a:gd name="T0" fmla="*/ 0 w 371"/>
                                <a:gd name="T1" fmla="*/ 0 h 657"/>
                                <a:gd name="T2" fmla="*/ 0 w 371"/>
                                <a:gd name="T3" fmla="*/ 0 h 657"/>
                                <a:gd name="T4" fmla="*/ 0 w 371"/>
                                <a:gd name="T5" fmla="*/ 0 h 657"/>
                                <a:gd name="T6" fmla="*/ 1 w 371"/>
                                <a:gd name="T7" fmla="*/ 1 h 657"/>
                                <a:gd name="T8" fmla="*/ 1 w 371"/>
                                <a:gd name="T9" fmla="*/ 1 h 657"/>
                                <a:gd name="T10" fmla="*/ 1 w 371"/>
                                <a:gd name="T11" fmla="*/ 1 h 657"/>
                                <a:gd name="T12" fmla="*/ 1 w 371"/>
                                <a:gd name="T13" fmla="*/ 2 h 657"/>
                                <a:gd name="T14" fmla="*/ 1 w 371"/>
                                <a:gd name="T15" fmla="*/ 2 h 657"/>
                                <a:gd name="T16" fmla="*/ 2 w 371"/>
                                <a:gd name="T17" fmla="*/ 2 h 657"/>
                                <a:gd name="T18" fmla="*/ 2 w 371"/>
                                <a:gd name="T19" fmla="*/ 2 h 657"/>
                                <a:gd name="T20" fmla="*/ 2 w 371"/>
                                <a:gd name="T21" fmla="*/ 3 h 657"/>
                                <a:gd name="T22" fmla="*/ 2 w 371"/>
                                <a:gd name="T23" fmla="*/ 3 h 657"/>
                                <a:gd name="T24" fmla="*/ 2 w 371"/>
                                <a:gd name="T25" fmla="*/ 4 h 657"/>
                                <a:gd name="T26" fmla="*/ 2 w 371"/>
                                <a:gd name="T27" fmla="*/ 4 h 657"/>
                                <a:gd name="T28" fmla="*/ 2 w 371"/>
                                <a:gd name="T29" fmla="*/ 4 h 657"/>
                                <a:gd name="T30" fmla="*/ 2 w 371"/>
                                <a:gd name="T31" fmla="*/ 5 h 657"/>
                                <a:gd name="T32" fmla="*/ 3 w 371"/>
                                <a:gd name="T33" fmla="*/ 5 h 657"/>
                                <a:gd name="T34" fmla="*/ 3 w 371"/>
                                <a:gd name="T35" fmla="*/ 5 h 6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1"/>
                                <a:gd name="T55" fmla="*/ 0 h 657"/>
                                <a:gd name="T56" fmla="*/ 371 w 371"/>
                                <a:gd name="T57" fmla="*/ 657 h 6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1" h="657">
                                  <a:moveTo>
                                    <a:pt x="0" y="0"/>
                                  </a:moveTo>
                                  <a:lnTo>
                                    <a:pt x="26" y="25"/>
                                  </a:lnTo>
                                  <a:lnTo>
                                    <a:pt x="60" y="56"/>
                                  </a:lnTo>
                                  <a:lnTo>
                                    <a:pt x="84" y="86"/>
                                  </a:lnTo>
                                  <a:lnTo>
                                    <a:pt x="108" y="120"/>
                                  </a:lnTo>
                                  <a:lnTo>
                                    <a:pt x="132" y="159"/>
                                  </a:lnTo>
                                  <a:lnTo>
                                    <a:pt x="154" y="196"/>
                                  </a:lnTo>
                                  <a:lnTo>
                                    <a:pt x="176" y="236"/>
                                  </a:lnTo>
                                  <a:lnTo>
                                    <a:pt x="195" y="272"/>
                                  </a:lnTo>
                                  <a:lnTo>
                                    <a:pt x="213" y="313"/>
                                  </a:lnTo>
                                  <a:lnTo>
                                    <a:pt x="230" y="357"/>
                                  </a:lnTo>
                                  <a:lnTo>
                                    <a:pt x="247" y="409"/>
                                  </a:lnTo>
                                  <a:lnTo>
                                    <a:pt x="261" y="452"/>
                                  </a:lnTo>
                                  <a:lnTo>
                                    <a:pt x="277" y="496"/>
                                  </a:lnTo>
                                  <a:lnTo>
                                    <a:pt x="292" y="533"/>
                                  </a:lnTo>
                                  <a:lnTo>
                                    <a:pt x="312" y="577"/>
                                  </a:lnTo>
                                  <a:lnTo>
                                    <a:pt x="338" y="616"/>
                                  </a:lnTo>
                                  <a:lnTo>
                                    <a:pt x="371" y="657"/>
                                  </a:lnTo>
                                </a:path>
                              </a:pathLst>
                            </a:custGeom>
                            <a:noFill/>
                            <a:ln w="4763">
                              <a:solidFill>
                                <a:srgbClr val="FFC0C0"/>
                              </a:solidFill>
                              <a:round/>
                              <a:headEnd/>
                              <a:tailEnd/>
                            </a:ln>
                          </p:spPr>
                          <p:txBody>
                            <a:bodyPr/>
                            <a:lstStyle/>
                            <a:p>
                              <a:endParaRPr lang="cs-CZ"/>
                            </a:p>
                          </p:txBody>
                        </p:sp>
                      </p:grpSp>
                    </p:grpSp>
                    <p:grpSp>
                      <p:nvGrpSpPr>
                        <p:cNvPr id="22637" name="Group 103"/>
                        <p:cNvGrpSpPr>
                          <a:grpSpLocks/>
                        </p:cNvGrpSpPr>
                        <p:nvPr/>
                      </p:nvGrpSpPr>
                      <p:grpSpPr bwMode="auto">
                        <a:xfrm>
                          <a:off x="2045" y="1723"/>
                          <a:ext cx="244" cy="215"/>
                          <a:chOff x="2045" y="1723"/>
                          <a:chExt cx="244" cy="215"/>
                        </a:xfrm>
                      </p:grpSpPr>
                      <p:grpSp>
                        <p:nvGrpSpPr>
                          <p:cNvPr id="22642" name="Group 104"/>
                          <p:cNvGrpSpPr>
                            <a:grpSpLocks/>
                          </p:cNvGrpSpPr>
                          <p:nvPr/>
                        </p:nvGrpSpPr>
                        <p:grpSpPr bwMode="auto">
                          <a:xfrm>
                            <a:off x="2045" y="1723"/>
                            <a:ext cx="244" cy="215"/>
                            <a:chOff x="2045" y="1723"/>
                            <a:chExt cx="244" cy="215"/>
                          </a:xfrm>
                        </p:grpSpPr>
                        <p:grpSp>
                          <p:nvGrpSpPr>
                            <p:cNvPr id="22643" name="Group 105"/>
                            <p:cNvGrpSpPr>
                              <a:grpSpLocks/>
                            </p:cNvGrpSpPr>
                            <p:nvPr/>
                          </p:nvGrpSpPr>
                          <p:grpSpPr bwMode="auto">
                            <a:xfrm>
                              <a:off x="2045" y="1723"/>
                              <a:ext cx="244" cy="215"/>
                              <a:chOff x="2045" y="1723"/>
                              <a:chExt cx="244" cy="215"/>
                            </a:xfrm>
                          </p:grpSpPr>
                          <p:grpSp>
                            <p:nvGrpSpPr>
                              <p:cNvPr id="22645" name="Group 106"/>
                              <p:cNvGrpSpPr>
                                <a:grpSpLocks/>
                              </p:cNvGrpSpPr>
                              <p:nvPr/>
                            </p:nvGrpSpPr>
                            <p:grpSpPr bwMode="auto">
                              <a:xfrm>
                                <a:off x="2045" y="1723"/>
                                <a:ext cx="244" cy="215"/>
                                <a:chOff x="2045" y="1723"/>
                                <a:chExt cx="244" cy="215"/>
                              </a:xfrm>
                            </p:grpSpPr>
                            <p:grpSp>
                              <p:nvGrpSpPr>
                                <p:cNvPr id="22649" name="Group 107"/>
                                <p:cNvGrpSpPr>
                                  <a:grpSpLocks/>
                                </p:cNvGrpSpPr>
                                <p:nvPr/>
                              </p:nvGrpSpPr>
                              <p:grpSpPr bwMode="auto">
                                <a:xfrm>
                                  <a:off x="2045" y="1723"/>
                                  <a:ext cx="244" cy="215"/>
                                  <a:chOff x="2045" y="1723"/>
                                  <a:chExt cx="244" cy="215"/>
                                </a:xfrm>
                              </p:grpSpPr>
                              <p:sp>
                                <p:nvSpPr>
                                  <p:cNvPr id="22731" name="Freeform 108"/>
                                  <p:cNvSpPr>
                                    <a:spLocks/>
                                  </p:cNvSpPr>
                                  <p:nvPr/>
                                </p:nvSpPr>
                                <p:spPr bwMode="auto">
                                  <a:xfrm>
                                    <a:off x="2045" y="1723"/>
                                    <a:ext cx="244" cy="215"/>
                                  </a:xfrm>
                                  <a:custGeom>
                                    <a:avLst/>
                                    <a:gdLst>
                                      <a:gd name="T0" fmla="*/ 1 w 1224"/>
                                      <a:gd name="T1" fmla="*/ 0 h 1076"/>
                                      <a:gd name="T2" fmla="*/ 2 w 1224"/>
                                      <a:gd name="T3" fmla="*/ 0 h 1076"/>
                                      <a:gd name="T4" fmla="*/ 2 w 1224"/>
                                      <a:gd name="T5" fmla="*/ 0 h 1076"/>
                                      <a:gd name="T6" fmla="*/ 3 w 1224"/>
                                      <a:gd name="T7" fmla="*/ 0 h 1076"/>
                                      <a:gd name="T8" fmla="*/ 4 w 1224"/>
                                      <a:gd name="T9" fmla="*/ 0 h 1076"/>
                                      <a:gd name="T10" fmla="*/ 4 w 1224"/>
                                      <a:gd name="T11" fmla="*/ 1 h 1076"/>
                                      <a:gd name="T12" fmla="*/ 5 w 1224"/>
                                      <a:gd name="T13" fmla="*/ 2 h 1076"/>
                                      <a:gd name="T14" fmla="*/ 5 w 1224"/>
                                      <a:gd name="T15" fmla="*/ 2 h 1076"/>
                                      <a:gd name="T16" fmla="*/ 5 w 1224"/>
                                      <a:gd name="T17" fmla="*/ 3 h 1076"/>
                                      <a:gd name="T18" fmla="*/ 5 w 1224"/>
                                      <a:gd name="T19" fmla="*/ 3 h 1076"/>
                                      <a:gd name="T20" fmla="*/ 5 w 1224"/>
                                      <a:gd name="T21" fmla="*/ 3 h 1076"/>
                                      <a:gd name="T22" fmla="*/ 4 w 1224"/>
                                      <a:gd name="T23" fmla="*/ 4 h 1076"/>
                                      <a:gd name="T24" fmla="*/ 4 w 1224"/>
                                      <a:gd name="T25" fmla="*/ 4 h 1076"/>
                                      <a:gd name="T26" fmla="*/ 4 w 1224"/>
                                      <a:gd name="T27" fmla="*/ 4 h 1076"/>
                                      <a:gd name="T28" fmla="*/ 4 w 1224"/>
                                      <a:gd name="T29" fmla="*/ 4 h 1076"/>
                                      <a:gd name="T30" fmla="*/ 5 w 1224"/>
                                      <a:gd name="T31" fmla="*/ 4 h 1076"/>
                                      <a:gd name="T32" fmla="*/ 5 w 1224"/>
                                      <a:gd name="T33" fmla="*/ 4 h 1076"/>
                                      <a:gd name="T34" fmla="*/ 5 w 1224"/>
                                      <a:gd name="T35" fmla="*/ 3 h 1076"/>
                                      <a:gd name="T36" fmla="*/ 5 w 1224"/>
                                      <a:gd name="T37" fmla="*/ 3 h 1076"/>
                                      <a:gd name="T38" fmla="*/ 6 w 1224"/>
                                      <a:gd name="T39" fmla="*/ 3 h 1076"/>
                                      <a:gd name="T40" fmla="*/ 6 w 1224"/>
                                      <a:gd name="T41" fmla="*/ 3 h 1076"/>
                                      <a:gd name="T42" fmla="*/ 6 w 1224"/>
                                      <a:gd name="T43" fmla="*/ 4 h 1076"/>
                                      <a:gd name="T44" fmla="*/ 7 w 1224"/>
                                      <a:gd name="T45" fmla="*/ 5 h 1076"/>
                                      <a:gd name="T46" fmla="*/ 7 w 1224"/>
                                      <a:gd name="T47" fmla="*/ 6 h 1076"/>
                                      <a:gd name="T48" fmla="*/ 8 w 1224"/>
                                      <a:gd name="T49" fmla="*/ 7 h 1076"/>
                                      <a:gd name="T50" fmla="*/ 8 w 1224"/>
                                      <a:gd name="T51" fmla="*/ 7 h 1076"/>
                                      <a:gd name="T52" fmla="*/ 9 w 1224"/>
                                      <a:gd name="T53" fmla="*/ 8 h 1076"/>
                                      <a:gd name="T54" fmla="*/ 10 w 1224"/>
                                      <a:gd name="T55" fmla="*/ 8 h 1076"/>
                                      <a:gd name="T56" fmla="*/ 10 w 1224"/>
                                      <a:gd name="T57" fmla="*/ 8 h 1076"/>
                                      <a:gd name="T58" fmla="*/ 10 w 1224"/>
                                      <a:gd name="T59" fmla="*/ 9 h 1076"/>
                                      <a:gd name="T60" fmla="*/ 9 w 1224"/>
                                      <a:gd name="T61" fmla="*/ 9 h 1076"/>
                                      <a:gd name="T62" fmla="*/ 8 w 1224"/>
                                      <a:gd name="T63" fmla="*/ 9 h 1076"/>
                                      <a:gd name="T64" fmla="*/ 8 w 1224"/>
                                      <a:gd name="T65" fmla="*/ 8 h 1076"/>
                                      <a:gd name="T66" fmla="*/ 7 w 1224"/>
                                      <a:gd name="T67" fmla="*/ 8 h 1076"/>
                                      <a:gd name="T68" fmla="*/ 6 w 1224"/>
                                      <a:gd name="T69" fmla="*/ 8 h 1076"/>
                                      <a:gd name="T70" fmla="*/ 5 w 1224"/>
                                      <a:gd name="T71" fmla="*/ 7 h 1076"/>
                                      <a:gd name="T72" fmla="*/ 4 w 1224"/>
                                      <a:gd name="T73" fmla="*/ 7 h 1076"/>
                                      <a:gd name="T74" fmla="*/ 3 w 1224"/>
                                      <a:gd name="T75" fmla="*/ 6 h 1076"/>
                                      <a:gd name="T76" fmla="*/ 3 w 1224"/>
                                      <a:gd name="T77" fmla="*/ 6 h 1076"/>
                                      <a:gd name="T78" fmla="*/ 2 w 1224"/>
                                      <a:gd name="T79" fmla="*/ 5 h 1076"/>
                                      <a:gd name="T80" fmla="*/ 3 w 1224"/>
                                      <a:gd name="T81" fmla="*/ 5 h 1076"/>
                                      <a:gd name="T82" fmla="*/ 3 w 1224"/>
                                      <a:gd name="T83" fmla="*/ 5 h 1076"/>
                                      <a:gd name="T84" fmla="*/ 3 w 1224"/>
                                      <a:gd name="T85" fmla="*/ 5 h 1076"/>
                                      <a:gd name="T86" fmla="*/ 4 w 1224"/>
                                      <a:gd name="T87" fmla="*/ 5 h 1076"/>
                                      <a:gd name="T88" fmla="*/ 4 w 1224"/>
                                      <a:gd name="T89" fmla="*/ 5 h 1076"/>
                                      <a:gd name="T90" fmla="*/ 4 w 1224"/>
                                      <a:gd name="T91" fmla="*/ 5 h 1076"/>
                                      <a:gd name="T92" fmla="*/ 4 w 1224"/>
                                      <a:gd name="T93" fmla="*/ 5 h 1076"/>
                                      <a:gd name="T94" fmla="*/ 3 w 1224"/>
                                      <a:gd name="T95" fmla="*/ 5 h 1076"/>
                                      <a:gd name="T96" fmla="*/ 3 w 1224"/>
                                      <a:gd name="T97" fmla="*/ 5 h 1076"/>
                                      <a:gd name="T98" fmla="*/ 2 w 1224"/>
                                      <a:gd name="T99" fmla="*/ 5 h 1076"/>
                                      <a:gd name="T100" fmla="*/ 2 w 1224"/>
                                      <a:gd name="T101" fmla="*/ 5 h 1076"/>
                                      <a:gd name="T102" fmla="*/ 1 w 1224"/>
                                      <a:gd name="T103" fmla="*/ 5 h 1076"/>
                                      <a:gd name="T104" fmla="*/ 1 w 1224"/>
                                      <a:gd name="T105" fmla="*/ 4 h 1076"/>
                                      <a:gd name="T106" fmla="*/ 0 w 1224"/>
                                      <a:gd name="T107" fmla="*/ 4 h 1076"/>
                                      <a:gd name="T108" fmla="*/ 0 w 1224"/>
                                      <a:gd name="T109" fmla="*/ 3 h 1076"/>
                                      <a:gd name="T110" fmla="*/ 0 w 1224"/>
                                      <a:gd name="T111" fmla="*/ 3 h 1076"/>
                                      <a:gd name="T112" fmla="*/ 0 w 1224"/>
                                      <a:gd name="T113" fmla="*/ 2 h 1076"/>
                                      <a:gd name="T114" fmla="*/ 1 w 1224"/>
                                      <a:gd name="T115" fmla="*/ 1 h 1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4"/>
                                      <a:gd name="T175" fmla="*/ 0 h 1076"/>
                                      <a:gd name="T176" fmla="*/ 1224 w 1224"/>
                                      <a:gd name="T177" fmla="*/ 1076 h 10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4" h="1076">
                                        <a:moveTo>
                                          <a:pt x="95" y="86"/>
                                        </a:moveTo>
                                        <a:lnTo>
                                          <a:pt x="127" y="60"/>
                                        </a:lnTo>
                                        <a:lnTo>
                                          <a:pt x="158" y="37"/>
                                        </a:lnTo>
                                        <a:lnTo>
                                          <a:pt x="193" y="18"/>
                                        </a:lnTo>
                                        <a:lnTo>
                                          <a:pt x="234" y="6"/>
                                        </a:lnTo>
                                        <a:lnTo>
                                          <a:pt x="269" y="2"/>
                                        </a:lnTo>
                                        <a:lnTo>
                                          <a:pt x="309" y="0"/>
                                        </a:lnTo>
                                        <a:lnTo>
                                          <a:pt x="367" y="5"/>
                                        </a:lnTo>
                                        <a:lnTo>
                                          <a:pt x="424" y="17"/>
                                        </a:lnTo>
                                        <a:lnTo>
                                          <a:pt x="460" y="42"/>
                                        </a:lnTo>
                                        <a:lnTo>
                                          <a:pt x="488" y="77"/>
                                        </a:lnTo>
                                        <a:lnTo>
                                          <a:pt x="512" y="119"/>
                                        </a:lnTo>
                                        <a:lnTo>
                                          <a:pt x="537" y="159"/>
                                        </a:lnTo>
                                        <a:lnTo>
                                          <a:pt x="567" y="193"/>
                                        </a:lnTo>
                                        <a:lnTo>
                                          <a:pt x="593" y="220"/>
                                        </a:lnTo>
                                        <a:lnTo>
                                          <a:pt x="628" y="260"/>
                                        </a:lnTo>
                                        <a:lnTo>
                                          <a:pt x="642" y="297"/>
                                        </a:lnTo>
                                        <a:lnTo>
                                          <a:pt x="646" y="326"/>
                                        </a:lnTo>
                                        <a:lnTo>
                                          <a:pt x="642" y="342"/>
                                        </a:lnTo>
                                        <a:lnTo>
                                          <a:pt x="633" y="370"/>
                                        </a:lnTo>
                                        <a:lnTo>
                                          <a:pt x="618" y="396"/>
                                        </a:lnTo>
                                        <a:lnTo>
                                          <a:pt x="596" y="424"/>
                                        </a:lnTo>
                                        <a:lnTo>
                                          <a:pt x="570" y="461"/>
                                        </a:lnTo>
                                        <a:lnTo>
                                          <a:pt x="546" y="489"/>
                                        </a:lnTo>
                                        <a:lnTo>
                                          <a:pt x="527" y="520"/>
                                        </a:lnTo>
                                        <a:lnTo>
                                          <a:pt x="519" y="538"/>
                                        </a:lnTo>
                                        <a:lnTo>
                                          <a:pt x="518" y="550"/>
                                        </a:lnTo>
                                        <a:lnTo>
                                          <a:pt x="523" y="559"/>
                                        </a:lnTo>
                                        <a:lnTo>
                                          <a:pt x="533" y="563"/>
                                        </a:lnTo>
                                        <a:lnTo>
                                          <a:pt x="542" y="561"/>
                                        </a:lnTo>
                                        <a:lnTo>
                                          <a:pt x="552" y="552"/>
                                        </a:lnTo>
                                        <a:lnTo>
                                          <a:pt x="565" y="532"/>
                                        </a:lnTo>
                                        <a:lnTo>
                                          <a:pt x="585" y="502"/>
                                        </a:lnTo>
                                        <a:lnTo>
                                          <a:pt x="609" y="470"/>
                                        </a:lnTo>
                                        <a:lnTo>
                                          <a:pt x="631" y="442"/>
                                        </a:lnTo>
                                        <a:lnTo>
                                          <a:pt x="653" y="417"/>
                                        </a:lnTo>
                                        <a:lnTo>
                                          <a:pt x="676" y="395"/>
                                        </a:lnTo>
                                        <a:lnTo>
                                          <a:pt x="687" y="388"/>
                                        </a:lnTo>
                                        <a:lnTo>
                                          <a:pt x="701" y="386"/>
                                        </a:lnTo>
                                        <a:lnTo>
                                          <a:pt x="714" y="390"/>
                                        </a:lnTo>
                                        <a:lnTo>
                                          <a:pt x="722" y="395"/>
                                        </a:lnTo>
                                        <a:lnTo>
                                          <a:pt x="737" y="421"/>
                                        </a:lnTo>
                                        <a:lnTo>
                                          <a:pt x="758" y="467"/>
                                        </a:lnTo>
                                        <a:lnTo>
                                          <a:pt x="781" y="520"/>
                                        </a:lnTo>
                                        <a:lnTo>
                                          <a:pt x="803" y="571"/>
                                        </a:lnTo>
                                        <a:lnTo>
                                          <a:pt x="825" y="614"/>
                                        </a:lnTo>
                                        <a:lnTo>
                                          <a:pt x="863" y="674"/>
                                        </a:lnTo>
                                        <a:lnTo>
                                          <a:pt x="902" y="734"/>
                                        </a:lnTo>
                                        <a:lnTo>
                                          <a:pt x="944" y="793"/>
                                        </a:lnTo>
                                        <a:lnTo>
                                          <a:pt x="983" y="839"/>
                                        </a:lnTo>
                                        <a:lnTo>
                                          <a:pt x="1027" y="874"/>
                                        </a:lnTo>
                                        <a:lnTo>
                                          <a:pt x="1069" y="910"/>
                                        </a:lnTo>
                                        <a:lnTo>
                                          <a:pt x="1108" y="941"/>
                                        </a:lnTo>
                                        <a:lnTo>
                                          <a:pt x="1150" y="972"/>
                                        </a:lnTo>
                                        <a:lnTo>
                                          <a:pt x="1202" y="1009"/>
                                        </a:lnTo>
                                        <a:lnTo>
                                          <a:pt x="1213" y="1021"/>
                                        </a:lnTo>
                                        <a:lnTo>
                                          <a:pt x="1223" y="1035"/>
                                        </a:lnTo>
                                        <a:lnTo>
                                          <a:pt x="1224" y="1045"/>
                                        </a:lnTo>
                                        <a:lnTo>
                                          <a:pt x="1219" y="1059"/>
                                        </a:lnTo>
                                        <a:lnTo>
                                          <a:pt x="1209" y="1067"/>
                                        </a:lnTo>
                                        <a:lnTo>
                                          <a:pt x="1194" y="1072"/>
                                        </a:lnTo>
                                        <a:lnTo>
                                          <a:pt x="1162" y="1075"/>
                                        </a:lnTo>
                                        <a:lnTo>
                                          <a:pt x="1125" y="1076"/>
                                        </a:lnTo>
                                        <a:lnTo>
                                          <a:pt x="1062" y="1071"/>
                                        </a:lnTo>
                                        <a:lnTo>
                                          <a:pt x="1003" y="1063"/>
                                        </a:lnTo>
                                        <a:lnTo>
                                          <a:pt x="951" y="1056"/>
                                        </a:lnTo>
                                        <a:lnTo>
                                          <a:pt x="888" y="1044"/>
                                        </a:lnTo>
                                        <a:lnTo>
                                          <a:pt x="826" y="1026"/>
                                        </a:lnTo>
                                        <a:lnTo>
                                          <a:pt x="778" y="1006"/>
                                        </a:lnTo>
                                        <a:lnTo>
                                          <a:pt x="735" y="981"/>
                                        </a:lnTo>
                                        <a:lnTo>
                                          <a:pt x="670" y="954"/>
                                        </a:lnTo>
                                        <a:lnTo>
                                          <a:pt x="603" y="921"/>
                                        </a:lnTo>
                                        <a:lnTo>
                                          <a:pt x="542" y="890"/>
                                        </a:lnTo>
                                        <a:lnTo>
                                          <a:pt x="496" y="856"/>
                                        </a:lnTo>
                                        <a:lnTo>
                                          <a:pt x="453" y="826"/>
                                        </a:lnTo>
                                        <a:lnTo>
                                          <a:pt x="413" y="796"/>
                                        </a:lnTo>
                                        <a:lnTo>
                                          <a:pt x="373" y="753"/>
                                        </a:lnTo>
                                        <a:lnTo>
                                          <a:pt x="340" y="720"/>
                                        </a:lnTo>
                                        <a:lnTo>
                                          <a:pt x="311" y="689"/>
                                        </a:lnTo>
                                        <a:lnTo>
                                          <a:pt x="306" y="675"/>
                                        </a:lnTo>
                                        <a:lnTo>
                                          <a:pt x="306" y="658"/>
                                        </a:lnTo>
                                        <a:lnTo>
                                          <a:pt x="317" y="641"/>
                                        </a:lnTo>
                                        <a:lnTo>
                                          <a:pt x="335" y="629"/>
                                        </a:lnTo>
                                        <a:lnTo>
                                          <a:pt x="358" y="620"/>
                                        </a:lnTo>
                                        <a:lnTo>
                                          <a:pt x="387" y="616"/>
                                        </a:lnTo>
                                        <a:lnTo>
                                          <a:pt x="421" y="621"/>
                                        </a:lnTo>
                                        <a:lnTo>
                                          <a:pt x="453" y="631"/>
                                        </a:lnTo>
                                        <a:lnTo>
                                          <a:pt x="467" y="635"/>
                                        </a:lnTo>
                                        <a:lnTo>
                                          <a:pt x="478" y="637"/>
                                        </a:lnTo>
                                        <a:lnTo>
                                          <a:pt x="485" y="634"/>
                                        </a:lnTo>
                                        <a:lnTo>
                                          <a:pt x="490" y="626"/>
                                        </a:lnTo>
                                        <a:lnTo>
                                          <a:pt x="488" y="616"/>
                                        </a:lnTo>
                                        <a:lnTo>
                                          <a:pt x="481" y="606"/>
                                        </a:lnTo>
                                        <a:lnTo>
                                          <a:pt x="454" y="593"/>
                                        </a:lnTo>
                                        <a:lnTo>
                                          <a:pt x="425" y="586"/>
                                        </a:lnTo>
                                        <a:lnTo>
                                          <a:pt x="395" y="583"/>
                                        </a:lnTo>
                                        <a:lnTo>
                                          <a:pt x="365" y="589"/>
                                        </a:lnTo>
                                        <a:lnTo>
                                          <a:pt x="327" y="599"/>
                                        </a:lnTo>
                                        <a:lnTo>
                                          <a:pt x="283" y="613"/>
                                        </a:lnTo>
                                        <a:lnTo>
                                          <a:pt x="249" y="623"/>
                                        </a:lnTo>
                                        <a:lnTo>
                                          <a:pt x="222" y="628"/>
                                        </a:lnTo>
                                        <a:lnTo>
                                          <a:pt x="196" y="624"/>
                                        </a:lnTo>
                                        <a:lnTo>
                                          <a:pt x="170" y="616"/>
                                        </a:lnTo>
                                        <a:lnTo>
                                          <a:pt x="142" y="602"/>
                                        </a:lnTo>
                                        <a:lnTo>
                                          <a:pt x="122" y="584"/>
                                        </a:lnTo>
                                        <a:lnTo>
                                          <a:pt x="100" y="561"/>
                                        </a:lnTo>
                                        <a:lnTo>
                                          <a:pt x="72" y="525"/>
                                        </a:lnTo>
                                        <a:lnTo>
                                          <a:pt x="41" y="477"/>
                                        </a:lnTo>
                                        <a:lnTo>
                                          <a:pt x="18" y="431"/>
                                        </a:lnTo>
                                        <a:lnTo>
                                          <a:pt x="3" y="387"/>
                                        </a:lnTo>
                                        <a:lnTo>
                                          <a:pt x="0" y="356"/>
                                        </a:lnTo>
                                        <a:lnTo>
                                          <a:pt x="4" y="327"/>
                                        </a:lnTo>
                                        <a:lnTo>
                                          <a:pt x="13" y="269"/>
                                        </a:lnTo>
                                        <a:lnTo>
                                          <a:pt x="23" y="205"/>
                                        </a:lnTo>
                                        <a:lnTo>
                                          <a:pt x="44" y="153"/>
                                        </a:lnTo>
                                        <a:lnTo>
                                          <a:pt x="69" y="116"/>
                                        </a:lnTo>
                                        <a:lnTo>
                                          <a:pt x="95" y="86"/>
                                        </a:lnTo>
                                        <a:close/>
                                      </a:path>
                                    </a:pathLst>
                                  </a:custGeom>
                                  <a:solidFill>
                                    <a:srgbClr val="FF8080"/>
                                  </a:solidFill>
                                  <a:ln w="9525">
                                    <a:noFill/>
                                    <a:round/>
                                    <a:headEnd/>
                                    <a:tailEnd/>
                                  </a:ln>
                                </p:spPr>
                                <p:txBody>
                                  <a:bodyPr/>
                                  <a:lstStyle/>
                                  <a:p>
                                    <a:endParaRPr lang="cs-CZ"/>
                                  </a:p>
                                </p:txBody>
                              </p:sp>
                              <p:grpSp>
                                <p:nvGrpSpPr>
                                  <p:cNvPr id="22650" name="Group 109"/>
                                  <p:cNvGrpSpPr>
                                    <a:grpSpLocks/>
                                  </p:cNvGrpSpPr>
                                  <p:nvPr/>
                                </p:nvGrpSpPr>
                                <p:grpSpPr bwMode="auto">
                                  <a:xfrm>
                                    <a:off x="2045" y="1723"/>
                                    <a:ext cx="244" cy="215"/>
                                    <a:chOff x="2045" y="1723"/>
                                    <a:chExt cx="244" cy="215"/>
                                  </a:xfrm>
                                </p:grpSpPr>
                                <p:sp>
                                  <p:nvSpPr>
                                    <p:cNvPr id="22733" name="Freeform 110"/>
                                    <p:cNvSpPr>
                                      <a:spLocks/>
                                    </p:cNvSpPr>
                                    <p:nvPr/>
                                  </p:nvSpPr>
                                  <p:spPr bwMode="auto">
                                    <a:xfrm>
                                      <a:off x="2105" y="1800"/>
                                      <a:ext cx="184" cy="138"/>
                                    </a:xfrm>
                                    <a:custGeom>
                                      <a:avLst/>
                                      <a:gdLst>
                                        <a:gd name="T0" fmla="*/ 3 w 919"/>
                                        <a:gd name="T1" fmla="*/ 0 h 689"/>
                                        <a:gd name="T2" fmla="*/ 3 w 919"/>
                                        <a:gd name="T3" fmla="*/ 0 h 689"/>
                                        <a:gd name="T4" fmla="*/ 3 w 919"/>
                                        <a:gd name="T5" fmla="*/ 0 h 689"/>
                                        <a:gd name="T6" fmla="*/ 3 w 919"/>
                                        <a:gd name="T7" fmla="*/ 0 h 689"/>
                                        <a:gd name="T8" fmla="*/ 4 w 919"/>
                                        <a:gd name="T9" fmla="*/ 1 h 689"/>
                                        <a:gd name="T10" fmla="*/ 4 w 919"/>
                                        <a:gd name="T11" fmla="*/ 1 h 689"/>
                                        <a:gd name="T12" fmla="*/ 4 w 919"/>
                                        <a:gd name="T13" fmla="*/ 2 h 689"/>
                                        <a:gd name="T14" fmla="*/ 5 w 919"/>
                                        <a:gd name="T15" fmla="*/ 3 h 689"/>
                                        <a:gd name="T16" fmla="*/ 6 w 919"/>
                                        <a:gd name="T17" fmla="*/ 4 h 689"/>
                                        <a:gd name="T18" fmla="*/ 6 w 919"/>
                                        <a:gd name="T19" fmla="*/ 4 h 689"/>
                                        <a:gd name="T20" fmla="*/ 7 w 919"/>
                                        <a:gd name="T21" fmla="*/ 5 h 689"/>
                                        <a:gd name="T22" fmla="*/ 7 w 919"/>
                                        <a:gd name="T23" fmla="*/ 5 h 689"/>
                                        <a:gd name="T24" fmla="*/ 7 w 919"/>
                                        <a:gd name="T25" fmla="*/ 5 h 689"/>
                                        <a:gd name="T26" fmla="*/ 7 w 919"/>
                                        <a:gd name="T27" fmla="*/ 5 h 689"/>
                                        <a:gd name="T28" fmla="*/ 7 w 919"/>
                                        <a:gd name="T29" fmla="*/ 6 h 689"/>
                                        <a:gd name="T30" fmla="*/ 6 w 919"/>
                                        <a:gd name="T31" fmla="*/ 5 h 689"/>
                                        <a:gd name="T32" fmla="*/ 5 w 919"/>
                                        <a:gd name="T33" fmla="*/ 5 h 689"/>
                                        <a:gd name="T34" fmla="*/ 4 w 919"/>
                                        <a:gd name="T35" fmla="*/ 5 h 689"/>
                                        <a:gd name="T36" fmla="*/ 3 w 919"/>
                                        <a:gd name="T37" fmla="*/ 5 h 689"/>
                                        <a:gd name="T38" fmla="*/ 2 w 919"/>
                                        <a:gd name="T39" fmla="*/ 4 h 689"/>
                                        <a:gd name="T40" fmla="*/ 1 w 919"/>
                                        <a:gd name="T41" fmla="*/ 4 h 689"/>
                                        <a:gd name="T42" fmla="*/ 1 w 919"/>
                                        <a:gd name="T43" fmla="*/ 3 h 689"/>
                                        <a:gd name="T44" fmla="*/ 0 w 919"/>
                                        <a:gd name="T45" fmla="*/ 2 h 689"/>
                                        <a:gd name="T46" fmla="*/ 0 w 919"/>
                                        <a:gd name="T47" fmla="*/ 2 h 689"/>
                                        <a:gd name="T48" fmla="*/ 0 w 919"/>
                                        <a:gd name="T49" fmla="*/ 2 h 689"/>
                                        <a:gd name="T50" fmla="*/ 1 w 919"/>
                                        <a:gd name="T51" fmla="*/ 2 h 689"/>
                                        <a:gd name="T52" fmla="*/ 1 w 919"/>
                                        <a:gd name="T53" fmla="*/ 2 h 689"/>
                                        <a:gd name="T54" fmla="*/ 1 w 919"/>
                                        <a:gd name="T55" fmla="*/ 2 h 689"/>
                                        <a:gd name="T56" fmla="*/ 1 w 919"/>
                                        <a:gd name="T57" fmla="*/ 2 h 689"/>
                                        <a:gd name="T58" fmla="*/ 1 w 919"/>
                                        <a:gd name="T59" fmla="*/ 2 h 689"/>
                                        <a:gd name="T60" fmla="*/ 0 w 919"/>
                                        <a:gd name="T61" fmla="*/ 2 h 689"/>
                                        <a:gd name="T62" fmla="*/ 0 w 919"/>
                                        <a:gd name="T63" fmla="*/ 2 h 689"/>
                                        <a:gd name="T64" fmla="*/ 0 w 919"/>
                                        <a:gd name="T65" fmla="*/ 2 h 689"/>
                                        <a:gd name="T66" fmla="*/ 1 w 919"/>
                                        <a:gd name="T67" fmla="*/ 3 h 689"/>
                                        <a:gd name="T68" fmla="*/ 1 w 919"/>
                                        <a:gd name="T69" fmla="*/ 3 h 689"/>
                                        <a:gd name="T70" fmla="*/ 2 w 919"/>
                                        <a:gd name="T71" fmla="*/ 4 h 689"/>
                                        <a:gd name="T72" fmla="*/ 2 w 919"/>
                                        <a:gd name="T73" fmla="*/ 4 h 689"/>
                                        <a:gd name="T74" fmla="*/ 2 w 919"/>
                                        <a:gd name="T75" fmla="*/ 4 h 689"/>
                                        <a:gd name="T76" fmla="*/ 3 w 919"/>
                                        <a:gd name="T77" fmla="*/ 4 h 689"/>
                                        <a:gd name="T78" fmla="*/ 3 w 919"/>
                                        <a:gd name="T79" fmla="*/ 4 h 689"/>
                                        <a:gd name="T80" fmla="*/ 4 w 919"/>
                                        <a:gd name="T81" fmla="*/ 5 h 689"/>
                                        <a:gd name="T82" fmla="*/ 4 w 919"/>
                                        <a:gd name="T83" fmla="*/ 5 h 689"/>
                                        <a:gd name="T84" fmla="*/ 5 w 919"/>
                                        <a:gd name="T85" fmla="*/ 5 h 689"/>
                                        <a:gd name="T86" fmla="*/ 5 w 919"/>
                                        <a:gd name="T87" fmla="*/ 5 h 689"/>
                                        <a:gd name="T88" fmla="*/ 6 w 919"/>
                                        <a:gd name="T89" fmla="*/ 5 h 689"/>
                                        <a:gd name="T90" fmla="*/ 6 w 919"/>
                                        <a:gd name="T91" fmla="*/ 5 h 689"/>
                                        <a:gd name="T92" fmla="*/ 6 w 919"/>
                                        <a:gd name="T93" fmla="*/ 5 h 689"/>
                                        <a:gd name="T94" fmla="*/ 6 w 919"/>
                                        <a:gd name="T95" fmla="*/ 5 h 689"/>
                                        <a:gd name="T96" fmla="*/ 6 w 919"/>
                                        <a:gd name="T97" fmla="*/ 5 h 689"/>
                                        <a:gd name="T98" fmla="*/ 6 w 919"/>
                                        <a:gd name="T99" fmla="*/ 4 h 689"/>
                                        <a:gd name="T100" fmla="*/ 6 w 919"/>
                                        <a:gd name="T101" fmla="*/ 4 h 689"/>
                                        <a:gd name="T102" fmla="*/ 5 w 919"/>
                                        <a:gd name="T103" fmla="*/ 4 h 689"/>
                                        <a:gd name="T104" fmla="*/ 5 w 919"/>
                                        <a:gd name="T105" fmla="*/ 3 h 689"/>
                                        <a:gd name="T106" fmla="*/ 4 w 919"/>
                                        <a:gd name="T107" fmla="*/ 3 h 689"/>
                                        <a:gd name="T108" fmla="*/ 4 w 919"/>
                                        <a:gd name="T109" fmla="*/ 2 h 689"/>
                                        <a:gd name="T110" fmla="*/ 4 w 919"/>
                                        <a:gd name="T111" fmla="*/ 2 h 689"/>
                                        <a:gd name="T112" fmla="*/ 4 w 919"/>
                                        <a:gd name="T113" fmla="*/ 1 h 689"/>
                                        <a:gd name="T114" fmla="*/ 3 w 919"/>
                                        <a:gd name="T115" fmla="*/ 1 h 689"/>
                                        <a:gd name="T116" fmla="*/ 3 w 919"/>
                                        <a:gd name="T117" fmla="*/ 1 h 689"/>
                                        <a:gd name="T118" fmla="*/ 3 w 919"/>
                                        <a:gd name="T119" fmla="*/ 0 h 689"/>
                                        <a:gd name="T120" fmla="*/ 3 w 919"/>
                                        <a:gd name="T121" fmla="*/ 0 h 689"/>
                                        <a:gd name="T122" fmla="*/ 3 w 919"/>
                                        <a:gd name="T123" fmla="*/ 1 h 689"/>
                                        <a:gd name="T124" fmla="*/ 2 w 919"/>
                                        <a:gd name="T125" fmla="*/ 1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9"/>
                                        <a:gd name="T190" fmla="*/ 0 h 689"/>
                                        <a:gd name="T191" fmla="*/ 919 w 919"/>
                                        <a:gd name="T192" fmla="*/ 689 h 6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9" h="689">
                                          <a:moveTo>
                                            <a:pt x="304" y="84"/>
                                          </a:moveTo>
                                          <a:lnTo>
                                            <a:pt x="326" y="56"/>
                                          </a:lnTo>
                                          <a:lnTo>
                                            <a:pt x="348" y="31"/>
                                          </a:lnTo>
                                          <a:lnTo>
                                            <a:pt x="371" y="9"/>
                                          </a:lnTo>
                                          <a:lnTo>
                                            <a:pt x="382" y="2"/>
                                          </a:lnTo>
                                          <a:lnTo>
                                            <a:pt x="396" y="0"/>
                                          </a:lnTo>
                                          <a:lnTo>
                                            <a:pt x="409" y="4"/>
                                          </a:lnTo>
                                          <a:lnTo>
                                            <a:pt x="417" y="9"/>
                                          </a:lnTo>
                                          <a:lnTo>
                                            <a:pt x="432" y="35"/>
                                          </a:lnTo>
                                          <a:lnTo>
                                            <a:pt x="453" y="81"/>
                                          </a:lnTo>
                                          <a:lnTo>
                                            <a:pt x="476" y="134"/>
                                          </a:lnTo>
                                          <a:lnTo>
                                            <a:pt x="498" y="184"/>
                                          </a:lnTo>
                                          <a:lnTo>
                                            <a:pt x="519" y="227"/>
                                          </a:lnTo>
                                          <a:lnTo>
                                            <a:pt x="558" y="287"/>
                                          </a:lnTo>
                                          <a:lnTo>
                                            <a:pt x="597" y="347"/>
                                          </a:lnTo>
                                          <a:lnTo>
                                            <a:pt x="640" y="406"/>
                                          </a:lnTo>
                                          <a:lnTo>
                                            <a:pt x="679" y="453"/>
                                          </a:lnTo>
                                          <a:lnTo>
                                            <a:pt x="722" y="488"/>
                                          </a:lnTo>
                                          <a:lnTo>
                                            <a:pt x="764" y="523"/>
                                          </a:lnTo>
                                          <a:lnTo>
                                            <a:pt x="803" y="554"/>
                                          </a:lnTo>
                                          <a:lnTo>
                                            <a:pt x="845" y="585"/>
                                          </a:lnTo>
                                          <a:lnTo>
                                            <a:pt x="897" y="622"/>
                                          </a:lnTo>
                                          <a:lnTo>
                                            <a:pt x="908" y="634"/>
                                          </a:lnTo>
                                          <a:lnTo>
                                            <a:pt x="918" y="648"/>
                                          </a:lnTo>
                                          <a:lnTo>
                                            <a:pt x="919" y="658"/>
                                          </a:lnTo>
                                          <a:lnTo>
                                            <a:pt x="914" y="672"/>
                                          </a:lnTo>
                                          <a:lnTo>
                                            <a:pt x="904" y="680"/>
                                          </a:lnTo>
                                          <a:lnTo>
                                            <a:pt x="889" y="685"/>
                                          </a:lnTo>
                                          <a:lnTo>
                                            <a:pt x="857" y="688"/>
                                          </a:lnTo>
                                          <a:lnTo>
                                            <a:pt x="820" y="689"/>
                                          </a:lnTo>
                                          <a:lnTo>
                                            <a:pt x="757" y="684"/>
                                          </a:lnTo>
                                          <a:lnTo>
                                            <a:pt x="698" y="676"/>
                                          </a:lnTo>
                                          <a:lnTo>
                                            <a:pt x="647" y="669"/>
                                          </a:lnTo>
                                          <a:lnTo>
                                            <a:pt x="583" y="657"/>
                                          </a:lnTo>
                                          <a:lnTo>
                                            <a:pt x="521" y="639"/>
                                          </a:lnTo>
                                          <a:lnTo>
                                            <a:pt x="473" y="619"/>
                                          </a:lnTo>
                                          <a:lnTo>
                                            <a:pt x="429" y="594"/>
                                          </a:lnTo>
                                          <a:lnTo>
                                            <a:pt x="365" y="567"/>
                                          </a:lnTo>
                                          <a:lnTo>
                                            <a:pt x="298" y="534"/>
                                          </a:lnTo>
                                          <a:lnTo>
                                            <a:pt x="237" y="504"/>
                                          </a:lnTo>
                                          <a:lnTo>
                                            <a:pt x="192" y="470"/>
                                          </a:lnTo>
                                          <a:lnTo>
                                            <a:pt x="149" y="440"/>
                                          </a:lnTo>
                                          <a:lnTo>
                                            <a:pt x="109" y="409"/>
                                          </a:lnTo>
                                          <a:lnTo>
                                            <a:pt x="69" y="366"/>
                                          </a:lnTo>
                                          <a:lnTo>
                                            <a:pt x="36" y="333"/>
                                          </a:lnTo>
                                          <a:lnTo>
                                            <a:pt x="7" y="302"/>
                                          </a:lnTo>
                                          <a:lnTo>
                                            <a:pt x="0" y="288"/>
                                          </a:lnTo>
                                          <a:lnTo>
                                            <a:pt x="3" y="271"/>
                                          </a:lnTo>
                                          <a:lnTo>
                                            <a:pt x="13" y="254"/>
                                          </a:lnTo>
                                          <a:lnTo>
                                            <a:pt x="31" y="242"/>
                                          </a:lnTo>
                                          <a:lnTo>
                                            <a:pt x="54" y="233"/>
                                          </a:lnTo>
                                          <a:lnTo>
                                            <a:pt x="83" y="229"/>
                                          </a:lnTo>
                                          <a:lnTo>
                                            <a:pt x="110" y="231"/>
                                          </a:lnTo>
                                          <a:lnTo>
                                            <a:pt x="131" y="236"/>
                                          </a:lnTo>
                                          <a:lnTo>
                                            <a:pt x="156" y="245"/>
                                          </a:lnTo>
                                          <a:lnTo>
                                            <a:pt x="170" y="249"/>
                                          </a:lnTo>
                                          <a:lnTo>
                                            <a:pt x="148" y="249"/>
                                          </a:lnTo>
                                          <a:lnTo>
                                            <a:pt x="126" y="247"/>
                                          </a:lnTo>
                                          <a:lnTo>
                                            <a:pt x="107" y="248"/>
                                          </a:lnTo>
                                          <a:lnTo>
                                            <a:pt x="89" y="251"/>
                                          </a:lnTo>
                                          <a:lnTo>
                                            <a:pt x="73" y="257"/>
                                          </a:lnTo>
                                          <a:lnTo>
                                            <a:pt x="57" y="265"/>
                                          </a:lnTo>
                                          <a:lnTo>
                                            <a:pt x="46" y="277"/>
                                          </a:lnTo>
                                          <a:lnTo>
                                            <a:pt x="40" y="288"/>
                                          </a:lnTo>
                                          <a:lnTo>
                                            <a:pt x="41" y="294"/>
                                          </a:lnTo>
                                          <a:lnTo>
                                            <a:pt x="46" y="302"/>
                                          </a:lnTo>
                                          <a:lnTo>
                                            <a:pt x="56" y="315"/>
                                          </a:lnTo>
                                          <a:lnTo>
                                            <a:pt x="75" y="339"/>
                                          </a:lnTo>
                                          <a:lnTo>
                                            <a:pt x="99" y="368"/>
                                          </a:lnTo>
                                          <a:lnTo>
                                            <a:pt x="128" y="391"/>
                                          </a:lnTo>
                                          <a:lnTo>
                                            <a:pt x="159" y="420"/>
                                          </a:lnTo>
                                          <a:lnTo>
                                            <a:pt x="193" y="445"/>
                                          </a:lnTo>
                                          <a:lnTo>
                                            <a:pt x="219" y="462"/>
                                          </a:lnTo>
                                          <a:lnTo>
                                            <a:pt x="241" y="477"/>
                                          </a:lnTo>
                                          <a:lnTo>
                                            <a:pt x="270" y="493"/>
                                          </a:lnTo>
                                          <a:lnTo>
                                            <a:pt x="292" y="507"/>
                                          </a:lnTo>
                                          <a:lnTo>
                                            <a:pt x="315" y="516"/>
                                          </a:lnTo>
                                          <a:lnTo>
                                            <a:pt x="334" y="520"/>
                                          </a:lnTo>
                                          <a:lnTo>
                                            <a:pt x="355" y="526"/>
                                          </a:lnTo>
                                          <a:lnTo>
                                            <a:pt x="376" y="537"/>
                                          </a:lnTo>
                                          <a:lnTo>
                                            <a:pt x="411" y="554"/>
                                          </a:lnTo>
                                          <a:lnTo>
                                            <a:pt x="448" y="572"/>
                                          </a:lnTo>
                                          <a:lnTo>
                                            <a:pt x="481" y="587"/>
                                          </a:lnTo>
                                          <a:lnTo>
                                            <a:pt x="512" y="604"/>
                                          </a:lnTo>
                                          <a:lnTo>
                                            <a:pt x="543" y="620"/>
                                          </a:lnTo>
                                          <a:lnTo>
                                            <a:pt x="570" y="625"/>
                                          </a:lnTo>
                                          <a:lnTo>
                                            <a:pt x="598" y="633"/>
                                          </a:lnTo>
                                          <a:lnTo>
                                            <a:pt x="628" y="642"/>
                                          </a:lnTo>
                                          <a:lnTo>
                                            <a:pt x="657" y="645"/>
                                          </a:lnTo>
                                          <a:lnTo>
                                            <a:pt x="693" y="649"/>
                                          </a:lnTo>
                                          <a:lnTo>
                                            <a:pt x="730" y="652"/>
                                          </a:lnTo>
                                          <a:lnTo>
                                            <a:pt x="764" y="655"/>
                                          </a:lnTo>
                                          <a:lnTo>
                                            <a:pt x="777" y="653"/>
                                          </a:lnTo>
                                          <a:lnTo>
                                            <a:pt x="791" y="647"/>
                                          </a:lnTo>
                                          <a:lnTo>
                                            <a:pt x="799" y="635"/>
                                          </a:lnTo>
                                          <a:lnTo>
                                            <a:pt x="803" y="621"/>
                                          </a:lnTo>
                                          <a:lnTo>
                                            <a:pt x="801" y="609"/>
                                          </a:lnTo>
                                          <a:lnTo>
                                            <a:pt x="787" y="589"/>
                                          </a:lnTo>
                                          <a:lnTo>
                                            <a:pt x="764" y="562"/>
                                          </a:lnTo>
                                          <a:lnTo>
                                            <a:pt x="739" y="540"/>
                                          </a:lnTo>
                                          <a:lnTo>
                                            <a:pt x="716" y="520"/>
                                          </a:lnTo>
                                          <a:lnTo>
                                            <a:pt x="688" y="502"/>
                                          </a:lnTo>
                                          <a:lnTo>
                                            <a:pt x="661" y="483"/>
                                          </a:lnTo>
                                          <a:lnTo>
                                            <a:pt x="635" y="461"/>
                                          </a:lnTo>
                                          <a:lnTo>
                                            <a:pt x="616" y="437"/>
                                          </a:lnTo>
                                          <a:lnTo>
                                            <a:pt x="597" y="412"/>
                                          </a:lnTo>
                                          <a:lnTo>
                                            <a:pt x="577" y="380"/>
                                          </a:lnTo>
                                          <a:lnTo>
                                            <a:pt x="561" y="355"/>
                                          </a:lnTo>
                                          <a:lnTo>
                                            <a:pt x="545" y="330"/>
                                          </a:lnTo>
                                          <a:lnTo>
                                            <a:pt x="526" y="299"/>
                                          </a:lnTo>
                                          <a:lnTo>
                                            <a:pt x="508" y="268"/>
                                          </a:lnTo>
                                          <a:lnTo>
                                            <a:pt x="493" y="240"/>
                                          </a:lnTo>
                                          <a:lnTo>
                                            <a:pt x="478" y="211"/>
                                          </a:lnTo>
                                          <a:lnTo>
                                            <a:pt x="463" y="181"/>
                                          </a:lnTo>
                                          <a:lnTo>
                                            <a:pt x="449" y="154"/>
                                          </a:lnTo>
                                          <a:lnTo>
                                            <a:pt x="436" y="128"/>
                                          </a:lnTo>
                                          <a:lnTo>
                                            <a:pt x="426" y="99"/>
                                          </a:lnTo>
                                          <a:lnTo>
                                            <a:pt x="419" y="80"/>
                                          </a:lnTo>
                                          <a:lnTo>
                                            <a:pt x="412" y="68"/>
                                          </a:lnTo>
                                          <a:lnTo>
                                            <a:pt x="401" y="59"/>
                                          </a:lnTo>
                                          <a:lnTo>
                                            <a:pt x="389" y="55"/>
                                          </a:lnTo>
                                          <a:lnTo>
                                            <a:pt x="375" y="56"/>
                                          </a:lnTo>
                                          <a:lnTo>
                                            <a:pt x="360" y="61"/>
                                          </a:lnTo>
                                          <a:lnTo>
                                            <a:pt x="344" y="70"/>
                                          </a:lnTo>
                                          <a:lnTo>
                                            <a:pt x="325" y="77"/>
                                          </a:lnTo>
                                          <a:lnTo>
                                            <a:pt x="304" y="84"/>
                                          </a:lnTo>
                                          <a:close/>
                                        </a:path>
                                      </a:pathLst>
                                    </a:custGeom>
                                    <a:solidFill>
                                      <a:srgbClr val="FF4040"/>
                                    </a:solidFill>
                                    <a:ln w="9525">
                                      <a:noFill/>
                                      <a:round/>
                                      <a:headEnd/>
                                      <a:tailEnd/>
                                    </a:ln>
                                  </p:spPr>
                                  <p:txBody>
                                    <a:bodyPr/>
                                    <a:lstStyle/>
                                    <a:p>
                                      <a:endParaRPr lang="cs-CZ"/>
                                    </a:p>
                                  </p:txBody>
                                </p:sp>
                                <p:sp>
                                  <p:nvSpPr>
                                    <p:cNvPr id="22734" name="Freeform 111"/>
                                    <p:cNvSpPr>
                                      <a:spLocks/>
                                    </p:cNvSpPr>
                                    <p:nvPr/>
                                  </p:nvSpPr>
                                  <p:spPr bwMode="auto">
                                    <a:xfrm>
                                      <a:off x="2045" y="1723"/>
                                      <a:ext cx="129" cy="125"/>
                                    </a:xfrm>
                                    <a:custGeom>
                                      <a:avLst/>
                                      <a:gdLst>
                                        <a:gd name="T0" fmla="*/ 1 w 645"/>
                                        <a:gd name="T1" fmla="*/ 0 h 627"/>
                                        <a:gd name="T2" fmla="*/ 2 w 645"/>
                                        <a:gd name="T3" fmla="*/ 0 h 627"/>
                                        <a:gd name="T4" fmla="*/ 2 w 645"/>
                                        <a:gd name="T5" fmla="*/ 0 h 627"/>
                                        <a:gd name="T6" fmla="*/ 3 w 645"/>
                                        <a:gd name="T7" fmla="*/ 0 h 627"/>
                                        <a:gd name="T8" fmla="*/ 4 w 645"/>
                                        <a:gd name="T9" fmla="*/ 0 h 627"/>
                                        <a:gd name="T10" fmla="*/ 4 w 645"/>
                                        <a:gd name="T11" fmla="*/ 1 h 627"/>
                                        <a:gd name="T12" fmla="*/ 5 w 645"/>
                                        <a:gd name="T13" fmla="*/ 2 h 627"/>
                                        <a:gd name="T14" fmla="*/ 5 w 645"/>
                                        <a:gd name="T15" fmla="*/ 2 h 627"/>
                                        <a:gd name="T16" fmla="*/ 5 w 645"/>
                                        <a:gd name="T17" fmla="*/ 3 h 627"/>
                                        <a:gd name="T18" fmla="*/ 5 w 645"/>
                                        <a:gd name="T19" fmla="*/ 3 h 627"/>
                                        <a:gd name="T20" fmla="*/ 5 w 645"/>
                                        <a:gd name="T21" fmla="*/ 3 h 627"/>
                                        <a:gd name="T22" fmla="*/ 4 w 645"/>
                                        <a:gd name="T23" fmla="*/ 4 h 627"/>
                                        <a:gd name="T24" fmla="*/ 5 w 645"/>
                                        <a:gd name="T25" fmla="*/ 4 h 627"/>
                                        <a:gd name="T26" fmla="*/ 5 w 645"/>
                                        <a:gd name="T27" fmla="*/ 3 h 627"/>
                                        <a:gd name="T28" fmla="*/ 5 w 645"/>
                                        <a:gd name="T29" fmla="*/ 3 h 627"/>
                                        <a:gd name="T30" fmla="*/ 5 w 645"/>
                                        <a:gd name="T31" fmla="*/ 2 h 627"/>
                                        <a:gd name="T32" fmla="*/ 5 w 645"/>
                                        <a:gd name="T33" fmla="*/ 2 h 627"/>
                                        <a:gd name="T34" fmla="*/ 5 w 645"/>
                                        <a:gd name="T35" fmla="*/ 2 h 627"/>
                                        <a:gd name="T36" fmla="*/ 4 w 645"/>
                                        <a:gd name="T37" fmla="*/ 2 h 627"/>
                                        <a:gd name="T38" fmla="*/ 4 w 645"/>
                                        <a:gd name="T39" fmla="*/ 1 h 627"/>
                                        <a:gd name="T40" fmla="*/ 4 w 645"/>
                                        <a:gd name="T41" fmla="*/ 1 h 627"/>
                                        <a:gd name="T42" fmla="*/ 4 w 645"/>
                                        <a:gd name="T43" fmla="*/ 1 h 627"/>
                                        <a:gd name="T44" fmla="*/ 4 w 645"/>
                                        <a:gd name="T45" fmla="*/ 1 h 627"/>
                                        <a:gd name="T46" fmla="*/ 3 w 645"/>
                                        <a:gd name="T47" fmla="*/ 0 h 627"/>
                                        <a:gd name="T48" fmla="*/ 3 w 645"/>
                                        <a:gd name="T49" fmla="*/ 0 h 627"/>
                                        <a:gd name="T50" fmla="*/ 3 w 645"/>
                                        <a:gd name="T51" fmla="*/ 0 h 627"/>
                                        <a:gd name="T52" fmla="*/ 2 w 645"/>
                                        <a:gd name="T53" fmla="*/ 0 h 627"/>
                                        <a:gd name="T54" fmla="*/ 2 w 645"/>
                                        <a:gd name="T55" fmla="*/ 0 h 627"/>
                                        <a:gd name="T56" fmla="*/ 2 w 645"/>
                                        <a:gd name="T57" fmla="*/ 0 h 627"/>
                                        <a:gd name="T58" fmla="*/ 1 w 645"/>
                                        <a:gd name="T59" fmla="*/ 1 h 627"/>
                                        <a:gd name="T60" fmla="*/ 1 w 645"/>
                                        <a:gd name="T61" fmla="*/ 1 h 627"/>
                                        <a:gd name="T62" fmla="*/ 1 w 645"/>
                                        <a:gd name="T63" fmla="*/ 1 h 627"/>
                                        <a:gd name="T64" fmla="*/ 1 w 645"/>
                                        <a:gd name="T65" fmla="*/ 1 h 627"/>
                                        <a:gd name="T66" fmla="*/ 0 w 645"/>
                                        <a:gd name="T67" fmla="*/ 2 h 627"/>
                                        <a:gd name="T68" fmla="*/ 0 w 645"/>
                                        <a:gd name="T69" fmla="*/ 2 h 627"/>
                                        <a:gd name="T70" fmla="*/ 0 w 645"/>
                                        <a:gd name="T71" fmla="*/ 3 h 627"/>
                                        <a:gd name="T72" fmla="*/ 0 w 645"/>
                                        <a:gd name="T73" fmla="*/ 3 h 627"/>
                                        <a:gd name="T74" fmla="*/ 0 w 645"/>
                                        <a:gd name="T75" fmla="*/ 3 h 627"/>
                                        <a:gd name="T76" fmla="*/ 0 w 645"/>
                                        <a:gd name="T77" fmla="*/ 4 h 627"/>
                                        <a:gd name="T78" fmla="*/ 1 w 645"/>
                                        <a:gd name="T79" fmla="*/ 4 h 627"/>
                                        <a:gd name="T80" fmla="*/ 1 w 645"/>
                                        <a:gd name="T81" fmla="*/ 4 h 627"/>
                                        <a:gd name="T82" fmla="*/ 1 w 645"/>
                                        <a:gd name="T83" fmla="*/ 5 h 627"/>
                                        <a:gd name="T84" fmla="*/ 1 w 645"/>
                                        <a:gd name="T85" fmla="*/ 5 h 627"/>
                                        <a:gd name="T86" fmla="*/ 2 w 645"/>
                                        <a:gd name="T87" fmla="*/ 5 h 627"/>
                                        <a:gd name="T88" fmla="*/ 2 w 645"/>
                                        <a:gd name="T89" fmla="*/ 5 h 627"/>
                                        <a:gd name="T90" fmla="*/ 2 w 645"/>
                                        <a:gd name="T91" fmla="*/ 5 h 627"/>
                                        <a:gd name="T92" fmla="*/ 2 w 645"/>
                                        <a:gd name="T93" fmla="*/ 5 h 627"/>
                                        <a:gd name="T94" fmla="*/ 1 w 645"/>
                                        <a:gd name="T95" fmla="*/ 5 h 627"/>
                                        <a:gd name="T96" fmla="*/ 1 w 645"/>
                                        <a:gd name="T97" fmla="*/ 5 h 627"/>
                                        <a:gd name="T98" fmla="*/ 1 w 645"/>
                                        <a:gd name="T99" fmla="*/ 4 h 627"/>
                                        <a:gd name="T100" fmla="*/ 0 w 645"/>
                                        <a:gd name="T101" fmla="*/ 3 h 627"/>
                                        <a:gd name="T102" fmla="*/ 0 w 645"/>
                                        <a:gd name="T103" fmla="*/ 3 h 627"/>
                                        <a:gd name="T104" fmla="*/ 0 w 645"/>
                                        <a:gd name="T105" fmla="*/ 2 h 627"/>
                                        <a:gd name="T106" fmla="*/ 0 w 645"/>
                                        <a:gd name="T107" fmla="*/ 1 h 627"/>
                                        <a:gd name="T108" fmla="*/ 1 w 645"/>
                                        <a:gd name="T109" fmla="*/ 1 h 6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627"/>
                                        <a:gd name="T167" fmla="*/ 645 w 645"/>
                                        <a:gd name="T168" fmla="*/ 627 h 6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627">
                                          <a:moveTo>
                                            <a:pt x="95" y="86"/>
                                          </a:moveTo>
                                          <a:lnTo>
                                            <a:pt x="127" y="60"/>
                                          </a:lnTo>
                                          <a:lnTo>
                                            <a:pt x="158" y="37"/>
                                          </a:lnTo>
                                          <a:lnTo>
                                            <a:pt x="192" y="18"/>
                                          </a:lnTo>
                                          <a:lnTo>
                                            <a:pt x="233" y="6"/>
                                          </a:lnTo>
                                          <a:lnTo>
                                            <a:pt x="268" y="2"/>
                                          </a:lnTo>
                                          <a:lnTo>
                                            <a:pt x="309" y="0"/>
                                          </a:lnTo>
                                          <a:lnTo>
                                            <a:pt x="367" y="5"/>
                                          </a:lnTo>
                                          <a:lnTo>
                                            <a:pt x="424" y="17"/>
                                          </a:lnTo>
                                          <a:lnTo>
                                            <a:pt x="460" y="42"/>
                                          </a:lnTo>
                                          <a:lnTo>
                                            <a:pt x="487" y="77"/>
                                          </a:lnTo>
                                          <a:lnTo>
                                            <a:pt x="511" y="119"/>
                                          </a:lnTo>
                                          <a:lnTo>
                                            <a:pt x="536" y="158"/>
                                          </a:lnTo>
                                          <a:lnTo>
                                            <a:pt x="566" y="192"/>
                                          </a:lnTo>
                                          <a:lnTo>
                                            <a:pt x="592" y="219"/>
                                          </a:lnTo>
                                          <a:lnTo>
                                            <a:pt x="627" y="259"/>
                                          </a:lnTo>
                                          <a:lnTo>
                                            <a:pt x="641" y="297"/>
                                          </a:lnTo>
                                          <a:lnTo>
                                            <a:pt x="645" y="326"/>
                                          </a:lnTo>
                                          <a:lnTo>
                                            <a:pt x="641" y="342"/>
                                          </a:lnTo>
                                          <a:lnTo>
                                            <a:pt x="632" y="370"/>
                                          </a:lnTo>
                                          <a:lnTo>
                                            <a:pt x="617" y="396"/>
                                          </a:lnTo>
                                          <a:lnTo>
                                            <a:pt x="595" y="424"/>
                                          </a:lnTo>
                                          <a:lnTo>
                                            <a:pt x="569" y="461"/>
                                          </a:lnTo>
                                          <a:lnTo>
                                            <a:pt x="545" y="488"/>
                                          </a:lnTo>
                                          <a:lnTo>
                                            <a:pt x="559" y="462"/>
                                          </a:lnTo>
                                          <a:lnTo>
                                            <a:pt x="569" y="445"/>
                                          </a:lnTo>
                                          <a:lnTo>
                                            <a:pt x="582" y="424"/>
                                          </a:lnTo>
                                          <a:lnTo>
                                            <a:pt x="591" y="407"/>
                                          </a:lnTo>
                                          <a:lnTo>
                                            <a:pt x="604" y="381"/>
                                          </a:lnTo>
                                          <a:lnTo>
                                            <a:pt x="611" y="355"/>
                                          </a:lnTo>
                                          <a:lnTo>
                                            <a:pt x="618" y="327"/>
                                          </a:lnTo>
                                          <a:lnTo>
                                            <a:pt x="620" y="312"/>
                                          </a:lnTo>
                                          <a:lnTo>
                                            <a:pt x="616" y="297"/>
                                          </a:lnTo>
                                          <a:lnTo>
                                            <a:pt x="608" y="279"/>
                                          </a:lnTo>
                                          <a:lnTo>
                                            <a:pt x="602" y="263"/>
                                          </a:lnTo>
                                          <a:lnTo>
                                            <a:pt x="589" y="251"/>
                                          </a:lnTo>
                                          <a:lnTo>
                                            <a:pt x="574" y="238"/>
                                          </a:lnTo>
                                          <a:lnTo>
                                            <a:pt x="562" y="221"/>
                                          </a:lnTo>
                                          <a:lnTo>
                                            <a:pt x="546" y="203"/>
                                          </a:lnTo>
                                          <a:lnTo>
                                            <a:pt x="531" y="181"/>
                                          </a:lnTo>
                                          <a:lnTo>
                                            <a:pt x="515" y="159"/>
                                          </a:lnTo>
                                          <a:lnTo>
                                            <a:pt x="500" y="141"/>
                                          </a:lnTo>
                                          <a:lnTo>
                                            <a:pt x="488" y="120"/>
                                          </a:lnTo>
                                          <a:lnTo>
                                            <a:pt x="477" y="97"/>
                                          </a:lnTo>
                                          <a:lnTo>
                                            <a:pt x="468" y="81"/>
                                          </a:lnTo>
                                          <a:lnTo>
                                            <a:pt x="453" y="68"/>
                                          </a:lnTo>
                                          <a:lnTo>
                                            <a:pt x="437" y="55"/>
                                          </a:lnTo>
                                          <a:lnTo>
                                            <a:pt x="421" y="43"/>
                                          </a:lnTo>
                                          <a:lnTo>
                                            <a:pt x="403" y="35"/>
                                          </a:lnTo>
                                          <a:lnTo>
                                            <a:pt x="385" y="31"/>
                                          </a:lnTo>
                                          <a:lnTo>
                                            <a:pt x="355" y="29"/>
                                          </a:lnTo>
                                          <a:lnTo>
                                            <a:pt x="325" y="29"/>
                                          </a:lnTo>
                                          <a:lnTo>
                                            <a:pt x="302" y="30"/>
                                          </a:lnTo>
                                          <a:lnTo>
                                            <a:pt x="280" y="29"/>
                                          </a:lnTo>
                                          <a:lnTo>
                                            <a:pt x="259" y="31"/>
                                          </a:lnTo>
                                          <a:lnTo>
                                            <a:pt x="236" y="36"/>
                                          </a:lnTo>
                                          <a:lnTo>
                                            <a:pt x="215" y="41"/>
                                          </a:lnTo>
                                          <a:lnTo>
                                            <a:pt x="195" y="49"/>
                                          </a:lnTo>
                                          <a:lnTo>
                                            <a:pt x="176" y="60"/>
                                          </a:lnTo>
                                          <a:lnTo>
                                            <a:pt x="158" y="74"/>
                                          </a:lnTo>
                                          <a:lnTo>
                                            <a:pt x="138" y="87"/>
                                          </a:lnTo>
                                          <a:lnTo>
                                            <a:pt x="119" y="103"/>
                                          </a:lnTo>
                                          <a:lnTo>
                                            <a:pt x="99" y="124"/>
                                          </a:lnTo>
                                          <a:lnTo>
                                            <a:pt x="83" y="143"/>
                                          </a:lnTo>
                                          <a:lnTo>
                                            <a:pt x="72" y="160"/>
                                          </a:lnTo>
                                          <a:lnTo>
                                            <a:pt x="65" y="181"/>
                                          </a:lnTo>
                                          <a:lnTo>
                                            <a:pt x="56" y="202"/>
                                          </a:lnTo>
                                          <a:lnTo>
                                            <a:pt x="47" y="223"/>
                                          </a:lnTo>
                                          <a:lnTo>
                                            <a:pt x="37" y="247"/>
                                          </a:lnTo>
                                          <a:lnTo>
                                            <a:pt x="35" y="275"/>
                                          </a:lnTo>
                                          <a:lnTo>
                                            <a:pt x="32" y="300"/>
                                          </a:lnTo>
                                          <a:lnTo>
                                            <a:pt x="29" y="324"/>
                                          </a:lnTo>
                                          <a:lnTo>
                                            <a:pt x="29" y="340"/>
                                          </a:lnTo>
                                          <a:lnTo>
                                            <a:pt x="31" y="361"/>
                                          </a:lnTo>
                                          <a:lnTo>
                                            <a:pt x="36" y="384"/>
                                          </a:lnTo>
                                          <a:lnTo>
                                            <a:pt x="40" y="408"/>
                                          </a:lnTo>
                                          <a:lnTo>
                                            <a:pt x="51" y="436"/>
                                          </a:lnTo>
                                          <a:lnTo>
                                            <a:pt x="61" y="462"/>
                                          </a:lnTo>
                                          <a:lnTo>
                                            <a:pt x="68" y="477"/>
                                          </a:lnTo>
                                          <a:lnTo>
                                            <a:pt x="80" y="496"/>
                                          </a:lnTo>
                                          <a:lnTo>
                                            <a:pt x="95" y="519"/>
                                          </a:lnTo>
                                          <a:lnTo>
                                            <a:pt x="108" y="535"/>
                                          </a:lnTo>
                                          <a:lnTo>
                                            <a:pt x="120" y="551"/>
                                          </a:lnTo>
                                          <a:lnTo>
                                            <a:pt x="136" y="566"/>
                                          </a:lnTo>
                                          <a:lnTo>
                                            <a:pt x="155" y="581"/>
                                          </a:lnTo>
                                          <a:lnTo>
                                            <a:pt x="170" y="593"/>
                                          </a:lnTo>
                                          <a:lnTo>
                                            <a:pt x="183" y="600"/>
                                          </a:lnTo>
                                          <a:lnTo>
                                            <a:pt x="202" y="607"/>
                                          </a:lnTo>
                                          <a:lnTo>
                                            <a:pt x="218" y="611"/>
                                          </a:lnTo>
                                          <a:lnTo>
                                            <a:pt x="235" y="614"/>
                                          </a:lnTo>
                                          <a:lnTo>
                                            <a:pt x="253" y="615"/>
                                          </a:lnTo>
                                          <a:lnTo>
                                            <a:pt x="282" y="612"/>
                                          </a:lnTo>
                                          <a:lnTo>
                                            <a:pt x="248" y="622"/>
                                          </a:lnTo>
                                          <a:lnTo>
                                            <a:pt x="221" y="627"/>
                                          </a:lnTo>
                                          <a:lnTo>
                                            <a:pt x="195" y="623"/>
                                          </a:lnTo>
                                          <a:lnTo>
                                            <a:pt x="169" y="615"/>
                                          </a:lnTo>
                                          <a:lnTo>
                                            <a:pt x="142" y="601"/>
                                          </a:lnTo>
                                          <a:lnTo>
                                            <a:pt x="122" y="583"/>
                                          </a:lnTo>
                                          <a:lnTo>
                                            <a:pt x="100" y="560"/>
                                          </a:lnTo>
                                          <a:lnTo>
                                            <a:pt x="72" y="524"/>
                                          </a:lnTo>
                                          <a:lnTo>
                                            <a:pt x="41" y="476"/>
                                          </a:lnTo>
                                          <a:lnTo>
                                            <a:pt x="18" y="431"/>
                                          </a:lnTo>
                                          <a:lnTo>
                                            <a:pt x="3" y="387"/>
                                          </a:lnTo>
                                          <a:lnTo>
                                            <a:pt x="0" y="356"/>
                                          </a:lnTo>
                                          <a:lnTo>
                                            <a:pt x="4" y="327"/>
                                          </a:lnTo>
                                          <a:lnTo>
                                            <a:pt x="13" y="269"/>
                                          </a:lnTo>
                                          <a:lnTo>
                                            <a:pt x="23" y="204"/>
                                          </a:lnTo>
                                          <a:lnTo>
                                            <a:pt x="44" y="153"/>
                                          </a:lnTo>
                                          <a:lnTo>
                                            <a:pt x="69" y="116"/>
                                          </a:lnTo>
                                          <a:lnTo>
                                            <a:pt x="95" y="86"/>
                                          </a:lnTo>
                                          <a:close/>
                                        </a:path>
                                      </a:pathLst>
                                    </a:custGeom>
                                    <a:solidFill>
                                      <a:srgbClr val="FF4040"/>
                                    </a:solidFill>
                                    <a:ln w="9525">
                                      <a:noFill/>
                                      <a:round/>
                                      <a:headEnd/>
                                      <a:tailEnd/>
                                    </a:ln>
                                  </p:spPr>
                                  <p:txBody>
                                    <a:bodyPr/>
                                    <a:lstStyle/>
                                    <a:p>
                                      <a:endParaRPr lang="cs-CZ"/>
                                    </a:p>
                                  </p:txBody>
                                </p:sp>
                              </p:grpSp>
                            </p:grpSp>
                            <p:sp>
                              <p:nvSpPr>
                                <p:cNvPr id="22730" name="Freeform 112"/>
                                <p:cNvSpPr>
                                  <a:spLocks/>
                                </p:cNvSpPr>
                                <p:nvPr/>
                              </p:nvSpPr>
                              <p:spPr bwMode="auto">
                                <a:xfrm>
                                  <a:off x="2147" y="1838"/>
                                  <a:ext cx="90" cy="81"/>
                                </a:xfrm>
                                <a:custGeom>
                                  <a:avLst/>
                                  <a:gdLst>
                                    <a:gd name="T0" fmla="*/ 0 w 447"/>
                                    <a:gd name="T1" fmla="*/ 0 h 407"/>
                                    <a:gd name="T2" fmla="*/ 1 w 447"/>
                                    <a:gd name="T3" fmla="*/ 0 h 407"/>
                                    <a:gd name="T4" fmla="*/ 1 w 447"/>
                                    <a:gd name="T5" fmla="*/ 0 h 407"/>
                                    <a:gd name="T6" fmla="*/ 1 w 447"/>
                                    <a:gd name="T7" fmla="*/ 0 h 407"/>
                                    <a:gd name="T8" fmla="*/ 1 w 447"/>
                                    <a:gd name="T9" fmla="*/ 0 h 407"/>
                                    <a:gd name="T10" fmla="*/ 1 w 447"/>
                                    <a:gd name="T11" fmla="*/ 0 h 407"/>
                                    <a:gd name="T12" fmla="*/ 1 w 447"/>
                                    <a:gd name="T13" fmla="*/ 0 h 407"/>
                                    <a:gd name="T14" fmla="*/ 1 w 447"/>
                                    <a:gd name="T15" fmla="*/ 0 h 407"/>
                                    <a:gd name="T16" fmla="*/ 2 w 447"/>
                                    <a:gd name="T17" fmla="*/ 0 h 407"/>
                                    <a:gd name="T18" fmla="*/ 2 w 447"/>
                                    <a:gd name="T19" fmla="*/ 0 h 407"/>
                                    <a:gd name="T20" fmla="*/ 2 w 447"/>
                                    <a:gd name="T21" fmla="*/ 1 h 407"/>
                                    <a:gd name="T22" fmla="*/ 2 w 447"/>
                                    <a:gd name="T23" fmla="*/ 1 h 407"/>
                                    <a:gd name="T24" fmla="*/ 2 w 447"/>
                                    <a:gd name="T25" fmla="*/ 1 h 407"/>
                                    <a:gd name="T26" fmla="*/ 2 w 447"/>
                                    <a:gd name="T27" fmla="*/ 1 h 407"/>
                                    <a:gd name="T28" fmla="*/ 3 w 447"/>
                                    <a:gd name="T29" fmla="*/ 2 h 407"/>
                                    <a:gd name="T30" fmla="*/ 3 w 447"/>
                                    <a:gd name="T31" fmla="*/ 2 h 407"/>
                                    <a:gd name="T32" fmla="*/ 3 w 447"/>
                                    <a:gd name="T33" fmla="*/ 2 h 407"/>
                                    <a:gd name="T34" fmla="*/ 3 w 447"/>
                                    <a:gd name="T35" fmla="*/ 2 h 407"/>
                                    <a:gd name="T36" fmla="*/ 3 w 447"/>
                                    <a:gd name="T37" fmla="*/ 2 h 407"/>
                                    <a:gd name="T38" fmla="*/ 4 w 447"/>
                                    <a:gd name="T39" fmla="*/ 3 h 407"/>
                                    <a:gd name="T40" fmla="*/ 4 w 447"/>
                                    <a:gd name="T41" fmla="*/ 3 h 407"/>
                                    <a:gd name="T42" fmla="*/ 4 w 447"/>
                                    <a:gd name="T43" fmla="*/ 3 h 407"/>
                                    <a:gd name="T44" fmla="*/ 4 w 447"/>
                                    <a:gd name="T45" fmla="*/ 3 h 407"/>
                                    <a:gd name="T46" fmla="*/ 4 w 447"/>
                                    <a:gd name="T47" fmla="*/ 3 h 407"/>
                                    <a:gd name="T48" fmla="*/ 3 w 447"/>
                                    <a:gd name="T49" fmla="*/ 3 h 407"/>
                                    <a:gd name="T50" fmla="*/ 3 w 447"/>
                                    <a:gd name="T51" fmla="*/ 3 h 407"/>
                                    <a:gd name="T52" fmla="*/ 3 w 447"/>
                                    <a:gd name="T53" fmla="*/ 3 h 407"/>
                                    <a:gd name="T54" fmla="*/ 3 w 447"/>
                                    <a:gd name="T55" fmla="*/ 3 h 407"/>
                                    <a:gd name="T56" fmla="*/ 3 w 447"/>
                                    <a:gd name="T57" fmla="*/ 3 h 407"/>
                                    <a:gd name="T58" fmla="*/ 2 w 447"/>
                                    <a:gd name="T59" fmla="*/ 3 h 407"/>
                                    <a:gd name="T60" fmla="*/ 2 w 447"/>
                                    <a:gd name="T61" fmla="*/ 3 h 407"/>
                                    <a:gd name="T62" fmla="*/ 2 w 447"/>
                                    <a:gd name="T63" fmla="*/ 3 h 407"/>
                                    <a:gd name="T64" fmla="*/ 2 w 447"/>
                                    <a:gd name="T65" fmla="*/ 3 h 407"/>
                                    <a:gd name="T66" fmla="*/ 1 w 447"/>
                                    <a:gd name="T67" fmla="*/ 2 h 407"/>
                                    <a:gd name="T68" fmla="*/ 1 w 447"/>
                                    <a:gd name="T69" fmla="*/ 2 h 407"/>
                                    <a:gd name="T70" fmla="*/ 1 w 447"/>
                                    <a:gd name="T71" fmla="*/ 2 h 407"/>
                                    <a:gd name="T72" fmla="*/ 1 w 447"/>
                                    <a:gd name="T73" fmla="*/ 2 h 407"/>
                                    <a:gd name="T74" fmla="*/ 0 w 447"/>
                                    <a:gd name="T75" fmla="*/ 2 h 407"/>
                                    <a:gd name="T76" fmla="*/ 0 w 447"/>
                                    <a:gd name="T77" fmla="*/ 2 h 407"/>
                                    <a:gd name="T78" fmla="*/ 0 w 447"/>
                                    <a:gd name="T79" fmla="*/ 1 h 407"/>
                                    <a:gd name="T80" fmla="*/ 0 w 447"/>
                                    <a:gd name="T81" fmla="*/ 1 h 407"/>
                                    <a:gd name="T82" fmla="*/ 0 w 447"/>
                                    <a:gd name="T83" fmla="*/ 1 h 407"/>
                                    <a:gd name="T84" fmla="*/ 0 w 447"/>
                                    <a:gd name="T85" fmla="*/ 1 h 407"/>
                                    <a:gd name="T86" fmla="*/ 0 w 447"/>
                                    <a:gd name="T87" fmla="*/ 1 h 407"/>
                                    <a:gd name="T88" fmla="*/ 0 w 447"/>
                                    <a:gd name="T89" fmla="*/ 1 h 407"/>
                                    <a:gd name="T90" fmla="*/ 0 w 447"/>
                                    <a:gd name="T91" fmla="*/ 1 h 407"/>
                                    <a:gd name="T92" fmla="*/ 0 w 447"/>
                                    <a:gd name="T93" fmla="*/ 0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7"/>
                                    <a:gd name="T142" fmla="*/ 0 h 407"/>
                                    <a:gd name="T143" fmla="*/ 447 w 447"/>
                                    <a:gd name="T144" fmla="*/ 407 h 4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7" h="407">
                                      <a:moveTo>
                                        <a:pt x="48" y="55"/>
                                      </a:moveTo>
                                      <a:lnTo>
                                        <a:pt x="71" y="35"/>
                                      </a:lnTo>
                                      <a:lnTo>
                                        <a:pt x="95" y="18"/>
                                      </a:lnTo>
                                      <a:lnTo>
                                        <a:pt x="111" y="7"/>
                                      </a:lnTo>
                                      <a:lnTo>
                                        <a:pt x="124" y="2"/>
                                      </a:lnTo>
                                      <a:lnTo>
                                        <a:pt x="139" y="0"/>
                                      </a:lnTo>
                                      <a:lnTo>
                                        <a:pt x="154" y="1"/>
                                      </a:lnTo>
                                      <a:lnTo>
                                        <a:pt x="171" y="8"/>
                                      </a:lnTo>
                                      <a:lnTo>
                                        <a:pt x="195" y="24"/>
                                      </a:lnTo>
                                      <a:lnTo>
                                        <a:pt x="218" y="43"/>
                                      </a:lnTo>
                                      <a:lnTo>
                                        <a:pt x="239" y="69"/>
                                      </a:lnTo>
                                      <a:lnTo>
                                        <a:pt x="256" y="96"/>
                                      </a:lnTo>
                                      <a:lnTo>
                                        <a:pt x="278" y="134"/>
                                      </a:lnTo>
                                      <a:lnTo>
                                        <a:pt x="301" y="174"/>
                                      </a:lnTo>
                                      <a:lnTo>
                                        <a:pt x="321" y="207"/>
                                      </a:lnTo>
                                      <a:lnTo>
                                        <a:pt x="341" y="240"/>
                                      </a:lnTo>
                                      <a:lnTo>
                                        <a:pt x="361" y="265"/>
                                      </a:lnTo>
                                      <a:lnTo>
                                        <a:pt x="381" y="290"/>
                                      </a:lnTo>
                                      <a:lnTo>
                                        <a:pt x="410" y="313"/>
                                      </a:lnTo>
                                      <a:lnTo>
                                        <a:pt x="432" y="338"/>
                                      </a:lnTo>
                                      <a:lnTo>
                                        <a:pt x="444" y="357"/>
                                      </a:lnTo>
                                      <a:lnTo>
                                        <a:pt x="447" y="375"/>
                                      </a:lnTo>
                                      <a:lnTo>
                                        <a:pt x="442" y="389"/>
                                      </a:lnTo>
                                      <a:lnTo>
                                        <a:pt x="433" y="399"/>
                                      </a:lnTo>
                                      <a:lnTo>
                                        <a:pt x="416" y="405"/>
                                      </a:lnTo>
                                      <a:lnTo>
                                        <a:pt x="394" y="407"/>
                                      </a:lnTo>
                                      <a:lnTo>
                                        <a:pt x="374" y="405"/>
                                      </a:lnTo>
                                      <a:lnTo>
                                        <a:pt x="338" y="397"/>
                                      </a:lnTo>
                                      <a:lnTo>
                                        <a:pt x="315" y="390"/>
                                      </a:lnTo>
                                      <a:lnTo>
                                        <a:pt x="287" y="379"/>
                                      </a:lnTo>
                                      <a:lnTo>
                                        <a:pt x="261" y="365"/>
                                      </a:lnTo>
                                      <a:lnTo>
                                        <a:pt x="235" y="350"/>
                                      </a:lnTo>
                                      <a:lnTo>
                                        <a:pt x="203" y="332"/>
                                      </a:lnTo>
                                      <a:lnTo>
                                        <a:pt x="162" y="309"/>
                                      </a:lnTo>
                                      <a:lnTo>
                                        <a:pt x="124" y="288"/>
                                      </a:lnTo>
                                      <a:lnTo>
                                        <a:pt x="94" y="269"/>
                                      </a:lnTo>
                                      <a:lnTo>
                                        <a:pt x="64" y="248"/>
                                      </a:lnTo>
                                      <a:lnTo>
                                        <a:pt x="38" y="227"/>
                                      </a:lnTo>
                                      <a:lnTo>
                                        <a:pt x="21" y="204"/>
                                      </a:lnTo>
                                      <a:lnTo>
                                        <a:pt x="9" y="183"/>
                                      </a:lnTo>
                                      <a:lnTo>
                                        <a:pt x="3" y="161"/>
                                      </a:lnTo>
                                      <a:lnTo>
                                        <a:pt x="0" y="141"/>
                                      </a:lnTo>
                                      <a:lnTo>
                                        <a:pt x="3" y="125"/>
                                      </a:lnTo>
                                      <a:lnTo>
                                        <a:pt x="8" y="108"/>
                                      </a:lnTo>
                                      <a:lnTo>
                                        <a:pt x="18" y="90"/>
                                      </a:lnTo>
                                      <a:lnTo>
                                        <a:pt x="31" y="73"/>
                                      </a:lnTo>
                                      <a:lnTo>
                                        <a:pt x="48" y="55"/>
                                      </a:lnTo>
                                      <a:close/>
                                    </a:path>
                                  </a:pathLst>
                                </a:custGeom>
                                <a:solidFill>
                                  <a:srgbClr val="FF0000"/>
                                </a:solidFill>
                                <a:ln w="9525">
                                  <a:noFill/>
                                  <a:round/>
                                  <a:headEnd/>
                                  <a:tailEnd/>
                                </a:ln>
                              </p:spPr>
                              <p:txBody>
                                <a:bodyPr/>
                                <a:lstStyle/>
                                <a:p>
                                  <a:endParaRPr lang="cs-CZ"/>
                                </a:p>
                              </p:txBody>
                            </p:sp>
                          </p:grpSp>
                          <p:grpSp>
                            <p:nvGrpSpPr>
                              <p:cNvPr id="22651" name="Group 113"/>
                              <p:cNvGrpSpPr>
                                <a:grpSpLocks/>
                              </p:cNvGrpSpPr>
                              <p:nvPr/>
                            </p:nvGrpSpPr>
                            <p:grpSpPr bwMode="auto">
                              <a:xfrm>
                                <a:off x="2056" y="1735"/>
                                <a:ext cx="107" cy="105"/>
                                <a:chOff x="2056" y="1735"/>
                                <a:chExt cx="107" cy="105"/>
                              </a:xfrm>
                            </p:grpSpPr>
                            <p:sp>
                              <p:nvSpPr>
                                <p:cNvPr id="22725" name="Freeform 114"/>
                                <p:cNvSpPr>
                                  <a:spLocks/>
                                </p:cNvSpPr>
                                <p:nvPr/>
                              </p:nvSpPr>
                              <p:spPr bwMode="auto">
                                <a:xfrm>
                                  <a:off x="2056" y="1735"/>
                                  <a:ext cx="107" cy="105"/>
                                </a:xfrm>
                                <a:custGeom>
                                  <a:avLst/>
                                  <a:gdLst>
                                    <a:gd name="T0" fmla="*/ 1 w 535"/>
                                    <a:gd name="T1" fmla="*/ 1 h 522"/>
                                    <a:gd name="T2" fmla="*/ 1 w 535"/>
                                    <a:gd name="T3" fmla="*/ 0 h 522"/>
                                    <a:gd name="T4" fmla="*/ 1 w 535"/>
                                    <a:gd name="T5" fmla="*/ 0 h 522"/>
                                    <a:gd name="T6" fmla="*/ 1 w 535"/>
                                    <a:gd name="T7" fmla="*/ 0 h 522"/>
                                    <a:gd name="T8" fmla="*/ 2 w 535"/>
                                    <a:gd name="T9" fmla="*/ 0 h 522"/>
                                    <a:gd name="T10" fmla="*/ 2 w 535"/>
                                    <a:gd name="T11" fmla="*/ 0 h 522"/>
                                    <a:gd name="T12" fmla="*/ 2 w 535"/>
                                    <a:gd name="T13" fmla="*/ 0 h 522"/>
                                    <a:gd name="T14" fmla="*/ 2 w 535"/>
                                    <a:gd name="T15" fmla="*/ 0 h 522"/>
                                    <a:gd name="T16" fmla="*/ 3 w 535"/>
                                    <a:gd name="T17" fmla="*/ 0 h 522"/>
                                    <a:gd name="T18" fmla="*/ 3 w 535"/>
                                    <a:gd name="T19" fmla="*/ 0 h 522"/>
                                    <a:gd name="T20" fmla="*/ 3 w 535"/>
                                    <a:gd name="T21" fmla="*/ 1 h 522"/>
                                    <a:gd name="T22" fmla="*/ 3 w 535"/>
                                    <a:gd name="T23" fmla="*/ 1 h 522"/>
                                    <a:gd name="T24" fmla="*/ 4 w 535"/>
                                    <a:gd name="T25" fmla="*/ 1 h 522"/>
                                    <a:gd name="T26" fmla="*/ 4 w 535"/>
                                    <a:gd name="T27" fmla="*/ 1 h 522"/>
                                    <a:gd name="T28" fmla="*/ 4 w 535"/>
                                    <a:gd name="T29" fmla="*/ 1 h 522"/>
                                    <a:gd name="T30" fmla="*/ 4 w 535"/>
                                    <a:gd name="T31" fmla="*/ 2 h 522"/>
                                    <a:gd name="T32" fmla="*/ 4 w 535"/>
                                    <a:gd name="T33" fmla="*/ 2 h 522"/>
                                    <a:gd name="T34" fmla="*/ 4 w 535"/>
                                    <a:gd name="T35" fmla="*/ 2 h 522"/>
                                    <a:gd name="T36" fmla="*/ 4 w 535"/>
                                    <a:gd name="T37" fmla="*/ 2 h 522"/>
                                    <a:gd name="T38" fmla="*/ 4 w 535"/>
                                    <a:gd name="T39" fmla="*/ 2 h 522"/>
                                    <a:gd name="T40" fmla="*/ 4 w 535"/>
                                    <a:gd name="T41" fmla="*/ 3 h 522"/>
                                    <a:gd name="T42" fmla="*/ 4 w 535"/>
                                    <a:gd name="T43" fmla="*/ 3 h 522"/>
                                    <a:gd name="T44" fmla="*/ 4 w 535"/>
                                    <a:gd name="T45" fmla="*/ 3 h 522"/>
                                    <a:gd name="T46" fmla="*/ 4 w 535"/>
                                    <a:gd name="T47" fmla="*/ 3 h 522"/>
                                    <a:gd name="T48" fmla="*/ 3 w 535"/>
                                    <a:gd name="T49" fmla="*/ 3 h 522"/>
                                    <a:gd name="T50" fmla="*/ 3 w 535"/>
                                    <a:gd name="T51" fmla="*/ 4 h 522"/>
                                    <a:gd name="T52" fmla="*/ 3 w 535"/>
                                    <a:gd name="T53" fmla="*/ 4 h 522"/>
                                    <a:gd name="T54" fmla="*/ 3 w 535"/>
                                    <a:gd name="T55" fmla="*/ 4 h 522"/>
                                    <a:gd name="T56" fmla="*/ 4 w 535"/>
                                    <a:gd name="T57" fmla="*/ 4 h 522"/>
                                    <a:gd name="T58" fmla="*/ 3 w 535"/>
                                    <a:gd name="T59" fmla="*/ 4 h 522"/>
                                    <a:gd name="T60" fmla="*/ 3 w 535"/>
                                    <a:gd name="T61" fmla="*/ 4 h 522"/>
                                    <a:gd name="T62" fmla="*/ 3 w 535"/>
                                    <a:gd name="T63" fmla="*/ 4 h 522"/>
                                    <a:gd name="T64" fmla="*/ 3 w 535"/>
                                    <a:gd name="T65" fmla="*/ 4 h 522"/>
                                    <a:gd name="T66" fmla="*/ 3 w 535"/>
                                    <a:gd name="T67" fmla="*/ 4 h 522"/>
                                    <a:gd name="T68" fmla="*/ 2 w 535"/>
                                    <a:gd name="T69" fmla="*/ 4 h 522"/>
                                    <a:gd name="T70" fmla="*/ 2 w 535"/>
                                    <a:gd name="T71" fmla="*/ 4 h 522"/>
                                    <a:gd name="T72" fmla="*/ 2 w 535"/>
                                    <a:gd name="T73" fmla="*/ 4 h 522"/>
                                    <a:gd name="T74" fmla="*/ 2 w 535"/>
                                    <a:gd name="T75" fmla="*/ 4 h 522"/>
                                    <a:gd name="T76" fmla="*/ 1 w 535"/>
                                    <a:gd name="T77" fmla="*/ 4 h 522"/>
                                    <a:gd name="T78" fmla="*/ 1 w 535"/>
                                    <a:gd name="T79" fmla="*/ 4 h 522"/>
                                    <a:gd name="T80" fmla="*/ 1 w 535"/>
                                    <a:gd name="T81" fmla="*/ 4 h 522"/>
                                    <a:gd name="T82" fmla="*/ 1 w 535"/>
                                    <a:gd name="T83" fmla="*/ 4 h 522"/>
                                    <a:gd name="T84" fmla="*/ 1 w 535"/>
                                    <a:gd name="T85" fmla="*/ 4 h 522"/>
                                    <a:gd name="T86" fmla="*/ 1 w 535"/>
                                    <a:gd name="T87" fmla="*/ 4 h 522"/>
                                    <a:gd name="T88" fmla="*/ 0 w 535"/>
                                    <a:gd name="T89" fmla="*/ 4 h 522"/>
                                    <a:gd name="T90" fmla="*/ 0 w 535"/>
                                    <a:gd name="T91" fmla="*/ 3 h 522"/>
                                    <a:gd name="T92" fmla="*/ 0 w 535"/>
                                    <a:gd name="T93" fmla="*/ 3 h 522"/>
                                    <a:gd name="T94" fmla="*/ 0 w 535"/>
                                    <a:gd name="T95" fmla="*/ 3 h 522"/>
                                    <a:gd name="T96" fmla="*/ 0 w 535"/>
                                    <a:gd name="T97" fmla="*/ 2 h 522"/>
                                    <a:gd name="T98" fmla="*/ 0 w 535"/>
                                    <a:gd name="T99" fmla="*/ 2 h 522"/>
                                    <a:gd name="T100" fmla="*/ 0 w 535"/>
                                    <a:gd name="T101" fmla="*/ 2 h 522"/>
                                    <a:gd name="T102" fmla="*/ 0 w 535"/>
                                    <a:gd name="T103" fmla="*/ 1 h 522"/>
                                    <a:gd name="T104" fmla="*/ 0 w 535"/>
                                    <a:gd name="T105" fmla="*/ 1 h 522"/>
                                    <a:gd name="T106" fmla="*/ 0 w 535"/>
                                    <a:gd name="T107" fmla="*/ 1 h 522"/>
                                    <a:gd name="T108" fmla="*/ 1 w 535"/>
                                    <a:gd name="T109" fmla="*/ 1 h 5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522"/>
                                    <a:gd name="T167" fmla="*/ 535 w 535"/>
                                    <a:gd name="T168" fmla="*/ 522 h 5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522">
                                      <a:moveTo>
                                        <a:pt x="79" y="71"/>
                                      </a:moveTo>
                                      <a:lnTo>
                                        <a:pt x="106" y="50"/>
                                      </a:lnTo>
                                      <a:lnTo>
                                        <a:pt x="131" y="31"/>
                                      </a:lnTo>
                                      <a:lnTo>
                                        <a:pt x="160" y="16"/>
                                      </a:lnTo>
                                      <a:lnTo>
                                        <a:pt x="194" y="6"/>
                                      </a:lnTo>
                                      <a:lnTo>
                                        <a:pt x="222" y="1"/>
                                      </a:lnTo>
                                      <a:lnTo>
                                        <a:pt x="257" y="0"/>
                                      </a:lnTo>
                                      <a:lnTo>
                                        <a:pt x="305" y="5"/>
                                      </a:lnTo>
                                      <a:lnTo>
                                        <a:pt x="352" y="15"/>
                                      </a:lnTo>
                                      <a:lnTo>
                                        <a:pt x="383" y="34"/>
                                      </a:lnTo>
                                      <a:lnTo>
                                        <a:pt x="404" y="63"/>
                                      </a:lnTo>
                                      <a:lnTo>
                                        <a:pt x="424" y="99"/>
                                      </a:lnTo>
                                      <a:lnTo>
                                        <a:pt x="445" y="132"/>
                                      </a:lnTo>
                                      <a:lnTo>
                                        <a:pt x="470" y="159"/>
                                      </a:lnTo>
                                      <a:lnTo>
                                        <a:pt x="493" y="183"/>
                                      </a:lnTo>
                                      <a:lnTo>
                                        <a:pt x="522" y="217"/>
                                      </a:lnTo>
                                      <a:lnTo>
                                        <a:pt x="533" y="249"/>
                                      </a:lnTo>
                                      <a:lnTo>
                                        <a:pt x="535" y="272"/>
                                      </a:lnTo>
                                      <a:lnTo>
                                        <a:pt x="533" y="286"/>
                                      </a:lnTo>
                                      <a:lnTo>
                                        <a:pt x="526" y="309"/>
                                      </a:lnTo>
                                      <a:lnTo>
                                        <a:pt x="514" y="331"/>
                                      </a:lnTo>
                                      <a:lnTo>
                                        <a:pt x="495" y="354"/>
                                      </a:lnTo>
                                      <a:lnTo>
                                        <a:pt x="473" y="385"/>
                                      </a:lnTo>
                                      <a:lnTo>
                                        <a:pt x="453" y="408"/>
                                      </a:lnTo>
                                      <a:lnTo>
                                        <a:pt x="437" y="433"/>
                                      </a:lnTo>
                                      <a:lnTo>
                                        <a:pt x="430" y="449"/>
                                      </a:lnTo>
                                      <a:lnTo>
                                        <a:pt x="429" y="458"/>
                                      </a:lnTo>
                                      <a:lnTo>
                                        <a:pt x="434" y="465"/>
                                      </a:lnTo>
                                      <a:lnTo>
                                        <a:pt x="442" y="469"/>
                                      </a:lnTo>
                                      <a:lnTo>
                                        <a:pt x="404" y="513"/>
                                      </a:lnTo>
                                      <a:lnTo>
                                        <a:pt x="400" y="505"/>
                                      </a:lnTo>
                                      <a:lnTo>
                                        <a:pt x="378" y="494"/>
                                      </a:lnTo>
                                      <a:lnTo>
                                        <a:pt x="353" y="488"/>
                                      </a:lnTo>
                                      <a:lnTo>
                                        <a:pt x="329" y="486"/>
                                      </a:lnTo>
                                      <a:lnTo>
                                        <a:pt x="303" y="491"/>
                                      </a:lnTo>
                                      <a:lnTo>
                                        <a:pt x="272" y="499"/>
                                      </a:lnTo>
                                      <a:lnTo>
                                        <a:pt x="235" y="511"/>
                                      </a:lnTo>
                                      <a:lnTo>
                                        <a:pt x="206" y="519"/>
                                      </a:lnTo>
                                      <a:lnTo>
                                        <a:pt x="183" y="522"/>
                                      </a:lnTo>
                                      <a:lnTo>
                                        <a:pt x="162" y="520"/>
                                      </a:lnTo>
                                      <a:lnTo>
                                        <a:pt x="141" y="513"/>
                                      </a:lnTo>
                                      <a:lnTo>
                                        <a:pt x="118" y="502"/>
                                      </a:lnTo>
                                      <a:lnTo>
                                        <a:pt x="102" y="487"/>
                                      </a:lnTo>
                                      <a:lnTo>
                                        <a:pt x="83" y="467"/>
                                      </a:lnTo>
                                      <a:lnTo>
                                        <a:pt x="60" y="437"/>
                                      </a:lnTo>
                                      <a:lnTo>
                                        <a:pt x="34" y="397"/>
                                      </a:lnTo>
                                      <a:lnTo>
                                        <a:pt x="15" y="359"/>
                                      </a:lnTo>
                                      <a:lnTo>
                                        <a:pt x="2" y="322"/>
                                      </a:lnTo>
                                      <a:lnTo>
                                        <a:pt x="0" y="297"/>
                                      </a:lnTo>
                                      <a:lnTo>
                                        <a:pt x="3" y="273"/>
                                      </a:lnTo>
                                      <a:lnTo>
                                        <a:pt x="11" y="224"/>
                                      </a:lnTo>
                                      <a:lnTo>
                                        <a:pt x="19" y="170"/>
                                      </a:lnTo>
                                      <a:lnTo>
                                        <a:pt x="36" y="128"/>
                                      </a:lnTo>
                                      <a:lnTo>
                                        <a:pt x="57" y="97"/>
                                      </a:lnTo>
                                      <a:lnTo>
                                        <a:pt x="79" y="71"/>
                                      </a:lnTo>
                                      <a:close/>
                                    </a:path>
                                  </a:pathLst>
                                </a:custGeom>
                                <a:solidFill>
                                  <a:srgbClr val="FF4040"/>
                                </a:solidFill>
                                <a:ln w="9525">
                                  <a:noFill/>
                                  <a:round/>
                                  <a:headEnd/>
                                  <a:tailEnd/>
                                </a:ln>
                              </p:spPr>
                              <p:txBody>
                                <a:bodyPr/>
                                <a:lstStyle/>
                                <a:p>
                                  <a:endParaRPr lang="cs-CZ"/>
                                </a:p>
                              </p:txBody>
                            </p:sp>
                            <p:sp>
                              <p:nvSpPr>
                                <p:cNvPr id="22726" name="Freeform 115"/>
                                <p:cNvSpPr>
                                  <a:spLocks/>
                                </p:cNvSpPr>
                                <p:nvPr/>
                              </p:nvSpPr>
                              <p:spPr bwMode="auto">
                                <a:xfrm>
                                  <a:off x="2062" y="1742"/>
                                  <a:ext cx="93" cy="92"/>
                                </a:xfrm>
                                <a:custGeom>
                                  <a:avLst/>
                                  <a:gdLst>
                                    <a:gd name="T0" fmla="*/ 1 w 466"/>
                                    <a:gd name="T1" fmla="*/ 1 h 457"/>
                                    <a:gd name="T2" fmla="*/ 1 w 466"/>
                                    <a:gd name="T3" fmla="*/ 0 h 457"/>
                                    <a:gd name="T4" fmla="*/ 1 w 466"/>
                                    <a:gd name="T5" fmla="*/ 0 h 457"/>
                                    <a:gd name="T6" fmla="*/ 1 w 466"/>
                                    <a:gd name="T7" fmla="*/ 0 h 457"/>
                                    <a:gd name="T8" fmla="*/ 1 w 466"/>
                                    <a:gd name="T9" fmla="*/ 0 h 457"/>
                                    <a:gd name="T10" fmla="*/ 2 w 466"/>
                                    <a:gd name="T11" fmla="*/ 0 h 457"/>
                                    <a:gd name="T12" fmla="*/ 2 w 466"/>
                                    <a:gd name="T13" fmla="*/ 0 h 457"/>
                                    <a:gd name="T14" fmla="*/ 2 w 466"/>
                                    <a:gd name="T15" fmla="*/ 0 h 457"/>
                                    <a:gd name="T16" fmla="*/ 2 w 466"/>
                                    <a:gd name="T17" fmla="*/ 0 h 457"/>
                                    <a:gd name="T18" fmla="*/ 3 w 466"/>
                                    <a:gd name="T19" fmla="*/ 0 h 457"/>
                                    <a:gd name="T20" fmla="*/ 3 w 466"/>
                                    <a:gd name="T21" fmla="*/ 0 h 457"/>
                                    <a:gd name="T22" fmla="*/ 3 w 466"/>
                                    <a:gd name="T23" fmla="*/ 1 h 457"/>
                                    <a:gd name="T24" fmla="*/ 3 w 466"/>
                                    <a:gd name="T25" fmla="*/ 1 h 457"/>
                                    <a:gd name="T26" fmla="*/ 3 w 466"/>
                                    <a:gd name="T27" fmla="*/ 1 h 457"/>
                                    <a:gd name="T28" fmla="*/ 3 w 466"/>
                                    <a:gd name="T29" fmla="*/ 1 h 457"/>
                                    <a:gd name="T30" fmla="*/ 4 w 466"/>
                                    <a:gd name="T31" fmla="*/ 2 h 457"/>
                                    <a:gd name="T32" fmla="*/ 4 w 466"/>
                                    <a:gd name="T33" fmla="*/ 2 h 457"/>
                                    <a:gd name="T34" fmla="*/ 4 w 466"/>
                                    <a:gd name="T35" fmla="*/ 2 h 457"/>
                                    <a:gd name="T36" fmla="*/ 4 w 466"/>
                                    <a:gd name="T37" fmla="*/ 2 h 457"/>
                                    <a:gd name="T38" fmla="*/ 4 w 466"/>
                                    <a:gd name="T39" fmla="*/ 2 h 457"/>
                                    <a:gd name="T40" fmla="*/ 4 w 466"/>
                                    <a:gd name="T41" fmla="*/ 2 h 457"/>
                                    <a:gd name="T42" fmla="*/ 3 w 466"/>
                                    <a:gd name="T43" fmla="*/ 3 h 457"/>
                                    <a:gd name="T44" fmla="*/ 3 w 466"/>
                                    <a:gd name="T45" fmla="*/ 3 h 457"/>
                                    <a:gd name="T46" fmla="*/ 3 w 466"/>
                                    <a:gd name="T47" fmla="*/ 3 h 457"/>
                                    <a:gd name="T48" fmla="*/ 3 w 466"/>
                                    <a:gd name="T49" fmla="*/ 3 h 457"/>
                                    <a:gd name="T50" fmla="*/ 3 w 466"/>
                                    <a:gd name="T51" fmla="*/ 3 h 457"/>
                                    <a:gd name="T52" fmla="*/ 3 w 466"/>
                                    <a:gd name="T53" fmla="*/ 3 h 457"/>
                                    <a:gd name="T54" fmla="*/ 3 w 466"/>
                                    <a:gd name="T55" fmla="*/ 3 h 457"/>
                                    <a:gd name="T56" fmla="*/ 3 w 466"/>
                                    <a:gd name="T57" fmla="*/ 3 h 457"/>
                                    <a:gd name="T58" fmla="*/ 3 w 466"/>
                                    <a:gd name="T59" fmla="*/ 4 h 457"/>
                                    <a:gd name="T60" fmla="*/ 3 w 466"/>
                                    <a:gd name="T61" fmla="*/ 4 h 457"/>
                                    <a:gd name="T62" fmla="*/ 3 w 466"/>
                                    <a:gd name="T63" fmla="*/ 4 h 457"/>
                                    <a:gd name="T64" fmla="*/ 2 w 466"/>
                                    <a:gd name="T65" fmla="*/ 3 h 457"/>
                                    <a:gd name="T66" fmla="*/ 2 w 466"/>
                                    <a:gd name="T67" fmla="*/ 3 h 457"/>
                                    <a:gd name="T68" fmla="*/ 2 w 466"/>
                                    <a:gd name="T69" fmla="*/ 3 h 457"/>
                                    <a:gd name="T70" fmla="*/ 2 w 466"/>
                                    <a:gd name="T71" fmla="*/ 4 h 457"/>
                                    <a:gd name="T72" fmla="*/ 2 w 466"/>
                                    <a:gd name="T73" fmla="*/ 4 h 457"/>
                                    <a:gd name="T74" fmla="*/ 1 w 466"/>
                                    <a:gd name="T75" fmla="*/ 4 h 457"/>
                                    <a:gd name="T76" fmla="*/ 1 w 466"/>
                                    <a:gd name="T77" fmla="*/ 4 h 457"/>
                                    <a:gd name="T78" fmla="*/ 1 w 466"/>
                                    <a:gd name="T79" fmla="*/ 4 h 457"/>
                                    <a:gd name="T80" fmla="*/ 1 w 466"/>
                                    <a:gd name="T81" fmla="*/ 4 h 457"/>
                                    <a:gd name="T82" fmla="*/ 1 w 466"/>
                                    <a:gd name="T83" fmla="*/ 4 h 457"/>
                                    <a:gd name="T84" fmla="*/ 1 w 466"/>
                                    <a:gd name="T85" fmla="*/ 3 h 457"/>
                                    <a:gd name="T86" fmla="*/ 1 w 466"/>
                                    <a:gd name="T87" fmla="*/ 3 h 457"/>
                                    <a:gd name="T88" fmla="*/ 0 w 466"/>
                                    <a:gd name="T89" fmla="*/ 3 h 457"/>
                                    <a:gd name="T90" fmla="*/ 0 w 466"/>
                                    <a:gd name="T91" fmla="*/ 3 h 457"/>
                                    <a:gd name="T92" fmla="*/ 0 w 466"/>
                                    <a:gd name="T93" fmla="*/ 3 h 457"/>
                                    <a:gd name="T94" fmla="*/ 0 w 466"/>
                                    <a:gd name="T95" fmla="*/ 2 h 457"/>
                                    <a:gd name="T96" fmla="*/ 0 w 466"/>
                                    <a:gd name="T97" fmla="*/ 2 h 457"/>
                                    <a:gd name="T98" fmla="*/ 0 w 466"/>
                                    <a:gd name="T99" fmla="*/ 2 h 457"/>
                                    <a:gd name="T100" fmla="*/ 0 w 466"/>
                                    <a:gd name="T101" fmla="*/ 2 h 457"/>
                                    <a:gd name="T102" fmla="*/ 0 w 466"/>
                                    <a:gd name="T103" fmla="*/ 1 h 457"/>
                                    <a:gd name="T104" fmla="*/ 0 w 466"/>
                                    <a:gd name="T105" fmla="*/ 1 h 457"/>
                                    <a:gd name="T106" fmla="*/ 0 w 466"/>
                                    <a:gd name="T107" fmla="*/ 1 h 457"/>
                                    <a:gd name="T108" fmla="*/ 1 w 466"/>
                                    <a:gd name="T109" fmla="*/ 1 h 4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6"/>
                                    <a:gd name="T166" fmla="*/ 0 h 457"/>
                                    <a:gd name="T167" fmla="*/ 466 w 466"/>
                                    <a:gd name="T168" fmla="*/ 457 h 4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6" h="457">
                                      <a:moveTo>
                                        <a:pt x="69" y="63"/>
                                      </a:moveTo>
                                      <a:lnTo>
                                        <a:pt x="91" y="43"/>
                                      </a:lnTo>
                                      <a:lnTo>
                                        <a:pt x="114" y="27"/>
                                      </a:lnTo>
                                      <a:lnTo>
                                        <a:pt x="139" y="14"/>
                                      </a:lnTo>
                                      <a:lnTo>
                                        <a:pt x="168" y="4"/>
                                      </a:lnTo>
                                      <a:lnTo>
                                        <a:pt x="192" y="0"/>
                                      </a:lnTo>
                                      <a:lnTo>
                                        <a:pt x="223" y="0"/>
                                      </a:lnTo>
                                      <a:lnTo>
                                        <a:pt x="265" y="3"/>
                                      </a:lnTo>
                                      <a:lnTo>
                                        <a:pt x="306" y="13"/>
                                      </a:lnTo>
                                      <a:lnTo>
                                        <a:pt x="334" y="30"/>
                                      </a:lnTo>
                                      <a:lnTo>
                                        <a:pt x="352" y="56"/>
                                      </a:lnTo>
                                      <a:lnTo>
                                        <a:pt x="368" y="86"/>
                                      </a:lnTo>
                                      <a:lnTo>
                                        <a:pt x="388" y="115"/>
                                      </a:lnTo>
                                      <a:lnTo>
                                        <a:pt x="409" y="140"/>
                                      </a:lnTo>
                                      <a:lnTo>
                                        <a:pt x="430" y="160"/>
                                      </a:lnTo>
                                      <a:lnTo>
                                        <a:pt x="454" y="190"/>
                                      </a:lnTo>
                                      <a:lnTo>
                                        <a:pt x="465" y="218"/>
                                      </a:lnTo>
                                      <a:lnTo>
                                        <a:pt x="466" y="238"/>
                                      </a:lnTo>
                                      <a:lnTo>
                                        <a:pt x="465" y="251"/>
                                      </a:lnTo>
                                      <a:lnTo>
                                        <a:pt x="458" y="271"/>
                                      </a:lnTo>
                                      <a:lnTo>
                                        <a:pt x="447" y="290"/>
                                      </a:lnTo>
                                      <a:lnTo>
                                        <a:pt x="432" y="311"/>
                                      </a:lnTo>
                                      <a:lnTo>
                                        <a:pt x="411" y="337"/>
                                      </a:lnTo>
                                      <a:lnTo>
                                        <a:pt x="395" y="356"/>
                                      </a:lnTo>
                                      <a:lnTo>
                                        <a:pt x="381" y="379"/>
                                      </a:lnTo>
                                      <a:lnTo>
                                        <a:pt x="374" y="392"/>
                                      </a:lnTo>
                                      <a:lnTo>
                                        <a:pt x="373" y="400"/>
                                      </a:lnTo>
                                      <a:lnTo>
                                        <a:pt x="377" y="406"/>
                                      </a:lnTo>
                                      <a:lnTo>
                                        <a:pt x="385" y="411"/>
                                      </a:lnTo>
                                      <a:lnTo>
                                        <a:pt x="352" y="450"/>
                                      </a:lnTo>
                                      <a:lnTo>
                                        <a:pt x="348" y="442"/>
                                      </a:lnTo>
                                      <a:lnTo>
                                        <a:pt x="328" y="432"/>
                                      </a:lnTo>
                                      <a:lnTo>
                                        <a:pt x="307" y="427"/>
                                      </a:lnTo>
                                      <a:lnTo>
                                        <a:pt x="285" y="425"/>
                                      </a:lnTo>
                                      <a:lnTo>
                                        <a:pt x="264" y="429"/>
                                      </a:lnTo>
                                      <a:lnTo>
                                        <a:pt x="236" y="436"/>
                                      </a:lnTo>
                                      <a:lnTo>
                                        <a:pt x="204" y="447"/>
                                      </a:lnTo>
                                      <a:lnTo>
                                        <a:pt x="179" y="455"/>
                                      </a:lnTo>
                                      <a:lnTo>
                                        <a:pt x="160" y="457"/>
                                      </a:lnTo>
                                      <a:lnTo>
                                        <a:pt x="140" y="456"/>
                                      </a:lnTo>
                                      <a:lnTo>
                                        <a:pt x="122" y="450"/>
                                      </a:lnTo>
                                      <a:lnTo>
                                        <a:pt x="102" y="439"/>
                                      </a:lnTo>
                                      <a:lnTo>
                                        <a:pt x="88" y="426"/>
                                      </a:lnTo>
                                      <a:lnTo>
                                        <a:pt x="72" y="409"/>
                                      </a:lnTo>
                                      <a:lnTo>
                                        <a:pt x="51" y="383"/>
                                      </a:lnTo>
                                      <a:lnTo>
                                        <a:pt x="29" y="348"/>
                                      </a:lnTo>
                                      <a:lnTo>
                                        <a:pt x="12" y="314"/>
                                      </a:lnTo>
                                      <a:lnTo>
                                        <a:pt x="1" y="282"/>
                                      </a:lnTo>
                                      <a:lnTo>
                                        <a:pt x="0" y="260"/>
                                      </a:lnTo>
                                      <a:lnTo>
                                        <a:pt x="2" y="239"/>
                                      </a:lnTo>
                                      <a:lnTo>
                                        <a:pt x="8" y="196"/>
                                      </a:lnTo>
                                      <a:lnTo>
                                        <a:pt x="15" y="149"/>
                                      </a:lnTo>
                                      <a:lnTo>
                                        <a:pt x="31" y="112"/>
                                      </a:lnTo>
                                      <a:lnTo>
                                        <a:pt x="49" y="85"/>
                                      </a:lnTo>
                                      <a:lnTo>
                                        <a:pt x="69" y="63"/>
                                      </a:lnTo>
                                      <a:close/>
                                    </a:path>
                                  </a:pathLst>
                                </a:custGeom>
                                <a:solidFill>
                                  <a:srgbClr val="FF0000"/>
                                </a:solidFill>
                                <a:ln w="9525">
                                  <a:noFill/>
                                  <a:round/>
                                  <a:headEnd/>
                                  <a:tailEnd/>
                                </a:ln>
                              </p:spPr>
                              <p:txBody>
                                <a:bodyPr/>
                                <a:lstStyle/>
                                <a:p>
                                  <a:endParaRPr lang="cs-CZ"/>
                                </a:p>
                              </p:txBody>
                            </p:sp>
                            <p:sp>
                              <p:nvSpPr>
                                <p:cNvPr id="22727" name="Freeform 116"/>
                                <p:cNvSpPr>
                                  <a:spLocks/>
                                </p:cNvSpPr>
                                <p:nvPr/>
                              </p:nvSpPr>
                              <p:spPr bwMode="auto">
                                <a:xfrm>
                                  <a:off x="2069" y="1751"/>
                                  <a:ext cx="78" cy="77"/>
                                </a:xfrm>
                                <a:custGeom>
                                  <a:avLst/>
                                  <a:gdLst>
                                    <a:gd name="T0" fmla="*/ 0 w 390"/>
                                    <a:gd name="T1" fmla="*/ 0 h 383"/>
                                    <a:gd name="T2" fmla="*/ 1 w 390"/>
                                    <a:gd name="T3" fmla="*/ 0 h 383"/>
                                    <a:gd name="T4" fmla="*/ 1 w 390"/>
                                    <a:gd name="T5" fmla="*/ 0 h 383"/>
                                    <a:gd name="T6" fmla="*/ 1 w 390"/>
                                    <a:gd name="T7" fmla="*/ 0 h 383"/>
                                    <a:gd name="T8" fmla="*/ 1 w 390"/>
                                    <a:gd name="T9" fmla="*/ 0 h 383"/>
                                    <a:gd name="T10" fmla="*/ 1 w 390"/>
                                    <a:gd name="T11" fmla="*/ 0 h 383"/>
                                    <a:gd name="T12" fmla="*/ 1 w 390"/>
                                    <a:gd name="T13" fmla="*/ 0 h 383"/>
                                    <a:gd name="T14" fmla="*/ 2 w 390"/>
                                    <a:gd name="T15" fmla="*/ 0 h 383"/>
                                    <a:gd name="T16" fmla="*/ 2 w 390"/>
                                    <a:gd name="T17" fmla="*/ 0 h 383"/>
                                    <a:gd name="T18" fmla="*/ 2 w 390"/>
                                    <a:gd name="T19" fmla="*/ 0 h 383"/>
                                    <a:gd name="T20" fmla="*/ 2 w 390"/>
                                    <a:gd name="T21" fmla="*/ 0 h 383"/>
                                    <a:gd name="T22" fmla="*/ 2 w 390"/>
                                    <a:gd name="T23" fmla="*/ 1 h 383"/>
                                    <a:gd name="T24" fmla="*/ 3 w 390"/>
                                    <a:gd name="T25" fmla="*/ 1 h 383"/>
                                    <a:gd name="T26" fmla="*/ 3 w 390"/>
                                    <a:gd name="T27" fmla="*/ 1 h 383"/>
                                    <a:gd name="T28" fmla="*/ 3 w 390"/>
                                    <a:gd name="T29" fmla="*/ 1 h 383"/>
                                    <a:gd name="T30" fmla="*/ 3 w 390"/>
                                    <a:gd name="T31" fmla="*/ 1 h 383"/>
                                    <a:gd name="T32" fmla="*/ 3 w 390"/>
                                    <a:gd name="T33" fmla="*/ 1 h 383"/>
                                    <a:gd name="T34" fmla="*/ 3 w 390"/>
                                    <a:gd name="T35" fmla="*/ 2 h 383"/>
                                    <a:gd name="T36" fmla="*/ 3 w 390"/>
                                    <a:gd name="T37" fmla="*/ 2 h 383"/>
                                    <a:gd name="T38" fmla="*/ 3 w 390"/>
                                    <a:gd name="T39" fmla="*/ 2 h 383"/>
                                    <a:gd name="T40" fmla="*/ 3 w 390"/>
                                    <a:gd name="T41" fmla="*/ 2 h 383"/>
                                    <a:gd name="T42" fmla="*/ 3 w 390"/>
                                    <a:gd name="T43" fmla="*/ 2 h 383"/>
                                    <a:gd name="T44" fmla="*/ 3 w 390"/>
                                    <a:gd name="T45" fmla="*/ 2 h 383"/>
                                    <a:gd name="T46" fmla="*/ 3 w 390"/>
                                    <a:gd name="T47" fmla="*/ 2 h 383"/>
                                    <a:gd name="T48" fmla="*/ 3 w 390"/>
                                    <a:gd name="T49" fmla="*/ 3 h 383"/>
                                    <a:gd name="T50" fmla="*/ 3 w 390"/>
                                    <a:gd name="T51" fmla="*/ 3 h 383"/>
                                    <a:gd name="T52" fmla="*/ 2 w 390"/>
                                    <a:gd name="T53" fmla="*/ 3 h 383"/>
                                    <a:gd name="T54" fmla="*/ 3 w 390"/>
                                    <a:gd name="T55" fmla="*/ 3 h 383"/>
                                    <a:gd name="T56" fmla="*/ 3 w 390"/>
                                    <a:gd name="T57" fmla="*/ 3 h 383"/>
                                    <a:gd name="T58" fmla="*/ 2 w 390"/>
                                    <a:gd name="T59" fmla="*/ 3 h 383"/>
                                    <a:gd name="T60" fmla="*/ 2 w 390"/>
                                    <a:gd name="T61" fmla="*/ 3 h 383"/>
                                    <a:gd name="T62" fmla="*/ 2 w 390"/>
                                    <a:gd name="T63" fmla="*/ 3 h 383"/>
                                    <a:gd name="T64" fmla="*/ 2 w 390"/>
                                    <a:gd name="T65" fmla="*/ 3 h 383"/>
                                    <a:gd name="T66" fmla="*/ 2 w 390"/>
                                    <a:gd name="T67" fmla="*/ 3 h 383"/>
                                    <a:gd name="T68" fmla="*/ 2 w 390"/>
                                    <a:gd name="T69" fmla="*/ 3 h 383"/>
                                    <a:gd name="T70" fmla="*/ 2 w 390"/>
                                    <a:gd name="T71" fmla="*/ 3 h 383"/>
                                    <a:gd name="T72" fmla="*/ 1 w 390"/>
                                    <a:gd name="T73" fmla="*/ 3 h 383"/>
                                    <a:gd name="T74" fmla="*/ 1 w 390"/>
                                    <a:gd name="T75" fmla="*/ 3 h 383"/>
                                    <a:gd name="T76" fmla="*/ 1 w 390"/>
                                    <a:gd name="T77" fmla="*/ 3 h 383"/>
                                    <a:gd name="T78" fmla="*/ 1 w 390"/>
                                    <a:gd name="T79" fmla="*/ 3 h 383"/>
                                    <a:gd name="T80" fmla="*/ 1 w 390"/>
                                    <a:gd name="T81" fmla="*/ 3 h 383"/>
                                    <a:gd name="T82" fmla="*/ 1 w 390"/>
                                    <a:gd name="T83" fmla="*/ 3 h 383"/>
                                    <a:gd name="T84" fmla="*/ 1 w 390"/>
                                    <a:gd name="T85" fmla="*/ 3 h 383"/>
                                    <a:gd name="T86" fmla="*/ 0 w 390"/>
                                    <a:gd name="T87" fmla="*/ 3 h 383"/>
                                    <a:gd name="T88" fmla="*/ 0 w 390"/>
                                    <a:gd name="T89" fmla="*/ 3 h 383"/>
                                    <a:gd name="T90" fmla="*/ 0 w 390"/>
                                    <a:gd name="T91" fmla="*/ 2 h 383"/>
                                    <a:gd name="T92" fmla="*/ 0 w 390"/>
                                    <a:gd name="T93" fmla="*/ 2 h 383"/>
                                    <a:gd name="T94" fmla="*/ 0 w 390"/>
                                    <a:gd name="T95" fmla="*/ 2 h 383"/>
                                    <a:gd name="T96" fmla="*/ 0 w 390"/>
                                    <a:gd name="T97" fmla="*/ 2 h 383"/>
                                    <a:gd name="T98" fmla="*/ 0 w 390"/>
                                    <a:gd name="T99" fmla="*/ 2 h 383"/>
                                    <a:gd name="T100" fmla="*/ 0 w 390"/>
                                    <a:gd name="T101" fmla="*/ 1 h 383"/>
                                    <a:gd name="T102" fmla="*/ 0 w 390"/>
                                    <a:gd name="T103" fmla="*/ 1 h 383"/>
                                    <a:gd name="T104" fmla="*/ 0 w 390"/>
                                    <a:gd name="T105" fmla="*/ 1 h 383"/>
                                    <a:gd name="T106" fmla="*/ 0 w 390"/>
                                    <a:gd name="T107" fmla="*/ 1 h 383"/>
                                    <a:gd name="T108" fmla="*/ 0 w 390"/>
                                    <a:gd name="T109" fmla="*/ 0 h 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0"/>
                                    <a:gd name="T166" fmla="*/ 0 h 383"/>
                                    <a:gd name="T167" fmla="*/ 390 w 390"/>
                                    <a:gd name="T168" fmla="*/ 383 h 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0" h="383">
                                      <a:moveTo>
                                        <a:pt x="57" y="53"/>
                                      </a:moveTo>
                                      <a:lnTo>
                                        <a:pt x="76" y="36"/>
                                      </a:lnTo>
                                      <a:lnTo>
                                        <a:pt x="95" y="22"/>
                                      </a:lnTo>
                                      <a:lnTo>
                                        <a:pt x="115" y="11"/>
                                      </a:lnTo>
                                      <a:lnTo>
                                        <a:pt x="140" y="3"/>
                                      </a:lnTo>
                                      <a:lnTo>
                                        <a:pt x="160" y="0"/>
                                      </a:lnTo>
                                      <a:lnTo>
                                        <a:pt x="186" y="0"/>
                                      </a:lnTo>
                                      <a:lnTo>
                                        <a:pt x="221" y="2"/>
                                      </a:lnTo>
                                      <a:lnTo>
                                        <a:pt x="256" y="11"/>
                                      </a:lnTo>
                                      <a:lnTo>
                                        <a:pt x="279" y="25"/>
                                      </a:lnTo>
                                      <a:lnTo>
                                        <a:pt x="293" y="47"/>
                                      </a:lnTo>
                                      <a:lnTo>
                                        <a:pt x="308" y="72"/>
                                      </a:lnTo>
                                      <a:lnTo>
                                        <a:pt x="324" y="97"/>
                                      </a:lnTo>
                                      <a:lnTo>
                                        <a:pt x="342" y="117"/>
                                      </a:lnTo>
                                      <a:lnTo>
                                        <a:pt x="359" y="135"/>
                                      </a:lnTo>
                                      <a:lnTo>
                                        <a:pt x="379" y="159"/>
                                      </a:lnTo>
                                      <a:lnTo>
                                        <a:pt x="390" y="183"/>
                                      </a:lnTo>
                                      <a:lnTo>
                                        <a:pt x="390" y="200"/>
                                      </a:lnTo>
                                      <a:lnTo>
                                        <a:pt x="390" y="211"/>
                                      </a:lnTo>
                                      <a:lnTo>
                                        <a:pt x="383" y="227"/>
                                      </a:lnTo>
                                      <a:lnTo>
                                        <a:pt x="373" y="243"/>
                                      </a:lnTo>
                                      <a:lnTo>
                                        <a:pt x="361" y="261"/>
                                      </a:lnTo>
                                      <a:lnTo>
                                        <a:pt x="344" y="282"/>
                                      </a:lnTo>
                                      <a:lnTo>
                                        <a:pt x="330" y="299"/>
                                      </a:lnTo>
                                      <a:lnTo>
                                        <a:pt x="318" y="317"/>
                                      </a:lnTo>
                                      <a:lnTo>
                                        <a:pt x="313" y="329"/>
                                      </a:lnTo>
                                      <a:lnTo>
                                        <a:pt x="312" y="336"/>
                                      </a:lnTo>
                                      <a:lnTo>
                                        <a:pt x="315" y="341"/>
                                      </a:lnTo>
                                      <a:lnTo>
                                        <a:pt x="321" y="345"/>
                                      </a:lnTo>
                                      <a:lnTo>
                                        <a:pt x="293" y="378"/>
                                      </a:lnTo>
                                      <a:lnTo>
                                        <a:pt x="290" y="372"/>
                                      </a:lnTo>
                                      <a:lnTo>
                                        <a:pt x="274" y="362"/>
                                      </a:lnTo>
                                      <a:lnTo>
                                        <a:pt x="257" y="358"/>
                                      </a:lnTo>
                                      <a:lnTo>
                                        <a:pt x="238" y="356"/>
                                      </a:lnTo>
                                      <a:lnTo>
                                        <a:pt x="221" y="360"/>
                                      </a:lnTo>
                                      <a:lnTo>
                                        <a:pt x="197" y="367"/>
                                      </a:lnTo>
                                      <a:lnTo>
                                        <a:pt x="170" y="376"/>
                                      </a:lnTo>
                                      <a:lnTo>
                                        <a:pt x="149" y="382"/>
                                      </a:lnTo>
                                      <a:lnTo>
                                        <a:pt x="133" y="383"/>
                                      </a:lnTo>
                                      <a:lnTo>
                                        <a:pt x="117" y="383"/>
                                      </a:lnTo>
                                      <a:lnTo>
                                        <a:pt x="101" y="378"/>
                                      </a:lnTo>
                                      <a:lnTo>
                                        <a:pt x="85" y="369"/>
                                      </a:lnTo>
                                      <a:lnTo>
                                        <a:pt x="74" y="357"/>
                                      </a:lnTo>
                                      <a:lnTo>
                                        <a:pt x="59" y="343"/>
                                      </a:lnTo>
                                      <a:lnTo>
                                        <a:pt x="42" y="321"/>
                                      </a:lnTo>
                                      <a:lnTo>
                                        <a:pt x="23" y="292"/>
                                      </a:lnTo>
                                      <a:lnTo>
                                        <a:pt x="10" y="265"/>
                                      </a:lnTo>
                                      <a:lnTo>
                                        <a:pt x="0" y="237"/>
                                      </a:lnTo>
                                      <a:lnTo>
                                        <a:pt x="0" y="218"/>
                                      </a:lnTo>
                                      <a:lnTo>
                                        <a:pt x="1" y="200"/>
                                      </a:lnTo>
                                      <a:lnTo>
                                        <a:pt x="6" y="164"/>
                                      </a:lnTo>
                                      <a:lnTo>
                                        <a:pt x="12" y="124"/>
                                      </a:lnTo>
                                      <a:lnTo>
                                        <a:pt x="25" y="94"/>
                                      </a:lnTo>
                                      <a:lnTo>
                                        <a:pt x="41" y="71"/>
                                      </a:lnTo>
                                      <a:lnTo>
                                        <a:pt x="57" y="53"/>
                                      </a:lnTo>
                                      <a:close/>
                                    </a:path>
                                  </a:pathLst>
                                </a:custGeom>
                                <a:solidFill>
                                  <a:srgbClr val="E00000"/>
                                </a:solidFill>
                                <a:ln w="9525">
                                  <a:noFill/>
                                  <a:round/>
                                  <a:headEnd/>
                                  <a:tailEnd/>
                                </a:ln>
                              </p:spPr>
                              <p:txBody>
                                <a:bodyPr/>
                                <a:lstStyle/>
                                <a:p>
                                  <a:endParaRPr lang="cs-CZ"/>
                                </a:p>
                              </p:txBody>
                            </p:sp>
                            <p:sp>
                              <p:nvSpPr>
                                <p:cNvPr id="22728" name="Freeform 117"/>
                                <p:cNvSpPr>
                                  <a:spLocks/>
                                </p:cNvSpPr>
                                <p:nvPr/>
                              </p:nvSpPr>
                              <p:spPr bwMode="auto">
                                <a:xfrm>
                                  <a:off x="2074" y="1758"/>
                                  <a:ext cx="71" cy="71"/>
                                </a:xfrm>
                                <a:custGeom>
                                  <a:avLst/>
                                  <a:gdLst>
                                    <a:gd name="T0" fmla="*/ 0 w 357"/>
                                    <a:gd name="T1" fmla="*/ 0 h 351"/>
                                    <a:gd name="T2" fmla="*/ 1 w 357"/>
                                    <a:gd name="T3" fmla="*/ 0 h 351"/>
                                    <a:gd name="T4" fmla="*/ 1 w 357"/>
                                    <a:gd name="T5" fmla="*/ 0 h 351"/>
                                    <a:gd name="T6" fmla="*/ 1 w 357"/>
                                    <a:gd name="T7" fmla="*/ 0 h 351"/>
                                    <a:gd name="T8" fmla="*/ 1 w 357"/>
                                    <a:gd name="T9" fmla="*/ 0 h 351"/>
                                    <a:gd name="T10" fmla="*/ 1 w 357"/>
                                    <a:gd name="T11" fmla="*/ 0 h 351"/>
                                    <a:gd name="T12" fmla="*/ 1 w 357"/>
                                    <a:gd name="T13" fmla="*/ 0 h 351"/>
                                    <a:gd name="T14" fmla="*/ 2 w 357"/>
                                    <a:gd name="T15" fmla="*/ 0 h 351"/>
                                    <a:gd name="T16" fmla="*/ 2 w 357"/>
                                    <a:gd name="T17" fmla="*/ 0 h 351"/>
                                    <a:gd name="T18" fmla="*/ 2 w 357"/>
                                    <a:gd name="T19" fmla="*/ 0 h 351"/>
                                    <a:gd name="T20" fmla="*/ 2 w 357"/>
                                    <a:gd name="T21" fmla="*/ 0 h 351"/>
                                    <a:gd name="T22" fmla="*/ 2 w 357"/>
                                    <a:gd name="T23" fmla="*/ 1 h 351"/>
                                    <a:gd name="T24" fmla="*/ 2 w 357"/>
                                    <a:gd name="T25" fmla="*/ 1 h 351"/>
                                    <a:gd name="T26" fmla="*/ 2 w 357"/>
                                    <a:gd name="T27" fmla="*/ 1 h 351"/>
                                    <a:gd name="T28" fmla="*/ 3 w 357"/>
                                    <a:gd name="T29" fmla="*/ 1 h 351"/>
                                    <a:gd name="T30" fmla="*/ 3 w 357"/>
                                    <a:gd name="T31" fmla="*/ 1 h 351"/>
                                    <a:gd name="T32" fmla="*/ 3 w 357"/>
                                    <a:gd name="T33" fmla="*/ 1 h 351"/>
                                    <a:gd name="T34" fmla="*/ 3 w 357"/>
                                    <a:gd name="T35" fmla="*/ 1 h 351"/>
                                    <a:gd name="T36" fmla="*/ 3 w 357"/>
                                    <a:gd name="T37" fmla="*/ 2 h 351"/>
                                    <a:gd name="T38" fmla="*/ 3 w 357"/>
                                    <a:gd name="T39" fmla="*/ 2 h 351"/>
                                    <a:gd name="T40" fmla="*/ 3 w 357"/>
                                    <a:gd name="T41" fmla="*/ 2 h 351"/>
                                    <a:gd name="T42" fmla="*/ 3 w 357"/>
                                    <a:gd name="T43" fmla="*/ 2 h 351"/>
                                    <a:gd name="T44" fmla="*/ 3 w 357"/>
                                    <a:gd name="T45" fmla="*/ 2 h 351"/>
                                    <a:gd name="T46" fmla="*/ 2 w 357"/>
                                    <a:gd name="T47" fmla="*/ 2 h 351"/>
                                    <a:gd name="T48" fmla="*/ 2 w 357"/>
                                    <a:gd name="T49" fmla="*/ 2 h 351"/>
                                    <a:gd name="T50" fmla="*/ 2 w 357"/>
                                    <a:gd name="T51" fmla="*/ 2 h 351"/>
                                    <a:gd name="T52" fmla="*/ 2 w 357"/>
                                    <a:gd name="T53" fmla="*/ 3 h 351"/>
                                    <a:gd name="T54" fmla="*/ 2 w 357"/>
                                    <a:gd name="T55" fmla="*/ 3 h 351"/>
                                    <a:gd name="T56" fmla="*/ 2 w 357"/>
                                    <a:gd name="T57" fmla="*/ 3 h 351"/>
                                    <a:gd name="T58" fmla="*/ 2 w 357"/>
                                    <a:gd name="T59" fmla="*/ 3 h 351"/>
                                    <a:gd name="T60" fmla="*/ 2 w 357"/>
                                    <a:gd name="T61" fmla="*/ 3 h 351"/>
                                    <a:gd name="T62" fmla="*/ 2 w 357"/>
                                    <a:gd name="T63" fmla="*/ 3 h 351"/>
                                    <a:gd name="T64" fmla="*/ 2 w 357"/>
                                    <a:gd name="T65" fmla="*/ 3 h 351"/>
                                    <a:gd name="T66" fmla="*/ 2 w 357"/>
                                    <a:gd name="T67" fmla="*/ 3 h 351"/>
                                    <a:gd name="T68" fmla="*/ 2 w 357"/>
                                    <a:gd name="T69" fmla="*/ 3 h 351"/>
                                    <a:gd name="T70" fmla="*/ 1 w 357"/>
                                    <a:gd name="T71" fmla="*/ 3 h 351"/>
                                    <a:gd name="T72" fmla="*/ 1 w 357"/>
                                    <a:gd name="T73" fmla="*/ 3 h 351"/>
                                    <a:gd name="T74" fmla="*/ 1 w 357"/>
                                    <a:gd name="T75" fmla="*/ 3 h 351"/>
                                    <a:gd name="T76" fmla="*/ 1 w 357"/>
                                    <a:gd name="T77" fmla="*/ 3 h 351"/>
                                    <a:gd name="T78" fmla="*/ 1 w 357"/>
                                    <a:gd name="T79" fmla="*/ 3 h 351"/>
                                    <a:gd name="T80" fmla="*/ 1 w 357"/>
                                    <a:gd name="T81" fmla="*/ 3 h 351"/>
                                    <a:gd name="T82" fmla="*/ 1 w 357"/>
                                    <a:gd name="T83" fmla="*/ 3 h 351"/>
                                    <a:gd name="T84" fmla="*/ 1 w 357"/>
                                    <a:gd name="T85" fmla="*/ 3 h 351"/>
                                    <a:gd name="T86" fmla="*/ 0 w 357"/>
                                    <a:gd name="T87" fmla="*/ 3 h 351"/>
                                    <a:gd name="T88" fmla="*/ 0 w 357"/>
                                    <a:gd name="T89" fmla="*/ 2 h 351"/>
                                    <a:gd name="T90" fmla="*/ 0 w 357"/>
                                    <a:gd name="T91" fmla="*/ 2 h 351"/>
                                    <a:gd name="T92" fmla="*/ 0 w 357"/>
                                    <a:gd name="T93" fmla="*/ 2 h 351"/>
                                    <a:gd name="T94" fmla="*/ 0 w 357"/>
                                    <a:gd name="T95" fmla="*/ 2 h 351"/>
                                    <a:gd name="T96" fmla="*/ 0 w 357"/>
                                    <a:gd name="T97" fmla="*/ 2 h 351"/>
                                    <a:gd name="T98" fmla="*/ 0 w 357"/>
                                    <a:gd name="T99" fmla="*/ 1 h 351"/>
                                    <a:gd name="T100" fmla="*/ 0 w 357"/>
                                    <a:gd name="T101" fmla="*/ 1 h 351"/>
                                    <a:gd name="T102" fmla="*/ 0 w 357"/>
                                    <a:gd name="T103" fmla="*/ 1 h 351"/>
                                    <a:gd name="T104" fmla="*/ 0 w 357"/>
                                    <a:gd name="T105" fmla="*/ 1 h 351"/>
                                    <a:gd name="T106" fmla="*/ 0 w 357"/>
                                    <a:gd name="T107" fmla="*/ 1 h 351"/>
                                    <a:gd name="T108" fmla="*/ 0 w 357"/>
                                    <a:gd name="T109" fmla="*/ 0 h 3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57"/>
                                    <a:gd name="T166" fmla="*/ 0 h 351"/>
                                    <a:gd name="T167" fmla="*/ 357 w 357"/>
                                    <a:gd name="T168" fmla="*/ 351 h 3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57" h="351">
                                      <a:moveTo>
                                        <a:pt x="53" y="47"/>
                                      </a:moveTo>
                                      <a:lnTo>
                                        <a:pt x="70" y="33"/>
                                      </a:lnTo>
                                      <a:lnTo>
                                        <a:pt x="87" y="20"/>
                                      </a:lnTo>
                                      <a:lnTo>
                                        <a:pt x="106" y="10"/>
                                      </a:lnTo>
                                      <a:lnTo>
                                        <a:pt x="128" y="2"/>
                                      </a:lnTo>
                                      <a:lnTo>
                                        <a:pt x="148" y="0"/>
                                      </a:lnTo>
                                      <a:lnTo>
                                        <a:pt x="171" y="0"/>
                                      </a:lnTo>
                                      <a:lnTo>
                                        <a:pt x="203" y="1"/>
                                      </a:lnTo>
                                      <a:lnTo>
                                        <a:pt x="235" y="10"/>
                                      </a:lnTo>
                                      <a:lnTo>
                                        <a:pt x="256" y="23"/>
                                      </a:lnTo>
                                      <a:lnTo>
                                        <a:pt x="269" y="42"/>
                                      </a:lnTo>
                                      <a:lnTo>
                                        <a:pt x="283" y="66"/>
                                      </a:lnTo>
                                      <a:lnTo>
                                        <a:pt x="298" y="89"/>
                                      </a:lnTo>
                                      <a:lnTo>
                                        <a:pt x="313" y="107"/>
                                      </a:lnTo>
                                      <a:lnTo>
                                        <a:pt x="330" y="123"/>
                                      </a:lnTo>
                                      <a:lnTo>
                                        <a:pt x="348" y="146"/>
                                      </a:lnTo>
                                      <a:lnTo>
                                        <a:pt x="357" y="167"/>
                                      </a:lnTo>
                                      <a:lnTo>
                                        <a:pt x="357" y="184"/>
                                      </a:lnTo>
                                      <a:lnTo>
                                        <a:pt x="357" y="193"/>
                                      </a:lnTo>
                                      <a:lnTo>
                                        <a:pt x="352" y="209"/>
                                      </a:lnTo>
                                      <a:lnTo>
                                        <a:pt x="343" y="224"/>
                                      </a:lnTo>
                                      <a:lnTo>
                                        <a:pt x="332" y="238"/>
                                      </a:lnTo>
                                      <a:lnTo>
                                        <a:pt x="315" y="259"/>
                                      </a:lnTo>
                                      <a:lnTo>
                                        <a:pt x="303" y="274"/>
                                      </a:lnTo>
                                      <a:lnTo>
                                        <a:pt x="292" y="292"/>
                                      </a:lnTo>
                                      <a:lnTo>
                                        <a:pt x="288" y="302"/>
                                      </a:lnTo>
                                      <a:lnTo>
                                        <a:pt x="287" y="308"/>
                                      </a:lnTo>
                                      <a:lnTo>
                                        <a:pt x="289" y="313"/>
                                      </a:lnTo>
                                      <a:lnTo>
                                        <a:pt x="295" y="316"/>
                                      </a:lnTo>
                                      <a:lnTo>
                                        <a:pt x="269" y="347"/>
                                      </a:lnTo>
                                      <a:lnTo>
                                        <a:pt x="266" y="341"/>
                                      </a:lnTo>
                                      <a:lnTo>
                                        <a:pt x="252" y="333"/>
                                      </a:lnTo>
                                      <a:lnTo>
                                        <a:pt x="236" y="329"/>
                                      </a:lnTo>
                                      <a:lnTo>
                                        <a:pt x="219" y="327"/>
                                      </a:lnTo>
                                      <a:lnTo>
                                        <a:pt x="203" y="331"/>
                                      </a:lnTo>
                                      <a:lnTo>
                                        <a:pt x="181" y="337"/>
                                      </a:lnTo>
                                      <a:lnTo>
                                        <a:pt x="156" y="345"/>
                                      </a:lnTo>
                                      <a:lnTo>
                                        <a:pt x="136" y="351"/>
                                      </a:lnTo>
                                      <a:lnTo>
                                        <a:pt x="122" y="351"/>
                                      </a:lnTo>
                                      <a:lnTo>
                                        <a:pt x="107" y="351"/>
                                      </a:lnTo>
                                      <a:lnTo>
                                        <a:pt x="93" y="347"/>
                                      </a:lnTo>
                                      <a:lnTo>
                                        <a:pt x="78" y="339"/>
                                      </a:lnTo>
                                      <a:lnTo>
                                        <a:pt x="68" y="327"/>
                                      </a:lnTo>
                                      <a:lnTo>
                                        <a:pt x="55" y="315"/>
                                      </a:lnTo>
                                      <a:lnTo>
                                        <a:pt x="38" y="295"/>
                                      </a:lnTo>
                                      <a:lnTo>
                                        <a:pt x="22" y="268"/>
                                      </a:lnTo>
                                      <a:lnTo>
                                        <a:pt x="10" y="242"/>
                                      </a:lnTo>
                                      <a:lnTo>
                                        <a:pt x="0" y="218"/>
                                      </a:lnTo>
                                      <a:lnTo>
                                        <a:pt x="0" y="200"/>
                                      </a:lnTo>
                                      <a:lnTo>
                                        <a:pt x="0" y="184"/>
                                      </a:lnTo>
                                      <a:lnTo>
                                        <a:pt x="6" y="151"/>
                                      </a:lnTo>
                                      <a:lnTo>
                                        <a:pt x="12" y="114"/>
                                      </a:lnTo>
                                      <a:lnTo>
                                        <a:pt x="23" y="85"/>
                                      </a:lnTo>
                                      <a:lnTo>
                                        <a:pt x="37" y="65"/>
                                      </a:lnTo>
                                      <a:lnTo>
                                        <a:pt x="53" y="47"/>
                                      </a:lnTo>
                                      <a:close/>
                                    </a:path>
                                  </a:pathLst>
                                </a:custGeom>
                                <a:solidFill>
                                  <a:srgbClr val="C00000"/>
                                </a:solidFill>
                                <a:ln w="9525">
                                  <a:noFill/>
                                  <a:round/>
                                  <a:headEnd/>
                                  <a:tailEnd/>
                                </a:ln>
                              </p:spPr>
                              <p:txBody>
                                <a:bodyPr/>
                                <a:lstStyle/>
                                <a:p>
                                  <a:endParaRPr lang="cs-CZ"/>
                                </a:p>
                              </p:txBody>
                            </p:sp>
                          </p:grpSp>
                        </p:grpSp>
                        <p:grpSp>
                          <p:nvGrpSpPr>
                            <p:cNvPr id="22652" name="Group 118"/>
                            <p:cNvGrpSpPr>
                              <a:grpSpLocks/>
                            </p:cNvGrpSpPr>
                            <p:nvPr/>
                          </p:nvGrpSpPr>
                          <p:grpSpPr bwMode="auto">
                            <a:xfrm>
                              <a:off x="2052" y="1742"/>
                              <a:ext cx="36" cy="95"/>
                              <a:chOff x="2052" y="1742"/>
                              <a:chExt cx="36" cy="95"/>
                            </a:xfrm>
                          </p:grpSpPr>
                          <p:grpSp>
                            <p:nvGrpSpPr>
                              <p:cNvPr id="22653" name="Group 119"/>
                              <p:cNvGrpSpPr>
                                <a:grpSpLocks/>
                              </p:cNvGrpSpPr>
                              <p:nvPr/>
                            </p:nvGrpSpPr>
                            <p:grpSpPr bwMode="auto">
                              <a:xfrm>
                                <a:off x="2060" y="1742"/>
                                <a:ext cx="20" cy="23"/>
                                <a:chOff x="2060" y="1742"/>
                                <a:chExt cx="20" cy="23"/>
                              </a:xfrm>
                            </p:grpSpPr>
                            <p:sp>
                              <p:nvSpPr>
                                <p:cNvPr id="22721" name="Freeform 120"/>
                                <p:cNvSpPr>
                                  <a:spLocks/>
                                </p:cNvSpPr>
                                <p:nvPr/>
                              </p:nvSpPr>
                              <p:spPr bwMode="auto">
                                <a:xfrm>
                                  <a:off x="2060" y="1742"/>
                                  <a:ext cx="20" cy="23"/>
                                </a:xfrm>
                                <a:custGeom>
                                  <a:avLst/>
                                  <a:gdLst>
                                    <a:gd name="T0" fmla="*/ 0 w 101"/>
                                    <a:gd name="T1" fmla="*/ 0 h 112"/>
                                    <a:gd name="T2" fmla="*/ 0 w 101"/>
                                    <a:gd name="T3" fmla="*/ 0 h 112"/>
                                    <a:gd name="T4" fmla="*/ 0 w 101"/>
                                    <a:gd name="T5" fmla="*/ 0 h 112"/>
                                    <a:gd name="T6" fmla="*/ 0 w 101"/>
                                    <a:gd name="T7" fmla="*/ 0 h 112"/>
                                    <a:gd name="T8" fmla="*/ 1 w 101"/>
                                    <a:gd name="T9" fmla="*/ 0 h 112"/>
                                    <a:gd name="T10" fmla="*/ 1 w 101"/>
                                    <a:gd name="T11" fmla="*/ 0 h 112"/>
                                    <a:gd name="T12" fmla="*/ 1 w 101"/>
                                    <a:gd name="T13" fmla="*/ 0 h 112"/>
                                    <a:gd name="T14" fmla="*/ 1 w 101"/>
                                    <a:gd name="T15" fmla="*/ 0 h 112"/>
                                    <a:gd name="T16" fmla="*/ 1 w 101"/>
                                    <a:gd name="T17" fmla="*/ 0 h 112"/>
                                    <a:gd name="T18" fmla="*/ 1 w 101"/>
                                    <a:gd name="T19" fmla="*/ 0 h 112"/>
                                    <a:gd name="T20" fmla="*/ 1 w 101"/>
                                    <a:gd name="T21" fmla="*/ 0 h 112"/>
                                    <a:gd name="T22" fmla="*/ 1 w 101"/>
                                    <a:gd name="T23" fmla="*/ 1 h 112"/>
                                    <a:gd name="T24" fmla="*/ 1 w 101"/>
                                    <a:gd name="T25" fmla="*/ 1 h 112"/>
                                    <a:gd name="T26" fmla="*/ 1 w 101"/>
                                    <a:gd name="T27" fmla="*/ 1 h 112"/>
                                    <a:gd name="T28" fmla="*/ 0 w 101"/>
                                    <a:gd name="T29" fmla="*/ 1 h 112"/>
                                    <a:gd name="T30" fmla="*/ 0 w 101"/>
                                    <a:gd name="T31" fmla="*/ 1 h 112"/>
                                    <a:gd name="T32" fmla="*/ 0 w 101"/>
                                    <a:gd name="T33" fmla="*/ 1 h 112"/>
                                    <a:gd name="T34" fmla="*/ 0 w 101"/>
                                    <a:gd name="T35" fmla="*/ 1 h 112"/>
                                    <a:gd name="T36" fmla="*/ 0 w 101"/>
                                    <a:gd name="T37" fmla="*/ 1 h 112"/>
                                    <a:gd name="T38" fmla="*/ 0 w 101"/>
                                    <a:gd name="T39" fmla="*/ 1 h 112"/>
                                    <a:gd name="T40" fmla="*/ 0 w 101"/>
                                    <a:gd name="T41" fmla="*/ 1 h 112"/>
                                    <a:gd name="T42" fmla="*/ 0 w 101"/>
                                    <a:gd name="T43" fmla="*/ 1 h 112"/>
                                    <a:gd name="T44" fmla="*/ 0 w 101"/>
                                    <a:gd name="T45" fmla="*/ 1 h 112"/>
                                    <a:gd name="T46" fmla="*/ 0 w 101"/>
                                    <a:gd name="T47" fmla="*/ 0 h 112"/>
                                    <a:gd name="T48" fmla="*/ 0 w 101"/>
                                    <a:gd name="T49" fmla="*/ 0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2"/>
                                    <a:gd name="T77" fmla="*/ 101 w 101"/>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2">
                                      <a:moveTo>
                                        <a:pt x="16" y="35"/>
                                      </a:moveTo>
                                      <a:lnTo>
                                        <a:pt x="26" y="24"/>
                                      </a:lnTo>
                                      <a:lnTo>
                                        <a:pt x="37" y="16"/>
                                      </a:lnTo>
                                      <a:lnTo>
                                        <a:pt x="49" y="9"/>
                                      </a:lnTo>
                                      <a:lnTo>
                                        <a:pt x="64" y="2"/>
                                      </a:lnTo>
                                      <a:lnTo>
                                        <a:pt x="76" y="0"/>
                                      </a:lnTo>
                                      <a:lnTo>
                                        <a:pt x="86" y="3"/>
                                      </a:lnTo>
                                      <a:lnTo>
                                        <a:pt x="95" y="11"/>
                                      </a:lnTo>
                                      <a:lnTo>
                                        <a:pt x="99" y="22"/>
                                      </a:lnTo>
                                      <a:lnTo>
                                        <a:pt x="101" y="33"/>
                                      </a:lnTo>
                                      <a:lnTo>
                                        <a:pt x="98" y="49"/>
                                      </a:lnTo>
                                      <a:lnTo>
                                        <a:pt x="92" y="63"/>
                                      </a:lnTo>
                                      <a:lnTo>
                                        <a:pt x="84" y="75"/>
                                      </a:lnTo>
                                      <a:lnTo>
                                        <a:pt x="75" y="86"/>
                                      </a:lnTo>
                                      <a:lnTo>
                                        <a:pt x="63" y="97"/>
                                      </a:lnTo>
                                      <a:lnTo>
                                        <a:pt x="50" y="106"/>
                                      </a:lnTo>
                                      <a:lnTo>
                                        <a:pt x="37" y="111"/>
                                      </a:lnTo>
                                      <a:lnTo>
                                        <a:pt x="24" y="112"/>
                                      </a:lnTo>
                                      <a:lnTo>
                                        <a:pt x="13" y="108"/>
                                      </a:lnTo>
                                      <a:lnTo>
                                        <a:pt x="6" y="99"/>
                                      </a:lnTo>
                                      <a:lnTo>
                                        <a:pt x="1" y="89"/>
                                      </a:lnTo>
                                      <a:lnTo>
                                        <a:pt x="0" y="75"/>
                                      </a:lnTo>
                                      <a:lnTo>
                                        <a:pt x="3" y="61"/>
                                      </a:lnTo>
                                      <a:lnTo>
                                        <a:pt x="7" y="50"/>
                                      </a:lnTo>
                                      <a:lnTo>
                                        <a:pt x="16" y="35"/>
                                      </a:lnTo>
                                      <a:close/>
                                    </a:path>
                                  </a:pathLst>
                                </a:custGeom>
                                <a:solidFill>
                                  <a:srgbClr val="8080FF"/>
                                </a:solidFill>
                                <a:ln w="9525">
                                  <a:noFill/>
                                  <a:round/>
                                  <a:headEnd/>
                                  <a:tailEnd/>
                                </a:ln>
                              </p:spPr>
                              <p:txBody>
                                <a:bodyPr/>
                                <a:lstStyle/>
                                <a:p>
                                  <a:endParaRPr lang="cs-CZ"/>
                                </a:p>
                              </p:txBody>
                            </p:sp>
                            <p:sp>
                              <p:nvSpPr>
                                <p:cNvPr id="22722" name="Freeform 121"/>
                                <p:cNvSpPr>
                                  <a:spLocks/>
                                </p:cNvSpPr>
                                <p:nvPr/>
                              </p:nvSpPr>
                              <p:spPr bwMode="auto">
                                <a:xfrm>
                                  <a:off x="2065" y="1747"/>
                                  <a:ext cx="10" cy="12"/>
                                </a:xfrm>
                                <a:custGeom>
                                  <a:avLst/>
                                  <a:gdLst>
                                    <a:gd name="T0" fmla="*/ 0 w 54"/>
                                    <a:gd name="T1" fmla="*/ 0 h 61"/>
                                    <a:gd name="T2" fmla="*/ 0 w 54"/>
                                    <a:gd name="T3" fmla="*/ 0 h 61"/>
                                    <a:gd name="T4" fmla="*/ 0 w 54"/>
                                    <a:gd name="T5" fmla="*/ 0 h 61"/>
                                    <a:gd name="T6" fmla="*/ 0 w 54"/>
                                    <a:gd name="T7" fmla="*/ 0 h 61"/>
                                    <a:gd name="T8" fmla="*/ 0 w 54"/>
                                    <a:gd name="T9" fmla="*/ 0 h 61"/>
                                    <a:gd name="T10" fmla="*/ 0 w 54"/>
                                    <a:gd name="T11" fmla="*/ 0 h 61"/>
                                    <a:gd name="T12" fmla="*/ 0 w 54"/>
                                    <a:gd name="T13" fmla="*/ 0 h 61"/>
                                    <a:gd name="T14" fmla="*/ 0 w 54"/>
                                    <a:gd name="T15" fmla="*/ 0 h 61"/>
                                    <a:gd name="T16" fmla="*/ 0 w 54"/>
                                    <a:gd name="T17" fmla="*/ 0 h 61"/>
                                    <a:gd name="T18" fmla="*/ 0 w 54"/>
                                    <a:gd name="T19" fmla="*/ 0 h 61"/>
                                    <a:gd name="T20" fmla="*/ 0 w 54"/>
                                    <a:gd name="T21" fmla="*/ 0 h 61"/>
                                    <a:gd name="T22" fmla="*/ 0 w 54"/>
                                    <a:gd name="T23" fmla="*/ 0 h 61"/>
                                    <a:gd name="T24" fmla="*/ 0 w 54"/>
                                    <a:gd name="T25" fmla="*/ 0 h 61"/>
                                    <a:gd name="T26" fmla="*/ 0 w 54"/>
                                    <a:gd name="T27" fmla="*/ 0 h 61"/>
                                    <a:gd name="T28" fmla="*/ 0 w 54"/>
                                    <a:gd name="T29" fmla="*/ 0 h 61"/>
                                    <a:gd name="T30" fmla="*/ 0 w 54"/>
                                    <a:gd name="T31" fmla="*/ 0 h 61"/>
                                    <a:gd name="T32" fmla="*/ 0 w 54"/>
                                    <a:gd name="T33" fmla="*/ 0 h 61"/>
                                    <a:gd name="T34" fmla="*/ 0 w 54"/>
                                    <a:gd name="T35" fmla="*/ 0 h 61"/>
                                    <a:gd name="T36" fmla="*/ 0 w 54"/>
                                    <a:gd name="T37" fmla="*/ 0 h 61"/>
                                    <a:gd name="T38" fmla="*/ 0 w 54"/>
                                    <a:gd name="T39" fmla="*/ 0 h 61"/>
                                    <a:gd name="T40" fmla="*/ 0 w 54"/>
                                    <a:gd name="T41" fmla="*/ 0 h 61"/>
                                    <a:gd name="T42" fmla="*/ 0 w 54"/>
                                    <a:gd name="T43" fmla="*/ 0 h 61"/>
                                    <a:gd name="T44" fmla="*/ 0 w 54"/>
                                    <a:gd name="T45" fmla="*/ 0 h 61"/>
                                    <a:gd name="T46" fmla="*/ 0 w 54"/>
                                    <a:gd name="T47" fmla="*/ 0 h 61"/>
                                    <a:gd name="T48" fmla="*/ 0 w 54"/>
                                    <a:gd name="T49" fmla="*/ 0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1"/>
                                    <a:gd name="T77" fmla="*/ 54 w 54"/>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1">
                                      <a:moveTo>
                                        <a:pt x="9" y="18"/>
                                      </a:moveTo>
                                      <a:lnTo>
                                        <a:pt x="14" y="13"/>
                                      </a:lnTo>
                                      <a:lnTo>
                                        <a:pt x="20" y="7"/>
                                      </a:lnTo>
                                      <a:lnTo>
                                        <a:pt x="26" y="4"/>
                                      </a:lnTo>
                                      <a:lnTo>
                                        <a:pt x="34" y="1"/>
                                      </a:lnTo>
                                      <a:lnTo>
                                        <a:pt x="40" y="0"/>
                                      </a:lnTo>
                                      <a:lnTo>
                                        <a:pt x="45" y="1"/>
                                      </a:lnTo>
                                      <a:lnTo>
                                        <a:pt x="51" y="5"/>
                                      </a:lnTo>
                                      <a:lnTo>
                                        <a:pt x="53" y="11"/>
                                      </a:lnTo>
                                      <a:lnTo>
                                        <a:pt x="54" y="17"/>
                                      </a:lnTo>
                                      <a:lnTo>
                                        <a:pt x="53" y="27"/>
                                      </a:lnTo>
                                      <a:lnTo>
                                        <a:pt x="50" y="35"/>
                                      </a:lnTo>
                                      <a:lnTo>
                                        <a:pt x="45" y="41"/>
                                      </a:lnTo>
                                      <a:lnTo>
                                        <a:pt x="40" y="47"/>
                                      </a:lnTo>
                                      <a:lnTo>
                                        <a:pt x="34" y="54"/>
                                      </a:lnTo>
                                      <a:lnTo>
                                        <a:pt x="27" y="58"/>
                                      </a:lnTo>
                                      <a:lnTo>
                                        <a:pt x="20" y="61"/>
                                      </a:lnTo>
                                      <a:lnTo>
                                        <a:pt x="14" y="61"/>
                                      </a:lnTo>
                                      <a:lnTo>
                                        <a:pt x="8" y="59"/>
                                      </a:lnTo>
                                      <a:lnTo>
                                        <a:pt x="3" y="54"/>
                                      </a:lnTo>
                                      <a:lnTo>
                                        <a:pt x="0" y="48"/>
                                      </a:lnTo>
                                      <a:lnTo>
                                        <a:pt x="0" y="41"/>
                                      </a:lnTo>
                                      <a:lnTo>
                                        <a:pt x="1" y="34"/>
                                      </a:lnTo>
                                      <a:lnTo>
                                        <a:pt x="3" y="27"/>
                                      </a:lnTo>
                                      <a:lnTo>
                                        <a:pt x="9" y="18"/>
                                      </a:lnTo>
                                      <a:close/>
                                    </a:path>
                                  </a:pathLst>
                                </a:custGeom>
                                <a:solidFill>
                                  <a:srgbClr val="600060"/>
                                </a:solidFill>
                                <a:ln w="9525">
                                  <a:noFill/>
                                  <a:round/>
                                  <a:headEnd/>
                                  <a:tailEnd/>
                                </a:ln>
                              </p:spPr>
                              <p:txBody>
                                <a:bodyPr/>
                                <a:lstStyle/>
                                <a:p>
                                  <a:endParaRPr lang="cs-CZ"/>
                                </a:p>
                              </p:txBody>
                            </p:sp>
                          </p:grpSp>
                          <p:sp>
                            <p:nvSpPr>
                              <p:cNvPr id="22719" name="Freeform 122"/>
                              <p:cNvSpPr>
                                <a:spLocks/>
                              </p:cNvSpPr>
                              <p:nvPr/>
                            </p:nvSpPr>
                            <p:spPr bwMode="auto">
                              <a:xfrm>
                                <a:off x="2052" y="1788"/>
                                <a:ext cx="21" cy="22"/>
                              </a:xfrm>
                              <a:custGeom>
                                <a:avLst/>
                                <a:gdLst>
                                  <a:gd name="T0" fmla="*/ 1 w 101"/>
                                  <a:gd name="T1" fmla="*/ 0 h 111"/>
                                  <a:gd name="T2" fmla="*/ 1 w 101"/>
                                  <a:gd name="T3" fmla="*/ 0 h 111"/>
                                  <a:gd name="T4" fmla="*/ 1 w 101"/>
                                  <a:gd name="T5" fmla="*/ 0 h 111"/>
                                  <a:gd name="T6" fmla="*/ 0 w 101"/>
                                  <a:gd name="T7" fmla="*/ 0 h 111"/>
                                  <a:gd name="T8" fmla="*/ 0 w 101"/>
                                  <a:gd name="T9" fmla="*/ 0 h 111"/>
                                  <a:gd name="T10" fmla="*/ 0 w 101"/>
                                  <a:gd name="T11" fmla="*/ 0 h 111"/>
                                  <a:gd name="T12" fmla="*/ 0 w 101"/>
                                  <a:gd name="T13" fmla="*/ 0 h 111"/>
                                  <a:gd name="T14" fmla="*/ 0 w 101"/>
                                  <a:gd name="T15" fmla="*/ 0 h 111"/>
                                  <a:gd name="T16" fmla="*/ 0 w 101"/>
                                  <a:gd name="T17" fmla="*/ 0 h 111"/>
                                  <a:gd name="T18" fmla="*/ 0 w 101"/>
                                  <a:gd name="T19" fmla="*/ 0 h 111"/>
                                  <a:gd name="T20" fmla="*/ 0 w 101"/>
                                  <a:gd name="T21" fmla="*/ 0 h 111"/>
                                  <a:gd name="T22" fmla="*/ 0 w 101"/>
                                  <a:gd name="T23" fmla="*/ 0 h 111"/>
                                  <a:gd name="T24" fmla="*/ 0 w 101"/>
                                  <a:gd name="T25" fmla="*/ 1 h 111"/>
                                  <a:gd name="T26" fmla="*/ 0 w 101"/>
                                  <a:gd name="T27" fmla="*/ 1 h 111"/>
                                  <a:gd name="T28" fmla="*/ 0 w 101"/>
                                  <a:gd name="T29" fmla="*/ 1 h 111"/>
                                  <a:gd name="T30" fmla="*/ 0 w 101"/>
                                  <a:gd name="T31" fmla="*/ 1 h 111"/>
                                  <a:gd name="T32" fmla="*/ 1 w 101"/>
                                  <a:gd name="T33" fmla="*/ 1 h 111"/>
                                  <a:gd name="T34" fmla="*/ 1 w 101"/>
                                  <a:gd name="T35" fmla="*/ 1 h 111"/>
                                  <a:gd name="T36" fmla="*/ 1 w 101"/>
                                  <a:gd name="T37" fmla="*/ 1 h 111"/>
                                  <a:gd name="T38" fmla="*/ 1 w 101"/>
                                  <a:gd name="T39" fmla="*/ 1 h 111"/>
                                  <a:gd name="T40" fmla="*/ 1 w 101"/>
                                  <a:gd name="T41" fmla="*/ 1 h 111"/>
                                  <a:gd name="T42" fmla="*/ 1 w 101"/>
                                  <a:gd name="T43" fmla="*/ 1 h 111"/>
                                  <a:gd name="T44" fmla="*/ 1 w 101"/>
                                  <a:gd name="T45" fmla="*/ 0 h 111"/>
                                  <a:gd name="T46" fmla="*/ 1 w 101"/>
                                  <a:gd name="T47" fmla="*/ 0 h 111"/>
                                  <a:gd name="T48" fmla="*/ 1 w 101"/>
                                  <a:gd name="T49" fmla="*/ 0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1"/>
                                  <a:gd name="T77" fmla="*/ 101 w 101"/>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1">
                                    <a:moveTo>
                                      <a:pt x="85" y="35"/>
                                    </a:moveTo>
                                    <a:lnTo>
                                      <a:pt x="75" y="24"/>
                                    </a:lnTo>
                                    <a:lnTo>
                                      <a:pt x="64" y="15"/>
                                    </a:lnTo>
                                    <a:lnTo>
                                      <a:pt x="52" y="8"/>
                                    </a:lnTo>
                                    <a:lnTo>
                                      <a:pt x="37" y="2"/>
                                    </a:lnTo>
                                    <a:lnTo>
                                      <a:pt x="26" y="0"/>
                                    </a:lnTo>
                                    <a:lnTo>
                                      <a:pt x="15" y="3"/>
                                    </a:lnTo>
                                    <a:lnTo>
                                      <a:pt x="6" y="10"/>
                                    </a:lnTo>
                                    <a:lnTo>
                                      <a:pt x="2" y="22"/>
                                    </a:lnTo>
                                    <a:lnTo>
                                      <a:pt x="0" y="33"/>
                                    </a:lnTo>
                                    <a:lnTo>
                                      <a:pt x="3" y="48"/>
                                    </a:lnTo>
                                    <a:lnTo>
                                      <a:pt x="9" y="63"/>
                                    </a:lnTo>
                                    <a:lnTo>
                                      <a:pt x="17" y="75"/>
                                    </a:lnTo>
                                    <a:lnTo>
                                      <a:pt x="27" y="85"/>
                                    </a:lnTo>
                                    <a:lnTo>
                                      <a:pt x="38" y="95"/>
                                    </a:lnTo>
                                    <a:lnTo>
                                      <a:pt x="51" y="105"/>
                                    </a:lnTo>
                                    <a:lnTo>
                                      <a:pt x="64" y="110"/>
                                    </a:lnTo>
                                    <a:lnTo>
                                      <a:pt x="77" y="111"/>
                                    </a:lnTo>
                                    <a:lnTo>
                                      <a:pt x="88" y="107"/>
                                    </a:lnTo>
                                    <a:lnTo>
                                      <a:pt x="95" y="97"/>
                                    </a:lnTo>
                                    <a:lnTo>
                                      <a:pt x="100" y="87"/>
                                    </a:lnTo>
                                    <a:lnTo>
                                      <a:pt x="101" y="75"/>
                                    </a:lnTo>
                                    <a:lnTo>
                                      <a:pt x="98" y="61"/>
                                    </a:lnTo>
                                    <a:lnTo>
                                      <a:pt x="94" y="49"/>
                                    </a:lnTo>
                                    <a:lnTo>
                                      <a:pt x="85" y="35"/>
                                    </a:lnTo>
                                    <a:close/>
                                  </a:path>
                                </a:pathLst>
                              </a:custGeom>
                              <a:solidFill>
                                <a:srgbClr val="A000A0"/>
                              </a:solidFill>
                              <a:ln w="9525">
                                <a:noFill/>
                                <a:round/>
                                <a:headEnd/>
                                <a:tailEnd/>
                              </a:ln>
                            </p:spPr>
                            <p:txBody>
                              <a:bodyPr/>
                              <a:lstStyle/>
                              <a:p>
                                <a:endParaRPr lang="cs-CZ"/>
                              </a:p>
                            </p:txBody>
                          </p:sp>
                          <p:sp>
                            <p:nvSpPr>
                              <p:cNvPr id="22720" name="Freeform 123"/>
                              <p:cNvSpPr>
                                <a:spLocks/>
                              </p:cNvSpPr>
                              <p:nvPr/>
                            </p:nvSpPr>
                            <p:spPr bwMode="auto">
                              <a:xfrm>
                                <a:off x="2070" y="1814"/>
                                <a:ext cx="18" cy="23"/>
                              </a:xfrm>
                              <a:custGeom>
                                <a:avLst/>
                                <a:gdLst>
                                  <a:gd name="T0" fmla="*/ 1 w 91"/>
                                  <a:gd name="T1" fmla="*/ 0 h 114"/>
                                  <a:gd name="T2" fmla="*/ 1 w 91"/>
                                  <a:gd name="T3" fmla="*/ 0 h 114"/>
                                  <a:gd name="T4" fmla="*/ 0 w 91"/>
                                  <a:gd name="T5" fmla="*/ 0 h 114"/>
                                  <a:gd name="T6" fmla="*/ 0 w 91"/>
                                  <a:gd name="T7" fmla="*/ 0 h 114"/>
                                  <a:gd name="T8" fmla="*/ 0 w 91"/>
                                  <a:gd name="T9" fmla="*/ 0 h 114"/>
                                  <a:gd name="T10" fmla="*/ 0 w 91"/>
                                  <a:gd name="T11" fmla="*/ 0 h 114"/>
                                  <a:gd name="T12" fmla="*/ 0 w 91"/>
                                  <a:gd name="T13" fmla="*/ 0 h 114"/>
                                  <a:gd name="T14" fmla="*/ 0 w 91"/>
                                  <a:gd name="T15" fmla="*/ 0 h 114"/>
                                  <a:gd name="T16" fmla="*/ 0 w 91"/>
                                  <a:gd name="T17" fmla="*/ 0 h 114"/>
                                  <a:gd name="T18" fmla="*/ 0 w 91"/>
                                  <a:gd name="T19" fmla="*/ 0 h 114"/>
                                  <a:gd name="T20" fmla="*/ 0 w 91"/>
                                  <a:gd name="T21" fmla="*/ 0 h 114"/>
                                  <a:gd name="T22" fmla="*/ 0 w 91"/>
                                  <a:gd name="T23" fmla="*/ 1 h 114"/>
                                  <a:gd name="T24" fmla="*/ 0 w 91"/>
                                  <a:gd name="T25" fmla="*/ 1 h 114"/>
                                  <a:gd name="T26" fmla="*/ 0 w 91"/>
                                  <a:gd name="T27" fmla="*/ 1 h 114"/>
                                  <a:gd name="T28" fmla="*/ 0 w 91"/>
                                  <a:gd name="T29" fmla="*/ 1 h 114"/>
                                  <a:gd name="T30" fmla="*/ 0 w 91"/>
                                  <a:gd name="T31" fmla="*/ 1 h 114"/>
                                  <a:gd name="T32" fmla="*/ 0 w 91"/>
                                  <a:gd name="T33" fmla="*/ 1 h 114"/>
                                  <a:gd name="T34" fmla="*/ 1 w 91"/>
                                  <a:gd name="T35" fmla="*/ 1 h 114"/>
                                  <a:gd name="T36" fmla="*/ 1 w 91"/>
                                  <a:gd name="T37" fmla="*/ 1 h 114"/>
                                  <a:gd name="T38" fmla="*/ 1 w 91"/>
                                  <a:gd name="T39" fmla="*/ 1 h 114"/>
                                  <a:gd name="T40" fmla="*/ 1 w 91"/>
                                  <a:gd name="T41" fmla="*/ 1 h 114"/>
                                  <a:gd name="T42" fmla="*/ 1 w 91"/>
                                  <a:gd name="T43" fmla="*/ 1 h 114"/>
                                  <a:gd name="T44" fmla="*/ 1 w 91"/>
                                  <a:gd name="T45" fmla="*/ 1 h 114"/>
                                  <a:gd name="T46" fmla="*/ 1 w 91"/>
                                  <a:gd name="T47" fmla="*/ 0 h 114"/>
                                  <a:gd name="T48" fmla="*/ 1 w 91"/>
                                  <a:gd name="T49" fmla="*/ 0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114"/>
                                  <a:gd name="T77" fmla="*/ 91 w 91"/>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114">
                                    <a:moveTo>
                                      <a:pt x="79" y="37"/>
                                    </a:moveTo>
                                    <a:lnTo>
                                      <a:pt x="71" y="23"/>
                                    </a:lnTo>
                                    <a:lnTo>
                                      <a:pt x="62" y="12"/>
                                    </a:lnTo>
                                    <a:lnTo>
                                      <a:pt x="51" y="4"/>
                                    </a:lnTo>
                                    <a:lnTo>
                                      <a:pt x="37" y="0"/>
                                    </a:lnTo>
                                    <a:lnTo>
                                      <a:pt x="27" y="3"/>
                                    </a:lnTo>
                                    <a:lnTo>
                                      <a:pt x="17" y="11"/>
                                    </a:lnTo>
                                    <a:lnTo>
                                      <a:pt x="7" y="19"/>
                                    </a:lnTo>
                                    <a:lnTo>
                                      <a:pt x="2" y="29"/>
                                    </a:lnTo>
                                    <a:lnTo>
                                      <a:pt x="0" y="38"/>
                                    </a:lnTo>
                                    <a:lnTo>
                                      <a:pt x="1" y="48"/>
                                    </a:lnTo>
                                    <a:lnTo>
                                      <a:pt x="3" y="62"/>
                                    </a:lnTo>
                                    <a:lnTo>
                                      <a:pt x="10" y="77"/>
                                    </a:lnTo>
                                    <a:lnTo>
                                      <a:pt x="18" y="88"/>
                                    </a:lnTo>
                                    <a:lnTo>
                                      <a:pt x="28" y="99"/>
                                    </a:lnTo>
                                    <a:lnTo>
                                      <a:pt x="41" y="108"/>
                                    </a:lnTo>
                                    <a:lnTo>
                                      <a:pt x="54" y="113"/>
                                    </a:lnTo>
                                    <a:lnTo>
                                      <a:pt x="67" y="114"/>
                                    </a:lnTo>
                                    <a:lnTo>
                                      <a:pt x="78" y="110"/>
                                    </a:lnTo>
                                    <a:lnTo>
                                      <a:pt x="85" y="101"/>
                                    </a:lnTo>
                                    <a:lnTo>
                                      <a:pt x="90" y="91"/>
                                    </a:lnTo>
                                    <a:lnTo>
                                      <a:pt x="91" y="77"/>
                                    </a:lnTo>
                                    <a:lnTo>
                                      <a:pt x="88" y="63"/>
                                    </a:lnTo>
                                    <a:lnTo>
                                      <a:pt x="85" y="49"/>
                                    </a:lnTo>
                                    <a:lnTo>
                                      <a:pt x="79" y="37"/>
                                    </a:lnTo>
                                    <a:close/>
                                  </a:path>
                                </a:pathLst>
                              </a:custGeom>
                              <a:solidFill>
                                <a:srgbClr val="A000A0"/>
                              </a:solidFill>
                              <a:ln w="9525">
                                <a:noFill/>
                                <a:round/>
                                <a:headEnd/>
                                <a:tailEnd/>
                              </a:ln>
                            </p:spPr>
                            <p:txBody>
                              <a:bodyPr/>
                              <a:lstStyle/>
                              <a:p>
                                <a:endParaRPr lang="cs-CZ"/>
                              </a:p>
                            </p:txBody>
                          </p:sp>
                        </p:grpSp>
                      </p:grpSp>
                      <p:grpSp>
                        <p:nvGrpSpPr>
                          <p:cNvPr id="22654" name="Group 124"/>
                          <p:cNvGrpSpPr>
                            <a:grpSpLocks/>
                          </p:cNvGrpSpPr>
                          <p:nvPr/>
                        </p:nvGrpSpPr>
                        <p:grpSpPr bwMode="auto">
                          <a:xfrm>
                            <a:off x="2116" y="1790"/>
                            <a:ext cx="130" cy="120"/>
                            <a:chOff x="2116" y="1790"/>
                            <a:chExt cx="130" cy="120"/>
                          </a:xfrm>
                        </p:grpSpPr>
                        <p:sp>
                          <p:nvSpPr>
                            <p:cNvPr id="22713" name="Freeform 125"/>
                            <p:cNvSpPr>
                              <a:spLocks/>
                            </p:cNvSpPr>
                            <p:nvPr/>
                          </p:nvSpPr>
                          <p:spPr bwMode="auto">
                            <a:xfrm>
                              <a:off x="2146" y="1819"/>
                              <a:ext cx="76" cy="64"/>
                            </a:xfrm>
                            <a:custGeom>
                              <a:avLst/>
                              <a:gdLst>
                                <a:gd name="T0" fmla="*/ 0 w 380"/>
                                <a:gd name="T1" fmla="*/ 0 h 322"/>
                                <a:gd name="T2" fmla="*/ 0 w 380"/>
                                <a:gd name="T3" fmla="*/ 0 h 322"/>
                                <a:gd name="T4" fmla="*/ 0 w 380"/>
                                <a:gd name="T5" fmla="*/ 0 h 322"/>
                                <a:gd name="T6" fmla="*/ 0 w 380"/>
                                <a:gd name="T7" fmla="*/ 1 h 322"/>
                                <a:gd name="T8" fmla="*/ 0 w 380"/>
                                <a:gd name="T9" fmla="*/ 1 h 322"/>
                                <a:gd name="T10" fmla="*/ 0 w 380"/>
                                <a:gd name="T11" fmla="*/ 1 h 322"/>
                                <a:gd name="T12" fmla="*/ 0 w 380"/>
                                <a:gd name="T13" fmla="*/ 1 h 322"/>
                                <a:gd name="T14" fmla="*/ 1 w 380"/>
                                <a:gd name="T15" fmla="*/ 1 h 322"/>
                                <a:gd name="T16" fmla="*/ 1 w 380"/>
                                <a:gd name="T17" fmla="*/ 1 h 322"/>
                                <a:gd name="T18" fmla="*/ 1 w 380"/>
                                <a:gd name="T19" fmla="*/ 2 h 322"/>
                                <a:gd name="T20" fmla="*/ 2 w 380"/>
                                <a:gd name="T21" fmla="*/ 2 h 322"/>
                                <a:gd name="T22" fmla="*/ 2 w 380"/>
                                <a:gd name="T23" fmla="*/ 2 h 322"/>
                                <a:gd name="T24" fmla="*/ 2 w 380"/>
                                <a:gd name="T25" fmla="*/ 2 h 322"/>
                                <a:gd name="T26" fmla="*/ 2 w 380"/>
                                <a:gd name="T27" fmla="*/ 2 h 322"/>
                                <a:gd name="T28" fmla="*/ 3 w 380"/>
                                <a:gd name="T29" fmla="*/ 2 h 322"/>
                                <a:gd name="T30" fmla="*/ 3 w 380"/>
                                <a:gd name="T31" fmla="*/ 2 h 322"/>
                                <a:gd name="T32" fmla="*/ 3 w 380"/>
                                <a:gd name="T33" fmla="*/ 3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0"/>
                                <a:gd name="T52" fmla="*/ 0 h 322"/>
                                <a:gd name="T53" fmla="*/ 380 w 380"/>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0" h="322">
                                  <a:moveTo>
                                    <a:pt x="10" y="0"/>
                                  </a:moveTo>
                                  <a:lnTo>
                                    <a:pt x="3" y="34"/>
                                  </a:lnTo>
                                  <a:lnTo>
                                    <a:pt x="0" y="61"/>
                                  </a:lnTo>
                                  <a:lnTo>
                                    <a:pt x="6" y="92"/>
                                  </a:lnTo>
                                  <a:lnTo>
                                    <a:pt x="18" y="114"/>
                                  </a:lnTo>
                                  <a:lnTo>
                                    <a:pt x="33" y="127"/>
                                  </a:lnTo>
                                  <a:lnTo>
                                    <a:pt x="59" y="148"/>
                                  </a:lnTo>
                                  <a:lnTo>
                                    <a:pt x="84" y="163"/>
                                  </a:lnTo>
                                  <a:lnTo>
                                    <a:pt x="121" y="179"/>
                                  </a:lnTo>
                                  <a:lnTo>
                                    <a:pt x="161" y="194"/>
                                  </a:lnTo>
                                  <a:lnTo>
                                    <a:pt x="199" y="206"/>
                                  </a:lnTo>
                                  <a:lnTo>
                                    <a:pt x="239" y="219"/>
                                  </a:lnTo>
                                  <a:lnTo>
                                    <a:pt x="268" y="234"/>
                                  </a:lnTo>
                                  <a:lnTo>
                                    <a:pt x="300" y="252"/>
                                  </a:lnTo>
                                  <a:lnTo>
                                    <a:pt x="330" y="273"/>
                                  </a:lnTo>
                                  <a:lnTo>
                                    <a:pt x="355" y="295"/>
                                  </a:lnTo>
                                  <a:lnTo>
                                    <a:pt x="380" y="322"/>
                                  </a:lnTo>
                                </a:path>
                              </a:pathLst>
                            </a:custGeom>
                            <a:noFill/>
                            <a:ln w="4763">
                              <a:solidFill>
                                <a:srgbClr val="FFC0C0"/>
                              </a:solidFill>
                              <a:round/>
                              <a:headEnd/>
                              <a:tailEnd/>
                            </a:ln>
                          </p:spPr>
                          <p:txBody>
                            <a:bodyPr/>
                            <a:lstStyle/>
                            <a:p>
                              <a:endParaRPr lang="cs-CZ"/>
                            </a:p>
                          </p:txBody>
                        </p:sp>
                        <p:sp>
                          <p:nvSpPr>
                            <p:cNvPr id="22714" name="Freeform 126"/>
                            <p:cNvSpPr>
                              <a:spLocks/>
                            </p:cNvSpPr>
                            <p:nvPr/>
                          </p:nvSpPr>
                          <p:spPr bwMode="auto">
                            <a:xfrm>
                              <a:off x="2116" y="1831"/>
                              <a:ext cx="88" cy="79"/>
                            </a:xfrm>
                            <a:custGeom>
                              <a:avLst/>
                              <a:gdLst>
                                <a:gd name="T0" fmla="*/ 0 w 443"/>
                                <a:gd name="T1" fmla="*/ 0 h 393"/>
                                <a:gd name="T2" fmla="*/ 0 w 443"/>
                                <a:gd name="T3" fmla="*/ 0 h 393"/>
                                <a:gd name="T4" fmla="*/ 1 w 443"/>
                                <a:gd name="T5" fmla="*/ 0 h 393"/>
                                <a:gd name="T6" fmla="*/ 1 w 443"/>
                                <a:gd name="T7" fmla="*/ 0 h 393"/>
                                <a:gd name="T8" fmla="*/ 1 w 443"/>
                                <a:gd name="T9" fmla="*/ 0 h 393"/>
                                <a:gd name="T10" fmla="*/ 1 w 443"/>
                                <a:gd name="T11" fmla="*/ 1 h 393"/>
                                <a:gd name="T12" fmla="*/ 1 w 443"/>
                                <a:gd name="T13" fmla="*/ 1 h 393"/>
                                <a:gd name="T14" fmla="*/ 1 w 443"/>
                                <a:gd name="T15" fmla="*/ 1 h 393"/>
                                <a:gd name="T16" fmla="*/ 1 w 443"/>
                                <a:gd name="T17" fmla="*/ 1 h 393"/>
                                <a:gd name="T18" fmla="*/ 1 w 443"/>
                                <a:gd name="T19" fmla="*/ 1 h 393"/>
                                <a:gd name="T20" fmla="*/ 2 w 443"/>
                                <a:gd name="T21" fmla="*/ 2 h 393"/>
                                <a:gd name="T22" fmla="*/ 2 w 443"/>
                                <a:gd name="T23" fmla="*/ 2 h 393"/>
                                <a:gd name="T24" fmla="*/ 2 w 443"/>
                                <a:gd name="T25" fmla="*/ 2 h 393"/>
                                <a:gd name="T26" fmla="*/ 2 w 443"/>
                                <a:gd name="T27" fmla="*/ 2 h 393"/>
                                <a:gd name="T28" fmla="*/ 2 w 443"/>
                                <a:gd name="T29" fmla="*/ 3 h 393"/>
                                <a:gd name="T30" fmla="*/ 2 w 443"/>
                                <a:gd name="T31" fmla="*/ 3 h 393"/>
                                <a:gd name="T32" fmla="*/ 3 w 443"/>
                                <a:gd name="T33" fmla="*/ 3 h 393"/>
                                <a:gd name="T34" fmla="*/ 3 w 443"/>
                                <a:gd name="T35" fmla="*/ 3 h 393"/>
                                <a:gd name="T36" fmla="*/ 3 w 443"/>
                                <a:gd name="T37" fmla="*/ 3 h 393"/>
                                <a:gd name="T38" fmla="*/ 3 w 443"/>
                                <a:gd name="T39" fmla="*/ 3 h 3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3"/>
                                <a:gd name="T61" fmla="*/ 0 h 393"/>
                                <a:gd name="T62" fmla="*/ 443 w 443"/>
                                <a:gd name="T63" fmla="*/ 393 h 3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3" h="393">
                                  <a:moveTo>
                                    <a:pt x="0" y="0"/>
                                  </a:moveTo>
                                  <a:lnTo>
                                    <a:pt x="34" y="9"/>
                                  </a:lnTo>
                                  <a:lnTo>
                                    <a:pt x="65" y="18"/>
                                  </a:lnTo>
                                  <a:lnTo>
                                    <a:pt x="95" y="30"/>
                                  </a:lnTo>
                                  <a:lnTo>
                                    <a:pt x="117" y="43"/>
                                  </a:lnTo>
                                  <a:lnTo>
                                    <a:pt x="135" y="65"/>
                                  </a:lnTo>
                                  <a:lnTo>
                                    <a:pt x="150" y="93"/>
                                  </a:lnTo>
                                  <a:lnTo>
                                    <a:pt x="160" y="117"/>
                                  </a:lnTo>
                                  <a:lnTo>
                                    <a:pt x="169" y="148"/>
                                  </a:lnTo>
                                  <a:lnTo>
                                    <a:pt x="180" y="183"/>
                                  </a:lnTo>
                                  <a:lnTo>
                                    <a:pt x="193" y="214"/>
                                  </a:lnTo>
                                  <a:lnTo>
                                    <a:pt x="212" y="242"/>
                                  </a:lnTo>
                                  <a:lnTo>
                                    <a:pt x="233" y="273"/>
                                  </a:lnTo>
                                  <a:lnTo>
                                    <a:pt x="253" y="295"/>
                                  </a:lnTo>
                                  <a:lnTo>
                                    <a:pt x="280" y="316"/>
                                  </a:lnTo>
                                  <a:lnTo>
                                    <a:pt x="309" y="335"/>
                                  </a:lnTo>
                                  <a:lnTo>
                                    <a:pt x="343" y="350"/>
                                  </a:lnTo>
                                  <a:lnTo>
                                    <a:pt x="382" y="368"/>
                                  </a:lnTo>
                                  <a:lnTo>
                                    <a:pt x="415" y="381"/>
                                  </a:lnTo>
                                  <a:lnTo>
                                    <a:pt x="443" y="393"/>
                                  </a:lnTo>
                                </a:path>
                              </a:pathLst>
                            </a:custGeom>
                            <a:noFill/>
                            <a:ln w="4763">
                              <a:solidFill>
                                <a:srgbClr val="FFC0C0"/>
                              </a:solidFill>
                              <a:round/>
                              <a:headEnd/>
                              <a:tailEnd/>
                            </a:ln>
                          </p:spPr>
                          <p:txBody>
                            <a:bodyPr/>
                            <a:lstStyle/>
                            <a:p>
                              <a:endParaRPr lang="cs-CZ"/>
                            </a:p>
                          </p:txBody>
                        </p:sp>
                        <p:sp>
                          <p:nvSpPr>
                            <p:cNvPr id="22715" name="Freeform 127"/>
                            <p:cNvSpPr>
                              <a:spLocks/>
                            </p:cNvSpPr>
                            <p:nvPr/>
                          </p:nvSpPr>
                          <p:spPr bwMode="auto">
                            <a:xfrm>
                              <a:off x="2122" y="1790"/>
                              <a:ext cx="124" cy="120"/>
                            </a:xfrm>
                            <a:custGeom>
                              <a:avLst/>
                              <a:gdLst>
                                <a:gd name="T0" fmla="*/ 0 w 618"/>
                                <a:gd name="T1" fmla="*/ 0 h 602"/>
                                <a:gd name="T2" fmla="*/ 0 w 618"/>
                                <a:gd name="T3" fmla="*/ 0 h 602"/>
                                <a:gd name="T4" fmla="*/ 0 w 618"/>
                                <a:gd name="T5" fmla="*/ 1 h 602"/>
                                <a:gd name="T6" fmla="*/ 0 w 618"/>
                                <a:gd name="T7" fmla="*/ 1 h 602"/>
                                <a:gd name="T8" fmla="*/ 0 w 618"/>
                                <a:gd name="T9" fmla="*/ 1 h 602"/>
                                <a:gd name="T10" fmla="*/ 1 w 618"/>
                                <a:gd name="T11" fmla="*/ 2 h 602"/>
                                <a:gd name="T12" fmla="*/ 1 w 618"/>
                                <a:gd name="T13" fmla="*/ 2 h 602"/>
                                <a:gd name="T14" fmla="*/ 1 w 618"/>
                                <a:gd name="T15" fmla="*/ 2 h 602"/>
                                <a:gd name="T16" fmla="*/ 1 w 618"/>
                                <a:gd name="T17" fmla="*/ 3 h 602"/>
                                <a:gd name="T18" fmla="*/ 1 w 618"/>
                                <a:gd name="T19" fmla="*/ 3 h 602"/>
                                <a:gd name="T20" fmla="*/ 2 w 618"/>
                                <a:gd name="T21" fmla="*/ 3 h 602"/>
                                <a:gd name="T22" fmla="*/ 2 w 618"/>
                                <a:gd name="T23" fmla="*/ 3 h 602"/>
                                <a:gd name="T24" fmla="*/ 2 w 618"/>
                                <a:gd name="T25" fmla="*/ 4 h 602"/>
                                <a:gd name="T26" fmla="*/ 2 w 618"/>
                                <a:gd name="T27" fmla="*/ 4 h 602"/>
                                <a:gd name="T28" fmla="*/ 3 w 618"/>
                                <a:gd name="T29" fmla="*/ 4 h 602"/>
                                <a:gd name="T30" fmla="*/ 3 w 618"/>
                                <a:gd name="T31" fmla="*/ 4 h 602"/>
                                <a:gd name="T32" fmla="*/ 3 w 618"/>
                                <a:gd name="T33" fmla="*/ 4 h 602"/>
                                <a:gd name="T34" fmla="*/ 4 w 618"/>
                                <a:gd name="T35" fmla="*/ 5 h 602"/>
                                <a:gd name="T36" fmla="*/ 4 w 618"/>
                                <a:gd name="T37" fmla="*/ 5 h 602"/>
                                <a:gd name="T38" fmla="*/ 5 w 618"/>
                                <a:gd name="T39" fmla="*/ 5 h 602"/>
                                <a:gd name="T40" fmla="*/ 5 w 618"/>
                                <a:gd name="T41" fmla="*/ 5 h 6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8"/>
                                <a:gd name="T64" fmla="*/ 0 h 602"/>
                                <a:gd name="T65" fmla="*/ 618 w 618"/>
                                <a:gd name="T66" fmla="*/ 602 h 6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8" h="602">
                                  <a:moveTo>
                                    <a:pt x="0" y="0"/>
                                  </a:moveTo>
                                  <a:lnTo>
                                    <a:pt x="7" y="41"/>
                                  </a:lnTo>
                                  <a:lnTo>
                                    <a:pt x="18" y="82"/>
                                  </a:lnTo>
                                  <a:lnTo>
                                    <a:pt x="35" y="128"/>
                                  </a:lnTo>
                                  <a:lnTo>
                                    <a:pt x="55" y="163"/>
                                  </a:lnTo>
                                  <a:lnTo>
                                    <a:pt x="83" y="202"/>
                                  </a:lnTo>
                                  <a:lnTo>
                                    <a:pt x="104" y="237"/>
                                  </a:lnTo>
                                  <a:lnTo>
                                    <a:pt x="129" y="280"/>
                                  </a:lnTo>
                                  <a:lnTo>
                                    <a:pt x="157" y="328"/>
                                  </a:lnTo>
                                  <a:lnTo>
                                    <a:pt x="176" y="356"/>
                                  </a:lnTo>
                                  <a:lnTo>
                                    <a:pt x="199" y="385"/>
                                  </a:lnTo>
                                  <a:lnTo>
                                    <a:pt x="226" y="415"/>
                                  </a:lnTo>
                                  <a:lnTo>
                                    <a:pt x="260" y="445"/>
                                  </a:lnTo>
                                  <a:lnTo>
                                    <a:pt x="304" y="482"/>
                                  </a:lnTo>
                                  <a:lnTo>
                                    <a:pt x="342" y="512"/>
                                  </a:lnTo>
                                  <a:lnTo>
                                    <a:pt x="385" y="537"/>
                                  </a:lnTo>
                                  <a:lnTo>
                                    <a:pt x="432" y="558"/>
                                  </a:lnTo>
                                  <a:lnTo>
                                    <a:pt x="485" y="578"/>
                                  </a:lnTo>
                                  <a:lnTo>
                                    <a:pt x="525" y="589"/>
                                  </a:lnTo>
                                  <a:lnTo>
                                    <a:pt x="573" y="598"/>
                                  </a:lnTo>
                                  <a:lnTo>
                                    <a:pt x="618" y="602"/>
                                  </a:lnTo>
                                </a:path>
                              </a:pathLst>
                            </a:custGeom>
                            <a:noFill/>
                            <a:ln w="4763">
                              <a:solidFill>
                                <a:srgbClr val="FFC0C0"/>
                              </a:solidFill>
                              <a:round/>
                              <a:headEnd/>
                              <a:tailEnd/>
                            </a:ln>
                          </p:spPr>
                          <p:txBody>
                            <a:bodyPr/>
                            <a:lstStyle/>
                            <a:p>
                              <a:endParaRPr lang="cs-CZ"/>
                            </a:p>
                          </p:txBody>
                        </p:sp>
                      </p:grpSp>
                    </p:grpSp>
                  </p:grpSp>
                </p:grpSp>
                <p:grpSp>
                  <p:nvGrpSpPr>
                    <p:cNvPr id="22658" name="Group 128"/>
                    <p:cNvGrpSpPr>
                      <a:grpSpLocks/>
                    </p:cNvGrpSpPr>
                    <p:nvPr/>
                  </p:nvGrpSpPr>
                  <p:grpSpPr bwMode="auto">
                    <a:xfrm>
                      <a:off x="2151" y="1787"/>
                      <a:ext cx="187" cy="152"/>
                      <a:chOff x="2151" y="1787"/>
                      <a:chExt cx="187" cy="152"/>
                    </a:xfrm>
                  </p:grpSpPr>
                  <p:grpSp>
                    <p:nvGrpSpPr>
                      <p:cNvPr id="22659" name="Group 129"/>
                      <p:cNvGrpSpPr>
                        <a:grpSpLocks/>
                      </p:cNvGrpSpPr>
                      <p:nvPr/>
                    </p:nvGrpSpPr>
                    <p:grpSpPr bwMode="auto">
                      <a:xfrm>
                        <a:off x="2222" y="1863"/>
                        <a:ext cx="114" cy="76"/>
                        <a:chOff x="2222" y="1863"/>
                        <a:chExt cx="114" cy="76"/>
                      </a:xfrm>
                    </p:grpSpPr>
                    <p:grpSp>
                      <p:nvGrpSpPr>
                        <p:cNvPr id="22663" name="Group 130"/>
                        <p:cNvGrpSpPr>
                          <a:grpSpLocks/>
                        </p:cNvGrpSpPr>
                        <p:nvPr/>
                      </p:nvGrpSpPr>
                      <p:grpSpPr bwMode="auto">
                        <a:xfrm>
                          <a:off x="2291" y="1863"/>
                          <a:ext cx="45" cy="38"/>
                          <a:chOff x="2291" y="1863"/>
                          <a:chExt cx="45" cy="38"/>
                        </a:xfrm>
                      </p:grpSpPr>
                      <p:sp>
                        <p:nvSpPr>
                          <p:cNvPr id="22704" name="Freeform 131"/>
                          <p:cNvSpPr>
                            <a:spLocks/>
                          </p:cNvSpPr>
                          <p:nvPr/>
                        </p:nvSpPr>
                        <p:spPr bwMode="auto">
                          <a:xfrm>
                            <a:off x="2310" y="1865"/>
                            <a:ext cx="5" cy="21"/>
                          </a:xfrm>
                          <a:custGeom>
                            <a:avLst/>
                            <a:gdLst>
                              <a:gd name="T0" fmla="*/ 0 w 27"/>
                              <a:gd name="T1" fmla="*/ 0 h 101"/>
                              <a:gd name="T2" fmla="*/ 0 w 27"/>
                              <a:gd name="T3" fmla="*/ 0 h 101"/>
                              <a:gd name="T4" fmla="*/ 0 w 27"/>
                              <a:gd name="T5" fmla="*/ 0 h 101"/>
                              <a:gd name="T6" fmla="*/ 0 w 27"/>
                              <a:gd name="T7" fmla="*/ 1 h 101"/>
                              <a:gd name="T8" fmla="*/ 0 w 27"/>
                              <a:gd name="T9" fmla="*/ 1 h 101"/>
                              <a:gd name="T10" fmla="*/ 0 w 27"/>
                              <a:gd name="T11" fmla="*/ 1 h 101"/>
                              <a:gd name="T12" fmla="*/ 0 60000 65536"/>
                              <a:gd name="T13" fmla="*/ 0 60000 65536"/>
                              <a:gd name="T14" fmla="*/ 0 60000 65536"/>
                              <a:gd name="T15" fmla="*/ 0 60000 65536"/>
                              <a:gd name="T16" fmla="*/ 0 60000 65536"/>
                              <a:gd name="T17" fmla="*/ 0 60000 65536"/>
                              <a:gd name="T18" fmla="*/ 0 w 27"/>
                              <a:gd name="T19" fmla="*/ 0 h 101"/>
                              <a:gd name="T20" fmla="*/ 27 w 2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27" h="101">
                                <a:moveTo>
                                  <a:pt x="14" y="0"/>
                                </a:moveTo>
                                <a:lnTo>
                                  <a:pt x="21" y="21"/>
                                </a:lnTo>
                                <a:lnTo>
                                  <a:pt x="27" y="51"/>
                                </a:lnTo>
                                <a:lnTo>
                                  <a:pt x="24" y="69"/>
                                </a:lnTo>
                                <a:lnTo>
                                  <a:pt x="11" y="89"/>
                                </a:lnTo>
                                <a:lnTo>
                                  <a:pt x="0" y="101"/>
                                </a:lnTo>
                              </a:path>
                            </a:pathLst>
                          </a:custGeom>
                          <a:noFill/>
                          <a:ln w="3175">
                            <a:solidFill>
                              <a:srgbClr val="8080FF"/>
                            </a:solidFill>
                            <a:round/>
                            <a:headEnd/>
                            <a:tailEnd/>
                          </a:ln>
                        </p:spPr>
                        <p:txBody>
                          <a:bodyPr/>
                          <a:lstStyle/>
                          <a:p>
                            <a:endParaRPr lang="cs-CZ"/>
                          </a:p>
                        </p:txBody>
                      </p:sp>
                      <p:sp>
                        <p:nvSpPr>
                          <p:cNvPr id="22705" name="Freeform 132"/>
                          <p:cNvSpPr>
                            <a:spLocks/>
                          </p:cNvSpPr>
                          <p:nvPr/>
                        </p:nvSpPr>
                        <p:spPr bwMode="auto">
                          <a:xfrm>
                            <a:off x="2291" y="1874"/>
                            <a:ext cx="25" cy="27"/>
                          </a:xfrm>
                          <a:custGeom>
                            <a:avLst/>
                            <a:gdLst>
                              <a:gd name="T0" fmla="*/ 0 w 124"/>
                              <a:gd name="T1" fmla="*/ 0 h 137"/>
                              <a:gd name="T2" fmla="*/ 0 w 124"/>
                              <a:gd name="T3" fmla="*/ 0 h 137"/>
                              <a:gd name="T4" fmla="*/ 0 w 124"/>
                              <a:gd name="T5" fmla="*/ 0 h 137"/>
                              <a:gd name="T6" fmla="*/ 1 w 124"/>
                              <a:gd name="T7" fmla="*/ 0 h 137"/>
                              <a:gd name="T8" fmla="*/ 1 w 124"/>
                              <a:gd name="T9" fmla="*/ 0 h 137"/>
                              <a:gd name="T10" fmla="*/ 1 w 124"/>
                              <a:gd name="T11" fmla="*/ 0 h 137"/>
                              <a:gd name="T12" fmla="*/ 1 w 124"/>
                              <a:gd name="T13" fmla="*/ 1 h 137"/>
                              <a:gd name="T14" fmla="*/ 1 w 124"/>
                              <a:gd name="T15" fmla="*/ 1 h 137"/>
                              <a:gd name="T16" fmla="*/ 1 w 124"/>
                              <a:gd name="T17" fmla="*/ 1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37"/>
                              <a:gd name="T29" fmla="*/ 124 w 124"/>
                              <a:gd name="T30" fmla="*/ 137 h 1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37">
                                <a:moveTo>
                                  <a:pt x="0" y="0"/>
                                </a:moveTo>
                                <a:lnTo>
                                  <a:pt x="30" y="5"/>
                                </a:lnTo>
                                <a:lnTo>
                                  <a:pt x="61" y="11"/>
                                </a:lnTo>
                                <a:lnTo>
                                  <a:pt x="75" y="20"/>
                                </a:lnTo>
                                <a:lnTo>
                                  <a:pt x="89" y="40"/>
                                </a:lnTo>
                                <a:lnTo>
                                  <a:pt x="92" y="61"/>
                                </a:lnTo>
                                <a:lnTo>
                                  <a:pt x="104" y="85"/>
                                </a:lnTo>
                                <a:lnTo>
                                  <a:pt x="115" y="109"/>
                                </a:lnTo>
                                <a:lnTo>
                                  <a:pt x="124" y="137"/>
                                </a:lnTo>
                              </a:path>
                            </a:pathLst>
                          </a:custGeom>
                          <a:noFill/>
                          <a:ln w="3175">
                            <a:solidFill>
                              <a:srgbClr val="8080FF"/>
                            </a:solidFill>
                            <a:round/>
                            <a:headEnd/>
                            <a:tailEnd/>
                          </a:ln>
                        </p:spPr>
                        <p:txBody>
                          <a:bodyPr/>
                          <a:lstStyle/>
                          <a:p>
                            <a:endParaRPr lang="cs-CZ"/>
                          </a:p>
                        </p:txBody>
                      </p:sp>
                      <p:sp>
                        <p:nvSpPr>
                          <p:cNvPr id="22706" name="Freeform 133"/>
                          <p:cNvSpPr>
                            <a:spLocks/>
                          </p:cNvSpPr>
                          <p:nvPr/>
                        </p:nvSpPr>
                        <p:spPr bwMode="auto">
                          <a:xfrm>
                            <a:off x="2327" y="1863"/>
                            <a:ext cx="9" cy="33"/>
                          </a:xfrm>
                          <a:custGeom>
                            <a:avLst/>
                            <a:gdLst>
                              <a:gd name="T0" fmla="*/ 0 w 45"/>
                              <a:gd name="T1" fmla="*/ 1 h 162"/>
                              <a:gd name="T2" fmla="*/ 0 w 45"/>
                              <a:gd name="T3" fmla="*/ 1 h 162"/>
                              <a:gd name="T4" fmla="*/ 0 w 45"/>
                              <a:gd name="T5" fmla="*/ 1 h 162"/>
                              <a:gd name="T6" fmla="*/ 0 w 45"/>
                              <a:gd name="T7" fmla="*/ 1 h 162"/>
                              <a:gd name="T8" fmla="*/ 0 w 45"/>
                              <a:gd name="T9" fmla="*/ 1 h 162"/>
                              <a:gd name="T10" fmla="*/ 0 w 45"/>
                              <a:gd name="T11" fmla="*/ 0 h 162"/>
                              <a:gd name="T12" fmla="*/ 0 60000 65536"/>
                              <a:gd name="T13" fmla="*/ 0 60000 65536"/>
                              <a:gd name="T14" fmla="*/ 0 60000 65536"/>
                              <a:gd name="T15" fmla="*/ 0 60000 65536"/>
                              <a:gd name="T16" fmla="*/ 0 60000 65536"/>
                              <a:gd name="T17" fmla="*/ 0 60000 65536"/>
                              <a:gd name="T18" fmla="*/ 0 w 45"/>
                              <a:gd name="T19" fmla="*/ 0 h 162"/>
                              <a:gd name="T20" fmla="*/ 45 w 45"/>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45" h="162">
                                <a:moveTo>
                                  <a:pt x="0" y="80"/>
                                </a:moveTo>
                                <a:lnTo>
                                  <a:pt x="2" y="110"/>
                                </a:lnTo>
                                <a:lnTo>
                                  <a:pt x="6" y="138"/>
                                </a:lnTo>
                                <a:lnTo>
                                  <a:pt x="17" y="151"/>
                                </a:lnTo>
                                <a:lnTo>
                                  <a:pt x="45" y="162"/>
                                </a:lnTo>
                                <a:lnTo>
                                  <a:pt x="45" y="0"/>
                                </a:lnTo>
                              </a:path>
                            </a:pathLst>
                          </a:custGeom>
                          <a:noFill/>
                          <a:ln w="3175">
                            <a:solidFill>
                              <a:srgbClr val="8080FF"/>
                            </a:solidFill>
                            <a:round/>
                            <a:headEnd/>
                            <a:tailEnd/>
                          </a:ln>
                        </p:spPr>
                        <p:txBody>
                          <a:bodyPr/>
                          <a:lstStyle/>
                          <a:p>
                            <a:endParaRPr lang="cs-CZ"/>
                          </a:p>
                        </p:txBody>
                      </p:sp>
                    </p:grpSp>
                    <p:grpSp>
                      <p:nvGrpSpPr>
                        <p:cNvPr id="22664" name="Group 134"/>
                        <p:cNvGrpSpPr>
                          <a:grpSpLocks/>
                        </p:cNvGrpSpPr>
                        <p:nvPr/>
                      </p:nvGrpSpPr>
                      <p:grpSpPr bwMode="auto">
                        <a:xfrm>
                          <a:off x="2222" y="1916"/>
                          <a:ext cx="61" cy="23"/>
                          <a:chOff x="2222" y="1916"/>
                          <a:chExt cx="61" cy="23"/>
                        </a:xfrm>
                      </p:grpSpPr>
                      <p:sp>
                        <p:nvSpPr>
                          <p:cNvPr id="22699" name="Freeform 135"/>
                          <p:cNvSpPr>
                            <a:spLocks/>
                          </p:cNvSpPr>
                          <p:nvPr/>
                        </p:nvSpPr>
                        <p:spPr bwMode="auto">
                          <a:xfrm>
                            <a:off x="2244" y="1919"/>
                            <a:ext cx="36" cy="5"/>
                          </a:xfrm>
                          <a:custGeom>
                            <a:avLst/>
                            <a:gdLst>
                              <a:gd name="T0" fmla="*/ 0 w 179"/>
                              <a:gd name="T1" fmla="*/ 0 h 24"/>
                              <a:gd name="T2" fmla="*/ 0 w 179"/>
                              <a:gd name="T3" fmla="*/ 0 h 24"/>
                              <a:gd name="T4" fmla="*/ 1 w 179"/>
                              <a:gd name="T5" fmla="*/ 0 h 24"/>
                              <a:gd name="T6" fmla="*/ 1 w 179"/>
                              <a:gd name="T7" fmla="*/ 0 h 24"/>
                              <a:gd name="T8" fmla="*/ 1 w 179"/>
                              <a:gd name="T9" fmla="*/ 0 h 24"/>
                              <a:gd name="T10" fmla="*/ 0 60000 65536"/>
                              <a:gd name="T11" fmla="*/ 0 60000 65536"/>
                              <a:gd name="T12" fmla="*/ 0 60000 65536"/>
                              <a:gd name="T13" fmla="*/ 0 60000 65536"/>
                              <a:gd name="T14" fmla="*/ 0 60000 65536"/>
                              <a:gd name="T15" fmla="*/ 0 w 179"/>
                              <a:gd name="T16" fmla="*/ 0 h 24"/>
                              <a:gd name="T17" fmla="*/ 179 w 179"/>
                              <a:gd name="T18" fmla="*/ 24 h 24"/>
                            </a:gdLst>
                            <a:ahLst/>
                            <a:cxnLst>
                              <a:cxn ang="T10">
                                <a:pos x="T0" y="T1"/>
                              </a:cxn>
                              <a:cxn ang="T11">
                                <a:pos x="T2" y="T3"/>
                              </a:cxn>
                              <a:cxn ang="T12">
                                <a:pos x="T4" y="T5"/>
                              </a:cxn>
                              <a:cxn ang="T13">
                                <a:pos x="T6" y="T7"/>
                              </a:cxn>
                              <a:cxn ang="T14">
                                <a:pos x="T8" y="T9"/>
                              </a:cxn>
                            </a:cxnLst>
                            <a:rect l="T15" t="T16" r="T17" b="T18"/>
                            <a:pathLst>
                              <a:path w="179" h="24">
                                <a:moveTo>
                                  <a:pt x="0" y="0"/>
                                </a:moveTo>
                                <a:lnTo>
                                  <a:pt x="43" y="13"/>
                                </a:lnTo>
                                <a:lnTo>
                                  <a:pt x="80" y="21"/>
                                </a:lnTo>
                                <a:lnTo>
                                  <a:pt x="124" y="24"/>
                                </a:lnTo>
                                <a:lnTo>
                                  <a:pt x="179" y="16"/>
                                </a:lnTo>
                              </a:path>
                            </a:pathLst>
                          </a:custGeom>
                          <a:noFill/>
                          <a:ln w="3175">
                            <a:solidFill>
                              <a:srgbClr val="8080FF"/>
                            </a:solidFill>
                            <a:round/>
                            <a:headEnd/>
                            <a:tailEnd/>
                          </a:ln>
                        </p:spPr>
                        <p:txBody>
                          <a:bodyPr/>
                          <a:lstStyle/>
                          <a:p>
                            <a:endParaRPr lang="cs-CZ"/>
                          </a:p>
                        </p:txBody>
                      </p:sp>
                      <p:sp>
                        <p:nvSpPr>
                          <p:cNvPr id="22700" name="Freeform 136"/>
                          <p:cNvSpPr>
                            <a:spLocks/>
                          </p:cNvSpPr>
                          <p:nvPr/>
                        </p:nvSpPr>
                        <p:spPr bwMode="auto">
                          <a:xfrm>
                            <a:off x="2260" y="1916"/>
                            <a:ext cx="7" cy="8"/>
                          </a:xfrm>
                          <a:custGeom>
                            <a:avLst/>
                            <a:gdLst>
                              <a:gd name="T0" fmla="*/ 0 w 35"/>
                              <a:gd name="T1" fmla="*/ 0 h 42"/>
                              <a:gd name="T2" fmla="*/ 0 w 35"/>
                              <a:gd name="T3" fmla="*/ 0 h 42"/>
                              <a:gd name="T4" fmla="*/ 0 w 35"/>
                              <a:gd name="T5" fmla="*/ 0 h 42"/>
                              <a:gd name="T6" fmla="*/ 0 60000 65536"/>
                              <a:gd name="T7" fmla="*/ 0 60000 65536"/>
                              <a:gd name="T8" fmla="*/ 0 60000 65536"/>
                              <a:gd name="T9" fmla="*/ 0 w 35"/>
                              <a:gd name="T10" fmla="*/ 0 h 42"/>
                              <a:gd name="T11" fmla="*/ 35 w 35"/>
                              <a:gd name="T12" fmla="*/ 42 h 42"/>
                            </a:gdLst>
                            <a:ahLst/>
                            <a:cxnLst>
                              <a:cxn ang="T6">
                                <a:pos x="T0" y="T1"/>
                              </a:cxn>
                              <a:cxn ang="T7">
                                <a:pos x="T2" y="T3"/>
                              </a:cxn>
                              <a:cxn ang="T8">
                                <a:pos x="T4" y="T5"/>
                              </a:cxn>
                            </a:cxnLst>
                            <a:rect l="T9" t="T10" r="T11" b="T12"/>
                            <a:pathLst>
                              <a:path w="35" h="42">
                                <a:moveTo>
                                  <a:pt x="0" y="0"/>
                                </a:moveTo>
                                <a:lnTo>
                                  <a:pt x="22" y="20"/>
                                </a:lnTo>
                                <a:lnTo>
                                  <a:pt x="35" y="42"/>
                                </a:lnTo>
                              </a:path>
                            </a:pathLst>
                          </a:custGeom>
                          <a:noFill/>
                          <a:ln w="3175">
                            <a:solidFill>
                              <a:srgbClr val="8080FF"/>
                            </a:solidFill>
                            <a:round/>
                            <a:headEnd/>
                            <a:tailEnd/>
                          </a:ln>
                        </p:spPr>
                        <p:txBody>
                          <a:bodyPr/>
                          <a:lstStyle/>
                          <a:p>
                            <a:endParaRPr lang="cs-CZ"/>
                          </a:p>
                        </p:txBody>
                      </p:sp>
                      <p:sp>
                        <p:nvSpPr>
                          <p:cNvPr id="22701" name="Freeform 137"/>
                          <p:cNvSpPr>
                            <a:spLocks/>
                          </p:cNvSpPr>
                          <p:nvPr/>
                        </p:nvSpPr>
                        <p:spPr bwMode="auto">
                          <a:xfrm>
                            <a:off x="2222" y="1932"/>
                            <a:ext cx="44" cy="7"/>
                          </a:xfrm>
                          <a:custGeom>
                            <a:avLst/>
                            <a:gdLst>
                              <a:gd name="T0" fmla="*/ 0 w 220"/>
                              <a:gd name="T1" fmla="*/ 0 h 35"/>
                              <a:gd name="T2" fmla="*/ 0 w 220"/>
                              <a:gd name="T3" fmla="*/ 0 h 35"/>
                              <a:gd name="T4" fmla="*/ 1 w 220"/>
                              <a:gd name="T5" fmla="*/ 0 h 35"/>
                              <a:gd name="T6" fmla="*/ 1 w 220"/>
                              <a:gd name="T7" fmla="*/ 0 h 35"/>
                              <a:gd name="T8" fmla="*/ 2 w 220"/>
                              <a:gd name="T9" fmla="*/ 0 h 35"/>
                              <a:gd name="T10" fmla="*/ 0 60000 65536"/>
                              <a:gd name="T11" fmla="*/ 0 60000 65536"/>
                              <a:gd name="T12" fmla="*/ 0 60000 65536"/>
                              <a:gd name="T13" fmla="*/ 0 60000 65536"/>
                              <a:gd name="T14" fmla="*/ 0 60000 65536"/>
                              <a:gd name="T15" fmla="*/ 0 w 220"/>
                              <a:gd name="T16" fmla="*/ 0 h 35"/>
                              <a:gd name="T17" fmla="*/ 220 w 220"/>
                              <a:gd name="T18" fmla="*/ 35 h 35"/>
                            </a:gdLst>
                            <a:ahLst/>
                            <a:cxnLst>
                              <a:cxn ang="T10">
                                <a:pos x="T0" y="T1"/>
                              </a:cxn>
                              <a:cxn ang="T11">
                                <a:pos x="T2" y="T3"/>
                              </a:cxn>
                              <a:cxn ang="T12">
                                <a:pos x="T4" y="T5"/>
                              </a:cxn>
                              <a:cxn ang="T13">
                                <a:pos x="T6" y="T7"/>
                              </a:cxn>
                              <a:cxn ang="T14">
                                <a:pos x="T8" y="T9"/>
                              </a:cxn>
                            </a:cxnLst>
                            <a:rect l="T15" t="T16" r="T17" b="T18"/>
                            <a:pathLst>
                              <a:path w="220" h="35">
                                <a:moveTo>
                                  <a:pt x="0" y="0"/>
                                </a:moveTo>
                                <a:lnTo>
                                  <a:pt x="57" y="9"/>
                                </a:lnTo>
                                <a:lnTo>
                                  <a:pt x="115" y="16"/>
                                </a:lnTo>
                                <a:lnTo>
                                  <a:pt x="168" y="25"/>
                                </a:lnTo>
                                <a:lnTo>
                                  <a:pt x="220" y="35"/>
                                </a:lnTo>
                              </a:path>
                            </a:pathLst>
                          </a:custGeom>
                          <a:noFill/>
                          <a:ln w="3175">
                            <a:solidFill>
                              <a:srgbClr val="8080FF"/>
                            </a:solidFill>
                            <a:round/>
                            <a:headEnd/>
                            <a:tailEnd/>
                          </a:ln>
                        </p:spPr>
                        <p:txBody>
                          <a:bodyPr/>
                          <a:lstStyle/>
                          <a:p>
                            <a:endParaRPr lang="cs-CZ"/>
                          </a:p>
                        </p:txBody>
                      </p:sp>
                      <p:sp>
                        <p:nvSpPr>
                          <p:cNvPr id="22702" name="Freeform 138"/>
                          <p:cNvSpPr>
                            <a:spLocks/>
                          </p:cNvSpPr>
                          <p:nvPr/>
                        </p:nvSpPr>
                        <p:spPr bwMode="auto">
                          <a:xfrm>
                            <a:off x="2260" y="1931"/>
                            <a:ext cx="14" cy="5"/>
                          </a:xfrm>
                          <a:custGeom>
                            <a:avLst/>
                            <a:gdLst>
                              <a:gd name="T0" fmla="*/ 0 w 66"/>
                              <a:gd name="T1" fmla="*/ 0 h 25"/>
                              <a:gd name="T2" fmla="*/ 0 w 66"/>
                              <a:gd name="T3" fmla="*/ 0 h 25"/>
                              <a:gd name="T4" fmla="*/ 0 w 66"/>
                              <a:gd name="T5" fmla="*/ 0 h 25"/>
                              <a:gd name="T6" fmla="*/ 1 w 66"/>
                              <a:gd name="T7" fmla="*/ 0 h 25"/>
                              <a:gd name="T8" fmla="*/ 0 60000 65536"/>
                              <a:gd name="T9" fmla="*/ 0 60000 65536"/>
                              <a:gd name="T10" fmla="*/ 0 60000 65536"/>
                              <a:gd name="T11" fmla="*/ 0 60000 65536"/>
                              <a:gd name="T12" fmla="*/ 0 w 66"/>
                              <a:gd name="T13" fmla="*/ 0 h 25"/>
                              <a:gd name="T14" fmla="*/ 66 w 66"/>
                              <a:gd name="T15" fmla="*/ 25 h 25"/>
                            </a:gdLst>
                            <a:ahLst/>
                            <a:cxnLst>
                              <a:cxn ang="T8">
                                <a:pos x="T0" y="T1"/>
                              </a:cxn>
                              <a:cxn ang="T9">
                                <a:pos x="T2" y="T3"/>
                              </a:cxn>
                              <a:cxn ang="T10">
                                <a:pos x="T4" y="T5"/>
                              </a:cxn>
                              <a:cxn ang="T11">
                                <a:pos x="T6" y="T7"/>
                              </a:cxn>
                            </a:cxnLst>
                            <a:rect l="T12" t="T13" r="T14" b="T15"/>
                            <a:pathLst>
                              <a:path w="66" h="25">
                                <a:moveTo>
                                  <a:pt x="0" y="0"/>
                                </a:moveTo>
                                <a:lnTo>
                                  <a:pt x="31" y="2"/>
                                </a:lnTo>
                                <a:lnTo>
                                  <a:pt x="50" y="8"/>
                                </a:lnTo>
                                <a:lnTo>
                                  <a:pt x="66" y="25"/>
                                </a:lnTo>
                              </a:path>
                            </a:pathLst>
                          </a:custGeom>
                          <a:noFill/>
                          <a:ln w="3175">
                            <a:solidFill>
                              <a:srgbClr val="8080FF"/>
                            </a:solidFill>
                            <a:round/>
                            <a:headEnd/>
                            <a:tailEnd/>
                          </a:ln>
                        </p:spPr>
                        <p:txBody>
                          <a:bodyPr/>
                          <a:lstStyle/>
                          <a:p>
                            <a:endParaRPr lang="cs-CZ"/>
                          </a:p>
                        </p:txBody>
                      </p:sp>
                      <p:sp>
                        <p:nvSpPr>
                          <p:cNvPr id="22703" name="Line 139"/>
                          <p:cNvSpPr>
                            <a:spLocks noChangeShapeType="1"/>
                          </p:cNvSpPr>
                          <p:nvPr/>
                        </p:nvSpPr>
                        <p:spPr bwMode="auto">
                          <a:xfrm>
                            <a:off x="2278" y="1929"/>
                            <a:ext cx="5" cy="10"/>
                          </a:xfrm>
                          <a:prstGeom prst="line">
                            <a:avLst/>
                          </a:prstGeom>
                          <a:noFill/>
                          <a:ln w="3175">
                            <a:solidFill>
                              <a:srgbClr val="8080FF"/>
                            </a:solidFill>
                            <a:round/>
                            <a:headEnd/>
                            <a:tailEnd/>
                          </a:ln>
                        </p:spPr>
                        <p:txBody>
                          <a:bodyPr/>
                          <a:lstStyle/>
                          <a:p>
                            <a:endParaRPr lang="cs-CZ"/>
                          </a:p>
                        </p:txBody>
                      </p:sp>
                    </p:grpSp>
                  </p:grpSp>
                  <p:grpSp>
                    <p:nvGrpSpPr>
                      <p:cNvPr id="22665" name="Group 140"/>
                      <p:cNvGrpSpPr>
                        <a:grpSpLocks/>
                      </p:cNvGrpSpPr>
                      <p:nvPr/>
                    </p:nvGrpSpPr>
                    <p:grpSpPr bwMode="auto">
                      <a:xfrm>
                        <a:off x="2151" y="1787"/>
                        <a:ext cx="187" cy="152"/>
                        <a:chOff x="2151" y="1787"/>
                        <a:chExt cx="187" cy="152"/>
                      </a:xfrm>
                    </p:grpSpPr>
                    <p:grpSp>
                      <p:nvGrpSpPr>
                        <p:cNvPr id="22666" name="Group 141"/>
                        <p:cNvGrpSpPr>
                          <a:grpSpLocks/>
                        </p:cNvGrpSpPr>
                        <p:nvPr/>
                      </p:nvGrpSpPr>
                      <p:grpSpPr bwMode="auto">
                        <a:xfrm>
                          <a:off x="2162" y="1796"/>
                          <a:ext cx="176" cy="143"/>
                          <a:chOff x="2162" y="1796"/>
                          <a:chExt cx="176" cy="143"/>
                        </a:xfrm>
                      </p:grpSpPr>
                      <p:sp>
                        <p:nvSpPr>
                          <p:cNvPr id="22695" name="Freeform 142"/>
                          <p:cNvSpPr>
                            <a:spLocks/>
                          </p:cNvSpPr>
                          <p:nvPr/>
                        </p:nvSpPr>
                        <p:spPr bwMode="auto">
                          <a:xfrm>
                            <a:off x="2162" y="1796"/>
                            <a:ext cx="176" cy="114"/>
                          </a:xfrm>
                          <a:custGeom>
                            <a:avLst/>
                            <a:gdLst>
                              <a:gd name="T0" fmla="*/ 0 w 877"/>
                              <a:gd name="T1" fmla="*/ 0 h 567"/>
                              <a:gd name="T2" fmla="*/ 0 w 877"/>
                              <a:gd name="T3" fmla="*/ 0 h 567"/>
                              <a:gd name="T4" fmla="*/ 1 w 877"/>
                              <a:gd name="T5" fmla="*/ 0 h 567"/>
                              <a:gd name="T6" fmla="*/ 1 w 877"/>
                              <a:gd name="T7" fmla="*/ 0 h 567"/>
                              <a:gd name="T8" fmla="*/ 1 w 877"/>
                              <a:gd name="T9" fmla="*/ 0 h 567"/>
                              <a:gd name="T10" fmla="*/ 1 w 877"/>
                              <a:gd name="T11" fmla="*/ 0 h 567"/>
                              <a:gd name="T12" fmla="*/ 2 w 877"/>
                              <a:gd name="T13" fmla="*/ 0 h 567"/>
                              <a:gd name="T14" fmla="*/ 2 w 877"/>
                              <a:gd name="T15" fmla="*/ 0 h 567"/>
                              <a:gd name="T16" fmla="*/ 2 w 877"/>
                              <a:gd name="T17" fmla="*/ 1 h 567"/>
                              <a:gd name="T18" fmla="*/ 2 w 877"/>
                              <a:gd name="T19" fmla="*/ 1 h 567"/>
                              <a:gd name="T20" fmla="*/ 3 w 877"/>
                              <a:gd name="T21" fmla="*/ 1 h 567"/>
                              <a:gd name="T22" fmla="*/ 3 w 877"/>
                              <a:gd name="T23" fmla="*/ 1 h 567"/>
                              <a:gd name="T24" fmla="*/ 3 w 877"/>
                              <a:gd name="T25" fmla="*/ 2 h 567"/>
                              <a:gd name="T26" fmla="*/ 4 w 877"/>
                              <a:gd name="T27" fmla="*/ 2 h 567"/>
                              <a:gd name="T28" fmla="*/ 4 w 877"/>
                              <a:gd name="T29" fmla="*/ 3 h 567"/>
                              <a:gd name="T30" fmla="*/ 5 w 877"/>
                              <a:gd name="T31" fmla="*/ 3 h 567"/>
                              <a:gd name="T32" fmla="*/ 5 w 877"/>
                              <a:gd name="T33" fmla="*/ 3 h 567"/>
                              <a:gd name="T34" fmla="*/ 5 w 877"/>
                              <a:gd name="T35" fmla="*/ 4 h 567"/>
                              <a:gd name="T36" fmla="*/ 6 w 877"/>
                              <a:gd name="T37" fmla="*/ 4 h 567"/>
                              <a:gd name="T38" fmla="*/ 6 w 877"/>
                              <a:gd name="T39" fmla="*/ 4 h 567"/>
                              <a:gd name="T40" fmla="*/ 6 w 877"/>
                              <a:gd name="T41" fmla="*/ 4 h 567"/>
                              <a:gd name="T42" fmla="*/ 7 w 877"/>
                              <a:gd name="T43" fmla="*/ 5 h 567"/>
                              <a:gd name="T44" fmla="*/ 7 w 877"/>
                              <a:gd name="T45" fmla="*/ 5 h 567"/>
                              <a:gd name="T46" fmla="*/ 7 w 877"/>
                              <a:gd name="T47" fmla="*/ 5 h 567"/>
                              <a:gd name="T48" fmla="*/ 7 w 877"/>
                              <a:gd name="T49" fmla="*/ 4 h 567"/>
                              <a:gd name="T50" fmla="*/ 7 w 877"/>
                              <a:gd name="T51" fmla="*/ 4 h 567"/>
                              <a:gd name="T52" fmla="*/ 7 w 877"/>
                              <a:gd name="T53" fmla="*/ 4 h 567"/>
                              <a:gd name="T54" fmla="*/ 7 w 877"/>
                              <a:gd name="T55" fmla="*/ 4 h 5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77"/>
                              <a:gd name="T85" fmla="*/ 0 h 567"/>
                              <a:gd name="T86" fmla="*/ 877 w 877"/>
                              <a:gd name="T87" fmla="*/ 567 h 5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77" h="567">
                                <a:moveTo>
                                  <a:pt x="0" y="0"/>
                                </a:moveTo>
                                <a:lnTo>
                                  <a:pt x="35" y="15"/>
                                </a:lnTo>
                                <a:lnTo>
                                  <a:pt x="69" y="25"/>
                                </a:lnTo>
                                <a:lnTo>
                                  <a:pt x="109" y="31"/>
                                </a:lnTo>
                                <a:lnTo>
                                  <a:pt x="142" y="31"/>
                                </a:lnTo>
                                <a:lnTo>
                                  <a:pt x="185" y="34"/>
                                </a:lnTo>
                                <a:lnTo>
                                  <a:pt x="215" y="43"/>
                                </a:lnTo>
                                <a:lnTo>
                                  <a:pt x="244" y="54"/>
                                </a:lnTo>
                                <a:lnTo>
                                  <a:pt x="276" y="76"/>
                                </a:lnTo>
                                <a:lnTo>
                                  <a:pt x="308" y="103"/>
                                </a:lnTo>
                                <a:lnTo>
                                  <a:pt x="350" y="140"/>
                                </a:lnTo>
                                <a:lnTo>
                                  <a:pt x="381" y="167"/>
                                </a:lnTo>
                                <a:lnTo>
                                  <a:pt x="429" y="217"/>
                                </a:lnTo>
                                <a:lnTo>
                                  <a:pt x="481" y="267"/>
                                </a:lnTo>
                                <a:lnTo>
                                  <a:pt x="524" y="312"/>
                                </a:lnTo>
                                <a:lnTo>
                                  <a:pt x="571" y="364"/>
                                </a:lnTo>
                                <a:lnTo>
                                  <a:pt x="621" y="418"/>
                                </a:lnTo>
                                <a:lnTo>
                                  <a:pt x="664" y="458"/>
                                </a:lnTo>
                                <a:lnTo>
                                  <a:pt x="707" y="496"/>
                                </a:lnTo>
                                <a:lnTo>
                                  <a:pt x="744" y="520"/>
                                </a:lnTo>
                                <a:lnTo>
                                  <a:pt x="782" y="540"/>
                                </a:lnTo>
                                <a:lnTo>
                                  <a:pt x="812" y="560"/>
                                </a:lnTo>
                                <a:lnTo>
                                  <a:pt x="833" y="567"/>
                                </a:lnTo>
                                <a:lnTo>
                                  <a:pt x="851" y="563"/>
                                </a:lnTo>
                                <a:lnTo>
                                  <a:pt x="867" y="552"/>
                                </a:lnTo>
                                <a:lnTo>
                                  <a:pt x="876" y="532"/>
                                </a:lnTo>
                                <a:lnTo>
                                  <a:pt x="877" y="492"/>
                                </a:lnTo>
                                <a:lnTo>
                                  <a:pt x="873" y="452"/>
                                </a:lnTo>
                              </a:path>
                            </a:pathLst>
                          </a:custGeom>
                          <a:noFill/>
                          <a:ln w="11113">
                            <a:solidFill>
                              <a:srgbClr val="8080FF"/>
                            </a:solidFill>
                            <a:round/>
                            <a:headEnd/>
                            <a:tailEnd/>
                          </a:ln>
                        </p:spPr>
                        <p:txBody>
                          <a:bodyPr/>
                          <a:lstStyle/>
                          <a:p>
                            <a:endParaRPr lang="cs-CZ"/>
                          </a:p>
                        </p:txBody>
                      </p:sp>
                      <p:sp>
                        <p:nvSpPr>
                          <p:cNvPr id="22696" name="Freeform 143"/>
                          <p:cNvSpPr>
                            <a:spLocks/>
                          </p:cNvSpPr>
                          <p:nvPr/>
                        </p:nvSpPr>
                        <p:spPr bwMode="auto">
                          <a:xfrm>
                            <a:off x="2190" y="1802"/>
                            <a:ext cx="99" cy="137"/>
                          </a:xfrm>
                          <a:custGeom>
                            <a:avLst/>
                            <a:gdLst>
                              <a:gd name="T0" fmla="*/ 0 w 494"/>
                              <a:gd name="T1" fmla="*/ 0 h 685"/>
                              <a:gd name="T2" fmla="*/ 0 w 494"/>
                              <a:gd name="T3" fmla="*/ 0 h 685"/>
                              <a:gd name="T4" fmla="*/ 0 w 494"/>
                              <a:gd name="T5" fmla="*/ 1 h 685"/>
                              <a:gd name="T6" fmla="*/ 0 w 494"/>
                              <a:gd name="T7" fmla="*/ 1 h 685"/>
                              <a:gd name="T8" fmla="*/ 1 w 494"/>
                              <a:gd name="T9" fmla="*/ 2 h 685"/>
                              <a:gd name="T10" fmla="*/ 1 w 494"/>
                              <a:gd name="T11" fmla="*/ 2 h 685"/>
                              <a:gd name="T12" fmla="*/ 1 w 494"/>
                              <a:gd name="T13" fmla="*/ 2 h 685"/>
                              <a:gd name="T14" fmla="*/ 1 w 494"/>
                              <a:gd name="T15" fmla="*/ 3 h 685"/>
                              <a:gd name="T16" fmla="*/ 2 w 494"/>
                              <a:gd name="T17" fmla="*/ 3 h 685"/>
                              <a:gd name="T18" fmla="*/ 2 w 494"/>
                              <a:gd name="T19" fmla="*/ 3 h 685"/>
                              <a:gd name="T20" fmla="*/ 2 w 494"/>
                              <a:gd name="T21" fmla="*/ 4 h 685"/>
                              <a:gd name="T22" fmla="*/ 2 w 494"/>
                              <a:gd name="T23" fmla="*/ 4 h 685"/>
                              <a:gd name="T24" fmla="*/ 3 w 494"/>
                              <a:gd name="T25" fmla="*/ 4 h 685"/>
                              <a:gd name="T26" fmla="*/ 3 w 494"/>
                              <a:gd name="T27" fmla="*/ 4 h 685"/>
                              <a:gd name="T28" fmla="*/ 3 w 494"/>
                              <a:gd name="T29" fmla="*/ 4 h 685"/>
                              <a:gd name="T30" fmla="*/ 3 w 494"/>
                              <a:gd name="T31" fmla="*/ 5 h 685"/>
                              <a:gd name="T32" fmla="*/ 3 w 494"/>
                              <a:gd name="T33" fmla="*/ 5 h 685"/>
                              <a:gd name="T34" fmla="*/ 4 w 494"/>
                              <a:gd name="T35" fmla="*/ 5 h 685"/>
                              <a:gd name="T36" fmla="*/ 4 w 494"/>
                              <a:gd name="T37" fmla="*/ 5 h 685"/>
                              <a:gd name="T38" fmla="*/ 4 w 494"/>
                              <a:gd name="T39" fmla="*/ 5 h 685"/>
                              <a:gd name="T40" fmla="*/ 4 w 494"/>
                              <a:gd name="T41" fmla="*/ 5 h 685"/>
                              <a:gd name="T42" fmla="*/ 4 w 494"/>
                              <a:gd name="T43" fmla="*/ 5 h 685"/>
                              <a:gd name="T44" fmla="*/ 4 w 494"/>
                              <a:gd name="T45" fmla="*/ 5 h 685"/>
                              <a:gd name="T46" fmla="*/ 3 w 494"/>
                              <a:gd name="T47" fmla="*/ 5 h 685"/>
                              <a:gd name="T48" fmla="*/ 3 w 494"/>
                              <a:gd name="T49" fmla="*/ 5 h 6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4"/>
                              <a:gd name="T76" fmla="*/ 0 h 685"/>
                              <a:gd name="T77" fmla="*/ 494 w 494"/>
                              <a:gd name="T78" fmla="*/ 685 h 6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4" h="685">
                                <a:moveTo>
                                  <a:pt x="0" y="0"/>
                                </a:moveTo>
                                <a:lnTo>
                                  <a:pt x="18" y="59"/>
                                </a:lnTo>
                                <a:lnTo>
                                  <a:pt x="37" y="116"/>
                                </a:lnTo>
                                <a:lnTo>
                                  <a:pt x="55" y="155"/>
                                </a:lnTo>
                                <a:lnTo>
                                  <a:pt x="82" y="202"/>
                                </a:lnTo>
                                <a:lnTo>
                                  <a:pt x="119" y="256"/>
                                </a:lnTo>
                                <a:lnTo>
                                  <a:pt x="150" y="299"/>
                                </a:lnTo>
                                <a:lnTo>
                                  <a:pt x="182" y="344"/>
                                </a:lnTo>
                                <a:lnTo>
                                  <a:pt x="219" y="397"/>
                                </a:lnTo>
                                <a:lnTo>
                                  <a:pt x="244" y="431"/>
                                </a:lnTo>
                                <a:lnTo>
                                  <a:pt x="268" y="450"/>
                                </a:lnTo>
                                <a:lnTo>
                                  <a:pt x="299" y="471"/>
                                </a:lnTo>
                                <a:lnTo>
                                  <a:pt x="322" y="489"/>
                                </a:lnTo>
                                <a:lnTo>
                                  <a:pt x="345" y="516"/>
                                </a:lnTo>
                                <a:lnTo>
                                  <a:pt x="376" y="541"/>
                                </a:lnTo>
                                <a:lnTo>
                                  <a:pt x="406" y="565"/>
                                </a:lnTo>
                                <a:lnTo>
                                  <a:pt x="435" y="584"/>
                                </a:lnTo>
                                <a:lnTo>
                                  <a:pt x="465" y="608"/>
                                </a:lnTo>
                                <a:lnTo>
                                  <a:pt x="485" y="627"/>
                                </a:lnTo>
                                <a:lnTo>
                                  <a:pt x="494" y="645"/>
                                </a:lnTo>
                                <a:lnTo>
                                  <a:pt x="491" y="669"/>
                                </a:lnTo>
                                <a:lnTo>
                                  <a:pt x="479" y="675"/>
                                </a:lnTo>
                                <a:lnTo>
                                  <a:pt x="449" y="682"/>
                                </a:lnTo>
                                <a:lnTo>
                                  <a:pt x="420" y="685"/>
                                </a:lnTo>
                                <a:lnTo>
                                  <a:pt x="385" y="684"/>
                                </a:lnTo>
                              </a:path>
                            </a:pathLst>
                          </a:custGeom>
                          <a:noFill/>
                          <a:ln w="11113">
                            <a:solidFill>
                              <a:srgbClr val="8080FF"/>
                            </a:solidFill>
                            <a:round/>
                            <a:headEnd/>
                            <a:tailEnd/>
                          </a:ln>
                        </p:spPr>
                        <p:txBody>
                          <a:bodyPr/>
                          <a:lstStyle/>
                          <a:p>
                            <a:endParaRPr lang="cs-CZ"/>
                          </a:p>
                        </p:txBody>
                      </p:sp>
                    </p:grpSp>
                    <p:grpSp>
                      <p:nvGrpSpPr>
                        <p:cNvPr id="22670" name="Group 144"/>
                        <p:cNvGrpSpPr>
                          <a:grpSpLocks/>
                        </p:cNvGrpSpPr>
                        <p:nvPr/>
                      </p:nvGrpSpPr>
                      <p:grpSpPr bwMode="auto">
                        <a:xfrm>
                          <a:off x="2151" y="1787"/>
                          <a:ext cx="15" cy="16"/>
                          <a:chOff x="2151" y="1787"/>
                          <a:chExt cx="15" cy="16"/>
                        </a:xfrm>
                      </p:grpSpPr>
                      <p:sp>
                        <p:nvSpPr>
                          <p:cNvPr id="22693" name="Oval 145"/>
                          <p:cNvSpPr>
                            <a:spLocks noChangeArrowheads="1"/>
                          </p:cNvSpPr>
                          <p:nvPr/>
                        </p:nvSpPr>
                        <p:spPr bwMode="auto">
                          <a:xfrm>
                            <a:off x="2151" y="1787"/>
                            <a:ext cx="15" cy="16"/>
                          </a:xfrm>
                          <a:prstGeom prst="ellipse">
                            <a:avLst/>
                          </a:prstGeom>
                          <a:solidFill>
                            <a:srgbClr val="8080FF"/>
                          </a:solidFill>
                          <a:ln w="9525">
                            <a:noFill/>
                            <a:round/>
                            <a:headEnd/>
                            <a:tailEnd/>
                          </a:ln>
                        </p:spPr>
                        <p:txBody>
                          <a:bodyPr/>
                          <a:lstStyle/>
                          <a:p>
                            <a:endParaRPr lang="cs-CZ"/>
                          </a:p>
                        </p:txBody>
                      </p:sp>
                      <p:sp>
                        <p:nvSpPr>
                          <p:cNvPr id="22694" name="Oval 146"/>
                          <p:cNvSpPr>
                            <a:spLocks noChangeArrowheads="1"/>
                          </p:cNvSpPr>
                          <p:nvPr/>
                        </p:nvSpPr>
                        <p:spPr bwMode="auto">
                          <a:xfrm>
                            <a:off x="2153" y="1790"/>
                            <a:ext cx="9" cy="9"/>
                          </a:xfrm>
                          <a:prstGeom prst="ellipse">
                            <a:avLst/>
                          </a:prstGeom>
                          <a:solidFill>
                            <a:srgbClr val="400040"/>
                          </a:solidFill>
                          <a:ln w="9525">
                            <a:noFill/>
                            <a:round/>
                            <a:headEnd/>
                            <a:tailEnd/>
                          </a:ln>
                        </p:spPr>
                        <p:txBody>
                          <a:bodyPr/>
                          <a:lstStyle/>
                          <a:p>
                            <a:endParaRPr lang="cs-CZ"/>
                          </a:p>
                        </p:txBody>
                      </p:sp>
                    </p:grpSp>
                  </p:grpSp>
                </p:grpSp>
              </p:grpSp>
            </p:grpSp>
            <p:grpSp>
              <p:nvGrpSpPr>
                <p:cNvPr id="22675" name="Group 147"/>
                <p:cNvGrpSpPr>
                  <a:grpSpLocks/>
                </p:cNvGrpSpPr>
                <p:nvPr/>
              </p:nvGrpSpPr>
              <p:grpSpPr bwMode="auto">
                <a:xfrm>
                  <a:off x="2012" y="1522"/>
                  <a:ext cx="275" cy="207"/>
                  <a:chOff x="2012" y="1522"/>
                  <a:chExt cx="275" cy="207"/>
                </a:xfrm>
              </p:grpSpPr>
              <p:grpSp>
                <p:nvGrpSpPr>
                  <p:cNvPr id="22676" name="Group 148"/>
                  <p:cNvGrpSpPr>
                    <a:grpSpLocks/>
                  </p:cNvGrpSpPr>
                  <p:nvPr/>
                </p:nvGrpSpPr>
                <p:grpSpPr bwMode="auto">
                  <a:xfrm>
                    <a:off x="2012" y="1522"/>
                    <a:ext cx="208" cy="183"/>
                    <a:chOff x="2012" y="1522"/>
                    <a:chExt cx="208" cy="183"/>
                  </a:xfrm>
                </p:grpSpPr>
                <p:grpSp>
                  <p:nvGrpSpPr>
                    <p:cNvPr id="22680" name="Group 149"/>
                    <p:cNvGrpSpPr>
                      <a:grpSpLocks/>
                    </p:cNvGrpSpPr>
                    <p:nvPr/>
                  </p:nvGrpSpPr>
                  <p:grpSpPr bwMode="auto">
                    <a:xfrm>
                      <a:off x="2012" y="1558"/>
                      <a:ext cx="208" cy="53"/>
                      <a:chOff x="2012" y="1558"/>
                      <a:chExt cx="208" cy="53"/>
                    </a:xfrm>
                  </p:grpSpPr>
                  <p:grpSp>
                    <p:nvGrpSpPr>
                      <p:cNvPr id="22681" name="Group 150"/>
                      <p:cNvGrpSpPr>
                        <a:grpSpLocks/>
                      </p:cNvGrpSpPr>
                      <p:nvPr/>
                    </p:nvGrpSpPr>
                    <p:grpSpPr bwMode="auto">
                      <a:xfrm>
                        <a:off x="2015" y="1558"/>
                        <a:ext cx="205" cy="53"/>
                        <a:chOff x="2015" y="1558"/>
                        <a:chExt cx="205" cy="53"/>
                      </a:xfrm>
                    </p:grpSpPr>
                    <p:sp>
                      <p:nvSpPr>
                        <p:cNvPr id="22679" name="Freeform 151"/>
                        <p:cNvSpPr>
                          <a:spLocks/>
                        </p:cNvSpPr>
                        <p:nvPr/>
                      </p:nvSpPr>
                      <p:spPr bwMode="auto">
                        <a:xfrm>
                          <a:off x="2015" y="1558"/>
                          <a:ext cx="204" cy="53"/>
                        </a:xfrm>
                        <a:custGeom>
                          <a:avLst/>
                          <a:gdLst>
                            <a:gd name="T0" fmla="*/ 8 w 1020"/>
                            <a:gd name="T1" fmla="*/ 1 h 265"/>
                            <a:gd name="T2" fmla="*/ 8 w 1020"/>
                            <a:gd name="T3" fmla="*/ 1 h 265"/>
                            <a:gd name="T4" fmla="*/ 7 w 1020"/>
                            <a:gd name="T5" fmla="*/ 1 h 265"/>
                            <a:gd name="T6" fmla="*/ 7 w 1020"/>
                            <a:gd name="T7" fmla="*/ 1 h 265"/>
                            <a:gd name="T8" fmla="*/ 6 w 1020"/>
                            <a:gd name="T9" fmla="*/ 1 h 265"/>
                            <a:gd name="T10" fmla="*/ 6 w 1020"/>
                            <a:gd name="T11" fmla="*/ 0 h 265"/>
                            <a:gd name="T12" fmla="*/ 5 w 1020"/>
                            <a:gd name="T13" fmla="*/ 0 h 265"/>
                            <a:gd name="T14" fmla="*/ 5 w 1020"/>
                            <a:gd name="T15" fmla="*/ 0 h 265"/>
                            <a:gd name="T16" fmla="*/ 4 w 1020"/>
                            <a:gd name="T17" fmla="*/ 0 h 265"/>
                            <a:gd name="T18" fmla="*/ 4 w 1020"/>
                            <a:gd name="T19" fmla="*/ 0 h 265"/>
                            <a:gd name="T20" fmla="*/ 3 w 1020"/>
                            <a:gd name="T21" fmla="*/ 0 h 265"/>
                            <a:gd name="T22" fmla="*/ 3 w 1020"/>
                            <a:gd name="T23" fmla="*/ 0 h 265"/>
                            <a:gd name="T24" fmla="*/ 3 w 1020"/>
                            <a:gd name="T25" fmla="*/ 0 h 265"/>
                            <a:gd name="T26" fmla="*/ 2 w 1020"/>
                            <a:gd name="T27" fmla="*/ 0 h 265"/>
                            <a:gd name="T28" fmla="*/ 2 w 1020"/>
                            <a:gd name="T29" fmla="*/ 0 h 265"/>
                            <a:gd name="T30" fmla="*/ 1 w 1020"/>
                            <a:gd name="T31" fmla="*/ 0 h 265"/>
                            <a:gd name="T32" fmla="*/ 1 w 1020"/>
                            <a:gd name="T33" fmla="*/ 0 h 265"/>
                            <a:gd name="T34" fmla="*/ 1 w 1020"/>
                            <a:gd name="T35" fmla="*/ 0 h 265"/>
                            <a:gd name="T36" fmla="*/ 0 w 1020"/>
                            <a:gd name="T37" fmla="*/ 1 h 265"/>
                            <a:gd name="T38" fmla="*/ 0 w 1020"/>
                            <a:gd name="T39" fmla="*/ 1 h 265"/>
                            <a:gd name="T40" fmla="*/ 0 w 1020"/>
                            <a:gd name="T41" fmla="*/ 1 h 265"/>
                            <a:gd name="T42" fmla="*/ 1 w 1020"/>
                            <a:gd name="T43" fmla="*/ 2 h 265"/>
                            <a:gd name="T44" fmla="*/ 1 w 1020"/>
                            <a:gd name="T45" fmla="*/ 2 h 265"/>
                            <a:gd name="T46" fmla="*/ 1 w 1020"/>
                            <a:gd name="T47" fmla="*/ 2 h 265"/>
                            <a:gd name="T48" fmla="*/ 1 w 1020"/>
                            <a:gd name="T49" fmla="*/ 2 h 265"/>
                            <a:gd name="T50" fmla="*/ 2 w 1020"/>
                            <a:gd name="T51" fmla="*/ 2 h 265"/>
                            <a:gd name="T52" fmla="*/ 2 w 1020"/>
                            <a:gd name="T53" fmla="*/ 2 h 265"/>
                            <a:gd name="T54" fmla="*/ 2 w 1020"/>
                            <a:gd name="T55" fmla="*/ 2 h 265"/>
                            <a:gd name="T56" fmla="*/ 3 w 1020"/>
                            <a:gd name="T57" fmla="*/ 2 h 265"/>
                            <a:gd name="T58" fmla="*/ 3 w 1020"/>
                            <a:gd name="T59" fmla="*/ 2 h 265"/>
                            <a:gd name="T60" fmla="*/ 4 w 1020"/>
                            <a:gd name="T61" fmla="*/ 2 h 265"/>
                            <a:gd name="T62" fmla="*/ 4 w 1020"/>
                            <a:gd name="T63" fmla="*/ 2 h 265"/>
                            <a:gd name="T64" fmla="*/ 5 w 1020"/>
                            <a:gd name="T65" fmla="*/ 2 h 265"/>
                            <a:gd name="T66" fmla="*/ 5 w 1020"/>
                            <a:gd name="T67" fmla="*/ 2 h 265"/>
                            <a:gd name="T68" fmla="*/ 8 w 1020"/>
                            <a:gd name="T69" fmla="*/ 1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0"/>
                            <a:gd name="T106" fmla="*/ 0 h 265"/>
                            <a:gd name="T107" fmla="*/ 1020 w 1020"/>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0" h="265">
                              <a:moveTo>
                                <a:pt x="1020" y="106"/>
                              </a:moveTo>
                              <a:lnTo>
                                <a:pt x="970" y="100"/>
                              </a:lnTo>
                              <a:lnTo>
                                <a:pt x="913" y="94"/>
                              </a:lnTo>
                              <a:lnTo>
                                <a:pt x="851" y="82"/>
                              </a:lnTo>
                              <a:lnTo>
                                <a:pt x="781" y="69"/>
                              </a:lnTo>
                              <a:lnTo>
                                <a:pt x="712" y="55"/>
                              </a:lnTo>
                              <a:lnTo>
                                <a:pt x="650" y="42"/>
                              </a:lnTo>
                              <a:lnTo>
                                <a:pt x="596" y="33"/>
                              </a:lnTo>
                              <a:lnTo>
                                <a:pt x="538" y="24"/>
                              </a:lnTo>
                              <a:lnTo>
                                <a:pt x="470" y="15"/>
                              </a:lnTo>
                              <a:lnTo>
                                <a:pt x="419" y="5"/>
                              </a:lnTo>
                              <a:lnTo>
                                <a:pt x="367" y="0"/>
                              </a:lnTo>
                              <a:lnTo>
                                <a:pt x="320" y="2"/>
                              </a:lnTo>
                              <a:lnTo>
                                <a:pt x="275" y="8"/>
                              </a:lnTo>
                              <a:lnTo>
                                <a:pt x="214" y="19"/>
                              </a:lnTo>
                              <a:lnTo>
                                <a:pt x="165" y="31"/>
                              </a:lnTo>
                              <a:lnTo>
                                <a:pt x="134" y="41"/>
                              </a:lnTo>
                              <a:lnTo>
                                <a:pt x="99" y="58"/>
                              </a:lnTo>
                              <a:lnTo>
                                <a:pt x="62" y="75"/>
                              </a:lnTo>
                              <a:lnTo>
                                <a:pt x="29" y="94"/>
                              </a:lnTo>
                              <a:lnTo>
                                <a:pt x="0" y="113"/>
                              </a:lnTo>
                              <a:lnTo>
                                <a:pt x="68" y="265"/>
                              </a:lnTo>
                              <a:lnTo>
                                <a:pt x="107" y="250"/>
                              </a:lnTo>
                              <a:lnTo>
                                <a:pt x="141" y="237"/>
                              </a:lnTo>
                              <a:lnTo>
                                <a:pt x="174" y="226"/>
                              </a:lnTo>
                              <a:lnTo>
                                <a:pt x="208" y="217"/>
                              </a:lnTo>
                              <a:lnTo>
                                <a:pt x="248" y="204"/>
                              </a:lnTo>
                              <a:lnTo>
                                <a:pt x="283" y="198"/>
                              </a:lnTo>
                              <a:lnTo>
                                <a:pt x="335" y="193"/>
                              </a:lnTo>
                              <a:lnTo>
                                <a:pt x="404" y="192"/>
                              </a:lnTo>
                              <a:lnTo>
                                <a:pt x="464" y="195"/>
                              </a:lnTo>
                              <a:lnTo>
                                <a:pt x="529" y="195"/>
                              </a:lnTo>
                              <a:lnTo>
                                <a:pt x="578" y="198"/>
                              </a:lnTo>
                              <a:lnTo>
                                <a:pt x="629" y="206"/>
                              </a:lnTo>
                              <a:lnTo>
                                <a:pt x="1020" y="106"/>
                              </a:lnTo>
                              <a:close/>
                            </a:path>
                          </a:pathLst>
                        </a:custGeom>
                        <a:solidFill>
                          <a:srgbClr val="600060"/>
                        </a:solidFill>
                        <a:ln w="9525">
                          <a:noFill/>
                          <a:round/>
                          <a:headEnd/>
                          <a:tailEnd/>
                        </a:ln>
                      </p:spPr>
                      <p:txBody>
                        <a:bodyPr/>
                        <a:lstStyle/>
                        <a:p>
                          <a:endParaRPr lang="cs-CZ"/>
                        </a:p>
                      </p:txBody>
                    </p:sp>
                    <p:grpSp>
                      <p:nvGrpSpPr>
                        <p:cNvPr id="22685" name="Group 152"/>
                        <p:cNvGrpSpPr>
                          <a:grpSpLocks/>
                        </p:cNvGrpSpPr>
                        <p:nvPr/>
                      </p:nvGrpSpPr>
                      <p:grpSpPr bwMode="auto">
                        <a:xfrm>
                          <a:off x="2029" y="1565"/>
                          <a:ext cx="191" cy="46"/>
                          <a:chOff x="2029" y="1565"/>
                          <a:chExt cx="191" cy="46"/>
                        </a:xfrm>
                      </p:grpSpPr>
                      <p:grpSp>
                        <p:nvGrpSpPr>
                          <p:cNvPr id="22686" name="Group 153"/>
                          <p:cNvGrpSpPr>
                            <a:grpSpLocks/>
                          </p:cNvGrpSpPr>
                          <p:nvPr/>
                        </p:nvGrpSpPr>
                        <p:grpSpPr bwMode="auto">
                          <a:xfrm>
                            <a:off x="2029" y="1579"/>
                            <a:ext cx="191" cy="32"/>
                            <a:chOff x="2029" y="1579"/>
                            <a:chExt cx="191" cy="32"/>
                          </a:xfrm>
                        </p:grpSpPr>
                        <p:sp>
                          <p:nvSpPr>
                            <p:cNvPr id="22683" name="Freeform 154"/>
                            <p:cNvSpPr>
                              <a:spLocks/>
                            </p:cNvSpPr>
                            <p:nvPr/>
                          </p:nvSpPr>
                          <p:spPr bwMode="auto">
                            <a:xfrm>
                              <a:off x="2029" y="1580"/>
                              <a:ext cx="191" cy="27"/>
                            </a:xfrm>
                            <a:custGeom>
                              <a:avLst/>
                              <a:gdLst>
                                <a:gd name="T0" fmla="*/ 8 w 956"/>
                                <a:gd name="T1" fmla="*/ 0 h 134"/>
                                <a:gd name="T2" fmla="*/ 5 w 956"/>
                                <a:gd name="T3" fmla="*/ 0 h 134"/>
                                <a:gd name="T4" fmla="*/ 4 w 956"/>
                                <a:gd name="T5" fmla="*/ 0 h 134"/>
                                <a:gd name="T6" fmla="*/ 4 w 956"/>
                                <a:gd name="T7" fmla="*/ 0 h 134"/>
                                <a:gd name="T8" fmla="*/ 3 w 956"/>
                                <a:gd name="T9" fmla="*/ 0 h 134"/>
                                <a:gd name="T10" fmla="*/ 3 w 956"/>
                                <a:gd name="T11" fmla="*/ 0 h 134"/>
                                <a:gd name="T12" fmla="*/ 3 w 956"/>
                                <a:gd name="T13" fmla="*/ 0 h 134"/>
                                <a:gd name="T14" fmla="*/ 2 w 956"/>
                                <a:gd name="T15" fmla="*/ 0 h 134"/>
                                <a:gd name="T16" fmla="*/ 2 w 956"/>
                                <a:gd name="T17" fmla="*/ 0 h 134"/>
                                <a:gd name="T18" fmla="*/ 2 w 956"/>
                                <a:gd name="T19" fmla="*/ 0 h 134"/>
                                <a:gd name="T20" fmla="*/ 1 w 956"/>
                                <a:gd name="T21" fmla="*/ 0 h 134"/>
                                <a:gd name="T22" fmla="*/ 1 w 956"/>
                                <a:gd name="T23" fmla="*/ 1 h 134"/>
                                <a:gd name="T24" fmla="*/ 1 w 956"/>
                                <a:gd name="T25" fmla="*/ 1 h 134"/>
                                <a:gd name="T26" fmla="*/ 0 w 956"/>
                                <a:gd name="T27" fmla="*/ 1 h 134"/>
                                <a:gd name="T28" fmla="*/ 0 w 956"/>
                                <a:gd name="T29" fmla="*/ 1 h 134"/>
                                <a:gd name="T30" fmla="*/ 0 w 956"/>
                                <a:gd name="T31" fmla="*/ 1 h 134"/>
                                <a:gd name="T32" fmla="*/ 0 w 956"/>
                                <a:gd name="T33" fmla="*/ 1 h 134"/>
                                <a:gd name="T34" fmla="*/ 0 w 956"/>
                                <a:gd name="T35" fmla="*/ 1 h 134"/>
                                <a:gd name="T36" fmla="*/ 1 w 956"/>
                                <a:gd name="T37" fmla="*/ 1 h 134"/>
                                <a:gd name="T38" fmla="*/ 1 w 956"/>
                                <a:gd name="T39" fmla="*/ 1 h 134"/>
                                <a:gd name="T40" fmla="*/ 1 w 956"/>
                                <a:gd name="T41" fmla="*/ 1 h 134"/>
                                <a:gd name="T42" fmla="*/ 1 w 956"/>
                                <a:gd name="T43" fmla="*/ 1 h 134"/>
                                <a:gd name="T44" fmla="*/ 2 w 956"/>
                                <a:gd name="T45" fmla="*/ 1 h 134"/>
                                <a:gd name="T46" fmla="*/ 2 w 956"/>
                                <a:gd name="T47" fmla="*/ 1 h 134"/>
                                <a:gd name="T48" fmla="*/ 3 w 956"/>
                                <a:gd name="T49" fmla="*/ 0 h 134"/>
                                <a:gd name="T50" fmla="*/ 3 w 956"/>
                                <a:gd name="T51" fmla="*/ 1 h 134"/>
                                <a:gd name="T52" fmla="*/ 4 w 956"/>
                                <a:gd name="T53" fmla="*/ 1 h 134"/>
                                <a:gd name="T54" fmla="*/ 4 w 956"/>
                                <a:gd name="T55" fmla="*/ 1 h 134"/>
                                <a:gd name="T56" fmla="*/ 5 w 956"/>
                                <a:gd name="T57" fmla="*/ 1 h 134"/>
                                <a:gd name="T58" fmla="*/ 8 w 956"/>
                                <a:gd name="T59" fmla="*/ 0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34"/>
                                <a:gd name="T92" fmla="*/ 956 w 956"/>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34">
                                  <a:moveTo>
                                    <a:pt x="956" y="0"/>
                                  </a:moveTo>
                                  <a:lnTo>
                                    <a:pt x="597" y="47"/>
                                  </a:lnTo>
                                  <a:lnTo>
                                    <a:pt x="535" y="39"/>
                                  </a:lnTo>
                                  <a:lnTo>
                                    <a:pt x="480" y="35"/>
                                  </a:lnTo>
                                  <a:lnTo>
                                    <a:pt x="428" y="34"/>
                                  </a:lnTo>
                                  <a:lnTo>
                                    <a:pt x="374" y="31"/>
                                  </a:lnTo>
                                  <a:lnTo>
                                    <a:pt x="325" y="33"/>
                                  </a:lnTo>
                                  <a:lnTo>
                                    <a:pt x="281" y="35"/>
                                  </a:lnTo>
                                  <a:lnTo>
                                    <a:pt x="242" y="36"/>
                                  </a:lnTo>
                                  <a:lnTo>
                                    <a:pt x="193" y="42"/>
                                  </a:lnTo>
                                  <a:lnTo>
                                    <a:pt x="153" y="51"/>
                                  </a:lnTo>
                                  <a:lnTo>
                                    <a:pt x="114" y="63"/>
                                  </a:lnTo>
                                  <a:lnTo>
                                    <a:pt x="79" y="75"/>
                                  </a:lnTo>
                                  <a:lnTo>
                                    <a:pt x="52" y="85"/>
                                  </a:lnTo>
                                  <a:lnTo>
                                    <a:pt x="23" y="100"/>
                                  </a:lnTo>
                                  <a:lnTo>
                                    <a:pt x="0" y="118"/>
                                  </a:lnTo>
                                  <a:lnTo>
                                    <a:pt x="5" y="134"/>
                                  </a:lnTo>
                                  <a:lnTo>
                                    <a:pt x="43" y="120"/>
                                  </a:lnTo>
                                  <a:lnTo>
                                    <a:pt x="77" y="107"/>
                                  </a:lnTo>
                                  <a:lnTo>
                                    <a:pt x="110" y="96"/>
                                  </a:lnTo>
                                  <a:lnTo>
                                    <a:pt x="144" y="87"/>
                                  </a:lnTo>
                                  <a:lnTo>
                                    <a:pt x="185" y="75"/>
                                  </a:lnTo>
                                  <a:lnTo>
                                    <a:pt x="220" y="68"/>
                                  </a:lnTo>
                                  <a:lnTo>
                                    <a:pt x="271" y="63"/>
                                  </a:lnTo>
                                  <a:lnTo>
                                    <a:pt x="340" y="62"/>
                                  </a:lnTo>
                                  <a:lnTo>
                                    <a:pt x="400" y="65"/>
                                  </a:lnTo>
                                  <a:lnTo>
                                    <a:pt x="465" y="65"/>
                                  </a:lnTo>
                                  <a:lnTo>
                                    <a:pt x="514" y="68"/>
                                  </a:lnTo>
                                  <a:lnTo>
                                    <a:pt x="565" y="77"/>
                                  </a:lnTo>
                                  <a:lnTo>
                                    <a:pt x="956" y="0"/>
                                  </a:lnTo>
                                  <a:close/>
                                </a:path>
                              </a:pathLst>
                            </a:custGeom>
                            <a:solidFill>
                              <a:srgbClr val="800080"/>
                            </a:solidFill>
                            <a:ln w="9525">
                              <a:noFill/>
                              <a:round/>
                              <a:headEnd/>
                              <a:tailEnd/>
                            </a:ln>
                          </p:spPr>
                          <p:txBody>
                            <a:bodyPr/>
                            <a:lstStyle/>
                            <a:p>
                              <a:endParaRPr lang="cs-CZ"/>
                            </a:p>
                          </p:txBody>
                        </p:sp>
                        <p:sp>
                          <p:nvSpPr>
                            <p:cNvPr id="22684" name="Freeform 155"/>
                            <p:cNvSpPr>
                              <a:spLocks/>
                            </p:cNvSpPr>
                            <p:nvPr/>
                          </p:nvSpPr>
                          <p:spPr bwMode="auto">
                            <a:xfrm>
                              <a:off x="2029" y="1579"/>
                              <a:ext cx="191" cy="32"/>
                            </a:xfrm>
                            <a:custGeom>
                              <a:avLst/>
                              <a:gdLst>
                                <a:gd name="T0" fmla="*/ 8 w 956"/>
                                <a:gd name="T1" fmla="*/ 0 h 158"/>
                                <a:gd name="T2" fmla="*/ 5 w 956"/>
                                <a:gd name="T3" fmla="*/ 1 h 158"/>
                                <a:gd name="T4" fmla="*/ 4 w 956"/>
                                <a:gd name="T5" fmla="*/ 1 h 158"/>
                                <a:gd name="T6" fmla="*/ 4 w 956"/>
                                <a:gd name="T7" fmla="*/ 0 h 158"/>
                                <a:gd name="T8" fmla="*/ 3 w 956"/>
                                <a:gd name="T9" fmla="*/ 0 h 158"/>
                                <a:gd name="T10" fmla="*/ 3 w 956"/>
                                <a:gd name="T11" fmla="*/ 0 h 158"/>
                                <a:gd name="T12" fmla="*/ 3 w 956"/>
                                <a:gd name="T13" fmla="*/ 0 h 158"/>
                                <a:gd name="T14" fmla="*/ 2 w 956"/>
                                <a:gd name="T15" fmla="*/ 0 h 158"/>
                                <a:gd name="T16" fmla="*/ 2 w 956"/>
                                <a:gd name="T17" fmla="*/ 0 h 158"/>
                                <a:gd name="T18" fmla="*/ 2 w 956"/>
                                <a:gd name="T19" fmla="*/ 1 h 158"/>
                                <a:gd name="T20" fmla="*/ 1 w 956"/>
                                <a:gd name="T21" fmla="*/ 1 h 158"/>
                                <a:gd name="T22" fmla="*/ 1 w 956"/>
                                <a:gd name="T23" fmla="*/ 1 h 158"/>
                                <a:gd name="T24" fmla="*/ 1 w 956"/>
                                <a:gd name="T25" fmla="*/ 1 h 158"/>
                                <a:gd name="T26" fmla="*/ 0 w 956"/>
                                <a:gd name="T27" fmla="*/ 1 h 158"/>
                                <a:gd name="T28" fmla="*/ 0 w 956"/>
                                <a:gd name="T29" fmla="*/ 1 h 158"/>
                                <a:gd name="T30" fmla="*/ 0 w 956"/>
                                <a:gd name="T31" fmla="*/ 1 h 158"/>
                                <a:gd name="T32" fmla="*/ 0 w 956"/>
                                <a:gd name="T33" fmla="*/ 1 h 158"/>
                                <a:gd name="T34" fmla="*/ 0 w 956"/>
                                <a:gd name="T35" fmla="*/ 1 h 158"/>
                                <a:gd name="T36" fmla="*/ 1 w 956"/>
                                <a:gd name="T37" fmla="*/ 1 h 158"/>
                                <a:gd name="T38" fmla="*/ 1 w 956"/>
                                <a:gd name="T39" fmla="*/ 1 h 158"/>
                                <a:gd name="T40" fmla="*/ 1 w 956"/>
                                <a:gd name="T41" fmla="*/ 1 h 158"/>
                                <a:gd name="T42" fmla="*/ 1 w 956"/>
                                <a:gd name="T43" fmla="*/ 1 h 158"/>
                                <a:gd name="T44" fmla="*/ 2 w 956"/>
                                <a:gd name="T45" fmla="*/ 1 h 158"/>
                                <a:gd name="T46" fmla="*/ 2 w 956"/>
                                <a:gd name="T47" fmla="*/ 1 h 158"/>
                                <a:gd name="T48" fmla="*/ 3 w 956"/>
                                <a:gd name="T49" fmla="*/ 1 h 158"/>
                                <a:gd name="T50" fmla="*/ 3 w 956"/>
                                <a:gd name="T51" fmla="*/ 1 h 158"/>
                                <a:gd name="T52" fmla="*/ 4 w 956"/>
                                <a:gd name="T53" fmla="*/ 1 h 158"/>
                                <a:gd name="T54" fmla="*/ 4 w 956"/>
                                <a:gd name="T55" fmla="*/ 1 h 158"/>
                                <a:gd name="T56" fmla="*/ 5 w 956"/>
                                <a:gd name="T57" fmla="*/ 1 h 158"/>
                                <a:gd name="T58" fmla="*/ 8 w 956"/>
                                <a:gd name="T59" fmla="*/ 0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58"/>
                                <a:gd name="T92" fmla="*/ 956 w 956"/>
                                <a:gd name="T93" fmla="*/ 158 h 1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58">
                                  <a:moveTo>
                                    <a:pt x="956" y="0"/>
                                  </a:moveTo>
                                  <a:lnTo>
                                    <a:pt x="597" y="71"/>
                                  </a:lnTo>
                                  <a:lnTo>
                                    <a:pt x="535" y="62"/>
                                  </a:lnTo>
                                  <a:lnTo>
                                    <a:pt x="480" y="58"/>
                                  </a:lnTo>
                                  <a:lnTo>
                                    <a:pt x="428" y="56"/>
                                  </a:lnTo>
                                  <a:lnTo>
                                    <a:pt x="374" y="53"/>
                                  </a:lnTo>
                                  <a:lnTo>
                                    <a:pt x="325" y="55"/>
                                  </a:lnTo>
                                  <a:lnTo>
                                    <a:pt x="281" y="58"/>
                                  </a:lnTo>
                                  <a:lnTo>
                                    <a:pt x="242" y="59"/>
                                  </a:lnTo>
                                  <a:lnTo>
                                    <a:pt x="193" y="66"/>
                                  </a:lnTo>
                                  <a:lnTo>
                                    <a:pt x="153" y="75"/>
                                  </a:lnTo>
                                  <a:lnTo>
                                    <a:pt x="114" y="86"/>
                                  </a:lnTo>
                                  <a:lnTo>
                                    <a:pt x="79" y="98"/>
                                  </a:lnTo>
                                  <a:lnTo>
                                    <a:pt x="52" y="109"/>
                                  </a:lnTo>
                                  <a:lnTo>
                                    <a:pt x="23" y="123"/>
                                  </a:lnTo>
                                  <a:lnTo>
                                    <a:pt x="0" y="141"/>
                                  </a:lnTo>
                                  <a:lnTo>
                                    <a:pt x="5" y="158"/>
                                  </a:lnTo>
                                  <a:lnTo>
                                    <a:pt x="43" y="144"/>
                                  </a:lnTo>
                                  <a:lnTo>
                                    <a:pt x="77" y="130"/>
                                  </a:lnTo>
                                  <a:lnTo>
                                    <a:pt x="110" y="119"/>
                                  </a:lnTo>
                                  <a:lnTo>
                                    <a:pt x="144" y="111"/>
                                  </a:lnTo>
                                  <a:lnTo>
                                    <a:pt x="185" y="98"/>
                                  </a:lnTo>
                                  <a:lnTo>
                                    <a:pt x="220" y="91"/>
                                  </a:lnTo>
                                  <a:lnTo>
                                    <a:pt x="271" y="86"/>
                                  </a:lnTo>
                                  <a:lnTo>
                                    <a:pt x="340" y="85"/>
                                  </a:lnTo>
                                  <a:lnTo>
                                    <a:pt x="400" y="88"/>
                                  </a:lnTo>
                                  <a:lnTo>
                                    <a:pt x="465" y="88"/>
                                  </a:lnTo>
                                  <a:lnTo>
                                    <a:pt x="514" y="91"/>
                                  </a:lnTo>
                                  <a:lnTo>
                                    <a:pt x="565" y="100"/>
                                  </a:lnTo>
                                  <a:lnTo>
                                    <a:pt x="956" y="0"/>
                                  </a:lnTo>
                                  <a:close/>
                                </a:path>
                              </a:pathLst>
                            </a:custGeom>
                            <a:solidFill>
                              <a:srgbClr val="400040"/>
                            </a:solidFill>
                            <a:ln w="9525">
                              <a:noFill/>
                              <a:round/>
                              <a:headEnd/>
                              <a:tailEnd/>
                            </a:ln>
                          </p:spPr>
                          <p:txBody>
                            <a:bodyPr/>
                            <a:lstStyle/>
                            <a:p>
                              <a:endParaRPr lang="cs-CZ"/>
                            </a:p>
                          </p:txBody>
                        </p:sp>
                      </p:grpSp>
                      <p:sp>
                        <p:nvSpPr>
                          <p:cNvPr id="22682" name="Freeform 156"/>
                          <p:cNvSpPr>
                            <a:spLocks/>
                          </p:cNvSpPr>
                          <p:nvPr/>
                        </p:nvSpPr>
                        <p:spPr bwMode="auto">
                          <a:xfrm>
                            <a:off x="2032" y="1565"/>
                            <a:ext cx="137" cy="16"/>
                          </a:xfrm>
                          <a:custGeom>
                            <a:avLst/>
                            <a:gdLst>
                              <a:gd name="T0" fmla="*/ 0 w 687"/>
                              <a:gd name="T1" fmla="*/ 1 h 78"/>
                              <a:gd name="T2" fmla="*/ 0 w 687"/>
                              <a:gd name="T3" fmla="*/ 1 h 78"/>
                              <a:gd name="T4" fmla="*/ 1 w 687"/>
                              <a:gd name="T5" fmla="*/ 0 h 78"/>
                              <a:gd name="T6" fmla="*/ 1 w 687"/>
                              <a:gd name="T7" fmla="*/ 0 h 78"/>
                              <a:gd name="T8" fmla="*/ 1 w 687"/>
                              <a:gd name="T9" fmla="*/ 0 h 78"/>
                              <a:gd name="T10" fmla="*/ 2 w 687"/>
                              <a:gd name="T11" fmla="*/ 0 h 78"/>
                              <a:gd name="T12" fmla="*/ 2 w 687"/>
                              <a:gd name="T13" fmla="*/ 0 h 78"/>
                              <a:gd name="T14" fmla="*/ 3 w 687"/>
                              <a:gd name="T15" fmla="*/ 0 h 78"/>
                              <a:gd name="T16" fmla="*/ 3 w 687"/>
                              <a:gd name="T17" fmla="*/ 0 h 78"/>
                              <a:gd name="T18" fmla="*/ 3 w 687"/>
                              <a:gd name="T19" fmla="*/ 0 h 78"/>
                              <a:gd name="T20" fmla="*/ 4 w 687"/>
                              <a:gd name="T21" fmla="*/ 0 h 78"/>
                              <a:gd name="T22" fmla="*/ 4 w 687"/>
                              <a:gd name="T23" fmla="*/ 0 h 78"/>
                              <a:gd name="T24" fmla="*/ 4 w 687"/>
                              <a:gd name="T25" fmla="*/ 0 h 78"/>
                              <a:gd name="T26" fmla="*/ 5 w 687"/>
                              <a:gd name="T27" fmla="*/ 0 h 78"/>
                              <a:gd name="T28" fmla="*/ 5 w 687"/>
                              <a:gd name="T29" fmla="*/ 0 h 78"/>
                              <a:gd name="T30" fmla="*/ 5 w 687"/>
                              <a:gd name="T31" fmla="*/ 1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7"/>
                              <a:gd name="T49" fmla="*/ 0 h 78"/>
                              <a:gd name="T50" fmla="*/ 687 w 687"/>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7" h="78">
                                <a:moveTo>
                                  <a:pt x="0" y="78"/>
                                </a:moveTo>
                                <a:lnTo>
                                  <a:pt x="32" y="62"/>
                                </a:lnTo>
                                <a:lnTo>
                                  <a:pt x="65" y="47"/>
                                </a:lnTo>
                                <a:lnTo>
                                  <a:pt x="111" y="34"/>
                                </a:lnTo>
                                <a:lnTo>
                                  <a:pt x="161" y="20"/>
                                </a:lnTo>
                                <a:lnTo>
                                  <a:pt x="212" y="10"/>
                                </a:lnTo>
                                <a:lnTo>
                                  <a:pt x="256" y="4"/>
                                </a:lnTo>
                                <a:lnTo>
                                  <a:pt x="318" y="0"/>
                                </a:lnTo>
                                <a:lnTo>
                                  <a:pt x="357" y="0"/>
                                </a:lnTo>
                                <a:lnTo>
                                  <a:pt x="414" y="3"/>
                                </a:lnTo>
                                <a:lnTo>
                                  <a:pt x="469" y="10"/>
                                </a:lnTo>
                                <a:lnTo>
                                  <a:pt x="509" y="17"/>
                                </a:lnTo>
                                <a:lnTo>
                                  <a:pt x="556" y="26"/>
                                </a:lnTo>
                                <a:lnTo>
                                  <a:pt x="601" y="38"/>
                                </a:lnTo>
                                <a:lnTo>
                                  <a:pt x="642" y="50"/>
                                </a:lnTo>
                                <a:lnTo>
                                  <a:pt x="687" y="68"/>
                                </a:lnTo>
                              </a:path>
                            </a:pathLst>
                          </a:custGeom>
                          <a:noFill/>
                          <a:ln w="4763">
                            <a:solidFill>
                              <a:srgbClr val="E000E0"/>
                            </a:solidFill>
                            <a:round/>
                            <a:headEnd/>
                            <a:tailEnd/>
                          </a:ln>
                        </p:spPr>
                        <p:txBody>
                          <a:bodyPr/>
                          <a:lstStyle/>
                          <a:p>
                            <a:endParaRPr lang="cs-CZ"/>
                          </a:p>
                        </p:txBody>
                      </p:sp>
                    </p:grpSp>
                  </p:grpSp>
                  <p:grpSp>
                    <p:nvGrpSpPr>
                      <p:cNvPr id="22687" name="Group 157"/>
                      <p:cNvGrpSpPr>
                        <a:grpSpLocks/>
                      </p:cNvGrpSpPr>
                      <p:nvPr/>
                    </p:nvGrpSpPr>
                    <p:grpSpPr bwMode="auto">
                      <a:xfrm>
                        <a:off x="2012" y="1579"/>
                        <a:ext cx="21" cy="32"/>
                        <a:chOff x="2012" y="1579"/>
                        <a:chExt cx="21" cy="32"/>
                      </a:xfrm>
                    </p:grpSpPr>
                    <p:sp>
                      <p:nvSpPr>
                        <p:cNvPr id="22677" name="Freeform 158"/>
                        <p:cNvSpPr>
                          <a:spLocks/>
                        </p:cNvSpPr>
                        <p:nvPr/>
                      </p:nvSpPr>
                      <p:spPr bwMode="auto">
                        <a:xfrm>
                          <a:off x="2012" y="1579"/>
                          <a:ext cx="21" cy="32"/>
                        </a:xfrm>
                        <a:custGeom>
                          <a:avLst/>
                          <a:gdLst>
                            <a:gd name="T0" fmla="*/ 0 w 106"/>
                            <a:gd name="T1" fmla="*/ 0 h 160"/>
                            <a:gd name="T2" fmla="*/ 0 w 106"/>
                            <a:gd name="T3" fmla="*/ 0 h 160"/>
                            <a:gd name="T4" fmla="*/ 0 w 106"/>
                            <a:gd name="T5" fmla="*/ 0 h 160"/>
                            <a:gd name="T6" fmla="*/ 0 w 106"/>
                            <a:gd name="T7" fmla="*/ 0 h 160"/>
                            <a:gd name="T8" fmla="*/ 0 w 106"/>
                            <a:gd name="T9" fmla="*/ 0 h 160"/>
                            <a:gd name="T10" fmla="*/ 0 w 106"/>
                            <a:gd name="T11" fmla="*/ 0 h 160"/>
                            <a:gd name="T12" fmla="*/ 0 w 106"/>
                            <a:gd name="T13" fmla="*/ 1 h 160"/>
                            <a:gd name="T14" fmla="*/ 0 w 106"/>
                            <a:gd name="T15" fmla="*/ 1 h 160"/>
                            <a:gd name="T16" fmla="*/ 0 w 106"/>
                            <a:gd name="T17" fmla="*/ 1 h 160"/>
                            <a:gd name="T18" fmla="*/ 0 w 106"/>
                            <a:gd name="T19" fmla="*/ 1 h 160"/>
                            <a:gd name="T20" fmla="*/ 0 w 106"/>
                            <a:gd name="T21" fmla="*/ 1 h 160"/>
                            <a:gd name="T22" fmla="*/ 0 w 106"/>
                            <a:gd name="T23" fmla="*/ 1 h 160"/>
                            <a:gd name="T24" fmla="*/ 0 w 106"/>
                            <a:gd name="T25" fmla="*/ 1 h 160"/>
                            <a:gd name="T26" fmla="*/ 0 w 106"/>
                            <a:gd name="T27" fmla="*/ 1 h 160"/>
                            <a:gd name="T28" fmla="*/ 0 w 106"/>
                            <a:gd name="T29" fmla="*/ 1 h 160"/>
                            <a:gd name="T30" fmla="*/ 1 w 106"/>
                            <a:gd name="T31" fmla="*/ 1 h 160"/>
                            <a:gd name="T32" fmla="*/ 1 w 106"/>
                            <a:gd name="T33" fmla="*/ 1 h 160"/>
                            <a:gd name="T34" fmla="*/ 1 w 106"/>
                            <a:gd name="T35" fmla="*/ 1 h 160"/>
                            <a:gd name="T36" fmla="*/ 1 w 106"/>
                            <a:gd name="T37" fmla="*/ 1 h 160"/>
                            <a:gd name="T38" fmla="*/ 1 w 106"/>
                            <a:gd name="T39" fmla="*/ 1 h 160"/>
                            <a:gd name="T40" fmla="*/ 1 w 106"/>
                            <a:gd name="T41" fmla="*/ 1 h 160"/>
                            <a:gd name="T42" fmla="*/ 1 w 106"/>
                            <a:gd name="T43" fmla="*/ 1 h 160"/>
                            <a:gd name="T44" fmla="*/ 1 w 106"/>
                            <a:gd name="T45" fmla="*/ 1 h 160"/>
                            <a:gd name="T46" fmla="*/ 1 w 106"/>
                            <a:gd name="T47" fmla="*/ 1 h 160"/>
                            <a:gd name="T48" fmla="*/ 1 w 106"/>
                            <a:gd name="T49" fmla="*/ 0 h 160"/>
                            <a:gd name="T50" fmla="*/ 1 w 106"/>
                            <a:gd name="T51" fmla="*/ 0 h 160"/>
                            <a:gd name="T52" fmla="*/ 1 w 106"/>
                            <a:gd name="T53" fmla="*/ 0 h 160"/>
                            <a:gd name="T54" fmla="*/ 1 w 106"/>
                            <a:gd name="T55" fmla="*/ 0 h 160"/>
                            <a:gd name="T56" fmla="*/ 1 w 106"/>
                            <a:gd name="T57" fmla="*/ 0 h 160"/>
                            <a:gd name="T58" fmla="*/ 0 w 106"/>
                            <a:gd name="T59" fmla="*/ 0 h 160"/>
                            <a:gd name="T60" fmla="*/ 0 w 106"/>
                            <a:gd name="T61" fmla="*/ 0 h 160"/>
                            <a:gd name="T62" fmla="*/ 0 w 106"/>
                            <a:gd name="T63" fmla="*/ 0 h 160"/>
                            <a:gd name="T64" fmla="*/ 0 w 106"/>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60"/>
                            <a:gd name="T101" fmla="*/ 106 w 106"/>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60">
                              <a:moveTo>
                                <a:pt x="24" y="3"/>
                              </a:moveTo>
                              <a:lnTo>
                                <a:pt x="15" y="10"/>
                              </a:lnTo>
                              <a:lnTo>
                                <a:pt x="8" y="18"/>
                              </a:lnTo>
                              <a:lnTo>
                                <a:pt x="3" y="30"/>
                              </a:lnTo>
                              <a:lnTo>
                                <a:pt x="0" y="43"/>
                              </a:lnTo>
                              <a:lnTo>
                                <a:pt x="0" y="59"/>
                              </a:lnTo>
                              <a:lnTo>
                                <a:pt x="1" y="77"/>
                              </a:lnTo>
                              <a:lnTo>
                                <a:pt x="5" y="91"/>
                              </a:lnTo>
                              <a:lnTo>
                                <a:pt x="10" y="104"/>
                              </a:lnTo>
                              <a:lnTo>
                                <a:pt x="15" y="114"/>
                              </a:lnTo>
                              <a:lnTo>
                                <a:pt x="22" y="127"/>
                              </a:lnTo>
                              <a:lnTo>
                                <a:pt x="32" y="138"/>
                              </a:lnTo>
                              <a:lnTo>
                                <a:pt x="42" y="149"/>
                              </a:lnTo>
                              <a:lnTo>
                                <a:pt x="51" y="155"/>
                              </a:lnTo>
                              <a:lnTo>
                                <a:pt x="60" y="159"/>
                              </a:lnTo>
                              <a:lnTo>
                                <a:pt x="70" y="160"/>
                              </a:lnTo>
                              <a:lnTo>
                                <a:pt x="78" y="160"/>
                              </a:lnTo>
                              <a:lnTo>
                                <a:pt x="89" y="156"/>
                              </a:lnTo>
                              <a:lnTo>
                                <a:pt x="96" y="145"/>
                              </a:lnTo>
                              <a:lnTo>
                                <a:pt x="101" y="133"/>
                              </a:lnTo>
                              <a:lnTo>
                                <a:pt x="105" y="116"/>
                              </a:lnTo>
                              <a:lnTo>
                                <a:pt x="106" y="101"/>
                              </a:lnTo>
                              <a:lnTo>
                                <a:pt x="106" y="83"/>
                              </a:lnTo>
                              <a:lnTo>
                                <a:pt x="103" y="68"/>
                              </a:lnTo>
                              <a:lnTo>
                                <a:pt x="99" y="53"/>
                              </a:lnTo>
                              <a:lnTo>
                                <a:pt x="94" y="42"/>
                              </a:lnTo>
                              <a:lnTo>
                                <a:pt x="88" y="32"/>
                              </a:lnTo>
                              <a:lnTo>
                                <a:pt x="78" y="22"/>
                              </a:lnTo>
                              <a:lnTo>
                                <a:pt x="68" y="13"/>
                              </a:lnTo>
                              <a:lnTo>
                                <a:pt x="56" y="5"/>
                              </a:lnTo>
                              <a:lnTo>
                                <a:pt x="46" y="1"/>
                              </a:lnTo>
                              <a:lnTo>
                                <a:pt x="35" y="0"/>
                              </a:lnTo>
                              <a:lnTo>
                                <a:pt x="24" y="3"/>
                              </a:lnTo>
                              <a:close/>
                            </a:path>
                          </a:pathLst>
                        </a:custGeom>
                        <a:solidFill>
                          <a:srgbClr val="800080"/>
                        </a:solidFill>
                        <a:ln w="3175">
                          <a:solidFill>
                            <a:srgbClr val="400040"/>
                          </a:solidFill>
                          <a:round/>
                          <a:headEnd/>
                          <a:tailEnd/>
                        </a:ln>
                      </p:spPr>
                      <p:txBody>
                        <a:bodyPr/>
                        <a:lstStyle/>
                        <a:p>
                          <a:endParaRPr lang="cs-CZ"/>
                        </a:p>
                      </p:txBody>
                    </p:sp>
                    <p:sp>
                      <p:nvSpPr>
                        <p:cNvPr id="22678" name="Freeform 159"/>
                        <p:cNvSpPr>
                          <a:spLocks/>
                        </p:cNvSpPr>
                        <p:nvPr/>
                      </p:nvSpPr>
                      <p:spPr bwMode="auto">
                        <a:xfrm>
                          <a:off x="2016" y="1584"/>
                          <a:ext cx="14" cy="21"/>
                        </a:xfrm>
                        <a:custGeom>
                          <a:avLst/>
                          <a:gdLst>
                            <a:gd name="T0" fmla="*/ 0 w 71"/>
                            <a:gd name="T1" fmla="*/ 0 h 108"/>
                            <a:gd name="T2" fmla="*/ 0 w 71"/>
                            <a:gd name="T3" fmla="*/ 0 h 108"/>
                            <a:gd name="T4" fmla="*/ 0 w 71"/>
                            <a:gd name="T5" fmla="*/ 0 h 108"/>
                            <a:gd name="T6" fmla="*/ 0 w 71"/>
                            <a:gd name="T7" fmla="*/ 0 h 108"/>
                            <a:gd name="T8" fmla="*/ 0 w 71"/>
                            <a:gd name="T9" fmla="*/ 0 h 108"/>
                            <a:gd name="T10" fmla="*/ 0 w 71"/>
                            <a:gd name="T11" fmla="*/ 0 h 108"/>
                            <a:gd name="T12" fmla="*/ 0 w 71"/>
                            <a:gd name="T13" fmla="*/ 0 h 108"/>
                            <a:gd name="T14" fmla="*/ 0 w 71"/>
                            <a:gd name="T15" fmla="*/ 0 h 108"/>
                            <a:gd name="T16" fmla="*/ 0 w 71"/>
                            <a:gd name="T17" fmla="*/ 1 h 108"/>
                            <a:gd name="T18" fmla="*/ 0 w 71"/>
                            <a:gd name="T19" fmla="*/ 1 h 108"/>
                            <a:gd name="T20" fmla="*/ 0 w 71"/>
                            <a:gd name="T21" fmla="*/ 1 h 108"/>
                            <a:gd name="T22" fmla="*/ 0 w 71"/>
                            <a:gd name="T23" fmla="*/ 1 h 108"/>
                            <a:gd name="T24" fmla="*/ 0 w 71"/>
                            <a:gd name="T25" fmla="*/ 1 h 108"/>
                            <a:gd name="T26" fmla="*/ 0 w 71"/>
                            <a:gd name="T27" fmla="*/ 1 h 108"/>
                            <a:gd name="T28" fmla="*/ 0 w 71"/>
                            <a:gd name="T29" fmla="*/ 1 h 108"/>
                            <a:gd name="T30" fmla="*/ 0 w 71"/>
                            <a:gd name="T31" fmla="*/ 1 h 108"/>
                            <a:gd name="T32" fmla="*/ 0 w 71"/>
                            <a:gd name="T33" fmla="*/ 1 h 108"/>
                            <a:gd name="T34" fmla="*/ 0 w 71"/>
                            <a:gd name="T35" fmla="*/ 1 h 108"/>
                            <a:gd name="T36" fmla="*/ 1 w 71"/>
                            <a:gd name="T37" fmla="*/ 1 h 108"/>
                            <a:gd name="T38" fmla="*/ 1 w 71"/>
                            <a:gd name="T39" fmla="*/ 1 h 108"/>
                            <a:gd name="T40" fmla="*/ 1 w 71"/>
                            <a:gd name="T41" fmla="*/ 1 h 108"/>
                            <a:gd name="T42" fmla="*/ 1 w 71"/>
                            <a:gd name="T43" fmla="*/ 1 h 108"/>
                            <a:gd name="T44" fmla="*/ 1 w 71"/>
                            <a:gd name="T45" fmla="*/ 0 h 108"/>
                            <a:gd name="T46" fmla="*/ 1 w 71"/>
                            <a:gd name="T47" fmla="*/ 0 h 108"/>
                            <a:gd name="T48" fmla="*/ 1 w 71"/>
                            <a:gd name="T49" fmla="*/ 0 h 108"/>
                            <a:gd name="T50" fmla="*/ 0 w 71"/>
                            <a:gd name="T51" fmla="*/ 0 h 108"/>
                            <a:gd name="T52" fmla="*/ 0 w 71"/>
                            <a:gd name="T53" fmla="*/ 0 h 108"/>
                            <a:gd name="T54" fmla="*/ 0 w 71"/>
                            <a:gd name="T55" fmla="*/ 0 h 108"/>
                            <a:gd name="T56" fmla="*/ 0 w 71"/>
                            <a:gd name="T57" fmla="*/ 0 h 108"/>
                            <a:gd name="T58" fmla="*/ 0 w 71"/>
                            <a:gd name="T59" fmla="*/ 0 h 108"/>
                            <a:gd name="T60" fmla="*/ 0 w 71"/>
                            <a:gd name="T61" fmla="*/ 0 h 108"/>
                            <a:gd name="T62" fmla="*/ 0 w 71"/>
                            <a:gd name="T63" fmla="*/ 0 h 108"/>
                            <a:gd name="T64" fmla="*/ 0 w 7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08"/>
                            <a:gd name="T101" fmla="*/ 71 w 7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08">
                              <a:moveTo>
                                <a:pt x="16" y="3"/>
                              </a:moveTo>
                              <a:lnTo>
                                <a:pt x="10" y="7"/>
                              </a:lnTo>
                              <a:lnTo>
                                <a:pt x="5" y="13"/>
                              </a:lnTo>
                              <a:lnTo>
                                <a:pt x="2" y="20"/>
                              </a:lnTo>
                              <a:lnTo>
                                <a:pt x="0" y="29"/>
                              </a:lnTo>
                              <a:lnTo>
                                <a:pt x="0" y="40"/>
                              </a:lnTo>
                              <a:lnTo>
                                <a:pt x="0" y="52"/>
                              </a:lnTo>
                              <a:lnTo>
                                <a:pt x="3" y="62"/>
                              </a:lnTo>
                              <a:lnTo>
                                <a:pt x="6" y="71"/>
                              </a:lnTo>
                              <a:lnTo>
                                <a:pt x="10" y="77"/>
                              </a:lnTo>
                              <a:lnTo>
                                <a:pt x="14" y="87"/>
                              </a:lnTo>
                              <a:lnTo>
                                <a:pt x="21" y="94"/>
                              </a:lnTo>
                              <a:lnTo>
                                <a:pt x="28" y="101"/>
                              </a:lnTo>
                              <a:lnTo>
                                <a:pt x="34" y="105"/>
                              </a:lnTo>
                              <a:lnTo>
                                <a:pt x="40" y="108"/>
                              </a:lnTo>
                              <a:lnTo>
                                <a:pt x="47" y="108"/>
                              </a:lnTo>
                              <a:lnTo>
                                <a:pt x="52" y="108"/>
                              </a:lnTo>
                              <a:lnTo>
                                <a:pt x="59" y="106"/>
                              </a:lnTo>
                              <a:lnTo>
                                <a:pt x="64" y="99"/>
                              </a:lnTo>
                              <a:lnTo>
                                <a:pt x="67" y="91"/>
                              </a:lnTo>
                              <a:lnTo>
                                <a:pt x="71" y="78"/>
                              </a:lnTo>
                              <a:lnTo>
                                <a:pt x="71" y="69"/>
                              </a:lnTo>
                              <a:lnTo>
                                <a:pt x="71" y="57"/>
                              </a:lnTo>
                              <a:lnTo>
                                <a:pt x="68" y="46"/>
                              </a:lnTo>
                              <a:lnTo>
                                <a:pt x="66" y="36"/>
                              </a:lnTo>
                              <a:lnTo>
                                <a:pt x="62" y="28"/>
                              </a:lnTo>
                              <a:lnTo>
                                <a:pt x="58" y="22"/>
                              </a:lnTo>
                              <a:lnTo>
                                <a:pt x="52" y="15"/>
                              </a:lnTo>
                              <a:lnTo>
                                <a:pt x="46" y="9"/>
                              </a:lnTo>
                              <a:lnTo>
                                <a:pt x="38" y="4"/>
                              </a:lnTo>
                              <a:lnTo>
                                <a:pt x="31" y="0"/>
                              </a:lnTo>
                              <a:lnTo>
                                <a:pt x="23" y="0"/>
                              </a:lnTo>
                              <a:lnTo>
                                <a:pt x="16" y="3"/>
                              </a:lnTo>
                              <a:close/>
                            </a:path>
                          </a:pathLst>
                        </a:custGeom>
                        <a:solidFill>
                          <a:srgbClr val="600060"/>
                        </a:solidFill>
                        <a:ln w="3175">
                          <a:solidFill>
                            <a:srgbClr val="400040"/>
                          </a:solidFill>
                          <a:round/>
                          <a:headEnd/>
                          <a:tailEnd/>
                        </a:ln>
                      </p:spPr>
                      <p:txBody>
                        <a:bodyPr/>
                        <a:lstStyle/>
                        <a:p>
                          <a:endParaRPr lang="cs-CZ"/>
                        </a:p>
                      </p:txBody>
                    </p:sp>
                  </p:grpSp>
                </p:grpSp>
                <p:grpSp>
                  <p:nvGrpSpPr>
                    <p:cNvPr id="22688" name="Group 160"/>
                    <p:cNvGrpSpPr>
                      <a:grpSpLocks/>
                    </p:cNvGrpSpPr>
                    <p:nvPr/>
                  </p:nvGrpSpPr>
                  <p:grpSpPr bwMode="auto">
                    <a:xfrm>
                      <a:off x="2072" y="1522"/>
                      <a:ext cx="112" cy="183"/>
                      <a:chOff x="2072" y="1522"/>
                      <a:chExt cx="112" cy="183"/>
                    </a:xfrm>
                  </p:grpSpPr>
                  <p:grpSp>
                    <p:nvGrpSpPr>
                      <p:cNvPr id="22689" name="Group 161"/>
                      <p:cNvGrpSpPr>
                        <a:grpSpLocks/>
                      </p:cNvGrpSpPr>
                      <p:nvPr/>
                    </p:nvGrpSpPr>
                    <p:grpSpPr bwMode="auto">
                      <a:xfrm>
                        <a:off x="2072" y="1522"/>
                        <a:ext cx="112" cy="179"/>
                        <a:chOff x="2072" y="1522"/>
                        <a:chExt cx="112" cy="179"/>
                      </a:xfrm>
                    </p:grpSpPr>
                    <p:sp>
                      <p:nvSpPr>
                        <p:cNvPr id="22669" name="Freeform 162"/>
                        <p:cNvSpPr>
                          <a:spLocks/>
                        </p:cNvSpPr>
                        <p:nvPr/>
                      </p:nvSpPr>
                      <p:spPr bwMode="auto">
                        <a:xfrm>
                          <a:off x="2072" y="1522"/>
                          <a:ext cx="112" cy="179"/>
                        </a:xfrm>
                        <a:custGeom>
                          <a:avLst/>
                          <a:gdLst>
                            <a:gd name="T0" fmla="*/ 0 w 562"/>
                            <a:gd name="T1" fmla="*/ 4 h 898"/>
                            <a:gd name="T2" fmla="*/ 0 w 562"/>
                            <a:gd name="T3" fmla="*/ 4 h 898"/>
                            <a:gd name="T4" fmla="*/ 0 w 562"/>
                            <a:gd name="T5" fmla="*/ 3 h 898"/>
                            <a:gd name="T6" fmla="*/ 0 w 562"/>
                            <a:gd name="T7" fmla="*/ 3 h 898"/>
                            <a:gd name="T8" fmla="*/ 0 w 562"/>
                            <a:gd name="T9" fmla="*/ 2 h 898"/>
                            <a:gd name="T10" fmla="*/ 0 w 562"/>
                            <a:gd name="T11" fmla="*/ 2 h 898"/>
                            <a:gd name="T12" fmla="*/ 1 w 562"/>
                            <a:gd name="T13" fmla="*/ 2 h 898"/>
                            <a:gd name="T14" fmla="*/ 1 w 562"/>
                            <a:gd name="T15" fmla="*/ 2 h 898"/>
                            <a:gd name="T16" fmla="*/ 1 w 562"/>
                            <a:gd name="T17" fmla="*/ 1 h 898"/>
                            <a:gd name="T18" fmla="*/ 1 w 562"/>
                            <a:gd name="T19" fmla="*/ 1 h 898"/>
                            <a:gd name="T20" fmla="*/ 2 w 562"/>
                            <a:gd name="T21" fmla="*/ 1 h 898"/>
                            <a:gd name="T22" fmla="*/ 2 w 562"/>
                            <a:gd name="T23" fmla="*/ 1 h 898"/>
                            <a:gd name="T24" fmla="*/ 2 w 562"/>
                            <a:gd name="T25" fmla="*/ 0 h 898"/>
                            <a:gd name="T26" fmla="*/ 3 w 562"/>
                            <a:gd name="T27" fmla="*/ 0 h 898"/>
                            <a:gd name="T28" fmla="*/ 3 w 562"/>
                            <a:gd name="T29" fmla="*/ 0 h 898"/>
                            <a:gd name="T30" fmla="*/ 3 w 562"/>
                            <a:gd name="T31" fmla="*/ 0 h 898"/>
                            <a:gd name="T32" fmla="*/ 4 w 562"/>
                            <a:gd name="T33" fmla="*/ 0 h 898"/>
                            <a:gd name="T34" fmla="*/ 4 w 562"/>
                            <a:gd name="T35" fmla="*/ 0 h 898"/>
                            <a:gd name="T36" fmla="*/ 4 w 562"/>
                            <a:gd name="T37" fmla="*/ 0 h 898"/>
                            <a:gd name="T38" fmla="*/ 4 w 562"/>
                            <a:gd name="T39" fmla="*/ 0 h 898"/>
                            <a:gd name="T40" fmla="*/ 4 w 562"/>
                            <a:gd name="T41" fmla="*/ 0 h 898"/>
                            <a:gd name="T42" fmla="*/ 4 w 562"/>
                            <a:gd name="T43" fmla="*/ 0 h 898"/>
                            <a:gd name="T44" fmla="*/ 4 w 562"/>
                            <a:gd name="T45" fmla="*/ 1 h 898"/>
                            <a:gd name="T46" fmla="*/ 4 w 562"/>
                            <a:gd name="T47" fmla="*/ 1 h 898"/>
                            <a:gd name="T48" fmla="*/ 4 w 562"/>
                            <a:gd name="T49" fmla="*/ 1 h 898"/>
                            <a:gd name="T50" fmla="*/ 4 w 562"/>
                            <a:gd name="T51" fmla="*/ 1 h 898"/>
                            <a:gd name="T52" fmla="*/ 4 w 562"/>
                            <a:gd name="T53" fmla="*/ 1 h 898"/>
                            <a:gd name="T54" fmla="*/ 4 w 562"/>
                            <a:gd name="T55" fmla="*/ 2 h 898"/>
                            <a:gd name="T56" fmla="*/ 4 w 562"/>
                            <a:gd name="T57" fmla="*/ 2 h 898"/>
                            <a:gd name="T58" fmla="*/ 4 w 562"/>
                            <a:gd name="T59" fmla="*/ 2 h 898"/>
                            <a:gd name="T60" fmla="*/ 4 w 562"/>
                            <a:gd name="T61" fmla="*/ 2 h 898"/>
                            <a:gd name="T62" fmla="*/ 3 w 562"/>
                            <a:gd name="T63" fmla="*/ 2 h 898"/>
                            <a:gd name="T64" fmla="*/ 3 w 562"/>
                            <a:gd name="T65" fmla="*/ 2 h 898"/>
                            <a:gd name="T66" fmla="*/ 3 w 562"/>
                            <a:gd name="T67" fmla="*/ 2 h 898"/>
                            <a:gd name="T68" fmla="*/ 3 w 562"/>
                            <a:gd name="T69" fmla="*/ 3 h 898"/>
                            <a:gd name="T70" fmla="*/ 3 w 562"/>
                            <a:gd name="T71" fmla="*/ 3 h 898"/>
                            <a:gd name="T72" fmla="*/ 2 w 562"/>
                            <a:gd name="T73" fmla="*/ 3 h 898"/>
                            <a:gd name="T74" fmla="*/ 2 w 562"/>
                            <a:gd name="T75" fmla="*/ 3 h 898"/>
                            <a:gd name="T76" fmla="*/ 2 w 562"/>
                            <a:gd name="T77" fmla="*/ 4 h 898"/>
                            <a:gd name="T78" fmla="*/ 2 w 562"/>
                            <a:gd name="T79" fmla="*/ 4 h 898"/>
                            <a:gd name="T80" fmla="*/ 3 w 562"/>
                            <a:gd name="T81" fmla="*/ 4 h 898"/>
                            <a:gd name="T82" fmla="*/ 3 w 562"/>
                            <a:gd name="T83" fmla="*/ 4 h 898"/>
                            <a:gd name="T84" fmla="*/ 3 w 562"/>
                            <a:gd name="T85" fmla="*/ 5 h 898"/>
                            <a:gd name="T86" fmla="*/ 3 w 562"/>
                            <a:gd name="T87" fmla="*/ 5 h 898"/>
                            <a:gd name="T88" fmla="*/ 3 w 562"/>
                            <a:gd name="T89" fmla="*/ 5 h 898"/>
                            <a:gd name="T90" fmla="*/ 3 w 562"/>
                            <a:gd name="T91" fmla="*/ 6 h 898"/>
                            <a:gd name="T92" fmla="*/ 3 w 562"/>
                            <a:gd name="T93" fmla="*/ 6 h 898"/>
                            <a:gd name="T94" fmla="*/ 2 w 562"/>
                            <a:gd name="T95" fmla="*/ 7 h 898"/>
                            <a:gd name="T96" fmla="*/ 1 w 562"/>
                            <a:gd name="T97" fmla="*/ 7 h 898"/>
                            <a:gd name="T98" fmla="*/ 1 w 562"/>
                            <a:gd name="T99" fmla="*/ 7 h 898"/>
                            <a:gd name="T100" fmla="*/ 1 w 562"/>
                            <a:gd name="T101" fmla="*/ 6 h 898"/>
                            <a:gd name="T102" fmla="*/ 1 w 562"/>
                            <a:gd name="T103" fmla="*/ 6 h 898"/>
                            <a:gd name="T104" fmla="*/ 0 w 562"/>
                            <a:gd name="T105" fmla="*/ 5 h 898"/>
                            <a:gd name="T106" fmla="*/ 0 w 562"/>
                            <a:gd name="T107" fmla="*/ 5 h 898"/>
                            <a:gd name="T108" fmla="*/ 0 w 562"/>
                            <a:gd name="T109" fmla="*/ 5 h 898"/>
                            <a:gd name="T110" fmla="*/ 0 w 562"/>
                            <a:gd name="T111" fmla="*/ 4 h 898"/>
                            <a:gd name="T112" fmla="*/ 0 w 562"/>
                            <a:gd name="T113" fmla="*/ 4 h 8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2"/>
                            <a:gd name="T172" fmla="*/ 0 h 898"/>
                            <a:gd name="T173" fmla="*/ 562 w 562"/>
                            <a:gd name="T174" fmla="*/ 898 h 8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2" h="898">
                              <a:moveTo>
                                <a:pt x="0" y="500"/>
                              </a:moveTo>
                              <a:lnTo>
                                <a:pt x="3" y="451"/>
                              </a:lnTo>
                              <a:lnTo>
                                <a:pt x="13" y="398"/>
                              </a:lnTo>
                              <a:lnTo>
                                <a:pt x="25" y="352"/>
                              </a:lnTo>
                              <a:lnTo>
                                <a:pt x="38" y="305"/>
                              </a:lnTo>
                              <a:lnTo>
                                <a:pt x="53" y="267"/>
                              </a:lnTo>
                              <a:lnTo>
                                <a:pt x="74" y="230"/>
                              </a:lnTo>
                              <a:lnTo>
                                <a:pt x="98" y="199"/>
                              </a:lnTo>
                              <a:lnTo>
                                <a:pt x="127" y="167"/>
                              </a:lnTo>
                              <a:lnTo>
                                <a:pt x="162" y="134"/>
                              </a:lnTo>
                              <a:lnTo>
                                <a:pt x="202" y="103"/>
                              </a:lnTo>
                              <a:lnTo>
                                <a:pt x="245" y="74"/>
                              </a:lnTo>
                              <a:lnTo>
                                <a:pt x="287" y="49"/>
                              </a:lnTo>
                              <a:lnTo>
                                <a:pt x="334" y="29"/>
                              </a:lnTo>
                              <a:lnTo>
                                <a:pt x="376" y="15"/>
                              </a:lnTo>
                              <a:lnTo>
                                <a:pt x="416" y="5"/>
                              </a:lnTo>
                              <a:lnTo>
                                <a:pt x="448" y="0"/>
                              </a:lnTo>
                              <a:lnTo>
                                <a:pt x="463" y="3"/>
                              </a:lnTo>
                              <a:lnTo>
                                <a:pt x="481" y="11"/>
                              </a:lnTo>
                              <a:lnTo>
                                <a:pt x="503" y="24"/>
                              </a:lnTo>
                              <a:lnTo>
                                <a:pt x="527" y="43"/>
                              </a:lnTo>
                              <a:lnTo>
                                <a:pt x="540" y="61"/>
                              </a:lnTo>
                              <a:lnTo>
                                <a:pt x="551" y="82"/>
                              </a:lnTo>
                              <a:lnTo>
                                <a:pt x="559" y="104"/>
                              </a:lnTo>
                              <a:lnTo>
                                <a:pt x="562" y="137"/>
                              </a:lnTo>
                              <a:lnTo>
                                <a:pt x="559" y="167"/>
                              </a:lnTo>
                              <a:lnTo>
                                <a:pt x="551" y="186"/>
                              </a:lnTo>
                              <a:lnTo>
                                <a:pt x="540" y="199"/>
                              </a:lnTo>
                              <a:lnTo>
                                <a:pt x="524" y="208"/>
                              </a:lnTo>
                              <a:lnTo>
                                <a:pt x="496" y="219"/>
                              </a:lnTo>
                              <a:lnTo>
                                <a:pt x="467" y="230"/>
                              </a:lnTo>
                              <a:lnTo>
                                <a:pt x="437" y="244"/>
                              </a:lnTo>
                              <a:lnTo>
                                <a:pt x="401" y="265"/>
                              </a:lnTo>
                              <a:lnTo>
                                <a:pt x="364" y="295"/>
                              </a:lnTo>
                              <a:lnTo>
                                <a:pt x="342" y="320"/>
                              </a:lnTo>
                              <a:lnTo>
                                <a:pt x="323" y="347"/>
                              </a:lnTo>
                              <a:lnTo>
                                <a:pt x="309" y="378"/>
                              </a:lnTo>
                              <a:lnTo>
                                <a:pt x="299" y="413"/>
                              </a:lnTo>
                              <a:lnTo>
                                <a:pt x="297" y="448"/>
                              </a:lnTo>
                              <a:lnTo>
                                <a:pt x="305" y="488"/>
                              </a:lnTo>
                              <a:lnTo>
                                <a:pt x="314" y="525"/>
                              </a:lnTo>
                              <a:lnTo>
                                <a:pt x="326" y="556"/>
                              </a:lnTo>
                              <a:lnTo>
                                <a:pt x="348" y="592"/>
                              </a:lnTo>
                              <a:lnTo>
                                <a:pt x="376" y="633"/>
                              </a:lnTo>
                              <a:lnTo>
                                <a:pt x="406" y="668"/>
                              </a:lnTo>
                              <a:lnTo>
                                <a:pt x="427" y="698"/>
                              </a:lnTo>
                              <a:lnTo>
                                <a:pt x="439" y="729"/>
                              </a:lnTo>
                              <a:lnTo>
                                <a:pt x="207" y="898"/>
                              </a:lnTo>
                              <a:lnTo>
                                <a:pt x="168" y="866"/>
                              </a:lnTo>
                              <a:lnTo>
                                <a:pt x="138" y="827"/>
                              </a:lnTo>
                              <a:lnTo>
                                <a:pt x="109" y="787"/>
                              </a:lnTo>
                              <a:lnTo>
                                <a:pt x="78" y="738"/>
                              </a:lnTo>
                              <a:lnTo>
                                <a:pt x="50" y="687"/>
                              </a:lnTo>
                              <a:lnTo>
                                <a:pt x="31" y="648"/>
                              </a:lnTo>
                              <a:lnTo>
                                <a:pt x="16" y="602"/>
                              </a:lnTo>
                              <a:lnTo>
                                <a:pt x="4" y="549"/>
                              </a:lnTo>
                              <a:lnTo>
                                <a:pt x="0" y="500"/>
                              </a:lnTo>
                              <a:close/>
                            </a:path>
                          </a:pathLst>
                        </a:custGeom>
                        <a:solidFill>
                          <a:srgbClr val="800080"/>
                        </a:solidFill>
                        <a:ln w="9525">
                          <a:noFill/>
                          <a:round/>
                          <a:headEnd/>
                          <a:tailEnd/>
                        </a:ln>
                      </p:spPr>
                      <p:txBody>
                        <a:bodyPr/>
                        <a:lstStyle/>
                        <a:p>
                          <a:endParaRPr lang="cs-CZ"/>
                        </a:p>
                      </p:txBody>
                    </p:sp>
                    <p:grpSp>
                      <p:nvGrpSpPr>
                        <p:cNvPr id="22690" name="Group 163"/>
                        <p:cNvGrpSpPr>
                          <a:grpSpLocks/>
                        </p:cNvGrpSpPr>
                        <p:nvPr/>
                      </p:nvGrpSpPr>
                      <p:grpSpPr bwMode="auto">
                        <a:xfrm>
                          <a:off x="2072" y="1522"/>
                          <a:ext cx="112" cy="179"/>
                          <a:chOff x="2072" y="1522"/>
                          <a:chExt cx="112" cy="179"/>
                        </a:xfrm>
                      </p:grpSpPr>
                      <p:sp>
                        <p:nvSpPr>
                          <p:cNvPr id="22671" name="Freeform 164"/>
                          <p:cNvSpPr>
                            <a:spLocks/>
                          </p:cNvSpPr>
                          <p:nvPr/>
                        </p:nvSpPr>
                        <p:spPr bwMode="auto">
                          <a:xfrm>
                            <a:off x="2092" y="1535"/>
                            <a:ext cx="83" cy="140"/>
                          </a:xfrm>
                          <a:custGeom>
                            <a:avLst/>
                            <a:gdLst>
                              <a:gd name="T0" fmla="*/ 1 w 417"/>
                              <a:gd name="T1" fmla="*/ 6 h 703"/>
                              <a:gd name="T2" fmla="*/ 1 w 417"/>
                              <a:gd name="T3" fmla="*/ 5 h 703"/>
                              <a:gd name="T4" fmla="*/ 1 w 417"/>
                              <a:gd name="T5" fmla="*/ 5 h 703"/>
                              <a:gd name="T6" fmla="*/ 0 w 417"/>
                              <a:gd name="T7" fmla="*/ 5 h 703"/>
                              <a:gd name="T8" fmla="*/ 0 w 417"/>
                              <a:gd name="T9" fmla="*/ 5 h 703"/>
                              <a:gd name="T10" fmla="*/ 0 w 417"/>
                              <a:gd name="T11" fmla="*/ 4 h 703"/>
                              <a:gd name="T12" fmla="*/ 0 w 417"/>
                              <a:gd name="T13" fmla="*/ 4 h 703"/>
                              <a:gd name="T14" fmla="*/ 0 w 417"/>
                              <a:gd name="T15" fmla="*/ 4 h 703"/>
                              <a:gd name="T16" fmla="*/ 0 w 417"/>
                              <a:gd name="T17" fmla="*/ 4 h 703"/>
                              <a:gd name="T18" fmla="*/ 0 w 417"/>
                              <a:gd name="T19" fmla="*/ 3 h 703"/>
                              <a:gd name="T20" fmla="*/ 0 w 417"/>
                              <a:gd name="T21" fmla="*/ 3 h 703"/>
                              <a:gd name="T22" fmla="*/ 0 w 417"/>
                              <a:gd name="T23" fmla="*/ 3 h 703"/>
                              <a:gd name="T24" fmla="*/ 0 w 417"/>
                              <a:gd name="T25" fmla="*/ 3 h 703"/>
                              <a:gd name="T26" fmla="*/ 0 w 417"/>
                              <a:gd name="T27" fmla="*/ 3 h 703"/>
                              <a:gd name="T28" fmla="*/ 0 w 417"/>
                              <a:gd name="T29" fmla="*/ 2 h 703"/>
                              <a:gd name="T30" fmla="*/ 0 w 417"/>
                              <a:gd name="T31" fmla="*/ 2 h 703"/>
                              <a:gd name="T32" fmla="*/ 0 w 417"/>
                              <a:gd name="T33" fmla="*/ 2 h 703"/>
                              <a:gd name="T34" fmla="*/ 0 w 417"/>
                              <a:gd name="T35" fmla="*/ 2 h 703"/>
                              <a:gd name="T36" fmla="*/ 1 w 417"/>
                              <a:gd name="T37" fmla="*/ 2 h 703"/>
                              <a:gd name="T38" fmla="*/ 1 w 417"/>
                              <a:gd name="T39" fmla="*/ 1 h 703"/>
                              <a:gd name="T40" fmla="*/ 1 w 417"/>
                              <a:gd name="T41" fmla="*/ 1 h 703"/>
                              <a:gd name="T42" fmla="*/ 1 w 417"/>
                              <a:gd name="T43" fmla="*/ 1 h 703"/>
                              <a:gd name="T44" fmla="*/ 1 w 417"/>
                              <a:gd name="T45" fmla="*/ 1 h 703"/>
                              <a:gd name="T46" fmla="*/ 1 w 417"/>
                              <a:gd name="T47" fmla="*/ 1 h 703"/>
                              <a:gd name="T48" fmla="*/ 2 w 417"/>
                              <a:gd name="T49" fmla="*/ 1 h 703"/>
                              <a:gd name="T50" fmla="*/ 2 w 417"/>
                              <a:gd name="T51" fmla="*/ 0 h 703"/>
                              <a:gd name="T52" fmla="*/ 2 w 417"/>
                              <a:gd name="T53" fmla="*/ 0 h 703"/>
                              <a:gd name="T54" fmla="*/ 3 w 417"/>
                              <a:gd name="T55" fmla="*/ 0 h 703"/>
                              <a:gd name="T56" fmla="*/ 3 w 417"/>
                              <a:gd name="T57" fmla="*/ 0 h 703"/>
                              <a:gd name="T58" fmla="*/ 3 w 417"/>
                              <a:gd name="T59" fmla="*/ 0 h 7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703"/>
                              <a:gd name="T92" fmla="*/ 417 w 417"/>
                              <a:gd name="T93" fmla="*/ 703 h 7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703">
                                <a:moveTo>
                                  <a:pt x="124" y="703"/>
                                </a:moveTo>
                                <a:lnTo>
                                  <a:pt x="97" y="668"/>
                                </a:lnTo>
                                <a:lnTo>
                                  <a:pt x="75" y="637"/>
                                </a:lnTo>
                                <a:lnTo>
                                  <a:pt x="58" y="606"/>
                                </a:lnTo>
                                <a:lnTo>
                                  <a:pt x="43" y="573"/>
                                </a:lnTo>
                                <a:lnTo>
                                  <a:pt x="32" y="540"/>
                                </a:lnTo>
                                <a:lnTo>
                                  <a:pt x="23" y="508"/>
                                </a:lnTo>
                                <a:lnTo>
                                  <a:pt x="15" y="480"/>
                                </a:lnTo>
                                <a:lnTo>
                                  <a:pt x="9" y="452"/>
                                </a:lnTo>
                                <a:lnTo>
                                  <a:pt x="5" y="421"/>
                                </a:lnTo>
                                <a:lnTo>
                                  <a:pt x="2" y="398"/>
                                </a:lnTo>
                                <a:lnTo>
                                  <a:pt x="0" y="378"/>
                                </a:lnTo>
                                <a:lnTo>
                                  <a:pt x="2" y="358"/>
                                </a:lnTo>
                                <a:lnTo>
                                  <a:pt x="10" y="329"/>
                                </a:lnTo>
                                <a:lnTo>
                                  <a:pt x="18" y="299"/>
                                </a:lnTo>
                                <a:lnTo>
                                  <a:pt x="29" y="269"/>
                                </a:lnTo>
                                <a:lnTo>
                                  <a:pt x="42" y="242"/>
                                </a:lnTo>
                                <a:lnTo>
                                  <a:pt x="55" y="217"/>
                                </a:lnTo>
                                <a:lnTo>
                                  <a:pt x="71" y="191"/>
                                </a:lnTo>
                                <a:lnTo>
                                  <a:pt x="88" y="168"/>
                                </a:lnTo>
                                <a:lnTo>
                                  <a:pt x="106" y="148"/>
                                </a:lnTo>
                                <a:lnTo>
                                  <a:pt x="124" y="132"/>
                                </a:lnTo>
                                <a:lnTo>
                                  <a:pt x="156" y="108"/>
                                </a:lnTo>
                                <a:lnTo>
                                  <a:pt x="184" y="91"/>
                                </a:lnTo>
                                <a:lnTo>
                                  <a:pt x="219" y="69"/>
                                </a:lnTo>
                                <a:lnTo>
                                  <a:pt x="255" y="51"/>
                                </a:lnTo>
                                <a:lnTo>
                                  <a:pt x="301" y="31"/>
                                </a:lnTo>
                                <a:lnTo>
                                  <a:pt x="342" y="19"/>
                                </a:lnTo>
                                <a:lnTo>
                                  <a:pt x="382" y="9"/>
                                </a:lnTo>
                                <a:lnTo>
                                  <a:pt x="417" y="0"/>
                                </a:lnTo>
                              </a:path>
                            </a:pathLst>
                          </a:custGeom>
                          <a:noFill/>
                          <a:ln w="4763">
                            <a:solidFill>
                              <a:srgbClr val="FF40FF"/>
                            </a:solidFill>
                            <a:round/>
                            <a:headEnd/>
                            <a:tailEnd/>
                          </a:ln>
                        </p:spPr>
                        <p:txBody>
                          <a:bodyPr/>
                          <a:lstStyle/>
                          <a:p>
                            <a:endParaRPr lang="cs-CZ"/>
                          </a:p>
                        </p:txBody>
                      </p:sp>
                      <p:sp>
                        <p:nvSpPr>
                          <p:cNvPr id="22672" name="Freeform 165"/>
                          <p:cNvSpPr>
                            <a:spLocks/>
                          </p:cNvSpPr>
                          <p:nvPr/>
                        </p:nvSpPr>
                        <p:spPr bwMode="auto">
                          <a:xfrm>
                            <a:off x="2113" y="1550"/>
                            <a:ext cx="71" cy="117"/>
                          </a:xfrm>
                          <a:custGeom>
                            <a:avLst/>
                            <a:gdLst>
                              <a:gd name="T0" fmla="*/ 0 w 356"/>
                              <a:gd name="T1" fmla="*/ 3 h 585"/>
                              <a:gd name="T2" fmla="*/ 0 w 356"/>
                              <a:gd name="T3" fmla="*/ 3 h 585"/>
                              <a:gd name="T4" fmla="*/ 0 w 356"/>
                              <a:gd name="T5" fmla="*/ 2 h 585"/>
                              <a:gd name="T6" fmla="*/ 0 w 356"/>
                              <a:gd name="T7" fmla="*/ 2 h 585"/>
                              <a:gd name="T8" fmla="*/ 0 w 356"/>
                              <a:gd name="T9" fmla="*/ 2 h 585"/>
                              <a:gd name="T10" fmla="*/ 0 w 356"/>
                              <a:gd name="T11" fmla="*/ 2 h 585"/>
                              <a:gd name="T12" fmla="*/ 0 w 356"/>
                              <a:gd name="T13" fmla="*/ 1 h 585"/>
                              <a:gd name="T14" fmla="*/ 0 w 356"/>
                              <a:gd name="T15" fmla="*/ 1 h 585"/>
                              <a:gd name="T16" fmla="*/ 0 w 356"/>
                              <a:gd name="T17" fmla="*/ 1 h 585"/>
                              <a:gd name="T18" fmla="*/ 1 w 356"/>
                              <a:gd name="T19" fmla="*/ 1 h 585"/>
                              <a:gd name="T20" fmla="*/ 1 w 356"/>
                              <a:gd name="T21" fmla="*/ 1 h 585"/>
                              <a:gd name="T22" fmla="*/ 1 w 356"/>
                              <a:gd name="T23" fmla="*/ 1 h 585"/>
                              <a:gd name="T24" fmla="*/ 1 w 356"/>
                              <a:gd name="T25" fmla="*/ 0 h 585"/>
                              <a:gd name="T26" fmla="*/ 1 w 356"/>
                              <a:gd name="T27" fmla="*/ 0 h 585"/>
                              <a:gd name="T28" fmla="*/ 2 w 356"/>
                              <a:gd name="T29" fmla="*/ 0 h 585"/>
                              <a:gd name="T30" fmla="*/ 2 w 356"/>
                              <a:gd name="T31" fmla="*/ 0 h 585"/>
                              <a:gd name="T32" fmla="*/ 2 w 356"/>
                              <a:gd name="T33" fmla="*/ 0 h 585"/>
                              <a:gd name="T34" fmla="*/ 2 w 356"/>
                              <a:gd name="T35" fmla="*/ 0 h 585"/>
                              <a:gd name="T36" fmla="*/ 2 w 356"/>
                              <a:gd name="T37" fmla="*/ 0 h 585"/>
                              <a:gd name="T38" fmla="*/ 3 w 356"/>
                              <a:gd name="T39" fmla="*/ 0 h 585"/>
                              <a:gd name="T40" fmla="*/ 3 w 356"/>
                              <a:gd name="T41" fmla="*/ 0 h 585"/>
                              <a:gd name="T42" fmla="*/ 3 w 356"/>
                              <a:gd name="T43" fmla="*/ 0 h 585"/>
                              <a:gd name="T44" fmla="*/ 3 w 356"/>
                              <a:gd name="T45" fmla="*/ 0 h 585"/>
                              <a:gd name="T46" fmla="*/ 3 w 356"/>
                              <a:gd name="T47" fmla="*/ 0 h 585"/>
                              <a:gd name="T48" fmla="*/ 3 w 356"/>
                              <a:gd name="T49" fmla="*/ 0 h 585"/>
                              <a:gd name="T50" fmla="*/ 3 w 356"/>
                              <a:gd name="T51" fmla="*/ 0 h 585"/>
                              <a:gd name="T52" fmla="*/ 2 w 356"/>
                              <a:gd name="T53" fmla="*/ 0 h 585"/>
                              <a:gd name="T54" fmla="*/ 2 w 356"/>
                              <a:gd name="T55" fmla="*/ 0 h 585"/>
                              <a:gd name="T56" fmla="*/ 2 w 356"/>
                              <a:gd name="T57" fmla="*/ 1 h 585"/>
                              <a:gd name="T58" fmla="*/ 2 w 356"/>
                              <a:gd name="T59" fmla="*/ 1 h 585"/>
                              <a:gd name="T60" fmla="*/ 1 w 356"/>
                              <a:gd name="T61" fmla="*/ 1 h 585"/>
                              <a:gd name="T62" fmla="*/ 1 w 356"/>
                              <a:gd name="T63" fmla="*/ 1 h 585"/>
                              <a:gd name="T64" fmla="*/ 1 w 356"/>
                              <a:gd name="T65" fmla="*/ 1 h 585"/>
                              <a:gd name="T66" fmla="*/ 1 w 356"/>
                              <a:gd name="T67" fmla="*/ 1 h 585"/>
                              <a:gd name="T68" fmla="*/ 1 w 356"/>
                              <a:gd name="T69" fmla="*/ 2 h 585"/>
                              <a:gd name="T70" fmla="*/ 0 w 356"/>
                              <a:gd name="T71" fmla="*/ 2 h 585"/>
                              <a:gd name="T72" fmla="*/ 0 w 356"/>
                              <a:gd name="T73" fmla="*/ 2 h 585"/>
                              <a:gd name="T74" fmla="*/ 0 w 356"/>
                              <a:gd name="T75" fmla="*/ 2 h 585"/>
                              <a:gd name="T76" fmla="*/ 0 w 356"/>
                              <a:gd name="T77" fmla="*/ 3 h 585"/>
                              <a:gd name="T78" fmla="*/ 1 w 356"/>
                              <a:gd name="T79" fmla="*/ 3 h 585"/>
                              <a:gd name="T80" fmla="*/ 1 w 356"/>
                              <a:gd name="T81" fmla="*/ 3 h 585"/>
                              <a:gd name="T82" fmla="*/ 1 w 356"/>
                              <a:gd name="T83" fmla="*/ 4 h 585"/>
                              <a:gd name="T84" fmla="*/ 1 w 356"/>
                              <a:gd name="T85" fmla="*/ 4 h 585"/>
                              <a:gd name="T86" fmla="*/ 1 w 356"/>
                              <a:gd name="T87" fmla="*/ 4 h 585"/>
                              <a:gd name="T88" fmla="*/ 1 w 356"/>
                              <a:gd name="T89" fmla="*/ 4 h 585"/>
                              <a:gd name="T90" fmla="*/ 2 w 356"/>
                              <a:gd name="T91" fmla="*/ 5 h 585"/>
                              <a:gd name="T92" fmla="*/ 1 w 356"/>
                              <a:gd name="T93" fmla="*/ 5 h 585"/>
                              <a:gd name="T94" fmla="*/ 1 w 356"/>
                              <a:gd name="T95" fmla="*/ 5 h 585"/>
                              <a:gd name="T96" fmla="*/ 1 w 356"/>
                              <a:gd name="T97" fmla="*/ 4 h 585"/>
                              <a:gd name="T98" fmla="*/ 1 w 356"/>
                              <a:gd name="T99" fmla="*/ 4 h 585"/>
                              <a:gd name="T100" fmla="*/ 1 w 356"/>
                              <a:gd name="T101" fmla="*/ 4 h 585"/>
                              <a:gd name="T102" fmla="*/ 1 w 356"/>
                              <a:gd name="T103" fmla="*/ 4 h 585"/>
                              <a:gd name="T104" fmla="*/ 0 w 356"/>
                              <a:gd name="T105" fmla="*/ 4 h 585"/>
                              <a:gd name="T106" fmla="*/ 0 w 356"/>
                              <a:gd name="T107" fmla="*/ 3 h 585"/>
                              <a:gd name="T108" fmla="*/ 0 w 356"/>
                              <a:gd name="T109" fmla="*/ 3 h 585"/>
                              <a:gd name="T110" fmla="*/ 0 w 356"/>
                              <a:gd name="T111" fmla="*/ 3 h 585"/>
                              <a:gd name="T112" fmla="*/ 0 w 356"/>
                              <a:gd name="T113" fmla="*/ 3 h 5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
                              <a:gd name="T172" fmla="*/ 0 h 585"/>
                              <a:gd name="T173" fmla="*/ 356 w 356"/>
                              <a:gd name="T174" fmla="*/ 585 h 5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 h="585">
                                <a:moveTo>
                                  <a:pt x="6" y="348"/>
                                </a:moveTo>
                                <a:lnTo>
                                  <a:pt x="2" y="319"/>
                                </a:lnTo>
                                <a:lnTo>
                                  <a:pt x="0" y="288"/>
                                </a:lnTo>
                                <a:lnTo>
                                  <a:pt x="2" y="254"/>
                                </a:lnTo>
                                <a:lnTo>
                                  <a:pt x="6" y="229"/>
                                </a:lnTo>
                                <a:lnTo>
                                  <a:pt x="13" y="204"/>
                                </a:lnTo>
                                <a:lnTo>
                                  <a:pt x="24" y="174"/>
                                </a:lnTo>
                                <a:lnTo>
                                  <a:pt x="43" y="146"/>
                                </a:lnTo>
                                <a:lnTo>
                                  <a:pt x="60" y="123"/>
                                </a:lnTo>
                                <a:lnTo>
                                  <a:pt x="78" y="108"/>
                                </a:lnTo>
                                <a:lnTo>
                                  <a:pt x="98" y="89"/>
                                </a:lnTo>
                                <a:lnTo>
                                  <a:pt x="119" y="73"/>
                                </a:lnTo>
                                <a:lnTo>
                                  <a:pt x="145" y="58"/>
                                </a:lnTo>
                                <a:lnTo>
                                  <a:pt x="172" y="42"/>
                                </a:lnTo>
                                <a:lnTo>
                                  <a:pt x="196" y="31"/>
                                </a:lnTo>
                                <a:lnTo>
                                  <a:pt x="221" y="21"/>
                                </a:lnTo>
                                <a:lnTo>
                                  <a:pt x="244" y="14"/>
                                </a:lnTo>
                                <a:lnTo>
                                  <a:pt x="268" y="7"/>
                                </a:lnTo>
                                <a:lnTo>
                                  <a:pt x="297" y="2"/>
                                </a:lnTo>
                                <a:lnTo>
                                  <a:pt x="324" y="1"/>
                                </a:lnTo>
                                <a:lnTo>
                                  <a:pt x="342" y="0"/>
                                </a:lnTo>
                                <a:lnTo>
                                  <a:pt x="356" y="1"/>
                                </a:lnTo>
                                <a:lnTo>
                                  <a:pt x="355" y="17"/>
                                </a:lnTo>
                                <a:lnTo>
                                  <a:pt x="353" y="30"/>
                                </a:lnTo>
                                <a:lnTo>
                                  <a:pt x="339" y="32"/>
                                </a:lnTo>
                                <a:lnTo>
                                  <a:pt x="319" y="37"/>
                                </a:lnTo>
                                <a:lnTo>
                                  <a:pt x="296" y="44"/>
                                </a:lnTo>
                                <a:lnTo>
                                  <a:pt x="270" y="55"/>
                                </a:lnTo>
                                <a:lnTo>
                                  <a:pt x="244" y="66"/>
                                </a:lnTo>
                                <a:lnTo>
                                  <a:pt x="216" y="78"/>
                                </a:lnTo>
                                <a:lnTo>
                                  <a:pt x="187" y="91"/>
                                </a:lnTo>
                                <a:lnTo>
                                  <a:pt x="150" y="113"/>
                                </a:lnTo>
                                <a:lnTo>
                                  <a:pt x="113" y="143"/>
                                </a:lnTo>
                                <a:lnTo>
                                  <a:pt x="91" y="166"/>
                                </a:lnTo>
                                <a:lnTo>
                                  <a:pt x="73" y="194"/>
                                </a:lnTo>
                                <a:lnTo>
                                  <a:pt x="59" y="225"/>
                                </a:lnTo>
                                <a:lnTo>
                                  <a:pt x="49" y="260"/>
                                </a:lnTo>
                                <a:lnTo>
                                  <a:pt x="47" y="295"/>
                                </a:lnTo>
                                <a:lnTo>
                                  <a:pt x="55" y="335"/>
                                </a:lnTo>
                                <a:lnTo>
                                  <a:pt x="64" y="371"/>
                                </a:lnTo>
                                <a:lnTo>
                                  <a:pt x="76" y="402"/>
                                </a:lnTo>
                                <a:lnTo>
                                  <a:pt x="97" y="438"/>
                                </a:lnTo>
                                <a:lnTo>
                                  <a:pt x="125" y="478"/>
                                </a:lnTo>
                                <a:lnTo>
                                  <a:pt x="155" y="514"/>
                                </a:lnTo>
                                <a:lnTo>
                                  <a:pt x="177" y="545"/>
                                </a:lnTo>
                                <a:lnTo>
                                  <a:pt x="198" y="579"/>
                                </a:lnTo>
                                <a:lnTo>
                                  <a:pt x="165" y="585"/>
                                </a:lnTo>
                                <a:lnTo>
                                  <a:pt x="148" y="570"/>
                                </a:lnTo>
                                <a:lnTo>
                                  <a:pt x="130" y="553"/>
                                </a:lnTo>
                                <a:lnTo>
                                  <a:pt x="108" y="535"/>
                                </a:lnTo>
                                <a:lnTo>
                                  <a:pt x="89" y="513"/>
                                </a:lnTo>
                                <a:lnTo>
                                  <a:pt x="67" y="483"/>
                                </a:lnTo>
                                <a:lnTo>
                                  <a:pt x="49" y="454"/>
                                </a:lnTo>
                                <a:lnTo>
                                  <a:pt x="31" y="424"/>
                                </a:lnTo>
                                <a:lnTo>
                                  <a:pt x="19" y="395"/>
                                </a:lnTo>
                                <a:lnTo>
                                  <a:pt x="13" y="376"/>
                                </a:lnTo>
                                <a:lnTo>
                                  <a:pt x="6" y="348"/>
                                </a:lnTo>
                                <a:close/>
                              </a:path>
                            </a:pathLst>
                          </a:custGeom>
                          <a:solidFill>
                            <a:srgbClr val="A000A0"/>
                          </a:solidFill>
                          <a:ln w="9525">
                            <a:noFill/>
                            <a:round/>
                            <a:headEnd/>
                            <a:tailEnd/>
                          </a:ln>
                        </p:spPr>
                        <p:txBody>
                          <a:bodyPr/>
                          <a:lstStyle/>
                          <a:p>
                            <a:endParaRPr lang="cs-CZ"/>
                          </a:p>
                        </p:txBody>
                      </p:sp>
                      <p:sp>
                        <p:nvSpPr>
                          <p:cNvPr id="22673" name="Freeform 166"/>
                          <p:cNvSpPr>
                            <a:spLocks/>
                          </p:cNvSpPr>
                          <p:nvPr/>
                        </p:nvSpPr>
                        <p:spPr bwMode="auto">
                          <a:xfrm>
                            <a:off x="2122" y="1555"/>
                            <a:ext cx="62" cy="113"/>
                          </a:xfrm>
                          <a:custGeom>
                            <a:avLst/>
                            <a:gdLst>
                              <a:gd name="T0" fmla="*/ 0 w 308"/>
                              <a:gd name="T1" fmla="*/ 3 h 566"/>
                              <a:gd name="T2" fmla="*/ 0 w 308"/>
                              <a:gd name="T3" fmla="*/ 2 h 566"/>
                              <a:gd name="T4" fmla="*/ 0 w 308"/>
                              <a:gd name="T5" fmla="*/ 2 h 566"/>
                              <a:gd name="T6" fmla="*/ 0 w 308"/>
                              <a:gd name="T7" fmla="*/ 2 h 566"/>
                              <a:gd name="T8" fmla="*/ 0 w 308"/>
                              <a:gd name="T9" fmla="*/ 2 h 566"/>
                              <a:gd name="T10" fmla="*/ 0 w 308"/>
                              <a:gd name="T11" fmla="*/ 2 h 566"/>
                              <a:gd name="T12" fmla="*/ 0 w 308"/>
                              <a:gd name="T13" fmla="*/ 1 h 566"/>
                              <a:gd name="T14" fmla="*/ 0 w 308"/>
                              <a:gd name="T15" fmla="*/ 1 h 566"/>
                              <a:gd name="T16" fmla="*/ 0 w 308"/>
                              <a:gd name="T17" fmla="*/ 1 h 566"/>
                              <a:gd name="T18" fmla="*/ 1 w 308"/>
                              <a:gd name="T19" fmla="*/ 1 h 566"/>
                              <a:gd name="T20" fmla="*/ 1 w 308"/>
                              <a:gd name="T21" fmla="*/ 1 h 566"/>
                              <a:gd name="T22" fmla="*/ 1 w 308"/>
                              <a:gd name="T23" fmla="*/ 0 h 566"/>
                              <a:gd name="T24" fmla="*/ 1 w 308"/>
                              <a:gd name="T25" fmla="*/ 0 h 566"/>
                              <a:gd name="T26" fmla="*/ 1 w 308"/>
                              <a:gd name="T27" fmla="*/ 0 h 566"/>
                              <a:gd name="T28" fmla="*/ 2 w 308"/>
                              <a:gd name="T29" fmla="*/ 0 h 566"/>
                              <a:gd name="T30" fmla="*/ 2 w 308"/>
                              <a:gd name="T31" fmla="*/ 0 h 566"/>
                              <a:gd name="T32" fmla="*/ 2 w 308"/>
                              <a:gd name="T33" fmla="*/ 0 h 566"/>
                              <a:gd name="T34" fmla="*/ 2 w 308"/>
                              <a:gd name="T35" fmla="*/ 0 h 566"/>
                              <a:gd name="T36" fmla="*/ 2 w 308"/>
                              <a:gd name="T37" fmla="*/ 0 h 566"/>
                              <a:gd name="T38" fmla="*/ 2 w 308"/>
                              <a:gd name="T39" fmla="*/ 0 h 566"/>
                              <a:gd name="T40" fmla="*/ 2 w 308"/>
                              <a:gd name="T41" fmla="*/ 0 h 566"/>
                              <a:gd name="T42" fmla="*/ 2 w 308"/>
                              <a:gd name="T43" fmla="*/ 0 h 566"/>
                              <a:gd name="T44" fmla="*/ 2 w 308"/>
                              <a:gd name="T45" fmla="*/ 0 h 566"/>
                              <a:gd name="T46" fmla="*/ 2 w 308"/>
                              <a:gd name="T47" fmla="*/ 0 h 566"/>
                              <a:gd name="T48" fmla="*/ 2 w 308"/>
                              <a:gd name="T49" fmla="*/ 1 h 566"/>
                              <a:gd name="T50" fmla="*/ 2 w 308"/>
                              <a:gd name="T51" fmla="*/ 1 h 566"/>
                              <a:gd name="T52" fmla="*/ 1 w 308"/>
                              <a:gd name="T53" fmla="*/ 1 h 566"/>
                              <a:gd name="T54" fmla="*/ 1 w 308"/>
                              <a:gd name="T55" fmla="*/ 1 h 566"/>
                              <a:gd name="T56" fmla="*/ 1 w 308"/>
                              <a:gd name="T57" fmla="*/ 1 h 566"/>
                              <a:gd name="T58" fmla="*/ 1 w 308"/>
                              <a:gd name="T59" fmla="*/ 1 h 566"/>
                              <a:gd name="T60" fmla="*/ 0 w 308"/>
                              <a:gd name="T61" fmla="*/ 2 h 566"/>
                              <a:gd name="T62" fmla="*/ 0 w 308"/>
                              <a:gd name="T63" fmla="*/ 2 h 566"/>
                              <a:gd name="T64" fmla="*/ 0 w 308"/>
                              <a:gd name="T65" fmla="*/ 2 h 566"/>
                              <a:gd name="T66" fmla="*/ 0 w 308"/>
                              <a:gd name="T67" fmla="*/ 3 h 566"/>
                              <a:gd name="T68" fmla="*/ 1 w 308"/>
                              <a:gd name="T69" fmla="*/ 3 h 566"/>
                              <a:gd name="T70" fmla="*/ 1 w 308"/>
                              <a:gd name="T71" fmla="*/ 3 h 566"/>
                              <a:gd name="T72" fmla="*/ 1 w 308"/>
                              <a:gd name="T73" fmla="*/ 3 h 566"/>
                              <a:gd name="T74" fmla="*/ 1 w 308"/>
                              <a:gd name="T75" fmla="*/ 4 h 566"/>
                              <a:gd name="T76" fmla="*/ 1 w 308"/>
                              <a:gd name="T77" fmla="*/ 4 h 566"/>
                              <a:gd name="T78" fmla="*/ 1 w 308"/>
                              <a:gd name="T79" fmla="*/ 4 h 566"/>
                              <a:gd name="T80" fmla="*/ 2 w 308"/>
                              <a:gd name="T81" fmla="*/ 5 h 566"/>
                              <a:gd name="T82" fmla="*/ 1 w 308"/>
                              <a:gd name="T83" fmla="*/ 5 h 566"/>
                              <a:gd name="T84" fmla="*/ 1 w 308"/>
                              <a:gd name="T85" fmla="*/ 4 h 566"/>
                              <a:gd name="T86" fmla="*/ 1 w 308"/>
                              <a:gd name="T87" fmla="*/ 4 h 566"/>
                              <a:gd name="T88" fmla="*/ 1 w 308"/>
                              <a:gd name="T89" fmla="*/ 4 h 566"/>
                              <a:gd name="T90" fmla="*/ 1 w 308"/>
                              <a:gd name="T91" fmla="*/ 4 h 566"/>
                              <a:gd name="T92" fmla="*/ 0 w 308"/>
                              <a:gd name="T93" fmla="*/ 4 h 566"/>
                              <a:gd name="T94" fmla="*/ 0 w 308"/>
                              <a:gd name="T95" fmla="*/ 3 h 566"/>
                              <a:gd name="T96" fmla="*/ 0 w 308"/>
                              <a:gd name="T97" fmla="*/ 3 h 566"/>
                              <a:gd name="T98" fmla="*/ 0 w 308"/>
                              <a:gd name="T99" fmla="*/ 3 h 566"/>
                              <a:gd name="T100" fmla="*/ 0 w 308"/>
                              <a:gd name="T101" fmla="*/ 3 h 5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8"/>
                              <a:gd name="T154" fmla="*/ 0 h 566"/>
                              <a:gd name="T155" fmla="*/ 308 w 308"/>
                              <a:gd name="T156" fmla="*/ 566 h 5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8" h="566">
                                <a:moveTo>
                                  <a:pt x="6" y="337"/>
                                </a:moveTo>
                                <a:lnTo>
                                  <a:pt x="2" y="308"/>
                                </a:lnTo>
                                <a:lnTo>
                                  <a:pt x="0" y="278"/>
                                </a:lnTo>
                                <a:lnTo>
                                  <a:pt x="2" y="243"/>
                                </a:lnTo>
                                <a:lnTo>
                                  <a:pt x="6" y="218"/>
                                </a:lnTo>
                                <a:lnTo>
                                  <a:pt x="13" y="194"/>
                                </a:lnTo>
                                <a:lnTo>
                                  <a:pt x="24" y="163"/>
                                </a:lnTo>
                                <a:lnTo>
                                  <a:pt x="43" y="135"/>
                                </a:lnTo>
                                <a:lnTo>
                                  <a:pt x="60" y="113"/>
                                </a:lnTo>
                                <a:lnTo>
                                  <a:pt x="77" y="97"/>
                                </a:lnTo>
                                <a:lnTo>
                                  <a:pt x="98" y="79"/>
                                </a:lnTo>
                                <a:lnTo>
                                  <a:pt x="119" y="62"/>
                                </a:lnTo>
                                <a:lnTo>
                                  <a:pt x="145" y="47"/>
                                </a:lnTo>
                                <a:lnTo>
                                  <a:pt x="172" y="32"/>
                                </a:lnTo>
                                <a:lnTo>
                                  <a:pt x="196" y="20"/>
                                </a:lnTo>
                                <a:lnTo>
                                  <a:pt x="220" y="10"/>
                                </a:lnTo>
                                <a:lnTo>
                                  <a:pt x="242" y="4"/>
                                </a:lnTo>
                                <a:lnTo>
                                  <a:pt x="267" y="0"/>
                                </a:lnTo>
                                <a:lnTo>
                                  <a:pt x="291" y="0"/>
                                </a:lnTo>
                                <a:lnTo>
                                  <a:pt x="308" y="3"/>
                                </a:lnTo>
                                <a:lnTo>
                                  <a:pt x="300" y="22"/>
                                </a:lnTo>
                                <a:lnTo>
                                  <a:pt x="289" y="35"/>
                                </a:lnTo>
                                <a:lnTo>
                                  <a:pt x="273" y="44"/>
                                </a:lnTo>
                                <a:lnTo>
                                  <a:pt x="245" y="55"/>
                                </a:lnTo>
                                <a:lnTo>
                                  <a:pt x="217" y="68"/>
                                </a:lnTo>
                                <a:lnTo>
                                  <a:pt x="187" y="81"/>
                                </a:lnTo>
                                <a:lnTo>
                                  <a:pt x="150" y="102"/>
                                </a:lnTo>
                                <a:lnTo>
                                  <a:pt x="113" y="132"/>
                                </a:lnTo>
                                <a:lnTo>
                                  <a:pt x="91" y="156"/>
                                </a:lnTo>
                                <a:lnTo>
                                  <a:pt x="73" y="183"/>
                                </a:lnTo>
                                <a:lnTo>
                                  <a:pt x="59" y="214"/>
                                </a:lnTo>
                                <a:lnTo>
                                  <a:pt x="49" y="249"/>
                                </a:lnTo>
                                <a:lnTo>
                                  <a:pt x="47" y="284"/>
                                </a:lnTo>
                                <a:lnTo>
                                  <a:pt x="55" y="324"/>
                                </a:lnTo>
                                <a:lnTo>
                                  <a:pt x="64" y="361"/>
                                </a:lnTo>
                                <a:lnTo>
                                  <a:pt x="77" y="392"/>
                                </a:lnTo>
                                <a:lnTo>
                                  <a:pt x="97" y="426"/>
                                </a:lnTo>
                                <a:lnTo>
                                  <a:pt x="125" y="468"/>
                                </a:lnTo>
                                <a:lnTo>
                                  <a:pt x="155" y="503"/>
                                </a:lnTo>
                                <a:lnTo>
                                  <a:pt x="177" y="534"/>
                                </a:lnTo>
                                <a:lnTo>
                                  <a:pt x="189" y="565"/>
                                </a:lnTo>
                                <a:lnTo>
                                  <a:pt x="159" y="566"/>
                                </a:lnTo>
                                <a:lnTo>
                                  <a:pt x="131" y="542"/>
                                </a:lnTo>
                                <a:lnTo>
                                  <a:pt x="108" y="524"/>
                                </a:lnTo>
                                <a:lnTo>
                                  <a:pt x="88" y="502"/>
                                </a:lnTo>
                                <a:lnTo>
                                  <a:pt x="67" y="473"/>
                                </a:lnTo>
                                <a:lnTo>
                                  <a:pt x="49" y="443"/>
                                </a:lnTo>
                                <a:lnTo>
                                  <a:pt x="32" y="413"/>
                                </a:lnTo>
                                <a:lnTo>
                                  <a:pt x="19" y="384"/>
                                </a:lnTo>
                                <a:lnTo>
                                  <a:pt x="13" y="365"/>
                                </a:lnTo>
                                <a:lnTo>
                                  <a:pt x="6" y="337"/>
                                </a:lnTo>
                                <a:close/>
                              </a:path>
                            </a:pathLst>
                          </a:custGeom>
                          <a:solidFill>
                            <a:srgbClr val="400040"/>
                          </a:solidFill>
                          <a:ln w="9525">
                            <a:noFill/>
                            <a:round/>
                            <a:headEnd/>
                            <a:tailEnd/>
                          </a:ln>
                        </p:spPr>
                        <p:txBody>
                          <a:bodyPr/>
                          <a:lstStyle/>
                          <a:p>
                            <a:endParaRPr lang="cs-CZ"/>
                          </a:p>
                        </p:txBody>
                      </p:sp>
                      <p:sp>
                        <p:nvSpPr>
                          <p:cNvPr id="22674" name="Freeform 167"/>
                          <p:cNvSpPr>
                            <a:spLocks/>
                          </p:cNvSpPr>
                          <p:nvPr/>
                        </p:nvSpPr>
                        <p:spPr bwMode="auto">
                          <a:xfrm>
                            <a:off x="2072" y="1522"/>
                            <a:ext cx="101" cy="179"/>
                          </a:xfrm>
                          <a:custGeom>
                            <a:avLst/>
                            <a:gdLst>
                              <a:gd name="T0" fmla="*/ 0 w 503"/>
                              <a:gd name="T1" fmla="*/ 4 h 898"/>
                              <a:gd name="T2" fmla="*/ 0 w 503"/>
                              <a:gd name="T3" fmla="*/ 3 h 898"/>
                              <a:gd name="T4" fmla="*/ 0 w 503"/>
                              <a:gd name="T5" fmla="*/ 2 h 898"/>
                              <a:gd name="T6" fmla="*/ 1 w 503"/>
                              <a:gd name="T7" fmla="*/ 2 h 898"/>
                              <a:gd name="T8" fmla="*/ 1 w 503"/>
                              <a:gd name="T9" fmla="*/ 1 h 898"/>
                              <a:gd name="T10" fmla="*/ 2 w 503"/>
                              <a:gd name="T11" fmla="*/ 1 h 898"/>
                              <a:gd name="T12" fmla="*/ 3 w 503"/>
                              <a:gd name="T13" fmla="*/ 0 h 898"/>
                              <a:gd name="T14" fmla="*/ 3 w 503"/>
                              <a:gd name="T15" fmla="*/ 0 h 898"/>
                              <a:gd name="T16" fmla="*/ 4 w 503"/>
                              <a:gd name="T17" fmla="*/ 0 h 898"/>
                              <a:gd name="T18" fmla="*/ 4 w 503"/>
                              <a:gd name="T19" fmla="*/ 0 h 898"/>
                              <a:gd name="T20" fmla="*/ 4 w 503"/>
                              <a:gd name="T21" fmla="*/ 0 h 898"/>
                              <a:gd name="T22" fmla="*/ 3 w 503"/>
                              <a:gd name="T23" fmla="*/ 0 h 898"/>
                              <a:gd name="T24" fmla="*/ 3 w 503"/>
                              <a:gd name="T25" fmla="*/ 1 h 898"/>
                              <a:gd name="T26" fmla="*/ 2 w 503"/>
                              <a:gd name="T27" fmla="*/ 1 h 898"/>
                              <a:gd name="T28" fmla="*/ 2 w 503"/>
                              <a:gd name="T29" fmla="*/ 1 h 898"/>
                              <a:gd name="T30" fmla="*/ 2 w 503"/>
                              <a:gd name="T31" fmla="*/ 1 h 898"/>
                              <a:gd name="T32" fmla="*/ 1 w 503"/>
                              <a:gd name="T33" fmla="*/ 2 h 898"/>
                              <a:gd name="T34" fmla="*/ 1 w 503"/>
                              <a:gd name="T35" fmla="*/ 2 h 898"/>
                              <a:gd name="T36" fmla="*/ 1 w 503"/>
                              <a:gd name="T37" fmla="*/ 2 h 898"/>
                              <a:gd name="T38" fmla="*/ 1 w 503"/>
                              <a:gd name="T39" fmla="*/ 3 h 898"/>
                              <a:gd name="T40" fmla="*/ 0 w 503"/>
                              <a:gd name="T41" fmla="*/ 3 h 898"/>
                              <a:gd name="T42" fmla="*/ 0 w 503"/>
                              <a:gd name="T43" fmla="*/ 3 h 898"/>
                              <a:gd name="T44" fmla="*/ 0 w 503"/>
                              <a:gd name="T45" fmla="*/ 4 h 898"/>
                              <a:gd name="T46" fmla="*/ 0 w 503"/>
                              <a:gd name="T47" fmla="*/ 4 h 898"/>
                              <a:gd name="T48" fmla="*/ 1 w 503"/>
                              <a:gd name="T49" fmla="*/ 5 h 898"/>
                              <a:gd name="T50" fmla="*/ 1 w 503"/>
                              <a:gd name="T51" fmla="*/ 5 h 898"/>
                              <a:gd name="T52" fmla="*/ 1 w 503"/>
                              <a:gd name="T53" fmla="*/ 6 h 898"/>
                              <a:gd name="T54" fmla="*/ 1 w 503"/>
                              <a:gd name="T55" fmla="*/ 6 h 898"/>
                              <a:gd name="T56" fmla="*/ 1 w 503"/>
                              <a:gd name="T57" fmla="*/ 6 h 898"/>
                              <a:gd name="T58" fmla="*/ 2 w 503"/>
                              <a:gd name="T59" fmla="*/ 7 h 898"/>
                              <a:gd name="T60" fmla="*/ 2 w 503"/>
                              <a:gd name="T61" fmla="*/ 7 h 898"/>
                              <a:gd name="T62" fmla="*/ 1 w 503"/>
                              <a:gd name="T63" fmla="*/ 7 h 898"/>
                              <a:gd name="T64" fmla="*/ 1 w 503"/>
                              <a:gd name="T65" fmla="*/ 6 h 898"/>
                              <a:gd name="T66" fmla="*/ 0 w 503"/>
                              <a:gd name="T67" fmla="*/ 5 h 898"/>
                              <a:gd name="T68" fmla="*/ 0 w 503"/>
                              <a:gd name="T69" fmla="*/ 5 h 898"/>
                              <a:gd name="T70" fmla="*/ 0 w 503"/>
                              <a:gd name="T71" fmla="*/ 4 h 8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3"/>
                              <a:gd name="T109" fmla="*/ 0 h 898"/>
                              <a:gd name="T110" fmla="*/ 503 w 503"/>
                              <a:gd name="T111" fmla="*/ 898 h 8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3" h="898">
                                <a:moveTo>
                                  <a:pt x="0" y="500"/>
                                </a:moveTo>
                                <a:lnTo>
                                  <a:pt x="3" y="451"/>
                                </a:lnTo>
                                <a:lnTo>
                                  <a:pt x="13" y="398"/>
                                </a:lnTo>
                                <a:lnTo>
                                  <a:pt x="25" y="352"/>
                                </a:lnTo>
                                <a:lnTo>
                                  <a:pt x="38" y="305"/>
                                </a:lnTo>
                                <a:lnTo>
                                  <a:pt x="53" y="267"/>
                                </a:lnTo>
                                <a:lnTo>
                                  <a:pt x="74" y="230"/>
                                </a:lnTo>
                                <a:lnTo>
                                  <a:pt x="98" y="199"/>
                                </a:lnTo>
                                <a:lnTo>
                                  <a:pt x="126" y="167"/>
                                </a:lnTo>
                                <a:lnTo>
                                  <a:pt x="162" y="134"/>
                                </a:lnTo>
                                <a:lnTo>
                                  <a:pt x="202" y="103"/>
                                </a:lnTo>
                                <a:lnTo>
                                  <a:pt x="245" y="74"/>
                                </a:lnTo>
                                <a:lnTo>
                                  <a:pt x="287" y="49"/>
                                </a:lnTo>
                                <a:lnTo>
                                  <a:pt x="334" y="29"/>
                                </a:lnTo>
                                <a:lnTo>
                                  <a:pt x="376" y="15"/>
                                </a:lnTo>
                                <a:lnTo>
                                  <a:pt x="415" y="5"/>
                                </a:lnTo>
                                <a:lnTo>
                                  <a:pt x="448" y="0"/>
                                </a:lnTo>
                                <a:lnTo>
                                  <a:pt x="463" y="3"/>
                                </a:lnTo>
                                <a:lnTo>
                                  <a:pt x="481" y="11"/>
                                </a:lnTo>
                                <a:lnTo>
                                  <a:pt x="503" y="24"/>
                                </a:lnTo>
                                <a:lnTo>
                                  <a:pt x="480" y="28"/>
                                </a:lnTo>
                                <a:lnTo>
                                  <a:pt x="452" y="34"/>
                                </a:lnTo>
                                <a:lnTo>
                                  <a:pt x="425" y="40"/>
                                </a:lnTo>
                                <a:lnTo>
                                  <a:pt x="394" y="48"/>
                                </a:lnTo>
                                <a:lnTo>
                                  <a:pt x="370" y="57"/>
                                </a:lnTo>
                                <a:lnTo>
                                  <a:pt x="345" y="68"/>
                                </a:lnTo>
                                <a:lnTo>
                                  <a:pt x="319" y="82"/>
                                </a:lnTo>
                                <a:lnTo>
                                  <a:pt x="295" y="95"/>
                                </a:lnTo>
                                <a:lnTo>
                                  <a:pt x="272" y="108"/>
                                </a:lnTo>
                                <a:lnTo>
                                  <a:pt x="248" y="124"/>
                                </a:lnTo>
                                <a:lnTo>
                                  <a:pt x="222" y="141"/>
                                </a:lnTo>
                                <a:lnTo>
                                  <a:pt x="199" y="158"/>
                                </a:lnTo>
                                <a:lnTo>
                                  <a:pt x="177" y="174"/>
                                </a:lnTo>
                                <a:lnTo>
                                  <a:pt x="159" y="190"/>
                                </a:lnTo>
                                <a:lnTo>
                                  <a:pt x="141" y="210"/>
                                </a:lnTo>
                                <a:lnTo>
                                  <a:pt x="127" y="230"/>
                                </a:lnTo>
                                <a:lnTo>
                                  <a:pt x="115" y="254"/>
                                </a:lnTo>
                                <a:lnTo>
                                  <a:pt x="98" y="282"/>
                                </a:lnTo>
                                <a:lnTo>
                                  <a:pt x="84" y="308"/>
                                </a:lnTo>
                                <a:lnTo>
                                  <a:pt x="75" y="332"/>
                                </a:lnTo>
                                <a:lnTo>
                                  <a:pt x="67" y="354"/>
                                </a:lnTo>
                                <a:lnTo>
                                  <a:pt x="61" y="377"/>
                                </a:lnTo>
                                <a:lnTo>
                                  <a:pt x="56" y="402"/>
                                </a:lnTo>
                                <a:lnTo>
                                  <a:pt x="51" y="426"/>
                                </a:lnTo>
                                <a:lnTo>
                                  <a:pt x="48" y="457"/>
                                </a:lnTo>
                                <a:lnTo>
                                  <a:pt x="47" y="491"/>
                                </a:lnTo>
                                <a:lnTo>
                                  <a:pt x="48" y="519"/>
                                </a:lnTo>
                                <a:lnTo>
                                  <a:pt x="51" y="546"/>
                                </a:lnTo>
                                <a:lnTo>
                                  <a:pt x="59" y="575"/>
                                </a:lnTo>
                                <a:lnTo>
                                  <a:pt x="66" y="602"/>
                                </a:lnTo>
                                <a:lnTo>
                                  <a:pt x="76" y="628"/>
                                </a:lnTo>
                                <a:lnTo>
                                  <a:pt x="89" y="652"/>
                                </a:lnTo>
                                <a:lnTo>
                                  <a:pt x="103" y="676"/>
                                </a:lnTo>
                                <a:lnTo>
                                  <a:pt x="118" y="703"/>
                                </a:lnTo>
                                <a:lnTo>
                                  <a:pt x="133" y="731"/>
                                </a:lnTo>
                                <a:lnTo>
                                  <a:pt x="149" y="759"/>
                                </a:lnTo>
                                <a:lnTo>
                                  <a:pt x="166" y="785"/>
                                </a:lnTo>
                                <a:lnTo>
                                  <a:pt x="182" y="810"/>
                                </a:lnTo>
                                <a:lnTo>
                                  <a:pt x="203" y="839"/>
                                </a:lnTo>
                                <a:lnTo>
                                  <a:pt x="224" y="865"/>
                                </a:lnTo>
                                <a:lnTo>
                                  <a:pt x="214" y="883"/>
                                </a:lnTo>
                                <a:lnTo>
                                  <a:pt x="207" y="898"/>
                                </a:lnTo>
                                <a:lnTo>
                                  <a:pt x="188" y="884"/>
                                </a:lnTo>
                                <a:lnTo>
                                  <a:pt x="161" y="858"/>
                                </a:lnTo>
                                <a:lnTo>
                                  <a:pt x="136" y="827"/>
                                </a:lnTo>
                                <a:lnTo>
                                  <a:pt x="109" y="787"/>
                                </a:lnTo>
                                <a:lnTo>
                                  <a:pt x="78" y="738"/>
                                </a:lnTo>
                                <a:lnTo>
                                  <a:pt x="50" y="687"/>
                                </a:lnTo>
                                <a:lnTo>
                                  <a:pt x="31" y="648"/>
                                </a:lnTo>
                                <a:lnTo>
                                  <a:pt x="16" y="602"/>
                                </a:lnTo>
                                <a:lnTo>
                                  <a:pt x="4" y="549"/>
                                </a:lnTo>
                                <a:lnTo>
                                  <a:pt x="0" y="500"/>
                                </a:lnTo>
                                <a:close/>
                              </a:path>
                            </a:pathLst>
                          </a:custGeom>
                          <a:solidFill>
                            <a:srgbClr val="E000E0"/>
                          </a:solidFill>
                          <a:ln w="9525">
                            <a:noFill/>
                            <a:round/>
                            <a:headEnd/>
                            <a:tailEnd/>
                          </a:ln>
                        </p:spPr>
                        <p:txBody>
                          <a:bodyPr/>
                          <a:lstStyle/>
                          <a:p>
                            <a:endParaRPr lang="cs-CZ"/>
                          </a:p>
                        </p:txBody>
                      </p:sp>
                    </p:grpSp>
                  </p:grpSp>
                  <p:grpSp>
                    <p:nvGrpSpPr>
                      <p:cNvPr id="22691" name="Group 168"/>
                      <p:cNvGrpSpPr>
                        <a:grpSpLocks/>
                      </p:cNvGrpSpPr>
                      <p:nvPr/>
                    </p:nvGrpSpPr>
                    <p:grpSpPr bwMode="auto">
                      <a:xfrm>
                        <a:off x="2112" y="1663"/>
                        <a:ext cx="49" cy="42"/>
                        <a:chOff x="2112" y="1663"/>
                        <a:chExt cx="49" cy="42"/>
                      </a:xfrm>
                    </p:grpSpPr>
                    <p:sp>
                      <p:nvSpPr>
                        <p:cNvPr id="22667" name="Freeform 169"/>
                        <p:cNvSpPr>
                          <a:spLocks/>
                        </p:cNvSpPr>
                        <p:nvPr/>
                      </p:nvSpPr>
                      <p:spPr bwMode="auto">
                        <a:xfrm>
                          <a:off x="2112" y="1663"/>
                          <a:ext cx="49" cy="42"/>
                        </a:xfrm>
                        <a:custGeom>
                          <a:avLst/>
                          <a:gdLst>
                            <a:gd name="T0" fmla="*/ 2 w 244"/>
                            <a:gd name="T1" fmla="*/ 0 h 210"/>
                            <a:gd name="T2" fmla="*/ 2 w 244"/>
                            <a:gd name="T3" fmla="*/ 0 h 210"/>
                            <a:gd name="T4" fmla="*/ 2 w 244"/>
                            <a:gd name="T5" fmla="*/ 0 h 210"/>
                            <a:gd name="T6" fmla="*/ 1 w 244"/>
                            <a:gd name="T7" fmla="*/ 0 h 210"/>
                            <a:gd name="T8" fmla="*/ 1 w 244"/>
                            <a:gd name="T9" fmla="*/ 0 h 210"/>
                            <a:gd name="T10" fmla="*/ 1 w 244"/>
                            <a:gd name="T11" fmla="*/ 0 h 210"/>
                            <a:gd name="T12" fmla="*/ 1 w 244"/>
                            <a:gd name="T13" fmla="*/ 0 h 210"/>
                            <a:gd name="T14" fmla="*/ 1 w 244"/>
                            <a:gd name="T15" fmla="*/ 0 h 210"/>
                            <a:gd name="T16" fmla="*/ 1 w 244"/>
                            <a:gd name="T17" fmla="*/ 0 h 210"/>
                            <a:gd name="T18" fmla="*/ 0 w 244"/>
                            <a:gd name="T19" fmla="*/ 0 h 210"/>
                            <a:gd name="T20" fmla="*/ 0 w 244"/>
                            <a:gd name="T21" fmla="*/ 1 h 210"/>
                            <a:gd name="T22" fmla="*/ 0 w 244"/>
                            <a:gd name="T23" fmla="*/ 1 h 210"/>
                            <a:gd name="T24" fmla="*/ 0 w 244"/>
                            <a:gd name="T25" fmla="*/ 1 h 210"/>
                            <a:gd name="T26" fmla="*/ 0 w 244"/>
                            <a:gd name="T27" fmla="*/ 1 h 210"/>
                            <a:gd name="T28" fmla="*/ 0 w 244"/>
                            <a:gd name="T29" fmla="*/ 1 h 210"/>
                            <a:gd name="T30" fmla="*/ 0 w 244"/>
                            <a:gd name="T31" fmla="*/ 1 h 210"/>
                            <a:gd name="T32" fmla="*/ 0 w 244"/>
                            <a:gd name="T33" fmla="*/ 2 h 210"/>
                            <a:gd name="T34" fmla="*/ 0 w 244"/>
                            <a:gd name="T35" fmla="*/ 2 h 210"/>
                            <a:gd name="T36" fmla="*/ 0 w 244"/>
                            <a:gd name="T37" fmla="*/ 2 h 210"/>
                            <a:gd name="T38" fmla="*/ 1 w 244"/>
                            <a:gd name="T39" fmla="*/ 2 h 210"/>
                            <a:gd name="T40" fmla="*/ 1 w 244"/>
                            <a:gd name="T41" fmla="*/ 2 h 210"/>
                            <a:gd name="T42" fmla="*/ 1 w 244"/>
                            <a:gd name="T43" fmla="*/ 2 h 210"/>
                            <a:gd name="T44" fmla="*/ 1 w 244"/>
                            <a:gd name="T45" fmla="*/ 1 h 210"/>
                            <a:gd name="T46" fmla="*/ 1 w 244"/>
                            <a:gd name="T47" fmla="*/ 1 h 210"/>
                            <a:gd name="T48" fmla="*/ 2 w 244"/>
                            <a:gd name="T49" fmla="*/ 1 h 210"/>
                            <a:gd name="T50" fmla="*/ 2 w 244"/>
                            <a:gd name="T51" fmla="*/ 1 h 210"/>
                            <a:gd name="T52" fmla="*/ 2 w 244"/>
                            <a:gd name="T53" fmla="*/ 1 h 210"/>
                            <a:gd name="T54" fmla="*/ 2 w 244"/>
                            <a:gd name="T55" fmla="*/ 0 h 210"/>
                            <a:gd name="T56" fmla="*/ 2 w 244"/>
                            <a:gd name="T57" fmla="*/ 0 h 210"/>
                            <a:gd name="T58" fmla="*/ 2 w 244"/>
                            <a:gd name="T59" fmla="*/ 0 h 2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10"/>
                            <a:gd name="T92" fmla="*/ 244 w 244"/>
                            <a:gd name="T93" fmla="*/ 210 h 2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10">
                              <a:moveTo>
                                <a:pt x="238" y="16"/>
                              </a:moveTo>
                              <a:lnTo>
                                <a:pt x="223" y="7"/>
                              </a:lnTo>
                              <a:lnTo>
                                <a:pt x="202" y="1"/>
                              </a:lnTo>
                              <a:lnTo>
                                <a:pt x="183" y="0"/>
                              </a:lnTo>
                              <a:lnTo>
                                <a:pt x="165" y="1"/>
                              </a:lnTo>
                              <a:lnTo>
                                <a:pt x="144" y="7"/>
                              </a:lnTo>
                              <a:lnTo>
                                <a:pt x="122" y="14"/>
                              </a:lnTo>
                              <a:lnTo>
                                <a:pt x="101" y="25"/>
                              </a:lnTo>
                              <a:lnTo>
                                <a:pt x="79" y="37"/>
                              </a:lnTo>
                              <a:lnTo>
                                <a:pt x="57" y="54"/>
                              </a:lnTo>
                              <a:lnTo>
                                <a:pt x="33" y="78"/>
                              </a:lnTo>
                              <a:lnTo>
                                <a:pt x="20" y="101"/>
                              </a:lnTo>
                              <a:lnTo>
                                <a:pt x="11" y="120"/>
                              </a:lnTo>
                              <a:lnTo>
                                <a:pt x="5" y="141"/>
                              </a:lnTo>
                              <a:lnTo>
                                <a:pt x="0" y="162"/>
                              </a:lnTo>
                              <a:lnTo>
                                <a:pt x="3" y="182"/>
                              </a:lnTo>
                              <a:lnTo>
                                <a:pt x="11" y="197"/>
                              </a:lnTo>
                              <a:lnTo>
                                <a:pt x="27" y="203"/>
                              </a:lnTo>
                              <a:lnTo>
                                <a:pt x="45" y="209"/>
                              </a:lnTo>
                              <a:lnTo>
                                <a:pt x="66" y="210"/>
                              </a:lnTo>
                              <a:lnTo>
                                <a:pt x="94" y="206"/>
                              </a:lnTo>
                              <a:lnTo>
                                <a:pt x="122" y="194"/>
                              </a:lnTo>
                              <a:lnTo>
                                <a:pt x="150" y="179"/>
                              </a:lnTo>
                              <a:lnTo>
                                <a:pt x="178" y="156"/>
                              </a:lnTo>
                              <a:lnTo>
                                <a:pt x="201" y="133"/>
                              </a:lnTo>
                              <a:lnTo>
                                <a:pt x="221" y="108"/>
                              </a:lnTo>
                              <a:lnTo>
                                <a:pt x="236" y="83"/>
                              </a:lnTo>
                              <a:lnTo>
                                <a:pt x="242" y="59"/>
                              </a:lnTo>
                              <a:lnTo>
                                <a:pt x="244" y="34"/>
                              </a:lnTo>
                              <a:lnTo>
                                <a:pt x="238" y="16"/>
                              </a:lnTo>
                              <a:close/>
                            </a:path>
                          </a:pathLst>
                        </a:custGeom>
                        <a:solidFill>
                          <a:srgbClr val="A000A0"/>
                        </a:solidFill>
                        <a:ln w="3175">
                          <a:solidFill>
                            <a:srgbClr val="200020"/>
                          </a:solidFill>
                          <a:round/>
                          <a:headEnd/>
                          <a:tailEnd/>
                        </a:ln>
                      </p:spPr>
                      <p:txBody>
                        <a:bodyPr/>
                        <a:lstStyle/>
                        <a:p>
                          <a:endParaRPr lang="cs-CZ"/>
                        </a:p>
                      </p:txBody>
                    </p:sp>
                    <p:sp>
                      <p:nvSpPr>
                        <p:cNvPr id="22668" name="Freeform 170"/>
                        <p:cNvSpPr>
                          <a:spLocks/>
                        </p:cNvSpPr>
                        <p:nvPr/>
                      </p:nvSpPr>
                      <p:spPr bwMode="auto">
                        <a:xfrm>
                          <a:off x="2118" y="1669"/>
                          <a:ext cx="37" cy="31"/>
                        </a:xfrm>
                        <a:custGeom>
                          <a:avLst/>
                          <a:gdLst>
                            <a:gd name="T0" fmla="*/ 1 w 182"/>
                            <a:gd name="T1" fmla="*/ 0 h 155"/>
                            <a:gd name="T2" fmla="*/ 1 w 182"/>
                            <a:gd name="T3" fmla="*/ 0 h 155"/>
                            <a:gd name="T4" fmla="*/ 1 w 182"/>
                            <a:gd name="T5" fmla="*/ 0 h 155"/>
                            <a:gd name="T6" fmla="*/ 1 w 182"/>
                            <a:gd name="T7" fmla="*/ 0 h 155"/>
                            <a:gd name="T8" fmla="*/ 1 w 182"/>
                            <a:gd name="T9" fmla="*/ 0 h 155"/>
                            <a:gd name="T10" fmla="*/ 1 w 182"/>
                            <a:gd name="T11" fmla="*/ 0 h 155"/>
                            <a:gd name="T12" fmla="*/ 1 w 182"/>
                            <a:gd name="T13" fmla="*/ 0 h 155"/>
                            <a:gd name="T14" fmla="*/ 1 w 182"/>
                            <a:gd name="T15" fmla="*/ 0 h 155"/>
                            <a:gd name="T16" fmla="*/ 0 w 182"/>
                            <a:gd name="T17" fmla="*/ 0 h 155"/>
                            <a:gd name="T18" fmla="*/ 0 w 182"/>
                            <a:gd name="T19" fmla="*/ 0 h 155"/>
                            <a:gd name="T20" fmla="*/ 0 w 182"/>
                            <a:gd name="T21" fmla="*/ 0 h 155"/>
                            <a:gd name="T22" fmla="*/ 0 w 182"/>
                            <a:gd name="T23" fmla="*/ 1 h 155"/>
                            <a:gd name="T24" fmla="*/ 0 w 182"/>
                            <a:gd name="T25" fmla="*/ 1 h 155"/>
                            <a:gd name="T26" fmla="*/ 0 w 182"/>
                            <a:gd name="T27" fmla="*/ 1 h 155"/>
                            <a:gd name="T28" fmla="*/ 0 w 182"/>
                            <a:gd name="T29" fmla="*/ 1 h 155"/>
                            <a:gd name="T30" fmla="*/ 0 w 182"/>
                            <a:gd name="T31" fmla="*/ 1 h 155"/>
                            <a:gd name="T32" fmla="*/ 0 w 182"/>
                            <a:gd name="T33" fmla="*/ 1 h 155"/>
                            <a:gd name="T34" fmla="*/ 0 w 182"/>
                            <a:gd name="T35" fmla="*/ 1 h 155"/>
                            <a:gd name="T36" fmla="*/ 0 w 182"/>
                            <a:gd name="T37" fmla="*/ 1 h 155"/>
                            <a:gd name="T38" fmla="*/ 0 w 182"/>
                            <a:gd name="T39" fmla="*/ 1 h 155"/>
                            <a:gd name="T40" fmla="*/ 1 w 182"/>
                            <a:gd name="T41" fmla="*/ 1 h 155"/>
                            <a:gd name="T42" fmla="*/ 1 w 182"/>
                            <a:gd name="T43" fmla="*/ 1 h 155"/>
                            <a:gd name="T44" fmla="*/ 1 w 182"/>
                            <a:gd name="T45" fmla="*/ 1 h 155"/>
                            <a:gd name="T46" fmla="*/ 1 w 182"/>
                            <a:gd name="T47" fmla="*/ 1 h 155"/>
                            <a:gd name="T48" fmla="*/ 1 w 182"/>
                            <a:gd name="T49" fmla="*/ 1 h 155"/>
                            <a:gd name="T50" fmla="*/ 1 w 182"/>
                            <a:gd name="T51" fmla="*/ 1 h 155"/>
                            <a:gd name="T52" fmla="*/ 1 w 182"/>
                            <a:gd name="T53" fmla="*/ 0 h 155"/>
                            <a:gd name="T54" fmla="*/ 2 w 182"/>
                            <a:gd name="T55" fmla="*/ 0 h 155"/>
                            <a:gd name="T56" fmla="*/ 2 w 182"/>
                            <a:gd name="T57" fmla="*/ 0 h 155"/>
                            <a:gd name="T58" fmla="*/ 1 w 182"/>
                            <a:gd name="T59" fmla="*/ 0 h 1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2"/>
                            <a:gd name="T91" fmla="*/ 0 h 155"/>
                            <a:gd name="T92" fmla="*/ 182 w 182"/>
                            <a:gd name="T93" fmla="*/ 155 h 1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2" h="155">
                              <a:moveTo>
                                <a:pt x="178" y="11"/>
                              </a:moveTo>
                              <a:lnTo>
                                <a:pt x="167" y="4"/>
                              </a:lnTo>
                              <a:lnTo>
                                <a:pt x="152" y="0"/>
                              </a:lnTo>
                              <a:lnTo>
                                <a:pt x="137" y="0"/>
                              </a:lnTo>
                              <a:lnTo>
                                <a:pt x="124" y="0"/>
                              </a:lnTo>
                              <a:lnTo>
                                <a:pt x="108" y="4"/>
                              </a:lnTo>
                              <a:lnTo>
                                <a:pt x="91" y="9"/>
                              </a:lnTo>
                              <a:lnTo>
                                <a:pt x="76" y="18"/>
                              </a:lnTo>
                              <a:lnTo>
                                <a:pt x="60" y="27"/>
                              </a:lnTo>
                              <a:lnTo>
                                <a:pt x="42" y="39"/>
                              </a:lnTo>
                              <a:lnTo>
                                <a:pt x="25" y="57"/>
                              </a:lnTo>
                              <a:lnTo>
                                <a:pt x="15" y="74"/>
                              </a:lnTo>
                              <a:lnTo>
                                <a:pt x="9" y="89"/>
                              </a:lnTo>
                              <a:lnTo>
                                <a:pt x="3" y="104"/>
                              </a:lnTo>
                              <a:lnTo>
                                <a:pt x="0" y="120"/>
                              </a:lnTo>
                              <a:lnTo>
                                <a:pt x="2" y="134"/>
                              </a:lnTo>
                              <a:lnTo>
                                <a:pt x="9" y="147"/>
                              </a:lnTo>
                              <a:lnTo>
                                <a:pt x="21" y="151"/>
                              </a:lnTo>
                              <a:lnTo>
                                <a:pt x="33" y="155"/>
                              </a:lnTo>
                              <a:lnTo>
                                <a:pt x="49" y="155"/>
                              </a:lnTo>
                              <a:lnTo>
                                <a:pt x="70" y="153"/>
                              </a:lnTo>
                              <a:lnTo>
                                <a:pt x="91" y="144"/>
                              </a:lnTo>
                              <a:lnTo>
                                <a:pt x="113" y="132"/>
                              </a:lnTo>
                              <a:lnTo>
                                <a:pt x="133" y="116"/>
                              </a:lnTo>
                              <a:lnTo>
                                <a:pt x="151" y="99"/>
                              </a:lnTo>
                              <a:lnTo>
                                <a:pt x="165" y="80"/>
                              </a:lnTo>
                              <a:lnTo>
                                <a:pt x="177" y="62"/>
                              </a:lnTo>
                              <a:lnTo>
                                <a:pt x="181" y="43"/>
                              </a:lnTo>
                              <a:lnTo>
                                <a:pt x="182" y="25"/>
                              </a:lnTo>
                              <a:lnTo>
                                <a:pt x="178" y="11"/>
                              </a:lnTo>
                              <a:close/>
                            </a:path>
                          </a:pathLst>
                        </a:custGeom>
                        <a:solidFill>
                          <a:srgbClr val="600060"/>
                        </a:solidFill>
                        <a:ln w="3175">
                          <a:solidFill>
                            <a:srgbClr val="200020"/>
                          </a:solidFill>
                          <a:round/>
                          <a:headEnd/>
                          <a:tailEnd/>
                        </a:ln>
                      </p:spPr>
                      <p:txBody>
                        <a:bodyPr/>
                        <a:lstStyle/>
                        <a:p>
                          <a:endParaRPr lang="cs-CZ"/>
                        </a:p>
                      </p:txBody>
                    </p:sp>
                  </p:grpSp>
                </p:grpSp>
              </p:grpSp>
              <p:grpSp>
                <p:nvGrpSpPr>
                  <p:cNvPr id="22692" name="Group 171"/>
                  <p:cNvGrpSpPr>
                    <a:grpSpLocks/>
                  </p:cNvGrpSpPr>
                  <p:nvPr/>
                </p:nvGrpSpPr>
                <p:grpSpPr bwMode="auto">
                  <a:xfrm>
                    <a:off x="2072" y="1578"/>
                    <a:ext cx="215" cy="151"/>
                    <a:chOff x="2072" y="1578"/>
                    <a:chExt cx="215" cy="151"/>
                  </a:xfrm>
                </p:grpSpPr>
                <p:grpSp>
                  <p:nvGrpSpPr>
                    <p:cNvPr id="22697" name="Group 172"/>
                    <p:cNvGrpSpPr>
                      <a:grpSpLocks/>
                    </p:cNvGrpSpPr>
                    <p:nvPr/>
                  </p:nvGrpSpPr>
                  <p:grpSpPr bwMode="auto">
                    <a:xfrm>
                      <a:off x="2072" y="1578"/>
                      <a:ext cx="215" cy="140"/>
                      <a:chOff x="2072" y="1578"/>
                      <a:chExt cx="215" cy="140"/>
                    </a:xfrm>
                  </p:grpSpPr>
                  <p:sp>
                    <p:nvSpPr>
                      <p:cNvPr id="22657" name="Freeform 173"/>
                      <p:cNvSpPr>
                        <a:spLocks/>
                      </p:cNvSpPr>
                      <p:nvPr/>
                    </p:nvSpPr>
                    <p:spPr bwMode="auto">
                      <a:xfrm>
                        <a:off x="2072" y="1578"/>
                        <a:ext cx="215" cy="140"/>
                      </a:xfrm>
                      <a:custGeom>
                        <a:avLst/>
                        <a:gdLst>
                          <a:gd name="T0" fmla="*/ 6 w 1073"/>
                          <a:gd name="T1" fmla="*/ 0 h 702"/>
                          <a:gd name="T2" fmla="*/ 6 w 1073"/>
                          <a:gd name="T3" fmla="*/ 0 h 702"/>
                          <a:gd name="T4" fmla="*/ 7 w 1073"/>
                          <a:gd name="T5" fmla="*/ 0 h 702"/>
                          <a:gd name="T6" fmla="*/ 8 w 1073"/>
                          <a:gd name="T7" fmla="*/ 0 h 702"/>
                          <a:gd name="T8" fmla="*/ 8 w 1073"/>
                          <a:gd name="T9" fmla="*/ 0 h 702"/>
                          <a:gd name="T10" fmla="*/ 8 w 1073"/>
                          <a:gd name="T11" fmla="*/ 0 h 702"/>
                          <a:gd name="T12" fmla="*/ 8 w 1073"/>
                          <a:gd name="T13" fmla="*/ 0 h 702"/>
                          <a:gd name="T14" fmla="*/ 9 w 1073"/>
                          <a:gd name="T15" fmla="*/ 1 h 702"/>
                          <a:gd name="T16" fmla="*/ 9 w 1073"/>
                          <a:gd name="T17" fmla="*/ 1 h 702"/>
                          <a:gd name="T18" fmla="*/ 9 w 1073"/>
                          <a:gd name="T19" fmla="*/ 1 h 702"/>
                          <a:gd name="T20" fmla="*/ 8 w 1073"/>
                          <a:gd name="T21" fmla="*/ 1 h 702"/>
                          <a:gd name="T22" fmla="*/ 8 w 1073"/>
                          <a:gd name="T23" fmla="*/ 1 h 702"/>
                          <a:gd name="T24" fmla="*/ 8 w 1073"/>
                          <a:gd name="T25" fmla="*/ 1 h 702"/>
                          <a:gd name="T26" fmla="*/ 7 w 1073"/>
                          <a:gd name="T27" fmla="*/ 1 h 702"/>
                          <a:gd name="T28" fmla="*/ 7 w 1073"/>
                          <a:gd name="T29" fmla="*/ 2 h 702"/>
                          <a:gd name="T30" fmla="*/ 7 w 1073"/>
                          <a:gd name="T31" fmla="*/ 1 h 702"/>
                          <a:gd name="T32" fmla="*/ 6 w 1073"/>
                          <a:gd name="T33" fmla="*/ 1 h 702"/>
                          <a:gd name="T34" fmla="*/ 6 w 1073"/>
                          <a:gd name="T35" fmla="*/ 2 h 702"/>
                          <a:gd name="T36" fmla="*/ 5 w 1073"/>
                          <a:gd name="T37" fmla="*/ 2 h 702"/>
                          <a:gd name="T38" fmla="*/ 5 w 1073"/>
                          <a:gd name="T39" fmla="*/ 2 h 702"/>
                          <a:gd name="T40" fmla="*/ 4 w 1073"/>
                          <a:gd name="T41" fmla="*/ 2 h 702"/>
                          <a:gd name="T42" fmla="*/ 4 w 1073"/>
                          <a:gd name="T43" fmla="*/ 2 h 702"/>
                          <a:gd name="T44" fmla="*/ 4 w 1073"/>
                          <a:gd name="T45" fmla="*/ 2 h 702"/>
                          <a:gd name="T46" fmla="*/ 3 w 1073"/>
                          <a:gd name="T47" fmla="*/ 2 h 702"/>
                          <a:gd name="T48" fmla="*/ 3 w 1073"/>
                          <a:gd name="T49" fmla="*/ 3 h 702"/>
                          <a:gd name="T50" fmla="*/ 3 w 1073"/>
                          <a:gd name="T51" fmla="*/ 3 h 702"/>
                          <a:gd name="T52" fmla="*/ 2 w 1073"/>
                          <a:gd name="T53" fmla="*/ 3 h 702"/>
                          <a:gd name="T54" fmla="*/ 2 w 1073"/>
                          <a:gd name="T55" fmla="*/ 4 h 702"/>
                          <a:gd name="T56" fmla="*/ 2 w 1073"/>
                          <a:gd name="T57" fmla="*/ 4 h 702"/>
                          <a:gd name="T58" fmla="*/ 2 w 1073"/>
                          <a:gd name="T59" fmla="*/ 4 h 702"/>
                          <a:gd name="T60" fmla="*/ 2 w 1073"/>
                          <a:gd name="T61" fmla="*/ 5 h 702"/>
                          <a:gd name="T62" fmla="*/ 2 w 1073"/>
                          <a:gd name="T63" fmla="*/ 5 h 702"/>
                          <a:gd name="T64" fmla="*/ 0 w 1073"/>
                          <a:gd name="T65" fmla="*/ 6 h 702"/>
                          <a:gd name="T66" fmla="*/ 0 w 1073"/>
                          <a:gd name="T67" fmla="*/ 5 h 702"/>
                          <a:gd name="T68" fmla="*/ 0 w 1073"/>
                          <a:gd name="T69" fmla="*/ 5 h 702"/>
                          <a:gd name="T70" fmla="*/ 0 w 1073"/>
                          <a:gd name="T71" fmla="*/ 4 h 702"/>
                          <a:gd name="T72" fmla="*/ 0 w 1073"/>
                          <a:gd name="T73" fmla="*/ 4 h 702"/>
                          <a:gd name="T74" fmla="*/ 0 w 1073"/>
                          <a:gd name="T75" fmla="*/ 3 h 702"/>
                          <a:gd name="T76" fmla="*/ 0 w 1073"/>
                          <a:gd name="T77" fmla="*/ 3 h 702"/>
                          <a:gd name="T78" fmla="*/ 1 w 1073"/>
                          <a:gd name="T79" fmla="*/ 3 h 702"/>
                          <a:gd name="T80" fmla="*/ 1 w 1073"/>
                          <a:gd name="T81" fmla="*/ 2 h 702"/>
                          <a:gd name="T82" fmla="*/ 1 w 1073"/>
                          <a:gd name="T83" fmla="*/ 2 h 702"/>
                          <a:gd name="T84" fmla="*/ 2 w 1073"/>
                          <a:gd name="T85" fmla="*/ 2 h 702"/>
                          <a:gd name="T86" fmla="*/ 2 w 1073"/>
                          <a:gd name="T87" fmla="*/ 1 h 702"/>
                          <a:gd name="T88" fmla="*/ 2 w 1073"/>
                          <a:gd name="T89" fmla="*/ 1 h 702"/>
                          <a:gd name="T90" fmla="*/ 3 w 1073"/>
                          <a:gd name="T91" fmla="*/ 1 h 702"/>
                          <a:gd name="T92" fmla="*/ 3 w 1073"/>
                          <a:gd name="T93" fmla="*/ 1 h 702"/>
                          <a:gd name="T94" fmla="*/ 4 w 1073"/>
                          <a:gd name="T95" fmla="*/ 0 h 702"/>
                          <a:gd name="T96" fmla="*/ 4 w 1073"/>
                          <a:gd name="T97" fmla="*/ 0 h 702"/>
                          <a:gd name="T98" fmla="*/ 5 w 1073"/>
                          <a:gd name="T99" fmla="*/ 0 h 702"/>
                          <a:gd name="T100" fmla="*/ 5 w 1073"/>
                          <a:gd name="T101" fmla="*/ 0 h 7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702"/>
                          <a:gd name="T155" fmla="*/ 1073 w 1073"/>
                          <a:gd name="T156" fmla="*/ 702 h 7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702">
                            <a:moveTo>
                              <a:pt x="680" y="5"/>
                            </a:moveTo>
                            <a:lnTo>
                              <a:pt x="713" y="1"/>
                            </a:lnTo>
                            <a:lnTo>
                              <a:pt x="751" y="0"/>
                            </a:lnTo>
                            <a:lnTo>
                              <a:pt x="789" y="1"/>
                            </a:lnTo>
                            <a:lnTo>
                              <a:pt x="835" y="4"/>
                            </a:lnTo>
                            <a:lnTo>
                              <a:pt x="876" y="6"/>
                            </a:lnTo>
                            <a:lnTo>
                              <a:pt x="911" y="8"/>
                            </a:lnTo>
                            <a:lnTo>
                              <a:pt x="947" y="11"/>
                            </a:lnTo>
                            <a:lnTo>
                              <a:pt x="975" y="14"/>
                            </a:lnTo>
                            <a:lnTo>
                              <a:pt x="999" y="20"/>
                            </a:lnTo>
                            <a:lnTo>
                              <a:pt x="1019" y="27"/>
                            </a:lnTo>
                            <a:lnTo>
                              <a:pt x="1035" y="37"/>
                            </a:lnTo>
                            <a:lnTo>
                              <a:pt x="1046" y="46"/>
                            </a:lnTo>
                            <a:lnTo>
                              <a:pt x="1058" y="58"/>
                            </a:lnTo>
                            <a:lnTo>
                              <a:pt x="1065" y="69"/>
                            </a:lnTo>
                            <a:lnTo>
                              <a:pt x="1070" y="87"/>
                            </a:lnTo>
                            <a:lnTo>
                              <a:pt x="1073" y="102"/>
                            </a:lnTo>
                            <a:lnTo>
                              <a:pt x="1072" y="122"/>
                            </a:lnTo>
                            <a:lnTo>
                              <a:pt x="1067" y="142"/>
                            </a:lnTo>
                            <a:lnTo>
                              <a:pt x="1062" y="155"/>
                            </a:lnTo>
                            <a:lnTo>
                              <a:pt x="1054" y="167"/>
                            </a:lnTo>
                            <a:lnTo>
                              <a:pt x="1043" y="175"/>
                            </a:lnTo>
                            <a:lnTo>
                              <a:pt x="1034" y="181"/>
                            </a:lnTo>
                            <a:lnTo>
                              <a:pt x="1024" y="186"/>
                            </a:lnTo>
                            <a:lnTo>
                              <a:pt x="1008" y="188"/>
                            </a:lnTo>
                            <a:lnTo>
                              <a:pt x="985" y="187"/>
                            </a:lnTo>
                            <a:lnTo>
                              <a:pt x="961" y="186"/>
                            </a:lnTo>
                            <a:lnTo>
                              <a:pt x="935" y="188"/>
                            </a:lnTo>
                            <a:lnTo>
                              <a:pt x="913" y="189"/>
                            </a:lnTo>
                            <a:lnTo>
                              <a:pt x="886" y="190"/>
                            </a:lnTo>
                            <a:lnTo>
                              <a:pt x="860" y="190"/>
                            </a:lnTo>
                            <a:lnTo>
                              <a:pt x="832" y="188"/>
                            </a:lnTo>
                            <a:lnTo>
                              <a:pt x="801" y="188"/>
                            </a:lnTo>
                            <a:lnTo>
                              <a:pt x="771" y="186"/>
                            </a:lnTo>
                            <a:lnTo>
                              <a:pt x="745" y="188"/>
                            </a:lnTo>
                            <a:lnTo>
                              <a:pt x="714" y="190"/>
                            </a:lnTo>
                            <a:lnTo>
                              <a:pt x="682" y="192"/>
                            </a:lnTo>
                            <a:lnTo>
                              <a:pt x="655" y="198"/>
                            </a:lnTo>
                            <a:lnTo>
                              <a:pt x="627" y="207"/>
                            </a:lnTo>
                            <a:lnTo>
                              <a:pt x="600" y="216"/>
                            </a:lnTo>
                            <a:lnTo>
                              <a:pt x="570" y="227"/>
                            </a:lnTo>
                            <a:lnTo>
                              <a:pt x="541" y="238"/>
                            </a:lnTo>
                            <a:lnTo>
                              <a:pt x="517" y="248"/>
                            </a:lnTo>
                            <a:lnTo>
                              <a:pt x="489" y="259"/>
                            </a:lnTo>
                            <a:lnTo>
                              <a:pt x="467" y="272"/>
                            </a:lnTo>
                            <a:lnTo>
                              <a:pt x="447" y="283"/>
                            </a:lnTo>
                            <a:lnTo>
                              <a:pt x="426" y="295"/>
                            </a:lnTo>
                            <a:lnTo>
                              <a:pt x="404" y="308"/>
                            </a:lnTo>
                            <a:lnTo>
                              <a:pt x="387" y="324"/>
                            </a:lnTo>
                            <a:lnTo>
                              <a:pt x="366" y="346"/>
                            </a:lnTo>
                            <a:lnTo>
                              <a:pt x="350" y="365"/>
                            </a:lnTo>
                            <a:lnTo>
                              <a:pt x="335" y="381"/>
                            </a:lnTo>
                            <a:lnTo>
                              <a:pt x="319" y="403"/>
                            </a:lnTo>
                            <a:lnTo>
                              <a:pt x="307" y="424"/>
                            </a:lnTo>
                            <a:lnTo>
                              <a:pt x="295" y="448"/>
                            </a:lnTo>
                            <a:lnTo>
                              <a:pt x="283" y="470"/>
                            </a:lnTo>
                            <a:lnTo>
                              <a:pt x="273" y="494"/>
                            </a:lnTo>
                            <a:lnTo>
                              <a:pt x="268" y="517"/>
                            </a:lnTo>
                            <a:lnTo>
                              <a:pt x="262" y="539"/>
                            </a:lnTo>
                            <a:lnTo>
                              <a:pt x="258" y="564"/>
                            </a:lnTo>
                            <a:lnTo>
                              <a:pt x="255" y="587"/>
                            </a:lnTo>
                            <a:lnTo>
                              <a:pt x="252" y="617"/>
                            </a:lnTo>
                            <a:lnTo>
                              <a:pt x="251" y="645"/>
                            </a:lnTo>
                            <a:lnTo>
                              <a:pt x="250" y="672"/>
                            </a:lnTo>
                            <a:lnTo>
                              <a:pt x="248" y="702"/>
                            </a:lnTo>
                            <a:lnTo>
                              <a:pt x="5" y="700"/>
                            </a:lnTo>
                            <a:lnTo>
                              <a:pt x="1" y="675"/>
                            </a:lnTo>
                            <a:lnTo>
                              <a:pt x="0" y="651"/>
                            </a:lnTo>
                            <a:lnTo>
                              <a:pt x="2" y="623"/>
                            </a:lnTo>
                            <a:lnTo>
                              <a:pt x="5" y="589"/>
                            </a:lnTo>
                            <a:lnTo>
                              <a:pt x="8" y="558"/>
                            </a:lnTo>
                            <a:lnTo>
                              <a:pt x="11" y="533"/>
                            </a:lnTo>
                            <a:lnTo>
                              <a:pt x="17" y="509"/>
                            </a:lnTo>
                            <a:lnTo>
                              <a:pt x="23" y="485"/>
                            </a:lnTo>
                            <a:lnTo>
                              <a:pt x="33" y="457"/>
                            </a:lnTo>
                            <a:lnTo>
                              <a:pt x="42" y="430"/>
                            </a:lnTo>
                            <a:lnTo>
                              <a:pt x="51" y="407"/>
                            </a:lnTo>
                            <a:lnTo>
                              <a:pt x="62" y="384"/>
                            </a:lnTo>
                            <a:lnTo>
                              <a:pt x="73" y="360"/>
                            </a:lnTo>
                            <a:lnTo>
                              <a:pt x="86" y="339"/>
                            </a:lnTo>
                            <a:lnTo>
                              <a:pt x="100" y="315"/>
                            </a:lnTo>
                            <a:lnTo>
                              <a:pt x="117" y="290"/>
                            </a:lnTo>
                            <a:lnTo>
                              <a:pt x="134" y="265"/>
                            </a:lnTo>
                            <a:lnTo>
                              <a:pt x="151" y="244"/>
                            </a:lnTo>
                            <a:lnTo>
                              <a:pt x="170" y="219"/>
                            </a:lnTo>
                            <a:lnTo>
                              <a:pt x="190" y="200"/>
                            </a:lnTo>
                            <a:lnTo>
                              <a:pt x="215" y="179"/>
                            </a:lnTo>
                            <a:lnTo>
                              <a:pt x="240" y="159"/>
                            </a:lnTo>
                            <a:lnTo>
                              <a:pt x="266" y="137"/>
                            </a:lnTo>
                            <a:lnTo>
                              <a:pt x="291" y="120"/>
                            </a:lnTo>
                            <a:lnTo>
                              <a:pt x="315" y="103"/>
                            </a:lnTo>
                            <a:lnTo>
                              <a:pt x="338" y="90"/>
                            </a:lnTo>
                            <a:lnTo>
                              <a:pt x="362" y="77"/>
                            </a:lnTo>
                            <a:lnTo>
                              <a:pt x="384" y="64"/>
                            </a:lnTo>
                            <a:lnTo>
                              <a:pt x="410" y="52"/>
                            </a:lnTo>
                            <a:lnTo>
                              <a:pt x="438" y="43"/>
                            </a:lnTo>
                            <a:lnTo>
                              <a:pt x="469" y="36"/>
                            </a:lnTo>
                            <a:lnTo>
                              <a:pt x="501" y="29"/>
                            </a:lnTo>
                            <a:lnTo>
                              <a:pt x="533" y="24"/>
                            </a:lnTo>
                            <a:lnTo>
                              <a:pt x="572" y="19"/>
                            </a:lnTo>
                            <a:lnTo>
                              <a:pt x="611" y="14"/>
                            </a:lnTo>
                            <a:lnTo>
                              <a:pt x="645" y="9"/>
                            </a:lnTo>
                            <a:lnTo>
                              <a:pt x="680" y="5"/>
                            </a:lnTo>
                            <a:close/>
                          </a:path>
                        </a:pathLst>
                      </a:custGeom>
                      <a:solidFill>
                        <a:srgbClr val="800080"/>
                      </a:solidFill>
                      <a:ln w="9525">
                        <a:noFill/>
                        <a:round/>
                        <a:headEnd/>
                        <a:tailEnd/>
                      </a:ln>
                    </p:spPr>
                    <p:txBody>
                      <a:bodyPr/>
                      <a:lstStyle/>
                      <a:p>
                        <a:endParaRPr lang="cs-CZ"/>
                      </a:p>
                    </p:txBody>
                  </p:sp>
                  <p:grpSp>
                    <p:nvGrpSpPr>
                      <p:cNvPr id="22698" name="Group 174"/>
                      <p:cNvGrpSpPr>
                        <a:grpSpLocks/>
                      </p:cNvGrpSpPr>
                      <p:nvPr/>
                    </p:nvGrpSpPr>
                    <p:grpSpPr bwMode="auto">
                      <a:xfrm>
                        <a:off x="2089" y="1587"/>
                        <a:ext cx="198" cy="131"/>
                        <a:chOff x="2089" y="1587"/>
                        <a:chExt cx="198" cy="131"/>
                      </a:xfrm>
                    </p:grpSpPr>
                    <p:grpSp>
                      <p:nvGrpSpPr>
                        <p:cNvPr id="22707" name="Group 175"/>
                        <p:cNvGrpSpPr>
                          <a:grpSpLocks/>
                        </p:cNvGrpSpPr>
                        <p:nvPr/>
                      </p:nvGrpSpPr>
                      <p:grpSpPr bwMode="auto">
                        <a:xfrm>
                          <a:off x="2110" y="1599"/>
                          <a:ext cx="177" cy="119"/>
                          <a:chOff x="2110" y="1599"/>
                          <a:chExt cx="177" cy="119"/>
                        </a:xfrm>
                      </p:grpSpPr>
                      <p:sp>
                        <p:nvSpPr>
                          <p:cNvPr id="22661" name="Freeform 176"/>
                          <p:cNvSpPr>
                            <a:spLocks/>
                          </p:cNvSpPr>
                          <p:nvPr/>
                        </p:nvSpPr>
                        <p:spPr bwMode="auto">
                          <a:xfrm>
                            <a:off x="2110" y="1599"/>
                            <a:ext cx="177" cy="111"/>
                          </a:xfrm>
                          <a:custGeom>
                            <a:avLst/>
                            <a:gdLst>
                              <a:gd name="T0" fmla="*/ 4 w 883"/>
                              <a:gd name="T1" fmla="*/ 0 h 559"/>
                              <a:gd name="T2" fmla="*/ 4 w 883"/>
                              <a:gd name="T3" fmla="*/ 0 h 559"/>
                              <a:gd name="T4" fmla="*/ 5 w 883"/>
                              <a:gd name="T5" fmla="*/ 0 h 559"/>
                              <a:gd name="T6" fmla="*/ 5 w 883"/>
                              <a:gd name="T7" fmla="*/ 0 h 559"/>
                              <a:gd name="T8" fmla="*/ 6 w 883"/>
                              <a:gd name="T9" fmla="*/ 0 h 559"/>
                              <a:gd name="T10" fmla="*/ 6 w 883"/>
                              <a:gd name="T11" fmla="*/ 0 h 559"/>
                              <a:gd name="T12" fmla="*/ 7 w 883"/>
                              <a:gd name="T13" fmla="*/ 0 h 559"/>
                              <a:gd name="T14" fmla="*/ 7 w 883"/>
                              <a:gd name="T15" fmla="*/ 0 h 559"/>
                              <a:gd name="T16" fmla="*/ 7 w 883"/>
                              <a:gd name="T17" fmla="*/ 0 h 559"/>
                              <a:gd name="T18" fmla="*/ 7 w 883"/>
                              <a:gd name="T19" fmla="*/ 0 h 559"/>
                              <a:gd name="T20" fmla="*/ 6 w 883"/>
                              <a:gd name="T21" fmla="*/ 0 h 559"/>
                              <a:gd name="T22" fmla="*/ 6 w 883"/>
                              <a:gd name="T23" fmla="*/ 0 h 559"/>
                              <a:gd name="T24" fmla="*/ 6 w 883"/>
                              <a:gd name="T25" fmla="*/ 0 h 559"/>
                              <a:gd name="T26" fmla="*/ 5 w 883"/>
                              <a:gd name="T27" fmla="*/ 0 h 559"/>
                              <a:gd name="T28" fmla="*/ 5 w 883"/>
                              <a:gd name="T29" fmla="*/ 0 h 559"/>
                              <a:gd name="T30" fmla="*/ 4 w 883"/>
                              <a:gd name="T31" fmla="*/ 0 h 559"/>
                              <a:gd name="T32" fmla="*/ 4 w 883"/>
                              <a:gd name="T33" fmla="*/ 0 h 559"/>
                              <a:gd name="T34" fmla="*/ 3 w 883"/>
                              <a:gd name="T35" fmla="*/ 1 h 559"/>
                              <a:gd name="T36" fmla="*/ 3 w 883"/>
                              <a:gd name="T37" fmla="*/ 1 h 559"/>
                              <a:gd name="T38" fmla="*/ 2 w 883"/>
                              <a:gd name="T39" fmla="*/ 1 h 559"/>
                              <a:gd name="T40" fmla="*/ 2 w 883"/>
                              <a:gd name="T41" fmla="*/ 1 h 559"/>
                              <a:gd name="T42" fmla="*/ 2 w 883"/>
                              <a:gd name="T43" fmla="*/ 1 h 559"/>
                              <a:gd name="T44" fmla="*/ 1 w 883"/>
                              <a:gd name="T45" fmla="*/ 1 h 559"/>
                              <a:gd name="T46" fmla="*/ 1 w 883"/>
                              <a:gd name="T47" fmla="*/ 2 h 559"/>
                              <a:gd name="T48" fmla="*/ 1 w 883"/>
                              <a:gd name="T49" fmla="*/ 2 h 559"/>
                              <a:gd name="T50" fmla="*/ 1 w 883"/>
                              <a:gd name="T51" fmla="*/ 2 h 559"/>
                              <a:gd name="T52" fmla="*/ 0 w 883"/>
                              <a:gd name="T53" fmla="*/ 3 h 559"/>
                              <a:gd name="T54" fmla="*/ 0 w 883"/>
                              <a:gd name="T55" fmla="*/ 3 h 559"/>
                              <a:gd name="T56" fmla="*/ 0 w 883"/>
                              <a:gd name="T57" fmla="*/ 3 h 559"/>
                              <a:gd name="T58" fmla="*/ 0 w 883"/>
                              <a:gd name="T59" fmla="*/ 4 h 559"/>
                              <a:gd name="T60" fmla="*/ 0 w 883"/>
                              <a:gd name="T61" fmla="*/ 4 h 559"/>
                              <a:gd name="T62" fmla="*/ 0 w 883"/>
                              <a:gd name="T63" fmla="*/ 4 h 559"/>
                              <a:gd name="T64" fmla="*/ 0 w 883"/>
                              <a:gd name="T65" fmla="*/ 4 h 559"/>
                              <a:gd name="T66" fmla="*/ 0 w 883"/>
                              <a:gd name="T67" fmla="*/ 3 h 559"/>
                              <a:gd name="T68" fmla="*/ 0 w 883"/>
                              <a:gd name="T69" fmla="*/ 3 h 559"/>
                              <a:gd name="T70" fmla="*/ 0 w 883"/>
                              <a:gd name="T71" fmla="*/ 2 h 559"/>
                              <a:gd name="T72" fmla="*/ 0 w 883"/>
                              <a:gd name="T73" fmla="*/ 2 h 559"/>
                              <a:gd name="T74" fmla="*/ 1 w 883"/>
                              <a:gd name="T75" fmla="*/ 2 h 559"/>
                              <a:gd name="T76" fmla="*/ 1 w 883"/>
                              <a:gd name="T77" fmla="*/ 1 h 559"/>
                              <a:gd name="T78" fmla="*/ 1 w 883"/>
                              <a:gd name="T79" fmla="*/ 1 h 559"/>
                              <a:gd name="T80" fmla="*/ 2 w 883"/>
                              <a:gd name="T81" fmla="*/ 1 h 559"/>
                              <a:gd name="T82" fmla="*/ 2 w 883"/>
                              <a:gd name="T83" fmla="*/ 1 h 559"/>
                              <a:gd name="T84" fmla="*/ 3 w 883"/>
                              <a:gd name="T85" fmla="*/ 0 h 559"/>
                              <a:gd name="T86" fmla="*/ 3 w 883"/>
                              <a:gd name="T87" fmla="*/ 0 h 559"/>
                              <a:gd name="T88" fmla="*/ 4 w 883"/>
                              <a:gd name="T89" fmla="*/ 0 h 5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3"/>
                              <a:gd name="T136" fmla="*/ 0 h 559"/>
                              <a:gd name="T137" fmla="*/ 883 w 883"/>
                              <a:gd name="T138" fmla="*/ 559 h 5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3" h="559">
                                <a:moveTo>
                                  <a:pt x="450" y="11"/>
                                </a:moveTo>
                                <a:lnTo>
                                  <a:pt x="463" y="8"/>
                                </a:lnTo>
                                <a:lnTo>
                                  <a:pt x="490" y="5"/>
                                </a:lnTo>
                                <a:lnTo>
                                  <a:pt x="522" y="3"/>
                                </a:lnTo>
                                <a:lnTo>
                                  <a:pt x="552" y="1"/>
                                </a:lnTo>
                                <a:lnTo>
                                  <a:pt x="580" y="2"/>
                                </a:lnTo>
                                <a:lnTo>
                                  <a:pt x="610" y="3"/>
                                </a:lnTo>
                                <a:lnTo>
                                  <a:pt x="641" y="4"/>
                                </a:lnTo>
                                <a:lnTo>
                                  <a:pt x="669" y="6"/>
                                </a:lnTo>
                                <a:lnTo>
                                  <a:pt x="699" y="4"/>
                                </a:lnTo>
                                <a:lnTo>
                                  <a:pt x="727" y="3"/>
                                </a:lnTo>
                                <a:lnTo>
                                  <a:pt x="760" y="1"/>
                                </a:lnTo>
                                <a:lnTo>
                                  <a:pt x="791" y="0"/>
                                </a:lnTo>
                                <a:lnTo>
                                  <a:pt x="816" y="1"/>
                                </a:lnTo>
                                <a:lnTo>
                                  <a:pt x="840" y="2"/>
                                </a:lnTo>
                                <a:lnTo>
                                  <a:pt x="866" y="3"/>
                                </a:lnTo>
                                <a:lnTo>
                                  <a:pt x="883" y="6"/>
                                </a:lnTo>
                                <a:lnTo>
                                  <a:pt x="881" y="20"/>
                                </a:lnTo>
                                <a:lnTo>
                                  <a:pt x="878" y="32"/>
                                </a:lnTo>
                                <a:lnTo>
                                  <a:pt x="875" y="43"/>
                                </a:lnTo>
                                <a:lnTo>
                                  <a:pt x="811" y="44"/>
                                </a:lnTo>
                                <a:lnTo>
                                  <a:pt x="795" y="46"/>
                                </a:lnTo>
                                <a:lnTo>
                                  <a:pt x="773" y="45"/>
                                </a:lnTo>
                                <a:lnTo>
                                  <a:pt x="748" y="44"/>
                                </a:lnTo>
                                <a:lnTo>
                                  <a:pt x="723" y="46"/>
                                </a:lnTo>
                                <a:lnTo>
                                  <a:pt x="700" y="48"/>
                                </a:lnTo>
                                <a:lnTo>
                                  <a:pt x="673" y="49"/>
                                </a:lnTo>
                                <a:lnTo>
                                  <a:pt x="649" y="49"/>
                                </a:lnTo>
                                <a:lnTo>
                                  <a:pt x="620" y="46"/>
                                </a:lnTo>
                                <a:lnTo>
                                  <a:pt x="589" y="46"/>
                                </a:lnTo>
                                <a:lnTo>
                                  <a:pt x="560" y="44"/>
                                </a:lnTo>
                                <a:lnTo>
                                  <a:pt x="532" y="46"/>
                                </a:lnTo>
                                <a:lnTo>
                                  <a:pt x="502" y="49"/>
                                </a:lnTo>
                                <a:lnTo>
                                  <a:pt x="470" y="51"/>
                                </a:lnTo>
                                <a:lnTo>
                                  <a:pt x="442" y="57"/>
                                </a:lnTo>
                                <a:lnTo>
                                  <a:pt x="415" y="66"/>
                                </a:lnTo>
                                <a:lnTo>
                                  <a:pt x="387" y="75"/>
                                </a:lnTo>
                                <a:lnTo>
                                  <a:pt x="357" y="86"/>
                                </a:lnTo>
                                <a:lnTo>
                                  <a:pt x="329" y="96"/>
                                </a:lnTo>
                                <a:lnTo>
                                  <a:pt x="304" y="106"/>
                                </a:lnTo>
                                <a:lnTo>
                                  <a:pt x="277" y="117"/>
                                </a:lnTo>
                                <a:lnTo>
                                  <a:pt x="255" y="130"/>
                                </a:lnTo>
                                <a:lnTo>
                                  <a:pt x="235" y="140"/>
                                </a:lnTo>
                                <a:lnTo>
                                  <a:pt x="214" y="152"/>
                                </a:lnTo>
                                <a:lnTo>
                                  <a:pt x="193" y="165"/>
                                </a:lnTo>
                                <a:lnTo>
                                  <a:pt x="175" y="181"/>
                                </a:lnTo>
                                <a:lnTo>
                                  <a:pt x="155" y="203"/>
                                </a:lnTo>
                                <a:lnTo>
                                  <a:pt x="139" y="222"/>
                                </a:lnTo>
                                <a:lnTo>
                                  <a:pt x="123" y="238"/>
                                </a:lnTo>
                                <a:lnTo>
                                  <a:pt x="108" y="260"/>
                                </a:lnTo>
                                <a:lnTo>
                                  <a:pt x="96" y="281"/>
                                </a:lnTo>
                                <a:lnTo>
                                  <a:pt x="83" y="305"/>
                                </a:lnTo>
                                <a:lnTo>
                                  <a:pt x="71" y="328"/>
                                </a:lnTo>
                                <a:lnTo>
                                  <a:pt x="62" y="351"/>
                                </a:lnTo>
                                <a:lnTo>
                                  <a:pt x="56" y="375"/>
                                </a:lnTo>
                                <a:lnTo>
                                  <a:pt x="50" y="398"/>
                                </a:lnTo>
                                <a:lnTo>
                                  <a:pt x="45" y="421"/>
                                </a:lnTo>
                                <a:lnTo>
                                  <a:pt x="42" y="444"/>
                                </a:lnTo>
                                <a:lnTo>
                                  <a:pt x="39" y="474"/>
                                </a:lnTo>
                                <a:lnTo>
                                  <a:pt x="38" y="502"/>
                                </a:lnTo>
                                <a:lnTo>
                                  <a:pt x="37" y="529"/>
                                </a:lnTo>
                                <a:lnTo>
                                  <a:pt x="35" y="559"/>
                                </a:lnTo>
                                <a:lnTo>
                                  <a:pt x="8" y="553"/>
                                </a:lnTo>
                                <a:lnTo>
                                  <a:pt x="5" y="525"/>
                                </a:lnTo>
                                <a:lnTo>
                                  <a:pt x="3" y="501"/>
                                </a:lnTo>
                                <a:lnTo>
                                  <a:pt x="0" y="475"/>
                                </a:lnTo>
                                <a:lnTo>
                                  <a:pt x="1" y="444"/>
                                </a:lnTo>
                                <a:lnTo>
                                  <a:pt x="4" y="415"/>
                                </a:lnTo>
                                <a:lnTo>
                                  <a:pt x="10" y="380"/>
                                </a:lnTo>
                                <a:lnTo>
                                  <a:pt x="15" y="355"/>
                                </a:lnTo>
                                <a:lnTo>
                                  <a:pt x="23" y="329"/>
                                </a:lnTo>
                                <a:lnTo>
                                  <a:pt x="31" y="305"/>
                                </a:lnTo>
                                <a:lnTo>
                                  <a:pt x="41" y="283"/>
                                </a:lnTo>
                                <a:lnTo>
                                  <a:pt x="54" y="262"/>
                                </a:lnTo>
                                <a:lnTo>
                                  <a:pt x="68" y="238"/>
                                </a:lnTo>
                                <a:lnTo>
                                  <a:pt x="85" y="215"/>
                                </a:lnTo>
                                <a:lnTo>
                                  <a:pt x="103" y="193"/>
                                </a:lnTo>
                                <a:lnTo>
                                  <a:pt x="122" y="173"/>
                                </a:lnTo>
                                <a:lnTo>
                                  <a:pt x="142" y="151"/>
                                </a:lnTo>
                                <a:lnTo>
                                  <a:pt x="163" y="132"/>
                                </a:lnTo>
                                <a:lnTo>
                                  <a:pt x="186" y="114"/>
                                </a:lnTo>
                                <a:lnTo>
                                  <a:pt x="211" y="99"/>
                                </a:lnTo>
                                <a:lnTo>
                                  <a:pt x="239" y="85"/>
                                </a:lnTo>
                                <a:lnTo>
                                  <a:pt x="270" y="69"/>
                                </a:lnTo>
                                <a:lnTo>
                                  <a:pt x="300" y="59"/>
                                </a:lnTo>
                                <a:lnTo>
                                  <a:pt x="332" y="46"/>
                                </a:lnTo>
                                <a:lnTo>
                                  <a:pt x="367" y="34"/>
                                </a:lnTo>
                                <a:lnTo>
                                  <a:pt x="396" y="24"/>
                                </a:lnTo>
                                <a:lnTo>
                                  <a:pt x="426" y="16"/>
                                </a:lnTo>
                                <a:lnTo>
                                  <a:pt x="450" y="11"/>
                                </a:lnTo>
                                <a:close/>
                              </a:path>
                            </a:pathLst>
                          </a:custGeom>
                          <a:solidFill>
                            <a:srgbClr val="C000C0"/>
                          </a:solidFill>
                          <a:ln w="9525">
                            <a:noFill/>
                            <a:round/>
                            <a:headEnd/>
                            <a:tailEnd/>
                          </a:ln>
                        </p:spPr>
                        <p:txBody>
                          <a:bodyPr/>
                          <a:lstStyle/>
                          <a:p>
                            <a:endParaRPr lang="cs-CZ"/>
                          </a:p>
                        </p:txBody>
                      </p:sp>
                      <p:sp>
                        <p:nvSpPr>
                          <p:cNvPr id="22662" name="Freeform 177"/>
                          <p:cNvSpPr>
                            <a:spLocks/>
                          </p:cNvSpPr>
                          <p:nvPr/>
                        </p:nvSpPr>
                        <p:spPr bwMode="auto">
                          <a:xfrm>
                            <a:off x="2115" y="1606"/>
                            <a:ext cx="170" cy="112"/>
                          </a:xfrm>
                          <a:custGeom>
                            <a:avLst/>
                            <a:gdLst>
                              <a:gd name="T0" fmla="*/ 4 w 854"/>
                              <a:gd name="T1" fmla="*/ 0 h 560"/>
                              <a:gd name="T2" fmla="*/ 4 w 854"/>
                              <a:gd name="T3" fmla="*/ 0 h 560"/>
                              <a:gd name="T4" fmla="*/ 5 w 854"/>
                              <a:gd name="T5" fmla="*/ 0 h 560"/>
                              <a:gd name="T6" fmla="*/ 5 w 854"/>
                              <a:gd name="T7" fmla="*/ 0 h 560"/>
                              <a:gd name="T8" fmla="*/ 6 w 854"/>
                              <a:gd name="T9" fmla="*/ 0 h 560"/>
                              <a:gd name="T10" fmla="*/ 6 w 854"/>
                              <a:gd name="T11" fmla="*/ 0 h 560"/>
                              <a:gd name="T12" fmla="*/ 6 w 854"/>
                              <a:gd name="T13" fmla="*/ 0 h 560"/>
                              <a:gd name="T14" fmla="*/ 7 w 854"/>
                              <a:gd name="T15" fmla="*/ 0 h 560"/>
                              <a:gd name="T16" fmla="*/ 7 w 854"/>
                              <a:gd name="T17" fmla="*/ 0 h 560"/>
                              <a:gd name="T18" fmla="*/ 6 w 854"/>
                              <a:gd name="T19" fmla="*/ 0 h 560"/>
                              <a:gd name="T20" fmla="*/ 6 w 854"/>
                              <a:gd name="T21" fmla="*/ 0 h 560"/>
                              <a:gd name="T22" fmla="*/ 6 w 854"/>
                              <a:gd name="T23" fmla="*/ 0 h 560"/>
                              <a:gd name="T24" fmla="*/ 6 w 854"/>
                              <a:gd name="T25" fmla="*/ 0 h 560"/>
                              <a:gd name="T26" fmla="*/ 5 w 854"/>
                              <a:gd name="T27" fmla="*/ 0 h 560"/>
                              <a:gd name="T28" fmla="*/ 5 w 854"/>
                              <a:gd name="T29" fmla="*/ 0 h 560"/>
                              <a:gd name="T30" fmla="*/ 4 w 854"/>
                              <a:gd name="T31" fmla="*/ 0 h 560"/>
                              <a:gd name="T32" fmla="*/ 4 w 854"/>
                              <a:gd name="T33" fmla="*/ 0 h 560"/>
                              <a:gd name="T34" fmla="*/ 3 w 854"/>
                              <a:gd name="T35" fmla="*/ 1 h 560"/>
                              <a:gd name="T36" fmla="*/ 3 w 854"/>
                              <a:gd name="T37" fmla="*/ 1 h 560"/>
                              <a:gd name="T38" fmla="*/ 2 w 854"/>
                              <a:gd name="T39" fmla="*/ 1 h 560"/>
                              <a:gd name="T40" fmla="*/ 2 w 854"/>
                              <a:gd name="T41" fmla="*/ 1 h 560"/>
                              <a:gd name="T42" fmla="*/ 2 w 854"/>
                              <a:gd name="T43" fmla="*/ 1 h 560"/>
                              <a:gd name="T44" fmla="*/ 1 w 854"/>
                              <a:gd name="T45" fmla="*/ 1 h 560"/>
                              <a:gd name="T46" fmla="*/ 1 w 854"/>
                              <a:gd name="T47" fmla="*/ 2 h 560"/>
                              <a:gd name="T48" fmla="*/ 1 w 854"/>
                              <a:gd name="T49" fmla="*/ 2 h 560"/>
                              <a:gd name="T50" fmla="*/ 1 w 854"/>
                              <a:gd name="T51" fmla="*/ 2 h 560"/>
                              <a:gd name="T52" fmla="*/ 0 w 854"/>
                              <a:gd name="T53" fmla="*/ 3 h 560"/>
                              <a:gd name="T54" fmla="*/ 0 w 854"/>
                              <a:gd name="T55" fmla="*/ 3 h 560"/>
                              <a:gd name="T56" fmla="*/ 0 w 854"/>
                              <a:gd name="T57" fmla="*/ 4 h 560"/>
                              <a:gd name="T58" fmla="*/ 0 w 854"/>
                              <a:gd name="T59" fmla="*/ 4 h 560"/>
                              <a:gd name="T60" fmla="*/ 0 w 854"/>
                              <a:gd name="T61" fmla="*/ 4 h 560"/>
                              <a:gd name="T62" fmla="*/ 0 w 854"/>
                              <a:gd name="T63" fmla="*/ 4 h 560"/>
                              <a:gd name="T64" fmla="*/ 0 w 854"/>
                              <a:gd name="T65" fmla="*/ 4 h 560"/>
                              <a:gd name="T66" fmla="*/ 0 w 854"/>
                              <a:gd name="T67" fmla="*/ 3 h 560"/>
                              <a:gd name="T68" fmla="*/ 0 w 854"/>
                              <a:gd name="T69" fmla="*/ 3 h 560"/>
                              <a:gd name="T70" fmla="*/ 0 w 854"/>
                              <a:gd name="T71" fmla="*/ 2 h 560"/>
                              <a:gd name="T72" fmla="*/ 0 w 854"/>
                              <a:gd name="T73" fmla="*/ 2 h 560"/>
                              <a:gd name="T74" fmla="*/ 1 w 854"/>
                              <a:gd name="T75" fmla="*/ 2 h 560"/>
                              <a:gd name="T76" fmla="*/ 1 w 854"/>
                              <a:gd name="T77" fmla="*/ 1 h 560"/>
                              <a:gd name="T78" fmla="*/ 1 w 854"/>
                              <a:gd name="T79" fmla="*/ 1 h 560"/>
                              <a:gd name="T80" fmla="*/ 2 w 854"/>
                              <a:gd name="T81" fmla="*/ 1 h 560"/>
                              <a:gd name="T82" fmla="*/ 2 w 854"/>
                              <a:gd name="T83" fmla="*/ 1 h 560"/>
                              <a:gd name="T84" fmla="*/ 3 w 854"/>
                              <a:gd name="T85" fmla="*/ 0 h 560"/>
                              <a:gd name="T86" fmla="*/ 3 w 854"/>
                              <a:gd name="T87" fmla="*/ 0 h 560"/>
                              <a:gd name="T88" fmla="*/ 4 w 854"/>
                              <a:gd name="T89" fmla="*/ 0 h 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4"/>
                              <a:gd name="T136" fmla="*/ 0 h 560"/>
                              <a:gd name="T137" fmla="*/ 854 w 854"/>
                              <a:gd name="T138" fmla="*/ 560 h 5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4" h="560">
                                <a:moveTo>
                                  <a:pt x="450" y="12"/>
                                </a:moveTo>
                                <a:lnTo>
                                  <a:pt x="462" y="8"/>
                                </a:lnTo>
                                <a:lnTo>
                                  <a:pt x="490" y="6"/>
                                </a:lnTo>
                                <a:lnTo>
                                  <a:pt x="522" y="4"/>
                                </a:lnTo>
                                <a:lnTo>
                                  <a:pt x="550" y="2"/>
                                </a:lnTo>
                                <a:lnTo>
                                  <a:pt x="580" y="3"/>
                                </a:lnTo>
                                <a:lnTo>
                                  <a:pt x="610" y="4"/>
                                </a:lnTo>
                                <a:lnTo>
                                  <a:pt x="640" y="5"/>
                                </a:lnTo>
                                <a:lnTo>
                                  <a:pt x="669" y="7"/>
                                </a:lnTo>
                                <a:lnTo>
                                  <a:pt x="698" y="5"/>
                                </a:lnTo>
                                <a:lnTo>
                                  <a:pt x="726" y="4"/>
                                </a:lnTo>
                                <a:lnTo>
                                  <a:pt x="760" y="2"/>
                                </a:lnTo>
                                <a:lnTo>
                                  <a:pt x="791" y="1"/>
                                </a:lnTo>
                                <a:lnTo>
                                  <a:pt x="815" y="2"/>
                                </a:lnTo>
                                <a:lnTo>
                                  <a:pt x="840" y="3"/>
                                </a:lnTo>
                                <a:lnTo>
                                  <a:pt x="854" y="0"/>
                                </a:lnTo>
                                <a:lnTo>
                                  <a:pt x="849" y="13"/>
                                </a:lnTo>
                                <a:lnTo>
                                  <a:pt x="841" y="25"/>
                                </a:lnTo>
                                <a:lnTo>
                                  <a:pt x="830" y="34"/>
                                </a:lnTo>
                                <a:lnTo>
                                  <a:pt x="821" y="40"/>
                                </a:lnTo>
                                <a:lnTo>
                                  <a:pt x="811" y="45"/>
                                </a:lnTo>
                                <a:lnTo>
                                  <a:pt x="795" y="47"/>
                                </a:lnTo>
                                <a:lnTo>
                                  <a:pt x="772" y="46"/>
                                </a:lnTo>
                                <a:lnTo>
                                  <a:pt x="748" y="45"/>
                                </a:lnTo>
                                <a:lnTo>
                                  <a:pt x="722" y="47"/>
                                </a:lnTo>
                                <a:lnTo>
                                  <a:pt x="700" y="48"/>
                                </a:lnTo>
                                <a:lnTo>
                                  <a:pt x="673" y="50"/>
                                </a:lnTo>
                                <a:lnTo>
                                  <a:pt x="647" y="50"/>
                                </a:lnTo>
                                <a:lnTo>
                                  <a:pt x="620" y="47"/>
                                </a:lnTo>
                                <a:lnTo>
                                  <a:pt x="588" y="47"/>
                                </a:lnTo>
                                <a:lnTo>
                                  <a:pt x="558" y="45"/>
                                </a:lnTo>
                                <a:lnTo>
                                  <a:pt x="532" y="47"/>
                                </a:lnTo>
                                <a:lnTo>
                                  <a:pt x="501" y="50"/>
                                </a:lnTo>
                                <a:lnTo>
                                  <a:pt x="469" y="51"/>
                                </a:lnTo>
                                <a:lnTo>
                                  <a:pt x="442" y="57"/>
                                </a:lnTo>
                                <a:lnTo>
                                  <a:pt x="414" y="66"/>
                                </a:lnTo>
                                <a:lnTo>
                                  <a:pt x="387" y="75"/>
                                </a:lnTo>
                                <a:lnTo>
                                  <a:pt x="357" y="86"/>
                                </a:lnTo>
                                <a:lnTo>
                                  <a:pt x="328" y="97"/>
                                </a:lnTo>
                                <a:lnTo>
                                  <a:pt x="304" y="107"/>
                                </a:lnTo>
                                <a:lnTo>
                                  <a:pt x="276" y="118"/>
                                </a:lnTo>
                                <a:lnTo>
                                  <a:pt x="254" y="131"/>
                                </a:lnTo>
                                <a:lnTo>
                                  <a:pt x="234" y="141"/>
                                </a:lnTo>
                                <a:lnTo>
                                  <a:pt x="214" y="153"/>
                                </a:lnTo>
                                <a:lnTo>
                                  <a:pt x="192" y="166"/>
                                </a:lnTo>
                                <a:lnTo>
                                  <a:pt x="175" y="182"/>
                                </a:lnTo>
                                <a:lnTo>
                                  <a:pt x="154" y="204"/>
                                </a:lnTo>
                                <a:lnTo>
                                  <a:pt x="138" y="223"/>
                                </a:lnTo>
                                <a:lnTo>
                                  <a:pt x="123" y="239"/>
                                </a:lnTo>
                                <a:lnTo>
                                  <a:pt x="107" y="261"/>
                                </a:lnTo>
                                <a:lnTo>
                                  <a:pt x="95" y="282"/>
                                </a:lnTo>
                                <a:lnTo>
                                  <a:pt x="83" y="306"/>
                                </a:lnTo>
                                <a:lnTo>
                                  <a:pt x="71" y="328"/>
                                </a:lnTo>
                                <a:lnTo>
                                  <a:pt x="61" y="352"/>
                                </a:lnTo>
                                <a:lnTo>
                                  <a:pt x="55" y="375"/>
                                </a:lnTo>
                                <a:lnTo>
                                  <a:pt x="49" y="398"/>
                                </a:lnTo>
                                <a:lnTo>
                                  <a:pt x="45" y="422"/>
                                </a:lnTo>
                                <a:lnTo>
                                  <a:pt x="42" y="445"/>
                                </a:lnTo>
                                <a:lnTo>
                                  <a:pt x="39" y="475"/>
                                </a:lnTo>
                                <a:lnTo>
                                  <a:pt x="38" y="503"/>
                                </a:lnTo>
                                <a:lnTo>
                                  <a:pt x="37" y="530"/>
                                </a:lnTo>
                                <a:lnTo>
                                  <a:pt x="35" y="560"/>
                                </a:lnTo>
                                <a:lnTo>
                                  <a:pt x="7" y="554"/>
                                </a:lnTo>
                                <a:lnTo>
                                  <a:pt x="4" y="526"/>
                                </a:lnTo>
                                <a:lnTo>
                                  <a:pt x="2" y="502"/>
                                </a:lnTo>
                                <a:lnTo>
                                  <a:pt x="0" y="476"/>
                                </a:lnTo>
                                <a:lnTo>
                                  <a:pt x="1" y="445"/>
                                </a:lnTo>
                                <a:lnTo>
                                  <a:pt x="3" y="416"/>
                                </a:lnTo>
                                <a:lnTo>
                                  <a:pt x="9" y="380"/>
                                </a:lnTo>
                                <a:lnTo>
                                  <a:pt x="14" y="356"/>
                                </a:lnTo>
                                <a:lnTo>
                                  <a:pt x="22" y="330"/>
                                </a:lnTo>
                                <a:lnTo>
                                  <a:pt x="31" y="306"/>
                                </a:lnTo>
                                <a:lnTo>
                                  <a:pt x="41" y="284"/>
                                </a:lnTo>
                                <a:lnTo>
                                  <a:pt x="53" y="263"/>
                                </a:lnTo>
                                <a:lnTo>
                                  <a:pt x="67" y="239"/>
                                </a:lnTo>
                                <a:lnTo>
                                  <a:pt x="85" y="216"/>
                                </a:lnTo>
                                <a:lnTo>
                                  <a:pt x="102" y="194"/>
                                </a:lnTo>
                                <a:lnTo>
                                  <a:pt x="122" y="174"/>
                                </a:lnTo>
                                <a:lnTo>
                                  <a:pt x="141" y="152"/>
                                </a:lnTo>
                                <a:lnTo>
                                  <a:pt x="163" y="133"/>
                                </a:lnTo>
                                <a:lnTo>
                                  <a:pt x="185" y="115"/>
                                </a:lnTo>
                                <a:lnTo>
                                  <a:pt x="211" y="100"/>
                                </a:lnTo>
                                <a:lnTo>
                                  <a:pt x="237" y="85"/>
                                </a:lnTo>
                                <a:lnTo>
                                  <a:pt x="270" y="69"/>
                                </a:lnTo>
                                <a:lnTo>
                                  <a:pt x="300" y="59"/>
                                </a:lnTo>
                                <a:lnTo>
                                  <a:pt x="331" y="47"/>
                                </a:lnTo>
                                <a:lnTo>
                                  <a:pt x="366" y="35"/>
                                </a:lnTo>
                                <a:lnTo>
                                  <a:pt x="396" y="25"/>
                                </a:lnTo>
                                <a:lnTo>
                                  <a:pt x="425" y="17"/>
                                </a:lnTo>
                                <a:lnTo>
                                  <a:pt x="450" y="12"/>
                                </a:lnTo>
                                <a:close/>
                              </a:path>
                            </a:pathLst>
                          </a:custGeom>
                          <a:solidFill>
                            <a:srgbClr val="600060"/>
                          </a:solidFill>
                          <a:ln w="9525">
                            <a:noFill/>
                            <a:round/>
                            <a:headEnd/>
                            <a:tailEnd/>
                          </a:ln>
                        </p:spPr>
                        <p:txBody>
                          <a:bodyPr/>
                          <a:lstStyle/>
                          <a:p>
                            <a:endParaRPr lang="cs-CZ"/>
                          </a:p>
                        </p:txBody>
                      </p:sp>
                    </p:grpSp>
                    <p:sp>
                      <p:nvSpPr>
                        <p:cNvPr id="22660" name="Freeform 178"/>
                        <p:cNvSpPr>
                          <a:spLocks/>
                        </p:cNvSpPr>
                        <p:nvPr/>
                      </p:nvSpPr>
                      <p:spPr bwMode="auto">
                        <a:xfrm>
                          <a:off x="2089" y="1587"/>
                          <a:ext cx="180" cy="109"/>
                        </a:xfrm>
                        <a:custGeom>
                          <a:avLst/>
                          <a:gdLst>
                            <a:gd name="T0" fmla="*/ 7 w 901"/>
                            <a:gd name="T1" fmla="*/ 0 h 544"/>
                            <a:gd name="T2" fmla="*/ 7 w 901"/>
                            <a:gd name="T3" fmla="*/ 0 h 544"/>
                            <a:gd name="T4" fmla="*/ 7 w 901"/>
                            <a:gd name="T5" fmla="*/ 0 h 544"/>
                            <a:gd name="T6" fmla="*/ 6 w 901"/>
                            <a:gd name="T7" fmla="*/ 0 h 544"/>
                            <a:gd name="T8" fmla="*/ 6 w 901"/>
                            <a:gd name="T9" fmla="*/ 0 h 544"/>
                            <a:gd name="T10" fmla="*/ 6 w 901"/>
                            <a:gd name="T11" fmla="*/ 0 h 544"/>
                            <a:gd name="T12" fmla="*/ 5 w 901"/>
                            <a:gd name="T13" fmla="*/ 0 h 544"/>
                            <a:gd name="T14" fmla="*/ 5 w 901"/>
                            <a:gd name="T15" fmla="*/ 0 h 544"/>
                            <a:gd name="T16" fmla="*/ 5 w 901"/>
                            <a:gd name="T17" fmla="*/ 0 h 544"/>
                            <a:gd name="T18" fmla="*/ 4 w 901"/>
                            <a:gd name="T19" fmla="*/ 0 h 544"/>
                            <a:gd name="T20" fmla="*/ 4 w 901"/>
                            <a:gd name="T21" fmla="*/ 0 h 544"/>
                            <a:gd name="T22" fmla="*/ 4 w 901"/>
                            <a:gd name="T23" fmla="*/ 0 h 544"/>
                            <a:gd name="T24" fmla="*/ 3 w 901"/>
                            <a:gd name="T25" fmla="*/ 0 h 544"/>
                            <a:gd name="T26" fmla="*/ 3 w 901"/>
                            <a:gd name="T27" fmla="*/ 0 h 544"/>
                            <a:gd name="T28" fmla="*/ 3 w 901"/>
                            <a:gd name="T29" fmla="*/ 0 h 544"/>
                            <a:gd name="T30" fmla="*/ 3 w 901"/>
                            <a:gd name="T31" fmla="*/ 0 h 544"/>
                            <a:gd name="T32" fmla="*/ 3 w 901"/>
                            <a:gd name="T33" fmla="*/ 1 h 544"/>
                            <a:gd name="T34" fmla="*/ 2 w 901"/>
                            <a:gd name="T35" fmla="*/ 1 h 544"/>
                            <a:gd name="T36" fmla="*/ 2 w 901"/>
                            <a:gd name="T37" fmla="*/ 1 h 544"/>
                            <a:gd name="T38" fmla="*/ 2 w 901"/>
                            <a:gd name="T39" fmla="*/ 1 h 544"/>
                            <a:gd name="T40" fmla="*/ 2 w 901"/>
                            <a:gd name="T41" fmla="*/ 1 h 544"/>
                            <a:gd name="T42" fmla="*/ 2 w 901"/>
                            <a:gd name="T43" fmla="*/ 1 h 544"/>
                            <a:gd name="T44" fmla="*/ 1 w 901"/>
                            <a:gd name="T45" fmla="*/ 1 h 544"/>
                            <a:gd name="T46" fmla="*/ 1 w 901"/>
                            <a:gd name="T47" fmla="*/ 1 h 544"/>
                            <a:gd name="T48" fmla="*/ 1 w 901"/>
                            <a:gd name="T49" fmla="*/ 2 h 544"/>
                            <a:gd name="T50" fmla="*/ 1 w 901"/>
                            <a:gd name="T51" fmla="*/ 2 h 544"/>
                            <a:gd name="T52" fmla="*/ 1 w 901"/>
                            <a:gd name="T53" fmla="*/ 2 h 544"/>
                            <a:gd name="T54" fmla="*/ 1 w 901"/>
                            <a:gd name="T55" fmla="*/ 2 h 544"/>
                            <a:gd name="T56" fmla="*/ 1 w 901"/>
                            <a:gd name="T57" fmla="*/ 2 h 544"/>
                            <a:gd name="T58" fmla="*/ 1 w 901"/>
                            <a:gd name="T59" fmla="*/ 2 h 544"/>
                            <a:gd name="T60" fmla="*/ 0 w 901"/>
                            <a:gd name="T61" fmla="*/ 3 h 544"/>
                            <a:gd name="T62" fmla="*/ 0 w 901"/>
                            <a:gd name="T63" fmla="*/ 3 h 544"/>
                            <a:gd name="T64" fmla="*/ 0 w 901"/>
                            <a:gd name="T65" fmla="*/ 3 h 544"/>
                            <a:gd name="T66" fmla="*/ 0 w 901"/>
                            <a:gd name="T67" fmla="*/ 3 h 544"/>
                            <a:gd name="T68" fmla="*/ 0 w 901"/>
                            <a:gd name="T69" fmla="*/ 3 h 544"/>
                            <a:gd name="T70" fmla="*/ 0 w 901"/>
                            <a:gd name="T71" fmla="*/ 4 h 544"/>
                            <a:gd name="T72" fmla="*/ 0 w 901"/>
                            <a:gd name="T73" fmla="*/ 4 h 544"/>
                            <a:gd name="T74" fmla="*/ 0 w 901"/>
                            <a:gd name="T75" fmla="*/ 4 h 544"/>
                            <a:gd name="T76" fmla="*/ 0 w 901"/>
                            <a:gd name="T77" fmla="*/ 4 h 5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1"/>
                            <a:gd name="T118" fmla="*/ 0 h 544"/>
                            <a:gd name="T119" fmla="*/ 901 w 901"/>
                            <a:gd name="T120" fmla="*/ 544 h 5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1" h="544">
                              <a:moveTo>
                                <a:pt x="901" y="6"/>
                              </a:moveTo>
                              <a:lnTo>
                                <a:pt x="865" y="3"/>
                              </a:lnTo>
                              <a:lnTo>
                                <a:pt x="836" y="2"/>
                              </a:lnTo>
                              <a:lnTo>
                                <a:pt x="796" y="1"/>
                              </a:lnTo>
                              <a:lnTo>
                                <a:pt x="756" y="0"/>
                              </a:lnTo>
                              <a:lnTo>
                                <a:pt x="709" y="1"/>
                              </a:lnTo>
                              <a:lnTo>
                                <a:pt x="660" y="2"/>
                              </a:lnTo>
                              <a:lnTo>
                                <a:pt x="615" y="4"/>
                              </a:lnTo>
                              <a:lnTo>
                                <a:pt x="578" y="7"/>
                              </a:lnTo>
                              <a:lnTo>
                                <a:pt x="536" y="12"/>
                              </a:lnTo>
                              <a:lnTo>
                                <a:pt x="490" y="18"/>
                              </a:lnTo>
                              <a:lnTo>
                                <a:pt x="461" y="24"/>
                              </a:lnTo>
                              <a:lnTo>
                                <a:pt x="437" y="31"/>
                              </a:lnTo>
                              <a:lnTo>
                                <a:pt x="411" y="37"/>
                              </a:lnTo>
                              <a:lnTo>
                                <a:pt x="385" y="45"/>
                              </a:lnTo>
                              <a:lnTo>
                                <a:pt x="357" y="55"/>
                              </a:lnTo>
                              <a:lnTo>
                                <a:pt x="326" y="70"/>
                              </a:lnTo>
                              <a:lnTo>
                                <a:pt x="299" y="82"/>
                              </a:lnTo>
                              <a:lnTo>
                                <a:pt x="274" y="94"/>
                              </a:lnTo>
                              <a:lnTo>
                                <a:pt x="254" y="107"/>
                              </a:lnTo>
                              <a:lnTo>
                                <a:pt x="233" y="123"/>
                              </a:lnTo>
                              <a:lnTo>
                                <a:pt x="212" y="139"/>
                              </a:lnTo>
                              <a:lnTo>
                                <a:pt x="186" y="160"/>
                              </a:lnTo>
                              <a:lnTo>
                                <a:pt x="163" y="180"/>
                              </a:lnTo>
                              <a:lnTo>
                                <a:pt x="146" y="196"/>
                              </a:lnTo>
                              <a:lnTo>
                                <a:pt x="130" y="212"/>
                              </a:lnTo>
                              <a:lnTo>
                                <a:pt x="112" y="231"/>
                              </a:lnTo>
                              <a:lnTo>
                                <a:pt x="96" y="246"/>
                              </a:lnTo>
                              <a:lnTo>
                                <a:pt x="81" y="266"/>
                              </a:lnTo>
                              <a:lnTo>
                                <a:pt x="69" y="287"/>
                              </a:lnTo>
                              <a:lnTo>
                                <a:pt x="56" y="315"/>
                              </a:lnTo>
                              <a:lnTo>
                                <a:pt x="43" y="343"/>
                              </a:lnTo>
                              <a:lnTo>
                                <a:pt x="33" y="369"/>
                              </a:lnTo>
                              <a:lnTo>
                                <a:pt x="24" y="394"/>
                              </a:lnTo>
                              <a:lnTo>
                                <a:pt x="17" y="419"/>
                              </a:lnTo>
                              <a:lnTo>
                                <a:pt x="9" y="451"/>
                              </a:lnTo>
                              <a:lnTo>
                                <a:pt x="5" y="480"/>
                              </a:lnTo>
                              <a:lnTo>
                                <a:pt x="1" y="509"/>
                              </a:lnTo>
                              <a:lnTo>
                                <a:pt x="0" y="544"/>
                              </a:lnTo>
                            </a:path>
                          </a:pathLst>
                        </a:custGeom>
                        <a:noFill/>
                        <a:ln w="4763">
                          <a:solidFill>
                            <a:srgbClr val="FFC0FF"/>
                          </a:solidFill>
                          <a:round/>
                          <a:headEnd/>
                          <a:tailEnd/>
                        </a:ln>
                      </p:spPr>
                      <p:txBody>
                        <a:bodyPr/>
                        <a:lstStyle/>
                        <a:p>
                          <a:endParaRPr lang="cs-CZ"/>
                        </a:p>
                      </p:txBody>
                    </p:sp>
                  </p:grpSp>
                </p:grpSp>
                <p:grpSp>
                  <p:nvGrpSpPr>
                    <p:cNvPr id="22708" name="Group 179"/>
                    <p:cNvGrpSpPr>
                      <a:grpSpLocks/>
                    </p:cNvGrpSpPr>
                    <p:nvPr/>
                  </p:nvGrpSpPr>
                  <p:grpSpPr bwMode="auto">
                    <a:xfrm>
                      <a:off x="2073" y="1705"/>
                      <a:ext cx="48" cy="24"/>
                      <a:chOff x="2073" y="1705"/>
                      <a:chExt cx="48" cy="24"/>
                    </a:xfrm>
                  </p:grpSpPr>
                  <p:sp>
                    <p:nvSpPr>
                      <p:cNvPr id="22655" name="Oval 180"/>
                      <p:cNvSpPr>
                        <a:spLocks noChangeArrowheads="1"/>
                      </p:cNvSpPr>
                      <p:nvPr/>
                    </p:nvSpPr>
                    <p:spPr bwMode="auto">
                      <a:xfrm>
                        <a:off x="2073" y="1705"/>
                        <a:ext cx="48" cy="24"/>
                      </a:xfrm>
                      <a:prstGeom prst="ellipse">
                        <a:avLst/>
                      </a:prstGeom>
                      <a:solidFill>
                        <a:srgbClr val="FF00FF"/>
                      </a:solidFill>
                      <a:ln w="3175">
                        <a:solidFill>
                          <a:srgbClr val="400040"/>
                        </a:solidFill>
                        <a:round/>
                        <a:headEnd/>
                        <a:tailEnd/>
                      </a:ln>
                    </p:spPr>
                    <p:txBody>
                      <a:bodyPr/>
                      <a:lstStyle/>
                      <a:p>
                        <a:endParaRPr lang="cs-CZ"/>
                      </a:p>
                    </p:txBody>
                  </p:sp>
                  <p:sp>
                    <p:nvSpPr>
                      <p:cNvPr id="22656" name="Oval 181"/>
                      <p:cNvSpPr>
                        <a:spLocks noChangeArrowheads="1"/>
                      </p:cNvSpPr>
                      <p:nvPr/>
                    </p:nvSpPr>
                    <p:spPr bwMode="auto">
                      <a:xfrm>
                        <a:off x="2077" y="1708"/>
                        <a:ext cx="39" cy="18"/>
                      </a:xfrm>
                      <a:prstGeom prst="ellipse">
                        <a:avLst/>
                      </a:prstGeom>
                      <a:solidFill>
                        <a:srgbClr val="600060"/>
                      </a:solidFill>
                      <a:ln w="3175">
                        <a:solidFill>
                          <a:srgbClr val="400040"/>
                        </a:solidFill>
                        <a:round/>
                        <a:headEnd/>
                        <a:tailEnd/>
                      </a:ln>
                    </p:spPr>
                    <p:txBody>
                      <a:bodyPr/>
                      <a:lstStyle/>
                      <a:p>
                        <a:endParaRPr lang="cs-CZ"/>
                      </a:p>
                    </p:txBody>
                  </p:sp>
                </p:grpSp>
              </p:grpSp>
            </p:grpSp>
          </p:grpSp>
          <p:grpSp>
            <p:nvGrpSpPr>
              <p:cNvPr id="22709" name="Group 182"/>
              <p:cNvGrpSpPr>
                <a:grpSpLocks/>
              </p:cNvGrpSpPr>
              <p:nvPr/>
            </p:nvGrpSpPr>
            <p:grpSpPr bwMode="auto">
              <a:xfrm>
                <a:off x="2009" y="1688"/>
                <a:ext cx="82" cy="250"/>
                <a:chOff x="2009" y="1688"/>
                <a:chExt cx="82" cy="250"/>
              </a:xfrm>
            </p:grpSpPr>
            <p:grpSp>
              <p:nvGrpSpPr>
                <p:cNvPr id="22710" name="Group 183"/>
                <p:cNvGrpSpPr>
                  <a:grpSpLocks/>
                </p:cNvGrpSpPr>
                <p:nvPr/>
              </p:nvGrpSpPr>
              <p:grpSpPr bwMode="auto">
                <a:xfrm>
                  <a:off x="2009" y="1698"/>
                  <a:ext cx="82" cy="240"/>
                  <a:chOff x="2009" y="1698"/>
                  <a:chExt cx="82" cy="240"/>
                </a:xfrm>
              </p:grpSpPr>
              <p:sp>
                <p:nvSpPr>
                  <p:cNvPr id="22641" name="Freeform 184"/>
                  <p:cNvSpPr>
                    <a:spLocks/>
                  </p:cNvSpPr>
                  <p:nvPr/>
                </p:nvSpPr>
                <p:spPr bwMode="auto">
                  <a:xfrm>
                    <a:off x="2009" y="1698"/>
                    <a:ext cx="82" cy="240"/>
                  </a:xfrm>
                  <a:custGeom>
                    <a:avLst/>
                    <a:gdLst>
                      <a:gd name="T0" fmla="*/ 0 w 410"/>
                      <a:gd name="T1" fmla="*/ 0 h 1199"/>
                      <a:gd name="T2" fmla="*/ 0 w 410"/>
                      <a:gd name="T3" fmla="*/ 1 h 1199"/>
                      <a:gd name="T4" fmla="*/ 0 w 410"/>
                      <a:gd name="T5" fmla="*/ 1 h 1199"/>
                      <a:gd name="T6" fmla="*/ 0 w 410"/>
                      <a:gd name="T7" fmla="*/ 2 h 1199"/>
                      <a:gd name="T8" fmla="*/ 0 w 410"/>
                      <a:gd name="T9" fmla="*/ 3 h 1199"/>
                      <a:gd name="T10" fmla="*/ 1 w 410"/>
                      <a:gd name="T11" fmla="*/ 3 h 1199"/>
                      <a:gd name="T12" fmla="*/ 1 w 410"/>
                      <a:gd name="T13" fmla="*/ 4 h 1199"/>
                      <a:gd name="T14" fmla="*/ 1 w 410"/>
                      <a:gd name="T15" fmla="*/ 4 h 1199"/>
                      <a:gd name="T16" fmla="*/ 1 w 410"/>
                      <a:gd name="T17" fmla="*/ 5 h 1199"/>
                      <a:gd name="T18" fmla="*/ 1 w 410"/>
                      <a:gd name="T19" fmla="*/ 6 h 1199"/>
                      <a:gd name="T20" fmla="*/ 1 w 410"/>
                      <a:gd name="T21" fmla="*/ 6 h 1199"/>
                      <a:gd name="T22" fmla="*/ 1 w 410"/>
                      <a:gd name="T23" fmla="*/ 7 h 1199"/>
                      <a:gd name="T24" fmla="*/ 1 w 410"/>
                      <a:gd name="T25" fmla="*/ 8 h 1199"/>
                      <a:gd name="T26" fmla="*/ 1 w 410"/>
                      <a:gd name="T27" fmla="*/ 8 h 1199"/>
                      <a:gd name="T28" fmla="*/ 1 w 410"/>
                      <a:gd name="T29" fmla="*/ 9 h 1199"/>
                      <a:gd name="T30" fmla="*/ 1 w 410"/>
                      <a:gd name="T31" fmla="*/ 9 h 1199"/>
                      <a:gd name="T32" fmla="*/ 1 w 410"/>
                      <a:gd name="T33" fmla="*/ 9 h 1199"/>
                      <a:gd name="T34" fmla="*/ 2 w 410"/>
                      <a:gd name="T35" fmla="*/ 9 h 1199"/>
                      <a:gd name="T36" fmla="*/ 2 w 410"/>
                      <a:gd name="T37" fmla="*/ 10 h 1199"/>
                      <a:gd name="T38" fmla="*/ 2 w 410"/>
                      <a:gd name="T39" fmla="*/ 10 h 1199"/>
                      <a:gd name="T40" fmla="*/ 3 w 410"/>
                      <a:gd name="T41" fmla="*/ 10 h 1199"/>
                      <a:gd name="T42" fmla="*/ 3 w 410"/>
                      <a:gd name="T43" fmla="*/ 10 h 1199"/>
                      <a:gd name="T44" fmla="*/ 3 w 410"/>
                      <a:gd name="T45" fmla="*/ 9 h 1199"/>
                      <a:gd name="T46" fmla="*/ 3 w 410"/>
                      <a:gd name="T47" fmla="*/ 9 h 1199"/>
                      <a:gd name="T48" fmla="*/ 3 w 410"/>
                      <a:gd name="T49" fmla="*/ 9 h 1199"/>
                      <a:gd name="T50" fmla="*/ 3 w 410"/>
                      <a:gd name="T51" fmla="*/ 8 h 1199"/>
                      <a:gd name="T52" fmla="*/ 3 w 410"/>
                      <a:gd name="T53" fmla="*/ 8 h 1199"/>
                      <a:gd name="T54" fmla="*/ 3 w 410"/>
                      <a:gd name="T55" fmla="*/ 7 h 1199"/>
                      <a:gd name="T56" fmla="*/ 3 w 410"/>
                      <a:gd name="T57" fmla="*/ 7 h 1199"/>
                      <a:gd name="T58" fmla="*/ 3 w 410"/>
                      <a:gd name="T59" fmla="*/ 6 h 1199"/>
                      <a:gd name="T60" fmla="*/ 3 w 410"/>
                      <a:gd name="T61" fmla="*/ 6 h 1199"/>
                      <a:gd name="T62" fmla="*/ 3 w 410"/>
                      <a:gd name="T63" fmla="*/ 5 h 1199"/>
                      <a:gd name="T64" fmla="*/ 3 w 410"/>
                      <a:gd name="T65" fmla="*/ 4 h 1199"/>
                      <a:gd name="T66" fmla="*/ 3 w 410"/>
                      <a:gd name="T67" fmla="*/ 4 h 1199"/>
                      <a:gd name="T68" fmla="*/ 3 w 410"/>
                      <a:gd name="T69" fmla="*/ 3 h 1199"/>
                      <a:gd name="T70" fmla="*/ 3 w 410"/>
                      <a:gd name="T71" fmla="*/ 3 h 1199"/>
                      <a:gd name="T72" fmla="*/ 3 w 410"/>
                      <a:gd name="T73" fmla="*/ 2 h 1199"/>
                      <a:gd name="T74" fmla="*/ 3 w 410"/>
                      <a:gd name="T75" fmla="*/ 2 h 1199"/>
                      <a:gd name="T76" fmla="*/ 2 w 410"/>
                      <a:gd name="T77" fmla="*/ 1 h 1199"/>
                      <a:gd name="T78" fmla="*/ 2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0000A0"/>
                  </a:solidFill>
                  <a:ln w="9525">
                    <a:noFill/>
                    <a:round/>
                    <a:headEnd/>
                    <a:tailEnd/>
                  </a:ln>
                </p:spPr>
                <p:txBody>
                  <a:bodyPr/>
                  <a:lstStyle/>
                  <a:p>
                    <a:endParaRPr lang="cs-CZ"/>
                  </a:p>
                </p:txBody>
              </p:sp>
              <p:grpSp>
                <p:nvGrpSpPr>
                  <p:cNvPr id="22711" name="Group 185"/>
                  <p:cNvGrpSpPr>
                    <a:grpSpLocks/>
                  </p:cNvGrpSpPr>
                  <p:nvPr/>
                </p:nvGrpSpPr>
                <p:grpSpPr bwMode="auto">
                  <a:xfrm>
                    <a:off x="2009" y="1698"/>
                    <a:ext cx="82" cy="239"/>
                    <a:chOff x="2009" y="1698"/>
                    <a:chExt cx="82" cy="239"/>
                  </a:xfrm>
                </p:grpSpPr>
                <p:grpSp>
                  <p:nvGrpSpPr>
                    <p:cNvPr id="22712" name="Group 186"/>
                    <p:cNvGrpSpPr>
                      <a:grpSpLocks/>
                    </p:cNvGrpSpPr>
                    <p:nvPr/>
                  </p:nvGrpSpPr>
                  <p:grpSpPr bwMode="auto">
                    <a:xfrm>
                      <a:off x="2009" y="1698"/>
                      <a:ext cx="82" cy="239"/>
                      <a:chOff x="2009" y="1698"/>
                      <a:chExt cx="82" cy="239"/>
                    </a:xfrm>
                  </p:grpSpPr>
                  <p:grpSp>
                    <p:nvGrpSpPr>
                      <p:cNvPr id="22716" name="Group 187"/>
                      <p:cNvGrpSpPr>
                        <a:grpSpLocks/>
                      </p:cNvGrpSpPr>
                      <p:nvPr/>
                    </p:nvGrpSpPr>
                    <p:grpSpPr bwMode="auto">
                      <a:xfrm>
                        <a:off x="2009" y="1698"/>
                        <a:ext cx="82" cy="239"/>
                        <a:chOff x="2009" y="1698"/>
                        <a:chExt cx="82" cy="239"/>
                      </a:xfrm>
                    </p:grpSpPr>
                    <p:sp>
                      <p:nvSpPr>
                        <p:cNvPr id="22647" name="Freeform 188"/>
                        <p:cNvSpPr>
                          <a:spLocks/>
                        </p:cNvSpPr>
                        <p:nvPr/>
                      </p:nvSpPr>
                      <p:spPr bwMode="auto">
                        <a:xfrm>
                          <a:off x="2009" y="1702"/>
                          <a:ext cx="36" cy="230"/>
                        </a:xfrm>
                        <a:custGeom>
                          <a:avLst/>
                          <a:gdLst>
                            <a:gd name="T0" fmla="*/ 0 w 181"/>
                            <a:gd name="T1" fmla="*/ 1 h 1152"/>
                            <a:gd name="T2" fmla="*/ 0 w 181"/>
                            <a:gd name="T3" fmla="*/ 0 h 1152"/>
                            <a:gd name="T4" fmla="*/ 0 w 181"/>
                            <a:gd name="T5" fmla="*/ 0 h 1152"/>
                            <a:gd name="T6" fmla="*/ 0 w 181"/>
                            <a:gd name="T7" fmla="*/ 0 h 1152"/>
                            <a:gd name="T8" fmla="*/ 0 w 181"/>
                            <a:gd name="T9" fmla="*/ 0 h 1152"/>
                            <a:gd name="T10" fmla="*/ 0 w 181"/>
                            <a:gd name="T11" fmla="*/ 1 h 1152"/>
                            <a:gd name="T12" fmla="*/ 0 w 181"/>
                            <a:gd name="T13" fmla="*/ 1 h 1152"/>
                            <a:gd name="T14" fmla="*/ 0 w 181"/>
                            <a:gd name="T15" fmla="*/ 1 h 1152"/>
                            <a:gd name="T16" fmla="*/ 0 w 181"/>
                            <a:gd name="T17" fmla="*/ 2 h 1152"/>
                            <a:gd name="T18" fmla="*/ 0 w 181"/>
                            <a:gd name="T19" fmla="*/ 2 h 1152"/>
                            <a:gd name="T20" fmla="*/ 0 w 181"/>
                            <a:gd name="T21" fmla="*/ 2 h 1152"/>
                            <a:gd name="T22" fmla="*/ 1 w 181"/>
                            <a:gd name="T23" fmla="*/ 3 h 1152"/>
                            <a:gd name="T24" fmla="*/ 1 w 181"/>
                            <a:gd name="T25" fmla="*/ 3 h 1152"/>
                            <a:gd name="T26" fmla="*/ 1 w 181"/>
                            <a:gd name="T27" fmla="*/ 3 h 1152"/>
                            <a:gd name="T28" fmla="*/ 1 w 181"/>
                            <a:gd name="T29" fmla="*/ 4 h 1152"/>
                            <a:gd name="T30" fmla="*/ 1 w 181"/>
                            <a:gd name="T31" fmla="*/ 4 h 1152"/>
                            <a:gd name="T32" fmla="*/ 1 w 181"/>
                            <a:gd name="T33" fmla="*/ 4 h 1152"/>
                            <a:gd name="T34" fmla="*/ 1 w 181"/>
                            <a:gd name="T35" fmla="*/ 5 h 1152"/>
                            <a:gd name="T36" fmla="*/ 1 w 181"/>
                            <a:gd name="T37" fmla="*/ 5 h 1152"/>
                            <a:gd name="T38" fmla="*/ 1 w 181"/>
                            <a:gd name="T39" fmla="*/ 5 h 1152"/>
                            <a:gd name="T40" fmla="*/ 1 w 181"/>
                            <a:gd name="T41" fmla="*/ 6 h 1152"/>
                            <a:gd name="T42" fmla="*/ 1 w 181"/>
                            <a:gd name="T43" fmla="*/ 6 h 1152"/>
                            <a:gd name="T44" fmla="*/ 1 w 181"/>
                            <a:gd name="T45" fmla="*/ 6 h 1152"/>
                            <a:gd name="T46" fmla="*/ 1 w 181"/>
                            <a:gd name="T47" fmla="*/ 7 h 1152"/>
                            <a:gd name="T48" fmla="*/ 1 w 181"/>
                            <a:gd name="T49" fmla="*/ 7 h 1152"/>
                            <a:gd name="T50" fmla="*/ 1 w 181"/>
                            <a:gd name="T51" fmla="*/ 7 h 1152"/>
                            <a:gd name="T52" fmla="*/ 1 w 181"/>
                            <a:gd name="T53" fmla="*/ 8 h 1152"/>
                            <a:gd name="T54" fmla="*/ 1 w 181"/>
                            <a:gd name="T55" fmla="*/ 8 h 1152"/>
                            <a:gd name="T56" fmla="*/ 1 w 181"/>
                            <a:gd name="T57" fmla="*/ 8 h 1152"/>
                            <a:gd name="T58" fmla="*/ 1 w 181"/>
                            <a:gd name="T59" fmla="*/ 8 h 1152"/>
                            <a:gd name="T60" fmla="*/ 1 w 181"/>
                            <a:gd name="T61" fmla="*/ 9 h 1152"/>
                            <a:gd name="T62" fmla="*/ 1 w 181"/>
                            <a:gd name="T63" fmla="*/ 9 h 1152"/>
                            <a:gd name="T64" fmla="*/ 1 w 181"/>
                            <a:gd name="T65" fmla="*/ 9 h 1152"/>
                            <a:gd name="T66" fmla="*/ 1 w 181"/>
                            <a:gd name="T67" fmla="*/ 9 h 1152"/>
                            <a:gd name="T68" fmla="*/ 1 w 181"/>
                            <a:gd name="T69" fmla="*/ 9 h 1152"/>
                            <a:gd name="T70" fmla="*/ 1 w 181"/>
                            <a:gd name="T71" fmla="*/ 9 h 1152"/>
                            <a:gd name="T72" fmla="*/ 1 w 181"/>
                            <a:gd name="T73" fmla="*/ 9 h 1152"/>
                            <a:gd name="T74" fmla="*/ 1 w 181"/>
                            <a:gd name="T75" fmla="*/ 8 h 1152"/>
                            <a:gd name="T76" fmla="*/ 1 w 181"/>
                            <a:gd name="T77" fmla="*/ 8 h 1152"/>
                            <a:gd name="T78" fmla="*/ 1 w 181"/>
                            <a:gd name="T79" fmla="*/ 8 h 1152"/>
                            <a:gd name="T80" fmla="*/ 1 w 181"/>
                            <a:gd name="T81" fmla="*/ 7 h 1152"/>
                            <a:gd name="T82" fmla="*/ 1 w 181"/>
                            <a:gd name="T83" fmla="*/ 7 h 1152"/>
                            <a:gd name="T84" fmla="*/ 1 w 181"/>
                            <a:gd name="T85" fmla="*/ 6 h 1152"/>
                            <a:gd name="T86" fmla="*/ 1 w 181"/>
                            <a:gd name="T87" fmla="*/ 6 h 1152"/>
                            <a:gd name="T88" fmla="*/ 1 w 181"/>
                            <a:gd name="T89" fmla="*/ 5 h 1152"/>
                            <a:gd name="T90" fmla="*/ 1 w 181"/>
                            <a:gd name="T91" fmla="*/ 5 h 1152"/>
                            <a:gd name="T92" fmla="*/ 1 w 181"/>
                            <a:gd name="T93" fmla="*/ 5 h 1152"/>
                            <a:gd name="T94" fmla="*/ 1 w 181"/>
                            <a:gd name="T95" fmla="*/ 4 h 1152"/>
                            <a:gd name="T96" fmla="*/ 1 w 181"/>
                            <a:gd name="T97" fmla="*/ 4 h 1152"/>
                            <a:gd name="T98" fmla="*/ 1 w 181"/>
                            <a:gd name="T99" fmla="*/ 4 h 1152"/>
                            <a:gd name="T100" fmla="*/ 1 w 181"/>
                            <a:gd name="T101" fmla="*/ 3 h 1152"/>
                            <a:gd name="T102" fmla="*/ 1 w 181"/>
                            <a:gd name="T103" fmla="*/ 3 h 1152"/>
                            <a:gd name="T104" fmla="*/ 1 w 181"/>
                            <a:gd name="T105" fmla="*/ 3 h 1152"/>
                            <a:gd name="T106" fmla="*/ 1 w 181"/>
                            <a:gd name="T107" fmla="*/ 2 h 1152"/>
                            <a:gd name="T108" fmla="*/ 1 w 181"/>
                            <a:gd name="T109" fmla="*/ 2 h 1152"/>
                            <a:gd name="T110" fmla="*/ 1 w 181"/>
                            <a:gd name="T111" fmla="*/ 2 h 1152"/>
                            <a:gd name="T112" fmla="*/ 1 w 181"/>
                            <a:gd name="T113" fmla="*/ 2 h 1152"/>
                            <a:gd name="T114" fmla="*/ 1 w 181"/>
                            <a:gd name="T115" fmla="*/ 1 h 1152"/>
                            <a:gd name="T116" fmla="*/ 1 w 181"/>
                            <a:gd name="T117" fmla="*/ 1 h 1152"/>
                            <a:gd name="T118" fmla="*/ 0 w 181"/>
                            <a:gd name="T119" fmla="*/ 1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000040"/>
                        </a:solidFill>
                        <a:ln w="9525">
                          <a:noFill/>
                          <a:round/>
                          <a:headEnd/>
                          <a:tailEnd/>
                        </a:ln>
                      </p:spPr>
                      <p:txBody>
                        <a:bodyPr/>
                        <a:lstStyle/>
                        <a:p>
                          <a:endParaRPr lang="cs-CZ"/>
                        </a:p>
                      </p:txBody>
                    </p:sp>
                    <p:sp>
                      <p:nvSpPr>
                        <p:cNvPr id="22648" name="Freeform 189"/>
                        <p:cNvSpPr>
                          <a:spLocks/>
                        </p:cNvSpPr>
                        <p:nvPr/>
                      </p:nvSpPr>
                      <p:spPr bwMode="auto">
                        <a:xfrm>
                          <a:off x="2054" y="1698"/>
                          <a:ext cx="37" cy="239"/>
                        </a:xfrm>
                        <a:custGeom>
                          <a:avLst/>
                          <a:gdLst>
                            <a:gd name="T0" fmla="*/ 0 w 188"/>
                            <a:gd name="T1" fmla="*/ 0 h 1194"/>
                            <a:gd name="T2" fmla="*/ 0 w 188"/>
                            <a:gd name="T3" fmla="*/ 1 h 1194"/>
                            <a:gd name="T4" fmla="*/ 0 w 188"/>
                            <a:gd name="T5" fmla="*/ 1 h 1194"/>
                            <a:gd name="T6" fmla="*/ 0 w 188"/>
                            <a:gd name="T7" fmla="*/ 2 h 1194"/>
                            <a:gd name="T8" fmla="*/ 1 w 188"/>
                            <a:gd name="T9" fmla="*/ 3 h 1194"/>
                            <a:gd name="T10" fmla="*/ 1 w 188"/>
                            <a:gd name="T11" fmla="*/ 3 h 1194"/>
                            <a:gd name="T12" fmla="*/ 1 w 188"/>
                            <a:gd name="T13" fmla="*/ 4 h 1194"/>
                            <a:gd name="T14" fmla="*/ 1 w 188"/>
                            <a:gd name="T15" fmla="*/ 5 h 1194"/>
                            <a:gd name="T16" fmla="*/ 1 w 188"/>
                            <a:gd name="T17" fmla="*/ 6 h 1194"/>
                            <a:gd name="T18" fmla="*/ 1 w 188"/>
                            <a:gd name="T19" fmla="*/ 7 h 1194"/>
                            <a:gd name="T20" fmla="*/ 1 w 188"/>
                            <a:gd name="T21" fmla="*/ 7 h 1194"/>
                            <a:gd name="T22" fmla="*/ 1 w 188"/>
                            <a:gd name="T23" fmla="*/ 8 h 1194"/>
                            <a:gd name="T24" fmla="*/ 1 w 188"/>
                            <a:gd name="T25" fmla="*/ 9 h 1194"/>
                            <a:gd name="T26" fmla="*/ 1 w 188"/>
                            <a:gd name="T27" fmla="*/ 10 h 1194"/>
                            <a:gd name="T28" fmla="*/ 1 w 188"/>
                            <a:gd name="T29" fmla="*/ 9 h 1194"/>
                            <a:gd name="T30" fmla="*/ 1 w 188"/>
                            <a:gd name="T31" fmla="*/ 9 h 1194"/>
                            <a:gd name="T32" fmla="*/ 1 w 188"/>
                            <a:gd name="T33" fmla="*/ 9 h 1194"/>
                            <a:gd name="T34" fmla="*/ 1 w 188"/>
                            <a:gd name="T35" fmla="*/ 8 h 1194"/>
                            <a:gd name="T36" fmla="*/ 1 w 188"/>
                            <a:gd name="T37" fmla="*/ 8 h 1194"/>
                            <a:gd name="T38" fmla="*/ 1 w 188"/>
                            <a:gd name="T39" fmla="*/ 7 h 1194"/>
                            <a:gd name="T40" fmla="*/ 1 w 188"/>
                            <a:gd name="T41" fmla="*/ 7 h 1194"/>
                            <a:gd name="T42" fmla="*/ 1 w 188"/>
                            <a:gd name="T43" fmla="*/ 7 h 1194"/>
                            <a:gd name="T44" fmla="*/ 1 w 188"/>
                            <a:gd name="T45" fmla="*/ 6 h 1194"/>
                            <a:gd name="T46" fmla="*/ 1 w 188"/>
                            <a:gd name="T47" fmla="*/ 5 h 1194"/>
                            <a:gd name="T48" fmla="*/ 1 w 188"/>
                            <a:gd name="T49" fmla="*/ 5 h 1194"/>
                            <a:gd name="T50" fmla="*/ 1 w 188"/>
                            <a:gd name="T51" fmla="*/ 4 h 1194"/>
                            <a:gd name="T52" fmla="*/ 1 w 188"/>
                            <a:gd name="T53" fmla="*/ 4 h 1194"/>
                            <a:gd name="T54" fmla="*/ 1 w 188"/>
                            <a:gd name="T55" fmla="*/ 3 h 1194"/>
                            <a:gd name="T56" fmla="*/ 1 w 188"/>
                            <a:gd name="T57" fmla="*/ 2 h 1194"/>
                            <a:gd name="T58" fmla="*/ 1 w 188"/>
                            <a:gd name="T59" fmla="*/ 2 h 1194"/>
                            <a:gd name="T60" fmla="*/ 1 w 188"/>
                            <a:gd name="T61" fmla="*/ 1 h 1194"/>
                            <a:gd name="T62" fmla="*/ 0 w 188"/>
                            <a:gd name="T63" fmla="*/ 0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000040"/>
                        </a:solidFill>
                        <a:ln w="9525">
                          <a:noFill/>
                          <a:round/>
                          <a:headEnd/>
                          <a:tailEnd/>
                        </a:ln>
                      </p:spPr>
                      <p:txBody>
                        <a:bodyPr/>
                        <a:lstStyle/>
                        <a:p>
                          <a:endParaRPr lang="cs-CZ"/>
                        </a:p>
                      </p:txBody>
                    </p:sp>
                  </p:grpSp>
                  <p:sp>
                    <p:nvSpPr>
                      <p:cNvPr id="22646" name="Freeform 190"/>
                      <p:cNvSpPr>
                        <a:spLocks/>
                      </p:cNvSpPr>
                      <p:nvPr/>
                    </p:nvSpPr>
                    <p:spPr bwMode="auto">
                      <a:xfrm>
                        <a:off x="2017" y="1707"/>
                        <a:ext cx="41" cy="230"/>
                      </a:xfrm>
                      <a:custGeom>
                        <a:avLst/>
                        <a:gdLst>
                          <a:gd name="T0" fmla="*/ 0 w 206"/>
                          <a:gd name="T1" fmla="*/ 0 h 1149"/>
                          <a:gd name="T2" fmla="*/ 1 w 206"/>
                          <a:gd name="T3" fmla="*/ 0 h 1149"/>
                          <a:gd name="T4" fmla="*/ 1 w 206"/>
                          <a:gd name="T5" fmla="*/ 1 h 1149"/>
                          <a:gd name="T6" fmla="*/ 1 w 206"/>
                          <a:gd name="T7" fmla="*/ 1 h 1149"/>
                          <a:gd name="T8" fmla="*/ 1 w 206"/>
                          <a:gd name="T9" fmla="*/ 2 h 1149"/>
                          <a:gd name="T10" fmla="*/ 1 w 206"/>
                          <a:gd name="T11" fmla="*/ 2 h 1149"/>
                          <a:gd name="T12" fmla="*/ 1 w 206"/>
                          <a:gd name="T13" fmla="*/ 3 h 1149"/>
                          <a:gd name="T14" fmla="*/ 1 w 206"/>
                          <a:gd name="T15" fmla="*/ 3 h 1149"/>
                          <a:gd name="T16" fmla="*/ 1 w 206"/>
                          <a:gd name="T17" fmla="*/ 4 h 1149"/>
                          <a:gd name="T18" fmla="*/ 1 w 206"/>
                          <a:gd name="T19" fmla="*/ 4 h 1149"/>
                          <a:gd name="T20" fmla="*/ 1 w 206"/>
                          <a:gd name="T21" fmla="*/ 5 h 1149"/>
                          <a:gd name="T22" fmla="*/ 2 w 206"/>
                          <a:gd name="T23" fmla="*/ 5 h 1149"/>
                          <a:gd name="T24" fmla="*/ 2 w 206"/>
                          <a:gd name="T25" fmla="*/ 6 h 1149"/>
                          <a:gd name="T26" fmla="*/ 2 w 206"/>
                          <a:gd name="T27" fmla="*/ 6 h 1149"/>
                          <a:gd name="T28" fmla="*/ 2 w 206"/>
                          <a:gd name="T29" fmla="*/ 7 h 1149"/>
                          <a:gd name="T30" fmla="*/ 2 w 206"/>
                          <a:gd name="T31" fmla="*/ 8 h 1149"/>
                          <a:gd name="T32" fmla="*/ 2 w 206"/>
                          <a:gd name="T33" fmla="*/ 8 h 1149"/>
                          <a:gd name="T34" fmla="*/ 2 w 206"/>
                          <a:gd name="T35" fmla="*/ 9 h 1149"/>
                          <a:gd name="T36" fmla="*/ 2 w 206"/>
                          <a:gd name="T37" fmla="*/ 9 h 1149"/>
                          <a:gd name="T38" fmla="*/ 2 w 206"/>
                          <a:gd name="T39" fmla="*/ 9 h 1149"/>
                          <a:gd name="T40" fmla="*/ 1 w 206"/>
                          <a:gd name="T41" fmla="*/ 9 h 1149"/>
                          <a:gd name="T42" fmla="*/ 1 w 206"/>
                          <a:gd name="T43" fmla="*/ 9 h 1149"/>
                          <a:gd name="T44" fmla="*/ 1 w 206"/>
                          <a:gd name="T45" fmla="*/ 8 h 1149"/>
                          <a:gd name="T46" fmla="*/ 1 w 206"/>
                          <a:gd name="T47" fmla="*/ 8 h 1149"/>
                          <a:gd name="T48" fmla="*/ 1 w 206"/>
                          <a:gd name="T49" fmla="*/ 7 h 1149"/>
                          <a:gd name="T50" fmla="*/ 1 w 206"/>
                          <a:gd name="T51" fmla="*/ 6 h 1149"/>
                          <a:gd name="T52" fmla="*/ 1 w 206"/>
                          <a:gd name="T53" fmla="*/ 5 h 1149"/>
                          <a:gd name="T54" fmla="*/ 1 w 206"/>
                          <a:gd name="T55" fmla="*/ 4 h 1149"/>
                          <a:gd name="T56" fmla="*/ 1 w 206"/>
                          <a:gd name="T57" fmla="*/ 4 h 1149"/>
                          <a:gd name="T58" fmla="*/ 1 w 206"/>
                          <a:gd name="T59" fmla="*/ 3 h 1149"/>
                          <a:gd name="T60" fmla="*/ 1 w 206"/>
                          <a:gd name="T61" fmla="*/ 3 h 1149"/>
                          <a:gd name="T62" fmla="*/ 0 w 206"/>
                          <a:gd name="T63" fmla="*/ 2 h 1149"/>
                          <a:gd name="T64" fmla="*/ 0 w 206"/>
                          <a:gd name="T65" fmla="*/ 1 h 1149"/>
                          <a:gd name="T66" fmla="*/ 0 w 206"/>
                          <a:gd name="T67" fmla="*/ 1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4040FF"/>
                      </a:solidFill>
                      <a:ln w="9525">
                        <a:noFill/>
                        <a:round/>
                        <a:headEnd/>
                        <a:tailEnd/>
                      </a:ln>
                    </p:spPr>
                    <p:txBody>
                      <a:bodyPr/>
                      <a:lstStyle/>
                      <a:p>
                        <a:endParaRPr lang="cs-CZ"/>
                      </a:p>
                    </p:txBody>
                  </p:sp>
                </p:grpSp>
                <p:sp>
                  <p:nvSpPr>
                    <p:cNvPr id="22644" name="Freeform 191"/>
                    <p:cNvSpPr>
                      <a:spLocks/>
                    </p:cNvSpPr>
                    <p:nvPr/>
                  </p:nvSpPr>
                  <p:spPr bwMode="auto">
                    <a:xfrm>
                      <a:off x="2046" y="1715"/>
                      <a:ext cx="27" cy="207"/>
                    </a:xfrm>
                    <a:custGeom>
                      <a:avLst/>
                      <a:gdLst>
                        <a:gd name="T0" fmla="*/ 0 w 138"/>
                        <a:gd name="T1" fmla="*/ 0 h 1036"/>
                        <a:gd name="T2" fmla="*/ 0 w 138"/>
                        <a:gd name="T3" fmla="*/ 0 h 1036"/>
                        <a:gd name="T4" fmla="*/ 0 w 138"/>
                        <a:gd name="T5" fmla="*/ 1 h 1036"/>
                        <a:gd name="T6" fmla="*/ 0 w 138"/>
                        <a:gd name="T7" fmla="*/ 1 h 1036"/>
                        <a:gd name="T8" fmla="*/ 0 w 138"/>
                        <a:gd name="T9" fmla="*/ 1 h 1036"/>
                        <a:gd name="T10" fmla="*/ 0 w 138"/>
                        <a:gd name="T11" fmla="*/ 1 h 1036"/>
                        <a:gd name="T12" fmla="*/ 0 w 138"/>
                        <a:gd name="T13" fmla="*/ 2 h 1036"/>
                        <a:gd name="T14" fmla="*/ 1 w 138"/>
                        <a:gd name="T15" fmla="*/ 2 h 1036"/>
                        <a:gd name="T16" fmla="*/ 1 w 138"/>
                        <a:gd name="T17" fmla="*/ 2 h 1036"/>
                        <a:gd name="T18" fmla="*/ 1 w 138"/>
                        <a:gd name="T19" fmla="*/ 3 h 1036"/>
                        <a:gd name="T20" fmla="*/ 1 w 138"/>
                        <a:gd name="T21" fmla="*/ 3 h 1036"/>
                        <a:gd name="T22" fmla="*/ 1 w 138"/>
                        <a:gd name="T23" fmla="*/ 3 h 1036"/>
                        <a:gd name="T24" fmla="*/ 1 w 138"/>
                        <a:gd name="T25" fmla="*/ 4 h 1036"/>
                        <a:gd name="T26" fmla="*/ 1 w 138"/>
                        <a:gd name="T27" fmla="*/ 4 h 1036"/>
                        <a:gd name="T28" fmla="*/ 1 w 138"/>
                        <a:gd name="T29" fmla="*/ 5 h 1036"/>
                        <a:gd name="T30" fmla="*/ 1 w 138"/>
                        <a:gd name="T31" fmla="*/ 5 h 1036"/>
                        <a:gd name="T32" fmla="*/ 1 w 138"/>
                        <a:gd name="T33" fmla="*/ 5 h 1036"/>
                        <a:gd name="T34" fmla="*/ 1 w 138"/>
                        <a:gd name="T35" fmla="*/ 6 h 1036"/>
                        <a:gd name="T36" fmla="*/ 1 w 138"/>
                        <a:gd name="T37" fmla="*/ 6 h 1036"/>
                        <a:gd name="T38" fmla="*/ 1 w 138"/>
                        <a:gd name="T39" fmla="*/ 7 h 1036"/>
                        <a:gd name="T40" fmla="*/ 1 w 138"/>
                        <a:gd name="T41" fmla="*/ 7 h 1036"/>
                        <a:gd name="T42" fmla="*/ 1 w 138"/>
                        <a:gd name="T43" fmla="*/ 7 h 1036"/>
                        <a:gd name="T44" fmla="*/ 1 w 138"/>
                        <a:gd name="T45" fmla="*/ 8 h 1036"/>
                        <a:gd name="T46" fmla="*/ 1 w 138"/>
                        <a:gd name="T47" fmla="*/ 8 h 1036"/>
                        <a:gd name="T48" fmla="*/ 1 w 138"/>
                        <a:gd name="T49" fmla="*/ 8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noFill/>
                    <a:ln w="4763">
                      <a:solidFill>
                        <a:srgbClr val="C0C0FF"/>
                      </a:solidFill>
                      <a:round/>
                      <a:headEnd/>
                      <a:tailEnd/>
                    </a:ln>
                  </p:spPr>
                  <p:txBody>
                    <a:bodyPr/>
                    <a:lstStyle/>
                    <a:p>
                      <a:endParaRPr lang="cs-CZ"/>
                    </a:p>
                  </p:txBody>
                </p:sp>
              </p:grpSp>
            </p:grpSp>
            <p:grpSp>
              <p:nvGrpSpPr>
                <p:cNvPr id="22717" name="Group 192"/>
                <p:cNvGrpSpPr>
                  <a:grpSpLocks/>
                </p:cNvGrpSpPr>
                <p:nvPr/>
              </p:nvGrpSpPr>
              <p:grpSpPr bwMode="auto">
                <a:xfrm>
                  <a:off x="2010" y="1688"/>
                  <a:ext cx="53" cy="26"/>
                  <a:chOff x="2010" y="1688"/>
                  <a:chExt cx="53" cy="26"/>
                </a:xfrm>
              </p:grpSpPr>
              <p:sp>
                <p:nvSpPr>
                  <p:cNvPr id="22638" name="Oval 193"/>
                  <p:cNvSpPr>
                    <a:spLocks noChangeArrowheads="1"/>
                  </p:cNvSpPr>
                  <p:nvPr/>
                </p:nvSpPr>
                <p:spPr bwMode="auto">
                  <a:xfrm>
                    <a:off x="2010" y="1688"/>
                    <a:ext cx="53" cy="26"/>
                  </a:xfrm>
                  <a:prstGeom prst="ellipse">
                    <a:avLst/>
                  </a:prstGeom>
                  <a:solidFill>
                    <a:srgbClr val="4040FF"/>
                  </a:solidFill>
                  <a:ln w="3175">
                    <a:solidFill>
                      <a:srgbClr val="000020"/>
                    </a:solidFill>
                    <a:round/>
                    <a:headEnd/>
                    <a:tailEnd/>
                  </a:ln>
                </p:spPr>
                <p:txBody>
                  <a:bodyPr/>
                  <a:lstStyle/>
                  <a:p>
                    <a:endParaRPr lang="cs-CZ"/>
                  </a:p>
                </p:txBody>
              </p:sp>
              <p:sp>
                <p:nvSpPr>
                  <p:cNvPr id="22639" name="Oval 194"/>
                  <p:cNvSpPr>
                    <a:spLocks noChangeArrowheads="1"/>
                  </p:cNvSpPr>
                  <p:nvPr/>
                </p:nvSpPr>
                <p:spPr bwMode="auto">
                  <a:xfrm>
                    <a:off x="2016" y="1691"/>
                    <a:ext cx="41" cy="20"/>
                  </a:xfrm>
                  <a:prstGeom prst="ellipse">
                    <a:avLst/>
                  </a:prstGeom>
                  <a:solidFill>
                    <a:srgbClr val="000080"/>
                  </a:solidFill>
                  <a:ln w="3175">
                    <a:solidFill>
                      <a:srgbClr val="000020"/>
                    </a:solidFill>
                    <a:round/>
                    <a:headEnd/>
                    <a:tailEnd/>
                  </a:ln>
                </p:spPr>
                <p:txBody>
                  <a:bodyPr/>
                  <a:lstStyle/>
                  <a:p>
                    <a:endParaRPr lang="cs-CZ"/>
                  </a:p>
                </p:txBody>
              </p:sp>
              <p:sp>
                <p:nvSpPr>
                  <p:cNvPr id="22640" name="Oval 195"/>
                  <p:cNvSpPr>
                    <a:spLocks noChangeArrowheads="1"/>
                  </p:cNvSpPr>
                  <p:nvPr/>
                </p:nvSpPr>
                <p:spPr bwMode="auto">
                  <a:xfrm>
                    <a:off x="2018" y="1693"/>
                    <a:ext cx="35" cy="15"/>
                  </a:xfrm>
                  <a:prstGeom prst="ellipse">
                    <a:avLst/>
                  </a:prstGeom>
                  <a:solidFill>
                    <a:srgbClr val="400040"/>
                  </a:solidFill>
                  <a:ln w="3175">
                    <a:solidFill>
                      <a:srgbClr val="000020"/>
                    </a:solidFill>
                    <a:round/>
                    <a:headEnd/>
                    <a:tailEnd/>
                  </a:ln>
                </p:spPr>
                <p:txBody>
                  <a:bodyPr/>
                  <a:lstStyle/>
                  <a:p>
                    <a:endParaRPr lang="cs-CZ"/>
                  </a:p>
                </p:txBody>
              </p:sp>
            </p:grpSp>
          </p:grpSp>
        </p:grpSp>
        <p:grpSp>
          <p:nvGrpSpPr>
            <p:cNvPr id="22718" name="Group 196"/>
            <p:cNvGrpSpPr>
              <a:grpSpLocks/>
            </p:cNvGrpSpPr>
            <p:nvPr/>
          </p:nvGrpSpPr>
          <p:grpSpPr bwMode="auto">
            <a:xfrm>
              <a:off x="3024" y="2160"/>
              <a:ext cx="48" cy="429"/>
              <a:chOff x="2009" y="1688"/>
              <a:chExt cx="82" cy="250"/>
            </a:xfrm>
          </p:grpSpPr>
          <p:grpSp>
            <p:nvGrpSpPr>
              <p:cNvPr id="22723" name="Group 197"/>
              <p:cNvGrpSpPr>
                <a:grpSpLocks/>
              </p:cNvGrpSpPr>
              <p:nvPr/>
            </p:nvGrpSpPr>
            <p:grpSpPr bwMode="auto">
              <a:xfrm>
                <a:off x="2009" y="1698"/>
                <a:ext cx="82" cy="240"/>
                <a:chOff x="2009" y="1698"/>
                <a:chExt cx="82" cy="240"/>
              </a:xfrm>
            </p:grpSpPr>
            <p:sp>
              <p:nvSpPr>
                <p:cNvPr id="22626" name="Freeform 198"/>
                <p:cNvSpPr>
                  <a:spLocks/>
                </p:cNvSpPr>
                <p:nvPr/>
              </p:nvSpPr>
              <p:spPr bwMode="auto">
                <a:xfrm>
                  <a:off x="2009" y="1698"/>
                  <a:ext cx="82" cy="240"/>
                </a:xfrm>
                <a:custGeom>
                  <a:avLst/>
                  <a:gdLst>
                    <a:gd name="T0" fmla="*/ 0 w 410"/>
                    <a:gd name="T1" fmla="*/ 0 h 1199"/>
                    <a:gd name="T2" fmla="*/ 0 w 410"/>
                    <a:gd name="T3" fmla="*/ 1 h 1199"/>
                    <a:gd name="T4" fmla="*/ 0 w 410"/>
                    <a:gd name="T5" fmla="*/ 1 h 1199"/>
                    <a:gd name="T6" fmla="*/ 0 w 410"/>
                    <a:gd name="T7" fmla="*/ 2 h 1199"/>
                    <a:gd name="T8" fmla="*/ 0 w 410"/>
                    <a:gd name="T9" fmla="*/ 3 h 1199"/>
                    <a:gd name="T10" fmla="*/ 1 w 410"/>
                    <a:gd name="T11" fmla="*/ 3 h 1199"/>
                    <a:gd name="T12" fmla="*/ 1 w 410"/>
                    <a:gd name="T13" fmla="*/ 4 h 1199"/>
                    <a:gd name="T14" fmla="*/ 1 w 410"/>
                    <a:gd name="T15" fmla="*/ 4 h 1199"/>
                    <a:gd name="T16" fmla="*/ 1 w 410"/>
                    <a:gd name="T17" fmla="*/ 5 h 1199"/>
                    <a:gd name="T18" fmla="*/ 1 w 410"/>
                    <a:gd name="T19" fmla="*/ 6 h 1199"/>
                    <a:gd name="T20" fmla="*/ 1 w 410"/>
                    <a:gd name="T21" fmla="*/ 6 h 1199"/>
                    <a:gd name="T22" fmla="*/ 1 w 410"/>
                    <a:gd name="T23" fmla="*/ 7 h 1199"/>
                    <a:gd name="T24" fmla="*/ 1 w 410"/>
                    <a:gd name="T25" fmla="*/ 8 h 1199"/>
                    <a:gd name="T26" fmla="*/ 1 w 410"/>
                    <a:gd name="T27" fmla="*/ 8 h 1199"/>
                    <a:gd name="T28" fmla="*/ 1 w 410"/>
                    <a:gd name="T29" fmla="*/ 9 h 1199"/>
                    <a:gd name="T30" fmla="*/ 1 w 410"/>
                    <a:gd name="T31" fmla="*/ 9 h 1199"/>
                    <a:gd name="T32" fmla="*/ 1 w 410"/>
                    <a:gd name="T33" fmla="*/ 9 h 1199"/>
                    <a:gd name="T34" fmla="*/ 2 w 410"/>
                    <a:gd name="T35" fmla="*/ 9 h 1199"/>
                    <a:gd name="T36" fmla="*/ 2 w 410"/>
                    <a:gd name="T37" fmla="*/ 10 h 1199"/>
                    <a:gd name="T38" fmla="*/ 2 w 410"/>
                    <a:gd name="T39" fmla="*/ 10 h 1199"/>
                    <a:gd name="T40" fmla="*/ 3 w 410"/>
                    <a:gd name="T41" fmla="*/ 10 h 1199"/>
                    <a:gd name="T42" fmla="*/ 3 w 410"/>
                    <a:gd name="T43" fmla="*/ 10 h 1199"/>
                    <a:gd name="T44" fmla="*/ 3 w 410"/>
                    <a:gd name="T45" fmla="*/ 9 h 1199"/>
                    <a:gd name="T46" fmla="*/ 3 w 410"/>
                    <a:gd name="T47" fmla="*/ 9 h 1199"/>
                    <a:gd name="T48" fmla="*/ 3 w 410"/>
                    <a:gd name="T49" fmla="*/ 9 h 1199"/>
                    <a:gd name="T50" fmla="*/ 3 w 410"/>
                    <a:gd name="T51" fmla="*/ 8 h 1199"/>
                    <a:gd name="T52" fmla="*/ 3 w 410"/>
                    <a:gd name="T53" fmla="*/ 8 h 1199"/>
                    <a:gd name="T54" fmla="*/ 3 w 410"/>
                    <a:gd name="T55" fmla="*/ 7 h 1199"/>
                    <a:gd name="T56" fmla="*/ 3 w 410"/>
                    <a:gd name="T57" fmla="*/ 7 h 1199"/>
                    <a:gd name="T58" fmla="*/ 3 w 410"/>
                    <a:gd name="T59" fmla="*/ 6 h 1199"/>
                    <a:gd name="T60" fmla="*/ 3 w 410"/>
                    <a:gd name="T61" fmla="*/ 6 h 1199"/>
                    <a:gd name="T62" fmla="*/ 3 w 410"/>
                    <a:gd name="T63" fmla="*/ 5 h 1199"/>
                    <a:gd name="T64" fmla="*/ 3 w 410"/>
                    <a:gd name="T65" fmla="*/ 4 h 1199"/>
                    <a:gd name="T66" fmla="*/ 3 w 410"/>
                    <a:gd name="T67" fmla="*/ 4 h 1199"/>
                    <a:gd name="T68" fmla="*/ 3 w 410"/>
                    <a:gd name="T69" fmla="*/ 3 h 1199"/>
                    <a:gd name="T70" fmla="*/ 3 w 410"/>
                    <a:gd name="T71" fmla="*/ 3 h 1199"/>
                    <a:gd name="T72" fmla="*/ 3 w 410"/>
                    <a:gd name="T73" fmla="*/ 2 h 1199"/>
                    <a:gd name="T74" fmla="*/ 3 w 410"/>
                    <a:gd name="T75" fmla="*/ 2 h 1199"/>
                    <a:gd name="T76" fmla="*/ 2 w 410"/>
                    <a:gd name="T77" fmla="*/ 1 h 1199"/>
                    <a:gd name="T78" fmla="*/ 2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FF3300"/>
                </a:solidFill>
                <a:ln w="9525">
                  <a:noFill/>
                  <a:round/>
                  <a:headEnd/>
                  <a:tailEnd/>
                </a:ln>
              </p:spPr>
              <p:txBody>
                <a:bodyPr/>
                <a:lstStyle/>
                <a:p>
                  <a:endParaRPr lang="cs-CZ"/>
                </a:p>
              </p:txBody>
            </p:sp>
            <p:grpSp>
              <p:nvGrpSpPr>
                <p:cNvPr id="22724" name="Group 199"/>
                <p:cNvGrpSpPr>
                  <a:grpSpLocks/>
                </p:cNvGrpSpPr>
                <p:nvPr/>
              </p:nvGrpSpPr>
              <p:grpSpPr bwMode="auto">
                <a:xfrm>
                  <a:off x="2009" y="1698"/>
                  <a:ext cx="82" cy="239"/>
                  <a:chOff x="2009" y="1698"/>
                  <a:chExt cx="82" cy="239"/>
                </a:xfrm>
              </p:grpSpPr>
              <p:grpSp>
                <p:nvGrpSpPr>
                  <p:cNvPr id="22729" name="Group 200"/>
                  <p:cNvGrpSpPr>
                    <a:grpSpLocks/>
                  </p:cNvGrpSpPr>
                  <p:nvPr/>
                </p:nvGrpSpPr>
                <p:grpSpPr bwMode="auto">
                  <a:xfrm>
                    <a:off x="2009" y="1698"/>
                    <a:ext cx="82" cy="239"/>
                    <a:chOff x="2009" y="1698"/>
                    <a:chExt cx="82" cy="239"/>
                  </a:xfrm>
                </p:grpSpPr>
                <p:grpSp>
                  <p:nvGrpSpPr>
                    <p:cNvPr id="22732" name="Group 201"/>
                    <p:cNvGrpSpPr>
                      <a:grpSpLocks/>
                    </p:cNvGrpSpPr>
                    <p:nvPr/>
                  </p:nvGrpSpPr>
                  <p:grpSpPr bwMode="auto">
                    <a:xfrm>
                      <a:off x="2009" y="1698"/>
                      <a:ext cx="82" cy="239"/>
                      <a:chOff x="2009" y="1698"/>
                      <a:chExt cx="82" cy="239"/>
                    </a:xfrm>
                  </p:grpSpPr>
                  <p:sp>
                    <p:nvSpPr>
                      <p:cNvPr id="22632" name="Freeform 202"/>
                      <p:cNvSpPr>
                        <a:spLocks/>
                      </p:cNvSpPr>
                      <p:nvPr/>
                    </p:nvSpPr>
                    <p:spPr bwMode="auto">
                      <a:xfrm>
                        <a:off x="2009" y="1702"/>
                        <a:ext cx="36" cy="230"/>
                      </a:xfrm>
                      <a:custGeom>
                        <a:avLst/>
                        <a:gdLst>
                          <a:gd name="T0" fmla="*/ 0 w 181"/>
                          <a:gd name="T1" fmla="*/ 1 h 1152"/>
                          <a:gd name="T2" fmla="*/ 0 w 181"/>
                          <a:gd name="T3" fmla="*/ 0 h 1152"/>
                          <a:gd name="T4" fmla="*/ 0 w 181"/>
                          <a:gd name="T5" fmla="*/ 0 h 1152"/>
                          <a:gd name="T6" fmla="*/ 0 w 181"/>
                          <a:gd name="T7" fmla="*/ 0 h 1152"/>
                          <a:gd name="T8" fmla="*/ 0 w 181"/>
                          <a:gd name="T9" fmla="*/ 0 h 1152"/>
                          <a:gd name="T10" fmla="*/ 0 w 181"/>
                          <a:gd name="T11" fmla="*/ 1 h 1152"/>
                          <a:gd name="T12" fmla="*/ 0 w 181"/>
                          <a:gd name="T13" fmla="*/ 1 h 1152"/>
                          <a:gd name="T14" fmla="*/ 0 w 181"/>
                          <a:gd name="T15" fmla="*/ 1 h 1152"/>
                          <a:gd name="T16" fmla="*/ 0 w 181"/>
                          <a:gd name="T17" fmla="*/ 2 h 1152"/>
                          <a:gd name="T18" fmla="*/ 0 w 181"/>
                          <a:gd name="T19" fmla="*/ 2 h 1152"/>
                          <a:gd name="T20" fmla="*/ 0 w 181"/>
                          <a:gd name="T21" fmla="*/ 2 h 1152"/>
                          <a:gd name="T22" fmla="*/ 1 w 181"/>
                          <a:gd name="T23" fmla="*/ 3 h 1152"/>
                          <a:gd name="T24" fmla="*/ 1 w 181"/>
                          <a:gd name="T25" fmla="*/ 3 h 1152"/>
                          <a:gd name="T26" fmla="*/ 1 w 181"/>
                          <a:gd name="T27" fmla="*/ 3 h 1152"/>
                          <a:gd name="T28" fmla="*/ 1 w 181"/>
                          <a:gd name="T29" fmla="*/ 4 h 1152"/>
                          <a:gd name="T30" fmla="*/ 1 w 181"/>
                          <a:gd name="T31" fmla="*/ 4 h 1152"/>
                          <a:gd name="T32" fmla="*/ 1 w 181"/>
                          <a:gd name="T33" fmla="*/ 4 h 1152"/>
                          <a:gd name="T34" fmla="*/ 1 w 181"/>
                          <a:gd name="T35" fmla="*/ 5 h 1152"/>
                          <a:gd name="T36" fmla="*/ 1 w 181"/>
                          <a:gd name="T37" fmla="*/ 5 h 1152"/>
                          <a:gd name="T38" fmla="*/ 1 w 181"/>
                          <a:gd name="T39" fmla="*/ 5 h 1152"/>
                          <a:gd name="T40" fmla="*/ 1 w 181"/>
                          <a:gd name="T41" fmla="*/ 6 h 1152"/>
                          <a:gd name="T42" fmla="*/ 1 w 181"/>
                          <a:gd name="T43" fmla="*/ 6 h 1152"/>
                          <a:gd name="T44" fmla="*/ 1 w 181"/>
                          <a:gd name="T45" fmla="*/ 6 h 1152"/>
                          <a:gd name="T46" fmla="*/ 1 w 181"/>
                          <a:gd name="T47" fmla="*/ 7 h 1152"/>
                          <a:gd name="T48" fmla="*/ 1 w 181"/>
                          <a:gd name="T49" fmla="*/ 7 h 1152"/>
                          <a:gd name="T50" fmla="*/ 1 w 181"/>
                          <a:gd name="T51" fmla="*/ 7 h 1152"/>
                          <a:gd name="T52" fmla="*/ 1 w 181"/>
                          <a:gd name="T53" fmla="*/ 8 h 1152"/>
                          <a:gd name="T54" fmla="*/ 1 w 181"/>
                          <a:gd name="T55" fmla="*/ 8 h 1152"/>
                          <a:gd name="T56" fmla="*/ 1 w 181"/>
                          <a:gd name="T57" fmla="*/ 8 h 1152"/>
                          <a:gd name="T58" fmla="*/ 1 w 181"/>
                          <a:gd name="T59" fmla="*/ 8 h 1152"/>
                          <a:gd name="T60" fmla="*/ 1 w 181"/>
                          <a:gd name="T61" fmla="*/ 9 h 1152"/>
                          <a:gd name="T62" fmla="*/ 1 w 181"/>
                          <a:gd name="T63" fmla="*/ 9 h 1152"/>
                          <a:gd name="T64" fmla="*/ 1 w 181"/>
                          <a:gd name="T65" fmla="*/ 9 h 1152"/>
                          <a:gd name="T66" fmla="*/ 1 w 181"/>
                          <a:gd name="T67" fmla="*/ 9 h 1152"/>
                          <a:gd name="T68" fmla="*/ 1 w 181"/>
                          <a:gd name="T69" fmla="*/ 9 h 1152"/>
                          <a:gd name="T70" fmla="*/ 1 w 181"/>
                          <a:gd name="T71" fmla="*/ 9 h 1152"/>
                          <a:gd name="T72" fmla="*/ 1 w 181"/>
                          <a:gd name="T73" fmla="*/ 9 h 1152"/>
                          <a:gd name="T74" fmla="*/ 1 w 181"/>
                          <a:gd name="T75" fmla="*/ 8 h 1152"/>
                          <a:gd name="T76" fmla="*/ 1 w 181"/>
                          <a:gd name="T77" fmla="*/ 8 h 1152"/>
                          <a:gd name="T78" fmla="*/ 1 w 181"/>
                          <a:gd name="T79" fmla="*/ 8 h 1152"/>
                          <a:gd name="T80" fmla="*/ 1 w 181"/>
                          <a:gd name="T81" fmla="*/ 7 h 1152"/>
                          <a:gd name="T82" fmla="*/ 1 w 181"/>
                          <a:gd name="T83" fmla="*/ 7 h 1152"/>
                          <a:gd name="T84" fmla="*/ 1 w 181"/>
                          <a:gd name="T85" fmla="*/ 6 h 1152"/>
                          <a:gd name="T86" fmla="*/ 1 w 181"/>
                          <a:gd name="T87" fmla="*/ 6 h 1152"/>
                          <a:gd name="T88" fmla="*/ 1 w 181"/>
                          <a:gd name="T89" fmla="*/ 5 h 1152"/>
                          <a:gd name="T90" fmla="*/ 1 w 181"/>
                          <a:gd name="T91" fmla="*/ 5 h 1152"/>
                          <a:gd name="T92" fmla="*/ 1 w 181"/>
                          <a:gd name="T93" fmla="*/ 5 h 1152"/>
                          <a:gd name="T94" fmla="*/ 1 w 181"/>
                          <a:gd name="T95" fmla="*/ 4 h 1152"/>
                          <a:gd name="T96" fmla="*/ 1 w 181"/>
                          <a:gd name="T97" fmla="*/ 4 h 1152"/>
                          <a:gd name="T98" fmla="*/ 1 w 181"/>
                          <a:gd name="T99" fmla="*/ 4 h 1152"/>
                          <a:gd name="T100" fmla="*/ 1 w 181"/>
                          <a:gd name="T101" fmla="*/ 3 h 1152"/>
                          <a:gd name="T102" fmla="*/ 1 w 181"/>
                          <a:gd name="T103" fmla="*/ 3 h 1152"/>
                          <a:gd name="T104" fmla="*/ 1 w 181"/>
                          <a:gd name="T105" fmla="*/ 3 h 1152"/>
                          <a:gd name="T106" fmla="*/ 1 w 181"/>
                          <a:gd name="T107" fmla="*/ 2 h 1152"/>
                          <a:gd name="T108" fmla="*/ 1 w 181"/>
                          <a:gd name="T109" fmla="*/ 2 h 1152"/>
                          <a:gd name="T110" fmla="*/ 1 w 181"/>
                          <a:gd name="T111" fmla="*/ 2 h 1152"/>
                          <a:gd name="T112" fmla="*/ 1 w 181"/>
                          <a:gd name="T113" fmla="*/ 2 h 1152"/>
                          <a:gd name="T114" fmla="*/ 1 w 181"/>
                          <a:gd name="T115" fmla="*/ 1 h 1152"/>
                          <a:gd name="T116" fmla="*/ 1 w 181"/>
                          <a:gd name="T117" fmla="*/ 1 h 1152"/>
                          <a:gd name="T118" fmla="*/ 0 w 181"/>
                          <a:gd name="T119" fmla="*/ 1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FF3300"/>
                      </a:solidFill>
                      <a:ln w="9525">
                        <a:noFill/>
                        <a:round/>
                        <a:headEnd/>
                        <a:tailEnd/>
                      </a:ln>
                    </p:spPr>
                    <p:txBody>
                      <a:bodyPr/>
                      <a:lstStyle/>
                      <a:p>
                        <a:endParaRPr lang="cs-CZ"/>
                      </a:p>
                    </p:txBody>
                  </p:sp>
                  <p:sp>
                    <p:nvSpPr>
                      <p:cNvPr id="22633" name="Freeform 203"/>
                      <p:cNvSpPr>
                        <a:spLocks/>
                      </p:cNvSpPr>
                      <p:nvPr/>
                    </p:nvSpPr>
                    <p:spPr bwMode="auto">
                      <a:xfrm>
                        <a:off x="2054" y="1698"/>
                        <a:ext cx="37" cy="239"/>
                      </a:xfrm>
                      <a:custGeom>
                        <a:avLst/>
                        <a:gdLst>
                          <a:gd name="T0" fmla="*/ 0 w 188"/>
                          <a:gd name="T1" fmla="*/ 0 h 1194"/>
                          <a:gd name="T2" fmla="*/ 0 w 188"/>
                          <a:gd name="T3" fmla="*/ 1 h 1194"/>
                          <a:gd name="T4" fmla="*/ 0 w 188"/>
                          <a:gd name="T5" fmla="*/ 1 h 1194"/>
                          <a:gd name="T6" fmla="*/ 0 w 188"/>
                          <a:gd name="T7" fmla="*/ 2 h 1194"/>
                          <a:gd name="T8" fmla="*/ 1 w 188"/>
                          <a:gd name="T9" fmla="*/ 3 h 1194"/>
                          <a:gd name="T10" fmla="*/ 1 w 188"/>
                          <a:gd name="T11" fmla="*/ 3 h 1194"/>
                          <a:gd name="T12" fmla="*/ 1 w 188"/>
                          <a:gd name="T13" fmla="*/ 4 h 1194"/>
                          <a:gd name="T14" fmla="*/ 1 w 188"/>
                          <a:gd name="T15" fmla="*/ 5 h 1194"/>
                          <a:gd name="T16" fmla="*/ 1 w 188"/>
                          <a:gd name="T17" fmla="*/ 6 h 1194"/>
                          <a:gd name="T18" fmla="*/ 1 w 188"/>
                          <a:gd name="T19" fmla="*/ 7 h 1194"/>
                          <a:gd name="T20" fmla="*/ 1 w 188"/>
                          <a:gd name="T21" fmla="*/ 7 h 1194"/>
                          <a:gd name="T22" fmla="*/ 1 w 188"/>
                          <a:gd name="T23" fmla="*/ 8 h 1194"/>
                          <a:gd name="T24" fmla="*/ 1 w 188"/>
                          <a:gd name="T25" fmla="*/ 9 h 1194"/>
                          <a:gd name="T26" fmla="*/ 1 w 188"/>
                          <a:gd name="T27" fmla="*/ 10 h 1194"/>
                          <a:gd name="T28" fmla="*/ 1 w 188"/>
                          <a:gd name="T29" fmla="*/ 9 h 1194"/>
                          <a:gd name="T30" fmla="*/ 1 w 188"/>
                          <a:gd name="T31" fmla="*/ 9 h 1194"/>
                          <a:gd name="T32" fmla="*/ 1 w 188"/>
                          <a:gd name="T33" fmla="*/ 9 h 1194"/>
                          <a:gd name="T34" fmla="*/ 1 w 188"/>
                          <a:gd name="T35" fmla="*/ 8 h 1194"/>
                          <a:gd name="T36" fmla="*/ 1 w 188"/>
                          <a:gd name="T37" fmla="*/ 8 h 1194"/>
                          <a:gd name="T38" fmla="*/ 1 w 188"/>
                          <a:gd name="T39" fmla="*/ 7 h 1194"/>
                          <a:gd name="T40" fmla="*/ 1 w 188"/>
                          <a:gd name="T41" fmla="*/ 7 h 1194"/>
                          <a:gd name="T42" fmla="*/ 1 w 188"/>
                          <a:gd name="T43" fmla="*/ 7 h 1194"/>
                          <a:gd name="T44" fmla="*/ 1 w 188"/>
                          <a:gd name="T45" fmla="*/ 6 h 1194"/>
                          <a:gd name="T46" fmla="*/ 1 w 188"/>
                          <a:gd name="T47" fmla="*/ 5 h 1194"/>
                          <a:gd name="T48" fmla="*/ 1 w 188"/>
                          <a:gd name="T49" fmla="*/ 5 h 1194"/>
                          <a:gd name="T50" fmla="*/ 1 w 188"/>
                          <a:gd name="T51" fmla="*/ 4 h 1194"/>
                          <a:gd name="T52" fmla="*/ 1 w 188"/>
                          <a:gd name="T53" fmla="*/ 4 h 1194"/>
                          <a:gd name="T54" fmla="*/ 1 w 188"/>
                          <a:gd name="T55" fmla="*/ 3 h 1194"/>
                          <a:gd name="T56" fmla="*/ 1 w 188"/>
                          <a:gd name="T57" fmla="*/ 2 h 1194"/>
                          <a:gd name="T58" fmla="*/ 1 w 188"/>
                          <a:gd name="T59" fmla="*/ 2 h 1194"/>
                          <a:gd name="T60" fmla="*/ 1 w 188"/>
                          <a:gd name="T61" fmla="*/ 1 h 1194"/>
                          <a:gd name="T62" fmla="*/ 0 w 188"/>
                          <a:gd name="T63" fmla="*/ 0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FF3300"/>
                      </a:solidFill>
                      <a:ln w="9525">
                        <a:noFill/>
                        <a:round/>
                        <a:headEnd/>
                        <a:tailEnd/>
                      </a:ln>
                    </p:spPr>
                    <p:txBody>
                      <a:bodyPr/>
                      <a:lstStyle/>
                      <a:p>
                        <a:endParaRPr lang="cs-CZ"/>
                      </a:p>
                    </p:txBody>
                  </p:sp>
                </p:grpSp>
                <p:sp>
                  <p:nvSpPr>
                    <p:cNvPr id="22631" name="Freeform 204"/>
                    <p:cNvSpPr>
                      <a:spLocks/>
                    </p:cNvSpPr>
                    <p:nvPr/>
                  </p:nvSpPr>
                  <p:spPr bwMode="auto">
                    <a:xfrm>
                      <a:off x="2017" y="1707"/>
                      <a:ext cx="41" cy="230"/>
                    </a:xfrm>
                    <a:custGeom>
                      <a:avLst/>
                      <a:gdLst>
                        <a:gd name="T0" fmla="*/ 0 w 206"/>
                        <a:gd name="T1" fmla="*/ 0 h 1149"/>
                        <a:gd name="T2" fmla="*/ 1 w 206"/>
                        <a:gd name="T3" fmla="*/ 0 h 1149"/>
                        <a:gd name="T4" fmla="*/ 1 w 206"/>
                        <a:gd name="T5" fmla="*/ 1 h 1149"/>
                        <a:gd name="T6" fmla="*/ 1 w 206"/>
                        <a:gd name="T7" fmla="*/ 1 h 1149"/>
                        <a:gd name="T8" fmla="*/ 1 w 206"/>
                        <a:gd name="T9" fmla="*/ 2 h 1149"/>
                        <a:gd name="T10" fmla="*/ 1 w 206"/>
                        <a:gd name="T11" fmla="*/ 2 h 1149"/>
                        <a:gd name="T12" fmla="*/ 1 w 206"/>
                        <a:gd name="T13" fmla="*/ 3 h 1149"/>
                        <a:gd name="T14" fmla="*/ 1 w 206"/>
                        <a:gd name="T15" fmla="*/ 3 h 1149"/>
                        <a:gd name="T16" fmla="*/ 1 w 206"/>
                        <a:gd name="T17" fmla="*/ 4 h 1149"/>
                        <a:gd name="T18" fmla="*/ 1 w 206"/>
                        <a:gd name="T19" fmla="*/ 4 h 1149"/>
                        <a:gd name="T20" fmla="*/ 1 w 206"/>
                        <a:gd name="T21" fmla="*/ 5 h 1149"/>
                        <a:gd name="T22" fmla="*/ 2 w 206"/>
                        <a:gd name="T23" fmla="*/ 5 h 1149"/>
                        <a:gd name="T24" fmla="*/ 2 w 206"/>
                        <a:gd name="T25" fmla="*/ 6 h 1149"/>
                        <a:gd name="T26" fmla="*/ 2 w 206"/>
                        <a:gd name="T27" fmla="*/ 6 h 1149"/>
                        <a:gd name="T28" fmla="*/ 2 w 206"/>
                        <a:gd name="T29" fmla="*/ 7 h 1149"/>
                        <a:gd name="T30" fmla="*/ 2 w 206"/>
                        <a:gd name="T31" fmla="*/ 8 h 1149"/>
                        <a:gd name="T32" fmla="*/ 2 w 206"/>
                        <a:gd name="T33" fmla="*/ 8 h 1149"/>
                        <a:gd name="T34" fmla="*/ 2 w 206"/>
                        <a:gd name="T35" fmla="*/ 9 h 1149"/>
                        <a:gd name="T36" fmla="*/ 2 w 206"/>
                        <a:gd name="T37" fmla="*/ 9 h 1149"/>
                        <a:gd name="T38" fmla="*/ 2 w 206"/>
                        <a:gd name="T39" fmla="*/ 9 h 1149"/>
                        <a:gd name="T40" fmla="*/ 1 w 206"/>
                        <a:gd name="T41" fmla="*/ 9 h 1149"/>
                        <a:gd name="T42" fmla="*/ 1 w 206"/>
                        <a:gd name="T43" fmla="*/ 9 h 1149"/>
                        <a:gd name="T44" fmla="*/ 1 w 206"/>
                        <a:gd name="T45" fmla="*/ 8 h 1149"/>
                        <a:gd name="T46" fmla="*/ 1 w 206"/>
                        <a:gd name="T47" fmla="*/ 8 h 1149"/>
                        <a:gd name="T48" fmla="*/ 1 w 206"/>
                        <a:gd name="T49" fmla="*/ 7 h 1149"/>
                        <a:gd name="T50" fmla="*/ 1 w 206"/>
                        <a:gd name="T51" fmla="*/ 6 h 1149"/>
                        <a:gd name="T52" fmla="*/ 1 w 206"/>
                        <a:gd name="T53" fmla="*/ 5 h 1149"/>
                        <a:gd name="T54" fmla="*/ 1 w 206"/>
                        <a:gd name="T55" fmla="*/ 4 h 1149"/>
                        <a:gd name="T56" fmla="*/ 1 w 206"/>
                        <a:gd name="T57" fmla="*/ 4 h 1149"/>
                        <a:gd name="T58" fmla="*/ 1 w 206"/>
                        <a:gd name="T59" fmla="*/ 3 h 1149"/>
                        <a:gd name="T60" fmla="*/ 1 w 206"/>
                        <a:gd name="T61" fmla="*/ 3 h 1149"/>
                        <a:gd name="T62" fmla="*/ 0 w 206"/>
                        <a:gd name="T63" fmla="*/ 2 h 1149"/>
                        <a:gd name="T64" fmla="*/ 0 w 206"/>
                        <a:gd name="T65" fmla="*/ 1 h 1149"/>
                        <a:gd name="T66" fmla="*/ 0 w 206"/>
                        <a:gd name="T67" fmla="*/ 1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FF3300"/>
                    </a:solidFill>
                    <a:ln w="9525">
                      <a:noFill/>
                      <a:round/>
                      <a:headEnd/>
                      <a:tailEnd/>
                    </a:ln>
                  </p:spPr>
                  <p:txBody>
                    <a:bodyPr/>
                    <a:lstStyle/>
                    <a:p>
                      <a:endParaRPr lang="cs-CZ"/>
                    </a:p>
                  </p:txBody>
                </p:sp>
              </p:grpSp>
              <p:sp>
                <p:nvSpPr>
                  <p:cNvPr id="22629" name="Freeform 205"/>
                  <p:cNvSpPr>
                    <a:spLocks/>
                  </p:cNvSpPr>
                  <p:nvPr/>
                </p:nvSpPr>
                <p:spPr bwMode="auto">
                  <a:xfrm>
                    <a:off x="2046" y="1715"/>
                    <a:ext cx="27" cy="207"/>
                  </a:xfrm>
                  <a:custGeom>
                    <a:avLst/>
                    <a:gdLst>
                      <a:gd name="T0" fmla="*/ 0 w 138"/>
                      <a:gd name="T1" fmla="*/ 0 h 1036"/>
                      <a:gd name="T2" fmla="*/ 0 w 138"/>
                      <a:gd name="T3" fmla="*/ 0 h 1036"/>
                      <a:gd name="T4" fmla="*/ 0 w 138"/>
                      <a:gd name="T5" fmla="*/ 1 h 1036"/>
                      <a:gd name="T6" fmla="*/ 0 w 138"/>
                      <a:gd name="T7" fmla="*/ 1 h 1036"/>
                      <a:gd name="T8" fmla="*/ 0 w 138"/>
                      <a:gd name="T9" fmla="*/ 1 h 1036"/>
                      <a:gd name="T10" fmla="*/ 0 w 138"/>
                      <a:gd name="T11" fmla="*/ 1 h 1036"/>
                      <a:gd name="T12" fmla="*/ 0 w 138"/>
                      <a:gd name="T13" fmla="*/ 2 h 1036"/>
                      <a:gd name="T14" fmla="*/ 1 w 138"/>
                      <a:gd name="T15" fmla="*/ 2 h 1036"/>
                      <a:gd name="T16" fmla="*/ 1 w 138"/>
                      <a:gd name="T17" fmla="*/ 2 h 1036"/>
                      <a:gd name="T18" fmla="*/ 1 w 138"/>
                      <a:gd name="T19" fmla="*/ 3 h 1036"/>
                      <a:gd name="T20" fmla="*/ 1 w 138"/>
                      <a:gd name="T21" fmla="*/ 3 h 1036"/>
                      <a:gd name="T22" fmla="*/ 1 w 138"/>
                      <a:gd name="T23" fmla="*/ 3 h 1036"/>
                      <a:gd name="T24" fmla="*/ 1 w 138"/>
                      <a:gd name="T25" fmla="*/ 4 h 1036"/>
                      <a:gd name="T26" fmla="*/ 1 w 138"/>
                      <a:gd name="T27" fmla="*/ 4 h 1036"/>
                      <a:gd name="T28" fmla="*/ 1 w 138"/>
                      <a:gd name="T29" fmla="*/ 5 h 1036"/>
                      <a:gd name="T30" fmla="*/ 1 w 138"/>
                      <a:gd name="T31" fmla="*/ 5 h 1036"/>
                      <a:gd name="T32" fmla="*/ 1 w 138"/>
                      <a:gd name="T33" fmla="*/ 5 h 1036"/>
                      <a:gd name="T34" fmla="*/ 1 w 138"/>
                      <a:gd name="T35" fmla="*/ 6 h 1036"/>
                      <a:gd name="T36" fmla="*/ 1 w 138"/>
                      <a:gd name="T37" fmla="*/ 6 h 1036"/>
                      <a:gd name="T38" fmla="*/ 1 w 138"/>
                      <a:gd name="T39" fmla="*/ 7 h 1036"/>
                      <a:gd name="T40" fmla="*/ 1 w 138"/>
                      <a:gd name="T41" fmla="*/ 7 h 1036"/>
                      <a:gd name="T42" fmla="*/ 1 w 138"/>
                      <a:gd name="T43" fmla="*/ 7 h 1036"/>
                      <a:gd name="T44" fmla="*/ 1 w 138"/>
                      <a:gd name="T45" fmla="*/ 8 h 1036"/>
                      <a:gd name="T46" fmla="*/ 1 w 138"/>
                      <a:gd name="T47" fmla="*/ 8 h 1036"/>
                      <a:gd name="T48" fmla="*/ 1 w 138"/>
                      <a:gd name="T49" fmla="*/ 8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solidFill>
                    <a:srgbClr val="FF3300"/>
                  </a:solidFill>
                  <a:ln w="4763">
                    <a:solidFill>
                      <a:srgbClr val="C0C0FF"/>
                    </a:solidFill>
                    <a:round/>
                    <a:headEnd/>
                    <a:tailEnd/>
                  </a:ln>
                </p:spPr>
                <p:txBody>
                  <a:bodyPr/>
                  <a:lstStyle/>
                  <a:p>
                    <a:endParaRPr lang="cs-CZ"/>
                  </a:p>
                </p:txBody>
              </p:sp>
            </p:grpSp>
          </p:grpSp>
          <p:grpSp>
            <p:nvGrpSpPr>
              <p:cNvPr id="22735" name="Group 206"/>
              <p:cNvGrpSpPr>
                <a:grpSpLocks/>
              </p:cNvGrpSpPr>
              <p:nvPr/>
            </p:nvGrpSpPr>
            <p:grpSpPr bwMode="auto">
              <a:xfrm>
                <a:off x="2010" y="1688"/>
                <a:ext cx="53" cy="26"/>
                <a:chOff x="2010" y="1688"/>
                <a:chExt cx="53" cy="26"/>
              </a:xfrm>
            </p:grpSpPr>
            <p:sp>
              <p:nvSpPr>
                <p:cNvPr id="22623" name="Oval 207"/>
                <p:cNvSpPr>
                  <a:spLocks noChangeArrowheads="1"/>
                </p:cNvSpPr>
                <p:nvPr/>
              </p:nvSpPr>
              <p:spPr bwMode="auto">
                <a:xfrm>
                  <a:off x="2010" y="1688"/>
                  <a:ext cx="53" cy="26"/>
                </a:xfrm>
                <a:prstGeom prst="ellipse">
                  <a:avLst/>
                </a:prstGeom>
                <a:solidFill>
                  <a:srgbClr val="FF3300"/>
                </a:solidFill>
                <a:ln w="3175">
                  <a:solidFill>
                    <a:srgbClr val="000020"/>
                  </a:solidFill>
                  <a:round/>
                  <a:headEnd/>
                  <a:tailEnd/>
                </a:ln>
              </p:spPr>
              <p:txBody>
                <a:bodyPr/>
                <a:lstStyle/>
                <a:p>
                  <a:endParaRPr lang="cs-CZ"/>
                </a:p>
              </p:txBody>
            </p:sp>
            <p:sp>
              <p:nvSpPr>
                <p:cNvPr id="22624" name="Oval 208"/>
                <p:cNvSpPr>
                  <a:spLocks noChangeArrowheads="1"/>
                </p:cNvSpPr>
                <p:nvPr/>
              </p:nvSpPr>
              <p:spPr bwMode="auto">
                <a:xfrm>
                  <a:off x="2016" y="1691"/>
                  <a:ext cx="41" cy="20"/>
                </a:xfrm>
                <a:prstGeom prst="ellipse">
                  <a:avLst/>
                </a:prstGeom>
                <a:solidFill>
                  <a:srgbClr val="FF3300"/>
                </a:solidFill>
                <a:ln w="3175">
                  <a:solidFill>
                    <a:srgbClr val="000020"/>
                  </a:solidFill>
                  <a:round/>
                  <a:headEnd/>
                  <a:tailEnd/>
                </a:ln>
              </p:spPr>
              <p:txBody>
                <a:bodyPr/>
                <a:lstStyle/>
                <a:p>
                  <a:endParaRPr lang="cs-CZ"/>
                </a:p>
              </p:txBody>
            </p:sp>
            <p:sp>
              <p:nvSpPr>
                <p:cNvPr id="22625" name="Oval 209"/>
                <p:cNvSpPr>
                  <a:spLocks noChangeArrowheads="1"/>
                </p:cNvSpPr>
                <p:nvPr/>
              </p:nvSpPr>
              <p:spPr bwMode="auto">
                <a:xfrm>
                  <a:off x="2018" y="1693"/>
                  <a:ext cx="35" cy="15"/>
                </a:xfrm>
                <a:prstGeom prst="ellipse">
                  <a:avLst/>
                </a:prstGeom>
                <a:solidFill>
                  <a:srgbClr val="FF3300"/>
                </a:solidFill>
                <a:ln w="3175">
                  <a:solidFill>
                    <a:srgbClr val="000020"/>
                  </a:solidFill>
                  <a:round/>
                  <a:headEnd/>
                  <a:tailEnd/>
                </a:ln>
              </p:spPr>
              <p:txBody>
                <a:bodyPr/>
                <a:lstStyle/>
                <a:p>
                  <a:endParaRPr lang="cs-CZ"/>
                </a:p>
              </p:txBody>
            </p:sp>
          </p:grpSp>
        </p:grpSp>
      </p:grpSp>
      <p:sp>
        <p:nvSpPr>
          <p:cNvPr id="22542" name="Line 210"/>
          <p:cNvSpPr>
            <a:spLocks noChangeShapeType="1"/>
          </p:cNvSpPr>
          <p:nvPr/>
        </p:nvSpPr>
        <p:spPr bwMode="auto">
          <a:xfrm>
            <a:off x="2068513" y="1482725"/>
            <a:ext cx="903287" cy="0"/>
          </a:xfrm>
          <a:prstGeom prst="line">
            <a:avLst/>
          </a:prstGeom>
          <a:noFill/>
          <a:ln w="19050">
            <a:solidFill>
              <a:schemeClr val="tx1"/>
            </a:solidFill>
            <a:round/>
            <a:headEnd/>
            <a:tailEnd type="triangle" w="med" len="med"/>
          </a:ln>
        </p:spPr>
        <p:txBody>
          <a:bodyPr wrap="none" anchor="ctr"/>
          <a:lstStyle/>
          <a:p>
            <a:endParaRPr lang="cs-CZ"/>
          </a:p>
        </p:txBody>
      </p:sp>
      <p:sp>
        <p:nvSpPr>
          <p:cNvPr id="22543" name="Line 211"/>
          <p:cNvSpPr>
            <a:spLocks noChangeShapeType="1"/>
          </p:cNvSpPr>
          <p:nvPr/>
        </p:nvSpPr>
        <p:spPr bwMode="auto">
          <a:xfrm flipV="1">
            <a:off x="2109788" y="1555750"/>
            <a:ext cx="877887" cy="334963"/>
          </a:xfrm>
          <a:prstGeom prst="line">
            <a:avLst/>
          </a:prstGeom>
          <a:noFill/>
          <a:ln w="19050">
            <a:solidFill>
              <a:schemeClr val="tx1"/>
            </a:solidFill>
            <a:round/>
            <a:headEnd/>
            <a:tailEnd type="triangle" w="med" len="med"/>
          </a:ln>
        </p:spPr>
        <p:txBody>
          <a:bodyPr wrap="none" anchor="ctr"/>
          <a:lstStyle/>
          <a:p>
            <a:endParaRPr lang="cs-CZ"/>
          </a:p>
        </p:txBody>
      </p:sp>
      <p:sp>
        <p:nvSpPr>
          <p:cNvPr id="22544" name="Line 212"/>
          <p:cNvSpPr>
            <a:spLocks noChangeShapeType="1"/>
          </p:cNvSpPr>
          <p:nvPr/>
        </p:nvSpPr>
        <p:spPr bwMode="auto">
          <a:xfrm flipH="1" flipV="1">
            <a:off x="1076325" y="1581150"/>
            <a:ext cx="974725" cy="642938"/>
          </a:xfrm>
          <a:prstGeom prst="line">
            <a:avLst/>
          </a:prstGeom>
          <a:noFill/>
          <a:ln w="19050">
            <a:solidFill>
              <a:schemeClr val="tx1"/>
            </a:solidFill>
            <a:round/>
            <a:headEnd/>
            <a:tailEnd type="triangle" w="med" len="med"/>
          </a:ln>
        </p:spPr>
        <p:txBody>
          <a:bodyPr wrap="none" anchor="ctr"/>
          <a:lstStyle/>
          <a:p>
            <a:endParaRPr lang="cs-CZ"/>
          </a:p>
        </p:txBody>
      </p:sp>
      <p:sp>
        <p:nvSpPr>
          <p:cNvPr id="22545" name="Rectangle 213"/>
          <p:cNvSpPr>
            <a:spLocks noChangeArrowheads="1"/>
          </p:cNvSpPr>
          <p:nvPr/>
        </p:nvSpPr>
        <p:spPr bwMode="auto">
          <a:xfrm>
            <a:off x="1454150" y="4532313"/>
            <a:ext cx="676275" cy="488950"/>
          </a:xfrm>
          <a:prstGeom prst="rect">
            <a:avLst/>
          </a:prstGeom>
          <a:solidFill>
            <a:srgbClr val="FFFFFF"/>
          </a:solidFill>
          <a:ln w="9525">
            <a:noFill/>
            <a:miter lim="800000"/>
            <a:headEnd/>
            <a:tailEnd/>
          </a:ln>
        </p:spPr>
        <p:txBody>
          <a:bodyPr/>
          <a:lstStyle/>
          <a:p>
            <a:endParaRPr lang="cs-CZ"/>
          </a:p>
        </p:txBody>
      </p:sp>
      <p:grpSp>
        <p:nvGrpSpPr>
          <p:cNvPr id="22736" name="Group 214"/>
          <p:cNvGrpSpPr>
            <a:grpSpLocks/>
          </p:cNvGrpSpPr>
          <p:nvPr/>
        </p:nvGrpSpPr>
        <p:grpSpPr bwMode="auto">
          <a:xfrm>
            <a:off x="1470025" y="4575026"/>
            <a:ext cx="628650" cy="438150"/>
            <a:chOff x="926" y="2874"/>
            <a:chExt cx="396" cy="276"/>
          </a:xfrm>
        </p:grpSpPr>
        <p:sp>
          <p:nvSpPr>
            <p:cNvPr id="22608" name="Freeform 215"/>
            <p:cNvSpPr>
              <a:spLocks/>
            </p:cNvSpPr>
            <p:nvPr/>
          </p:nvSpPr>
          <p:spPr bwMode="auto">
            <a:xfrm>
              <a:off x="1080" y="2917"/>
              <a:ext cx="144" cy="178"/>
            </a:xfrm>
            <a:custGeom>
              <a:avLst/>
              <a:gdLst>
                <a:gd name="T0" fmla="*/ 0 w 2017"/>
                <a:gd name="T1" fmla="*/ 0 h 2671"/>
                <a:gd name="T2" fmla="*/ 0 w 2017"/>
                <a:gd name="T3" fmla="*/ 0 h 2671"/>
                <a:gd name="T4" fmla="*/ 0 w 2017"/>
                <a:gd name="T5" fmla="*/ 0 h 2671"/>
                <a:gd name="T6" fmla="*/ 0 w 2017"/>
                <a:gd name="T7" fmla="*/ 0 h 2671"/>
                <a:gd name="T8" fmla="*/ 0 w 2017"/>
                <a:gd name="T9" fmla="*/ 0 h 2671"/>
                <a:gd name="T10" fmla="*/ 0 w 2017"/>
                <a:gd name="T11" fmla="*/ 0 h 2671"/>
                <a:gd name="T12" fmla="*/ 0 w 2017"/>
                <a:gd name="T13" fmla="*/ 0 h 2671"/>
                <a:gd name="T14" fmla="*/ 0 w 2017"/>
                <a:gd name="T15" fmla="*/ 0 h 2671"/>
                <a:gd name="T16" fmla="*/ 0 w 2017"/>
                <a:gd name="T17" fmla="*/ 0 h 2671"/>
                <a:gd name="T18" fmla="*/ 0 w 2017"/>
                <a:gd name="T19" fmla="*/ 0 h 2671"/>
                <a:gd name="T20" fmla="*/ 0 w 2017"/>
                <a:gd name="T21" fmla="*/ 0 h 2671"/>
                <a:gd name="T22" fmla="*/ 0 w 2017"/>
                <a:gd name="T23" fmla="*/ 0 h 2671"/>
                <a:gd name="T24" fmla="*/ 0 w 2017"/>
                <a:gd name="T25" fmla="*/ 0 h 2671"/>
                <a:gd name="T26" fmla="*/ 0 w 2017"/>
                <a:gd name="T27" fmla="*/ 0 h 2671"/>
                <a:gd name="T28" fmla="*/ 0 w 2017"/>
                <a:gd name="T29" fmla="*/ 0 h 2671"/>
                <a:gd name="T30" fmla="*/ 0 w 2017"/>
                <a:gd name="T31" fmla="*/ 0 h 2671"/>
                <a:gd name="T32" fmla="*/ 0 w 2017"/>
                <a:gd name="T33" fmla="*/ 0 h 2671"/>
                <a:gd name="T34" fmla="*/ 0 w 2017"/>
                <a:gd name="T35" fmla="*/ 0 h 2671"/>
                <a:gd name="T36" fmla="*/ 0 w 2017"/>
                <a:gd name="T37" fmla="*/ 0 h 2671"/>
                <a:gd name="T38" fmla="*/ 0 w 2017"/>
                <a:gd name="T39" fmla="*/ 0 h 2671"/>
                <a:gd name="T40" fmla="*/ 0 w 2017"/>
                <a:gd name="T41" fmla="*/ 1 h 2671"/>
                <a:gd name="T42" fmla="*/ 0 w 2017"/>
                <a:gd name="T43" fmla="*/ 1 h 2671"/>
                <a:gd name="T44" fmla="*/ 0 w 2017"/>
                <a:gd name="T45" fmla="*/ 1 h 2671"/>
                <a:gd name="T46" fmla="*/ 0 w 2017"/>
                <a:gd name="T47" fmla="*/ 1 h 2671"/>
                <a:gd name="T48" fmla="*/ 0 w 2017"/>
                <a:gd name="T49" fmla="*/ 1 h 2671"/>
                <a:gd name="T50" fmla="*/ 0 w 2017"/>
                <a:gd name="T51" fmla="*/ 1 h 2671"/>
                <a:gd name="T52" fmla="*/ 0 w 2017"/>
                <a:gd name="T53" fmla="*/ 1 h 2671"/>
                <a:gd name="T54" fmla="*/ 0 w 2017"/>
                <a:gd name="T55" fmla="*/ 1 h 2671"/>
                <a:gd name="T56" fmla="*/ 0 w 2017"/>
                <a:gd name="T57" fmla="*/ 1 h 2671"/>
                <a:gd name="T58" fmla="*/ 0 w 2017"/>
                <a:gd name="T59" fmla="*/ 1 h 2671"/>
                <a:gd name="T60" fmla="*/ 0 w 2017"/>
                <a:gd name="T61" fmla="*/ 1 h 2671"/>
                <a:gd name="T62" fmla="*/ 0 w 2017"/>
                <a:gd name="T63" fmla="*/ 1 h 2671"/>
                <a:gd name="T64" fmla="*/ 0 w 2017"/>
                <a:gd name="T65" fmla="*/ 1 h 2671"/>
                <a:gd name="T66" fmla="*/ 0 w 2017"/>
                <a:gd name="T67" fmla="*/ 1 h 2671"/>
                <a:gd name="T68" fmla="*/ 0 w 2017"/>
                <a:gd name="T69" fmla="*/ 1 h 2671"/>
                <a:gd name="T70" fmla="*/ 0 w 2017"/>
                <a:gd name="T71" fmla="*/ 1 h 2671"/>
                <a:gd name="T72" fmla="*/ 0 w 2017"/>
                <a:gd name="T73" fmla="*/ 1 h 2671"/>
                <a:gd name="T74" fmla="*/ 0 w 2017"/>
                <a:gd name="T75" fmla="*/ 1 h 2671"/>
                <a:gd name="T76" fmla="*/ 0 w 2017"/>
                <a:gd name="T77" fmla="*/ 1 h 2671"/>
                <a:gd name="T78" fmla="*/ 0 w 2017"/>
                <a:gd name="T79" fmla="*/ 1 h 2671"/>
                <a:gd name="T80" fmla="*/ 0 w 2017"/>
                <a:gd name="T81" fmla="*/ 1 h 2671"/>
                <a:gd name="T82" fmla="*/ 0 w 2017"/>
                <a:gd name="T83" fmla="*/ 1 h 2671"/>
                <a:gd name="T84" fmla="*/ 0 w 2017"/>
                <a:gd name="T85" fmla="*/ 1 h 2671"/>
                <a:gd name="T86" fmla="*/ 0 w 2017"/>
                <a:gd name="T87" fmla="*/ 1 h 2671"/>
                <a:gd name="T88" fmla="*/ 0 w 2017"/>
                <a:gd name="T89" fmla="*/ 1 h 2671"/>
                <a:gd name="T90" fmla="*/ 0 w 2017"/>
                <a:gd name="T91" fmla="*/ 1 h 2671"/>
                <a:gd name="T92" fmla="*/ 1 w 2017"/>
                <a:gd name="T93" fmla="*/ 1 h 2671"/>
                <a:gd name="T94" fmla="*/ 1 w 2017"/>
                <a:gd name="T95" fmla="*/ 1 h 2671"/>
                <a:gd name="T96" fmla="*/ 1 w 2017"/>
                <a:gd name="T97" fmla="*/ 1 h 2671"/>
                <a:gd name="T98" fmla="*/ 1 w 2017"/>
                <a:gd name="T99" fmla="*/ 0 h 2671"/>
                <a:gd name="T100" fmla="*/ 0 w 2017"/>
                <a:gd name="T101" fmla="*/ 0 h 26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17"/>
                <a:gd name="T154" fmla="*/ 0 h 2671"/>
                <a:gd name="T155" fmla="*/ 2017 w 2017"/>
                <a:gd name="T156" fmla="*/ 2671 h 26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17" h="2671">
                  <a:moveTo>
                    <a:pt x="162" y="314"/>
                  </a:moveTo>
                  <a:lnTo>
                    <a:pt x="164" y="316"/>
                  </a:lnTo>
                  <a:lnTo>
                    <a:pt x="166" y="323"/>
                  </a:lnTo>
                  <a:lnTo>
                    <a:pt x="166" y="332"/>
                  </a:lnTo>
                  <a:lnTo>
                    <a:pt x="163" y="345"/>
                  </a:lnTo>
                  <a:lnTo>
                    <a:pt x="160" y="361"/>
                  </a:lnTo>
                  <a:lnTo>
                    <a:pt x="157" y="380"/>
                  </a:lnTo>
                  <a:lnTo>
                    <a:pt x="152" y="401"/>
                  </a:lnTo>
                  <a:lnTo>
                    <a:pt x="147" y="424"/>
                  </a:lnTo>
                  <a:lnTo>
                    <a:pt x="141" y="450"/>
                  </a:lnTo>
                  <a:lnTo>
                    <a:pt x="133" y="477"/>
                  </a:lnTo>
                  <a:lnTo>
                    <a:pt x="126" y="506"/>
                  </a:lnTo>
                  <a:lnTo>
                    <a:pt x="118" y="536"/>
                  </a:lnTo>
                  <a:lnTo>
                    <a:pt x="101" y="598"/>
                  </a:lnTo>
                  <a:lnTo>
                    <a:pt x="83" y="662"/>
                  </a:lnTo>
                  <a:lnTo>
                    <a:pt x="65" y="726"/>
                  </a:lnTo>
                  <a:lnTo>
                    <a:pt x="48" y="790"/>
                  </a:lnTo>
                  <a:lnTo>
                    <a:pt x="40" y="820"/>
                  </a:lnTo>
                  <a:lnTo>
                    <a:pt x="33" y="847"/>
                  </a:lnTo>
                  <a:lnTo>
                    <a:pt x="26" y="875"/>
                  </a:lnTo>
                  <a:lnTo>
                    <a:pt x="19" y="901"/>
                  </a:lnTo>
                  <a:lnTo>
                    <a:pt x="13" y="924"/>
                  </a:lnTo>
                  <a:lnTo>
                    <a:pt x="9" y="946"/>
                  </a:lnTo>
                  <a:lnTo>
                    <a:pt x="5" y="964"/>
                  </a:lnTo>
                  <a:lnTo>
                    <a:pt x="2" y="980"/>
                  </a:lnTo>
                  <a:lnTo>
                    <a:pt x="1" y="994"/>
                  </a:lnTo>
                  <a:lnTo>
                    <a:pt x="0" y="1004"/>
                  </a:lnTo>
                  <a:lnTo>
                    <a:pt x="1" y="1010"/>
                  </a:lnTo>
                  <a:lnTo>
                    <a:pt x="3" y="1013"/>
                  </a:lnTo>
                  <a:lnTo>
                    <a:pt x="7" y="1014"/>
                  </a:lnTo>
                  <a:lnTo>
                    <a:pt x="12" y="1020"/>
                  </a:lnTo>
                  <a:lnTo>
                    <a:pt x="18" y="1026"/>
                  </a:lnTo>
                  <a:lnTo>
                    <a:pt x="25" y="1037"/>
                  </a:lnTo>
                  <a:lnTo>
                    <a:pt x="33" y="1049"/>
                  </a:lnTo>
                  <a:lnTo>
                    <a:pt x="42" y="1064"/>
                  </a:lnTo>
                  <a:lnTo>
                    <a:pt x="52" y="1081"/>
                  </a:lnTo>
                  <a:lnTo>
                    <a:pt x="61" y="1099"/>
                  </a:lnTo>
                  <a:lnTo>
                    <a:pt x="72" y="1119"/>
                  </a:lnTo>
                  <a:lnTo>
                    <a:pt x="84" y="1142"/>
                  </a:lnTo>
                  <a:lnTo>
                    <a:pt x="95" y="1164"/>
                  </a:lnTo>
                  <a:lnTo>
                    <a:pt x="106" y="1188"/>
                  </a:lnTo>
                  <a:lnTo>
                    <a:pt x="131" y="1238"/>
                  </a:lnTo>
                  <a:lnTo>
                    <a:pt x="157" y="1291"/>
                  </a:lnTo>
                  <a:lnTo>
                    <a:pt x="182" y="1342"/>
                  </a:lnTo>
                  <a:lnTo>
                    <a:pt x="207" y="1392"/>
                  </a:lnTo>
                  <a:lnTo>
                    <a:pt x="219" y="1416"/>
                  </a:lnTo>
                  <a:lnTo>
                    <a:pt x="231" y="1439"/>
                  </a:lnTo>
                  <a:lnTo>
                    <a:pt x="242" y="1461"/>
                  </a:lnTo>
                  <a:lnTo>
                    <a:pt x="253" y="1480"/>
                  </a:lnTo>
                  <a:lnTo>
                    <a:pt x="263" y="1500"/>
                  </a:lnTo>
                  <a:lnTo>
                    <a:pt x="272" y="1516"/>
                  </a:lnTo>
                  <a:lnTo>
                    <a:pt x="281" y="1531"/>
                  </a:lnTo>
                  <a:lnTo>
                    <a:pt x="289" y="1542"/>
                  </a:lnTo>
                  <a:lnTo>
                    <a:pt x="296" y="1552"/>
                  </a:lnTo>
                  <a:lnTo>
                    <a:pt x="301" y="1560"/>
                  </a:lnTo>
                  <a:lnTo>
                    <a:pt x="306" y="1564"/>
                  </a:lnTo>
                  <a:lnTo>
                    <a:pt x="311" y="1565"/>
                  </a:lnTo>
                  <a:lnTo>
                    <a:pt x="315" y="1588"/>
                  </a:lnTo>
                  <a:lnTo>
                    <a:pt x="318" y="1613"/>
                  </a:lnTo>
                  <a:lnTo>
                    <a:pt x="318" y="1638"/>
                  </a:lnTo>
                  <a:lnTo>
                    <a:pt x="317" y="1663"/>
                  </a:lnTo>
                  <a:lnTo>
                    <a:pt x="314" y="1689"/>
                  </a:lnTo>
                  <a:lnTo>
                    <a:pt x="310" y="1715"/>
                  </a:lnTo>
                  <a:lnTo>
                    <a:pt x="304" y="1741"/>
                  </a:lnTo>
                  <a:lnTo>
                    <a:pt x="297" y="1767"/>
                  </a:lnTo>
                  <a:lnTo>
                    <a:pt x="289" y="1793"/>
                  </a:lnTo>
                  <a:lnTo>
                    <a:pt x="281" y="1820"/>
                  </a:lnTo>
                  <a:lnTo>
                    <a:pt x="260" y="1872"/>
                  </a:lnTo>
                  <a:lnTo>
                    <a:pt x="237" y="1925"/>
                  </a:lnTo>
                  <a:lnTo>
                    <a:pt x="212" y="1977"/>
                  </a:lnTo>
                  <a:lnTo>
                    <a:pt x="186" y="2028"/>
                  </a:lnTo>
                  <a:lnTo>
                    <a:pt x="161" y="2077"/>
                  </a:lnTo>
                  <a:lnTo>
                    <a:pt x="139" y="2125"/>
                  </a:lnTo>
                  <a:lnTo>
                    <a:pt x="117" y="2170"/>
                  </a:lnTo>
                  <a:lnTo>
                    <a:pt x="107" y="2192"/>
                  </a:lnTo>
                  <a:lnTo>
                    <a:pt x="99" y="2213"/>
                  </a:lnTo>
                  <a:lnTo>
                    <a:pt x="91" y="2233"/>
                  </a:lnTo>
                  <a:lnTo>
                    <a:pt x="85" y="2252"/>
                  </a:lnTo>
                  <a:lnTo>
                    <a:pt x="81" y="2272"/>
                  </a:lnTo>
                  <a:lnTo>
                    <a:pt x="76" y="2289"/>
                  </a:lnTo>
                  <a:lnTo>
                    <a:pt x="74" y="2306"/>
                  </a:lnTo>
                  <a:lnTo>
                    <a:pt x="74" y="2322"/>
                  </a:lnTo>
                  <a:lnTo>
                    <a:pt x="69" y="2356"/>
                  </a:lnTo>
                  <a:lnTo>
                    <a:pt x="63" y="2392"/>
                  </a:lnTo>
                  <a:lnTo>
                    <a:pt x="46" y="2460"/>
                  </a:lnTo>
                  <a:lnTo>
                    <a:pt x="39" y="2493"/>
                  </a:lnTo>
                  <a:lnTo>
                    <a:pt x="33" y="2524"/>
                  </a:lnTo>
                  <a:lnTo>
                    <a:pt x="28" y="2554"/>
                  </a:lnTo>
                  <a:lnTo>
                    <a:pt x="26" y="2581"/>
                  </a:lnTo>
                  <a:lnTo>
                    <a:pt x="27" y="2606"/>
                  </a:lnTo>
                  <a:lnTo>
                    <a:pt x="29" y="2617"/>
                  </a:lnTo>
                  <a:lnTo>
                    <a:pt x="32" y="2627"/>
                  </a:lnTo>
                  <a:lnTo>
                    <a:pt x="35" y="2637"/>
                  </a:lnTo>
                  <a:lnTo>
                    <a:pt x="40" y="2644"/>
                  </a:lnTo>
                  <a:lnTo>
                    <a:pt x="47" y="2652"/>
                  </a:lnTo>
                  <a:lnTo>
                    <a:pt x="55" y="2658"/>
                  </a:lnTo>
                  <a:lnTo>
                    <a:pt x="65" y="2664"/>
                  </a:lnTo>
                  <a:lnTo>
                    <a:pt x="75" y="2667"/>
                  </a:lnTo>
                  <a:lnTo>
                    <a:pt x="88" y="2670"/>
                  </a:lnTo>
                  <a:lnTo>
                    <a:pt x="102" y="2671"/>
                  </a:lnTo>
                  <a:lnTo>
                    <a:pt x="119" y="2671"/>
                  </a:lnTo>
                  <a:lnTo>
                    <a:pt x="137" y="2670"/>
                  </a:lnTo>
                  <a:lnTo>
                    <a:pt x="157" y="2667"/>
                  </a:lnTo>
                  <a:lnTo>
                    <a:pt x="179" y="2663"/>
                  </a:lnTo>
                  <a:lnTo>
                    <a:pt x="180" y="2662"/>
                  </a:lnTo>
                  <a:lnTo>
                    <a:pt x="183" y="2659"/>
                  </a:lnTo>
                  <a:lnTo>
                    <a:pt x="188" y="2656"/>
                  </a:lnTo>
                  <a:lnTo>
                    <a:pt x="195" y="2652"/>
                  </a:lnTo>
                  <a:lnTo>
                    <a:pt x="202" y="2648"/>
                  </a:lnTo>
                  <a:lnTo>
                    <a:pt x="211" y="2643"/>
                  </a:lnTo>
                  <a:lnTo>
                    <a:pt x="222" y="2637"/>
                  </a:lnTo>
                  <a:lnTo>
                    <a:pt x="234" y="2632"/>
                  </a:lnTo>
                  <a:lnTo>
                    <a:pt x="247" y="2624"/>
                  </a:lnTo>
                  <a:lnTo>
                    <a:pt x="262" y="2617"/>
                  </a:lnTo>
                  <a:lnTo>
                    <a:pt x="277" y="2609"/>
                  </a:lnTo>
                  <a:lnTo>
                    <a:pt x="294" y="2601"/>
                  </a:lnTo>
                  <a:lnTo>
                    <a:pt x="313" y="2591"/>
                  </a:lnTo>
                  <a:lnTo>
                    <a:pt x="331" y="2582"/>
                  </a:lnTo>
                  <a:lnTo>
                    <a:pt x="373" y="2562"/>
                  </a:lnTo>
                  <a:lnTo>
                    <a:pt x="417" y="2539"/>
                  </a:lnTo>
                  <a:lnTo>
                    <a:pt x="466" y="2516"/>
                  </a:lnTo>
                  <a:lnTo>
                    <a:pt x="517" y="2491"/>
                  </a:lnTo>
                  <a:lnTo>
                    <a:pt x="571" y="2466"/>
                  </a:lnTo>
                  <a:lnTo>
                    <a:pt x="627" y="2439"/>
                  </a:lnTo>
                  <a:lnTo>
                    <a:pt x="684" y="2411"/>
                  </a:lnTo>
                  <a:lnTo>
                    <a:pt x="743" y="2383"/>
                  </a:lnTo>
                  <a:lnTo>
                    <a:pt x="803" y="2355"/>
                  </a:lnTo>
                  <a:lnTo>
                    <a:pt x="923" y="2297"/>
                  </a:lnTo>
                  <a:lnTo>
                    <a:pt x="983" y="2269"/>
                  </a:lnTo>
                  <a:lnTo>
                    <a:pt x="1042" y="2241"/>
                  </a:lnTo>
                  <a:lnTo>
                    <a:pt x="1101" y="2213"/>
                  </a:lnTo>
                  <a:lnTo>
                    <a:pt x="1158" y="2186"/>
                  </a:lnTo>
                  <a:lnTo>
                    <a:pt x="1213" y="2159"/>
                  </a:lnTo>
                  <a:lnTo>
                    <a:pt x="1266" y="2135"/>
                  </a:lnTo>
                  <a:lnTo>
                    <a:pt x="1316" y="2110"/>
                  </a:lnTo>
                  <a:lnTo>
                    <a:pt x="1364" y="2088"/>
                  </a:lnTo>
                  <a:lnTo>
                    <a:pt x="1407" y="2067"/>
                  </a:lnTo>
                  <a:lnTo>
                    <a:pt x="1428" y="2058"/>
                  </a:lnTo>
                  <a:lnTo>
                    <a:pt x="1447" y="2048"/>
                  </a:lnTo>
                  <a:lnTo>
                    <a:pt x="1465" y="2039"/>
                  </a:lnTo>
                  <a:lnTo>
                    <a:pt x="1483" y="2031"/>
                  </a:lnTo>
                  <a:lnTo>
                    <a:pt x="1498" y="2022"/>
                  </a:lnTo>
                  <a:lnTo>
                    <a:pt x="1514" y="2016"/>
                  </a:lnTo>
                  <a:lnTo>
                    <a:pt x="1527" y="2008"/>
                  </a:lnTo>
                  <a:lnTo>
                    <a:pt x="1540" y="2003"/>
                  </a:lnTo>
                  <a:lnTo>
                    <a:pt x="1551" y="1998"/>
                  </a:lnTo>
                  <a:lnTo>
                    <a:pt x="1561" y="1992"/>
                  </a:lnTo>
                  <a:lnTo>
                    <a:pt x="2017" y="1446"/>
                  </a:lnTo>
                  <a:lnTo>
                    <a:pt x="1903" y="187"/>
                  </a:lnTo>
                  <a:lnTo>
                    <a:pt x="1567" y="0"/>
                  </a:lnTo>
                  <a:lnTo>
                    <a:pt x="590" y="308"/>
                  </a:lnTo>
                  <a:lnTo>
                    <a:pt x="620" y="967"/>
                  </a:lnTo>
                  <a:lnTo>
                    <a:pt x="544" y="1165"/>
                  </a:lnTo>
                  <a:lnTo>
                    <a:pt x="162" y="314"/>
                  </a:lnTo>
                  <a:close/>
                </a:path>
              </a:pathLst>
            </a:custGeom>
            <a:solidFill>
              <a:srgbClr val="CC6600"/>
            </a:solidFill>
            <a:ln w="9525">
              <a:noFill/>
              <a:round/>
              <a:headEnd/>
              <a:tailEnd/>
            </a:ln>
          </p:spPr>
          <p:txBody>
            <a:bodyPr/>
            <a:lstStyle/>
            <a:p>
              <a:endParaRPr lang="cs-CZ"/>
            </a:p>
          </p:txBody>
        </p:sp>
        <p:grpSp>
          <p:nvGrpSpPr>
            <p:cNvPr id="22740" name="Group 216"/>
            <p:cNvGrpSpPr>
              <a:grpSpLocks/>
            </p:cNvGrpSpPr>
            <p:nvPr/>
          </p:nvGrpSpPr>
          <p:grpSpPr bwMode="auto">
            <a:xfrm>
              <a:off x="926" y="2874"/>
              <a:ext cx="396" cy="276"/>
              <a:chOff x="926" y="2874"/>
              <a:chExt cx="396" cy="276"/>
            </a:xfrm>
          </p:grpSpPr>
          <p:grpSp>
            <p:nvGrpSpPr>
              <p:cNvPr id="22741" name="Group 217"/>
              <p:cNvGrpSpPr>
                <a:grpSpLocks/>
              </p:cNvGrpSpPr>
              <p:nvPr/>
            </p:nvGrpSpPr>
            <p:grpSpPr bwMode="auto">
              <a:xfrm>
                <a:off x="926" y="2874"/>
                <a:ext cx="258" cy="276"/>
                <a:chOff x="926" y="2874"/>
                <a:chExt cx="258" cy="276"/>
              </a:xfrm>
            </p:grpSpPr>
            <p:sp>
              <p:nvSpPr>
                <p:cNvPr id="22617" name="Freeform 218"/>
                <p:cNvSpPr>
                  <a:spLocks/>
                </p:cNvSpPr>
                <p:nvPr/>
              </p:nvSpPr>
              <p:spPr bwMode="auto">
                <a:xfrm>
                  <a:off x="926" y="2874"/>
                  <a:ext cx="258" cy="276"/>
                </a:xfrm>
                <a:custGeom>
                  <a:avLst/>
                  <a:gdLst>
                    <a:gd name="T0" fmla="*/ 1 w 3608"/>
                    <a:gd name="T1" fmla="*/ 1 h 4127"/>
                    <a:gd name="T2" fmla="*/ 1 w 3608"/>
                    <a:gd name="T3" fmla="*/ 1 h 4127"/>
                    <a:gd name="T4" fmla="*/ 1 w 3608"/>
                    <a:gd name="T5" fmla="*/ 1 h 4127"/>
                    <a:gd name="T6" fmla="*/ 1 w 3608"/>
                    <a:gd name="T7" fmla="*/ 1 h 4127"/>
                    <a:gd name="T8" fmla="*/ 1 w 3608"/>
                    <a:gd name="T9" fmla="*/ 1 h 4127"/>
                    <a:gd name="T10" fmla="*/ 1 w 3608"/>
                    <a:gd name="T11" fmla="*/ 1 h 4127"/>
                    <a:gd name="T12" fmla="*/ 1 w 3608"/>
                    <a:gd name="T13" fmla="*/ 1 h 4127"/>
                    <a:gd name="T14" fmla="*/ 1 w 3608"/>
                    <a:gd name="T15" fmla="*/ 1 h 4127"/>
                    <a:gd name="T16" fmla="*/ 1 w 3608"/>
                    <a:gd name="T17" fmla="*/ 1 h 4127"/>
                    <a:gd name="T18" fmla="*/ 1 w 3608"/>
                    <a:gd name="T19" fmla="*/ 1 h 4127"/>
                    <a:gd name="T20" fmla="*/ 1 w 3608"/>
                    <a:gd name="T21" fmla="*/ 1 h 4127"/>
                    <a:gd name="T22" fmla="*/ 1 w 3608"/>
                    <a:gd name="T23" fmla="*/ 1 h 4127"/>
                    <a:gd name="T24" fmla="*/ 1 w 3608"/>
                    <a:gd name="T25" fmla="*/ 1 h 4127"/>
                    <a:gd name="T26" fmla="*/ 1 w 3608"/>
                    <a:gd name="T27" fmla="*/ 1 h 4127"/>
                    <a:gd name="T28" fmla="*/ 1 w 3608"/>
                    <a:gd name="T29" fmla="*/ 1 h 4127"/>
                    <a:gd name="T30" fmla="*/ 1 w 3608"/>
                    <a:gd name="T31" fmla="*/ 1 h 4127"/>
                    <a:gd name="T32" fmla="*/ 1 w 3608"/>
                    <a:gd name="T33" fmla="*/ 1 h 4127"/>
                    <a:gd name="T34" fmla="*/ 0 w 3608"/>
                    <a:gd name="T35" fmla="*/ 1 h 4127"/>
                    <a:gd name="T36" fmla="*/ 0 w 3608"/>
                    <a:gd name="T37" fmla="*/ 1 h 4127"/>
                    <a:gd name="T38" fmla="*/ 0 w 3608"/>
                    <a:gd name="T39" fmla="*/ 1 h 4127"/>
                    <a:gd name="T40" fmla="*/ 0 w 3608"/>
                    <a:gd name="T41" fmla="*/ 1 h 4127"/>
                    <a:gd name="T42" fmla="*/ 0 w 3608"/>
                    <a:gd name="T43" fmla="*/ 1 h 4127"/>
                    <a:gd name="T44" fmla="*/ 0 w 3608"/>
                    <a:gd name="T45" fmla="*/ 1 h 4127"/>
                    <a:gd name="T46" fmla="*/ 0 w 3608"/>
                    <a:gd name="T47" fmla="*/ 1 h 4127"/>
                    <a:gd name="T48" fmla="*/ 0 w 3608"/>
                    <a:gd name="T49" fmla="*/ 1 h 4127"/>
                    <a:gd name="T50" fmla="*/ 0 w 3608"/>
                    <a:gd name="T51" fmla="*/ 1 h 4127"/>
                    <a:gd name="T52" fmla="*/ 0 w 3608"/>
                    <a:gd name="T53" fmla="*/ 1 h 4127"/>
                    <a:gd name="T54" fmla="*/ 0 w 3608"/>
                    <a:gd name="T55" fmla="*/ 1 h 4127"/>
                    <a:gd name="T56" fmla="*/ 0 w 3608"/>
                    <a:gd name="T57" fmla="*/ 0 h 4127"/>
                    <a:gd name="T58" fmla="*/ 0 w 3608"/>
                    <a:gd name="T59" fmla="*/ 0 h 4127"/>
                    <a:gd name="T60" fmla="*/ 0 w 3608"/>
                    <a:gd name="T61" fmla="*/ 0 h 4127"/>
                    <a:gd name="T62" fmla="*/ 0 w 3608"/>
                    <a:gd name="T63" fmla="*/ 0 h 4127"/>
                    <a:gd name="T64" fmla="*/ 0 w 3608"/>
                    <a:gd name="T65" fmla="*/ 0 h 4127"/>
                    <a:gd name="T66" fmla="*/ 0 w 3608"/>
                    <a:gd name="T67" fmla="*/ 0 h 4127"/>
                    <a:gd name="T68" fmla="*/ 0 w 3608"/>
                    <a:gd name="T69" fmla="*/ 0 h 4127"/>
                    <a:gd name="T70" fmla="*/ 0 w 3608"/>
                    <a:gd name="T71" fmla="*/ 0 h 4127"/>
                    <a:gd name="T72" fmla="*/ 0 w 3608"/>
                    <a:gd name="T73" fmla="*/ 0 h 4127"/>
                    <a:gd name="T74" fmla="*/ 0 w 3608"/>
                    <a:gd name="T75" fmla="*/ 0 h 4127"/>
                    <a:gd name="T76" fmla="*/ 0 w 3608"/>
                    <a:gd name="T77" fmla="*/ 0 h 4127"/>
                    <a:gd name="T78" fmla="*/ 0 w 3608"/>
                    <a:gd name="T79" fmla="*/ 0 h 4127"/>
                    <a:gd name="T80" fmla="*/ 0 w 3608"/>
                    <a:gd name="T81" fmla="*/ 0 h 4127"/>
                    <a:gd name="T82" fmla="*/ 0 w 3608"/>
                    <a:gd name="T83" fmla="*/ 0 h 4127"/>
                    <a:gd name="T84" fmla="*/ 0 w 3608"/>
                    <a:gd name="T85" fmla="*/ 0 h 4127"/>
                    <a:gd name="T86" fmla="*/ 1 w 3608"/>
                    <a:gd name="T87" fmla="*/ 0 h 4127"/>
                    <a:gd name="T88" fmla="*/ 1 w 3608"/>
                    <a:gd name="T89" fmla="*/ 0 h 4127"/>
                    <a:gd name="T90" fmla="*/ 1 w 3608"/>
                    <a:gd name="T91" fmla="*/ 0 h 4127"/>
                    <a:gd name="T92" fmla="*/ 1 w 3608"/>
                    <a:gd name="T93" fmla="*/ 0 h 4127"/>
                    <a:gd name="T94" fmla="*/ 1 w 3608"/>
                    <a:gd name="T95" fmla="*/ 0 h 4127"/>
                    <a:gd name="T96" fmla="*/ 1 w 3608"/>
                    <a:gd name="T97" fmla="*/ 0 h 4127"/>
                    <a:gd name="T98" fmla="*/ 1 w 3608"/>
                    <a:gd name="T99" fmla="*/ 0 h 4127"/>
                    <a:gd name="T100" fmla="*/ 1 w 3608"/>
                    <a:gd name="T101" fmla="*/ 0 h 4127"/>
                    <a:gd name="T102" fmla="*/ 1 w 3608"/>
                    <a:gd name="T103" fmla="*/ 0 h 4127"/>
                    <a:gd name="T104" fmla="*/ 1 w 3608"/>
                    <a:gd name="T105" fmla="*/ 0 h 4127"/>
                    <a:gd name="T106" fmla="*/ 1 w 3608"/>
                    <a:gd name="T107" fmla="*/ 1 h 412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08"/>
                    <a:gd name="T163" fmla="*/ 0 h 4127"/>
                    <a:gd name="T164" fmla="*/ 3608 w 3608"/>
                    <a:gd name="T165" fmla="*/ 4127 h 412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08" h="4127">
                      <a:moveTo>
                        <a:pt x="2476" y="3341"/>
                      </a:moveTo>
                      <a:lnTo>
                        <a:pt x="2473" y="3349"/>
                      </a:lnTo>
                      <a:lnTo>
                        <a:pt x="2471" y="3358"/>
                      </a:lnTo>
                      <a:lnTo>
                        <a:pt x="2465" y="3379"/>
                      </a:lnTo>
                      <a:lnTo>
                        <a:pt x="2458" y="3405"/>
                      </a:lnTo>
                      <a:lnTo>
                        <a:pt x="2452" y="3433"/>
                      </a:lnTo>
                      <a:lnTo>
                        <a:pt x="2445" y="3464"/>
                      </a:lnTo>
                      <a:lnTo>
                        <a:pt x="2438" y="3496"/>
                      </a:lnTo>
                      <a:lnTo>
                        <a:pt x="2428" y="3530"/>
                      </a:lnTo>
                      <a:lnTo>
                        <a:pt x="2419" y="3565"/>
                      </a:lnTo>
                      <a:lnTo>
                        <a:pt x="2409" y="3602"/>
                      </a:lnTo>
                      <a:lnTo>
                        <a:pt x="2397" y="3637"/>
                      </a:lnTo>
                      <a:lnTo>
                        <a:pt x="2385" y="3673"/>
                      </a:lnTo>
                      <a:lnTo>
                        <a:pt x="2370" y="3708"/>
                      </a:lnTo>
                      <a:lnTo>
                        <a:pt x="2355" y="3741"/>
                      </a:lnTo>
                      <a:lnTo>
                        <a:pt x="2337" y="3772"/>
                      </a:lnTo>
                      <a:lnTo>
                        <a:pt x="2318" y="3801"/>
                      </a:lnTo>
                      <a:lnTo>
                        <a:pt x="2297" y="3827"/>
                      </a:lnTo>
                      <a:lnTo>
                        <a:pt x="2274" y="3852"/>
                      </a:lnTo>
                      <a:lnTo>
                        <a:pt x="2250" y="3879"/>
                      </a:lnTo>
                      <a:lnTo>
                        <a:pt x="2224" y="3907"/>
                      </a:lnTo>
                      <a:lnTo>
                        <a:pt x="2198" y="3936"/>
                      </a:lnTo>
                      <a:lnTo>
                        <a:pt x="2170" y="3965"/>
                      </a:lnTo>
                      <a:lnTo>
                        <a:pt x="2140" y="3993"/>
                      </a:lnTo>
                      <a:lnTo>
                        <a:pt x="2110" y="4020"/>
                      </a:lnTo>
                      <a:lnTo>
                        <a:pt x="2078" y="4044"/>
                      </a:lnTo>
                      <a:lnTo>
                        <a:pt x="2044" y="4067"/>
                      </a:lnTo>
                      <a:lnTo>
                        <a:pt x="2009" y="4087"/>
                      </a:lnTo>
                      <a:lnTo>
                        <a:pt x="1971" y="4103"/>
                      </a:lnTo>
                      <a:lnTo>
                        <a:pt x="1953" y="4111"/>
                      </a:lnTo>
                      <a:lnTo>
                        <a:pt x="1933" y="4116"/>
                      </a:lnTo>
                      <a:lnTo>
                        <a:pt x="1913" y="4120"/>
                      </a:lnTo>
                      <a:lnTo>
                        <a:pt x="1893" y="4124"/>
                      </a:lnTo>
                      <a:lnTo>
                        <a:pt x="1872" y="4127"/>
                      </a:lnTo>
                      <a:lnTo>
                        <a:pt x="1851" y="4127"/>
                      </a:lnTo>
                      <a:lnTo>
                        <a:pt x="1829" y="4127"/>
                      </a:lnTo>
                      <a:lnTo>
                        <a:pt x="1808" y="4124"/>
                      </a:lnTo>
                      <a:lnTo>
                        <a:pt x="1785" y="4120"/>
                      </a:lnTo>
                      <a:lnTo>
                        <a:pt x="1762" y="4115"/>
                      </a:lnTo>
                      <a:lnTo>
                        <a:pt x="1738" y="4107"/>
                      </a:lnTo>
                      <a:lnTo>
                        <a:pt x="1714" y="4100"/>
                      </a:lnTo>
                      <a:lnTo>
                        <a:pt x="1688" y="4089"/>
                      </a:lnTo>
                      <a:lnTo>
                        <a:pt x="1662" y="4078"/>
                      </a:lnTo>
                      <a:lnTo>
                        <a:pt x="1636" y="4067"/>
                      </a:lnTo>
                      <a:lnTo>
                        <a:pt x="1608" y="4053"/>
                      </a:lnTo>
                      <a:lnTo>
                        <a:pt x="1580" y="4038"/>
                      </a:lnTo>
                      <a:lnTo>
                        <a:pt x="1551" y="4022"/>
                      </a:lnTo>
                      <a:lnTo>
                        <a:pt x="1520" y="4005"/>
                      </a:lnTo>
                      <a:lnTo>
                        <a:pt x="1490" y="3987"/>
                      </a:lnTo>
                      <a:lnTo>
                        <a:pt x="1429" y="3948"/>
                      </a:lnTo>
                      <a:lnTo>
                        <a:pt x="1367" y="3906"/>
                      </a:lnTo>
                      <a:lnTo>
                        <a:pt x="1304" y="3860"/>
                      </a:lnTo>
                      <a:lnTo>
                        <a:pt x="1241" y="3812"/>
                      </a:lnTo>
                      <a:lnTo>
                        <a:pt x="1176" y="3761"/>
                      </a:lnTo>
                      <a:lnTo>
                        <a:pt x="1113" y="3709"/>
                      </a:lnTo>
                      <a:lnTo>
                        <a:pt x="1051" y="3654"/>
                      </a:lnTo>
                      <a:lnTo>
                        <a:pt x="991" y="3599"/>
                      </a:lnTo>
                      <a:lnTo>
                        <a:pt x="932" y="3543"/>
                      </a:lnTo>
                      <a:lnTo>
                        <a:pt x="875" y="3485"/>
                      </a:lnTo>
                      <a:lnTo>
                        <a:pt x="821" y="3428"/>
                      </a:lnTo>
                      <a:lnTo>
                        <a:pt x="768" y="3369"/>
                      </a:lnTo>
                      <a:lnTo>
                        <a:pt x="714" y="3308"/>
                      </a:lnTo>
                      <a:lnTo>
                        <a:pt x="659" y="3244"/>
                      </a:lnTo>
                      <a:lnTo>
                        <a:pt x="605" y="3179"/>
                      </a:lnTo>
                      <a:lnTo>
                        <a:pt x="550" y="3110"/>
                      </a:lnTo>
                      <a:lnTo>
                        <a:pt x="496" y="3041"/>
                      </a:lnTo>
                      <a:lnTo>
                        <a:pt x="445" y="2969"/>
                      </a:lnTo>
                      <a:lnTo>
                        <a:pt x="393" y="2896"/>
                      </a:lnTo>
                      <a:lnTo>
                        <a:pt x="344" y="2821"/>
                      </a:lnTo>
                      <a:lnTo>
                        <a:pt x="296" y="2746"/>
                      </a:lnTo>
                      <a:lnTo>
                        <a:pt x="253" y="2670"/>
                      </a:lnTo>
                      <a:lnTo>
                        <a:pt x="211" y="2594"/>
                      </a:lnTo>
                      <a:lnTo>
                        <a:pt x="173" y="2517"/>
                      </a:lnTo>
                      <a:lnTo>
                        <a:pt x="155" y="2478"/>
                      </a:lnTo>
                      <a:lnTo>
                        <a:pt x="139" y="2440"/>
                      </a:lnTo>
                      <a:lnTo>
                        <a:pt x="123" y="2401"/>
                      </a:lnTo>
                      <a:lnTo>
                        <a:pt x="109" y="2363"/>
                      </a:lnTo>
                      <a:lnTo>
                        <a:pt x="95" y="2325"/>
                      </a:lnTo>
                      <a:lnTo>
                        <a:pt x="83" y="2287"/>
                      </a:lnTo>
                      <a:lnTo>
                        <a:pt x="61" y="2210"/>
                      </a:lnTo>
                      <a:lnTo>
                        <a:pt x="43" y="2129"/>
                      </a:lnTo>
                      <a:lnTo>
                        <a:pt x="29" y="2047"/>
                      </a:lnTo>
                      <a:lnTo>
                        <a:pt x="18" y="1963"/>
                      </a:lnTo>
                      <a:lnTo>
                        <a:pt x="8" y="1879"/>
                      </a:lnTo>
                      <a:lnTo>
                        <a:pt x="3" y="1793"/>
                      </a:lnTo>
                      <a:lnTo>
                        <a:pt x="0" y="1706"/>
                      </a:lnTo>
                      <a:lnTo>
                        <a:pt x="0" y="1621"/>
                      </a:lnTo>
                      <a:lnTo>
                        <a:pt x="2" y="1535"/>
                      </a:lnTo>
                      <a:lnTo>
                        <a:pt x="6" y="1450"/>
                      </a:lnTo>
                      <a:lnTo>
                        <a:pt x="13" y="1367"/>
                      </a:lnTo>
                      <a:lnTo>
                        <a:pt x="23" y="1284"/>
                      </a:lnTo>
                      <a:lnTo>
                        <a:pt x="33" y="1204"/>
                      </a:lnTo>
                      <a:lnTo>
                        <a:pt x="47" y="1127"/>
                      </a:lnTo>
                      <a:lnTo>
                        <a:pt x="61" y="1053"/>
                      </a:lnTo>
                      <a:lnTo>
                        <a:pt x="78" y="981"/>
                      </a:lnTo>
                      <a:lnTo>
                        <a:pt x="112" y="841"/>
                      </a:lnTo>
                      <a:lnTo>
                        <a:pt x="129" y="771"/>
                      </a:lnTo>
                      <a:lnTo>
                        <a:pt x="147" y="702"/>
                      </a:lnTo>
                      <a:lnTo>
                        <a:pt x="167" y="632"/>
                      </a:lnTo>
                      <a:lnTo>
                        <a:pt x="189" y="566"/>
                      </a:lnTo>
                      <a:lnTo>
                        <a:pt x="213" y="499"/>
                      </a:lnTo>
                      <a:lnTo>
                        <a:pt x="240" y="436"/>
                      </a:lnTo>
                      <a:lnTo>
                        <a:pt x="256" y="406"/>
                      </a:lnTo>
                      <a:lnTo>
                        <a:pt x="271" y="376"/>
                      </a:lnTo>
                      <a:lnTo>
                        <a:pt x="289" y="346"/>
                      </a:lnTo>
                      <a:lnTo>
                        <a:pt x="307" y="318"/>
                      </a:lnTo>
                      <a:lnTo>
                        <a:pt x="326" y="291"/>
                      </a:lnTo>
                      <a:lnTo>
                        <a:pt x="347" y="264"/>
                      </a:lnTo>
                      <a:lnTo>
                        <a:pt x="369" y="238"/>
                      </a:lnTo>
                      <a:lnTo>
                        <a:pt x="393" y="213"/>
                      </a:lnTo>
                      <a:lnTo>
                        <a:pt x="418" y="190"/>
                      </a:lnTo>
                      <a:lnTo>
                        <a:pt x="444" y="168"/>
                      </a:lnTo>
                      <a:lnTo>
                        <a:pt x="472" y="147"/>
                      </a:lnTo>
                      <a:lnTo>
                        <a:pt x="501" y="127"/>
                      </a:lnTo>
                      <a:lnTo>
                        <a:pt x="532" y="108"/>
                      </a:lnTo>
                      <a:lnTo>
                        <a:pt x="565" y="90"/>
                      </a:lnTo>
                      <a:lnTo>
                        <a:pt x="600" y="75"/>
                      </a:lnTo>
                      <a:lnTo>
                        <a:pt x="636" y="60"/>
                      </a:lnTo>
                      <a:lnTo>
                        <a:pt x="676" y="47"/>
                      </a:lnTo>
                      <a:lnTo>
                        <a:pt x="718" y="37"/>
                      </a:lnTo>
                      <a:lnTo>
                        <a:pt x="764" y="27"/>
                      </a:lnTo>
                      <a:lnTo>
                        <a:pt x="812" y="20"/>
                      </a:lnTo>
                      <a:lnTo>
                        <a:pt x="862" y="13"/>
                      </a:lnTo>
                      <a:lnTo>
                        <a:pt x="915" y="8"/>
                      </a:lnTo>
                      <a:lnTo>
                        <a:pt x="970" y="5"/>
                      </a:lnTo>
                      <a:lnTo>
                        <a:pt x="1026" y="2"/>
                      </a:lnTo>
                      <a:lnTo>
                        <a:pt x="1085" y="0"/>
                      </a:lnTo>
                      <a:lnTo>
                        <a:pt x="1145" y="0"/>
                      </a:lnTo>
                      <a:lnTo>
                        <a:pt x="1206" y="1"/>
                      </a:lnTo>
                      <a:lnTo>
                        <a:pt x="1270" y="4"/>
                      </a:lnTo>
                      <a:lnTo>
                        <a:pt x="1398" y="9"/>
                      </a:lnTo>
                      <a:lnTo>
                        <a:pt x="1529" y="17"/>
                      </a:lnTo>
                      <a:lnTo>
                        <a:pt x="1660" y="28"/>
                      </a:lnTo>
                      <a:lnTo>
                        <a:pt x="1792" y="40"/>
                      </a:lnTo>
                      <a:lnTo>
                        <a:pt x="1922" y="53"/>
                      </a:lnTo>
                      <a:lnTo>
                        <a:pt x="1986" y="59"/>
                      </a:lnTo>
                      <a:lnTo>
                        <a:pt x="2048" y="66"/>
                      </a:lnTo>
                      <a:lnTo>
                        <a:pt x="2109" y="72"/>
                      </a:lnTo>
                      <a:lnTo>
                        <a:pt x="2169" y="77"/>
                      </a:lnTo>
                      <a:lnTo>
                        <a:pt x="2228" y="84"/>
                      </a:lnTo>
                      <a:lnTo>
                        <a:pt x="2284" y="89"/>
                      </a:lnTo>
                      <a:lnTo>
                        <a:pt x="2339" y="93"/>
                      </a:lnTo>
                      <a:lnTo>
                        <a:pt x="2392" y="98"/>
                      </a:lnTo>
                      <a:lnTo>
                        <a:pt x="2442" y="101"/>
                      </a:lnTo>
                      <a:lnTo>
                        <a:pt x="2490" y="104"/>
                      </a:lnTo>
                      <a:lnTo>
                        <a:pt x="2581" y="110"/>
                      </a:lnTo>
                      <a:lnTo>
                        <a:pt x="2670" y="117"/>
                      </a:lnTo>
                      <a:lnTo>
                        <a:pt x="2757" y="125"/>
                      </a:lnTo>
                      <a:lnTo>
                        <a:pt x="2841" y="132"/>
                      </a:lnTo>
                      <a:lnTo>
                        <a:pt x="2922" y="141"/>
                      </a:lnTo>
                      <a:lnTo>
                        <a:pt x="3000" y="149"/>
                      </a:lnTo>
                      <a:lnTo>
                        <a:pt x="3075" y="159"/>
                      </a:lnTo>
                      <a:lnTo>
                        <a:pt x="3147" y="168"/>
                      </a:lnTo>
                      <a:lnTo>
                        <a:pt x="3216" y="177"/>
                      </a:lnTo>
                      <a:lnTo>
                        <a:pt x="3283" y="187"/>
                      </a:lnTo>
                      <a:lnTo>
                        <a:pt x="3345" y="195"/>
                      </a:lnTo>
                      <a:lnTo>
                        <a:pt x="3405" y="204"/>
                      </a:lnTo>
                      <a:lnTo>
                        <a:pt x="3461" y="211"/>
                      </a:lnTo>
                      <a:lnTo>
                        <a:pt x="3514" y="218"/>
                      </a:lnTo>
                      <a:lnTo>
                        <a:pt x="3562" y="224"/>
                      </a:lnTo>
                      <a:lnTo>
                        <a:pt x="3608" y="229"/>
                      </a:lnTo>
                      <a:lnTo>
                        <a:pt x="2476" y="3341"/>
                      </a:lnTo>
                      <a:close/>
                    </a:path>
                  </a:pathLst>
                </a:custGeom>
                <a:solidFill>
                  <a:srgbClr val="CC6600"/>
                </a:solidFill>
                <a:ln w="9525">
                  <a:noFill/>
                  <a:round/>
                  <a:headEnd/>
                  <a:tailEnd/>
                </a:ln>
              </p:spPr>
              <p:txBody>
                <a:bodyPr/>
                <a:lstStyle/>
                <a:p>
                  <a:endParaRPr lang="cs-CZ"/>
                </a:p>
              </p:txBody>
            </p:sp>
            <p:sp>
              <p:nvSpPr>
                <p:cNvPr id="22618" name="Freeform 219"/>
                <p:cNvSpPr>
                  <a:spLocks/>
                </p:cNvSpPr>
                <p:nvPr/>
              </p:nvSpPr>
              <p:spPr bwMode="auto">
                <a:xfrm>
                  <a:off x="926" y="2874"/>
                  <a:ext cx="258" cy="276"/>
                </a:xfrm>
                <a:custGeom>
                  <a:avLst/>
                  <a:gdLst>
                    <a:gd name="T0" fmla="*/ 1 w 3608"/>
                    <a:gd name="T1" fmla="*/ 1 h 4127"/>
                    <a:gd name="T2" fmla="*/ 1 w 3608"/>
                    <a:gd name="T3" fmla="*/ 1 h 4127"/>
                    <a:gd name="T4" fmla="*/ 1 w 3608"/>
                    <a:gd name="T5" fmla="*/ 1 h 4127"/>
                    <a:gd name="T6" fmla="*/ 1 w 3608"/>
                    <a:gd name="T7" fmla="*/ 1 h 4127"/>
                    <a:gd name="T8" fmla="*/ 1 w 3608"/>
                    <a:gd name="T9" fmla="*/ 1 h 4127"/>
                    <a:gd name="T10" fmla="*/ 1 w 3608"/>
                    <a:gd name="T11" fmla="*/ 1 h 4127"/>
                    <a:gd name="T12" fmla="*/ 1 w 3608"/>
                    <a:gd name="T13" fmla="*/ 1 h 4127"/>
                    <a:gd name="T14" fmla="*/ 1 w 3608"/>
                    <a:gd name="T15" fmla="*/ 1 h 4127"/>
                    <a:gd name="T16" fmla="*/ 1 w 3608"/>
                    <a:gd name="T17" fmla="*/ 1 h 4127"/>
                    <a:gd name="T18" fmla="*/ 1 w 3608"/>
                    <a:gd name="T19" fmla="*/ 1 h 4127"/>
                    <a:gd name="T20" fmla="*/ 1 w 3608"/>
                    <a:gd name="T21" fmla="*/ 1 h 4127"/>
                    <a:gd name="T22" fmla="*/ 1 w 3608"/>
                    <a:gd name="T23" fmla="*/ 1 h 4127"/>
                    <a:gd name="T24" fmla="*/ 1 w 3608"/>
                    <a:gd name="T25" fmla="*/ 1 h 4127"/>
                    <a:gd name="T26" fmla="*/ 1 w 3608"/>
                    <a:gd name="T27" fmla="*/ 1 h 4127"/>
                    <a:gd name="T28" fmla="*/ 1 w 3608"/>
                    <a:gd name="T29" fmla="*/ 1 h 4127"/>
                    <a:gd name="T30" fmla="*/ 1 w 3608"/>
                    <a:gd name="T31" fmla="*/ 1 h 4127"/>
                    <a:gd name="T32" fmla="*/ 1 w 3608"/>
                    <a:gd name="T33" fmla="*/ 1 h 4127"/>
                    <a:gd name="T34" fmla="*/ 0 w 3608"/>
                    <a:gd name="T35" fmla="*/ 1 h 4127"/>
                    <a:gd name="T36" fmla="*/ 0 w 3608"/>
                    <a:gd name="T37" fmla="*/ 1 h 4127"/>
                    <a:gd name="T38" fmla="*/ 0 w 3608"/>
                    <a:gd name="T39" fmla="*/ 1 h 4127"/>
                    <a:gd name="T40" fmla="*/ 0 w 3608"/>
                    <a:gd name="T41" fmla="*/ 1 h 4127"/>
                    <a:gd name="T42" fmla="*/ 0 w 3608"/>
                    <a:gd name="T43" fmla="*/ 1 h 4127"/>
                    <a:gd name="T44" fmla="*/ 0 w 3608"/>
                    <a:gd name="T45" fmla="*/ 1 h 4127"/>
                    <a:gd name="T46" fmla="*/ 0 w 3608"/>
                    <a:gd name="T47" fmla="*/ 1 h 4127"/>
                    <a:gd name="T48" fmla="*/ 0 w 3608"/>
                    <a:gd name="T49" fmla="*/ 1 h 4127"/>
                    <a:gd name="T50" fmla="*/ 0 w 3608"/>
                    <a:gd name="T51" fmla="*/ 1 h 4127"/>
                    <a:gd name="T52" fmla="*/ 0 w 3608"/>
                    <a:gd name="T53" fmla="*/ 1 h 4127"/>
                    <a:gd name="T54" fmla="*/ 0 w 3608"/>
                    <a:gd name="T55" fmla="*/ 1 h 4127"/>
                    <a:gd name="T56" fmla="*/ 0 w 3608"/>
                    <a:gd name="T57" fmla="*/ 0 h 4127"/>
                    <a:gd name="T58" fmla="*/ 0 w 3608"/>
                    <a:gd name="T59" fmla="*/ 0 h 4127"/>
                    <a:gd name="T60" fmla="*/ 0 w 3608"/>
                    <a:gd name="T61" fmla="*/ 0 h 4127"/>
                    <a:gd name="T62" fmla="*/ 0 w 3608"/>
                    <a:gd name="T63" fmla="*/ 0 h 4127"/>
                    <a:gd name="T64" fmla="*/ 0 w 3608"/>
                    <a:gd name="T65" fmla="*/ 0 h 4127"/>
                    <a:gd name="T66" fmla="*/ 0 w 3608"/>
                    <a:gd name="T67" fmla="*/ 0 h 4127"/>
                    <a:gd name="T68" fmla="*/ 0 w 3608"/>
                    <a:gd name="T69" fmla="*/ 0 h 4127"/>
                    <a:gd name="T70" fmla="*/ 0 w 3608"/>
                    <a:gd name="T71" fmla="*/ 0 h 4127"/>
                    <a:gd name="T72" fmla="*/ 0 w 3608"/>
                    <a:gd name="T73" fmla="*/ 0 h 4127"/>
                    <a:gd name="T74" fmla="*/ 0 w 3608"/>
                    <a:gd name="T75" fmla="*/ 0 h 4127"/>
                    <a:gd name="T76" fmla="*/ 0 w 3608"/>
                    <a:gd name="T77" fmla="*/ 0 h 4127"/>
                    <a:gd name="T78" fmla="*/ 0 w 3608"/>
                    <a:gd name="T79" fmla="*/ 0 h 4127"/>
                    <a:gd name="T80" fmla="*/ 0 w 3608"/>
                    <a:gd name="T81" fmla="*/ 0 h 4127"/>
                    <a:gd name="T82" fmla="*/ 0 w 3608"/>
                    <a:gd name="T83" fmla="*/ 0 h 4127"/>
                    <a:gd name="T84" fmla="*/ 0 w 3608"/>
                    <a:gd name="T85" fmla="*/ 0 h 4127"/>
                    <a:gd name="T86" fmla="*/ 1 w 3608"/>
                    <a:gd name="T87" fmla="*/ 0 h 4127"/>
                    <a:gd name="T88" fmla="*/ 1 w 3608"/>
                    <a:gd name="T89" fmla="*/ 0 h 4127"/>
                    <a:gd name="T90" fmla="*/ 1 w 3608"/>
                    <a:gd name="T91" fmla="*/ 0 h 4127"/>
                    <a:gd name="T92" fmla="*/ 1 w 3608"/>
                    <a:gd name="T93" fmla="*/ 0 h 4127"/>
                    <a:gd name="T94" fmla="*/ 1 w 3608"/>
                    <a:gd name="T95" fmla="*/ 0 h 4127"/>
                    <a:gd name="T96" fmla="*/ 1 w 3608"/>
                    <a:gd name="T97" fmla="*/ 0 h 4127"/>
                    <a:gd name="T98" fmla="*/ 1 w 3608"/>
                    <a:gd name="T99" fmla="*/ 0 h 4127"/>
                    <a:gd name="T100" fmla="*/ 1 w 3608"/>
                    <a:gd name="T101" fmla="*/ 0 h 4127"/>
                    <a:gd name="T102" fmla="*/ 1 w 3608"/>
                    <a:gd name="T103" fmla="*/ 0 h 4127"/>
                    <a:gd name="T104" fmla="*/ 1 w 3608"/>
                    <a:gd name="T105" fmla="*/ 0 h 412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08"/>
                    <a:gd name="T160" fmla="*/ 0 h 4127"/>
                    <a:gd name="T161" fmla="*/ 3608 w 3608"/>
                    <a:gd name="T162" fmla="*/ 4127 h 412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08" h="4127">
                      <a:moveTo>
                        <a:pt x="2476" y="3341"/>
                      </a:moveTo>
                      <a:lnTo>
                        <a:pt x="2473" y="3349"/>
                      </a:lnTo>
                      <a:lnTo>
                        <a:pt x="2471" y="3358"/>
                      </a:lnTo>
                      <a:lnTo>
                        <a:pt x="2465" y="3379"/>
                      </a:lnTo>
                      <a:lnTo>
                        <a:pt x="2458" y="3405"/>
                      </a:lnTo>
                      <a:lnTo>
                        <a:pt x="2452" y="3433"/>
                      </a:lnTo>
                      <a:lnTo>
                        <a:pt x="2445" y="3464"/>
                      </a:lnTo>
                      <a:lnTo>
                        <a:pt x="2438" y="3496"/>
                      </a:lnTo>
                      <a:lnTo>
                        <a:pt x="2428" y="3530"/>
                      </a:lnTo>
                      <a:lnTo>
                        <a:pt x="2419" y="3565"/>
                      </a:lnTo>
                      <a:lnTo>
                        <a:pt x="2409" y="3602"/>
                      </a:lnTo>
                      <a:lnTo>
                        <a:pt x="2397" y="3637"/>
                      </a:lnTo>
                      <a:lnTo>
                        <a:pt x="2385" y="3673"/>
                      </a:lnTo>
                      <a:lnTo>
                        <a:pt x="2370" y="3708"/>
                      </a:lnTo>
                      <a:lnTo>
                        <a:pt x="2355" y="3741"/>
                      </a:lnTo>
                      <a:lnTo>
                        <a:pt x="2337" y="3772"/>
                      </a:lnTo>
                      <a:lnTo>
                        <a:pt x="2318" y="3801"/>
                      </a:lnTo>
                      <a:lnTo>
                        <a:pt x="2297" y="3827"/>
                      </a:lnTo>
                      <a:lnTo>
                        <a:pt x="2274" y="3852"/>
                      </a:lnTo>
                      <a:lnTo>
                        <a:pt x="2250" y="3879"/>
                      </a:lnTo>
                      <a:lnTo>
                        <a:pt x="2224" y="3907"/>
                      </a:lnTo>
                      <a:lnTo>
                        <a:pt x="2198" y="3936"/>
                      </a:lnTo>
                      <a:lnTo>
                        <a:pt x="2170" y="3965"/>
                      </a:lnTo>
                      <a:lnTo>
                        <a:pt x="2140" y="3993"/>
                      </a:lnTo>
                      <a:lnTo>
                        <a:pt x="2110" y="4020"/>
                      </a:lnTo>
                      <a:lnTo>
                        <a:pt x="2078" y="4044"/>
                      </a:lnTo>
                      <a:lnTo>
                        <a:pt x="2044" y="4067"/>
                      </a:lnTo>
                      <a:lnTo>
                        <a:pt x="2009" y="4087"/>
                      </a:lnTo>
                      <a:lnTo>
                        <a:pt x="1971" y="4103"/>
                      </a:lnTo>
                      <a:lnTo>
                        <a:pt x="1953" y="4111"/>
                      </a:lnTo>
                      <a:lnTo>
                        <a:pt x="1933" y="4116"/>
                      </a:lnTo>
                      <a:lnTo>
                        <a:pt x="1913" y="4120"/>
                      </a:lnTo>
                      <a:lnTo>
                        <a:pt x="1893" y="4124"/>
                      </a:lnTo>
                      <a:lnTo>
                        <a:pt x="1872" y="4127"/>
                      </a:lnTo>
                      <a:lnTo>
                        <a:pt x="1851" y="4127"/>
                      </a:lnTo>
                      <a:lnTo>
                        <a:pt x="1829" y="4127"/>
                      </a:lnTo>
                      <a:lnTo>
                        <a:pt x="1808" y="4124"/>
                      </a:lnTo>
                      <a:lnTo>
                        <a:pt x="1785" y="4120"/>
                      </a:lnTo>
                      <a:lnTo>
                        <a:pt x="1762" y="4115"/>
                      </a:lnTo>
                      <a:lnTo>
                        <a:pt x="1738" y="4107"/>
                      </a:lnTo>
                      <a:lnTo>
                        <a:pt x="1714" y="4100"/>
                      </a:lnTo>
                      <a:lnTo>
                        <a:pt x="1688" y="4089"/>
                      </a:lnTo>
                      <a:lnTo>
                        <a:pt x="1662" y="4078"/>
                      </a:lnTo>
                      <a:lnTo>
                        <a:pt x="1636" y="4067"/>
                      </a:lnTo>
                      <a:lnTo>
                        <a:pt x="1608" y="4053"/>
                      </a:lnTo>
                      <a:lnTo>
                        <a:pt x="1580" y="4038"/>
                      </a:lnTo>
                      <a:lnTo>
                        <a:pt x="1551" y="4022"/>
                      </a:lnTo>
                      <a:lnTo>
                        <a:pt x="1520" y="4005"/>
                      </a:lnTo>
                      <a:lnTo>
                        <a:pt x="1490" y="3987"/>
                      </a:lnTo>
                      <a:lnTo>
                        <a:pt x="1429" y="3948"/>
                      </a:lnTo>
                      <a:lnTo>
                        <a:pt x="1367" y="3906"/>
                      </a:lnTo>
                      <a:lnTo>
                        <a:pt x="1304" y="3860"/>
                      </a:lnTo>
                      <a:lnTo>
                        <a:pt x="1241" y="3812"/>
                      </a:lnTo>
                      <a:lnTo>
                        <a:pt x="1176" y="3761"/>
                      </a:lnTo>
                      <a:lnTo>
                        <a:pt x="1113" y="3709"/>
                      </a:lnTo>
                      <a:lnTo>
                        <a:pt x="1051" y="3654"/>
                      </a:lnTo>
                      <a:lnTo>
                        <a:pt x="991" y="3599"/>
                      </a:lnTo>
                      <a:lnTo>
                        <a:pt x="932" y="3543"/>
                      </a:lnTo>
                      <a:lnTo>
                        <a:pt x="875" y="3485"/>
                      </a:lnTo>
                      <a:lnTo>
                        <a:pt x="821" y="3428"/>
                      </a:lnTo>
                      <a:lnTo>
                        <a:pt x="768" y="3369"/>
                      </a:lnTo>
                      <a:lnTo>
                        <a:pt x="714" y="3308"/>
                      </a:lnTo>
                      <a:lnTo>
                        <a:pt x="659" y="3244"/>
                      </a:lnTo>
                      <a:lnTo>
                        <a:pt x="605" y="3179"/>
                      </a:lnTo>
                      <a:lnTo>
                        <a:pt x="550" y="3110"/>
                      </a:lnTo>
                      <a:lnTo>
                        <a:pt x="496" y="3041"/>
                      </a:lnTo>
                      <a:lnTo>
                        <a:pt x="445" y="2969"/>
                      </a:lnTo>
                      <a:lnTo>
                        <a:pt x="393" y="2896"/>
                      </a:lnTo>
                      <a:lnTo>
                        <a:pt x="344" y="2821"/>
                      </a:lnTo>
                      <a:lnTo>
                        <a:pt x="296" y="2746"/>
                      </a:lnTo>
                      <a:lnTo>
                        <a:pt x="253" y="2670"/>
                      </a:lnTo>
                      <a:lnTo>
                        <a:pt x="211" y="2594"/>
                      </a:lnTo>
                      <a:lnTo>
                        <a:pt x="173" y="2517"/>
                      </a:lnTo>
                      <a:lnTo>
                        <a:pt x="155" y="2478"/>
                      </a:lnTo>
                      <a:lnTo>
                        <a:pt x="139" y="2440"/>
                      </a:lnTo>
                      <a:lnTo>
                        <a:pt x="123" y="2401"/>
                      </a:lnTo>
                      <a:lnTo>
                        <a:pt x="109" y="2363"/>
                      </a:lnTo>
                      <a:lnTo>
                        <a:pt x="95" y="2325"/>
                      </a:lnTo>
                      <a:lnTo>
                        <a:pt x="83" y="2287"/>
                      </a:lnTo>
                      <a:lnTo>
                        <a:pt x="61" y="2210"/>
                      </a:lnTo>
                      <a:lnTo>
                        <a:pt x="43" y="2129"/>
                      </a:lnTo>
                      <a:lnTo>
                        <a:pt x="29" y="2047"/>
                      </a:lnTo>
                      <a:lnTo>
                        <a:pt x="18" y="1963"/>
                      </a:lnTo>
                      <a:lnTo>
                        <a:pt x="8" y="1879"/>
                      </a:lnTo>
                      <a:lnTo>
                        <a:pt x="3" y="1793"/>
                      </a:lnTo>
                      <a:lnTo>
                        <a:pt x="0" y="1706"/>
                      </a:lnTo>
                      <a:lnTo>
                        <a:pt x="0" y="1621"/>
                      </a:lnTo>
                      <a:lnTo>
                        <a:pt x="2" y="1535"/>
                      </a:lnTo>
                      <a:lnTo>
                        <a:pt x="6" y="1450"/>
                      </a:lnTo>
                      <a:lnTo>
                        <a:pt x="13" y="1367"/>
                      </a:lnTo>
                      <a:lnTo>
                        <a:pt x="23" y="1284"/>
                      </a:lnTo>
                      <a:lnTo>
                        <a:pt x="33" y="1204"/>
                      </a:lnTo>
                      <a:lnTo>
                        <a:pt x="47" y="1127"/>
                      </a:lnTo>
                      <a:lnTo>
                        <a:pt x="61" y="1053"/>
                      </a:lnTo>
                      <a:lnTo>
                        <a:pt x="78" y="981"/>
                      </a:lnTo>
                      <a:lnTo>
                        <a:pt x="112" y="841"/>
                      </a:lnTo>
                      <a:lnTo>
                        <a:pt x="129" y="771"/>
                      </a:lnTo>
                      <a:lnTo>
                        <a:pt x="147" y="702"/>
                      </a:lnTo>
                      <a:lnTo>
                        <a:pt x="167" y="632"/>
                      </a:lnTo>
                      <a:lnTo>
                        <a:pt x="189" y="566"/>
                      </a:lnTo>
                      <a:lnTo>
                        <a:pt x="213" y="499"/>
                      </a:lnTo>
                      <a:lnTo>
                        <a:pt x="240" y="436"/>
                      </a:lnTo>
                      <a:lnTo>
                        <a:pt x="256" y="406"/>
                      </a:lnTo>
                      <a:lnTo>
                        <a:pt x="271" y="376"/>
                      </a:lnTo>
                      <a:lnTo>
                        <a:pt x="289" y="346"/>
                      </a:lnTo>
                      <a:lnTo>
                        <a:pt x="307" y="318"/>
                      </a:lnTo>
                      <a:lnTo>
                        <a:pt x="326" y="291"/>
                      </a:lnTo>
                      <a:lnTo>
                        <a:pt x="347" y="264"/>
                      </a:lnTo>
                      <a:lnTo>
                        <a:pt x="369" y="238"/>
                      </a:lnTo>
                      <a:lnTo>
                        <a:pt x="393" y="213"/>
                      </a:lnTo>
                      <a:lnTo>
                        <a:pt x="418" y="190"/>
                      </a:lnTo>
                      <a:lnTo>
                        <a:pt x="444" y="168"/>
                      </a:lnTo>
                      <a:lnTo>
                        <a:pt x="472" y="147"/>
                      </a:lnTo>
                      <a:lnTo>
                        <a:pt x="501" y="127"/>
                      </a:lnTo>
                      <a:lnTo>
                        <a:pt x="532" y="108"/>
                      </a:lnTo>
                      <a:lnTo>
                        <a:pt x="565" y="90"/>
                      </a:lnTo>
                      <a:lnTo>
                        <a:pt x="600" y="75"/>
                      </a:lnTo>
                      <a:lnTo>
                        <a:pt x="636" y="60"/>
                      </a:lnTo>
                      <a:lnTo>
                        <a:pt x="676" y="47"/>
                      </a:lnTo>
                      <a:lnTo>
                        <a:pt x="718" y="37"/>
                      </a:lnTo>
                      <a:lnTo>
                        <a:pt x="764" y="27"/>
                      </a:lnTo>
                      <a:lnTo>
                        <a:pt x="812" y="20"/>
                      </a:lnTo>
                      <a:lnTo>
                        <a:pt x="862" y="13"/>
                      </a:lnTo>
                      <a:lnTo>
                        <a:pt x="915" y="8"/>
                      </a:lnTo>
                      <a:lnTo>
                        <a:pt x="970" y="5"/>
                      </a:lnTo>
                      <a:lnTo>
                        <a:pt x="1026" y="2"/>
                      </a:lnTo>
                      <a:lnTo>
                        <a:pt x="1085" y="0"/>
                      </a:lnTo>
                      <a:lnTo>
                        <a:pt x="1145" y="0"/>
                      </a:lnTo>
                      <a:lnTo>
                        <a:pt x="1206" y="1"/>
                      </a:lnTo>
                      <a:lnTo>
                        <a:pt x="1270" y="4"/>
                      </a:lnTo>
                      <a:lnTo>
                        <a:pt x="1398" y="9"/>
                      </a:lnTo>
                      <a:lnTo>
                        <a:pt x="1529" y="17"/>
                      </a:lnTo>
                      <a:lnTo>
                        <a:pt x="1660" y="28"/>
                      </a:lnTo>
                      <a:lnTo>
                        <a:pt x="1792" y="40"/>
                      </a:lnTo>
                      <a:lnTo>
                        <a:pt x="1922" y="53"/>
                      </a:lnTo>
                      <a:lnTo>
                        <a:pt x="1986" y="59"/>
                      </a:lnTo>
                      <a:lnTo>
                        <a:pt x="2048" y="66"/>
                      </a:lnTo>
                      <a:lnTo>
                        <a:pt x="2109" y="72"/>
                      </a:lnTo>
                      <a:lnTo>
                        <a:pt x="2169" y="77"/>
                      </a:lnTo>
                      <a:lnTo>
                        <a:pt x="2228" y="84"/>
                      </a:lnTo>
                      <a:lnTo>
                        <a:pt x="2284" y="89"/>
                      </a:lnTo>
                      <a:lnTo>
                        <a:pt x="2339" y="93"/>
                      </a:lnTo>
                      <a:lnTo>
                        <a:pt x="2392" y="98"/>
                      </a:lnTo>
                      <a:lnTo>
                        <a:pt x="2442" y="101"/>
                      </a:lnTo>
                      <a:lnTo>
                        <a:pt x="2490" y="104"/>
                      </a:lnTo>
                      <a:lnTo>
                        <a:pt x="2581" y="110"/>
                      </a:lnTo>
                      <a:lnTo>
                        <a:pt x="2670" y="117"/>
                      </a:lnTo>
                      <a:lnTo>
                        <a:pt x="2757" y="125"/>
                      </a:lnTo>
                      <a:lnTo>
                        <a:pt x="2841" y="132"/>
                      </a:lnTo>
                      <a:lnTo>
                        <a:pt x="2922" y="141"/>
                      </a:lnTo>
                      <a:lnTo>
                        <a:pt x="3000" y="149"/>
                      </a:lnTo>
                      <a:lnTo>
                        <a:pt x="3075" y="159"/>
                      </a:lnTo>
                      <a:lnTo>
                        <a:pt x="3147" y="168"/>
                      </a:lnTo>
                      <a:lnTo>
                        <a:pt x="3216" y="177"/>
                      </a:lnTo>
                      <a:lnTo>
                        <a:pt x="3283" y="187"/>
                      </a:lnTo>
                      <a:lnTo>
                        <a:pt x="3345" y="195"/>
                      </a:lnTo>
                      <a:lnTo>
                        <a:pt x="3405" y="204"/>
                      </a:lnTo>
                      <a:lnTo>
                        <a:pt x="3461" y="211"/>
                      </a:lnTo>
                      <a:lnTo>
                        <a:pt x="3514" y="218"/>
                      </a:lnTo>
                      <a:lnTo>
                        <a:pt x="3562" y="224"/>
                      </a:lnTo>
                      <a:lnTo>
                        <a:pt x="3608" y="229"/>
                      </a:lnTo>
                    </a:path>
                  </a:pathLst>
                </a:custGeom>
                <a:noFill/>
                <a:ln w="1588">
                  <a:solidFill>
                    <a:srgbClr val="000000"/>
                  </a:solidFill>
                  <a:round/>
                  <a:headEnd/>
                  <a:tailEnd/>
                </a:ln>
              </p:spPr>
              <p:txBody>
                <a:bodyPr/>
                <a:lstStyle/>
                <a:p>
                  <a:endParaRPr lang="cs-CZ"/>
                </a:p>
              </p:txBody>
            </p:sp>
          </p:grpSp>
          <p:grpSp>
            <p:nvGrpSpPr>
              <p:cNvPr id="22746" name="Group 220"/>
              <p:cNvGrpSpPr>
                <a:grpSpLocks/>
              </p:cNvGrpSpPr>
              <p:nvPr/>
            </p:nvGrpSpPr>
            <p:grpSpPr bwMode="auto">
              <a:xfrm>
                <a:off x="1084" y="3016"/>
                <a:ext cx="140" cy="84"/>
                <a:chOff x="1084" y="3016"/>
                <a:chExt cx="140" cy="84"/>
              </a:xfrm>
            </p:grpSpPr>
            <p:sp>
              <p:nvSpPr>
                <p:cNvPr id="22615" name="Freeform 221"/>
                <p:cNvSpPr>
                  <a:spLocks/>
                </p:cNvSpPr>
                <p:nvPr/>
              </p:nvSpPr>
              <p:spPr bwMode="auto">
                <a:xfrm>
                  <a:off x="1084" y="3016"/>
                  <a:ext cx="140" cy="84"/>
                </a:xfrm>
                <a:custGeom>
                  <a:avLst/>
                  <a:gdLst>
                    <a:gd name="T0" fmla="*/ 0 w 1955"/>
                    <a:gd name="T1" fmla="*/ 0 h 1269"/>
                    <a:gd name="T2" fmla="*/ 0 w 1955"/>
                    <a:gd name="T3" fmla="*/ 0 h 1269"/>
                    <a:gd name="T4" fmla="*/ 0 w 1955"/>
                    <a:gd name="T5" fmla="*/ 0 h 1269"/>
                    <a:gd name="T6" fmla="*/ 0 w 1955"/>
                    <a:gd name="T7" fmla="*/ 0 h 1269"/>
                    <a:gd name="T8" fmla="*/ 0 w 1955"/>
                    <a:gd name="T9" fmla="*/ 0 h 1269"/>
                    <a:gd name="T10" fmla="*/ 0 w 1955"/>
                    <a:gd name="T11" fmla="*/ 0 h 1269"/>
                    <a:gd name="T12" fmla="*/ 0 w 1955"/>
                    <a:gd name="T13" fmla="*/ 0 h 1269"/>
                    <a:gd name="T14" fmla="*/ 0 w 1955"/>
                    <a:gd name="T15" fmla="*/ 0 h 1269"/>
                    <a:gd name="T16" fmla="*/ 0 w 1955"/>
                    <a:gd name="T17" fmla="*/ 0 h 1269"/>
                    <a:gd name="T18" fmla="*/ 0 w 1955"/>
                    <a:gd name="T19" fmla="*/ 0 h 1269"/>
                    <a:gd name="T20" fmla="*/ 0 w 1955"/>
                    <a:gd name="T21" fmla="*/ 0 h 1269"/>
                    <a:gd name="T22" fmla="*/ 0 w 1955"/>
                    <a:gd name="T23" fmla="*/ 0 h 1269"/>
                    <a:gd name="T24" fmla="*/ 0 w 1955"/>
                    <a:gd name="T25" fmla="*/ 0 h 1269"/>
                    <a:gd name="T26" fmla="*/ 0 w 1955"/>
                    <a:gd name="T27" fmla="*/ 0 h 1269"/>
                    <a:gd name="T28" fmla="*/ 0 w 1955"/>
                    <a:gd name="T29" fmla="*/ 0 h 1269"/>
                    <a:gd name="T30" fmla="*/ 0 w 1955"/>
                    <a:gd name="T31" fmla="*/ 0 h 1269"/>
                    <a:gd name="T32" fmla="*/ 0 w 1955"/>
                    <a:gd name="T33" fmla="*/ 0 h 1269"/>
                    <a:gd name="T34" fmla="*/ 0 w 1955"/>
                    <a:gd name="T35" fmla="*/ 0 h 1269"/>
                    <a:gd name="T36" fmla="*/ 0 w 1955"/>
                    <a:gd name="T37" fmla="*/ 0 h 1269"/>
                    <a:gd name="T38" fmla="*/ 0 w 1955"/>
                    <a:gd name="T39" fmla="*/ 0 h 1269"/>
                    <a:gd name="T40" fmla="*/ 0 w 1955"/>
                    <a:gd name="T41" fmla="*/ 0 h 1269"/>
                    <a:gd name="T42" fmla="*/ 0 w 1955"/>
                    <a:gd name="T43" fmla="*/ 0 h 1269"/>
                    <a:gd name="T44" fmla="*/ 0 w 1955"/>
                    <a:gd name="T45" fmla="*/ 0 h 1269"/>
                    <a:gd name="T46" fmla="*/ 0 w 1955"/>
                    <a:gd name="T47" fmla="*/ 0 h 1269"/>
                    <a:gd name="T48" fmla="*/ 0 w 1955"/>
                    <a:gd name="T49" fmla="*/ 0 h 1269"/>
                    <a:gd name="T50" fmla="*/ 0 w 1955"/>
                    <a:gd name="T51" fmla="*/ 0 h 1269"/>
                    <a:gd name="T52" fmla="*/ 0 w 1955"/>
                    <a:gd name="T53" fmla="*/ 0 h 1269"/>
                    <a:gd name="T54" fmla="*/ 1 w 1955"/>
                    <a:gd name="T55" fmla="*/ 0 h 1269"/>
                    <a:gd name="T56" fmla="*/ 1 w 1955"/>
                    <a:gd name="T57" fmla="*/ 0 h 1269"/>
                    <a:gd name="T58" fmla="*/ 1 w 1955"/>
                    <a:gd name="T59" fmla="*/ 0 h 1269"/>
                    <a:gd name="T60" fmla="*/ 1 w 1955"/>
                    <a:gd name="T61" fmla="*/ 0 h 1269"/>
                    <a:gd name="T62" fmla="*/ 1 w 1955"/>
                    <a:gd name="T63" fmla="*/ 0 h 1269"/>
                    <a:gd name="T64" fmla="*/ 1 w 1955"/>
                    <a:gd name="T65" fmla="*/ 0 h 1269"/>
                    <a:gd name="T66" fmla="*/ 1 w 1955"/>
                    <a:gd name="T67" fmla="*/ 0 h 1269"/>
                    <a:gd name="T68" fmla="*/ 1 w 1955"/>
                    <a:gd name="T69" fmla="*/ 0 h 1269"/>
                    <a:gd name="T70" fmla="*/ 1 w 1955"/>
                    <a:gd name="T71" fmla="*/ 0 h 1269"/>
                    <a:gd name="T72" fmla="*/ 1 w 1955"/>
                    <a:gd name="T73" fmla="*/ 0 h 1269"/>
                    <a:gd name="T74" fmla="*/ 1 w 1955"/>
                    <a:gd name="T75" fmla="*/ 0 h 1269"/>
                    <a:gd name="T76" fmla="*/ 1 w 1955"/>
                    <a:gd name="T77" fmla="*/ 0 h 1269"/>
                    <a:gd name="T78" fmla="*/ 1 w 1955"/>
                    <a:gd name="T79" fmla="*/ 0 h 1269"/>
                    <a:gd name="T80" fmla="*/ 1 w 1955"/>
                    <a:gd name="T81" fmla="*/ 0 h 1269"/>
                    <a:gd name="T82" fmla="*/ 1 w 1955"/>
                    <a:gd name="T83" fmla="*/ 0 h 1269"/>
                    <a:gd name="T84" fmla="*/ 1 w 1955"/>
                    <a:gd name="T85" fmla="*/ 0 h 1269"/>
                    <a:gd name="T86" fmla="*/ 1 w 1955"/>
                    <a:gd name="T87" fmla="*/ 0 h 1269"/>
                    <a:gd name="T88" fmla="*/ 1 w 1955"/>
                    <a:gd name="T89" fmla="*/ 0 h 1269"/>
                    <a:gd name="T90" fmla="*/ 1 w 1955"/>
                    <a:gd name="T91" fmla="*/ 0 h 1269"/>
                    <a:gd name="T92" fmla="*/ 1 w 1955"/>
                    <a:gd name="T93" fmla="*/ 0 h 1269"/>
                    <a:gd name="T94" fmla="*/ 1 w 1955"/>
                    <a:gd name="T95" fmla="*/ 0 h 1269"/>
                    <a:gd name="T96" fmla="*/ 1 w 1955"/>
                    <a:gd name="T97" fmla="*/ 0 h 1269"/>
                    <a:gd name="T98" fmla="*/ 1 w 1955"/>
                    <a:gd name="T99" fmla="*/ 0 h 1269"/>
                    <a:gd name="T100" fmla="*/ 1 w 1955"/>
                    <a:gd name="T101" fmla="*/ 0 h 1269"/>
                    <a:gd name="T102" fmla="*/ 1 w 1955"/>
                    <a:gd name="T103" fmla="*/ 0 h 1269"/>
                    <a:gd name="T104" fmla="*/ 0 w 1955"/>
                    <a:gd name="T105" fmla="*/ 0 h 12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55"/>
                    <a:gd name="T160" fmla="*/ 0 h 1269"/>
                    <a:gd name="T161" fmla="*/ 1955 w 1955"/>
                    <a:gd name="T162" fmla="*/ 1269 h 12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55" h="1269">
                      <a:moveTo>
                        <a:pt x="0" y="1269"/>
                      </a:moveTo>
                      <a:lnTo>
                        <a:pt x="13" y="1265"/>
                      </a:lnTo>
                      <a:lnTo>
                        <a:pt x="28" y="1262"/>
                      </a:lnTo>
                      <a:lnTo>
                        <a:pt x="43" y="1258"/>
                      </a:lnTo>
                      <a:lnTo>
                        <a:pt x="61" y="1255"/>
                      </a:lnTo>
                      <a:lnTo>
                        <a:pt x="80" y="1250"/>
                      </a:lnTo>
                      <a:lnTo>
                        <a:pt x="100" y="1246"/>
                      </a:lnTo>
                      <a:lnTo>
                        <a:pt x="121" y="1242"/>
                      </a:lnTo>
                      <a:lnTo>
                        <a:pt x="143" y="1238"/>
                      </a:lnTo>
                      <a:lnTo>
                        <a:pt x="190" y="1228"/>
                      </a:lnTo>
                      <a:lnTo>
                        <a:pt x="241" y="1217"/>
                      </a:lnTo>
                      <a:lnTo>
                        <a:pt x="294" y="1205"/>
                      </a:lnTo>
                      <a:lnTo>
                        <a:pt x="349" y="1194"/>
                      </a:lnTo>
                      <a:lnTo>
                        <a:pt x="406" y="1181"/>
                      </a:lnTo>
                      <a:lnTo>
                        <a:pt x="463" y="1167"/>
                      </a:lnTo>
                      <a:lnTo>
                        <a:pt x="521" y="1153"/>
                      </a:lnTo>
                      <a:lnTo>
                        <a:pt x="577" y="1138"/>
                      </a:lnTo>
                      <a:lnTo>
                        <a:pt x="633" y="1122"/>
                      </a:lnTo>
                      <a:lnTo>
                        <a:pt x="687" y="1106"/>
                      </a:lnTo>
                      <a:lnTo>
                        <a:pt x="739" y="1089"/>
                      </a:lnTo>
                      <a:lnTo>
                        <a:pt x="788" y="1070"/>
                      </a:lnTo>
                      <a:lnTo>
                        <a:pt x="882" y="1033"/>
                      </a:lnTo>
                      <a:lnTo>
                        <a:pt x="977" y="993"/>
                      </a:lnTo>
                      <a:lnTo>
                        <a:pt x="1070" y="953"/>
                      </a:lnTo>
                      <a:lnTo>
                        <a:pt x="1163" y="908"/>
                      </a:lnTo>
                      <a:lnTo>
                        <a:pt x="1208" y="884"/>
                      </a:lnTo>
                      <a:lnTo>
                        <a:pt x="1253" y="859"/>
                      </a:lnTo>
                      <a:lnTo>
                        <a:pt x="1296" y="834"/>
                      </a:lnTo>
                      <a:lnTo>
                        <a:pt x="1339" y="806"/>
                      </a:lnTo>
                      <a:lnTo>
                        <a:pt x="1380" y="778"/>
                      </a:lnTo>
                      <a:lnTo>
                        <a:pt x="1421" y="748"/>
                      </a:lnTo>
                      <a:lnTo>
                        <a:pt x="1459" y="717"/>
                      </a:lnTo>
                      <a:lnTo>
                        <a:pt x="1496" y="684"/>
                      </a:lnTo>
                      <a:lnTo>
                        <a:pt x="1514" y="667"/>
                      </a:lnTo>
                      <a:lnTo>
                        <a:pt x="1533" y="649"/>
                      </a:lnTo>
                      <a:lnTo>
                        <a:pt x="1568" y="609"/>
                      </a:lnTo>
                      <a:lnTo>
                        <a:pt x="1602" y="566"/>
                      </a:lnTo>
                      <a:lnTo>
                        <a:pt x="1636" y="521"/>
                      </a:lnTo>
                      <a:lnTo>
                        <a:pt x="1670" y="475"/>
                      </a:lnTo>
                      <a:lnTo>
                        <a:pt x="1702" y="427"/>
                      </a:lnTo>
                      <a:lnTo>
                        <a:pt x="1733" y="378"/>
                      </a:lnTo>
                      <a:lnTo>
                        <a:pt x="1763" y="328"/>
                      </a:lnTo>
                      <a:lnTo>
                        <a:pt x="1791" y="279"/>
                      </a:lnTo>
                      <a:lnTo>
                        <a:pt x="1819" y="232"/>
                      </a:lnTo>
                      <a:lnTo>
                        <a:pt x="1845" y="186"/>
                      </a:lnTo>
                      <a:lnTo>
                        <a:pt x="1870" y="142"/>
                      </a:lnTo>
                      <a:lnTo>
                        <a:pt x="1893" y="100"/>
                      </a:lnTo>
                      <a:lnTo>
                        <a:pt x="1915" y="63"/>
                      </a:lnTo>
                      <a:lnTo>
                        <a:pt x="1926" y="46"/>
                      </a:lnTo>
                      <a:lnTo>
                        <a:pt x="1936" y="28"/>
                      </a:lnTo>
                      <a:lnTo>
                        <a:pt x="1945" y="13"/>
                      </a:lnTo>
                      <a:lnTo>
                        <a:pt x="1955" y="0"/>
                      </a:lnTo>
                      <a:lnTo>
                        <a:pt x="0" y="1269"/>
                      </a:lnTo>
                      <a:close/>
                    </a:path>
                  </a:pathLst>
                </a:custGeom>
                <a:solidFill>
                  <a:srgbClr val="CC6600"/>
                </a:solidFill>
                <a:ln w="9525">
                  <a:noFill/>
                  <a:round/>
                  <a:headEnd/>
                  <a:tailEnd/>
                </a:ln>
              </p:spPr>
              <p:txBody>
                <a:bodyPr/>
                <a:lstStyle/>
                <a:p>
                  <a:endParaRPr lang="cs-CZ"/>
                </a:p>
              </p:txBody>
            </p:sp>
            <p:sp>
              <p:nvSpPr>
                <p:cNvPr id="22616" name="Freeform 222"/>
                <p:cNvSpPr>
                  <a:spLocks/>
                </p:cNvSpPr>
                <p:nvPr/>
              </p:nvSpPr>
              <p:spPr bwMode="auto">
                <a:xfrm>
                  <a:off x="1084" y="3016"/>
                  <a:ext cx="140" cy="84"/>
                </a:xfrm>
                <a:custGeom>
                  <a:avLst/>
                  <a:gdLst>
                    <a:gd name="T0" fmla="*/ 0 w 1955"/>
                    <a:gd name="T1" fmla="*/ 0 h 1269"/>
                    <a:gd name="T2" fmla="*/ 0 w 1955"/>
                    <a:gd name="T3" fmla="*/ 0 h 1269"/>
                    <a:gd name="T4" fmla="*/ 0 w 1955"/>
                    <a:gd name="T5" fmla="*/ 0 h 1269"/>
                    <a:gd name="T6" fmla="*/ 0 w 1955"/>
                    <a:gd name="T7" fmla="*/ 0 h 1269"/>
                    <a:gd name="T8" fmla="*/ 0 w 1955"/>
                    <a:gd name="T9" fmla="*/ 0 h 1269"/>
                    <a:gd name="T10" fmla="*/ 0 w 1955"/>
                    <a:gd name="T11" fmla="*/ 0 h 1269"/>
                    <a:gd name="T12" fmla="*/ 0 w 1955"/>
                    <a:gd name="T13" fmla="*/ 0 h 1269"/>
                    <a:gd name="T14" fmla="*/ 0 w 1955"/>
                    <a:gd name="T15" fmla="*/ 0 h 1269"/>
                    <a:gd name="T16" fmla="*/ 0 w 1955"/>
                    <a:gd name="T17" fmla="*/ 0 h 1269"/>
                    <a:gd name="T18" fmla="*/ 0 w 1955"/>
                    <a:gd name="T19" fmla="*/ 0 h 1269"/>
                    <a:gd name="T20" fmla="*/ 0 w 1955"/>
                    <a:gd name="T21" fmla="*/ 0 h 1269"/>
                    <a:gd name="T22" fmla="*/ 0 w 1955"/>
                    <a:gd name="T23" fmla="*/ 0 h 1269"/>
                    <a:gd name="T24" fmla="*/ 0 w 1955"/>
                    <a:gd name="T25" fmla="*/ 0 h 1269"/>
                    <a:gd name="T26" fmla="*/ 0 w 1955"/>
                    <a:gd name="T27" fmla="*/ 0 h 1269"/>
                    <a:gd name="T28" fmla="*/ 0 w 1955"/>
                    <a:gd name="T29" fmla="*/ 0 h 1269"/>
                    <a:gd name="T30" fmla="*/ 0 w 1955"/>
                    <a:gd name="T31" fmla="*/ 0 h 1269"/>
                    <a:gd name="T32" fmla="*/ 0 w 1955"/>
                    <a:gd name="T33" fmla="*/ 0 h 1269"/>
                    <a:gd name="T34" fmla="*/ 0 w 1955"/>
                    <a:gd name="T35" fmla="*/ 0 h 1269"/>
                    <a:gd name="T36" fmla="*/ 0 w 1955"/>
                    <a:gd name="T37" fmla="*/ 0 h 1269"/>
                    <a:gd name="T38" fmla="*/ 0 w 1955"/>
                    <a:gd name="T39" fmla="*/ 0 h 1269"/>
                    <a:gd name="T40" fmla="*/ 0 w 1955"/>
                    <a:gd name="T41" fmla="*/ 0 h 1269"/>
                    <a:gd name="T42" fmla="*/ 0 w 1955"/>
                    <a:gd name="T43" fmla="*/ 0 h 1269"/>
                    <a:gd name="T44" fmla="*/ 0 w 1955"/>
                    <a:gd name="T45" fmla="*/ 0 h 1269"/>
                    <a:gd name="T46" fmla="*/ 0 w 1955"/>
                    <a:gd name="T47" fmla="*/ 0 h 1269"/>
                    <a:gd name="T48" fmla="*/ 0 w 1955"/>
                    <a:gd name="T49" fmla="*/ 0 h 1269"/>
                    <a:gd name="T50" fmla="*/ 0 w 1955"/>
                    <a:gd name="T51" fmla="*/ 0 h 1269"/>
                    <a:gd name="T52" fmla="*/ 0 w 1955"/>
                    <a:gd name="T53" fmla="*/ 0 h 1269"/>
                    <a:gd name="T54" fmla="*/ 1 w 1955"/>
                    <a:gd name="T55" fmla="*/ 0 h 1269"/>
                    <a:gd name="T56" fmla="*/ 1 w 1955"/>
                    <a:gd name="T57" fmla="*/ 0 h 1269"/>
                    <a:gd name="T58" fmla="*/ 1 w 1955"/>
                    <a:gd name="T59" fmla="*/ 0 h 1269"/>
                    <a:gd name="T60" fmla="*/ 1 w 1955"/>
                    <a:gd name="T61" fmla="*/ 0 h 1269"/>
                    <a:gd name="T62" fmla="*/ 1 w 1955"/>
                    <a:gd name="T63" fmla="*/ 0 h 1269"/>
                    <a:gd name="T64" fmla="*/ 1 w 1955"/>
                    <a:gd name="T65" fmla="*/ 0 h 1269"/>
                    <a:gd name="T66" fmla="*/ 1 w 1955"/>
                    <a:gd name="T67" fmla="*/ 0 h 1269"/>
                    <a:gd name="T68" fmla="*/ 1 w 1955"/>
                    <a:gd name="T69" fmla="*/ 0 h 1269"/>
                    <a:gd name="T70" fmla="*/ 1 w 1955"/>
                    <a:gd name="T71" fmla="*/ 0 h 1269"/>
                    <a:gd name="T72" fmla="*/ 1 w 1955"/>
                    <a:gd name="T73" fmla="*/ 0 h 1269"/>
                    <a:gd name="T74" fmla="*/ 1 w 1955"/>
                    <a:gd name="T75" fmla="*/ 0 h 1269"/>
                    <a:gd name="T76" fmla="*/ 1 w 1955"/>
                    <a:gd name="T77" fmla="*/ 0 h 1269"/>
                    <a:gd name="T78" fmla="*/ 1 w 1955"/>
                    <a:gd name="T79" fmla="*/ 0 h 1269"/>
                    <a:gd name="T80" fmla="*/ 1 w 1955"/>
                    <a:gd name="T81" fmla="*/ 0 h 1269"/>
                    <a:gd name="T82" fmla="*/ 1 w 1955"/>
                    <a:gd name="T83" fmla="*/ 0 h 1269"/>
                    <a:gd name="T84" fmla="*/ 1 w 1955"/>
                    <a:gd name="T85" fmla="*/ 0 h 1269"/>
                    <a:gd name="T86" fmla="*/ 1 w 1955"/>
                    <a:gd name="T87" fmla="*/ 0 h 1269"/>
                    <a:gd name="T88" fmla="*/ 1 w 1955"/>
                    <a:gd name="T89" fmla="*/ 0 h 1269"/>
                    <a:gd name="T90" fmla="*/ 1 w 1955"/>
                    <a:gd name="T91" fmla="*/ 0 h 1269"/>
                    <a:gd name="T92" fmla="*/ 1 w 1955"/>
                    <a:gd name="T93" fmla="*/ 0 h 1269"/>
                    <a:gd name="T94" fmla="*/ 1 w 1955"/>
                    <a:gd name="T95" fmla="*/ 0 h 1269"/>
                    <a:gd name="T96" fmla="*/ 1 w 1955"/>
                    <a:gd name="T97" fmla="*/ 0 h 1269"/>
                    <a:gd name="T98" fmla="*/ 1 w 1955"/>
                    <a:gd name="T99" fmla="*/ 0 h 1269"/>
                    <a:gd name="T100" fmla="*/ 1 w 1955"/>
                    <a:gd name="T101" fmla="*/ 0 h 1269"/>
                    <a:gd name="T102" fmla="*/ 1 w 1955"/>
                    <a:gd name="T103" fmla="*/ 0 h 12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55"/>
                    <a:gd name="T157" fmla="*/ 0 h 1269"/>
                    <a:gd name="T158" fmla="*/ 1955 w 1955"/>
                    <a:gd name="T159" fmla="*/ 1269 h 12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55" h="1269">
                      <a:moveTo>
                        <a:pt x="0" y="1269"/>
                      </a:moveTo>
                      <a:lnTo>
                        <a:pt x="13" y="1265"/>
                      </a:lnTo>
                      <a:lnTo>
                        <a:pt x="28" y="1262"/>
                      </a:lnTo>
                      <a:lnTo>
                        <a:pt x="43" y="1258"/>
                      </a:lnTo>
                      <a:lnTo>
                        <a:pt x="61" y="1255"/>
                      </a:lnTo>
                      <a:lnTo>
                        <a:pt x="80" y="1250"/>
                      </a:lnTo>
                      <a:lnTo>
                        <a:pt x="100" y="1246"/>
                      </a:lnTo>
                      <a:lnTo>
                        <a:pt x="121" y="1242"/>
                      </a:lnTo>
                      <a:lnTo>
                        <a:pt x="143" y="1238"/>
                      </a:lnTo>
                      <a:lnTo>
                        <a:pt x="190" y="1228"/>
                      </a:lnTo>
                      <a:lnTo>
                        <a:pt x="241" y="1217"/>
                      </a:lnTo>
                      <a:lnTo>
                        <a:pt x="294" y="1205"/>
                      </a:lnTo>
                      <a:lnTo>
                        <a:pt x="349" y="1194"/>
                      </a:lnTo>
                      <a:lnTo>
                        <a:pt x="406" y="1181"/>
                      </a:lnTo>
                      <a:lnTo>
                        <a:pt x="463" y="1167"/>
                      </a:lnTo>
                      <a:lnTo>
                        <a:pt x="521" y="1153"/>
                      </a:lnTo>
                      <a:lnTo>
                        <a:pt x="577" y="1138"/>
                      </a:lnTo>
                      <a:lnTo>
                        <a:pt x="633" y="1122"/>
                      </a:lnTo>
                      <a:lnTo>
                        <a:pt x="687" y="1106"/>
                      </a:lnTo>
                      <a:lnTo>
                        <a:pt x="739" y="1089"/>
                      </a:lnTo>
                      <a:lnTo>
                        <a:pt x="788" y="1070"/>
                      </a:lnTo>
                      <a:lnTo>
                        <a:pt x="882" y="1033"/>
                      </a:lnTo>
                      <a:lnTo>
                        <a:pt x="977" y="993"/>
                      </a:lnTo>
                      <a:lnTo>
                        <a:pt x="1070" y="953"/>
                      </a:lnTo>
                      <a:lnTo>
                        <a:pt x="1163" y="908"/>
                      </a:lnTo>
                      <a:lnTo>
                        <a:pt x="1208" y="884"/>
                      </a:lnTo>
                      <a:lnTo>
                        <a:pt x="1253" y="859"/>
                      </a:lnTo>
                      <a:lnTo>
                        <a:pt x="1296" y="834"/>
                      </a:lnTo>
                      <a:lnTo>
                        <a:pt x="1339" y="806"/>
                      </a:lnTo>
                      <a:lnTo>
                        <a:pt x="1380" y="778"/>
                      </a:lnTo>
                      <a:lnTo>
                        <a:pt x="1421" y="748"/>
                      </a:lnTo>
                      <a:lnTo>
                        <a:pt x="1459" y="717"/>
                      </a:lnTo>
                      <a:lnTo>
                        <a:pt x="1496" y="684"/>
                      </a:lnTo>
                      <a:lnTo>
                        <a:pt x="1514" y="667"/>
                      </a:lnTo>
                      <a:lnTo>
                        <a:pt x="1533" y="649"/>
                      </a:lnTo>
                      <a:lnTo>
                        <a:pt x="1568" y="609"/>
                      </a:lnTo>
                      <a:lnTo>
                        <a:pt x="1602" y="566"/>
                      </a:lnTo>
                      <a:lnTo>
                        <a:pt x="1636" y="521"/>
                      </a:lnTo>
                      <a:lnTo>
                        <a:pt x="1670" y="475"/>
                      </a:lnTo>
                      <a:lnTo>
                        <a:pt x="1702" y="427"/>
                      </a:lnTo>
                      <a:lnTo>
                        <a:pt x="1733" y="378"/>
                      </a:lnTo>
                      <a:lnTo>
                        <a:pt x="1763" y="328"/>
                      </a:lnTo>
                      <a:lnTo>
                        <a:pt x="1791" y="279"/>
                      </a:lnTo>
                      <a:lnTo>
                        <a:pt x="1819" y="232"/>
                      </a:lnTo>
                      <a:lnTo>
                        <a:pt x="1845" y="186"/>
                      </a:lnTo>
                      <a:lnTo>
                        <a:pt x="1870" y="142"/>
                      </a:lnTo>
                      <a:lnTo>
                        <a:pt x="1893" y="100"/>
                      </a:lnTo>
                      <a:lnTo>
                        <a:pt x="1915" y="63"/>
                      </a:lnTo>
                      <a:lnTo>
                        <a:pt x="1926" y="46"/>
                      </a:lnTo>
                      <a:lnTo>
                        <a:pt x="1936" y="28"/>
                      </a:lnTo>
                      <a:lnTo>
                        <a:pt x="1945" y="13"/>
                      </a:lnTo>
                      <a:lnTo>
                        <a:pt x="1955" y="0"/>
                      </a:lnTo>
                    </a:path>
                  </a:pathLst>
                </a:custGeom>
                <a:noFill/>
                <a:ln w="1588">
                  <a:solidFill>
                    <a:srgbClr val="000000"/>
                  </a:solidFill>
                  <a:round/>
                  <a:headEnd/>
                  <a:tailEnd/>
                </a:ln>
              </p:spPr>
              <p:txBody>
                <a:bodyPr/>
                <a:lstStyle/>
                <a:p>
                  <a:endParaRPr lang="cs-CZ"/>
                </a:p>
              </p:txBody>
            </p:sp>
          </p:grpSp>
          <p:grpSp>
            <p:nvGrpSpPr>
              <p:cNvPr id="22747" name="Group 223"/>
              <p:cNvGrpSpPr>
                <a:grpSpLocks/>
              </p:cNvGrpSpPr>
              <p:nvPr/>
            </p:nvGrpSpPr>
            <p:grpSpPr bwMode="auto">
              <a:xfrm>
                <a:off x="1153" y="2883"/>
                <a:ext cx="169" cy="138"/>
                <a:chOff x="1153" y="2883"/>
                <a:chExt cx="169" cy="138"/>
              </a:xfrm>
            </p:grpSpPr>
            <p:sp>
              <p:nvSpPr>
                <p:cNvPr id="22613" name="Freeform 224"/>
                <p:cNvSpPr>
                  <a:spLocks/>
                </p:cNvSpPr>
                <p:nvPr/>
              </p:nvSpPr>
              <p:spPr bwMode="auto">
                <a:xfrm>
                  <a:off x="1153" y="2883"/>
                  <a:ext cx="169" cy="138"/>
                </a:xfrm>
                <a:custGeom>
                  <a:avLst/>
                  <a:gdLst>
                    <a:gd name="T0" fmla="*/ 0 w 2373"/>
                    <a:gd name="T1" fmla="*/ 1 h 2063"/>
                    <a:gd name="T2" fmla="*/ 0 w 2373"/>
                    <a:gd name="T3" fmla="*/ 1 h 2063"/>
                    <a:gd name="T4" fmla="*/ 0 w 2373"/>
                    <a:gd name="T5" fmla="*/ 1 h 2063"/>
                    <a:gd name="T6" fmla="*/ 0 w 2373"/>
                    <a:gd name="T7" fmla="*/ 1 h 2063"/>
                    <a:gd name="T8" fmla="*/ 0 w 2373"/>
                    <a:gd name="T9" fmla="*/ 1 h 2063"/>
                    <a:gd name="T10" fmla="*/ 0 w 2373"/>
                    <a:gd name="T11" fmla="*/ 1 h 2063"/>
                    <a:gd name="T12" fmla="*/ 0 w 2373"/>
                    <a:gd name="T13" fmla="*/ 1 h 2063"/>
                    <a:gd name="T14" fmla="*/ 0 w 2373"/>
                    <a:gd name="T15" fmla="*/ 1 h 2063"/>
                    <a:gd name="T16" fmla="*/ 0 w 2373"/>
                    <a:gd name="T17" fmla="*/ 1 h 2063"/>
                    <a:gd name="T18" fmla="*/ 0 w 2373"/>
                    <a:gd name="T19" fmla="*/ 1 h 2063"/>
                    <a:gd name="T20" fmla="*/ 0 w 2373"/>
                    <a:gd name="T21" fmla="*/ 1 h 2063"/>
                    <a:gd name="T22" fmla="*/ 0 w 2373"/>
                    <a:gd name="T23" fmla="*/ 1 h 2063"/>
                    <a:gd name="T24" fmla="*/ 0 w 2373"/>
                    <a:gd name="T25" fmla="*/ 1 h 2063"/>
                    <a:gd name="T26" fmla="*/ 1 w 2373"/>
                    <a:gd name="T27" fmla="*/ 1 h 2063"/>
                    <a:gd name="T28" fmla="*/ 1 w 2373"/>
                    <a:gd name="T29" fmla="*/ 0 h 2063"/>
                    <a:gd name="T30" fmla="*/ 1 w 2373"/>
                    <a:gd name="T31" fmla="*/ 0 h 2063"/>
                    <a:gd name="T32" fmla="*/ 1 w 2373"/>
                    <a:gd name="T33" fmla="*/ 0 h 2063"/>
                    <a:gd name="T34" fmla="*/ 1 w 2373"/>
                    <a:gd name="T35" fmla="*/ 0 h 2063"/>
                    <a:gd name="T36" fmla="*/ 1 w 2373"/>
                    <a:gd name="T37" fmla="*/ 0 h 2063"/>
                    <a:gd name="T38" fmla="*/ 1 w 2373"/>
                    <a:gd name="T39" fmla="*/ 0 h 2063"/>
                    <a:gd name="T40" fmla="*/ 1 w 2373"/>
                    <a:gd name="T41" fmla="*/ 0 h 2063"/>
                    <a:gd name="T42" fmla="*/ 1 w 2373"/>
                    <a:gd name="T43" fmla="*/ 0 h 2063"/>
                    <a:gd name="T44" fmla="*/ 1 w 2373"/>
                    <a:gd name="T45" fmla="*/ 0 h 2063"/>
                    <a:gd name="T46" fmla="*/ 1 w 2373"/>
                    <a:gd name="T47" fmla="*/ 0 h 2063"/>
                    <a:gd name="T48" fmla="*/ 1 w 2373"/>
                    <a:gd name="T49" fmla="*/ 0 h 2063"/>
                    <a:gd name="T50" fmla="*/ 1 w 2373"/>
                    <a:gd name="T51" fmla="*/ 0 h 2063"/>
                    <a:gd name="T52" fmla="*/ 1 w 2373"/>
                    <a:gd name="T53" fmla="*/ 0 h 2063"/>
                    <a:gd name="T54" fmla="*/ 1 w 2373"/>
                    <a:gd name="T55" fmla="*/ 0 h 2063"/>
                    <a:gd name="T56" fmla="*/ 1 w 2373"/>
                    <a:gd name="T57" fmla="*/ 0 h 2063"/>
                    <a:gd name="T58" fmla="*/ 1 w 2373"/>
                    <a:gd name="T59" fmla="*/ 0 h 2063"/>
                    <a:gd name="T60" fmla="*/ 1 w 2373"/>
                    <a:gd name="T61" fmla="*/ 0 h 2063"/>
                    <a:gd name="T62" fmla="*/ 1 w 2373"/>
                    <a:gd name="T63" fmla="*/ 0 h 2063"/>
                    <a:gd name="T64" fmla="*/ 1 w 2373"/>
                    <a:gd name="T65" fmla="*/ 0 h 2063"/>
                    <a:gd name="T66" fmla="*/ 1 w 2373"/>
                    <a:gd name="T67" fmla="*/ 0 h 2063"/>
                    <a:gd name="T68" fmla="*/ 1 w 2373"/>
                    <a:gd name="T69" fmla="*/ 0 h 2063"/>
                    <a:gd name="T70" fmla="*/ 1 w 2373"/>
                    <a:gd name="T71" fmla="*/ 0 h 2063"/>
                    <a:gd name="T72" fmla="*/ 0 w 2373"/>
                    <a:gd name="T73" fmla="*/ 0 h 2063"/>
                    <a:gd name="T74" fmla="*/ 0 w 2373"/>
                    <a:gd name="T75" fmla="*/ 0 h 2063"/>
                    <a:gd name="T76" fmla="*/ 0 w 2373"/>
                    <a:gd name="T77" fmla="*/ 0 h 2063"/>
                    <a:gd name="T78" fmla="*/ 0 w 2373"/>
                    <a:gd name="T79" fmla="*/ 0 h 2063"/>
                    <a:gd name="T80" fmla="*/ 0 w 2373"/>
                    <a:gd name="T81" fmla="*/ 0 h 2063"/>
                    <a:gd name="T82" fmla="*/ 0 w 2373"/>
                    <a:gd name="T83" fmla="*/ 0 h 2063"/>
                    <a:gd name="T84" fmla="*/ 0 w 2373"/>
                    <a:gd name="T85" fmla="*/ 0 h 2063"/>
                    <a:gd name="T86" fmla="*/ 0 w 2373"/>
                    <a:gd name="T87" fmla="*/ 0 h 2063"/>
                    <a:gd name="T88" fmla="*/ 0 w 2373"/>
                    <a:gd name="T89" fmla="*/ 0 h 2063"/>
                    <a:gd name="T90" fmla="*/ 0 w 2373"/>
                    <a:gd name="T91" fmla="*/ 0 h 2063"/>
                    <a:gd name="T92" fmla="*/ 0 w 2373"/>
                    <a:gd name="T93" fmla="*/ 0 h 206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73"/>
                    <a:gd name="T142" fmla="*/ 0 h 2063"/>
                    <a:gd name="T143" fmla="*/ 2373 w 2373"/>
                    <a:gd name="T144" fmla="*/ 2063 h 206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73" h="2063">
                      <a:moveTo>
                        <a:pt x="682" y="2063"/>
                      </a:moveTo>
                      <a:lnTo>
                        <a:pt x="688" y="2062"/>
                      </a:lnTo>
                      <a:lnTo>
                        <a:pt x="694" y="2062"/>
                      </a:lnTo>
                      <a:lnTo>
                        <a:pt x="702" y="2061"/>
                      </a:lnTo>
                      <a:lnTo>
                        <a:pt x="712" y="2060"/>
                      </a:lnTo>
                      <a:lnTo>
                        <a:pt x="732" y="2059"/>
                      </a:lnTo>
                      <a:lnTo>
                        <a:pt x="755" y="2058"/>
                      </a:lnTo>
                      <a:lnTo>
                        <a:pt x="778" y="2056"/>
                      </a:lnTo>
                      <a:lnTo>
                        <a:pt x="801" y="2055"/>
                      </a:lnTo>
                      <a:lnTo>
                        <a:pt x="822" y="2053"/>
                      </a:lnTo>
                      <a:lnTo>
                        <a:pt x="832" y="2053"/>
                      </a:lnTo>
                      <a:lnTo>
                        <a:pt x="840" y="2052"/>
                      </a:lnTo>
                      <a:lnTo>
                        <a:pt x="847" y="2052"/>
                      </a:lnTo>
                      <a:lnTo>
                        <a:pt x="853" y="2052"/>
                      </a:lnTo>
                      <a:lnTo>
                        <a:pt x="857" y="2052"/>
                      </a:lnTo>
                      <a:lnTo>
                        <a:pt x="860" y="2053"/>
                      </a:lnTo>
                      <a:lnTo>
                        <a:pt x="865" y="2056"/>
                      </a:lnTo>
                      <a:lnTo>
                        <a:pt x="869" y="2058"/>
                      </a:lnTo>
                      <a:lnTo>
                        <a:pt x="872" y="2059"/>
                      </a:lnTo>
                      <a:lnTo>
                        <a:pt x="877" y="2059"/>
                      </a:lnTo>
                      <a:lnTo>
                        <a:pt x="882" y="2058"/>
                      </a:lnTo>
                      <a:lnTo>
                        <a:pt x="889" y="2057"/>
                      </a:lnTo>
                      <a:lnTo>
                        <a:pt x="898" y="2055"/>
                      </a:lnTo>
                      <a:lnTo>
                        <a:pt x="910" y="2052"/>
                      </a:lnTo>
                      <a:lnTo>
                        <a:pt x="923" y="2047"/>
                      </a:lnTo>
                      <a:lnTo>
                        <a:pt x="941" y="2041"/>
                      </a:lnTo>
                      <a:lnTo>
                        <a:pt x="962" y="2034"/>
                      </a:lnTo>
                      <a:lnTo>
                        <a:pt x="985" y="2026"/>
                      </a:lnTo>
                      <a:lnTo>
                        <a:pt x="1011" y="2016"/>
                      </a:lnTo>
                      <a:lnTo>
                        <a:pt x="1040" y="2007"/>
                      </a:lnTo>
                      <a:lnTo>
                        <a:pt x="1071" y="1996"/>
                      </a:lnTo>
                      <a:lnTo>
                        <a:pt x="1105" y="1984"/>
                      </a:lnTo>
                      <a:lnTo>
                        <a:pt x="1138" y="1971"/>
                      </a:lnTo>
                      <a:lnTo>
                        <a:pt x="1173" y="1959"/>
                      </a:lnTo>
                      <a:lnTo>
                        <a:pt x="1243" y="1932"/>
                      </a:lnTo>
                      <a:lnTo>
                        <a:pt x="1314" y="1903"/>
                      </a:lnTo>
                      <a:lnTo>
                        <a:pt x="1348" y="1887"/>
                      </a:lnTo>
                      <a:lnTo>
                        <a:pt x="1380" y="1872"/>
                      </a:lnTo>
                      <a:lnTo>
                        <a:pt x="1410" y="1857"/>
                      </a:lnTo>
                      <a:lnTo>
                        <a:pt x="1439" y="1841"/>
                      </a:lnTo>
                      <a:lnTo>
                        <a:pt x="1493" y="1809"/>
                      </a:lnTo>
                      <a:lnTo>
                        <a:pt x="1545" y="1773"/>
                      </a:lnTo>
                      <a:lnTo>
                        <a:pt x="1595" y="1737"/>
                      </a:lnTo>
                      <a:lnTo>
                        <a:pt x="1642" y="1699"/>
                      </a:lnTo>
                      <a:lnTo>
                        <a:pt x="1689" y="1661"/>
                      </a:lnTo>
                      <a:lnTo>
                        <a:pt x="1734" y="1621"/>
                      </a:lnTo>
                      <a:lnTo>
                        <a:pt x="1776" y="1582"/>
                      </a:lnTo>
                      <a:lnTo>
                        <a:pt x="1817" y="1542"/>
                      </a:lnTo>
                      <a:lnTo>
                        <a:pt x="1855" y="1504"/>
                      </a:lnTo>
                      <a:lnTo>
                        <a:pt x="1890" y="1468"/>
                      </a:lnTo>
                      <a:lnTo>
                        <a:pt x="1923" y="1432"/>
                      </a:lnTo>
                      <a:lnTo>
                        <a:pt x="1954" y="1395"/>
                      </a:lnTo>
                      <a:lnTo>
                        <a:pt x="1985" y="1357"/>
                      </a:lnTo>
                      <a:lnTo>
                        <a:pt x="2015" y="1316"/>
                      </a:lnTo>
                      <a:lnTo>
                        <a:pt x="2029" y="1293"/>
                      </a:lnTo>
                      <a:lnTo>
                        <a:pt x="2045" y="1271"/>
                      </a:lnTo>
                      <a:lnTo>
                        <a:pt x="2059" y="1246"/>
                      </a:lnTo>
                      <a:lnTo>
                        <a:pt x="2075" y="1221"/>
                      </a:lnTo>
                      <a:lnTo>
                        <a:pt x="2093" y="1196"/>
                      </a:lnTo>
                      <a:lnTo>
                        <a:pt x="2113" y="1170"/>
                      </a:lnTo>
                      <a:lnTo>
                        <a:pt x="2132" y="1141"/>
                      </a:lnTo>
                      <a:lnTo>
                        <a:pt x="2149" y="1113"/>
                      </a:lnTo>
                      <a:lnTo>
                        <a:pt x="2167" y="1081"/>
                      </a:lnTo>
                      <a:lnTo>
                        <a:pt x="2185" y="1049"/>
                      </a:lnTo>
                      <a:lnTo>
                        <a:pt x="2217" y="982"/>
                      </a:lnTo>
                      <a:lnTo>
                        <a:pt x="2247" y="912"/>
                      </a:lnTo>
                      <a:lnTo>
                        <a:pt x="2274" y="842"/>
                      </a:lnTo>
                      <a:lnTo>
                        <a:pt x="2286" y="806"/>
                      </a:lnTo>
                      <a:lnTo>
                        <a:pt x="2297" y="771"/>
                      </a:lnTo>
                      <a:lnTo>
                        <a:pt x="2307" y="736"/>
                      </a:lnTo>
                      <a:lnTo>
                        <a:pt x="2315" y="701"/>
                      </a:lnTo>
                      <a:lnTo>
                        <a:pt x="2323" y="666"/>
                      </a:lnTo>
                      <a:lnTo>
                        <a:pt x="2332" y="630"/>
                      </a:lnTo>
                      <a:lnTo>
                        <a:pt x="2339" y="591"/>
                      </a:lnTo>
                      <a:lnTo>
                        <a:pt x="2346" y="551"/>
                      </a:lnTo>
                      <a:lnTo>
                        <a:pt x="2360" y="471"/>
                      </a:lnTo>
                      <a:lnTo>
                        <a:pt x="2365" y="430"/>
                      </a:lnTo>
                      <a:lnTo>
                        <a:pt x="2369" y="390"/>
                      </a:lnTo>
                      <a:lnTo>
                        <a:pt x="2372" y="350"/>
                      </a:lnTo>
                      <a:lnTo>
                        <a:pt x="2373" y="311"/>
                      </a:lnTo>
                      <a:lnTo>
                        <a:pt x="2373" y="275"/>
                      </a:lnTo>
                      <a:lnTo>
                        <a:pt x="2371" y="240"/>
                      </a:lnTo>
                      <a:lnTo>
                        <a:pt x="2367" y="208"/>
                      </a:lnTo>
                      <a:lnTo>
                        <a:pt x="2361" y="177"/>
                      </a:lnTo>
                      <a:lnTo>
                        <a:pt x="2352" y="150"/>
                      </a:lnTo>
                      <a:lnTo>
                        <a:pt x="2341" y="126"/>
                      </a:lnTo>
                      <a:lnTo>
                        <a:pt x="2328" y="106"/>
                      </a:lnTo>
                      <a:lnTo>
                        <a:pt x="2311" y="88"/>
                      </a:lnTo>
                      <a:lnTo>
                        <a:pt x="2292" y="73"/>
                      </a:lnTo>
                      <a:lnTo>
                        <a:pt x="2273" y="59"/>
                      </a:lnTo>
                      <a:lnTo>
                        <a:pt x="2250" y="48"/>
                      </a:lnTo>
                      <a:lnTo>
                        <a:pt x="2226" y="39"/>
                      </a:lnTo>
                      <a:lnTo>
                        <a:pt x="2200" y="32"/>
                      </a:lnTo>
                      <a:lnTo>
                        <a:pt x="2173" y="26"/>
                      </a:lnTo>
                      <a:lnTo>
                        <a:pt x="2144" y="21"/>
                      </a:lnTo>
                      <a:lnTo>
                        <a:pt x="2114" y="17"/>
                      </a:lnTo>
                      <a:lnTo>
                        <a:pt x="2082" y="14"/>
                      </a:lnTo>
                      <a:lnTo>
                        <a:pt x="2049" y="12"/>
                      </a:lnTo>
                      <a:lnTo>
                        <a:pt x="2015" y="9"/>
                      </a:lnTo>
                      <a:lnTo>
                        <a:pt x="1979" y="7"/>
                      </a:lnTo>
                      <a:lnTo>
                        <a:pt x="1907" y="3"/>
                      </a:lnTo>
                      <a:lnTo>
                        <a:pt x="1867" y="1"/>
                      </a:lnTo>
                      <a:lnTo>
                        <a:pt x="1825" y="0"/>
                      </a:lnTo>
                      <a:lnTo>
                        <a:pt x="1780" y="0"/>
                      </a:lnTo>
                      <a:lnTo>
                        <a:pt x="1734" y="1"/>
                      </a:lnTo>
                      <a:lnTo>
                        <a:pt x="1684" y="2"/>
                      </a:lnTo>
                      <a:lnTo>
                        <a:pt x="1634" y="4"/>
                      </a:lnTo>
                      <a:lnTo>
                        <a:pt x="1531" y="11"/>
                      </a:lnTo>
                      <a:lnTo>
                        <a:pt x="1426" y="17"/>
                      </a:lnTo>
                      <a:lnTo>
                        <a:pt x="1374" y="21"/>
                      </a:lnTo>
                      <a:lnTo>
                        <a:pt x="1324" y="24"/>
                      </a:lnTo>
                      <a:lnTo>
                        <a:pt x="1275" y="28"/>
                      </a:lnTo>
                      <a:lnTo>
                        <a:pt x="1228" y="31"/>
                      </a:lnTo>
                      <a:lnTo>
                        <a:pt x="1183" y="34"/>
                      </a:lnTo>
                      <a:lnTo>
                        <a:pt x="1141" y="36"/>
                      </a:lnTo>
                      <a:lnTo>
                        <a:pt x="1101" y="38"/>
                      </a:lnTo>
                      <a:lnTo>
                        <a:pt x="1063" y="39"/>
                      </a:lnTo>
                      <a:lnTo>
                        <a:pt x="1027" y="41"/>
                      </a:lnTo>
                      <a:lnTo>
                        <a:pt x="993" y="43"/>
                      </a:lnTo>
                      <a:lnTo>
                        <a:pt x="959" y="44"/>
                      </a:lnTo>
                      <a:lnTo>
                        <a:pt x="927" y="45"/>
                      </a:lnTo>
                      <a:lnTo>
                        <a:pt x="864" y="47"/>
                      </a:lnTo>
                      <a:lnTo>
                        <a:pt x="803" y="50"/>
                      </a:lnTo>
                      <a:lnTo>
                        <a:pt x="741" y="54"/>
                      </a:lnTo>
                      <a:lnTo>
                        <a:pt x="709" y="58"/>
                      </a:lnTo>
                      <a:lnTo>
                        <a:pt x="676" y="61"/>
                      </a:lnTo>
                      <a:lnTo>
                        <a:pt x="642" y="65"/>
                      </a:lnTo>
                      <a:lnTo>
                        <a:pt x="607" y="69"/>
                      </a:lnTo>
                      <a:lnTo>
                        <a:pt x="570" y="75"/>
                      </a:lnTo>
                      <a:lnTo>
                        <a:pt x="531" y="82"/>
                      </a:lnTo>
                      <a:lnTo>
                        <a:pt x="491" y="90"/>
                      </a:lnTo>
                      <a:lnTo>
                        <a:pt x="449" y="97"/>
                      </a:lnTo>
                      <a:lnTo>
                        <a:pt x="364" y="117"/>
                      </a:lnTo>
                      <a:lnTo>
                        <a:pt x="279" y="136"/>
                      </a:lnTo>
                      <a:lnTo>
                        <a:pt x="238" y="145"/>
                      </a:lnTo>
                      <a:lnTo>
                        <a:pt x="198" y="156"/>
                      </a:lnTo>
                      <a:lnTo>
                        <a:pt x="158" y="166"/>
                      </a:lnTo>
                      <a:lnTo>
                        <a:pt x="121" y="174"/>
                      </a:lnTo>
                      <a:lnTo>
                        <a:pt x="87" y="183"/>
                      </a:lnTo>
                      <a:lnTo>
                        <a:pt x="55" y="190"/>
                      </a:lnTo>
                      <a:lnTo>
                        <a:pt x="26" y="198"/>
                      </a:lnTo>
                      <a:lnTo>
                        <a:pt x="0" y="203"/>
                      </a:lnTo>
                      <a:lnTo>
                        <a:pt x="682" y="2063"/>
                      </a:lnTo>
                      <a:close/>
                    </a:path>
                  </a:pathLst>
                </a:custGeom>
                <a:solidFill>
                  <a:srgbClr val="CC6600"/>
                </a:solidFill>
                <a:ln w="9525">
                  <a:noFill/>
                  <a:round/>
                  <a:headEnd/>
                  <a:tailEnd/>
                </a:ln>
              </p:spPr>
              <p:txBody>
                <a:bodyPr/>
                <a:lstStyle/>
                <a:p>
                  <a:endParaRPr lang="cs-CZ"/>
                </a:p>
              </p:txBody>
            </p:sp>
            <p:sp>
              <p:nvSpPr>
                <p:cNvPr id="22614" name="Freeform 225"/>
                <p:cNvSpPr>
                  <a:spLocks/>
                </p:cNvSpPr>
                <p:nvPr/>
              </p:nvSpPr>
              <p:spPr bwMode="auto">
                <a:xfrm>
                  <a:off x="1153" y="2883"/>
                  <a:ext cx="169" cy="138"/>
                </a:xfrm>
                <a:custGeom>
                  <a:avLst/>
                  <a:gdLst>
                    <a:gd name="T0" fmla="*/ 0 w 2373"/>
                    <a:gd name="T1" fmla="*/ 1 h 2063"/>
                    <a:gd name="T2" fmla="*/ 0 w 2373"/>
                    <a:gd name="T3" fmla="*/ 1 h 2063"/>
                    <a:gd name="T4" fmla="*/ 0 w 2373"/>
                    <a:gd name="T5" fmla="*/ 1 h 2063"/>
                    <a:gd name="T6" fmla="*/ 0 w 2373"/>
                    <a:gd name="T7" fmla="*/ 1 h 2063"/>
                    <a:gd name="T8" fmla="*/ 0 w 2373"/>
                    <a:gd name="T9" fmla="*/ 1 h 2063"/>
                    <a:gd name="T10" fmla="*/ 0 w 2373"/>
                    <a:gd name="T11" fmla="*/ 1 h 2063"/>
                    <a:gd name="T12" fmla="*/ 0 w 2373"/>
                    <a:gd name="T13" fmla="*/ 1 h 2063"/>
                    <a:gd name="T14" fmla="*/ 0 w 2373"/>
                    <a:gd name="T15" fmla="*/ 1 h 2063"/>
                    <a:gd name="T16" fmla="*/ 0 w 2373"/>
                    <a:gd name="T17" fmla="*/ 1 h 2063"/>
                    <a:gd name="T18" fmla="*/ 0 w 2373"/>
                    <a:gd name="T19" fmla="*/ 1 h 2063"/>
                    <a:gd name="T20" fmla="*/ 0 w 2373"/>
                    <a:gd name="T21" fmla="*/ 1 h 2063"/>
                    <a:gd name="T22" fmla="*/ 0 w 2373"/>
                    <a:gd name="T23" fmla="*/ 1 h 2063"/>
                    <a:gd name="T24" fmla="*/ 0 w 2373"/>
                    <a:gd name="T25" fmla="*/ 1 h 2063"/>
                    <a:gd name="T26" fmla="*/ 1 w 2373"/>
                    <a:gd name="T27" fmla="*/ 1 h 2063"/>
                    <a:gd name="T28" fmla="*/ 1 w 2373"/>
                    <a:gd name="T29" fmla="*/ 0 h 2063"/>
                    <a:gd name="T30" fmla="*/ 1 w 2373"/>
                    <a:gd name="T31" fmla="*/ 0 h 2063"/>
                    <a:gd name="T32" fmla="*/ 1 w 2373"/>
                    <a:gd name="T33" fmla="*/ 0 h 2063"/>
                    <a:gd name="T34" fmla="*/ 1 w 2373"/>
                    <a:gd name="T35" fmla="*/ 0 h 2063"/>
                    <a:gd name="T36" fmla="*/ 1 w 2373"/>
                    <a:gd name="T37" fmla="*/ 0 h 2063"/>
                    <a:gd name="T38" fmla="*/ 1 w 2373"/>
                    <a:gd name="T39" fmla="*/ 0 h 2063"/>
                    <a:gd name="T40" fmla="*/ 1 w 2373"/>
                    <a:gd name="T41" fmla="*/ 0 h 2063"/>
                    <a:gd name="T42" fmla="*/ 1 w 2373"/>
                    <a:gd name="T43" fmla="*/ 0 h 2063"/>
                    <a:gd name="T44" fmla="*/ 1 w 2373"/>
                    <a:gd name="T45" fmla="*/ 0 h 2063"/>
                    <a:gd name="T46" fmla="*/ 1 w 2373"/>
                    <a:gd name="T47" fmla="*/ 0 h 2063"/>
                    <a:gd name="T48" fmla="*/ 1 w 2373"/>
                    <a:gd name="T49" fmla="*/ 0 h 2063"/>
                    <a:gd name="T50" fmla="*/ 1 w 2373"/>
                    <a:gd name="T51" fmla="*/ 0 h 2063"/>
                    <a:gd name="T52" fmla="*/ 1 w 2373"/>
                    <a:gd name="T53" fmla="*/ 0 h 2063"/>
                    <a:gd name="T54" fmla="*/ 1 w 2373"/>
                    <a:gd name="T55" fmla="*/ 0 h 2063"/>
                    <a:gd name="T56" fmla="*/ 1 w 2373"/>
                    <a:gd name="T57" fmla="*/ 0 h 2063"/>
                    <a:gd name="T58" fmla="*/ 1 w 2373"/>
                    <a:gd name="T59" fmla="*/ 0 h 2063"/>
                    <a:gd name="T60" fmla="*/ 1 w 2373"/>
                    <a:gd name="T61" fmla="*/ 0 h 2063"/>
                    <a:gd name="T62" fmla="*/ 1 w 2373"/>
                    <a:gd name="T63" fmla="*/ 0 h 2063"/>
                    <a:gd name="T64" fmla="*/ 1 w 2373"/>
                    <a:gd name="T65" fmla="*/ 0 h 2063"/>
                    <a:gd name="T66" fmla="*/ 1 w 2373"/>
                    <a:gd name="T67" fmla="*/ 0 h 2063"/>
                    <a:gd name="T68" fmla="*/ 1 w 2373"/>
                    <a:gd name="T69" fmla="*/ 0 h 2063"/>
                    <a:gd name="T70" fmla="*/ 1 w 2373"/>
                    <a:gd name="T71" fmla="*/ 0 h 2063"/>
                    <a:gd name="T72" fmla="*/ 0 w 2373"/>
                    <a:gd name="T73" fmla="*/ 0 h 2063"/>
                    <a:gd name="T74" fmla="*/ 0 w 2373"/>
                    <a:gd name="T75" fmla="*/ 0 h 2063"/>
                    <a:gd name="T76" fmla="*/ 0 w 2373"/>
                    <a:gd name="T77" fmla="*/ 0 h 2063"/>
                    <a:gd name="T78" fmla="*/ 0 w 2373"/>
                    <a:gd name="T79" fmla="*/ 0 h 2063"/>
                    <a:gd name="T80" fmla="*/ 0 w 2373"/>
                    <a:gd name="T81" fmla="*/ 0 h 2063"/>
                    <a:gd name="T82" fmla="*/ 0 w 2373"/>
                    <a:gd name="T83" fmla="*/ 0 h 2063"/>
                    <a:gd name="T84" fmla="*/ 0 w 2373"/>
                    <a:gd name="T85" fmla="*/ 0 h 2063"/>
                    <a:gd name="T86" fmla="*/ 0 w 2373"/>
                    <a:gd name="T87" fmla="*/ 0 h 2063"/>
                    <a:gd name="T88" fmla="*/ 0 w 2373"/>
                    <a:gd name="T89" fmla="*/ 0 h 2063"/>
                    <a:gd name="T90" fmla="*/ 0 w 2373"/>
                    <a:gd name="T91" fmla="*/ 0 h 2063"/>
                    <a:gd name="T92" fmla="*/ 0 w 2373"/>
                    <a:gd name="T93" fmla="*/ 0 h 206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73"/>
                    <a:gd name="T142" fmla="*/ 0 h 2063"/>
                    <a:gd name="T143" fmla="*/ 2373 w 2373"/>
                    <a:gd name="T144" fmla="*/ 2063 h 206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73" h="2063">
                      <a:moveTo>
                        <a:pt x="682" y="2063"/>
                      </a:moveTo>
                      <a:lnTo>
                        <a:pt x="688" y="2062"/>
                      </a:lnTo>
                      <a:lnTo>
                        <a:pt x="694" y="2062"/>
                      </a:lnTo>
                      <a:lnTo>
                        <a:pt x="702" y="2061"/>
                      </a:lnTo>
                      <a:lnTo>
                        <a:pt x="712" y="2060"/>
                      </a:lnTo>
                      <a:lnTo>
                        <a:pt x="732" y="2059"/>
                      </a:lnTo>
                      <a:lnTo>
                        <a:pt x="755" y="2058"/>
                      </a:lnTo>
                      <a:lnTo>
                        <a:pt x="778" y="2056"/>
                      </a:lnTo>
                      <a:lnTo>
                        <a:pt x="801" y="2055"/>
                      </a:lnTo>
                      <a:lnTo>
                        <a:pt x="822" y="2053"/>
                      </a:lnTo>
                      <a:lnTo>
                        <a:pt x="832" y="2053"/>
                      </a:lnTo>
                      <a:lnTo>
                        <a:pt x="840" y="2052"/>
                      </a:lnTo>
                      <a:lnTo>
                        <a:pt x="847" y="2052"/>
                      </a:lnTo>
                      <a:lnTo>
                        <a:pt x="853" y="2052"/>
                      </a:lnTo>
                      <a:lnTo>
                        <a:pt x="857" y="2052"/>
                      </a:lnTo>
                      <a:lnTo>
                        <a:pt x="860" y="2053"/>
                      </a:lnTo>
                      <a:lnTo>
                        <a:pt x="865" y="2056"/>
                      </a:lnTo>
                      <a:lnTo>
                        <a:pt x="869" y="2058"/>
                      </a:lnTo>
                      <a:lnTo>
                        <a:pt x="872" y="2059"/>
                      </a:lnTo>
                      <a:lnTo>
                        <a:pt x="877" y="2059"/>
                      </a:lnTo>
                      <a:lnTo>
                        <a:pt x="882" y="2058"/>
                      </a:lnTo>
                      <a:lnTo>
                        <a:pt x="889" y="2057"/>
                      </a:lnTo>
                      <a:lnTo>
                        <a:pt x="898" y="2055"/>
                      </a:lnTo>
                      <a:lnTo>
                        <a:pt x="910" y="2052"/>
                      </a:lnTo>
                      <a:lnTo>
                        <a:pt x="923" y="2047"/>
                      </a:lnTo>
                      <a:lnTo>
                        <a:pt x="941" y="2041"/>
                      </a:lnTo>
                      <a:lnTo>
                        <a:pt x="962" y="2034"/>
                      </a:lnTo>
                      <a:lnTo>
                        <a:pt x="985" y="2026"/>
                      </a:lnTo>
                      <a:lnTo>
                        <a:pt x="1011" y="2016"/>
                      </a:lnTo>
                      <a:lnTo>
                        <a:pt x="1040" y="2007"/>
                      </a:lnTo>
                      <a:lnTo>
                        <a:pt x="1071" y="1996"/>
                      </a:lnTo>
                      <a:lnTo>
                        <a:pt x="1105" y="1984"/>
                      </a:lnTo>
                      <a:lnTo>
                        <a:pt x="1138" y="1971"/>
                      </a:lnTo>
                      <a:lnTo>
                        <a:pt x="1173" y="1959"/>
                      </a:lnTo>
                      <a:lnTo>
                        <a:pt x="1243" y="1932"/>
                      </a:lnTo>
                      <a:lnTo>
                        <a:pt x="1314" y="1903"/>
                      </a:lnTo>
                      <a:lnTo>
                        <a:pt x="1348" y="1887"/>
                      </a:lnTo>
                      <a:lnTo>
                        <a:pt x="1380" y="1872"/>
                      </a:lnTo>
                      <a:lnTo>
                        <a:pt x="1410" y="1857"/>
                      </a:lnTo>
                      <a:lnTo>
                        <a:pt x="1439" y="1841"/>
                      </a:lnTo>
                      <a:lnTo>
                        <a:pt x="1493" y="1809"/>
                      </a:lnTo>
                      <a:lnTo>
                        <a:pt x="1545" y="1773"/>
                      </a:lnTo>
                      <a:lnTo>
                        <a:pt x="1595" y="1737"/>
                      </a:lnTo>
                      <a:lnTo>
                        <a:pt x="1642" y="1699"/>
                      </a:lnTo>
                      <a:lnTo>
                        <a:pt x="1689" y="1661"/>
                      </a:lnTo>
                      <a:lnTo>
                        <a:pt x="1734" y="1621"/>
                      </a:lnTo>
                      <a:lnTo>
                        <a:pt x="1776" y="1582"/>
                      </a:lnTo>
                      <a:lnTo>
                        <a:pt x="1817" y="1542"/>
                      </a:lnTo>
                      <a:lnTo>
                        <a:pt x="1855" y="1504"/>
                      </a:lnTo>
                      <a:lnTo>
                        <a:pt x="1890" y="1468"/>
                      </a:lnTo>
                      <a:lnTo>
                        <a:pt x="1923" y="1432"/>
                      </a:lnTo>
                      <a:lnTo>
                        <a:pt x="1954" y="1395"/>
                      </a:lnTo>
                      <a:lnTo>
                        <a:pt x="1985" y="1357"/>
                      </a:lnTo>
                      <a:lnTo>
                        <a:pt x="2015" y="1316"/>
                      </a:lnTo>
                      <a:lnTo>
                        <a:pt x="2029" y="1293"/>
                      </a:lnTo>
                      <a:lnTo>
                        <a:pt x="2045" y="1271"/>
                      </a:lnTo>
                      <a:lnTo>
                        <a:pt x="2059" y="1246"/>
                      </a:lnTo>
                      <a:lnTo>
                        <a:pt x="2075" y="1221"/>
                      </a:lnTo>
                      <a:lnTo>
                        <a:pt x="2093" y="1196"/>
                      </a:lnTo>
                      <a:lnTo>
                        <a:pt x="2113" y="1170"/>
                      </a:lnTo>
                      <a:lnTo>
                        <a:pt x="2132" y="1141"/>
                      </a:lnTo>
                      <a:lnTo>
                        <a:pt x="2149" y="1113"/>
                      </a:lnTo>
                      <a:lnTo>
                        <a:pt x="2167" y="1081"/>
                      </a:lnTo>
                      <a:lnTo>
                        <a:pt x="2185" y="1049"/>
                      </a:lnTo>
                      <a:lnTo>
                        <a:pt x="2217" y="982"/>
                      </a:lnTo>
                      <a:lnTo>
                        <a:pt x="2247" y="912"/>
                      </a:lnTo>
                      <a:lnTo>
                        <a:pt x="2274" y="842"/>
                      </a:lnTo>
                      <a:lnTo>
                        <a:pt x="2286" y="806"/>
                      </a:lnTo>
                      <a:lnTo>
                        <a:pt x="2297" y="771"/>
                      </a:lnTo>
                      <a:lnTo>
                        <a:pt x="2307" y="736"/>
                      </a:lnTo>
                      <a:lnTo>
                        <a:pt x="2315" y="701"/>
                      </a:lnTo>
                      <a:lnTo>
                        <a:pt x="2323" y="666"/>
                      </a:lnTo>
                      <a:lnTo>
                        <a:pt x="2332" y="630"/>
                      </a:lnTo>
                      <a:lnTo>
                        <a:pt x="2339" y="591"/>
                      </a:lnTo>
                      <a:lnTo>
                        <a:pt x="2346" y="551"/>
                      </a:lnTo>
                      <a:lnTo>
                        <a:pt x="2360" y="471"/>
                      </a:lnTo>
                      <a:lnTo>
                        <a:pt x="2365" y="430"/>
                      </a:lnTo>
                      <a:lnTo>
                        <a:pt x="2369" y="390"/>
                      </a:lnTo>
                      <a:lnTo>
                        <a:pt x="2372" y="350"/>
                      </a:lnTo>
                      <a:lnTo>
                        <a:pt x="2373" y="311"/>
                      </a:lnTo>
                      <a:lnTo>
                        <a:pt x="2373" y="275"/>
                      </a:lnTo>
                      <a:lnTo>
                        <a:pt x="2371" y="240"/>
                      </a:lnTo>
                      <a:lnTo>
                        <a:pt x="2367" y="208"/>
                      </a:lnTo>
                      <a:lnTo>
                        <a:pt x="2361" y="177"/>
                      </a:lnTo>
                      <a:lnTo>
                        <a:pt x="2352" y="150"/>
                      </a:lnTo>
                      <a:lnTo>
                        <a:pt x="2341" y="126"/>
                      </a:lnTo>
                      <a:lnTo>
                        <a:pt x="2328" y="106"/>
                      </a:lnTo>
                      <a:lnTo>
                        <a:pt x="2311" y="88"/>
                      </a:lnTo>
                      <a:lnTo>
                        <a:pt x="2292" y="73"/>
                      </a:lnTo>
                      <a:lnTo>
                        <a:pt x="2273" y="59"/>
                      </a:lnTo>
                      <a:lnTo>
                        <a:pt x="2250" y="48"/>
                      </a:lnTo>
                      <a:lnTo>
                        <a:pt x="2226" y="39"/>
                      </a:lnTo>
                      <a:lnTo>
                        <a:pt x="2200" y="32"/>
                      </a:lnTo>
                      <a:lnTo>
                        <a:pt x="2173" y="26"/>
                      </a:lnTo>
                      <a:lnTo>
                        <a:pt x="2144" y="21"/>
                      </a:lnTo>
                      <a:lnTo>
                        <a:pt x="2114" y="17"/>
                      </a:lnTo>
                      <a:lnTo>
                        <a:pt x="2082" y="14"/>
                      </a:lnTo>
                      <a:lnTo>
                        <a:pt x="2049" y="12"/>
                      </a:lnTo>
                      <a:lnTo>
                        <a:pt x="2015" y="9"/>
                      </a:lnTo>
                      <a:lnTo>
                        <a:pt x="1979" y="7"/>
                      </a:lnTo>
                      <a:lnTo>
                        <a:pt x="1907" y="3"/>
                      </a:lnTo>
                      <a:lnTo>
                        <a:pt x="1867" y="1"/>
                      </a:lnTo>
                      <a:lnTo>
                        <a:pt x="1825" y="0"/>
                      </a:lnTo>
                      <a:lnTo>
                        <a:pt x="1780" y="0"/>
                      </a:lnTo>
                      <a:lnTo>
                        <a:pt x="1734" y="1"/>
                      </a:lnTo>
                      <a:lnTo>
                        <a:pt x="1684" y="2"/>
                      </a:lnTo>
                      <a:lnTo>
                        <a:pt x="1634" y="4"/>
                      </a:lnTo>
                      <a:lnTo>
                        <a:pt x="1531" y="11"/>
                      </a:lnTo>
                      <a:lnTo>
                        <a:pt x="1426" y="17"/>
                      </a:lnTo>
                      <a:lnTo>
                        <a:pt x="1374" y="21"/>
                      </a:lnTo>
                      <a:lnTo>
                        <a:pt x="1324" y="24"/>
                      </a:lnTo>
                      <a:lnTo>
                        <a:pt x="1275" y="28"/>
                      </a:lnTo>
                      <a:lnTo>
                        <a:pt x="1228" y="31"/>
                      </a:lnTo>
                      <a:lnTo>
                        <a:pt x="1183" y="34"/>
                      </a:lnTo>
                      <a:lnTo>
                        <a:pt x="1141" y="36"/>
                      </a:lnTo>
                      <a:lnTo>
                        <a:pt x="1101" y="38"/>
                      </a:lnTo>
                      <a:lnTo>
                        <a:pt x="1063" y="39"/>
                      </a:lnTo>
                      <a:lnTo>
                        <a:pt x="1027" y="41"/>
                      </a:lnTo>
                      <a:lnTo>
                        <a:pt x="993" y="43"/>
                      </a:lnTo>
                      <a:lnTo>
                        <a:pt x="959" y="44"/>
                      </a:lnTo>
                      <a:lnTo>
                        <a:pt x="927" y="45"/>
                      </a:lnTo>
                      <a:lnTo>
                        <a:pt x="864" y="47"/>
                      </a:lnTo>
                      <a:lnTo>
                        <a:pt x="803" y="50"/>
                      </a:lnTo>
                      <a:lnTo>
                        <a:pt x="741" y="54"/>
                      </a:lnTo>
                      <a:lnTo>
                        <a:pt x="709" y="58"/>
                      </a:lnTo>
                      <a:lnTo>
                        <a:pt x="676" y="61"/>
                      </a:lnTo>
                      <a:lnTo>
                        <a:pt x="642" y="65"/>
                      </a:lnTo>
                      <a:lnTo>
                        <a:pt x="607" y="69"/>
                      </a:lnTo>
                      <a:lnTo>
                        <a:pt x="570" y="75"/>
                      </a:lnTo>
                      <a:lnTo>
                        <a:pt x="531" y="82"/>
                      </a:lnTo>
                      <a:lnTo>
                        <a:pt x="491" y="90"/>
                      </a:lnTo>
                      <a:lnTo>
                        <a:pt x="449" y="97"/>
                      </a:lnTo>
                      <a:lnTo>
                        <a:pt x="364" y="117"/>
                      </a:lnTo>
                      <a:lnTo>
                        <a:pt x="279" y="136"/>
                      </a:lnTo>
                      <a:lnTo>
                        <a:pt x="238" y="145"/>
                      </a:lnTo>
                      <a:lnTo>
                        <a:pt x="198" y="156"/>
                      </a:lnTo>
                      <a:lnTo>
                        <a:pt x="158" y="166"/>
                      </a:lnTo>
                      <a:lnTo>
                        <a:pt x="121" y="174"/>
                      </a:lnTo>
                      <a:lnTo>
                        <a:pt x="87" y="183"/>
                      </a:lnTo>
                      <a:lnTo>
                        <a:pt x="55" y="190"/>
                      </a:lnTo>
                      <a:lnTo>
                        <a:pt x="26" y="198"/>
                      </a:lnTo>
                      <a:lnTo>
                        <a:pt x="0" y="203"/>
                      </a:lnTo>
                    </a:path>
                  </a:pathLst>
                </a:custGeom>
                <a:noFill/>
                <a:ln w="1588">
                  <a:solidFill>
                    <a:srgbClr val="000000"/>
                  </a:solidFill>
                  <a:round/>
                  <a:headEnd/>
                  <a:tailEnd/>
                </a:ln>
              </p:spPr>
              <p:txBody>
                <a:bodyPr/>
                <a:lstStyle/>
                <a:p>
                  <a:endParaRPr lang="cs-CZ"/>
                </a:p>
              </p:txBody>
            </p:sp>
          </p:grpSp>
        </p:grpSp>
      </p:grpSp>
      <p:sp>
        <p:nvSpPr>
          <p:cNvPr id="22547" name="Line 226"/>
          <p:cNvSpPr>
            <a:spLocks noChangeShapeType="1"/>
          </p:cNvSpPr>
          <p:nvPr/>
        </p:nvSpPr>
        <p:spPr bwMode="auto">
          <a:xfrm>
            <a:off x="1809750" y="4900613"/>
            <a:ext cx="1588" cy="1587"/>
          </a:xfrm>
          <a:prstGeom prst="line">
            <a:avLst/>
          </a:prstGeom>
          <a:noFill/>
          <a:ln w="0">
            <a:solidFill>
              <a:srgbClr val="000000"/>
            </a:solidFill>
            <a:round/>
            <a:headEnd/>
            <a:tailEnd/>
          </a:ln>
        </p:spPr>
        <p:txBody>
          <a:bodyPr/>
          <a:lstStyle/>
          <a:p>
            <a:endParaRPr lang="cs-CZ"/>
          </a:p>
        </p:txBody>
      </p:sp>
      <p:sp>
        <p:nvSpPr>
          <p:cNvPr id="22549" name="Line 228"/>
          <p:cNvSpPr>
            <a:spLocks noChangeShapeType="1"/>
          </p:cNvSpPr>
          <p:nvPr/>
        </p:nvSpPr>
        <p:spPr bwMode="auto">
          <a:xfrm>
            <a:off x="1898650" y="4584700"/>
            <a:ext cx="1588" cy="1588"/>
          </a:xfrm>
          <a:prstGeom prst="line">
            <a:avLst/>
          </a:prstGeom>
          <a:noFill/>
          <a:ln w="0">
            <a:solidFill>
              <a:srgbClr val="000000"/>
            </a:solidFill>
            <a:round/>
            <a:headEnd/>
            <a:tailEnd/>
          </a:ln>
        </p:spPr>
        <p:txBody>
          <a:bodyPr/>
          <a:lstStyle/>
          <a:p>
            <a:endParaRPr lang="cs-CZ"/>
          </a:p>
        </p:txBody>
      </p:sp>
      <p:sp>
        <p:nvSpPr>
          <p:cNvPr id="22550" name="Line 229"/>
          <p:cNvSpPr>
            <a:spLocks noChangeShapeType="1"/>
          </p:cNvSpPr>
          <p:nvPr/>
        </p:nvSpPr>
        <p:spPr bwMode="auto">
          <a:xfrm flipV="1">
            <a:off x="1906588" y="2525713"/>
            <a:ext cx="3221037" cy="2205037"/>
          </a:xfrm>
          <a:prstGeom prst="line">
            <a:avLst/>
          </a:prstGeom>
          <a:noFill/>
          <a:ln w="19050">
            <a:solidFill>
              <a:schemeClr val="tx1"/>
            </a:solidFill>
            <a:round/>
            <a:headEnd/>
            <a:tailEnd type="triangle" w="med" len="med"/>
          </a:ln>
        </p:spPr>
        <p:txBody>
          <a:bodyPr wrap="none" anchor="ctr"/>
          <a:lstStyle/>
          <a:p>
            <a:endParaRPr lang="cs-CZ"/>
          </a:p>
        </p:txBody>
      </p:sp>
      <p:sp>
        <p:nvSpPr>
          <p:cNvPr id="22551" name="Text Box 230"/>
          <p:cNvSpPr txBox="1">
            <a:spLocks noChangeArrowheads="1"/>
          </p:cNvSpPr>
          <p:nvPr/>
        </p:nvSpPr>
        <p:spPr bwMode="auto">
          <a:xfrm>
            <a:off x="1514475" y="4574456"/>
            <a:ext cx="298450" cy="366712"/>
          </a:xfrm>
          <a:prstGeom prst="rect">
            <a:avLst/>
          </a:prstGeom>
          <a:noFill/>
          <a:ln w="9525">
            <a:noFill/>
            <a:miter lim="800000"/>
            <a:headEnd/>
            <a:tailEnd/>
          </a:ln>
        </p:spPr>
        <p:txBody>
          <a:bodyPr wrap="none">
            <a:spAutoFit/>
          </a:bodyPr>
          <a:lstStyle/>
          <a:p>
            <a:r>
              <a:rPr lang="cs-CZ" b="1" dirty="0"/>
              <a:t>?</a:t>
            </a:r>
            <a:endParaRPr lang="cs-CZ" sz="2400" dirty="0"/>
          </a:p>
        </p:txBody>
      </p:sp>
      <p:sp>
        <p:nvSpPr>
          <p:cNvPr id="22552" name="Line 231"/>
          <p:cNvSpPr>
            <a:spLocks noChangeShapeType="1"/>
          </p:cNvSpPr>
          <p:nvPr/>
        </p:nvSpPr>
        <p:spPr bwMode="auto">
          <a:xfrm flipH="1">
            <a:off x="6600825" y="1766888"/>
            <a:ext cx="1263650" cy="274637"/>
          </a:xfrm>
          <a:prstGeom prst="line">
            <a:avLst/>
          </a:prstGeom>
          <a:noFill/>
          <a:ln w="19050">
            <a:solidFill>
              <a:schemeClr val="tx1"/>
            </a:solidFill>
            <a:round/>
            <a:headEnd/>
            <a:tailEnd type="triangle" w="med" len="med"/>
          </a:ln>
        </p:spPr>
        <p:txBody>
          <a:bodyPr wrap="none" anchor="ctr"/>
          <a:lstStyle/>
          <a:p>
            <a:endParaRPr lang="cs-CZ"/>
          </a:p>
        </p:txBody>
      </p:sp>
      <p:sp>
        <p:nvSpPr>
          <p:cNvPr id="22553" name="Text Box 232"/>
          <p:cNvSpPr txBox="1">
            <a:spLocks noChangeArrowheads="1"/>
          </p:cNvSpPr>
          <p:nvPr/>
        </p:nvSpPr>
        <p:spPr bwMode="auto">
          <a:xfrm>
            <a:off x="7432675" y="2393950"/>
            <a:ext cx="1433513" cy="336550"/>
          </a:xfrm>
          <a:prstGeom prst="rect">
            <a:avLst/>
          </a:prstGeom>
          <a:noFill/>
          <a:ln w="9525">
            <a:noFill/>
            <a:miter lim="800000"/>
            <a:headEnd/>
            <a:tailEnd/>
          </a:ln>
        </p:spPr>
        <p:txBody>
          <a:bodyPr wrap="none">
            <a:spAutoFit/>
          </a:bodyPr>
          <a:lstStyle/>
          <a:p>
            <a:r>
              <a:rPr lang="cs-CZ" sz="1600" b="1" dirty="0"/>
              <a:t>Angiotensin II</a:t>
            </a:r>
            <a:endParaRPr lang="cs-CZ" sz="1600" dirty="0"/>
          </a:p>
        </p:txBody>
      </p:sp>
      <p:sp>
        <p:nvSpPr>
          <p:cNvPr id="22554" name="Oval 233"/>
          <p:cNvSpPr>
            <a:spLocks noChangeArrowheads="1"/>
          </p:cNvSpPr>
          <p:nvPr/>
        </p:nvSpPr>
        <p:spPr bwMode="auto">
          <a:xfrm>
            <a:off x="4999038" y="41275"/>
            <a:ext cx="1709737" cy="1009650"/>
          </a:xfrm>
          <a:prstGeom prst="ellipse">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pPr algn="ctr"/>
            <a:r>
              <a:rPr lang="cs-CZ" sz="1600"/>
              <a:t>nucleus</a:t>
            </a:r>
            <a:endParaRPr lang="cs-CZ" sz="2400"/>
          </a:p>
          <a:p>
            <a:pPr algn="ctr"/>
            <a:r>
              <a:rPr lang="cs-CZ" sz="1600"/>
              <a:t>paraventricularis</a:t>
            </a:r>
            <a:endParaRPr lang="cs-CZ" sz="2400"/>
          </a:p>
        </p:txBody>
      </p:sp>
      <p:sp>
        <p:nvSpPr>
          <p:cNvPr id="22555" name="Oval 234"/>
          <p:cNvSpPr>
            <a:spLocks noChangeArrowheads="1"/>
          </p:cNvSpPr>
          <p:nvPr/>
        </p:nvSpPr>
        <p:spPr bwMode="auto">
          <a:xfrm>
            <a:off x="5130800" y="1574800"/>
            <a:ext cx="1335088" cy="1187450"/>
          </a:xfrm>
          <a:prstGeom prst="ellipse">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pPr algn="ctr"/>
            <a:r>
              <a:rPr lang="cs-CZ" sz="1600" dirty="0" err="1"/>
              <a:t>osmoreceptors</a:t>
            </a:r>
            <a:endParaRPr lang="cs-CZ" sz="2400" dirty="0"/>
          </a:p>
        </p:txBody>
      </p:sp>
      <p:grpSp>
        <p:nvGrpSpPr>
          <p:cNvPr id="22528" name="Group 235"/>
          <p:cNvGrpSpPr>
            <a:grpSpLocks/>
          </p:cNvGrpSpPr>
          <p:nvPr/>
        </p:nvGrpSpPr>
        <p:grpSpPr bwMode="auto">
          <a:xfrm>
            <a:off x="5608638" y="1622425"/>
            <a:ext cx="422275" cy="446088"/>
            <a:chOff x="2544" y="2715"/>
            <a:chExt cx="266" cy="281"/>
          </a:xfrm>
        </p:grpSpPr>
        <p:sp>
          <p:nvSpPr>
            <p:cNvPr id="22605" name="Oval 236"/>
            <p:cNvSpPr>
              <a:spLocks noChangeArrowheads="1"/>
            </p:cNvSpPr>
            <p:nvPr/>
          </p:nvSpPr>
          <p:spPr bwMode="auto">
            <a:xfrm>
              <a:off x="2544" y="2715"/>
              <a:ext cx="266" cy="281"/>
            </a:xfrm>
            <a:prstGeom prst="ellipse">
              <a:avLst/>
            </a:prstGeom>
            <a:solidFill>
              <a:srgbClr val="000000"/>
            </a:solidFill>
            <a:ln w="9525">
              <a:noFill/>
              <a:round/>
              <a:headEnd/>
              <a:tailEnd/>
            </a:ln>
          </p:spPr>
          <p:txBody>
            <a:bodyPr/>
            <a:lstStyle/>
            <a:p>
              <a:endParaRPr lang="cs-CZ"/>
            </a:p>
          </p:txBody>
        </p:sp>
        <p:sp>
          <p:nvSpPr>
            <p:cNvPr id="22606" name="Oval 237"/>
            <p:cNvSpPr>
              <a:spLocks noChangeArrowheads="1"/>
            </p:cNvSpPr>
            <p:nvPr/>
          </p:nvSpPr>
          <p:spPr bwMode="auto">
            <a:xfrm>
              <a:off x="2554" y="2731"/>
              <a:ext cx="238" cy="254"/>
            </a:xfrm>
            <a:prstGeom prst="ellipse">
              <a:avLst/>
            </a:prstGeom>
            <a:solidFill>
              <a:srgbClr val="FFFFFF"/>
            </a:solidFill>
            <a:ln w="9525">
              <a:noFill/>
              <a:round/>
              <a:headEnd/>
              <a:tailEnd/>
            </a:ln>
          </p:spPr>
          <p:txBody>
            <a:bodyPr/>
            <a:lstStyle/>
            <a:p>
              <a:endParaRPr lang="cs-CZ"/>
            </a:p>
          </p:txBody>
        </p:sp>
        <p:sp>
          <p:nvSpPr>
            <p:cNvPr id="22607" name="Freeform 238"/>
            <p:cNvSpPr>
              <a:spLocks/>
            </p:cNvSpPr>
            <p:nvPr/>
          </p:nvSpPr>
          <p:spPr bwMode="auto">
            <a:xfrm rot="462427">
              <a:off x="2609" y="2765"/>
              <a:ext cx="101" cy="145"/>
            </a:xfrm>
            <a:custGeom>
              <a:avLst/>
              <a:gdLst>
                <a:gd name="T0" fmla="*/ 6 w 406"/>
                <a:gd name="T1" fmla="*/ 5 h 695"/>
                <a:gd name="T2" fmla="*/ 2 w 406"/>
                <a:gd name="T3" fmla="*/ 2 h 695"/>
                <a:gd name="T4" fmla="*/ 4 w 406"/>
                <a:gd name="T5" fmla="*/ 2 h 695"/>
                <a:gd name="T6" fmla="*/ 0 w 406"/>
                <a:gd name="T7" fmla="*/ 0 h 695"/>
                <a:gd name="T8" fmla="*/ 0 w 406"/>
                <a:gd name="T9" fmla="*/ 3 h 695"/>
                <a:gd name="T10" fmla="*/ 1 w 406"/>
                <a:gd name="T11" fmla="*/ 2 h 695"/>
                <a:gd name="T12" fmla="*/ 5 w 406"/>
                <a:gd name="T13" fmla="*/ 6 h 695"/>
                <a:gd name="T14" fmla="*/ 6 w 406"/>
                <a:gd name="T15" fmla="*/ 5 h 695"/>
                <a:gd name="T16" fmla="*/ 0 60000 65536"/>
                <a:gd name="T17" fmla="*/ 0 60000 65536"/>
                <a:gd name="T18" fmla="*/ 0 60000 65536"/>
                <a:gd name="T19" fmla="*/ 0 60000 65536"/>
                <a:gd name="T20" fmla="*/ 0 60000 65536"/>
                <a:gd name="T21" fmla="*/ 0 60000 65536"/>
                <a:gd name="T22" fmla="*/ 0 60000 65536"/>
                <a:gd name="T23" fmla="*/ 0 60000 65536"/>
                <a:gd name="T24" fmla="*/ 0 w 406"/>
                <a:gd name="T25" fmla="*/ 0 h 695"/>
                <a:gd name="T26" fmla="*/ 406 w 406"/>
                <a:gd name="T27" fmla="*/ 695 h 6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6" h="695">
                  <a:moveTo>
                    <a:pt x="406" y="610"/>
                  </a:moveTo>
                  <a:lnTo>
                    <a:pt x="154" y="230"/>
                  </a:lnTo>
                  <a:lnTo>
                    <a:pt x="269" y="176"/>
                  </a:lnTo>
                  <a:lnTo>
                    <a:pt x="0" y="0"/>
                  </a:lnTo>
                  <a:lnTo>
                    <a:pt x="8" y="320"/>
                  </a:lnTo>
                  <a:lnTo>
                    <a:pt x="89" y="206"/>
                  </a:lnTo>
                  <a:lnTo>
                    <a:pt x="358" y="695"/>
                  </a:lnTo>
                  <a:lnTo>
                    <a:pt x="406" y="610"/>
                  </a:lnTo>
                  <a:close/>
                </a:path>
              </a:pathLst>
            </a:custGeom>
            <a:solidFill>
              <a:srgbClr val="000000"/>
            </a:solidFill>
            <a:ln w="9525">
              <a:noFill/>
              <a:round/>
              <a:headEnd/>
              <a:tailEnd/>
            </a:ln>
          </p:spPr>
          <p:txBody>
            <a:bodyPr/>
            <a:lstStyle/>
            <a:p>
              <a:endParaRPr lang="cs-CZ"/>
            </a:p>
          </p:txBody>
        </p:sp>
      </p:grpSp>
      <p:grpSp>
        <p:nvGrpSpPr>
          <p:cNvPr id="22529" name="Group 239"/>
          <p:cNvGrpSpPr>
            <a:grpSpLocks/>
          </p:cNvGrpSpPr>
          <p:nvPr/>
        </p:nvGrpSpPr>
        <p:grpSpPr bwMode="auto">
          <a:xfrm>
            <a:off x="936625" y="4219575"/>
            <a:ext cx="422275" cy="446088"/>
            <a:chOff x="2544" y="2715"/>
            <a:chExt cx="266" cy="281"/>
          </a:xfrm>
        </p:grpSpPr>
        <p:sp>
          <p:nvSpPr>
            <p:cNvPr id="22602" name="Oval 240"/>
            <p:cNvSpPr>
              <a:spLocks noChangeArrowheads="1"/>
            </p:cNvSpPr>
            <p:nvPr/>
          </p:nvSpPr>
          <p:spPr bwMode="auto">
            <a:xfrm>
              <a:off x="2544" y="2715"/>
              <a:ext cx="266" cy="281"/>
            </a:xfrm>
            <a:prstGeom prst="ellipse">
              <a:avLst/>
            </a:prstGeom>
            <a:solidFill>
              <a:srgbClr val="000000"/>
            </a:solidFill>
            <a:ln w="9525">
              <a:noFill/>
              <a:round/>
              <a:headEnd/>
              <a:tailEnd/>
            </a:ln>
          </p:spPr>
          <p:txBody>
            <a:bodyPr/>
            <a:lstStyle/>
            <a:p>
              <a:endParaRPr lang="cs-CZ"/>
            </a:p>
          </p:txBody>
        </p:sp>
        <p:sp>
          <p:nvSpPr>
            <p:cNvPr id="22603" name="Oval 241"/>
            <p:cNvSpPr>
              <a:spLocks noChangeArrowheads="1"/>
            </p:cNvSpPr>
            <p:nvPr/>
          </p:nvSpPr>
          <p:spPr bwMode="auto">
            <a:xfrm>
              <a:off x="2554" y="2731"/>
              <a:ext cx="238" cy="254"/>
            </a:xfrm>
            <a:prstGeom prst="ellipse">
              <a:avLst/>
            </a:prstGeom>
            <a:solidFill>
              <a:srgbClr val="FFFFFF"/>
            </a:solidFill>
            <a:ln w="9525">
              <a:noFill/>
              <a:round/>
              <a:headEnd/>
              <a:tailEnd/>
            </a:ln>
          </p:spPr>
          <p:txBody>
            <a:bodyPr/>
            <a:lstStyle/>
            <a:p>
              <a:endParaRPr lang="cs-CZ"/>
            </a:p>
          </p:txBody>
        </p:sp>
        <p:sp>
          <p:nvSpPr>
            <p:cNvPr id="22604" name="Freeform 242"/>
            <p:cNvSpPr>
              <a:spLocks/>
            </p:cNvSpPr>
            <p:nvPr/>
          </p:nvSpPr>
          <p:spPr bwMode="auto">
            <a:xfrm rot="462427">
              <a:off x="2609" y="2765"/>
              <a:ext cx="101" cy="145"/>
            </a:xfrm>
            <a:custGeom>
              <a:avLst/>
              <a:gdLst>
                <a:gd name="T0" fmla="*/ 6 w 406"/>
                <a:gd name="T1" fmla="*/ 5 h 695"/>
                <a:gd name="T2" fmla="*/ 2 w 406"/>
                <a:gd name="T3" fmla="*/ 2 h 695"/>
                <a:gd name="T4" fmla="*/ 4 w 406"/>
                <a:gd name="T5" fmla="*/ 2 h 695"/>
                <a:gd name="T6" fmla="*/ 0 w 406"/>
                <a:gd name="T7" fmla="*/ 0 h 695"/>
                <a:gd name="T8" fmla="*/ 0 w 406"/>
                <a:gd name="T9" fmla="*/ 3 h 695"/>
                <a:gd name="T10" fmla="*/ 1 w 406"/>
                <a:gd name="T11" fmla="*/ 2 h 695"/>
                <a:gd name="T12" fmla="*/ 5 w 406"/>
                <a:gd name="T13" fmla="*/ 6 h 695"/>
                <a:gd name="T14" fmla="*/ 6 w 406"/>
                <a:gd name="T15" fmla="*/ 5 h 695"/>
                <a:gd name="T16" fmla="*/ 0 60000 65536"/>
                <a:gd name="T17" fmla="*/ 0 60000 65536"/>
                <a:gd name="T18" fmla="*/ 0 60000 65536"/>
                <a:gd name="T19" fmla="*/ 0 60000 65536"/>
                <a:gd name="T20" fmla="*/ 0 60000 65536"/>
                <a:gd name="T21" fmla="*/ 0 60000 65536"/>
                <a:gd name="T22" fmla="*/ 0 60000 65536"/>
                <a:gd name="T23" fmla="*/ 0 60000 65536"/>
                <a:gd name="T24" fmla="*/ 0 w 406"/>
                <a:gd name="T25" fmla="*/ 0 h 695"/>
                <a:gd name="T26" fmla="*/ 406 w 406"/>
                <a:gd name="T27" fmla="*/ 695 h 6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6" h="695">
                  <a:moveTo>
                    <a:pt x="406" y="610"/>
                  </a:moveTo>
                  <a:lnTo>
                    <a:pt x="154" y="230"/>
                  </a:lnTo>
                  <a:lnTo>
                    <a:pt x="269" y="176"/>
                  </a:lnTo>
                  <a:lnTo>
                    <a:pt x="0" y="0"/>
                  </a:lnTo>
                  <a:lnTo>
                    <a:pt x="8" y="320"/>
                  </a:lnTo>
                  <a:lnTo>
                    <a:pt x="89" y="206"/>
                  </a:lnTo>
                  <a:lnTo>
                    <a:pt x="358" y="695"/>
                  </a:lnTo>
                  <a:lnTo>
                    <a:pt x="406" y="610"/>
                  </a:lnTo>
                  <a:close/>
                </a:path>
              </a:pathLst>
            </a:custGeom>
            <a:solidFill>
              <a:srgbClr val="000000"/>
            </a:solidFill>
            <a:ln w="9525">
              <a:noFill/>
              <a:round/>
              <a:headEnd/>
              <a:tailEnd/>
            </a:ln>
          </p:spPr>
          <p:txBody>
            <a:bodyPr/>
            <a:lstStyle/>
            <a:p>
              <a:endParaRPr lang="cs-CZ"/>
            </a:p>
          </p:txBody>
        </p:sp>
      </p:grpSp>
      <p:sp>
        <p:nvSpPr>
          <p:cNvPr id="22558" name="Freeform 243"/>
          <p:cNvSpPr>
            <a:spLocks/>
          </p:cNvSpPr>
          <p:nvPr/>
        </p:nvSpPr>
        <p:spPr bwMode="auto">
          <a:xfrm>
            <a:off x="6748463" y="3770313"/>
            <a:ext cx="1649412" cy="2170112"/>
          </a:xfrm>
          <a:custGeom>
            <a:avLst/>
            <a:gdLst>
              <a:gd name="T0" fmla="*/ 0 w 1039"/>
              <a:gd name="T1" fmla="*/ 2147483647 h 1367"/>
              <a:gd name="T2" fmla="*/ 2147483647 w 1039"/>
              <a:gd name="T3" fmla="*/ 2147483647 h 1367"/>
              <a:gd name="T4" fmla="*/ 2147483647 w 1039"/>
              <a:gd name="T5" fmla="*/ 2147483647 h 1367"/>
              <a:gd name="T6" fmla="*/ 2147483647 w 1039"/>
              <a:gd name="T7" fmla="*/ 0 h 1367"/>
              <a:gd name="T8" fmla="*/ 0 60000 65536"/>
              <a:gd name="T9" fmla="*/ 0 60000 65536"/>
              <a:gd name="T10" fmla="*/ 0 60000 65536"/>
              <a:gd name="T11" fmla="*/ 0 60000 65536"/>
              <a:gd name="T12" fmla="*/ 0 w 1039"/>
              <a:gd name="T13" fmla="*/ 0 h 1367"/>
              <a:gd name="T14" fmla="*/ 1039 w 1039"/>
              <a:gd name="T15" fmla="*/ 1367 h 1367"/>
            </a:gdLst>
            <a:ahLst/>
            <a:cxnLst>
              <a:cxn ang="T8">
                <a:pos x="T0" y="T1"/>
              </a:cxn>
              <a:cxn ang="T9">
                <a:pos x="T2" y="T3"/>
              </a:cxn>
              <a:cxn ang="T10">
                <a:pos x="T4" y="T5"/>
              </a:cxn>
              <a:cxn ang="T11">
                <a:pos x="T6" y="T7"/>
              </a:cxn>
            </a:cxnLst>
            <a:rect l="T12" t="T13" r="T14" b="T15"/>
            <a:pathLst>
              <a:path w="1039" h="1367">
                <a:moveTo>
                  <a:pt x="0" y="1205"/>
                </a:moveTo>
                <a:cubicBezTo>
                  <a:pt x="155" y="1204"/>
                  <a:pt x="817" y="1367"/>
                  <a:pt x="928" y="1200"/>
                </a:cubicBezTo>
                <a:cubicBezTo>
                  <a:pt x="1039" y="1033"/>
                  <a:pt x="817" y="405"/>
                  <a:pt x="667" y="205"/>
                </a:cubicBezTo>
                <a:cubicBezTo>
                  <a:pt x="517" y="5"/>
                  <a:pt x="160" y="43"/>
                  <a:pt x="26" y="0"/>
                </a:cubicBezTo>
              </a:path>
            </a:pathLst>
          </a:custGeom>
          <a:noFill/>
          <a:ln w="19050">
            <a:solidFill>
              <a:schemeClr val="tx1"/>
            </a:solidFill>
            <a:round/>
            <a:headEnd/>
            <a:tailEnd type="triangle" w="med" len="med"/>
          </a:ln>
        </p:spPr>
        <p:txBody>
          <a:bodyPr wrap="none" anchor="ctr"/>
          <a:lstStyle/>
          <a:p>
            <a:endParaRPr lang="cs-CZ"/>
          </a:p>
        </p:txBody>
      </p:sp>
      <p:sp>
        <p:nvSpPr>
          <p:cNvPr id="22559" name="Line 244"/>
          <p:cNvSpPr>
            <a:spLocks noChangeShapeType="1"/>
          </p:cNvSpPr>
          <p:nvPr/>
        </p:nvSpPr>
        <p:spPr bwMode="auto">
          <a:xfrm flipV="1">
            <a:off x="2981325" y="355600"/>
            <a:ext cx="1871663" cy="365125"/>
          </a:xfrm>
          <a:prstGeom prst="line">
            <a:avLst/>
          </a:prstGeom>
          <a:noFill/>
          <a:ln w="19050">
            <a:solidFill>
              <a:schemeClr val="tx1"/>
            </a:solidFill>
            <a:round/>
            <a:headEnd/>
            <a:tailEnd type="triangle" w="med" len="med"/>
          </a:ln>
        </p:spPr>
        <p:txBody>
          <a:bodyPr wrap="none" anchor="ctr"/>
          <a:lstStyle/>
          <a:p>
            <a:endParaRPr lang="cs-CZ"/>
          </a:p>
        </p:txBody>
      </p:sp>
      <p:sp>
        <p:nvSpPr>
          <p:cNvPr id="22560" name="Oval 245"/>
          <p:cNvSpPr>
            <a:spLocks noChangeArrowheads="1"/>
          </p:cNvSpPr>
          <p:nvPr/>
        </p:nvSpPr>
        <p:spPr bwMode="auto">
          <a:xfrm>
            <a:off x="4895850" y="652463"/>
            <a:ext cx="236538" cy="244475"/>
          </a:xfrm>
          <a:prstGeom prst="ellipse">
            <a:avLst/>
          </a:prstGeom>
          <a:solidFill>
            <a:schemeClr val="bg1"/>
          </a:solidFill>
          <a:ln w="12700">
            <a:solidFill>
              <a:schemeClr val="tx1"/>
            </a:solidFill>
            <a:round/>
            <a:headEnd/>
            <a:tailEnd/>
          </a:ln>
        </p:spPr>
        <p:txBody>
          <a:bodyPr wrap="none" anchor="ctr"/>
          <a:lstStyle/>
          <a:p>
            <a:pPr algn="ctr"/>
            <a:r>
              <a:rPr lang="cs-CZ" sz="2400" b="1" baseline="2000"/>
              <a:t>+</a:t>
            </a:r>
            <a:endParaRPr lang="cs-CZ" sz="2400"/>
          </a:p>
        </p:txBody>
      </p:sp>
      <p:sp>
        <p:nvSpPr>
          <p:cNvPr id="22561" name="Text Box 246"/>
          <p:cNvSpPr txBox="1">
            <a:spLocks noChangeArrowheads="1"/>
          </p:cNvSpPr>
          <p:nvPr/>
        </p:nvSpPr>
        <p:spPr bwMode="auto">
          <a:xfrm>
            <a:off x="7146925" y="1401763"/>
            <a:ext cx="1752403" cy="338554"/>
          </a:xfrm>
          <a:prstGeom prst="rect">
            <a:avLst/>
          </a:prstGeom>
          <a:noFill/>
          <a:ln w="9525">
            <a:noFill/>
            <a:miter lim="800000"/>
            <a:headEnd/>
            <a:tailEnd/>
          </a:ln>
        </p:spPr>
        <p:txBody>
          <a:bodyPr wrap="none">
            <a:spAutoFit/>
          </a:bodyPr>
          <a:lstStyle/>
          <a:p>
            <a:r>
              <a:rPr lang="cs-CZ" sz="1600" b="1" dirty="0"/>
              <a:t>Plasma osmolarity</a:t>
            </a:r>
            <a:endParaRPr lang="cs-CZ" sz="1600" dirty="0"/>
          </a:p>
        </p:txBody>
      </p:sp>
      <p:sp>
        <p:nvSpPr>
          <p:cNvPr id="22562" name="Oval 247"/>
          <p:cNvSpPr>
            <a:spLocks noChangeArrowheads="1"/>
          </p:cNvSpPr>
          <p:nvPr/>
        </p:nvSpPr>
        <p:spPr bwMode="auto">
          <a:xfrm>
            <a:off x="4878388" y="230188"/>
            <a:ext cx="236537" cy="244475"/>
          </a:xfrm>
          <a:prstGeom prst="ellipse">
            <a:avLst/>
          </a:prstGeom>
          <a:solidFill>
            <a:schemeClr val="bg1"/>
          </a:solidFill>
          <a:ln w="12700">
            <a:solidFill>
              <a:schemeClr val="tx1"/>
            </a:solidFill>
            <a:round/>
            <a:headEnd/>
            <a:tailEnd/>
          </a:ln>
        </p:spPr>
        <p:txBody>
          <a:bodyPr wrap="none" anchor="ctr"/>
          <a:lstStyle/>
          <a:p>
            <a:pPr algn="ctr"/>
            <a:r>
              <a:rPr lang="cs-CZ" sz="3200" b="1" baseline="8000"/>
              <a:t>-</a:t>
            </a:r>
            <a:endParaRPr lang="cs-CZ" sz="2400"/>
          </a:p>
        </p:txBody>
      </p:sp>
      <p:sp>
        <p:nvSpPr>
          <p:cNvPr id="22563" name="Text Box 248"/>
          <p:cNvSpPr txBox="1">
            <a:spLocks noChangeArrowheads="1"/>
          </p:cNvSpPr>
          <p:nvPr/>
        </p:nvSpPr>
        <p:spPr bwMode="auto">
          <a:xfrm>
            <a:off x="1635125" y="527050"/>
            <a:ext cx="1271695" cy="338554"/>
          </a:xfrm>
          <a:prstGeom prst="rect">
            <a:avLst/>
          </a:prstGeom>
          <a:noFill/>
          <a:ln w="9525">
            <a:noFill/>
            <a:miter lim="800000"/>
            <a:headEnd/>
            <a:tailEnd/>
          </a:ln>
        </p:spPr>
        <p:txBody>
          <a:bodyPr wrap="none">
            <a:spAutoFit/>
          </a:bodyPr>
          <a:lstStyle/>
          <a:p>
            <a:r>
              <a:rPr lang="cs-CZ" sz="1600" b="1" dirty="0" err="1"/>
              <a:t>pressure</a:t>
            </a:r>
            <a:r>
              <a:rPr lang="cs-CZ" sz="1600" b="1" dirty="0"/>
              <a:t> </a:t>
            </a:r>
            <a:r>
              <a:rPr lang="cs-CZ" sz="1600" b="1" dirty="0" err="1"/>
              <a:t>rise</a:t>
            </a:r>
            <a:endParaRPr lang="cs-CZ" sz="1600" dirty="0"/>
          </a:p>
        </p:txBody>
      </p:sp>
      <p:sp>
        <p:nvSpPr>
          <p:cNvPr id="22564" name="Text Box 249"/>
          <p:cNvSpPr txBox="1">
            <a:spLocks noChangeArrowheads="1"/>
          </p:cNvSpPr>
          <p:nvPr/>
        </p:nvSpPr>
        <p:spPr bwMode="auto">
          <a:xfrm>
            <a:off x="1644650" y="812800"/>
            <a:ext cx="1366977" cy="338554"/>
          </a:xfrm>
          <a:prstGeom prst="rect">
            <a:avLst/>
          </a:prstGeom>
          <a:noFill/>
          <a:ln w="9525">
            <a:noFill/>
            <a:miter lim="800000"/>
            <a:headEnd/>
            <a:tailEnd/>
          </a:ln>
        </p:spPr>
        <p:txBody>
          <a:bodyPr wrap="none">
            <a:spAutoFit/>
          </a:bodyPr>
          <a:lstStyle/>
          <a:p>
            <a:r>
              <a:rPr lang="cs-CZ" sz="1600" b="1" dirty="0" err="1"/>
              <a:t>pressure</a:t>
            </a:r>
            <a:r>
              <a:rPr lang="cs-CZ" sz="1600" b="1" dirty="0"/>
              <a:t> drop</a:t>
            </a:r>
            <a:endParaRPr lang="cs-CZ" sz="1600" dirty="0"/>
          </a:p>
        </p:txBody>
      </p:sp>
      <p:sp>
        <p:nvSpPr>
          <p:cNvPr id="22565" name="Line 250"/>
          <p:cNvSpPr>
            <a:spLocks noChangeShapeType="1"/>
          </p:cNvSpPr>
          <p:nvPr/>
        </p:nvSpPr>
        <p:spPr bwMode="auto">
          <a:xfrm flipV="1">
            <a:off x="2859088" y="793750"/>
            <a:ext cx="2009775" cy="203200"/>
          </a:xfrm>
          <a:prstGeom prst="line">
            <a:avLst/>
          </a:prstGeom>
          <a:noFill/>
          <a:ln w="19050">
            <a:solidFill>
              <a:schemeClr val="tx1"/>
            </a:solidFill>
            <a:round/>
            <a:headEnd/>
            <a:tailEnd type="triangle" w="med" len="med"/>
          </a:ln>
        </p:spPr>
        <p:txBody>
          <a:bodyPr wrap="none" anchor="ctr"/>
          <a:lstStyle/>
          <a:p>
            <a:endParaRPr lang="cs-CZ"/>
          </a:p>
        </p:txBody>
      </p:sp>
      <p:sp>
        <p:nvSpPr>
          <p:cNvPr id="22566" name="Oval 251"/>
          <p:cNvSpPr>
            <a:spLocks noChangeArrowheads="1"/>
          </p:cNvSpPr>
          <p:nvPr/>
        </p:nvSpPr>
        <p:spPr bwMode="auto">
          <a:xfrm>
            <a:off x="6378575" y="1946275"/>
            <a:ext cx="236538" cy="244475"/>
          </a:xfrm>
          <a:prstGeom prst="ellipse">
            <a:avLst/>
          </a:prstGeom>
          <a:solidFill>
            <a:schemeClr val="bg1"/>
          </a:solidFill>
          <a:ln w="12700">
            <a:solidFill>
              <a:schemeClr val="tx1"/>
            </a:solidFill>
            <a:round/>
            <a:headEnd/>
            <a:tailEnd/>
          </a:ln>
        </p:spPr>
        <p:txBody>
          <a:bodyPr wrap="none" anchor="ctr"/>
          <a:lstStyle/>
          <a:p>
            <a:pPr algn="ctr"/>
            <a:r>
              <a:rPr lang="cs-CZ" sz="2400" b="1" baseline="2000"/>
              <a:t>+</a:t>
            </a:r>
            <a:endParaRPr lang="cs-CZ" sz="2400"/>
          </a:p>
        </p:txBody>
      </p:sp>
      <p:sp>
        <p:nvSpPr>
          <p:cNvPr id="22567" name="Line 252"/>
          <p:cNvSpPr>
            <a:spLocks noChangeShapeType="1"/>
          </p:cNvSpPr>
          <p:nvPr/>
        </p:nvSpPr>
        <p:spPr bwMode="auto">
          <a:xfrm flipH="1" flipV="1">
            <a:off x="6602413" y="2408238"/>
            <a:ext cx="903287" cy="206375"/>
          </a:xfrm>
          <a:prstGeom prst="line">
            <a:avLst/>
          </a:prstGeom>
          <a:noFill/>
          <a:ln w="19050">
            <a:solidFill>
              <a:schemeClr val="tx1"/>
            </a:solidFill>
            <a:round/>
            <a:headEnd/>
            <a:tailEnd type="triangle" w="med" len="med"/>
          </a:ln>
        </p:spPr>
        <p:txBody>
          <a:bodyPr wrap="none" anchor="ctr"/>
          <a:lstStyle/>
          <a:p>
            <a:endParaRPr lang="cs-CZ"/>
          </a:p>
        </p:txBody>
      </p:sp>
      <p:sp>
        <p:nvSpPr>
          <p:cNvPr id="22568" name="Oval 253"/>
          <p:cNvSpPr>
            <a:spLocks noChangeArrowheads="1"/>
          </p:cNvSpPr>
          <p:nvPr/>
        </p:nvSpPr>
        <p:spPr bwMode="auto">
          <a:xfrm>
            <a:off x="6361113" y="2287588"/>
            <a:ext cx="236537" cy="244475"/>
          </a:xfrm>
          <a:prstGeom prst="ellipse">
            <a:avLst/>
          </a:prstGeom>
          <a:solidFill>
            <a:schemeClr val="bg1"/>
          </a:solidFill>
          <a:ln w="12700">
            <a:solidFill>
              <a:schemeClr val="tx1"/>
            </a:solidFill>
            <a:round/>
            <a:headEnd/>
            <a:tailEnd/>
          </a:ln>
        </p:spPr>
        <p:txBody>
          <a:bodyPr wrap="none" anchor="ctr"/>
          <a:lstStyle/>
          <a:p>
            <a:pPr algn="ctr"/>
            <a:r>
              <a:rPr lang="cs-CZ" sz="2400" b="1" baseline="2000"/>
              <a:t>+</a:t>
            </a:r>
            <a:endParaRPr lang="cs-CZ" sz="2400"/>
          </a:p>
        </p:txBody>
      </p:sp>
      <p:sp>
        <p:nvSpPr>
          <p:cNvPr id="22569" name="Oval 254"/>
          <p:cNvSpPr>
            <a:spLocks noChangeArrowheads="1"/>
          </p:cNvSpPr>
          <p:nvPr/>
        </p:nvSpPr>
        <p:spPr bwMode="auto">
          <a:xfrm>
            <a:off x="5075238" y="2328863"/>
            <a:ext cx="236537" cy="244475"/>
          </a:xfrm>
          <a:prstGeom prst="ellipse">
            <a:avLst/>
          </a:prstGeom>
          <a:solidFill>
            <a:schemeClr val="bg1"/>
          </a:solidFill>
          <a:ln w="12700">
            <a:solidFill>
              <a:schemeClr val="tx1"/>
            </a:solidFill>
            <a:round/>
            <a:headEnd/>
            <a:tailEnd/>
          </a:ln>
        </p:spPr>
        <p:txBody>
          <a:bodyPr wrap="none" anchor="ctr"/>
          <a:lstStyle/>
          <a:p>
            <a:pPr algn="ctr"/>
            <a:r>
              <a:rPr lang="cs-CZ" sz="2400" b="1" baseline="2000"/>
              <a:t>+</a:t>
            </a:r>
            <a:endParaRPr lang="cs-CZ" sz="2400"/>
          </a:p>
        </p:txBody>
      </p:sp>
      <p:sp>
        <p:nvSpPr>
          <p:cNvPr id="22570" name="Freeform 255"/>
          <p:cNvSpPr>
            <a:spLocks/>
          </p:cNvSpPr>
          <p:nvPr/>
        </p:nvSpPr>
        <p:spPr bwMode="auto">
          <a:xfrm>
            <a:off x="4886325" y="3159125"/>
            <a:ext cx="1716088" cy="2401888"/>
          </a:xfrm>
          <a:custGeom>
            <a:avLst/>
            <a:gdLst>
              <a:gd name="T0" fmla="*/ 2147483647 w 1081"/>
              <a:gd name="T1" fmla="*/ 2147483647 h 1513"/>
              <a:gd name="T2" fmla="*/ 2147483647 w 1081"/>
              <a:gd name="T3" fmla="*/ 2147483647 h 1513"/>
              <a:gd name="T4" fmla="*/ 2147483647 w 1081"/>
              <a:gd name="T5" fmla="*/ 2147483647 h 1513"/>
              <a:gd name="T6" fmla="*/ 2147483647 w 1081"/>
              <a:gd name="T7" fmla="*/ 2147483647 h 1513"/>
              <a:gd name="T8" fmla="*/ 2147483647 w 1081"/>
              <a:gd name="T9" fmla="*/ 2147483647 h 1513"/>
              <a:gd name="T10" fmla="*/ 2147483647 w 1081"/>
              <a:gd name="T11" fmla="*/ 2147483647 h 1513"/>
              <a:gd name="T12" fmla="*/ 2147483647 w 1081"/>
              <a:gd name="T13" fmla="*/ 2147483647 h 1513"/>
              <a:gd name="T14" fmla="*/ 2147483647 w 1081"/>
              <a:gd name="T15" fmla="*/ 2147483647 h 1513"/>
              <a:gd name="T16" fmla="*/ 2147483647 w 1081"/>
              <a:gd name="T17" fmla="*/ 2147483647 h 1513"/>
              <a:gd name="T18" fmla="*/ 2147483647 w 1081"/>
              <a:gd name="T19" fmla="*/ 2147483647 h 1513"/>
              <a:gd name="T20" fmla="*/ 2147483647 w 1081"/>
              <a:gd name="T21" fmla="*/ 2147483647 h 1513"/>
              <a:gd name="T22" fmla="*/ 2147483647 w 1081"/>
              <a:gd name="T23" fmla="*/ 2147483647 h 1513"/>
              <a:gd name="T24" fmla="*/ 2147483647 w 1081"/>
              <a:gd name="T25" fmla="*/ 2147483647 h 1513"/>
              <a:gd name="T26" fmla="*/ 2147483647 w 1081"/>
              <a:gd name="T27" fmla="*/ 2147483647 h 1513"/>
              <a:gd name="T28" fmla="*/ 2147483647 w 1081"/>
              <a:gd name="T29" fmla="*/ 2147483647 h 1513"/>
              <a:gd name="T30" fmla="*/ 2147483647 w 1081"/>
              <a:gd name="T31" fmla="*/ 2147483647 h 1513"/>
              <a:gd name="T32" fmla="*/ 2147483647 w 1081"/>
              <a:gd name="T33" fmla="*/ 2147483647 h 1513"/>
              <a:gd name="T34" fmla="*/ 2147483647 w 1081"/>
              <a:gd name="T35" fmla="*/ 2147483647 h 1513"/>
              <a:gd name="T36" fmla="*/ 2147483647 w 1081"/>
              <a:gd name="T37" fmla="*/ 2147483647 h 1513"/>
              <a:gd name="T38" fmla="*/ 2147483647 w 1081"/>
              <a:gd name="T39" fmla="*/ 2147483647 h 1513"/>
              <a:gd name="T40" fmla="*/ 2147483647 w 1081"/>
              <a:gd name="T41" fmla="*/ 2147483647 h 1513"/>
              <a:gd name="T42" fmla="*/ 2147483647 w 1081"/>
              <a:gd name="T43" fmla="*/ 2147483647 h 1513"/>
              <a:gd name="T44" fmla="*/ 2147483647 w 1081"/>
              <a:gd name="T45" fmla="*/ 0 h 1513"/>
              <a:gd name="T46" fmla="*/ 2147483647 w 1081"/>
              <a:gd name="T47" fmla="*/ 2147483647 h 15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81"/>
              <a:gd name="T73" fmla="*/ 0 h 1513"/>
              <a:gd name="T74" fmla="*/ 1081 w 1081"/>
              <a:gd name="T75" fmla="*/ 1513 h 15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81" h="1513">
                <a:moveTo>
                  <a:pt x="384" y="10"/>
                </a:moveTo>
                <a:cubicBezTo>
                  <a:pt x="311" y="28"/>
                  <a:pt x="215" y="67"/>
                  <a:pt x="154" y="107"/>
                </a:cubicBezTo>
                <a:cubicBezTo>
                  <a:pt x="93" y="147"/>
                  <a:pt x="40" y="203"/>
                  <a:pt x="20" y="251"/>
                </a:cubicBezTo>
                <a:cubicBezTo>
                  <a:pt x="0" y="299"/>
                  <a:pt x="11" y="350"/>
                  <a:pt x="31" y="395"/>
                </a:cubicBezTo>
                <a:cubicBezTo>
                  <a:pt x="51" y="440"/>
                  <a:pt x="97" y="491"/>
                  <a:pt x="138" y="523"/>
                </a:cubicBezTo>
                <a:cubicBezTo>
                  <a:pt x="179" y="555"/>
                  <a:pt x="235" y="574"/>
                  <a:pt x="277" y="589"/>
                </a:cubicBezTo>
                <a:cubicBezTo>
                  <a:pt x="319" y="604"/>
                  <a:pt x="345" y="604"/>
                  <a:pt x="389" y="615"/>
                </a:cubicBezTo>
                <a:cubicBezTo>
                  <a:pt x="433" y="626"/>
                  <a:pt x="513" y="596"/>
                  <a:pt x="543" y="656"/>
                </a:cubicBezTo>
                <a:cubicBezTo>
                  <a:pt x="579" y="720"/>
                  <a:pt x="545" y="863"/>
                  <a:pt x="568" y="974"/>
                </a:cubicBezTo>
                <a:cubicBezTo>
                  <a:pt x="591" y="1085"/>
                  <a:pt x="648" y="1233"/>
                  <a:pt x="681" y="1323"/>
                </a:cubicBezTo>
                <a:cubicBezTo>
                  <a:pt x="714" y="1413"/>
                  <a:pt x="743" y="1483"/>
                  <a:pt x="768" y="1513"/>
                </a:cubicBezTo>
                <a:cubicBezTo>
                  <a:pt x="866" y="1507"/>
                  <a:pt x="804" y="1483"/>
                  <a:pt x="830" y="1504"/>
                </a:cubicBezTo>
                <a:cubicBezTo>
                  <a:pt x="824" y="1457"/>
                  <a:pt x="769" y="1395"/>
                  <a:pt x="731" y="1303"/>
                </a:cubicBezTo>
                <a:cubicBezTo>
                  <a:pt x="695" y="1210"/>
                  <a:pt x="631" y="1056"/>
                  <a:pt x="612" y="947"/>
                </a:cubicBezTo>
                <a:cubicBezTo>
                  <a:pt x="593" y="838"/>
                  <a:pt x="597" y="705"/>
                  <a:pt x="615" y="651"/>
                </a:cubicBezTo>
                <a:cubicBezTo>
                  <a:pt x="682" y="646"/>
                  <a:pt x="688" y="635"/>
                  <a:pt x="723" y="625"/>
                </a:cubicBezTo>
                <a:cubicBezTo>
                  <a:pt x="758" y="615"/>
                  <a:pt x="786" y="608"/>
                  <a:pt x="825" y="589"/>
                </a:cubicBezTo>
                <a:cubicBezTo>
                  <a:pt x="864" y="570"/>
                  <a:pt x="916" y="543"/>
                  <a:pt x="954" y="512"/>
                </a:cubicBezTo>
                <a:cubicBezTo>
                  <a:pt x="992" y="481"/>
                  <a:pt x="1036" y="441"/>
                  <a:pt x="1056" y="400"/>
                </a:cubicBezTo>
                <a:cubicBezTo>
                  <a:pt x="1076" y="359"/>
                  <a:pt x="1081" y="310"/>
                  <a:pt x="1072" y="266"/>
                </a:cubicBezTo>
                <a:cubicBezTo>
                  <a:pt x="1063" y="222"/>
                  <a:pt x="1048" y="172"/>
                  <a:pt x="1000" y="133"/>
                </a:cubicBezTo>
                <a:cubicBezTo>
                  <a:pt x="952" y="94"/>
                  <a:pt x="852" y="52"/>
                  <a:pt x="784" y="30"/>
                </a:cubicBezTo>
                <a:lnTo>
                  <a:pt x="595" y="0"/>
                </a:lnTo>
                <a:lnTo>
                  <a:pt x="384" y="10"/>
                </a:lnTo>
                <a:close/>
              </a:path>
            </a:pathLst>
          </a:cu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cs-CZ"/>
          </a:p>
        </p:txBody>
      </p:sp>
      <p:sp>
        <p:nvSpPr>
          <p:cNvPr id="22571" name="Oval 256"/>
          <p:cNvSpPr>
            <a:spLocks noChangeArrowheads="1"/>
          </p:cNvSpPr>
          <p:nvPr/>
        </p:nvSpPr>
        <p:spPr bwMode="auto">
          <a:xfrm>
            <a:off x="5027613" y="3271838"/>
            <a:ext cx="1465262" cy="790575"/>
          </a:xfrm>
          <a:prstGeom prst="ellipse">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pPr algn="ctr"/>
            <a:r>
              <a:rPr lang="cs-CZ" sz="1600"/>
              <a:t>nucleus</a:t>
            </a:r>
            <a:endParaRPr lang="cs-CZ" sz="2400"/>
          </a:p>
          <a:p>
            <a:pPr algn="ctr"/>
            <a:r>
              <a:rPr lang="cs-CZ" sz="1600"/>
              <a:t>supraopticus</a:t>
            </a:r>
            <a:endParaRPr lang="cs-CZ" sz="2400"/>
          </a:p>
        </p:txBody>
      </p:sp>
      <p:sp>
        <p:nvSpPr>
          <p:cNvPr id="22572" name="Freeform 257"/>
          <p:cNvSpPr>
            <a:spLocks/>
          </p:cNvSpPr>
          <p:nvPr/>
        </p:nvSpPr>
        <p:spPr bwMode="auto">
          <a:xfrm>
            <a:off x="4565650" y="4346575"/>
            <a:ext cx="2371725" cy="2063750"/>
          </a:xfrm>
          <a:custGeom>
            <a:avLst/>
            <a:gdLst>
              <a:gd name="T0" fmla="*/ 2147483647 w 1494"/>
              <a:gd name="T1" fmla="*/ 0 h 1300"/>
              <a:gd name="T2" fmla="*/ 2147483647 w 1494"/>
              <a:gd name="T3" fmla="*/ 2147483647 h 1300"/>
              <a:gd name="T4" fmla="*/ 2147483647 w 1494"/>
              <a:gd name="T5" fmla="*/ 2147483647 h 1300"/>
              <a:gd name="T6" fmla="*/ 2147483647 w 1494"/>
              <a:gd name="T7" fmla="*/ 2147483647 h 1300"/>
              <a:gd name="T8" fmla="*/ 2147483647 w 1494"/>
              <a:gd name="T9" fmla="*/ 2147483647 h 1300"/>
              <a:gd name="T10" fmla="*/ 2147483647 w 1494"/>
              <a:gd name="T11" fmla="*/ 2147483647 h 1300"/>
              <a:gd name="T12" fmla="*/ 2147483647 w 1494"/>
              <a:gd name="T13" fmla="*/ 2147483647 h 1300"/>
              <a:gd name="T14" fmla="*/ 2147483647 w 1494"/>
              <a:gd name="T15" fmla="*/ 2147483647 h 1300"/>
              <a:gd name="T16" fmla="*/ 2147483647 w 1494"/>
              <a:gd name="T17" fmla="*/ 2147483647 h 1300"/>
              <a:gd name="T18" fmla="*/ 2147483647 w 1494"/>
              <a:gd name="T19" fmla="*/ 2147483647 h 1300"/>
              <a:gd name="T20" fmla="*/ 2147483647 w 1494"/>
              <a:gd name="T21" fmla="*/ 2147483647 h 1300"/>
              <a:gd name="T22" fmla="*/ 2147483647 w 1494"/>
              <a:gd name="T23" fmla="*/ 2147483647 h 13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94"/>
              <a:gd name="T37" fmla="*/ 0 h 1300"/>
              <a:gd name="T38" fmla="*/ 1494 w 1494"/>
              <a:gd name="T39" fmla="*/ 1300 h 13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94" h="1300">
                <a:moveTo>
                  <a:pt x="688" y="0"/>
                </a:moveTo>
                <a:cubicBezTo>
                  <a:pt x="674" y="38"/>
                  <a:pt x="653" y="168"/>
                  <a:pt x="606" y="231"/>
                </a:cubicBezTo>
                <a:cubicBezTo>
                  <a:pt x="559" y="294"/>
                  <a:pt x="485" y="331"/>
                  <a:pt x="406" y="380"/>
                </a:cubicBezTo>
                <a:cubicBezTo>
                  <a:pt x="327" y="429"/>
                  <a:pt x="201" y="453"/>
                  <a:pt x="134" y="524"/>
                </a:cubicBezTo>
                <a:cubicBezTo>
                  <a:pt x="67" y="595"/>
                  <a:pt x="12" y="710"/>
                  <a:pt x="6" y="806"/>
                </a:cubicBezTo>
                <a:cubicBezTo>
                  <a:pt x="0" y="902"/>
                  <a:pt x="5" y="1019"/>
                  <a:pt x="98" y="1098"/>
                </a:cubicBezTo>
                <a:cubicBezTo>
                  <a:pt x="191" y="1177"/>
                  <a:pt x="365" y="1266"/>
                  <a:pt x="565" y="1283"/>
                </a:cubicBezTo>
                <a:cubicBezTo>
                  <a:pt x="765" y="1300"/>
                  <a:pt x="1144" y="1284"/>
                  <a:pt x="1298" y="1201"/>
                </a:cubicBezTo>
                <a:cubicBezTo>
                  <a:pt x="1452" y="1118"/>
                  <a:pt x="1494" y="910"/>
                  <a:pt x="1488" y="785"/>
                </a:cubicBezTo>
                <a:cubicBezTo>
                  <a:pt x="1482" y="660"/>
                  <a:pt x="1346" y="537"/>
                  <a:pt x="1262" y="452"/>
                </a:cubicBezTo>
                <a:cubicBezTo>
                  <a:pt x="1178" y="367"/>
                  <a:pt x="1051" y="346"/>
                  <a:pt x="985" y="272"/>
                </a:cubicBezTo>
                <a:cubicBezTo>
                  <a:pt x="919" y="198"/>
                  <a:pt x="892" y="61"/>
                  <a:pt x="867" y="6"/>
                </a:cubicBezTo>
              </a:path>
            </a:pathLst>
          </a:custGeom>
          <a:noFill/>
          <a:ln w="9525">
            <a:solidFill>
              <a:schemeClr val="tx1"/>
            </a:solidFill>
            <a:round/>
            <a:headEnd/>
            <a:tailEnd/>
          </a:ln>
        </p:spPr>
        <p:txBody>
          <a:bodyPr wrap="none" anchor="ctr"/>
          <a:lstStyle/>
          <a:p>
            <a:endParaRPr lang="cs-CZ"/>
          </a:p>
        </p:txBody>
      </p:sp>
      <p:sp>
        <p:nvSpPr>
          <p:cNvPr id="22573" name="Oval 258"/>
          <p:cNvSpPr>
            <a:spLocks noChangeArrowheads="1"/>
          </p:cNvSpPr>
          <p:nvPr/>
        </p:nvSpPr>
        <p:spPr bwMode="auto">
          <a:xfrm>
            <a:off x="6107113" y="5519738"/>
            <a:ext cx="98425" cy="74612"/>
          </a:xfrm>
          <a:prstGeom prst="ellipse">
            <a:avLst/>
          </a:prstGeom>
          <a:solidFill>
            <a:schemeClr val="tx1"/>
          </a:solidFill>
          <a:ln w="9525">
            <a:solidFill>
              <a:schemeClr val="tx1"/>
            </a:solidFill>
            <a:round/>
            <a:headEnd/>
            <a:tailEnd/>
          </a:ln>
        </p:spPr>
        <p:txBody>
          <a:bodyPr wrap="none" anchor="ctr"/>
          <a:lstStyle/>
          <a:p>
            <a:endParaRPr lang="cs-CZ"/>
          </a:p>
        </p:txBody>
      </p:sp>
      <p:sp>
        <p:nvSpPr>
          <p:cNvPr id="22574" name="Freeform 259"/>
          <p:cNvSpPr>
            <a:spLocks/>
          </p:cNvSpPr>
          <p:nvPr/>
        </p:nvSpPr>
        <p:spPr bwMode="auto">
          <a:xfrm>
            <a:off x="6134100" y="5608638"/>
            <a:ext cx="76200" cy="155575"/>
          </a:xfrm>
          <a:custGeom>
            <a:avLst/>
            <a:gdLst>
              <a:gd name="T0" fmla="*/ 2147483647 w 196"/>
              <a:gd name="T1" fmla="*/ 0 h 370"/>
              <a:gd name="T2" fmla="*/ 2147483647 w 196"/>
              <a:gd name="T3" fmla="*/ 2147483647 h 370"/>
              <a:gd name="T4" fmla="*/ 2147483647 w 196"/>
              <a:gd name="T5" fmla="*/ 2147483647 h 370"/>
              <a:gd name="T6" fmla="*/ 2147483647 w 196"/>
              <a:gd name="T7" fmla="*/ 2147483647 h 370"/>
              <a:gd name="T8" fmla="*/ 2147483647 w 196"/>
              <a:gd name="T9" fmla="*/ 2147483647 h 370"/>
              <a:gd name="T10" fmla="*/ 2147483647 w 196"/>
              <a:gd name="T11" fmla="*/ 2147483647 h 370"/>
              <a:gd name="T12" fmla="*/ 2147483647 w 196"/>
              <a:gd name="T13" fmla="*/ 2147483647 h 370"/>
              <a:gd name="T14" fmla="*/ 2147483647 w 196"/>
              <a:gd name="T15" fmla="*/ 2147483647 h 370"/>
              <a:gd name="T16" fmla="*/ 2147483647 w 196"/>
              <a:gd name="T17" fmla="*/ 2147483647 h 370"/>
              <a:gd name="T18" fmla="*/ 2147483647 w 196"/>
              <a:gd name="T19" fmla="*/ 2147483647 h 370"/>
              <a:gd name="T20" fmla="*/ 2147483647 w 196"/>
              <a:gd name="T21" fmla="*/ 2147483647 h 370"/>
              <a:gd name="T22" fmla="*/ 2147483647 w 196"/>
              <a:gd name="T23" fmla="*/ 2147483647 h 370"/>
              <a:gd name="T24" fmla="*/ 2147483647 w 196"/>
              <a:gd name="T25" fmla="*/ 2147483647 h 370"/>
              <a:gd name="T26" fmla="*/ 2147483647 w 196"/>
              <a:gd name="T27" fmla="*/ 2147483647 h 370"/>
              <a:gd name="T28" fmla="*/ 2147483647 w 196"/>
              <a:gd name="T29" fmla="*/ 2147483647 h 370"/>
              <a:gd name="T30" fmla="*/ 2147483647 w 196"/>
              <a:gd name="T31" fmla="*/ 2147483647 h 370"/>
              <a:gd name="T32" fmla="*/ 2147483647 w 196"/>
              <a:gd name="T33" fmla="*/ 2147483647 h 370"/>
              <a:gd name="T34" fmla="*/ 2147483647 w 196"/>
              <a:gd name="T35" fmla="*/ 2147483647 h 370"/>
              <a:gd name="T36" fmla="*/ 1997852188 w 196"/>
              <a:gd name="T37" fmla="*/ 2147483647 h 370"/>
              <a:gd name="T38" fmla="*/ 1116518208 w 196"/>
              <a:gd name="T39" fmla="*/ 2147483647 h 370"/>
              <a:gd name="T40" fmla="*/ 470065407 w 196"/>
              <a:gd name="T41" fmla="*/ 2147483647 h 370"/>
              <a:gd name="T42" fmla="*/ 176236598 w 196"/>
              <a:gd name="T43" fmla="*/ 2147483647 h 370"/>
              <a:gd name="T44" fmla="*/ 0 w 196"/>
              <a:gd name="T45" fmla="*/ 2147483647 h 370"/>
              <a:gd name="T46" fmla="*/ 293828761 w 196"/>
              <a:gd name="T47" fmla="*/ 2147483647 h 370"/>
              <a:gd name="T48" fmla="*/ 763894071 w 196"/>
              <a:gd name="T49" fmla="*/ 2147483647 h 370"/>
              <a:gd name="T50" fmla="*/ 1762820359 w 196"/>
              <a:gd name="T51" fmla="*/ 2147483647 h 370"/>
              <a:gd name="T52" fmla="*/ 2147483647 w 196"/>
              <a:gd name="T53" fmla="*/ 2147483647 h 370"/>
              <a:gd name="T54" fmla="*/ 2147483647 w 196"/>
              <a:gd name="T55" fmla="*/ 2147483647 h 370"/>
              <a:gd name="T56" fmla="*/ 2147483647 w 196"/>
              <a:gd name="T57" fmla="*/ 2147483647 h 370"/>
              <a:gd name="T58" fmla="*/ 2147483647 w 196"/>
              <a:gd name="T59" fmla="*/ 2147483647 h 370"/>
              <a:gd name="T60" fmla="*/ 2147483647 w 196"/>
              <a:gd name="T61" fmla="*/ 2147483647 h 370"/>
              <a:gd name="T62" fmla="*/ 2147483647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chemeClr val="tx1"/>
          </a:solidFill>
          <a:ln w="9525">
            <a:noFill/>
            <a:round/>
            <a:headEnd/>
            <a:tailEnd/>
          </a:ln>
        </p:spPr>
        <p:txBody>
          <a:bodyPr/>
          <a:lstStyle/>
          <a:p>
            <a:endParaRPr lang="cs-CZ"/>
          </a:p>
        </p:txBody>
      </p:sp>
      <p:sp>
        <p:nvSpPr>
          <p:cNvPr id="22575" name="AutoShape 260"/>
          <p:cNvSpPr>
            <a:spLocks noChangeArrowheads="1"/>
          </p:cNvSpPr>
          <p:nvPr/>
        </p:nvSpPr>
        <p:spPr bwMode="auto">
          <a:xfrm rot="3226945">
            <a:off x="5564011" y="5515813"/>
            <a:ext cx="239713" cy="1509712"/>
          </a:xfrm>
          <a:prstGeom prst="can">
            <a:avLst>
              <a:gd name="adj" fmla="val 157450"/>
            </a:avLst>
          </a:prstGeom>
          <a:solidFill>
            <a:srgbClr val="FF3300"/>
          </a:solidFill>
          <a:ln w="19050">
            <a:solidFill>
              <a:schemeClr val="tx1"/>
            </a:solidFill>
            <a:round/>
            <a:headEnd/>
            <a:tailEnd/>
          </a:ln>
        </p:spPr>
        <p:txBody>
          <a:bodyPr wrap="none" anchor="ctr"/>
          <a:lstStyle/>
          <a:p>
            <a:endParaRPr lang="cs-CZ"/>
          </a:p>
        </p:txBody>
      </p:sp>
      <p:sp>
        <p:nvSpPr>
          <p:cNvPr id="22576" name="Freeform 261"/>
          <p:cNvSpPr>
            <a:spLocks/>
          </p:cNvSpPr>
          <p:nvPr/>
        </p:nvSpPr>
        <p:spPr bwMode="auto">
          <a:xfrm>
            <a:off x="6134100" y="5773738"/>
            <a:ext cx="76200" cy="155575"/>
          </a:xfrm>
          <a:custGeom>
            <a:avLst/>
            <a:gdLst>
              <a:gd name="T0" fmla="*/ 2147483647 w 196"/>
              <a:gd name="T1" fmla="*/ 0 h 372"/>
              <a:gd name="T2" fmla="*/ 2147483647 w 196"/>
              <a:gd name="T3" fmla="*/ 2147483647 h 372"/>
              <a:gd name="T4" fmla="*/ 2147483647 w 196"/>
              <a:gd name="T5" fmla="*/ 2147483647 h 372"/>
              <a:gd name="T6" fmla="*/ 2147483647 w 196"/>
              <a:gd name="T7" fmla="*/ 2147483647 h 372"/>
              <a:gd name="T8" fmla="*/ 2147483647 w 196"/>
              <a:gd name="T9" fmla="*/ 2147483647 h 372"/>
              <a:gd name="T10" fmla="*/ 2147483647 w 196"/>
              <a:gd name="T11" fmla="*/ 2147483647 h 372"/>
              <a:gd name="T12" fmla="*/ 2147483647 w 196"/>
              <a:gd name="T13" fmla="*/ 2147483647 h 372"/>
              <a:gd name="T14" fmla="*/ 2147483647 w 196"/>
              <a:gd name="T15" fmla="*/ 2147483647 h 372"/>
              <a:gd name="T16" fmla="*/ 2147483647 w 196"/>
              <a:gd name="T17" fmla="*/ 2147483647 h 372"/>
              <a:gd name="T18" fmla="*/ 2147483647 w 196"/>
              <a:gd name="T19" fmla="*/ 2147483647 h 372"/>
              <a:gd name="T20" fmla="*/ 2147483647 w 196"/>
              <a:gd name="T21" fmla="*/ 2147483647 h 372"/>
              <a:gd name="T22" fmla="*/ 2147483647 w 196"/>
              <a:gd name="T23" fmla="*/ 2147483647 h 372"/>
              <a:gd name="T24" fmla="*/ 2147483647 w 196"/>
              <a:gd name="T25" fmla="*/ 2147483647 h 372"/>
              <a:gd name="T26" fmla="*/ 2147483647 w 196"/>
              <a:gd name="T27" fmla="*/ 2147483647 h 372"/>
              <a:gd name="T28" fmla="*/ 2147483647 w 196"/>
              <a:gd name="T29" fmla="*/ 2147483647 h 372"/>
              <a:gd name="T30" fmla="*/ 2147483647 w 196"/>
              <a:gd name="T31" fmla="*/ 2147483647 h 372"/>
              <a:gd name="T32" fmla="*/ 2147483647 w 196"/>
              <a:gd name="T33" fmla="*/ 2147483647 h 372"/>
              <a:gd name="T34" fmla="*/ 2147483647 w 196"/>
              <a:gd name="T35" fmla="*/ 2147483647 h 372"/>
              <a:gd name="T36" fmla="*/ 1997852188 w 196"/>
              <a:gd name="T37" fmla="*/ 2147483647 h 372"/>
              <a:gd name="T38" fmla="*/ 1116518208 w 196"/>
              <a:gd name="T39" fmla="*/ 2147483647 h 372"/>
              <a:gd name="T40" fmla="*/ 470065407 w 196"/>
              <a:gd name="T41" fmla="*/ 2147483647 h 372"/>
              <a:gd name="T42" fmla="*/ 176236598 w 196"/>
              <a:gd name="T43" fmla="*/ 2147483647 h 372"/>
              <a:gd name="T44" fmla="*/ 0 w 196"/>
              <a:gd name="T45" fmla="*/ 2147483647 h 372"/>
              <a:gd name="T46" fmla="*/ 293828761 w 196"/>
              <a:gd name="T47" fmla="*/ 2147483647 h 372"/>
              <a:gd name="T48" fmla="*/ 763894071 w 196"/>
              <a:gd name="T49" fmla="*/ 2147483647 h 372"/>
              <a:gd name="T50" fmla="*/ 1762820359 w 196"/>
              <a:gd name="T51" fmla="*/ 2147483647 h 372"/>
              <a:gd name="T52" fmla="*/ 2147483647 w 196"/>
              <a:gd name="T53" fmla="*/ 2147483647 h 372"/>
              <a:gd name="T54" fmla="*/ 2147483647 w 196"/>
              <a:gd name="T55" fmla="*/ 2147483647 h 372"/>
              <a:gd name="T56" fmla="*/ 2147483647 w 196"/>
              <a:gd name="T57" fmla="*/ 2147483647 h 372"/>
              <a:gd name="T58" fmla="*/ 2147483647 w 196"/>
              <a:gd name="T59" fmla="*/ 2147483647 h 372"/>
              <a:gd name="T60" fmla="*/ 2147483647 w 196"/>
              <a:gd name="T61" fmla="*/ 2147483647 h 372"/>
              <a:gd name="T62" fmla="*/ 2147483647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chemeClr val="tx1"/>
          </a:solidFill>
          <a:ln w="9525">
            <a:noFill/>
            <a:round/>
            <a:headEnd/>
            <a:tailEnd/>
          </a:ln>
        </p:spPr>
        <p:txBody>
          <a:bodyPr/>
          <a:lstStyle/>
          <a:p>
            <a:endParaRPr lang="cs-CZ"/>
          </a:p>
        </p:txBody>
      </p:sp>
      <p:sp>
        <p:nvSpPr>
          <p:cNvPr id="22577" name="Text Box 262"/>
          <p:cNvSpPr txBox="1">
            <a:spLocks noChangeArrowheads="1"/>
          </p:cNvSpPr>
          <p:nvPr/>
        </p:nvSpPr>
        <p:spPr bwMode="auto">
          <a:xfrm rot="-2194424">
            <a:off x="5136746" y="5861636"/>
            <a:ext cx="904094" cy="338554"/>
          </a:xfrm>
          <a:prstGeom prst="rect">
            <a:avLst/>
          </a:prstGeom>
          <a:noFill/>
          <a:ln w="9525">
            <a:noFill/>
            <a:miter lim="800000"/>
            <a:headEnd/>
            <a:tailEnd/>
          </a:ln>
        </p:spPr>
        <p:txBody>
          <a:bodyPr wrap="none">
            <a:spAutoFit/>
          </a:bodyPr>
          <a:lstStyle/>
          <a:p>
            <a:r>
              <a:rPr lang="cs-CZ" sz="1600" b="1" dirty="0" err="1"/>
              <a:t>capillary</a:t>
            </a:r>
            <a:endParaRPr lang="cs-CZ" sz="1600" dirty="0"/>
          </a:p>
        </p:txBody>
      </p:sp>
      <p:sp>
        <p:nvSpPr>
          <p:cNvPr id="22578" name="Text Box 263"/>
          <p:cNvSpPr txBox="1">
            <a:spLocks noChangeArrowheads="1"/>
          </p:cNvSpPr>
          <p:nvPr/>
        </p:nvSpPr>
        <p:spPr bwMode="auto">
          <a:xfrm rot="2498143">
            <a:off x="6000792" y="4826651"/>
            <a:ext cx="1593916" cy="338554"/>
          </a:xfrm>
          <a:prstGeom prst="rect">
            <a:avLst/>
          </a:prstGeom>
          <a:noFill/>
          <a:ln w="9525">
            <a:noFill/>
            <a:miter lim="800000"/>
            <a:headEnd/>
            <a:tailEnd/>
          </a:ln>
        </p:spPr>
        <p:txBody>
          <a:bodyPr wrap="square">
            <a:spAutoFit/>
          </a:bodyPr>
          <a:lstStyle/>
          <a:p>
            <a:r>
              <a:rPr lang="cs-CZ" sz="1600" dirty="0" err="1"/>
              <a:t>neurohypophysis</a:t>
            </a:r>
            <a:endParaRPr lang="cs-CZ" sz="1600" dirty="0"/>
          </a:p>
        </p:txBody>
      </p:sp>
      <p:sp>
        <p:nvSpPr>
          <p:cNvPr id="22579" name="Text Box 264"/>
          <p:cNvSpPr txBox="1">
            <a:spLocks noChangeArrowheads="1"/>
          </p:cNvSpPr>
          <p:nvPr/>
        </p:nvSpPr>
        <p:spPr bwMode="auto">
          <a:xfrm>
            <a:off x="6196013" y="5505450"/>
            <a:ext cx="635000" cy="336550"/>
          </a:xfrm>
          <a:prstGeom prst="rect">
            <a:avLst/>
          </a:prstGeom>
          <a:noFill/>
          <a:ln w="9525">
            <a:noFill/>
            <a:miter lim="800000"/>
            <a:headEnd/>
            <a:tailEnd/>
          </a:ln>
        </p:spPr>
        <p:txBody>
          <a:bodyPr wrap="none">
            <a:spAutoFit/>
          </a:bodyPr>
          <a:lstStyle/>
          <a:p>
            <a:r>
              <a:rPr lang="cs-CZ" sz="1600" b="1"/>
              <a:t>ADH</a:t>
            </a:r>
            <a:endParaRPr lang="cs-CZ" sz="1600"/>
          </a:p>
        </p:txBody>
      </p:sp>
      <p:sp>
        <p:nvSpPr>
          <p:cNvPr id="22580" name="Text Box 265"/>
          <p:cNvSpPr txBox="1">
            <a:spLocks noChangeArrowheads="1"/>
          </p:cNvSpPr>
          <p:nvPr/>
        </p:nvSpPr>
        <p:spPr bwMode="auto">
          <a:xfrm rot="688938">
            <a:off x="7123113" y="417513"/>
            <a:ext cx="681037" cy="336550"/>
          </a:xfrm>
          <a:prstGeom prst="rect">
            <a:avLst/>
          </a:prstGeom>
          <a:noFill/>
          <a:ln w="9525">
            <a:noFill/>
            <a:miter lim="800000"/>
            <a:headEnd/>
            <a:tailEnd/>
          </a:ln>
        </p:spPr>
        <p:txBody>
          <a:bodyPr wrap="none">
            <a:spAutoFit/>
          </a:bodyPr>
          <a:lstStyle/>
          <a:p>
            <a:r>
              <a:rPr lang="cs-CZ" sz="1600" b="1"/>
              <a:t>vagus</a:t>
            </a:r>
            <a:endParaRPr lang="cs-CZ" sz="1600"/>
          </a:p>
        </p:txBody>
      </p:sp>
      <p:sp>
        <p:nvSpPr>
          <p:cNvPr id="22581" name="Text Box 266"/>
          <p:cNvSpPr txBox="1">
            <a:spLocks noChangeArrowheads="1"/>
          </p:cNvSpPr>
          <p:nvPr/>
        </p:nvSpPr>
        <p:spPr bwMode="auto">
          <a:xfrm>
            <a:off x="7862888" y="636588"/>
            <a:ext cx="941387" cy="581025"/>
          </a:xfrm>
          <a:prstGeom prst="rect">
            <a:avLst/>
          </a:prstGeom>
          <a:noFill/>
          <a:ln w="9525">
            <a:noFill/>
            <a:miter lim="800000"/>
            <a:headEnd/>
            <a:tailEnd/>
          </a:ln>
        </p:spPr>
        <p:txBody>
          <a:bodyPr>
            <a:spAutoFit/>
          </a:bodyPr>
          <a:lstStyle/>
          <a:p>
            <a:r>
              <a:rPr lang="cs-CZ" sz="1600" b="1" dirty="0" err="1"/>
              <a:t>Nausea</a:t>
            </a:r>
            <a:r>
              <a:rPr lang="cs-CZ" sz="1600" b="1" dirty="0"/>
              <a:t>,</a:t>
            </a:r>
          </a:p>
          <a:p>
            <a:r>
              <a:rPr lang="cs-CZ" sz="1600" b="1" dirty="0" err="1"/>
              <a:t>vomiting</a:t>
            </a:r>
            <a:r>
              <a:rPr lang="cs-CZ" sz="1600" b="1" dirty="0"/>
              <a:t> </a:t>
            </a:r>
            <a:endParaRPr lang="cs-CZ" sz="1600" dirty="0"/>
          </a:p>
        </p:txBody>
      </p:sp>
      <p:sp>
        <p:nvSpPr>
          <p:cNvPr id="22582" name="Oval 267"/>
          <p:cNvSpPr>
            <a:spLocks noChangeArrowheads="1"/>
          </p:cNvSpPr>
          <p:nvPr/>
        </p:nvSpPr>
        <p:spPr bwMode="auto">
          <a:xfrm>
            <a:off x="6646863" y="473075"/>
            <a:ext cx="236537" cy="244475"/>
          </a:xfrm>
          <a:prstGeom prst="ellipse">
            <a:avLst/>
          </a:prstGeom>
          <a:solidFill>
            <a:schemeClr val="bg1"/>
          </a:solidFill>
          <a:ln w="12700">
            <a:solidFill>
              <a:schemeClr val="tx1"/>
            </a:solidFill>
            <a:round/>
            <a:headEnd/>
            <a:tailEnd/>
          </a:ln>
        </p:spPr>
        <p:txBody>
          <a:bodyPr wrap="none" anchor="ctr"/>
          <a:lstStyle/>
          <a:p>
            <a:pPr algn="ctr"/>
            <a:r>
              <a:rPr lang="cs-CZ" sz="2400" b="1" baseline="2000"/>
              <a:t>+</a:t>
            </a:r>
            <a:endParaRPr lang="cs-CZ" sz="2400"/>
          </a:p>
        </p:txBody>
      </p:sp>
      <p:sp>
        <p:nvSpPr>
          <p:cNvPr id="22583" name="Line 268"/>
          <p:cNvSpPr>
            <a:spLocks noChangeShapeType="1"/>
          </p:cNvSpPr>
          <p:nvPr/>
        </p:nvSpPr>
        <p:spPr bwMode="auto">
          <a:xfrm flipH="1" flipV="1">
            <a:off x="6854825" y="609600"/>
            <a:ext cx="1057275" cy="214313"/>
          </a:xfrm>
          <a:prstGeom prst="line">
            <a:avLst/>
          </a:prstGeom>
          <a:noFill/>
          <a:ln w="19050">
            <a:solidFill>
              <a:schemeClr val="tx1"/>
            </a:solidFill>
            <a:round/>
            <a:headEnd/>
            <a:tailEnd type="triangle" w="med" len="med"/>
          </a:ln>
        </p:spPr>
        <p:txBody>
          <a:bodyPr wrap="none" anchor="ctr"/>
          <a:lstStyle/>
          <a:p>
            <a:endParaRPr lang="cs-CZ"/>
          </a:p>
        </p:txBody>
      </p:sp>
      <p:sp>
        <p:nvSpPr>
          <p:cNvPr id="22584" name="Oval 269"/>
          <p:cNvSpPr>
            <a:spLocks noChangeArrowheads="1"/>
          </p:cNvSpPr>
          <p:nvPr/>
        </p:nvSpPr>
        <p:spPr bwMode="auto">
          <a:xfrm>
            <a:off x="6524625" y="3681413"/>
            <a:ext cx="236538" cy="244475"/>
          </a:xfrm>
          <a:prstGeom prst="ellipse">
            <a:avLst/>
          </a:prstGeom>
          <a:solidFill>
            <a:schemeClr val="bg1"/>
          </a:solidFill>
          <a:ln w="12700">
            <a:solidFill>
              <a:schemeClr val="tx1"/>
            </a:solidFill>
            <a:round/>
            <a:headEnd/>
            <a:tailEnd/>
          </a:ln>
        </p:spPr>
        <p:txBody>
          <a:bodyPr wrap="none" anchor="ctr"/>
          <a:lstStyle/>
          <a:p>
            <a:pPr algn="ctr"/>
            <a:r>
              <a:rPr lang="cs-CZ" sz="3200" b="1" baseline="8000"/>
              <a:t>-</a:t>
            </a:r>
            <a:endParaRPr lang="cs-CZ" sz="2400"/>
          </a:p>
        </p:txBody>
      </p:sp>
      <p:sp>
        <p:nvSpPr>
          <p:cNvPr id="22585" name="Text Box 270"/>
          <p:cNvSpPr txBox="1">
            <a:spLocks noChangeArrowheads="1"/>
          </p:cNvSpPr>
          <p:nvPr/>
        </p:nvSpPr>
        <p:spPr bwMode="auto">
          <a:xfrm>
            <a:off x="3687763" y="4633913"/>
            <a:ext cx="826445" cy="338554"/>
          </a:xfrm>
          <a:prstGeom prst="rect">
            <a:avLst/>
          </a:prstGeom>
          <a:noFill/>
          <a:ln w="9525">
            <a:noFill/>
            <a:miter lim="800000"/>
            <a:headEnd/>
            <a:tailEnd/>
          </a:ln>
        </p:spPr>
        <p:txBody>
          <a:bodyPr wrap="none">
            <a:spAutoFit/>
          </a:bodyPr>
          <a:lstStyle/>
          <a:p>
            <a:r>
              <a:rPr lang="cs-CZ" sz="1600" b="1" dirty="0" err="1"/>
              <a:t>Alcohol</a:t>
            </a:r>
            <a:endParaRPr lang="cs-CZ" sz="1600" dirty="0"/>
          </a:p>
        </p:txBody>
      </p:sp>
      <p:sp>
        <p:nvSpPr>
          <p:cNvPr id="22586" name="Text Box 271"/>
          <p:cNvSpPr txBox="1">
            <a:spLocks noChangeArrowheads="1"/>
          </p:cNvSpPr>
          <p:nvPr/>
        </p:nvSpPr>
        <p:spPr bwMode="auto">
          <a:xfrm>
            <a:off x="3303588" y="3689350"/>
            <a:ext cx="1189037" cy="336550"/>
          </a:xfrm>
          <a:prstGeom prst="rect">
            <a:avLst/>
          </a:prstGeom>
          <a:noFill/>
          <a:ln w="9525">
            <a:noFill/>
            <a:miter lim="800000"/>
            <a:headEnd/>
            <a:tailEnd/>
          </a:ln>
        </p:spPr>
        <p:txBody>
          <a:bodyPr wrap="none">
            <a:spAutoFit/>
          </a:bodyPr>
          <a:lstStyle/>
          <a:p>
            <a:r>
              <a:rPr lang="cs-CZ" sz="1600" b="1" dirty="0" err="1"/>
              <a:t>Enkephalin</a:t>
            </a:r>
            <a:endParaRPr lang="cs-CZ" sz="1600" dirty="0"/>
          </a:p>
        </p:txBody>
      </p:sp>
      <p:sp>
        <p:nvSpPr>
          <p:cNvPr id="22587" name="Text Box 272"/>
          <p:cNvSpPr txBox="1">
            <a:spLocks noChangeArrowheads="1"/>
          </p:cNvSpPr>
          <p:nvPr/>
        </p:nvSpPr>
        <p:spPr bwMode="auto">
          <a:xfrm>
            <a:off x="3071813" y="4105275"/>
            <a:ext cx="1467197" cy="338554"/>
          </a:xfrm>
          <a:prstGeom prst="rect">
            <a:avLst/>
          </a:prstGeom>
          <a:noFill/>
          <a:ln w="9525">
            <a:noFill/>
            <a:miter lim="800000"/>
            <a:headEnd/>
            <a:tailEnd/>
          </a:ln>
        </p:spPr>
        <p:txBody>
          <a:bodyPr wrap="none">
            <a:spAutoFit/>
          </a:bodyPr>
          <a:lstStyle/>
          <a:p>
            <a:r>
              <a:rPr lang="cs-CZ" sz="1600" b="1" dirty="0" err="1"/>
              <a:t>glucocorticoids</a:t>
            </a:r>
            <a:endParaRPr lang="cs-CZ" sz="1600" b="1" dirty="0"/>
          </a:p>
        </p:txBody>
      </p:sp>
      <p:sp>
        <p:nvSpPr>
          <p:cNvPr id="22588" name="Text Box 273"/>
          <p:cNvSpPr txBox="1">
            <a:spLocks noChangeArrowheads="1"/>
          </p:cNvSpPr>
          <p:nvPr/>
        </p:nvSpPr>
        <p:spPr bwMode="auto">
          <a:xfrm>
            <a:off x="7535863" y="3290888"/>
            <a:ext cx="985837" cy="336550"/>
          </a:xfrm>
          <a:prstGeom prst="rect">
            <a:avLst/>
          </a:prstGeom>
          <a:noFill/>
          <a:ln w="9525">
            <a:noFill/>
            <a:miter lim="800000"/>
            <a:headEnd/>
            <a:tailEnd/>
          </a:ln>
        </p:spPr>
        <p:txBody>
          <a:bodyPr wrap="none">
            <a:spAutoFit/>
          </a:bodyPr>
          <a:lstStyle/>
          <a:p>
            <a:r>
              <a:rPr lang="cs-CZ" sz="1600" b="1"/>
              <a:t>Dopamin</a:t>
            </a:r>
            <a:endParaRPr lang="cs-CZ" sz="1600"/>
          </a:p>
        </p:txBody>
      </p:sp>
      <p:sp>
        <p:nvSpPr>
          <p:cNvPr id="22589" name="Oval 274"/>
          <p:cNvSpPr>
            <a:spLocks noChangeArrowheads="1"/>
          </p:cNvSpPr>
          <p:nvPr/>
        </p:nvSpPr>
        <p:spPr bwMode="auto">
          <a:xfrm>
            <a:off x="6361113" y="3313113"/>
            <a:ext cx="236537" cy="244475"/>
          </a:xfrm>
          <a:prstGeom prst="ellipse">
            <a:avLst/>
          </a:prstGeom>
          <a:solidFill>
            <a:schemeClr val="bg1"/>
          </a:solidFill>
          <a:ln w="12700">
            <a:solidFill>
              <a:schemeClr val="tx1"/>
            </a:solidFill>
            <a:round/>
            <a:headEnd/>
            <a:tailEnd/>
          </a:ln>
        </p:spPr>
        <p:txBody>
          <a:bodyPr wrap="none" anchor="ctr"/>
          <a:lstStyle/>
          <a:p>
            <a:pPr algn="ctr"/>
            <a:r>
              <a:rPr lang="cs-CZ" sz="2400" b="1" baseline="2000"/>
              <a:t>+</a:t>
            </a:r>
            <a:endParaRPr lang="cs-CZ" sz="2400"/>
          </a:p>
        </p:txBody>
      </p:sp>
      <p:sp>
        <p:nvSpPr>
          <p:cNvPr id="22590" name="Line 275"/>
          <p:cNvSpPr>
            <a:spLocks noChangeShapeType="1"/>
          </p:cNvSpPr>
          <p:nvPr/>
        </p:nvSpPr>
        <p:spPr bwMode="auto">
          <a:xfrm flipH="1" flipV="1">
            <a:off x="6592888" y="3459163"/>
            <a:ext cx="1003300" cy="19050"/>
          </a:xfrm>
          <a:prstGeom prst="line">
            <a:avLst/>
          </a:prstGeom>
          <a:noFill/>
          <a:ln w="19050">
            <a:solidFill>
              <a:schemeClr val="tx1"/>
            </a:solidFill>
            <a:round/>
            <a:headEnd/>
            <a:tailEnd type="triangle" w="med" len="med"/>
          </a:ln>
        </p:spPr>
        <p:txBody>
          <a:bodyPr wrap="none" anchor="ctr"/>
          <a:lstStyle/>
          <a:p>
            <a:endParaRPr lang="cs-CZ"/>
          </a:p>
        </p:txBody>
      </p:sp>
      <p:sp>
        <p:nvSpPr>
          <p:cNvPr id="22591" name="Text Box 276"/>
          <p:cNvSpPr txBox="1">
            <a:spLocks noChangeArrowheads="1"/>
          </p:cNvSpPr>
          <p:nvPr/>
        </p:nvSpPr>
        <p:spPr bwMode="auto">
          <a:xfrm>
            <a:off x="6948488" y="2743200"/>
            <a:ext cx="874663" cy="338554"/>
          </a:xfrm>
          <a:prstGeom prst="rect">
            <a:avLst/>
          </a:prstGeom>
          <a:noFill/>
          <a:ln w="9525">
            <a:noFill/>
            <a:miter lim="800000"/>
            <a:headEnd/>
            <a:tailEnd/>
          </a:ln>
        </p:spPr>
        <p:txBody>
          <a:bodyPr wrap="none">
            <a:spAutoFit/>
          </a:bodyPr>
          <a:lstStyle/>
          <a:p>
            <a:r>
              <a:rPr lang="cs-CZ" sz="1600" b="1" dirty="0" err="1"/>
              <a:t>Hypoxia</a:t>
            </a:r>
            <a:endParaRPr lang="cs-CZ" sz="1600" dirty="0"/>
          </a:p>
        </p:txBody>
      </p:sp>
      <p:sp>
        <p:nvSpPr>
          <p:cNvPr id="22592" name="Text Box 277"/>
          <p:cNvSpPr txBox="1">
            <a:spLocks noChangeArrowheads="1"/>
          </p:cNvSpPr>
          <p:nvPr/>
        </p:nvSpPr>
        <p:spPr bwMode="auto">
          <a:xfrm>
            <a:off x="7412038" y="2987675"/>
            <a:ext cx="1359731" cy="338554"/>
          </a:xfrm>
          <a:prstGeom prst="rect">
            <a:avLst/>
          </a:prstGeom>
          <a:noFill/>
          <a:ln w="9525">
            <a:noFill/>
            <a:miter lim="800000"/>
            <a:headEnd/>
            <a:tailEnd/>
          </a:ln>
        </p:spPr>
        <p:txBody>
          <a:bodyPr wrap="none">
            <a:spAutoFit/>
          </a:bodyPr>
          <a:lstStyle/>
          <a:p>
            <a:r>
              <a:rPr lang="cs-CZ" sz="1600" b="1" dirty="0" err="1"/>
              <a:t>hypoglycemia</a:t>
            </a:r>
            <a:endParaRPr lang="cs-CZ" sz="1600" b="1" dirty="0"/>
          </a:p>
        </p:txBody>
      </p:sp>
      <p:sp>
        <p:nvSpPr>
          <p:cNvPr id="22593" name="Oval 278"/>
          <p:cNvSpPr>
            <a:spLocks noChangeArrowheads="1"/>
          </p:cNvSpPr>
          <p:nvPr/>
        </p:nvSpPr>
        <p:spPr bwMode="auto">
          <a:xfrm>
            <a:off x="6091238" y="3117850"/>
            <a:ext cx="236537" cy="244475"/>
          </a:xfrm>
          <a:prstGeom prst="ellipse">
            <a:avLst/>
          </a:prstGeom>
          <a:solidFill>
            <a:schemeClr val="bg1"/>
          </a:solidFill>
          <a:ln w="12700">
            <a:solidFill>
              <a:schemeClr val="tx1"/>
            </a:solidFill>
            <a:round/>
            <a:headEnd/>
            <a:tailEnd/>
          </a:ln>
        </p:spPr>
        <p:txBody>
          <a:bodyPr wrap="none" anchor="ctr"/>
          <a:lstStyle/>
          <a:p>
            <a:pPr algn="ctr"/>
            <a:r>
              <a:rPr lang="cs-CZ" sz="2400" b="1" baseline="2000"/>
              <a:t>+</a:t>
            </a:r>
            <a:endParaRPr lang="cs-CZ" sz="2400"/>
          </a:p>
        </p:txBody>
      </p:sp>
      <p:sp>
        <p:nvSpPr>
          <p:cNvPr id="22594" name="Line 279"/>
          <p:cNvSpPr>
            <a:spLocks noChangeShapeType="1"/>
          </p:cNvSpPr>
          <p:nvPr/>
        </p:nvSpPr>
        <p:spPr bwMode="auto">
          <a:xfrm flipH="1">
            <a:off x="6315075" y="3167063"/>
            <a:ext cx="1157288" cy="30162"/>
          </a:xfrm>
          <a:prstGeom prst="line">
            <a:avLst/>
          </a:prstGeom>
          <a:noFill/>
          <a:ln w="19050">
            <a:solidFill>
              <a:schemeClr val="tx1"/>
            </a:solidFill>
            <a:round/>
            <a:headEnd/>
            <a:tailEnd type="triangle" w="med" len="med"/>
          </a:ln>
        </p:spPr>
        <p:txBody>
          <a:bodyPr wrap="none" anchor="ctr"/>
          <a:lstStyle/>
          <a:p>
            <a:endParaRPr lang="cs-CZ"/>
          </a:p>
        </p:txBody>
      </p:sp>
      <p:sp>
        <p:nvSpPr>
          <p:cNvPr id="22595" name="Line 280"/>
          <p:cNvSpPr>
            <a:spLocks noChangeShapeType="1"/>
          </p:cNvSpPr>
          <p:nvPr/>
        </p:nvSpPr>
        <p:spPr bwMode="auto">
          <a:xfrm flipH="1">
            <a:off x="6289675" y="2906713"/>
            <a:ext cx="711200" cy="209550"/>
          </a:xfrm>
          <a:prstGeom prst="line">
            <a:avLst/>
          </a:prstGeom>
          <a:noFill/>
          <a:ln w="19050">
            <a:solidFill>
              <a:schemeClr val="tx1"/>
            </a:solidFill>
            <a:round/>
            <a:headEnd/>
            <a:tailEnd type="triangle" w="med" len="med"/>
          </a:ln>
        </p:spPr>
        <p:txBody>
          <a:bodyPr wrap="none" anchor="ctr"/>
          <a:lstStyle/>
          <a:p>
            <a:endParaRPr lang="cs-CZ"/>
          </a:p>
        </p:txBody>
      </p:sp>
      <p:sp>
        <p:nvSpPr>
          <p:cNvPr id="22596" name="Oval 281"/>
          <p:cNvSpPr>
            <a:spLocks noChangeArrowheads="1"/>
          </p:cNvSpPr>
          <p:nvPr/>
        </p:nvSpPr>
        <p:spPr bwMode="auto">
          <a:xfrm>
            <a:off x="5302250" y="4000500"/>
            <a:ext cx="236538" cy="244475"/>
          </a:xfrm>
          <a:prstGeom prst="ellipse">
            <a:avLst/>
          </a:prstGeom>
          <a:solidFill>
            <a:schemeClr val="bg1"/>
          </a:solidFill>
          <a:ln w="12700">
            <a:solidFill>
              <a:schemeClr val="tx1"/>
            </a:solidFill>
            <a:round/>
            <a:headEnd/>
            <a:tailEnd/>
          </a:ln>
        </p:spPr>
        <p:txBody>
          <a:bodyPr wrap="none" anchor="ctr"/>
          <a:lstStyle/>
          <a:p>
            <a:pPr algn="ctr"/>
            <a:r>
              <a:rPr lang="cs-CZ" sz="3200" b="1" baseline="8000"/>
              <a:t>-</a:t>
            </a:r>
            <a:endParaRPr lang="cs-CZ" sz="2400"/>
          </a:p>
        </p:txBody>
      </p:sp>
      <p:sp>
        <p:nvSpPr>
          <p:cNvPr id="22597" name="Oval 282"/>
          <p:cNvSpPr>
            <a:spLocks noChangeArrowheads="1"/>
          </p:cNvSpPr>
          <p:nvPr/>
        </p:nvSpPr>
        <p:spPr bwMode="auto">
          <a:xfrm>
            <a:off x="5024438" y="3870325"/>
            <a:ext cx="236537" cy="244475"/>
          </a:xfrm>
          <a:prstGeom prst="ellipse">
            <a:avLst/>
          </a:prstGeom>
          <a:solidFill>
            <a:schemeClr val="bg1"/>
          </a:solidFill>
          <a:ln w="12700">
            <a:solidFill>
              <a:schemeClr val="tx1"/>
            </a:solidFill>
            <a:round/>
            <a:headEnd/>
            <a:tailEnd/>
          </a:ln>
        </p:spPr>
        <p:txBody>
          <a:bodyPr wrap="none" anchor="ctr"/>
          <a:lstStyle/>
          <a:p>
            <a:pPr algn="ctr"/>
            <a:r>
              <a:rPr lang="cs-CZ" sz="3200" b="1" baseline="8000"/>
              <a:t>-</a:t>
            </a:r>
            <a:endParaRPr lang="cs-CZ" sz="2400"/>
          </a:p>
        </p:txBody>
      </p:sp>
      <p:sp>
        <p:nvSpPr>
          <p:cNvPr id="22598" name="Oval 283"/>
          <p:cNvSpPr>
            <a:spLocks noChangeArrowheads="1"/>
          </p:cNvSpPr>
          <p:nvPr/>
        </p:nvSpPr>
        <p:spPr bwMode="auto">
          <a:xfrm>
            <a:off x="4813300" y="3608388"/>
            <a:ext cx="236538" cy="244475"/>
          </a:xfrm>
          <a:prstGeom prst="ellipse">
            <a:avLst/>
          </a:prstGeom>
          <a:solidFill>
            <a:schemeClr val="bg1"/>
          </a:solidFill>
          <a:ln w="12700">
            <a:solidFill>
              <a:schemeClr val="tx1"/>
            </a:solidFill>
            <a:round/>
            <a:headEnd/>
            <a:tailEnd/>
          </a:ln>
        </p:spPr>
        <p:txBody>
          <a:bodyPr wrap="none" anchor="ctr"/>
          <a:lstStyle/>
          <a:p>
            <a:pPr algn="ctr"/>
            <a:r>
              <a:rPr lang="cs-CZ" sz="3200" b="1" baseline="8000" dirty="0"/>
              <a:t>-</a:t>
            </a:r>
            <a:endParaRPr lang="cs-CZ" sz="2400" dirty="0"/>
          </a:p>
        </p:txBody>
      </p:sp>
      <p:sp>
        <p:nvSpPr>
          <p:cNvPr id="22599" name="Line 284"/>
          <p:cNvSpPr>
            <a:spLocks noChangeShapeType="1"/>
          </p:cNvSpPr>
          <p:nvPr/>
        </p:nvSpPr>
        <p:spPr bwMode="auto">
          <a:xfrm flipV="1">
            <a:off x="4438650" y="3756025"/>
            <a:ext cx="374650" cy="106363"/>
          </a:xfrm>
          <a:prstGeom prst="line">
            <a:avLst/>
          </a:prstGeom>
          <a:noFill/>
          <a:ln w="19050">
            <a:solidFill>
              <a:schemeClr val="tx1"/>
            </a:solidFill>
            <a:round/>
            <a:headEnd/>
            <a:tailEnd type="triangle" w="med" len="med"/>
          </a:ln>
        </p:spPr>
        <p:txBody>
          <a:bodyPr wrap="none" anchor="ctr"/>
          <a:lstStyle/>
          <a:p>
            <a:endParaRPr lang="cs-CZ"/>
          </a:p>
        </p:txBody>
      </p:sp>
      <p:sp>
        <p:nvSpPr>
          <p:cNvPr id="22600" name="Line 285"/>
          <p:cNvSpPr>
            <a:spLocks noChangeShapeType="1"/>
          </p:cNvSpPr>
          <p:nvPr/>
        </p:nvSpPr>
        <p:spPr bwMode="auto">
          <a:xfrm flipV="1">
            <a:off x="4659313" y="4032250"/>
            <a:ext cx="373062" cy="212725"/>
          </a:xfrm>
          <a:prstGeom prst="line">
            <a:avLst/>
          </a:prstGeom>
          <a:noFill/>
          <a:ln w="19050">
            <a:solidFill>
              <a:schemeClr val="tx1"/>
            </a:solidFill>
            <a:round/>
            <a:headEnd/>
            <a:tailEnd type="triangle" w="med" len="med"/>
          </a:ln>
        </p:spPr>
        <p:txBody>
          <a:bodyPr wrap="none" anchor="ctr"/>
          <a:lstStyle/>
          <a:p>
            <a:endParaRPr lang="cs-CZ"/>
          </a:p>
        </p:txBody>
      </p:sp>
      <p:sp>
        <p:nvSpPr>
          <p:cNvPr id="22601" name="Line 286"/>
          <p:cNvSpPr>
            <a:spLocks noChangeShapeType="1"/>
          </p:cNvSpPr>
          <p:nvPr/>
        </p:nvSpPr>
        <p:spPr bwMode="auto">
          <a:xfrm flipV="1">
            <a:off x="4527550" y="4194175"/>
            <a:ext cx="788988" cy="587375"/>
          </a:xfrm>
          <a:prstGeom prst="line">
            <a:avLst/>
          </a:prstGeom>
          <a:noFill/>
          <a:ln w="19050">
            <a:solidFill>
              <a:schemeClr val="tx1"/>
            </a:solidFill>
            <a:round/>
            <a:headEnd/>
            <a:tailEnd type="triangle" w="med" len="med"/>
          </a:ln>
        </p:spPr>
        <p:txBody>
          <a:bodyPr wrap="none" anchor="ctr"/>
          <a:lstStyle/>
          <a:p>
            <a:endParaRPr lang="cs-CZ"/>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2534"/>
                                        </p:tgtEl>
                                        <p:attrNameLst>
                                          <p:attrName>style.visibility</p:attrName>
                                        </p:attrNameLst>
                                      </p:cBhvr>
                                      <p:to>
                                        <p:strVal val="visible"/>
                                      </p:to>
                                    </p:set>
                                    <p:animEffect transition="in" filter="checkerboard(across)">
                                      <p:cBhvr>
                                        <p:cTn id="7" dur="500"/>
                                        <p:tgtEl>
                                          <p:spTgt spid="22534"/>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2566"/>
                                        </p:tgtEl>
                                        <p:attrNameLst>
                                          <p:attrName>style.visibility</p:attrName>
                                        </p:attrNameLst>
                                      </p:cBhvr>
                                      <p:to>
                                        <p:strVal val="visible"/>
                                      </p:to>
                                    </p:set>
                                    <p:animEffect transition="in" filter="checkerboard(across)">
                                      <p:cBhvr>
                                        <p:cTn id="10" dur="500"/>
                                        <p:tgtEl>
                                          <p:spTgt spid="22566"/>
                                        </p:tgtEl>
                                      </p:cBhvr>
                                    </p:animEffect>
                                  </p:childTnLst>
                                </p:cTn>
                              </p:par>
                              <p:par>
                                <p:cTn id="11" presetID="5" presetClass="entr" presetSubtype="10" fill="hold" nodeType="withEffect">
                                  <p:stCondLst>
                                    <p:cond delay="0"/>
                                  </p:stCondLst>
                                  <p:childTnLst>
                                    <p:set>
                                      <p:cBhvr>
                                        <p:cTn id="12" dur="1" fill="hold">
                                          <p:stCondLst>
                                            <p:cond delay="0"/>
                                          </p:stCondLst>
                                        </p:cTn>
                                        <p:tgtEl>
                                          <p:spTgt spid="22528"/>
                                        </p:tgtEl>
                                        <p:attrNameLst>
                                          <p:attrName>style.visibility</p:attrName>
                                        </p:attrNameLst>
                                      </p:cBhvr>
                                      <p:to>
                                        <p:strVal val="visible"/>
                                      </p:to>
                                    </p:set>
                                    <p:animEffect transition="in" filter="checkerboard(across)">
                                      <p:cBhvr>
                                        <p:cTn id="13" dur="500"/>
                                        <p:tgtEl>
                                          <p:spTgt spid="22528"/>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22555"/>
                                        </p:tgtEl>
                                        <p:attrNameLst>
                                          <p:attrName>style.visibility</p:attrName>
                                        </p:attrNameLst>
                                      </p:cBhvr>
                                      <p:to>
                                        <p:strVal val="visible"/>
                                      </p:to>
                                    </p:set>
                                    <p:animEffect transition="in" filter="checkerboard(across)">
                                      <p:cBhvr>
                                        <p:cTn id="16" dur="500"/>
                                        <p:tgtEl>
                                          <p:spTgt spid="22555"/>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22552"/>
                                        </p:tgtEl>
                                        <p:attrNameLst>
                                          <p:attrName>style.visibility</p:attrName>
                                        </p:attrNameLst>
                                      </p:cBhvr>
                                      <p:to>
                                        <p:strVal val="visible"/>
                                      </p:to>
                                    </p:set>
                                    <p:animEffect transition="in" filter="checkerboard(across)">
                                      <p:cBhvr>
                                        <p:cTn id="19" dur="500"/>
                                        <p:tgtEl>
                                          <p:spTgt spid="22552"/>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22561"/>
                                        </p:tgtEl>
                                        <p:attrNameLst>
                                          <p:attrName>style.visibility</p:attrName>
                                        </p:attrNameLst>
                                      </p:cBhvr>
                                      <p:to>
                                        <p:strVal val="visible"/>
                                      </p:to>
                                    </p:set>
                                    <p:animEffect transition="in" filter="checkerboard(across)">
                                      <p:cBhvr>
                                        <p:cTn id="22" dur="500"/>
                                        <p:tgtEl>
                                          <p:spTgt spid="22561"/>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22530"/>
                                        </p:tgtEl>
                                        <p:attrNameLst>
                                          <p:attrName>style.visibility</p:attrName>
                                        </p:attrNameLst>
                                      </p:cBhvr>
                                      <p:to>
                                        <p:strVal val="visible"/>
                                      </p:to>
                                    </p:set>
                                    <p:animEffect transition="in" filter="checkerboard(across)">
                                      <p:cBhvr>
                                        <p:cTn id="25" dur="500"/>
                                        <p:tgtEl>
                                          <p:spTgt spid="22530"/>
                                        </p:tgtEl>
                                      </p:cBhvr>
                                    </p:animEffect>
                                  </p:childTnLst>
                                </p:cTn>
                              </p:par>
                            </p:childTnLst>
                          </p:cTn>
                        </p:par>
                      </p:childTnLst>
                    </p:cTn>
                  </p:par>
                  <p:par>
                    <p:cTn id="26" fill="hold">
                      <p:stCondLst>
                        <p:cond delay="indefinite"/>
                      </p:stCondLst>
                      <p:childTnLst>
                        <p:par>
                          <p:cTn id="27" fill="hold">
                            <p:stCondLst>
                              <p:cond delay="0"/>
                            </p:stCondLst>
                            <p:childTnLst>
                              <p:par>
                                <p:cTn id="28" presetID="5" presetClass="entr" presetSubtype="10" fill="hold" grpId="0" nodeType="clickEffect">
                                  <p:stCondLst>
                                    <p:cond delay="0"/>
                                  </p:stCondLst>
                                  <p:childTnLst>
                                    <p:set>
                                      <p:cBhvr>
                                        <p:cTn id="29" dur="1" fill="hold">
                                          <p:stCondLst>
                                            <p:cond delay="0"/>
                                          </p:stCondLst>
                                        </p:cTn>
                                        <p:tgtEl>
                                          <p:spTgt spid="22569"/>
                                        </p:tgtEl>
                                        <p:attrNameLst>
                                          <p:attrName>style.visibility</p:attrName>
                                        </p:attrNameLst>
                                      </p:cBhvr>
                                      <p:to>
                                        <p:strVal val="visible"/>
                                      </p:to>
                                    </p:set>
                                    <p:animEffect transition="in" filter="checkerboard(across)">
                                      <p:cBhvr>
                                        <p:cTn id="30" dur="500"/>
                                        <p:tgtEl>
                                          <p:spTgt spid="22569"/>
                                        </p:tgtEl>
                                      </p:cBhvr>
                                    </p:animEffect>
                                  </p:childTnLst>
                                </p:cTn>
                              </p:par>
                              <p:par>
                                <p:cTn id="31" presetID="5" presetClass="entr" presetSubtype="10" fill="hold" grpId="0" nodeType="withEffect">
                                  <p:stCondLst>
                                    <p:cond delay="0"/>
                                  </p:stCondLst>
                                  <p:childTnLst>
                                    <p:set>
                                      <p:cBhvr>
                                        <p:cTn id="32" dur="1" fill="hold">
                                          <p:stCondLst>
                                            <p:cond delay="0"/>
                                          </p:stCondLst>
                                        </p:cTn>
                                        <p:tgtEl>
                                          <p:spTgt spid="22550"/>
                                        </p:tgtEl>
                                        <p:attrNameLst>
                                          <p:attrName>style.visibility</p:attrName>
                                        </p:attrNameLst>
                                      </p:cBhvr>
                                      <p:to>
                                        <p:strVal val="visible"/>
                                      </p:to>
                                    </p:set>
                                    <p:animEffect transition="in" filter="checkerboard(across)">
                                      <p:cBhvr>
                                        <p:cTn id="33" dur="500"/>
                                        <p:tgtEl>
                                          <p:spTgt spid="22550"/>
                                        </p:tgtEl>
                                      </p:cBhvr>
                                    </p:animEffect>
                                  </p:childTnLst>
                                </p:cTn>
                              </p:par>
                              <p:par>
                                <p:cTn id="34" presetID="5" presetClass="entr" presetSubtype="10" fill="hold" grpId="0" nodeType="withEffect">
                                  <p:stCondLst>
                                    <p:cond delay="0"/>
                                  </p:stCondLst>
                                  <p:childTnLst>
                                    <p:set>
                                      <p:cBhvr>
                                        <p:cTn id="35" dur="1" fill="hold">
                                          <p:stCondLst>
                                            <p:cond delay="0"/>
                                          </p:stCondLst>
                                        </p:cTn>
                                        <p:tgtEl>
                                          <p:spTgt spid="22539"/>
                                        </p:tgtEl>
                                        <p:attrNameLst>
                                          <p:attrName>style.visibility</p:attrName>
                                        </p:attrNameLst>
                                      </p:cBhvr>
                                      <p:to>
                                        <p:strVal val="visible"/>
                                      </p:to>
                                    </p:set>
                                    <p:animEffect transition="in" filter="checkerboard(across)">
                                      <p:cBhvr>
                                        <p:cTn id="36" dur="500"/>
                                        <p:tgtEl>
                                          <p:spTgt spid="22539"/>
                                        </p:tgtEl>
                                      </p:cBhvr>
                                    </p:animEffect>
                                  </p:childTnLst>
                                </p:cTn>
                              </p:par>
                              <p:par>
                                <p:cTn id="37" presetID="5" presetClass="entr" presetSubtype="10" fill="hold" nodeType="with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checkerboard(across)">
                                      <p:cBhvr>
                                        <p:cTn id="39" dur="500"/>
                                        <p:tgtEl>
                                          <p:spTgt spid="9"/>
                                        </p:tgtEl>
                                      </p:cBhvr>
                                    </p:animEffect>
                                  </p:childTnLst>
                                </p:cTn>
                              </p:par>
                              <p:par>
                                <p:cTn id="40" presetID="5" presetClass="entr" presetSubtype="10" fill="hold" nodeType="withEffect">
                                  <p:stCondLst>
                                    <p:cond delay="0"/>
                                  </p:stCondLst>
                                  <p:childTnLst>
                                    <p:set>
                                      <p:cBhvr>
                                        <p:cTn id="41" dur="1" fill="hold">
                                          <p:stCondLst>
                                            <p:cond delay="0"/>
                                          </p:stCondLst>
                                        </p:cTn>
                                        <p:tgtEl>
                                          <p:spTgt spid="22529"/>
                                        </p:tgtEl>
                                        <p:attrNameLst>
                                          <p:attrName>style.visibility</p:attrName>
                                        </p:attrNameLst>
                                      </p:cBhvr>
                                      <p:to>
                                        <p:strVal val="visible"/>
                                      </p:to>
                                    </p:set>
                                    <p:animEffect transition="in" filter="checkerboard(across)">
                                      <p:cBhvr>
                                        <p:cTn id="42" dur="500"/>
                                        <p:tgtEl>
                                          <p:spTgt spid="22529"/>
                                        </p:tgtEl>
                                      </p:cBhvr>
                                    </p:animEffect>
                                  </p:childTnLst>
                                </p:cTn>
                              </p:par>
                              <p:par>
                                <p:cTn id="43" presetID="5" presetClass="entr" presetSubtype="10" fill="hold" grpId="0" nodeType="withEffect">
                                  <p:stCondLst>
                                    <p:cond delay="0"/>
                                  </p:stCondLst>
                                  <p:childTnLst>
                                    <p:set>
                                      <p:cBhvr>
                                        <p:cTn id="44" dur="1" fill="hold">
                                          <p:stCondLst>
                                            <p:cond delay="0"/>
                                          </p:stCondLst>
                                        </p:cTn>
                                        <p:tgtEl>
                                          <p:spTgt spid="22531"/>
                                        </p:tgtEl>
                                        <p:attrNameLst>
                                          <p:attrName>style.visibility</p:attrName>
                                        </p:attrNameLst>
                                      </p:cBhvr>
                                      <p:to>
                                        <p:strVal val="visible"/>
                                      </p:to>
                                    </p:set>
                                    <p:animEffect transition="in" filter="checkerboard(across)">
                                      <p:cBhvr>
                                        <p:cTn id="45" dur="500"/>
                                        <p:tgtEl>
                                          <p:spTgt spid="22531"/>
                                        </p:tgtEl>
                                      </p:cBhvr>
                                    </p:animEffect>
                                  </p:childTnLst>
                                </p:cTn>
                              </p:par>
                              <p:par>
                                <p:cTn id="46" presetID="5" presetClass="entr" presetSubtype="10" fill="hold" nodeType="withEffect">
                                  <p:stCondLst>
                                    <p:cond delay="0"/>
                                  </p:stCondLst>
                                  <p:childTnLst>
                                    <p:set>
                                      <p:cBhvr>
                                        <p:cTn id="47" dur="1" fill="hold">
                                          <p:stCondLst>
                                            <p:cond delay="0"/>
                                          </p:stCondLst>
                                        </p:cTn>
                                        <p:tgtEl>
                                          <p:spTgt spid="22736"/>
                                        </p:tgtEl>
                                        <p:attrNameLst>
                                          <p:attrName>style.visibility</p:attrName>
                                        </p:attrNameLst>
                                      </p:cBhvr>
                                      <p:to>
                                        <p:strVal val="visible"/>
                                      </p:to>
                                    </p:set>
                                    <p:animEffect transition="in" filter="checkerboard(across)">
                                      <p:cBhvr>
                                        <p:cTn id="48" dur="500"/>
                                        <p:tgtEl>
                                          <p:spTgt spid="22736"/>
                                        </p:tgtEl>
                                      </p:cBhvr>
                                    </p:animEffect>
                                  </p:childTnLst>
                                </p:cTn>
                              </p:par>
                              <p:par>
                                <p:cTn id="49" presetID="5" presetClass="entr" presetSubtype="10" fill="hold" grpId="0" nodeType="withEffect">
                                  <p:stCondLst>
                                    <p:cond delay="0"/>
                                  </p:stCondLst>
                                  <p:childTnLst>
                                    <p:set>
                                      <p:cBhvr>
                                        <p:cTn id="50" dur="1" fill="hold">
                                          <p:stCondLst>
                                            <p:cond delay="0"/>
                                          </p:stCondLst>
                                        </p:cTn>
                                        <p:tgtEl>
                                          <p:spTgt spid="22551"/>
                                        </p:tgtEl>
                                        <p:attrNameLst>
                                          <p:attrName>style.visibility</p:attrName>
                                        </p:attrNameLst>
                                      </p:cBhvr>
                                      <p:to>
                                        <p:strVal val="visible"/>
                                      </p:to>
                                    </p:set>
                                    <p:animEffect transition="in" filter="checkerboard(across)">
                                      <p:cBhvr>
                                        <p:cTn id="51" dur="500"/>
                                        <p:tgtEl>
                                          <p:spTgt spid="22551"/>
                                        </p:tgtEl>
                                      </p:cBhvr>
                                    </p:animEffect>
                                  </p:childTnLst>
                                </p:cTn>
                              </p:par>
                            </p:childTnLst>
                          </p:cTn>
                        </p:par>
                      </p:childTnLst>
                    </p:cTn>
                  </p:par>
                  <p:par>
                    <p:cTn id="52" fill="hold">
                      <p:stCondLst>
                        <p:cond delay="indefinite"/>
                      </p:stCondLst>
                      <p:childTnLst>
                        <p:par>
                          <p:cTn id="53" fill="hold">
                            <p:stCondLst>
                              <p:cond delay="0"/>
                            </p:stCondLst>
                            <p:childTnLst>
                              <p:par>
                                <p:cTn id="54" presetID="5" presetClass="entr" presetSubtype="10" fill="hold" grpId="0" nodeType="clickEffect">
                                  <p:stCondLst>
                                    <p:cond delay="0"/>
                                  </p:stCondLst>
                                  <p:childTnLst>
                                    <p:set>
                                      <p:cBhvr>
                                        <p:cTn id="55" dur="1" fill="hold">
                                          <p:stCondLst>
                                            <p:cond delay="0"/>
                                          </p:stCondLst>
                                        </p:cTn>
                                        <p:tgtEl>
                                          <p:spTgt spid="22533"/>
                                        </p:tgtEl>
                                        <p:attrNameLst>
                                          <p:attrName>style.visibility</p:attrName>
                                        </p:attrNameLst>
                                      </p:cBhvr>
                                      <p:to>
                                        <p:strVal val="visible"/>
                                      </p:to>
                                    </p:set>
                                    <p:animEffect transition="in" filter="checkerboard(across)">
                                      <p:cBhvr>
                                        <p:cTn id="56" dur="500"/>
                                        <p:tgtEl>
                                          <p:spTgt spid="22533"/>
                                        </p:tgtEl>
                                      </p:cBhvr>
                                    </p:animEffect>
                                  </p:childTnLst>
                                </p:cTn>
                              </p:par>
                              <p:par>
                                <p:cTn id="57" presetID="5" presetClass="entr" presetSubtype="10" fill="hold" grpId="0" nodeType="withEffect">
                                  <p:stCondLst>
                                    <p:cond delay="0"/>
                                  </p:stCondLst>
                                  <p:childTnLst>
                                    <p:set>
                                      <p:cBhvr>
                                        <p:cTn id="58" dur="1" fill="hold">
                                          <p:stCondLst>
                                            <p:cond delay="0"/>
                                          </p:stCondLst>
                                        </p:cTn>
                                        <p:tgtEl>
                                          <p:spTgt spid="22571"/>
                                        </p:tgtEl>
                                        <p:attrNameLst>
                                          <p:attrName>style.visibility</p:attrName>
                                        </p:attrNameLst>
                                      </p:cBhvr>
                                      <p:to>
                                        <p:strVal val="visible"/>
                                      </p:to>
                                    </p:set>
                                    <p:animEffect transition="in" filter="checkerboard(across)">
                                      <p:cBhvr>
                                        <p:cTn id="59" dur="500"/>
                                        <p:tgtEl>
                                          <p:spTgt spid="22571"/>
                                        </p:tgtEl>
                                      </p:cBhvr>
                                    </p:animEffect>
                                  </p:childTnLst>
                                </p:cTn>
                              </p:par>
                              <p:par>
                                <p:cTn id="60" presetID="5" presetClass="entr" presetSubtype="10" fill="hold" grpId="0" nodeType="withEffect">
                                  <p:stCondLst>
                                    <p:cond delay="0"/>
                                  </p:stCondLst>
                                  <p:childTnLst>
                                    <p:set>
                                      <p:cBhvr>
                                        <p:cTn id="61" dur="1" fill="hold">
                                          <p:stCondLst>
                                            <p:cond delay="0"/>
                                          </p:stCondLst>
                                        </p:cTn>
                                        <p:tgtEl>
                                          <p:spTgt spid="22570"/>
                                        </p:tgtEl>
                                        <p:attrNameLst>
                                          <p:attrName>style.visibility</p:attrName>
                                        </p:attrNameLst>
                                      </p:cBhvr>
                                      <p:to>
                                        <p:strVal val="visible"/>
                                      </p:to>
                                    </p:set>
                                    <p:animEffect transition="in" filter="checkerboard(across)">
                                      <p:cBhvr>
                                        <p:cTn id="62" dur="500"/>
                                        <p:tgtEl>
                                          <p:spTgt spid="22570"/>
                                        </p:tgtEl>
                                      </p:cBhvr>
                                    </p:animEffect>
                                  </p:childTnLst>
                                </p:cTn>
                              </p:par>
                              <p:par>
                                <p:cTn id="63" presetID="5" presetClass="entr" presetSubtype="10" fill="hold" grpId="0" nodeType="withEffect">
                                  <p:stCondLst>
                                    <p:cond delay="0"/>
                                  </p:stCondLst>
                                  <p:childTnLst>
                                    <p:set>
                                      <p:cBhvr>
                                        <p:cTn id="64" dur="1" fill="hold">
                                          <p:stCondLst>
                                            <p:cond delay="0"/>
                                          </p:stCondLst>
                                        </p:cTn>
                                        <p:tgtEl>
                                          <p:spTgt spid="22574"/>
                                        </p:tgtEl>
                                        <p:attrNameLst>
                                          <p:attrName>style.visibility</p:attrName>
                                        </p:attrNameLst>
                                      </p:cBhvr>
                                      <p:to>
                                        <p:strVal val="visible"/>
                                      </p:to>
                                    </p:set>
                                    <p:animEffect transition="in" filter="checkerboard(across)">
                                      <p:cBhvr>
                                        <p:cTn id="65" dur="500"/>
                                        <p:tgtEl>
                                          <p:spTgt spid="22574"/>
                                        </p:tgtEl>
                                      </p:cBhvr>
                                    </p:animEffect>
                                  </p:childTnLst>
                                </p:cTn>
                              </p:par>
                              <p:par>
                                <p:cTn id="66" presetID="5" presetClass="entr" presetSubtype="10" fill="hold" grpId="0" nodeType="withEffect">
                                  <p:stCondLst>
                                    <p:cond delay="0"/>
                                  </p:stCondLst>
                                  <p:childTnLst>
                                    <p:set>
                                      <p:cBhvr>
                                        <p:cTn id="67" dur="1" fill="hold">
                                          <p:stCondLst>
                                            <p:cond delay="0"/>
                                          </p:stCondLst>
                                        </p:cTn>
                                        <p:tgtEl>
                                          <p:spTgt spid="22576"/>
                                        </p:tgtEl>
                                        <p:attrNameLst>
                                          <p:attrName>style.visibility</p:attrName>
                                        </p:attrNameLst>
                                      </p:cBhvr>
                                      <p:to>
                                        <p:strVal val="visible"/>
                                      </p:to>
                                    </p:set>
                                    <p:animEffect transition="in" filter="checkerboard(across)">
                                      <p:cBhvr>
                                        <p:cTn id="68" dur="500"/>
                                        <p:tgtEl>
                                          <p:spTgt spid="22576"/>
                                        </p:tgtEl>
                                      </p:cBhvr>
                                    </p:animEffect>
                                  </p:childTnLst>
                                </p:cTn>
                              </p:par>
                              <p:par>
                                <p:cTn id="69" presetID="5" presetClass="entr" presetSubtype="10" fill="hold" grpId="0" nodeType="withEffect">
                                  <p:stCondLst>
                                    <p:cond delay="0"/>
                                  </p:stCondLst>
                                  <p:childTnLst>
                                    <p:set>
                                      <p:cBhvr>
                                        <p:cTn id="70" dur="1" fill="hold">
                                          <p:stCondLst>
                                            <p:cond delay="0"/>
                                          </p:stCondLst>
                                        </p:cTn>
                                        <p:tgtEl>
                                          <p:spTgt spid="22579"/>
                                        </p:tgtEl>
                                        <p:attrNameLst>
                                          <p:attrName>style.visibility</p:attrName>
                                        </p:attrNameLst>
                                      </p:cBhvr>
                                      <p:to>
                                        <p:strVal val="visible"/>
                                      </p:to>
                                    </p:set>
                                    <p:animEffect transition="in" filter="checkerboard(across)">
                                      <p:cBhvr>
                                        <p:cTn id="71" dur="500"/>
                                        <p:tgtEl>
                                          <p:spTgt spid="22579"/>
                                        </p:tgtEl>
                                      </p:cBhvr>
                                    </p:animEffect>
                                  </p:childTnLst>
                                </p:cTn>
                              </p:par>
                              <p:par>
                                <p:cTn id="72" presetID="5" presetClass="entr" presetSubtype="10" fill="hold" grpId="0" nodeType="withEffect">
                                  <p:stCondLst>
                                    <p:cond delay="0"/>
                                  </p:stCondLst>
                                  <p:childTnLst>
                                    <p:set>
                                      <p:cBhvr>
                                        <p:cTn id="73" dur="1" fill="hold">
                                          <p:stCondLst>
                                            <p:cond delay="0"/>
                                          </p:stCondLst>
                                        </p:cTn>
                                        <p:tgtEl>
                                          <p:spTgt spid="22575"/>
                                        </p:tgtEl>
                                        <p:attrNameLst>
                                          <p:attrName>style.visibility</p:attrName>
                                        </p:attrNameLst>
                                      </p:cBhvr>
                                      <p:to>
                                        <p:strVal val="visible"/>
                                      </p:to>
                                    </p:set>
                                    <p:animEffect transition="in" filter="checkerboard(across)">
                                      <p:cBhvr>
                                        <p:cTn id="74" dur="500"/>
                                        <p:tgtEl>
                                          <p:spTgt spid="22575"/>
                                        </p:tgtEl>
                                      </p:cBhvr>
                                    </p:animEffect>
                                  </p:childTnLst>
                                </p:cTn>
                              </p:par>
                              <p:par>
                                <p:cTn id="75" presetID="5" presetClass="entr" presetSubtype="10" fill="hold" grpId="0" nodeType="withEffect">
                                  <p:stCondLst>
                                    <p:cond delay="0"/>
                                  </p:stCondLst>
                                  <p:childTnLst>
                                    <p:set>
                                      <p:cBhvr>
                                        <p:cTn id="76" dur="1" fill="hold">
                                          <p:stCondLst>
                                            <p:cond delay="0"/>
                                          </p:stCondLst>
                                        </p:cTn>
                                        <p:tgtEl>
                                          <p:spTgt spid="22577"/>
                                        </p:tgtEl>
                                        <p:attrNameLst>
                                          <p:attrName>style.visibility</p:attrName>
                                        </p:attrNameLst>
                                      </p:cBhvr>
                                      <p:to>
                                        <p:strVal val="visible"/>
                                      </p:to>
                                    </p:set>
                                    <p:animEffect transition="in" filter="checkerboard(across)">
                                      <p:cBhvr>
                                        <p:cTn id="77" dur="500"/>
                                        <p:tgtEl>
                                          <p:spTgt spid="22577"/>
                                        </p:tgtEl>
                                      </p:cBhvr>
                                    </p:animEffect>
                                  </p:childTnLst>
                                </p:cTn>
                              </p:par>
                              <p:par>
                                <p:cTn id="78" presetID="5" presetClass="entr" presetSubtype="10" fill="hold" grpId="0" nodeType="withEffect">
                                  <p:stCondLst>
                                    <p:cond delay="0"/>
                                  </p:stCondLst>
                                  <p:childTnLst>
                                    <p:set>
                                      <p:cBhvr>
                                        <p:cTn id="79" dur="1" fill="hold">
                                          <p:stCondLst>
                                            <p:cond delay="0"/>
                                          </p:stCondLst>
                                        </p:cTn>
                                        <p:tgtEl>
                                          <p:spTgt spid="22572"/>
                                        </p:tgtEl>
                                        <p:attrNameLst>
                                          <p:attrName>style.visibility</p:attrName>
                                        </p:attrNameLst>
                                      </p:cBhvr>
                                      <p:to>
                                        <p:strVal val="visible"/>
                                      </p:to>
                                    </p:set>
                                    <p:animEffect transition="in" filter="checkerboard(across)">
                                      <p:cBhvr>
                                        <p:cTn id="80" dur="500"/>
                                        <p:tgtEl>
                                          <p:spTgt spid="22572"/>
                                        </p:tgtEl>
                                      </p:cBhvr>
                                    </p:animEffect>
                                  </p:childTnLst>
                                </p:cTn>
                              </p:par>
                              <p:par>
                                <p:cTn id="81" presetID="5" presetClass="entr" presetSubtype="10" fill="hold" grpId="0" nodeType="withEffect">
                                  <p:stCondLst>
                                    <p:cond delay="0"/>
                                  </p:stCondLst>
                                  <p:childTnLst>
                                    <p:set>
                                      <p:cBhvr>
                                        <p:cTn id="82" dur="1" fill="hold">
                                          <p:stCondLst>
                                            <p:cond delay="0"/>
                                          </p:stCondLst>
                                        </p:cTn>
                                        <p:tgtEl>
                                          <p:spTgt spid="22573"/>
                                        </p:tgtEl>
                                        <p:attrNameLst>
                                          <p:attrName>style.visibility</p:attrName>
                                        </p:attrNameLst>
                                      </p:cBhvr>
                                      <p:to>
                                        <p:strVal val="visible"/>
                                      </p:to>
                                    </p:set>
                                    <p:animEffect transition="in" filter="checkerboard(across)">
                                      <p:cBhvr>
                                        <p:cTn id="83" dur="500"/>
                                        <p:tgtEl>
                                          <p:spTgt spid="22573"/>
                                        </p:tgtEl>
                                      </p:cBhvr>
                                    </p:animEffect>
                                  </p:childTnLst>
                                </p:cTn>
                              </p:par>
                              <p:par>
                                <p:cTn id="84" presetID="5" presetClass="entr" presetSubtype="10" fill="hold" grpId="0" nodeType="withEffect">
                                  <p:stCondLst>
                                    <p:cond delay="0"/>
                                  </p:stCondLst>
                                  <p:childTnLst>
                                    <p:set>
                                      <p:cBhvr>
                                        <p:cTn id="85" dur="1" fill="hold">
                                          <p:stCondLst>
                                            <p:cond delay="0"/>
                                          </p:stCondLst>
                                        </p:cTn>
                                        <p:tgtEl>
                                          <p:spTgt spid="22578"/>
                                        </p:tgtEl>
                                        <p:attrNameLst>
                                          <p:attrName>style.visibility</p:attrName>
                                        </p:attrNameLst>
                                      </p:cBhvr>
                                      <p:to>
                                        <p:strVal val="visible"/>
                                      </p:to>
                                    </p:set>
                                    <p:animEffect transition="in" filter="checkerboard(across)">
                                      <p:cBhvr>
                                        <p:cTn id="86" dur="500"/>
                                        <p:tgtEl>
                                          <p:spTgt spid="22578"/>
                                        </p:tgtEl>
                                      </p:cBhvr>
                                    </p:animEffect>
                                  </p:childTnLst>
                                </p:cTn>
                              </p:par>
                            </p:childTnLst>
                          </p:cTn>
                        </p:par>
                      </p:childTnLst>
                    </p:cTn>
                  </p:par>
                  <p:par>
                    <p:cTn id="87" fill="hold">
                      <p:stCondLst>
                        <p:cond delay="indefinite"/>
                      </p:stCondLst>
                      <p:childTnLst>
                        <p:par>
                          <p:cTn id="88" fill="hold">
                            <p:stCondLst>
                              <p:cond delay="0"/>
                            </p:stCondLst>
                            <p:childTnLst>
                              <p:par>
                                <p:cTn id="89" presetID="5" presetClass="entr" presetSubtype="10" fill="hold" grpId="0" nodeType="clickEffect">
                                  <p:stCondLst>
                                    <p:cond delay="0"/>
                                  </p:stCondLst>
                                  <p:childTnLst>
                                    <p:set>
                                      <p:cBhvr>
                                        <p:cTn id="90" dur="1" fill="hold">
                                          <p:stCondLst>
                                            <p:cond delay="0"/>
                                          </p:stCondLst>
                                        </p:cTn>
                                        <p:tgtEl>
                                          <p:spTgt spid="22558"/>
                                        </p:tgtEl>
                                        <p:attrNameLst>
                                          <p:attrName>style.visibility</p:attrName>
                                        </p:attrNameLst>
                                      </p:cBhvr>
                                      <p:to>
                                        <p:strVal val="visible"/>
                                      </p:to>
                                    </p:set>
                                    <p:animEffect transition="in" filter="checkerboard(across)">
                                      <p:cBhvr>
                                        <p:cTn id="91" dur="500"/>
                                        <p:tgtEl>
                                          <p:spTgt spid="22558"/>
                                        </p:tgtEl>
                                      </p:cBhvr>
                                    </p:animEffect>
                                  </p:childTnLst>
                                </p:cTn>
                              </p:par>
                              <p:par>
                                <p:cTn id="92" presetID="5" presetClass="entr" presetSubtype="10" fill="hold" grpId="0" nodeType="withEffect">
                                  <p:stCondLst>
                                    <p:cond delay="0"/>
                                  </p:stCondLst>
                                  <p:childTnLst>
                                    <p:set>
                                      <p:cBhvr>
                                        <p:cTn id="93" dur="1" fill="hold">
                                          <p:stCondLst>
                                            <p:cond delay="0"/>
                                          </p:stCondLst>
                                        </p:cTn>
                                        <p:tgtEl>
                                          <p:spTgt spid="22584"/>
                                        </p:tgtEl>
                                        <p:attrNameLst>
                                          <p:attrName>style.visibility</p:attrName>
                                        </p:attrNameLst>
                                      </p:cBhvr>
                                      <p:to>
                                        <p:strVal val="visible"/>
                                      </p:to>
                                    </p:set>
                                    <p:animEffect transition="in" filter="checkerboard(across)">
                                      <p:cBhvr>
                                        <p:cTn id="94" dur="500"/>
                                        <p:tgtEl>
                                          <p:spTgt spid="22584"/>
                                        </p:tgtEl>
                                      </p:cBhvr>
                                    </p:animEffect>
                                  </p:childTnLst>
                                </p:cTn>
                              </p:par>
                            </p:childTnLst>
                          </p:cTn>
                        </p:par>
                      </p:childTnLst>
                    </p:cTn>
                  </p:par>
                  <p:par>
                    <p:cTn id="95" fill="hold">
                      <p:stCondLst>
                        <p:cond delay="indefinite"/>
                      </p:stCondLst>
                      <p:childTnLst>
                        <p:par>
                          <p:cTn id="96" fill="hold">
                            <p:stCondLst>
                              <p:cond delay="0"/>
                            </p:stCondLst>
                            <p:childTnLst>
                              <p:par>
                                <p:cTn id="97" presetID="5" presetClass="entr" presetSubtype="10" fill="hold" grpId="0" nodeType="clickEffect">
                                  <p:stCondLst>
                                    <p:cond delay="0"/>
                                  </p:stCondLst>
                                  <p:childTnLst>
                                    <p:set>
                                      <p:cBhvr>
                                        <p:cTn id="98" dur="1" fill="hold">
                                          <p:stCondLst>
                                            <p:cond delay="0"/>
                                          </p:stCondLst>
                                        </p:cTn>
                                        <p:tgtEl>
                                          <p:spTgt spid="22553"/>
                                        </p:tgtEl>
                                        <p:attrNameLst>
                                          <p:attrName>style.visibility</p:attrName>
                                        </p:attrNameLst>
                                      </p:cBhvr>
                                      <p:to>
                                        <p:strVal val="visible"/>
                                      </p:to>
                                    </p:set>
                                    <p:animEffect transition="in" filter="checkerboard(across)">
                                      <p:cBhvr>
                                        <p:cTn id="99" dur="500"/>
                                        <p:tgtEl>
                                          <p:spTgt spid="22553"/>
                                        </p:tgtEl>
                                      </p:cBhvr>
                                    </p:animEffect>
                                  </p:childTnLst>
                                </p:cTn>
                              </p:par>
                              <p:par>
                                <p:cTn id="100" presetID="5" presetClass="entr" presetSubtype="10" fill="hold" grpId="0" nodeType="withEffect">
                                  <p:stCondLst>
                                    <p:cond delay="0"/>
                                  </p:stCondLst>
                                  <p:childTnLst>
                                    <p:set>
                                      <p:cBhvr>
                                        <p:cTn id="101" dur="1" fill="hold">
                                          <p:stCondLst>
                                            <p:cond delay="0"/>
                                          </p:stCondLst>
                                        </p:cTn>
                                        <p:tgtEl>
                                          <p:spTgt spid="22567"/>
                                        </p:tgtEl>
                                        <p:attrNameLst>
                                          <p:attrName>style.visibility</p:attrName>
                                        </p:attrNameLst>
                                      </p:cBhvr>
                                      <p:to>
                                        <p:strVal val="visible"/>
                                      </p:to>
                                    </p:set>
                                    <p:animEffect transition="in" filter="checkerboard(across)">
                                      <p:cBhvr>
                                        <p:cTn id="102" dur="500"/>
                                        <p:tgtEl>
                                          <p:spTgt spid="22567"/>
                                        </p:tgtEl>
                                      </p:cBhvr>
                                    </p:animEffect>
                                  </p:childTnLst>
                                </p:cTn>
                              </p:par>
                              <p:par>
                                <p:cTn id="103" presetID="5" presetClass="entr" presetSubtype="10" fill="hold" grpId="0" nodeType="withEffect">
                                  <p:stCondLst>
                                    <p:cond delay="0"/>
                                  </p:stCondLst>
                                  <p:childTnLst>
                                    <p:set>
                                      <p:cBhvr>
                                        <p:cTn id="104" dur="1" fill="hold">
                                          <p:stCondLst>
                                            <p:cond delay="0"/>
                                          </p:stCondLst>
                                        </p:cTn>
                                        <p:tgtEl>
                                          <p:spTgt spid="22568"/>
                                        </p:tgtEl>
                                        <p:attrNameLst>
                                          <p:attrName>style.visibility</p:attrName>
                                        </p:attrNameLst>
                                      </p:cBhvr>
                                      <p:to>
                                        <p:strVal val="visible"/>
                                      </p:to>
                                    </p:set>
                                    <p:animEffect transition="in" filter="checkerboard(across)">
                                      <p:cBhvr>
                                        <p:cTn id="105" dur="500"/>
                                        <p:tgtEl>
                                          <p:spTgt spid="22568"/>
                                        </p:tgtEl>
                                      </p:cBhvr>
                                    </p:animEffect>
                                  </p:childTnLst>
                                </p:cTn>
                              </p:par>
                            </p:childTnLst>
                          </p:cTn>
                        </p:par>
                      </p:childTnLst>
                    </p:cTn>
                  </p:par>
                  <p:par>
                    <p:cTn id="106" fill="hold">
                      <p:stCondLst>
                        <p:cond delay="indefinite"/>
                      </p:stCondLst>
                      <p:childTnLst>
                        <p:par>
                          <p:cTn id="107" fill="hold">
                            <p:stCondLst>
                              <p:cond delay="0"/>
                            </p:stCondLst>
                            <p:childTnLst>
                              <p:par>
                                <p:cTn id="108" presetID="5" presetClass="entr" presetSubtype="10" fill="hold" grpId="0" nodeType="clickEffect">
                                  <p:stCondLst>
                                    <p:cond delay="0"/>
                                  </p:stCondLst>
                                  <p:childTnLst>
                                    <p:set>
                                      <p:cBhvr>
                                        <p:cTn id="109" dur="1" fill="hold">
                                          <p:stCondLst>
                                            <p:cond delay="0"/>
                                          </p:stCondLst>
                                        </p:cTn>
                                        <p:tgtEl>
                                          <p:spTgt spid="22586"/>
                                        </p:tgtEl>
                                        <p:attrNameLst>
                                          <p:attrName>style.visibility</p:attrName>
                                        </p:attrNameLst>
                                      </p:cBhvr>
                                      <p:to>
                                        <p:strVal val="visible"/>
                                      </p:to>
                                    </p:set>
                                    <p:animEffect transition="in" filter="checkerboard(across)">
                                      <p:cBhvr>
                                        <p:cTn id="110" dur="500"/>
                                        <p:tgtEl>
                                          <p:spTgt spid="22586"/>
                                        </p:tgtEl>
                                      </p:cBhvr>
                                    </p:animEffect>
                                  </p:childTnLst>
                                </p:cTn>
                              </p:par>
                              <p:par>
                                <p:cTn id="111" presetID="5" presetClass="entr" presetSubtype="10" fill="hold" grpId="0" nodeType="withEffect">
                                  <p:stCondLst>
                                    <p:cond delay="0"/>
                                  </p:stCondLst>
                                  <p:childTnLst>
                                    <p:set>
                                      <p:cBhvr>
                                        <p:cTn id="112" dur="1" fill="hold">
                                          <p:stCondLst>
                                            <p:cond delay="0"/>
                                          </p:stCondLst>
                                        </p:cTn>
                                        <p:tgtEl>
                                          <p:spTgt spid="22599"/>
                                        </p:tgtEl>
                                        <p:attrNameLst>
                                          <p:attrName>style.visibility</p:attrName>
                                        </p:attrNameLst>
                                      </p:cBhvr>
                                      <p:to>
                                        <p:strVal val="visible"/>
                                      </p:to>
                                    </p:set>
                                    <p:animEffect transition="in" filter="checkerboard(across)">
                                      <p:cBhvr>
                                        <p:cTn id="113" dur="500"/>
                                        <p:tgtEl>
                                          <p:spTgt spid="22599"/>
                                        </p:tgtEl>
                                      </p:cBhvr>
                                    </p:animEffect>
                                  </p:childTnLst>
                                </p:cTn>
                              </p:par>
                              <p:par>
                                <p:cTn id="114" presetID="5" presetClass="entr" presetSubtype="10" fill="hold" grpId="0" nodeType="withEffect">
                                  <p:stCondLst>
                                    <p:cond delay="0"/>
                                  </p:stCondLst>
                                  <p:childTnLst>
                                    <p:set>
                                      <p:cBhvr>
                                        <p:cTn id="115" dur="1" fill="hold">
                                          <p:stCondLst>
                                            <p:cond delay="0"/>
                                          </p:stCondLst>
                                        </p:cTn>
                                        <p:tgtEl>
                                          <p:spTgt spid="22598"/>
                                        </p:tgtEl>
                                        <p:attrNameLst>
                                          <p:attrName>style.visibility</p:attrName>
                                        </p:attrNameLst>
                                      </p:cBhvr>
                                      <p:to>
                                        <p:strVal val="visible"/>
                                      </p:to>
                                    </p:set>
                                    <p:animEffect transition="in" filter="checkerboard(across)">
                                      <p:cBhvr>
                                        <p:cTn id="116" dur="500"/>
                                        <p:tgtEl>
                                          <p:spTgt spid="22598"/>
                                        </p:tgtEl>
                                      </p:cBhvr>
                                    </p:animEffect>
                                  </p:childTnLst>
                                </p:cTn>
                              </p:par>
                              <p:par>
                                <p:cTn id="117" presetID="5" presetClass="entr" presetSubtype="10" fill="hold" grpId="0" nodeType="withEffect">
                                  <p:stCondLst>
                                    <p:cond delay="0"/>
                                  </p:stCondLst>
                                  <p:childTnLst>
                                    <p:set>
                                      <p:cBhvr>
                                        <p:cTn id="118" dur="1" fill="hold">
                                          <p:stCondLst>
                                            <p:cond delay="0"/>
                                          </p:stCondLst>
                                        </p:cTn>
                                        <p:tgtEl>
                                          <p:spTgt spid="22587"/>
                                        </p:tgtEl>
                                        <p:attrNameLst>
                                          <p:attrName>style.visibility</p:attrName>
                                        </p:attrNameLst>
                                      </p:cBhvr>
                                      <p:to>
                                        <p:strVal val="visible"/>
                                      </p:to>
                                    </p:set>
                                    <p:animEffect transition="in" filter="checkerboard(across)">
                                      <p:cBhvr>
                                        <p:cTn id="119" dur="500"/>
                                        <p:tgtEl>
                                          <p:spTgt spid="22587"/>
                                        </p:tgtEl>
                                      </p:cBhvr>
                                    </p:animEffect>
                                  </p:childTnLst>
                                </p:cTn>
                              </p:par>
                              <p:par>
                                <p:cTn id="120" presetID="5" presetClass="entr" presetSubtype="10" fill="hold" grpId="0" nodeType="withEffect">
                                  <p:stCondLst>
                                    <p:cond delay="0"/>
                                  </p:stCondLst>
                                  <p:childTnLst>
                                    <p:set>
                                      <p:cBhvr>
                                        <p:cTn id="121" dur="1" fill="hold">
                                          <p:stCondLst>
                                            <p:cond delay="0"/>
                                          </p:stCondLst>
                                        </p:cTn>
                                        <p:tgtEl>
                                          <p:spTgt spid="22600"/>
                                        </p:tgtEl>
                                        <p:attrNameLst>
                                          <p:attrName>style.visibility</p:attrName>
                                        </p:attrNameLst>
                                      </p:cBhvr>
                                      <p:to>
                                        <p:strVal val="visible"/>
                                      </p:to>
                                    </p:set>
                                    <p:animEffect transition="in" filter="checkerboard(across)">
                                      <p:cBhvr>
                                        <p:cTn id="122" dur="500"/>
                                        <p:tgtEl>
                                          <p:spTgt spid="22600"/>
                                        </p:tgtEl>
                                      </p:cBhvr>
                                    </p:animEffect>
                                  </p:childTnLst>
                                </p:cTn>
                              </p:par>
                              <p:par>
                                <p:cTn id="123" presetID="5" presetClass="entr" presetSubtype="10" fill="hold" grpId="0" nodeType="withEffect">
                                  <p:stCondLst>
                                    <p:cond delay="0"/>
                                  </p:stCondLst>
                                  <p:childTnLst>
                                    <p:set>
                                      <p:cBhvr>
                                        <p:cTn id="124" dur="1" fill="hold">
                                          <p:stCondLst>
                                            <p:cond delay="0"/>
                                          </p:stCondLst>
                                        </p:cTn>
                                        <p:tgtEl>
                                          <p:spTgt spid="22597"/>
                                        </p:tgtEl>
                                        <p:attrNameLst>
                                          <p:attrName>style.visibility</p:attrName>
                                        </p:attrNameLst>
                                      </p:cBhvr>
                                      <p:to>
                                        <p:strVal val="visible"/>
                                      </p:to>
                                    </p:set>
                                    <p:animEffect transition="in" filter="checkerboard(across)">
                                      <p:cBhvr>
                                        <p:cTn id="125" dur="500"/>
                                        <p:tgtEl>
                                          <p:spTgt spid="22597"/>
                                        </p:tgtEl>
                                      </p:cBhvr>
                                    </p:animEffect>
                                  </p:childTnLst>
                                </p:cTn>
                              </p:par>
                              <p:par>
                                <p:cTn id="126" presetID="5" presetClass="entr" presetSubtype="10" fill="hold" grpId="0" nodeType="withEffect">
                                  <p:stCondLst>
                                    <p:cond delay="0"/>
                                  </p:stCondLst>
                                  <p:childTnLst>
                                    <p:set>
                                      <p:cBhvr>
                                        <p:cTn id="127" dur="1" fill="hold">
                                          <p:stCondLst>
                                            <p:cond delay="0"/>
                                          </p:stCondLst>
                                        </p:cTn>
                                        <p:tgtEl>
                                          <p:spTgt spid="22585"/>
                                        </p:tgtEl>
                                        <p:attrNameLst>
                                          <p:attrName>style.visibility</p:attrName>
                                        </p:attrNameLst>
                                      </p:cBhvr>
                                      <p:to>
                                        <p:strVal val="visible"/>
                                      </p:to>
                                    </p:set>
                                    <p:animEffect transition="in" filter="checkerboard(across)">
                                      <p:cBhvr>
                                        <p:cTn id="128" dur="500"/>
                                        <p:tgtEl>
                                          <p:spTgt spid="22585"/>
                                        </p:tgtEl>
                                      </p:cBhvr>
                                    </p:animEffect>
                                  </p:childTnLst>
                                </p:cTn>
                              </p:par>
                              <p:par>
                                <p:cTn id="129" presetID="5" presetClass="entr" presetSubtype="10" fill="hold" grpId="0" nodeType="withEffect">
                                  <p:stCondLst>
                                    <p:cond delay="0"/>
                                  </p:stCondLst>
                                  <p:childTnLst>
                                    <p:set>
                                      <p:cBhvr>
                                        <p:cTn id="130" dur="1" fill="hold">
                                          <p:stCondLst>
                                            <p:cond delay="0"/>
                                          </p:stCondLst>
                                        </p:cTn>
                                        <p:tgtEl>
                                          <p:spTgt spid="22601"/>
                                        </p:tgtEl>
                                        <p:attrNameLst>
                                          <p:attrName>style.visibility</p:attrName>
                                        </p:attrNameLst>
                                      </p:cBhvr>
                                      <p:to>
                                        <p:strVal val="visible"/>
                                      </p:to>
                                    </p:set>
                                    <p:animEffect transition="in" filter="checkerboard(across)">
                                      <p:cBhvr>
                                        <p:cTn id="131" dur="500"/>
                                        <p:tgtEl>
                                          <p:spTgt spid="22601"/>
                                        </p:tgtEl>
                                      </p:cBhvr>
                                    </p:animEffect>
                                  </p:childTnLst>
                                </p:cTn>
                              </p:par>
                              <p:par>
                                <p:cTn id="132" presetID="5" presetClass="entr" presetSubtype="10" fill="hold" grpId="0" nodeType="withEffect">
                                  <p:stCondLst>
                                    <p:cond delay="0"/>
                                  </p:stCondLst>
                                  <p:childTnLst>
                                    <p:set>
                                      <p:cBhvr>
                                        <p:cTn id="133" dur="1" fill="hold">
                                          <p:stCondLst>
                                            <p:cond delay="0"/>
                                          </p:stCondLst>
                                        </p:cTn>
                                        <p:tgtEl>
                                          <p:spTgt spid="22596"/>
                                        </p:tgtEl>
                                        <p:attrNameLst>
                                          <p:attrName>style.visibility</p:attrName>
                                        </p:attrNameLst>
                                      </p:cBhvr>
                                      <p:to>
                                        <p:strVal val="visible"/>
                                      </p:to>
                                    </p:set>
                                    <p:animEffect transition="in" filter="checkerboard(across)">
                                      <p:cBhvr>
                                        <p:cTn id="134" dur="500"/>
                                        <p:tgtEl>
                                          <p:spTgt spid="22596"/>
                                        </p:tgtEl>
                                      </p:cBhvr>
                                    </p:animEffect>
                                  </p:childTnLst>
                                </p:cTn>
                              </p:par>
                              <p:par>
                                <p:cTn id="135" presetID="5" presetClass="entr" presetSubtype="10" fill="hold" grpId="0" nodeType="withEffect">
                                  <p:stCondLst>
                                    <p:cond delay="0"/>
                                  </p:stCondLst>
                                  <p:childTnLst>
                                    <p:set>
                                      <p:cBhvr>
                                        <p:cTn id="136" dur="1" fill="hold">
                                          <p:stCondLst>
                                            <p:cond delay="0"/>
                                          </p:stCondLst>
                                        </p:cTn>
                                        <p:tgtEl>
                                          <p:spTgt spid="22589"/>
                                        </p:tgtEl>
                                        <p:attrNameLst>
                                          <p:attrName>style.visibility</p:attrName>
                                        </p:attrNameLst>
                                      </p:cBhvr>
                                      <p:to>
                                        <p:strVal val="visible"/>
                                      </p:to>
                                    </p:set>
                                    <p:animEffect transition="in" filter="checkerboard(across)">
                                      <p:cBhvr>
                                        <p:cTn id="137" dur="500"/>
                                        <p:tgtEl>
                                          <p:spTgt spid="22589"/>
                                        </p:tgtEl>
                                      </p:cBhvr>
                                    </p:animEffect>
                                  </p:childTnLst>
                                </p:cTn>
                              </p:par>
                              <p:par>
                                <p:cTn id="138" presetID="5" presetClass="entr" presetSubtype="10" fill="hold" grpId="0" nodeType="withEffect">
                                  <p:stCondLst>
                                    <p:cond delay="0"/>
                                  </p:stCondLst>
                                  <p:childTnLst>
                                    <p:set>
                                      <p:cBhvr>
                                        <p:cTn id="139" dur="1" fill="hold">
                                          <p:stCondLst>
                                            <p:cond delay="0"/>
                                          </p:stCondLst>
                                        </p:cTn>
                                        <p:tgtEl>
                                          <p:spTgt spid="22588"/>
                                        </p:tgtEl>
                                        <p:attrNameLst>
                                          <p:attrName>style.visibility</p:attrName>
                                        </p:attrNameLst>
                                      </p:cBhvr>
                                      <p:to>
                                        <p:strVal val="visible"/>
                                      </p:to>
                                    </p:set>
                                    <p:animEffect transition="in" filter="checkerboard(across)">
                                      <p:cBhvr>
                                        <p:cTn id="140" dur="500"/>
                                        <p:tgtEl>
                                          <p:spTgt spid="22588"/>
                                        </p:tgtEl>
                                      </p:cBhvr>
                                    </p:animEffect>
                                  </p:childTnLst>
                                </p:cTn>
                              </p:par>
                              <p:par>
                                <p:cTn id="141" presetID="5" presetClass="entr" presetSubtype="10" fill="hold" grpId="0" nodeType="withEffect">
                                  <p:stCondLst>
                                    <p:cond delay="0"/>
                                  </p:stCondLst>
                                  <p:childTnLst>
                                    <p:set>
                                      <p:cBhvr>
                                        <p:cTn id="142" dur="1" fill="hold">
                                          <p:stCondLst>
                                            <p:cond delay="0"/>
                                          </p:stCondLst>
                                        </p:cTn>
                                        <p:tgtEl>
                                          <p:spTgt spid="22590"/>
                                        </p:tgtEl>
                                        <p:attrNameLst>
                                          <p:attrName>style.visibility</p:attrName>
                                        </p:attrNameLst>
                                      </p:cBhvr>
                                      <p:to>
                                        <p:strVal val="visible"/>
                                      </p:to>
                                    </p:set>
                                    <p:animEffect transition="in" filter="checkerboard(across)">
                                      <p:cBhvr>
                                        <p:cTn id="143" dur="500"/>
                                        <p:tgtEl>
                                          <p:spTgt spid="22590"/>
                                        </p:tgtEl>
                                      </p:cBhvr>
                                    </p:animEffect>
                                  </p:childTnLst>
                                </p:cTn>
                              </p:par>
                              <p:par>
                                <p:cTn id="144" presetID="5" presetClass="entr" presetSubtype="10" fill="hold" grpId="0" nodeType="withEffect">
                                  <p:stCondLst>
                                    <p:cond delay="0"/>
                                  </p:stCondLst>
                                  <p:childTnLst>
                                    <p:set>
                                      <p:cBhvr>
                                        <p:cTn id="145" dur="1" fill="hold">
                                          <p:stCondLst>
                                            <p:cond delay="0"/>
                                          </p:stCondLst>
                                        </p:cTn>
                                        <p:tgtEl>
                                          <p:spTgt spid="22592"/>
                                        </p:tgtEl>
                                        <p:attrNameLst>
                                          <p:attrName>style.visibility</p:attrName>
                                        </p:attrNameLst>
                                      </p:cBhvr>
                                      <p:to>
                                        <p:strVal val="visible"/>
                                      </p:to>
                                    </p:set>
                                    <p:animEffect transition="in" filter="checkerboard(across)">
                                      <p:cBhvr>
                                        <p:cTn id="146" dur="500"/>
                                        <p:tgtEl>
                                          <p:spTgt spid="22592"/>
                                        </p:tgtEl>
                                      </p:cBhvr>
                                    </p:animEffect>
                                  </p:childTnLst>
                                </p:cTn>
                              </p:par>
                              <p:par>
                                <p:cTn id="147" presetID="5" presetClass="entr" presetSubtype="10" fill="hold" grpId="0" nodeType="withEffect">
                                  <p:stCondLst>
                                    <p:cond delay="0"/>
                                  </p:stCondLst>
                                  <p:childTnLst>
                                    <p:set>
                                      <p:cBhvr>
                                        <p:cTn id="148" dur="1" fill="hold">
                                          <p:stCondLst>
                                            <p:cond delay="0"/>
                                          </p:stCondLst>
                                        </p:cTn>
                                        <p:tgtEl>
                                          <p:spTgt spid="22594"/>
                                        </p:tgtEl>
                                        <p:attrNameLst>
                                          <p:attrName>style.visibility</p:attrName>
                                        </p:attrNameLst>
                                      </p:cBhvr>
                                      <p:to>
                                        <p:strVal val="visible"/>
                                      </p:to>
                                    </p:set>
                                    <p:animEffect transition="in" filter="checkerboard(across)">
                                      <p:cBhvr>
                                        <p:cTn id="149" dur="500"/>
                                        <p:tgtEl>
                                          <p:spTgt spid="22594"/>
                                        </p:tgtEl>
                                      </p:cBhvr>
                                    </p:animEffect>
                                  </p:childTnLst>
                                </p:cTn>
                              </p:par>
                              <p:par>
                                <p:cTn id="150" presetID="5" presetClass="entr" presetSubtype="10" fill="hold" grpId="0" nodeType="withEffect">
                                  <p:stCondLst>
                                    <p:cond delay="0"/>
                                  </p:stCondLst>
                                  <p:childTnLst>
                                    <p:set>
                                      <p:cBhvr>
                                        <p:cTn id="151" dur="1" fill="hold">
                                          <p:stCondLst>
                                            <p:cond delay="0"/>
                                          </p:stCondLst>
                                        </p:cTn>
                                        <p:tgtEl>
                                          <p:spTgt spid="22593"/>
                                        </p:tgtEl>
                                        <p:attrNameLst>
                                          <p:attrName>style.visibility</p:attrName>
                                        </p:attrNameLst>
                                      </p:cBhvr>
                                      <p:to>
                                        <p:strVal val="visible"/>
                                      </p:to>
                                    </p:set>
                                    <p:animEffect transition="in" filter="checkerboard(across)">
                                      <p:cBhvr>
                                        <p:cTn id="152" dur="500"/>
                                        <p:tgtEl>
                                          <p:spTgt spid="22593"/>
                                        </p:tgtEl>
                                      </p:cBhvr>
                                    </p:animEffect>
                                  </p:childTnLst>
                                </p:cTn>
                              </p:par>
                              <p:par>
                                <p:cTn id="153" presetID="5" presetClass="entr" presetSubtype="10" fill="hold" grpId="0" nodeType="withEffect">
                                  <p:stCondLst>
                                    <p:cond delay="0"/>
                                  </p:stCondLst>
                                  <p:childTnLst>
                                    <p:set>
                                      <p:cBhvr>
                                        <p:cTn id="154" dur="1" fill="hold">
                                          <p:stCondLst>
                                            <p:cond delay="0"/>
                                          </p:stCondLst>
                                        </p:cTn>
                                        <p:tgtEl>
                                          <p:spTgt spid="22591"/>
                                        </p:tgtEl>
                                        <p:attrNameLst>
                                          <p:attrName>style.visibility</p:attrName>
                                        </p:attrNameLst>
                                      </p:cBhvr>
                                      <p:to>
                                        <p:strVal val="visible"/>
                                      </p:to>
                                    </p:set>
                                    <p:animEffect transition="in" filter="checkerboard(across)">
                                      <p:cBhvr>
                                        <p:cTn id="155" dur="500"/>
                                        <p:tgtEl>
                                          <p:spTgt spid="22591"/>
                                        </p:tgtEl>
                                      </p:cBhvr>
                                    </p:animEffect>
                                  </p:childTnLst>
                                </p:cTn>
                              </p:par>
                              <p:par>
                                <p:cTn id="156" presetID="5" presetClass="entr" presetSubtype="10" fill="hold" grpId="0" nodeType="withEffect">
                                  <p:stCondLst>
                                    <p:cond delay="0"/>
                                  </p:stCondLst>
                                  <p:childTnLst>
                                    <p:set>
                                      <p:cBhvr>
                                        <p:cTn id="157" dur="1" fill="hold">
                                          <p:stCondLst>
                                            <p:cond delay="0"/>
                                          </p:stCondLst>
                                        </p:cTn>
                                        <p:tgtEl>
                                          <p:spTgt spid="22595"/>
                                        </p:tgtEl>
                                        <p:attrNameLst>
                                          <p:attrName>style.visibility</p:attrName>
                                        </p:attrNameLst>
                                      </p:cBhvr>
                                      <p:to>
                                        <p:strVal val="visible"/>
                                      </p:to>
                                    </p:set>
                                    <p:animEffect transition="in" filter="checkerboard(across)">
                                      <p:cBhvr>
                                        <p:cTn id="158" dur="500"/>
                                        <p:tgtEl>
                                          <p:spTgt spid="225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nimBg="1"/>
      <p:bldP spid="22531" grpId="0" animBg="1"/>
      <p:bldP spid="22533" grpId="0" animBg="1"/>
      <p:bldP spid="22534" grpId="0" animBg="1"/>
      <p:bldP spid="22539" grpId="0"/>
      <p:bldP spid="22550" grpId="0" animBg="1"/>
      <p:bldP spid="22551" grpId="0"/>
      <p:bldP spid="22552" grpId="0" animBg="1"/>
      <p:bldP spid="22553" grpId="0"/>
      <p:bldP spid="22555" grpId="0" animBg="1"/>
      <p:bldP spid="22558" grpId="0" animBg="1"/>
      <p:bldP spid="22561" grpId="0"/>
      <p:bldP spid="22566" grpId="0" animBg="1"/>
      <p:bldP spid="22567" grpId="0" animBg="1"/>
      <p:bldP spid="22568" grpId="0" animBg="1"/>
      <p:bldP spid="22569" grpId="0" animBg="1"/>
      <p:bldP spid="22570" grpId="0" animBg="1"/>
      <p:bldP spid="22571" grpId="0" animBg="1"/>
      <p:bldP spid="22572" grpId="0" animBg="1"/>
      <p:bldP spid="22573" grpId="0" animBg="1"/>
      <p:bldP spid="22574" grpId="0" animBg="1"/>
      <p:bldP spid="22575" grpId="0" animBg="1"/>
      <p:bldP spid="22576" grpId="0" animBg="1"/>
      <p:bldP spid="22577" grpId="0"/>
      <p:bldP spid="22578" grpId="0"/>
      <p:bldP spid="22579" grpId="0"/>
      <p:bldP spid="22584" grpId="0" animBg="1"/>
      <p:bldP spid="22585" grpId="0"/>
      <p:bldP spid="22586" grpId="0"/>
      <p:bldP spid="22587" grpId="0"/>
      <p:bldP spid="22588" grpId="0"/>
      <p:bldP spid="22589" grpId="0" animBg="1"/>
      <p:bldP spid="22590" grpId="0" animBg="1"/>
      <p:bldP spid="22591" grpId="0"/>
      <p:bldP spid="22592" grpId="0"/>
      <p:bldP spid="22593" grpId="0" animBg="1"/>
      <p:bldP spid="22594" grpId="0" animBg="1"/>
      <p:bldP spid="22595" grpId="0" animBg="1"/>
      <p:bldP spid="22596" grpId="0" animBg="1"/>
      <p:bldP spid="22597" grpId="0" animBg="1"/>
      <p:bldP spid="22598" grpId="0" animBg="1"/>
      <p:bldP spid="22599" grpId="0" animBg="1"/>
      <p:bldP spid="22600" grpId="0" animBg="1"/>
      <p:bldP spid="2260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6" name="Text Box 3"/>
          <p:cNvSpPr txBox="1">
            <a:spLocks noChangeArrowheads="1"/>
          </p:cNvSpPr>
          <p:nvPr/>
        </p:nvSpPr>
        <p:spPr bwMode="auto">
          <a:xfrm rot="16200000">
            <a:off x="-523875" y="1874837"/>
            <a:ext cx="1927225" cy="457200"/>
          </a:xfrm>
          <a:prstGeom prst="rect">
            <a:avLst/>
          </a:prstGeom>
          <a:noFill/>
          <a:ln w="12700">
            <a:noFill/>
            <a:miter lim="800000"/>
            <a:headEnd/>
            <a:tailEnd/>
          </a:ln>
        </p:spPr>
        <p:txBody>
          <a:bodyPr wrap="none" anchor="ctr">
            <a:spAutoFit/>
          </a:bodyPr>
          <a:lstStyle/>
          <a:p>
            <a:pPr algn="ctr"/>
            <a:r>
              <a:rPr lang="cs-CZ" sz="2400" b="1"/>
              <a:t>ADH</a:t>
            </a:r>
            <a:r>
              <a:rPr lang="cs-CZ" sz="2400"/>
              <a:t> [pg/ml] </a:t>
            </a:r>
          </a:p>
        </p:txBody>
      </p:sp>
      <p:sp>
        <p:nvSpPr>
          <p:cNvPr id="23557" name="Line 4"/>
          <p:cNvSpPr>
            <a:spLocks noChangeShapeType="1"/>
          </p:cNvSpPr>
          <p:nvPr/>
        </p:nvSpPr>
        <p:spPr bwMode="auto">
          <a:xfrm>
            <a:off x="976313" y="5103813"/>
            <a:ext cx="6275388" cy="1588"/>
          </a:xfrm>
          <a:prstGeom prst="line">
            <a:avLst/>
          </a:prstGeom>
          <a:noFill/>
          <a:ln w="28575">
            <a:solidFill>
              <a:schemeClr val="tx1"/>
            </a:solidFill>
            <a:round/>
            <a:headEnd/>
            <a:tailEnd/>
          </a:ln>
        </p:spPr>
        <p:txBody>
          <a:bodyPr wrap="none" anchor="ctr"/>
          <a:lstStyle/>
          <a:p>
            <a:endParaRPr lang="cs-CZ"/>
          </a:p>
        </p:txBody>
      </p:sp>
      <p:sp>
        <p:nvSpPr>
          <p:cNvPr id="23558" name="Line 5"/>
          <p:cNvSpPr>
            <a:spLocks noChangeShapeType="1"/>
          </p:cNvSpPr>
          <p:nvPr/>
        </p:nvSpPr>
        <p:spPr bwMode="auto">
          <a:xfrm flipV="1">
            <a:off x="1684338" y="4918075"/>
            <a:ext cx="0" cy="185738"/>
          </a:xfrm>
          <a:prstGeom prst="line">
            <a:avLst/>
          </a:prstGeom>
          <a:noFill/>
          <a:ln w="12700">
            <a:solidFill>
              <a:schemeClr val="tx1"/>
            </a:solidFill>
            <a:round/>
            <a:headEnd/>
            <a:tailEnd/>
          </a:ln>
        </p:spPr>
        <p:txBody>
          <a:bodyPr wrap="none" anchor="ctr"/>
          <a:lstStyle/>
          <a:p>
            <a:endParaRPr lang="cs-CZ"/>
          </a:p>
        </p:txBody>
      </p:sp>
      <p:sp>
        <p:nvSpPr>
          <p:cNvPr id="23559" name="Line 6"/>
          <p:cNvSpPr>
            <a:spLocks noChangeShapeType="1"/>
          </p:cNvSpPr>
          <p:nvPr/>
        </p:nvSpPr>
        <p:spPr bwMode="auto">
          <a:xfrm flipV="1">
            <a:off x="2352676" y="4919663"/>
            <a:ext cx="0" cy="185738"/>
          </a:xfrm>
          <a:prstGeom prst="line">
            <a:avLst/>
          </a:prstGeom>
          <a:noFill/>
          <a:ln w="12700">
            <a:solidFill>
              <a:schemeClr val="tx1"/>
            </a:solidFill>
            <a:round/>
            <a:headEnd/>
            <a:tailEnd/>
          </a:ln>
        </p:spPr>
        <p:txBody>
          <a:bodyPr wrap="none" anchor="ctr"/>
          <a:lstStyle/>
          <a:p>
            <a:endParaRPr lang="cs-CZ"/>
          </a:p>
        </p:txBody>
      </p:sp>
      <p:sp>
        <p:nvSpPr>
          <p:cNvPr id="23560" name="Line 7"/>
          <p:cNvSpPr>
            <a:spLocks noChangeShapeType="1"/>
          </p:cNvSpPr>
          <p:nvPr/>
        </p:nvSpPr>
        <p:spPr bwMode="auto">
          <a:xfrm flipV="1">
            <a:off x="3021013" y="4919663"/>
            <a:ext cx="0" cy="185738"/>
          </a:xfrm>
          <a:prstGeom prst="line">
            <a:avLst/>
          </a:prstGeom>
          <a:noFill/>
          <a:ln w="12700">
            <a:solidFill>
              <a:schemeClr val="tx1"/>
            </a:solidFill>
            <a:round/>
            <a:headEnd/>
            <a:tailEnd/>
          </a:ln>
        </p:spPr>
        <p:txBody>
          <a:bodyPr wrap="none" anchor="ctr"/>
          <a:lstStyle/>
          <a:p>
            <a:endParaRPr lang="cs-CZ"/>
          </a:p>
        </p:txBody>
      </p:sp>
      <p:sp>
        <p:nvSpPr>
          <p:cNvPr id="23561" name="Line 8"/>
          <p:cNvSpPr>
            <a:spLocks noChangeShapeType="1"/>
          </p:cNvSpPr>
          <p:nvPr/>
        </p:nvSpPr>
        <p:spPr bwMode="auto">
          <a:xfrm flipV="1">
            <a:off x="3689351" y="4918075"/>
            <a:ext cx="0" cy="185738"/>
          </a:xfrm>
          <a:prstGeom prst="line">
            <a:avLst/>
          </a:prstGeom>
          <a:noFill/>
          <a:ln w="12700">
            <a:solidFill>
              <a:schemeClr val="tx1"/>
            </a:solidFill>
            <a:round/>
            <a:headEnd/>
            <a:tailEnd/>
          </a:ln>
        </p:spPr>
        <p:txBody>
          <a:bodyPr wrap="none" anchor="ctr"/>
          <a:lstStyle/>
          <a:p>
            <a:endParaRPr lang="cs-CZ"/>
          </a:p>
        </p:txBody>
      </p:sp>
      <p:sp>
        <p:nvSpPr>
          <p:cNvPr id="23562" name="Line 9"/>
          <p:cNvSpPr>
            <a:spLocks noChangeShapeType="1"/>
          </p:cNvSpPr>
          <p:nvPr/>
        </p:nvSpPr>
        <p:spPr bwMode="auto">
          <a:xfrm flipV="1">
            <a:off x="4359276" y="4918075"/>
            <a:ext cx="0" cy="185738"/>
          </a:xfrm>
          <a:prstGeom prst="line">
            <a:avLst/>
          </a:prstGeom>
          <a:noFill/>
          <a:ln w="12700">
            <a:solidFill>
              <a:schemeClr val="tx1"/>
            </a:solidFill>
            <a:round/>
            <a:headEnd/>
            <a:tailEnd/>
          </a:ln>
        </p:spPr>
        <p:txBody>
          <a:bodyPr wrap="none" anchor="ctr"/>
          <a:lstStyle/>
          <a:p>
            <a:endParaRPr lang="cs-CZ"/>
          </a:p>
        </p:txBody>
      </p:sp>
      <p:sp>
        <p:nvSpPr>
          <p:cNvPr id="23563" name="Line 10"/>
          <p:cNvSpPr>
            <a:spLocks noChangeShapeType="1"/>
          </p:cNvSpPr>
          <p:nvPr/>
        </p:nvSpPr>
        <p:spPr bwMode="auto">
          <a:xfrm flipV="1">
            <a:off x="5027613" y="4918075"/>
            <a:ext cx="0" cy="185738"/>
          </a:xfrm>
          <a:prstGeom prst="line">
            <a:avLst/>
          </a:prstGeom>
          <a:noFill/>
          <a:ln w="12700">
            <a:solidFill>
              <a:schemeClr val="tx1"/>
            </a:solidFill>
            <a:round/>
            <a:headEnd/>
            <a:tailEnd/>
          </a:ln>
        </p:spPr>
        <p:txBody>
          <a:bodyPr wrap="none" anchor="ctr"/>
          <a:lstStyle/>
          <a:p>
            <a:endParaRPr lang="cs-CZ"/>
          </a:p>
        </p:txBody>
      </p:sp>
      <p:sp>
        <p:nvSpPr>
          <p:cNvPr id="23564" name="Line 11"/>
          <p:cNvSpPr>
            <a:spLocks noChangeShapeType="1"/>
          </p:cNvSpPr>
          <p:nvPr/>
        </p:nvSpPr>
        <p:spPr bwMode="auto">
          <a:xfrm flipV="1">
            <a:off x="5695951" y="4919663"/>
            <a:ext cx="0" cy="185738"/>
          </a:xfrm>
          <a:prstGeom prst="line">
            <a:avLst/>
          </a:prstGeom>
          <a:noFill/>
          <a:ln w="12700">
            <a:solidFill>
              <a:schemeClr val="tx1"/>
            </a:solidFill>
            <a:round/>
            <a:headEnd/>
            <a:tailEnd/>
          </a:ln>
        </p:spPr>
        <p:txBody>
          <a:bodyPr wrap="none" anchor="ctr"/>
          <a:lstStyle/>
          <a:p>
            <a:endParaRPr lang="cs-CZ"/>
          </a:p>
        </p:txBody>
      </p:sp>
      <p:sp>
        <p:nvSpPr>
          <p:cNvPr id="23565" name="Line 12"/>
          <p:cNvSpPr>
            <a:spLocks noChangeShapeType="1"/>
          </p:cNvSpPr>
          <p:nvPr/>
        </p:nvSpPr>
        <p:spPr bwMode="auto">
          <a:xfrm flipV="1">
            <a:off x="6364288" y="4919663"/>
            <a:ext cx="0" cy="185738"/>
          </a:xfrm>
          <a:prstGeom prst="line">
            <a:avLst/>
          </a:prstGeom>
          <a:noFill/>
          <a:ln w="12700">
            <a:solidFill>
              <a:schemeClr val="tx1"/>
            </a:solidFill>
            <a:round/>
            <a:headEnd/>
            <a:tailEnd/>
          </a:ln>
        </p:spPr>
        <p:txBody>
          <a:bodyPr wrap="none" anchor="ctr"/>
          <a:lstStyle/>
          <a:p>
            <a:endParaRPr lang="cs-CZ"/>
          </a:p>
        </p:txBody>
      </p:sp>
      <p:sp>
        <p:nvSpPr>
          <p:cNvPr id="23566" name="Text Box 13"/>
          <p:cNvSpPr txBox="1">
            <a:spLocks noChangeArrowheads="1"/>
          </p:cNvSpPr>
          <p:nvPr/>
        </p:nvSpPr>
        <p:spPr bwMode="auto">
          <a:xfrm>
            <a:off x="1995488" y="5024438"/>
            <a:ext cx="641350" cy="457200"/>
          </a:xfrm>
          <a:prstGeom prst="rect">
            <a:avLst/>
          </a:prstGeom>
          <a:noFill/>
          <a:ln w="12700">
            <a:noFill/>
            <a:miter lim="800000"/>
            <a:headEnd/>
            <a:tailEnd/>
          </a:ln>
        </p:spPr>
        <p:txBody>
          <a:bodyPr wrap="none" anchor="ctr">
            <a:spAutoFit/>
          </a:bodyPr>
          <a:lstStyle/>
          <a:p>
            <a:pPr algn="ctr"/>
            <a:r>
              <a:rPr lang="cs-CZ" sz="2400"/>
              <a:t>270</a:t>
            </a:r>
          </a:p>
        </p:txBody>
      </p:sp>
      <p:sp>
        <p:nvSpPr>
          <p:cNvPr id="23567" name="Text Box 14"/>
          <p:cNvSpPr txBox="1">
            <a:spLocks noChangeArrowheads="1"/>
          </p:cNvSpPr>
          <p:nvPr/>
        </p:nvSpPr>
        <p:spPr bwMode="auto">
          <a:xfrm>
            <a:off x="2749551" y="5032375"/>
            <a:ext cx="641350" cy="457200"/>
          </a:xfrm>
          <a:prstGeom prst="rect">
            <a:avLst/>
          </a:prstGeom>
          <a:noFill/>
          <a:ln w="12700">
            <a:noFill/>
            <a:miter lim="800000"/>
            <a:headEnd/>
            <a:tailEnd/>
          </a:ln>
        </p:spPr>
        <p:txBody>
          <a:bodyPr wrap="none" anchor="ctr">
            <a:spAutoFit/>
          </a:bodyPr>
          <a:lstStyle/>
          <a:p>
            <a:pPr algn="ctr"/>
            <a:r>
              <a:rPr lang="cs-CZ" sz="2400"/>
              <a:t>275</a:t>
            </a:r>
          </a:p>
        </p:txBody>
      </p:sp>
      <p:sp>
        <p:nvSpPr>
          <p:cNvPr id="23568" name="Text Box 15"/>
          <p:cNvSpPr txBox="1">
            <a:spLocks noChangeArrowheads="1"/>
          </p:cNvSpPr>
          <p:nvPr/>
        </p:nvSpPr>
        <p:spPr bwMode="auto">
          <a:xfrm>
            <a:off x="3494088" y="5032375"/>
            <a:ext cx="641350" cy="457200"/>
          </a:xfrm>
          <a:prstGeom prst="rect">
            <a:avLst/>
          </a:prstGeom>
          <a:noFill/>
          <a:ln w="12700">
            <a:noFill/>
            <a:miter lim="800000"/>
            <a:headEnd/>
            <a:tailEnd/>
          </a:ln>
        </p:spPr>
        <p:txBody>
          <a:bodyPr wrap="none" anchor="ctr">
            <a:spAutoFit/>
          </a:bodyPr>
          <a:lstStyle/>
          <a:p>
            <a:pPr algn="ctr"/>
            <a:r>
              <a:rPr lang="cs-CZ" sz="2400"/>
              <a:t>280</a:t>
            </a:r>
          </a:p>
        </p:txBody>
      </p:sp>
      <p:sp>
        <p:nvSpPr>
          <p:cNvPr id="23569" name="Text Box 16"/>
          <p:cNvSpPr txBox="1">
            <a:spLocks noChangeArrowheads="1"/>
          </p:cNvSpPr>
          <p:nvPr/>
        </p:nvSpPr>
        <p:spPr bwMode="auto">
          <a:xfrm>
            <a:off x="4127501" y="5032375"/>
            <a:ext cx="641350" cy="457200"/>
          </a:xfrm>
          <a:prstGeom prst="rect">
            <a:avLst/>
          </a:prstGeom>
          <a:noFill/>
          <a:ln w="12700">
            <a:noFill/>
            <a:miter lim="800000"/>
            <a:headEnd/>
            <a:tailEnd/>
          </a:ln>
        </p:spPr>
        <p:txBody>
          <a:bodyPr wrap="none" anchor="ctr">
            <a:spAutoFit/>
          </a:bodyPr>
          <a:lstStyle/>
          <a:p>
            <a:pPr algn="ctr"/>
            <a:r>
              <a:rPr lang="cs-CZ" sz="2400"/>
              <a:t>285</a:t>
            </a:r>
          </a:p>
        </p:txBody>
      </p:sp>
      <p:sp>
        <p:nvSpPr>
          <p:cNvPr id="23570" name="Text Box 17"/>
          <p:cNvSpPr txBox="1">
            <a:spLocks noChangeArrowheads="1"/>
          </p:cNvSpPr>
          <p:nvPr/>
        </p:nvSpPr>
        <p:spPr bwMode="auto">
          <a:xfrm>
            <a:off x="4837113" y="5059363"/>
            <a:ext cx="641350" cy="457200"/>
          </a:xfrm>
          <a:prstGeom prst="rect">
            <a:avLst/>
          </a:prstGeom>
          <a:noFill/>
          <a:ln w="12700">
            <a:noFill/>
            <a:miter lim="800000"/>
            <a:headEnd/>
            <a:tailEnd/>
          </a:ln>
        </p:spPr>
        <p:txBody>
          <a:bodyPr wrap="none" anchor="ctr">
            <a:spAutoFit/>
          </a:bodyPr>
          <a:lstStyle/>
          <a:p>
            <a:pPr algn="ctr"/>
            <a:r>
              <a:rPr lang="cs-CZ" sz="2400"/>
              <a:t>290</a:t>
            </a:r>
          </a:p>
        </p:txBody>
      </p:sp>
      <p:sp>
        <p:nvSpPr>
          <p:cNvPr id="23571" name="Text Box 18"/>
          <p:cNvSpPr txBox="1">
            <a:spLocks noChangeArrowheads="1"/>
          </p:cNvSpPr>
          <p:nvPr/>
        </p:nvSpPr>
        <p:spPr bwMode="auto">
          <a:xfrm>
            <a:off x="5478463" y="5032375"/>
            <a:ext cx="641350" cy="457200"/>
          </a:xfrm>
          <a:prstGeom prst="rect">
            <a:avLst/>
          </a:prstGeom>
          <a:noFill/>
          <a:ln w="12700">
            <a:noFill/>
            <a:miter lim="800000"/>
            <a:headEnd/>
            <a:tailEnd/>
          </a:ln>
        </p:spPr>
        <p:txBody>
          <a:bodyPr wrap="none" anchor="ctr">
            <a:spAutoFit/>
          </a:bodyPr>
          <a:lstStyle/>
          <a:p>
            <a:pPr algn="ctr"/>
            <a:r>
              <a:rPr lang="cs-CZ" sz="2400"/>
              <a:t>295</a:t>
            </a:r>
          </a:p>
        </p:txBody>
      </p:sp>
      <p:sp>
        <p:nvSpPr>
          <p:cNvPr id="23572" name="Text Box 19"/>
          <p:cNvSpPr txBox="1">
            <a:spLocks noChangeArrowheads="1"/>
          </p:cNvSpPr>
          <p:nvPr/>
        </p:nvSpPr>
        <p:spPr bwMode="auto">
          <a:xfrm>
            <a:off x="6097588" y="5032375"/>
            <a:ext cx="641350" cy="457200"/>
          </a:xfrm>
          <a:prstGeom prst="rect">
            <a:avLst/>
          </a:prstGeom>
          <a:noFill/>
          <a:ln w="12700">
            <a:noFill/>
            <a:miter lim="800000"/>
            <a:headEnd/>
            <a:tailEnd/>
          </a:ln>
        </p:spPr>
        <p:txBody>
          <a:bodyPr wrap="none" anchor="ctr">
            <a:spAutoFit/>
          </a:bodyPr>
          <a:lstStyle/>
          <a:p>
            <a:pPr algn="ctr"/>
            <a:r>
              <a:rPr lang="cs-CZ" sz="2400"/>
              <a:t>300</a:t>
            </a:r>
          </a:p>
        </p:txBody>
      </p:sp>
      <p:sp>
        <p:nvSpPr>
          <p:cNvPr id="23573" name="Line 20"/>
          <p:cNvSpPr>
            <a:spLocks noChangeShapeType="1"/>
          </p:cNvSpPr>
          <p:nvPr/>
        </p:nvSpPr>
        <p:spPr bwMode="auto">
          <a:xfrm flipH="1">
            <a:off x="977901" y="198437"/>
            <a:ext cx="0" cy="4906963"/>
          </a:xfrm>
          <a:prstGeom prst="line">
            <a:avLst/>
          </a:prstGeom>
          <a:noFill/>
          <a:ln w="28575">
            <a:solidFill>
              <a:srgbClr val="000000"/>
            </a:solidFill>
            <a:round/>
            <a:headEnd/>
            <a:tailEnd/>
          </a:ln>
        </p:spPr>
        <p:txBody>
          <a:bodyPr wrap="none" anchor="ctr"/>
          <a:lstStyle/>
          <a:p>
            <a:endParaRPr lang="cs-CZ"/>
          </a:p>
        </p:txBody>
      </p:sp>
      <p:sp>
        <p:nvSpPr>
          <p:cNvPr id="23574" name="Text Box 21"/>
          <p:cNvSpPr txBox="1">
            <a:spLocks noChangeArrowheads="1"/>
          </p:cNvSpPr>
          <p:nvPr/>
        </p:nvSpPr>
        <p:spPr bwMode="auto">
          <a:xfrm>
            <a:off x="733426" y="4057650"/>
            <a:ext cx="184150" cy="457200"/>
          </a:xfrm>
          <a:prstGeom prst="rect">
            <a:avLst/>
          </a:prstGeom>
          <a:noFill/>
          <a:ln w="12700">
            <a:noFill/>
            <a:miter lim="800000"/>
            <a:headEnd/>
            <a:tailEnd/>
          </a:ln>
        </p:spPr>
        <p:txBody>
          <a:bodyPr wrap="none" anchor="ctr">
            <a:spAutoFit/>
          </a:bodyPr>
          <a:lstStyle/>
          <a:p>
            <a:pPr algn="ctr"/>
            <a:endParaRPr lang="cs-CZ" sz="2400"/>
          </a:p>
        </p:txBody>
      </p:sp>
      <p:sp>
        <p:nvSpPr>
          <p:cNvPr id="23575" name="Text Box 22"/>
          <p:cNvSpPr txBox="1">
            <a:spLocks noChangeArrowheads="1"/>
          </p:cNvSpPr>
          <p:nvPr/>
        </p:nvSpPr>
        <p:spPr bwMode="auto">
          <a:xfrm>
            <a:off x="663576" y="2459037"/>
            <a:ext cx="184150" cy="457200"/>
          </a:xfrm>
          <a:prstGeom prst="rect">
            <a:avLst/>
          </a:prstGeom>
          <a:noFill/>
          <a:ln w="12700">
            <a:noFill/>
            <a:miter lim="800000"/>
            <a:headEnd/>
            <a:tailEnd/>
          </a:ln>
        </p:spPr>
        <p:txBody>
          <a:bodyPr wrap="none" anchor="ctr">
            <a:spAutoFit/>
          </a:bodyPr>
          <a:lstStyle/>
          <a:p>
            <a:pPr algn="ctr"/>
            <a:endParaRPr lang="cs-CZ" sz="2400"/>
          </a:p>
        </p:txBody>
      </p:sp>
      <p:sp>
        <p:nvSpPr>
          <p:cNvPr id="23576" name="Text Box 23"/>
          <p:cNvSpPr txBox="1">
            <a:spLocks noChangeArrowheads="1"/>
          </p:cNvSpPr>
          <p:nvPr/>
        </p:nvSpPr>
        <p:spPr bwMode="auto">
          <a:xfrm>
            <a:off x="663576" y="1658937"/>
            <a:ext cx="184150" cy="457200"/>
          </a:xfrm>
          <a:prstGeom prst="rect">
            <a:avLst/>
          </a:prstGeom>
          <a:noFill/>
          <a:ln w="12700">
            <a:noFill/>
            <a:miter lim="800000"/>
            <a:headEnd/>
            <a:tailEnd/>
          </a:ln>
        </p:spPr>
        <p:txBody>
          <a:bodyPr wrap="none" anchor="ctr">
            <a:spAutoFit/>
          </a:bodyPr>
          <a:lstStyle/>
          <a:p>
            <a:pPr algn="ctr"/>
            <a:endParaRPr lang="cs-CZ" sz="2400"/>
          </a:p>
        </p:txBody>
      </p:sp>
      <p:sp>
        <p:nvSpPr>
          <p:cNvPr id="23577" name="Text Box 24"/>
          <p:cNvSpPr txBox="1">
            <a:spLocks noChangeArrowheads="1"/>
          </p:cNvSpPr>
          <p:nvPr/>
        </p:nvSpPr>
        <p:spPr bwMode="auto">
          <a:xfrm>
            <a:off x="663576" y="866775"/>
            <a:ext cx="184150" cy="457200"/>
          </a:xfrm>
          <a:prstGeom prst="rect">
            <a:avLst/>
          </a:prstGeom>
          <a:noFill/>
          <a:ln w="12700">
            <a:noFill/>
            <a:miter lim="800000"/>
            <a:headEnd/>
            <a:tailEnd/>
          </a:ln>
        </p:spPr>
        <p:txBody>
          <a:bodyPr wrap="none" anchor="ctr">
            <a:spAutoFit/>
          </a:bodyPr>
          <a:lstStyle/>
          <a:p>
            <a:pPr algn="ctr"/>
            <a:endParaRPr lang="cs-CZ" sz="2400"/>
          </a:p>
        </p:txBody>
      </p:sp>
      <p:sp>
        <p:nvSpPr>
          <p:cNvPr id="23578" name="Text Box 25"/>
          <p:cNvSpPr txBox="1">
            <a:spLocks noChangeArrowheads="1"/>
          </p:cNvSpPr>
          <p:nvPr/>
        </p:nvSpPr>
        <p:spPr bwMode="auto">
          <a:xfrm>
            <a:off x="6491288" y="4675615"/>
            <a:ext cx="2470548" cy="830997"/>
          </a:xfrm>
          <a:prstGeom prst="rect">
            <a:avLst/>
          </a:prstGeom>
          <a:noFill/>
          <a:ln w="12700">
            <a:noFill/>
            <a:miter lim="800000"/>
            <a:headEnd/>
            <a:tailEnd/>
          </a:ln>
        </p:spPr>
        <p:txBody>
          <a:bodyPr wrap="none" anchor="ctr">
            <a:spAutoFit/>
          </a:bodyPr>
          <a:lstStyle/>
          <a:p>
            <a:r>
              <a:rPr lang="cs-CZ" sz="2400" dirty="0"/>
              <a:t>Plasma osmolarity</a:t>
            </a:r>
          </a:p>
          <a:p>
            <a:pPr algn="ctr"/>
            <a:r>
              <a:rPr lang="cs-CZ" sz="2400" dirty="0"/>
              <a:t>[</a:t>
            </a:r>
            <a:r>
              <a:rPr lang="cs-CZ" sz="2400" dirty="0" err="1"/>
              <a:t>mOsm</a:t>
            </a:r>
            <a:r>
              <a:rPr lang="cs-CZ" sz="2400" dirty="0"/>
              <a:t>/l]</a:t>
            </a:r>
          </a:p>
        </p:txBody>
      </p:sp>
      <p:sp>
        <p:nvSpPr>
          <p:cNvPr id="23579" name="Text Box 26"/>
          <p:cNvSpPr txBox="1">
            <a:spLocks noChangeArrowheads="1"/>
          </p:cNvSpPr>
          <p:nvPr/>
        </p:nvSpPr>
        <p:spPr bwMode="auto">
          <a:xfrm>
            <a:off x="1330326" y="5029200"/>
            <a:ext cx="641350" cy="457200"/>
          </a:xfrm>
          <a:prstGeom prst="rect">
            <a:avLst/>
          </a:prstGeom>
          <a:noFill/>
          <a:ln w="12700">
            <a:noFill/>
            <a:miter lim="800000"/>
            <a:headEnd/>
            <a:tailEnd/>
          </a:ln>
        </p:spPr>
        <p:txBody>
          <a:bodyPr wrap="none" anchor="ctr">
            <a:spAutoFit/>
          </a:bodyPr>
          <a:lstStyle/>
          <a:p>
            <a:pPr algn="ctr"/>
            <a:r>
              <a:rPr lang="cs-CZ" sz="2400" dirty="0"/>
              <a:t>265</a:t>
            </a:r>
          </a:p>
        </p:txBody>
      </p:sp>
      <p:sp>
        <p:nvSpPr>
          <p:cNvPr id="23580" name="Rectangle 27"/>
          <p:cNvSpPr>
            <a:spLocks noChangeArrowheads="1"/>
          </p:cNvSpPr>
          <p:nvPr/>
        </p:nvSpPr>
        <p:spPr bwMode="auto">
          <a:xfrm>
            <a:off x="774701" y="0"/>
            <a:ext cx="7772400" cy="1143000"/>
          </a:xfrm>
          <a:prstGeom prst="rect">
            <a:avLst/>
          </a:prstGeom>
          <a:noFill/>
          <a:ln w="9525">
            <a:noFill/>
            <a:miter lim="800000"/>
            <a:headEnd/>
            <a:tailEnd/>
          </a:ln>
        </p:spPr>
        <p:txBody>
          <a:bodyPr anchor="ctr"/>
          <a:lstStyle/>
          <a:p>
            <a:pPr algn="ctr"/>
            <a:r>
              <a:rPr lang="cs-CZ" sz="4400">
                <a:solidFill>
                  <a:schemeClr val="tx2"/>
                </a:solidFill>
              </a:rPr>
              <a:t> </a:t>
            </a:r>
          </a:p>
        </p:txBody>
      </p:sp>
      <p:sp>
        <p:nvSpPr>
          <p:cNvPr id="23581" name="Line 28"/>
          <p:cNvSpPr>
            <a:spLocks noChangeShapeType="1"/>
          </p:cNvSpPr>
          <p:nvPr/>
        </p:nvSpPr>
        <p:spPr bwMode="auto">
          <a:xfrm flipV="1">
            <a:off x="977901" y="3200400"/>
            <a:ext cx="147638" cy="0"/>
          </a:xfrm>
          <a:prstGeom prst="line">
            <a:avLst/>
          </a:prstGeom>
          <a:noFill/>
          <a:ln w="12700">
            <a:solidFill>
              <a:schemeClr val="tx1"/>
            </a:solidFill>
            <a:round/>
            <a:headEnd/>
            <a:tailEnd/>
          </a:ln>
        </p:spPr>
        <p:txBody>
          <a:bodyPr wrap="none" anchor="ctr"/>
          <a:lstStyle/>
          <a:p>
            <a:endParaRPr lang="cs-CZ"/>
          </a:p>
        </p:txBody>
      </p:sp>
      <p:sp>
        <p:nvSpPr>
          <p:cNvPr id="23582" name="Line 29"/>
          <p:cNvSpPr>
            <a:spLocks noChangeShapeType="1"/>
          </p:cNvSpPr>
          <p:nvPr/>
        </p:nvSpPr>
        <p:spPr bwMode="auto">
          <a:xfrm flipV="1">
            <a:off x="977901" y="1323975"/>
            <a:ext cx="147638" cy="0"/>
          </a:xfrm>
          <a:prstGeom prst="line">
            <a:avLst/>
          </a:prstGeom>
          <a:noFill/>
          <a:ln w="12700">
            <a:solidFill>
              <a:schemeClr val="tx1"/>
            </a:solidFill>
            <a:round/>
            <a:headEnd/>
            <a:tailEnd/>
          </a:ln>
        </p:spPr>
        <p:txBody>
          <a:bodyPr wrap="none" anchor="ctr"/>
          <a:lstStyle/>
          <a:p>
            <a:endParaRPr lang="cs-CZ"/>
          </a:p>
        </p:txBody>
      </p:sp>
      <p:sp>
        <p:nvSpPr>
          <p:cNvPr id="23583" name="Text Box 30"/>
          <p:cNvSpPr txBox="1">
            <a:spLocks noChangeArrowheads="1"/>
          </p:cNvSpPr>
          <p:nvPr/>
        </p:nvSpPr>
        <p:spPr bwMode="auto">
          <a:xfrm>
            <a:off x="663576" y="2916237"/>
            <a:ext cx="336550" cy="457200"/>
          </a:xfrm>
          <a:prstGeom prst="rect">
            <a:avLst/>
          </a:prstGeom>
          <a:noFill/>
          <a:ln w="12700">
            <a:noFill/>
            <a:miter lim="800000"/>
            <a:headEnd/>
            <a:tailEnd/>
          </a:ln>
        </p:spPr>
        <p:txBody>
          <a:bodyPr wrap="none" anchor="ctr">
            <a:spAutoFit/>
          </a:bodyPr>
          <a:lstStyle/>
          <a:p>
            <a:pPr algn="ctr"/>
            <a:r>
              <a:rPr lang="cs-CZ" sz="2400"/>
              <a:t>5</a:t>
            </a:r>
          </a:p>
        </p:txBody>
      </p:sp>
      <p:sp>
        <p:nvSpPr>
          <p:cNvPr id="23584" name="Text Box 31"/>
          <p:cNvSpPr txBox="1">
            <a:spLocks noChangeArrowheads="1"/>
          </p:cNvSpPr>
          <p:nvPr/>
        </p:nvSpPr>
        <p:spPr bwMode="auto">
          <a:xfrm>
            <a:off x="563563" y="990600"/>
            <a:ext cx="488950" cy="457200"/>
          </a:xfrm>
          <a:prstGeom prst="rect">
            <a:avLst/>
          </a:prstGeom>
          <a:noFill/>
          <a:ln w="12700">
            <a:noFill/>
            <a:miter lim="800000"/>
            <a:headEnd/>
            <a:tailEnd/>
          </a:ln>
        </p:spPr>
        <p:txBody>
          <a:bodyPr wrap="none" anchor="ctr">
            <a:spAutoFit/>
          </a:bodyPr>
          <a:lstStyle/>
          <a:p>
            <a:pPr algn="ctr"/>
            <a:r>
              <a:rPr lang="cs-CZ" sz="2400"/>
              <a:t>10</a:t>
            </a:r>
          </a:p>
        </p:txBody>
      </p:sp>
      <p:sp>
        <p:nvSpPr>
          <p:cNvPr id="23585" name="Freeform 32"/>
          <p:cNvSpPr>
            <a:spLocks/>
          </p:cNvSpPr>
          <p:nvPr/>
        </p:nvSpPr>
        <p:spPr bwMode="auto">
          <a:xfrm>
            <a:off x="1139826" y="141287"/>
            <a:ext cx="6367463" cy="4603751"/>
          </a:xfrm>
          <a:custGeom>
            <a:avLst/>
            <a:gdLst>
              <a:gd name="T0" fmla="*/ 0 w 4011"/>
              <a:gd name="T1" fmla="*/ 2890 h 2900"/>
              <a:gd name="T2" fmla="*/ 1521 w 4011"/>
              <a:gd name="T3" fmla="*/ 2894 h 2900"/>
              <a:gd name="T4" fmla="*/ 1670 w 4011"/>
              <a:gd name="T5" fmla="*/ 2857 h 2900"/>
              <a:gd name="T6" fmla="*/ 1999 w 4011"/>
              <a:gd name="T7" fmla="*/ 2540 h 2900"/>
              <a:gd name="T8" fmla="*/ 2445 w 4011"/>
              <a:gd name="T9" fmla="*/ 2020 h 2900"/>
              <a:gd name="T10" fmla="*/ 4011 w 4011"/>
              <a:gd name="T11" fmla="*/ 0 h 2900"/>
              <a:gd name="T12" fmla="*/ 0 60000 65536"/>
              <a:gd name="T13" fmla="*/ 0 60000 65536"/>
              <a:gd name="T14" fmla="*/ 0 60000 65536"/>
              <a:gd name="T15" fmla="*/ 0 60000 65536"/>
              <a:gd name="T16" fmla="*/ 0 60000 65536"/>
              <a:gd name="T17" fmla="*/ 0 60000 65536"/>
              <a:gd name="T18" fmla="*/ 0 w 4011"/>
              <a:gd name="T19" fmla="*/ 0 h 2900"/>
              <a:gd name="T20" fmla="*/ 4011 w 4011"/>
              <a:gd name="T21" fmla="*/ 2900 h 2900"/>
            </a:gdLst>
            <a:ahLst/>
            <a:cxnLst>
              <a:cxn ang="T12">
                <a:pos x="T0" y="T1"/>
              </a:cxn>
              <a:cxn ang="T13">
                <a:pos x="T2" y="T3"/>
              </a:cxn>
              <a:cxn ang="T14">
                <a:pos x="T4" y="T5"/>
              </a:cxn>
              <a:cxn ang="T15">
                <a:pos x="T6" y="T7"/>
              </a:cxn>
              <a:cxn ang="T16">
                <a:pos x="T8" y="T9"/>
              </a:cxn>
              <a:cxn ang="T17">
                <a:pos x="T10" y="T11"/>
              </a:cxn>
            </a:cxnLst>
            <a:rect l="T18" t="T19" r="T20" b="T21"/>
            <a:pathLst>
              <a:path w="4011" h="2900">
                <a:moveTo>
                  <a:pt x="0" y="2890"/>
                </a:moveTo>
                <a:cubicBezTo>
                  <a:pt x="253" y="2891"/>
                  <a:pt x="1243" y="2900"/>
                  <a:pt x="1521" y="2894"/>
                </a:cubicBezTo>
                <a:cubicBezTo>
                  <a:pt x="1680" y="2862"/>
                  <a:pt x="1510" y="2889"/>
                  <a:pt x="1670" y="2857"/>
                </a:cubicBezTo>
                <a:cubicBezTo>
                  <a:pt x="1818" y="2772"/>
                  <a:pt x="1870" y="2679"/>
                  <a:pt x="1999" y="2540"/>
                </a:cubicBezTo>
                <a:lnTo>
                  <a:pt x="2445" y="2020"/>
                </a:lnTo>
                <a:cubicBezTo>
                  <a:pt x="2780" y="1597"/>
                  <a:pt x="3685" y="421"/>
                  <a:pt x="4011" y="0"/>
                </a:cubicBezTo>
              </a:path>
            </a:pathLst>
          </a:custGeom>
          <a:noFill/>
          <a:ln w="12700">
            <a:solidFill>
              <a:schemeClr val="tx1"/>
            </a:solidFill>
            <a:round/>
            <a:headEnd/>
            <a:tailEnd/>
          </a:ln>
        </p:spPr>
        <p:txBody>
          <a:bodyPr wrap="none" anchor="ctr"/>
          <a:lstStyle/>
          <a:p>
            <a:endParaRPr lang="cs-CZ"/>
          </a:p>
        </p:txBody>
      </p:sp>
      <p:sp>
        <p:nvSpPr>
          <p:cNvPr id="23586" name="Freeform 33"/>
          <p:cNvSpPr>
            <a:spLocks/>
          </p:cNvSpPr>
          <p:nvPr/>
        </p:nvSpPr>
        <p:spPr bwMode="auto">
          <a:xfrm>
            <a:off x="990601" y="144462"/>
            <a:ext cx="5313363" cy="4600576"/>
          </a:xfrm>
          <a:custGeom>
            <a:avLst/>
            <a:gdLst>
              <a:gd name="T0" fmla="*/ 0 w 3347"/>
              <a:gd name="T1" fmla="*/ 2881 h 2898"/>
              <a:gd name="T2" fmla="*/ 857 w 3347"/>
              <a:gd name="T3" fmla="*/ 2894 h 2898"/>
              <a:gd name="T4" fmla="*/ 1006 w 3347"/>
              <a:gd name="T5" fmla="*/ 2857 h 2898"/>
              <a:gd name="T6" fmla="*/ 1335 w 3347"/>
              <a:gd name="T7" fmla="*/ 2540 h 2898"/>
              <a:gd name="T8" fmla="*/ 1781 w 3347"/>
              <a:gd name="T9" fmla="*/ 2020 h 2898"/>
              <a:gd name="T10" fmla="*/ 3347 w 3347"/>
              <a:gd name="T11" fmla="*/ 0 h 2898"/>
              <a:gd name="T12" fmla="*/ 0 60000 65536"/>
              <a:gd name="T13" fmla="*/ 0 60000 65536"/>
              <a:gd name="T14" fmla="*/ 0 60000 65536"/>
              <a:gd name="T15" fmla="*/ 0 60000 65536"/>
              <a:gd name="T16" fmla="*/ 0 60000 65536"/>
              <a:gd name="T17" fmla="*/ 0 60000 65536"/>
              <a:gd name="T18" fmla="*/ 0 w 3347"/>
              <a:gd name="T19" fmla="*/ 0 h 2898"/>
              <a:gd name="T20" fmla="*/ 3347 w 3347"/>
              <a:gd name="T21" fmla="*/ 2898 h 2898"/>
            </a:gdLst>
            <a:ahLst/>
            <a:cxnLst>
              <a:cxn ang="T12">
                <a:pos x="T0" y="T1"/>
              </a:cxn>
              <a:cxn ang="T13">
                <a:pos x="T2" y="T3"/>
              </a:cxn>
              <a:cxn ang="T14">
                <a:pos x="T4" y="T5"/>
              </a:cxn>
              <a:cxn ang="T15">
                <a:pos x="T6" y="T7"/>
              </a:cxn>
              <a:cxn ang="T16">
                <a:pos x="T8" y="T9"/>
              </a:cxn>
              <a:cxn ang="T17">
                <a:pos x="T10" y="T11"/>
              </a:cxn>
            </a:cxnLst>
            <a:rect l="T18" t="T19" r="T20" b="T21"/>
            <a:pathLst>
              <a:path w="3347" h="2898">
                <a:moveTo>
                  <a:pt x="0" y="2881"/>
                </a:moveTo>
                <a:cubicBezTo>
                  <a:pt x="142" y="2883"/>
                  <a:pt x="689" y="2898"/>
                  <a:pt x="857" y="2894"/>
                </a:cubicBezTo>
                <a:cubicBezTo>
                  <a:pt x="1016" y="2862"/>
                  <a:pt x="846" y="2889"/>
                  <a:pt x="1006" y="2857"/>
                </a:cubicBezTo>
                <a:cubicBezTo>
                  <a:pt x="1154" y="2772"/>
                  <a:pt x="1206" y="2679"/>
                  <a:pt x="1335" y="2540"/>
                </a:cubicBezTo>
                <a:lnTo>
                  <a:pt x="1781" y="2020"/>
                </a:lnTo>
                <a:cubicBezTo>
                  <a:pt x="2116" y="1597"/>
                  <a:pt x="3021" y="421"/>
                  <a:pt x="3347" y="0"/>
                </a:cubicBezTo>
              </a:path>
            </a:pathLst>
          </a:custGeom>
          <a:noFill/>
          <a:ln w="12700">
            <a:solidFill>
              <a:schemeClr val="tx1"/>
            </a:solidFill>
            <a:round/>
            <a:headEnd/>
            <a:tailEnd/>
          </a:ln>
        </p:spPr>
        <p:txBody>
          <a:bodyPr wrap="none" anchor="ctr"/>
          <a:lstStyle/>
          <a:p>
            <a:endParaRPr lang="cs-CZ"/>
          </a:p>
        </p:txBody>
      </p:sp>
      <p:sp>
        <p:nvSpPr>
          <p:cNvPr id="23587" name="Freeform 34"/>
          <p:cNvSpPr>
            <a:spLocks/>
          </p:cNvSpPr>
          <p:nvPr/>
        </p:nvSpPr>
        <p:spPr bwMode="auto">
          <a:xfrm>
            <a:off x="2465388" y="136525"/>
            <a:ext cx="6367463" cy="4603751"/>
          </a:xfrm>
          <a:custGeom>
            <a:avLst/>
            <a:gdLst>
              <a:gd name="T0" fmla="*/ 0 w 4011"/>
              <a:gd name="T1" fmla="*/ 2890 h 2900"/>
              <a:gd name="T2" fmla="*/ 1521 w 4011"/>
              <a:gd name="T3" fmla="*/ 2894 h 2900"/>
              <a:gd name="T4" fmla="*/ 1670 w 4011"/>
              <a:gd name="T5" fmla="*/ 2857 h 2900"/>
              <a:gd name="T6" fmla="*/ 1999 w 4011"/>
              <a:gd name="T7" fmla="*/ 2540 h 2900"/>
              <a:gd name="T8" fmla="*/ 2445 w 4011"/>
              <a:gd name="T9" fmla="*/ 2020 h 2900"/>
              <a:gd name="T10" fmla="*/ 4011 w 4011"/>
              <a:gd name="T11" fmla="*/ 0 h 2900"/>
              <a:gd name="T12" fmla="*/ 0 60000 65536"/>
              <a:gd name="T13" fmla="*/ 0 60000 65536"/>
              <a:gd name="T14" fmla="*/ 0 60000 65536"/>
              <a:gd name="T15" fmla="*/ 0 60000 65536"/>
              <a:gd name="T16" fmla="*/ 0 60000 65536"/>
              <a:gd name="T17" fmla="*/ 0 60000 65536"/>
              <a:gd name="T18" fmla="*/ 0 w 4011"/>
              <a:gd name="T19" fmla="*/ 0 h 2900"/>
              <a:gd name="T20" fmla="*/ 4011 w 4011"/>
              <a:gd name="T21" fmla="*/ 2900 h 2900"/>
            </a:gdLst>
            <a:ahLst/>
            <a:cxnLst>
              <a:cxn ang="T12">
                <a:pos x="T0" y="T1"/>
              </a:cxn>
              <a:cxn ang="T13">
                <a:pos x="T2" y="T3"/>
              </a:cxn>
              <a:cxn ang="T14">
                <a:pos x="T4" y="T5"/>
              </a:cxn>
              <a:cxn ang="T15">
                <a:pos x="T6" y="T7"/>
              </a:cxn>
              <a:cxn ang="T16">
                <a:pos x="T8" y="T9"/>
              </a:cxn>
              <a:cxn ang="T17">
                <a:pos x="T10" y="T11"/>
              </a:cxn>
            </a:cxnLst>
            <a:rect l="T18" t="T19" r="T20" b="T21"/>
            <a:pathLst>
              <a:path w="4011" h="2900">
                <a:moveTo>
                  <a:pt x="0" y="2890"/>
                </a:moveTo>
                <a:cubicBezTo>
                  <a:pt x="253" y="2891"/>
                  <a:pt x="1243" y="2900"/>
                  <a:pt x="1521" y="2894"/>
                </a:cubicBezTo>
                <a:cubicBezTo>
                  <a:pt x="1680" y="2862"/>
                  <a:pt x="1510" y="2889"/>
                  <a:pt x="1670" y="2857"/>
                </a:cubicBezTo>
                <a:cubicBezTo>
                  <a:pt x="1818" y="2772"/>
                  <a:pt x="1870" y="2679"/>
                  <a:pt x="1999" y="2540"/>
                </a:cubicBezTo>
                <a:lnTo>
                  <a:pt x="2445" y="2020"/>
                </a:lnTo>
                <a:cubicBezTo>
                  <a:pt x="2780" y="1597"/>
                  <a:pt x="3685" y="421"/>
                  <a:pt x="4011" y="0"/>
                </a:cubicBezTo>
              </a:path>
            </a:pathLst>
          </a:custGeom>
          <a:noFill/>
          <a:ln w="12700">
            <a:solidFill>
              <a:schemeClr val="tx1"/>
            </a:solidFill>
            <a:round/>
            <a:headEnd/>
            <a:tailEnd/>
          </a:ln>
        </p:spPr>
        <p:txBody>
          <a:bodyPr wrap="none" anchor="ctr"/>
          <a:lstStyle/>
          <a:p>
            <a:endParaRPr lang="cs-CZ"/>
          </a:p>
        </p:txBody>
      </p:sp>
      <p:sp>
        <p:nvSpPr>
          <p:cNvPr id="23588" name="Text Box 35"/>
          <p:cNvSpPr txBox="1">
            <a:spLocks noChangeArrowheads="1"/>
          </p:cNvSpPr>
          <p:nvPr/>
        </p:nvSpPr>
        <p:spPr bwMode="auto">
          <a:xfrm>
            <a:off x="4546601" y="2309812"/>
            <a:ext cx="1144031" cy="307777"/>
          </a:xfrm>
          <a:prstGeom prst="rect">
            <a:avLst/>
          </a:prstGeom>
          <a:noFill/>
          <a:ln w="9525">
            <a:noFill/>
            <a:miter lim="800000"/>
            <a:headEnd/>
            <a:tailEnd/>
          </a:ln>
        </p:spPr>
        <p:txBody>
          <a:bodyPr wrap="none">
            <a:spAutoFit/>
          </a:bodyPr>
          <a:lstStyle/>
          <a:p>
            <a:r>
              <a:rPr lang="cs-CZ" sz="1400" dirty="0" err="1"/>
              <a:t>Hypovolemia</a:t>
            </a:r>
            <a:endParaRPr lang="cs-CZ" sz="1400" dirty="0"/>
          </a:p>
        </p:txBody>
      </p:sp>
      <p:sp>
        <p:nvSpPr>
          <p:cNvPr id="23589" name="Line 36"/>
          <p:cNvSpPr>
            <a:spLocks noChangeShapeType="1"/>
          </p:cNvSpPr>
          <p:nvPr/>
        </p:nvSpPr>
        <p:spPr bwMode="auto">
          <a:xfrm flipH="1">
            <a:off x="4678363" y="2301875"/>
            <a:ext cx="1143000" cy="0"/>
          </a:xfrm>
          <a:prstGeom prst="line">
            <a:avLst/>
          </a:prstGeom>
          <a:noFill/>
          <a:ln w="12700">
            <a:solidFill>
              <a:schemeClr val="tx1"/>
            </a:solidFill>
            <a:prstDash val="sysDot"/>
            <a:round/>
            <a:headEnd/>
            <a:tailEnd type="triangle" w="med" len="med"/>
          </a:ln>
        </p:spPr>
        <p:txBody>
          <a:bodyPr wrap="none" anchor="ctr"/>
          <a:lstStyle/>
          <a:p>
            <a:endParaRPr lang="cs-CZ"/>
          </a:p>
        </p:txBody>
      </p:sp>
      <p:sp>
        <p:nvSpPr>
          <p:cNvPr id="23590" name="Line 37"/>
          <p:cNvSpPr>
            <a:spLocks noChangeShapeType="1"/>
          </p:cNvSpPr>
          <p:nvPr/>
        </p:nvSpPr>
        <p:spPr bwMode="auto">
          <a:xfrm flipH="1">
            <a:off x="5857876" y="2311400"/>
            <a:ext cx="1295400" cy="0"/>
          </a:xfrm>
          <a:prstGeom prst="line">
            <a:avLst/>
          </a:prstGeom>
          <a:noFill/>
          <a:ln w="12700">
            <a:solidFill>
              <a:schemeClr val="tx1"/>
            </a:solidFill>
            <a:prstDash val="sysDot"/>
            <a:round/>
            <a:headEnd type="triangle" w="med" len="med"/>
            <a:tailEnd/>
          </a:ln>
        </p:spPr>
        <p:txBody>
          <a:bodyPr wrap="none" anchor="ctr"/>
          <a:lstStyle/>
          <a:p>
            <a:endParaRPr lang="cs-CZ"/>
          </a:p>
        </p:txBody>
      </p:sp>
      <p:sp>
        <p:nvSpPr>
          <p:cNvPr id="23591" name="Text Box 38"/>
          <p:cNvSpPr txBox="1">
            <a:spLocks noChangeArrowheads="1"/>
          </p:cNvSpPr>
          <p:nvPr/>
        </p:nvSpPr>
        <p:spPr bwMode="auto">
          <a:xfrm rot="18453318">
            <a:off x="5132841" y="895448"/>
            <a:ext cx="2775632" cy="307777"/>
          </a:xfrm>
          <a:prstGeom prst="rect">
            <a:avLst/>
          </a:prstGeom>
          <a:noFill/>
          <a:ln w="9525">
            <a:noFill/>
            <a:miter lim="800000"/>
            <a:headEnd/>
            <a:tailEnd/>
          </a:ln>
        </p:spPr>
        <p:txBody>
          <a:bodyPr wrap="none">
            <a:spAutoFit/>
          </a:bodyPr>
          <a:lstStyle/>
          <a:p>
            <a:r>
              <a:rPr lang="cs-CZ" sz="1400" dirty="0"/>
              <a:t>Normal </a:t>
            </a:r>
            <a:r>
              <a:rPr lang="cs-CZ" sz="1400" dirty="0" err="1"/>
              <a:t>effective</a:t>
            </a:r>
            <a:r>
              <a:rPr lang="cs-CZ" sz="1400" dirty="0"/>
              <a:t> </a:t>
            </a:r>
            <a:r>
              <a:rPr lang="cs-CZ" sz="1400" dirty="0" err="1"/>
              <a:t>circulating</a:t>
            </a:r>
            <a:r>
              <a:rPr lang="cs-CZ" sz="1400" dirty="0"/>
              <a:t> volume</a:t>
            </a:r>
          </a:p>
        </p:txBody>
      </p:sp>
      <p:sp>
        <p:nvSpPr>
          <p:cNvPr id="23592" name="Text Box 39"/>
          <p:cNvSpPr txBox="1">
            <a:spLocks noChangeArrowheads="1"/>
          </p:cNvSpPr>
          <p:nvPr/>
        </p:nvSpPr>
        <p:spPr bwMode="auto">
          <a:xfrm>
            <a:off x="5840413" y="2319337"/>
            <a:ext cx="1204176" cy="307777"/>
          </a:xfrm>
          <a:prstGeom prst="rect">
            <a:avLst/>
          </a:prstGeom>
          <a:noFill/>
          <a:ln w="9525">
            <a:noFill/>
            <a:miter lim="800000"/>
            <a:headEnd/>
            <a:tailEnd/>
          </a:ln>
        </p:spPr>
        <p:txBody>
          <a:bodyPr wrap="none">
            <a:spAutoFit/>
          </a:bodyPr>
          <a:lstStyle/>
          <a:p>
            <a:r>
              <a:rPr lang="cs-CZ" sz="1400" dirty="0" err="1"/>
              <a:t>Hypervolemia</a:t>
            </a:r>
            <a:endParaRPr lang="cs-CZ" sz="1400" dirty="0"/>
          </a:p>
        </p:txBody>
      </p:sp>
      <p:sp>
        <p:nvSpPr>
          <p:cNvPr id="23593" name="AutoShape 40"/>
          <p:cNvSpPr>
            <a:spLocks noChangeArrowheads="1"/>
          </p:cNvSpPr>
          <p:nvPr/>
        </p:nvSpPr>
        <p:spPr bwMode="auto">
          <a:xfrm>
            <a:off x="4405313" y="6097588"/>
            <a:ext cx="4192588" cy="704850"/>
          </a:xfrm>
          <a:prstGeom prst="rightArrow">
            <a:avLst>
              <a:gd name="adj1" fmla="val 35361"/>
              <a:gd name="adj2" fmla="val 109684"/>
            </a:avLst>
          </a:prstGeom>
          <a:solidFill>
            <a:srgbClr val="FFFF66"/>
          </a:solidFill>
          <a:ln w="9525">
            <a:solidFill>
              <a:schemeClr val="tx1"/>
            </a:solidFill>
            <a:miter lim="800000"/>
            <a:headEnd/>
            <a:tailEnd/>
          </a:ln>
        </p:spPr>
        <p:txBody>
          <a:bodyPr wrap="none" anchor="ctr"/>
          <a:lstStyle/>
          <a:p>
            <a:r>
              <a:rPr lang="en-US" sz="1400" dirty="0"/>
              <a:t>The feeling of thirst in </a:t>
            </a:r>
            <a:r>
              <a:rPr lang="en-US" sz="1400" dirty="0" err="1"/>
              <a:t>hypovolemia</a:t>
            </a:r>
            <a:endParaRPr lang="en-US" sz="1400" dirty="0"/>
          </a:p>
        </p:txBody>
      </p:sp>
      <p:sp>
        <p:nvSpPr>
          <p:cNvPr id="23594" name="AutoShape 41"/>
          <p:cNvSpPr>
            <a:spLocks noChangeArrowheads="1"/>
          </p:cNvSpPr>
          <p:nvPr/>
        </p:nvSpPr>
        <p:spPr bwMode="auto">
          <a:xfrm>
            <a:off x="5684838" y="5699125"/>
            <a:ext cx="2863850" cy="574675"/>
          </a:xfrm>
          <a:prstGeom prst="rightArrow">
            <a:avLst>
              <a:gd name="adj1" fmla="val 50000"/>
              <a:gd name="adj2" fmla="val 124586"/>
            </a:avLst>
          </a:prstGeom>
          <a:solidFill>
            <a:srgbClr val="FFFF66"/>
          </a:solidFill>
          <a:ln w="9525">
            <a:solidFill>
              <a:schemeClr val="tx1"/>
            </a:solidFill>
            <a:miter lim="800000"/>
            <a:headEnd/>
            <a:tailEnd/>
          </a:ln>
        </p:spPr>
        <p:txBody>
          <a:bodyPr wrap="none" anchor="ctr"/>
          <a:lstStyle/>
          <a:p>
            <a:pPr algn="ctr"/>
            <a:r>
              <a:rPr lang="en-US" sz="1400" dirty="0"/>
              <a:t>Feeling thirsty at normal volume</a:t>
            </a:r>
          </a:p>
        </p:txBody>
      </p:sp>
      <p:sp>
        <p:nvSpPr>
          <p:cNvPr id="23595" name="Line 42"/>
          <p:cNvSpPr>
            <a:spLocks noChangeShapeType="1"/>
          </p:cNvSpPr>
          <p:nvPr/>
        </p:nvSpPr>
        <p:spPr bwMode="auto">
          <a:xfrm flipV="1">
            <a:off x="5683251" y="5480050"/>
            <a:ext cx="0" cy="635000"/>
          </a:xfrm>
          <a:prstGeom prst="line">
            <a:avLst/>
          </a:prstGeom>
          <a:noFill/>
          <a:ln w="19050">
            <a:solidFill>
              <a:schemeClr val="tx1"/>
            </a:solidFill>
            <a:round/>
            <a:headEnd/>
            <a:tailEnd type="triangle" w="med" len="med"/>
          </a:ln>
        </p:spPr>
        <p:txBody>
          <a:bodyPr wrap="none" anchor="ctr"/>
          <a:lstStyle/>
          <a:p>
            <a:endParaRPr lang="cs-CZ"/>
          </a:p>
        </p:txBody>
      </p:sp>
      <p:sp>
        <p:nvSpPr>
          <p:cNvPr id="23596" name="Line 43"/>
          <p:cNvSpPr>
            <a:spLocks noChangeShapeType="1"/>
          </p:cNvSpPr>
          <p:nvPr/>
        </p:nvSpPr>
        <p:spPr bwMode="auto">
          <a:xfrm flipH="1" flipV="1">
            <a:off x="4411663" y="5487988"/>
            <a:ext cx="3175" cy="1074738"/>
          </a:xfrm>
          <a:prstGeom prst="line">
            <a:avLst/>
          </a:prstGeom>
          <a:noFill/>
          <a:ln w="19050">
            <a:solidFill>
              <a:schemeClr val="tx1"/>
            </a:solidFill>
            <a:round/>
            <a:headEnd/>
            <a:tailEnd type="triangle" w="med" len="med"/>
          </a:ln>
        </p:spPr>
        <p:txBody>
          <a:bodyPr wrap="none" anchor="ctr"/>
          <a:lstStyle/>
          <a:p>
            <a:endParaRPr lang="cs-CZ"/>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3589"/>
                                        </p:tgtEl>
                                        <p:attrNameLst>
                                          <p:attrName>style.visibility</p:attrName>
                                        </p:attrNameLst>
                                      </p:cBhvr>
                                      <p:to>
                                        <p:strVal val="visible"/>
                                      </p:to>
                                    </p:set>
                                    <p:animEffect transition="in" filter="checkerboard(across)">
                                      <p:cBhvr>
                                        <p:cTn id="7" dur="500"/>
                                        <p:tgtEl>
                                          <p:spTgt spid="23589"/>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3588"/>
                                        </p:tgtEl>
                                        <p:attrNameLst>
                                          <p:attrName>style.visibility</p:attrName>
                                        </p:attrNameLst>
                                      </p:cBhvr>
                                      <p:to>
                                        <p:strVal val="visible"/>
                                      </p:to>
                                    </p:set>
                                    <p:animEffect transition="in" filter="checkerboard(across)">
                                      <p:cBhvr>
                                        <p:cTn id="10" dur="500"/>
                                        <p:tgtEl>
                                          <p:spTgt spid="23588"/>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23586"/>
                                        </p:tgtEl>
                                        <p:attrNameLst>
                                          <p:attrName>style.visibility</p:attrName>
                                        </p:attrNameLst>
                                      </p:cBhvr>
                                      <p:to>
                                        <p:strVal val="visible"/>
                                      </p:to>
                                    </p:set>
                                    <p:animEffect transition="in" filter="checkerboard(across)">
                                      <p:cBhvr>
                                        <p:cTn id="13" dur="500"/>
                                        <p:tgtEl>
                                          <p:spTgt spid="23586"/>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23590"/>
                                        </p:tgtEl>
                                        <p:attrNameLst>
                                          <p:attrName>style.visibility</p:attrName>
                                        </p:attrNameLst>
                                      </p:cBhvr>
                                      <p:to>
                                        <p:strVal val="visible"/>
                                      </p:to>
                                    </p:set>
                                    <p:animEffect transition="in" filter="checkerboard(across)">
                                      <p:cBhvr>
                                        <p:cTn id="18" dur="500"/>
                                        <p:tgtEl>
                                          <p:spTgt spid="23590"/>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23592"/>
                                        </p:tgtEl>
                                        <p:attrNameLst>
                                          <p:attrName>style.visibility</p:attrName>
                                        </p:attrNameLst>
                                      </p:cBhvr>
                                      <p:to>
                                        <p:strVal val="visible"/>
                                      </p:to>
                                    </p:set>
                                    <p:animEffect transition="in" filter="checkerboard(across)">
                                      <p:cBhvr>
                                        <p:cTn id="21" dur="500"/>
                                        <p:tgtEl>
                                          <p:spTgt spid="23592"/>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23587"/>
                                        </p:tgtEl>
                                        <p:attrNameLst>
                                          <p:attrName>style.visibility</p:attrName>
                                        </p:attrNameLst>
                                      </p:cBhvr>
                                      <p:to>
                                        <p:strVal val="visible"/>
                                      </p:to>
                                    </p:set>
                                    <p:animEffect transition="in" filter="checkerboard(across)">
                                      <p:cBhvr>
                                        <p:cTn id="24" dur="500"/>
                                        <p:tgtEl>
                                          <p:spTgt spid="23587"/>
                                        </p:tgtEl>
                                      </p:cBhvr>
                                    </p:animEffect>
                                  </p:childTnLst>
                                </p:cTn>
                              </p:par>
                            </p:childTnLst>
                          </p:cTn>
                        </p:par>
                      </p:childTnLst>
                    </p:cTn>
                  </p:par>
                  <p:par>
                    <p:cTn id="25" fill="hold">
                      <p:stCondLst>
                        <p:cond delay="indefinite"/>
                      </p:stCondLst>
                      <p:childTnLst>
                        <p:par>
                          <p:cTn id="26" fill="hold">
                            <p:stCondLst>
                              <p:cond delay="0"/>
                            </p:stCondLst>
                            <p:childTnLst>
                              <p:par>
                                <p:cTn id="27" presetID="5" presetClass="entr" presetSubtype="10" fill="hold" grpId="0" nodeType="clickEffect">
                                  <p:stCondLst>
                                    <p:cond delay="0"/>
                                  </p:stCondLst>
                                  <p:childTnLst>
                                    <p:set>
                                      <p:cBhvr>
                                        <p:cTn id="28" dur="1" fill="hold">
                                          <p:stCondLst>
                                            <p:cond delay="0"/>
                                          </p:stCondLst>
                                        </p:cTn>
                                        <p:tgtEl>
                                          <p:spTgt spid="23595"/>
                                        </p:tgtEl>
                                        <p:attrNameLst>
                                          <p:attrName>style.visibility</p:attrName>
                                        </p:attrNameLst>
                                      </p:cBhvr>
                                      <p:to>
                                        <p:strVal val="visible"/>
                                      </p:to>
                                    </p:set>
                                    <p:animEffect transition="in" filter="checkerboard(across)">
                                      <p:cBhvr>
                                        <p:cTn id="29" dur="500"/>
                                        <p:tgtEl>
                                          <p:spTgt spid="23595"/>
                                        </p:tgtEl>
                                      </p:cBhvr>
                                    </p:animEffect>
                                  </p:childTnLst>
                                </p:cTn>
                              </p:par>
                              <p:par>
                                <p:cTn id="30" presetID="5" presetClass="entr" presetSubtype="10" fill="hold" grpId="0" nodeType="withEffect">
                                  <p:stCondLst>
                                    <p:cond delay="0"/>
                                  </p:stCondLst>
                                  <p:childTnLst>
                                    <p:set>
                                      <p:cBhvr>
                                        <p:cTn id="31" dur="1" fill="hold">
                                          <p:stCondLst>
                                            <p:cond delay="0"/>
                                          </p:stCondLst>
                                        </p:cTn>
                                        <p:tgtEl>
                                          <p:spTgt spid="23594"/>
                                        </p:tgtEl>
                                        <p:attrNameLst>
                                          <p:attrName>style.visibility</p:attrName>
                                        </p:attrNameLst>
                                      </p:cBhvr>
                                      <p:to>
                                        <p:strVal val="visible"/>
                                      </p:to>
                                    </p:set>
                                    <p:animEffect transition="in" filter="checkerboard(across)">
                                      <p:cBhvr>
                                        <p:cTn id="32" dur="500"/>
                                        <p:tgtEl>
                                          <p:spTgt spid="23594"/>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23593"/>
                                        </p:tgtEl>
                                        <p:attrNameLst>
                                          <p:attrName>style.visibility</p:attrName>
                                        </p:attrNameLst>
                                      </p:cBhvr>
                                      <p:to>
                                        <p:strVal val="visible"/>
                                      </p:to>
                                    </p:set>
                                    <p:animEffect transition="in" filter="checkerboard(across)">
                                      <p:cBhvr>
                                        <p:cTn id="37" dur="500"/>
                                        <p:tgtEl>
                                          <p:spTgt spid="23593"/>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23596"/>
                                        </p:tgtEl>
                                        <p:attrNameLst>
                                          <p:attrName>style.visibility</p:attrName>
                                        </p:attrNameLst>
                                      </p:cBhvr>
                                      <p:to>
                                        <p:strVal val="visible"/>
                                      </p:to>
                                    </p:set>
                                    <p:animEffect transition="in" filter="checkerboard(across)">
                                      <p:cBhvr>
                                        <p:cTn id="40" dur="500"/>
                                        <p:tgtEl>
                                          <p:spTgt spid="235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86" grpId="0" animBg="1"/>
      <p:bldP spid="23587" grpId="0" animBg="1"/>
      <p:bldP spid="23588" grpId="0"/>
      <p:bldP spid="23589" grpId="0" animBg="1"/>
      <p:bldP spid="23590" grpId="0" animBg="1"/>
      <p:bldP spid="23592" grpId="0"/>
      <p:bldP spid="23593" grpId="0" animBg="1"/>
      <p:bldP spid="23594" grpId="0" animBg="1"/>
      <p:bldP spid="23595" grpId="0" animBg="1"/>
      <p:bldP spid="2359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179388" y="147638"/>
            <a:ext cx="8270875" cy="6370637"/>
            <a:chOff x="113" y="93"/>
            <a:chExt cx="5210" cy="4013"/>
          </a:xfrm>
        </p:grpSpPr>
        <p:sp>
          <p:nvSpPr>
            <p:cNvPr id="24581" name="Text Box 3"/>
            <p:cNvSpPr txBox="1">
              <a:spLocks noChangeArrowheads="1"/>
            </p:cNvSpPr>
            <p:nvPr/>
          </p:nvSpPr>
          <p:spPr bwMode="auto">
            <a:xfrm rot="-5400000">
              <a:off x="-350" y="1811"/>
              <a:ext cx="1214" cy="288"/>
            </a:xfrm>
            <a:prstGeom prst="rect">
              <a:avLst/>
            </a:prstGeom>
            <a:noFill/>
            <a:ln w="12700">
              <a:noFill/>
              <a:miter lim="800000"/>
              <a:headEnd/>
              <a:tailEnd/>
            </a:ln>
          </p:spPr>
          <p:txBody>
            <a:bodyPr wrap="none" anchor="ctr">
              <a:spAutoFit/>
            </a:bodyPr>
            <a:lstStyle/>
            <a:p>
              <a:pPr algn="ctr"/>
              <a:r>
                <a:rPr lang="cs-CZ" sz="2400" b="1"/>
                <a:t>ADH</a:t>
              </a:r>
              <a:r>
                <a:rPr lang="cs-CZ" sz="2400"/>
                <a:t> [pg/ml] </a:t>
              </a:r>
            </a:p>
          </p:txBody>
        </p:sp>
        <p:sp>
          <p:nvSpPr>
            <p:cNvPr id="24582" name="Line 4"/>
            <p:cNvSpPr>
              <a:spLocks noChangeShapeType="1"/>
            </p:cNvSpPr>
            <p:nvPr/>
          </p:nvSpPr>
          <p:spPr bwMode="auto">
            <a:xfrm>
              <a:off x="554" y="3846"/>
              <a:ext cx="2970" cy="1"/>
            </a:xfrm>
            <a:prstGeom prst="line">
              <a:avLst/>
            </a:prstGeom>
            <a:noFill/>
            <a:ln w="28575">
              <a:solidFill>
                <a:schemeClr val="tx1"/>
              </a:solidFill>
              <a:round/>
              <a:headEnd/>
              <a:tailEnd/>
            </a:ln>
          </p:spPr>
          <p:txBody>
            <a:bodyPr wrap="none" anchor="ctr"/>
            <a:lstStyle/>
            <a:p>
              <a:endParaRPr lang="cs-CZ"/>
            </a:p>
          </p:txBody>
        </p:sp>
        <p:sp>
          <p:nvSpPr>
            <p:cNvPr id="24583" name="Line 5"/>
            <p:cNvSpPr>
              <a:spLocks noChangeShapeType="1"/>
            </p:cNvSpPr>
            <p:nvPr/>
          </p:nvSpPr>
          <p:spPr bwMode="auto">
            <a:xfrm flipV="1">
              <a:off x="1000" y="3729"/>
              <a:ext cx="0" cy="117"/>
            </a:xfrm>
            <a:prstGeom prst="line">
              <a:avLst/>
            </a:prstGeom>
            <a:noFill/>
            <a:ln w="12700">
              <a:solidFill>
                <a:schemeClr val="tx1"/>
              </a:solidFill>
              <a:round/>
              <a:headEnd/>
              <a:tailEnd/>
            </a:ln>
          </p:spPr>
          <p:txBody>
            <a:bodyPr wrap="none" anchor="ctr"/>
            <a:lstStyle/>
            <a:p>
              <a:endParaRPr lang="cs-CZ"/>
            </a:p>
          </p:txBody>
        </p:sp>
        <p:sp>
          <p:nvSpPr>
            <p:cNvPr id="24584" name="Line 6"/>
            <p:cNvSpPr>
              <a:spLocks noChangeShapeType="1"/>
            </p:cNvSpPr>
            <p:nvPr/>
          </p:nvSpPr>
          <p:spPr bwMode="auto">
            <a:xfrm flipV="1">
              <a:off x="1421" y="3730"/>
              <a:ext cx="0" cy="117"/>
            </a:xfrm>
            <a:prstGeom prst="line">
              <a:avLst/>
            </a:prstGeom>
            <a:noFill/>
            <a:ln w="12700">
              <a:solidFill>
                <a:schemeClr val="tx1"/>
              </a:solidFill>
              <a:round/>
              <a:headEnd/>
              <a:tailEnd/>
            </a:ln>
          </p:spPr>
          <p:txBody>
            <a:bodyPr wrap="none" anchor="ctr"/>
            <a:lstStyle/>
            <a:p>
              <a:endParaRPr lang="cs-CZ"/>
            </a:p>
          </p:txBody>
        </p:sp>
        <p:sp>
          <p:nvSpPr>
            <p:cNvPr id="24585" name="Line 7"/>
            <p:cNvSpPr>
              <a:spLocks noChangeShapeType="1"/>
            </p:cNvSpPr>
            <p:nvPr/>
          </p:nvSpPr>
          <p:spPr bwMode="auto">
            <a:xfrm flipV="1">
              <a:off x="1842" y="3730"/>
              <a:ext cx="0" cy="117"/>
            </a:xfrm>
            <a:prstGeom prst="line">
              <a:avLst/>
            </a:prstGeom>
            <a:noFill/>
            <a:ln w="12700">
              <a:solidFill>
                <a:schemeClr val="tx1"/>
              </a:solidFill>
              <a:round/>
              <a:headEnd/>
              <a:tailEnd/>
            </a:ln>
          </p:spPr>
          <p:txBody>
            <a:bodyPr wrap="none" anchor="ctr"/>
            <a:lstStyle/>
            <a:p>
              <a:endParaRPr lang="cs-CZ"/>
            </a:p>
          </p:txBody>
        </p:sp>
        <p:sp>
          <p:nvSpPr>
            <p:cNvPr id="24586" name="Line 8"/>
            <p:cNvSpPr>
              <a:spLocks noChangeShapeType="1"/>
            </p:cNvSpPr>
            <p:nvPr/>
          </p:nvSpPr>
          <p:spPr bwMode="auto">
            <a:xfrm flipV="1">
              <a:off x="2263" y="3729"/>
              <a:ext cx="0" cy="117"/>
            </a:xfrm>
            <a:prstGeom prst="line">
              <a:avLst/>
            </a:prstGeom>
            <a:noFill/>
            <a:ln w="12700">
              <a:solidFill>
                <a:schemeClr val="tx1"/>
              </a:solidFill>
              <a:round/>
              <a:headEnd/>
              <a:tailEnd/>
            </a:ln>
          </p:spPr>
          <p:txBody>
            <a:bodyPr wrap="none" anchor="ctr"/>
            <a:lstStyle/>
            <a:p>
              <a:endParaRPr lang="cs-CZ"/>
            </a:p>
          </p:txBody>
        </p:sp>
        <p:sp>
          <p:nvSpPr>
            <p:cNvPr id="24587" name="Line 9"/>
            <p:cNvSpPr>
              <a:spLocks noChangeShapeType="1"/>
            </p:cNvSpPr>
            <p:nvPr/>
          </p:nvSpPr>
          <p:spPr bwMode="auto">
            <a:xfrm flipV="1">
              <a:off x="2685" y="3729"/>
              <a:ext cx="0" cy="117"/>
            </a:xfrm>
            <a:prstGeom prst="line">
              <a:avLst/>
            </a:prstGeom>
            <a:noFill/>
            <a:ln w="12700">
              <a:solidFill>
                <a:schemeClr val="tx1"/>
              </a:solidFill>
              <a:round/>
              <a:headEnd/>
              <a:tailEnd/>
            </a:ln>
          </p:spPr>
          <p:txBody>
            <a:bodyPr wrap="none" anchor="ctr"/>
            <a:lstStyle/>
            <a:p>
              <a:endParaRPr lang="cs-CZ"/>
            </a:p>
          </p:txBody>
        </p:sp>
        <p:sp>
          <p:nvSpPr>
            <p:cNvPr id="24588" name="Line 10"/>
            <p:cNvSpPr>
              <a:spLocks noChangeShapeType="1"/>
            </p:cNvSpPr>
            <p:nvPr/>
          </p:nvSpPr>
          <p:spPr bwMode="auto">
            <a:xfrm flipV="1">
              <a:off x="3106" y="3729"/>
              <a:ext cx="0" cy="117"/>
            </a:xfrm>
            <a:prstGeom prst="line">
              <a:avLst/>
            </a:prstGeom>
            <a:noFill/>
            <a:ln w="12700">
              <a:solidFill>
                <a:schemeClr val="tx1"/>
              </a:solidFill>
              <a:round/>
              <a:headEnd/>
              <a:tailEnd/>
            </a:ln>
          </p:spPr>
          <p:txBody>
            <a:bodyPr wrap="none" anchor="ctr"/>
            <a:lstStyle/>
            <a:p>
              <a:endParaRPr lang="cs-CZ"/>
            </a:p>
          </p:txBody>
        </p:sp>
        <p:sp>
          <p:nvSpPr>
            <p:cNvPr id="24589" name="Text Box 11"/>
            <p:cNvSpPr txBox="1">
              <a:spLocks noChangeArrowheads="1"/>
            </p:cNvSpPr>
            <p:nvPr/>
          </p:nvSpPr>
          <p:spPr bwMode="auto">
            <a:xfrm>
              <a:off x="1132" y="3796"/>
              <a:ext cx="532" cy="288"/>
            </a:xfrm>
            <a:prstGeom prst="rect">
              <a:avLst/>
            </a:prstGeom>
            <a:noFill/>
            <a:ln w="12700">
              <a:noFill/>
              <a:miter lim="800000"/>
              <a:headEnd/>
              <a:tailEnd/>
            </a:ln>
          </p:spPr>
          <p:txBody>
            <a:bodyPr wrap="none" anchor="ctr">
              <a:spAutoFit/>
            </a:bodyPr>
            <a:lstStyle/>
            <a:p>
              <a:pPr algn="ctr"/>
              <a:r>
                <a:rPr lang="cs-CZ" sz="2400"/>
                <a:t>-10%</a:t>
              </a:r>
            </a:p>
          </p:txBody>
        </p:sp>
        <p:sp>
          <p:nvSpPr>
            <p:cNvPr id="24590" name="Text Box 12"/>
            <p:cNvSpPr txBox="1">
              <a:spLocks noChangeArrowheads="1"/>
            </p:cNvSpPr>
            <p:nvPr/>
          </p:nvSpPr>
          <p:spPr bwMode="auto">
            <a:xfrm>
              <a:off x="2076" y="3801"/>
              <a:ext cx="532" cy="288"/>
            </a:xfrm>
            <a:prstGeom prst="rect">
              <a:avLst/>
            </a:prstGeom>
            <a:noFill/>
            <a:ln w="12700">
              <a:noFill/>
              <a:miter lim="800000"/>
              <a:headEnd/>
              <a:tailEnd/>
            </a:ln>
          </p:spPr>
          <p:txBody>
            <a:bodyPr wrap="none" anchor="ctr">
              <a:spAutoFit/>
            </a:bodyPr>
            <a:lstStyle/>
            <a:p>
              <a:pPr algn="ctr"/>
              <a:r>
                <a:rPr lang="cs-CZ" sz="2400"/>
                <a:t>-20%</a:t>
              </a:r>
            </a:p>
          </p:txBody>
        </p:sp>
        <p:sp>
          <p:nvSpPr>
            <p:cNvPr id="24591" name="Text Box 13"/>
            <p:cNvSpPr txBox="1">
              <a:spLocks noChangeArrowheads="1"/>
            </p:cNvSpPr>
            <p:nvPr/>
          </p:nvSpPr>
          <p:spPr bwMode="auto">
            <a:xfrm>
              <a:off x="2922" y="3818"/>
              <a:ext cx="532" cy="288"/>
            </a:xfrm>
            <a:prstGeom prst="rect">
              <a:avLst/>
            </a:prstGeom>
            <a:noFill/>
            <a:ln w="12700">
              <a:noFill/>
              <a:miter lim="800000"/>
              <a:headEnd/>
              <a:tailEnd/>
            </a:ln>
          </p:spPr>
          <p:txBody>
            <a:bodyPr wrap="none" anchor="ctr">
              <a:spAutoFit/>
            </a:bodyPr>
            <a:lstStyle/>
            <a:p>
              <a:pPr algn="ctr"/>
              <a:r>
                <a:rPr lang="cs-CZ" sz="2400"/>
                <a:t>-30%</a:t>
              </a:r>
            </a:p>
          </p:txBody>
        </p:sp>
        <p:sp>
          <p:nvSpPr>
            <p:cNvPr id="24593" name="Line 15"/>
            <p:cNvSpPr>
              <a:spLocks noChangeShapeType="1"/>
            </p:cNvSpPr>
            <p:nvPr/>
          </p:nvSpPr>
          <p:spPr bwMode="auto">
            <a:xfrm flipH="1">
              <a:off x="555" y="250"/>
              <a:ext cx="0" cy="3597"/>
            </a:xfrm>
            <a:prstGeom prst="line">
              <a:avLst/>
            </a:prstGeom>
            <a:noFill/>
            <a:ln w="28575">
              <a:solidFill>
                <a:srgbClr val="000000"/>
              </a:solidFill>
              <a:round/>
              <a:headEnd/>
              <a:tailEnd/>
            </a:ln>
          </p:spPr>
          <p:txBody>
            <a:bodyPr wrap="none" anchor="ctr"/>
            <a:lstStyle/>
            <a:p>
              <a:endParaRPr lang="cs-CZ"/>
            </a:p>
          </p:txBody>
        </p:sp>
        <p:sp>
          <p:nvSpPr>
            <p:cNvPr id="24594" name="Text Box 16"/>
            <p:cNvSpPr txBox="1">
              <a:spLocks noChangeArrowheads="1"/>
            </p:cNvSpPr>
            <p:nvPr/>
          </p:nvSpPr>
          <p:spPr bwMode="auto">
            <a:xfrm>
              <a:off x="401" y="3187"/>
              <a:ext cx="116" cy="288"/>
            </a:xfrm>
            <a:prstGeom prst="rect">
              <a:avLst/>
            </a:prstGeom>
            <a:noFill/>
            <a:ln w="12700">
              <a:noFill/>
              <a:miter lim="800000"/>
              <a:headEnd/>
              <a:tailEnd/>
            </a:ln>
          </p:spPr>
          <p:txBody>
            <a:bodyPr wrap="none" anchor="ctr">
              <a:spAutoFit/>
            </a:bodyPr>
            <a:lstStyle/>
            <a:p>
              <a:pPr algn="ctr"/>
              <a:endParaRPr lang="cs-CZ" sz="2400"/>
            </a:p>
          </p:txBody>
        </p:sp>
        <p:sp>
          <p:nvSpPr>
            <p:cNvPr id="24595" name="Text Box 17"/>
            <p:cNvSpPr txBox="1">
              <a:spLocks noChangeArrowheads="1"/>
            </p:cNvSpPr>
            <p:nvPr/>
          </p:nvSpPr>
          <p:spPr bwMode="auto">
            <a:xfrm>
              <a:off x="357" y="2180"/>
              <a:ext cx="116" cy="288"/>
            </a:xfrm>
            <a:prstGeom prst="rect">
              <a:avLst/>
            </a:prstGeom>
            <a:noFill/>
            <a:ln w="12700">
              <a:noFill/>
              <a:miter lim="800000"/>
              <a:headEnd/>
              <a:tailEnd/>
            </a:ln>
          </p:spPr>
          <p:txBody>
            <a:bodyPr wrap="none" anchor="ctr">
              <a:spAutoFit/>
            </a:bodyPr>
            <a:lstStyle/>
            <a:p>
              <a:pPr algn="ctr"/>
              <a:endParaRPr lang="cs-CZ" sz="2400"/>
            </a:p>
          </p:txBody>
        </p:sp>
        <p:sp>
          <p:nvSpPr>
            <p:cNvPr id="24596" name="Text Box 18"/>
            <p:cNvSpPr txBox="1">
              <a:spLocks noChangeArrowheads="1"/>
            </p:cNvSpPr>
            <p:nvPr/>
          </p:nvSpPr>
          <p:spPr bwMode="auto">
            <a:xfrm>
              <a:off x="357" y="1676"/>
              <a:ext cx="116" cy="288"/>
            </a:xfrm>
            <a:prstGeom prst="rect">
              <a:avLst/>
            </a:prstGeom>
            <a:noFill/>
            <a:ln w="12700">
              <a:noFill/>
              <a:miter lim="800000"/>
              <a:headEnd/>
              <a:tailEnd/>
            </a:ln>
          </p:spPr>
          <p:txBody>
            <a:bodyPr wrap="none" anchor="ctr">
              <a:spAutoFit/>
            </a:bodyPr>
            <a:lstStyle/>
            <a:p>
              <a:pPr algn="ctr"/>
              <a:endParaRPr lang="cs-CZ" sz="2400"/>
            </a:p>
          </p:txBody>
        </p:sp>
        <p:sp>
          <p:nvSpPr>
            <p:cNvPr id="24597" name="Text Box 19"/>
            <p:cNvSpPr txBox="1">
              <a:spLocks noChangeArrowheads="1"/>
            </p:cNvSpPr>
            <p:nvPr/>
          </p:nvSpPr>
          <p:spPr bwMode="auto">
            <a:xfrm>
              <a:off x="357" y="1177"/>
              <a:ext cx="116" cy="288"/>
            </a:xfrm>
            <a:prstGeom prst="rect">
              <a:avLst/>
            </a:prstGeom>
            <a:noFill/>
            <a:ln w="12700">
              <a:noFill/>
              <a:miter lim="800000"/>
              <a:headEnd/>
              <a:tailEnd/>
            </a:ln>
          </p:spPr>
          <p:txBody>
            <a:bodyPr wrap="none" anchor="ctr">
              <a:spAutoFit/>
            </a:bodyPr>
            <a:lstStyle/>
            <a:p>
              <a:pPr algn="ctr"/>
              <a:endParaRPr lang="cs-CZ" sz="2400"/>
            </a:p>
          </p:txBody>
        </p:sp>
        <p:sp>
          <p:nvSpPr>
            <p:cNvPr id="24598" name="Rectangle 20"/>
            <p:cNvSpPr>
              <a:spLocks noChangeArrowheads="1"/>
            </p:cNvSpPr>
            <p:nvPr/>
          </p:nvSpPr>
          <p:spPr bwMode="auto">
            <a:xfrm>
              <a:off x="427" y="631"/>
              <a:ext cx="4896" cy="720"/>
            </a:xfrm>
            <a:prstGeom prst="rect">
              <a:avLst/>
            </a:prstGeom>
            <a:noFill/>
            <a:ln w="9525">
              <a:noFill/>
              <a:miter lim="800000"/>
              <a:headEnd/>
              <a:tailEnd/>
            </a:ln>
          </p:spPr>
          <p:txBody>
            <a:bodyPr anchor="ctr"/>
            <a:lstStyle/>
            <a:p>
              <a:pPr algn="ctr"/>
              <a:r>
                <a:rPr lang="cs-CZ" sz="4400">
                  <a:solidFill>
                    <a:schemeClr val="tx2"/>
                  </a:solidFill>
                </a:rPr>
                <a:t> </a:t>
              </a:r>
            </a:p>
          </p:txBody>
        </p:sp>
        <p:sp>
          <p:nvSpPr>
            <p:cNvPr id="24599" name="Line 21"/>
            <p:cNvSpPr>
              <a:spLocks noChangeShapeType="1"/>
            </p:cNvSpPr>
            <p:nvPr/>
          </p:nvSpPr>
          <p:spPr bwMode="auto">
            <a:xfrm flipV="1">
              <a:off x="555" y="2647"/>
              <a:ext cx="93" cy="0"/>
            </a:xfrm>
            <a:prstGeom prst="line">
              <a:avLst/>
            </a:prstGeom>
            <a:noFill/>
            <a:ln w="12700">
              <a:solidFill>
                <a:schemeClr val="tx1"/>
              </a:solidFill>
              <a:round/>
              <a:headEnd/>
              <a:tailEnd/>
            </a:ln>
          </p:spPr>
          <p:txBody>
            <a:bodyPr wrap="none" anchor="ctr"/>
            <a:lstStyle/>
            <a:p>
              <a:endParaRPr lang="cs-CZ"/>
            </a:p>
          </p:txBody>
        </p:sp>
        <p:sp>
          <p:nvSpPr>
            <p:cNvPr id="24600" name="Line 22"/>
            <p:cNvSpPr>
              <a:spLocks noChangeShapeType="1"/>
            </p:cNvSpPr>
            <p:nvPr/>
          </p:nvSpPr>
          <p:spPr bwMode="auto">
            <a:xfrm flipV="1">
              <a:off x="555" y="1454"/>
              <a:ext cx="93" cy="0"/>
            </a:xfrm>
            <a:prstGeom prst="line">
              <a:avLst/>
            </a:prstGeom>
            <a:noFill/>
            <a:ln w="12700">
              <a:solidFill>
                <a:schemeClr val="tx1"/>
              </a:solidFill>
              <a:round/>
              <a:headEnd/>
              <a:tailEnd/>
            </a:ln>
          </p:spPr>
          <p:txBody>
            <a:bodyPr wrap="none" anchor="ctr"/>
            <a:lstStyle/>
            <a:p>
              <a:endParaRPr lang="cs-CZ"/>
            </a:p>
          </p:txBody>
        </p:sp>
        <p:sp>
          <p:nvSpPr>
            <p:cNvPr id="24601" name="Text Box 23"/>
            <p:cNvSpPr txBox="1">
              <a:spLocks noChangeArrowheads="1"/>
            </p:cNvSpPr>
            <p:nvPr/>
          </p:nvSpPr>
          <p:spPr bwMode="auto">
            <a:xfrm>
              <a:off x="357" y="2468"/>
              <a:ext cx="212" cy="288"/>
            </a:xfrm>
            <a:prstGeom prst="rect">
              <a:avLst/>
            </a:prstGeom>
            <a:noFill/>
            <a:ln w="12700">
              <a:noFill/>
              <a:miter lim="800000"/>
              <a:headEnd/>
              <a:tailEnd/>
            </a:ln>
          </p:spPr>
          <p:txBody>
            <a:bodyPr wrap="none" anchor="ctr">
              <a:spAutoFit/>
            </a:bodyPr>
            <a:lstStyle/>
            <a:p>
              <a:pPr algn="ctr"/>
              <a:r>
                <a:rPr lang="cs-CZ" sz="2400"/>
                <a:t>5</a:t>
              </a:r>
            </a:p>
          </p:txBody>
        </p:sp>
        <p:sp>
          <p:nvSpPr>
            <p:cNvPr id="24602" name="Text Box 24"/>
            <p:cNvSpPr txBox="1">
              <a:spLocks noChangeArrowheads="1"/>
            </p:cNvSpPr>
            <p:nvPr/>
          </p:nvSpPr>
          <p:spPr bwMode="auto">
            <a:xfrm>
              <a:off x="294" y="1255"/>
              <a:ext cx="308" cy="288"/>
            </a:xfrm>
            <a:prstGeom prst="rect">
              <a:avLst/>
            </a:prstGeom>
            <a:noFill/>
            <a:ln w="12700">
              <a:noFill/>
              <a:miter lim="800000"/>
              <a:headEnd/>
              <a:tailEnd/>
            </a:ln>
          </p:spPr>
          <p:txBody>
            <a:bodyPr wrap="none" anchor="ctr">
              <a:spAutoFit/>
            </a:bodyPr>
            <a:lstStyle/>
            <a:p>
              <a:pPr algn="ctr"/>
              <a:r>
                <a:rPr lang="cs-CZ" sz="2400"/>
                <a:t>10</a:t>
              </a:r>
            </a:p>
          </p:txBody>
        </p:sp>
        <p:sp>
          <p:nvSpPr>
            <p:cNvPr id="24603" name="Freeform 25"/>
            <p:cNvSpPr>
              <a:spLocks/>
            </p:cNvSpPr>
            <p:nvPr/>
          </p:nvSpPr>
          <p:spPr bwMode="auto">
            <a:xfrm>
              <a:off x="590" y="175"/>
              <a:ext cx="2144" cy="3569"/>
            </a:xfrm>
            <a:custGeom>
              <a:avLst/>
              <a:gdLst>
                <a:gd name="T0" fmla="*/ 0 w 2144"/>
                <a:gd name="T1" fmla="*/ 3564 h 3569"/>
                <a:gd name="T2" fmla="*/ 692 w 2144"/>
                <a:gd name="T3" fmla="*/ 3559 h 3569"/>
                <a:gd name="T4" fmla="*/ 841 w 2144"/>
                <a:gd name="T5" fmla="*/ 3502 h 3569"/>
                <a:gd name="T6" fmla="*/ 1005 w 2144"/>
                <a:gd name="T7" fmla="*/ 3343 h 3569"/>
                <a:gd name="T8" fmla="*/ 1364 w 2144"/>
                <a:gd name="T9" fmla="*/ 2846 h 3569"/>
                <a:gd name="T10" fmla="*/ 1723 w 2144"/>
                <a:gd name="T11" fmla="*/ 2046 h 3569"/>
                <a:gd name="T12" fmla="*/ 2017 w 2144"/>
                <a:gd name="T13" fmla="*/ 988 h 3569"/>
                <a:gd name="T14" fmla="*/ 2144 w 2144"/>
                <a:gd name="T15" fmla="*/ 0 h 3569"/>
                <a:gd name="T16" fmla="*/ 0 60000 65536"/>
                <a:gd name="T17" fmla="*/ 0 60000 65536"/>
                <a:gd name="T18" fmla="*/ 0 60000 65536"/>
                <a:gd name="T19" fmla="*/ 0 60000 65536"/>
                <a:gd name="T20" fmla="*/ 0 60000 65536"/>
                <a:gd name="T21" fmla="*/ 0 60000 65536"/>
                <a:gd name="T22" fmla="*/ 0 60000 65536"/>
                <a:gd name="T23" fmla="*/ 0 60000 65536"/>
                <a:gd name="T24" fmla="*/ 0 w 2144"/>
                <a:gd name="T25" fmla="*/ 0 h 3569"/>
                <a:gd name="T26" fmla="*/ 2144 w 2144"/>
                <a:gd name="T27" fmla="*/ 3569 h 35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4" h="3569">
                  <a:moveTo>
                    <a:pt x="0" y="3564"/>
                  </a:moveTo>
                  <a:cubicBezTo>
                    <a:pt x="115" y="3563"/>
                    <a:pt x="552" y="3569"/>
                    <a:pt x="692" y="3559"/>
                  </a:cubicBezTo>
                  <a:cubicBezTo>
                    <a:pt x="831" y="3528"/>
                    <a:pt x="789" y="3538"/>
                    <a:pt x="841" y="3502"/>
                  </a:cubicBezTo>
                  <a:cubicBezTo>
                    <a:pt x="893" y="3466"/>
                    <a:pt x="918" y="3452"/>
                    <a:pt x="1005" y="3343"/>
                  </a:cubicBezTo>
                  <a:cubicBezTo>
                    <a:pt x="1092" y="3234"/>
                    <a:pt x="1244" y="3062"/>
                    <a:pt x="1364" y="2846"/>
                  </a:cubicBezTo>
                  <a:cubicBezTo>
                    <a:pt x="1518" y="2610"/>
                    <a:pt x="1538" y="2529"/>
                    <a:pt x="1723" y="2046"/>
                  </a:cubicBezTo>
                  <a:cubicBezTo>
                    <a:pt x="1908" y="1563"/>
                    <a:pt x="1947" y="1329"/>
                    <a:pt x="2017" y="988"/>
                  </a:cubicBezTo>
                  <a:cubicBezTo>
                    <a:pt x="2087" y="647"/>
                    <a:pt x="2118" y="206"/>
                    <a:pt x="2144" y="0"/>
                  </a:cubicBezTo>
                </a:path>
              </a:pathLst>
            </a:custGeom>
            <a:noFill/>
            <a:ln w="12700">
              <a:solidFill>
                <a:schemeClr val="tx1"/>
              </a:solidFill>
              <a:round/>
              <a:headEnd/>
              <a:tailEnd/>
            </a:ln>
          </p:spPr>
          <p:txBody>
            <a:bodyPr wrap="none" anchor="ctr"/>
            <a:lstStyle/>
            <a:p>
              <a:endParaRPr lang="cs-CZ"/>
            </a:p>
          </p:txBody>
        </p:sp>
        <p:sp>
          <p:nvSpPr>
            <p:cNvPr id="24604" name="Line 26"/>
            <p:cNvSpPr>
              <a:spLocks noChangeShapeType="1"/>
            </p:cNvSpPr>
            <p:nvPr/>
          </p:nvSpPr>
          <p:spPr bwMode="auto">
            <a:xfrm flipV="1">
              <a:off x="557" y="265"/>
              <a:ext cx="93" cy="0"/>
            </a:xfrm>
            <a:prstGeom prst="line">
              <a:avLst/>
            </a:prstGeom>
            <a:noFill/>
            <a:ln w="12700">
              <a:solidFill>
                <a:schemeClr val="tx1"/>
              </a:solidFill>
              <a:round/>
              <a:headEnd/>
              <a:tailEnd/>
            </a:ln>
          </p:spPr>
          <p:txBody>
            <a:bodyPr wrap="none" anchor="ctr"/>
            <a:lstStyle/>
            <a:p>
              <a:endParaRPr lang="cs-CZ"/>
            </a:p>
          </p:txBody>
        </p:sp>
        <p:sp>
          <p:nvSpPr>
            <p:cNvPr id="24605" name="Text Box 27"/>
            <p:cNvSpPr txBox="1">
              <a:spLocks noChangeArrowheads="1"/>
            </p:cNvSpPr>
            <p:nvPr/>
          </p:nvSpPr>
          <p:spPr bwMode="auto">
            <a:xfrm>
              <a:off x="241" y="93"/>
              <a:ext cx="308" cy="288"/>
            </a:xfrm>
            <a:prstGeom prst="rect">
              <a:avLst/>
            </a:prstGeom>
            <a:noFill/>
            <a:ln w="12700">
              <a:noFill/>
              <a:miter lim="800000"/>
              <a:headEnd/>
              <a:tailEnd/>
            </a:ln>
          </p:spPr>
          <p:txBody>
            <a:bodyPr wrap="none" anchor="ctr">
              <a:spAutoFit/>
            </a:bodyPr>
            <a:lstStyle/>
            <a:p>
              <a:pPr algn="ctr"/>
              <a:r>
                <a:rPr lang="cs-CZ" sz="2400"/>
                <a:t>15</a:t>
              </a:r>
            </a:p>
          </p:txBody>
        </p:sp>
      </p:grpSp>
      <p:sp>
        <p:nvSpPr>
          <p:cNvPr id="24579" name="Text Box 28"/>
          <p:cNvSpPr txBox="1">
            <a:spLocks noChangeArrowheads="1"/>
          </p:cNvSpPr>
          <p:nvPr/>
        </p:nvSpPr>
        <p:spPr bwMode="auto">
          <a:xfrm>
            <a:off x="373063" y="6054725"/>
            <a:ext cx="438150" cy="641350"/>
          </a:xfrm>
          <a:prstGeom prst="rect">
            <a:avLst/>
          </a:prstGeom>
          <a:noFill/>
          <a:ln w="9525">
            <a:noFill/>
            <a:miter lim="800000"/>
            <a:headEnd/>
            <a:tailEnd/>
          </a:ln>
        </p:spPr>
        <p:txBody>
          <a:bodyPr wrap="none">
            <a:spAutoFit/>
          </a:bodyPr>
          <a:lstStyle/>
          <a:p>
            <a:r>
              <a:rPr lang="cs-CZ" sz="3600" b="1"/>
              <a:t>b</a:t>
            </a:r>
            <a:endParaRPr lang="en-US" sz="3600" b="1"/>
          </a:p>
        </p:txBody>
      </p:sp>
      <p:sp>
        <p:nvSpPr>
          <p:cNvPr id="29" name="TextovéPole 28"/>
          <p:cNvSpPr txBox="1"/>
          <p:nvPr/>
        </p:nvSpPr>
        <p:spPr>
          <a:xfrm>
            <a:off x="5003800" y="1196975"/>
            <a:ext cx="3313113" cy="646331"/>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r>
              <a:rPr lang="en-US" dirty="0"/>
              <a:t>ADH is mainly regulated by </a:t>
            </a:r>
            <a:r>
              <a:rPr lang="en-US" dirty="0" err="1"/>
              <a:t>osmolarity</a:t>
            </a:r>
            <a:r>
              <a:rPr lang="en-US" dirty="0"/>
              <a:t>, less </a:t>
            </a:r>
            <a:r>
              <a:rPr lang="cs-CZ" dirty="0"/>
              <a:t>by </a:t>
            </a:r>
            <a:r>
              <a:rPr lang="en-US" dirty="0"/>
              <a:t>volume</a:t>
            </a:r>
          </a:p>
        </p:txBody>
      </p:sp>
      <p:sp>
        <p:nvSpPr>
          <p:cNvPr id="30" name="Obdélník 29"/>
          <p:cNvSpPr/>
          <p:nvPr/>
        </p:nvSpPr>
        <p:spPr>
          <a:xfrm>
            <a:off x="5724128" y="5517232"/>
            <a:ext cx="4572000" cy="923330"/>
          </a:xfrm>
          <a:prstGeom prst="rect">
            <a:avLst/>
          </a:prstGeom>
        </p:spPr>
        <p:txBody>
          <a:bodyPr>
            <a:spAutoFit/>
          </a:bodyPr>
          <a:lstStyle/>
          <a:p>
            <a:r>
              <a:rPr lang="cs-CZ" dirty="0" err="1"/>
              <a:t>Decrease</a:t>
            </a:r>
            <a:r>
              <a:rPr lang="cs-CZ" dirty="0"/>
              <a:t> </a:t>
            </a:r>
            <a:r>
              <a:rPr lang="cs-CZ" dirty="0" err="1"/>
              <a:t>of</a:t>
            </a:r>
            <a:r>
              <a:rPr lang="cs-CZ" dirty="0"/>
              <a:t> t</a:t>
            </a:r>
            <a:r>
              <a:rPr lang="en-US" dirty="0"/>
              <a:t>he effective</a:t>
            </a:r>
            <a:br>
              <a:rPr lang="en-US" dirty="0"/>
            </a:br>
            <a:r>
              <a:rPr lang="en-US" dirty="0"/>
              <a:t>circulating volume</a:t>
            </a:r>
            <a:br>
              <a:rPr lang="en-US" dirty="0"/>
            </a:br>
            <a:r>
              <a:rPr lang="en-US" dirty="0"/>
              <a:t>at normal </a:t>
            </a:r>
            <a:r>
              <a:rPr lang="en-US" dirty="0" err="1"/>
              <a:t>osmolarity</a:t>
            </a:r>
            <a:endParaRPr lang="en-US"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Effect transition="in" filter="checkerboard(across)">
                                      <p:cBhvr>
                                        <p:cTn id="7" dur="500"/>
                                        <p:tgtEl>
                                          <p:spTgt spid="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ctrTitle"/>
          </p:nvPr>
        </p:nvSpPr>
        <p:spPr/>
        <p:style>
          <a:lnRef idx="1">
            <a:schemeClr val="accent2"/>
          </a:lnRef>
          <a:fillRef idx="2">
            <a:schemeClr val="accent2"/>
          </a:fillRef>
          <a:effectRef idx="1">
            <a:schemeClr val="accent2"/>
          </a:effectRef>
          <a:fontRef idx="minor">
            <a:schemeClr val="dk1"/>
          </a:fontRef>
        </p:style>
        <p:txBody>
          <a:bodyPr/>
          <a:lstStyle/>
          <a:p>
            <a:pPr fontAlgn="auto">
              <a:spcAft>
                <a:spcPts val="0"/>
              </a:spcAft>
              <a:defRPr/>
            </a:pPr>
            <a:r>
              <a:rPr lang="cs-CZ" dirty="0"/>
              <a:t> Na</a:t>
            </a:r>
            <a:r>
              <a:rPr lang="cs-CZ" baseline="30000" dirty="0"/>
              <a:t>+</a:t>
            </a:r>
            <a:r>
              <a:rPr lang="cs-CZ" dirty="0"/>
              <a:t> </a:t>
            </a:r>
            <a:r>
              <a:rPr lang="cs-CZ" dirty="0" err="1"/>
              <a:t>excretion</a:t>
            </a:r>
            <a:r>
              <a:rPr lang="cs-CZ" dirty="0"/>
              <a:t> in </a:t>
            </a:r>
            <a:r>
              <a:rPr lang="cs-CZ" dirty="0" err="1"/>
              <a:t>the</a:t>
            </a:r>
            <a:r>
              <a:rPr lang="cs-CZ" dirty="0"/>
              <a:t> </a:t>
            </a:r>
            <a:r>
              <a:rPr lang="cs-CZ" dirty="0" err="1"/>
              <a:t>kidney</a:t>
            </a:r>
            <a:endParaRPr lang="cs-CZ" dirty="0"/>
          </a:p>
        </p:txBody>
      </p:sp>
    </p:spTree>
    <p:custDataLst>
      <p:tags r:id="rId1"/>
    </p:custData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Obrázek 3" descr="Na Kidney.jpg"/>
          <p:cNvPicPr>
            <a:picLocks noChangeAspect="1"/>
          </p:cNvPicPr>
          <p:nvPr/>
        </p:nvPicPr>
        <p:blipFill>
          <a:blip r:embed="rId4" cstate="print"/>
          <a:srcRect/>
          <a:stretch>
            <a:fillRect/>
          </a:stretch>
        </p:blipFill>
        <p:spPr bwMode="auto">
          <a:xfrm>
            <a:off x="0" y="-39688"/>
            <a:ext cx="9144000" cy="6897688"/>
          </a:xfrm>
          <a:prstGeom prst="rect">
            <a:avLst/>
          </a:prstGeom>
          <a:noFill/>
          <a:ln w="9525">
            <a:noFill/>
            <a:miter lim="800000"/>
            <a:headEnd/>
            <a:tailEnd/>
          </a:ln>
        </p:spPr>
      </p:pic>
    </p:spTree>
    <p:custDataLst>
      <p:tags r:id="rId1"/>
    </p:custData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AutoShape 2"/>
          <p:cNvSpPr>
            <a:spLocks noChangeArrowheads="1"/>
          </p:cNvSpPr>
          <p:nvPr/>
        </p:nvSpPr>
        <p:spPr bwMode="auto">
          <a:xfrm>
            <a:off x="2424113" y="1970088"/>
            <a:ext cx="3260725" cy="1131887"/>
          </a:xfrm>
          <a:prstGeom prst="bracePair">
            <a:avLst>
              <a:gd name="adj" fmla="val 8333"/>
            </a:avLst>
          </a:prstGeom>
          <a:noFill/>
          <a:ln w="38100">
            <a:solidFill>
              <a:schemeClr val="tx1"/>
            </a:solidFill>
            <a:round/>
            <a:headEnd/>
            <a:tailEnd/>
          </a:ln>
        </p:spPr>
        <p:txBody>
          <a:bodyPr wrap="none" anchor="ctr"/>
          <a:lstStyle/>
          <a:p>
            <a:endParaRPr lang="en-US"/>
          </a:p>
        </p:txBody>
      </p:sp>
      <p:sp>
        <p:nvSpPr>
          <p:cNvPr id="70659" name="AutoShape 3"/>
          <p:cNvSpPr>
            <a:spLocks noChangeArrowheads="1"/>
          </p:cNvSpPr>
          <p:nvPr/>
        </p:nvSpPr>
        <p:spPr bwMode="auto">
          <a:xfrm>
            <a:off x="2516188" y="1573213"/>
            <a:ext cx="3068637" cy="357187"/>
          </a:xfrm>
          <a:prstGeom prst="bracePair">
            <a:avLst>
              <a:gd name="adj" fmla="val 8333"/>
            </a:avLst>
          </a:prstGeom>
          <a:noFill/>
          <a:ln w="38100">
            <a:solidFill>
              <a:schemeClr val="tx1"/>
            </a:solidFill>
            <a:round/>
            <a:headEnd/>
            <a:tailEnd/>
          </a:ln>
        </p:spPr>
        <p:txBody>
          <a:bodyPr wrap="none" anchor="ctr"/>
          <a:lstStyle/>
          <a:p>
            <a:endParaRPr lang="en-US"/>
          </a:p>
        </p:txBody>
      </p:sp>
      <p:sp>
        <p:nvSpPr>
          <p:cNvPr id="70660" name="AutoShape 4"/>
          <p:cNvSpPr>
            <a:spLocks noChangeArrowheads="1"/>
          </p:cNvSpPr>
          <p:nvPr/>
        </p:nvSpPr>
        <p:spPr bwMode="auto">
          <a:xfrm>
            <a:off x="2295525" y="1325563"/>
            <a:ext cx="2927350" cy="2184400"/>
          </a:xfrm>
          <a:prstGeom prst="can">
            <a:avLst>
              <a:gd name="adj" fmla="val 25000"/>
            </a:avLst>
          </a:prstGeom>
          <a:solidFill>
            <a:srgbClr val="FFFF66"/>
          </a:solidFill>
          <a:ln w="19050">
            <a:solidFill>
              <a:schemeClr val="tx1"/>
            </a:solidFill>
            <a:round/>
            <a:headEnd/>
            <a:tailEnd/>
          </a:ln>
        </p:spPr>
        <p:txBody>
          <a:bodyPr wrap="none" anchor="ctr"/>
          <a:lstStyle/>
          <a:p>
            <a:endParaRPr lang="en-US"/>
          </a:p>
        </p:txBody>
      </p:sp>
      <p:sp>
        <p:nvSpPr>
          <p:cNvPr id="70661" name="AutoShape 5"/>
          <p:cNvSpPr>
            <a:spLocks noChangeArrowheads="1"/>
          </p:cNvSpPr>
          <p:nvPr/>
        </p:nvSpPr>
        <p:spPr bwMode="auto">
          <a:xfrm>
            <a:off x="2300288" y="2641600"/>
            <a:ext cx="2936875" cy="3897313"/>
          </a:xfrm>
          <a:prstGeom prst="can">
            <a:avLst>
              <a:gd name="adj" fmla="val 33176"/>
            </a:avLst>
          </a:prstGeom>
          <a:solidFill>
            <a:srgbClr val="FFFF66"/>
          </a:solidFill>
          <a:ln w="19050">
            <a:solidFill>
              <a:schemeClr val="tx1"/>
            </a:solidFill>
            <a:round/>
            <a:headEnd/>
            <a:tailEnd/>
          </a:ln>
        </p:spPr>
        <p:txBody>
          <a:bodyPr wrap="none" anchor="ctr"/>
          <a:lstStyle/>
          <a:p>
            <a:endParaRPr lang="en-US"/>
          </a:p>
        </p:txBody>
      </p:sp>
      <p:sp>
        <p:nvSpPr>
          <p:cNvPr id="70662" name="Rectangle 6"/>
          <p:cNvSpPr>
            <a:spLocks noChangeArrowheads="1"/>
          </p:cNvSpPr>
          <p:nvPr/>
        </p:nvSpPr>
        <p:spPr bwMode="auto">
          <a:xfrm>
            <a:off x="625475" y="0"/>
            <a:ext cx="7772400" cy="1143000"/>
          </a:xfrm>
          <a:prstGeom prst="rect">
            <a:avLst/>
          </a:prstGeom>
          <a:noFill/>
          <a:ln w="9525">
            <a:noFill/>
            <a:miter lim="800000"/>
            <a:headEnd/>
            <a:tailEnd/>
          </a:ln>
        </p:spPr>
        <p:txBody>
          <a:bodyPr anchor="ctr"/>
          <a:lstStyle/>
          <a:p>
            <a:pPr algn="ctr"/>
            <a:r>
              <a:rPr lang="en-US" sz="4400" dirty="0"/>
              <a:t>Water content in the body</a:t>
            </a:r>
          </a:p>
        </p:txBody>
      </p:sp>
      <p:sp>
        <p:nvSpPr>
          <p:cNvPr id="70663" name="Text Box 7"/>
          <p:cNvSpPr txBox="1">
            <a:spLocks noChangeArrowheads="1"/>
          </p:cNvSpPr>
          <p:nvPr/>
        </p:nvSpPr>
        <p:spPr bwMode="auto">
          <a:xfrm>
            <a:off x="123119" y="2737297"/>
            <a:ext cx="1590500" cy="1384995"/>
          </a:xfrm>
          <a:prstGeom prst="rect">
            <a:avLst/>
          </a:prstGeom>
          <a:noFill/>
          <a:ln w="12700">
            <a:noFill/>
            <a:miter lim="800000"/>
            <a:headEnd/>
            <a:tailEnd/>
          </a:ln>
        </p:spPr>
        <p:txBody>
          <a:bodyPr wrap="none" anchor="ctr">
            <a:spAutoFit/>
          </a:bodyPr>
          <a:lstStyle/>
          <a:p>
            <a:pPr algn="ctr" eaLnBrk="0" hangingPunct="0"/>
            <a:r>
              <a:rPr lang="cs-CZ" sz="2800" b="1" dirty="0">
                <a:latin typeface="Times New Roman" pitchFamily="18" charset="0"/>
              </a:rPr>
              <a:t>TBW</a:t>
            </a:r>
            <a:endParaRPr lang="cs-CZ" sz="2800" dirty="0">
              <a:latin typeface="Times New Roman" pitchFamily="18" charset="0"/>
            </a:endParaRPr>
          </a:p>
          <a:p>
            <a:pPr algn="ctr" eaLnBrk="0" hangingPunct="0"/>
            <a:r>
              <a:rPr lang="cs-CZ" sz="2800" dirty="0">
                <a:latin typeface="Times New Roman" pitchFamily="18" charset="0"/>
              </a:rPr>
              <a:t>60-65%</a:t>
            </a:r>
          </a:p>
          <a:p>
            <a:pPr algn="ctr" eaLnBrk="0" hangingPunct="0"/>
            <a:r>
              <a:rPr lang="cs-CZ" sz="2800" dirty="0">
                <a:latin typeface="Times New Roman" pitchFamily="18" charset="0"/>
              </a:rPr>
              <a:t>(45 </a:t>
            </a:r>
            <a:r>
              <a:rPr lang="cs-CZ" sz="2800" dirty="0" err="1">
                <a:latin typeface="Times New Roman" pitchFamily="18" charset="0"/>
              </a:rPr>
              <a:t>liters</a:t>
            </a:r>
            <a:r>
              <a:rPr lang="cs-CZ" sz="2800" dirty="0">
                <a:latin typeface="Times New Roman" pitchFamily="18" charset="0"/>
              </a:rPr>
              <a:t>)</a:t>
            </a:r>
          </a:p>
        </p:txBody>
      </p:sp>
      <p:sp>
        <p:nvSpPr>
          <p:cNvPr id="99336" name="Text Box 8"/>
          <p:cNvSpPr txBox="1">
            <a:spLocks noChangeArrowheads="1"/>
          </p:cNvSpPr>
          <p:nvPr/>
        </p:nvSpPr>
        <p:spPr bwMode="auto">
          <a:xfrm>
            <a:off x="3080632" y="5231597"/>
            <a:ext cx="1590500" cy="954107"/>
          </a:xfrm>
          <a:prstGeom prst="rect">
            <a:avLst/>
          </a:prstGeom>
          <a:noFill/>
          <a:ln w="12700">
            <a:noFill/>
            <a:miter lim="800000"/>
            <a:headEnd/>
            <a:tailEnd/>
          </a:ln>
        </p:spPr>
        <p:txBody>
          <a:bodyPr wrap="none" anchor="ctr">
            <a:spAutoFit/>
          </a:bodyPr>
          <a:lstStyle/>
          <a:p>
            <a:pPr algn="ctr" eaLnBrk="0" hangingPunct="0"/>
            <a:r>
              <a:rPr lang="cs-CZ" sz="2800" dirty="0">
                <a:latin typeface="Times New Roman" pitchFamily="18" charset="0"/>
              </a:rPr>
              <a:t>40-45%</a:t>
            </a:r>
          </a:p>
          <a:p>
            <a:pPr algn="ctr" eaLnBrk="0" hangingPunct="0"/>
            <a:r>
              <a:rPr lang="cs-CZ" sz="2800" dirty="0">
                <a:latin typeface="Times New Roman" pitchFamily="18" charset="0"/>
              </a:rPr>
              <a:t>(30 </a:t>
            </a:r>
            <a:r>
              <a:rPr lang="cs-CZ" sz="2800" dirty="0" err="1">
                <a:latin typeface="Times New Roman" pitchFamily="18" charset="0"/>
              </a:rPr>
              <a:t>liters</a:t>
            </a:r>
            <a:r>
              <a:rPr lang="cs-CZ" sz="2800" dirty="0">
                <a:latin typeface="Times New Roman" pitchFamily="18" charset="0"/>
              </a:rPr>
              <a:t>)</a:t>
            </a:r>
          </a:p>
        </p:txBody>
      </p:sp>
      <p:sp>
        <p:nvSpPr>
          <p:cNvPr id="99337" name="Text Box 9"/>
          <p:cNvSpPr txBox="1">
            <a:spLocks noChangeArrowheads="1"/>
          </p:cNvSpPr>
          <p:nvPr/>
        </p:nvSpPr>
        <p:spPr bwMode="auto">
          <a:xfrm>
            <a:off x="2918706" y="1321247"/>
            <a:ext cx="1590500" cy="1384995"/>
          </a:xfrm>
          <a:prstGeom prst="rect">
            <a:avLst/>
          </a:prstGeom>
          <a:noFill/>
          <a:ln w="12700">
            <a:noFill/>
            <a:miter lim="800000"/>
            <a:headEnd/>
            <a:tailEnd/>
          </a:ln>
        </p:spPr>
        <p:txBody>
          <a:bodyPr wrap="none" anchor="ctr">
            <a:spAutoFit/>
          </a:bodyPr>
          <a:lstStyle/>
          <a:p>
            <a:pPr algn="ctr" eaLnBrk="0" hangingPunct="0"/>
            <a:endParaRPr lang="cs-CZ" sz="2800" dirty="0">
              <a:latin typeface="Times New Roman" pitchFamily="18" charset="0"/>
            </a:endParaRPr>
          </a:p>
          <a:p>
            <a:pPr algn="ctr" eaLnBrk="0" hangingPunct="0"/>
            <a:r>
              <a:rPr lang="cs-CZ" sz="2800" dirty="0">
                <a:latin typeface="Times New Roman" pitchFamily="18" charset="0"/>
              </a:rPr>
              <a:t>20-23%</a:t>
            </a:r>
          </a:p>
          <a:p>
            <a:pPr algn="ctr" eaLnBrk="0" hangingPunct="0"/>
            <a:r>
              <a:rPr lang="cs-CZ" sz="2800" dirty="0">
                <a:latin typeface="Times New Roman" pitchFamily="18" charset="0"/>
              </a:rPr>
              <a:t>(15 </a:t>
            </a:r>
            <a:r>
              <a:rPr lang="cs-CZ" sz="2800" dirty="0" err="1">
                <a:latin typeface="Times New Roman" pitchFamily="18" charset="0"/>
              </a:rPr>
              <a:t>liters</a:t>
            </a:r>
            <a:r>
              <a:rPr lang="cs-CZ" sz="2800" dirty="0">
                <a:latin typeface="Times New Roman" pitchFamily="18" charset="0"/>
              </a:rPr>
              <a:t>)</a:t>
            </a:r>
          </a:p>
        </p:txBody>
      </p:sp>
      <p:sp>
        <p:nvSpPr>
          <p:cNvPr id="99338" name="Text Box 10"/>
          <p:cNvSpPr txBox="1">
            <a:spLocks noChangeArrowheads="1"/>
          </p:cNvSpPr>
          <p:nvPr/>
        </p:nvSpPr>
        <p:spPr bwMode="auto">
          <a:xfrm>
            <a:off x="6334561" y="2260134"/>
            <a:ext cx="2339103" cy="523220"/>
          </a:xfrm>
          <a:prstGeom prst="rect">
            <a:avLst/>
          </a:prstGeom>
          <a:noFill/>
          <a:ln w="12700">
            <a:noFill/>
            <a:miter lim="800000"/>
            <a:headEnd/>
            <a:tailEnd/>
          </a:ln>
        </p:spPr>
        <p:txBody>
          <a:bodyPr wrap="none" anchor="ctr">
            <a:spAutoFit/>
          </a:bodyPr>
          <a:lstStyle/>
          <a:p>
            <a:pPr algn="ctr" eaLnBrk="0" hangingPunct="0"/>
            <a:r>
              <a:rPr lang="cs-CZ" sz="2800" dirty="0">
                <a:latin typeface="Times New Roman" pitchFamily="18" charset="0"/>
              </a:rPr>
              <a:t>16% (12 </a:t>
            </a:r>
            <a:r>
              <a:rPr lang="cs-CZ" sz="2800" dirty="0" err="1">
                <a:latin typeface="Times New Roman" pitchFamily="18" charset="0"/>
              </a:rPr>
              <a:t>liters</a:t>
            </a:r>
            <a:r>
              <a:rPr lang="cs-CZ" sz="2800" dirty="0">
                <a:latin typeface="Times New Roman" pitchFamily="18" charset="0"/>
              </a:rPr>
              <a:t>)</a:t>
            </a:r>
          </a:p>
        </p:txBody>
      </p:sp>
      <p:sp>
        <p:nvSpPr>
          <p:cNvPr id="99339" name="Text Box 11"/>
          <p:cNvSpPr txBox="1">
            <a:spLocks noChangeArrowheads="1"/>
          </p:cNvSpPr>
          <p:nvPr/>
        </p:nvSpPr>
        <p:spPr bwMode="auto">
          <a:xfrm>
            <a:off x="6804025" y="1470025"/>
            <a:ext cx="2649538" cy="519113"/>
          </a:xfrm>
          <a:prstGeom prst="rect">
            <a:avLst/>
          </a:prstGeom>
          <a:noFill/>
          <a:ln w="12700">
            <a:noFill/>
            <a:miter lim="800000"/>
            <a:headEnd/>
            <a:tailEnd/>
          </a:ln>
        </p:spPr>
        <p:txBody>
          <a:bodyPr anchor="ctr">
            <a:spAutoFit/>
          </a:bodyPr>
          <a:lstStyle/>
          <a:p>
            <a:pPr eaLnBrk="0" hangingPunct="0"/>
            <a:r>
              <a:rPr lang="cs-CZ" sz="2800" dirty="0">
                <a:latin typeface="Times New Roman" pitchFamily="18" charset="0"/>
              </a:rPr>
              <a:t>4% (3 </a:t>
            </a:r>
            <a:r>
              <a:rPr lang="cs-CZ" sz="2800" dirty="0" err="1">
                <a:latin typeface="Times New Roman" pitchFamily="18" charset="0"/>
              </a:rPr>
              <a:t>liters</a:t>
            </a:r>
            <a:r>
              <a:rPr lang="cs-CZ" sz="2800" dirty="0">
                <a:latin typeface="Times New Roman" pitchFamily="18" charset="0"/>
              </a:rPr>
              <a:t>)</a:t>
            </a:r>
          </a:p>
        </p:txBody>
      </p:sp>
      <p:sp>
        <p:nvSpPr>
          <p:cNvPr id="99340" name="Text Box 12"/>
          <p:cNvSpPr txBox="1">
            <a:spLocks noChangeArrowheads="1"/>
          </p:cNvSpPr>
          <p:nvPr/>
        </p:nvSpPr>
        <p:spPr bwMode="auto">
          <a:xfrm>
            <a:off x="0" y="5218113"/>
            <a:ext cx="2476500" cy="519112"/>
          </a:xfrm>
          <a:prstGeom prst="rect">
            <a:avLst/>
          </a:prstGeom>
          <a:noFill/>
          <a:ln w="12700">
            <a:noFill/>
            <a:miter lim="800000"/>
            <a:headEnd/>
            <a:tailEnd/>
          </a:ln>
        </p:spPr>
        <p:txBody>
          <a:bodyPr anchor="ctr">
            <a:spAutoFit/>
          </a:bodyPr>
          <a:lstStyle/>
          <a:p>
            <a:pPr algn="ctr" eaLnBrk="0" hangingPunct="0"/>
            <a:r>
              <a:rPr lang="cs-CZ" sz="2800" i="1" dirty="0">
                <a:latin typeface="Times New Roman" pitchFamily="18" charset="0"/>
              </a:rPr>
              <a:t>ECF/ICF=1/2</a:t>
            </a:r>
          </a:p>
        </p:txBody>
      </p:sp>
      <p:sp>
        <p:nvSpPr>
          <p:cNvPr id="99341" name="Text Box 13"/>
          <p:cNvSpPr txBox="1">
            <a:spLocks noChangeArrowheads="1"/>
          </p:cNvSpPr>
          <p:nvPr/>
        </p:nvSpPr>
        <p:spPr bwMode="auto">
          <a:xfrm>
            <a:off x="5819775" y="2765425"/>
            <a:ext cx="2835275" cy="519113"/>
          </a:xfrm>
          <a:prstGeom prst="rect">
            <a:avLst/>
          </a:prstGeom>
          <a:noFill/>
          <a:ln w="12700">
            <a:noFill/>
            <a:miter lim="800000"/>
            <a:headEnd/>
            <a:tailEnd/>
          </a:ln>
        </p:spPr>
        <p:txBody>
          <a:bodyPr anchor="ctr">
            <a:spAutoFit/>
          </a:bodyPr>
          <a:lstStyle/>
          <a:p>
            <a:pPr algn="ctr" eaLnBrk="0" hangingPunct="0"/>
            <a:r>
              <a:rPr lang="cs-CZ" sz="2800" i="1" dirty="0">
                <a:latin typeface="Times New Roman" pitchFamily="18" charset="0"/>
              </a:rPr>
              <a:t>Plasma/IST=1/4</a:t>
            </a:r>
          </a:p>
        </p:txBody>
      </p:sp>
      <p:sp>
        <p:nvSpPr>
          <p:cNvPr id="70670" name="Text Box 14"/>
          <p:cNvSpPr txBox="1">
            <a:spLocks noChangeArrowheads="1"/>
          </p:cNvSpPr>
          <p:nvPr/>
        </p:nvSpPr>
        <p:spPr bwMode="auto">
          <a:xfrm>
            <a:off x="3209370" y="1410822"/>
            <a:ext cx="902811" cy="523220"/>
          </a:xfrm>
          <a:prstGeom prst="rect">
            <a:avLst/>
          </a:prstGeom>
          <a:noFill/>
          <a:ln w="12700">
            <a:noFill/>
            <a:miter lim="800000"/>
            <a:headEnd/>
            <a:tailEnd/>
          </a:ln>
        </p:spPr>
        <p:txBody>
          <a:bodyPr wrap="none" anchor="ctr">
            <a:spAutoFit/>
          </a:bodyPr>
          <a:lstStyle/>
          <a:p>
            <a:pPr algn="ctr" eaLnBrk="0" hangingPunct="0"/>
            <a:r>
              <a:rPr lang="cs-CZ" sz="2800" b="1" dirty="0">
                <a:latin typeface="Times New Roman" pitchFamily="18" charset="0"/>
              </a:rPr>
              <a:t>ECF</a:t>
            </a:r>
            <a:endParaRPr lang="cs-CZ" sz="2800" dirty="0">
              <a:latin typeface="Times New Roman" pitchFamily="18" charset="0"/>
            </a:endParaRPr>
          </a:p>
        </p:txBody>
      </p:sp>
      <p:sp>
        <p:nvSpPr>
          <p:cNvPr id="70671" name="Text Box 15"/>
          <p:cNvSpPr txBox="1">
            <a:spLocks noChangeArrowheads="1"/>
          </p:cNvSpPr>
          <p:nvPr/>
        </p:nvSpPr>
        <p:spPr bwMode="auto">
          <a:xfrm>
            <a:off x="3425749" y="4864885"/>
            <a:ext cx="803426" cy="954107"/>
          </a:xfrm>
          <a:prstGeom prst="rect">
            <a:avLst/>
          </a:prstGeom>
          <a:noFill/>
          <a:ln w="12700">
            <a:noFill/>
            <a:miter lim="800000"/>
            <a:headEnd/>
            <a:tailEnd/>
          </a:ln>
        </p:spPr>
        <p:txBody>
          <a:bodyPr wrap="none" anchor="ctr">
            <a:spAutoFit/>
          </a:bodyPr>
          <a:lstStyle/>
          <a:p>
            <a:pPr algn="ctr" eaLnBrk="0" hangingPunct="0"/>
            <a:r>
              <a:rPr lang="cs-CZ" sz="2800" b="1" dirty="0">
                <a:latin typeface="Times New Roman" pitchFamily="18" charset="0"/>
              </a:rPr>
              <a:t>ICF</a:t>
            </a:r>
            <a:endParaRPr lang="cs-CZ" sz="2800" dirty="0">
              <a:latin typeface="Times New Roman" pitchFamily="18" charset="0"/>
            </a:endParaRPr>
          </a:p>
          <a:p>
            <a:pPr algn="ctr" eaLnBrk="0" hangingPunct="0"/>
            <a:endParaRPr lang="cs-CZ" sz="2800" dirty="0">
              <a:latin typeface="Times New Roman" pitchFamily="18" charset="0"/>
            </a:endParaRPr>
          </a:p>
        </p:txBody>
      </p:sp>
      <p:sp>
        <p:nvSpPr>
          <p:cNvPr id="70672" name="Text Box 16"/>
          <p:cNvSpPr txBox="1">
            <a:spLocks noChangeArrowheads="1"/>
          </p:cNvSpPr>
          <p:nvPr/>
        </p:nvSpPr>
        <p:spPr bwMode="auto">
          <a:xfrm>
            <a:off x="5731087" y="2274422"/>
            <a:ext cx="744114" cy="523220"/>
          </a:xfrm>
          <a:prstGeom prst="rect">
            <a:avLst/>
          </a:prstGeom>
          <a:noFill/>
          <a:ln w="12700">
            <a:noFill/>
            <a:miter lim="800000"/>
            <a:headEnd/>
            <a:tailEnd/>
          </a:ln>
        </p:spPr>
        <p:txBody>
          <a:bodyPr wrap="none" anchor="ctr">
            <a:spAutoFit/>
          </a:bodyPr>
          <a:lstStyle/>
          <a:p>
            <a:pPr algn="ctr" eaLnBrk="0" hangingPunct="0"/>
            <a:r>
              <a:rPr lang="cs-CZ" sz="2800" b="1" dirty="0">
                <a:latin typeface="Times New Roman" pitchFamily="18" charset="0"/>
              </a:rPr>
              <a:t>ISF</a:t>
            </a:r>
            <a:endParaRPr lang="cs-CZ" sz="2800" dirty="0">
              <a:latin typeface="Times New Roman" pitchFamily="18" charset="0"/>
            </a:endParaRPr>
          </a:p>
        </p:txBody>
      </p:sp>
      <p:sp>
        <p:nvSpPr>
          <p:cNvPr id="70673" name="Text Box 17"/>
          <p:cNvSpPr txBox="1">
            <a:spLocks noChangeArrowheads="1"/>
          </p:cNvSpPr>
          <p:nvPr/>
        </p:nvSpPr>
        <p:spPr bwMode="auto">
          <a:xfrm>
            <a:off x="5667325" y="1412776"/>
            <a:ext cx="2505075" cy="519113"/>
          </a:xfrm>
          <a:prstGeom prst="rect">
            <a:avLst/>
          </a:prstGeom>
          <a:noFill/>
          <a:ln w="12700">
            <a:noFill/>
            <a:miter lim="800000"/>
            <a:headEnd/>
            <a:tailEnd/>
          </a:ln>
        </p:spPr>
        <p:txBody>
          <a:bodyPr anchor="ctr">
            <a:spAutoFit/>
          </a:bodyPr>
          <a:lstStyle/>
          <a:p>
            <a:pPr eaLnBrk="0" hangingPunct="0"/>
            <a:r>
              <a:rPr lang="cs-CZ" sz="2800" b="1" dirty="0">
                <a:latin typeface="Times New Roman" pitchFamily="18" charset="0"/>
              </a:rPr>
              <a:t>Plasma</a:t>
            </a:r>
            <a:endParaRPr lang="cs-CZ" sz="2800" dirty="0">
              <a:latin typeface="Times New Roman"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checkerboard(across)">
                                      <p:cBhvr>
                                        <p:cTn id="7" dur="500"/>
                                        <p:tgtEl>
                                          <p:spTgt spid="99336"/>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99340"/>
                                        </p:tgtEl>
                                        <p:attrNameLst>
                                          <p:attrName>style.visibility</p:attrName>
                                        </p:attrNameLst>
                                      </p:cBhvr>
                                      <p:to>
                                        <p:strVal val="visible"/>
                                      </p:to>
                                    </p:set>
                                    <p:animEffect transition="in" filter="checkerboard(across)">
                                      <p:cBhvr>
                                        <p:cTn id="12" dur="500"/>
                                        <p:tgtEl>
                                          <p:spTgt spid="99340"/>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99337"/>
                                        </p:tgtEl>
                                        <p:attrNameLst>
                                          <p:attrName>style.visibility</p:attrName>
                                        </p:attrNameLst>
                                      </p:cBhvr>
                                      <p:to>
                                        <p:strVal val="visible"/>
                                      </p:to>
                                    </p:set>
                                    <p:animEffect transition="in" filter="checkerboard(across)">
                                      <p:cBhvr>
                                        <p:cTn id="17" dur="500"/>
                                        <p:tgtEl>
                                          <p:spTgt spid="99337"/>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99341"/>
                                        </p:tgtEl>
                                        <p:attrNameLst>
                                          <p:attrName>style.visibility</p:attrName>
                                        </p:attrNameLst>
                                      </p:cBhvr>
                                      <p:to>
                                        <p:strVal val="visible"/>
                                      </p:to>
                                    </p:set>
                                    <p:animEffect transition="in" filter="checkerboard(across)">
                                      <p:cBhvr>
                                        <p:cTn id="22" dur="500"/>
                                        <p:tgtEl>
                                          <p:spTgt spid="99341"/>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99339"/>
                                        </p:tgtEl>
                                        <p:attrNameLst>
                                          <p:attrName>style.visibility</p:attrName>
                                        </p:attrNameLst>
                                      </p:cBhvr>
                                      <p:to>
                                        <p:strVal val="visible"/>
                                      </p:to>
                                    </p:set>
                                    <p:animEffect transition="in" filter="checkerboard(across)">
                                      <p:cBhvr>
                                        <p:cTn id="27" dur="500"/>
                                        <p:tgtEl>
                                          <p:spTgt spid="99339"/>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99338"/>
                                        </p:tgtEl>
                                        <p:attrNameLst>
                                          <p:attrName>style.visibility</p:attrName>
                                        </p:attrNameLst>
                                      </p:cBhvr>
                                      <p:to>
                                        <p:strVal val="visible"/>
                                      </p:to>
                                    </p:set>
                                    <p:animEffect transition="in" filter="checkerboard(across)">
                                      <p:cBhvr>
                                        <p:cTn id="32" dur="500"/>
                                        <p:tgtEl>
                                          <p:spTgt spid="99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6" grpId="0"/>
      <p:bldP spid="99337" grpId="0"/>
      <p:bldP spid="99338" grpId="0"/>
      <p:bldP spid="99339" grpId="0"/>
      <p:bldP spid="99340" grpId="0"/>
      <p:bldP spid="9934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sejmout004"/>
          <p:cNvPicPr>
            <a:picLocks noChangeAspect="1" noChangeArrowheads="1"/>
          </p:cNvPicPr>
          <p:nvPr/>
        </p:nvPicPr>
        <p:blipFill>
          <a:blip r:embed="rId4" cstate="print"/>
          <a:srcRect/>
          <a:stretch>
            <a:fillRect/>
          </a:stretch>
        </p:blipFill>
        <p:spPr bwMode="auto">
          <a:xfrm>
            <a:off x="34925" y="0"/>
            <a:ext cx="8604250" cy="6726238"/>
          </a:xfrm>
          <a:prstGeom prst="rect">
            <a:avLst/>
          </a:prstGeom>
          <a:noFill/>
          <a:ln w="9525">
            <a:noFill/>
            <a:miter lim="800000"/>
            <a:headEnd/>
            <a:tailEnd/>
          </a:ln>
        </p:spPr>
      </p:pic>
      <p:sp>
        <p:nvSpPr>
          <p:cNvPr id="27651" name="Text Box 3"/>
          <p:cNvSpPr txBox="1">
            <a:spLocks noChangeArrowheads="1"/>
          </p:cNvSpPr>
          <p:nvPr/>
        </p:nvSpPr>
        <p:spPr bwMode="auto">
          <a:xfrm>
            <a:off x="0" y="109538"/>
            <a:ext cx="565150" cy="366712"/>
          </a:xfrm>
          <a:prstGeom prst="rect">
            <a:avLst/>
          </a:prstGeom>
          <a:noFill/>
          <a:ln w="9525">
            <a:noFill/>
            <a:miter lim="800000"/>
            <a:headEnd/>
            <a:tailEnd/>
          </a:ln>
        </p:spPr>
        <p:txBody>
          <a:bodyPr wrap="none">
            <a:spAutoFit/>
          </a:bodyPr>
          <a:lstStyle/>
          <a:p>
            <a:pPr eaLnBrk="1" hangingPunct="1"/>
            <a:r>
              <a:rPr lang="cs-CZ" sz="1800">
                <a:solidFill>
                  <a:schemeClr val="tx2"/>
                </a:solidFill>
                <a:latin typeface="Arial" charset="0"/>
              </a:rPr>
              <a:t>Na</a:t>
            </a:r>
            <a:r>
              <a:rPr lang="cs-CZ" sz="1800" baseline="30000">
                <a:solidFill>
                  <a:schemeClr val="tx2"/>
                </a:solidFill>
                <a:latin typeface="Arial" charset="0"/>
              </a:rPr>
              <a:t>+</a:t>
            </a:r>
          </a:p>
        </p:txBody>
      </p:sp>
      <p:sp>
        <p:nvSpPr>
          <p:cNvPr id="4" name="Obdélník 3"/>
          <p:cNvSpPr/>
          <p:nvPr/>
        </p:nvSpPr>
        <p:spPr bwMode="auto">
          <a:xfrm>
            <a:off x="2717973" y="260648"/>
            <a:ext cx="3708053" cy="360363"/>
          </a:xfrm>
          <a:prstGeom prst="rect">
            <a:avLst/>
          </a:prstGeom>
          <a:solidFill>
            <a:srgbClr val="FFC000"/>
          </a:solidFill>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err="1">
                <a:solidFill>
                  <a:schemeClr val="tx1"/>
                </a:solidFill>
              </a:rPr>
              <a:t>Decreased</a:t>
            </a:r>
            <a:r>
              <a:rPr lang="cs-CZ" sz="1600" dirty="0">
                <a:solidFill>
                  <a:schemeClr val="tx1"/>
                </a:solidFill>
              </a:rPr>
              <a:t> </a:t>
            </a:r>
            <a:r>
              <a:rPr lang="cs-CZ" sz="1600" dirty="0" err="1">
                <a:solidFill>
                  <a:schemeClr val="tx1"/>
                </a:solidFill>
              </a:rPr>
              <a:t>effective</a:t>
            </a:r>
            <a:r>
              <a:rPr lang="cs-CZ" sz="1600" dirty="0">
                <a:solidFill>
                  <a:schemeClr val="tx1"/>
                </a:solidFill>
              </a:rPr>
              <a:t> </a:t>
            </a:r>
            <a:r>
              <a:rPr lang="cs-CZ" sz="1600" dirty="0" err="1">
                <a:solidFill>
                  <a:schemeClr val="tx1"/>
                </a:solidFill>
              </a:rPr>
              <a:t>circulating</a:t>
            </a:r>
            <a:r>
              <a:rPr lang="cs-CZ" sz="1600" dirty="0">
                <a:solidFill>
                  <a:schemeClr val="tx1"/>
                </a:solidFill>
              </a:rPr>
              <a:t> volume</a:t>
            </a:r>
          </a:p>
        </p:txBody>
      </p:sp>
      <p:grpSp>
        <p:nvGrpSpPr>
          <p:cNvPr id="49" name="Skupina 48"/>
          <p:cNvGrpSpPr/>
          <p:nvPr/>
        </p:nvGrpSpPr>
        <p:grpSpPr>
          <a:xfrm>
            <a:off x="827088" y="4797425"/>
            <a:ext cx="1296987" cy="1511300"/>
            <a:chOff x="827088" y="4797425"/>
            <a:chExt cx="1296987" cy="1511300"/>
          </a:xfrm>
        </p:grpSpPr>
        <p:sp>
          <p:nvSpPr>
            <p:cNvPr id="8" name="Elipsa 7"/>
            <p:cNvSpPr/>
            <p:nvPr/>
          </p:nvSpPr>
          <p:spPr bwMode="auto">
            <a:xfrm>
              <a:off x="827088" y="4797425"/>
              <a:ext cx="1296987" cy="719138"/>
            </a:xfrm>
            <a:prstGeom prst="ellipse">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defRPr/>
              </a:pPr>
              <a:r>
                <a:rPr lang="cs-CZ" dirty="0" err="1">
                  <a:solidFill>
                    <a:schemeClr val="tx1"/>
                  </a:solidFill>
                </a:rPr>
                <a:t>Brain</a:t>
              </a:r>
              <a:endParaRPr lang="cs-CZ" dirty="0">
                <a:solidFill>
                  <a:schemeClr val="tx1"/>
                </a:solidFill>
              </a:endParaRPr>
            </a:p>
          </p:txBody>
        </p:sp>
        <p:sp>
          <p:nvSpPr>
            <p:cNvPr id="9" name="Obdélník 8"/>
            <p:cNvSpPr/>
            <p:nvPr/>
          </p:nvSpPr>
          <p:spPr bwMode="auto">
            <a:xfrm>
              <a:off x="1116013" y="5949950"/>
              <a:ext cx="1008062" cy="35877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ADH</a:t>
              </a:r>
            </a:p>
          </p:txBody>
        </p:sp>
        <p:cxnSp>
          <p:nvCxnSpPr>
            <p:cNvPr id="27658" name="Přímá spojovací šipka 10"/>
            <p:cNvCxnSpPr>
              <a:cxnSpLocks noChangeShapeType="1"/>
            </p:cNvCxnSpPr>
            <p:nvPr/>
          </p:nvCxnSpPr>
          <p:spPr bwMode="auto">
            <a:xfrm rot="5400000" flipH="1" flipV="1">
              <a:off x="1224757" y="6128544"/>
              <a:ext cx="215900" cy="1587"/>
            </a:xfrm>
            <a:prstGeom prst="straightConnector1">
              <a:avLst/>
            </a:prstGeom>
            <a:noFill/>
            <a:ln w="9525" algn="ctr">
              <a:solidFill>
                <a:schemeClr val="tx1"/>
              </a:solidFill>
              <a:round/>
              <a:headEnd/>
              <a:tailEnd type="arrow" w="med" len="med"/>
            </a:ln>
          </p:spPr>
        </p:cxnSp>
      </p:grpSp>
      <p:grpSp>
        <p:nvGrpSpPr>
          <p:cNvPr id="45" name="Skupina 44"/>
          <p:cNvGrpSpPr/>
          <p:nvPr/>
        </p:nvGrpSpPr>
        <p:grpSpPr>
          <a:xfrm>
            <a:off x="7235825" y="1189038"/>
            <a:ext cx="1008063" cy="358775"/>
            <a:chOff x="7235825" y="1189038"/>
            <a:chExt cx="1008063" cy="358775"/>
          </a:xfrm>
        </p:grpSpPr>
        <p:sp>
          <p:nvSpPr>
            <p:cNvPr id="12" name="Obdélník 11"/>
            <p:cNvSpPr/>
            <p:nvPr/>
          </p:nvSpPr>
          <p:spPr bwMode="auto">
            <a:xfrm>
              <a:off x="7235825" y="1189038"/>
              <a:ext cx="1008063" cy="35877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Renin</a:t>
              </a:r>
            </a:p>
          </p:txBody>
        </p:sp>
        <p:cxnSp>
          <p:nvCxnSpPr>
            <p:cNvPr id="27660" name="Přímá spojovací šipka 12"/>
            <p:cNvCxnSpPr>
              <a:cxnSpLocks noChangeShapeType="1"/>
            </p:cNvCxnSpPr>
            <p:nvPr/>
          </p:nvCxnSpPr>
          <p:spPr bwMode="auto">
            <a:xfrm rot="5400000" flipH="1" flipV="1">
              <a:off x="7273132" y="1375569"/>
              <a:ext cx="215900" cy="1587"/>
            </a:xfrm>
            <a:prstGeom prst="straightConnector1">
              <a:avLst/>
            </a:prstGeom>
            <a:noFill/>
            <a:ln w="9525" algn="ctr">
              <a:solidFill>
                <a:schemeClr val="tx1"/>
              </a:solidFill>
              <a:round/>
              <a:headEnd/>
              <a:tailEnd type="arrow" w="med" len="med"/>
            </a:ln>
          </p:spPr>
        </p:cxnSp>
      </p:grpSp>
      <p:grpSp>
        <p:nvGrpSpPr>
          <p:cNvPr id="46" name="Skupina 45"/>
          <p:cNvGrpSpPr/>
          <p:nvPr/>
        </p:nvGrpSpPr>
        <p:grpSpPr>
          <a:xfrm>
            <a:off x="7019925" y="1844675"/>
            <a:ext cx="1439863" cy="360363"/>
            <a:chOff x="7019925" y="1844675"/>
            <a:chExt cx="1439863" cy="360363"/>
          </a:xfrm>
        </p:grpSpPr>
        <p:sp>
          <p:nvSpPr>
            <p:cNvPr id="14" name="Obdélník 13"/>
            <p:cNvSpPr/>
            <p:nvPr/>
          </p:nvSpPr>
          <p:spPr bwMode="auto">
            <a:xfrm>
              <a:off x="7019925" y="1844675"/>
              <a:ext cx="1439863" cy="360363"/>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Angiotensin I</a:t>
              </a:r>
            </a:p>
          </p:txBody>
        </p:sp>
        <p:cxnSp>
          <p:nvCxnSpPr>
            <p:cNvPr id="27662" name="Přímá spojovací šipka 14"/>
            <p:cNvCxnSpPr>
              <a:cxnSpLocks noChangeShapeType="1"/>
            </p:cNvCxnSpPr>
            <p:nvPr/>
          </p:nvCxnSpPr>
          <p:spPr bwMode="auto">
            <a:xfrm rot="5400000" flipH="1" flipV="1">
              <a:off x="6985000" y="2024063"/>
              <a:ext cx="217487" cy="1588"/>
            </a:xfrm>
            <a:prstGeom prst="straightConnector1">
              <a:avLst/>
            </a:prstGeom>
            <a:noFill/>
            <a:ln w="9525" algn="ctr">
              <a:solidFill>
                <a:schemeClr val="tx1"/>
              </a:solidFill>
              <a:round/>
              <a:headEnd/>
              <a:tailEnd type="arrow" w="med" len="med"/>
            </a:ln>
          </p:spPr>
        </p:cxnSp>
      </p:grpSp>
      <p:sp>
        <p:nvSpPr>
          <p:cNvPr id="16" name="Elipsa 15"/>
          <p:cNvSpPr/>
          <p:nvPr/>
        </p:nvSpPr>
        <p:spPr bwMode="auto">
          <a:xfrm>
            <a:off x="7164288" y="2564904"/>
            <a:ext cx="1079500" cy="719138"/>
          </a:xfrm>
          <a:prstGeom prst="ellipse">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defRPr/>
            </a:pPr>
            <a:r>
              <a:rPr lang="cs-CZ" dirty="0" err="1">
                <a:solidFill>
                  <a:schemeClr val="tx1"/>
                </a:solidFill>
              </a:rPr>
              <a:t>Lungs</a:t>
            </a:r>
            <a:endParaRPr lang="cs-CZ" dirty="0">
              <a:solidFill>
                <a:schemeClr val="tx1"/>
              </a:solidFill>
            </a:endParaRPr>
          </a:p>
        </p:txBody>
      </p:sp>
      <p:grpSp>
        <p:nvGrpSpPr>
          <p:cNvPr id="47" name="Skupina 46"/>
          <p:cNvGrpSpPr/>
          <p:nvPr/>
        </p:nvGrpSpPr>
        <p:grpSpPr>
          <a:xfrm>
            <a:off x="7019925" y="3716338"/>
            <a:ext cx="1439863" cy="360362"/>
            <a:chOff x="7019925" y="3716338"/>
            <a:chExt cx="1439863" cy="360362"/>
          </a:xfrm>
        </p:grpSpPr>
        <p:sp>
          <p:nvSpPr>
            <p:cNvPr id="17" name="Obdélník 16"/>
            <p:cNvSpPr/>
            <p:nvPr/>
          </p:nvSpPr>
          <p:spPr bwMode="auto">
            <a:xfrm>
              <a:off x="7019925" y="3716338"/>
              <a:ext cx="1439863" cy="360362"/>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Angiotensin II</a:t>
              </a:r>
            </a:p>
          </p:txBody>
        </p:sp>
        <p:cxnSp>
          <p:nvCxnSpPr>
            <p:cNvPr id="27665" name="Přímá spojovací šipka 17"/>
            <p:cNvCxnSpPr>
              <a:cxnSpLocks noChangeShapeType="1"/>
            </p:cNvCxnSpPr>
            <p:nvPr/>
          </p:nvCxnSpPr>
          <p:spPr bwMode="auto">
            <a:xfrm rot="5400000" flipH="1" flipV="1">
              <a:off x="6984207" y="3896519"/>
              <a:ext cx="215900" cy="1587"/>
            </a:xfrm>
            <a:prstGeom prst="straightConnector1">
              <a:avLst/>
            </a:prstGeom>
            <a:noFill/>
            <a:ln w="9525" algn="ctr">
              <a:solidFill>
                <a:schemeClr val="tx1"/>
              </a:solidFill>
              <a:round/>
              <a:headEnd/>
              <a:tailEnd type="arrow" w="med" len="med"/>
            </a:ln>
          </p:spPr>
        </p:cxnSp>
      </p:grpSp>
      <p:sp>
        <p:nvSpPr>
          <p:cNvPr id="20" name="Zaoblený obdélník 19"/>
          <p:cNvSpPr/>
          <p:nvPr/>
        </p:nvSpPr>
        <p:spPr bwMode="auto">
          <a:xfrm>
            <a:off x="7019925" y="4797425"/>
            <a:ext cx="1439863" cy="719138"/>
          </a:xfrm>
          <a:prstGeom prst="round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dirty="0" err="1">
                <a:solidFill>
                  <a:schemeClr val="tx1"/>
                </a:solidFill>
              </a:rPr>
              <a:t>Adrenal</a:t>
            </a:r>
            <a:r>
              <a:rPr lang="cs-CZ" dirty="0">
                <a:solidFill>
                  <a:schemeClr val="tx1"/>
                </a:solidFill>
              </a:rPr>
              <a:t> </a:t>
            </a:r>
            <a:r>
              <a:rPr lang="cs-CZ" dirty="0" err="1">
                <a:solidFill>
                  <a:schemeClr val="tx1"/>
                </a:solidFill>
              </a:rPr>
              <a:t>cortex</a:t>
            </a:r>
            <a:endParaRPr lang="cs-CZ" dirty="0">
              <a:solidFill>
                <a:schemeClr val="tx1"/>
              </a:solidFill>
            </a:endParaRPr>
          </a:p>
        </p:txBody>
      </p:sp>
      <p:grpSp>
        <p:nvGrpSpPr>
          <p:cNvPr id="2" name="Skupina 46"/>
          <p:cNvGrpSpPr>
            <a:grpSpLocks/>
          </p:cNvGrpSpPr>
          <p:nvPr/>
        </p:nvGrpSpPr>
        <p:grpSpPr bwMode="auto">
          <a:xfrm>
            <a:off x="7092950" y="5949950"/>
            <a:ext cx="1296988" cy="358775"/>
            <a:chOff x="7307460" y="5949950"/>
            <a:chExt cx="1296988" cy="358775"/>
          </a:xfrm>
        </p:grpSpPr>
        <p:sp>
          <p:nvSpPr>
            <p:cNvPr id="21" name="Obdélník 20"/>
            <p:cNvSpPr/>
            <p:nvPr/>
          </p:nvSpPr>
          <p:spPr bwMode="auto">
            <a:xfrm>
              <a:off x="7307460" y="5949950"/>
              <a:ext cx="1296988" cy="35877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Aldosterone</a:t>
              </a:r>
            </a:p>
          </p:txBody>
        </p:sp>
        <p:cxnSp>
          <p:nvCxnSpPr>
            <p:cNvPr id="27680" name="Přímá spojovací šipka 21"/>
            <p:cNvCxnSpPr>
              <a:cxnSpLocks noChangeShapeType="1"/>
            </p:cNvCxnSpPr>
            <p:nvPr/>
          </p:nvCxnSpPr>
          <p:spPr bwMode="auto">
            <a:xfrm rot="5400000" flipH="1" flipV="1">
              <a:off x="7271568" y="6128544"/>
              <a:ext cx="215900" cy="1588"/>
            </a:xfrm>
            <a:prstGeom prst="straightConnector1">
              <a:avLst/>
            </a:prstGeom>
            <a:noFill/>
            <a:ln w="9525" algn="ctr">
              <a:solidFill>
                <a:schemeClr val="tx1"/>
              </a:solidFill>
              <a:round/>
              <a:headEnd/>
              <a:tailEnd type="arrow" w="med" len="med"/>
            </a:ln>
          </p:spPr>
        </p:cxnSp>
      </p:grpSp>
      <p:grpSp>
        <p:nvGrpSpPr>
          <p:cNvPr id="51" name="Skupina 50"/>
          <p:cNvGrpSpPr/>
          <p:nvPr/>
        </p:nvGrpSpPr>
        <p:grpSpPr>
          <a:xfrm>
            <a:off x="5580112" y="5949280"/>
            <a:ext cx="1296988" cy="574675"/>
            <a:chOff x="5580112" y="5949280"/>
            <a:chExt cx="1296988" cy="574675"/>
          </a:xfrm>
        </p:grpSpPr>
        <p:sp>
          <p:nvSpPr>
            <p:cNvPr id="23" name="Obdélník 22"/>
            <p:cNvSpPr/>
            <p:nvPr/>
          </p:nvSpPr>
          <p:spPr bwMode="auto">
            <a:xfrm>
              <a:off x="5580112" y="5949280"/>
              <a:ext cx="1296988" cy="57467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H</a:t>
              </a:r>
              <a:r>
                <a:rPr lang="cs-CZ" sz="1600" baseline="-25000" dirty="0">
                  <a:solidFill>
                    <a:schemeClr val="tx1"/>
                  </a:solidFill>
                </a:rPr>
                <a:t>2</a:t>
              </a:r>
              <a:r>
                <a:rPr lang="cs-CZ" sz="1600" dirty="0">
                  <a:solidFill>
                    <a:schemeClr val="tx1"/>
                  </a:solidFill>
                </a:rPr>
                <a:t>O a Na</a:t>
              </a:r>
              <a:r>
                <a:rPr lang="cs-CZ" sz="1600" baseline="30000" dirty="0">
                  <a:solidFill>
                    <a:schemeClr val="tx1"/>
                  </a:solidFill>
                </a:rPr>
                <a:t>+</a:t>
              </a:r>
              <a:endParaRPr lang="cs-CZ" sz="1600" dirty="0">
                <a:solidFill>
                  <a:schemeClr val="tx1"/>
                </a:solidFill>
              </a:endParaRPr>
            </a:p>
            <a:p>
              <a:pPr algn="ctr">
                <a:defRPr/>
              </a:pPr>
              <a:r>
                <a:rPr lang="cs-CZ" sz="1600" dirty="0" err="1">
                  <a:solidFill>
                    <a:schemeClr val="tx1"/>
                  </a:solidFill>
                </a:rPr>
                <a:t>excretion</a:t>
              </a:r>
              <a:endParaRPr lang="cs-CZ" sz="1600" dirty="0">
                <a:solidFill>
                  <a:schemeClr val="tx1"/>
                </a:solidFill>
              </a:endParaRPr>
            </a:p>
          </p:txBody>
        </p:sp>
        <p:cxnSp>
          <p:nvCxnSpPr>
            <p:cNvPr id="27669" name="Přímá spojovací šipka 23"/>
            <p:cNvCxnSpPr>
              <a:cxnSpLocks noChangeShapeType="1"/>
            </p:cNvCxnSpPr>
            <p:nvPr/>
          </p:nvCxnSpPr>
          <p:spPr bwMode="auto">
            <a:xfrm rot="5400000">
              <a:off x="5616575" y="6129338"/>
              <a:ext cx="215900" cy="0"/>
            </a:xfrm>
            <a:prstGeom prst="straightConnector1">
              <a:avLst/>
            </a:prstGeom>
            <a:noFill/>
            <a:ln w="9525" algn="ctr">
              <a:solidFill>
                <a:schemeClr val="tx1"/>
              </a:solidFill>
              <a:round/>
              <a:headEnd/>
              <a:tailEnd type="arrow" w="med" len="med"/>
            </a:ln>
          </p:spPr>
        </p:cxnSp>
      </p:grpSp>
      <p:grpSp>
        <p:nvGrpSpPr>
          <p:cNvPr id="44" name="Skupina 43"/>
          <p:cNvGrpSpPr/>
          <p:nvPr/>
        </p:nvGrpSpPr>
        <p:grpSpPr>
          <a:xfrm>
            <a:off x="4319588" y="1628775"/>
            <a:ext cx="576262" cy="287338"/>
            <a:chOff x="4319588" y="1628775"/>
            <a:chExt cx="576262" cy="287338"/>
          </a:xfrm>
        </p:grpSpPr>
        <p:sp>
          <p:nvSpPr>
            <p:cNvPr id="26" name="Obdélník 25"/>
            <p:cNvSpPr/>
            <p:nvPr/>
          </p:nvSpPr>
          <p:spPr bwMode="auto">
            <a:xfrm>
              <a:off x="4319588" y="1628775"/>
              <a:ext cx="576262" cy="287338"/>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400" dirty="0">
                  <a:solidFill>
                    <a:schemeClr val="tx1"/>
                  </a:solidFill>
                </a:rPr>
                <a:t>GFR</a:t>
              </a:r>
            </a:p>
          </p:txBody>
        </p:sp>
        <p:cxnSp>
          <p:nvCxnSpPr>
            <p:cNvPr id="27671" name="Přímá spojovací šipka 27"/>
            <p:cNvCxnSpPr>
              <a:cxnSpLocks noChangeShapeType="1"/>
            </p:cNvCxnSpPr>
            <p:nvPr/>
          </p:nvCxnSpPr>
          <p:spPr bwMode="auto">
            <a:xfrm rot="5400000">
              <a:off x="4310063" y="1787525"/>
              <a:ext cx="144462" cy="1588"/>
            </a:xfrm>
            <a:prstGeom prst="straightConnector1">
              <a:avLst/>
            </a:prstGeom>
            <a:noFill/>
            <a:ln w="9525" algn="ctr">
              <a:solidFill>
                <a:schemeClr val="tx1"/>
              </a:solidFill>
              <a:round/>
              <a:headEnd/>
              <a:tailEnd type="arrow" w="med" len="med"/>
            </a:ln>
          </p:spPr>
        </p:cxnSp>
      </p:grpSp>
      <p:grpSp>
        <p:nvGrpSpPr>
          <p:cNvPr id="40" name="Skupina 39"/>
          <p:cNvGrpSpPr/>
          <p:nvPr/>
        </p:nvGrpSpPr>
        <p:grpSpPr>
          <a:xfrm>
            <a:off x="1763688" y="1916832"/>
            <a:ext cx="1368152" cy="288925"/>
            <a:chOff x="1763688" y="1916832"/>
            <a:chExt cx="1368152" cy="288925"/>
          </a:xfrm>
        </p:grpSpPr>
        <p:sp>
          <p:nvSpPr>
            <p:cNvPr id="33" name="Obdélník 32"/>
            <p:cNvSpPr/>
            <p:nvPr/>
          </p:nvSpPr>
          <p:spPr bwMode="auto">
            <a:xfrm>
              <a:off x="1763688" y="1916832"/>
              <a:ext cx="1368152" cy="28892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r">
                <a:defRPr/>
              </a:pPr>
              <a:r>
                <a:rPr lang="cs-CZ" sz="1400" dirty="0">
                  <a:solidFill>
                    <a:schemeClr val="tx1"/>
                  </a:solidFill>
                </a:rPr>
                <a:t>Na</a:t>
              </a:r>
              <a:r>
                <a:rPr lang="cs-CZ" sz="1400" baseline="30000" dirty="0">
                  <a:solidFill>
                    <a:schemeClr val="tx1"/>
                  </a:solidFill>
                </a:rPr>
                <a:t>+</a:t>
              </a:r>
              <a:r>
                <a:rPr lang="cs-CZ" sz="1400" dirty="0">
                  <a:solidFill>
                    <a:schemeClr val="tx1"/>
                  </a:solidFill>
                </a:rPr>
                <a:t> </a:t>
              </a:r>
              <a:r>
                <a:rPr lang="cs-CZ" sz="1400" dirty="0" err="1">
                  <a:solidFill>
                    <a:schemeClr val="tx1"/>
                  </a:solidFill>
                </a:rPr>
                <a:t>resorption</a:t>
              </a:r>
              <a:endParaRPr lang="cs-CZ" sz="1400" baseline="30000" dirty="0">
                <a:solidFill>
                  <a:schemeClr val="tx1"/>
                </a:solidFill>
              </a:endParaRPr>
            </a:p>
          </p:txBody>
        </p:sp>
        <p:cxnSp>
          <p:nvCxnSpPr>
            <p:cNvPr id="27673" name="Přímá spojovací šipka 34"/>
            <p:cNvCxnSpPr>
              <a:cxnSpLocks noChangeShapeType="1"/>
            </p:cNvCxnSpPr>
            <p:nvPr/>
          </p:nvCxnSpPr>
          <p:spPr bwMode="auto">
            <a:xfrm rot="10800000">
              <a:off x="1897064" y="1931988"/>
              <a:ext cx="1587" cy="215900"/>
            </a:xfrm>
            <a:prstGeom prst="straightConnector1">
              <a:avLst/>
            </a:prstGeom>
            <a:noFill/>
            <a:ln w="9525" algn="ctr">
              <a:solidFill>
                <a:schemeClr val="tx1"/>
              </a:solidFill>
              <a:round/>
              <a:headEnd/>
              <a:tailEnd type="arrow" w="med" len="med"/>
            </a:ln>
          </p:spPr>
        </p:cxnSp>
      </p:grpSp>
      <p:grpSp>
        <p:nvGrpSpPr>
          <p:cNvPr id="48" name="Skupina 47"/>
          <p:cNvGrpSpPr/>
          <p:nvPr/>
        </p:nvGrpSpPr>
        <p:grpSpPr>
          <a:xfrm>
            <a:off x="6156176" y="3141663"/>
            <a:ext cx="936525" cy="431800"/>
            <a:chOff x="6156176" y="3141663"/>
            <a:chExt cx="936525" cy="431800"/>
          </a:xfrm>
        </p:grpSpPr>
        <p:sp>
          <p:nvSpPr>
            <p:cNvPr id="36" name="Obdélník 35"/>
            <p:cNvSpPr/>
            <p:nvPr/>
          </p:nvSpPr>
          <p:spPr bwMode="auto">
            <a:xfrm>
              <a:off x="6156176" y="3141663"/>
              <a:ext cx="936525" cy="431800"/>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200" dirty="0">
                  <a:solidFill>
                    <a:schemeClr val="tx1"/>
                  </a:solidFill>
                </a:rPr>
                <a:t>Na</a:t>
              </a:r>
              <a:r>
                <a:rPr lang="cs-CZ" sz="1200" baseline="30000" dirty="0">
                  <a:solidFill>
                    <a:schemeClr val="tx1"/>
                  </a:solidFill>
                </a:rPr>
                <a:t>+</a:t>
              </a:r>
              <a:r>
                <a:rPr lang="cs-CZ" sz="1200" dirty="0">
                  <a:solidFill>
                    <a:schemeClr val="tx1"/>
                  </a:solidFill>
                </a:rPr>
                <a:t> </a:t>
              </a:r>
              <a:r>
                <a:rPr lang="cs-CZ" sz="1200" dirty="0" err="1">
                  <a:solidFill>
                    <a:schemeClr val="tx1"/>
                  </a:solidFill>
                </a:rPr>
                <a:t>resorption</a:t>
              </a:r>
              <a:endParaRPr lang="cs-CZ" sz="1200" baseline="30000" dirty="0">
                <a:solidFill>
                  <a:schemeClr val="tx1"/>
                </a:solidFill>
              </a:endParaRPr>
            </a:p>
          </p:txBody>
        </p:sp>
        <p:cxnSp>
          <p:nvCxnSpPr>
            <p:cNvPr id="27675" name="Přímá spojovací šipka 36"/>
            <p:cNvCxnSpPr>
              <a:cxnSpLocks noChangeShapeType="1"/>
            </p:cNvCxnSpPr>
            <p:nvPr/>
          </p:nvCxnSpPr>
          <p:spPr bwMode="auto">
            <a:xfrm rot="16200000" flipV="1">
              <a:off x="6084515" y="3356769"/>
              <a:ext cx="287338" cy="0"/>
            </a:xfrm>
            <a:prstGeom prst="straightConnector1">
              <a:avLst/>
            </a:prstGeom>
            <a:noFill/>
            <a:ln w="9525" algn="ctr">
              <a:solidFill>
                <a:schemeClr val="tx1"/>
              </a:solidFill>
              <a:round/>
              <a:headEnd/>
              <a:tailEnd type="arrow" w="med" len="med"/>
            </a:ln>
          </p:spPr>
        </p:cxnSp>
      </p:grpSp>
      <p:grpSp>
        <p:nvGrpSpPr>
          <p:cNvPr id="50" name="Skupina 49"/>
          <p:cNvGrpSpPr/>
          <p:nvPr/>
        </p:nvGrpSpPr>
        <p:grpSpPr>
          <a:xfrm>
            <a:off x="5435600" y="3716338"/>
            <a:ext cx="864592" cy="433387"/>
            <a:chOff x="5435600" y="3716338"/>
            <a:chExt cx="864592" cy="433387"/>
          </a:xfrm>
        </p:grpSpPr>
        <p:sp>
          <p:nvSpPr>
            <p:cNvPr id="42" name="Obdélník 41"/>
            <p:cNvSpPr/>
            <p:nvPr/>
          </p:nvSpPr>
          <p:spPr bwMode="auto">
            <a:xfrm>
              <a:off x="5435600" y="3716338"/>
              <a:ext cx="864592" cy="433387"/>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200" dirty="0">
                  <a:solidFill>
                    <a:schemeClr val="tx1"/>
                  </a:solidFill>
                </a:rPr>
                <a:t> H</a:t>
              </a:r>
              <a:r>
                <a:rPr lang="cs-CZ" sz="1200" baseline="-25000" dirty="0">
                  <a:solidFill>
                    <a:schemeClr val="tx1"/>
                  </a:solidFill>
                </a:rPr>
                <a:t>2</a:t>
              </a:r>
              <a:r>
                <a:rPr lang="cs-CZ" sz="1200" dirty="0">
                  <a:solidFill>
                    <a:schemeClr val="tx1"/>
                  </a:solidFill>
                </a:rPr>
                <a:t>O </a:t>
              </a:r>
              <a:r>
                <a:rPr lang="cs-CZ" sz="1200" dirty="0" err="1">
                  <a:solidFill>
                    <a:schemeClr val="tx1"/>
                  </a:solidFill>
                </a:rPr>
                <a:t>resorption</a:t>
              </a:r>
              <a:endParaRPr lang="cs-CZ" sz="1200" baseline="30000" dirty="0">
                <a:solidFill>
                  <a:schemeClr val="tx1"/>
                </a:solidFill>
              </a:endParaRPr>
            </a:p>
          </p:txBody>
        </p:sp>
        <p:cxnSp>
          <p:nvCxnSpPr>
            <p:cNvPr id="27677" name="Přímá spojovací šipka 42"/>
            <p:cNvCxnSpPr>
              <a:cxnSpLocks noChangeShapeType="1"/>
            </p:cNvCxnSpPr>
            <p:nvPr/>
          </p:nvCxnSpPr>
          <p:spPr bwMode="auto">
            <a:xfrm rot="16200000" flipV="1">
              <a:off x="5345906" y="3933032"/>
              <a:ext cx="287337" cy="0"/>
            </a:xfrm>
            <a:prstGeom prst="straightConnector1">
              <a:avLst/>
            </a:prstGeom>
            <a:noFill/>
            <a:ln w="9525" algn="ctr">
              <a:solidFill>
                <a:schemeClr val="tx1"/>
              </a:solidFill>
              <a:round/>
              <a:headEnd/>
              <a:tailEnd type="arrow" w="med" len="med"/>
            </a:ln>
          </p:spPr>
        </p:cxnSp>
      </p:grpSp>
      <p:cxnSp>
        <p:nvCxnSpPr>
          <p:cNvPr id="27678" name="Pravoúhlá spojovací čára 44"/>
          <p:cNvCxnSpPr>
            <a:cxnSpLocks noChangeShapeType="1"/>
            <a:stCxn id="6" idx="3"/>
            <a:endCxn id="26" idx="2"/>
          </p:cNvCxnSpPr>
          <p:nvPr/>
        </p:nvCxnSpPr>
        <p:spPr bwMode="auto">
          <a:xfrm flipV="1">
            <a:off x="2734171" y="1916113"/>
            <a:ext cx="1873548" cy="2161505"/>
          </a:xfrm>
          <a:prstGeom prst="bentConnector2">
            <a:avLst/>
          </a:prstGeom>
          <a:noFill/>
          <a:ln w="9525" algn="ctr">
            <a:solidFill>
              <a:schemeClr val="tx1"/>
            </a:solidFill>
            <a:round/>
            <a:headEnd/>
            <a:tailEnd type="triangle" w="med" len="med"/>
          </a:ln>
        </p:spPr>
      </p:cxnSp>
      <p:grpSp>
        <p:nvGrpSpPr>
          <p:cNvPr id="39" name="Skupina 38"/>
          <p:cNvGrpSpPr/>
          <p:nvPr/>
        </p:nvGrpSpPr>
        <p:grpSpPr>
          <a:xfrm>
            <a:off x="3419872" y="980728"/>
            <a:ext cx="2578100" cy="360363"/>
            <a:chOff x="3419872" y="980728"/>
            <a:chExt cx="2578100" cy="360363"/>
          </a:xfrm>
        </p:grpSpPr>
        <p:sp>
          <p:nvSpPr>
            <p:cNvPr id="5" name="Obdélník 4"/>
            <p:cNvSpPr/>
            <p:nvPr/>
          </p:nvSpPr>
          <p:spPr bwMode="auto">
            <a:xfrm>
              <a:off x="3419872" y="980728"/>
              <a:ext cx="2578100" cy="360363"/>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err="1">
                  <a:solidFill>
                    <a:schemeClr val="tx1"/>
                  </a:solidFill>
                </a:rPr>
                <a:t>Sympathetic</a:t>
              </a:r>
              <a:r>
                <a:rPr lang="cs-CZ" sz="1600" dirty="0">
                  <a:solidFill>
                    <a:schemeClr val="tx1"/>
                  </a:solidFill>
                </a:rPr>
                <a:t> </a:t>
              </a:r>
              <a:r>
                <a:rPr lang="cs-CZ" sz="1600" dirty="0" err="1">
                  <a:solidFill>
                    <a:schemeClr val="tx1"/>
                  </a:solidFill>
                </a:rPr>
                <a:t>activity</a:t>
              </a:r>
              <a:endParaRPr lang="cs-CZ" sz="1600" dirty="0">
                <a:solidFill>
                  <a:schemeClr val="tx1"/>
                </a:solidFill>
              </a:endParaRPr>
            </a:p>
          </p:txBody>
        </p:sp>
        <p:cxnSp>
          <p:nvCxnSpPr>
            <p:cNvPr id="34" name="Přímá spojovací šipka 10"/>
            <p:cNvCxnSpPr>
              <a:cxnSpLocks noChangeShapeType="1"/>
            </p:cNvCxnSpPr>
            <p:nvPr/>
          </p:nvCxnSpPr>
          <p:spPr bwMode="auto">
            <a:xfrm rot="5400000" flipH="1" flipV="1">
              <a:off x="3600748" y="1159892"/>
              <a:ext cx="215900" cy="1587"/>
            </a:xfrm>
            <a:prstGeom prst="straightConnector1">
              <a:avLst/>
            </a:prstGeom>
            <a:noFill/>
            <a:ln w="9525" algn="ctr">
              <a:solidFill>
                <a:schemeClr val="tx1"/>
              </a:solidFill>
              <a:round/>
              <a:headEnd/>
              <a:tailEnd type="arrow" w="med" len="med"/>
            </a:ln>
          </p:spPr>
        </p:cxnSp>
      </p:grpSp>
      <p:grpSp>
        <p:nvGrpSpPr>
          <p:cNvPr id="41" name="Skupina 40"/>
          <p:cNvGrpSpPr/>
          <p:nvPr/>
        </p:nvGrpSpPr>
        <p:grpSpPr>
          <a:xfrm>
            <a:off x="971600" y="2565400"/>
            <a:ext cx="1762571" cy="1944811"/>
            <a:chOff x="971600" y="2565400"/>
            <a:chExt cx="1762571" cy="1944811"/>
          </a:xfrm>
        </p:grpSpPr>
        <p:sp>
          <p:nvSpPr>
            <p:cNvPr id="6" name="Obdélník 5"/>
            <p:cNvSpPr/>
            <p:nvPr/>
          </p:nvSpPr>
          <p:spPr bwMode="auto">
            <a:xfrm>
              <a:off x="971600" y="3645024"/>
              <a:ext cx="1762571" cy="865187"/>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err="1">
                  <a:solidFill>
                    <a:schemeClr val="tx1"/>
                  </a:solidFill>
                </a:rPr>
                <a:t>Atrial</a:t>
              </a:r>
              <a:r>
                <a:rPr lang="cs-CZ" sz="1600" dirty="0">
                  <a:solidFill>
                    <a:schemeClr val="tx1"/>
                  </a:solidFill>
                </a:rPr>
                <a:t> </a:t>
              </a:r>
              <a:r>
                <a:rPr lang="cs-CZ" sz="1600" dirty="0" err="1">
                  <a:solidFill>
                    <a:schemeClr val="tx1"/>
                  </a:solidFill>
                </a:rPr>
                <a:t>Natriuretic</a:t>
              </a:r>
              <a:r>
                <a:rPr lang="cs-CZ" sz="1600" dirty="0">
                  <a:solidFill>
                    <a:schemeClr val="tx1"/>
                  </a:solidFill>
                </a:rPr>
                <a:t> Faktor</a:t>
              </a:r>
            </a:p>
          </p:txBody>
        </p:sp>
        <p:sp>
          <p:nvSpPr>
            <p:cNvPr id="7" name="Elipsa 6"/>
            <p:cNvSpPr/>
            <p:nvPr/>
          </p:nvSpPr>
          <p:spPr bwMode="auto">
            <a:xfrm>
              <a:off x="1042988" y="2565400"/>
              <a:ext cx="1081087" cy="719138"/>
            </a:xfrm>
            <a:prstGeom prst="ellipse">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defRPr/>
              </a:pPr>
              <a:r>
                <a:rPr lang="cs-CZ" dirty="0" err="1">
                  <a:solidFill>
                    <a:schemeClr val="tx1"/>
                  </a:solidFill>
                </a:rPr>
                <a:t>Heart</a:t>
              </a:r>
              <a:endParaRPr lang="cs-CZ" dirty="0">
                <a:solidFill>
                  <a:schemeClr val="tx1"/>
                </a:solidFill>
              </a:endParaRPr>
            </a:p>
          </p:txBody>
        </p:sp>
        <p:cxnSp>
          <p:nvCxnSpPr>
            <p:cNvPr id="43" name="Přímá spojovací šipka 23"/>
            <p:cNvCxnSpPr>
              <a:cxnSpLocks noChangeShapeType="1"/>
            </p:cNvCxnSpPr>
            <p:nvPr/>
          </p:nvCxnSpPr>
          <p:spPr bwMode="auto">
            <a:xfrm rot="5400000">
              <a:off x="935658" y="3968998"/>
              <a:ext cx="215900" cy="0"/>
            </a:xfrm>
            <a:prstGeom prst="straightConnector1">
              <a:avLst/>
            </a:prstGeom>
            <a:noFill/>
            <a:ln w="9525" algn="ctr">
              <a:solidFill>
                <a:schemeClr val="tx1"/>
              </a:solidFill>
              <a:round/>
              <a:headEnd/>
              <a:tailEnd type="arrow" w="med" len="med"/>
            </a:ln>
          </p:spPr>
        </p:cxnSp>
      </p:grpSp>
      <p:grpSp>
        <p:nvGrpSpPr>
          <p:cNvPr id="38" name="Skupina 37"/>
          <p:cNvGrpSpPr/>
          <p:nvPr/>
        </p:nvGrpSpPr>
        <p:grpSpPr>
          <a:xfrm>
            <a:off x="2195736" y="3140968"/>
            <a:ext cx="1368152" cy="288925"/>
            <a:chOff x="2195736" y="3140968"/>
            <a:chExt cx="1368152" cy="288925"/>
          </a:xfrm>
        </p:grpSpPr>
        <p:sp>
          <p:nvSpPr>
            <p:cNvPr id="35" name="Obdélník 34"/>
            <p:cNvSpPr/>
            <p:nvPr/>
          </p:nvSpPr>
          <p:spPr bwMode="auto">
            <a:xfrm>
              <a:off x="2195736" y="3140968"/>
              <a:ext cx="1368152" cy="28892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r">
                <a:defRPr/>
              </a:pPr>
              <a:r>
                <a:rPr lang="cs-CZ" sz="1400" dirty="0">
                  <a:solidFill>
                    <a:schemeClr val="tx1"/>
                  </a:solidFill>
                </a:rPr>
                <a:t>Na</a:t>
              </a:r>
              <a:r>
                <a:rPr lang="cs-CZ" sz="1400" baseline="30000" dirty="0">
                  <a:solidFill>
                    <a:schemeClr val="tx1"/>
                  </a:solidFill>
                </a:rPr>
                <a:t>+</a:t>
              </a:r>
              <a:r>
                <a:rPr lang="cs-CZ" sz="1400" dirty="0">
                  <a:solidFill>
                    <a:schemeClr val="tx1"/>
                  </a:solidFill>
                </a:rPr>
                <a:t> </a:t>
              </a:r>
              <a:r>
                <a:rPr lang="cs-CZ" sz="1400" dirty="0" err="1">
                  <a:solidFill>
                    <a:schemeClr val="tx1"/>
                  </a:solidFill>
                </a:rPr>
                <a:t>resorption</a:t>
              </a:r>
              <a:endParaRPr lang="cs-CZ" sz="1400" baseline="30000" dirty="0">
                <a:solidFill>
                  <a:schemeClr val="tx1"/>
                </a:solidFill>
              </a:endParaRPr>
            </a:p>
          </p:txBody>
        </p:sp>
        <p:cxnSp>
          <p:nvCxnSpPr>
            <p:cNvPr id="37" name="Přímá spojovací šipka 34"/>
            <p:cNvCxnSpPr>
              <a:cxnSpLocks noChangeShapeType="1"/>
            </p:cNvCxnSpPr>
            <p:nvPr/>
          </p:nvCxnSpPr>
          <p:spPr bwMode="auto">
            <a:xfrm rot="10800000">
              <a:off x="2267744" y="3140968"/>
              <a:ext cx="1587" cy="215900"/>
            </a:xfrm>
            <a:prstGeom prst="straightConnector1">
              <a:avLst/>
            </a:prstGeom>
            <a:noFill/>
            <a:ln w="9525" algn="ctr">
              <a:solidFill>
                <a:schemeClr val="tx1"/>
              </a:solidFill>
              <a:round/>
              <a:headEnd/>
              <a:tailEnd type="arrow" w="med" len="med"/>
            </a:ln>
          </p:spPr>
        </p:cxn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checkerboard(across)">
                                      <p:cBhvr>
                                        <p:cTn id="7" dur="5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checkerboard(across)">
                                      <p:cBhvr>
                                        <p:cTn id="12" dur="500"/>
                                        <p:tgtEl>
                                          <p:spTgt spid="40"/>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checkerboard(across)">
                                      <p:cBhvr>
                                        <p:cTn id="17" dur="500"/>
                                        <p:tgtEl>
                                          <p:spTgt spid="41"/>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checkerboard(across)">
                                      <p:cBhvr>
                                        <p:cTn id="22" dur="500"/>
                                        <p:tgtEl>
                                          <p:spTgt spid="44"/>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checkerboard(across)">
                                      <p:cBhvr>
                                        <p:cTn id="27" dur="500"/>
                                        <p:tgtEl>
                                          <p:spTgt spid="45"/>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checkerboard(across)">
                                      <p:cBhvr>
                                        <p:cTn id="32" dur="500"/>
                                        <p:tgtEl>
                                          <p:spTgt spid="46"/>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checkerboard(across)">
                                      <p:cBhvr>
                                        <p:cTn id="37" dur="500"/>
                                        <p:tgtEl>
                                          <p:spTgt spid="16"/>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nodeType="clickEffect">
                                  <p:stCondLst>
                                    <p:cond delay="0"/>
                                  </p:stCondLst>
                                  <p:childTnLst>
                                    <p:set>
                                      <p:cBhvr>
                                        <p:cTn id="41" dur="1" fill="hold">
                                          <p:stCondLst>
                                            <p:cond delay="0"/>
                                          </p:stCondLst>
                                        </p:cTn>
                                        <p:tgtEl>
                                          <p:spTgt spid="47"/>
                                        </p:tgtEl>
                                        <p:attrNameLst>
                                          <p:attrName>style.visibility</p:attrName>
                                        </p:attrNameLst>
                                      </p:cBhvr>
                                      <p:to>
                                        <p:strVal val="visible"/>
                                      </p:to>
                                    </p:set>
                                    <p:animEffect transition="in" filter="checkerboard(across)">
                                      <p:cBhvr>
                                        <p:cTn id="42" dur="500"/>
                                        <p:tgtEl>
                                          <p:spTgt spid="47"/>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nodeType="click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checkerboard(across)">
                                      <p:cBhvr>
                                        <p:cTn id="47" dur="500"/>
                                        <p:tgtEl>
                                          <p:spTgt spid="38"/>
                                        </p:tgtEl>
                                      </p:cBhvr>
                                    </p:animEffect>
                                  </p:childTnLst>
                                </p:cTn>
                              </p:par>
                            </p:childTnLst>
                          </p:cTn>
                        </p:par>
                      </p:childTnLst>
                    </p:cTn>
                  </p:par>
                  <p:par>
                    <p:cTn id="48" fill="hold">
                      <p:stCondLst>
                        <p:cond delay="indefinite"/>
                      </p:stCondLst>
                      <p:childTnLst>
                        <p:par>
                          <p:cTn id="49" fill="hold">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checkerboard(across)">
                                      <p:cBhvr>
                                        <p:cTn id="52" dur="500"/>
                                        <p:tgtEl>
                                          <p:spTgt spid="20"/>
                                        </p:tgtEl>
                                      </p:cBhvr>
                                    </p:animEffect>
                                  </p:childTnLst>
                                </p:cTn>
                              </p:par>
                            </p:childTnLst>
                          </p:cTn>
                        </p:par>
                      </p:childTnLst>
                    </p:cTn>
                  </p:par>
                  <p:par>
                    <p:cTn id="53" fill="hold">
                      <p:stCondLst>
                        <p:cond delay="indefinite"/>
                      </p:stCondLst>
                      <p:childTnLst>
                        <p:par>
                          <p:cTn id="54" fill="hold">
                            <p:stCondLst>
                              <p:cond delay="0"/>
                            </p:stCondLst>
                            <p:childTnLst>
                              <p:par>
                                <p:cTn id="55" presetID="5" presetClass="entr" presetSubtype="10" fill="hold" nodeType="click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checkerboard(across)">
                                      <p:cBhvr>
                                        <p:cTn id="57" dur="500"/>
                                        <p:tgtEl>
                                          <p:spTgt spid="2"/>
                                        </p:tgtEl>
                                      </p:cBhvr>
                                    </p:animEffect>
                                  </p:childTnLst>
                                </p:cTn>
                              </p:par>
                            </p:childTnLst>
                          </p:cTn>
                        </p:par>
                      </p:childTnLst>
                    </p:cTn>
                  </p:par>
                  <p:par>
                    <p:cTn id="58" fill="hold">
                      <p:stCondLst>
                        <p:cond delay="indefinite"/>
                      </p:stCondLst>
                      <p:childTnLst>
                        <p:par>
                          <p:cTn id="59" fill="hold">
                            <p:stCondLst>
                              <p:cond delay="0"/>
                            </p:stCondLst>
                            <p:childTnLst>
                              <p:par>
                                <p:cTn id="60" presetID="5" presetClass="entr" presetSubtype="10" fill="hold" nodeType="click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checkerboard(across)">
                                      <p:cBhvr>
                                        <p:cTn id="62" dur="500"/>
                                        <p:tgtEl>
                                          <p:spTgt spid="48"/>
                                        </p:tgtEl>
                                      </p:cBhvr>
                                    </p:animEffect>
                                  </p:childTnLst>
                                </p:cTn>
                              </p:par>
                            </p:childTnLst>
                          </p:cTn>
                        </p:par>
                      </p:childTnLst>
                    </p:cTn>
                  </p:par>
                  <p:par>
                    <p:cTn id="63" fill="hold">
                      <p:stCondLst>
                        <p:cond delay="indefinite"/>
                      </p:stCondLst>
                      <p:childTnLst>
                        <p:par>
                          <p:cTn id="64" fill="hold">
                            <p:stCondLst>
                              <p:cond delay="0"/>
                            </p:stCondLst>
                            <p:childTnLst>
                              <p:par>
                                <p:cTn id="65" presetID="5" presetClass="entr" presetSubtype="10" fill="hold" nodeType="clickEffect">
                                  <p:stCondLst>
                                    <p:cond delay="0"/>
                                  </p:stCondLst>
                                  <p:childTnLst>
                                    <p:set>
                                      <p:cBhvr>
                                        <p:cTn id="66" dur="1" fill="hold">
                                          <p:stCondLst>
                                            <p:cond delay="0"/>
                                          </p:stCondLst>
                                        </p:cTn>
                                        <p:tgtEl>
                                          <p:spTgt spid="49"/>
                                        </p:tgtEl>
                                        <p:attrNameLst>
                                          <p:attrName>style.visibility</p:attrName>
                                        </p:attrNameLst>
                                      </p:cBhvr>
                                      <p:to>
                                        <p:strVal val="visible"/>
                                      </p:to>
                                    </p:set>
                                    <p:animEffect transition="in" filter="checkerboard(across)">
                                      <p:cBhvr>
                                        <p:cTn id="67" dur="500"/>
                                        <p:tgtEl>
                                          <p:spTgt spid="49"/>
                                        </p:tgtEl>
                                      </p:cBhvr>
                                    </p:animEffect>
                                  </p:childTnLst>
                                </p:cTn>
                              </p:par>
                            </p:childTnLst>
                          </p:cTn>
                        </p:par>
                      </p:childTnLst>
                    </p:cTn>
                  </p:par>
                  <p:par>
                    <p:cTn id="68" fill="hold">
                      <p:stCondLst>
                        <p:cond delay="indefinite"/>
                      </p:stCondLst>
                      <p:childTnLst>
                        <p:par>
                          <p:cTn id="69" fill="hold">
                            <p:stCondLst>
                              <p:cond delay="0"/>
                            </p:stCondLst>
                            <p:childTnLst>
                              <p:par>
                                <p:cTn id="70" presetID="5" presetClass="entr" presetSubtype="10" fill="hold" nodeType="click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checkerboard(across)">
                                      <p:cBhvr>
                                        <p:cTn id="72" dur="500"/>
                                        <p:tgtEl>
                                          <p:spTgt spid="50"/>
                                        </p:tgtEl>
                                      </p:cBhvr>
                                    </p:animEffect>
                                  </p:childTnLst>
                                </p:cTn>
                              </p:par>
                            </p:childTnLst>
                          </p:cTn>
                        </p:par>
                      </p:childTnLst>
                    </p:cTn>
                  </p:par>
                  <p:par>
                    <p:cTn id="73" fill="hold">
                      <p:stCondLst>
                        <p:cond delay="indefinite"/>
                      </p:stCondLst>
                      <p:childTnLst>
                        <p:par>
                          <p:cTn id="74" fill="hold">
                            <p:stCondLst>
                              <p:cond delay="0"/>
                            </p:stCondLst>
                            <p:childTnLst>
                              <p:par>
                                <p:cTn id="75" presetID="5" presetClass="entr" presetSubtype="10" fill="hold" nodeType="clickEffect">
                                  <p:stCondLst>
                                    <p:cond delay="0"/>
                                  </p:stCondLst>
                                  <p:childTnLst>
                                    <p:set>
                                      <p:cBhvr>
                                        <p:cTn id="76" dur="1" fill="hold">
                                          <p:stCondLst>
                                            <p:cond delay="0"/>
                                          </p:stCondLst>
                                        </p:cTn>
                                        <p:tgtEl>
                                          <p:spTgt spid="51"/>
                                        </p:tgtEl>
                                        <p:attrNameLst>
                                          <p:attrName>style.visibility</p:attrName>
                                        </p:attrNameLst>
                                      </p:cBhvr>
                                      <p:to>
                                        <p:strVal val="visible"/>
                                      </p:to>
                                    </p:set>
                                    <p:animEffect transition="in" filter="checkerboard(across)">
                                      <p:cBhvr>
                                        <p:cTn id="7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0"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sejmout003"/>
          <p:cNvPicPr>
            <a:picLocks noChangeAspect="1" noChangeArrowheads="1"/>
          </p:cNvPicPr>
          <p:nvPr/>
        </p:nvPicPr>
        <p:blipFill>
          <a:blip r:embed="rId4" cstate="print"/>
          <a:srcRect r="56870"/>
          <a:stretch>
            <a:fillRect/>
          </a:stretch>
        </p:blipFill>
        <p:spPr bwMode="auto">
          <a:xfrm>
            <a:off x="0" y="115888"/>
            <a:ext cx="5004048" cy="5610225"/>
          </a:xfrm>
          <a:prstGeom prst="rect">
            <a:avLst/>
          </a:prstGeom>
          <a:noFill/>
          <a:ln w="9525">
            <a:noFill/>
            <a:miter lim="800000"/>
            <a:headEnd/>
            <a:tailEnd/>
          </a:ln>
        </p:spPr>
      </p:pic>
      <p:sp>
        <p:nvSpPr>
          <p:cNvPr id="28675" name="Text Box 3"/>
          <p:cNvSpPr txBox="1">
            <a:spLocks noChangeArrowheads="1"/>
          </p:cNvSpPr>
          <p:nvPr/>
        </p:nvSpPr>
        <p:spPr bwMode="auto">
          <a:xfrm>
            <a:off x="0" y="109538"/>
            <a:ext cx="565150" cy="366712"/>
          </a:xfrm>
          <a:prstGeom prst="rect">
            <a:avLst/>
          </a:prstGeom>
          <a:noFill/>
          <a:ln w="9525">
            <a:noFill/>
            <a:miter lim="800000"/>
            <a:headEnd/>
            <a:tailEnd/>
          </a:ln>
        </p:spPr>
        <p:txBody>
          <a:bodyPr wrap="none">
            <a:spAutoFit/>
          </a:bodyPr>
          <a:lstStyle/>
          <a:p>
            <a:pPr eaLnBrk="1" hangingPunct="1"/>
            <a:r>
              <a:rPr lang="cs-CZ" sz="1800">
                <a:solidFill>
                  <a:schemeClr val="tx2"/>
                </a:solidFill>
                <a:latin typeface="Arial" charset="0"/>
              </a:rPr>
              <a:t>Na</a:t>
            </a:r>
            <a:r>
              <a:rPr lang="cs-CZ" sz="1800" baseline="30000">
                <a:solidFill>
                  <a:schemeClr val="tx2"/>
                </a:solidFill>
                <a:latin typeface="Arial" charset="0"/>
              </a:rPr>
              <a:t>+</a:t>
            </a:r>
          </a:p>
        </p:txBody>
      </p:sp>
      <p:sp>
        <p:nvSpPr>
          <p:cNvPr id="4" name="Obdélník 3"/>
          <p:cNvSpPr/>
          <p:nvPr/>
        </p:nvSpPr>
        <p:spPr bwMode="auto">
          <a:xfrm>
            <a:off x="1403350" y="260350"/>
            <a:ext cx="1714500" cy="360363"/>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err="1">
                <a:solidFill>
                  <a:schemeClr val="tx1"/>
                </a:solidFill>
              </a:rPr>
              <a:t>Euvolemia</a:t>
            </a:r>
            <a:endParaRPr lang="cs-CZ" sz="1600" dirty="0">
              <a:solidFill>
                <a:schemeClr val="tx1"/>
              </a:solidFill>
            </a:endParaRPr>
          </a:p>
        </p:txBody>
      </p:sp>
      <p:sp>
        <p:nvSpPr>
          <p:cNvPr id="10" name="TextovéPole 9"/>
          <p:cNvSpPr txBox="1"/>
          <p:nvPr/>
        </p:nvSpPr>
        <p:spPr>
          <a:xfrm>
            <a:off x="3707904" y="332656"/>
            <a:ext cx="993775" cy="338138"/>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a:spAutoFit/>
          </a:bodyPr>
          <a:lstStyle/>
          <a:p>
            <a:pPr>
              <a:defRPr/>
            </a:pPr>
            <a:r>
              <a:rPr lang="cs-CZ" sz="1600" dirty="0" err="1"/>
              <a:t>Delivery</a:t>
            </a:r>
            <a:endParaRPr lang="cs-CZ" sz="1600" dirty="0"/>
          </a:p>
        </p:txBody>
      </p:sp>
    </p:spTree>
    <p:custDataLst>
      <p:tags r:id="rId1"/>
    </p:custData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sejmout003"/>
          <p:cNvPicPr>
            <a:picLocks noChangeAspect="1" noChangeArrowheads="1"/>
          </p:cNvPicPr>
          <p:nvPr/>
        </p:nvPicPr>
        <p:blipFill>
          <a:blip r:embed="rId4" cstate="print"/>
          <a:srcRect r="21187"/>
          <a:stretch>
            <a:fillRect/>
          </a:stretch>
        </p:blipFill>
        <p:spPr bwMode="auto">
          <a:xfrm>
            <a:off x="0" y="115888"/>
            <a:ext cx="9144000" cy="5610225"/>
          </a:xfrm>
          <a:prstGeom prst="rect">
            <a:avLst/>
          </a:prstGeom>
          <a:noFill/>
          <a:ln w="9525">
            <a:noFill/>
            <a:miter lim="800000"/>
            <a:headEnd/>
            <a:tailEnd/>
          </a:ln>
        </p:spPr>
      </p:pic>
      <p:sp>
        <p:nvSpPr>
          <p:cNvPr id="28675" name="Text Box 3"/>
          <p:cNvSpPr txBox="1">
            <a:spLocks noChangeArrowheads="1"/>
          </p:cNvSpPr>
          <p:nvPr/>
        </p:nvSpPr>
        <p:spPr bwMode="auto">
          <a:xfrm>
            <a:off x="0" y="109538"/>
            <a:ext cx="565150" cy="366712"/>
          </a:xfrm>
          <a:prstGeom prst="rect">
            <a:avLst/>
          </a:prstGeom>
          <a:noFill/>
          <a:ln w="9525">
            <a:noFill/>
            <a:miter lim="800000"/>
            <a:headEnd/>
            <a:tailEnd/>
          </a:ln>
        </p:spPr>
        <p:txBody>
          <a:bodyPr wrap="none">
            <a:spAutoFit/>
          </a:bodyPr>
          <a:lstStyle/>
          <a:p>
            <a:pPr eaLnBrk="1" hangingPunct="1"/>
            <a:r>
              <a:rPr lang="cs-CZ" sz="1800">
                <a:solidFill>
                  <a:schemeClr val="tx2"/>
                </a:solidFill>
                <a:latin typeface="Arial" charset="0"/>
              </a:rPr>
              <a:t>Na</a:t>
            </a:r>
            <a:r>
              <a:rPr lang="cs-CZ" sz="1800" baseline="30000">
                <a:solidFill>
                  <a:schemeClr val="tx2"/>
                </a:solidFill>
                <a:latin typeface="Arial" charset="0"/>
              </a:rPr>
              <a:t>+</a:t>
            </a:r>
          </a:p>
        </p:txBody>
      </p:sp>
      <p:sp>
        <p:nvSpPr>
          <p:cNvPr id="4" name="Obdélník 3"/>
          <p:cNvSpPr/>
          <p:nvPr/>
        </p:nvSpPr>
        <p:spPr bwMode="auto">
          <a:xfrm>
            <a:off x="1403350" y="260350"/>
            <a:ext cx="1714500" cy="360363"/>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err="1">
                <a:solidFill>
                  <a:schemeClr val="tx1"/>
                </a:solidFill>
              </a:rPr>
              <a:t>Euvolemia</a:t>
            </a:r>
            <a:endParaRPr lang="cs-CZ" sz="1600" dirty="0">
              <a:solidFill>
                <a:schemeClr val="tx1"/>
              </a:solidFill>
            </a:endParaRPr>
          </a:p>
        </p:txBody>
      </p:sp>
      <p:sp>
        <p:nvSpPr>
          <p:cNvPr id="5" name="Obdélník 4"/>
          <p:cNvSpPr/>
          <p:nvPr/>
        </p:nvSpPr>
        <p:spPr bwMode="auto">
          <a:xfrm>
            <a:off x="5940425" y="115888"/>
            <a:ext cx="1714500" cy="360362"/>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ECF Volume</a:t>
            </a:r>
          </a:p>
        </p:txBody>
      </p:sp>
      <p:cxnSp>
        <p:nvCxnSpPr>
          <p:cNvPr id="28678" name="Přímá spojovací šipka 8"/>
          <p:cNvCxnSpPr>
            <a:cxnSpLocks noChangeShapeType="1"/>
          </p:cNvCxnSpPr>
          <p:nvPr/>
        </p:nvCxnSpPr>
        <p:spPr bwMode="auto">
          <a:xfrm rot="5400000">
            <a:off x="6026944" y="318294"/>
            <a:ext cx="260350" cy="1588"/>
          </a:xfrm>
          <a:prstGeom prst="straightConnector1">
            <a:avLst/>
          </a:prstGeom>
          <a:noFill/>
          <a:ln w="9525" algn="ctr">
            <a:solidFill>
              <a:schemeClr val="tx1"/>
            </a:solidFill>
            <a:round/>
            <a:headEnd/>
            <a:tailEnd type="arrow" w="med" len="med"/>
          </a:ln>
        </p:spPr>
      </p:cxnSp>
      <p:sp>
        <p:nvSpPr>
          <p:cNvPr id="10" name="TextovéPole 9"/>
          <p:cNvSpPr txBox="1"/>
          <p:nvPr/>
        </p:nvSpPr>
        <p:spPr>
          <a:xfrm>
            <a:off x="3707904" y="332656"/>
            <a:ext cx="993775" cy="338138"/>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a:spAutoFit/>
          </a:bodyPr>
          <a:lstStyle/>
          <a:p>
            <a:pPr>
              <a:defRPr/>
            </a:pPr>
            <a:r>
              <a:rPr lang="cs-CZ" sz="1600" dirty="0" err="1"/>
              <a:t>Delivery</a:t>
            </a:r>
            <a:endParaRPr lang="cs-CZ" sz="1600" dirty="0"/>
          </a:p>
        </p:txBody>
      </p:sp>
      <p:sp>
        <p:nvSpPr>
          <p:cNvPr id="11" name="TextovéPole 10"/>
          <p:cNvSpPr txBox="1"/>
          <p:nvPr/>
        </p:nvSpPr>
        <p:spPr>
          <a:xfrm>
            <a:off x="8185150" y="354013"/>
            <a:ext cx="995363" cy="338137"/>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a:spAutoFit/>
          </a:bodyPr>
          <a:lstStyle/>
          <a:p>
            <a:pPr>
              <a:defRPr/>
            </a:pPr>
            <a:r>
              <a:rPr lang="cs-CZ" sz="1600" dirty="0" err="1"/>
              <a:t>Delivery</a:t>
            </a:r>
            <a:endParaRPr lang="cs-CZ" sz="1600" dirty="0"/>
          </a:p>
        </p:txBody>
      </p:sp>
      <p:sp>
        <p:nvSpPr>
          <p:cNvPr id="7" name="Obdélník 6"/>
          <p:cNvSpPr/>
          <p:nvPr/>
        </p:nvSpPr>
        <p:spPr bwMode="auto">
          <a:xfrm>
            <a:off x="5364287" y="476672"/>
            <a:ext cx="2520081" cy="360363"/>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r"/>
            <a:r>
              <a:rPr lang="cs-CZ" sz="1600" dirty="0" err="1"/>
              <a:t>Effective</a:t>
            </a:r>
            <a:r>
              <a:rPr lang="cs-CZ" sz="1600" dirty="0"/>
              <a:t> </a:t>
            </a:r>
            <a:r>
              <a:rPr lang="cs-CZ" sz="1600" dirty="0" err="1"/>
              <a:t>circulating</a:t>
            </a:r>
            <a:r>
              <a:rPr lang="cs-CZ" sz="1600" dirty="0"/>
              <a:t> volume</a:t>
            </a:r>
          </a:p>
        </p:txBody>
      </p:sp>
      <p:cxnSp>
        <p:nvCxnSpPr>
          <p:cNvPr id="12" name="Přímá spojovací šipka 8"/>
          <p:cNvCxnSpPr>
            <a:cxnSpLocks noChangeShapeType="1"/>
          </p:cNvCxnSpPr>
          <p:nvPr/>
        </p:nvCxnSpPr>
        <p:spPr bwMode="auto">
          <a:xfrm rot="5400000">
            <a:off x="5305127" y="678061"/>
            <a:ext cx="260350" cy="1588"/>
          </a:xfrm>
          <a:prstGeom prst="straightConnector1">
            <a:avLst/>
          </a:prstGeom>
          <a:noFill/>
          <a:ln w="9525" algn="ctr">
            <a:solidFill>
              <a:schemeClr val="tx1"/>
            </a:solidFill>
            <a:round/>
            <a:headEnd/>
            <a:tailEnd type="arrow" w="med" len="med"/>
          </a:ln>
        </p:spPr>
      </p:cxnSp>
    </p:spTree>
    <p:custDataLst>
      <p:tags r:id="rId1"/>
    </p:custData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2" descr="sejmout004"/>
          <p:cNvPicPr>
            <a:picLocks noChangeAspect="1" noChangeArrowheads="1"/>
          </p:cNvPicPr>
          <p:nvPr/>
        </p:nvPicPr>
        <p:blipFill>
          <a:blip r:embed="rId4" cstate="print"/>
          <a:srcRect/>
          <a:stretch>
            <a:fillRect/>
          </a:stretch>
        </p:blipFill>
        <p:spPr bwMode="auto">
          <a:xfrm>
            <a:off x="34925" y="0"/>
            <a:ext cx="8604250" cy="6726238"/>
          </a:xfrm>
          <a:prstGeom prst="rect">
            <a:avLst/>
          </a:prstGeom>
          <a:noFill/>
          <a:ln w="9525">
            <a:noFill/>
            <a:miter lim="800000"/>
            <a:headEnd/>
            <a:tailEnd/>
          </a:ln>
        </p:spPr>
      </p:pic>
      <p:sp>
        <p:nvSpPr>
          <p:cNvPr id="29699" name="Text Box 3"/>
          <p:cNvSpPr txBox="1">
            <a:spLocks noChangeArrowheads="1"/>
          </p:cNvSpPr>
          <p:nvPr/>
        </p:nvSpPr>
        <p:spPr bwMode="auto">
          <a:xfrm>
            <a:off x="0" y="109538"/>
            <a:ext cx="565150" cy="366712"/>
          </a:xfrm>
          <a:prstGeom prst="rect">
            <a:avLst/>
          </a:prstGeom>
          <a:noFill/>
          <a:ln w="9525">
            <a:noFill/>
            <a:miter lim="800000"/>
            <a:headEnd/>
            <a:tailEnd/>
          </a:ln>
        </p:spPr>
        <p:txBody>
          <a:bodyPr wrap="none">
            <a:spAutoFit/>
          </a:bodyPr>
          <a:lstStyle/>
          <a:p>
            <a:pPr eaLnBrk="1" hangingPunct="1"/>
            <a:r>
              <a:rPr lang="cs-CZ" sz="1800">
                <a:solidFill>
                  <a:schemeClr val="tx2"/>
                </a:solidFill>
                <a:latin typeface="Arial" charset="0"/>
              </a:rPr>
              <a:t>Na</a:t>
            </a:r>
            <a:r>
              <a:rPr lang="cs-CZ" sz="1800" baseline="30000">
                <a:solidFill>
                  <a:schemeClr val="tx2"/>
                </a:solidFill>
                <a:latin typeface="Arial" charset="0"/>
              </a:rPr>
              <a:t>+</a:t>
            </a:r>
          </a:p>
        </p:txBody>
      </p:sp>
      <p:sp>
        <p:nvSpPr>
          <p:cNvPr id="4" name="Obdélník 3"/>
          <p:cNvSpPr/>
          <p:nvPr/>
        </p:nvSpPr>
        <p:spPr bwMode="auto">
          <a:xfrm>
            <a:off x="2989263" y="260350"/>
            <a:ext cx="3454400" cy="360363"/>
          </a:xfrm>
          <a:prstGeom prst="rect">
            <a:avLst/>
          </a:prstGeom>
          <a:solidFill>
            <a:srgbClr val="FFC000"/>
          </a:solidFill>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err="1">
                <a:solidFill>
                  <a:schemeClr val="tx1"/>
                </a:solidFill>
              </a:rPr>
              <a:t>Increased</a:t>
            </a:r>
            <a:r>
              <a:rPr lang="cs-CZ" sz="1600" dirty="0">
                <a:solidFill>
                  <a:schemeClr val="tx1"/>
                </a:solidFill>
              </a:rPr>
              <a:t> </a:t>
            </a:r>
            <a:r>
              <a:rPr lang="cs-CZ" sz="1600" dirty="0" err="1">
                <a:solidFill>
                  <a:schemeClr val="tx1"/>
                </a:solidFill>
              </a:rPr>
              <a:t>effective</a:t>
            </a:r>
            <a:r>
              <a:rPr lang="cs-CZ" sz="1600" dirty="0">
                <a:solidFill>
                  <a:schemeClr val="tx1"/>
                </a:solidFill>
              </a:rPr>
              <a:t> </a:t>
            </a:r>
            <a:r>
              <a:rPr lang="cs-CZ" sz="1600" dirty="0" err="1">
                <a:solidFill>
                  <a:schemeClr val="tx1"/>
                </a:solidFill>
              </a:rPr>
              <a:t>circulating</a:t>
            </a:r>
            <a:r>
              <a:rPr lang="cs-CZ" sz="1600" dirty="0">
                <a:solidFill>
                  <a:schemeClr val="tx1"/>
                </a:solidFill>
              </a:rPr>
              <a:t> volume</a:t>
            </a:r>
          </a:p>
        </p:txBody>
      </p:sp>
      <p:sp>
        <p:nvSpPr>
          <p:cNvPr id="5" name="Obdélník 4"/>
          <p:cNvSpPr/>
          <p:nvPr/>
        </p:nvSpPr>
        <p:spPr bwMode="auto">
          <a:xfrm>
            <a:off x="3276600" y="981075"/>
            <a:ext cx="2578100" cy="360363"/>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err="1">
                <a:solidFill>
                  <a:schemeClr val="tx1"/>
                </a:solidFill>
              </a:rPr>
              <a:t>Sympathetic</a:t>
            </a:r>
            <a:r>
              <a:rPr lang="cs-CZ" sz="1600" dirty="0">
                <a:solidFill>
                  <a:schemeClr val="tx1"/>
                </a:solidFill>
              </a:rPr>
              <a:t> </a:t>
            </a:r>
            <a:r>
              <a:rPr lang="cs-CZ" sz="1600" dirty="0" err="1">
                <a:solidFill>
                  <a:schemeClr val="tx1"/>
                </a:solidFill>
              </a:rPr>
              <a:t>activity</a:t>
            </a:r>
            <a:endParaRPr lang="cs-CZ" sz="1600" dirty="0">
              <a:solidFill>
                <a:schemeClr val="tx1"/>
              </a:solidFill>
            </a:endParaRPr>
          </a:p>
        </p:txBody>
      </p:sp>
      <p:sp>
        <p:nvSpPr>
          <p:cNvPr id="6" name="Obdélník 5"/>
          <p:cNvSpPr/>
          <p:nvPr/>
        </p:nvSpPr>
        <p:spPr bwMode="auto">
          <a:xfrm>
            <a:off x="684213" y="3716338"/>
            <a:ext cx="1906587" cy="865187"/>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err="1">
                <a:solidFill>
                  <a:schemeClr val="tx1"/>
                </a:solidFill>
              </a:rPr>
              <a:t>Atrial</a:t>
            </a:r>
            <a:r>
              <a:rPr lang="cs-CZ" sz="1600" dirty="0">
                <a:solidFill>
                  <a:schemeClr val="tx1"/>
                </a:solidFill>
              </a:rPr>
              <a:t> </a:t>
            </a:r>
            <a:r>
              <a:rPr lang="cs-CZ" sz="1600" dirty="0" err="1">
                <a:solidFill>
                  <a:schemeClr val="tx1"/>
                </a:solidFill>
              </a:rPr>
              <a:t>Natriuretic</a:t>
            </a:r>
            <a:r>
              <a:rPr lang="cs-CZ" sz="1600" dirty="0">
                <a:solidFill>
                  <a:schemeClr val="tx1"/>
                </a:solidFill>
              </a:rPr>
              <a:t> Faktor</a:t>
            </a:r>
          </a:p>
        </p:txBody>
      </p:sp>
      <p:sp>
        <p:nvSpPr>
          <p:cNvPr id="7" name="Elipsa 6"/>
          <p:cNvSpPr/>
          <p:nvPr/>
        </p:nvSpPr>
        <p:spPr bwMode="auto">
          <a:xfrm>
            <a:off x="1042988" y="2565400"/>
            <a:ext cx="1081087" cy="719138"/>
          </a:xfrm>
          <a:prstGeom prst="ellipse">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defRPr/>
            </a:pPr>
            <a:r>
              <a:rPr lang="cs-CZ" dirty="0" err="1">
                <a:solidFill>
                  <a:schemeClr val="tx1"/>
                </a:solidFill>
              </a:rPr>
              <a:t>Heart</a:t>
            </a:r>
            <a:endParaRPr lang="cs-CZ" dirty="0">
              <a:solidFill>
                <a:schemeClr val="tx1"/>
              </a:solidFill>
            </a:endParaRPr>
          </a:p>
        </p:txBody>
      </p:sp>
      <p:sp>
        <p:nvSpPr>
          <p:cNvPr id="8" name="Elipsa 7"/>
          <p:cNvSpPr/>
          <p:nvPr/>
        </p:nvSpPr>
        <p:spPr bwMode="auto">
          <a:xfrm>
            <a:off x="827088" y="4797425"/>
            <a:ext cx="1296987" cy="719138"/>
          </a:xfrm>
          <a:prstGeom prst="ellipse">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defRPr/>
            </a:pPr>
            <a:r>
              <a:rPr lang="cs-CZ" dirty="0" err="1">
                <a:solidFill>
                  <a:schemeClr val="tx1"/>
                </a:solidFill>
              </a:rPr>
              <a:t>Brain</a:t>
            </a:r>
            <a:endParaRPr lang="cs-CZ" dirty="0">
              <a:solidFill>
                <a:schemeClr val="tx1"/>
              </a:solidFill>
            </a:endParaRPr>
          </a:p>
        </p:txBody>
      </p:sp>
      <p:sp>
        <p:nvSpPr>
          <p:cNvPr id="9" name="Obdélník 8"/>
          <p:cNvSpPr/>
          <p:nvPr/>
        </p:nvSpPr>
        <p:spPr bwMode="auto">
          <a:xfrm>
            <a:off x="1116013" y="5949950"/>
            <a:ext cx="1008062" cy="35877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ADH</a:t>
            </a:r>
          </a:p>
        </p:txBody>
      </p:sp>
      <p:cxnSp>
        <p:nvCxnSpPr>
          <p:cNvPr id="29706" name="Přímá spojovací šipka 10"/>
          <p:cNvCxnSpPr>
            <a:cxnSpLocks noChangeShapeType="1"/>
          </p:cNvCxnSpPr>
          <p:nvPr/>
        </p:nvCxnSpPr>
        <p:spPr bwMode="auto">
          <a:xfrm rot="5400000" flipH="1" flipV="1">
            <a:off x="1224757" y="6128544"/>
            <a:ext cx="215900" cy="1587"/>
          </a:xfrm>
          <a:prstGeom prst="straightConnector1">
            <a:avLst/>
          </a:prstGeom>
          <a:noFill/>
          <a:ln w="9525" algn="ctr">
            <a:solidFill>
              <a:schemeClr val="accent1"/>
            </a:solidFill>
            <a:round/>
            <a:headEnd type="arrow" w="med" len="med"/>
            <a:tailEnd/>
          </a:ln>
        </p:spPr>
      </p:cxnSp>
      <p:sp>
        <p:nvSpPr>
          <p:cNvPr id="12" name="Obdélník 11"/>
          <p:cNvSpPr/>
          <p:nvPr/>
        </p:nvSpPr>
        <p:spPr bwMode="auto">
          <a:xfrm>
            <a:off x="7235825" y="1189038"/>
            <a:ext cx="1008063" cy="35877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Renin</a:t>
            </a:r>
          </a:p>
        </p:txBody>
      </p:sp>
      <p:cxnSp>
        <p:nvCxnSpPr>
          <p:cNvPr id="29708" name="Přímá spojovací šipka 12"/>
          <p:cNvCxnSpPr>
            <a:cxnSpLocks noChangeShapeType="1"/>
          </p:cNvCxnSpPr>
          <p:nvPr/>
        </p:nvCxnSpPr>
        <p:spPr bwMode="auto">
          <a:xfrm rot="16200000" flipH="1">
            <a:off x="7271544" y="1377157"/>
            <a:ext cx="217487" cy="0"/>
          </a:xfrm>
          <a:prstGeom prst="straightConnector1">
            <a:avLst/>
          </a:prstGeom>
          <a:noFill/>
          <a:ln w="9525" algn="ctr">
            <a:solidFill>
              <a:schemeClr val="tx1"/>
            </a:solidFill>
            <a:round/>
            <a:headEnd/>
            <a:tailEnd type="arrow" w="med" len="med"/>
          </a:ln>
        </p:spPr>
      </p:cxnSp>
      <p:sp>
        <p:nvSpPr>
          <p:cNvPr id="14" name="Obdélník 13"/>
          <p:cNvSpPr/>
          <p:nvPr/>
        </p:nvSpPr>
        <p:spPr bwMode="auto">
          <a:xfrm>
            <a:off x="7019925" y="1844675"/>
            <a:ext cx="1439863" cy="360363"/>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Angiotensin I</a:t>
            </a:r>
          </a:p>
        </p:txBody>
      </p:sp>
      <p:cxnSp>
        <p:nvCxnSpPr>
          <p:cNvPr id="29710" name="Přímá spojovací šipka 14"/>
          <p:cNvCxnSpPr>
            <a:cxnSpLocks noChangeShapeType="1"/>
          </p:cNvCxnSpPr>
          <p:nvPr/>
        </p:nvCxnSpPr>
        <p:spPr bwMode="auto">
          <a:xfrm rot="5400000" flipH="1" flipV="1">
            <a:off x="6985000" y="2024063"/>
            <a:ext cx="217487" cy="1588"/>
          </a:xfrm>
          <a:prstGeom prst="straightConnector1">
            <a:avLst/>
          </a:prstGeom>
          <a:noFill/>
          <a:ln w="9525" algn="ctr">
            <a:solidFill>
              <a:schemeClr val="tx1"/>
            </a:solidFill>
            <a:round/>
            <a:headEnd/>
            <a:tailEnd type="arrow" w="med" len="med"/>
          </a:ln>
        </p:spPr>
      </p:cxnSp>
      <p:sp>
        <p:nvSpPr>
          <p:cNvPr id="16" name="Elipsa 15"/>
          <p:cNvSpPr/>
          <p:nvPr/>
        </p:nvSpPr>
        <p:spPr bwMode="auto">
          <a:xfrm>
            <a:off x="7164288" y="2564904"/>
            <a:ext cx="1079500" cy="719138"/>
          </a:xfrm>
          <a:prstGeom prst="ellipse">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defRPr/>
            </a:pPr>
            <a:r>
              <a:rPr lang="cs-CZ" dirty="0" err="1">
                <a:solidFill>
                  <a:schemeClr val="tx1"/>
                </a:solidFill>
              </a:rPr>
              <a:t>Lungs</a:t>
            </a:r>
            <a:endParaRPr lang="cs-CZ" dirty="0">
              <a:solidFill>
                <a:schemeClr val="tx1"/>
              </a:solidFill>
            </a:endParaRPr>
          </a:p>
        </p:txBody>
      </p:sp>
      <p:sp>
        <p:nvSpPr>
          <p:cNvPr id="17" name="Obdélník 16"/>
          <p:cNvSpPr/>
          <p:nvPr/>
        </p:nvSpPr>
        <p:spPr bwMode="auto">
          <a:xfrm>
            <a:off x="7019925" y="3716338"/>
            <a:ext cx="1439863" cy="360362"/>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Angiotensin II</a:t>
            </a:r>
          </a:p>
        </p:txBody>
      </p:sp>
      <p:cxnSp>
        <p:nvCxnSpPr>
          <p:cNvPr id="29713" name="Přímá spojovací šipka 17"/>
          <p:cNvCxnSpPr>
            <a:cxnSpLocks noChangeShapeType="1"/>
          </p:cNvCxnSpPr>
          <p:nvPr/>
        </p:nvCxnSpPr>
        <p:spPr bwMode="auto">
          <a:xfrm rot="5400000" flipH="1" flipV="1">
            <a:off x="6984207" y="3896519"/>
            <a:ext cx="215900" cy="1587"/>
          </a:xfrm>
          <a:prstGeom prst="straightConnector1">
            <a:avLst/>
          </a:prstGeom>
          <a:noFill/>
          <a:ln w="9525" algn="ctr">
            <a:solidFill>
              <a:schemeClr val="tx1"/>
            </a:solidFill>
            <a:round/>
            <a:headEnd type="arrow" w="med" len="med"/>
            <a:tailEnd/>
          </a:ln>
        </p:spPr>
      </p:cxnSp>
      <p:sp>
        <p:nvSpPr>
          <p:cNvPr id="20" name="Zaoblený obdélník 19"/>
          <p:cNvSpPr/>
          <p:nvPr/>
        </p:nvSpPr>
        <p:spPr bwMode="auto">
          <a:xfrm>
            <a:off x="7019925" y="4798020"/>
            <a:ext cx="1439863" cy="719138"/>
          </a:xfrm>
          <a:prstGeom prst="round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dirty="0" err="1">
                <a:solidFill>
                  <a:schemeClr val="tx1"/>
                </a:solidFill>
              </a:rPr>
              <a:t>Adrenal</a:t>
            </a:r>
            <a:r>
              <a:rPr lang="cs-CZ" dirty="0">
                <a:solidFill>
                  <a:schemeClr val="tx1"/>
                </a:solidFill>
              </a:rPr>
              <a:t> </a:t>
            </a:r>
            <a:r>
              <a:rPr lang="cs-CZ" dirty="0" err="1">
                <a:solidFill>
                  <a:schemeClr val="tx1"/>
                </a:solidFill>
              </a:rPr>
              <a:t>cortex</a:t>
            </a:r>
            <a:endParaRPr lang="cs-CZ" dirty="0">
              <a:solidFill>
                <a:schemeClr val="tx1"/>
              </a:solidFill>
            </a:endParaRPr>
          </a:p>
        </p:txBody>
      </p:sp>
      <p:grpSp>
        <p:nvGrpSpPr>
          <p:cNvPr id="2" name="Skupina 46"/>
          <p:cNvGrpSpPr>
            <a:grpSpLocks/>
          </p:cNvGrpSpPr>
          <p:nvPr/>
        </p:nvGrpSpPr>
        <p:grpSpPr bwMode="auto">
          <a:xfrm>
            <a:off x="7092950" y="5950545"/>
            <a:ext cx="1296988" cy="358775"/>
            <a:chOff x="7307460" y="5949950"/>
            <a:chExt cx="1296988" cy="358775"/>
          </a:xfrm>
        </p:grpSpPr>
        <p:sp>
          <p:nvSpPr>
            <p:cNvPr id="21" name="Obdélník 20"/>
            <p:cNvSpPr/>
            <p:nvPr/>
          </p:nvSpPr>
          <p:spPr bwMode="auto">
            <a:xfrm>
              <a:off x="7307460" y="5949950"/>
              <a:ext cx="1296988" cy="35877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Aldosterone</a:t>
              </a:r>
            </a:p>
          </p:txBody>
        </p:sp>
        <p:cxnSp>
          <p:nvCxnSpPr>
            <p:cNvPr id="29728" name="Přímá spojovací šipka 21"/>
            <p:cNvCxnSpPr>
              <a:cxnSpLocks noChangeShapeType="1"/>
            </p:cNvCxnSpPr>
            <p:nvPr/>
          </p:nvCxnSpPr>
          <p:spPr bwMode="auto">
            <a:xfrm rot="5400000" flipH="1" flipV="1">
              <a:off x="7271568" y="6128544"/>
              <a:ext cx="215900" cy="1588"/>
            </a:xfrm>
            <a:prstGeom prst="straightConnector1">
              <a:avLst/>
            </a:prstGeom>
            <a:noFill/>
            <a:ln w="9525" algn="ctr">
              <a:solidFill>
                <a:schemeClr val="tx1"/>
              </a:solidFill>
              <a:round/>
              <a:headEnd type="arrow" w="med" len="med"/>
              <a:tailEnd/>
            </a:ln>
          </p:spPr>
        </p:cxnSp>
      </p:grpSp>
      <p:sp>
        <p:nvSpPr>
          <p:cNvPr id="23" name="Obdélník 22"/>
          <p:cNvSpPr/>
          <p:nvPr/>
        </p:nvSpPr>
        <p:spPr bwMode="auto">
          <a:xfrm>
            <a:off x="5508625" y="5949950"/>
            <a:ext cx="1296988" cy="57467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H</a:t>
            </a:r>
            <a:r>
              <a:rPr lang="cs-CZ" sz="1600" baseline="-25000" dirty="0">
                <a:solidFill>
                  <a:schemeClr val="tx1"/>
                </a:solidFill>
              </a:rPr>
              <a:t>2</a:t>
            </a:r>
            <a:r>
              <a:rPr lang="cs-CZ" sz="1600" dirty="0">
                <a:solidFill>
                  <a:schemeClr val="tx1"/>
                </a:solidFill>
              </a:rPr>
              <a:t>O a Na</a:t>
            </a:r>
            <a:r>
              <a:rPr lang="cs-CZ" sz="1600" baseline="30000" dirty="0">
                <a:solidFill>
                  <a:schemeClr val="tx1"/>
                </a:solidFill>
              </a:rPr>
              <a:t>+</a:t>
            </a:r>
            <a:endParaRPr lang="cs-CZ" sz="1600" dirty="0">
              <a:solidFill>
                <a:schemeClr val="tx1"/>
              </a:solidFill>
            </a:endParaRPr>
          </a:p>
          <a:p>
            <a:pPr algn="ctr">
              <a:defRPr/>
            </a:pPr>
            <a:r>
              <a:rPr lang="cs-CZ" sz="1600" dirty="0" err="1">
                <a:solidFill>
                  <a:schemeClr val="tx1"/>
                </a:solidFill>
              </a:rPr>
              <a:t>excretion</a:t>
            </a:r>
            <a:endParaRPr lang="cs-CZ" sz="1600" dirty="0">
              <a:solidFill>
                <a:schemeClr val="tx1"/>
              </a:solidFill>
            </a:endParaRPr>
          </a:p>
        </p:txBody>
      </p:sp>
      <p:cxnSp>
        <p:nvCxnSpPr>
          <p:cNvPr id="29717" name="Přímá spojovací šipka 23"/>
          <p:cNvCxnSpPr>
            <a:cxnSpLocks noChangeShapeType="1"/>
          </p:cNvCxnSpPr>
          <p:nvPr/>
        </p:nvCxnSpPr>
        <p:spPr bwMode="auto">
          <a:xfrm rot="5400000">
            <a:off x="5544170" y="6129338"/>
            <a:ext cx="215900" cy="0"/>
          </a:xfrm>
          <a:prstGeom prst="straightConnector1">
            <a:avLst/>
          </a:prstGeom>
          <a:noFill/>
          <a:ln w="9525" algn="ctr">
            <a:solidFill>
              <a:schemeClr val="tx1"/>
            </a:solidFill>
            <a:round/>
            <a:headEnd type="arrow" w="med" len="med"/>
            <a:tailEnd/>
          </a:ln>
        </p:spPr>
      </p:cxnSp>
      <p:sp>
        <p:nvSpPr>
          <p:cNvPr id="26" name="Obdélník 25"/>
          <p:cNvSpPr/>
          <p:nvPr/>
        </p:nvSpPr>
        <p:spPr bwMode="auto">
          <a:xfrm>
            <a:off x="4319588" y="1628775"/>
            <a:ext cx="576262" cy="287338"/>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400" dirty="0">
                <a:solidFill>
                  <a:schemeClr val="tx1"/>
                </a:solidFill>
              </a:rPr>
              <a:t>GFR</a:t>
            </a:r>
          </a:p>
        </p:txBody>
      </p:sp>
      <p:cxnSp>
        <p:nvCxnSpPr>
          <p:cNvPr id="29719" name="Přímá spojovací šipka 27"/>
          <p:cNvCxnSpPr>
            <a:cxnSpLocks noChangeShapeType="1"/>
          </p:cNvCxnSpPr>
          <p:nvPr/>
        </p:nvCxnSpPr>
        <p:spPr bwMode="auto">
          <a:xfrm rot="5400000">
            <a:off x="4310063" y="1787525"/>
            <a:ext cx="144462" cy="1588"/>
          </a:xfrm>
          <a:prstGeom prst="straightConnector1">
            <a:avLst/>
          </a:prstGeom>
          <a:noFill/>
          <a:ln w="9525" algn="ctr">
            <a:solidFill>
              <a:schemeClr val="tx1"/>
            </a:solidFill>
            <a:round/>
            <a:headEnd type="arrow" w="med" len="med"/>
            <a:tailEnd/>
          </a:ln>
        </p:spPr>
      </p:cxnSp>
      <p:sp>
        <p:nvSpPr>
          <p:cNvPr id="33" name="Obdélník 32"/>
          <p:cNvSpPr/>
          <p:nvPr/>
        </p:nvSpPr>
        <p:spPr bwMode="auto">
          <a:xfrm>
            <a:off x="1692275" y="1916113"/>
            <a:ext cx="1295549" cy="28892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r">
              <a:defRPr/>
            </a:pPr>
            <a:r>
              <a:rPr lang="cs-CZ" sz="1400" dirty="0">
                <a:solidFill>
                  <a:schemeClr val="tx1"/>
                </a:solidFill>
              </a:rPr>
              <a:t>Na</a:t>
            </a:r>
            <a:r>
              <a:rPr lang="cs-CZ" sz="1400" baseline="30000" dirty="0">
                <a:solidFill>
                  <a:schemeClr val="tx1"/>
                </a:solidFill>
              </a:rPr>
              <a:t>+</a:t>
            </a:r>
            <a:r>
              <a:rPr lang="cs-CZ" sz="1400" dirty="0">
                <a:solidFill>
                  <a:schemeClr val="tx1"/>
                </a:solidFill>
              </a:rPr>
              <a:t> </a:t>
            </a:r>
            <a:r>
              <a:rPr lang="cs-CZ" sz="1400" dirty="0" err="1">
                <a:solidFill>
                  <a:schemeClr val="tx1"/>
                </a:solidFill>
              </a:rPr>
              <a:t>resorption</a:t>
            </a:r>
            <a:endParaRPr lang="cs-CZ" sz="1400" baseline="30000" dirty="0">
              <a:solidFill>
                <a:schemeClr val="tx1"/>
              </a:solidFill>
            </a:endParaRPr>
          </a:p>
        </p:txBody>
      </p:sp>
      <p:cxnSp>
        <p:nvCxnSpPr>
          <p:cNvPr id="29721" name="Přímá spojovací šipka 34"/>
          <p:cNvCxnSpPr>
            <a:cxnSpLocks noChangeShapeType="1"/>
          </p:cNvCxnSpPr>
          <p:nvPr/>
        </p:nvCxnSpPr>
        <p:spPr bwMode="auto">
          <a:xfrm rot="10800000">
            <a:off x="1763713" y="1931988"/>
            <a:ext cx="1587" cy="215900"/>
          </a:xfrm>
          <a:prstGeom prst="straightConnector1">
            <a:avLst/>
          </a:prstGeom>
          <a:noFill/>
          <a:ln w="9525" algn="ctr">
            <a:solidFill>
              <a:schemeClr val="tx1"/>
            </a:solidFill>
            <a:round/>
            <a:headEnd type="arrow" w="med" len="med"/>
            <a:tailEnd/>
          </a:ln>
        </p:spPr>
      </p:cxnSp>
      <p:sp>
        <p:nvSpPr>
          <p:cNvPr id="36" name="Obdélník 35"/>
          <p:cNvSpPr/>
          <p:nvPr/>
        </p:nvSpPr>
        <p:spPr bwMode="auto">
          <a:xfrm>
            <a:off x="6156176" y="3068960"/>
            <a:ext cx="936104" cy="431800"/>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200" dirty="0">
                <a:solidFill>
                  <a:schemeClr val="tx1"/>
                </a:solidFill>
              </a:rPr>
              <a:t>H</a:t>
            </a:r>
            <a:r>
              <a:rPr lang="cs-CZ" sz="1200" baseline="-25000" dirty="0">
                <a:solidFill>
                  <a:schemeClr val="tx1"/>
                </a:solidFill>
              </a:rPr>
              <a:t>2</a:t>
            </a:r>
            <a:r>
              <a:rPr lang="cs-CZ" sz="1200" dirty="0">
                <a:solidFill>
                  <a:schemeClr val="tx1"/>
                </a:solidFill>
              </a:rPr>
              <a:t>O </a:t>
            </a:r>
            <a:r>
              <a:rPr lang="cs-CZ" sz="1200" dirty="0" err="1">
                <a:solidFill>
                  <a:schemeClr val="tx1"/>
                </a:solidFill>
              </a:rPr>
              <a:t>resorption</a:t>
            </a:r>
            <a:endParaRPr lang="cs-CZ" sz="1200" baseline="30000" dirty="0">
              <a:solidFill>
                <a:schemeClr val="tx1"/>
              </a:solidFill>
            </a:endParaRPr>
          </a:p>
        </p:txBody>
      </p:sp>
      <p:cxnSp>
        <p:nvCxnSpPr>
          <p:cNvPr id="29723" name="Přímá spojovací šipka 36"/>
          <p:cNvCxnSpPr>
            <a:cxnSpLocks noChangeShapeType="1"/>
          </p:cNvCxnSpPr>
          <p:nvPr/>
        </p:nvCxnSpPr>
        <p:spPr bwMode="auto">
          <a:xfrm rot="16200000" flipV="1">
            <a:off x="6084515" y="3284637"/>
            <a:ext cx="287338" cy="0"/>
          </a:xfrm>
          <a:prstGeom prst="straightConnector1">
            <a:avLst/>
          </a:prstGeom>
          <a:noFill/>
          <a:ln w="9525" algn="ctr">
            <a:solidFill>
              <a:schemeClr val="tx1"/>
            </a:solidFill>
            <a:round/>
            <a:headEnd type="arrow" w="med" len="med"/>
            <a:tailEnd/>
          </a:ln>
        </p:spPr>
      </p:cxnSp>
      <p:sp>
        <p:nvSpPr>
          <p:cNvPr id="42" name="Obdélník 41"/>
          <p:cNvSpPr/>
          <p:nvPr/>
        </p:nvSpPr>
        <p:spPr bwMode="auto">
          <a:xfrm>
            <a:off x="5435600" y="3716338"/>
            <a:ext cx="864592" cy="433387"/>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200" dirty="0">
                <a:solidFill>
                  <a:schemeClr val="tx1"/>
                </a:solidFill>
              </a:rPr>
              <a:t>H</a:t>
            </a:r>
            <a:r>
              <a:rPr lang="cs-CZ" sz="1200" baseline="-25000" dirty="0">
                <a:solidFill>
                  <a:schemeClr val="tx1"/>
                </a:solidFill>
              </a:rPr>
              <a:t>2</a:t>
            </a:r>
            <a:r>
              <a:rPr lang="cs-CZ" sz="1200" dirty="0">
                <a:solidFill>
                  <a:schemeClr val="tx1"/>
                </a:solidFill>
              </a:rPr>
              <a:t>O </a:t>
            </a:r>
            <a:r>
              <a:rPr lang="cs-CZ" sz="1200" dirty="0" err="1">
                <a:solidFill>
                  <a:schemeClr val="tx1"/>
                </a:solidFill>
              </a:rPr>
              <a:t>resorption</a:t>
            </a:r>
            <a:endParaRPr lang="cs-CZ" sz="1200" baseline="30000" dirty="0">
              <a:solidFill>
                <a:schemeClr val="tx1"/>
              </a:solidFill>
            </a:endParaRPr>
          </a:p>
        </p:txBody>
      </p:sp>
      <p:cxnSp>
        <p:nvCxnSpPr>
          <p:cNvPr id="29725" name="Přímá spojovací šipka 42"/>
          <p:cNvCxnSpPr>
            <a:cxnSpLocks noChangeShapeType="1"/>
          </p:cNvCxnSpPr>
          <p:nvPr/>
        </p:nvCxnSpPr>
        <p:spPr bwMode="auto">
          <a:xfrm rot="16200000" flipV="1">
            <a:off x="5345906" y="3933032"/>
            <a:ext cx="287337" cy="0"/>
          </a:xfrm>
          <a:prstGeom prst="straightConnector1">
            <a:avLst/>
          </a:prstGeom>
          <a:noFill/>
          <a:ln w="9525" algn="ctr">
            <a:solidFill>
              <a:schemeClr val="tx1"/>
            </a:solidFill>
            <a:round/>
            <a:headEnd type="arrow" w="med" len="med"/>
            <a:tailEnd/>
          </a:ln>
        </p:spPr>
      </p:cxnSp>
      <p:cxnSp>
        <p:nvCxnSpPr>
          <p:cNvPr id="29726" name="Pravoúhlá spojovací čára 44"/>
          <p:cNvCxnSpPr>
            <a:cxnSpLocks noChangeShapeType="1"/>
            <a:stCxn id="6" idx="3"/>
            <a:endCxn id="26" idx="2"/>
          </p:cNvCxnSpPr>
          <p:nvPr/>
        </p:nvCxnSpPr>
        <p:spPr bwMode="auto">
          <a:xfrm flipV="1">
            <a:off x="2590800" y="1916113"/>
            <a:ext cx="2016125" cy="2233612"/>
          </a:xfrm>
          <a:prstGeom prst="bentConnector2">
            <a:avLst/>
          </a:prstGeom>
          <a:noFill/>
          <a:ln w="9525" algn="ctr">
            <a:solidFill>
              <a:schemeClr val="tx1"/>
            </a:solidFill>
            <a:round/>
            <a:headEnd/>
            <a:tailEnd type="triangle" w="med" len="med"/>
          </a:ln>
        </p:spPr>
      </p:cxnSp>
      <p:cxnSp>
        <p:nvCxnSpPr>
          <p:cNvPr id="34" name="Přímá spojovací šipka 34"/>
          <p:cNvCxnSpPr>
            <a:cxnSpLocks noChangeShapeType="1"/>
          </p:cNvCxnSpPr>
          <p:nvPr/>
        </p:nvCxnSpPr>
        <p:spPr bwMode="auto">
          <a:xfrm rot="10800000">
            <a:off x="3491880" y="1052736"/>
            <a:ext cx="1587" cy="215900"/>
          </a:xfrm>
          <a:prstGeom prst="straightConnector1">
            <a:avLst/>
          </a:prstGeom>
          <a:noFill/>
          <a:ln w="9525" algn="ctr">
            <a:solidFill>
              <a:schemeClr val="tx1"/>
            </a:solidFill>
            <a:round/>
            <a:headEnd type="arrow" w="med" len="med"/>
            <a:tailEnd/>
          </a:ln>
        </p:spPr>
      </p:cxnSp>
      <p:cxnSp>
        <p:nvCxnSpPr>
          <p:cNvPr id="35" name="Přímá spojovací šipka 23"/>
          <p:cNvCxnSpPr>
            <a:cxnSpLocks noChangeShapeType="1"/>
          </p:cNvCxnSpPr>
          <p:nvPr/>
        </p:nvCxnSpPr>
        <p:spPr bwMode="auto">
          <a:xfrm rot="5400000">
            <a:off x="719634" y="3968998"/>
            <a:ext cx="215900" cy="0"/>
          </a:xfrm>
          <a:prstGeom prst="straightConnector1">
            <a:avLst/>
          </a:prstGeom>
          <a:noFill/>
          <a:ln w="9525" algn="ctr">
            <a:solidFill>
              <a:schemeClr val="tx1"/>
            </a:solidFill>
            <a:round/>
            <a:headEnd type="arrow" w="med" len="med"/>
            <a:tailEnd/>
          </a:ln>
        </p:spPr>
      </p:cxnSp>
      <p:grpSp>
        <p:nvGrpSpPr>
          <p:cNvPr id="39" name="Skupina 38"/>
          <p:cNvGrpSpPr/>
          <p:nvPr/>
        </p:nvGrpSpPr>
        <p:grpSpPr>
          <a:xfrm>
            <a:off x="2411760" y="3140075"/>
            <a:ext cx="1295549" cy="288925"/>
            <a:chOff x="2411760" y="3140075"/>
            <a:chExt cx="1295549" cy="288925"/>
          </a:xfrm>
        </p:grpSpPr>
        <p:sp>
          <p:nvSpPr>
            <p:cNvPr id="37" name="Obdélník 36"/>
            <p:cNvSpPr/>
            <p:nvPr/>
          </p:nvSpPr>
          <p:spPr bwMode="auto">
            <a:xfrm>
              <a:off x="2411760" y="3140075"/>
              <a:ext cx="1295549" cy="28892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r">
                <a:defRPr/>
              </a:pPr>
              <a:r>
                <a:rPr lang="cs-CZ" sz="1400" dirty="0">
                  <a:solidFill>
                    <a:schemeClr val="tx1"/>
                  </a:solidFill>
                </a:rPr>
                <a:t>Na</a:t>
              </a:r>
              <a:r>
                <a:rPr lang="cs-CZ" sz="1400" baseline="30000" dirty="0">
                  <a:solidFill>
                    <a:schemeClr val="tx1"/>
                  </a:solidFill>
                </a:rPr>
                <a:t>+</a:t>
              </a:r>
              <a:r>
                <a:rPr lang="cs-CZ" sz="1400" dirty="0">
                  <a:solidFill>
                    <a:schemeClr val="tx1"/>
                  </a:solidFill>
                </a:rPr>
                <a:t> </a:t>
              </a:r>
              <a:r>
                <a:rPr lang="cs-CZ" sz="1400" dirty="0" err="1">
                  <a:solidFill>
                    <a:schemeClr val="tx1"/>
                  </a:solidFill>
                </a:rPr>
                <a:t>resorption</a:t>
              </a:r>
              <a:endParaRPr lang="cs-CZ" sz="1400" baseline="30000" dirty="0">
                <a:solidFill>
                  <a:schemeClr val="tx1"/>
                </a:solidFill>
              </a:endParaRPr>
            </a:p>
          </p:txBody>
        </p:sp>
        <p:cxnSp>
          <p:nvCxnSpPr>
            <p:cNvPr id="38" name="Přímá spojovací šipka 34"/>
            <p:cNvCxnSpPr>
              <a:cxnSpLocks noChangeShapeType="1"/>
            </p:cNvCxnSpPr>
            <p:nvPr/>
          </p:nvCxnSpPr>
          <p:spPr bwMode="auto">
            <a:xfrm rot="10800000">
              <a:off x="2483768" y="3194993"/>
              <a:ext cx="1587" cy="215900"/>
            </a:xfrm>
            <a:prstGeom prst="straightConnector1">
              <a:avLst/>
            </a:prstGeom>
            <a:noFill/>
            <a:ln w="9525" algn="ctr">
              <a:solidFill>
                <a:schemeClr val="tx1"/>
              </a:solidFill>
              <a:round/>
              <a:headEnd type="arrow" w="med" len="med"/>
              <a:tailEnd/>
            </a:ln>
          </p:spPr>
        </p:cxn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checkerboard(across)">
                                      <p:cBhvr>
                                        <p:cTn id="7" dur="500"/>
                                        <p:tgtEl>
                                          <p:spTgt spid="34"/>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checkerboard(across)">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nodeType="clickEffect">
                                  <p:stCondLst>
                                    <p:cond delay="0"/>
                                  </p:stCondLst>
                                  <p:childTnLst>
                                    <p:set>
                                      <p:cBhvr>
                                        <p:cTn id="14" dur="1" fill="hold">
                                          <p:stCondLst>
                                            <p:cond delay="0"/>
                                          </p:stCondLst>
                                        </p:cTn>
                                        <p:tgtEl>
                                          <p:spTgt spid="29721"/>
                                        </p:tgtEl>
                                        <p:attrNameLst>
                                          <p:attrName>style.visibility</p:attrName>
                                        </p:attrNameLst>
                                      </p:cBhvr>
                                      <p:to>
                                        <p:strVal val="visible"/>
                                      </p:to>
                                    </p:set>
                                    <p:animEffect transition="in" filter="checkerboard(across)">
                                      <p:cBhvr>
                                        <p:cTn id="15" dur="500"/>
                                        <p:tgtEl>
                                          <p:spTgt spid="29721"/>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checkerboard(across)">
                                      <p:cBhvr>
                                        <p:cTn id="18" dur="500"/>
                                        <p:tgtEl>
                                          <p:spTgt spid="33"/>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checkerboard(across)">
                                      <p:cBhvr>
                                        <p:cTn id="23" dur="500"/>
                                        <p:tgtEl>
                                          <p:spTgt spid="7"/>
                                        </p:tgtEl>
                                      </p:cBhvr>
                                    </p:animEffect>
                                  </p:childTnLst>
                                </p:cTn>
                              </p:par>
                              <p:par>
                                <p:cTn id="24" presetID="5" presetClass="entr" presetSubtype="10" fill="hold" nodeType="with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checkerboard(across)">
                                      <p:cBhvr>
                                        <p:cTn id="26" dur="500"/>
                                        <p:tgtEl>
                                          <p:spTgt spid="35"/>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checkerboard(across)">
                                      <p:cBhvr>
                                        <p:cTn id="29" dur="500"/>
                                        <p:tgtEl>
                                          <p:spTgt spid="6"/>
                                        </p:tgtEl>
                                      </p:cBhvr>
                                    </p:animEffect>
                                  </p:childTnLst>
                                </p:cTn>
                              </p:par>
                            </p:childTnLst>
                          </p:cTn>
                        </p:par>
                      </p:childTnLst>
                    </p:cTn>
                  </p:par>
                  <p:par>
                    <p:cTn id="30" fill="hold">
                      <p:stCondLst>
                        <p:cond delay="indefinite"/>
                      </p:stCondLst>
                      <p:childTnLst>
                        <p:par>
                          <p:cTn id="31" fill="hold">
                            <p:stCondLst>
                              <p:cond delay="0"/>
                            </p:stCondLst>
                            <p:childTnLst>
                              <p:par>
                                <p:cTn id="32" presetID="5" presetClass="entr" presetSubtype="10" fill="hold" nodeType="clickEffect">
                                  <p:stCondLst>
                                    <p:cond delay="0"/>
                                  </p:stCondLst>
                                  <p:childTnLst>
                                    <p:set>
                                      <p:cBhvr>
                                        <p:cTn id="33" dur="1" fill="hold">
                                          <p:stCondLst>
                                            <p:cond delay="0"/>
                                          </p:stCondLst>
                                        </p:cTn>
                                        <p:tgtEl>
                                          <p:spTgt spid="29719"/>
                                        </p:tgtEl>
                                        <p:attrNameLst>
                                          <p:attrName>style.visibility</p:attrName>
                                        </p:attrNameLst>
                                      </p:cBhvr>
                                      <p:to>
                                        <p:strVal val="visible"/>
                                      </p:to>
                                    </p:set>
                                    <p:animEffect transition="in" filter="checkerboard(across)">
                                      <p:cBhvr>
                                        <p:cTn id="34" dur="500"/>
                                        <p:tgtEl>
                                          <p:spTgt spid="29719"/>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checkerboard(across)">
                                      <p:cBhvr>
                                        <p:cTn id="37" dur="500"/>
                                        <p:tgtEl>
                                          <p:spTgt spid="26"/>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nodeType="clickEffect">
                                  <p:stCondLst>
                                    <p:cond delay="0"/>
                                  </p:stCondLst>
                                  <p:childTnLst>
                                    <p:set>
                                      <p:cBhvr>
                                        <p:cTn id="41" dur="1" fill="hold">
                                          <p:stCondLst>
                                            <p:cond delay="0"/>
                                          </p:stCondLst>
                                        </p:cTn>
                                        <p:tgtEl>
                                          <p:spTgt spid="29708"/>
                                        </p:tgtEl>
                                        <p:attrNameLst>
                                          <p:attrName>style.visibility</p:attrName>
                                        </p:attrNameLst>
                                      </p:cBhvr>
                                      <p:to>
                                        <p:strVal val="visible"/>
                                      </p:to>
                                    </p:set>
                                    <p:animEffect transition="in" filter="checkerboard(across)">
                                      <p:cBhvr>
                                        <p:cTn id="42" dur="500"/>
                                        <p:tgtEl>
                                          <p:spTgt spid="29708"/>
                                        </p:tgtEl>
                                      </p:cBhvr>
                                    </p:animEffect>
                                  </p:childTnLst>
                                </p:cTn>
                              </p:par>
                              <p:par>
                                <p:cTn id="43" presetID="5" presetClass="entr" presetSubtype="1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checkerboard(across)">
                                      <p:cBhvr>
                                        <p:cTn id="45" dur="500"/>
                                        <p:tgtEl>
                                          <p:spTgt spid="12"/>
                                        </p:tgtEl>
                                      </p:cBhvr>
                                    </p:animEffect>
                                  </p:childTnLst>
                                </p:cTn>
                              </p:par>
                            </p:childTnLst>
                          </p:cTn>
                        </p:par>
                      </p:childTnLst>
                    </p:cTn>
                  </p:par>
                  <p:par>
                    <p:cTn id="46" fill="hold">
                      <p:stCondLst>
                        <p:cond delay="indefinite"/>
                      </p:stCondLst>
                      <p:childTnLst>
                        <p:par>
                          <p:cTn id="47" fill="hold">
                            <p:stCondLst>
                              <p:cond delay="0"/>
                            </p:stCondLst>
                            <p:childTnLst>
                              <p:par>
                                <p:cTn id="48" presetID="5" presetClass="entr" presetSubtype="10" fill="hold" nodeType="clickEffect">
                                  <p:stCondLst>
                                    <p:cond delay="0"/>
                                  </p:stCondLst>
                                  <p:childTnLst>
                                    <p:set>
                                      <p:cBhvr>
                                        <p:cTn id="49" dur="1" fill="hold">
                                          <p:stCondLst>
                                            <p:cond delay="0"/>
                                          </p:stCondLst>
                                        </p:cTn>
                                        <p:tgtEl>
                                          <p:spTgt spid="29710"/>
                                        </p:tgtEl>
                                        <p:attrNameLst>
                                          <p:attrName>style.visibility</p:attrName>
                                        </p:attrNameLst>
                                      </p:cBhvr>
                                      <p:to>
                                        <p:strVal val="visible"/>
                                      </p:to>
                                    </p:set>
                                    <p:animEffect transition="in" filter="checkerboard(across)">
                                      <p:cBhvr>
                                        <p:cTn id="50" dur="500"/>
                                        <p:tgtEl>
                                          <p:spTgt spid="29710"/>
                                        </p:tgtEl>
                                      </p:cBhvr>
                                    </p:animEffect>
                                  </p:childTnLst>
                                </p:cTn>
                              </p:par>
                              <p:par>
                                <p:cTn id="51" presetID="5" presetClass="entr" presetSubtype="10" fill="hold" grpId="0" nodeType="with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checkerboard(across)">
                                      <p:cBhvr>
                                        <p:cTn id="53" dur="500"/>
                                        <p:tgtEl>
                                          <p:spTgt spid="14"/>
                                        </p:tgtEl>
                                      </p:cBhvr>
                                    </p:animEffect>
                                  </p:childTnLst>
                                </p:cTn>
                              </p:par>
                            </p:childTnLst>
                          </p:cTn>
                        </p:par>
                      </p:childTnLst>
                    </p:cTn>
                  </p:par>
                  <p:par>
                    <p:cTn id="54" fill="hold">
                      <p:stCondLst>
                        <p:cond delay="indefinite"/>
                      </p:stCondLst>
                      <p:childTnLst>
                        <p:par>
                          <p:cTn id="55" fill="hold">
                            <p:stCondLst>
                              <p:cond delay="0"/>
                            </p:stCondLst>
                            <p:childTnLst>
                              <p:par>
                                <p:cTn id="56" presetID="5" presetClass="entr" presetSubtype="1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checkerboard(across)">
                                      <p:cBhvr>
                                        <p:cTn id="58" dur="500"/>
                                        <p:tgtEl>
                                          <p:spTgt spid="16"/>
                                        </p:tgtEl>
                                      </p:cBhvr>
                                    </p:animEffect>
                                  </p:childTnLst>
                                </p:cTn>
                              </p:par>
                              <p:par>
                                <p:cTn id="59" presetID="5" presetClass="entr" presetSubtype="10" fill="hold" nodeType="withEffect">
                                  <p:stCondLst>
                                    <p:cond delay="0"/>
                                  </p:stCondLst>
                                  <p:childTnLst>
                                    <p:set>
                                      <p:cBhvr>
                                        <p:cTn id="60" dur="1" fill="hold">
                                          <p:stCondLst>
                                            <p:cond delay="0"/>
                                          </p:stCondLst>
                                        </p:cTn>
                                        <p:tgtEl>
                                          <p:spTgt spid="29713"/>
                                        </p:tgtEl>
                                        <p:attrNameLst>
                                          <p:attrName>style.visibility</p:attrName>
                                        </p:attrNameLst>
                                      </p:cBhvr>
                                      <p:to>
                                        <p:strVal val="visible"/>
                                      </p:to>
                                    </p:set>
                                    <p:animEffect transition="in" filter="checkerboard(across)">
                                      <p:cBhvr>
                                        <p:cTn id="61" dur="500"/>
                                        <p:tgtEl>
                                          <p:spTgt spid="29713"/>
                                        </p:tgtEl>
                                      </p:cBhvr>
                                    </p:animEffect>
                                  </p:childTnLst>
                                </p:cTn>
                              </p:par>
                              <p:par>
                                <p:cTn id="62" presetID="5" presetClass="entr" presetSubtype="10"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Effect transition="in" filter="checkerboard(across)">
                                      <p:cBhvr>
                                        <p:cTn id="64" dur="500"/>
                                        <p:tgtEl>
                                          <p:spTgt spid="17"/>
                                        </p:tgtEl>
                                      </p:cBhvr>
                                    </p:animEffect>
                                  </p:childTnLst>
                                </p:cTn>
                              </p:par>
                            </p:childTnLst>
                          </p:cTn>
                        </p:par>
                      </p:childTnLst>
                    </p:cTn>
                  </p:par>
                  <p:par>
                    <p:cTn id="65" fill="hold">
                      <p:stCondLst>
                        <p:cond delay="indefinite"/>
                      </p:stCondLst>
                      <p:childTnLst>
                        <p:par>
                          <p:cTn id="66" fill="hold">
                            <p:stCondLst>
                              <p:cond delay="0"/>
                            </p:stCondLst>
                            <p:childTnLst>
                              <p:par>
                                <p:cTn id="67" presetID="5" presetClass="entr" presetSubtype="10" fill="hold" nodeType="clickEffect">
                                  <p:stCondLst>
                                    <p:cond delay="0"/>
                                  </p:stCondLst>
                                  <p:childTnLst>
                                    <p:set>
                                      <p:cBhvr>
                                        <p:cTn id="68" dur="1" fill="hold">
                                          <p:stCondLst>
                                            <p:cond delay="0"/>
                                          </p:stCondLst>
                                        </p:cTn>
                                        <p:tgtEl>
                                          <p:spTgt spid="39"/>
                                        </p:tgtEl>
                                        <p:attrNameLst>
                                          <p:attrName>style.visibility</p:attrName>
                                        </p:attrNameLst>
                                      </p:cBhvr>
                                      <p:to>
                                        <p:strVal val="visible"/>
                                      </p:to>
                                    </p:set>
                                    <p:animEffect transition="in" filter="checkerboard(across)">
                                      <p:cBhvr>
                                        <p:cTn id="69" dur="500"/>
                                        <p:tgtEl>
                                          <p:spTgt spid="39"/>
                                        </p:tgtEl>
                                      </p:cBhvr>
                                    </p:animEffect>
                                  </p:childTnLst>
                                </p:cTn>
                              </p:par>
                            </p:childTnLst>
                          </p:cTn>
                        </p:par>
                      </p:childTnLst>
                    </p:cTn>
                  </p:par>
                  <p:par>
                    <p:cTn id="70" fill="hold">
                      <p:stCondLst>
                        <p:cond delay="indefinite"/>
                      </p:stCondLst>
                      <p:childTnLst>
                        <p:par>
                          <p:cTn id="71" fill="hold">
                            <p:stCondLst>
                              <p:cond delay="0"/>
                            </p:stCondLst>
                            <p:childTnLst>
                              <p:par>
                                <p:cTn id="72" presetID="5" presetClass="entr" presetSubtype="10" fill="hold" grpId="0" nodeType="clickEffect">
                                  <p:stCondLst>
                                    <p:cond delay="0"/>
                                  </p:stCondLst>
                                  <p:childTnLst>
                                    <p:set>
                                      <p:cBhvr>
                                        <p:cTn id="73" dur="1" fill="hold">
                                          <p:stCondLst>
                                            <p:cond delay="0"/>
                                          </p:stCondLst>
                                        </p:cTn>
                                        <p:tgtEl>
                                          <p:spTgt spid="20"/>
                                        </p:tgtEl>
                                        <p:attrNameLst>
                                          <p:attrName>style.visibility</p:attrName>
                                        </p:attrNameLst>
                                      </p:cBhvr>
                                      <p:to>
                                        <p:strVal val="visible"/>
                                      </p:to>
                                    </p:set>
                                    <p:animEffect transition="in" filter="checkerboard(across)">
                                      <p:cBhvr>
                                        <p:cTn id="74" dur="500"/>
                                        <p:tgtEl>
                                          <p:spTgt spid="20"/>
                                        </p:tgtEl>
                                      </p:cBhvr>
                                    </p:animEffect>
                                  </p:childTnLst>
                                </p:cTn>
                              </p:par>
                              <p:par>
                                <p:cTn id="75" presetID="5" presetClass="entr" presetSubtype="10" fill="hold" nodeType="withEffect">
                                  <p:stCondLst>
                                    <p:cond delay="0"/>
                                  </p:stCondLst>
                                  <p:childTnLst>
                                    <p:set>
                                      <p:cBhvr>
                                        <p:cTn id="76" dur="1" fill="hold">
                                          <p:stCondLst>
                                            <p:cond delay="0"/>
                                          </p:stCondLst>
                                        </p:cTn>
                                        <p:tgtEl>
                                          <p:spTgt spid="2"/>
                                        </p:tgtEl>
                                        <p:attrNameLst>
                                          <p:attrName>style.visibility</p:attrName>
                                        </p:attrNameLst>
                                      </p:cBhvr>
                                      <p:to>
                                        <p:strVal val="visible"/>
                                      </p:to>
                                    </p:set>
                                    <p:animEffect transition="in" filter="checkerboard(across)">
                                      <p:cBhvr>
                                        <p:cTn id="77" dur="500"/>
                                        <p:tgtEl>
                                          <p:spTgt spid="2"/>
                                        </p:tgtEl>
                                      </p:cBhvr>
                                    </p:animEffect>
                                  </p:childTnLst>
                                </p:cTn>
                              </p:par>
                            </p:childTnLst>
                          </p:cTn>
                        </p:par>
                      </p:childTnLst>
                    </p:cTn>
                  </p:par>
                  <p:par>
                    <p:cTn id="78" fill="hold">
                      <p:stCondLst>
                        <p:cond delay="indefinite"/>
                      </p:stCondLst>
                      <p:childTnLst>
                        <p:par>
                          <p:cTn id="79" fill="hold">
                            <p:stCondLst>
                              <p:cond delay="0"/>
                            </p:stCondLst>
                            <p:childTnLst>
                              <p:par>
                                <p:cTn id="80" presetID="5" presetClass="entr" presetSubtype="10" fill="hold" grpId="0" nodeType="clickEffect">
                                  <p:stCondLst>
                                    <p:cond delay="0"/>
                                  </p:stCondLst>
                                  <p:childTnLst>
                                    <p:set>
                                      <p:cBhvr>
                                        <p:cTn id="81" dur="1" fill="hold">
                                          <p:stCondLst>
                                            <p:cond delay="0"/>
                                          </p:stCondLst>
                                        </p:cTn>
                                        <p:tgtEl>
                                          <p:spTgt spid="36"/>
                                        </p:tgtEl>
                                        <p:attrNameLst>
                                          <p:attrName>style.visibility</p:attrName>
                                        </p:attrNameLst>
                                      </p:cBhvr>
                                      <p:to>
                                        <p:strVal val="visible"/>
                                      </p:to>
                                    </p:set>
                                    <p:animEffect transition="in" filter="checkerboard(across)">
                                      <p:cBhvr>
                                        <p:cTn id="82" dur="500"/>
                                        <p:tgtEl>
                                          <p:spTgt spid="36"/>
                                        </p:tgtEl>
                                      </p:cBhvr>
                                    </p:animEffect>
                                  </p:childTnLst>
                                </p:cTn>
                              </p:par>
                              <p:par>
                                <p:cTn id="83" presetID="5" presetClass="entr" presetSubtype="10" fill="hold" nodeType="withEffect">
                                  <p:stCondLst>
                                    <p:cond delay="0"/>
                                  </p:stCondLst>
                                  <p:childTnLst>
                                    <p:set>
                                      <p:cBhvr>
                                        <p:cTn id="84" dur="1" fill="hold">
                                          <p:stCondLst>
                                            <p:cond delay="0"/>
                                          </p:stCondLst>
                                        </p:cTn>
                                        <p:tgtEl>
                                          <p:spTgt spid="29723"/>
                                        </p:tgtEl>
                                        <p:attrNameLst>
                                          <p:attrName>style.visibility</p:attrName>
                                        </p:attrNameLst>
                                      </p:cBhvr>
                                      <p:to>
                                        <p:strVal val="visible"/>
                                      </p:to>
                                    </p:set>
                                    <p:animEffect transition="in" filter="checkerboard(across)">
                                      <p:cBhvr>
                                        <p:cTn id="85" dur="500"/>
                                        <p:tgtEl>
                                          <p:spTgt spid="29723"/>
                                        </p:tgtEl>
                                      </p:cBhvr>
                                    </p:animEffect>
                                  </p:childTnLst>
                                </p:cTn>
                              </p:par>
                            </p:childTnLst>
                          </p:cTn>
                        </p:par>
                      </p:childTnLst>
                    </p:cTn>
                  </p:par>
                  <p:par>
                    <p:cTn id="86" fill="hold">
                      <p:stCondLst>
                        <p:cond delay="indefinite"/>
                      </p:stCondLst>
                      <p:childTnLst>
                        <p:par>
                          <p:cTn id="87" fill="hold">
                            <p:stCondLst>
                              <p:cond delay="0"/>
                            </p:stCondLst>
                            <p:childTnLst>
                              <p:par>
                                <p:cTn id="88" presetID="5" presetClass="entr" presetSubtype="10" fill="hold" grpId="0" nodeType="clickEffect">
                                  <p:stCondLst>
                                    <p:cond delay="0"/>
                                  </p:stCondLst>
                                  <p:childTnLst>
                                    <p:set>
                                      <p:cBhvr>
                                        <p:cTn id="89" dur="1" fill="hold">
                                          <p:stCondLst>
                                            <p:cond delay="0"/>
                                          </p:stCondLst>
                                        </p:cTn>
                                        <p:tgtEl>
                                          <p:spTgt spid="8"/>
                                        </p:tgtEl>
                                        <p:attrNameLst>
                                          <p:attrName>style.visibility</p:attrName>
                                        </p:attrNameLst>
                                      </p:cBhvr>
                                      <p:to>
                                        <p:strVal val="visible"/>
                                      </p:to>
                                    </p:set>
                                    <p:animEffect transition="in" filter="checkerboard(across)">
                                      <p:cBhvr>
                                        <p:cTn id="90" dur="500"/>
                                        <p:tgtEl>
                                          <p:spTgt spid="8"/>
                                        </p:tgtEl>
                                      </p:cBhvr>
                                    </p:animEffect>
                                  </p:childTnLst>
                                </p:cTn>
                              </p:par>
                              <p:par>
                                <p:cTn id="91" presetID="5" presetClass="entr" presetSubtype="10" fill="hold" nodeType="withEffect">
                                  <p:stCondLst>
                                    <p:cond delay="0"/>
                                  </p:stCondLst>
                                  <p:childTnLst>
                                    <p:set>
                                      <p:cBhvr>
                                        <p:cTn id="92" dur="1" fill="hold">
                                          <p:stCondLst>
                                            <p:cond delay="0"/>
                                          </p:stCondLst>
                                        </p:cTn>
                                        <p:tgtEl>
                                          <p:spTgt spid="29706"/>
                                        </p:tgtEl>
                                        <p:attrNameLst>
                                          <p:attrName>style.visibility</p:attrName>
                                        </p:attrNameLst>
                                      </p:cBhvr>
                                      <p:to>
                                        <p:strVal val="visible"/>
                                      </p:to>
                                    </p:set>
                                    <p:animEffect transition="in" filter="checkerboard(across)">
                                      <p:cBhvr>
                                        <p:cTn id="93" dur="500"/>
                                        <p:tgtEl>
                                          <p:spTgt spid="29706"/>
                                        </p:tgtEl>
                                      </p:cBhvr>
                                    </p:animEffect>
                                  </p:childTnLst>
                                </p:cTn>
                              </p:par>
                              <p:par>
                                <p:cTn id="94" presetID="5" presetClass="entr" presetSubtype="10" fill="hold" grpId="0" nodeType="withEffect">
                                  <p:stCondLst>
                                    <p:cond delay="0"/>
                                  </p:stCondLst>
                                  <p:childTnLst>
                                    <p:set>
                                      <p:cBhvr>
                                        <p:cTn id="95" dur="1" fill="hold">
                                          <p:stCondLst>
                                            <p:cond delay="0"/>
                                          </p:stCondLst>
                                        </p:cTn>
                                        <p:tgtEl>
                                          <p:spTgt spid="9"/>
                                        </p:tgtEl>
                                        <p:attrNameLst>
                                          <p:attrName>style.visibility</p:attrName>
                                        </p:attrNameLst>
                                      </p:cBhvr>
                                      <p:to>
                                        <p:strVal val="visible"/>
                                      </p:to>
                                    </p:set>
                                    <p:animEffect transition="in" filter="checkerboard(across)">
                                      <p:cBhvr>
                                        <p:cTn id="96" dur="500"/>
                                        <p:tgtEl>
                                          <p:spTgt spid="9"/>
                                        </p:tgtEl>
                                      </p:cBhvr>
                                    </p:animEffect>
                                  </p:childTnLst>
                                </p:cTn>
                              </p:par>
                            </p:childTnLst>
                          </p:cTn>
                        </p:par>
                      </p:childTnLst>
                    </p:cTn>
                  </p:par>
                  <p:par>
                    <p:cTn id="97" fill="hold">
                      <p:stCondLst>
                        <p:cond delay="indefinite"/>
                      </p:stCondLst>
                      <p:childTnLst>
                        <p:par>
                          <p:cTn id="98" fill="hold">
                            <p:stCondLst>
                              <p:cond delay="0"/>
                            </p:stCondLst>
                            <p:childTnLst>
                              <p:par>
                                <p:cTn id="99" presetID="5" presetClass="entr" presetSubtype="10" fill="hold" nodeType="clickEffect">
                                  <p:stCondLst>
                                    <p:cond delay="0"/>
                                  </p:stCondLst>
                                  <p:childTnLst>
                                    <p:set>
                                      <p:cBhvr>
                                        <p:cTn id="100" dur="1" fill="hold">
                                          <p:stCondLst>
                                            <p:cond delay="0"/>
                                          </p:stCondLst>
                                        </p:cTn>
                                        <p:tgtEl>
                                          <p:spTgt spid="29725"/>
                                        </p:tgtEl>
                                        <p:attrNameLst>
                                          <p:attrName>style.visibility</p:attrName>
                                        </p:attrNameLst>
                                      </p:cBhvr>
                                      <p:to>
                                        <p:strVal val="visible"/>
                                      </p:to>
                                    </p:set>
                                    <p:animEffect transition="in" filter="checkerboard(across)">
                                      <p:cBhvr>
                                        <p:cTn id="101" dur="500"/>
                                        <p:tgtEl>
                                          <p:spTgt spid="29725"/>
                                        </p:tgtEl>
                                      </p:cBhvr>
                                    </p:animEffect>
                                  </p:childTnLst>
                                </p:cTn>
                              </p:par>
                              <p:par>
                                <p:cTn id="102" presetID="5" presetClass="entr" presetSubtype="10" fill="hold" grpId="0" nodeType="withEffect">
                                  <p:stCondLst>
                                    <p:cond delay="0"/>
                                  </p:stCondLst>
                                  <p:childTnLst>
                                    <p:set>
                                      <p:cBhvr>
                                        <p:cTn id="103" dur="1" fill="hold">
                                          <p:stCondLst>
                                            <p:cond delay="0"/>
                                          </p:stCondLst>
                                        </p:cTn>
                                        <p:tgtEl>
                                          <p:spTgt spid="42"/>
                                        </p:tgtEl>
                                        <p:attrNameLst>
                                          <p:attrName>style.visibility</p:attrName>
                                        </p:attrNameLst>
                                      </p:cBhvr>
                                      <p:to>
                                        <p:strVal val="visible"/>
                                      </p:to>
                                    </p:set>
                                    <p:animEffect transition="in" filter="checkerboard(across)">
                                      <p:cBhvr>
                                        <p:cTn id="104" dur="500"/>
                                        <p:tgtEl>
                                          <p:spTgt spid="42"/>
                                        </p:tgtEl>
                                      </p:cBhvr>
                                    </p:animEffect>
                                  </p:childTnLst>
                                </p:cTn>
                              </p:par>
                            </p:childTnLst>
                          </p:cTn>
                        </p:par>
                      </p:childTnLst>
                    </p:cTn>
                  </p:par>
                  <p:par>
                    <p:cTn id="105" fill="hold">
                      <p:stCondLst>
                        <p:cond delay="indefinite"/>
                      </p:stCondLst>
                      <p:childTnLst>
                        <p:par>
                          <p:cTn id="106" fill="hold">
                            <p:stCondLst>
                              <p:cond delay="0"/>
                            </p:stCondLst>
                            <p:childTnLst>
                              <p:par>
                                <p:cTn id="107" presetID="5" presetClass="entr" presetSubtype="10" fill="hold" nodeType="clickEffect">
                                  <p:stCondLst>
                                    <p:cond delay="0"/>
                                  </p:stCondLst>
                                  <p:childTnLst>
                                    <p:set>
                                      <p:cBhvr>
                                        <p:cTn id="108" dur="1" fill="hold">
                                          <p:stCondLst>
                                            <p:cond delay="0"/>
                                          </p:stCondLst>
                                        </p:cTn>
                                        <p:tgtEl>
                                          <p:spTgt spid="29717"/>
                                        </p:tgtEl>
                                        <p:attrNameLst>
                                          <p:attrName>style.visibility</p:attrName>
                                        </p:attrNameLst>
                                      </p:cBhvr>
                                      <p:to>
                                        <p:strVal val="visible"/>
                                      </p:to>
                                    </p:set>
                                    <p:animEffect transition="in" filter="checkerboard(across)">
                                      <p:cBhvr>
                                        <p:cTn id="109" dur="500"/>
                                        <p:tgtEl>
                                          <p:spTgt spid="29717"/>
                                        </p:tgtEl>
                                      </p:cBhvr>
                                    </p:animEffect>
                                  </p:childTnLst>
                                </p:cTn>
                              </p:par>
                              <p:par>
                                <p:cTn id="110" presetID="5" presetClass="entr" presetSubtype="10" fill="hold" grpId="0" nodeType="withEffect">
                                  <p:stCondLst>
                                    <p:cond delay="0"/>
                                  </p:stCondLst>
                                  <p:childTnLst>
                                    <p:set>
                                      <p:cBhvr>
                                        <p:cTn id="111" dur="1" fill="hold">
                                          <p:stCondLst>
                                            <p:cond delay="0"/>
                                          </p:stCondLst>
                                        </p:cTn>
                                        <p:tgtEl>
                                          <p:spTgt spid="23"/>
                                        </p:tgtEl>
                                        <p:attrNameLst>
                                          <p:attrName>style.visibility</p:attrName>
                                        </p:attrNameLst>
                                      </p:cBhvr>
                                      <p:to>
                                        <p:strVal val="visible"/>
                                      </p:to>
                                    </p:set>
                                    <p:animEffect transition="in" filter="checkerboard(across)">
                                      <p:cBhvr>
                                        <p:cTn id="11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4" grpId="0" animBg="1"/>
      <p:bldP spid="16" grpId="0" animBg="1"/>
      <p:bldP spid="17" grpId="0" animBg="1"/>
      <p:bldP spid="20" grpId="0" animBg="1"/>
      <p:bldP spid="23" grpId="0" animBg="1"/>
      <p:bldP spid="26" grpId="0" animBg="1"/>
      <p:bldP spid="33" grpId="0" animBg="1"/>
      <p:bldP spid="36" grpId="0" animBg="1"/>
      <p:bldP spid="4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sejmout002"/>
          <p:cNvPicPr>
            <a:picLocks noChangeAspect="1" noChangeArrowheads="1"/>
          </p:cNvPicPr>
          <p:nvPr/>
        </p:nvPicPr>
        <p:blipFill>
          <a:blip r:embed="rId4" cstate="print"/>
          <a:srcRect l="3989" r="47622" b="2359"/>
          <a:stretch>
            <a:fillRect/>
          </a:stretch>
        </p:blipFill>
        <p:spPr bwMode="auto">
          <a:xfrm>
            <a:off x="-36513" y="0"/>
            <a:ext cx="4608513" cy="5778500"/>
          </a:xfrm>
          <a:prstGeom prst="rect">
            <a:avLst/>
          </a:prstGeom>
          <a:noFill/>
          <a:ln w="9525">
            <a:noFill/>
            <a:miter lim="800000"/>
            <a:headEnd/>
            <a:tailEnd/>
          </a:ln>
        </p:spPr>
      </p:pic>
      <p:sp>
        <p:nvSpPr>
          <p:cNvPr id="30723" name="Text Box 3"/>
          <p:cNvSpPr txBox="1">
            <a:spLocks noChangeArrowheads="1"/>
          </p:cNvSpPr>
          <p:nvPr/>
        </p:nvSpPr>
        <p:spPr bwMode="auto">
          <a:xfrm>
            <a:off x="0" y="109538"/>
            <a:ext cx="565150" cy="366712"/>
          </a:xfrm>
          <a:prstGeom prst="rect">
            <a:avLst/>
          </a:prstGeom>
          <a:noFill/>
          <a:ln w="9525">
            <a:noFill/>
            <a:miter lim="800000"/>
            <a:headEnd/>
            <a:tailEnd/>
          </a:ln>
        </p:spPr>
        <p:txBody>
          <a:bodyPr wrap="none">
            <a:spAutoFit/>
          </a:bodyPr>
          <a:lstStyle/>
          <a:p>
            <a:pPr eaLnBrk="1" hangingPunct="1"/>
            <a:r>
              <a:rPr lang="cs-CZ" sz="1800">
                <a:solidFill>
                  <a:schemeClr val="tx2"/>
                </a:solidFill>
                <a:latin typeface="Arial" charset="0"/>
              </a:rPr>
              <a:t>Na</a:t>
            </a:r>
            <a:r>
              <a:rPr lang="cs-CZ" sz="1800" baseline="30000">
                <a:solidFill>
                  <a:schemeClr val="tx2"/>
                </a:solidFill>
                <a:latin typeface="Arial" charset="0"/>
              </a:rPr>
              <a:t>+</a:t>
            </a:r>
          </a:p>
        </p:txBody>
      </p:sp>
      <p:sp>
        <p:nvSpPr>
          <p:cNvPr id="4" name="Obdélník 3"/>
          <p:cNvSpPr/>
          <p:nvPr/>
        </p:nvSpPr>
        <p:spPr bwMode="auto">
          <a:xfrm>
            <a:off x="1403350" y="260350"/>
            <a:ext cx="1714500" cy="360363"/>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err="1">
                <a:solidFill>
                  <a:schemeClr val="tx1"/>
                </a:solidFill>
              </a:rPr>
              <a:t>Euvolemia</a:t>
            </a:r>
            <a:endParaRPr lang="cs-CZ" sz="1600" dirty="0">
              <a:solidFill>
                <a:schemeClr val="tx1"/>
              </a:solidFill>
            </a:endParaRPr>
          </a:p>
        </p:txBody>
      </p:sp>
      <p:sp>
        <p:nvSpPr>
          <p:cNvPr id="5" name="TextovéPole 4"/>
          <p:cNvSpPr txBox="1"/>
          <p:nvPr/>
        </p:nvSpPr>
        <p:spPr>
          <a:xfrm>
            <a:off x="3276600" y="354013"/>
            <a:ext cx="993775" cy="338137"/>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a:spAutoFit/>
          </a:bodyPr>
          <a:lstStyle/>
          <a:p>
            <a:pPr>
              <a:defRPr/>
            </a:pPr>
            <a:r>
              <a:rPr lang="cs-CZ" sz="1600" dirty="0" err="1"/>
              <a:t>Delivery</a:t>
            </a:r>
            <a:endParaRPr lang="cs-CZ" sz="1600" dirty="0"/>
          </a:p>
        </p:txBody>
      </p:sp>
    </p:spTree>
    <p:custDataLst>
      <p:tags r:id="rId1"/>
    </p:custData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sejmout002"/>
          <p:cNvPicPr>
            <a:picLocks noChangeAspect="1" noChangeArrowheads="1"/>
          </p:cNvPicPr>
          <p:nvPr/>
        </p:nvPicPr>
        <p:blipFill>
          <a:blip r:embed="rId4" cstate="print"/>
          <a:srcRect l="3989" b="2359"/>
          <a:stretch>
            <a:fillRect/>
          </a:stretch>
        </p:blipFill>
        <p:spPr bwMode="auto">
          <a:xfrm>
            <a:off x="-36513" y="0"/>
            <a:ext cx="9144001" cy="5778500"/>
          </a:xfrm>
          <a:prstGeom prst="rect">
            <a:avLst/>
          </a:prstGeom>
          <a:noFill/>
          <a:ln w="9525">
            <a:noFill/>
            <a:miter lim="800000"/>
            <a:headEnd/>
            <a:tailEnd/>
          </a:ln>
        </p:spPr>
      </p:pic>
      <p:sp>
        <p:nvSpPr>
          <p:cNvPr id="30723" name="Text Box 3"/>
          <p:cNvSpPr txBox="1">
            <a:spLocks noChangeArrowheads="1"/>
          </p:cNvSpPr>
          <p:nvPr/>
        </p:nvSpPr>
        <p:spPr bwMode="auto">
          <a:xfrm>
            <a:off x="0" y="109538"/>
            <a:ext cx="565150" cy="366712"/>
          </a:xfrm>
          <a:prstGeom prst="rect">
            <a:avLst/>
          </a:prstGeom>
          <a:noFill/>
          <a:ln w="9525">
            <a:noFill/>
            <a:miter lim="800000"/>
            <a:headEnd/>
            <a:tailEnd/>
          </a:ln>
        </p:spPr>
        <p:txBody>
          <a:bodyPr wrap="none">
            <a:spAutoFit/>
          </a:bodyPr>
          <a:lstStyle/>
          <a:p>
            <a:pPr eaLnBrk="1" hangingPunct="1"/>
            <a:r>
              <a:rPr lang="cs-CZ" sz="1800">
                <a:solidFill>
                  <a:schemeClr val="tx2"/>
                </a:solidFill>
                <a:latin typeface="Arial" charset="0"/>
              </a:rPr>
              <a:t>Na</a:t>
            </a:r>
            <a:r>
              <a:rPr lang="cs-CZ" sz="1800" baseline="30000">
                <a:solidFill>
                  <a:schemeClr val="tx2"/>
                </a:solidFill>
                <a:latin typeface="Arial" charset="0"/>
              </a:rPr>
              <a:t>+</a:t>
            </a:r>
          </a:p>
        </p:txBody>
      </p:sp>
      <p:sp>
        <p:nvSpPr>
          <p:cNvPr id="4" name="Obdélník 3"/>
          <p:cNvSpPr/>
          <p:nvPr/>
        </p:nvSpPr>
        <p:spPr bwMode="auto">
          <a:xfrm>
            <a:off x="1403350" y="260350"/>
            <a:ext cx="1714500" cy="360363"/>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err="1">
                <a:solidFill>
                  <a:schemeClr val="tx1"/>
                </a:solidFill>
              </a:rPr>
              <a:t>Euvolemia</a:t>
            </a:r>
            <a:endParaRPr lang="cs-CZ" sz="1600" dirty="0">
              <a:solidFill>
                <a:schemeClr val="tx1"/>
              </a:solidFill>
            </a:endParaRPr>
          </a:p>
        </p:txBody>
      </p:sp>
      <p:sp>
        <p:nvSpPr>
          <p:cNvPr id="5" name="TextovéPole 4"/>
          <p:cNvSpPr txBox="1"/>
          <p:nvPr/>
        </p:nvSpPr>
        <p:spPr>
          <a:xfrm>
            <a:off x="3276600" y="354013"/>
            <a:ext cx="993775" cy="338137"/>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a:spAutoFit/>
          </a:bodyPr>
          <a:lstStyle/>
          <a:p>
            <a:pPr>
              <a:defRPr/>
            </a:pPr>
            <a:r>
              <a:rPr lang="cs-CZ" sz="1600" dirty="0" err="1"/>
              <a:t>Delivery</a:t>
            </a:r>
            <a:endParaRPr lang="cs-CZ" sz="1600" dirty="0"/>
          </a:p>
        </p:txBody>
      </p:sp>
      <p:sp>
        <p:nvSpPr>
          <p:cNvPr id="6" name="TextovéPole 5"/>
          <p:cNvSpPr txBox="1"/>
          <p:nvPr/>
        </p:nvSpPr>
        <p:spPr>
          <a:xfrm>
            <a:off x="7885113" y="282575"/>
            <a:ext cx="993775" cy="338138"/>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a:spAutoFit/>
          </a:bodyPr>
          <a:lstStyle/>
          <a:p>
            <a:pPr>
              <a:defRPr/>
            </a:pPr>
            <a:r>
              <a:rPr lang="cs-CZ" sz="1600" dirty="0" err="1"/>
              <a:t>Delivery</a:t>
            </a:r>
            <a:endParaRPr lang="cs-CZ" sz="1600" dirty="0"/>
          </a:p>
        </p:txBody>
      </p:sp>
      <p:sp>
        <p:nvSpPr>
          <p:cNvPr id="7" name="Obdélník 6"/>
          <p:cNvSpPr/>
          <p:nvPr/>
        </p:nvSpPr>
        <p:spPr bwMode="auto">
          <a:xfrm>
            <a:off x="5521325" y="115888"/>
            <a:ext cx="1714500" cy="360362"/>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defRPr/>
            </a:pPr>
            <a:r>
              <a:rPr lang="cs-CZ" sz="1600" dirty="0">
                <a:solidFill>
                  <a:schemeClr val="tx1"/>
                </a:solidFill>
              </a:rPr>
              <a:t>ECF Volume</a:t>
            </a:r>
          </a:p>
        </p:txBody>
      </p:sp>
      <p:cxnSp>
        <p:nvCxnSpPr>
          <p:cNvPr id="30728" name="Přímá spojovací šipka 7"/>
          <p:cNvCxnSpPr>
            <a:cxnSpLocks noChangeShapeType="1"/>
          </p:cNvCxnSpPr>
          <p:nvPr/>
        </p:nvCxnSpPr>
        <p:spPr bwMode="auto">
          <a:xfrm rot="5400000" flipH="1" flipV="1">
            <a:off x="5508625" y="268288"/>
            <a:ext cx="287337" cy="1588"/>
          </a:xfrm>
          <a:prstGeom prst="straightConnector1">
            <a:avLst/>
          </a:prstGeom>
          <a:noFill/>
          <a:ln w="9525" algn="ctr">
            <a:solidFill>
              <a:schemeClr val="tx1"/>
            </a:solidFill>
            <a:round/>
            <a:headEnd/>
            <a:tailEnd type="triangle" w="med" len="med"/>
          </a:ln>
        </p:spPr>
      </p:cxnSp>
      <p:sp>
        <p:nvSpPr>
          <p:cNvPr id="9" name="Obdélník 8"/>
          <p:cNvSpPr/>
          <p:nvPr/>
        </p:nvSpPr>
        <p:spPr bwMode="auto">
          <a:xfrm>
            <a:off x="5220072" y="476250"/>
            <a:ext cx="2665041" cy="360363"/>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r"/>
            <a:r>
              <a:rPr lang="cs-CZ" sz="1600" dirty="0" err="1"/>
              <a:t>Effective</a:t>
            </a:r>
            <a:r>
              <a:rPr lang="cs-CZ" sz="1600" dirty="0"/>
              <a:t> </a:t>
            </a:r>
            <a:r>
              <a:rPr lang="cs-CZ" sz="1600" dirty="0" err="1"/>
              <a:t>circulating</a:t>
            </a:r>
            <a:r>
              <a:rPr lang="cs-CZ" sz="1600" dirty="0"/>
              <a:t> volume</a:t>
            </a:r>
          </a:p>
        </p:txBody>
      </p:sp>
      <p:cxnSp>
        <p:nvCxnSpPr>
          <p:cNvPr id="10" name="Přímá spojovací šipka 7"/>
          <p:cNvCxnSpPr>
            <a:cxnSpLocks noChangeShapeType="1"/>
          </p:cNvCxnSpPr>
          <p:nvPr/>
        </p:nvCxnSpPr>
        <p:spPr bwMode="auto">
          <a:xfrm rot="5400000" flipH="1" flipV="1">
            <a:off x="5293222" y="620241"/>
            <a:ext cx="287337" cy="1588"/>
          </a:xfrm>
          <a:prstGeom prst="straightConnector1">
            <a:avLst/>
          </a:prstGeom>
          <a:noFill/>
          <a:ln w="9525" algn="ctr">
            <a:solidFill>
              <a:schemeClr val="tx1"/>
            </a:solidFill>
            <a:round/>
            <a:headEnd/>
            <a:tailEnd type="triangle" w="med" len="med"/>
          </a:ln>
        </p:spPr>
      </p:cxnSp>
    </p:spTree>
    <p:custDataLst>
      <p:tags r:id="rId1"/>
    </p:custData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ChangeArrowheads="1"/>
          </p:cNvSpPr>
          <p:nvPr/>
        </p:nvSpPr>
        <p:spPr bwMode="auto">
          <a:xfrm>
            <a:off x="323528" y="4787900"/>
            <a:ext cx="8604250" cy="2070100"/>
          </a:xfrm>
          <a:prstGeom prst="rect">
            <a:avLst/>
          </a:prstGeom>
          <a:solidFill>
            <a:srgbClr val="FFFF66"/>
          </a:solidFill>
          <a:ln w="12700">
            <a:solidFill>
              <a:schemeClr val="tx1"/>
            </a:solidFill>
            <a:miter lim="800000"/>
            <a:headEnd/>
            <a:tailEnd/>
          </a:ln>
        </p:spPr>
        <p:txBody>
          <a:bodyPr wrap="none" anchor="ctr"/>
          <a:lstStyle/>
          <a:p>
            <a:endParaRPr lang="cs-CZ" dirty="0"/>
          </a:p>
          <a:p>
            <a:endParaRPr lang="cs-CZ" dirty="0"/>
          </a:p>
          <a:p>
            <a:endParaRPr lang="cs-CZ" dirty="0"/>
          </a:p>
          <a:p>
            <a:endParaRPr lang="cs-CZ" dirty="0"/>
          </a:p>
          <a:p>
            <a:endParaRPr lang="cs-CZ" dirty="0"/>
          </a:p>
          <a:p>
            <a:endParaRPr lang="cs-CZ" dirty="0"/>
          </a:p>
        </p:txBody>
      </p:sp>
      <p:sp>
        <p:nvSpPr>
          <p:cNvPr id="49275" name="Oval 127"/>
          <p:cNvSpPr>
            <a:spLocks noChangeArrowheads="1"/>
          </p:cNvSpPr>
          <p:nvPr/>
        </p:nvSpPr>
        <p:spPr bwMode="auto">
          <a:xfrm>
            <a:off x="157163" y="4787900"/>
            <a:ext cx="328612" cy="2070100"/>
          </a:xfrm>
          <a:prstGeom prst="ellipse">
            <a:avLst/>
          </a:prstGeom>
          <a:solidFill>
            <a:srgbClr val="FFFF66"/>
          </a:solidFill>
          <a:ln w="12700">
            <a:solidFill>
              <a:schemeClr val="tx1"/>
            </a:solidFill>
            <a:round/>
            <a:headEnd/>
            <a:tailEnd/>
          </a:ln>
        </p:spPr>
        <p:txBody>
          <a:bodyPr wrap="none" anchor="ctr"/>
          <a:lstStyle/>
          <a:p>
            <a:endParaRPr lang="cs-CZ"/>
          </a:p>
        </p:txBody>
      </p:sp>
      <p:sp>
        <p:nvSpPr>
          <p:cNvPr id="49276" name="Oval 128"/>
          <p:cNvSpPr>
            <a:spLocks noChangeArrowheads="1"/>
          </p:cNvSpPr>
          <p:nvPr/>
        </p:nvSpPr>
        <p:spPr bwMode="auto">
          <a:xfrm>
            <a:off x="8815388" y="4787900"/>
            <a:ext cx="328612" cy="2070100"/>
          </a:xfrm>
          <a:prstGeom prst="ellipse">
            <a:avLst/>
          </a:prstGeom>
          <a:solidFill>
            <a:srgbClr val="FFFF66"/>
          </a:solidFill>
          <a:ln w="12700">
            <a:solidFill>
              <a:schemeClr val="tx1"/>
            </a:solidFill>
            <a:round/>
            <a:headEnd/>
            <a:tailEnd/>
          </a:ln>
        </p:spPr>
        <p:txBody>
          <a:bodyPr wrap="none" anchor="ctr"/>
          <a:lstStyle/>
          <a:p>
            <a:endParaRPr lang="cs-CZ"/>
          </a:p>
        </p:txBody>
      </p:sp>
      <p:grpSp>
        <p:nvGrpSpPr>
          <p:cNvPr id="144" name="Skupina 143"/>
          <p:cNvGrpSpPr/>
          <p:nvPr/>
        </p:nvGrpSpPr>
        <p:grpSpPr>
          <a:xfrm>
            <a:off x="3702050" y="216971"/>
            <a:ext cx="2630488" cy="5469454"/>
            <a:chOff x="3702050" y="216971"/>
            <a:chExt cx="2630488" cy="5469454"/>
          </a:xfrm>
        </p:grpSpPr>
        <p:grpSp>
          <p:nvGrpSpPr>
            <p:cNvPr id="143" name="Skupina 142"/>
            <p:cNvGrpSpPr/>
            <p:nvPr/>
          </p:nvGrpSpPr>
          <p:grpSpPr>
            <a:xfrm>
              <a:off x="3702050" y="216971"/>
              <a:ext cx="2630488" cy="5469454"/>
              <a:chOff x="3702050" y="216971"/>
              <a:chExt cx="2630488" cy="5469454"/>
            </a:xfrm>
          </p:grpSpPr>
          <p:sp>
            <p:nvSpPr>
              <p:cNvPr id="49155" name="AutoShape 3"/>
              <p:cNvSpPr>
                <a:spLocks noChangeArrowheads="1"/>
              </p:cNvSpPr>
              <p:nvPr/>
            </p:nvSpPr>
            <p:spPr bwMode="auto">
              <a:xfrm>
                <a:off x="3732213" y="1376363"/>
                <a:ext cx="2555875" cy="3402012"/>
              </a:xfrm>
              <a:prstGeom prst="roundRect">
                <a:avLst>
                  <a:gd name="adj" fmla="val 16667"/>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cs-CZ"/>
              </a:p>
            </p:txBody>
          </p:sp>
          <p:sp>
            <p:nvSpPr>
              <p:cNvPr id="49186" name="Oval 34"/>
              <p:cNvSpPr>
                <a:spLocks noChangeArrowheads="1"/>
              </p:cNvSpPr>
              <p:nvPr/>
            </p:nvSpPr>
            <p:spPr bwMode="auto">
              <a:xfrm>
                <a:off x="4381500" y="4384675"/>
                <a:ext cx="531813" cy="547688"/>
              </a:xfrm>
              <a:prstGeom prst="ellipse">
                <a:avLst/>
              </a:prstGeom>
              <a:solidFill>
                <a:srgbClr val="FF9900"/>
              </a:solidFill>
              <a:ln w="9525">
                <a:solidFill>
                  <a:srgbClr val="000000"/>
                </a:solidFill>
                <a:round/>
                <a:headEnd/>
                <a:tailEnd/>
              </a:ln>
            </p:spPr>
            <p:txBody>
              <a:bodyPr wrap="none" anchor="ctr"/>
              <a:lstStyle/>
              <a:p>
                <a:endParaRPr lang="cs-CZ"/>
              </a:p>
            </p:txBody>
          </p:sp>
          <p:sp>
            <p:nvSpPr>
              <p:cNvPr id="49187" name="Oval 35"/>
              <p:cNvSpPr>
                <a:spLocks noChangeArrowheads="1"/>
              </p:cNvSpPr>
              <p:nvPr/>
            </p:nvSpPr>
            <p:spPr bwMode="auto">
              <a:xfrm>
                <a:off x="4470400" y="4510088"/>
                <a:ext cx="338138" cy="336550"/>
              </a:xfrm>
              <a:prstGeom prst="ellipse">
                <a:avLst/>
              </a:prstGeom>
              <a:solidFill>
                <a:schemeClr val="bg2"/>
              </a:solidFill>
              <a:ln w="9525">
                <a:solidFill>
                  <a:srgbClr val="000000"/>
                </a:solidFill>
                <a:round/>
                <a:headEnd/>
                <a:tailEnd/>
              </a:ln>
            </p:spPr>
            <p:txBody>
              <a:bodyPr wrap="none" anchor="ctr"/>
              <a:lstStyle/>
              <a:p>
                <a:endParaRPr lang="cs-CZ"/>
              </a:p>
            </p:txBody>
          </p:sp>
          <p:sp>
            <p:nvSpPr>
              <p:cNvPr id="49192" name="Rectangle 40"/>
              <p:cNvSpPr>
                <a:spLocks noChangeArrowheads="1"/>
              </p:cNvSpPr>
              <p:nvPr/>
            </p:nvSpPr>
            <p:spPr bwMode="auto">
              <a:xfrm>
                <a:off x="3819525" y="3468688"/>
                <a:ext cx="1317625" cy="274637"/>
              </a:xfrm>
              <a:prstGeom prst="rect">
                <a:avLst/>
              </a:prstGeom>
              <a:noFill/>
              <a:ln w="9525">
                <a:noFill/>
                <a:miter lim="800000"/>
                <a:headEnd/>
                <a:tailEnd/>
              </a:ln>
            </p:spPr>
            <p:txBody>
              <a:bodyPr>
                <a:spAutoFit/>
              </a:bodyPr>
              <a:lstStyle/>
              <a:p>
                <a:pPr algn="ctr"/>
                <a:r>
                  <a:rPr lang="cs-CZ" sz="1200" b="1" dirty="0"/>
                  <a:t>H</a:t>
                </a:r>
                <a:r>
                  <a:rPr lang="cs-CZ" sz="1200" b="1" baseline="60000" dirty="0"/>
                  <a:t>+ </a:t>
                </a:r>
                <a:r>
                  <a:rPr lang="cs-CZ" sz="1200" b="1" dirty="0"/>
                  <a:t>-</a:t>
                </a:r>
                <a:r>
                  <a:rPr lang="cs-CZ" sz="1200" b="1" dirty="0" err="1"/>
                  <a:t>ATPase</a:t>
                </a:r>
                <a:endParaRPr lang="cs-CZ" sz="1600" dirty="0"/>
              </a:p>
            </p:txBody>
          </p:sp>
          <p:sp>
            <p:nvSpPr>
              <p:cNvPr id="49193" name="Line 41"/>
              <p:cNvSpPr>
                <a:spLocks noChangeShapeType="1"/>
              </p:cNvSpPr>
              <p:nvPr/>
            </p:nvSpPr>
            <p:spPr bwMode="auto">
              <a:xfrm>
                <a:off x="4929188" y="3536950"/>
                <a:ext cx="6350" cy="1858963"/>
              </a:xfrm>
              <a:prstGeom prst="line">
                <a:avLst/>
              </a:prstGeom>
              <a:noFill/>
              <a:ln w="28575">
                <a:solidFill>
                  <a:schemeClr val="tx1"/>
                </a:solidFill>
                <a:round/>
                <a:headEnd/>
                <a:tailEnd type="triangle" w="med" len="med"/>
              </a:ln>
            </p:spPr>
            <p:txBody>
              <a:bodyPr wrap="none" anchor="ctr"/>
              <a:lstStyle/>
              <a:p>
                <a:endParaRPr lang="cs-CZ"/>
              </a:p>
            </p:txBody>
          </p:sp>
          <p:sp>
            <p:nvSpPr>
              <p:cNvPr id="49194" name="Text Box 42"/>
              <p:cNvSpPr txBox="1">
                <a:spLocks noChangeArrowheads="1"/>
              </p:cNvSpPr>
              <p:nvPr/>
            </p:nvSpPr>
            <p:spPr bwMode="auto">
              <a:xfrm>
                <a:off x="4727575" y="3165475"/>
                <a:ext cx="409575" cy="336550"/>
              </a:xfrm>
              <a:prstGeom prst="rect">
                <a:avLst/>
              </a:prstGeom>
              <a:noFill/>
              <a:ln w="12700">
                <a:noFill/>
                <a:miter lim="800000"/>
                <a:headEnd/>
                <a:tailEnd/>
              </a:ln>
            </p:spPr>
            <p:txBody>
              <a:bodyPr wrap="none" anchor="ctr">
                <a:spAutoFit/>
              </a:bodyPr>
              <a:lstStyle/>
              <a:p>
                <a:pPr algn="ctr"/>
                <a:r>
                  <a:rPr lang="cs-CZ" sz="1600"/>
                  <a:t>H</a:t>
                </a:r>
                <a:r>
                  <a:rPr lang="cs-CZ" sz="1600" baseline="50000"/>
                  <a:t>+</a:t>
                </a:r>
                <a:endParaRPr lang="cs-CZ" sz="1600"/>
              </a:p>
            </p:txBody>
          </p:sp>
          <p:sp>
            <p:nvSpPr>
              <p:cNvPr id="49195" name="Text Box 43"/>
              <p:cNvSpPr txBox="1">
                <a:spLocks noChangeArrowheads="1"/>
              </p:cNvSpPr>
              <p:nvPr/>
            </p:nvSpPr>
            <p:spPr bwMode="auto">
              <a:xfrm>
                <a:off x="4655326" y="2098675"/>
                <a:ext cx="1389098" cy="307777"/>
              </a:xfrm>
              <a:prstGeom prst="rect">
                <a:avLst/>
              </a:prstGeom>
              <a:noFill/>
              <a:ln w="9525">
                <a:noFill/>
                <a:miter lim="800000"/>
                <a:headEnd/>
                <a:tailEnd/>
              </a:ln>
            </p:spPr>
            <p:txBody>
              <a:bodyPr wrap="none">
                <a:spAutoFit/>
              </a:bodyPr>
              <a:lstStyle/>
              <a:p>
                <a:pPr algn="ctr"/>
                <a:r>
                  <a:rPr lang="cs-CZ" sz="1400" b="1" i="1" dirty="0" err="1"/>
                  <a:t>karboanhydrase</a:t>
                </a:r>
                <a:endParaRPr lang="cs-CZ" sz="1200" i="1" dirty="0"/>
              </a:p>
            </p:txBody>
          </p:sp>
          <p:sp>
            <p:nvSpPr>
              <p:cNvPr id="49196" name="Text Box 44"/>
              <p:cNvSpPr txBox="1">
                <a:spLocks noChangeArrowheads="1"/>
              </p:cNvSpPr>
              <p:nvPr/>
            </p:nvSpPr>
            <p:spPr bwMode="auto">
              <a:xfrm>
                <a:off x="4643438" y="1771650"/>
                <a:ext cx="727075" cy="336550"/>
              </a:xfrm>
              <a:prstGeom prst="rect">
                <a:avLst/>
              </a:prstGeom>
              <a:noFill/>
              <a:ln w="12700">
                <a:noFill/>
                <a:miter lim="800000"/>
                <a:headEnd/>
                <a:tailEnd/>
              </a:ln>
            </p:spPr>
            <p:txBody>
              <a:bodyPr anchor="ctr">
                <a:spAutoFit/>
              </a:bodyPr>
              <a:lstStyle/>
              <a:p>
                <a:pPr algn="ctr"/>
                <a:r>
                  <a:rPr lang="cs-CZ" sz="1600"/>
                  <a:t>CO</a:t>
                </a:r>
                <a:r>
                  <a:rPr lang="cs-CZ" sz="1600" baseline="-25000"/>
                  <a:t>2</a:t>
                </a:r>
                <a:endParaRPr lang="cs-CZ" sz="1600"/>
              </a:p>
            </p:txBody>
          </p:sp>
          <p:sp>
            <p:nvSpPr>
              <p:cNvPr id="49197" name="Text Box 45"/>
              <p:cNvSpPr txBox="1">
                <a:spLocks noChangeArrowheads="1"/>
              </p:cNvSpPr>
              <p:nvPr/>
            </p:nvSpPr>
            <p:spPr bwMode="auto">
              <a:xfrm>
                <a:off x="5254625" y="2747963"/>
                <a:ext cx="727075" cy="336550"/>
              </a:xfrm>
              <a:prstGeom prst="rect">
                <a:avLst/>
              </a:prstGeom>
              <a:noFill/>
              <a:ln w="12700">
                <a:noFill/>
                <a:miter lim="800000"/>
                <a:headEnd/>
                <a:tailEnd/>
              </a:ln>
            </p:spPr>
            <p:txBody>
              <a:bodyPr anchor="ctr">
                <a:spAutoFit/>
              </a:bodyPr>
              <a:lstStyle/>
              <a:p>
                <a:pPr algn="ctr"/>
                <a:r>
                  <a:rPr lang="cs-CZ" sz="1600"/>
                  <a:t>H</a:t>
                </a:r>
                <a:r>
                  <a:rPr lang="cs-CZ" sz="1600" baseline="-25000"/>
                  <a:t>2</a:t>
                </a:r>
                <a:r>
                  <a:rPr lang="cs-CZ" sz="1600"/>
                  <a:t>O</a:t>
                </a:r>
              </a:p>
            </p:txBody>
          </p:sp>
          <p:sp>
            <p:nvSpPr>
              <p:cNvPr id="49198" name="Text Box 46"/>
              <p:cNvSpPr txBox="1">
                <a:spLocks noChangeArrowheads="1"/>
              </p:cNvSpPr>
              <p:nvPr/>
            </p:nvSpPr>
            <p:spPr bwMode="auto">
              <a:xfrm>
                <a:off x="4732338" y="5349875"/>
                <a:ext cx="409575" cy="336550"/>
              </a:xfrm>
              <a:prstGeom prst="rect">
                <a:avLst/>
              </a:prstGeom>
              <a:noFill/>
              <a:ln w="12700">
                <a:noFill/>
                <a:miter lim="800000"/>
                <a:headEnd/>
                <a:tailEnd/>
              </a:ln>
            </p:spPr>
            <p:txBody>
              <a:bodyPr wrap="none" anchor="ctr">
                <a:spAutoFit/>
              </a:bodyPr>
              <a:lstStyle/>
              <a:p>
                <a:pPr algn="ctr"/>
                <a:r>
                  <a:rPr lang="cs-CZ" sz="1600" dirty="0"/>
                  <a:t>H</a:t>
                </a:r>
                <a:r>
                  <a:rPr lang="cs-CZ" sz="1600" baseline="50000" dirty="0"/>
                  <a:t>+</a:t>
                </a:r>
                <a:endParaRPr lang="cs-CZ" sz="1600" dirty="0"/>
              </a:p>
            </p:txBody>
          </p:sp>
          <p:sp>
            <p:nvSpPr>
              <p:cNvPr id="49199" name="Text Box 47"/>
              <p:cNvSpPr txBox="1">
                <a:spLocks noChangeArrowheads="1"/>
              </p:cNvSpPr>
              <p:nvPr/>
            </p:nvSpPr>
            <p:spPr bwMode="auto">
              <a:xfrm>
                <a:off x="4660900" y="2422525"/>
                <a:ext cx="522288" cy="336550"/>
              </a:xfrm>
              <a:prstGeom prst="rect">
                <a:avLst/>
              </a:prstGeom>
              <a:noFill/>
              <a:ln w="12700">
                <a:noFill/>
                <a:miter lim="800000"/>
                <a:headEnd/>
                <a:tailEnd/>
              </a:ln>
            </p:spPr>
            <p:txBody>
              <a:bodyPr wrap="none" anchor="ctr">
                <a:spAutoFit/>
              </a:bodyPr>
              <a:lstStyle/>
              <a:p>
                <a:pPr algn="ctr"/>
                <a:r>
                  <a:rPr lang="cs-CZ" sz="1600"/>
                  <a:t>OH</a:t>
                </a:r>
                <a:r>
                  <a:rPr lang="cs-CZ" sz="1600" baseline="50000"/>
                  <a:t>-</a:t>
                </a:r>
                <a:endParaRPr lang="cs-CZ" sz="1600"/>
              </a:p>
            </p:txBody>
          </p:sp>
          <p:sp>
            <p:nvSpPr>
              <p:cNvPr id="49200" name="Text Box 48"/>
              <p:cNvSpPr txBox="1">
                <a:spLocks noChangeArrowheads="1"/>
              </p:cNvSpPr>
              <p:nvPr/>
            </p:nvSpPr>
            <p:spPr bwMode="auto">
              <a:xfrm>
                <a:off x="3787775" y="2108200"/>
                <a:ext cx="727075" cy="336550"/>
              </a:xfrm>
              <a:prstGeom prst="rect">
                <a:avLst/>
              </a:prstGeom>
              <a:noFill/>
              <a:ln w="12700">
                <a:noFill/>
                <a:miter lim="800000"/>
                <a:headEnd/>
                <a:tailEnd/>
              </a:ln>
            </p:spPr>
            <p:txBody>
              <a:bodyPr anchor="ctr">
                <a:spAutoFit/>
              </a:bodyPr>
              <a:lstStyle/>
              <a:p>
                <a:pPr algn="ctr"/>
                <a:r>
                  <a:rPr lang="cs-CZ" sz="1600"/>
                  <a:t>HCO</a:t>
                </a:r>
                <a:r>
                  <a:rPr lang="cs-CZ" sz="1600" baseline="-25000"/>
                  <a:t>3</a:t>
                </a:r>
                <a:r>
                  <a:rPr lang="cs-CZ" sz="1600" baseline="50000"/>
                  <a:t>-</a:t>
                </a:r>
                <a:endParaRPr lang="cs-CZ" sz="1600"/>
              </a:p>
            </p:txBody>
          </p:sp>
          <p:sp>
            <p:nvSpPr>
              <p:cNvPr id="49201" name="Oval 49"/>
              <p:cNvSpPr>
                <a:spLocks noChangeArrowheads="1"/>
              </p:cNvSpPr>
              <p:nvPr/>
            </p:nvSpPr>
            <p:spPr bwMode="auto">
              <a:xfrm>
                <a:off x="4160838" y="1106488"/>
                <a:ext cx="531812" cy="547687"/>
              </a:xfrm>
              <a:prstGeom prst="ellipse">
                <a:avLst/>
              </a:prstGeom>
              <a:solidFill>
                <a:srgbClr val="FF9900"/>
              </a:solidFill>
              <a:ln w="9525">
                <a:solidFill>
                  <a:srgbClr val="000000"/>
                </a:solidFill>
                <a:round/>
                <a:headEnd/>
                <a:tailEnd/>
              </a:ln>
            </p:spPr>
            <p:txBody>
              <a:bodyPr wrap="none" anchor="ctr"/>
              <a:lstStyle/>
              <a:p>
                <a:endParaRPr lang="cs-CZ"/>
              </a:p>
            </p:txBody>
          </p:sp>
          <p:sp>
            <p:nvSpPr>
              <p:cNvPr id="49204" name="Text Box 52"/>
              <p:cNvSpPr txBox="1">
                <a:spLocks noChangeArrowheads="1"/>
              </p:cNvSpPr>
              <p:nvPr/>
            </p:nvSpPr>
            <p:spPr bwMode="auto">
              <a:xfrm>
                <a:off x="3879850" y="623888"/>
                <a:ext cx="727075" cy="336550"/>
              </a:xfrm>
              <a:prstGeom prst="rect">
                <a:avLst/>
              </a:prstGeom>
              <a:noFill/>
              <a:ln w="12700">
                <a:noFill/>
                <a:miter lim="800000"/>
                <a:headEnd/>
                <a:tailEnd/>
              </a:ln>
            </p:spPr>
            <p:txBody>
              <a:bodyPr anchor="ctr">
                <a:spAutoFit/>
              </a:bodyPr>
              <a:lstStyle/>
              <a:p>
                <a:pPr algn="ctr"/>
                <a:r>
                  <a:rPr lang="cs-CZ" sz="1600"/>
                  <a:t>HCO</a:t>
                </a:r>
                <a:r>
                  <a:rPr lang="cs-CZ" sz="1600" baseline="-25000"/>
                  <a:t>3</a:t>
                </a:r>
                <a:r>
                  <a:rPr lang="cs-CZ" sz="1600" baseline="50000"/>
                  <a:t>-</a:t>
                </a:r>
                <a:endParaRPr lang="cs-CZ" sz="1600"/>
              </a:p>
            </p:txBody>
          </p:sp>
          <p:sp>
            <p:nvSpPr>
              <p:cNvPr id="49205" name="Line 53"/>
              <p:cNvSpPr>
                <a:spLocks noChangeShapeType="1"/>
              </p:cNvSpPr>
              <p:nvPr/>
            </p:nvSpPr>
            <p:spPr bwMode="auto">
              <a:xfrm flipH="1">
                <a:off x="4149725" y="992188"/>
                <a:ext cx="9525" cy="1100137"/>
              </a:xfrm>
              <a:prstGeom prst="line">
                <a:avLst/>
              </a:prstGeom>
              <a:noFill/>
              <a:ln w="28575">
                <a:solidFill>
                  <a:schemeClr val="tx1"/>
                </a:solidFill>
                <a:round/>
                <a:headEnd type="triangle" w="med" len="med"/>
                <a:tailEnd/>
              </a:ln>
            </p:spPr>
            <p:txBody>
              <a:bodyPr wrap="none" anchor="ctr"/>
              <a:lstStyle/>
              <a:p>
                <a:endParaRPr lang="cs-CZ"/>
              </a:p>
            </p:txBody>
          </p:sp>
          <p:sp>
            <p:nvSpPr>
              <p:cNvPr id="49206" name="Freeform 54"/>
              <p:cNvSpPr>
                <a:spLocks/>
              </p:cNvSpPr>
              <p:nvPr/>
            </p:nvSpPr>
            <p:spPr bwMode="auto">
              <a:xfrm>
                <a:off x="4692650" y="952500"/>
                <a:ext cx="754063" cy="903288"/>
              </a:xfrm>
              <a:custGeom>
                <a:avLst/>
                <a:gdLst>
                  <a:gd name="T0" fmla="*/ 5040316 w 475"/>
                  <a:gd name="T1" fmla="*/ 0 h 569"/>
                  <a:gd name="T2" fmla="*/ 0 w 475"/>
                  <a:gd name="T3" fmla="*/ 1209675547 h 569"/>
                  <a:gd name="T4" fmla="*/ 468749451 w 475"/>
                  <a:gd name="T5" fmla="*/ 1345764002 h 569"/>
                  <a:gd name="T6" fmla="*/ 1197075895 w 475"/>
                  <a:gd name="T7" fmla="*/ 1345764002 h 569"/>
                  <a:gd name="T8" fmla="*/ 0 60000 65536"/>
                  <a:gd name="T9" fmla="*/ 0 60000 65536"/>
                  <a:gd name="T10" fmla="*/ 0 60000 65536"/>
                  <a:gd name="T11" fmla="*/ 0 60000 65536"/>
                  <a:gd name="T12" fmla="*/ 0 w 475"/>
                  <a:gd name="T13" fmla="*/ 0 h 569"/>
                  <a:gd name="T14" fmla="*/ 475 w 475"/>
                  <a:gd name="T15" fmla="*/ 569 h 569"/>
                </a:gdLst>
                <a:ahLst/>
                <a:cxnLst>
                  <a:cxn ang="T8">
                    <a:pos x="T0" y="T1"/>
                  </a:cxn>
                  <a:cxn ang="T9">
                    <a:pos x="T2" y="T3"/>
                  </a:cxn>
                  <a:cxn ang="T10">
                    <a:pos x="T4" y="T5"/>
                  </a:cxn>
                  <a:cxn ang="T11">
                    <a:pos x="T6" y="T7"/>
                  </a:cxn>
                </a:cxnLst>
                <a:rect l="T12" t="T13" r="T14" b="T15"/>
                <a:pathLst>
                  <a:path w="475" h="569">
                    <a:moveTo>
                      <a:pt x="2" y="0"/>
                    </a:moveTo>
                    <a:lnTo>
                      <a:pt x="0" y="480"/>
                    </a:lnTo>
                    <a:cubicBezTo>
                      <a:pt x="31" y="569"/>
                      <a:pt x="107" y="525"/>
                      <a:pt x="186" y="534"/>
                    </a:cubicBezTo>
                    <a:cubicBezTo>
                      <a:pt x="265" y="543"/>
                      <a:pt x="415" y="534"/>
                      <a:pt x="475" y="534"/>
                    </a:cubicBezTo>
                  </a:path>
                </a:pathLst>
              </a:custGeom>
              <a:noFill/>
              <a:ln w="28575" cap="flat" cmpd="sng">
                <a:solidFill>
                  <a:schemeClr val="tx1"/>
                </a:solidFill>
                <a:prstDash val="solid"/>
                <a:round/>
                <a:headEnd type="none" w="med" len="med"/>
                <a:tailEnd type="triangle" w="med" len="med"/>
              </a:ln>
            </p:spPr>
            <p:txBody>
              <a:bodyPr wrap="none" anchor="ctr"/>
              <a:lstStyle/>
              <a:p>
                <a:endParaRPr lang="cs-CZ"/>
              </a:p>
            </p:txBody>
          </p:sp>
          <p:sp>
            <p:nvSpPr>
              <p:cNvPr id="49207" name="Freeform 55"/>
              <p:cNvSpPr>
                <a:spLocks/>
              </p:cNvSpPr>
              <p:nvPr/>
            </p:nvSpPr>
            <p:spPr bwMode="auto">
              <a:xfrm>
                <a:off x="4919663" y="742950"/>
                <a:ext cx="804862" cy="854075"/>
              </a:xfrm>
              <a:custGeom>
                <a:avLst/>
                <a:gdLst>
                  <a:gd name="T0" fmla="*/ 0 w 507"/>
                  <a:gd name="T1" fmla="*/ 88204660 h 538"/>
                  <a:gd name="T2" fmla="*/ 1083666650 w 507"/>
                  <a:gd name="T3" fmla="*/ 211693128 h 538"/>
                  <a:gd name="T4" fmla="*/ 1161790633 w 507"/>
                  <a:gd name="T5" fmla="*/ 1355843844 h 538"/>
                  <a:gd name="T6" fmla="*/ 0 60000 65536"/>
                  <a:gd name="T7" fmla="*/ 0 60000 65536"/>
                  <a:gd name="T8" fmla="*/ 0 60000 65536"/>
                  <a:gd name="T9" fmla="*/ 0 w 507"/>
                  <a:gd name="T10" fmla="*/ 0 h 538"/>
                  <a:gd name="T11" fmla="*/ 507 w 507"/>
                  <a:gd name="T12" fmla="*/ 538 h 538"/>
                </a:gdLst>
                <a:ahLst/>
                <a:cxnLst>
                  <a:cxn ang="T6">
                    <a:pos x="T0" y="T1"/>
                  </a:cxn>
                  <a:cxn ang="T7">
                    <a:pos x="T2" y="T3"/>
                  </a:cxn>
                  <a:cxn ang="T8">
                    <a:pos x="T4" y="T5"/>
                  </a:cxn>
                </a:cxnLst>
                <a:rect l="T9" t="T10" r="T11" b="T12"/>
                <a:pathLst>
                  <a:path w="507" h="538">
                    <a:moveTo>
                      <a:pt x="0" y="35"/>
                    </a:moveTo>
                    <a:cubicBezTo>
                      <a:pt x="72" y="43"/>
                      <a:pt x="353" y="0"/>
                      <a:pt x="430" y="84"/>
                    </a:cubicBezTo>
                    <a:cubicBezTo>
                      <a:pt x="507" y="168"/>
                      <a:pt x="455" y="444"/>
                      <a:pt x="461" y="538"/>
                    </a:cubicBezTo>
                  </a:path>
                </a:pathLst>
              </a:custGeom>
              <a:noFill/>
              <a:ln w="28575" cap="flat" cmpd="sng">
                <a:solidFill>
                  <a:schemeClr val="tx1"/>
                </a:solidFill>
                <a:prstDash val="solid"/>
                <a:round/>
                <a:headEnd type="triangle" w="med" len="med"/>
                <a:tailEnd type="none" w="med" len="med"/>
              </a:ln>
            </p:spPr>
            <p:txBody>
              <a:bodyPr wrap="none" anchor="ctr"/>
              <a:lstStyle/>
              <a:p>
                <a:endParaRPr lang="cs-CZ"/>
              </a:p>
            </p:txBody>
          </p:sp>
          <p:grpSp>
            <p:nvGrpSpPr>
              <p:cNvPr id="2" name="Group 56"/>
              <p:cNvGrpSpPr>
                <a:grpSpLocks/>
              </p:cNvGrpSpPr>
              <p:nvPr/>
            </p:nvGrpSpPr>
            <p:grpSpPr bwMode="auto">
              <a:xfrm>
                <a:off x="5559425" y="1057275"/>
                <a:ext cx="207963" cy="442913"/>
                <a:chOff x="3950" y="404"/>
                <a:chExt cx="131" cy="279"/>
              </a:xfrm>
            </p:grpSpPr>
            <p:sp>
              <p:nvSpPr>
                <p:cNvPr id="49282" name="AutoShape 57"/>
                <p:cNvSpPr>
                  <a:spLocks noChangeArrowheads="1"/>
                </p:cNvSpPr>
                <p:nvPr/>
              </p:nvSpPr>
              <p:spPr bwMode="auto">
                <a:xfrm>
                  <a:off x="3950" y="405"/>
                  <a:ext cx="131" cy="278"/>
                </a:xfrm>
                <a:prstGeom prst="can">
                  <a:avLst>
                    <a:gd name="adj" fmla="val 53053"/>
                  </a:avLst>
                </a:prstGeom>
                <a:solidFill>
                  <a:schemeClr val="accent1"/>
                </a:solidFill>
                <a:ln w="28575">
                  <a:solidFill>
                    <a:schemeClr val="tx1"/>
                  </a:solidFill>
                  <a:round/>
                  <a:headEnd/>
                  <a:tailEnd/>
                </a:ln>
              </p:spPr>
              <p:txBody>
                <a:bodyPr wrap="none" anchor="ctr"/>
                <a:lstStyle/>
                <a:p>
                  <a:endParaRPr lang="cs-CZ"/>
                </a:p>
              </p:txBody>
            </p:sp>
            <p:sp>
              <p:nvSpPr>
                <p:cNvPr id="49283" name="Line 58"/>
                <p:cNvSpPr>
                  <a:spLocks noChangeShapeType="1"/>
                </p:cNvSpPr>
                <p:nvPr/>
              </p:nvSpPr>
              <p:spPr bwMode="auto">
                <a:xfrm>
                  <a:off x="4014" y="404"/>
                  <a:ext cx="0" cy="76"/>
                </a:xfrm>
                <a:prstGeom prst="line">
                  <a:avLst/>
                </a:prstGeom>
                <a:noFill/>
                <a:ln w="28575">
                  <a:solidFill>
                    <a:schemeClr val="tx1"/>
                  </a:solidFill>
                  <a:round/>
                  <a:headEnd/>
                  <a:tailEnd/>
                </a:ln>
              </p:spPr>
              <p:txBody>
                <a:bodyPr wrap="none" anchor="ctr"/>
                <a:lstStyle/>
                <a:p>
                  <a:endParaRPr lang="cs-CZ"/>
                </a:p>
              </p:txBody>
            </p:sp>
          </p:grpSp>
          <p:sp>
            <p:nvSpPr>
              <p:cNvPr id="49209" name="Line 59"/>
              <p:cNvSpPr>
                <a:spLocks noChangeShapeType="1"/>
              </p:cNvSpPr>
              <p:nvPr/>
            </p:nvSpPr>
            <p:spPr bwMode="auto">
              <a:xfrm flipH="1" flipV="1">
                <a:off x="5100638" y="2624138"/>
                <a:ext cx="249237" cy="301625"/>
              </a:xfrm>
              <a:prstGeom prst="line">
                <a:avLst/>
              </a:prstGeom>
              <a:noFill/>
              <a:ln w="28575">
                <a:solidFill>
                  <a:srgbClr val="000000"/>
                </a:solidFill>
                <a:round/>
                <a:headEnd/>
                <a:tailEnd type="triangle" w="med" len="med"/>
              </a:ln>
            </p:spPr>
            <p:txBody>
              <a:bodyPr wrap="none" anchor="ctr"/>
              <a:lstStyle/>
              <a:p>
                <a:endParaRPr lang="cs-CZ"/>
              </a:p>
            </p:txBody>
          </p:sp>
          <p:sp>
            <p:nvSpPr>
              <p:cNvPr id="49210" name="Line 60"/>
              <p:cNvSpPr>
                <a:spLocks noChangeShapeType="1"/>
              </p:cNvSpPr>
              <p:nvPr/>
            </p:nvSpPr>
            <p:spPr bwMode="auto">
              <a:xfrm flipH="1">
                <a:off x="5062538" y="2922588"/>
                <a:ext cx="300037" cy="373062"/>
              </a:xfrm>
              <a:prstGeom prst="line">
                <a:avLst/>
              </a:prstGeom>
              <a:noFill/>
              <a:ln w="28575">
                <a:solidFill>
                  <a:srgbClr val="000000"/>
                </a:solidFill>
                <a:round/>
                <a:headEnd/>
                <a:tailEnd type="triangle" w="med" len="med"/>
              </a:ln>
            </p:spPr>
            <p:txBody>
              <a:bodyPr wrap="none" anchor="ctr"/>
              <a:lstStyle/>
              <a:p>
                <a:endParaRPr lang="cs-CZ"/>
              </a:p>
            </p:txBody>
          </p:sp>
          <p:sp>
            <p:nvSpPr>
              <p:cNvPr id="49211" name="Line 61"/>
              <p:cNvSpPr>
                <a:spLocks noChangeShapeType="1"/>
              </p:cNvSpPr>
              <p:nvPr/>
            </p:nvSpPr>
            <p:spPr bwMode="auto">
              <a:xfrm flipH="1" flipV="1">
                <a:off x="4656138" y="2257425"/>
                <a:ext cx="128587" cy="214313"/>
              </a:xfrm>
              <a:prstGeom prst="line">
                <a:avLst/>
              </a:prstGeom>
              <a:noFill/>
              <a:ln w="28575">
                <a:solidFill>
                  <a:srgbClr val="000000"/>
                </a:solidFill>
                <a:round/>
                <a:headEnd/>
                <a:tailEnd/>
              </a:ln>
            </p:spPr>
            <p:txBody>
              <a:bodyPr wrap="none" anchor="ctr"/>
              <a:lstStyle/>
              <a:p>
                <a:endParaRPr lang="cs-CZ"/>
              </a:p>
            </p:txBody>
          </p:sp>
          <p:sp>
            <p:nvSpPr>
              <p:cNvPr id="49212" name="Line 62"/>
              <p:cNvSpPr>
                <a:spLocks noChangeShapeType="1"/>
              </p:cNvSpPr>
              <p:nvPr/>
            </p:nvSpPr>
            <p:spPr bwMode="auto">
              <a:xfrm flipH="1">
                <a:off x="4668838" y="2078038"/>
                <a:ext cx="128587" cy="187325"/>
              </a:xfrm>
              <a:prstGeom prst="line">
                <a:avLst/>
              </a:prstGeom>
              <a:noFill/>
              <a:ln w="28575">
                <a:solidFill>
                  <a:srgbClr val="000000"/>
                </a:solidFill>
                <a:round/>
                <a:headEnd/>
                <a:tailEnd/>
              </a:ln>
            </p:spPr>
            <p:txBody>
              <a:bodyPr wrap="none" anchor="ctr"/>
              <a:lstStyle/>
              <a:p>
                <a:endParaRPr lang="cs-CZ"/>
              </a:p>
            </p:txBody>
          </p:sp>
          <p:sp>
            <p:nvSpPr>
              <p:cNvPr id="49213" name="Line 63"/>
              <p:cNvSpPr>
                <a:spLocks noChangeShapeType="1"/>
              </p:cNvSpPr>
              <p:nvPr/>
            </p:nvSpPr>
            <p:spPr bwMode="auto">
              <a:xfrm flipH="1">
                <a:off x="4418013" y="2286000"/>
                <a:ext cx="231775" cy="1588"/>
              </a:xfrm>
              <a:prstGeom prst="line">
                <a:avLst/>
              </a:prstGeom>
              <a:noFill/>
              <a:ln w="28575">
                <a:solidFill>
                  <a:srgbClr val="000000"/>
                </a:solidFill>
                <a:round/>
                <a:headEnd/>
                <a:tailEnd type="triangle" w="med" len="med"/>
              </a:ln>
            </p:spPr>
            <p:txBody>
              <a:bodyPr wrap="none" anchor="ctr"/>
              <a:lstStyle/>
              <a:p>
                <a:endParaRPr lang="cs-CZ"/>
              </a:p>
            </p:txBody>
          </p:sp>
          <p:sp>
            <p:nvSpPr>
              <p:cNvPr id="49256" name="Text Box 108"/>
              <p:cNvSpPr txBox="1">
                <a:spLocks noChangeArrowheads="1"/>
              </p:cNvSpPr>
              <p:nvPr/>
            </p:nvSpPr>
            <p:spPr bwMode="auto">
              <a:xfrm>
                <a:off x="3702050" y="216971"/>
                <a:ext cx="2630488" cy="369332"/>
              </a:xfrm>
              <a:prstGeom prst="rect">
                <a:avLst/>
              </a:prstGeom>
              <a:noFill/>
              <a:ln w="12700">
                <a:noFill/>
                <a:miter lim="800000"/>
                <a:headEnd/>
                <a:tailEnd/>
              </a:ln>
            </p:spPr>
            <p:txBody>
              <a:bodyPr anchor="ctr">
                <a:spAutoFit/>
              </a:bodyPr>
              <a:lstStyle/>
              <a:p>
                <a:pPr algn="ctr"/>
                <a:r>
                  <a:rPr lang="cs-CZ" b="1" i="1" dirty="0">
                    <a:sym typeface="Symbol" pitchFamily="18" charset="2"/>
                  </a:rPr>
                  <a:t>-</a:t>
                </a:r>
                <a:r>
                  <a:rPr lang="cs-CZ" b="1" i="1" dirty="0" err="1">
                    <a:sym typeface="Symbol" pitchFamily="18" charset="2"/>
                  </a:rPr>
                  <a:t>intercalar</a:t>
                </a:r>
                <a:r>
                  <a:rPr lang="cs-CZ" b="1" i="1" dirty="0">
                    <a:sym typeface="Symbol" pitchFamily="18" charset="2"/>
                  </a:rPr>
                  <a:t> </a:t>
                </a:r>
                <a:r>
                  <a:rPr lang="cs-CZ" b="1" i="1" dirty="0" err="1">
                    <a:sym typeface="Symbol" pitchFamily="18" charset="2"/>
                  </a:rPr>
                  <a:t>cells</a:t>
                </a:r>
                <a:endParaRPr lang="cs-CZ" sz="2400" dirty="0"/>
              </a:p>
            </p:txBody>
          </p:sp>
        </p:grpSp>
        <p:sp>
          <p:nvSpPr>
            <p:cNvPr id="49202" name="Text Box 50"/>
            <p:cNvSpPr txBox="1">
              <a:spLocks noChangeArrowheads="1"/>
            </p:cNvSpPr>
            <p:nvPr/>
          </p:nvSpPr>
          <p:spPr bwMode="auto">
            <a:xfrm>
              <a:off x="4502150" y="63500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49203" name="Text Box 51"/>
            <p:cNvSpPr txBox="1">
              <a:spLocks noChangeArrowheads="1"/>
            </p:cNvSpPr>
            <p:nvPr/>
          </p:nvSpPr>
          <p:spPr bwMode="auto">
            <a:xfrm>
              <a:off x="5503863" y="1582738"/>
              <a:ext cx="422275" cy="336550"/>
            </a:xfrm>
            <a:prstGeom prst="rect">
              <a:avLst/>
            </a:prstGeom>
            <a:noFill/>
            <a:ln w="12700">
              <a:noFill/>
              <a:miter lim="800000"/>
              <a:headEnd/>
              <a:tailEnd/>
            </a:ln>
          </p:spPr>
          <p:txBody>
            <a:bodyPr wrap="none" anchor="ctr">
              <a:spAutoFit/>
            </a:bodyPr>
            <a:lstStyle/>
            <a:p>
              <a:pPr algn="ctr"/>
              <a:r>
                <a:rPr lang="cs-CZ" sz="1600" dirty="0"/>
                <a:t>Cl</a:t>
              </a:r>
              <a:r>
                <a:rPr lang="cs-CZ" sz="1600" baseline="50000" dirty="0"/>
                <a:t>-</a:t>
              </a:r>
              <a:endParaRPr lang="cs-CZ" sz="1600" dirty="0"/>
            </a:p>
          </p:txBody>
        </p:sp>
      </p:grpSp>
      <p:sp>
        <p:nvSpPr>
          <p:cNvPr id="49277" name="Rectangle 129"/>
          <p:cNvSpPr>
            <a:spLocks noChangeArrowheads="1"/>
          </p:cNvSpPr>
          <p:nvPr/>
        </p:nvSpPr>
        <p:spPr bwMode="auto">
          <a:xfrm>
            <a:off x="323528" y="4802187"/>
            <a:ext cx="182562" cy="2055813"/>
          </a:xfrm>
          <a:prstGeom prst="rect">
            <a:avLst/>
          </a:prstGeom>
          <a:solidFill>
            <a:srgbClr val="FFFF66"/>
          </a:solidFill>
          <a:ln w="12700">
            <a:noFill/>
            <a:miter lim="800000"/>
            <a:headEnd/>
            <a:tailEnd/>
          </a:ln>
        </p:spPr>
        <p:txBody>
          <a:bodyPr wrap="none" anchor="ctr"/>
          <a:lstStyle/>
          <a:p>
            <a:endParaRPr lang="cs-CZ"/>
          </a:p>
        </p:txBody>
      </p:sp>
      <p:sp>
        <p:nvSpPr>
          <p:cNvPr id="49157" name="AutoShape 5"/>
          <p:cNvSpPr>
            <a:spLocks noChangeArrowheads="1"/>
          </p:cNvSpPr>
          <p:nvPr/>
        </p:nvSpPr>
        <p:spPr bwMode="auto">
          <a:xfrm>
            <a:off x="981075" y="1387475"/>
            <a:ext cx="2555875" cy="3402013"/>
          </a:xfrm>
          <a:prstGeom prst="roundRect">
            <a:avLst>
              <a:gd name="adj" fmla="val 16667"/>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cs-CZ"/>
          </a:p>
        </p:txBody>
      </p:sp>
      <p:sp>
        <p:nvSpPr>
          <p:cNvPr id="49158" name="Text Box 6"/>
          <p:cNvSpPr txBox="1">
            <a:spLocks noChangeArrowheads="1"/>
          </p:cNvSpPr>
          <p:nvPr/>
        </p:nvSpPr>
        <p:spPr bwMode="auto">
          <a:xfrm>
            <a:off x="1744663" y="3041650"/>
            <a:ext cx="500062" cy="336550"/>
          </a:xfrm>
          <a:prstGeom prst="rect">
            <a:avLst/>
          </a:prstGeom>
          <a:noFill/>
          <a:ln w="12700">
            <a:noFill/>
            <a:miter lim="800000"/>
            <a:headEnd/>
            <a:tailEnd/>
          </a:ln>
        </p:spPr>
        <p:txBody>
          <a:bodyPr wrap="none" anchor="ctr">
            <a:spAutoFit/>
          </a:bodyPr>
          <a:lstStyle/>
          <a:p>
            <a:pPr algn="ctr"/>
            <a:r>
              <a:rPr lang="cs-CZ" sz="1600"/>
              <a:t>Na</a:t>
            </a:r>
            <a:r>
              <a:rPr lang="cs-CZ" sz="1600" baseline="50000"/>
              <a:t>+</a:t>
            </a:r>
            <a:endParaRPr lang="cs-CZ" sz="1600"/>
          </a:p>
        </p:txBody>
      </p:sp>
      <p:sp>
        <p:nvSpPr>
          <p:cNvPr id="49159" name="Text Box 7"/>
          <p:cNvSpPr txBox="1">
            <a:spLocks noChangeArrowheads="1"/>
          </p:cNvSpPr>
          <p:nvPr/>
        </p:nvSpPr>
        <p:spPr bwMode="auto">
          <a:xfrm>
            <a:off x="2427288" y="3054350"/>
            <a:ext cx="409575" cy="336550"/>
          </a:xfrm>
          <a:prstGeom prst="rect">
            <a:avLst/>
          </a:prstGeom>
          <a:noFill/>
          <a:ln w="12700">
            <a:noFill/>
            <a:miter lim="800000"/>
            <a:headEnd/>
            <a:tailEnd/>
          </a:ln>
        </p:spPr>
        <p:txBody>
          <a:bodyPr wrap="none" anchor="ctr">
            <a:spAutoFit/>
          </a:bodyPr>
          <a:lstStyle/>
          <a:p>
            <a:pPr algn="ctr"/>
            <a:r>
              <a:rPr lang="cs-CZ" sz="1600"/>
              <a:t>K</a:t>
            </a:r>
            <a:r>
              <a:rPr lang="cs-CZ" sz="1600" baseline="50000"/>
              <a:t>+</a:t>
            </a:r>
            <a:endParaRPr lang="cs-CZ" sz="1600"/>
          </a:p>
        </p:txBody>
      </p:sp>
      <p:sp>
        <p:nvSpPr>
          <p:cNvPr id="49160" name="Oval 8"/>
          <p:cNvSpPr>
            <a:spLocks noChangeArrowheads="1"/>
          </p:cNvSpPr>
          <p:nvPr/>
        </p:nvSpPr>
        <p:spPr bwMode="auto">
          <a:xfrm>
            <a:off x="2038350" y="1155700"/>
            <a:ext cx="531813" cy="547688"/>
          </a:xfrm>
          <a:prstGeom prst="ellipse">
            <a:avLst/>
          </a:prstGeom>
          <a:solidFill>
            <a:srgbClr val="FF9900"/>
          </a:solidFill>
          <a:ln w="9525">
            <a:solidFill>
              <a:srgbClr val="000000"/>
            </a:solidFill>
            <a:round/>
            <a:headEnd/>
            <a:tailEnd/>
          </a:ln>
        </p:spPr>
        <p:txBody>
          <a:bodyPr wrap="none" anchor="ctr"/>
          <a:lstStyle/>
          <a:p>
            <a:endParaRPr lang="cs-CZ"/>
          </a:p>
        </p:txBody>
      </p:sp>
      <p:sp>
        <p:nvSpPr>
          <p:cNvPr id="49161" name="Oval 9"/>
          <p:cNvSpPr>
            <a:spLocks noChangeArrowheads="1"/>
          </p:cNvSpPr>
          <p:nvPr/>
        </p:nvSpPr>
        <p:spPr bwMode="auto">
          <a:xfrm>
            <a:off x="2127250" y="1257300"/>
            <a:ext cx="338138" cy="336550"/>
          </a:xfrm>
          <a:prstGeom prst="ellipse">
            <a:avLst/>
          </a:prstGeom>
          <a:solidFill>
            <a:schemeClr val="bg2"/>
          </a:solidFill>
          <a:ln w="9525">
            <a:solidFill>
              <a:srgbClr val="000000"/>
            </a:solidFill>
            <a:round/>
            <a:headEnd/>
            <a:tailEnd/>
          </a:ln>
        </p:spPr>
        <p:txBody>
          <a:bodyPr wrap="none" anchor="ctr"/>
          <a:lstStyle/>
          <a:p>
            <a:endParaRPr lang="cs-CZ"/>
          </a:p>
        </p:txBody>
      </p:sp>
      <p:sp>
        <p:nvSpPr>
          <p:cNvPr id="49162" name="Oval 10"/>
          <p:cNvSpPr>
            <a:spLocks noChangeArrowheads="1"/>
          </p:cNvSpPr>
          <p:nvPr/>
        </p:nvSpPr>
        <p:spPr bwMode="auto">
          <a:xfrm>
            <a:off x="2124075" y="2008188"/>
            <a:ext cx="209550" cy="207962"/>
          </a:xfrm>
          <a:prstGeom prst="ellipse">
            <a:avLst/>
          </a:prstGeom>
          <a:solidFill>
            <a:srgbClr val="FF3300"/>
          </a:solidFill>
          <a:ln w="9525">
            <a:solidFill>
              <a:srgbClr val="000000"/>
            </a:solidFill>
            <a:round/>
            <a:headEnd/>
            <a:tailEnd/>
          </a:ln>
        </p:spPr>
        <p:txBody>
          <a:bodyPr wrap="none" anchor="ctr"/>
          <a:lstStyle/>
          <a:p>
            <a:endParaRPr lang="cs-CZ"/>
          </a:p>
        </p:txBody>
      </p:sp>
      <p:sp>
        <p:nvSpPr>
          <p:cNvPr id="49163" name="Line 11"/>
          <p:cNvSpPr>
            <a:spLocks noChangeShapeType="1"/>
          </p:cNvSpPr>
          <p:nvPr/>
        </p:nvSpPr>
        <p:spPr bwMode="auto">
          <a:xfrm flipV="1">
            <a:off x="2325688" y="1501775"/>
            <a:ext cx="114300" cy="646113"/>
          </a:xfrm>
          <a:prstGeom prst="line">
            <a:avLst/>
          </a:prstGeom>
          <a:noFill/>
          <a:ln w="9525">
            <a:solidFill>
              <a:srgbClr val="000000"/>
            </a:solidFill>
            <a:round/>
            <a:headEnd/>
            <a:tailEnd/>
          </a:ln>
        </p:spPr>
        <p:txBody>
          <a:bodyPr wrap="none" anchor="ctr"/>
          <a:lstStyle/>
          <a:p>
            <a:endParaRPr lang="cs-CZ"/>
          </a:p>
        </p:txBody>
      </p:sp>
      <p:sp>
        <p:nvSpPr>
          <p:cNvPr id="49164" name="Line 12"/>
          <p:cNvSpPr>
            <a:spLocks noChangeShapeType="1"/>
          </p:cNvSpPr>
          <p:nvPr/>
        </p:nvSpPr>
        <p:spPr bwMode="auto">
          <a:xfrm flipH="1">
            <a:off x="2119313" y="1377950"/>
            <a:ext cx="11112" cy="769938"/>
          </a:xfrm>
          <a:prstGeom prst="line">
            <a:avLst/>
          </a:prstGeom>
          <a:noFill/>
          <a:ln w="9525">
            <a:solidFill>
              <a:srgbClr val="000000"/>
            </a:solidFill>
            <a:round/>
            <a:headEnd/>
            <a:tailEnd/>
          </a:ln>
        </p:spPr>
        <p:txBody>
          <a:bodyPr wrap="none" anchor="ctr"/>
          <a:lstStyle/>
          <a:p>
            <a:endParaRPr lang="cs-CZ"/>
          </a:p>
        </p:txBody>
      </p:sp>
      <p:sp>
        <p:nvSpPr>
          <p:cNvPr id="49165" name="Rectangle 13"/>
          <p:cNvSpPr>
            <a:spLocks noChangeArrowheads="1"/>
          </p:cNvSpPr>
          <p:nvPr/>
        </p:nvSpPr>
        <p:spPr bwMode="auto">
          <a:xfrm>
            <a:off x="1633538" y="2206625"/>
            <a:ext cx="1317625" cy="457200"/>
          </a:xfrm>
          <a:prstGeom prst="rect">
            <a:avLst/>
          </a:prstGeom>
          <a:noFill/>
          <a:ln w="9525">
            <a:noFill/>
            <a:miter lim="800000"/>
            <a:headEnd/>
            <a:tailEnd/>
          </a:ln>
        </p:spPr>
        <p:txBody>
          <a:bodyPr>
            <a:spAutoFit/>
          </a:bodyPr>
          <a:lstStyle/>
          <a:p>
            <a:pPr algn="ctr"/>
            <a:r>
              <a:rPr lang="cs-CZ" sz="1200" b="1" dirty="0"/>
              <a:t>Na</a:t>
            </a:r>
            <a:r>
              <a:rPr lang="cs-CZ" sz="1200" b="1" baseline="60000" dirty="0"/>
              <a:t>+</a:t>
            </a:r>
            <a:r>
              <a:rPr lang="cs-CZ" sz="1200" b="1" dirty="0"/>
              <a:t>-K</a:t>
            </a:r>
            <a:r>
              <a:rPr lang="cs-CZ" sz="1200" b="1" baseline="60000" dirty="0"/>
              <a:t>+</a:t>
            </a:r>
          </a:p>
          <a:p>
            <a:pPr algn="ctr"/>
            <a:r>
              <a:rPr lang="cs-CZ" sz="1200" b="1" baseline="60000" dirty="0"/>
              <a:t> </a:t>
            </a:r>
            <a:r>
              <a:rPr lang="cs-CZ" sz="1200" b="1" dirty="0" err="1"/>
              <a:t>ATPase</a:t>
            </a:r>
            <a:endParaRPr lang="cs-CZ" sz="1600" dirty="0"/>
          </a:p>
        </p:txBody>
      </p:sp>
      <p:sp>
        <p:nvSpPr>
          <p:cNvPr id="49166" name="Line 14"/>
          <p:cNvSpPr>
            <a:spLocks noChangeShapeType="1"/>
          </p:cNvSpPr>
          <p:nvPr/>
        </p:nvSpPr>
        <p:spPr bwMode="auto">
          <a:xfrm flipH="1">
            <a:off x="2033588" y="917575"/>
            <a:ext cx="0" cy="2070100"/>
          </a:xfrm>
          <a:prstGeom prst="line">
            <a:avLst/>
          </a:prstGeom>
          <a:noFill/>
          <a:ln w="28575">
            <a:solidFill>
              <a:schemeClr val="tx1"/>
            </a:solidFill>
            <a:round/>
            <a:headEnd type="triangle" w="med" len="med"/>
            <a:tailEnd/>
          </a:ln>
        </p:spPr>
        <p:txBody>
          <a:bodyPr wrap="none" anchor="ctr"/>
          <a:lstStyle/>
          <a:p>
            <a:endParaRPr lang="cs-CZ"/>
          </a:p>
        </p:txBody>
      </p:sp>
      <p:sp>
        <p:nvSpPr>
          <p:cNvPr id="49167" name="Line 15"/>
          <p:cNvSpPr>
            <a:spLocks noChangeShapeType="1"/>
          </p:cNvSpPr>
          <p:nvPr/>
        </p:nvSpPr>
        <p:spPr bwMode="auto">
          <a:xfrm flipH="1">
            <a:off x="2592388" y="904875"/>
            <a:ext cx="0" cy="2173288"/>
          </a:xfrm>
          <a:prstGeom prst="line">
            <a:avLst/>
          </a:prstGeom>
          <a:noFill/>
          <a:ln w="28575">
            <a:solidFill>
              <a:schemeClr val="tx1"/>
            </a:solidFill>
            <a:round/>
            <a:headEnd/>
            <a:tailEnd type="triangle" w="med" len="med"/>
          </a:ln>
        </p:spPr>
        <p:txBody>
          <a:bodyPr wrap="none" anchor="ctr"/>
          <a:lstStyle/>
          <a:p>
            <a:endParaRPr lang="cs-CZ"/>
          </a:p>
        </p:txBody>
      </p:sp>
      <p:sp>
        <p:nvSpPr>
          <p:cNvPr id="27664" name="Freeform 16"/>
          <p:cNvSpPr>
            <a:spLocks/>
          </p:cNvSpPr>
          <p:nvPr/>
        </p:nvSpPr>
        <p:spPr bwMode="auto">
          <a:xfrm>
            <a:off x="2578100" y="3551238"/>
            <a:ext cx="554038" cy="1960562"/>
          </a:xfrm>
          <a:custGeom>
            <a:avLst/>
            <a:gdLst>
              <a:gd name="T0" fmla="*/ 27722540 w 349"/>
              <a:gd name="T1" fmla="*/ 0 h 1147"/>
              <a:gd name="T2" fmla="*/ 15120952 w 349"/>
              <a:gd name="T3" fmla="*/ 1753013887 h 1147"/>
              <a:gd name="T4" fmla="*/ 55443493 w 349"/>
              <a:gd name="T5" fmla="*/ 2147483647 h 1147"/>
              <a:gd name="T6" fmla="*/ 15120952 w 349"/>
              <a:gd name="T7" fmla="*/ 2147483647 h 1147"/>
              <a:gd name="T8" fmla="*/ 151209508 w 349"/>
              <a:gd name="T9" fmla="*/ 2147483647 h 1147"/>
              <a:gd name="T10" fmla="*/ 879536208 w 349"/>
              <a:gd name="T11" fmla="*/ 2147483647 h 1147"/>
              <a:gd name="T12" fmla="*/ 0 60000 65536"/>
              <a:gd name="T13" fmla="*/ 0 60000 65536"/>
              <a:gd name="T14" fmla="*/ 0 60000 65536"/>
              <a:gd name="T15" fmla="*/ 0 60000 65536"/>
              <a:gd name="T16" fmla="*/ 0 60000 65536"/>
              <a:gd name="T17" fmla="*/ 0 60000 65536"/>
              <a:gd name="T18" fmla="*/ 0 w 349"/>
              <a:gd name="T19" fmla="*/ 0 h 1147"/>
              <a:gd name="T20" fmla="*/ 349 w 349"/>
              <a:gd name="T21" fmla="*/ 1147 h 1147"/>
            </a:gdLst>
            <a:ahLst/>
            <a:cxnLst>
              <a:cxn ang="T12">
                <a:pos x="T0" y="T1"/>
              </a:cxn>
              <a:cxn ang="T13">
                <a:pos x="T2" y="T3"/>
              </a:cxn>
              <a:cxn ang="T14">
                <a:pos x="T4" y="T5"/>
              </a:cxn>
              <a:cxn ang="T15">
                <a:pos x="T6" y="T7"/>
              </a:cxn>
              <a:cxn ang="T16">
                <a:pos x="T8" y="T9"/>
              </a:cxn>
              <a:cxn ang="T17">
                <a:pos x="T10" y="T11"/>
              </a:cxn>
            </a:cxnLst>
            <a:rect l="T18" t="T19" r="T20" b="T21"/>
            <a:pathLst>
              <a:path w="349" h="1147">
                <a:moveTo>
                  <a:pt x="11" y="0"/>
                </a:moveTo>
                <a:lnTo>
                  <a:pt x="6" y="600"/>
                </a:lnTo>
                <a:cubicBezTo>
                  <a:pt x="8" y="725"/>
                  <a:pt x="22" y="697"/>
                  <a:pt x="22" y="753"/>
                </a:cubicBezTo>
                <a:cubicBezTo>
                  <a:pt x="22" y="809"/>
                  <a:pt x="0" y="878"/>
                  <a:pt x="6" y="938"/>
                </a:cubicBezTo>
                <a:cubicBezTo>
                  <a:pt x="12" y="998"/>
                  <a:pt x="3" y="1079"/>
                  <a:pt x="60" y="1113"/>
                </a:cubicBezTo>
                <a:cubicBezTo>
                  <a:pt x="117" y="1147"/>
                  <a:pt x="289" y="1135"/>
                  <a:pt x="349" y="1140"/>
                </a:cubicBezTo>
              </a:path>
            </a:pathLst>
          </a:custGeom>
          <a:noFill/>
          <a:ln w="28575" cap="flat" cmpd="sng">
            <a:solidFill>
              <a:schemeClr val="tx1"/>
            </a:solidFill>
            <a:prstDash val="solid"/>
            <a:round/>
            <a:headEnd type="none" w="med" len="med"/>
            <a:tailEnd type="triangle" w="med" len="med"/>
          </a:ln>
        </p:spPr>
        <p:txBody>
          <a:bodyPr wrap="none" anchor="ctr"/>
          <a:lstStyle/>
          <a:p>
            <a:endParaRPr lang="cs-CZ"/>
          </a:p>
        </p:txBody>
      </p:sp>
      <p:sp>
        <p:nvSpPr>
          <p:cNvPr id="27665" name="Freeform 17"/>
          <p:cNvSpPr>
            <a:spLocks/>
          </p:cNvSpPr>
          <p:nvPr/>
        </p:nvSpPr>
        <p:spPr bwMode="auto">
          <a:xfrm>
            <a:off x="1273175" y="3430588"/>
            <a:ext cx="717550" cy="2101850"/>
          </a:xfrm>
          <a:custGeom>
            <a:avLst/>
            <a:gdLst>
              <a:gd name="T0" fmla="*/ 1098788225 w 452"/>
              <a:gd name="T1" fmla="*/ 0 h 1183"/>
              <a:gd name="T2" fmla="*/ 1098788225 w 452"/>
              <a:gd name="T3" fmla="*/ 2147483647 h 1183"/>
              <a:gd name="T4" fmla="*/ 851812979 w 452"/>
              <a:gd name="T5" fmla="*/ 2147483647 h 1183"/>
              <a:gd name="T6" fmla="*/ 0 w 452"/>
              <a:gd name="T7" fmla="*/ 2147483647 h 1183"/>
              <a:gd name="T8" fmla="*/ 0 60000 65536"/>
              <a:gd name="T9" fmla="*/ 0 60000 65536"/>
              <a:gd name="T10" fmla="*/ 0 60000 65536"/>
              <a:gd name="T11" fmla="*/ 0 60000 65536"/>
              <a:gd name="T12" fmla="*/ 0 w 452"/>
              <a:gd name="T13" fmla="*/ 0 h 1183"/>
              <a:gd name="T14" fmla="*/ 452 w 452"/>
              <a:gd name="T15" fmla="*/ 1183 h 1183"/>
            </a:gdLst>
            <a:ahLst/>
            <a:cxnLst>
              <a:cxn ang="T8">
                <a:pos x="T0" y="T1"/>
              </a:cxn>
              <a:cxn ang="T9">
                <a:pos x="T2" y="T3"/>
              </a:cxn>
              <a:cxn ang="T10">
                <a:pos x="T4" y="T5"/>
              </a:cxn>
              <a:cxn ang="T11">
                <a:pos x="T6" y="T7"/>
              </a:cxn>
            </a:cxnLst>
            <a:rect l="T12" t="T13" r="T14" b="T15"/>
            <a:pathLst>
              <a:path w="452" h="1183">
                <a:moveTo>
                  <a:pt x="436" y="0"/>
                </a:moveTo>
                <a:cubicBezTo>
                  <a:pt x="436" y="156"/>
                  <a:pt x="452" y="741"/>
                  <a:pt x="436" y="932"/>
                </a:cubicBezTo>
                <a:cubicBezTo>
                  <a:pt x="420" y="1123"/>
                  <a:pt x="411" y="1107"/>
                  <a:pt x="338" y="1145"/>
                </a:cubicBezTo>
                <a:cubicBezTo>
                  <a:pt x="265" y="1183"/>
                  <a:pt x="70" y="1158"/>
                  <a:pt x="0" y="1161"/>
                </a:cubicBezTo>
              </a:path>
            </a:pathLst>
          </a:custGeom>
          <a:noFill/>
          <a:ln w="28575" cap="flat" cmpd="sng">
            <a:solidFill>
              <a:schemeClr val="tx1"/>
            </a:solidFill>
            <a:prstDash val="solid"/>
            <a:round/>
            <a:headEnd type="triangle" w="med" len="med"/>
            <a:tailEnd type="none" w="med" len="med"/>
          </a:ln>
        </p:spPr>
        <p:txBody>
          <a:bodyPr wrap="none" anchor="ctr"/>
          <a:lstStyle/>
          <a:p>
            <a:endParaRPr lang="cs-CZ"/>
          </a:p>
        </p:txBody>
      </p:sp>
      <p:sp>
        <p:nvSpPr>
          <p:cNvPr id="27666" name="AutoShape 18"/>
          <p:cNvSpPr>
            <a:spLocks noChangeArrowheads="1"/>
          </p:cNvSpPr>
          <p:nvPr/>
        </p:nvSpPr>
        <p:spPr bwMode="auto">
          <a:xfrm>
            <a:off x="2516188" y="4525963"/>
            <a:ext cx="207962" cy="441325"/>
          </a:xfrm>
          <a:prstGeom prst="can">
            <a:avLst>
              <a:gd name="adj" fmla="val 53054"/>
            </a:avLst>
          </a:prstGeom>
          <a:solidFill>
            <a:schemeClr val="accent1"/>
          </a:solidFill>
          <a:ln w="28575">
            <a:solidFill>
              <a:schemeClr val="tx1"/>
            </a:solidFill>
            <a:round/>
            <a:headEnd/>
            <a:tailEnd/>
          </a:ln>
        </p:spPr>
        <p:txBody>
          <a:bodyPr wrap="none" anchor="ctr"/>
          <a:lstStyle/>
          <a:p>
            <a:endParaRPr lang="cs-CZ"/>
          </a:p>
        </p:txBody>
      </p:sp>
      <p:sp>
        <p:nvSpPr>
          <p:cNvPr id="27667" name="AutoShape 19"/>
          <p:cNvSpPr>
            <a:spLocks noChangeArrowheads="1"/>
          </p:cNvSpPr>
          <p:nvPr/>
        </p:nvSpPr>
        <p:spPr bwMode="auto">
          <a:xfrm>
            <a:off x="1873250" y="4527550"/>
            <a:ext cx="207963" cy="441325"/>
          </a:xfrm>
          <a:prstGeom prst="can">
            <a:avLst>
              <a:gd name="adj" fmla="val 53053"/>
            </a:avLst>
          </a:prstGeom>
          <a:solidFill>
            <a:schemeClr val="accent1"/>
          </a:solidFill>
          <a:ln w="28575">
            <a:solidFill>
              <a:schemeClr val="tx1"/>
            </a:solidFill>
            <a:round/>
            <a:headEnd/>
            <a:tailEnd/>
          </a:ln>
        </p:spPr>
        <p:txBody>
          <a:bodyPr wrap="none" anchor="ctr"/>
          <a:lstStyle/>
          <a:p>
            <a:endParaRPr lang="cs-CZ"/>
          </a:p>
        </p:txBody>
      </p:sp>
      <p:sp>
        <p:nvSpPr>
          <p:cNvPr id="27668" name="Line 20"/>
          <p:cNvSpPr>
            <a:spLocks noChangeShapeType="1"/>
          </p:cNvSpPr>
          <p:nvPr/>
        </p:nvSpPr>
        <p:spPr bwMode="auto">
          <a:xfrm>
            <a:off x="1979613" y="4537075"/>
            <a:ext cx="0" cy="120650"/>
          </a:xfrm>
          <a:prstGeom prst="line">
            <a:avLst/>
          </a:prstGeom>
          <a:noFill/>
          <a:ln w="28575">
            <a:solidFill>
              <a:schemeClr val="tx1"/>
            </a:solidFill>
            <a:round/>
            <a:headEnd/>
            <a:tailEnd/>
          </a:ln>
        </p:spPr>
        <p:txBody>
          <a:bodyPr wrap="none" anchor="ctr"/>
          <a:lstStyle/>
          <a:p>
            <a:endParaRPr lang="cs-CZ"/>
          </a:p>
        </p:txBody>
      </p:sp>
      <p:sp>
        <p:nvSpPr>
          <p:cNvPr id="27669" name="Line 21"/>
          <p:cNvSpPr>
            <a:spLocks noChangeShapeType="1"/>
          </p:cNvSpPr>
          <p:nvPr/>
        </p:nvSpPr>
        <p:spPr bwMode="auto">
          <a:xfrm>
            <a:off x="2589213" y="4524375"/>
            <a:ext cx="0" cy="120650"/>
          </a:xfrm>
          <a:prstGeom prst="line">
            <a:avLst/>
          </a:prstGeom>
          <a:noFill/>
          <a:ln w="28575">
            <a:solidFill>
              <a:schemeClr val="tx1"/>
            </a:solidFill>
            <a:round/>
            <a:headEnd/>
            <a:tailEnd/>
          </a:ln>
        </p:spPr>
        <p:txBody>
          <a:bodyPr wrap="none" anchor="ctr"/>
          <a:lstStyle/>
          <a:p>
            <a:endParaRPr lang="cs-CZ"/>
          </a:p>
        </p:txBody>
      </p:sp>
      <p:sp>
        <p:nvSpPr>
          <p:cNvPr id="27670" name="Text Box 22"/>
          <p:cNvSpPr txBox="1">
            <a:spLocks noChangeArrowheads="1"/>
          </p:cNvSpPr>
          <p:nvPr/>
        </p:nvSpPr>
        <p:spPr bwMode="auto">
          <a:xfrm>
            <a:off x="3138488" y="5375275"/>
            <a:ext cx="409575" cy="336550"/>
          </a:xfrm>
          <a:prstGeom prst="rect">
            <a:avLst/>
          </a:prstGeom>
          <a:noFill/>
          <a:ln w="12700">
            <a:noFill/>
            <a:miter lim="800000"/>
            <a:headEnd/>
            <a:tailEnd/>
          </a:ln>
        </p:spPr>
        <p:txBody>
          <a:bodyPr wrap="none" anchor="ctr">
            <a:spAutoFit/>
          </a:bodyPr>
          <a:lstStyle/>
          <a:p>
            <a:pPr algn="ctr"/>
            <a:r>
              <a:rPr lang="cs-CZ" sz="1600"/>
              <a:t>K</a:t>
            </a:r>
            <a:r>
              <a:rPr lang="cs-CZ" sz="1600" baseline="50000"/>
              <a:t>+</a:t>
            </a:r>
            <a:endParaRPr lang="cs-CZ" sz="1600"/>
          </a:p>
        </p:txBody>
      </p:sp>
      <p:sp>
        <p:nvSpPr>
          <p:cNvPr id="27671" name="Text Box 23"/>
          <p:cNvSpPr txBox="1">
            <a:spLocks noChangeArrowheads="1"/>
          </p:cNvSpPr>
          <p:nvPr/>
        </p:nvSpPr>
        <p:spPr bwMode="auto">
          <a:xfrm>
            <a:off x="676275" y="5316538"/>
            <a:ext cx="500063" cy="336550"/>
          </a:xfrm>
          <a:prstGeom prst="rect">
            <a:avLst/>
          </a:prstGeom>
          <a:noFill/>
          <a:ln w="12700">
            <a:noFill/>
            <a:miter lim="800000"/>
            <a:headEnd/>
            <a:tailEnd/>
          </a:ln>
        </p:spPr>
        <p:txBody>
          <a:bodyPr wrap="none" anchor="ctr">
            <a:spAutoFit/>
          </a:bodyPr>
          <a:lstStyle/>
          <a:p>
            <a:pPr algn="ctr"/>
            <a:r>
              <a:rPr lang="cs-CZ" sz="1600"/>
              <a:t>Na</a:t>
            </a:r>
            <a:r>
              <a:rPr lang="cs-CZ" sz="1600" baseline="50000"/>
              <a:t>+</a:t>
            </a:r>
            <a:endParaRPr lang="cs-CZ" sz="1600"/>
          </a:p>
        </p:txBody>
      </p:sp>
      <p:sp>
        <p:nvSpPr>
          <p:cNvPr id="27672" name="Freeform 24"/>
          <p:cNvSpPr>
            <a:spLocks/>
          </p:cNvSpPr>
          <p:nvPr/>
        </p:nvSpPr>
        <p:spPr bwMode="auto">
          <a:xfrm>
            <a:off x="3138488" y="996950"/>
            <a:ext cx="536575" cy="5688013"/>
          </a:xfrm>
          <a:custGeom>
            <a:avLst/>
            <a:gdLst>
              <a:gd name="T0" fmla="*/ 791328975 w 338"/>
              <a:gd name="T1" fmla="*/ 0 h 3583"/>
              <a:gd name="T2" fmla="*/ 720764626 w 338"/>
              <a:gd name="T3" fmla="*/ 2147483647 h 3583"/>
              <a:gd name="T4" fmla="*/ 0 w 338"/>
              <a:gd name="T5" fmla="*/ 2147483647 h 3583"/>
              <a:gd name="T6" fmla="*/ 0 60000 65536"/>
              <a:gd name="T7" fmla="*/ 0 60000 65536"/>
              <a:gd name="T8" fmla="*/ 0 60000 65536"/>
              <a:gd name="T9" fmla="*/ 0 w 338"/>
              <a:gd name="T10" fmla="*/ 0 h 3583"/>
              <a:gd name="T11" fmla="*/ 338 w 338"/>
              <a:gd name="T12" fmla="*/ 3583 h 3583"/>
            </a:gdLst>
            <a:ahLst/>
            <a:cxnLst>
              <a:cxn ang="T6">
                <a:pos x="T0" y="T1"/>
              </a:cxn>
              <a:cxn ang="T7">
                <a:pos x="T2" y="T3"/>
              </a:cxn>
              <a:cxn ang="T8">
                <a:pos x="T4" y="T5"/>
              </a:cxn>
            </a:cxnLst>
            <a:rect l="T9" t="T10" r="T11" b="T12"/>
            <a:pathLst>
              <a:path w="338" h="3583">
                <a:moveTo>
                  <a:pt x="314" y="0"/>
                </a:moveTo>
                <a:cubicBezTo>
                  <a:pt x="309" y="483"/>
                  <a:pt x="338" y="2301"/>
                  <a:pt x="286" y="2898"/>
                </a:cubicBezTo>
                <a:cubicBezTo>
                  <a:pt x="234" y="3495"/>
                  <a:pt x="263" y="3486"/>
                  <a:pt x="0" y="3583"/>
                </a:cubicBezTo>
              </a:path>
            </a:pathLst>
          </a:custGeom>
          <a:noFill/>
          <a:ln w="28575">
            <a:solidFill>
              <a:schemeClr val="tx1"/>
            </a:solidFill>
            <a:round/>
            <a:headEnd type="triangle" w="med" len="med"/>
            <a:tailEnd/>
          </a:ln>
        </p:spPr>
        <p:txBody>
          <a:bodyPr wrap="none" anchor="ctr"/>
          <a:lstStyle/>
          <a:p>
            <a:endParaRPr lang="cs-CZ"/>
          </a:p>
        </p:txBody>
      </p:sp>
      <p:sp>
        <p:nvSpPr>
          <p:cNvPr id="27673" name="Text Box 25"/>
          <p:cNvSpPr txBox="1">
            <a:spLocks noChangeArrowheads="1"/>
          </p:cNvSpPr>
          <p:nvPr/>
        </p:nvSpPr>
        <p:spPr bwMode="auto">
          <a:xfrm>
            <a:off x="2747963" y="652145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27674" name="Text Box 26"/>
          <p:cNvSpPr txBox="1">
            <a:spLocks noChangeArrowheads="1"/>
          </p:cNvSpPr>
          <p:nvPr/>
        </p:nvSpPr>
        <p:spPr bwMode="auto">
          <a:xfrm>
            <a:off x="3467100" y="60325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49179" name="Text Box 27"/>
          <p:cNvSpPr txBox="1">
            <a:spLocks noChangeArrowheads="1"/>
          </p:cNvSpPr>
          <p:nvPr/>
        </p:nvSpPr>
        <p:spPr bwMode="auto">
          <a:xfrm>
            <a:off x="1731963" y="561975"/>
            <a:ext cx="500062" cy="336550"/>
          </a:xfrm>
          <a:prstGeom prst="rect">
            <a:avLst/>
          </a:prstGeom>
          <a:noFill/>
          <a:ln w="12700">
            <a:noFill/>
            <a:miter lim="800000"/>
            <a:headEnd/>
            <a:tailEnd/>
          </a:ln>
        </p:spPr>
        <p:txBody>
          <a:bodyPr wrap="none" anchor="ctr">
            <a:spAutoFit/>
          </a:bodyPr>
          <a:lstStyle/>
          <a:p>
            <a:pPr algn="ctr"/>
            <a:r>
              <a:rPr lang="cs-CZ" sz="1600"/>
              <a:t>Na</a:t>
            </a:r>
            <a:r>
              <a:rPr lang="cs-CZ" sz="1600" baseline="50000"/>
              <a:t>+</a:t>
            </a:r>
            <a:endParaRPr lang="cs-CZ" sz="1600"/>
          </a:p>
        </p:txBody>
      </p:sp>
      <p:sp>
        <p:nvSpPr>
          <p:cNvPr id="49180" name="Text Box 28"/>
          <p:cNvSpPr txBox="1">
            <a:spLocks noChangeArrowheads="1"/>
          </p:cNvSpPr>
          <p:nvPr/>
        </p:nvSpPr>
        <p:spPr bwMode="auto">
          <a:xfrm>
            <a:off x="2403475" y="550863"/>
            <a:ext cx="409575" cy="336550"/>
          </a:xfrm>
          <a:prstGeom prst="rect">
            <a:avLst/>
          </a:prstGeom>
          <a:noFill/>
          <a:ln w="12700">
            <a:noFill/>
            <a:miter lim="800000"/>
            <a:headEnd/>
            <a:tailEnd/>
          </a:ln>
        </p:spPr>
        <p:txBody>
          <a:bodyPr wrap="none" anchor="ctr">
            <a:spAutoFit/>
          </a:bodyPr>
          <a:lstStyle/>
          <a:p>
            <a:pPr algn="ctr"/>
            <a:r>
              <a:rPr lang="cs-CZ" sz="1600"/>
              <a:t>K</a:t>
            </a:r>
            <a:r>
              <a:rPr lang="cs-CZ" sz="1600" baseline="50000"/>
              <a:t>+</a:t>
            </a:r>
            <a:endParaRPr lang="cs-CZ" sz="1600"/>
          </a:p>
        </p:txBody>
      </p:sp>
      <p:sp>
        <p:nvSpPr>
          <p:cNvPr id="49181" name="Rectangle 29"/>
          <p:cNvSpPr>
            <a:spLocks noChangeArrowheads="1"/>
          </p:cNvSpPr>
          <p:nvPr/>
        </p:nvSpPr>
        <p:spPr bwMode="auto">
          <a:xfrm>
            <a:off x="107504" y="980728"/>
            <a:ext cx="1224136" cy="307777"/>
          </a:xfrm>
          <a:prstGeom prst="rect">
            <a:avLst/>
          </a:prstGeom>
          <a:noFill/>
          <a:ln w="9525">
            <a:noFill/>
            <a:miter lim="800000"/>
            <a:headEnd/>
            <a:tailEnd/>
          </a:ln>
        </p:spPr>
        <p:txBody>
          <a:bodyPr wrap="square">
            <a:spAutoFit/>
          </a:bodyPr>
          <a:lstStyle/>
          <a:p>
            <a:pPr algn="ctr"/>
            <a:r>
              <a:rPr lang="cs-CZ" sz="1400" b="1" dirty="0"/>
              <a:t>Aldosterone</a:t>
            </a:r>
            <a:endParaRPr lang="cs-CZ" sz="1600" dirty="0"/>
          </a:p>
        </p:txBody>
      </p:sp>
      <p:sp>
        <p:nvSpPr>
          <p:cNvPr id="27678" name="Freeform 30"/>
          <p:cNvSpPr>
            <a:spLocks/>
          </p:cNvSpPr>
          <p:nvPr/>
        </p:nvSpPr>
        <p:spPr bwMode="auto">
          <a:xfrm>
            <a:off x="620713" y="1644650"/>
            <a:ext cx="635000" cy="1130300"/>
          </a:xfrm>
          <a:custGeom>
            <a:avLst/>
            <a:gdLst>
              <a:gd name="T0" fmla="*/ 73083740 w 400"/>
              <a:gd name="T1" fmla="*/ 0 h 712"/>
              <a:gd name="T2" fmla="*/ 156249689 w 400"/>
              <a:gd name="T3" fmla="*/ 1512093628 h 712"/>
              <a:gd name="T4" fmla="*/ 1008062589 w 400"/>
              <a:gd name="T5" fmla="*/ 1691025851 h 712"/>
              <a:gd name="T6" fmla="*/ 0 60000 65536"/>
              <a:gd name="T7" fmla="*/ 0 60000 65536"/>
              <a:gd name="T8" fmla="*/ 0 60000 65536"/>
              <a:gd name="T9" fmla="*/ 0 w 400"/>
              <a:gd name="T10" fmla="*/ 0 h 712"/>
              <a:gd name="T11" fmla="*/ 400 w 400"/>
              <a:gd name="T12" fmla="*/ 712 h 712"/>
            </a:gdLst>
            <a:ahLst/>
            <a:cxnLst>
              <a:cxn ang="T6">
                <a:pos x="T0" y="T1"/>
              </a:cxn>
              <a:cxn ang="T7">
                <a:pos x="T2" y="T3"/>
              </a:cxn>
              <a:cxn ang="T8">
                <a:pos x="T4" y="T5"/>
              </a:cxn>
            </a:cxnLst>
            <a:rect l="T9" t="T10" r="T11" b="T12"/>
            <a:pathLst>
              <a:path w="400" h="712">
                <a:moveTo>
                  <a:pt x="29" y="0"/>
                </a:moveTo>
                <a:cubicBezTo>
                  <a:pt x="34" y="100"/>
                  <a:pt x="0" y="488"/>
                  <a:pt x="62" y="600"/>
                </a:cubicBezTo>
                <a:cubicBezTo>
                  <a:pt x="124" y="712"/>
                  <a:pt x="330" y="656"/>
                  <a:pt x="400" y="671"/>
                </a:cubicBezTo>
              </a:path>
            </a:pathLst>
          </a:custGeom>
          <a:noFill/>
          <a:ln w="19050" cap="flat" cmpd="sng">
            <a:solidFill>
              <a:schemeClr val="tx1"/>
            </a:solidFill>
            <a:prstDash val="dash"/>
            <a:round/>
            <a:headEnd type="none" w="med" len="med"/>
            <a:tailEnd type="triangle" w="med" len="med"/>
          </a:ln>
        </p:spPr>
        <p:txBody>
          <a:bodyPr wrap="none" anchor="ctr"/>
          <a:lstStyle/>
          <a:p>
            <a:endParaRPr lang="cs-CZ"/>
          </a:p>
        </p:txBody>
      </p:sp>
      <p:sp>
        <p:nvSpPr>
          <p:cNvPr id="27679" name="Line 31"/>
          <p:cNvSpPr>
            <a:spLocks noChangeShapeType="1"/>
          </p:cNvSpPr>
          <p:nvPr/>
        </p:nvSpPr>
        <p:spPr bwMode="auto">
          <a:xfrm flipV="1">
            <a:off x="1589088" y="1912938"/>
            <a:ext cx="546100" cy="638175"/>
          </a:xfrm>
          <a:prstGeom prst="line">
            <a:avLst/>
          </a:prstGeom>
          <a:noFill/>
          <a:ln w="19050">
            <a:solidFill>
              <a:schemeClr val="tx1"/>
            </a:solidFill>
            <a:prstDash val="dash"/>
            <a:round/>
            <a:headEnd/>
            <a:tailEnd type="triangle" w="med" len="med"/>
          </a:ln>
        </p:spPr>
        <p:txBody>
          <a:bodyPr wrap="none" anchor="ctr"/>
          <a:lstStyle/>
          <a:p>
            <a:endParaRPr lang="cs-CZ"/>
          </a:p>
        </p:txBody>
      </p:sp>
      <p:sp>
        <p:nvSpPr>
          <p:cNvPr id="27680" name="Line 32"/>
          <p:cNvSpPr>
            <a:spLocks noChangeShapeType="1"/>
          </p:cNvSpPr>
          <p:nvPr/>
        </p:nvSpPr>
        <p:spPr bwMode="auto">
          <a:xfrm>
            <a:off x="1508125" y="2963863"/>
            <a:ext cx="303213" cy="1374775"/>
          </a:xfrm>
          <a:prstGeom prst="line">
            <a:avLst/>
          </a:prstGeom>
          <a:noFill/>
          <a:ln w="19050">
            <a:solidFill>
              <a:schemeClr val="tx1"/>
            </a:solidFill>
            <a:prstDash val="dash"/>
            <a:round/>
            <a:headEnd/>
            <a:tailEnd type="triangle" w="med" len="med"/>
          </a:ln>
        </p:spPr>
        <p:txBody>
          <a:bodyPr wrap="none" anchor="ctr"/>
          <a:lstStyle/>
          <a:p>
            <a:endParaRPr lang="cs-CZ"/>
          </a:p>
        </p:txBody>
      </p:sp>
      <p:sp>
        <p:nvSpPr>
          <p:cNvPr id="27681" name="Freeform 33"/>
          <p:cNvSpPr>
            <a:spLocks/>
          </p:cNvSpPr>
          <p:nvPr/>
        </p:nvSpPr>
        <p:spPr bwMode="auto">
          <a:xfrm>
            <a:off x="3994150" y="3263900"/>
            <a:ext cx="252413" cy="1098550"/>
          </a:xfrm>
          <a:custGeom>
            <a:avLst/>
            <a:gdLst>
              <a:gd name="T0" fmla="*/ 85685474 w 159"/>
              <a:gd name="T1" fmla="*/ 0 h 692"/>
              <a:gd name="T2" fmla="*/ 52924184 w 159"/>
              <a:gd name="T3" fmla="*/ 924896621 h 692"/>
              <a:gd name="T4" fmla="*/ 400706377 w 159"/>
              <a:gd name="T5" fmla="*/ 1743948303 h 692"/>
              <a:gd name="T6" fmla="*/ 0 60000 65536"/>
              <a:gd name="T7" fmla="*/ 0 60000 65536"/>
              <a:gd name="T8" fmla="*/ 0 60000 65536"/>
              <a:gd name="T9" fmla="*/ 0 w 159"/>
              <a:gd name="T10" fmla="*/ 0 h 692"/>
              <a:gd name="T11" fmla="*/ 159 w 159"/>
              <a:gd name="T12" fmla="*/ 692 h 692"/>
            </a:gdLst>
            <a:ahLst/>
            <a:cxnLst>
              <a:cxn ang="T6">
                <a:pos x="T0" y="T1"/>
              </a:cxn>
              <a:cxn ang="T7">
                <a:pos x="T2" y="T3"/>
              </a:cxn>
              <a:cxn ang="T8">
                <a:pos x="T4" y="T5"/>
              </a:cxn>
            </a:cxnLst>
            <a:rect l="T9" t="T10" r="T11" b="T12"/>
            <a:pathLst>
              <a:path w="159" h="692">
                <a:moveTo>
                  <a:pt x="34" y="0"/>
                </a:moveTo>
                <a:cubicBezTo>
                  <a:pt x="32" y="61"/>
                  <a:pt x="0" y="252"/>
                  <a:pt x="21" y="367"/>
                </a:cubicBezTo>
                <a:cubicBezTo>
                  <a:pt x="45" y="488"/>
                  <a:pt x="130" y="624"/>
                  <a:pt x="159" y="692"/>
                </a:cubicBezTo>
              </a:path>
            </a:pathLst>
          </a:custGeom>
          <a:noFill/>
          <a:ln w="19050" cap="flat" cmpd="sng">
            <a:solidFill>
              <a:schemeClr val="tx1"/>
            </a:solidFill>
            <a:prstDash val="dash"/>
            <a:round/>
            <a:headEnd type="none" w="med" len="med"/>
            <a:tailEnd type="triangle" w="med" len="med"/>
          </a:ln>
        </p:spPr>
        <p:txBody>
          <a:bodyPr wrap="none" anchor="ctr"/>
          <a:lstStyle/>
          <a:p>
            <a:endParaRPr lang="cs-CZ"/>
          </a:p>
        </p:txBody>
      </p:sp>
      <p:sp>
        <p:nvSpPr>
          <p:cNvPr id="49188" name="Oval 36"/>
          <p:cNvSpPr>
            <a:spLocks noChangeArrowheads="1"/>
          </p:cNvSpPr>
          <p:nvPr/>
        </p:nvSpPr>
        <p:spPr bwMode="auto">
          <a:xfrm>
            <a:off x="4560888" y="3797300"/>
            <a:ext cx="209550" cy="207963"/>
          </a:xfrm>
          <a:prstGeom prst="ellipse">
            <a:avLst/>
          </a:prstGeom>
          <a:solidFill>
            <a:srgbClr val="FF3300"/>
          </a:solidFill>
          <a:ln w="9525">
            <a:solidFill>
              <a:srgbClr val="000000"/>
            </a:solidFill>
            <a:round/>
            <a:headEnd/>
            <a:tailEnd/>
          </a:ln>
        </p:spPr>
        <p:txBody>
          <a:bodyPr wrap="none" anchor="ctr"/>
          <a:lstStyle/>
          <a:p>
            <a:endParaRPr lang="cs-CZ"/>
          </a:p>
        </p:txBody>
      </p:sp>
      <p:sp>
        <p:nvSpPr>
          <p:cNvPr id="49189" name="Line 37"/>
          <p:cNvSpPr>
            <a:spLocks noChangeShapeType="1"/>
          </p:cNvSpPr>
          <p:nvPr/>
        </p:nvSpPr>
        <p:spPr bwMode="auto">
          <a:xfrm flipH="1" flipV="1">
            <a:off x="4773613" y="3914775"/>
            <a:ext cx="23812" cy="827088"/>
          </a:xfrm>
          <a:prstGeom prst="line">
            <a:avLst/>
          </a:prstGeom>
          <a:noFill/>
          <a:ln w="9525">
            <a:solidFill>
              <a:srgbClr val="000000"/>
            </a:solidFill>
            <a:round/>
            <a:headEnd/>
            <a:tailEnd/>
          </a:ln>
        </p:spPr>
        <p:txBody>
          <a:bodyPr wrap="none" anchor="ctr"/>
          <a:lstStyle/>
          <a:p>
            <a:endParaRPr lang="cs-CZ"/>
          </a:p>
        </p:txBody>
      </p:sp>
      <p:sp>
        <p:nvSpPr>
          <p:cNvPr id="49190" name="Line 38"/>
          <p:cNvSpPr>
            <a:spLocks noChangeShapeType="1"/>
          </p:cNvSpPr>
          <p:nvPr/>
        </p:nvSpPr>
        <p:spPr bwMode="auto">
          <a:xfrm flipH="1">
            <a:off x="4459288" y="3902075"/>
            <a:ext cx="98425" cy="796925"/>
          </a:xfrm>
          <a:prstGeom prst="line">
            <a:avLst/>
          </a:prstGeom>
          <a:noFill/>
          <a:ln w="9525">
            <a:solidFill>
              <a:srgbClr val="000000"/>
            </a:solidFill>
            <a:round/>
            <a:headEnd/>
            <a:tailEnd/>
          </a:ln>
        </p:spPr>
        <p:txBody>
          <a:bodyPr wrap="none" anchor="ctr"/>
          <a:lstStyle/>
          <a:p>
            <a:endParaRPr lang="cs-CZ"/>
          </a:p>
        </p:txBody>
      </p:sp>
      <p:sp>
        <p:nvSpPr>
          <p:cNvPr id="27687" name="Freeform 39"/>
          <p:cNvSpPr>
            <a:spLocks/>
          </p:cNvSpPr>
          <p:nvPr/>
        </p:nvSpPr>
        <p:spPr bwMode="auto">
          <a:xfrm>
            <a:off x="760413" y="1384300"/>
            <a:ext cx="3211512" cy="1666875"/>
          </a:xfrm>
          <a:custGeom>
            <a:avLst/>
            <a:gdLst>
              <a:gd name="T0" fmla="*/ 0 w 1973"/>
              <a:gd name="T1" fmla="*/ 0 h 1023"/>
              <a:gd name="T2" fmla="*/ 1579105187 w 1973"/>
              <a:gd name="T3" fmla="*/ 1781466121 h 1023"/>
              <a:gd name="T4" fmla="*/ 2147483647 w 1973"/>
              <a:gd name="T5" fmla="*/ 2147483647 h 1023"/>
              <a:gd name="T6" fmla="*/ 2147483647 w 1973"/>
              <a:gd name="T7" fmla="*/ 2147483647 h 1023"/>
              <a:gd name="T8" fmla="*/ 0 60000 65536"/>
              <a:gd name="T9" fmla="*/ 0 60000 65536"/>
              <a:gd name="T10" fmla="*/ 0 60000 65536"/>
              <a:gd name="T11" fmla="*/ 0 60000 65536"/>
              <a:gd name="T12" fmla="*/ 0 w 1973"/>
              <a:gd name="T13" fmla="*/ 0 h 1023"/>
              <a:gd name="T14" fmla="*/ 1973 w 1973"/>
              <a:gd name="T15" fmla="*/ 1023 h 1023"/>
            </a:gdLst>
            <a:ahLst/>
            <a:cxnLst>
              <a:cxn ang="T8">
                <a:pos x="T0" y="T1"/>
              </a:cxn>
              <a:cxn ang="T9">
                <a:pos x="T2" y="T3"/>
              </a:cxn>
              <a:cxn ang="T10">
                <a:pos x="T4" y="T5"/>
              </a:cxn>
              <a:cxn ang="T11">
                <a:pos x="T6" y="T7"/>
              </a:cxn>
            </a:cxnLst>
            <a:rect l="T12" t="T13" r="T14" b="T15"/>
            <a:pathLst>
              <a:path w="1973" h="1023">
                <a:moveTo>
                  <a:pt x="0" y="0"/>
                </a:moveTo>
                <a:cubicBezTo>
                  <a:pt x="99" y="112"/>
                  <a:pt x="360" y="509"/>
                  <a:pt x="596" y="671"/>
                </a:cubicBezTo>
                <a:cubicBezTo>
                  <a:pt x="832" y="833"/>
                  <a:pt x="1190" y="919"/>
                  <a:pt x="1419" y="971"/>
                </a:cubicBezTo>
                <a:cubicBezTo>
                  <a:pt x="1648" y="1023"/>
                  <a:pt x="1858" y="981"/>
                  <a:pt x="1973" y="984"/>
                </a:cubicBezTo>
              </a:path>
            </a:pathLst>
          </a:custGeom>
          <a:noFill/>
          <a:ln w="19050" cap="flat" cmpd="sng">
            <a:solidFill>
              <a:schemeClr val="tx1"/>
            </a:solidFill>
            <a:prstDash val="dash"/>
            <a:round/>
            <a:headEnd type="none" w="med" len="med"/>
            <a:tailEnd type="triangle" w="med" len="med"/>
          </a:ln>
        </p:spPr>
        <p:txBody>
          <a:bodyPr wrap="none" anchor="ctr"/>
          <a:lstStyle/>
          <a:p>
            <a:endParaRPr lang="cs-CZ"/>
          </a:p>
        </p:txBody>
      </p:sp>
      <p:sp>
        <p:nvSpPr>
          <p:cNvPr id="49214" name="Text Box 64"/>
          <p:cNvSpPr txBox="1">
            <a:spLocks noChangeArrowheads="1"/>
          </p:cNvSpPr>
          <p:nvPr/>
        </p:nvSpPr>
        <p:spPr bwMode="auto">
          <a:xfrm>
            <a:off x="3775075" y="6243638"/>
            <a:ext cx="546100" cy="336550"/>
          </a:xfrm>
          <a:prstGeom prst="rect">
            <a:avLst/>
          </a:prstGeom>
          <a:noFill/>
          <a:ln w="12700">
            <a:noFill/>
            <a:miter lim="800000"/>
            <a:headEnd/>
            <a:tailEnd/>
          </a:ln>
        </p:spPr>
        <p:txBody>
          <a:bodyPr anchor="ctr">
            <a:spAutoFit/>
          </a:bodyPr>
          <a:lstStyle/>
          <a:p>
            <a:pPr algn="ctr"/>
            <a:r>
              <a:rPr lang="cs-CZ" sz="1600" dirty="0"/>
              <a:t>NH</a:t>
            </a:r>
            <a:r>
              <a:rPr lang="cs-CZ" sz="1600" baseline="-25000" dirty="0"/>
              <a:t>3</a:t>
            </a:r>
            <a:endParaRPr lang="cs-CZ" sz="1600" dirty="0"/>
          </a:p>
        </p:txBody>
      </p:sp>
      <p:sp>
        <p:nvSpPr>
          <p:cNvPr id="49215" name="Text Box 65"/>
          <p:cNvSpPr txBox="1">
            <a:spLocks noChangeArrowheads="1"/>
          </p:cNvSpPr>
          <p:nvPr/>
        </p:nvSpPr>
        <p:spPr bwMode="auto">
          <a:xfrm>
            <a:off x="5565775" y="6245225"/>
            <a:ext cx="625475" cy="336550"/>
          </a:xfrm>
          <a:prstGeom prst="rect">
            <a:avLst/>
          </a:prstGeom>
          <a:noFill/>
          <a:ln w="12700">
            <a:noFill/>
            <a:miter lim="800000"/>
            <a:headEnd/>
            <a:tailEnd/>
          </a:ln>
        </p:spPr>
        <p:txBody>
          <a:bodyPr wrap="none" anchor="ctr">
            <a:spAutoFit/>
          </a:bodyPr>
          <a:lstStyle/>
          <a:p>
            <a:pPr algn="ctr"/>
            <a:r>
              <a:rPr lang="cs-CZ" sz="1600"/>
              <a:t>NH</a:t>
            </a:r>
            <a:r>
              <a:rPr lang="cs-CZ" sz="1600" baseline="-25000"/>
              <a:t>4</a:t>
            </a:r>
            <a:r>
              <a:rPr lang="cs-CZ" sz="1600" baseline="50000"/>
              <a:t>+</a:t>
            </a:r>
            <a:endParaRPr lang="cs-CZ" sz="1600"/>
          </a:p>
        </p:txBody>
      </p:sp>
      <p:sp>
        <p:nvSpPr>
          <p:cNvPr id="49216" name="Text Box 66"/>
          <p:cNvSpPr txBox="1">
            <a:spLocks noChangeArrowheads="1"/>
          </p:cNvSpPr>
          <p:nvPr/>
        </p:nvSpPr>
        <p:spPr bwMode="auto">
          <a:xfrm>
            <a:off x="3613150" y="5607050"/>
            <a:ext cx="727075" cy="336550"/>
          </a:xfrm>
          <a:prstGeom prst="rect">
            <a:avLst/>
          </a:prstGeom>
          <a:noFill/>
          <a:ln w="12700">
            <a:noFill/>
            <a:miter lim="800000"/>
            <a:headEnd/>
            <a:tailEnd/>
          </a:ln>
        </p:spPr>
        <p:txBody>
          <a:bodyPr anchor="ctr">
            <a:spAutoFit/>
          </a:bodyPr>
          <a:lstStyle/>
          <a:p>
            <a:pPr algn="ctr"/>
            <a:r>
              <a:rPr lang="cs-CZ" sz="1600" dirty="0"/>
              <a:t>HCO</a:t>
            </a:r>
            <a:r>
              <a:rPr lang="cs-CZ" sz="1600" baseline="-25000" dirty="0"/>
              <a:t>3</a:t>
            </a:r>
            <a:r>
              <a:rPr lang="cs-CZ" sz="1600" baseline="50000" dirty="0"/>
              <a:t>-</a:t>
            </a:r>
            <a:endParaRPr lang="cs-CZ" sz="1600" dirty="0"/>
          </a:p>
        </p:txBody>
      </p:sp>
      <p:sp>
        <p:nvSpPr>
          <p:cNvPr id="49217" name="Text Box 67"/>
          <p:cNvSpPr txBox="1">
            <a:spLocks noChangeArrowheads="1"/>
          </p:cNvSpPr>
          <p:nvPr/>
        </p:nvSpPr>
        <p:spPr bwMode="auto">
          <a:xfrm>
            <a:off x="5462588" y="5576888"/>
            <a:ext cx="727075" cy="336550"/>
          </a:xfrm>
          <a:prstGeom prst="rect">
            <a:avLst/>
          </a:prstGeom>
          <a:noFill/>
          <a:ln w="12700">
            <a:noFill/>
            <a:miter lim="800000"/>
            <a:headEnd/>
            <a:tailEnd/>
          </a:ln>
        </p:spPr>
        <p:txBody>
          <a:bodyPr anchor="ctr">
            <a:spAutoFit/>
          </a:bodyPr>
          <a:lstStyle/>
          <a:p>
            <a:pPr algn="ctr"/>
            <a:r>
              <a:rPr lang="cs-CZ" sz="1600" dirty="0"/>
              <a:t>CO</a:t>
            </a:r>
            <a:r>
              <a:rPr lang="cs-CZ" sz="1600" baseline="-25000" dirty="0"/>
              <a:t>2</a:t>
            </a:r>
            <a:endParaRPr lang="cs-CZ" sz="1600" dirty="0"/>
          </a:p>
        </p:txBody>
      </p:sp>
      <p:sp>
        <p:nvSpPr>
          <p:cNvPr id="49218" name="Text Box 68"/>
          <p:cNvSpPr txBox="1">
            <a:spLocks noChangeArrowheads="1"/>
          </p:cNvSpPr>
          <p:nvPr/>
        </p:nvSpPr>
        <p:spPr bwMode="auto">
          <a:xfrm>
            <a:off x="3489325" y="5916613"/>
            <a:ext cx="942975" cy="336550"/>
          </a:xfrm>
          <a:prstGeom prst="rect">
            <a:avLst/>
          </a:prstGeom>
          <a:noFill/>
          <a:ln w="12700">
            <a:noFill/>
            <a:miter lim="800000"/>
            <a:headEnd/>
            <a:tailEnd/>
          </a:ln>
        </p:spPr>
        <p:txBody>
          <a:bodyPr anchor="ctr">
            <a:spAutoFit/>
          </a:bodyPr>
          <a:lstStyle/>
          <a:p>
            <a:pPr algn="ctr"/>
            <a:r>
              <a:rPr lang="cs-CZ" sz="1600" dirty="0"/>
              <a:t>HPO</a:t>
            </a:r>
            <a:r>
              <a:rPr lang="cs-CZ" sz="1600" baseline="-25000" dirty="0"/>
              <a:t>4</a:t>
            </a:r>
            <a:r>
              <a:rPr lang="cs-CZ" sz="1600" baseline="50000" dirty="0"/>
              <a:t>2-</a:t>
            </a:r>
            <a:endParaRPr lang="cs-CZ" sz="1600" dirty="0"/>
          </a:p>
        </p:txBody>
      </p:sp>
      <p:sp>
        <p:nvSpPr>
          <p:cNvPr id="49219" name="Text Box 69"/>
          <p:cNvSpPr txBox="1">
            <a:spLocks noChangeArrowheads="1"/>
          </p:cNvSpPr>
          <p:nvPr/>
        </p:nvSpPr>
        <p:spPr bwMode="auto">
          <a:xfrm>
            <a:off x="5461000" y="5905500"/>
            <a:ext cx="942975" cy="336550"/>
          </a:xfrm>
          <a:prstGeom prst="rect">
            <a:avLst/>
          </a:prstGeom>
          <a:noFill/>
          <a:ln w="12700">
            <a:noFill/>
            <a:miter lim="800000"/>
            <a:headEnd/>
            <a:tailEnd/>
          </a:ln>
        </p:spPr>
        <p:txBody>
          <a:bodyPr anchor="ctr">
            <a:spAutoFit/>
          </a:bodyPr>
          <a:lstStyle/>
          <a:p>
            <a:pPr algn="ctr"/>
            <a:r>
              <a:rPr lang="cs-CZ" sz="1600"/>
              <a:t>H</a:t>
            </a:r>
            <a:r>
              <a:rPr lang="cs-CZ" sz="1600" baseline="-25000"/>
              <a:t>2</a:t>
            </a:r>
            <a:r>
              <a:rPr lang="cs-CZ" sz="1600"/>
              <a:t>PO</a:t>
            </a:r>
            <a:r>
              <a:rPr lang="cs-CZ" sz="1600" baseline="-25000"/>
              <a:t>4</a:t>
            </a:r>
            <a:r>
              <a:rPr lang="cs-CZ" sz="1600" baseline="50000"/>
              <a:t>-</a:t>
            </a:r>
            <a:endParaRPr lang="cs-CZ" sz="1600"/>
          </a:p>
        </p:txBody>
      </p:sp>
      <p:sp>
        <p:nvSpPr>
          <p:cNvPr id="49220" name="Text Box 70"/>
          <p:cNvSpPr txBox="1">
            <a:spLocks noChangeArrowheads="1"/>
          </p:cNvSpPr>
          <p:nvPr/>
        </p:nvSpPr>
        <p:spPr bwMode="auto">
          <a:xfrm>
            <a:off x="6291910" y="5922963"/>
            <a:ext cx="1395702" cy="307777"/>
          </a:xfrm>
          <a:prstGeom prst="rect">
            <a:avLst/>
          </a:prstGeom>
          <a:noFill/>
          <a:ln w="9525">
            <a:noFill/>
            <a:miter lim="800000"/>
            <a:headEnd/>
            <a:tailEnd/>
          </a:ln>
        </p:spPr>
        <p:txBody>
          <a:bodyPr wrap="none">
            <a:spAutoFit/>
          </a:bodyPr>
          <a:lstStyle/>
          <a:p>
            <a:pPr algn="ctr"/>
            <a:r>
              <a:rPr lang="cs-CZ" sz="1400" i="1" dirty="0"/>
              <a:t>(</a:t>
            </a:r>
            <a:r>
              <a:rPr lang="cs-CZ" sz="1400" i="1" dirty="0" err="1"/>
              <a:t>titratable</a:t>
            </a:r>
            <a:r>
              <a:rPr lang="cs-CZ" sz="1400" i="1" dirty="0"/>
              <a:t> </a:t>
            </a:r>
            <a:r>
              <a:rPr lang="cs-CZ" sz="1400" i="1" dirty="0" err="1"/>
              <a:t>acids</a:t>
            </a:r>
            <a:r>
              <a:rPr lang="cs-CZ" sz="1400" i="1" dirty="0"/>
              <a:t>)</a:t>
            </a:r>
            <a:endParaRPr lang="cs-CZ" sz="1200" i="1" dirty="0"/>
          </a:p>
        </p:txBody>
      </p:sp>
      <p:sp>
        <p:nvSpPr>
          <p:cNvPr id="49221" name="Freeform 71"/>
          <p:cNvSpPr>
            <a:spLocks/>
          </p:cNvSpPr>
          <p:nvPr/>
        </p:nvSpPr>
        <p:spPr bwMode="auto">
          <a:xfrm>
            <a:off x="4856163" y="5688013"/>
            <a:ext cx="692150" cy="441325"/>
          </a:xfrm>
          <a:custGeom>
            <a:avLst/>
            <a:gdLst>
              <a:gd name="T0" fmla="*/ 22507427 w 386"/>
              <a:gd name="T1" fmla="*/ 0 h 278"/>
              <a:gd name="T2" fmla="*/ 93244797 w 386"/>
              <a:gd name="T3" fmla="*/ 592235863 h 278"/>
              <a:gd name="T4" fmla="*/ 581974464 w 386"/>
              <a:gd name="T5" fmla="*/ 645159915 h 278"/>
              <a:gd name="T6" fmla="*/ 1241118249 w 386"/>
              <a:gd name="T7" fmla="*/ 652721174 h 278"/>
              <a:gd name="T8" fmla="*/ 0 60000 65536"/>
              <a:gd name="T9" fmla="*/ 0 60000 65536"/>
              <a:gd name="T10" fmla="*/ 0 60000 65536"/>
              <a:gd name="T11" fmla="*/ 0 60000 65536"/>
              <a:gd name="T12" fmla="*/ 0 w 386"/>
              <a:gd name="T13" fmla="*/ 0 h 278"/>
              <a:gd name="T14" fmla="*/ 386 w 386"/>
              <a:gd name="T15" fmla="*/ 278 h 278"/>
            </a:gdLst>
            <a:ahLst/>
            <a:cxnLst>
              <a:cxn ang="T8">
                <a:pos x="T0" y="T1"/>
              </a:cxn>
              <a:cxn ang="T9">
                <a:pos x="T2" y="T3"/>
              </a:cxn>
              <a:cxn ang="T10">
                <a:pos x="T4" y="T5"/>
              </a:cxn>
              <a:cxn ang="T11">
                <a:pos x="T6" y="T7"/>
              </a:cxn>
            </a:cxnLst>
            <a:rect l="T12" t="T13" r="T14" b="T15"/>
            <a:pathLst>
              <a:path w="386" h="278">
                <a:moveTo>
                  <a:pt x="7" y="0"/>
                </a:moveTo>
                <a:cubicBezTo>
                  <a:pt x="11" y="38"/>
                  <a:pt x="0" y="192"/>
                  <a:pt x="29" y="235"/>
                </a:cubicBezTo>
                <a:cubicBezTo>
                  <a:pt x="58" y="278"/>
                  <a:pt x="122" y="252"/>
                  <a:pt x="181" y="256"/>
                </a:cubicBezTo>
                <a:cubicBezTo>
                  <a:pt x="240" y="260"/>
                  <a:pt x="343" y="258"/>
                  <a:pt x="386" y="259"/>
                </a:cubicBezTo>
              </a:path>
            </a:pathLst>
          </a:custGeom>
          <a:noFill/>
          <a:ln w="28575" cap="flat" cmpd="sng">
            <a:solidFill>
              <a:schemeClr val="tx1"/>
            </a:solidFill>
            <a:prstDash val="solid"/>
            <a:round/>
            <a:headEnd type="none" w="med" len="med"/>
            <a:tailEnd type="triangle" w="med" len="med"/>
          </a:ln>
        </p:spPr>
        <p:txBody>
          <a:bodyPr wrap="none" anchor="ctr"/>
          <a:lstStyle/>
          <a:p>
            <a:endParaRPr lang="cs-CZ"/>
          </a:p>
        </p:txBody>
      </p:sp>
      <p:sp>
        <p:nvSpPr>
          <p:cNvPr id="49222" name="Freeform 72"/>
          <p:cNvSpPr>
            <a:spLocks/>
          </p:cNvSpPr>
          <p:nvPr/>
        </p:nvSpPr>
        <p:spPr bwMode="auto">
          <a:xfrm>
            <a:off x="4862513" y="5980113"/>
            <a:ext cx="665162" cy="484187"/>
          </a:xfrm>
          <a:custGeom>
            <a:avLst/>
            <a:gdLst>
              <a:gd name="T0" fmla="*/ 20787174 w 386"/>
              <a:gd name="T1" fmla="*/ 0 h 278"/>
              <a:gd name="T2" fmla="*/ 86114354 w 386"/>
              <a:gd name="T3" fmla="*/ 712860761 h 278"/>
              <a:gd name="T4" fmla="*/ 537475066 w 386"/>
              <a:gd name="T5" fmla="*/ 776562674 h 278"/>
              <a:gd name="T6" fmla="*/ 1146218945 w 386"/>
              <a:gd name="T7" fmla="*/ 785662947 h 278"/>
              <a:gd name="T8" fmla="*/ 0 60000 65536"/>
              <a:gd name="T9" fmla="*/ 0 60000 65536"/>
              <a:gd name="T10" fmla="*/ 0 60000 65536"/>
              <a:gd name="T11" fmla="*/ 0 60000 65536"/>
              <a:gd name="T12" fmla="*/ 0 w 386"/>
              <a:gd name="T13" fmla="*/ 0 h 278"/>
              <a:gd name="T14" fmla="*/ 386 w 386"/>
              <a:gd name="T15" fmla="*/ 278 h 278"/>
            </a:gdLst>
            <a:ahLst/>
            <a:cxnLst>
              <a:cxn ang="T8">
                <a:pos x="T0" y="T1"/>
              </a:cxn>
              <a:cxn ang="T9">
                <a:pos x="T2" y="T3"/>
              </a:cxn>
              <a:cxn ang="T10">
                <a:pos x="T4" y="T5"/>
              </a:cxn>
              <a:cxn ang="T11">
                <a:pos x="T6" y="T7"/>
              </a:cxn>
            </a:cxnLst>
            <a:rect l="T12" t="T13" r="T14" b="T15"/>
            <a:pathLst>
              <a:path w="386" h="278">
                <a:moveTo>
                  <a:pt x="7" y="0"/>
                </a:moveTo>
                <a:cubicBezTo>
                  <a:pt x="11" y="38"/>
                  <a:pt x="0" y="192"/>
                  <a:pt x="29" y="235"/>
                </a:cubicBezTo>
                <a:cubicBezTo>
                  <a:pt x="58" y="278"/>
                  <a:pt x="122" y="252"/>
                  <a:pt x="181" y="256"/>
                </a:cubicBezTo>
                <a:cubicBezTo>
                  <a:pt x="240" y="260"/>
                  <a:pt x="343" y="258"/>
                  <a:pt x="386" y="259"/>
                </a:cubicBezTo>
              </a:path>
            </a:pathLst>
          </a:custGeom>
          <a:noFill/>
          <a:ln w="28575" cap="flat" cmpd="sng">
            <a:solidFill>
              <a:schemeClr val="tx1"/>
            </a:solidFill>
            <a:prstDash val="solid"/>
            <a:round/>
            <a:headEnd type="none" w="med" len="med"/>
            <a:tailEnd type="triangle" w="med" len="med"/>
          </a:ln>
        </p:spPr>
        <p:txBody>
          <a:bodyPr wrap="none" anchor="ctr"/>
          <a:lstStyle/>
          <a:p>
            <a:endParaRPr lang="cs-CZ"/>
          </a:p>
        </p:txBody>
      </p:sp>
      <p:sp>
        <p:nvSpPr>
          <p:cNvPr id="49223" name="Freeform 73"/>
          <p:cNvSpPr>
            <a:spLocks/>
          </p:cNvSpPr>
          <p:nvPr/>
        </p:nvSpPr>
        <p:spPr bwMode="auto">
          <a:xfrm>
            <a:off x="4852988" y="5607050"/>
            <a:ext cx="674687" cy="190500"/>
          </a:xfrm>
          <a:custGeom>
            <a:avLst/>
            <a:gdLst>
              <a:gd name="T0" fmla="*/ 21385480 w 386"/>
              <a:gd name="T1" fmla="*/ 0 h 278"/>
              <a:gd name="T2" fmla="*/ 88598987 w 386"/>
              <a:gd name="T3" fmla="*/ 110348833 h 278"/>
              <a:gd name="T4" fmla="*/ 552979452 w 386"/>
              <a:gd name="T5" fmla="*/ 120209602 h 278"/>
              <a:gd name="T6" fmla="*/ 1179281276 w 386"/>
              <a:gd name="T7" fmla="*/ 121618479 h 278"/>
              <a:gd name="T8" fmla="*/ 0 60000 65536"/>
              <a:gd name="T9" fmla="*/ 0 60000 65536"/>
              <a:gd name="T10" fmla="*/ 0 60000 65536"/>
              <a:gd name="T11" fmla="*/ 0 60000 65536"/>
              <a:gd name="T12" fmla="*/ 0 w 386"/>
              <a:gd name="T13" fmla="*/ 0 h 278"/>
              <a:gd name="T14" fmla="*/ 386 w 386"/>
              <a:gd name="T15" fmla="*/ 278 h 278"/>
            </a:gdLst>
            <a:ahLst/>
            <a:cxnLst>
              <a:cxn ang="T8">
                <a:pos x="T0" y="T1"/>
              </a:cxn>
              <a:cxn ang="T9">
                <a:pos x="T2" y="T3"/>
              </a:cxn>
              <a:cxn ang="T10">
                <a:pos x="T4" y="T5"/>
              </a:cxn>
              <a:cxn ang="T11">
                <a:pos x="T6" y="T7"/>
              </a:cxn>
            </a:cxnLst>
            <a:rect l="T12" t="T13" r="T14" b="T15"/>
            <a:pathLst>
              <a:path w="386" h="278">
                <a:moveTo>
                  <a:pt x="7" y="0"/>
                </a:moveTo>
                <a:cubicBezTo>
                  <a:pt x="11" y="38"/>
                  <a:pt x="0" y="192"/>
                  <a:pt x="29" y="235"/>
                </a:cubicBezTo>
                <a:cubicBezTo>
                  <a:pt x="58" y="278"/>
                  <a:pt x="122" y="252"/>
                  <a:pt x="181" y="256"/>
                </a:cubicBezTo>
                <a:cubicBezTo>
                  <a:pt x="240" y="260"/>
                  <a:pt x="343" y="258"/>
                  <a:pt x="386" y="259"/>
                </a:cubicBezTo>
              </a:path>
            </a:pathLst>
          </a:custGeom>
          <a:noFill/>
          <a:ln w="28575" cap="flat" cmpd="sng">
            <a:solidFill>
              <a:schemeClr val="tx1"/>
            </a:solidFill>
            <a:prstDash val="solid"/>
            <a:round/>
            <a:headEnd type="none" w="med" len="med"/>
            <a:tailEnd type="triangle" w="med" len="med"/>
          </a:ln>
        </p:spPr>
        <p:txBody>
          <a:bodyPr wrap="none" anchor="ctr"/>
          <a:lstStyle/>
          <a:p>
            <a:endParaRPr lang="cs-CZ"/>
          </a:p>
        </p:txBody>
      </p:sp>
      <p:sp>
        <p:nvSpPr>
          <p:cNvPr id="49224" name="Line 74"/>
          <p:cNvSpPr>
            <a:spLocks noChangeShapeType="1"/>
          </p:cNvSpPr>
          <p:nvPr/>
        </p:nvSpPr>
        <p:spPr bwMode="auto">
          <a:xfrm flipH="1" flipV="1">
            <a:off x="4256088" y="5776913"/>
            <a:ext cx="785812" cy="7937"/>
          </a:xfrm>
          <a:prstGeom prst="line">
            <a:avLst/>
          </a:prstGeom>
          <a:noFill/>
          <a:ln w="28575">
            <a:solidFill>
              <a:schemeClr val="tx1"/>
            </a:solidFill>
            <a:round/>
            <a:headEnd/>
            <a:tailEnd/>
          </a:ln>
        </p:spPr>
        <p:txBody>
          <a:bodyPr wrap="none" anchor="ctr"/>
          <a:lstStyle/>
          <a:p>
            <a:endParaRPr lang="cs-CZ"/>
          </a:p>
        </p:txBody>
      </p:sp>
      <p:sp>
        <p:nvSpPr>
          <p:cNvPr id="49225" name="Line 75"/>
          <p:cNvSpPr>
            <a:spLocks noChangeShapeType="1"/>
          </p:cNvSpPr>
          <p:nvPr/>
        </p:nvSpPr>
        <p:spPr bwMode="auto">
          <a:xfrm flipH="1" flipV="1">
            <a:off x="4227513" y="6084888"/>
            <a:ext cx="776287" cy="7937"/>
          </a:xfrm>
          <a:prstGeom prst="line">
            <a:avLst/>
          </a:prstGeom>
          <a:noFill/>
          <a:ln w="28575">
            <a:solidFill>
              <a:schemeClr val="tx1"/>
            </a:solidFill>
            <a:round/>
            <a:headEnd/>
            <a:tailEnd/>
          </a:ln>
        </p:spPr>
        <p:txBody>
          <a:bodyPr wrap="none" anchor="ctr"/>
          <a:lstStyle/>
          <a:p>
            <a:endParaRPr lang="cs-CZ"/>
          </a:p>
        </p:txBody>
      </p:sp>
      <p:sp>
        <p:nvSpPr>
          <p:cNvPr id="49226" name="Line 76"/>
          <p:cNvSpPr>
            <a:spLocks noChangeShapeType="1"/>
          </p:cNvSpPr>
          <p:nvPr/>
        </p:nvSpPr>
        <p:spPr bwMode="auto">
          <a:xfrm flipH="1">
            <a:off x="4216400" y="6427788"/>
            <a:ext cx="749300" cy="1587"/>
          </a:xfrm>
          <a:prstGeom prst="line">
            <a:avLst/>
          </a:prstGeom>
          <a:noFill/>
          <a:ln w="28575">
            <a:solidFill>
              <a:schemeClr val="tx1"/>
            </a:solidFill>
            <a:round/>
            <a:headEnd/>
            <a:tailEnd/>
          </a:ln>
        </p:spPr>
        <p:txBody>
          <a:bodyPr wrap="none" anchor="ctr"/>
          <a:lstStyle/>
          <a:p>
            <a:endParaRPr lang="cs-CZ"/>
          </a:p>
        </p:txBody>
      </p:sp>
      <p:sp>
        <p:nvSpPr>
          <p:cNvPr id="49234" name="Line 84"/>
          <p:cNvSpPr>
            <a:spLocks noChangeShapeType="1"/>
          </p:cNvSpPr>
          <p:nvPr/>
        </p:nvSpPr>
        <p:spPr bwMode="auto">
          <a:xfrm>
            <a:off x="10539413" y="4595813"/>
            <a:ext cx="36512" cy="819150"/>
          </a:xfrm>
          <a:prstGeom prst="line">
            <a:avLst/>
          </a:prstGeom>
          <a:noFill/>
          <a:ln w="9525">
            <a:solidFill>
              <a:srgbClr val="000000"/>
            </a:solidFill>
            <a:round/>
            <a:headEnd/>
            <a:tailEnd/>
          </a:ln>
        </p:spPr>
        <p:txBody>
          <a:bodyPr wrap="none" anchor="ctr"/>
          <a:lstStyle/>
          <a:p>
            <a:endParaRPr lang="cs-CZ"/>
          </a:p>
        </p:txBody>
      </p:sp>
      <p:sp>
        <p:nvSpPr>
          <p:cNvPr id="49254" name="Text Box 106"/>
          <p:cNvSpPr txBox="1">
            <a:spLocks noChangeArrowheads="1"/>
          </p:cNvSpPr>
          <p:nvPr/>
        </p:nvSpPr>
        <p:spPr bwMode="auto">
          <a:xfrm>
            <a:off x="7661275" y="5453063"/>
            <a:ext cx="863600" cy="336550"/>
          </a:xfrm>
          <a:prstGeom prst="rect">
            <a:avLst/>
          </a:prstGeom>
          <a:noFill/>
          <a:ln w="12700">
            <a:noFill/>
            <a:miter lim="800000"/>
            <a:headEnd/>
            <a:tailEnd/>
          </a:ln>
        </p:spPr>
        <p:txBody>
          <a:bodyPr anchor="ctr">
            <a:spAutoFit/>
          </a:bodyPr>
          <a:lstStyle/>
          <a:p>
            <a:pPr algn="ctr"/>
            <a:r>
              <a:rPr lang="cs-CZ" sz="1600" dirty="0"/>
              <a:t>HCO</a:t>
            </a:r>
            <a:r>
              <a:rPr lang="cs-CZ" sz="1600" baseline="-25000" dirty="0"/>
              <a:t>3</a:t>
            </a:r>
            <a:r>
              <a:rPr lang="cs-CZ" sz="1600" baseline="50000" dirty="0"/>
              <a:t>-</a:t>
            </a:r>
            <a:endParaRPr lang="cs-CZ" sz="1600" dirty="0"/>
          </a:p>
        </p:txBody>
      </p:sp>
      <p:sp>
        <p:nvSpPr>
          <p:cNvPr id="49255" name="Text Box 107"/>
          <p:cNvSpPr txBox="1">
            <a:spLocks noChangeArrowheads="1"/>
          </p:cNvSpPr>
          <p:nvPr/>
        </p:nvSpPr>
        <p:spPr bwMode="auto">
          <a:xfrm>
            <a:off x="8421688" y="544830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grpSp>
        <p:nvGrpSpPr>
          <p:cNvPr id="146" name="Skupina 145"/>
          <p:cNvGrpSpPr/>
          <p:nvPr/>
        </p:nvGrpSpPr>
        <p:grpSpPr>
          <a:xfrm>
            <a:off x="6205538" y="186809"/>
            <a:ext cx="2736850" cy="5305941"/>
            <a:chOff x="6205538" y="186809"/>
            <a:chExt cx="2736850" cy="5305941"/>
          </a:xfrm>
        </p:grpSpPr>
        <p:sp>
          <p:nvSpPr>
            <p:cNvPr id="49156" name="AutoShape 4"/>
            <p:cNvSpPr>
              <a:spLocks noChangeArrowheads="1"/>
            </p:cNvSpPr>
            <p:nvPr/>
          </p:nvSpPr>
          <p:spPr bwMode="auto">
            <a:xfrm>
              <a:off x="6386513" y="1377950"/>
              <a:ext cx="2555875" cy="3402013"/>
            </a:xfrm>
            <a:prstGeom prst="roundRect">
              <a:avLst>
                <a:gd name="adj" fmla="val 16667"/>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cs-CZ"/>
            </a:p>
          </p:txBody>
        </p:sp>
        <p:sp>
          <p:nvSpPr>
            <p:cNvPr id="49227" name="Oval 77"/>
            <p:cNvSpPr>
              <a:spLocks noChangeArrowheads="1"/>
            </p:cNvSpPr>
            <p:nvPr/>
          </p:nvSpPr>
          <p:spPr bwMode="auto">
            <a:xfrm>
              <a:off x="7358063" y="1028700"/>
              <a:ext cx="531812" cy="547688"/>
            </a:xfrm>
            <a:prstGeom prst="ellipse">
              <a:avLst/>
            </a:prstGeom>
            <a:solidFill>
              <a:srgbClr val="FF9900"/>
            </a:solidFill>
            <a:ln w="9525">
              <a:solidFill>
                <a:srgbClr val="000000"/>
              </a:solidFill>
              <a:round/>
              <a:headEnd/>
              <a:tailEnd/>
            </a:ln>
          </p:spPr>
          <p:txBody>
            <a:bodyPr wrap="none" anchor="ctr"/>
            <a:lstStyle/>
            <a:p>
              <a:endParaRPr lang="cs-CZ"/>
            </a:p>
          </p:txBody>
        </p:sp>
        <p:sp>
          <p:nvSpPr>
            <p:cNvPr id="49228" name="Oval 78"/>
            <p:cNvSpPr>
              <a:spLocks noChangeArrowheads="1"/>
            </p:cNvSpPr>
            <p:nvPr/>
          </p:nvSpPr>
          <p:spPr bwMode="auto">
            <a:xfrm>
              <a:off x="7446963" y="1130300"/>
              <a:ext cx="338137" cy="336550"/>
            </a:xfrm>
            <a:prstGeom prst="ellipse">
              <a:avLst/>
            </a:prstGeom>
            <a:solidFill>
              <a:schemeClr val="bg2"/>
            </a:solidFill>
            <a:ln w="9525">
              <a:solidFill>
                <a:srgbClr val="000000"/>
              </a:solidFill>
              <a:round/>
              <a:headEnd/>
              <a:tailEnd/>
            </a:ln>
          </p:spPr>
          <p:txBody>
            <a:bodyPr wrap="none" anchor="ctr"/>
            <a:lstStyle/>
            <a:p>
              <a:endParaRPr lang="cs-CZ"/>
            </a:p>
          </p:txBody>
        </p:sp>
        <p:sp>
          <p:nvSpPr>
            <p:cNvPr id="49229" name="Oval 79"/>
            <p:cNvSpPr>
              <a:spLocks noChangeArrowheads="1"/>
            </p:cNvSpPr>
            <p:nvPr/>
          </p:nvSpPr>
          <p:spPr bwMode="auto">
            <a:xfrm>
              <a:off x="7615238" y="1984375"/>
              <a:ext cx="209550" cy="207963"/>
            </a:xfrm>
            <a:prstGeom prst="ellipse">
              <a:avLst/>
            </a:prstGeom>
            <a:solidFill>
              <a:srgbClr val="FF3300"/>
            </a:solidFill>
            <a:ln w="9525">
              <a:solidFill>
                <a:srgbClr val="000000"/>
              </a:solidFill>
              <a:round/>
              <a:headEnd/>
              <a:tailEnd/>
            </a:ln>
          </p:spPr>
          <p:txBody>
            <a:bodyPr wrap="none" anchor="ctr"/>
            <a:lstStyle/>
            <a:p>
              <a:endParaRPr lang="cs-CZ"/>
            </a:p>
          </p:txBody>
        </p:sp>
        <p:sp>
          <p:nvSpPr>
            <p:cNvPr id="49230" name="Line 80"/>
            <p:cNvSpPr>
              <a:spLocks noChangeShapeType="1"/>
            </p:cNvSpPr>
            <p:nvPr/>
          </p:nvSpPr>
          <p:spPr bwMode="auto">
            <a:xfrm>
              <a:off x="7773988" y="1257300"/>
              <a:ext cx="36512" cy="819150"/>
            </a:xfrm>
            <a:prstGeom prst="line">
              <a:avLst/>
            </a:prstGeom>
            <a:noFill/>
            <a:ln w="9525">
              <a:solidFill>
                <a:srgbClr val="000000"/>
              </a:solidFill>
              <a:round/>
              <a:headEnd/>
              <a:tailEnd/>
            </a:ln>
          </p:spPr>
          <p:txBody>
            <a:bodyPr wrap="none" anchor="ctr"/>
            <a:lstStyle/>
            <a:p>
              <a:endParaRPr lang="cs-CZ"/>
            </a:p>
          </p:txBody>
        </p:sp>
        <p:sp>
          <p:nvSpPr>
            <p:cNvPr id="49231" name="Line 81"/>
            <p:cNvSpPr>
              <a:spLocks noChangeShapeType="1"/>
            </p:cNvSpPr>
            <p:nvPr/>
          </p:nvSpPr>
          <p:spPr bwMode="auto">
            <a:xfrm flipH="1" flipV="1">
              <a:off x="7443788" y="1311275"/>
              <a:ext cx="168275" cy="787400"/>
            </a:xfrm>
            <a:prstGeom prst="line">
              <a:avLst/>
            </a:prstGeom>
            <a:noFill/>
            <a:ln w="9525">
              <a:solidFill>
                <a:srgbClr val="000000"/>
              </a:solidFill>
              <a:round/>
              <a:headEnd/>
              <a:tailEnd/>
            </a:ln>
          </p:spPr>
          <p:txBody>
            <a:bodyPr wrap="none" anchor="ctr"/>
            <a:lstStyle/>
            <a:p>
              <a:endParaRPr lang="cs-CZ"/>
            </a:p>
          </p:txBody>
        </p:sp>
        <p:sp>
          <p:nvSpPr>
            <p:cNvPr id="49232" name="Rectangle 82"/>
            <p:cNvSpPr>
              <a:spLocks noChangeArrowheads="1"/>
            </p:cNvSpPr>
            <p:nvPr/>
          </p:nvSpPr>
          <p:spPr bwMode="auto">
            <a:xfrm>
              <a:off x="7262813" y="2192338"/>
              <a:ext cx="1317625" cy="274637"/>
            </a:xfrm>
            <a:prstGeom prst="rect">
              <a:avLst/>
            </a:prstGeom>
            <a:noFill/>
            <a:ln w="9525">
              <a:noFill/>
              <a:miter lim="800000"/>
              <a:headEnd/>
              <a:tailEnd/>
            </a:ln>
          </p:spPr>
          <p:txBody>
            <a:bodyPr>
              <a:spAutoFit/>
            </a:bodyPr>
            <a:lstStyle/>
            <a:p>
              <a:pPr algn="ctr"/>
              <a:r>
                <a:rPr lang="cs-CZ" sz="1200" b="1" dirty="0"/>
                <a:t>H</a:t>
              </a:r>
              <a:r>
                <a:rPr lang="cs-CZ" sz="1200" b="1" baseline="60000" dirty="0"/>
                <a:t>+ </a:t>
              </a:r>
              <a:r>
                <a:rPr lang="cs-CZ" sz="1200" b="1" dirty="0"/>
                <a:t>-</a:t>
              </a:r>
              <a:r>
                <a:rPr lang="cs-CZ" sz="1200" b="1" dirty="0" err="1"/>
                <a:t>ATPase</a:t>
              </a:r>
              <a:endParaRPr lang="cs-CZ" sz="1600" dirty="0"/>
            </a:p>
          </p:txBody>
        </p:sp>
        <p:sp>
          <p:nvSpPr>
            <p:cNvPr id="49233" name="Oval 83"/>
            <p:cNvSpPr>
              <a:spLocks noChangeArrowheads="1"/>
            </p:cNvSpPr>
            <p:nvPr/>
          </p:nvSpPr>
          <p:spPr bwMode="auto">
            <a:xfrm>
              <a:off x="8086725" y="4440238"/>
              <a:ext cx="531813" cy="547687"/>
            </a:xfrm>
            <a:prstGeom prst="ellipse">
              <a:avLst/>
            </a:prstGeom>
            <a:solidFill>
              <a:srgbClr val="FF9900"/>
            </a:solidFill>
            <a:ln w="9525">
              <a:solidFill>
                <a:srgbClr val="000000"/>
              </a:solidFill>
              <a:round/>
              <a:headEnd/>
              <a:tailEnd/>
            </a:ln>
          </p:spPr>
          <p:txBody>
            <a:bodyPr wrap="none" anchor="ctr"/>
            <a:lstStyle/>
            <a:p>
              <a:endParaRPr lang="cs-CZ"/>
            </a:p>
          </p:txBody>
        </p:sp>
        <p:sp>
          <p:nvSpPr>
            <p:cNvPr id="49235" name="Line 85"/>
            <p:cNvSpPr>
              <a:spLocks noChangeShapeType="1"/>
            </p:cNvSpPr>
            <p:nvPr/>
          </p:nvSpPr>
          <p:spPr bwMode="auto">
            <a:xfrm>
              <a:off x="7339013" y="803275"/>
              <a:ext cx="7937" cy="1703388"/>
            </a:xfrm>
            <a:prstGeom prst="line">
              <a:avLst/>
            </a:prstGeom>
            <a:noFill/>
            <a:ln w="28575">
              <a:solidFill>
                <a:schemeClr val="tx1"/>
              </a:solidFill>
              <a:round/>
              <a:headEnd type="triangle" w="med" len="med"/>
              <a:tailEnd/>
            </a:ln>
          </p:spPr>
          <p:txBody>
            <a:bodyPr wrap="none" anchor="ctr"/>
            <a:lstStyle/>
            <a:p>
              <a:endParaRPr lang="cs-CZ"/>
            </a:p>
          </p:txBody>
        </p:sp>
        <p:sp>
          <p:nvSpPr>
            <p:cNvPr id="49236" name="Text Box 86"/>
            <p:cNvSpPr txBox="1">
              <a:spLocks noChangeArrowheads="1"/>
            </p:cNvSpPr>
            <p:nvPr/>
          </p:nvSpPr>
          <p:spPr bwMode="auto">
            <a:xfrm>
              <a:off x="6205538" y="2806700"/>
              <a:ext cx="863600" cy="336550"/>
            </a:xfrm>
            <a:prstGeom prst="rect">
              <a:avLst/>
            </a:prstGeom>
            <a:noFill/>
            <a:ln w="12700">
              <a:noFill/>
              <a:miter lim="800000"/>
              <a:headEnd/>
              <a:tailEnd/>
            </a:ln>
          </p:spPr>
          <p:txBody>
            <a:bodyPr anchor="ctr">
              <a:spAutoFit/>
            </a:bodyPr>
            <a:lstStyle/>
            <a:p>
              <a:pPr algn="ctr"/>
              <a:r>
                <a:rPr lang="cs-CZ" sz="1600"/>
                <a:t>H</a:t>
              </a:r>
              <a:r>
                <a:rPr lang="cs-CZ" sz="1600" baseline="-25000"/>
                <a:t>2</a:t>
              </a:r>
              <a:r>
                <a:rPr lang="cs-CZ" sz="1600"/>
                <a:t>O</a:t>
              </a:r>
            </a:p>
          </p:txBody>
        </p:sp>
        <p:sp>
          <p:nvSpPr>
            <p:cNvPr id="49237" name="Text Box 87"/>
            <p:cNvSpPr txBox="1">
              <a:spLocks noChangeArrowheads="1"/>
            </p:cNvSpPr>
            <p:nvPr/>
          </p:nvSpPr>
          <p:spPr bwMode="auto">
            <a:xfrm>
              <a:off x="7151688" y="2554288"/>
              <a:ext cx="409575" cy="336550"/>
            </a:xfrm>
            <a:prstGeom prst="rect">
              <a:avLst/>
            </a:prstGeom>
            <a:noFill/>
            <a:ln w="12700">
              <a:noFill/>
              <a:miter lim="800000"/>
              <a:headEnd/>
              <a:tailEnd/>
            </a:ln>
          </p:spPr>
          <p:txBody>
            <a:bodyPr wrap="none" anchor="ctr">
              <a:spAutoFit/>
            </a:bodyPr>
            <a:lstStyle/>
            <a:p>
              <a:pPr algn="ctr"/>
              <a:r>
                <a:rPr lang="cs-CZ" sz="1600"/>
                <a:t>H</a:t>
              </a:r>
              <a:r>
                <a:rPr lang="cs-CZ" sz="1600" baseline="50000"/>
                <a:t>+</a:t>
              </a:r>
              <a:endParaRPr lang="cs-CZ" sz="1600"/>
            </a:p>
          </p:txBody>
        </p:sp>
        <p:sp>
          <p:nvSpPr>
            <p:cNvPr id="49238" name="Text Box 88"/>
            <p:cNvSpPr txBox="1">
              <a:spLocks noChangeArrowheads="1"/>
            </p:cNvSpPr>
            <p:nvPr/>
          </p:nvSpPr>
          <p:spPr bwMode="auto">
            <a:xfrm>
              <a:off x="7096125" y="3138488"/>
              <a:ext cx="522288" cy="336550"/>
            </a:xfrm>
            <a:prstGeom prst="rect">
              <a:avLst/>
            </a:prstGeom>
            <a:noFill/>
            <a:ln w="12700">
              <a:noFill/>
              <a:miter lim="800000"/>
              <a:headEnd/>
              <a:tailEnd/>
            </a:ln>
          </p:spPr>
          <p:txBody>
            <a:bodyPr wrap="none" anchor="ctr">
              <a:spAutoFit/>
            </a:bodyPr>
            <a:lstStyle/>
            <a:p>
              <a:pPr algn="ctr"/>
              <a:r>
                <a:rPr lang="cs-CZ" sz="1600"/>
                <a:t>OH</a:t>
              </a:r>
              <a:r>
                <a:rPr lang="cs-CZ" sz="1600" baseline="50000"/>
                <a:t>-</a:t>
              </a:r>
              <a:endParaRPr lang="cs-CZ" sz="1600"/>
            </a:p>
          </p:txBody>
        </p:sp>
        <p:sp>
          <p:nvSpPr>
            <p:cNvPr id="49239" name="Line 89"/>
            <p:cNvSpPr>
              <a:spLocks noChangeShapeType="1"/>
            </p:cNvSpPr>
            <p:nvPr/>
          </p:nvSpPr>
          <p:spPr bwMode="auto">
            <a:xfrm flipH="1" flipV="1">
              <a:off x="6872288" y="2984500"/>
              <a:ext cx="317500" cy="284163"/>
            </a:xfrm>
            <a:prstGeom prst="line">
              <a:avLst/>
            </a:prstGeom>
            <a:noFill/>
            <a:ln w="28575">
              <a:solidFill>
                <a:srgbClr val="000000"/>
              </a:solidFill>
              <a:round/>
              <a:headEnd type="triangle" w="med" len="med"/>
              <a:tailEnd/>
            </a:ln>
          </p:spPr>
          <p:txBody>
            <a:bodyPr wrap="none" anchor="ctr"/>
            <a:lstStyle/>
            <a:p>
              <a:endParaRPr lang="cs-CZ"/>
            </a:p>
          </p:txBody>
        </p:sp>
        <p:sp>
          <p:nvSpPr>
            <p:cNvPr id="49240" name="Line 90"/>
            <p:cNvSpPr>
              <a:spLocks noChangeShapeType="1"/>
            </p:cNvSpPr>
            <p:nvPr/>
          </p:nvSpPr>
          <p:spPr bwMode="auto">
            <a:xfrm flipH="1">
              <a:off x="6875463" y="2762250"/>
              <a:ext cx="336550" cy="217488"/>
            </a:xfrm>
            <a:prstGeom prst="line">
              <a:avLst/>
            </a:prstGeom>
            <a:noFill/>
            <a:ln w="28575">
              <a:solidFill>
                <a:srgbClr val="000000"/>
              </a:solidFill>
              <a:round/>
              <a:headEnd type="triangle" w="med" len="med"/>
              <a:tailEnd/>
            </a:ln>
          </p:spPr>
          <p:txBody>
            <a:bodyPr wrap="none" anchor="ctr"/>
            <a:lstStyle/>
            <a:p>
              <a:endParaRPr lang="cs-CZ"/>
            </a:p>
          </p:txBody>
        </p:sp>
        <p:sp>
          <p:nvSpPr>
            <p:cNvPr id="49241" name="Text Box 91"/>
            <p:cNvSpPr txBox="1">
              <a:spLocks noChangeArrowheads="1"/>
            </p:cNvSpPr>
            <p:nvPr/>
          </p:nvSpPr>
          <p:spPr bwMode="auto">
            <a:xfrm>
              <a:off x="6980238" y="3767138"/>
              <a:ext cx="863600" cy="336550"/>
            </a:xfrm>
            <a:prstGeom prst="rect">
              <a:avLst/>
            </a:prstGeom>
            <a:noFill/>
            <a:ln w="12700">
              <a:noFill/>
              <a:miter lim="800000"/>
              <a:headEnd/>
              <a:tailEnd/>
            </a:ln>
          </p:spPr>
          <p:txBody>
            <a:bodyPr anchor="ctr">
              <a:spAutoFit/>
            </a:bodyPr>
            <a:lstStyle/>
            <a:p>
              <a:pPr algn="ctr"/>
              <a:r>
                <a:rPr lang="cs-CZ" sz="1600"/>
                <a:t>CO</a:t>
              </a:r>
              <a:r>
                <a:rPr lang="cs-CZ" sz="1600" baseline="-25000"/>
                <a:t>2</a:t>
              </a:r>
              <a:endParaRPr lang="cs-CZ" sz="1600"/>
            </a:p>
          </p:txBody>
        </p:sp>
        <p:sp>
          <p:nvSpPr>
            <p:cNvPr id="49242" name="Text Box 92"/>
            <p:cNvSpPr txBox="1">
              <a:spLocks noChangeArrowheads="1"/>
            </p:cNvSpPr>
            <p:nvPr/>
          </p:nvSpPr>
          <p:spPr bwMode="auto">
            <a:xfrm>
              <a:off x="7804150" y="3421063"/>
              <a:ext cx="863600" cy="336550"/>
            </a:xfrm>
            <a:prstGeom prst="rect">
              <a:avLst/>
            </a:prstGeom>
            <a:noFill/>
            <a:ln w="12700">
              <a:noFill/>
              <a:miter lim="800000"/>
              <a:headEnd/>
              <a:tailEnd/>
            </a:ln>
          </p:spPr>
          <p:txBody>
            <a:bodyPr anchor="ctr">
              <a:spAutoFit/>
            </a:bodyPr>
            <a:lstStyle/>
            <a:p>
              <a:pPr algn="ctr"/>
              <a:r>
                <a:rPr lang="cs-CZ" sz="1600"/>
                <a:t>HCO</a:t>
              </a:r>
              <a:r>
                <a:rPr lang="cs-CZ" sz="1600" baseline="-25000"/>
                <a:t>3</a:t>
              </a:r>
              <a:r>
                <a:rPr lang="cs-CZ" sz="1600" baseline="50000"/>
                <a:t>-</a:t>
              </a:r>
              <a:endParaRPr lang="cs-CZ" sz="1600"/>
            </a:p>
          </p:txBody>
        </p:sp>
        <p:sp>
          <p:nvSpPr>
            <p:cNvPr id="49243" name="Text Box 93"/>
            <p:cNvSpPr txBox="1">
              <a:spLocks noChangeArrowheads="1"/>
            </p:cNvSpPr>
            <p:nvPr/>
          </p:nvSpPr>
          <p:spPr bwMode="auto">
            <a:xfrm>
              <a:off x="6349188" y="3444875"/>
              <a:ext cx="1389098" cy="307777"/>
            </a:xfrm>
            <a:prstGeom prst="rect">
              <a:avLst/>
            </a:prstGeom>
            <a:noFill/>
            <a:ln w="9525">
              <a:noFill/>
              <a:miter lim="800000"/>
              <a:headEnd/>
              <a:tailEnd/>
            </a:ln>
          </p:spPr>
          <p:txBody>
            <a:bodyPr wrap="none">
              <a:spAutoFit/>
            </a:bodyPr>
            <a:lstStyle/>
            <a:p>
              <a:pPr algn="ctr"/>
              <a:r>
                <a:rPr lang="cs-CZ" sz="1400" b="1" i="1" dirty="0" err="1"/>
                <a:t>karboanhydrase</a:t>
              </a:r>
              <a:endParaRPr lang="cs-CZ" sz="1200" i="1" dirty="0"/>
            </a:p>
          </p:txBody>
        </p:sp>
        <p:sp>
          <p:nvSpPr>
            <p:cNvPr id="49244" name="Line 94"/>
            <p:cNvSpPr>
              <a:spLocks noChangeShapeType="1"/>
            </p:cNvSpPr>
            <p:nvPr/>
          </p:nvSpPr>
          <p:spPr bwMode="auto">
            <a:xfrm flipH="1" flipV="1">
              <a:off x="7561263" y="3327400"/>
              <a:ext cx="179387" cy="258763"/>
            </a:xfrm>
            <a:prstGeom prst="line">
              <a:avLst/>
            </a:prstGeom>
            <a:noFill/>
            <a:ln w="28575">
              <a:solidFill>
                <a:srgbClr val="000000"/>
              </a:solidFill>
              <a:round/>
              <a:headEnd/>
              <a:tailEnd/>
            </a:ln>
          </p:spPr>
          <p:txBody>
            <a:bodyPr wrap="none" anchor="ctr"/>
            <a:lstStyle/>
            <a:p>
              <a:endParaRPr lang="cs-CZ"/>
            </a:p>
          </p:txBody>
        </p:sp>
        <p:sp>
          <p:nvSpPr>
            <p:cNvPr id="49245" name="Line 95"/>
            <p:cNvSpPr>
              <a:spLocks noChangeShapeType="1"/>
            </p:cNvSpPr>
            <p:nvPr/>
          </p:nvSpPr>
          <p:spPr bwMode="auto">
            <a:xfrm flipV="1">
              <a:off x="7478713" y="3592513"/>
              <a:ext cx="258762" cy="231775"/>
            </a:xfrm>
            <a:prstGeom prst="line">
              <a:avLst/>
            </a:prstGeom>
            <a:noFill/>
            <a:ln w="28575">
              <a:solidFill>
                <a:srgbClr val="000000"/>
              </a:solidFill>
              <a:round/>
              <a:headEnd/>
              <a:tailEnd/>
            </a:ln>
          </p:spPr>
          <p:txBody>
            <a:bodyPr wrap="none" anchor="ctr"/>
            <a:lstStyle/>
            <a:p>
              <a:endParaRPr lang="cs-CZ"/>
            </a:p>
          </p:txBody>
        </p:sp>
        <p:sp>
          <p:nvSpPr>
            <p:cNvPr id="49246" name="Line 96"/>
            <p:cNvSpPr>
              <a:spLocks noChangeShapeType="1"/>
            </p:cNvSpPr>
            <p:nvPr/>
          </p:nvSpPr>
          <p:spPr bwMode="auto">
            <a:xfrm flipH="1">
              <a:off x="7726363" y="3597275"/>
              <a:ext cx="228600" cy="3175"/>
            </a:xfrm>
            <a:prstGeom prst="line">
              <a:avLst/>
            </a:prstGeom>
            <a:noFill/>
            <a:ln w="28575">
              <a:solidFill>
                <a:srgbClr val="000000"/>
              </a:solidFill>
              <a:round/>
              <a:headEnd type="triangle" w="med" len="med"/>
              <a:tailEnd/>
            </a:ln>
          </p:spPr>
          <p:txBody>
            <a:bodyPr wrap="none" anchor="ctr"/>
            <a:lstStyle/>
            <a:p>
              <a:endParaRPr lang="cs-CZ"/>
            </a:p>
          </p:txBody>
        </p:sp>
        <p:sp>
          <p:nvSpPr>
            <p:cNvPr id="49247" name="Line 97"/>
            <p:cNvSpPr>
              <a:spLocks noChangeShapeType="1"/>
            </p:cNvSpPr>
            <p:nvPr/>
          </p:nvSpPr>
          <p:spPr bwMode="auto">
            <a:xfrm>
              <a:off x="8602663" y="774700"/>
              <a:ext cx="6350" cy="3079750"/>
            </a:xfrm>
            <a:prstGeom prst="line">
              <a:avLst/>
            </a:prstGeom>
            <a:noFill/>
            <a:ln w="28575">
              <a:solidFill>
                <a:schemeClr val="tx1"/>
              </a:solidFill>
              <a:round/>
              <a:headEnd type="triangle" w="med" len="med"/>
              <a:tailEnd/>
            </a:ln>
          </p:spPr>
          <p:txBody>
            <a:bodyPr wrap="none" anchor="ctr"/>
            <a:lstStyle/>
            <a:p>
              <a:endParaRPr lang="cs-CZ"/>
            </a:p>
          </p:txBody>
        </p:sp>
        <p:grpSp>
          <p:nvGrpSpPr>
            <p:cNvPr id="3" name="Group 98"/>
            <p:cNvGrpSpPr>
              <a:grpSpLocks/>
            </p:cNvGrpSpPr>
            <p:nvPr/>
          </p:nvGrpSpPr>
          <p:grpSpPr bwMode="auto">
            <a:xfrm>
              <a:off x="8507413" y="1096963"/>
              <a:ext cx="207962" cy="442912"/>
              <a:chOff x="3950" y="404"/>
              <a:chExt cx="131" cy="279"/>
            </a:xfrm>
          </p:grpSpPr>
          <p:sp>
            <p:nvSpPr>
              <p:cNvPr id="49280" name="AutoShape 99"/>
              <p:cNvSpPr>
                <a:spLocks noChangeArrowheads="1"/>
              </p:cNvSpPr>
              <p:nvPr/>
            </p:nvSpPr>
            <p:spPr bwMode="auto">
              <a:xfrm>
                <a:off x="3950" y="405"/>
                <a:ext cx="131" cy="278"/>
              </a:xfrm>
              <a:prstGeom prst="can">
                <a:avLst>
                  <a:gd name="adj" fmla="val 53053"/>
                </a:avLst>
              </a:prstGeom>
              <a:solidFill>
                <a:schemeClr val="accent1"/>
              </a:solidFill>
              <a:ln w="28575">
                <a:solidFill>
                  <a:schemeClr val="tx1"/>
                </a:solidFill>
                <a:round/>
                <a:headEnd/>
                <a:tailEnd/>
              </a:ln>
            </p:spPr>
            <p:txBody>
              <a:bodyPr wrap="none" anchor="ctr"/>
              <a:lstStyle/>
              <a:p>
                <a:endParaRPr lang="cs-CZ"/>
              </a:p>
            </p:txBody>
          </p:sp>
          <p:sp>
            <p:nvSpPr>
              <p:cNvPr id="49281" name="Line 100"/>
              <p:cNvSpPr>
                <a:spLocks noChangeShapeType="1"/>
              </p:cNvSpPr>
              <p:nvPr/>
            </p:nvSpPr>
            <p:spPr bwMode="auto">
              <a:xfrm>
                <a:off x="4014" y="404"/>
                <a:ext cx="0" cy="76"/>
              </a:xfrm>
              <a:prstGeom prst="line">
                <a:avLst/>
              </a:prstGeom>
              <a:noFill/>
              <a:ln w="28575">
                <a:solidFill>
                  <a:schemeClr val="tx1"/>
                </a:solidFill>
                <a:round/>
                <a:headEnd/>
                <a:tailEnd/>
              </a:ln>
            </p:spPr>
            <p:txBody>
              <a:bodyPr wrap="none" anchor="ctr"/>
              <a:lstStyle/>
              <a:p>
                <a:endParaRPr lang="cs-CZ"/>
              </a:p>
            </p:txBody>
          </p:sp>
        </p:grpSp>
        <p:sp>
          <p:nvSpPr>
            <p:cNvPr id="49249" name="Line 101"/>
            <p:cNvSpPr>
              <a:spLocks noChangeShapeType="1"/>
            </p:cNvSpPr>
            <p:nvPr/>
          </p:nvSpPr>
          <p:spPr bwMode="auto">
            <a:xfrm flipH="1">
              <a:off x="8604250" y="4140200"/>
              <a:ext cx="3175" cy="1320800"/>
            </a:xfrm>
            <a:prstGeom prst="line">
              <a:avLst/>
            </a:prstGeom>
            <a:noFill/>
            <a:ln w="28575">
              <a:solidFill>
                <a:schemeClr val="tx1"/>
              </a:solidFill>
              <a:round/>
              <a:headEnd type="triangle" w="med" len="med"/>
              <a:tailEnd/>
            </a:ln>
          </p:spPr>
          <p:txBody>
            <a:bodyPr wrap="none" anchor="ctr"/>
            <a:lstStyle/>
            <a:p>
              <a:endParaRPr lang="cs-CZ"/>
            </a:p>
          </p:txBody>
        </p:sp>
        <p:sp>
          <p:nvSpPr>
            <p:cNvPr id="49250" name="Text Box 102"/>
            <p:cNvSpPr txBox="1">
              <a:spLocks noChangeArrowheads="1"/>
            </p:cNvSpPr>
            <p:nvPr/>
          </p:nvSpPr>
          <p:spPr bwMode="auto">
            <a:xfrm>
              <a:off x="8451850" y="3832225"/>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49251" name="Line 103"/>
            <p:cNvSpPr>
              <a:spLocks noChangeShapeType="1"/>
            </p:cNvSpPr>
            <p:nvPr/>
          </p:nvSpPr>
          <p:spPr bwMode="auto">
            <a:xfrm>
              <a:off x="8074025" y="3789363"/>
              <a:ext cx="6350" cy="1703387"/>
            </a:xfrm>
            <a:prstGeom prst="line">
              <a:avLst/>
            </a:prstGeom>
            <a:noFill/>
            <a:ln w="28575">
              <a:solidFill>
                <a:schemeClr val="tx1"/>
              </a:solidFill>
              <a:round/>
              <a:headEnd/>
              <a:tailEnd type="triangle" w="med" len="med"/>
            </a:ln>
          </p:spPr>
          <p:txBody>
            <a:bodyPr wrap="none" anchor="ctr"/>
            <a:lstStyle/>
            <a:p>
              <a:endParaRPr lang="cs-CZ"/>
            </a:p>
          </p:txBody>
        </p:sp>
        <p:sp>
          <p:nvSpPr>
            <p:cNvPr id="49252" name="Text Box 104"/>
            <p:cNvSpPr txBox="1">
              <a:spLocks noChangeArrowheads="1"/>
            </p:cNvSpPr>
            <p:nvPr/>
          </p:nvSpPr>
          <p:spPr bwMode="auto">
            <a:xfrm>
              <a:off x="8388350" y="46990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49253" name="Text Box 105"/>
            <p:cNvSpPr txBox="1">
              <a:spLocks noChangeArrowheads="1"/>
            </p:cNvSpPr>
            <p:nvPr/>
          </p:nvSpPr>
          <p:spPr bwMode="auto">
            <a:xfrm>
              <a:off x="7181850" y="481013"/>
              <a:ext cx="409575" cy="336550"/>
            </a:xfrm>
            <a:prstGeom prst="rect">
              <a:avLst/>
            </a:prstGeom>
            <a:noFill/>
            <a:ln w="12700">
              <a:noFill/>
              <a:miter lim="800000"/>
              <a:headEnd/>
              <a:tailEnd/>
            </a:ln>
          </p:spPr>
          <p:txBody>
            <a:bodyPr wrap="none" anchor="ctr">
              <a:spAutoFit/>
            </a:bodyPr>
            <a:lstStyle/>
            <a:p>
              <a:pPr algn="ctr"/>
              <a:r>
                <a:rPr lang="cs-CZ" sz="1600"/>
                <a:t>H</a:t>
              </a:r>
              <a:r>
                <a:rPr lang="cs-CZ" sz="1600" baseline="50000"/>
                <a:t>+</a:t>
              </a:r>
              <a:endParaRPr lang="cs-CZ" sz="1600"/>
            </a:p>
          </p:txBody>
        </p:sp>
        <p:sp>
          <p:nvSpPr>
            <p:cNvPr id="49257" name="Text Box 109"/>
            <p:cNvSpPr txBox="1">
              <a:spLocks noChangeArrowheads="1"/>
            </p:cNvSpPr>
            <p:nvPr/>
          </p:nvSpPr>
          <p:spPr bwMode="auto">
            <a:xfrm>
              <a:off x="6403975" y="186809"/>
              <a:ext cx="2525713" cy="369332"/>
            </a:xfrm>
            <a:prstGeom prst="rect">
              <a:avLst/>
            </a:prstGeom>
            <a:noFill/>
            <a:ln w="12700">
              <a:noFill/>
              <a:miter lim="800000"/>
              <a:headEnd/>
              <a:tailEnd/>
            </a:ln>
          </p:spPr>
          <p:txBody>
            <a:bodyPr anchor="ctr">
              <a:spAutoFit/>
            </a:bodyPr>
            <a:lstStyle/>
            <a:p>
              <a:pPr algn="ctr"/>
              <a:r>
                <a:rPr lang="cs-CZ" dirty="0">
                  <a:latin typeface="Symbol" pitchFamily="18" charset="2"/>
                </a:rPr>
                <a:t>b</a:t>
              </a:r>
              <a:r>
                <a:rPr lang="cs-CZ" b="1" i="1" dirty="0">
                  <a:sym typeface="Symbol" pitchFamily="18" charset="2"/>
                </a:rPr>
                <a:t>-</a:t>
              </a:r>
              <a:r>
                <a:rPr lang="cs-CZ" b="1" i="1" dirty="0" err="1">
                  <a:sym typeface="Symbol" pitchFamily="18" charset="2"/>
                </a:rPr>
                <a:t>intercalar</a:t>
              </a:r>
              <a:r>
                <a:rPr lang="cs-CZ" b="1" i="1" dirty="0">
                  <a:sym typeface="Symbol" pitchFamily="18" charset="2"/>
                </a:rPr>
                <a:t> </a:t>
              </a:r>
              <a:r>
                <a:rPr lang="cs-CZ" b="1" i="1" dirty="0" err="1">
                  <a:sym typeface="Symbol" pitchFamily="18" charset="2"/>
                </a:rPr>
                <a:t>cells</a:t>
              </a:r>
              <a:endParaRPr lang="cs-CZ" sz="2400" b="1" i="1" dirty="0">
                <a:sym typeface="Symbol" pitchFamily="18" charset="2"/>
              </a:endParaRPr>
            </a:p>
          </p:txBody>
        </p:sp>
      </p:grpSp>
      <p:sp>
        <p:nvSpPr>
          <p:cNvPr id="49258" name="Text Box 110"/>
          <p:cNvSpPr txBox="1">
            <a:spLocks noChangeArrowheads="1"/>
          </p:cNvSpPr>
          <p:nvPr/>
        </p:nvSpPr>
        <p:spPr bwMode="auto">
          <a:xfrm>
            <a:off x="1421458" y="199509"/>
            <a:ext cx="1481432" cy="369332"/>
          </a:xfrm>
          <a:prstGeom prst="rect">
            <a:avLst/>
          </a:prstGeom>
          <a:noFill/>
          <a:ln w="12700">
            <a:noFill/>
            <a:miter lim="800000"/>
            <a:headEnd/>
            <a:tailEnd/>
          </a:ln>
        </p:spPr>
        <p:txBody>
          <a:bodyPr wrap="none" anchor="ctr">
            <a:spAutoFit/>
          </a:bodyPr>
          <a:lstStyle/>
          <a:p>
            <a:pPr algn="ctr"/>
            <a:r>
              <a:rPr lang="cs-CZ" b="1" i="1" dirty="0" err="1">
                <a:sym typeface="Symbol" pitchFamily="18" charset="2"/>
              </a:rPr>
              <a:t>Principal</a:t>
            </a:r>
            <a:r>
              <a:rPr lang="cs-CZ" b="1" i="1" dirty="0">
                <a:sym typeface="Symbol" pitchFamily="18" charset="2"/>
              </a:rPr>
              <a:t> </a:t>
            </a:r>
            <a:r>
              <a:rPr lang="cs-CZ" b="1" i="1" dirty="0" err="1">
                <a:sym typeface="Symbol" pitchFamily="18" charset="2"/>
              </a:rPr>
              <a:t>cells</a:t>
            </a:r>
            <a:endParaRPr lang="cs-CZ" sz="2400" dirty="0"/>
          </a:p>
        </p:txBody>
      </p:sp>
      <p:sp>
        <p:nvSpPr>
          <p:cNvPr id="49259" name="Text Box 111"/>
          <p:cNvSpPr txBox="1">
            <a:spLocks noChangeArrowheads="1"/>
          </p:cNvSpPr>
          <p:nvPr/>
        </p:nvSpPr>
        <p:spPr bwMode="auto">
          <a:xfrm>
            <a:off x="941388" y="5891213"/>
            <a:ext cx="979487" cy="457200"/>
          </a:xfrm>
          <a:prstGeom prst="rect">
            <a:avLst/>
          </a:prstGeom>
          <a:noFill/>
          <a:ln w="12700">
            <a:noFill/>
            <a:miter lim="800000"/>
            <a:headEnd/>
            <a:tailEnd/>
          </a:ln>
        </p:spPr>
        <p:txBody>
          <a:bodyPr wrap="none" anchor="ctr">
            <a:spAutoFit/>
          </a:bodyPr>
          <a:lstStyle/>
          <a:p>
            <a:pPr algn="ctr"/>
            <a:r>
              <a:rPr lang="cs-CZ" sz="2400" b="1" i="1" dirty="0">
                <a:sym typeface="Symbol" pitchFamily="18" charset="2"/>
              </a:rPr>
              <a:t>lumen</a:t>
            </a:r>
            <a:endParaRPr lang="cs-CZ" sz="2400" dirty="0"/>
          </a:p>
        </p:txBody>
      </p:sp>
      <p:sp>
        <p:nvSpPr>
          <p:cNvPr id="27760" name="Freeform 112"/>
          <p:cNvSpPr>
            <a:spLocks/>
          </p:cNvSpPr>
          <p:nvPr/>
        </p:nvSpPr>
        <p:spPr bwMode="auto">
          <a:xfrm flipH="1">
            <a:off x="1281113" y="2473325"/>
            <a:ext cx="279400" cy="427038"/>
          </a:xfrm>
          <a:custGeom>
            <a:avLst/>
            <a:gdLst>
              <a:gd name="T0" fmla="*/ 40561965 w 291"/>
              <a:gd name="T1" fmla="*/ 12601587 h 269"/>
              <a:gd name="T2" fmla="*/ 261809332 w 291"/>
              <a:gd name="T3" fmla="*/ 12601587 h 269"/>
              <a:gd name="T4" fmla="*/ 258121445 w 291"/>
              <a:gd name="T5" fmla="*/ 115927320 h 269"/>
              <a:gd name="T6" fmla="*/ 67296036 w 291"/>
              <a:gd name="T7" fmla="*/ 128528904 h 269"/>
              <a:gd name="T8" fmla="*/ 198201152 w 291"/>
              <a:gd name="T9" fmla="*/ 403225388 h 269"/>
              <a:gd name="T10" fmla="*/ 62686403 w 291"/>
              <a:gd name="T11" fmla="*/ 609878448 h 269"/>
              <a:gd name="T12" fmla="*/ 263652795 w 291"/>
              <a:gd name="T13" fmla="*/ 609878448 h 269"/>
              <a:gd name="T14" fmla="*/ 268262413 w 291"/>
              <a:gd name="T15" fmla="*/ 677923510 h 269"/>
              <a:gd name="T16" fmla="*/ 0 w 291"/>
              <a:gd name="T17" fmla="*/ 660281609 h 269"/>
              <a:gd name="T18" fmla="*/ 0 w 291"/>
              <a:gd name="T19" fmla="*/ 0 h 269"/>
              <a:gd name="T20" fmla="*/ 40561965 w 291"/>
              <a:gd name="T21" fmla="*/ 12601587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1"/>
              <a:gd name="T34" fmla="*/ 0 h 269"/>
              <a:gd name="T35" fmla="*/ 291 w 291"/>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1" h="269">
                <a:moveTo>
                  <a:pt x="44" y="5"/>
                </a:moveTo>
                <a:lnTo>
                  <a:pt x="284" y="5"/>
                </a:lnTo>
                <a:lnTo>
                  <a:pt x="280" y="46"/>
                </a:lnTo>
                <a:lnTo>
                  <a:pt x="73" y="51"/>
                </a:lnTo>
                <a:lnTo>
                  <a:pt x="215" y="160"/>
                </a:lnTo>
                <a:lnTo>
                  <a:pt x="68" y="242"/>
                </a:lnTo>
                <a:lnTo>
                  <a:pt x="286" y="242"/>
                </a:lnTo>
                <a:lnTo>
                  <a:pt x="291" y="269"/>
                </a:lnTo>
                <a:lnTo>
                  <a:pt x="0" y="262"/>
                </a:lnTo>
                <a:lnTo>
                  <a:pt x="0" y="0"/>
                </a:lnTo>
                <a:lnTo>
                  <a:pt x="44" y="5"/>
                </a:lnTo>
                <a:close/>
              </a:path>
            </a:pathLst>
          </a:custGeom>
          <a:solidFill>
            <a:srgbClr val="FF3300"/>
          </a:solidFill>
          <a:ln w="28575" cap="flat" cmpd="sng">
            <a:solidFill>
              <a:schemeClr val="tx1"/>
            </a:solidFill>
            <a:prstDash val="solid"/>
            <a:round/>
            <a:headEnd/>
            <a:tailEnd/>
          </a:ln>
        </p:spPr>
        <p:txBody>
          <a:bodyPr wrap="none" anchor="ctr"/>
          <a:lstStyle/>
          <a:p>
            <a:endParaRPr lang="cs-CZ"/>
          </a:p>
        </p:txBody>
      </p:sp>
      <p:sp>
        <p:nvSpPr>
          <p:cNvPr id="49261" name="Freeform 113"/>
          <p:cNvSpPr>
            <a:spLocks/>
          </p:cNvSpPr>
          <p:nvPr/>
        </p:nvSpPr>
        <p:spPr bwMode="auto">
          <a:xfrm flipH="1">
            <a:off x="514350" y="1228725"/>
            <a:ext cx="228600" cy="303213"/>
          </a:xfrm>
          <a:custGeom>
            <a:avLst/>
            <a:gdLst>
              <a:gd name="T0" fmla="*/ 194267474 w 269"/>
              <a:gd name="T1" fmla="*/ 22682236 h 191"/>
              <a:gd name="T2" fmla="*/ 3610860 w 269"/>
              <a:gd name="T3" fmla="*/ 0 h 191"/>
              <a:gd name="T4" fmla="*/ 106161308 w 269"/>
              <a:gd name="T5" fmla="*/ 274698289 h 191"/>
              <a:gd name="T6" fmla="*/ 0 w 269"/>
              <a:gd name="T7" fmla="*/ 481351476 h 191"/>
              <a:gd name="T8" fmla="*/ 182712557 w 269"/>
              <a:gd name="T9" fmla="*/ 473790203 h 191"/>
              <a:gd name="T10" fmla="*/ 194267474 w 269"/>
              <a:gd name="T11" fmla="*/ 22682236 h 191"/>
              <a:gd name="T12" fmla="*/ 0 60000 65536"/>
              <a:gd name="T13" fmla="*/ 0 60000 65536"/>
              <a:gd name="T14" fmla="*/ 0 60000 65536"/>
              <a:gd name="T15" fmla="*/ 0 60000 65536"/>
              <a:gd name="T16" fmla="*/ 0 60000 65536"/>
              <a:gd name="T17" fmla="*/ 0 60000 65536"/>
              <a:gd name="T18" fmla="*/ 0 w 269"/>
              <a:gd name="T19" fmla="*/ 0 h 191"/>
              <a:gd name="T20" fmla="*/ 269 w 269"/>
              <a:gd name="T21" fmla="*/ 191 h 191"/>
            </a:gdLst>
            <a:ahLst/>
            <a:cxnLst>
              <a:cxn ang="T12">
                <a:pos x="T0" y="T1"/>
              </a:cxn>
              <a:cxn ang="T13">
                <a:pos x="T2" y="T3"/>
              </a:cxn>
              <a:cxn ang="T14">
                <a:pos x="T4" y="T5"/>
              </a:cxn>
              <a:cxn ang="T15">
                <a:pos x="T6" y="T7"/>
              </a:cxn>
              <a:cxn ang="T16">
                <a:pos x="T8" y="T9"/>
              </a:cxn>
              <a:cxn ang="T17">
                <a:pos x="T10" y="T11"/>
              </a:cxn>
            </a:cxnLst>
            <a:rect l="T18" t="T19" r="T20" b="T21"/>
            <a:pathLst>
              <a:path w="269" h="191">
                <a:moveTo>
                  <a:pt x="269" y="9"/>
                </a:moveTo>
                <a:lnTo>
                  <a:pt x="5" y="0"/>
                </a:lnTo>
                <a:lnTo>
                  <a:pt x="147" y="109"/>
                </a:lnTo>
                <a:lnTo>
                  <a:pt x="0" y="191"/>
                </a:lnTo>
                <a:lnTo>
                  <a:pt x="253" y="188"/>
                </a:lnTo>
                <a:lnTo>
                  <a:pt x="269" y="9"/>
                </a:lnTo>
                <a:close/>
              </a:path>
            </a:pathLst>
          </a:custGeom>
          <a:solidFill>
            <a:srgbClr val="FF3300"/>
          </a:solidFill>
          <a:ln w="28575" cap="flat" cmpd="sng">
            <a:solidFill>
              <a:schemeClr val="tx1"/>
            </a:solidFill>
            <a:prstDash val="solid"/>
            <a:round/>
            <a:headEnd/>
            <a:tailEnd/>
          </a:ln>
        </p:spPr>
        <p:txBody>
          <a:bodyPr wrap="none" anchor="ctr"/>
          <a:lstStyle/>
          <a:p>
            <a:endParaRPr lang="cs-CZ"/>
          </a:p>
        </p:txBody>
      </p:sp>
      <p:sp>
        <p:nvSpPr>
          <p:cNvPr id="27762" name="Freeform 114"/>
          <p:cNvSpPr>
            <a:spLocks/>
          </p:cNvSpPr>
          <p:nvPr/>
        </p:nvSpPr>
        <p:spPr bwMode="auto">
          <a:xfrm flipH="1">
            <a:off x="3944938" y="2773363"/>
            <a:ext cx="279400" cy="427037"/>
          </a:xfrm>
          <a:custGeom>
            <a:avLst/>
            <a:gdLst>
              <a:gd name="T0" fmla="*/ 40561965 w 291"/>
              <a:gd name="T1" fmla="*/ 12599970 h 269"/>
              <a:gd name="T2" fmla="*/ 261809332 w 291"/>
              <a:gd name="T3" fmla="*/ 12599970 h 269"/>
              <a:gd name="T4" fmla="*/ 258121445 w 291"/>
              <a:gd name="T5" fmla="*/ 115927049 h 269"/>
              <a:gd name="T6" fmla="*/ 67296036 w 291"/>
              <a:gd name="T7" fmla="*/ 128527016 h 269"/>
              <a:gd name="T8" fmla="*/ 198201152 w 291"/>
              <a:gd name="T9" fmla="*/ 403224444 h 269"/>
              <a:gd name="T10" fmla="*/ 62686403 w 291"/>
              <a:gd name="T11" fmla="*/ 609875433 h 269"/>
              <a:gd name="T12" fmla="*/ 263652795 w 291"/>
              <a:gd name="T13" fmla="*/ 609875433 h 269"/>
              <a:gd name="T14" fmla="*/ 268262413 w 291"/>
              <a:gd name="T15" fmla="*/ 677920335 h 269"/>
              <a:gd name="T16" fmla="*/ 0 w 291"/>
              <a:gd name="T17" fmla="*/ 660280063 h 269"/>
              <a:gd name="T18" fmla="*/ 0 w 291"/>
              <a:gd name="T19" fmla="*/ 0 h 269"/>
              <a:gd name="T20" fmla="*/ 40561965 w 291"/>
              <a:gd name="T21" fmla="*/ 1259997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1"/>
              <a:gd name="T34" fmla="*/ 0 h 269"/>
              <a:gd name="T35" fmla="*/ 291 w 291"/>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1" h="269">
                <a:moveTo>
                  <a:pt x="44" y="5"/>
                </a:moveTo>
                <a:lnTo>
                  <a:pt x="284" y="5"/>
                </a:lnTo>
                <a:lnTo>
                  <a:pt x="280" y="46"/>
                </a:lnTo>
                <a:lnTo>
                  <a:pt x="73" y="51"/>
                </a:lnTo>
                <a:lnTo>
                  <a:pt x="215" y="160"/>
                </a:lnTo>
                <a:lnTo>
                  <a:pt x="68" y="242"/>
                </a:lnTo>
                <a:lnTo>
                  <a:pt x="286" y="242"/>
                </a:lnTo>
                <a:lnTo>
                  <a:pt x="291" y="269"/>
                </a:lnTo>
                <a:lnTo>
                  <a:pt x="0" y="262"/>
                </a:lnTo>
                <a:lnTo>
                  <a:pt x="0" y="0"/>
                </a:lnTo>
                <a:lnTo>
                  <a:pt x="44" y="5"/>
                </a:lnTo>
                <a:close/>
              </a:path>
            </a:pathLst>
          </a:custGeom>
          <a:solidFill>
            <a:srgbClr val="FF3300"/>
          </a:solidFill>
          <a:ln w="28575" cap="flat" cmpd="sng">
            <a:solidFill>
              <a:schemeClr val="tx1"/>
            </a:solidFill>
            <a:prstDash val="solid"/>
            <a:round/>
            <a:headEnd/>
            <a:tailEnd/>
          </a:ln>
        </p:spPr>
        <p:txBody>
          <a:bodyPr wrap="none" anchor="ctr"/>
          <a:lstStyle/>
          <a:p>
            <a:endParaRPr lang="cs-CZ"/>
          </a:p>
        </p:txBody>
      </p:sp>
      <p:sp>
        <p:nvSpPr>
          <p:cNvPr id="27763" name="Line 115"/>
          <p:cNvSpPr>
            <a:spLocks noChangeShapeType="1"/>
          </p:cNvSpPr>
          <p:nvPr/>
        </p:nvSpPr>
        <p:spPr bwMode="auto">
          <a:xfrm>
            <a:off x="1525588" y="2974975"/>
            <a:ext cx="838200" cy="1484313"/>
          </a:xfrm>
          <a:prstGeom prst="line">
            <a:avLst/>
          </a:prstGeom>
          <a:noFill/>
          <a:ln w="19050">
            <a:solidFill>
              <a:schemeClr val="tx1"/>
            </a:solidFill>
            <a:prstDash val="dash"/>
            <a:round/>
            <a:headEnd/>
            <a:tailEnd type="triangle" w="med" len="med"/>
          </a:ln>
        </p:spPr>
        <p:txBody>
          <a:bodyPr wrap="none" anchor="ctr"/>
          <a:lstStyle/>
          <a:p>
            <a:endParaRPr lang="cs-CZ"/>
          </a:p>
        </p:txBody>
      </p:sp>
      <p:sp>
        <p:nvSpPr>
          <p:cNvPr id="27764" name="Oval 116"/>
          <p:cNvSpPr>
            <a:spLocks noChangeArrowheads="1"/>
          </p:cNvSpPr>
          <p:nvPr/>
        </p:nvSpPr>
        <p:spPr bwMode="auto">
          <a:xfrm>
            <a:off x="4202113" y="4327525"/>
            <a:ext cx="225425" cy="234950"/>
          </a:xfrm>
          <a:prstGeom prst="ellipse">
            <a:avLst/>
          </a:prstGeom>
          <a:solidFill>
            <a:schemeClr val="bg1"/>
          </a:solidFill>
          <a:ln w="19050">
            <a:solidFill>
              <a:schemeClr val="tx1"/>
            </a:solidFill>
            <a:round/>
            <a:headEnd/>
            <a:tailEnd/>
          </a:ln>
        </p:spPr>
        <p:txBody>
          <a:bodyPr wrap="none" anchor="ctr"/>
          <a:lstStyle/>
          <a:p>
            <a:pPr algn="ctr"/>
            <a:r>
              <a:rPr lang="cs-CZ" b="1"/>
              <a:t>+</a:t>
            </a:r>
            <a:endParaRPr lang="cs-CZ" sz="2400"/>
          </a:p>
        </p:txBody>
      </p:sp>
      <p:sp>
        <p:nvSpPr>
          <p:cNvPr id="27765" name="Oval 117"/>
          <p:cNvSpPr>
            <a:spLocks noChangeArrowheads="1"/>
          </p:cNvSpPr>
          <p:nvPr/>
        </p:nvSpPr>
        <p:spPr bwMode="auto">
          <a:xfrm>
            <a:off x="1709738" y="4341813"/>
            <a:ext cx="225425" cy="234950"/>
          </a:xfrm>
          <a:prstGeom prst="ellipse">
            <a:avLst/>
          </a:prstGeom>
          <a:solidFill>
            <a:schemeClr val="bg1"/>
          </a:solidFill>
          <a:ln w="19050">
            <a:solidFill>
              <a:schemeClr val="tx1"/>
            </a:solidFill>
            <a:round/>
            <a:headEnd/>
            <a:tailEnd/>
          </a:ln>
        </p:spPr>
        <p:txBody>
          <a:bodyPr wrap="none" anchor="ctr"/>
          <a:lstStyle/>
          <a:p>
            <a:pPr algn="ctr"/>
            <a:r>
              <a:rPr lang="cs-CZ" b="1"/>
              <a:t>+</a:t>
            </a:r>
            <a:endParaRPr lang="cs-CZ" sz="2400"/>
          </a:p>
        </p:txBody>
      </p:sp>
      <p:sp>
        <p:nvSpPr>
          <p:cNvPr id="27766" name="Oval 118"/>
          <p:cNvSpPr>
            <a:spLocks noChangeArrowheads="1"/>
          </p:cNvSpPr>
          <p:nvPr/>
        </p:nvSpPr>
        <p:spPr bwMode="auto">
          <a:xfrm>
            <a:off x="2279650" y="4457700"/>
            <a:ext cx="225425" cy="234950"/>
          </a:xfrm>
          <a:prstGeom prst="ellipse">
            <a:avLst/>
          </a:prstGeom>
          <a:solidFill>
            <a:schemeClr val="bg1"/>
          </a:solidFill>
          <a:ln w="19050">
            <a:solidFill>
              <a:schemeClr val="tx1"/>
            </a:solidFill>
            <a:round/>
            <a:headEnd/>
            <a:tailEnd/>
          </a:ln>
        </p:spPr>
        <p:txBody>
          <a:bodyPr wrap="none" anchor="ctr"/>
          <a:lstStyle/>
          <a:p>
            <a:pPr algn="ctr"/>
            <a:r>
              <a:rPr lang="cs-CZ" b="1"/>
              <a:t>+</a:t>
            </a:r>
            <a:endParaRPr lang="cs-CZ" sz="2400"/>
          </a:p>
        </p:txBody>
      </p:sp>
      <p:sp>
        <p:nvSpPr>
          <p:cNvPr id="27767" name="Oval 119"/>
          <p:cNvSpPr>
            <a:spLocks noChangeArrowheads="1"/>
          </p:cNvSpPr>
          <p:nvPr/>
        </p:nvSpPr>
        <p:spPr bwMode="auto">
          <a:xfrm>
            <a:off x="2151063" y="1716088"/>
            <a:ext cx="225425" cy="234950"/>
          </a:xfrm>
          <a:prstGeom prst="ellipse">
            <a:avLst/>
          </a:prstGeom>
          <a:solidFill>
            <a:schemeClr val="bg1"/>
          </a:solidFill>
          <a:ln w="19050">
            <a:solidFill>
              <a:schemeClr val="tx1"/>
            </a:solidFill>
            <a:round/>
            <a:headEnd/>
            <a:tailEnd/>
          </a:ln>
        </p:spPr>
        <p:txBody>
          <a:bodyPr wrap="none" anchor="ctr"/>
          <a:lstStyle/>
          <a:p>
            <a:pPr algn="ctr"/>
            <a:r>
              <a:rPr lang="cs-CZ" b="1"/>
              <a:t>+</a:t>
            </a:r>
            <a:endParaRPr lang="cs-CZ" sz="2400"/>
          </a:p>
        </p:txBody>
      </p:sp>
      <p:sp>
        <p:nvSpPr>
          <p:cNvPr id="27768" name="Freeform 120"/>
          <p:cNvSpPr>
            <a:spLocks/>
          </p:cNvSpPr>
          <p:nvPr/>
        </p:nvSpPr>
        <p:spPr bwMode="auto">
          <a:xfrm>
            <a:off x="3101975" y="6694488"/>
            <a:ext cx="2395538" cy="1587"/>
          </a:xfrm>
          <a:custGeom>
            <a:avLst/>
            <a:gdLst>
              <a:gd name="T0" fmla="*/ 262096319 w 1509"/>
              <a:gd name="T1" fmla="*/ 0 h 1"/>
              <a:gd name="T2" fmla="*/ 0 w 1509"/>
              <a:gd name="T3" fmla="*/ 0 h 1"/>
              <a:gd name="T4" fmla="*/ 2147483647 w 1509"/>
              <a:gd name="T5" fmla="*/ 0 h 1"/>
              <a:gd name="T6" fmla="*/ 0 60000 65536"/>
              <a:gd name="T7" fmla="*/ 0 60000 65536"/>
              <a:gd name="T8" fmla="*/ 0 60000 65536"/>
              <a:gd name="T9" fmla="*/ 0 w 1509"/>
              <a:gd name="T10" fmla="*/ 0 h 1"/>
              <a:gd name="T11" fmla="*/ 1509 w 1509"/>
              <a:gd name="T12" fmla="*/ 1 h 1"/>
            </a:gdLst>
            <a:ahLst/>
            <a:cxnLst>
              <a:cxn ang="T6">
                <a:pos x="T0" y="T1"/>
              </a:cxn>
              <a:cxn ang="T7">
                <a:pos x="T2" y="T3"/>
              </a:cxn>
              <a:cxn ang="T8">
                <a:pos x="T4" y="T5"/>
              </a:cxn>
            </a:cxnLst>
            <a:rect l="T9" t="T10" r="T11" b="T12"/>
            <a:pathLst>
              <a:path w="1509" h="1">
                <a:moveTo>
                  <a:pt x="104" y="0"/>
                </a:moveTo>
                <a:lnTo>
                  <a:pt x="0" y="0"/>
                </a:lnTo>
                <a:lnTo>
                  <a:pt x="1509" y="0"/>
                </a:lnTo>
              </a:path>
            </a:pathLst>
          </a:custGeom>
          <a:noFill/>
          <a:ln w="28575">
            <a:solidFill>
              <a:schemeClr val="tx1"/>
            </a:solidFill>
            <a:round/>
            <a:headEnd/>
            <a:tailEnd type="triangle" w="med" len="med"/>
          </a:ln>
        </p:spPr>
        <p:txBody>
          <a:bodyPr wrap="none" anchor="ctr"/>
          <a:lstStyle/>
          <a:p>
            <a:endParaRPr lang="cs-CZ"/>
          </a:p>
        </p:txBody>
      </p:sp>
      <p:sp>
        <p:nvSpPr>
          <p:cNvPr id="27769" name="Text Box 121"/>
          <p:cNvSpPr txBox="1">
            <a:spLocks noChangeArrowheads="1"/>
          </p:cNvSpPr>
          <p:nvPr/>
        </p:nvSpPr>
        <p:spPr bwMode="auto">
          <a:xfrm>
            <a:off x="5657850" y="652145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49270" name="AutoShape 122"/>
          <p:cNvSpPr>
            <a:spLocks noChangeArrowheads="1"/>
          </p:cNvSpPr>
          <p:nvPr/>
        </p:nvSpPr>
        <p:spPr bwMode="auto">
          <a:xfrm>
            <a:off x="2886075" y="1249363"/>
            <a:ext cx="207963" cy="441325"/>
          </a:xfrm>
          <a:prstGeom prst="can">
            <a:avLst>
              <a:gd name="adj" fmla="val 53053"/>
            </a:avLst>
          </a:prstGeom>
          <a:solidFill>
            <a:schemeClr val="accent1"/>
          </a:solidFill>
          <a:ln w="28575">
            <a:solidFill>
              <a:schemeClr val="tx1"/>
            </a:solidFill>
            <a:round/>
            <a:headEnd/>
            <a:tailEnd/>
          </a:ln>
        </p:spPr>
        <p:txBody>
          <a:bodyPr wrap="none" anchor="ctr"/>
          <a:lstStyle/>
          <a:p>
            <a:endParaRPr lang="cs-CZ"/>
          </a:p>
        </p:txBody>
      </p:sp>
      <p:sp>
        <p:nvSpPr>
          <p:cNvPr id="49271" name="Freeform 123"/>
          <p:cNvSpPr>
            <a:spLocks/>
          </p:cNvSpPr>
          <p:nvPr/>
        </p:nvSpPr>
        <p:spPr bwMode="auto">
          <a:xfrm>
            <a:off x="2679700" y="1722438"/>
            <a:ext cx="323850" cy="1346200"/>
          </a:xfrm>
          <a:custGeom>
            <a:avLst/>
            <a:gdLst>
              <a:gd name="T0" fmla="*/ 458668499 w 204"/>
              <a:gd name="T1" fmla="*/ 0 h 848"/>
              <a:gd name="T2" fmla="*/ 438507255 w 204"/>
              <a:gd name="T3" fmla="*/ 1292840975 h 848"/>
              <a:gd name="T4" fmla="*/ 0 w 204"/>
              <a:gd name="T5" fmla="*/ 2137092678 h 848"/>
              <a:gd name="T6" fmla="*/ 0 60000 65536"/>
              <a:gd name="T7" fmla="*/ 0 60000 65536"/>
              <a:gd name="T8" fmla="*/ 0 60000 65536"/>
              <a:gd name="T9" fmla="*/ 0 w 204"/>
              <a:gd name="T10" fmla="*/ 0 h 848"/>
              <a:gd name="T11" fmla="*/ 204 w 204"/>
              <a:gd name="T12" fmla="*/ 848 h 848"/>
            </a:gdLst>
            <a:ahLst/>
            <a:cxnLst>
              <a:cxn ang="T6">
                <a:pos x="T0" y="T1"/>
              </a:cxn>
              <a:cxn ang="T7">
                <a:pos x="T2" y="T3"/>
              </a:cxn>
              <a:cxn ang="T8">
                <a:pos x="T4" y="T5"/>
              </a:cxn>
            </a:cxnLst>
            <a:rect l="T9" t="T10" r="T11" b="T12"/>
            <a:pathLst>
              <a:path w="204" h="848">
                <a:moveTo>
                  <a:pt x="182" y="0"/>
                </a:moveTo>
                <a:cubicBezTo>
                  <a:pt x="181" y="85"/>
                  <a:pt x="204" y="372"/>
                  <a:pt x="174" y="513"/>
                </a:cubicBezTo>
                <a:cubicBezTo>
                  <a:pt x="144" y="654"/>
                  <a:pt x="36" y="778"/>
                  <a:pt x="0" y="848"/>
                </a:cubicBezTo>
              </a:path>
            </a:pathLst>
          </a:custGeom>
          <a:noFill/>
          <a:ln w="28575">
            <a:solidFill>
              <a:schemeClr val="tx1"/>
            </a:solidFill>
            <a:round/>
            <a:headEnd type="triangle" w="med" len="med"/>
            <a:tailEnd/>
          </a:ln>
        </p:spPr>
        <p:txBody>
          <a:bodyPr wrap="none" anchor="ctr"/>
          <a:lstStyle/>
          <a:p>
            <a:endParaRPr lang="cs-CZ"/>
          </a:p>
        </p:txBody>
      </p:sp>
      <p:sp>
        <p:nvSpPr>
          <p:cNvPr id="49272" name="Freeform 124"/>
          <p:cNvSpPr>
            <a:spLocks/>
          </p:cNvSpPr>
          <p:nvPr/>
        </p:nvSpPr>
        <p:spPr bwMode="auto">
          <a:xfrm>
            <a:off x="2741613" y="763588"/>
            <a:ext cx="290512" cy="582612"/>
          </a:xfrm>
          <a:custGeom>
            <a:avLst/>
            <a:gdLst>
              <a:gd name="T0" fmla="*/ 0 w 183"/>
              <a:gd name="T1" fmla="*/ 0 h 367"/>
              <a:gd name="T2" fmla="*/ 393143666 w 183"/>
              <a:gd name="T3" fmla="*/ 274696010 h 367"/>
              <a:gd name="T4" fmla="*/ 408264573 w 183"/>
              <a:gd name="T5" fmla="*/ 924895845 h 367"/>
              <a:gd name="T6" fmla="*/ 0 60000 65536"/>
              <a:gd name="T7" fmla="*/ 0 60000 65536"/>
              <a:gd name="T8" fmla="*/ 0 60000 65536"/>
              <a:gd name="T9" fmla="*/ 0 w 183"/>
              <a:gd name="T10" fmla="*/ 0 h 367"/>
              <a:gd name="T11" fmla="*/ 183 w 183"/>
              <a:gd name="T12" fmla="*/ 367 h 367"/>
            </a:gdLst>
            <a:ahLst/>
            <a:cxnLst>
              <a:cxn ang="T6">
                <a:pos x="T0" y="T1"/>
              </a:cxn>
              <a:cxn ang="T7">
                <a:pos x="T2" y="T3"/>
              </a:cxn>
              <a:cxn ang="T8">
                <a:pos x="T4" y="T5"/>
              </a:cxn>
            </a:cxnLst>
            <a:rect l="T9" t="T10" r="T11" b="T12"/>
            <a:pathLst>
              <a:path w="183" h="367">
                <a:moveTo>
                  <a:pt x="0" y="0"/>
                </a:moveTo>
                <a:cubicBezTo>
                  <a:pt x="26" y="18"/>
                  <a:pt x="129" y="48"/>
                  <a:pt x="156" y="109"/>
                </a:cubicBezTo>
                <a:cubicBezTo>
                  <a:pt x="183" y="170"/>
                  <a:pt x="161" y="313"/>
                  <a:pt x="162" y="367"/>
                </a:cubicBezTo>
              </a:path>
            </a:pathLst>
          </a:custGeom>
          <a:noFill/>
          <a:ln w="28575">
            <a:solidFill>
              <a:schemeClr val="tx1"/>
            </a:solidFill>
            <a:round/>
            <a:headEnd type="triangle" w="med" len="med"/>
            <a:tailEnd/>
          </a:ln>
        </p:spPr>
        <p:txBody>
          <a:bodyPr wrap="none" anchor="ctr"/>
          <a:lstStyle/>
          <a:p>
            <a:endParaRPr lang="cs-CZ"/>
          </a:p>
        </p:txBody>
      </p:sp>
      <p:sp>
        <p:nvSpPr>
          <p:cNvPr id="27773" name="Oval 125"/>
          <p:cNvSpPr>
            <a:spLocks noChangeArrowheads="1"/>
          </p:cNvSpPr>
          <p:nvPr/>
        </p:nvSpPr>
        <p:spPr bwMode="auto">
          <a:xfrm>
            <a:off x="2759075" y="1485900"/>
            <a:ext cx="225425" cy="234950"/>
          </a:xfrm>
          <a:prstGeom prst="ellipse">
            <a:avLst/>
          </a:prstGeom>
          <a:solidFill>
            <a:schemeClr val="bg1"/>
          </a:solidFill>
          <a:ln w="19050">
            <a:solidFill>
              <a:schemeClr val="tx1"/>
            </a:solidFill>
            <a:round/>
            <a:headEnd/>
            <a:tailEnd/>
          </a:ln>
        </p:spPr>
        <p:txBody>
          <a:bodyPr wrap="none" anchor="ctr"/>
          <a:lstStyle/>
          <a:p>
            <a:pPr algn="ctr"/>
            <a:r>
              <a:rPr lang="cs-CZ" b="1"/>
              <a:t>+</a:t>
            </a:r>
            <a:endParaRPr lang="cs-CZ" sz="2400"/>
          </a:p>
        </p:txBody>
      </p:sp>
      <p:sp>
        <p:nvSpPr>
          <p:cNvPr id="27774" name="Freeform 126"/>
          <p:cNvSpPr>
            <a:spLocks/>
          </p:cNvSpPr>
          <p:nvPr/>
        </p:nvSpPr>
        <p:spPr bwMode="auto">
          <a:xfrm>
            <a:off x="1614488" y="1716088"/>
            <a:ext cx="1331912" cy="1128712"/>
          </a:xfrm>
          <a:custGeom>
            <a:avLst/>
            <a:gdLst>
              <a:gd name="T0" fmla="*/ 0 w 839"/>
              <a:gd name="T1" fmla="*/ 1522173575 h 711"/>
              <a:gd name="T2" fmla="*/ 1789310539 w 839"/>
              <a:gd name="T3" fmla="*/ 1537294501 h 711"/>
              <a:gd name="T4" fmla="*/ 1950600431 w 839"/>
              <a:gd name="T5" fmla="*/ 0 h 711"/>
              <a:gd name="T6" fmla="*/ 0 60000 65536"/>
              <a:gd name="T7" fmla="*/ 0 60000 65536"/>
              <a:gd name="T8" fmla="*/ 0 60000 65536"/>
              <a:gd name="T9" fmla="*/ 0 w 839"/>
              <a:gd name="T10" fmla="*/ 0 h 711"/>
              <a:gd name="T11" fmla="*/ 839 w 839"/>
              <a:gd name="T12" fmla="*/ 711 h 711"/>
            </a:gdLst>
            <a:ahLst/>
            <a:cxnLst>
              <a:cxn ang="T6">
                <a:pos x="T0" y="T1"/>
              </a:cxn>
              <a:cxn ang="T7">
                <a:pos x="T2" y="T3"/>
              </a:cxn>
              <a:cxn ang="T8">
                <a:pos x="T4" y="T5"/>
              </a:cxn>
            </a:cxnLst>
            <a:rect l="T9" t="T10" r="T11" b="T12"/>
            <a:pathLst>
              <a:path w="839" h="711">
                <a:moveTo>
                  <a:pt x="0" y="604"/>
                </a:moveTo>
                <a:cubicBezTo>
                  <a:pt x="118" y="605"/>
                  <a:pt x="581" y="711"/>
                  <a:pt x="710" y="610"/>
                </a:cubicBezTo>
                <a:cubicBezTo>
                  <a:pt x="839" y="509"/>
                  <a:pt x="761" y="127"/>
                  <a:pt x="774" y="0"/>
                </a:cubicBezTo>
              </a:path>
            </a:pathLst>
          </a:custGeom>
          <a:noFill/>
          <a:ln w="19050">
            <a:solidFill>
              <a:schemeClr val="tx1"/>
            </a:solidFill>
            <a:prstDash val="dash"/>
            <a:round/>
            <a:headEnd/>
            <a:tailEnd type="triangle" w="med" len="med"/>
          </a:ln>
        </p:spPr>
        <p:txBody>
          <a:bodyPr wrap="none" anchor="ctr"/>
          <a:lstStyle/>
          <a:p>
            <a:endParaRPr lang="cs-CZ"/>
          </a:p>
        </p:txBody>
      </p:sp>
      <p:sp>
        <p:nvSpPr>
          <p:cNvPr id="27778" name="Freeform 130"/>
          <p:cNvSpPr>
            <a:spLocks/>
          </p:cNvSpPr>
          <p:nvPr/>
        </p:nvSpPr>
        <p:spPr bwMode="auto">
          <a:xfrm>
            <a:off x="6137275" y="5746750"/>
            <a:ext cx="2424113" cy="1001713"/>
          </a:xfrm>
          <a:custGeom>
            <a:avLst/>
            <a:gdLst>
              <a:gd name="T0" fmla="*/ 0 w 1527"/>
              <a:gd name="T1" fmla="*/ 1509574954 h 631"/>
              <a:gd name="T2" fmla="*/ 2147483647 w 1527"/>
              <a:gd name="T3" fmla="*/ 1338204310 h 631"/>
              <a:gd name="T4" fmla="*/ 2147483647 w 1527"/>
              <a:gd name="T5" fmla="*/ 0 h 631"/>
              <a:gd name="T6" fmla="*/ 0 60000 65536"/>
              <a:gd name="T7" fmla="*/ 0 60000 65536"/>
              <a:gd name="T8" fmla="*/ 0 60000 65536"/>
              <a:gd name="T9" fmla="*/ 0 w 1527"/>
              <a:gd name="T10" fmla="*/ 0 h 631"/>
              <a:gd name="T11" fmla="*/ 1527 w 1527"/>
              <a:gd name="T12" fmla="*/ 631 h 631"/>
            </a:gdLst>
            <a:ahLst/>
            <a:cxnLst>
              <a:cxn ang="T6">
                <a:pos x="T0" y="T1"/>
              </a:cxn>
              <a:cxn ang="T7">
                <a:pos x="T2" y="T3"/>
              </a:cxn>
              <a:cxn ang="T8">
                <a:pos x="T4" y="T5"/>
              </a:cxn>
            </a:cxnLst>
            <a:rect l="T9" t="T10" r="T11" b="T12"/>
            <a:pathLst>
              <a:path w="1527" h="631">
                <a:moveTo>
                  <a:pt x="0" y="599"/>
                </a:moveTo>
                <a:cubicBezTo>
                  <a:pt x="164" y="588"/>
                  <a:pt x="731" y="631"/>
                  <a:pt x="985" y="531"/>
                </a:cubicBezTo>
                <a:cubicBezTo>
                  <a:pt x="1239" y="431"/>
                  <a:pt x="1414" y="111"/>
                  <a:pt x="1527" y="0"/>
                </a:cubicBezTo>
              </a:path>
            </a:pathLst>
          </a:custGeom>
          <a:noFill/>
          <a:ln w="28575">
            <a:solidFill>
              <a:schemeClr val="tx1"/>
            </a:solidFill>
            <a:round/>
            <a:headEnd/>
            <a:tailEnd type="triangle" w="med" len="med"/>
          </a:ln>
        </p:spPr>
        <p:txBody>
          <a:bodyPr wrap="none" anchor="ctr"/>
          <a:lstStyle/>
          <a:p>
            <a:endParaRPr lang="cs-CZ"/>
          </a:p>
        </p:txBody>
      </p:sp>
      <p:sp>
        <p:nvSpPr>
          <p:cNvPr id="27779" name="Freeform 131"/>
          <p:cNvSpPr>
            <a:spLocks/>
          </p:cNvSpPr>
          <p:nvPr/>
        </p:nvSpPr>
        <p:spPr bwMode="auto">
          <a:xfrm>
            <a:off x="8101013" y="5734050"/>
            <a:ext cx="863600" cy="720725"/>
          </a:xfrm>
          <a:custGeom>
            <a:avLst/>
            <a:gdLst>
              <a:gd name="T0" fmla="*/ 0 w 544"/>
              <a:gd name="T1" fmla="*/ 0 h 454"/>
              <a:gd name="T2" fmla="*/ 375502418 w 544"/>
              <a:gd name="T3" fmla="*/ 972780448 h 454"/>
              <a:gd name="T4" fmla="*/ 1370964782 w 544"/>
              <a:gd name="T5" fmla="*/ 1028223870 h 454"/>
              <a:gd name="T6" fmla="*/ 0 60000 65536"/>
              <a:gd name="T7" fmla="*/ 0 60000 65536"/>
              <a:gd name="T8" fmla="*/ 0 60000 65536"/>
              <a:gd name="T9" fmla="*/ 0 w 544"/>
              <a:gd name="T10" fmla="*/ 0 h 454"/>
              <a:gd name="T11" fmla="*/ 544 w 544"/>
              <a:gd name="T12" fmla="*/ 454 h 454"/>
            </a:gdLst>
            <a:ahLst/>
            <a:cxnLst>
              <a:cxn ang="T6">
                <a:pos x="T0" y="T1"/>
              </a:cxn>
              <a:cxn ang="T7">
                <a:pos x="T2" y="T3"/>
              </a:cxn>
              <a:cxn ang="T8">
                <a:pos x="T4" y="T5"/>
              </a:cxn>
            </a:cxnLst>
            <a:rect l="T9" t="T10" r="T11" b="T12"/>
            <a:pathLst>
              <a:path w="544" h="454">
                <a:moveTo>
                  <a:pt x="0" y="0"/>
                </a:moveTo>
                <a:cubicBezTo>
                  <a:pt x="25" y="64"/>
                  <a:pt x="58" y="318"/>
                  <a:pt x="149" y="386"/>
                </a:cubicBezTo>
                <a:cubicBezTo>
                  <a:pt x="240" y="454"/>
                  <a:pt x="462" y="404"/>
                  <a:pt x="544" y="408"/>
                </a:cubicBezTo>
              </a:path>
            </a:pathLst>
          </a:custGeom>
          <a:noFill/>
          <a:ln w="28575" cmpd="sng">
            <a:solidFill>
              <a:schemeClr val="tx1"/>
            </a:solidFill>
            <a:round/>
            <a:headEnd type="none" w="med" len="med"/>
            <a:tailEnd type="triangle" w="med" len="med"/>
          </a:ln>
        </p:spPr>
        <p:txBody>
          <a:bodyPr/>
          <a:lstStyle/>
          <a:p>
            <a:endParaRPr lang="cs-CZ"/>
          </a:p>
        </p:txBody>
      </p:sp>
      <p:cxnSp>
        <p:nvCxnSpPr>
          <p:cNvPr id="133" name="Přímá spojovací šipka 132"/>
          <p:cNvCxnSpPr>
            <a:stCxn id="49216" idx="0"/>
            <a:endCxn id="136" idx="5"/>
          </p:cNvCxnSpPr>
          <p:nvPr/>
        </p:nvCxnSpPr>
        <p:spPr>
          <a:xfrm flipH="1" flipV="1">
            <a:off x="3820284" y="5269572"/>
            <a:ext cx="156404" cy="337478"/>
          </a:xfrm>
          <a:prstGeom prst="straightConnector1">
            <a:avLst/>
          </a:prstGeom>
          <a:ln>
            <a:prstDash val="dash"/>
            <a:tailEnd type="arrow"/>
          </a:ln>
        </p:spPr>
        <p:style>
          <a:lnRef idx="1">
            <a:schemeClr val="accent1"/>
          </a:lnRef>
          <a:fillRef idx="0">
            <a:schemeClr val="accent1"/>
          </a:fillRef>
          <a:effectRef idx="0">
            <a:schemeClr val="accent1"/>
          </a:effectRef>
          <a:fontRef idx="minor">
            <a:schemeClr val="tx1"/>
          </a:fontRef>
        </p:style>
      </p:cxnSp>
      <p:sp>
        <p:nvSpPr>
          <p:cNvPr id="136" name="Elipsa 135"/>
          <p:cNvSpPr/>
          <p:nvPr/>
        </p:nvSpPr>
        <p:spPr>
          <a:xfrm>
            <a:off x="3635896" y="5085184"/>
            <a:ext cx="216024" cy="216024"/>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algn="ctr"/>
            <a:r>
              <a:rPr lang="cs-CZ" dirty="0"/>
              <a:t>-</a:t>
            </a:r>
          </a:p>
        </p:txBody>
      </p:sp>
      <p:cxnSp>
        <p:nvCxnSpPr>
          <p:cNvPr id="140" name="Přímá spojovací šipka 139"/>
          <p:cNvCxnSpPr>
            <a:stCxn id="49216" idx="0"/>
            <a:endCxn id="141" idx="5"/>
          </p:cNvCxnSpPr>
          <p:nvPr/>
        </p:nvCxnSpPr>
        <p:spPr>
          <a:xfrm flipH="1" flipV="1">
            <a:off x="2884180" y="5197564"/>
            <a:ext cx="1092508" cy="409486"/>
          </a:xfrm>
          <a:prstGeom prst="straightConnector1">
            <a:avLst/>
          </a:prstGeom>
          <a:ln>
            <a:prstDash val="dash"/>
            <a:tailEnd type="arrow"/>
          </a:ln>
        </p:spPr>
        <p:style>
          <a:lnRef idx="1">
            <a:schemeClr val="accent1"/>
          </a:lnRef>
          <a:fillRef idx="0">
            <a:schemeClr val="accent1"/>
          </a:fillRef>
          <a:effectRef idx="0">
            <a:schemeClr val="accent1"/>
          </a:effectRef>
          <a:fontRef idx="minor">
            <a:schemeClr val="tx1"/>
          </a:fontRef>
        </p:style>
      </p:cxnSp>
      <p:sp>
        <p:nvSpPr>
          <p:cNvPr id="141" name="Elipsa 140"/>
          <p:cNvSpPr/>
          <p:nvPr/>
        </p:nvSpPr>
        <p:spPr>
          <a:xfrm>
            <a:off x="2699792" y="5013176"/>
            <a:ext cx="216024" cy="216024"/>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algn="ctr"/>
            <a:r>
              <a:rPr lang="cs-CZ" dirty="0"/>
              <a:t>+</a:t>
            </a:r>
          </a:p>
        </p:txBody>
      </p:sp>
      <p:cxnSp>
        <p:nvCxnSpPr>
          <p:cNvPr id="150" name="Přímá spojovací šipka 149"/>
          <p:cNvCxnSpPr/>
          <p:nvPr/>
        </p:nvCxnSpPr>
        <p:spPr>
          <a:xfrm flipH="1" flipV="1">
            <a:off x="2843808" y="5805264"/>
            <a:ext cx="74921" cy="747822"/>
          </a:xfrm>
          <a:prstGeom prst="straightConnector1">
            <a:avLst/>
          </a:prstGeom>
          <a:ln>
            <a:prstDash val="dash"/>
            <a:tailEnd type="arrow"/>
          </a:ln>
        </p:spPr>
        <p:style>
          <a:lnRef idx="1">
            <a:schemeClr val="accent1"/>
          </a:lnRef>
          <a:fillRef idx="0">
            <a:schemeClr val="accent1"/>
          </a:fillRef>
          <a:effectRef idx="0">
            <a:schemeClr val="accent1"/>
          </a:effectRef>
          <a:fontRef idx="minor">
            <a:schemeClr val="tx1"/>
          </a:fontRef>
        </p:style>
      </p:cxnSp>
      <p:sp>
        <p:nvSpPr>
          <p:cNvPr id="151" name="Elipsa 150"/>
          <p:cNvSpPr/>
          <p:nvPr/>
        </p:nvSpPr>
        <p:spPr>
          <a:xfrm>
            <a:off x="2731428" y="5548868"/>
            <a:ext cx="216024" cy="216024"/>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algn="ctr"/>
            <a:r>
              <a:rPr lang="cs-CZ" dirty="0"/>
              <a:t>-</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7760"/>
                                        </p:tgtEl>
                                        <p:attrNameLst>
                                          <p:attrName>style.visibility</p:attrName>
                                        </p:attrNameLst>
                                      </p:cBhvr>
                                      <p:to>
                                        <p:strVal val="visible"/>
                                      </p:to>
                                    </p:set>
                                    <p:animEffect transition="in" filter="checkerboard(across)">
                                      <p:cBhvr>
                                        <p:cTn id="7" dur="500"/>
                                        <p:tgtEl>
                                          <p:spTgt spid="27760"/>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7678"/>
                                        </p:tgtEl>
                                        <p:attrNameLst>
                                          <p:attrName>style.visibility</p:attrName>
                                        </p:attrNameLst>
                                      </p:cBhvr>
                                      <p:to>
                                        <p:strVal val="visible"/>
                                      </p:to>
                                    </p:set>
                                    <p:animEffect transition="in" filter="checkerboard(across)">
                                      <p:cBhvr>
                                        <p:cTn id="10" dur="500"/>
                                        <p:tgtEl>
                                          <p:spTgt spid="27678"/>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27679"/>
                                        </p:tgtEl>
                                        <p:attrNameLst>
                                          <p:attrName>style.visibility</p:attrName>
                                        </p:attrNameLst>
                                      </p:cBhvr>
                                      <p:to>
                                        <p:strVal val="visible"/>
                                      </p:to>
                                    </p:set>
                                    <p:animEffect transition="in" filter="checkerboard(across)">
                                      <p:cBhvr>
                                        <p:cTn id="15" dur="500"/>
                                        <p:tgtEl>
                                          <p:spTgt spid="27679"/>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27767"/>
                                        </p:tgtEl>
                                        <p:attrNameLst>
                                          <p:attrName>style.visibility</p:attrName>
                                        </p:attrNameLst>
                                      </p:cBhvr>
                                      <p:to>
                                        <p:strVal val="visible"/>
                                      </p:to>
                                    </p:set>
                                    <p:animEffect transition="in" filter="checkerboard(across)">
                                      <p:cBhvr>
                                        <p:cTn id="18" dur="500"/>
                                        <p:tgtEl>
                                          <p:spTgt spid="27767"/>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27765"/>
                                        </p:tgtEl>
                                        <p:attrNameLst>
                                          <p:attrName>style.visibility</p:attrName>
                                        </p:attrNameLst>
                                      </p:cBhvr>
                                      <p:to>
                                        <p:strVal val="visible"/>
                                      </p:to>
                                    </p:set>
                                    <p:animEffect transition="in" filter="checkerboard(across)">
                                      <p:cBhvr>
                                        <p:cTn id="23" dur="500"/>
                                        <p:tgtEl>
                                          <p:spTgt spid="27765"/>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27680"/>
                                        </p:tgtEl>
                                        <p:attrNameLst>
                                          <p:attrName>style.visibility</p:attrName>
                                        </p:attrNameLst>
                                      </p:cBhvr>
                                      <p:to>
                                        <p:strVal val="visible"/>
                                      </p:to>
                                    </p:set>
                                    <p:animEffect transition="in" filter="checkerboard(across)">
                                      <p:cBhvr>
                                        <p:cTn id="26" dur="500"/>
                                        <p:tgtEl>
                                          <p:spTgt spid="27680"/>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27667"/>
                                        </p:tgtEl>
                                        <p:attrNameLst>
                                          <p:attrName>style.visibility</p:attrName>
                                        </p:attrNameLst>
                                      </p:cBhvr>
                                      <p:to>
                                        <p:strVal val="visible"/>
                                      </p:to>
                                    </p:set>
                                    <p:animEffect transition="in" filter="checkerboard(across)">
                                      <p:cBhvr>
                                        <p:cTn id="29" dur="500"/>
                                        <p:tgtEl>
                                          <p:spTgt spid="27667"/>
                                        </p:tgtEl>
                                      </p:cBhvr>
                                    </p:animEffect>
                                  </p:childTnLst>
                                </p:cTn>
                              </p:par>
                            </p:childTnLst>
                          </p:cTn>
                        </p:par>
                      </p:childTnLst>
                    </p:cTn>
                  </p:par>
                  <p:par>
                    <p:cTn id="30" fill="hold">
                      <p:stCondLst>
                        <p:cond delay="indefinite"/>
                      </p:stCondLst>
                      <p:childTnLst>
                        <p:par>
                          <p:cTn id="31" fill="hold">
                            <p:stCondLst>
                              <p:cond delay="0"/>
                            </p:stCondLst>
                            <p:childTnLst>
                              <p:par>
                                <p:cTn id="32" presetID="5" presetClass="entr" presetSubtype="10" fill="hold" grpId="0" nodeType="clickEffect">
                                  <p:stCondLst>
                                    <p:cond delay="0"/>
                                  </p:stCondLst>
                                  <p:childTnLst>
                                    <p:set>
                                      <p:cBhvr>
                                        <p:cTn id="33" dur="1" fill="hold">
                                          <p:stCondLst>
                                            <p:cond delay="0"/>
                                          </p:stCondLst>
                                        </p:cTn>
                                        <p:tgtEl>
                                          <p:spTgt spid="27671"/>
                                        </p:tgtEl>
                                        <p:attrNameLst>
                                          <p:attrName>style.visibility</p:attrName>
                                        </p:attrNameLst>
                                      </p:cBhvr>
                                      <p:to>
                                        <p:strVal val="visible"/>
                                      </p:to>
                                    </p:set>
                                    <p:animEffect transition="in" filter="checkerboard(across)">
                                      <p:cBhvr>
                                        <p:cTn id="34" dur="500"/>
                                        <p:tgtEl>
                                          <p:spTgt spid="27671"/>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27665"/>
                                        </p:tgtEl>
                                        <p:attrNameLst>
                                          <p:attrName>style.visibility</p:attrName>
                                        </p:attrNameLst>
                                      </p:cBhvr>
                                      <p:to>
                                        <p:strVal val="visible"/>
                                      </p:to>
                                    </p:set>
                                    <p:animEffect transition="in" filter="checkerboard(across)">
                                      <p:cBhvr>
                                        <p:cTn id="37" dur="500"/>
                                        <p:tgtEl>
                                          <p:spTgt spid="27665"/>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27668"/>
                                        </p:tgtEl>
                                        <p:attrNameLst>
                                          <p:attrName>style.visibility</p:attrName>
                                        </p:attrNameLst>
                                      </p:cBhvr>
                                      <p:to>
                                        <p:strVal val="visible"/>
                                      </p:to>
                                    </p:set>
                                    <p:animEffect transition="in" filter="checkerboard(across)">
                                      <p:cBhvr>
                                        <p:cTn id="40" dur="500"/>
                                        <p:tgtEl>
                                          <p:spTgt spid="27668"/>
                                        </p:tgtEl>
                                      </p:cBhvr>
                                    </p:animEffect>
                                  </p:childTnLst>
                                </p:cTn>
                              </p:par>
                            </p:childTnLst>
                          </p:cTn>
                        </p:par>
                      </p:childTnLst>
                    </p:cTn>
                  </p:par>
                  <p:par>
                    <p:cTn id="41" fill="hold">
                      <p:stCondLst>
                        <p:cond delay="indefinite"/>
                      </p:stCondLst>
                      <p:childTnLst>
                        <p:par>
                          <p:cTn id="42" fill="hold">
                            <p:stCondLst>
                              <p:cond delay="0"/>
                            </p:stCondLst>
                            <p:childTnLst>
                              <p:par>
                                <p:cTn id="43" presetID="5" presetClass="entr" presetSubtype="10" fill="hold" grpId="0" nodeType="clickEffect">
                                  <p:stCondLst>
                                    <p:cond delay="0"/>
                                  </p:stCondLst>
                                  <p:childTnLst>
                                    <p:set>
                                      <p:cBhvr>
                                        <p:cTn id="44" dur="1" fill="hold">
                                          <p:stCondLst>
                                            <p:cond delay="0"/>
                                          </p:stCondLst>
                                        </p:cTn>
                                        <p:tgtEl>
                                          <p:spTgt spid="27673"/>
                                        </p:tgtEl>
                                        <p:attrNameLst>
                                          <p:attrName>style.visibility</p:attrName>
                                        </p:attrNameLst>
                                      </p:cBhvr>
                                      <p:to>
                                        <p:strVal val="visible"/>
                                      </p:to>
                                    </p:set>
                                    <p:animEffect transition="in" filter="checkerboard(across)">
                                      <p:cBhvr>
                                        <p:cTn id="45" dur="500"/>
                                        <p:tgtEl>
                                          <p:spTgt spid="27673"/>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27672"/>
                                        </p:tgtEl>
                                        <p:attrNameLst>
                                          <p:attrName>style.visibility</p:attrName>
                                        </p:attrNameLst>
                                      </p:cBhvr>
                                      <p:to>
                                        <p:strVal val="visible"/>
                                      </p:to>
                                    </p:set>
                                    <p:animEffect transition="in" filter="checkerboard(across)">
                                      <p:cBhvr>
                                        <p:cTn id="48" dur="500"/>
                                        <p:tgtEl>
                                          <p:spTgt spid="27672"/>
                                        </p:tgtEl>
                                      </p:cBhvr>
                                    </p:animEffect>
                                  </p:childTnLst>
                                </p:cTn>
                              </p:par>
                              <p:par>
                                <p:cTn id="49" presetID="5" presetClass="entr" presetSubtype="10" fill="hold" grpId="0" nodeType="withEffect">
                                  <p:stCondLst>
                                    <p:cond delay="0"/>
                                  </p:stCondLst>
                                  <p:childTnLst>
                                    <p:set>
                                      <p:cBhvr>
                                        <p:cTn id="50" dur="1" fill="hold">
                                          <p:stCondLst>
                                            <p:cond delay="0"/>
                                          </p:stCondLst>
                                        </p:cTn>
                                        <p:tgtEl>
                                          <p:spTgt spid="27674"/>
                                        </p:tgtEl>
                                        <p:attrNameLst>
                                          <p:attrName>style.visibility</p:attrName>
                                        </p:attrNameLst>
                                      </p:cBhvr>
                                      <p:to>
                                        <p:strVal val="visible"/>
                                      </p:to>
                                    </p:set>
                                    <p:animEffect transition="in" filter="checkerboard(across)">
                                      <p:cBhvr>
                                        <p:cTn id="51" dur="500"/>
                                        <p:tgtEl>
                                          <p:spTgt spid="27674"/>
                                        </p:tgtEl>
                                      </p:cBhvr>
                                    </p:animEffect>
                                  </p:childTnLst>
                                </p:cTn>
                              </p:par>
                            </p:childTnLst>
                          </p:cTn>
                        </p:par>
                      </p:childTnLst>
                    </p:cTn>
                  </p:par>
                  <p:par>
                    <p:cTn id="52" fill="hold">
                      <p:stCondLst>
                        <p:cond delay="indefinite"/>
                      </p:stCondLst>
                      <p:childTnLst>
                        <p:par>
                          <p:cTn id="53" fill="hold">
                            <p:stCondLst>
                              <p:cond delay="0"/>
                            </p:stCondLst>
                            <p:childTnLst>
                              <p:par>
                                <p:cTn id="54" presetID="5" presetClass="entr" presetSubtype="10" fill="hold" grpId="0" nodeType="clickEffect">
                                  <p:stCondLst>
                                    <p:cond delay="0"/>
                                  </p:stCondLst>
                                  <p:childTnLst>
                                    <p:set>
                                      <p:cBhvr>
                                        <p:cTn id="55" dur="1" fill="hold">
                                          <p:stCondLst>
                                            <p:cond delay="0"/>
                                          </p:stCondLst>
                                        </p:cTn>
                                        <p:tgtEl>
                                          <p:spTgt spid="27774"/>
                                        </p:tgtEl>
                                        <p:attrNameLst>
                                          <p:attrName>style.visibility</p:attrName>
                                        </p:attrNameLst>
                                      </p:cBhvr>
                                      <p:to>
                                        <p:strVal val="visible"/>
                                      </p:to>
                                    </p:set>
                                    <p:animEffect transition="in" filter="checkerboard(across)">
                                      <p:cBhvr>
                                        <p:cTn id="56" dur="500"/>
                                        <p:tgtEl>
                                          <p:spTgt spid="27774"/>
                                        </p:tgtEl>
                                      </p:cBhvr>
                                    </p:animEffect>
                                  </p:childTnLst>
                                </p:cTn>
                              </p:par>
                              <p:par>
                                <p:cTn id="57" presetID="5" presetClass="entr" presetSubtype="10" fill="hold" grpId="0" nodeType="withEffect">
                                  <p:stCondLst>
                                    <p:cond delay="0"/>
                                  </p:stCondLst>
                                  <p:childTnLst>
                                    <p:set>
                                      <p:cBhvr>
                                        <p:cTn id="58" dur="1" fill="hold">
                                          <p:stCondLst>
                                            <p:cond delay="0"/>
                                          </p:stCondLst>
                                        </p:cTn>
                                        <p:tgtEl>
                                          <p:spTgt spid="27669"/>
                                        </p:tgtEl>
                                        <p:attrNameLst>
                                          <p:attrName>style.visibility</p:attrName>
                                        </p:attrNameLst>
                                      </p:cBhvr>
                                      <p:to>
                                        <p:strVal val="visible"/>
                                      </p:to>
                                    </p:set>
                                    <p:animEffect transition="in" filter="checkerboard(across)">
                                      <p:cBhvr>
                                        <p:cTn id="59" dur="500"/>
                                        <p:tgtEl>
                                          <p:spTgt spid="27669"/>
                                        </p:tgtEl>
                                      </p:cBhvr>
                                    </p:animEffect>
                                  </p:childTnLst>
                                </p:cTn>
                              </p:par>
                              <p:par>
                                <p:cTn id="60" presetID="5" presetClass="entr" presetSubtype="10" fill="hold" grpId="0" nodeType="withEffect">
                                  <p:stCondLst>
                                    <p:cond delay="0"/>
                                  </p:stCondLst>
                                  <p:childTnLst>
                                    <p:set>
                                      <p:cBhvr>
                                        <p:cTn id="61" dur="1" fill="hold">
                                          <p:stCondLst>
                                            <p:cond delay="0"/>
                                          </p:stCondLst>
                                        </p:cTn>
                                        <p:tgtEl>
                                          <p:spTgt spid="27773"/>
                                        </p:tgtEl>
                                        <p:attrNameLst>
                                          <p:attrName>style.visibility</p:attrName>
                                        </p:attrNameLst>
                                      </p:cBhvr>
                                      <p:to>
                                        <p:strVal val="visible"/>
                                      </p:to>
                                    </p:set>
                                    <p:animEffect transition="in" filter="checkerboard(across)">
                                      <p:cBhvr>
                                        <p:cTn id="62" dur="500"/>
                                        <p:tgtEl>
                                          <p:spTgt spid="27773"/>
                                        </p:tgtEl>
                                      </p:cBhvr>
                                    </p:animEffect>
                                  </p:childTnLst>
                                </p:cTn>
                              </p:par>
                              <p:par>
                                <p:cTn id="63" presetID="5" presetClass="entr" presetSubtype="10" fill="hold" grpId="0" nodeType="withEffect">
                                  <p:stCondLst>
                                    <p:cond delay="0"/>
                                  </p:stCondLst>
                                  <p:childTnLst>
                                    <p:set>
                                      <p:cBhvr>
                                        <p:cTn id="64" dur="1" fill="hold">
                                          <p:stCondLst>
                                            <p:cond delay="0"/>
                                          </p:stCondLst>
                                        </p:cTn>
                                        <p:tgtEl>
                                          <p:spTgt spid="27766"/>
                                        </p:tgtEl>
                                        <p:attrNameLst>
                                          <p:attrName>style.visibility</p:attrName>
                                        </p:attrNameLst>
                                      </p:cBhvr>
                                      <p:to>
                                        <p:strVal val="visible"/>
                                      </p:to>
                                    </p:set>
                                    <p:animEffect transition="in" filter="checkerboard(across)">
                                      <p:cBhvr>
                                        <p:cTn id="65" dur="500"/>
                                        <p:tgtEl>
                                          <p:spTgt spid="27766"/>
                                        </p:tgtEl>
                                      </p:cBhvr>
                                    </p:animEffect>
                                  </p:childTnLst>
                                </p:cTn>
                              </p:par>
                              <p:par>
                                <p:cTn id="66" presetID="5" presetClass="entr" presetSubtype="10" fill="hold" grpId="0" nodeType="withEffect">
                                  <p:stCondLst>
                                    <p:cond delay="0"/>
                                  </p:stCondLst>
                                  <p:childTnLst>
                                    <p:set>
                                      <p:cBhvr>
                                        <p:cTn id="67" dur="1" fill="hold">
                                          <p:stCondLst>
                                            <p:cond delay="0"/>
                                          </p:stCondLst>
                                        </p:cTn>
                                        <p:tgtEl>
                                          <p:spTgt spid="27763"/>
                                        </p:tgtEl>
                                        <p:attrNameLst>
                                          <p:attrName>style.visibility</p:attrName>
                                        </p:attrNameLst>
                                      </p:cBhvr>
                                      <p:to>
                                        <p:strVal val="visible"/>
                                      </p:to>
                                    </p:set>
                                    <p:animEffect transition="in" filter="checkerboard(across)">
                                      <p:cBhvr>
                                        <p:cTn id="68" dur="500"/>
                                        <p:tgtEl>
                                          <p:spTgt spid="27763"/>
                                        </p:tgtEl>
                                      </p:cBhvr>
                                    </p:animEffect>
                                  </p:childTnLst>
                                </p:cTn>
                              </p:par>
                              <p:par>
                                <p:cTn id="69" presetID="5" presetClass="entr" presetSubtype="10" fill="hold" grpId="0" nodeType="withEffect">
                                  <p:stCondLst>
                                    <p:cond delay="0"/>
                                  </p:stCondLst>
                                  <p:childTnLst>
                                    <p:set>
                                      <p:cBhvr>
                                        <p:cTn id="70" dur="1" fill="hold">
                                          <p:stCondLst>
                                            <p:cond delay="0"/>
                                          </p:stCondLst>
                                        </p:cTn>
                                        <p:tgtEl>
                                          <p:spTgt spid="27666"/>
                                        </p:tgtEl>
                                        <p:attrNameLst>
                                          <p:attrName>style.visibility</p:attrName>
                                        </p:attrNameLst>
                                      </p:cBhvr>
                                      <p:to>
                                        <p:strVal val="visible"/>
                                      </p:to>
                                    </p:set>
                                    <p:animEffect transition="in" filter="checkerboard(across)">
                                      <p:cBhvr>
                                        <p:cTn id="71" dur="500"/>
                                        <p:tgtEl>
                                          <p:spTgt spid="27666"/>
                                        </p:tgtEl>
                                      </p:cBhvr>
                                    </p:animEffect>
                                  </p:childTnLst>
                                </p:cTn>
                              </p:par>
                              <p:par>
                                <p:cTn id="72" presetID="5" presetClass="entr" presetSubtype="10" fill="hold" grpId="0" nodeType="withEffect">
                                  <p:stCondLst>
                                    <p:cond delay="0"/>
                                  </p:stCondLst>
                                  <p:childTnLst>
                                    <p:set>
                                      <p:cBhvr>
                                        <p:cTn id="73" dur="1" fill="hold">
                                          <p:stCondLst>
                                            <p:cond delay="0"/>
                                          </p:stCondLst>
                                        </p:cTn>
                                        <p:tgtEl>
                                          <p:spTgt spid="27664"/>
                                        </p:tgtEl>
                                        <p:attrNameLst>
                                          <p:attrName>style.visibility</p:attrName>
                                        </p:attrNameLst>
                                      </p:cBhvr>
                                      <p:to>
                                        <p:strVal val="visible"/>
                                      </p:to>
                                    </p:set>
                                    <p:animEffect transition="in" filter="checkerboard(across)">
                                      <p:cBhvr>
                                        <p:cTn id="74" dur="500"/>
                                        <p:tgtEl>
                                          <p:spTgt spid="27664"/>
                                        </p:tgtEl>
                                      </p:cBhvr>
                                    </p:animEffect>
                                  </p:childTnLst>
                                </p:cTn>
                              </p:par>
                              <p:par>
                                <p:cTn id="75" presetID="5" presetClass="entr" presetSubtype="10" fill="hold" grpId="0" nodeType="withEffect">
                                  <p:stCondLst>
                                    <p:cond delay="0"/>
                                  </p:stCondLst>
                                  <p:childTnLst>
                                    <p:set>
                                      <p:cBhvr>
                                        <p:cTn id="76" dur="1" fill="hold">
                                          <p:stCondLst>
                                            <p:cond delay="0"/>
                                          </p:stCondLst>
                                        </p:cTn>
                                        <p:tgtEl>
                                          <p:spTgt spid="27670"/>
                                        </p:tgtEl>
                                        <p:attrNameLst>
                                          <p:attrName>style.visibility</p:attrName>
                                        </p:attrNameLst>
                                      </p:cBhvr>
                                      <p:to>
                                        <p:strVal val="visible"/>
                                      </p:to>
                                    </p:set>
                                    <p:animEffect transition="in" filter="checkerboard(across)">
                                      <p:cBhvr>
                                        <p:cTn id="77" dur="500"/>
                                        <p:tgtEl>
                                          <p:spTgt spid="27670"/>
                                        </p:tgtEl>
                                      </p:cBhvr>
                                    </p:animEffect>
                                  </p:childTnLst>
                                </p:cTn>
                              </p:par>
                            </p:childTnLst>
                          </p:cTn>
                        </p:par>
                      </p:childTnLst>
                    </p:cTn>
                  </p:par>
                  <p:par>
                    <p:cTn id="78" fill="hold">
                      <p:stCondLst>
                        <p:cond delay="indefinite"/>
                      </p:stCondLst>
                      <p:childTnLst>
                        <p:par>
                          <p:cTn id="79" fill="hold">
                            <p:stCondLst>
                              <p:cond delay="0"/>
                            </p:stCondLst>
                            <p:childTnLst>
                              <p:par>
                                <p:cTn id="80" presetID="5" presetClass="entr" presetSubtype="10" fill="hold" nodeType="clickEffect">
                                  <p:stCondLst>
                                    <p:cond delay="0"/>
                                  </p:stCondLst>
                                  <p:childTnLst>
                                    <p:set>
                                      <p:cBhvr>
                                        <p:cTn id="81" dur="1" fill="hold">
                                          <p:stCondLst>
                                            <p:cond delay="0"/>
                                          </p:stCondLst>
                                        </p:cTn>
                                        <p:tgtEl>
                                          <p:spTgt spid="150"/>
                                        </p:tgtEl>
                                        <p:attrNameLst>
                                          <p:attrName>style.visibility</p:attrName>
                                        </p:attrNameLst>
                                      </p:cBhvr>
                                      <p:to>
                                        <p:strVal val="visible"/>
                                      </p:to>
                                    </p:set>
                                    <p:animEffect transition="in" filter="checkerboard(across)">
                                      <p:cBhvr>
                                        <p:cTn id="82" dur="500"/>
                                        <p:tgtEl>
                                          <p:spTgt spid="150"/>
                                        </p:tgtEl>
                                      </p:cBhvr>
                                    </p:animEffect>
                                  </p:childTnLst>
                                </p:cTn>
                              </p:par>
                              <p:par>
                                <p:cTn id="83" presetID="5" presetClass="entr" presetSubtype="10" fill="hold" grpId="0" nodeType="withEffect">
                                  <p:stCondLst>
                                    <p:cond delay="0"/>
                                  </p:stCondLst>
                                  <p:childTnLst>
                                    <p:set>
                                      <p:cBhvr>
                                        <p:cTn id="84" dur="1" fill="hold">
                                          <p:stCondLst>
                                            <p:cond delay="0"/>
                                          </p:stCondLst>
                                        </p:cTn>
                                        <p:tgtEl>
                                          <p:spTgt spid="151"/>
                                        </p:tgtEl>
                                        <p:attrNameLst>
                                          <p:attrName>style.visibility</p:attrName>
                                        </p:attrNameLst>
                                      </p:cBhvr>
                                      <p:to>
                                        <p:strVal val="visible"/>
                                      </p:to>
                                    </p:set>
                                    <p:animEffect transition="in" filter="checkerboard(across)">
                                      <p:cBhvr>
                                        <p:cTn id="85" dur="500"/>
                                        <p:tgtEl>
                                          <p:spTgt spid="151"/>
                                        </p:tgtEl>
                                      </p:cBhvr>
                                    </p:animEffect>
                                  </p:childTnLst>
                                </p:cTn>
                              </p:par>
                            </p:childTnLst>
                          </p:cTn>
                        </p:par>
                      </p:childTnLst>
                    </p:cTn>
                  </p:par>
                  <p:par>
                    <p:cTn id="86" fill="hold">
                      <p:stCondLst>
                        <p:cond delay="indefinite"/>
                      </p:stCondLst>
                      <p:childTnLst>
                        <p:par>
                          <p:cTn id="87" fill="hold">
                            <p:stCondLst>
                              <p:cond delay="0"/>
                            </p:stCondLst>
                            <p:childTnLst>
                              <p:par>
                                <p:cTn id="88" presetID="5" presetClass="entr" presetSubtype="10" fill="hold" nodeType="clickEffect">
                                  <p:stCondLst>
                                    <p:cond delay="0"/>
                                  </p:stCondLst>
                                  <p:childTnLst>
                                    <p:set>
                                      <p:cBhvr>
                                        <p:cTn id="89" dur="1" fill="hold">
                                          <p:stCondLst>
                                            <p:cond delay="0"/>
                                          </p:stCondLst>
                                        </p:cTn>
                                        <p:tgtEl>
                                          <p:spTgt spid="144"/>
                                        </p:tgtEl>
                                        <p:attrNameLst>
                                          <p:attrName>style.visibility</p:attrName>
                                        </p:attrNameLst>
                                      </p:cBhvr>
                                      <p:to>
                                        <p:strVal val="visible"/>
                                      </p:to>
                                    </p:set>
                                    <p:animEffect transition="in" filter="checkerboard(across)">
                                      <p:cBhvr>
                                        <p:cTn id="90" dur="500"/>
                                        <p:tgtEl>
                                          <p:spTgt spid="144"/>
                                        </p:tgtEl>
                                      </p:cBhvr>
                                    </p:animEffect>
                                  </p:childTnLst>
                                </p:cTn>
                              </p:par>
                              <p:par>
                                <p:cTn id="91" presetID="5" presetClass="entr" presetSubtype="10" fill="hold" grpId="0" nodeType="withEffect">
                                  <p:stCondLst>
                                    <p:cond delay="0"/>
                                  </p:stCondLst>
                                  <p:childTnLst>
                                    <p:set>
                                      <p:cBhvr>
                                        <p:cTn id="92" dur="1" fill="hold">
                                          <p:stCondLst>
                                            <p:cond delay="0"/>
                                          </p:stCondLst>
                                        </p:cTn>
                                        <p:tgtEl>
                                          <p:spTgt spid="49190"/>
                                        </p:tgtEl>
                                        <p:attrNameLst>
                                          <p:attrName>style.visibility</p:attrName>
                                        </p:attrNameLst>
                                      </p:cBhvr>
                                      <p:to>
                                        <p:strVal val="visible"/>
                                      </p:to>
                                    </p:set>
                                    <p:animEffect transition="in" filter="checkerboard(across)">
                                      <p:cBhvr>
                                        <p:cTn id="93" dur="500"/>
                                        <p:tgtEl>
                                          <p:spTgt spid="49190"/>
                                        </p:tgtEl>
                                      </p:cBhvr>
                                    </p:animEffect>
                                  </p:childTnLst>
                                </p:cTn>
                              </p:par>
                              <p:par>
                                <p:cTn id="94" presetID="5" presetClass="entr" presetSubtype="10" fill="hold" grpId="0" nodeType="withEffect">
                                  <p:stCondLst>
                                    <p:cond delay="0"/>
                                  </p:stCondLst>
                                  <p:childTnLst>
                                    <p:set>
                                      <p:cBhvr>
                                        <p:cTn id="95" dur="1" fill="hold">
                                          <p:stCondLst>
                                            <p:cond delay="0"/>
                                          </p:stCondLst>
                                        </p:cTn>
                                        <p:tgtEl>
                                          <p:spTgt spid="49189"/>
                                        </p:tgtEl>
                                        <p:attrNameLst>
                                          <p:attrName>style.visibility</p:attrName>
                                        </p:attrNameLst>
                                      </p:cBhvr>
                                      <p:to>
                                        <p:strVal val="visible"/>
                                      </p:to>
                                    </p:set>
                                    <p:animEffect transition="in" filter="checkerboard(across)">
                                      <p:cBhvr>
                                        <p:cTn id="96" dur="500"/>
                                        <p:tgtEl>
                                          <p:spTgt spid="49189"/>
                                        </p:tgtEl>
                                      </p:cBhvr>
                                    </p:animEffect>
                                  </p:childTnLst>
                                </p:cTn>
                              </p:par>
                              <p:par>
                                <p:cTn id="97" presetID="5" presetClass="entr" presetSubtype="10" fill="hold" grpId="0" nodeType="withEffect">
                                  <p:stCondLst>
                                    <p:cond delay="0"/>
                                  </p:stCondLst>
                                  <p:childTnLst>
                                    <p:set>
                                      <p:cBhvr>
                                        <p:cTn id="98" dur="1" fill="hold">
                                          <p:stCondLst>
                                            <p:cond delay="0"/>
                                          </p:stCondLst>
                                        </p:cTn>
                                        <p:tgtEl>
                                          <p:spTgt spid="49188"/>
                                        </p:tgtEl>
                                        <p:attrNameLst>
                                          <p:attrName>style.visibility</p:attrName>
                                        </p:attrNameLst>
                                      </p:cBhvr>
                                      <p:to>
                                        <p:strVal val="visible"/>
                                      </p:to>
                                    </p:set>
                                    <p:animEffect transition="in" filter="checkerboard(across)">
                                      <p:cBhvr>
                                        <p:cTn id="99" dur="500"/>
                                        <p:tgtEl>
                                          <p:spTgt spid="49188"/>
                                        </p:tgtEl>
                                      </p:cBhvr>
                                    </p:animEffect>
                                  </p:childTnLst>
                                </p:cTn>
                              </p:par>
                            </p:childTnLst>
                          </p:cTn>
                        </p:par>
                      </p:childTnLst>
                    </p:cTn>
                  </p:par>
                  <p:par>
                    <p:cTn id="100" fill="hold">
                      <p:stCondLst>
                        <p:cond delay="indefinite"/>
                      </p:stCondLst>
                      <p:childTnLst>
                        <p:par>
                          <p:cTn id="101" fill="hold">
                            <p:stCondLst>
                              <p:cond delay="0"/>
                            </p:stCondLst>
                            <p:childTnLst>
                              <p:par>
                                <p:cTn id="102" presetID="5" presetClass="entr" presetSubtype="10" fill="hold" grpId="0" nodeType="clickEffect">
                                  <p:stCondLst>
                                    <p:cond delay="0"/>
                                  </p:stCondLst>
                                  <p:childTnLst>
                                    <p:set>
                                      <p:cBhvr>
                                        <p:cTn id="103" dur="1" fill="hold">
                                          <p:stCondLst>
                                            <p:cond delay="0"/>
                                          </p:stCondLst>
                                        </p:cTn>
                                        <p:tgtEl>
                                          <p:spTgt spid="27687"/>
                                        </p:tgtEl>
                                        <p:attrNameLst>
                                          <p:attrName>style.visibility</p:attrName>
                                        </p:attrNameLst>
                                      </p:cBhvr>
                                      <p:to>
                                        <p:strVal val="visible"/>
                                      </p:to>
                                    </p:set>
                                    <p:animEffect transition="in" filter="checkerboard(across)">
                                      <p:cBhvr>
                                        <p:cTn id="104" dur="500"/>
                                        <p:tgtEl>
                                          <p:spTgt spid="27687"/>
                                        </p:tgtEl>
                                      </p:cBhvr>
                                    </p:animEffect>
                                  </p:childTnLst>
                                </p:cTn>
                              </p:par>
                              <p:par>
                                <p:cTn id="105" presetID="5" presetClass="entr" presetSubtype="10" fill="hold" grpId="0" nodeType="withEffect">
                                  <p:stCondLst>
                                    <p:cond delay="0"/>
                                  </p:stCondLst>
                                  <p:childTnLst>
                                    <p:set>
                                      <p:cBhvr>
                                        <p:cTn id="106" dur="1" fill="hold">
                                          <p:stCondLst>
                                            <p:cond delay="0"/>
                                          </p:stCondLst>
                                        </p:cTn>
                                        <p:tgtEl>
                                          <p:spTgt spid="27762"/>
                                        </p:tgtEl>
                                        <p:attrNameLst>
                                          <p:attrName>style.visibility</p:attrName>
                                        </p:attrNameLst>
                                      </p:cBhvr>
                                      <p:to>
                                        <p:strVal val="visible"/>
                                      </p:to>
                                    </p:set>
                                    <p:animEffect transition="in" filter="checkerboard(across)">
                                      <p:cBhvr>
                                        <p:cTn id="107" dur="500"/>
                                        <p:tgtEl>
                                          <p:spTgt spid="27762"/>
                                        </p:tgtEl>
                                      </p:cBhvr>
                                    </p:animEffect>
                                  </p:childTnLst>
                                </p:cTn>
                              </p:par>
                              <p:par>
                                <p:cTn id="108" presetID="5" presetClass="entr" presetSubtype="10" fill="hold" grpId="0" nodeType="withEffect">
                                  <p:stCondLst>
                                    <p:cond delay="0"/>
                                  </p:stCondLst>
                                  <p:childTnLst>
                                    <p:set>
                                      <p:cBhvr>
                                        <p:cTn id="109" dur="1" fill="hold">
                                          <p:stCondLst>
                                            <p:cond delay="0"/>
                                          </p:stCondLst>
                                        </p:cTn>
                                        <p:tgtEl>
                                          <p:spTgt spid="27681"/>
                                        </p:tgtEl>
                                        <p:attrNameLst>
                                          <p:attrName>style.visibility</p:attrName>
                                        </p:attrNameLst>
                                      </p:cBhvr>
                                      <p:to>
                                        <p:strVal val="visible"/>
                                      </p:to>
                                    </p:set>
                                    <p:animEffect transition="in" filter="checkerboard(across)">
                                      <p:cBhvr>
                                        <p:cTn id="110" dur="500"/>
                                        <p:tgtEl>
                                          <p:spTgt spid="27681"/>
                                        </p:tgtEl>
                                      </p:cBhvr>
                                    </p:animEffect>
                                  </p:childTnLst>
                                </p:cTn>
                              </p:par>
                              <p:par>
                                <p:cTn id="111" presetID="5" presetClass="entr" presetSubtype="10" fill="hold" grpId="0" nodeType="withEffect">
                                  <p:stCondLst>
                                    <p:cond delay="0"/>
                                  </p:stCondLst>
                                  <p:childTnLst>
                                    <p:set>
                                      <p:cBhvr>
                                        <p:cTn id="112" dur="1" fill="hold">
                                          <p:stCondLst>
                                            <p:cond delay="0"/>
                                          </p:stCondLst>
                                        </p:cTn>
                                        <p:tgtEl>
                                          <p:spTgt spid="27764"/>
                                        </p:tgtEl>
                                        <p:attrNameLst>
                                          <p:attrName>style.visibility</p:attrName>
                                        </p:attrNameLst>
                                      </p:cBhvr>
                                      <p:to>
                                        <p:strVal val="visible"/>
                                      </p:to>
                                    </p:set>
                                    <p:animEffect transition="in" filter="checkerboard(across)">
                                      <p:cBhvr>
                                        <p:cTn id="113" dur="500"/>
                                        <p:tgtEl>
                                          <p:spTgt spid="27764"/>
                                        </p:tgtEl>
                                      </p:cBhvr>
                                    </p:animEffect>
                                  </p:childTnLst>
                                </p:cTn>
                              </p:par>
                            </p:childTnLst>
                          </p:cTn>
                        </p:par>
                      </p:childTnLst>
                    </p:cTn>
                  </p:par>
                  <p:par>
                    <p:cTn id="114" fill="hold">
                      <p:stCondLst>
                        <p:cond delay="indefinite"/>
                      </p:stCondLst>
                      <p:childTnLst>
                        <p:par>
                          <p:cTn id="115" fill="hold">
                            <p:stCondLst>
                              <p:cond delay="0"/>
                            </p:stCondLst>
                            <p:childTnLst>
                              <p:par>
                                <p:cTn id="116" presetID="5" presetClass="entr" presetSubtype="10" fill="hold" grpId="0" nodeType="clickEffect">
                                  <p:stCondLst>
                                    <p:cond delay="0"/>
                                  </p:stCondLst>
                                  <p:childTnLst>
                                    <p:set>
                                      <p:cBhvr>
                                        <p:cTn id="117" dur="1" fill="hold">
                                          <p:stCondLst>
                                            <p:cond delay="0"/>
                                          </p:stCondLst>
                                        </p:cTn>
                                        <p:tgtEl>
                                          <p:spTgt spid="49224"/>
                                        </p:tgtEl>
                                        <p:attrNameLst>
                                          <p:attrName>style.visibility</p:attrName>
                                        </p:attrNameLst>
                                      </p:cBhvr>
                                      <p:to>
                                        <p:strVal val="visible"/>
                                      </p:to>
                                    </p:set>
                                    <p:animEffect transition="in" filter="checkerboard(across)">
                                      <p:cBhvr>
                                        <p:cTn id="118" dur="500"/>
                                        <p:tgtEl>
                                          <p:spTgt spid="49224"/>
                                        </p:tgtEl>
                                      </p:cBhvr>
                                    </p:animEffect>
                                  </p:childTnLst>
                                </p:cTn>
                              </p:par>
                              <p:par>
                                <p:cTn id="119" presetID="5" presetClass="entr" presetSubtype="10" fill="hold" grpId="0" nodeType="withEffect">
                                  <p:stCondLst>
                                    <p:cond delay="0"/>
                                  </p:stCondLst>
                                  <p:childTnLst>
                                    <p:set>
                                      <p:cBhvr>
                                        <p:cTn id="120" dur="1" fill="hold">
                                          <p:stCondLst>
                                            <p:cond delay="0"/>
                                          </p:stCondLst>
                                        </p:cTn>
                                        <p:tgtEl>
                                          <p:spTgt spid="49223"/>
                                        </p:tgtEl>
                                        <p:attrNameLst>
                                          <p:attrName>style.visibility</p:attrName>
                                        </p:attrNameLst>
                                      </p:cBhvr>
                                      <p:to>
                                        <p:strVal val="visible"/>
                                      </p:to>
                                    </p:set>
                                    <p:animEffect transition="in" filter="checkerboard(across)">
                                      <p:cBhvr>
                                        <p:cTn id="121" dur="500"/>
                                        <p:tgtEl>
                                          <p:spTgt spid="49223"/>
                                        </p:tgtEl>
                                      </p:cBhvr>
                                    </p:animEffect>
                                  </p:childTnLst>
                                </p:cTn>
                              </p:par>
                              <p:par>
                                <p:cTn id="122" presetID="5" presetClass="entr" presetSubtype="10" fill="hold" grpId="0" nodeType="withEffect">
                                  <p:stCondLst>
                                    <p:cond delay="0"/>
                                  </p:stCondLst>
                                  <p:childTnLst>
                                    <p:set>
                                      <p:cBhvr>
                                        <p:cTn id="123" dur="1" fill="hold">
                                          <p:stCondLst>
                                            <p:cond delay="0"/>
                                          </p:stCondLst>
                                        </p:cTn>
                                        <p:tgtEl>
                                          <p:spTgt spid="49217"/>
                                        </p:tgtEl>
                                        <p:attrNameLst>
                                          <p:attrName>style.visibility</p:attrName>
                                        </p:attrNameLst>
                                      </p:cBhvr>
                                      <p:to>
                                        <p:strVal val="visible"/>
                                      </p:to>
                                    </p:set>
                                    <p:animEffect transition="in" filter="checkerboard(across)">
                                      <p:cBhvr>
                                        <p:cTn id="124" dur="500"/>
                                        <p:tgtEl>
                                          <p:spTgt spid="49217"/>
                                        </p:tgtEl>
                                      </p:cBhvr>
                                    </p:animEffect>
                                  </p:childTnLst>
                                </p:cTn>
                              </p:par>
                              <p:par>
                                <p:cTn id="125" presetID="5" presetClass="entr" presetSubtype="10" fill="hold" grpId="0" nodeType="withEffect">
                                  <p:stCondLst>
                                    <p:cond delay="0"/>
                                  </p:stCondLst>
                                  <p:childTnLst>
                                    <p:set>
                                      <p:cBhvr>
                                        <p:cTn id="126" dur="1" fill="hold">
                                          <p:stCondLst>
                                            <p:cond delay="0"/>
                                          </p:stCondLst>
                                        </p:cTn>
                                        <p:tgtEl>
                                          <p:spTgt spid="49216"/>
                                        </p:tgtEl>
                                        <p:attrNameLst>
                                          <p:attrName>style.visibility</p:attrName>
                                        </p:attrNameLst>
                                      </p:cBhvr>
                                      <p:to>
                                        <p:strVal val="visible"/>
                                      </p:to>
                                    </p:set>
                                    <p:animEffect transition="in" filter="checkerboard(across)">
                                      <p:cBhvr>
                                        <p:cTn id="127" dur="500"/>
                                        <p:tgtEl>
                                          <p:spTgt spid="49216"/>
                                        </p:tgtEl>
                                      </p:cBhvr>
                                    </p:animEffect>
                                  </p:childTnLst>
                                </p:cTn>
                              </p:par>
                            </p:childTnLst>
                          </p:cTn>
                        </p:par>
                      </p:childTnLst>
                    </p:cTn>
                  </p:par>
                  <p:par>
                    <p:cTn id="128" fill="hold">
                      <p:stCondLst>
                        <p:cond delay="indefinite"/>
                      </p:stCondLst>
                      <p:childTnLst>
                        <p:par>
                          <p:cTn id="129" fill="hold">
                            <p:stCondLst>
                              <p:cond delay="0"/>
                            </p:stCondLst>
                            <p:childTnLst>
                              <p:par>
                                <p:cTn id="130" presetID="5" presetClass="entr" presetSubtype="10" fill="hold" grpId="0" nodeType="clickEffect">
                                  <p:stCondLst>
                                    <p:cond delay="0"/>
                                  </p:stCondLst>
                                  <p:childTnLst>
                                    <p:set>
                                      <p:cBhvr>
                                        <p:cTn id="131" dur="1" fill="hold">
                                          <p:stCondLst>
                                            <p:cond delay="0"/>
                                          </p:stCondLst>
                                        </p:cTn>
                                        <p:tgtEl>
                                          <p:spTgt spid="141"/>
                                        </p:tgtEl>
                                        <p:attrNameLst>
                                          <p:attrName>style.visibility</p:attrName>
                                        </p:attrNameLst>
                                      </p:cBhvr>
                                      <p:to>
                                        <p:strVal val="visible"/>
                                      </p:to>
                                    </p:set>
                                    <p:animEffect transition="in" filter="checkerboard(across)">
                                      <p:cBhvr>
                                        <p:cTn id="132" dur="500"/>
                                        <p:tgtEl>
                                          <p:spTgt spid="141"/>
                                        </p:tgtEl>
                                      </p:cBhvr>
                                    </p:animEffect>
                                  </p:childTnLst>
                                </p:cTn>
                              </p:par>
                              <p:par>
                                <p:cTn id="133" presetID="5" presetClass="entr" presetSubtype="10" fill="hold" grpId="0" nodeType="withEffect">
                                  <p:stCondLst>
                                    <p:cond delay="0"/>
                                  </p:stCondLst>
                                  <p:childTnLst>
                                    <p:set>
                                      <p:cBhvr>
                                        <p:cTn id="134" dur="1" fill="hold">
                                          <p:stCondLst>
                                            <p:cond delay="0"/>
                                          </p:stCondLst>
                                        </p:cTn>
                                        <p:tgtEl>
                                          <p:spTgt spid="136"/>
                                        </p:tgtEl>
                                        <p:attrNameLst>
                                          <p:attrName>style.visibility</p:attrName>
                                        </p:attrNameLst>
                                      </p:cBhvr>
                                      <p:to>
                                        <p:strVal val="visible"/>
                                      </p:to>
                                    </p:set>
                                    <p:animEffect transition="in" filter="checkerboard(across)">
                                      <p:cBhvr>
                                        <p:cTn id="135" dur="500"/>
                                        <p:tgtEl>
                                          <p:spTgt spid="136"/>
                                        </p:tgtEl>
                                      </p:cBhvr>
                                    </p:animEffect>
                                  </p:childTnLst>
                                </p:cTn>
                              </p:par>
                              <p:par>
                                <p:cTn id="136" presetID="5" presetClass="entr" presetSubtype="10" fill="hold" nodeType="withEffect">
                                  <p:stCondLst>
                                    <p:cond delay="0"/>
                                  </p:stCondLst>
                                  <p:childTnLst>
                                    <p:set>
                                      <p:cBhvr>
                                        <p:cTn id="137" dur="1" fill="hold">
                                          <p:stCondLst>
                                            <p:cond delay="0"/>
                                          </p:stCondLst>
                                        </p:cTn>
                                        <p:tgtEl>
                                          <p:spTgt spid="133"/>
                                        </p:tgtEl>
                                        <p:attrNameLst>
                                          <p:attrName>style.visibility</p:attrName>
                                        </p:attrNameLst>
                                      </p:cBhvr>
                                      <p:to>
                                        <p:strVal val="visible"/>
                                      </p:to>
                                    </p:set>
                                    <p:animEffect transition="in" filter="checkerboard(across)">
                                      <p:cBhvr>
                                        <p:cTn id="138" dur="500"/>
                                        <p:tgtEl>
                                          <p:spTgt spid="133"/>
                                        </p:tgtEl>
                                      </p:cBhvr>
                                    </p:animEffect>
                                  </p:childTnLst>
                                </p:cTn>
                              </p:par>
                              <p:par>
                                <p:cTn id="139" presetID="5" presetClass="entr" presetSubtype="10" fill="hold" nodeType="withEffect">
                                  <p:stCondLst>
                                    <p:cond delay="0"/>
                                  </p:stCondLst>
                                  <p:childTnLst>
                                    <p:set>
                                      <p:cBhvr>
                                        <p:cTn id="140" dur="1" fill="hold">
                                          <p:stCondLst>
                                            <p:cond delay="0"/>
                                          </p:stCondLst>
                                        </p:cTn>
                                        <p:tgtEl>
                                          <p:spTgt spid="140"/>
                                        </p:tgtEl>
                                        <p:attrNameLst>
                                          <p:attrName>style.visibility</p:attrName>
                                        </p:attrNameLst>
                                      </p:cBhvr>
                                      <p:to>
                                        <p:strVal val="visible"/>
                                      </p:to>
                                    </p:set>
                                    <p:animEffect transition="in" filter="checkerboard(across)">
                                      <p:cBhvr>
                                        <p:cTn id="141" dur="500"/>
                                        <p:tgtEl>
                                          <p:spTgt spid="140"/>
                                        </p:tgtEl>
                                      </p:cBhvr>
                                    </p:animEffect>
                                  </p:childTnLst>
                                </p:cTn>
                              </p:par>
                            </p:childTnLst>
                          </p:cTn>
                        </p:par>
                      </p:childTnLst>
                    </p:cTn>
                  </p:par>
                  <p:par>
                    <p:cTn id="142" fill="hold">
                      <p:stCondLst>
                        <p:cond delay="indefinite"/>
                      </p:stCondLst>
                      <p:childTnLst>
                        <p:par>
                          <p:cTn id="143" fill="hold">
                            <p:stCondLst>
                              <p:cond delay="0"/>
                            </p:stCondLst>
                            <p:childTnLst>
                              <p:par>
                                <p:cTn id="144" presetID="5" presetClass="entr" presetSubtype="10" fill="hold" grpId="0" nodeType="clickEffect">
                                  <p:stCondLst>
                                    <p:cond delay="0"/>
                                  </p:stCondLst>
                                  <p:childTnLst>
                                    <p:set>
                                      <p:cBhvr>
                                        <p:cTn id="145" dur="1" fill="hold">
                                          <p:stCondLst>
                                            <p:cond delay="0"/>
                                          </p:stCondLst>
                                        </p:cTn>
                                        <p:tgtEl>
                                          <p:spTgt spid="49221"/>
                                        </p:tgtEl>
                                        <p:attrNameLst>
                                          <p:attrName>style.visibility</p:attrName>
                                        </p:attrNameLst>
                                      </p:cBhvr>
                                      <p:to>
                                        <p:strVal val="visible"/>
                                      </p:to>
                                    </p:set>
                                    <p:animEffect transition="in" filter="checkerboard(across)">
                                      <p:cBhvr>
                                        <p:cTn id="146" dur="500"/>
                                        <p:tgtEl>
                                          <p:spTgt spid="49221"/>
                                        </p:tgtEl>
                                      </p:cBhvr>
                                    </p:animEffect>
                                  </p:childTnLst>
                                </p:cTn>
                              </p:par>
                              <p:par>
                                <p:cTn id="147" presetID="5" presetClass="entr" presetSubtype="10" fill="hold" grpId="0" nodeType="withEffect">
                                  <p:stCondLst>
                                    <p:cond delay="0"/>
                                  </p:stCondLst>
                                  <p:childTnLst>
                                    <p:set>
                                      <p:cBhvr>
                                        <p:cTn id="148" dur="1" fill="hold">
                                          <p:stCondLst>
                                            <p:cond delay="0"/>
                                          </p:stCondLst>
                                        </p:cTn>
                                        <p:tgtEl>
                                          <p:spTgt spid="49219"/>
                                        </p:tgtEl>
                                        <p:attrNameLst>
                                          <p:attrName>style.visibility</p:attrName>
                                        </p:attrNameLst>
                                      </p:cBhvr>
                                      <p:to>
                                        <p:strVal val="visible"/>
                                      </p:to>
                                    </p:set>
                                    <p:animEffect transition="in" filter="checkerboard(across)">
                                      <p:cBhvr>
                                        <p:cTn id="149" dur="500"/>
                                        <p:tgtEl>
                                          <p:spTgt spid="49219"/>
                                        </p:tgtEl>
                                      </p:cBhvr>
                                    </p:animEffect>
                                  </p:childTnLst>
                                </p:cTn>
                              </p:par>
                              <p:par>
                                <p:cTn id="150" presetID="5" presetClass="entr" presetSubtype="10" fill="hold" grpId="0" nodeType="withEffect">
                                  <p:stCondLst>
                                    <p:cond delay="0"/>
                                  </p:stCondLst>
                                  <p:childTnLst>
                                    <p:set>
                                      <p:cBhvr>
                                        <p:cTn id="151" dur="1" fill="hold">
                                          <p:stCondLst>
                                            <p:cond delay="0"/>
                                          </p:stCondLst>
                                        </p:cTn>
                                        <p:tgtEl>
                                          <p:spTgt spid="49225"/>
                                        </p:tgtEl>
                                        <p:attrNameLst>
                                          <p:attrName>style.visibility</p:attrName>
                                        </p:attrNameLst>
                                      </p:cBhvr>
                                      <p:to>
                                        <p:strVal val="visible"/>
                                      </p:to>
                                    </p:set>
                                    <p:animEffect transition="in" filter="checkerboard(across)">
                                      <p:cBhvr>
                                        <p:cTn id="152" dur="500"/>
                                        <p:tgtEl>
                                          <p:spTgt spid="49225"/>
                                        </p:tgtEl>
                                      </p:cBhvr>
                                    </p:animEffect>
                                  </p:childTnLst>
                                </p:cTn>
                              </p:par>
                              <p:par>
                                <p:cTn id="153" presetID="5" presetClass="entr" presetSubtype="10" fill="hold" grpId="0" nodeType="withEffect">
                                  <p:stCondLst>
                                    <p:cond delay="0"/>
                                  </p:stCondLst>
                                  <p:childTnLst>
                                    <p:set>
                                      <p:cBhvr>
                                        <p:cTn id="154" dur="1" fill="hold">
                                          <p:stCondLst>
                                            <p:cond delay="0"/>
                                          </p:stCondLst>
                                        </p:cTn>
                                        <p:tgtEl>
                                          <p:spTgt spid="49218"/>
                                        </p:tgtEl>
                                        <p:attrNameLst>
                                          <p:attrName>style.visibility</p:attrName>
                                        </p:attrNameLst>
                                      </p:cBhvr>
                                      <p:to>
                                        <p:strVal val="visible"/>
                                      </p:to>
                                    </p:set>
                                    <p:animEffect transition="in" filter="checkerboard(across)">
                                      <p:cBhvr>
                                        <p:cTn id="155" dur="500"/>
                                        <p:tgtEl>
                                          <p:spTgt spid="49218"/>
                                        </p:tgtEl>
                                      </p:cBhvr>
                                    </p:animEffect>
                                  </p:childTnLst>
                                </p:cTn>
                              </p:par>
                              <p:par>
                                <p:cTn id="156" presetID="5" presetClass="entr" presetSubtype="10" fill="hold" grpId="0" nodeType="withEffect">
                                  <p:stCondLst>
                                    <p:cond delay="0"/>
                                  </p:stCondLst>
                                  <p:childTnLst>
                                    <p:set>
                                      <p:cBhvr>
                                        <p:cTn id="157" dur="1" fill="hold">
                                          <p:stCondLst>
                                            <p:cond delay="0"/>
                                          </p:stCondLst>
                                        </p:cTn>
                                        <p:tgtEl>
                                          <p:spTgt spid="49220"/>
                                        </p:tgtEl>
                                        <p:attrNameLst>
                                          <p:attrName>style.visibility</p:attrName>
                                        </p:attrNameLst>
                                      </p:cBhvr>
                                      <p:to>
                                        <p:strVal val="visible"/>
                                      </p:to>
                                    </p:set>
                                    <p:animEffect transition="in" filter="checkerboard(across)">
                                      <p:cBhvr>
                                        <p:cTn id="158" dur="500"/>
                                        <p:tgtEl>
                                          <p:spTgt spid="49220"/>
                                        </p:tgtEl>
                                      </p:cBhvr>
                                    </p:animEffect>
                                  </p:childTnLst>
                                </p:cTn>
                              </p:par>
                            </p:childTnLst>
                          </p:cTn>
                        </p:par>
                      </p:childTnLst>
                    </p:cTn>
                  </p:par>
                  <p:par>
                    <p:cTn id="159" fill="hold">
                      <p:stCondLst>
                        <p:cond delay="indefinite"/>
                      </p:stCondLst>
                      <p:childTnLst>
                        <p:par>
                          <p:cTn id="160" fill="hold">
                            <p:stCondLst>
                              <p:cond delay="0"/>
                            </p:stCondLst>
                            <p:childTnLst>
                              <p:par>
                                <p:cTn id="161" presetID="5" presetClass="entr" presetSubtype="10" fill="hold" grpId="0" nodeType="clickEffect">
                                  <p:stCondLst>
                                    <p:cond delay="0"/>
                                  </p:stCondLst>
                                  <p:childTnLst>
                                    <p:set>
                                      <p:cBhvr>
                                        <p:cTn id="162" dur="1" fill="hold">
                                          <p:stCondLst>
                                            <p:cond delay="0"/>
                                          </p:stCondLst>
                                        </p:cTn>
                                        <p:tgtEl>
                                          <p:spTgt spid="49214"/>
                                        </p:tgtEl>
                                        <p:attrNameLst>
                                          <p:attrName>style.visibility</p:attrName>
                                        </p:attrNameLst>
                                      </p:cBhvr>
                                      <p:to>
                                        <p:strVal val="visible"/>
                                      </p:to>
                                    </p:set>
                                    <p:animEffect transition="in" filter="checkerboard(across)">
                                      <p:cBhvr>
                                        <p:cTn id="163" dur="500"/>
                                        <p:tgtEl>
                                          <p:spTgt spid="49214"/>
                                        </p:tgtEl>
                                      </p:cBhvr>
                                    </p:animEffect>
                                  </p:childTnLst>
                                </p:cTn>
                              </p:par>
                              <p:par>
                                <p:cTn id="164" presetID="5" presetClass="entr" presetSubtype="10" fill="hold" grpId="0" nodeType="withEffect">
                                  <p:stCondLst>
                                    <p:cond delay="0"/>
                                  </p:stCondLst>
                                  <p:childTnLst>
                                    <p:set>
                                      <p:cBhvr>
                                        <p:cTn id="165" dur="1" fill="hold">
                                          <p:stCondLst>
                                            <p:cond delay="0"/>
                                          </p:stCondLst>
                                        </p:cTn>
                                        <p:tgtEl>
                                          <p:spTgt spid="49226"/>
                                        </p:tgtEl>
                                        <p:attrNameLst>
                                          <p:attrName>style.visibility</p:attrName>
                                        </p:attrNameLst>
                                      </p:cBhvr>
                                      <p:to>
                                        <p:strVal val="visible"/>
                                      </p:to>
                                    </p:set>
                                    <p:animEffect transition="in" filter="checkerboard(across)">
                                      <p:cBhvr>
                                        <p:cTn id="166" dur="500"/>
                                        <p:tgtEl>
                                          <p:spTgt spid="49226"/>
                                        </p:tgtEl>
                                      </p:cBhvr>
                                    </p:animEffect>
                                  </p:childTnLst>
                                </p:cTn>
                              </p:par>
                              <p:par>
                                <p:cTn id="167" presetID="5" presetClass="entr" presetSubtype="10" fill="hold" grpId="0" nodeType="withEffect">
                                  <p:stCondLst>
                                    <p:cond delay="0"/>
                                  </p:stCondLst>
                                  <p:childTnLst>
                                    <p:set>
                                      <p:cBhvr>
                                        <p:cTn id="168" dur="1" fill="hold">
                                          <p:stCondLst>
                                            <p:cond delay="0"/>
                                          </p:stCondLst>
                                        </p:cTn>
                                        <p:tgtEl>
                                          <p:spTgt spid="49222"/>
                                        </p:tgtEl>
                                        <p:attrNameLst>
                                          <p:attrName>style.visibility</p:attrName>
                                        </p:attrNameLst>
                                      </p:cBhvr>
                                      <p:to>
                                        <p:strVal val="visible"/>
                                      </p:to>
                                    </p:set>
                                    <p:animEffect transition="in" filter="checkerboard(across)">
                                      <p:cBhvr>
                                        <p:cTn id="169" dur="500"/>
                                        <p:tgtEl>
                                          <p:spTgt spid="49222"/>
                                        </p:tgtEl>
                                      </p:cBhvr>
                                    </p:animEffect>
                                  </p:childTnLst>
                                </p:cTn>
                              </p:par>
                              <p:par>
                                <p:cTn id="170" presetID="5" presetClass="entr" presetSubtype="10" fill="hold" grpId="0" nodeType="withEffect">
                                  <p:stCondLst>
                                    <p:cond delay="0"/>
                                  </p:stCondLst>
                                  <p:childTnLst>
                                    <p:set>
                                      <p:cBhvr>
                                        <p:cTn id="171" dur="1" fill="hold">
                                          <p:stCondLst>
                                            <p:cond delay="0"/>
                                          </p:stCondLst>
                                        </p:cTn>
                                        <p:tgtEl>
                                          <p:spTgt spid="49215"/>
                                        </p:tgtEl>
                                        <p:attrNameLst>
                                          <p:attrName>style.visibility</p:attrName>
                                        </p:attrNameLst>
                                      </p:cBhvr>
                                      <p:to>
                                        <p:strVal val="visible"/>
                                      </p:to>
                                    </p:set>
                                    <p:animEffect transition="in" filter="checkerboard(across)">
                                      <p:cBhvr>
                                        <p:cTn id="172" dur="500"/>
                                        <p:tgtEl>
                                          <p:spTgt spid="49215"/>
                                        </p:tgtEl>
                                      </p:cBhvr>
                                    </p:animEffect>
                                  </p:childTnLst>
                                </p:cTn>
                              </p:par>
                            </p:childTnLst>
                          </p:cTn>
                        </p:par>
                      </p:childTnLst>
                    </p:cTn>
                  </p:par>
                  <p:par>
                    <p:cTn id="173" fill="hold">
                      <p:stCondLst>
                        <p:cond delay="indefinite"/>
                      </p:stCondLst>
                      <p:childTnLst>
                        <p:par>
                          <p:cTn id="174" fill="hold">
                            <p:stCondLst>
                              <p:cond delay="0"/>
                            </p:stCondLst>
                            <p:childTnLst>
                              <p:par>
                                <p:cTn id="175" presetID="5" presetClass="entr" presetSubtype="10" fill="hold" nodeType="clickEffect">
                                  <p:stCondLst>
                                    <p:cond delay="0"/>
                                  </p:stCondLst>
                                  <p:childTnLst>
                                    <p:set>
                                      <p:cBhvr>
                                        <p:cTn id="176" dur="1" fill="hold">
                                          <p:stCondLst>
                                            <p:cond delay="0"/>
                                          </p:stCondLst>
                                        </p:cTn>
                                        <p:tgtEl>
                                          <p:spTgt spid="146"/>
                                        </p:tgtEl>
                                        <p:attrNameLst>
                                          <p:attrName>style.visibility</p:attrName>
                                        </p:attrNameLst>
                                      </p:cBhvr>
                                      <p:to>
                                        <p:strVal val="visible"/>
                                      </p:to>
                                    </p:set>
                                    <p:animEffect transition="in" filter="checkerboard(across)">
                                      <p:cBhvr>
                                        <p:cTn id="177" dur="500"/>
                                        <p:tgtEl>
                                          <p:spTgt spid="146"/>
                                        </p:tgtEl>
                                      </p:cBhvr>
                                    </p:animEffect>
                                  </p:childTnLst>
                                </p:cTn>
                              </p:par>
                              <p:par>
                                <p:cTn id="178" presetID="5" presetClass="entr" presetSubtype="10" fill="hold" grpId="0" nodeType="withEffect">
                                  <p:stCondLst>
                                    <p:cond delay="0"/>
                                  </p:stCondLst>
                                  <p:childTnLst>
                                    <p:set>
                                      <p:cBhvr>
                                        <p:cTn id="179" dur="1" fill="hold">
                                          <p:stCondLst>
                                            <p:cond delay="0"/>
                                          </p:stCondLst>
                                        </p:cTn>
                                        <p:tgtEl>
                                          <p:spTgt spid="49254"/>
                                        </p:tgtEl>
                                        <p:attrNameLst>
                                          <p:attrName>style.visibility</p:attrName>
                                        </p:attrNameLst>
                                      </p:cBhvr>
                                      <p:to>
                                        <p:strVal val="visible"/>
                                      </p:to>
                                    </p:set>
                                    <p:animEffect transition="in" filter="checkerboard(across)">
                                      <p:cBhvr>
                                        <p:cTn id="180" dur="500"/>
                                        <p:tgtEl>
                                          <p:spTgt spid="49254"/>
                                        </p:tgtEl>
                                      </p:cBhvr>
                                    </p:animEffect>
                                  </p:childTnLst>
                                </p:cTn>
                              </p:par>
                              <p:par>
                                <p:cTn id="181" presetID="5" presetClass="entr" presetSubtype="10" fill="hold" grpId="0" nodeType="withEffect">
                                  <p:stCondLst>
                                    <p:cond delay="0"/>
                                  </p:stCondLst>
                                  <p:childTnLst>
                                    <p:set>
                                      <p:cBhvr>
                                        <p:cTn id="182" dur="1" fill="hold">
                                          <p:stCondLst>
                                            <p:cond delay="0"/>
                                          </p:stCondLst>
                                        </p:cTn>
                                        <p:tgtEl>
                                          <p:spTgt spid="49255"/>
                                        </p:tgtEl>
                                        <p:attrNameLst>
                                          <p:attrName>style.visibility</p:attrName>
                                        </p:attrNameLst>
                                      </p:cBhvr>
                                      <p:to>
                                        <p:strVal val="visible"/>
                                      </p:to>
                                    </p:set>
                                    <p:animEffect transition="in" filter="checkerboard(across)">
                                      <p:cBhvr>
                                        <p:cTn id="183" dur="500"/>
                                        <p:tgtEl>
                                          <p:spTgt spid="49255"/>
                                        </p:tgtEl>
                                      </p:cBhvr>
                                    </p:animEffect>
                                  </p:childTnLst>
                                </p:cTn>
                              </p:par>
                            </p:childTnLst>
                          </p:cTn>
                        </p:par>
                      </p:childTnLst>
                    </p:cTn>
                  </p:par>
                  <p:par>
                    <p:cTn id="184" fill="hold">
                      <p:stCondLst>
                        <p:cond delay="indefinite"/>
                      </p:stCondLst>
                      <p:childTnLst>
                        <p:par>
                          <p:cTn id="185" fill="hold">
                            <p:stCondLst>
                              <p:cond delay="0"/>
                            </p:stCondLst>
                            <p:childTnLst>
                              <p:par>
                                <p:cTn id="186" presetID="5" presetClass="entr" presetSubtype="10" fill="hold" grpId="0" nodeType="clickEffect">
                                  <p:stCondLst>
                                    <p:cond delay="0"/>
                                  </p:stCondLst>
                                  <p:childTnLst>
                                    <p:set>
                                      <p:cBhvr>
                                        <p:cTn id="187" dur="1" fill="hold">
                                          <p:stCondLst>
                                            <p:cond delay="0"/>
                                          </p:stCondLst>
                                        </p:cTn>
                                        <p:tgtEl>
                                          <p:spTgt spid="27768"/>
                                        </p:tgtEl>
                                        <p:attrNameLst>
                                          <p:attrName>style.visibility</p:attrName>
                                        </p:attrNameLst>
                                      </p:cBhvr>
                                      <p:to>
                                        <p:strVal val="visible"/>
                                      </p:to>
                                    </p:set>
                                    <p:animEffect transition="in" filter="checkerboard(across)">
                                      <p:cBhvr>
                                        <p:cTn id="188" dur="500"/>
                                        <p:tgtEl>
                                          <p:spTgt spid="27768"/>
                                        </p:tgtEl>
                                      </p:cBhvr>
                                    </p:animEffect>
                                  </p:childTnLst>
                                </p:cTn>
                              </p:par>
                              <p:par>
                                <p:cTn id="189" presetID="5" presetClass="entr" presetSubtype="10" fill="hold" grpId="0" nodeType="withEffect">
                                  <p:stCondLst>
                                    <p:cond delay="0"/>
                                  </p:stCondLst>
                                  <p:childTnLst>
                                    <p:set>
                                      <p:cBhvr>
                                        <p:cTn id="190" dur="1" fill="hold">
                                          <p:stCondLst>
                                            <p:cond delay="0"/>
                                          </p:stCondLst>
                                        </p:cTn>
                                        <p:tgtEl>
                                          <p:spTgt spid="27769"/>
                                        </p:tgtEl>
                                        <p:attrNameLst>
                                          <p:attrName>style.visibility</p:attrName>
                                        </p:attrNameLst>
                                      </p:cBhvr>
                                      <p:to>
                                        <p:strVal val="visible"/>
                                      </p:to>
                                    </p:set>
                                    <p:animEffect transition="in" filter="checkerboard(across)">
                                      <p:cBhvr>
                                        <p:cTn id="191" dur="500"/>
                                        <p:tgtEl>
                                          <p:spTgt spid="27769"/>
                                        </p:tgtEl>
                                      </p:cBhvr>
                                    </p:animEffect>
                                  </p:childTnLst>
                                </p:cTn>
                              </p:par>
                              <p:par>
                                <p:cTn id="192" presetID="5" presetClass="entr" presetSubtype="10" fill="hold" grpId="0" nodeType="withEffect">
                                  <p:stCondLst>
                                    <p:cond delay="0"/>
                                  </p:stCondLst>
                                  <p:childTnLst>
                                    <p:set>
                                      <p:cBhvr>
                                        <p:cTn id="193" dur="1" fill="hold">
                                          <p:stCondLst>
                                            <p:cond delay="0"/>
                                          </p:stCondLst>
                                        </p:cTn>
                                        <p:tgtEl>
                                          <p:spTgt spid="27778"/>
                                        </p:tgtEl>
                                        <p:attrNameLst>
                                          <p:attrName>style.visibility</p:attrName>
                                        </p:attrNameLst>
                                      </p:cBhvr>
                                      <p:to>
                                        <p:strVal val="visible"/>
                                      </p:to>
                                    </p:set>
                                    <p:animEffect transition="in" filter="checkerboard(across)">
                                      <p:cBhvr>
                                        <p:cTn id="194" dur="500"/>
                                        <p:tgtEl>
                                          <p:spTgt spid="27778"/>
                                        </p:tgtEl>
                                      </p:cBhvr>
                                    </p:animEffect>
                                  </p:childTnLst>
                                </p:cTn>
                              </p:par>
                              <p:par>
                                <p:cTn id="195" presetID="5" presetClass="entr" presetSubtype="10" fill="hold" grpId="0" nodeType="withEffect">
                                  <p:stCondLst>
                                    <p:cond delay="0"/>
                                  </p:stCondLst>
                                  <p:childTnLst>
                                    <p:set>
                                      <p:cBhvr>
                                        <p:cTn id="196" dur="1" fill="hold">
                                          <p:stCondLst>
                                            <p:cond delay="0"/>
                                          </p:stCondLst>
                                        </p:cTn>
                                        <p:tgtEl>
                                          <p:spTgt spid="27779"/>
                                        </p:tgtEl>
                                        <p:attrNameLst>
                                          <p:attrName>style.visibility</p:attrName>
                                        </p:attrNameLst>
                                      </p:cBhvr>
                                      <p:to>
                                        <p:strVal val="visible"/>
                                      </p:to>
                                    </p:set>
                                    <p:animEffect transition="in" filter="checkerboard(across)">
                                      <p:cBhvr>
                                        <p:cTn id="197" dur="500"/>
                                        <p:tgtEl>
                                          <p:spTgt spid="277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64" grpId="0" animBg="1"/>
      <p:bldP spid="27665" grpId="0" animBg="1"/>
      <p:bldP spid="27666" grpId="0" animBg="1"/>
      <p:bldP spid="27667" grpId="0" animBg="1"/>
      <p:bldP spid="27668" grpId="0" animBg="1"/>
      <p:bldP spid="27669" grpId="0" animBg="1"/>
      <p:bldP spid="27670" grpId="0"/>
      <p:bldP spid="27671" grpId="0"/>
      <p:bldP spid="27672" grpId="0" animBg="1"/>
      <p:bldP spid="27673" grpId="0"/>
      <p:bldP spid="27674" grpId="0"/>
      <p:bldP spid="27678" grpId="0" animBg="1"/>
      <p:bldP spid="27679" grpId="0" animBg="1"/>
      <p:bldP spid="27680" grpId="0" animBg="1"/>
      <p:bldP spid="27681" grpId="0" animBg="1"/>
      <p:bldP spid="49188" grpId="0" animBg="1"/>
      <p:bldP spid="49189" grpId="0" animBg="1"/>
      <p:bldP spid="49190" grpId="0" animBg="1"/>
      <p:bldP spid="27687" grpId="0" animBg="1"/>
      <p:bldP spid="49214" grpId="0"/>
      <p:bldP spid="49215" grpId="0"/>
      <p:bldP spid="49216" grpId="0"/>
      <p:bldP spid="49217" grpId="0"/>
      <p:bldP spid="49218" grpId="0"/>
      <p:bldP spid="49219" grpId="0"/>
      <p:bldP spid="49220" grpId="0"/>
      <p:bldP spid="49221" grpId="0" animBg="1"/>
      <p:bldP spid="49222" grpId="0" animBg="1"/>
      <p:bldP spid="49223" grpId="0" animBg="1"/>
      <p:bldP spid="49224" grpId="0" animBg="1"/>
      <p:bldP spid="49225" grpId="0" animBg="1"/>
      <p:bldP spid="49226" grpId="0" animBg="1"/>
      <p:bldP spid="49254" grpId="0"/>
      <p:bldP spid="49255" grpId="0"/>
      <p:bldP spid="27760" grpId="0" animBg="1"/>
      <p:bldP spid="27762" grpId="0" animBg="1"/>
      <p:bldP spid="27763" grpId="0" animBg="1"/>
      <p:bldP spid="27764" grpId="0" animBg="1"/>
      <p:bldP spid="27765" grpId="0" animBg="1"/>
      <p:bldP spid="27766" grpId="0" animBg="1"/>
      <p:bldP spid="27767" grpId="0" animBg="1"/>
      <p:bldP spid="27768" grpId="0" animBg="1"/>
      <p:bldP spid="27769" grpId="0"/>
      <p:bldP spid="27773" grpId="0" animBg="1"/>
      <p:bldP spid="27774" grpId="0" animBg="1"/>
      <p:bldP spid="27778" grpId="0" animBg="1"/>
      <p:bldP spid="27779" grpId="0" animBg="1"/>
      <p:bldP spid="136" grpId="0" animBg="1"/>
      <p:bldP spid="141" grpId="0" animBg="1"/>
      <p:bldP spid="15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Obdélník 47"/>
          <p:cNvSpPr/>
          <p:nvPr/>
        </p:nvSpPr>
        <p:spPr bwMode="auto">
          <a:xfrm>
            <a:off x="2484438" y="1052513"/>
            <a:ext cx="4824412" cy="2089150"/>
          </a:xfrm>
          <a:prstGeom prst="rect">
            <a:avLst/>
          </a:prstGeom>
          <a:ln>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a:lstStyle/>
          <a:p>
            <a:r>
              <a:rPr lang="cs-CZ" dirty="0" err="1"/>
              <a:t>Question</a:t>
            </a:r>
            <a:endParaRPr lang="cs-CZ" dirty="0"/>
          </a:p>
          <a:p>
            <a:endParaRPr lang="cs-CZ" dirty="0"/>
          </a:p>
          <a:p>
            <a:endParaRPr lang="cs-CZ" dirty="0"/>
          </a:p>
          <a:p>
            <a:r>
              <a:rPr lang="en-US" dirty="0"/>
              <a:t>Why in healthy people</a:t>
            </a:r>
            <a:r>
              <a:rPr lang="cs-CZ" dirty="0"/>
              <a:t> </a:t>
            </a:r>
            <a:r>
              <a:rPr lang="cs-CZ" dirty="0" err="1"/>
              <a:t>with</a:t>
            </a:r>
            <a:r>
              <a:rPr lang="en-US" dirty="0"/>
              <a:t> reducing the volume of extracellular fluid and subsequent  </a:t>
            </a:r>
            <a:r>
              <a:rPr lang="cs-CZ" dirty="0" err="1"/>
              <a:t>activation</a:t>
            </a:r>
            <a:r>
              <a:rPr lang="cs-CZ" dirty="0"/>
              <a:t> </a:t>
            </a:r>
            <a:r>
              <a:rPr lang="cs-CZ" dirty="0" err="1"/>
              <a:t>of</a:t>
            </a:r>
            <a:r>
              <a:rPr lang="cs-CZ" dirty="0"/>
              <a:t> renin-angiotensin-aldosterone </a:t>
            </a:r>
            <a:r>
              <a:rPr lang="en-US" dirty="0"/>
              <a:t>system </a:t>
            </a:r>
            <a:r>
              <a:rPr lang="cs-CZ" dirty="0"/>
              <a:t>are </a:t>
            </a:r>
            <a:r>
              <a:rPr lang="en-US" dirty="0"/>
              <a:t>not los</a:t>
            </a:r>
            <a:r>
              <a:rPr lang="cs-CZ" dirty="0"/>
              <a:t>t</a:t>
            </a:r>
            <a:r>
              <a:rPr lang="en-US" dirty="0"/>
              <a:t> potassium</a:t>
            </a:r>
            <a:r>
              <a:rPr lang="cs-CZ" dirty="0"/>
              <a:t>?</a:t>
            </a:r>
            <a:endParaRPr lang="en-US" dirty="0"/>
          </a:p>
        </p:txBody>
      </p:sp>
    </p:spTree>
    <p:custDataLst>
      <p:tags r:id="rId1"/>
    </p:custData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1"/>
          <p:cNvGrpSpPr>
            <a:grpSpLocks/>
          </p:cNvGrpSpPr>
          <p:nvPr/>
        </p:nvGrpSpPr>
        <p:grpSpPr bwMode="auto">
          <a:xfrm>
            <a:off x="3473450" y="3554413"/>
            <a:ext cx="1914525" cy="1098550"/>
            <a:chOff x="2326" y="2307"/>
            <a:chExt cx="1206" cy="692"/>
          </a:xfrm>
        </p:grpSpPr>
        <p:sp>
          <p:nvSpPr>
            <p:cNvPr id="51246" name="Text Box 52"/>
            <p:cNvSpPr txBox="1">
              <a:spLocks noChangeArrowheads="1"/>
            </p:cNvSpPr>
            <p:nvPr/>
          </p:nvSpPr>
          <p:spPr bwMode="auto">
            <a:xfrm>
              <a:off x="2326" y="2307"/>
              <a:ext cx="1206" cy="692"/>
            </a:xfrm>
            <a:prstGeom prst="rect">
              <a:avLst/>
            </a:prstGeom>
            <a:solidFill>
              <a:srgbClr val="FFFF00"/>
            </a:solidFill>
            <a:ln w="28575">
              <a:solidFill>
                <a:schemeClr val="tx1"/>
              </a:solidFill>
              <a:miter lim="800000"/>
              <a:headEnd/>
              <a:tailEnd/>
            </a:ln>
          </p:spPr>
          <p:txBody>
            <a:bodyPr>
              <a:spAutoFit/>
            </a:bodyPr>
            <a:lstStyle/>
            <a:p>
              <a:endParaRPr lang="cs-CZ" sz="1600" b="1"/>
            </a:p>
            <a:p>
              <a:endParaRPr lang="cs-CZ" sz="1600" b="1"/>
            </a:p>
            <a:p>
              <a:endParaRPr lang="cs-CZ" sz="1600" b="1"/>
            </a:p>
            <a:p>
              <a:endParaRPr lang="cs-CZ" sz="1600"/>
            </a:p>
          </p:txBody>
        </p:sp>
        <p:sp>
          <p:nvSpPr>
            <p:cNvPr id="51247" name="Text Box 53"/>
            <p:cNvSpPr txBox="1">
              <a:spLocks noChangeArrowheads="1"/>
            </p:cNvSpPr>
            <p:nvPr/>
          </p:nvSpPr>
          <p:spPr bwMode="auto">
            <a:xfrm>
              <a:off x="2557" y="2464"/>
              <a:ext cx="742" cy="213"/>
            </a:xfrm>
            <a:prstGeom prst="rect">
              <a:avLst/>
            </a:prstGeom>
            <a:noFill/>
            <a:ln w="9525">
              <a:noFill/>
              <a:miter lim="800000"/>
              <a:headEnd/>
              <a:tailEnd/>
            </a:ln>
          </p:spPr>
          <p:txBody>
            <a:bodyPr wrap="none">
              <a:spAutoFit/>
            </a:bodyPr>
            <a:lstStyle/>
            <a:p>
              <a:pPr algn="ctr"/>
              <a:r>
                <a:rPr lang="cs-CZ" sz="1600" dirty="0"/>
                <a:t>K</a:t>
              </a:r>
              <a:r>
                <a:rPr lang="cs-CZ" sz="1600" baseline="30000" dirty="0"/>
                <a:t>+</a:t>
              </a:r>
              <a:r>
                <a:rPr lang="cs-CZ" sz="1600" dirty="0"/>
                <a:t> </a:t>
              </a:r>
              <a:r>
                <a:rPr lang="cs-CZ" sz="1600" dirty="0" err="1"/>
                <a:t>secretion</a:t>
              </a:r>
              <a:endParaRPr lang="cs-CZ" sz="1600" dirty="0"/>
            </a:p>
          </p:txBody>
        </p:sp>
      </p:grpSp>
      <p:sp>
        <p:nvSpPr>
          <p:cNvPr id="51203" name="Text Box 2"/>
          <p:cNvSpPr txBox="1">
            <a:spLocks noChangeArrowheads="1"/>
          </p:cNvSpPr>
          <p:nvPr/>
        </p:nvSpPr>
        <p:spPr bwMode="auto">
          <a:xfrm>
            <a:off x="2290763" y="0"/>
            <a:ext cx="4451350" cy="1098550"/>
          </a:xfrm>
          <a:prstGeom prst="rect">
            <a:avLst/>
          </a:prstGeom>
          <a:solidFill>
            <a:srgbClr val="FFFF00"/>
          </a:solidFill>
          <a:ln w="28575">
            <a:solidFill>
              <a:schemeClr val="tx1"/>
            </a:solidFill>
            <a:miter lim="800000"/>
            <a:headEnd/>
            <a:tailEnd/>
          </a:ln>
        </p:spPr>
        <p:txBody>
          <a:bodyPr>
            <a:spAutoFit/>
          </a:bodyPr>
          <a:lstStyle/>
          <a:p>
            <a:r>
              <a:rPr lang="cs-CZ" sz="1600" b="1" dirty="0"/>
              <a:t>Stimulus:</a:t>
            </a:r>
          </a:p>
          <a:p>
            <a:endParaRPr lang="cs-CZ" sz="1600" b="1" dirty="0"/>
          </a:p>
          <a:p>
            <a:endParaRPr lang="cs-CZ" sz="1600" b="1" dirty="0"/>
          </a:p>
          <a:p>
            <a:endParaRPr lang="cs-CZ" sz="1600" dirty="0"/>
          </a:p>
        </p:txBody>
      </p:sp>
      <p:grpSp>
        <p:nvGrpSpPr>
          <p:cNvPr id="3" name="Group 3"/>
          <p:cNvGrpSpPr>
            <a:grpSpLocks/>
          </p:cNvGrpSpPr>
          <p:nvPr/>
        </p:nvGrpSpPr>
        <p:grpSpPr bwMode="auto">
          <a:xfrm flipH="1">
            <a:off x="5600700" y="355600"/>
            <a:ext cx="222250" cy="611188"/>
            <a:chOff x="1536" y="555"/>
            <a:chExt cx="445" cy="1211"/>
          </a:xfrm>
        </p:grpSpPr>
        <p:sp>
          <p:nvSpPr>
            <p:cNvPr id="51240" name="Freeform 4"/>
            <p:cNvSpPr>
              <a:spLocks/>
            </p:cNvSpPr>
            <p:nvPr/>
          </p:nvSpPr>
          <p:spPr bwMode="auto">
            <a:xfrm>
              <a:off x="1619" y="555"/>
              <a:ext cx="245" cy="269"/>
            </a:xfrm>
            <a:custGeom>
              <a:avLst/>
              <a:gdLst>
                <a:gd name="T0" fmla="*/ 31 w 490"/>
                <a:gd name="T1" fmla="*/ 0 h 538"/>
                <a:gd name="T2" fmla="*/ 51 w 490"/>
                <a:gd name="T3" fmla="*/ 0 h 538"/>
                <a:gd name="T4" fmla="*/ 71 w 490"/>
                <a:gd name="T5" fmla="*/ 8 h 538"/>
                <a:gd name="T6" fmla="*/ 83 w 490"/>
                <a:gd name="T7" fmla="*/ 14 h 538"/>
                <a:gd name="T8" fmla="*/ 91 w 490"/>
                <a:gd name="T9" fmla="*/ 39 h 538"/>
                <a:gd name="T10" fmla="*/ 96 w 490"/>
                <a:gd name="T11" fmla="*/ 53 h 538"/>
                <a:gd name="T12" fmla="*/ 116 w 490"/>
                <a:gd name="T13" fmla="*/ 37 h 538"/>
                <a:gd name="T14" fmla="*/ 123 w 490"/>
                <a:gd name="T15" fmla="*/ 39 h 538"/>
                <a:gd name="T16" fmla="*/ 121 w 490"/>
                <a:gd name="T17" fmla="*/ 46 h 538"/>
                <a:gd name="T18" fmla="*/ 96 w 490"/>
                <a:gd name="T19" fmla="*/ 73 h 538"/>
                <a:gd name="T20" fmla="*/ 96 w 490"/>
                <a:gd name="T21" fmla="*/ 92 h 538"/>
                <a:gd name="T22" fmla="*/ 91 w 490"/>
                <a:gd name="T23" fmla="*/ 111 h 538"/>
                <a:gd name="T24" fmla="*/ 83 w 490"/>
                <a:gd name="T25" fmla="*/ 126 h 538"/>
                <a:gd name="T26" fmla="*/ 71 w 490"/>
                <a:gd name="T27" fmla="*/ 135 h 538"/>
                <a:gd name="T28" fmla="*/ 56 w 490"/>
                <a:gd name="T29" fmla="*/ 135 h 538"/>
                <a:gd name="T30" fmla="*/ 35 w 490"/>
                <a:gd name="T31" fmla="*/ 126 h 538"/>
                <a:gd name="T32" fmla="*/ 22 w 490"/>
                <a:gd name="T33" fmla="*/ 110 h 538"/>
                <a:gd name="T34" fmla="*/ 11 w 490"/>
                <a:gd name="T35" fmla="*/ 85 h 538"/>
                <a:gd name="T36" fmla="*/ 2 w 490"/>
                <a:gd name="T37" fmla="*/ 63 h 538"/>
                <a:gd name="T38" fmla="*/ 0 w 490"/>
                <a:gd name="T39" fmla="*/ 33 h 538"/>
                <a:gd name="T40" fmla="*/ 5 w 490"/>
                <a:gd name="T41" fmla="*/ 17 h 538"/>
                <a:gd name="T42" fmla="*/ 12 w 490"/>
                <a:gd name="T43" fmla="*/ 8 h 538"/>
                <a:gd name="T44" fmla="*/ 31 w 490"/>
                <a:gd name="T45" fmla="*/ 0 h 5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90"/>
                <a:gd name="T70" fmla="*/ 0 h 538"/>
                <a:gd name="T71" fmla="*/ 490 w 490"/>
                <a:gd name="T72" fmla="*/ 538 h 5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90" h="538">
                  <a:moveTo>
                    <a:pt x="121" y="0"/>
                  </a:moveTo>
                  <a:lnTo>
                    <a:pt x="202" y="0"/>
                  </a:lnTo>
                  <a:lnTo>
                    <a:pt x="282" y="32"/>
                  </a:lnTo>
                  <a:lnTo>
                    <a:pt x="329" y="59"/>
                  </a:lnTo>
                  <a:lnTo>
                    <a:pt x="362" y="156"/>
                  </a:lnTo>
                  <a:lnTo>
                    <a:pt x="383" y="215"/>
                  </a:lnTo>
                  <a:lnTo>
                    <a:pt x="463" y="150"/>
                  </a:lnTo>
                  <a:lnTo>
                    <a:pt x="490" y="156"/>
                  </a:lnTo>
                  <a:lnTo>
                    <a:pt x="484" y="187"/>
                  </a:lnTo>
                  <a:lnTo>
                    <a:pt x="383" y="292"/>
                  </a:lnTo>
                  <a:lnTo>
                    <a:pt x="383" y="369"/>
                  </a:lnTo>
                  <a:lnTo>
                    <a:pt x="362" y="447"/>
                  </a:lnTo>
                  <a:lnTo>
                    <a:pt x="329" y="506"/>
                  </a:lnTo>
                  <a:lnTo>
                    <a:pt x="282" y="538"/>
                  </a:lnTo>
                  <a:lnTo>
                    <a:pt x="222" y="538"/>
                  </a:lnTo>
                  <a:lnTo>
                    <a:pt x="140" y="506"/>
                  </a:lnTo>
                  <a:lnTo>
                    <a:pt x="87" y="441"/>
                  </a:lnTo>
                  <a:lnTo>
                    <a:pt x="41" y="343"/>
                  </a:lnTo>
                  <a:lnTo>
                    <a:pt x="6" y="252"/>
                  </a:lnTo>
                  <a:lnTo>
                    <a:pt x="0" y="130"/>
                  </a:lnTo>
                  <a:lnTo>
                    <a:pt x="20" y="71"/>
                  </a:lnTo>
                  <a:lnTo>
                    <a:pt x="47" y="32"/>
                  </a:lnTo>
                  <a:lnTo>
                    <a:pt x="121" y="0"/>
                  </a:lnTo>
                  <a:close/>
                </a:path>
              </a:pathLst>
            </a:custGeom>
            <a:solidFill>
              <a:srgbClr val="000000"/>
            </a:solidFill>
            <a:ln w="9525">
              <a:noFill/>
              <a:round/>
              <a:headEnd/>
              <a:tailEnd/>
            </a:ln>
          </p:spPr>
          <p:txBody>
            <a:bodyPr/>
            <a:lstStyle/>
            <a:p>
              <a:endParaRPr lang="cs-CZ"/>
            </a:p>
          </p:txBody>
        </p:sp>
        <p:sp>
          <p:nvSpPr>
            <p:cNvPr id="51241" name="Freeform 5"/>
            <p:cNvSpPr>
              <a:spLocks/>
            </p:cNvSpPr>
            <p:nvPr/>
          </p:nvSpPr>
          <p:spPr bwMode="auto">
            <a:xfrm>
              <a:off x="1670" y="858"/>
              <a:ext cx="173" cy="464"/>
            </a:xfrm>
            <a:custGeom>
              <a:avLst/>
              <a:gdLst>
                <a:gd name="T0" fmla="*/ 11 w 347"/>
                <a:gd name="T1" fmla="*/ 8 h 929"/>
                <a:gd name="T2" fmla="*/ 25 w 347"/>
                <a:gd name="T3" fmla="*/ 0 h 929"/>
                <a:gd name="T4" fmla="*/ 45 w 347"/>
                <a:gd name="T5" fmla="*/ 0 h 929"/>
                <a:gd name="T6" fmla="*/ 60 w 347"/>
                <a:gd name="T7" fmla="*/ 5 h 929"/>
                <a:gd name="T8" fmla="*/ 70 w 347"/>
                <a:gd name="T9" fmla="*/ 22 h 929"/>
                <a:gd name="T10" fmla="*/ 80 w 347"/>
                <a:gd name="T11" fmla="*/ 51 h 929"/>
                <a:gd name="T12" fmla="*/ 85 w 347"/>
                <a:gd name="T13" fmla="*/ 83 h 929"/>
                <a:gd name="T14" fmla="*/ 86 w 347"/>
                <a:gd name="T15" fmla="*/ 121 h 929"/>
                <a:gd name="T16" fmla="*/ 86 w 347"/>
                <a:gd name="T17" fmla="*/ 165 h 929"/>
                <a:gd name="T18" fmla="*/ 80 w 347"/>
                <a:gd name="T19" fmla="*/ 200 h 929"/>
                <a:gd name="T20" fmla="*/ 70 w 347"/>
                <a:gd name="T21" fmla="*/ 219 h 929"/>
                <a:gd name="T22" fmla="*/ 46 w 347"/>
                <a:gd name="T23" fmla="*/ 232 h 929"/>
                <a:gd name="T24" fmla="*/ 35 w 347"/>
                <a:gd name="T25" fmla="*/ 229 h 929"/>
                <a:gd name="T26" fmla="*/ 20 w 347"/>
                <a:gd name="T27" fmla="*/ 214 h 929"/>
                <a:gd name="T28" fmla="*/ 15 w 347"/>
                <a:gd name="T29" fmla="*/ 193 h 929"/>
                <a:gd name="T30" fmla="*/ 10 w 347"/>
                <a:gd name="T31" fmla="*/ 155 h 929"/>
                <a:gd name="T32" fmla="*/ 15 w 347"/>
                <a:gd name="T33" fmla="*/ 128 h 929"/>
                <a:gd name="T34" fmla="*/ 15 w 347"/>
                <a:gd name="T35" fmla="*/ 99 h 929"/>
                <a:gd name="T36" fmla="*/ 6 w 347"/>
                <a:gd name="T37" fmla="*/ 80 h 929"/>
                <a:gd name="T38" fmla="*/ 0 w 347"/>
                <a:gd name="T39" fmla="*/ 54 h 929"/>
                <a:gd name="T40" fmla="*/ 0 w 347"/>
                <a:gd name="T41" fmla="*/ 27 h 929"/>
                <a:gd name="T42" fmla="*/ 11 w 347"/>
                <a:gd name="T43" fmla="*/ 8 h 9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7"/>
                <a:gd name="T67" fmla="*/ 0 h 929"/>
                <a:gd name="T68" fmla="*/ 347 w 347"/>
                <a:gd name="T69" fmla="*/ 929 h 9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7" h="929">
                  <a:moveTo>
                    <a:pt x="47" y="32"/>
                  </a:moveTo>
                  <a:lnTo>
                    <a:pt x="100" y="0"/>
                  </a:lnTo>
                  <a:lnTo>
                    <a:pt x="180" y="0"/>
                  </a:lnTo>
                  <a:lnTo>
                    <a:pt x="240" y="20"/>
                  </a:lnTo>
                  <a:lnTo>
                    <a:pt x="281" y="89"/>
                  </a:lnTo>
                  <a:lnTo>
                    <a:pt x="320" y="206"/>
                  </a:lnTo>
                  <a:lnTo>
                    <a:pt x="341" y="334"/>
                  </a:lnTo>
                  <a:lnTo>
                    <a:pt x="347" y="486"/>
                  </a:lnTo>
                  <a:lnTo>
                    <a:pt x="347" y="660"/>
                  </a:lnTo>
                  <a:lnTo>
                    <a:pt x="320" y="800"/>
                  </a:lnTo>
                  <a:lnTo>
                    <a:pt x="281" y="877"/>
                  </a:lnTo>
                  <a:lnTo>
                    <a:pt x="187" y="929"/>
                  </a:lnTo>
                  <a:lnTo>
                    <a:pt x="140" y="917"/>
                  </a:lnTo>
                  <a:lnTo>
                    <a:pt x="80" y="858"/>
                  </a:lnTo>
                  <a:lnTo>
                    <a:pt x="60" y="775"/>
                  </a:lnTo>
                  <a:lnTo>
                    <a:pt x="41" y="621"/>
                  </a:lnTo>
                  <a:lnTo>
                    <a:pt x="60" y="512"/>
                  </a:lnTo>
                  <a:lnTo>
                    <a:pt x="60" y="397"/>
                  </a:lnTo>
                  <a:lnTo>
                    <a:pt x="27" y="320"/>
                  </a:lnTo>
                  <a:lnTo>
                    <a:pt x="0" y="218"/>
                  </a:lnTo>
                  <a:lnTo>
                    <a:pt x="0" y="109"/>
                  </a:lnTo>
                  <a:lnTo>
                    <a:pt x="47" y="32"/>
                  </a:lnTo>
                  <a:close/>
                </a:path>
              </a:pathLst>
            </a:custGeom>
            <a:solidFill>
              <a:srgbClr val="000000"/>
            </a:solidFill>
            <a:ln w="9525">
              <a:noFill/>
              <a:round/>
              <a:headEnd/>
              <a:tailEnd/>
            </a:ln>
          </p:spPr>
          <p:txBody>
            <a:bodyPr/>
            <a:lstStyle/>
            <a:p>
              <a:endParaRPr lang="cs-CZ"/>
            </a:p>
          </p:txBody>
        </p:sp>
        <p:sp>
          <p:nvSpPr>
            <p:cNvPr id="51242" name="Freeform 6"/>
            <p:cNvSpPr>
              <a:spLocks/>
            </p:cNvSpPr>
            <p:nvPr/>
          </p:nvSpPr>
          <p:spPr bwMode="auto">
            <a:xfrm>
              <a:off x="1751" y="875"/>
              <a:ext cx="230" cy="459"/>
            </a:xfrm>
            <a:custGeom>
              <a:avLst/>
              <a:gdLst>
                <a:gd name="T0" fmla="*/ 14 w 460"/>
                <a:gd name="T1" fmla="*/ 0 h 918"/>
                <a:gd name="T2" fmla="*/ 51 w 460"/>
                <a:gd name="T3" fmla="*/ 8 h 918"/>
                <a:gd name="T4" fmla="*/ 79 w 460"/>
                <a:gd name="T5" fmla="*/ 28 h 918"/>
                <a:gd name="T6" fmla="*/ 100 w 460"/>
                <a:gd name="T7" fmla="*/ 59 h 918"/>
                <a:gd name="T8" fmla="*/ 114 w 460"/>
                <a:gd name="T9" fmla="*/ 90 h 918"/>
                <a:gd name="T10" fmla="*/ 115 w 460"/>
                <a:gd name="T11" fmla="*/ 123 h 918"/>
                <a:gd name="T12" fmla="*/ 105 w 460"/>
                <a:gd name="T13" fmla="*/ 146 h 918"/>
                <a:gd name="T14" fmla="*/ 80 w 460"/>
                <a:gd name="T15" fmla="*/ 161 h 918"/>
                <a:gd name="T16" fmla="*/ 60 w 460"/>
                <a:gd name="T17" fmla="*/ 171 h 918"/>
                <a:gd name="T18" fmla="*/ 60 w 460"/>
                <a:gd name="T19" fmla="*/ 180 h 918"/>
                <a:gd name="T20" fmla="*/ 74 w 460"/>
                <a:gd name="T21" fmla="*/ 191 h 918"/>
                <a:gd name="T22" fmla="*/ 80 w 460"/>
                <a:gd name="T23" fmla="*/ 215 h 918"/>
                <a:gd name="T24" fmla="*/ 74 w 460"/>
                <a:gd name="T25" fmla="*/ 230 h 918"/>
                <a:gd name="T26" fmla="*/ 65 w 460"/>
                <a:gd name="T27" fmla="*/ 223 h 918"/>
                <a:gd name="T28" fmla="*/ 65 w 460"/>
                <a:gd name="T29" fmla="*/ 211 h 918"/>
                <a:gd name="T30" fmla="*/ 58 w 460"/>
                <a:gd name="T31" fmla="*/ 191 h 918"/>
                <a:gd name="T32" fmla="*/ 49 w 460"/>
                <a:gd name="T33" fmla="*/ 180 h 918"/>
                <a:gd name="T34" fmla="*/ 45 w 460"/>
                <a:gd name="T35" fmla="*/ 166 h 918"/>
                <a:gd name="T36" fmla="*/ 60 w 460"/>
                <a:gd name="T37" fmla="*/ 156 h 918"/>
                <a:gd name="T38" fmla="*/ 89 w 460"/>
                <a:gd name="T39" fmla="*/ 137 h 918"/>
                <a:gd name="T40" fmla="*/ 100 w 460"/>
                <a:gd name="T41" fmla="*/ 119 h 918"/>
                <a:gd name="T42" fmla="*/ 100 w 460"/>
                <a:gd name="T43" fmla="*/ 100 h 918"/>
                <a:gd name="T44" fmla="*/ 85 w 460"/>
                <a:gd name="T45" fmla="*/ 71 h 918"/>
                <a:gd name="T46" fmla="*/ 60 w 460"/>
                <a:gd name="T47" fmla="*/ 45 h 918"/>
                <a:gd name="T48" fmla="*/ 45 w 460"/>
                <a:gd name="T49" fmla="*/ 32 h 918"/>
                <a:gd name="T50" fmla="*/ 24 w 460"/>
                <a:gd name="T51" fmla="*/ 28 h 918"/>
                <a:gd name="T52" fmla="*/ 0 w 460"/>
                <a:gd name="T53" fmla="*/ 21 h 918"/>
                <a:gd name="T54" fmla="*/ 14 w 460"/>
                <a:gd name="T55" fmla="*/ 0 h 9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918"/>
                <a:gd name="T86" fmla="*/ 460 w 460"/>
                <a:gd name="T87" fmla="*/ 918 h 9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918">
                  <a:moveTo>
                    <a:pt x="53" y="0"/>
                  </a:moveTo>
                  <a:lnTo>
                    <a:pt x="201" y="32"/>
                  </a:lnTo>
                  <a:lnTo>
                    <a:pt x="314" y="109"/>
                  </a:lnTo>
                  <a:lnTo>
                    <a:pt x="400" y="237"/>
                  </a:lnTo>
                  <a:lnTo>
                    <a:pt x="454" y="359"/>
                  </a:lnTo>
                  <a:lnTo>
                    <a:pt x="460" y="494"/>
                  </a:lnTo>
                  <a:lnTo>
                    <a:pt x="419" y="584"/>
                  </a:lnTo>
                  <a:lnTo>
                    <a:pt x="320" y="642"/>
                  </a:lnTo>
                  <a:lnTo>
                    <a:pt x="240" y="681"/>
                  </a:lnTo>
                  <a:lnTo>
                    <a:pt x="240" y="719"/>
                  </a:lnTo>
                  <a:lnTo>
                    <a:pt x="293" y="764"/>
                  </a:lnTo>
                  <a:lnTo>
                    <a:pt x="320" y="860"/>
                  </a:lnTo>
                  <a:lnTo>
                    <a:pt x="293" y="918"/>
                  </a:lnTo>
                  <a:lnTo>
                    <a:pt x="259" y="892"/>
                  </a:lnTo>
                  <a:lnTo>
                    <a:pt x="259" y="841"/>
                  </a:lnTo>
                  <a:lnTo>
                    <a:pt x="234" y="764"/>
                  </a:lnTo>
                  <a:lnTo>
                    <a:pt x="193" y="719"/>
                  </a:lnTo>
                  <a:lnTo>
                    <a:pt x="179" y="661"/>
                  </a:lnTo>
                  <a:lnTo>
                    <a:pt x="240" y="622"/>
                  </a:lnTo>
                  <a:lnTo>
                    <a:pt x="353" y="545"/>
                  </a:lnTo>
                  <a:lnTo>
                    <a:pt x="400" y="476"/>
                  </a:lnTo>
                  <a:lnTo>
                    <a:pt x="400" y="399"/>
                  </a:lnTo>
                  <a:lnTo>
                    <a:pt x="339" y="282"/>
                  </a:lnTo>
                  <a:lnTo>
                    <a:pt x="240" y="180"/>
                  </a:lnTo>
                  <a:lnTo>
                    <a:pt x="179" y="128"/>
                  </a:lnTo>
                  <a:lnTo>
                    <a:pt x="93" y="109"/>
                  </a:lnTo>
                  <a:lnTo>
                    <a:pt x="0" y="83"/>
                  </a:lnTo>
                  <a:lnTo>
                    <a:pt x="53" y="0"/>
                  </a:lnTo>
                  <a:close/>
                </a:path>
              </a:pathLst>
            </a:custGeom>
            <a:solidFill>
              <a:srgbClr val="000000"/>
            </a:solidFill>
            <a:ln w="9525">
              <a:noFill/>
              <a:round/>
              <a:headEnd/>
              <a:tailEnd/>
            </a:ln>
          </p:spPr>
          <p:txBody>
            <a:bodyPr/>
            <a:lstStyle/>
            <a:p>
              <a:endParaRPr lang="cs-CZ"/>
            </a:p>
          </p:txBody>
        </p:sp>
        <p:sp>
          <p:nvSpPr>
            <p:cNvPr id="51243" name="Freeform 7"/>
            <p:cNvSpPr>
              <a:spLocks/>
            </p:cNvSpPr>
            <p:nvPr/>
          </p:nvSpPr>
          <p:spPr bwMode="auto">
            <a:xfrm>
              <a:off x="1536" y="873"/>
              <a:ext cx="170" cy="431"/>
            </a:xfrm>
            <a:custGeom>
              <a:avLst/>
              <a:gdLst>
                <a:gd name="T0" fmla="*/ 53 w 341"/>
                <a:gd name="T1" fmla="*/ 10 h 861"/>
                <a:gd name="T2" fmla="*/ 70 w 341"/>
                <a:gd name="T3" fmla="*/ 0 h 861"/>
                <a:gd name="T4" fmla="*/ 85 w 341"/>
                <a:gd name="T5" fmla="*/ 2 h 861"/>
                <a:gd name="T6" fmla="*/ 83 w 341"/>
                <a:gd name="T7" fmla="*/ 20 h 861"/>
                <a:gd name="T8" fmla="*/ 73 w 341"/>
                <a:gd name="T9" fmla="*/ 29 h 861"/>
                <a:gd name="T10" fmla="*/ 58 w 341"/>
                <a:gd name="T11" fmla="*/ 37 h 861"/>
                <a:gd name="T12" fmla="*/ 40 w 341"/>
                <a:gd name="T13" fmla="*/ 58 h 861"/>
                <a:gd name="T14" fmla="*/ 20 w 341"/>
                <a:gd name="T15" fmla="*/ 87 h 861"/>
                <a:gd name="T16" fmla="*/ 15 w 341"/>
                <a:gd name="T17" fmla="*/ 111 h 861"/>
                <a:gd name="T18" fmla="*/ 18 w 341"/>
                <a:gd name="T19" fmla="*/ 126 h 861"/>
                <a:gd name="T20" fmla="*/ 23 w 341"/>
                <a:gd name="T21" fmla="*/ 134 h 861"/>
                <a:gd name="T22" fmla="*/ 45 w 341"/>
                <a:gd name="T23" fmla="*/ 143 h 861"/>
                <a:gd name="T24" fmla="*/ 65 w 341"/>
                <a:gd name="T25" fmla="*/ 150 h 861"/>
                <a:gd name="T26" fmla="*/ 73 w 341"/>
                <a:gd name="T27" fmla="*/ 158 h 861"/>
                <a:gd name="T28" fmla="*/ 75 w 341"/>
                <a:gd name="T29" fmla="*/ 164 h 861"/>
                <a:gd name="T30" fmla="*/ 63 w 341"/>
                <a:gd name="T31" fmla="*/ 177 h 861"/>
                <a:gd name="T32" fmla="*/ 58 w 341"/>
                <a:gd name="T33" fmla="*/ 193 h 861"/>
                <a:gd name="T34" fmla="*/ 53 w 341"/>
                <a:gd name="T35" fmla="*/ 216 h 861"/>
                <a:gd name="T36" fmla="*/ 43 w 341"/>
                <a:gd name="T37" fmla="*/ 212 h 861"/>
                <a:gd name="T38" fmla="*/ 43 w 341"/>
                <a:gd name="T39" fmla="*/ 196 h 861"/>
                <a:gd name="T40" fmla="*/ 48 w 341"/>
                <a:gd name="T41" fmla="*/ 172 h 861"/>
                <a:gd name="T42" fmla="*/ 58 w 341"/>
                <a:gd name="T43" fmla="*/ 163 h 861"/>
                <a:gd name="T44" fmla="*/ 40 w 341"/>
                <a:gd name="T45" fmla="*/ 153 h 861"/>
                <a:gd name="T46" fmla="*/ 18 w 341"/>
                <a:gd name="T47" fmla="*/ 143 h 861"/>
                <a:gd name="T48" fmla="*/ 0 w 341"/>
                <a:gd name="T49" fmla="*/ 129 h 861"/>
                <a:gd name="T50" fmla="*/ 0 w 341"/>
                <a:gd name="T51" fmla="*/ 111 h 861"/>
                <a:gd name="T52" fmla="*/ 5 w 341"/>
                <a:gd name="T53" fmla="*/ 81 h 861"/>
                <a:gd name="T54" fmla="*/ 20 w 341"/>
                <a:gd name="T55" fmla="*/ 52 h 861"/>
                <a:gd name="T56" fmla="*/ 38 w 341"/>
                <a:gd name="T57" fmla="*/ 27 h 861"/>
                <a:gd name="T58" fmla="*/ 53 w 341"/>
                <a:gd name="T59" fmla="*/ 10 h 8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1"/>
                <a:gd name="T91" fmla="*/ 0 h 861"/>
                <a:gd name="T92" fmla="*/ 341 w 341"/>
                <a:gd name="T93" fmla="*/ 861 h 8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1" h="861">
                  <a:moveTo>
                    <a:pt x="214" y="39"/>
                  </a:moveTo>
                  <a:lnTo>
                    <a:pt x="281" y="0"/>
                  </a:lnTo>
                  <a:lnTo>
                    <a:pt x="341" y="6"/>
                  </a:lnTo>
                  <a:lnTo>
                    <a:pt x="335" y="77"/>
                  </a:lnTo>
                  <a:lnTo>
                    <a:pt x="294" y="116"/>
                  </a:lnTo>
                  <a:lnTo>
                    <a:pt x="234" y="148"/>
                  </a:lnTo>
                  <a:lnTo>
                    <a:pt x="160" y="231"/>
                  </a:lnTo>
                  <a:lnTo>
                    <a:pt x="80" y="347"/>
                  </a:lnTo>
                  <a:lnTo>
                    <a:pt x="60" y="443"/>
                  </a:lnTo>
                  <a:lnTo>
                    <a:pt x="74" y="501"/>
                  </a:lnTo>
                  <a:lnTo>
                    <a:pt x="94" y="534"/>
                  </a:lnTo>
                  <a:lnTo>
                    <a:pt x="181" y="572"/>
                  </a:lnTo>
                  <a:lnTo>
                    <a:pt x="261" y="597"/>
                  </a:lnTo>
                  <a:lnTo>
                    <a:pt x="294" y="630"/>
                  </a:lnTo>
                  <a:lnTo>
                    <a:pt x="300" y="656"/>
                  </a:lnTo>
                  <a:lnTo>
                    <a:pt x="253" y="707"/>
                  </a:lnTo>
                  <a:lnTo>
                    <a:pt x="234" y="771"/>
                  </a:lnTo>
                  <a:lnTo>
                    <a:pt x="214" y="861"/>
                  </a:lnTo>
                  <a:lnTo>
                    <a:pt x="173" y="848"/>
                  </a:lnTo>
                  <a:lnTo>
                    <a:pt x="173" y="784"/>
                  </a:lnTo>
                  <a:lnTo>
                    <a:pt x="195" y="688"/>
                  </a:lnTo>
                  <a:lnTo>
                    <a:pt x="234" y="649"/>
                  </a:lnTo>
                  <a:lnTo>
                    <a:pt x="160" y="611"/>
                  </a:lnTo>
                  <a:lnTo>
                    <a:pt x="74" y="572"/>
                  </a:lnTo>
                  <a:lnTo>
                    <a:pt x="0" y="514"/>
                  </a:lnTo>
                  <a:lnTo>
                    <a:pt x="0" y="443"/>
                  </a:lnTo>
                  <a:lnTo>
                    <a:pt x="20" y="321"/>
                  </a:lnTo>
                  <a:lnTo>
                    <a:pt x="80" y="205"/>
                  </a:lnTo>
                  <a:lnTo>
                    <a:pt x="154" y="108"/>
                  </a:lnTo>
                  <a:lnTo>
                    <a:pt x="214" y="39"/>
                  </a:lnTo>
                  <a:close/>
                </a:path>
              </a:pathLst>
            </a:custGeom>
            <a:solidFill>
              <a:srgbClr val="000000"/>
            </a:solidFill>
            <a:ln w="9525">
              <a:noFill/>
              <a:round/>
              <a:headEnd/>
              <a:tailEnd/>
            </a:ln>
          </p:spPr>
          <p:txBody>
            <a:bodyPr/>
            <a:lstStyle/>
            <a:p>
              <a:endParaRPr lang="cs-CZ"/>
            </a:p>
          </p:txBody>
        </p:sp>
        <p:sp>
          <p:nvSpPr>
            <p:cNvPr id="51244" name="Freeform 8"/>
            <p:cNvSpPr>
              <a:spLocks/>
            </p:cNvSpPr>
            <p:nvPr/>
          </p:nvSpPr>
          <p:spPr bwMode="auto">
            <a:xfrm>
              <a:off x="1765" y="1252"/>
              <a:ext cx="202" cy="514"/>
            </a:xfrm>
            <a:custGeom>
              <a:avLst/>
              <a:gdLst>
                <a:gd name="T0" fmla="*/ 7 w 402"/>
                <a:gd name="T1" fmla="*/ 0 h 1028"/>
                <a:gd name="T2" fmla="*/ 30 w 402"/>
                <a:gd name="T3" fmla="*/ 9 h 1028"/>
                <a:gd name="T4" fmla="*/ 42 w 402"/>
                <a:gd name="T5" fmla="*/ 33 h 1028"/>
                <a:gd name="T6" fmla="*/ 46 w 402"/>
                <a:gd name="T7" fmla="*/ 76 h 1028"/>
                <a:gd name="T8" fmla="*/ 42 w 402"/>
                <a:gd name="T9" fmla="*/ 148 h 1028"/>
                <a:gd name="T10" fmla="*/ 32 w 402"/>
                <a:gd name="T11" fmla="*/ 204 h 1028"/>
                <a:gd name="T12" fmla="*/ 27 w 402"/>
                <a:gd name="T13" fmla="*/ 228 h 1028"/>
                <a:gd name="T14" fmla="*/ 37 w 402"/>
                <a:gd name="T15" fmla="*/ 233 h 1028"/>
                <a:gd name="T16" fmla="*/ 57 w 402"/>
                <a:gd name="T17" fmla="*/ 214 h 1028"/>
                <a:gd name="T18" fmla="*/ 81 w 402"/>
                <a:gd name="T19" fmla="*/ 199 h 1028"/>
                <a:gd name="T20" fmla="*/ 88 w 402"/>
                <a:gd name="T21" fmla="*/ 201 h 1028"/>
                <a:gd name="T22" fmla="*/ 102 w 402"/>
                <a:gd name="T23" fmla="*/ 210 h 1028"/>
                <a:gd name="T24" fmla="*/ 102 w 402"/>
                <a:gd name="T25" fmla="*/ 215 h 1028"/>
                <a:gd name="T26" fmla="*/ 73 w 402"/>
                <a:gd name="T27" fmla="*/ 228 h 1028"/>
                <a:gd name="T28" fmla="*/ 42 w 402"/>
                <a:gd name="T29" fmla="*/ 244 h 1028"/>
                <a:gd name="T30" fmla="*/ 17 w 402"/>
                <a:gd name="T31" fmla="*/ 257 h 1028"/>
                <a:gd name="T32" fmla="*/ 5 w 402"/>
                <a:gd name="T33" fmla="*/ 254 h 1028"/>
                <a:gd name="T34" fmla="*/ 5 w 402"/>
                <a:gd name="T35" fmla="*/ 239 h 1028"/>
                <a:gd name="T36" fmla="*/ 15 w 402"/>
                <a:gd name="T37" fmla="*/ 218 h 1028"/>
                <a:gd name="T38" fmla="*/ 22 w 402"/>
                <a:gd name="T39" fmla="*/ 175 h 1028"/>
                <a:gd name="T40" fmla="*/ 27 w 402"/>
                <a:gd name="T41" fmla="*/ 124 h 1028"/>
                <a:gd name="T42" fmla="*/ 30 w 402"/>
                <a:gd name="T43" fmla="*/ 67 h 1028"/>
                <a:gd name="T44" fmla="*/ 17 w 402"/>
                <a:gd name="T45" fmla="*/ 32 h 1028"/>
                <a:gd name="T46" fmla="*/ 0 w 402"/>
                <a:gd name="T47" fmla="*/ 17 h 1028"/>
                <a:gd name="T48" fmla="*/ 7 w 402"/>
                <a:gd name="T49" fmla="*/ 0 h 10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2"/>
                <a:gd name="T76" fmla="*/ 0 h 1028"/>
                <a:gd name="T77" fmla="*/ 402 w 402"/>
                <a:gd name="T78" fmla="*/ 1028 h 10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2" h="1028">
                  <a:moveTo>
                    <a:pt x="27" y="0"/>
                  </a:moveTo>
                  <a:lnTo>
                    <a:pt x="120" y="38"/>
                  </a:lnTo>
                  <a:lnTo>
                    <a:pt x="167" y="135"/>
                  </a:lnTo>
                  <a:lnTo>
                    <a:pt x="181" y="307"/>
                  </a:lnTo>
                  <a:lnTo>
                    <a:pt x="167" y="593"/>
                  </a:lnTo>
                  <a:lnTo>
                    <a:pt x="128" y="817"/>
                  </a:lnTo>
                  <a:lnTo>
                    <a:pt x="107" y="913"/>
                  </a:lnTo>
                  <a:lnTo>
                    <a:pt x="147" y="933"/>
                  </a:lnTo>
                  <a:lnTo>
                    <a:pt x="227" y="856"/>
                  </a:lnTo>
                  <a:lnTo>
                    <a:pt x="322" y="799"/>
                  </a:lnTo>
                  <a:lnTo>
                    <a:pt x="348" y="805"/>
                  </a:lnTo>
                  <a:lnTo>
                    <a:pt x="402" y="842"/>
                  </a:lnTo>
                  <a:lnTo>
                    <a:pt x="402" y="862"/>
                  </a:lnTo>
                  <a:lnTo>
                    <a:pt x="288" y="913"/>
                  </a:lnTo>
                  <a:lnTo>
                    <a:pt x="167" y="977"/>
                  </a:lnTo>
                  <a:lnTo>
                    <a:pt x="68" y="1028"/>
                  </a:lnTo>
                  <a:lnTo>
                    <a:pt x="19" y="1016"/>
                  </a:lnTo>
                  <a:lnTo>
                    <a:pt x="19" y="957"/>
                  </a:lnTo>
                  <a:lnTo>
                    <a:pt x="60" y="874"/>
                  </a:lnTo>
                  <a:lnTo>
                    <a:pt x="87" y="702"/>
                  </a:lnTo>
                  <a:lnTo>
                    <a:pt x="107" y="498"/>
                  </a:lnTo>
                  <a:lnTo>
                    <a:pt x="120" y="269"/>
                  </a:lnTo>
                  <a:lnTo>
                    <a:pt x="68" y="129"/>
                  </a:lnTo>
                  <a:lnTo>
                    <a:pt x="0" y="71"/>
                  </a:lnTo>
                  <a:lnTo>
                    <a:pt x="27" y="0"/>
                  </a:lnTo>
                  <a:close/>
                </a:path>
              </a:pathLst>
            </a:custGeom>
            <a:solidFill>
              <a:srgbClr val="000000"/>
            </a:solidFill>
            <a:ln w="9525">
              <a:noFill/>
              <a:round/>
              <a:headEnd/>
              <a:tailEnd/>
            </a:ln>
          </p:spPr>
          <p:txBody>
            <a:bodyPr/>
            <a:lstStyle/>
            <a:p>
              <a:endParaRPr lang="cs-CZ"/>
            </a:p>
          </p:txBody>
        </p:sp>
        <p:sp>
          <p:nvSpPr>
            <p:cNvPr id="51245" name="Freeform 9"/>
            <p:cNvSpPr>
              <a:spLocks/>
            </p:cNvSpPr>
            <p:nvPr/>
          </p:nvSpPr>
          <p:spPr bwMode="auto">
            <a:xfrm>
              <a:off x="1622" y="1200"/>
              <a:ext cx="155" cy="563"/>
            </a:xfrm>
            <a:custGeom>
              <a:avLst/>
              <a:gdLst>
                <a:gd name="T0" fmla="*/ 31 w 309"/>
                <a:gd name="T1" fmla="*/ 55 h 1127"/>
                <a:gd name="T2" fmla="*/ 52 w 309"/>
                <a:gd name="T3" fmla="*/ 12 h 1127"/>
                <a:gd name="T4" fmla="*/ 71 w 309"/>
                <a:gd name="T5" fmla="*/ 0 h 1127"/>
                <a:gd name="T6" fmla="*/ 78 w 309"/>
                <a:gd name="T7" fmla="*/ 8 h 1127"/>
                <a:gd name="T8" fmla="*/ 72 w 309"/>
                <a:gd name="T9" fmla="*/ 22 h 1127"/>
                <a:gd name="T10" fmla="*/ 52 w 309"/>
                <a:gd name="T11" fmla="*/ 57 h 1127"/>
                <a:gd name="T12" fmla="*/ 37 w 309"/>
                <a:gd name="T13" fmla="*/ 94 h 1127"/>
                <a:gd name="T14" fmla="*/ 26 w 309"/>
                <a:gd name="T15" fmla="*/ 146 h 1127"/>
                <a:gd name="T16" fmla="*/ 19 w 309"/>
                <a:gd name="T17" fmla="*/ 205 h 1127"/>
                <a:gd name="T18" fmla="*/ 19 w 309"/>
                <a:gd name="T19" fmla="*/ 256 h 1127"/>
                <a:gd name="T20" fmla="*/ 25 w 309"/>
                <a:gd name="T21" fmla="*/ 251 h 1127"/>
                <a:gd name="T22" fmla="*/ 37 w 309"/>
                <a:gd name="T23" fmla="*/ 232 h 1127"/>
                <a:gd name="T24" fmla="*/ 41 w 309"/>
                <a:gd name="T25" fmla="*/ 203 h 1127"/>
                <a:gd name="T26" fmla="*/ 52 w 309"/>
                <a:gd name="T27" fmla="*/ 203 h 1127"/>
                <a:gd name="T28" fmla="*/ 66 w 309"/>
                <a:gd name="T29" fmla="*/ 210 h 1127"/>
                <a:gd name="T30" fmla="*/ 57 w 309"/>
                <a:gd name="T31" fmla="*/ 234 h 1127"/>
                <a:gd name="T32" fmla="*/ 37 w 309"/>
                <a:gd name="T33" fmla="*/ 258 h 1127"/>
                <a:gd name="T34" fmla="*/ 16 w 309"/>
                <a:gd name="T35" fmla="*/ 281 h 1127"/>
                <a:gd name="T36" fmla="*/ 6 w 309"/>
                <a:gd name="T37" fmla="*/ 281 h 1127"/>
                <a:gd name="T38" fmla="*/ 0 w 309"/>
                <a:gd name="T39" fmla="*/ 272 h 1127"/>
                <a:gd name="T40" fmla="*/ 0 w 309"/>
                <a:gd name="T41" fmla="*/ 251 h 1127"/>
                <a:gd name="T42" fmla="*/ 4 w 309"/>
                <a:gd name="T43" fmla="*/ 191 h 1127"/>
                <a:gd name="T44" fmla="*/ 9 w 309"/>
                <a:gd name="T45" fmla="*/ 129 h 1127"/>
                <a:gd name="T46" fmla="*/ 16 w 309"/>
                <a:gd name="T47" fmla="*/ 84 h 1127"/>
                <a:gd name="T48" fmla="*/ 31 w 309"/>
                <a:gd name="T49" fmla="*/ 55 h 1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9"/>
                <a:gd name="T76" fmla="*/ 0 h 1127"/>
                <a:gd name="T77" fmla="*/ 309 w 309"/>
                <a:gd name="T78" fmla="*/ 1127 h 1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9" h="1127">
                  <a:moveTo>
                    <a:pt x="124" y="223"/>
                  </a:moveTo>
                  <a:lnTo>
                    <a:pt x="207" y="51"/>
                  </a:lnTo>
                  <a:lnTo>
                    <a:pt x="282" y="0"/>
                  </a:lnTo>
                  <a:lnTo>
                    <a:pt x="309" y="32"/>
                  </a:lnTo>
                  <a:lnTo>
                    <a:pt x="288" y="89"/>
                  </a:lnTo>
                  <a:lnTo>
                    <a:pt x="207" y="230"/>
                  </a:lnTo>
                  <a:lnTo>
                    <a:pt x="145" y="376"/>
                  </a:lnTo>
                  <a:lnTo>
                    <a:pt x="103" y="586"/>
                  </a:lnTo>
                  <a:lnTo>
                    <a:pt x="75" y="821"/>
                  </a:lnTo>
                  <a:lnTo>
                    <a:pt x="75" y="1025"/>
                  </a:lnTo>
                  <a:lnTo>
                    <a:pt x="97" y="1007"/>
                  </a:lnTo>
                  <a:lnTo>
                    <a:pt x="145" y="930"/>
                  </a:lnTo>
                  <a:lnTo>
                    <a:pt x="164" y="815"/>
                  </a:lnTo>
                  <a:lnTo>
                    <a:pt x="207" y="815"/>
                  </a:lnTo>
                  <a:lnTo>
                    <a:pt x="261" y="841"/>
                  </a:lnTo>
                  <a:lnTo>
                    <a:pt x="226" y="936"/>
                  </a:lnTo>
                  <a:lnTo>
                    <a:pt x="145" y="1032"/>
                  </a:lnTo>
                  <a:lnTo>
                    <a:pt x="62" y="1127"/>
                  </a:lnTo>
                  <a:lnTo>
                    <a:pt x="21" y="1127"/>
                  </a:lnTo>
                  <a:lnTo>
                    <a:pt x="0" y="1090"/>
                  </a:lnTo>
                  <a:lnTo>
                    <a:pt x="0" y="1007"/>
                  </a:lnTo>
                  <a:lnTo>
                    <a:pt x="14" y="764"/>
                  </a:lnTo>
                  <a:lnTo>
                    <a:pt x="35" y="516"/>
                  </a:lnTo>
                  <a:lnTo>
                    <a:pt x="62" y="338"/>
                  </a:lnTo>
                  <a:lnTo>
                    <a:pt x="124" y="223"/>
                  </a:lnTo>
                  <a:close/>
                </a:path>
              </a:pathLst>
            </a:custGeom>
            <a:solidFill>
              <a:srgbClr val="000000"/>
            </a:solidFill>
            <a:ln w="9525">
              <a:noFill/>
              <a:round/>
              <a:headEnd/>
              <a:tailEnd/>
            </a:ln>
          </p:spPr>
          <p:txBody>
            <a:bodyPr/>
            <a:lstStyle/>
            <a:p>
              <a:endParaRPr lang="cs-CZ"/>
            </a:p>
          </p:txBody>
        </p:sp>
      </p:grpSp>
      <p:sp>
        <p:nvSpPr>
          <p:cNvPr id="51205" name="Text Box 10"/>
          <p:cNvSpPr txBox="1">
            <a:spLocks noChangeArrowheads="1"/>
          </p:cNvSpPr>
          <p:nvPr/>
        </p:nvSpPr>
        <p:spPr bwMode="auto">
          <a:xfrm>
            <a:off x="3079750" y="487363"/>
            <a:ext cx="2465803" cy="338554"/>
          </a:xfrm>
          <a:prstGeom prst="rect">
            <a:avLst/>
          </a:prstGeom>
          <a:noFill/>
          <a:ln w="9525">
            <a:noFill/>
            <a:miter lim="800000"/>
            <a:headEnd/>
            <a:tailEnd/>
          </a:ln>
        </p:spPr>
        <p:txBody>
          <a:bodyPr wrap="none">
            <a:spAutoFit/>
          </a:bodyPr>
          <a:lstStyle/>
          <a:p>
            <a:r>
              <a:rPr lang="cs-CZ" sz="1600" dirty="0" err="1"/>
              <a:t>Effective</a:t>
            </a:r>
            <a:r>
              <a:rPr lang="cs-CZ" sz="1600" dirty="0"/>
              <a:t> </a:t>
            </a:r>
            <a:r>
              <a:rPr lang="cs-CZ" sz="1600" dirty="0" err="1"/>
              <a:t>circulating</a:t>
            </a:r>
            <a:r>
              <a:rPr lang="cs-CZ" sz="1600" dirty="0"/>
              <a:t> volume</a:t>
            </a:r>
          </a:p>
        </p:txBody>
      </p:sp>
      <p:sp>
        <p:nvSpPr>
          <p:cNvPr id="51206" name="Line 11"/>
          <p:cNvSpPr>
            <a:spLocks noChangeShapeType="1"/>
          </p:cNvSpPr>
          <p:nvPr/>
        </p:nvSpPr>
        <p:spPr bwMode="auto">
          <a:xfrm flipV="1">
            <a:off x="3044825" y="493713"/>
            <a:ext cx="0" cy="268287"/>
          </a:xfrm>
          <a:prstGeom prst="line">
            <a:avLst/>
          </a:prstGeom>
          <a:noFill/>
          <a:ln w="38100">
            <a:solidFill>
              <a:schemeClr val="tx1"/>
            </a:solidFill>
            <a:round/>
            <a:headEnd type="triangle" w="med" len="med"/>
            <a:tailEnd/>
          </a:ln>
        </p:spPr>
        <p:txBody>
          <a:bodyPr wrap="none" anchor="ctr"/>
          <a:lstStyle/>
          <a:p>
            <a:endParaRPr lang="cs-CZ"/>
          </a:p>
        </p:txBody>
      </p:sp>
      <p:grpSp>
        <p:nvGrpSpPr>
          <p:cNvPr id="4" name="Group 12"/>
          <p:cNvGrpSpPr>
            <a:grpSpLocks/>
          </p:cNvGrpSpPr>
          <p:nvPr/>
        </p:nvGrpSpPr>
        <p:grpSpPr bwMode="auto">
          <a:xfrm>
            <a:off x="5202238" y="98425"/>
            <a:ext cx="422275" cy="446088"/>
            <a:chOff x="1740" y="0"/>
            <a:chExt cx="266" cy="281"/>
          </a:xfrm>
        </p:grpSpPr>
        <p:sp>
          <p:nvSpPr>
            <p:cNvPr id="51236" name="Oval 13"/>
            <p:cNvSpPr>
              <a:spLocks noChangeArrowheads="1"/>
            </p:cNvSpPr>
            <p:nvPr/>
          </p:nvSpPr>
          <p:spPr bwMode="auto">
            <a:xfrm>
              <a:off x="1740" y="0"/>
              <a:ext cx="266" cy="281"/>
            </a:xfrm>
            <a:prstGeom prst="ellipse">
              <a:avLst/>
            </a:prstGeom>
            <a:solidFill>
              <a:srgbClr val="000000"/>
            </a:solidFill>
            <a:ln w="9525">
              <a:noFill/>
              <a:round/>
              <a:headEnd/>
              <a:tailEnd/>
            </a:ln>
          </p:spPr>
          <p:txBody>
            <a:bodyPr/>
            <a:lstStyle/>
            <a:p>
              <a:endParaRPr lang="cs-CZ"/>
            </a:p>
          </p:txBody>
        </p:sp>
        <p:grpSp>
          <p:nvGrpSpPr>
            <p:cNvPr id="5" name="Group 14"/>
            <p:cNvGrpSpPr>
              <a:grpSpLocks/>
            </p:cNvGrpSpPr>
            <p:nvPr/>
          </p:nvGrpSpPr>
          <p:grpSpPr bwMode="auto">
            <a:xfrm>
              <a:off x="1750" y="16"/>
              <a:ext cx="238" cy="254"/>
              <a:chOff x="4296" y="189"/>
              <a:chExt cx="756" cy="722"/>
            </a:xfrm>
          </p:grpSpPr>
          <p:sp>
            <p:nvSpPr>
              <p:cNvPr id="51238" name="Oval 15"/>
              <p:cNvSpPr>
                <a:spLocks noChangeArrowheads="1"/>
              </p:cNvSpPr>
              <p:nvPr/>
            </p:nvSpPr>
            <p:spPr bwMode="auto">
              <a:xfrm>
                <a:off x="4296" y="189"/>
                <a:ext cx="756" cy="722"/>
              </a:xfrm>
              <a:prstGeom prst="ellipse">
                <a:avLst/>
              </a:prstGeom>
              <a:solidFill>
                <a:srgbClr val="FFFFFF"/>
              </a:solidFill>
              <a:ln w="9525">
                <a:noFill/>
                <a:round/>
                <a:headEnd/>
                <a:tailEnd/>
              </a:ln>
            </p:spPr>
            <p:txBody>
              <a:bodyPr/>
              <a:lstStyle/>
              <a:p>
                <a:endParaRPr lang="cs-CZ"/>
              </a:p>
            </p:txBody>
          </p:sp>
          <p:sp>
            <p:nvSpPr>
              <p:cNvPr id="51239" name="Freeform 16"/>
              <p:cNvSpPr>
                <a:spLocks/>
              </p:cNvSpPr>
              <p:nvPr/>
            </p:nvSpPr>
            <p:spPr bwMode="auto">
              <a:xfrm rot="-2978745">
                <a:off x="4440" y="456"/>
                <a:ext cx="203" cy="347"/>
              </a:xfrm>
              <a:custGeom>
                <a:avLst/>
                <a:gdLst>
                  <a:gd name="T0" fmla="*/ 102 w 406"/>
                  <a:gd name="T1" fmla="*/ 152 h 695"/>
                  <a:gd name="T2" fmla="*/ 39 w 406"/>
                  <a:gd name="T3" fmla="*/ 57 h 695"/>
                  <a:gd name="T4" fmla="*/ 68 w 406"/>
                  <a:gd name="T5" fmla="*/ 44 h 695"/>
                  <a:gd name="T6" fmla="*/ 0 w 406"/>
                  <a:gd name="T7" fmla="*/ 0 h 695"/>
                  <a:gd name="T8" fmla="*/ 2 w 406"/>
                  <a:gd name="T9" fmla="*/ 80 h 695"/>
                  <a:gd name="T10" fmla="*/ 23 w 406"/>
                  <a:gd name="T11" fmla="*/ 51 h 695"/>
                  <a:gd name="T12" fmla="*/ 90 w 406"/>
                  <a:gd name="T13" fmla="*/ 173 h 695"/>
                  <a:gd name="T14" fmla="*/ 102 w 406"/>
                  <a:gd name="T15" fmla="*/ 152 h 695"/>
                  <a:gd name="T16" fmla="*/ 0 60000 65536"/>
                  <a:gd name="T17" fmla="*/ 0 60000 65536"/>
                  <a:gd name="T18" fmla="*/ 0 60000 65536"/>
                  <a:gd name="T19" fmla="*/ 0 60000 65536"/>
                  <a:gd name="T20" fmla="*/ 0 60000 65536"/>
                  <a:gd name="T21" fmla="*/ 0 60000 65536"/>
                  <a:gd name="T22" fmla="*/ 0 60000 65536"/>
                  <a:gd name="T23" fmla="*/ 0 60000 65536"/>
                  <a:gd name="T24" fmla="*/ 0 w 406"/>
                  <a:gd name="T25" fmla="*/ 0 h 695"/>
                  <a:gd name="T26" fmla="*/ 406 w 406"/>
                  <a:gd name="T27" fmla="*/ 695 h 6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6" h="695">
                    <a:moveTo>
                      <a:pt x="406" y="610"/>
                    </a:moveTo>
                    <a:lnTo>
                      <a:pt x="154" y="230"/>
                    </a:lnTo>
                    <a:lnTo>
                      <a:pt x="269" y="176"/>
                    </a:lnTo>
                    <a:lnTo>
                      <a:pt x="0" y="0"/>
                    </a:lnTo>
                    <a:lnTo>
                      <a:pt x="8" y="320"/>
                    </a:lnTo>
                    <a:lnTo>
                      <a:pt x="89" y="206"/>
                    </a:lnTo>
                    <a:lnTo>
                      <a:pt x="358" y="695"/>
                    </a:lnTo>
                    <a:lnTo>
                      <a:pt x="406" y="610"/>
                    </a:lnTo>
                    <a:close/>
                  </a:path>
                </a:pathLst>
              </a:custGeom>
              <a:solidFill>
                <a:srgbClr val="000000"/>
              </a:solidFill>
              <a:ln w="9525">
                <a:noFill/>
                <a:round/>
                <a:headEnd/>
                <a:tailEnd/>
              </a:ln>
            </p:spPr>
            <p:txBody>
              <a:bodyPr/>
              <a:lstStyle/>
              <a:p>
                <a:endParaRPr lang="cs-CZ"/>
              </a:p>
            </p:txBody>
          </p:sp>
        </p:grpSp>
      </p:grpSp>
      <p:sp>
        <p:nvSpPr>
          <p:cNvPr id="30737" name="Text Box 17"/>
          <p:cNvSpPr txBox="1">
            <a:spLocks noChangeArrowheads="1"/>
          </p:cNvSpPr>
          <p:nvPr/>
        </p:nvSpPr>
        <p:spPr bwMode="auto">
          <a:xfrm>
            <a:off x="919163" y="2109788"/>
            <a:ext cx="2670175" cy="1069975"/>
          </a:xfrm>
          <a:prstGeom prst="rect">
            <a:avLst/>
          </a:prstGeom>
          <a:solidFill>
            <a:srgbClr val="FFFF00"/>
          </a:solidFill>
          <a:ln w="9525">
            <a:noFill/>
            <a:miter lim="800000"/>
            <a:headEnd/>
            <a:tailEnd/>
          </a:ln>
        </p:spPr>
        <p:txBody>
          <a:bodyPr>
            <a:spAutoFit/>
          </a:bodyPr>
          <a:lstStyle/>
          <a:p>
            <a:endParaRPr lang="cs-CZ" sz="1600" b="1"/>
          </a:p>
          <a:p>
            <a:endParaRPr lang="cs-CZ" sz="1600" b="1"/>
          </a:p>
          <a:p>
            <a:endParaRPr lang="cs-CZ" sz="1600" b="1"/>
          </a:p>
          <a:p>
            <a:endParaRPr lang="cs-CZ" sz="1600"/>
          </a:p>
        </p:txBody>
      </p:sp>
      <p:sp>
        <p:nvSpPr>
          <p:cNvPr id="30738" name="Text Box 18"/>
          <p:cNvSpPr txBox="1">
            <a:spLocks noChangeArrowheads="1"/>
          </p:cNvSpPr>
          <p:nvPr/>
        </p:nvSpPr>
        <p:spPr bwMode="auto">
          <a:xfrm>
            <a:off x="1479178" y="2400300"/>
            <a:ext cx="1619995" cy="584775"/>
          </a:xfrm>
          <a:prstGeom prst="rect">
            <a:avLst/>
          </a:prstGeom>
          <a:noFill/>
          <a:ln w="9525">
            <a:noFill/>
            <a:miter lim="800000"/>
            <a:headEnd/>
            <a:tailEnd/>
          </a:ln>
        </p:spPr>
        <p:txBody>
          <a:bodyPr wrap="none">
            <a:spAutoFit/>
          </a:bodyPr>
          <a:lstStyle/>
          <a:p>
            <a:pPr algn="ctr"/>
            <a:r>
              <a:rPr lang="cs-CZ" sz="1600" dirty="0"/>
              <a:t>Na</a:t>
            </a:r>
            <a:r>
              <a:rPr lang="cs-CZ" sz="1600" baseline="30000" dirty="0"/>
              <a:t>+ </a:t>
            </a:r>
            <a:r>
              <a:rPr lang="cs-CZ" sz="1600" dirty="0" err="1"/>
              <a:t>reabsorption</a:t>
            </a:r>
            <a:endParaRPr lang="cs-CZ" sz="1600" dirty="0"/>
          </a:p>
          <a:p>
            <a:pPr algn="ctr"/>
            <a:r>
              <a:rPr lang="cs-CZ" sz="1600" dirty="0"/>
              <a:t>(</a:t>
            </a:r>
            <a:r>
              <a:rPr lang="cs-CZ" sz="1600" dirty="0" err="1"/>
              <a:t>proximal</a:t>
            </a:r>
            <a:r>
              <a:rPr lang="cs-CZ" sz="1600" dirty="0"/>
              <a:t> tubule)</a:t>
            </a:r>
          </a:p>
        </p:txBody>
      </p:sp>
      <p:sp>
        <p:nvSpPr>
          <p:cNvPr id="30739" name="Line 19"/>
          <p:cNvSpPr>
            <a:spLocks noChangeShapeType="1"/>
          </p:cNvSpPr>
          <p:nvPr/>
        </p:nvSpPr>
        <p:spPr bwMode="auto">
          <a:xfrm flipV="1">
            <a:off x="1320800" y="2481263"/>
            <a:ext cx="0" cy="268287"/>
          </a:xfrm>
          <a:prstGeom prst="line">
            <a:avLst/>
          </a:prstGeom>
          <a:noFill/>
          <a:ln w="38100">
            <a:solidFill>
              <a:schemeClr val="tx1"/>
            </a:solidFill>
            <a:round/>
            <a:headEnd/>
            <a:tailEnd type="triangle" w="med" len="med"/>
          </a:ln>
        </p:spPr>
        <p:txBody>
          <a:bodyPr wrap="none" anchor="ctr"/>
          <a:lstStyle/>
          <a:p>
            <a:endParaRPr lang="cs-CZ"/>
          </a:p>
        </p:txBody>
      </p:sp>
      <p:sp>
        <p:nvSpPr>
          <p:cNvPr id="30740" name="Text Box 20"/>
          <p:cNvSpPr txBox="1">
            <a:spLocks noChangeArrowheads="1"/>
          </p:cNvSpPr>
          <p:nvPr/>
        </p:nvSpPr>
        <p:spPr bwMode="auto">
          <a:xfrm>
            <a:off x="919163" y="4992688"/>
            <a:ext cx="2670175" cy="1069975"/>
          </a:xfrm>
          <a:prstGeom prst="rect">
            <a:avLst/>
          </a:prstGeom>
          <a:solidFill>
            <a:srgbClr val="FFFF00"/>
          </a:solidFill>
          <a:ln w="9525">
            <a:noFill/>
            <a:miter lim="800000"/>
            <a:headEnd/>
            <a:tailEnd/>
          </a:ln>
        </p:spPr>
        <p:txBody>
          <a:bodyPr>
            <a:spAutoFit/>
          </a:bodyPr>
          <a:lstStyle/>
          <a:p>
            <a:endParaRPr lang="cs-CZ" sz="1600" b="1"/>
          </a:p>
          <a:p>
            <a:endParaRPr lang="cs-CZ" sz="1600" b="1"/>
          </a:p>
          <a:p>
            <a:endParaRPr lang="cs-CZ" sz="1600" b="1"/>
          </a:p>
          <a:p>
            <a:endParaRPr lang="cs-CZ" sz="1600"/>
          </a:p>
        </p:txBody>
      </p:sp>
      <p:sp>
        <p:nvSpPr>
          <p:cNvPr id="30741" name="Text Box 21"/>
          <p:cNvSpPr txBox="1">
            <a:spLocks noChangeArrowheads="1"/>
          </p:cNvSpPr>
          <p:nvPr/>
        </p:nvSpPr>
        <p:spPr bwMode="auto">
          <a:xfrm>
            <a:off x="1355725" y="5283200"/>
            <a:ext cx="1848123" cy="584775"/>
          </a:xfrm>
          <a:prstGeom prst="rect">
            <a:avLst/>
          </a:prstGeom>
          <a:noFill/>
          <a:ln w="9525">
            <a:noFill/>
            <a:miter lim="800000"/>
            <a:headEnd/>
            <a:tailEnd/>
          </a:ln>
        </p:spPr>
        <p:txBody>
          <a:bodyPr wrap="square">
            <a:spAutoFit/>
          </a:bodyPr>
          <a:lstStyle/>
          <a:p>
            <a:r>
              <a:rPr lang="en-US" sz="1600" dirty="0"/>
              <a:t>Flow rate of urine in the tubule</a:t>
            </a:r>
          </a:p>
        </p:txBody>
      </p:sp>
      <p:sp>
        <p:nvSpPr>
          <p:cNvPr id="30742" name="Line 22"/>
          <p:cNvSpPr>
            <a:spLocks noChangeShapeType="1"/>
          </p:cNvSpPr>
          <p:nvPr/>
        </p:nvSpPr>
        <p:spPr bwMode="auto">
          <a:xfrm flipV="1">
            <a:off x="1320800" y="5364163"/>
            <a:ext cx="0" cy="268287"/>
          </a:xfrm>
          <a:prstGeom prst="line">
            <a:avLst/>
          </a:prstGeom>
          <a:noFill/>
          <a:ln w="38100">
            <a:solidFill>
              <a:schemeClr val="tx1"/>
            </a:solidFill>
            <a:round/>
            <a:headEnd type="triangle" w="med" len="med"/>
            <a:tailEnd/>
          </a:ln>
        </p:spPr>
        <p:txBody>
          <a:bodyPr wrap="none" anchor="ctr"/>
          <a:lstStyle/>
          <a:p>
            <a:endParaRPr lang="cs-CZ"/>
          </a:p>
        </p:txBody>
      </p:sp>
      <p:sp>
        <p:nvSpPr>
          <p:cNvPr id="30743" name="Text Box 23"/>
          <p:cNvSpPr txBox="1">
            <a:spLocks noChangeArrowheads="1"/>
          </p:cNvSpPr>
          <p:nvPr/>
        </p:nvSpPr>
        <p:spPr bwMode="auto">
          <a:xfrm>
            <a:off x="5894388" y="4992688"/>
            <a:ext cx="2670175" cy="1069975"/>
          </a:xfrm>
          <a:prstGeom prst="rect">
            <a:avLst/>
          </a:prstGeom>
          <a:solidFill>
            <a:srgbClr val="FFFF00"/>
          </a:solidFill>
          <a:ln w="9525">
            <a:noFill/>
            <a:miter lim="800000"/>
            <a:headEnd/>
            <a:tailEnd/>
          </a:ln>
        </p:spPr>
        <p:txBody>
          <a:bodyPr>
            <a:spAutoFit/>
          </a:bodyPr>
          <a:lstStyle/>
          <a:p>
            <a:endParaRPr lang="cs-CZ" sz="1600" b="1"/>
          </a:p>
          <a:p>
            <a:endParaRPr lang="cs-CZ" sz="1600" b="1"/>
          </a:p>
          <a:p>
            <a:endParaRPr lang="cs-CZ" sz="1600" b="1"/>
          </a:p>
          <a:p>
            <a:endParaRPr lang="cs-CZ" sz="1600"/>
          </a:p>
        </p:txBody>
      </p:sp>
      <p:sp>
        <p:nvSpPr>
          <p:cNvPr id="30744" name="Text Box 24"/>
          <p:cNvSpPr txBox="1">
            <a:spLocks noChangeArrowheads="1"/>
          </p:cNvSpPr>
          <p:nvPr/>
        </p:nvSpPr>
        <p:spPr bwMode="auto">
          <a:xfrm>
            <a:off x="6413500" y="5283200"/>
            <a:ext cx="1862305" cy="584775"/>
          </a:xfrm>
          <a:prstGeom prst="rect">
            <a:avLst/>
          </a:prstGeom>
          <a:noFill/>
          <a:ln w="9525">
            <a:noFill/>
            <a:miter lim="800000"/>
            <a:headEnd/>
            <a:tailEnd/>
          </a:ln>
        </p:spPr>
        <p:txBody>
          <a:bodyPr wrap="none">
            <a:spAutoFit/>
          </a:bodyPr>
          <a:lstStyle/>
          <a:p>
            <a:r>
              <a:rPr lang="en-US" sz="1600" dirty="0" err="1"/>
              <a:t>Reabsorption</a:t>
            </a:r>
            <a:r>
              <a:rPr lang="en-US" sz="1600" dirty="0"/>
              <a:t> of Na</a:t>
            </a:r>
            <a:r>
              <a:rPr lang="en-US" sz="1600" baseline="30000" dirty="0"/>
              <a:t>+</a:t>
            </a:r>
            <a:br>
              <a:rPr lang="en-US" sz="1600" dirty="0"/>
            </a:br>
            <a:r>
              <a:rPr lang="en-US" sz="1600" dirty="0"/>
              <a:t>(collecting ducts)</a:t>
            </a:r>
          </a:p>
        </p:txBody>
      </p:sp>
      <p:sp>
        <p:nvSpPr>
          <p:cNvPr id="30745" name="Line 25"/>
          <p:cNvSpPr>
            <a:spLocks noChangeShapeType="1"/>
          </p:cNvSpPr>
          <p:nvPr/>
        </p:nvSpPr>
        <p:spPr bwMode="auto">
          <a:xfrm flipV="1">
            <a:off x="6327775" y="5364163"/>
            <a:ext cx="0" cy="268287"/>
          </a:xfrm>
          <a:prstGeom prst="line">
            <a:avLst/>
          </a:prstGeom>
          <a:noFill/>
          <a:ln w="38100">
            <a:solidFill>
              <a:schemeClr val="tx1"/>
            </a:solidFill>
            <a:round/>
            <a:headEnd/>
            <a:tailEnd type="triangle" w="med" len="med"/>
          </a:ln>
        </p:spPr>
        <p:txBody>
          <a:bodyPr wrap="none" anchor="ctr"/>
          <a:lstStyle/>
          <a:p>
            <a:endParaRPr lang="cs-CZ"/>
          </a:p>
        </p:txBody>
      </p:sp>
      <p:sp>
        <p:nvSpPr>
          <p:cNvPr id="30746" name="Text Box 26"/>
          <p:cNvSpPr txBox="1">
            <a:spLocks noChangeArrowheads="1"/>
          </p:cNvSpPr>
          <p:nvPr/>
        </p:nvSpPr>
        <p:spPr bwMode="auto">
          <a:xfrm>
            <a:off x="4792663" y="2127250"/>
            <a:ext cx="2670175" cy="1069975"/>
          </a:xfrm>
          <a:prstGeom prst="rect">
            <a:avLst/>
          </a:prstGeom>
          <a:solidFill>
            <a:srgbClr val="FFFF00"/>
          </a:solidFill>
          <a:ln w="9525">
            <a:noFill/>
            <a:miter lim="800000"/>
            <a:headEnd/>
            <a:tailEnd/>
          </a:ln>
        </p:spPr>
        <p:txBody>
          <a:bodyPr>
            <a:spAutoFit/>
          </a:bodyPr>
          <a:lstStyle/>
          <a:p>
            <a:endParaRPr lang="cs-CZ" sz="1600" b="1"/>
          </a:p>
          <a:p>
            <a:endParaRPr lang="cs-CZ" sz="1600" b="1"/>
          </a:p>
          <a:p>
            <a:endParaRPr lang="cs-CZ" sz="1600" b="1"/>
          </a:p>
          <a:p>
            <a:endParaRPr lang="cs-CZ" sz="1600"/>
          </a:p>
        </p:txBody>
      </p:sp>
      <p:sp>
        <p:nvSpPr>
          <p:cNvPr id="30747" name="Text Box 27"/>
          <p:cNvSpPr txBox="1">
            <a:spLocks noChangeArrowheads="1"/>
          </p:cNvSpPr>
          <p:nvPr/>
        </p:nvSpPr>
        <p:spPr bwMode="auto">
          <a:xfrm>
            <a:off x="5557838" y="2482850"/>
            <a:ext cx="1201163" cy="338554"/>
          </a:xfrm>
          <a:prstGeom prst="rect">
            <a:avLst/>
          </a:prstGeom>
          <a:noFill/>
          <a:ln w="9525">
            <a:noFill/>
            <a:miter lim="800000"/>
            <a:headEnd/>
            <a:tailEnd/>
          </a:ln>
        </p:spPr>
        <p:txBody>
          <a:bodyPr wrap="none">
            <a:spAutoFit/>
          </a:bodyPr>
          <a:lstStyle/>
          <a:p>
            <a:r>
              <a:rPr lang="cs-CZ" sz="1600" dirty="0"/>
              <a:t>Aldosterone</a:t>
            </a:r>
          </a:p>
        </p:txBody>
      </p:sp>
      <p:sp>
        <p:nvSpPr>
          <p:cNvPr id="30748" name="Line 28"/>
          <p:cNvSpPr>
            <a:spLocks noChangeShapeType="1"/>
          </p:cNvSpPr>
          <p:nvPr/>
        </p:nvSpPr>
        <p:spPr bwMode="auto">
          <a:xfrm flipV="1">
            <a:off x="5505450" y="2532063"/>
            <a:ext cx="0" cy="268287"/>
          </a:xfrm>
          <a:prstGeom prst="line">
            <a:avLst/>
          </a:prstGeom>
          <a:noFill/>
          <a:ln w="38100">
            <a:solidFill>
              <a:schemeClr val="tx1"/>
            </a:solidFill>
            <a:round/>
            <a:headEnd/>
            <a:tailEnd type="triangle" w="med" len="med"/>
          </a:ln>
        </p:spPr>
        <p:txBody>
          <a:bodyPr wrap="none" anchor="ctr"/>
          <a:lstStyle/>
          <a:p>
            <a:endParaRPr lang="cs-CZ"/>
          </a:p>
        </p:txBody>
      </p:sp>
      <p:sp>
        <p:nvSpPr>
          <p:cNvPr id="30752" name="Line 32"/>
          <p:cNvSpPr>
            <a:spLocks noChangeShapeType="1"/>
          </p:cNvSpPr>
          <p:nvPr/>
        </p:nvSpPr>
        <p:spPr bwMode="auto">
          <a:xfrm flipH="1">
            <a:off x="2306638" y="1092200"/>
            <a:ext cx="1198562" cy="1017588"/>
          </a:xfrm>
          <a:prstGeom prst="line">
            <a:avLst/>
          </a:prstGeom>
          <a:noFill/>
          <a:ln w="28575">
            <a:solidFill>
              <a:schemeClr val="tx1"/>
            </a:solidFill>
            <a:round/>
            <a:headEnd/>
            <a:tailEnd type="triangle" w="med" len="med"/>
          </a:ln>
        </p:spPr>
        <p:txBody>
          <a:bodyPr wrap="none" anchor="ctr"/>
          <a:lstStyle/>
          <a:p>
            <a:endParaRPr lang="cs-CZ"/>
          </a:p>
        </p:txBody>
      </p:sp>
      <p:sp>
        <p:nvSpPr>
          <p:cNvPr id="30753" name="Line 33"/>
          <p:cNvSpPr>
            <a:spLocks noChangeShapeType="1"/>
          </p:cNvSpPr>
          <p:nvPr/>
        </p:nvSpPr>
        <p:spPr bwMode="auto">
          <a:xfrm>
            <a:off x="4835525" y="1084263"/>
            <a:ext cx="1198563" cy="1042987"/>
          </a:xfrm>
          <a:prstGeom prst="line">
            <a:avLst/>
          </a:prstGeom>
          <a:noFill/>
          <a:ln w="28575">
            <a:solidFill>
              <a:schemeClr val="tx1"/>
            </a:solidFill>
            <a:round/>
            <a:headEnd/>
            <a:tailEnd type="triangle" w="med" len="med"/>
          </a:ln>
        </p:spPr>
        <p:txBody>
          <a:bodyPr wrap="none" anchor="ctr"/>
          <a:lstStyle/>
          <a:p>
            <a:endParaRPr lang="cs-CZ"/>
          </a:p>
        </p:txBody>
      </p:sp>
      <p:sp>
        <p:nvSpPr>
          <p:cNvPr id="30754" name="Line 34"/>
          <p:cNvSpPr>
            <a:spLocks noChangeShapeType="1"/>
          </p:cNvSpPr>
          <p:nvPr/>
        </p:nvSpPr>
        <p:spPr bwMode="auto">
          <a:xfrm>
            <a:off x="1962150" y="3201988"/>
            <a:ext cx="0" cy="1790700"/>
          </a:xfrm>
          <a:prstGeom prst="line">
            <a:avLst/>
          </a:prstGeom>
          <a:noFill/>
          <a:ln w="28575">
            <a:solidFill>
              <a:schemeClr val="tx1"/>
            </a:solidFill>
            <a:round/>
            <a:headEnd/>
            <a:tailEnd type="triangle" w="med" len="med"/>
          </a:ln>
        </p:spPr>
        <p:txBody>
          <a:bodyPr wrap="none" anchor="ctr"/>
          <a:lstStyle/>
          <a:p>
            <a:endParaRPr lang="cs-CZ"/>
          </a:p>
        </p:txBody>
      </p:sp>
      <p:sp>
        <p:nvSpPr>
          <p:cNvPr id="30755" name="Line 35"/>
          <p:cNvSpPr>
            <a:spLocks noChangeShapeType="1"/>
          </p:cNvSpPr>
          <p:nvPr/>
        </p:nvSpPr>
        <p:spPr bwMode="auto">
          <a:xfrm>
            <a:off x="6880225" y="3209925"/>
            <a:ext cx="0" cy="1790700"/>
          </a:xfrm>
          <a:prstGeom prst="line">
            <a:avLst/>
          </a:prstGeom>
          <a:noFill/>
          <a:ln w="28575">
            <a:solidFill>
              <a:schemeClr val="tx1"/>
            </a:solidFill>
            <a:round/>
            <a:headEnd/>
            <a:tailEnd type="triangle" w="med" len="med"/>
          </a:ln>
        </p:spPr>
        <p:txBody>
          <a:bodyPr wrap="none" anchor="ctr"/>
          <a:lstStyle/>
          <a:p>
            <a:endParaRPr lang="cs-CZ"/>
          </a:p>
        </p:txBody>
      </p:sp>
      <p:sp>
        <p:nvSpPr>
          <p:cNvPr id="30757" name="Freeform 37"/>
          <p:cNvSpPr>
            <a:spLocks/>
          </p:cNvSpPr>
          <p:nvPr/>
        </p:nvSpPr>
        <p:spPr bwMode="auto">
          <a:xfrm>
            <a:off x="303213" y="427038"/>
            <a:ext cx="1997075" cy="2233612"/>
          </a:xfrm>
          <a:custGeom>
            <a:avLst/>
            <a:gdLst>
              <a:gd name="T0" fmla="*/ 952619090 w 1258"/>
              <a:gd name="T1" fmla="*/ 2147483647 h 1407"/>
              <a:gd name="T2" fmla="*/ 0 w 1258"/>
              <a:gd name="T3" fmla="*/ 2147483647 h 1407"/>
              <a:gd name="T4" fmla="*/ 0 w 1258"/>
              <a:gd name="T5" fmla="*/ 0 h 1407"/>
              <a:gd name="T6" fmla="*/ 2147483647 w 1258"/>
              <a:gd name="T7" fmla="*/ 5040311 h 1407"/>
              <a:gd name="T8" fmla="*/ 0 60000 65536"/>
              <a:gd name="T9" fmla="*/ 0 60000 65536"/>
              <a:gd name="T10" fmla="*/ 0 60000 65536"/>
              <a:gd name="T11" fmla="*/ 0 60000 65536"/>
              <a:gd name="T12" fmla="*/ 0 w 1258"/>
              <a:gd name="T13" fmla="*/ 0 h 1407"/>
              <a:gd name="T14" fmla="*/ 1258 w 1258"/>
              <a:gd name="T15" fmla="*/ 1407 h 1407"/>
            </a:gdLst>
            <a:ahLst/>
            <a:cxnLst>
              <a:cxn ang="T8">
                <a:pos x="T0" y="T1"/>
              </a:cxn>
              <a:cxn ang="T9">
                <a:pos x="T2" y="T3"/>
              </a:cxn>
              <a:cxn ang="T10">
                <a:pos x="T4" y="T5"/>
              </a:cxn>
              <a:cxn ang="T11">
                <a:pos x="T6" y="T7"/>
              </a:cxn>
            </a:cxnLst>
            <a:rect l="T12" t="T13" r="T14" b="T15"/>
            <a:pathLst>
              <a:path w="1258" h="1407">
                <a:moveTo>
                  <a:pt x="378" y="1402"/>
                </a:moveTo>
                <a:lnTo>
                  <a:pt x="0" y="1407"/>
                </a:lnTo>
                <a:lnTo>
                  <a:pt x="0" y="0"/>
                </a:lnTo>
                <a:lnTo>
                  <a:pt x="1258" y="2"/>
                </a:lnTo>
              </a:path>
            </a:pathLst>
          </a:custGeom>
          <a:noFill/>
          <a:ln w="28575" cmpd="sng">
            <a:solidFill>
              <a:schemeClr val="tx1"/>
            </a:solidFill>
            <a:round/>
            <a:headEnd type="none" w="med" len="med"/>
            <a:tailEnd type="triangle" w="med" len="med"/>
          </a:ln>
        </p:spPr>
        <p:txBody>
          <a:bodyPr wrap="none" anchor="ctr"/>
          <a:lstStyle/>
          <a:p>
            <a:endParaRPr lang="cs-CZ"/>
          </a:p>
        </p:txBody>
      </p:sp>
      <p:sp>
        <p:nvSpPr>
          <p:cNvPr id="30758" name="Oval 38"/>
          <p:cNvSpPr>
            <a:spLocks noChangeArrowheads="1"/>
          </p:cNvSpPr>
          <p:nvPr/>
        </p:nvSpPr>
        <p:spPr bwMode="auto">
          <a:xfrm>
            <a:off x="1755775" y="306388"/>
            <a:ext cx="252413" cy="241300"/>
          </a:xfrm>
          <a:prstGeom prst="ellipse">
            <a:avLst/>
          </a:prstGeom>
          <a:solidFill>
            <a:schemeClr val="bg1"/>
          </a:solidFill>
          <a:ln w="28575">
            <a:solidFill>
              <a:schemeClr val="tx1"/>
            </a:solidFill>
            <a:round/>
            <a:headEnd/>
            <a:tailEnd/>
          </a:ln>
        </p:spPr>
        <p:txBody>
          <a:bodyPr wrap="none" anchor="ctr"/>
          <a:lstStyle/>
          <a:p>
            <a:pPr algn="ctr"/>
            <a:r>
              <a:rPr lang="cs-CZ" sz="2400" b="1" baseline="2000"/>
              <a:t>+</a:t>
            </a:r>
            <a:endParaRPr lang="cs-CZ" sz="2400"/>
          </a:p>
        </p:txBody>
      </p:sp>
      <p:sp>
        <p:nvSpPr>
          <p:cNvPr id="30759" name="Freeform 39"/>
          <p:cNvSpPr>
            <a:spLocks/>
          </p:cNvSpPr>
          <p:nvPr/>
        </p:nvSpPr>
        <p:spPr bwMode="auto">
          <a:xfrm>
            <a:off x="6740525" y="422275"/>
            <a:ext cx="1454150" cy="4578350"/>
          </a:xfrm>
          <a:custGeom>
            <a:avLst/>
            <a:gdLst>
              <a:gd name="T0" fmla="*/ 2147483647 w 916"/>
              <a:gd name="T1" fmla="*/ 2147483647 h 2884"/>
              <a:gd name="T2" fmla="*/ 2147483647 w 916"/>
              <a:gd name="T3" fmla="*/ 7559676 h 2884"/>
              <a:gd name="T4" fmla="*/ 0 w 916"/>
              <a:gd name="T5" fmla="*/ 0 h 2884"/>
              <a:gd name="T6" fmla="*/ 0 60000 65536"/>
              <a:gd name="T7" fmla="*/ 0 60000 65536"/>
              <a:gd name="T8" fmla="*/ 0 60000 65536"/>
              <a:gd name="T9" fmla="*/ 0 w 916"/>
              <a:gd name="T10" fmla="*/ 0 h 2884"/>
              <a:gd name="T11" fmla="*/ 916 w 916"/>
              <a:gd name="T12" fmla="*/ 2884 h 2884"/>
            </a:gdLst>
            <a:ahLst/>
            <a:cxnLst>
              <a:cxn ang="T6">
                <a:pos x="T0" y="T1"/>
              </a:cxn>
              <a:cxn ang="T7">
                <a:pos x="T2" y="T3"/>
              </a:cxn>
              <a:cxn ang="T8">
                <a:pos x="T4" y="T5"/>
              </a:cxn>
            </a:cxnLst>
            <a:rect l="T9" t="T10" r="T11" b="T12"/>
            <a:pathLst>
              <a:path w="916" h="2884">
                <a:moveTo>
                  <a:pt x="916" y="2884"/>
                </a:moveTo>
                <a:lnTo>
                  <a:pt x="911" y="3"/>
                </a:lnTo>
                <a:lnTo>
                  <a:pt x="0" y="0"/>
                </a:lnTo>
              </a:path>
            </a:pathLst>
          </a:custGeom>
          <a:noFill/>
          <a:ln w="28575" cmpd="sng">
            <a:solidFill>
              <a:schemeClr val="tx1"/>
            </a:solidFill>
            <a:round/>
            <a:headEnd type="none" w="med" len="med"/>
            <a:tailEnd type="triangle" w="med" len="med"/>
          </a:ln>
        </p:spPr>
        <p:txBody>
          <a:bodyPr wrap="none" anchor="ctr"/>
          <a:lstStyle/>
          <a:p>
            <a:endParaRPr lang="cs-CZ"/>
          </a:p>
        </p:txBody>
      </p:sp>
      <p:sp>
        <p:nvSpPr>
          <p:cNvPr id="30760" name="Oval 40"/>
          <p:cNvSpPr>
            <a:spLocks noChangeArrowheads="1"/>
          </p:cNvSpPr>
          <p:nvPr/>
        </p:nvSpPr>
        <p:spPr bwMode="auto">
          <a:xfrm>
            <a:off x="7002463" y="290513"/>
            <a:ext cx="252412" cy="241300"/>
          </a:xfrm>
          <a:prstGeom prst="ellipse">
            <a:avLst/>
          </a:prstGeom>
          <a:solidFill>
            <a:schemeClr val="bg1"/>
          </a:solidFill>
          <a:ln w="28575">
            <a:solidFill>
              <a:schemeClr val="tx1"/>
            </a:solidFill>
            <a:round/>
            <a:headEnd/>
            <a:tailEnd/>
          </a:ln>
        </p:spPr>
        <p:txBody>
          <a:bodyPr wrap="none" anchor="ctr"/>
          <a:lstStyle/>
          <a:p>
            <a:pPr algn="ctr"/>
            <a:r>
              <a:rPr lang="cs-CZ" sz="2400" b="1" baseline="2000"/>
              <a:t>+</a:t>
            </a:r>
            <a:endParaRPr lang="cs-CZ" sz="2400"/>
          </a:p>
        </p:txBody>
      </p:sp>
      <p:sp>
        <p:nvSpPr>
          <p:cNvPr id="30761" name="Line 41"/>
          <p:cNvSpPr>
            <a:spLocks noChangeShapeType="1"/>
          </p:cNvSpPr>
          <p:nvPr/>
        </p:nvSpPr>
        <p:spPr bwMode="auto">
          <a:xfrm flipV="1">
            <a:off x="2414588" y="4516438"/>
            <a:ext cx="1066800" cy="492125"/>
          </a:xfrm>
          <a:prstGeom prst="line">
            <a:avLst/>
          </a:prstGeom>
          <a:noFill/>
          <a:ln w="28575">
            <a:solidFill>
              <a:schemeClr val="tx1"/>
            </a:solidFill>
            <a:round/>
            <a:headEnd/>
            <a:tailEnd type="triangle" w="med" len="med"/>
          </a:ln>
        </p:spPr>
        <p:txBody>
          <a:bodyPr wrap="none" anchor="ctr"/>
          <a:lstStyle/>
          <a:p>
            <a:endParaRPr lang="cs-CZ"/>
          </a:p>
        </p:txBody>
      </p:sp>
      <p:sp>
        <p:nvSpPr>
          <p:cNvPr id="30762" name="Line 42"/>
          <p:cNvSpPr>
            <a:spLocks noChangeShapeType="1"/>
          </p:cNvSpPr>
          <p:nvPr/>
        </p:nvSpPr>
        <p:spPr bwMode="auto">
          <a:xfrm flipH="1">
            <a:off x="5394325" y="3186113"/>
            <a:ext cx="1050925" cy="468312"/>
          </a:xfrm>
          <a:prstGeom prst="line">
            <a:avLst/>
          </a:prstGeom>
          <a:noFill/>
          <a:ln w="38100">
            <a:solidFill>
              <a:schemeClr val="tx1"/>
            </a:solidFill>
            <a:round/>
            <a:headEnd/>
            <a:tailEnd type="triangle" w="med" len="med"/>
          </a:ln>
        </p:spPr>
        <p:txBody>
          <a:bodyPr wrap="none" anchor="ctr"/>
          <a:lstStyle/>
          <a:p>
            <a:endParaRPr lang="cs-CZ"/>
          </a:p>
        </p:txBody>
      </p:sp>
      <p:sp>
        <p:nvSpPr>
          <p:cNvPr id="30763" name="Oval 43"/>
          <p:cNvSpPr>
            <a:spLocks noChangeArrowheads="1"/>
          </p:cNvSpPr>
          <p:nvPr/>
        </p:nvSpPr>
        <p:spPr bwMode="auto">
          <a:xfrm>
            <a:off x="3052763" y="4551363"/>
            <a:ext cx="252412" cy="241300"/>
          </a:xfrm>
          <a:prstGeom prst="ellipse">
            <a:avLst/>
          </a:prstGeom>
          <a:solidFill>
            <a:schemeClr val="bg1"/>
          </a:solidFill>
          <a:ln w="28575">
            <a:solidFill>
              <a:schemeClr val="tx1"/>
            </a:solidFill>
            <a:round/>
            <a:headEnd/>
            <a:tailEnd/>
          </a:ln>
        </p:spPr>
        <p:txBody>
          <a:bodyPr wrap="none" anchor="ctr"/>
          <a:lstStyle/>
          <a:p>
            <a:pPr algn="ctr"/>
            <a:r>
              <a:rPr lang="cs-CZ" sz="4000" b="1" baseline="8000"/>
              <a:t>-</a:t>
            </a:r>
            <a:endParaRPr lang="cs-CZ" sz="2400"/>
          </a:p>
        </p:txBody>
      </p:sp>
      <p:sp>
        <p:nvSpPr>
          <p:cNvPr id="30764" name="Oval 44"/>
          <p:cNvSpPr>
            <a:spLocks noChangeArrowheads="1"/>
          </p:cNvSpPr>
          <p:nvPr/>
        </p:nvSpPr>
        <p:spPr bwMode="auto">
          <a:xfrm>
            <a:off x="5616575" y="3386138"/>
            <a:ext cx="252413" cy="241300"/>
          </a:xfrm>
          <a:prstGeom prst="ellipse">
            <a:avLst/>
          </a:prstGeom>
          <a:solidFill>
            <a:schemeClr val="bg1"/>
          </a:solidFill>
          <a:ln w="28575">
            <a:solidFill>
              <a:schemeClr val="tx1"/>
            </a:solidFill>
            <a:round/>
            <a:headEnd/>
            <a:tailEnd/>
          </a:ln>
        </p:spPr>
        <p:txBody>
          <a:bodyPr wrap="none" anchor="ctr"/>
          <a:lstStyle/>
          <a:p>
            <a:pPr algn="ctr"/>
            <a:r>
              <a:rPr lang="cs-CZ" sz="2400" b="1" baseline="2000"/>
              <a:t>+</a:t>
            </a:r>
            <a:endParaRPr lang="cs-CZ" sz="2400"/>
          </a:p>
        </p:txBody>
      </p:sp>
      <p:grpSp>
        <p:nvGrpSpPr>
          <p:cNvPr id="6" name="Group 48"/>
          <p:cNvGrpSpPr>
            <a:grpSpLocks/>
          </p:cNvGrpSpPr>
          <p:nvPr/>
        </p:nvGrpSpPr>
        <p:grpSpPr bwMode="auto">
          <a:xfrm>
            <a:off x="3480769" y="3573587"/>
            <a:ext cx="1914526" cy="1098550"/>
            <a:chOff x="2111" y="1343"/>
            <a:chExt cx="1206" cy="692"/>
          </a:xfrm>
        </p:grpSpPr>
        <p:sp>
          <p:nvSpPr>
            <p:cNvPr id="51234" name="Text Box 49"/>
            <p:cNvSpPr txBox="1">
              <a:spLocks noChangeArrowheads="1"/>
            </p:cNvSpPr>
            <p:nvPr/>
          </p:nvSpPr>
          <p:spPr bwMode="auto">
            <a:xfrm>
              <a:off x="2111" y="1343"/>
              <a:ext cx="1206" cy="692"/>
            </a:xfrm>
            <a:prstGeom prst="rect">
              <a:avLst/>
            </a:prstGeom>
            <a:solidFill>
              <a:srgbClr val="FFFF00"/>
            </a:solidFill>
            <a:ln w="28575">
              <a:solidFill>
                <a:schemeClr val="tx1"/>
              </a:solidFill>
              <a:miter lim="800000"/>
              <a:headEnd/>
              <a:tailEnd/>
            </a:ln>
          </p:spPr>
          <p:txBody>
            <a:bodyPr>
              <a:spAutoFit/>
            </a:bodyPr>
            <a:lstStyle/>
            <a:p>
              <a:endParaRPr lang="cs-CZ" sz="1600" b="1"/>
            </a:p>
            <a:p>
              <a:endParaRPr lang="cs-CZ" sz="1600" b="1"/>
            </a:p>
            <a:p>
              <a:endParaRPr lang="cs-CZ" sz="1600" b="1"/>
            </a:p>
            <a:p>
              <a:endParaRPr lang="cs-CZ" sz="1600"/>
            </a:p>
          </p:txBody>
        </p:sp>
        <p:sp>
          <p:nvSpPr>
            <p:cNvPr id="51235" name="Text Box 50"/>
            <p:cNvSpPr txBox="1">
              <a:spLocks noChangeArrowheads="1"/>
            </p:cNvSpPr>
            <p:nvPr/>
          </p:nvSpPr>
          <p:spPr bwMode="auto">
            <a:xfrm>
              <a:off x="2270" y="1433"/>
              <a:ext cx="1009" cy="523"/>
            </a:xfrm>
            <a:prstGeom prst="rect">
              <a:avLst/>
            </a:prstGeom>
            <a:noFill/>
            <a:ln w="9525">
              <a:noFill/>
              <a:miter lim="800000"/>
              <a:headEnd/>
              <a:tailEnd/>
            </a:ln>
          </p:spPr>
          <p:txBody>
            <a:bodyPr wrap="none">
              <a:spAutoFit/>
            </a:bodyPr>
            <a:lstStyle/>
            <a:p>
              <a:pPr algn="ctr"/>
              <a:r>
                <a:rPr lang="cs-CZ" sz="1600" dirty="0"/>
                <a:t>K</a:t>
              </a:r>
              <a:r>
                <a:rPr lang="cs-CZ" sz="1600" baseline="30000" dirty="0"/>
                <a:t>+</a:t>
              </a:r>
              <a:r>
                <a:rPr lang="cs-CZ" sz="1600" dirty="0" err="1"/>
                <a:t>secretion</a:t>
              </a:r>
              <a:r>
                <a:rPr lang="cs-CZ" sz="1600" dirty="0"/>
                <a:t> </a:t>
              </a:r>
            </a:p>
            <a:p>
              <a:pPr algn="ctr"/>
              <a:r>
                <a:rPr lang="cs-CZ" sz="1600" dirty="0"/>
                <a:t>(</a:t>
              </a:r>
              <a:r>
                <a:rPr lang="cs-CZ" sz="1600" dirty="0" err="1"/>
                <a:t>collecting</a:t>
              </a:r>
              <a:r>
                <a:rPr lang="cs-CZ" sz="1600" dirty="0"/>
                <a:t> </a:t>
              </a:r>
              <a:r>
                <a:rPr lang="cs-CZ" sz="1600" dirty="0" err="1"/>
                <a:t>ducts</a:t>
              </a:r>
              <a:r>
                <a:rPr lang="cs-CZ" sz="1600" dirty="0"/>
                <a:t>)</a:t>
              </a:r>
            </a:p>
            <a:p>
              <a:pPr algn="ctr"/>
              <a:r>
                <a:rPr lang="cs-CZ" sz="1600" dirty="0" err="1"/>
                <a:t>Does</a:t>
              </a:r>
              <a:r>
                <a:rPr lang="cs-CZ" sz="1600" dirty="0"/>
                <a:t> not </a:t>
              </a:r>
              <a:r>
                <a:rPr lang="cs-CZ" sz="1600" dirty="0" err="1"/>
                <a:t>change</a:t>
              </a:r>
              <a:endParaRPr lang="cs-CZ" sz="1600" dirty="0"/>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0738"/>
                                        </p:tgtEl>
                                        <p:attrNameLst>
                                          <p:attrName>style.visibility</p:attrName>
                                        </p:attrNameLst>
                                      </p:cBhvr>
                                      <p:to>
                                        <p:strVal val="visible"/>
                                      </p:to>
                                    </p:set>
                                    <p:animEffect transition="in" filter="checkerboard(across)">
                                      <p:cBhvr>
                                        <p:cTn id="7" dur="500"/>
                                        <p:tgtEl>
                                          <p:spTgt spid="30738"/>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0737"/>
                                        </p:tgtEl>
                                        <p:attrNameLst>
                                          <p:attrName>style.visibility</p:attrName>
                                        </p:attrNameLst>
                                      </p:cBhvr>
                                      <p:to>
                                        <p:strVal val="visible"/>
                                      </p:to>
                                    </p:set>
                                    <p:animEffect transition="in" filter="checkerboard(across)">
                                      <p:cBhvr>
                                        <p:cTn id="10" dur="500"/>
                                        <p:tgtEl>
                                          <p:spTgt spid="30737"/>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0752"/>
                                        </p:tgtEl>
                                        <p:attrNameLst>
                                          <p:attrName>style.visibility</p:attrName>
                                        </p:attrNameLst>
                                      </p:cBhvr>
                                      <p:to>
                                        <p:strVal val="visible"/>
                                      </p:to>
                                    </p:set>
                                    <p:animEffect transition="in" filter="checkerboard(across)">
                                      <p:cBhvr>
                                        <p:cTn id="13" dur="500"/>
                                        <p:tgtEl>
                                          <p:spTgt spid="30752"/>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30739"/>
                                        </p:tgtEl>
                                        <p:attrNameLst>
                                          <p:attrName>style.visibility</p:attrName>
                                        </p:attrNameLst>
                                      </p:cBhvr>
                                      <p:to>
                                        <p:strVal val="visible"/>
                                      </p:to>
                                    </p:set>
                                    <p:animEffect transition="in" filter="checkerboard(across)">
                                      <p:cBhvr>
                                        <p:cTn id="16" dur="500"/>
                                        <p:tgtEl>
                                          <p:spTgt spid="30739"/>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30748"/>
                                        </p:tgtEl>
                                        <p:attrNameLst>
                                          <p:attrName>style.visibility</p:attrName>
                                        </p:attrNameLst>
                                      </p:cBhvr>
                                      <p:to>
                                        <p:strVal val="visible"/>
                                      </p:to>
                                    </p:set>
                                    <p:animEffect transition="in" filter="checkerboard(across)">
                                      <p:cBhvr>
                                        <p:cTn id="21" dur="500"/>
                                        <p:tgtEl>
                                          <p:spTgt spid="30748"/>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30747"/>
                                        </p:tgtEl>
                                        <p:attrNameLst>
                                          <p:attrName>style.visibility</p:attrName>
                                        </p:attrNameLst>
                                      </p:cBhvr>
                                      <p:to>
                                        <p:strVal val="visible"/>
                                      </p:to>
                                    </p:set>
                                    <p:animEffect transition="in" filter="checkerboard(across)">
                                      <p:cBhvr>
                                        <p:cTn id="24" dur="500"/>
                                        <p:tgtEl>
                                          <p:spTgt spid="30747"/>
                                        </p:tgtEl>
                                      </p:cBhvr>
                                    </p:animEffect>
                                  </p:childTnLst>
                                </p:cTn>
                              </p:par>
                              <p:par>
                                <p:cTn id="25" presetID="5" presetClass="entr" presetSubtype="10" fill="hold" grpId="0" nodeType="withEffect">
                                  <p:stCondLst>
                                    <p:cond delay="0"/>
                                  </p:stCondLst>
                                  <p:childTnLst>
                                    <p:set>
                                      <p:cBhvr>
                                        <p:cTn id="26" dur="1" fill="hold">
                                          <p:stCondLst>
                                            <p:cond delay="0"/>
                                          </p:stCondLst>
                                        </p:cTn>
                                        <p:tgtEl>
                                          <p:spTgt spid="30746"/>
                                        </p:tgtEl>
                                        <p:attrNameLst>
                                          <p:attrName>style.visibility</p:attrName>
                                        </p:attrNameLst>
                                      </p:cBhvr>
                                      <p:to>
                                        <p:strVal val="visible"/>
                                      </p:to>
                                    </p:set>
                                    <p:animEffect transition="in" filter="checkerboard(across)">
                                      <p:cBhvr>
                                        <p:cTn id="27" dur="500"/>
                                        <p:tgtEl>
                                          <p:spTgt spid="30746"/>
                                        </p:tgtEl>
                                      </p:cBhvr>
                                    </p:animEffect>
                                  </p:childTnLst>
                                </p:cTn>
                              </p:par>
                              <p:par>
                                <p:cTn id="28" presetID="5" presetClass="entr" presetSubtype="10" fill="hold" grpId="0" nodeType="withEffect">
                                  <p:stCondLst>
                                    <p:cond delay="0"/>
                                  </p:stCondLst>
                                  <p:childTnLst>
                                    <p:set>
                                      <p:cBhvr>
                                        <p:cTn id="29" dur="1" fill="hold">
                                          <p:stCondLst>
                                            <p:cond delay="0"/>
                                          </p:stCondLst>
                                        </p:cTn>
                                        <p:tgtEl>
                                          <p:spTgt spid="30753"/>
                                        </p:tgtEl>
                                        <p:attrNameLst>
                                          <p:attrName>style.visibility</p:attrName>
                                        </p:attrNameLst>
                                      </p:cBhvr>
                                      <p:to>
                                        <p:strVal val="visible"/>
                                      </p:to>
                                    </p:set>
                                    <p:animEffect transition="in" filter="checkerboard(across)">
                                      <p:cBhvr>
                                        <p:cTn id="30" dur="500"/>
                                        <p:tgtEl>
                                          <p:spTgt spid="30753"/>
                                        </p:tgtEl>
                                      </p:cBhvr>
                                    </p:animEffect>
                                  </p:childTnLst>
                                </p:cTn>
                              </p:par>
                            </p:childTnLst>
                          </p:cTn>
                        </p:par>
                      </p:childTnLst>
                    </p:cTn>
                  </p:par>
                  <p:par>
                    <p:cTn id="31" fill="hold">
                      <p:stCondLst>
                        <p:cond delay="indefinite"/>
                      </p:stCondLst>
                      <p:childTnLst>
                        <p:par>
                          <p:cTn id="32" fill="hold">
                            <p:stCondLst>
                              <p:cond delay="0"/>
                            </p:stCondLst>
                            <p:childTnLst>
                              <p:par>
                                <p:cTn id="33" presetID="5" presetClass="entr" presetSubtype="10"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checkerboard(across)">
                                      <p:cBhvr>
                                        <p:cTn id="35" dur="500"/>
                                        <p:tgtEl>
                                          <p:spTgt spid="2"/>
                                        </p:tgtEl>
                                      </p:cBhvr>
                                    </p:animEffect>
                                  </p:childTnLst>
                                </p:cTn>
                              </p:par>
                              <p:par>
                                <p:cTn id="36" presetID="5" presetClass="entr" presetSubtype="10" fill="hold" grpId="0" nodeType="withEffect">
                                  <p:stCondLst>
                                    <p:cond delay="0"/>
                                  </p:stCondLst>
                                  <p:childTnLst>
                                    <p:set>
                                      <p:cBhvr>
                                        <p:cTn id="37" dur="1" fill="hold">
                                          <p:stCondLst>
                                            <p:cond delay="0"/>
                                          </p:stCondLst>
                                        </p:cTn>
                                        <p:tgtEl>
                                          <p:spTgt spid="30764"/>
                                        </p:tgtEl>
                                        <p:attrNameLst>
                                          <p:attrName>style.visibility</p:attrName>
                                        </p:attrNameLst>
                                      </p:cBhvr>
                                      <p:to>
                                        <p:strVal val="visible"/>
                                      </p:to>
                                    </p:set>
                                    <p:animEffect transition="in" filter="checkerboard(across)">
                                      <p:cBhvr>
                                        <p:cTn id="38" dur="500"/>
                                        <p:tgtEl>
                                          <p:spTgt spid="30764"/>
                                        </p:tgtEl>
                                      </p:cBhvr>
                                    </p:animEffect>
                                  </p:childTnLst>
                                </p:cTn>
                              </p:par>
                              <p:par>
                                <p:cTn id="39" presetID="5" presetClass="entr" presetSubtype="10" fill="hold" grpId="0" nodeType="withEffect">
                                  <p:stCondLst>
                                    <p:cond delay="0"/>
                                  </p:stCondLst>
                                  <p:childTnLst>
                                    <p:set>
                                      <p:cBhvr>
                                        <p:cTn id="40" dur="1" fill="hold">
                                          <p:stCondLst>
                                            <p:cond delay="0"/>
                                          </p:stCondLst>
                                        </p:cTn>
                                        <p:tgtEl>
                                          <p:spTgt spid="30762"/>
                                        </p:tgtEl>
                                        <p:attrNameLst>
                                          <p:attrName>style.visibility</p:attrName>
                                        </p:attrNameLst>
                                      </p:cBhvr>
                                      <p:to>
                                        <p:strVal val="visible"/>
                                      </p:to>
                                    </p:set>
                                    <p:animEffect transition="in" filter="checkerboard(across)">
                                      <p:cBhvr>
                                        <p:cTn id="41" dur="500"/>
                                        <p:tgtEl>
                                          <p:spTgt spid="30762"/>
                                        </p:tgtEl>
                                      </p:cBhvr>
                                    </p:animEffect>
                                  </p:childTnLst>
                                </p:cTn>
                              </p:par>
                            </p:childTnLst>
                          </p:cTn>
                        </p:par>
                      </p:childTnLst>
                    </p:cTn>
                  </p:par>
                  <p:par>
                    <p:cTn id="42" fill="hold">
                      <p:stCondLst>
                        <p:cond delay="indefinite"/>
                      </p:stCondLst>
                      <p:childTnLst>
                        <p:par>
                          <p:cTn id="43" fill="hold">
                            <p:stCondLst>
                              <p:cond delay="0"/>
                            </p:stCondLst>
                            <p:childTnLst>
                              <p:par>
                                <p:cTn id="44" presetID="5" presetClass="entr" presetSubtype="10" fill="hold" grpId="0" nodeType="clickEffect">
                                  <p:stCondLst>
                                    <p:cond delay="0"/>
                                  </p:stCondLst>
                                  <p:childTnLst>
                                    <p:set>
                                      <p:cBhvr>
                                        <p:cTn id="45" dur="1" fill="hold">
                                          <p:stCondLst>
                                            <p:cond delay="0"/>
                                          </p:stCondLst>
                                        </p:cTn>
                                        <p:tgtEl>
                                          <p:spTgt spid="30754"/>
                                        </p:tgtEl>
                                        <p:attrNameLst>
                                          <p:attrName>style.visibility</p:attrName>
                                        </p:attrNameLst>
                                      </p:cBhvr>
                                      <p:to>
                                        <p:strVal val="visible"/>
                                      </p:to>
                                    </p:set>
                                    <p:animEffect transition="in" filter="checkerboard(across)">
                                      <p:cBhvr>
                                        <p:cTn id="46" dur="500"/>
                                        <p:tgtEl>
                                          <p:spTgt spid="30754"/>
                                        </p:tgtEl>
                                      </p:cBhvr>
                                    </p:animEffect>
                                  </p:childTnLst>
                                </p:cTn>
                              </p:par>
                              <p:par>
                                <p:cTn id="47" presetID="5" presetClass="entr" presetSubtype="10" fill="hold" grpId="0" nodeType="withEffect">
                                  <p:stCondLst>
                                    <p:cond delay="0"/>
                                  </p:stCondLst>
                                  <p:childTnLst>
                                    <p:set>
                                      <p:cBhvr>
                                        <p:cTn id="48" dur="1" fill="hold">
                                          <p:stCondLst>
                                            <p:cond delay="0"/>
                                          </p:stCondLst>
                                        </p:cTn>
                                        <p:tgtEl>
                                          <p:spTgt spid="30742"/>
                                        </p:tgtEl>
                                        <p:attrNameLst>
                                          <p:attrName>style.visibility</p:attrName>
                                        </p:attrNameLst>
                                      </p:cBhvr>
                                      <p:to>
                                        <p:strVal val="visible"/>
                                      </p:to>
                                    </p:set>
                                    <p:animEffect transition="in" filter="checkerboard(across)">
                                      <p:cBhvr>
                                        <p:cTn id="49" dur="500"/>
                                        <p:tgtEl>
                                          <p:spTgt spid="30742"/>
                                        </p:tgtEl>
                                      </p:cBhvr>
                                    </p:animEffect>
                                  </p:childTnLst>
                                </p:cTn>
                              </p:par>
                              <p:par>
                                <p:cTn id="50" presetID="5" presetClass="entr" presetSubtype="10" fill="hold" grpId="0" nodeType="withEffect">
                                  <p:stCondLst>
                                    <p:cond delay="0"/>
                                  </p:stCondLst>
                                  <p:childTnLst>
                                    <p:set>
                                      <p:cBhvr>
                                        <p:cTn id="51" dur="1" fill="hold">
                                          <p:stCondLst>
                                            <p:cond delay="0"/>
                                          </p:stCondLst>
                                        </p:cTn>
                                        <p:tgtEl>
                                          <p:spTgt spid="30741"/>
                                        </p:tgtEl>
                                        <p:attrNameLst>
                                          <p:attrName>style.visibility</p:attrName>
                                        </p:attrNameLst>
                                      </p:cBhvr>
                                      <p:to>
                                        <p:strVal val="visible"/>
                                      </p:to>
                                    </p:set>
                                    <p:animEffect transition="in" filter="checkerboard(across)">
                                      <p:cBhvr>
                                        <p:cTn id="52" dur="500"/>
                                        <p:tgtEl>
                                          <p:spTgt spid="30741"/>
                                        </p:tgtEl>
                                      </p:cBhvr>
                                    </p:animEffect>
                                  </p:childTnLst>
                                </p:cTn>
                              </p:par>
                              <p:par>
                                <p:cTn id="53" presetID="5" presetClass="entr" presetSubtype="10" fill="hold" grpId="0" nodeType="withEffect">
                                  <p:stCondLst>
                                    <p:cond delay="0"/>
                                  </p:stCondLst>
                                  <p:childTnLst>
                                    <p:set>
                                      <p:cBhvr>
                                        <p:cTn id="54" dur="1" fill="hold">
                                          <p:stCondLst>
                                            <p:cond delay="0"/>
                                          </p:stCondLst>
                                        </p:cTn>
                                        <p:tgtEl>
                                          <p:spTgt spid="30740"/>
                                        </p:tgtEl>
                                        <p:attrNameLst>
                                          <p:attrName>style.visibility</p:attrName>
                                        </p:attrNameLst>
                                      </p:cBhvr>
                                      <p:to>
                                        <p:strVal val="visible"/>
                                      </p:to>
                                    </p:set>
                                    <p:animEffect transition="in" filter="checkerboard(across)">
                                      <p:cBhvr>
                                        <p:cTn id="55" dur="500"/>
                                        <p:tgtEl>
                                          <p:spTgt spid="30740"/>
                                        </p:tgtEl>
                                      </p:cBhvr>
                                    </p:animEffect>
                                  </p:childTnLst>
                                </p:cTn>
                              </p:par>
                            </p:childTnLst>
                          </p:cTn>
                        </p:par>
                      </p:childTnLst>
                    </p:cTn>
                  </p:par>
                  <p:par>
                    <p:cTn id="56" fill="hold">
                      <p:stCondLst>
                        <p:cond delay="indefinite"/>
                      </p:stCondLst>
                      <p:childTnLst>
                        <p:par>
                          <p:cTn id="57" fill="hold">
                            <p:stCondLst>
                              <p:cond delay="0"/>
                            </p:stCondLst>
                            <p:childTnLst>
                              <p:par>
                                <p:cTn id="58" presetID="5" presetClass="entr" presetSubtype="10" fill="hold" grpId="0" nodeType="clickEffect">
                                  <p:stCondLst>
                                    <p:cond delay="0"/>
                                  </p:stCondLst>
                                  <p:childTnLst>
                                    <p:set>
                                      <p:cBhvr>
                                        <p:cTn id="59" dur="1" fill="hold">
                                          <p:stCondLst>
                                            <p:cond delay="0"/>
                                          </p:stCondLst>
                                        </p:cTn>
                                        <p:tgtEl>
                                          <p:spTgt spid="30755"/>
                                        </p:tgtEl>
                                        <p:attrNameLst>
                                          <p:attrName>style.visibility</p:attrName>
                                        </p:attrNameLst>
                                      </p:cBhvr>
                                      <p:to>
                                        <p:strVal val="visible"/>
                                      </p:to>
                                    </p:set>
                                    <p:animEffect transition="in" filter="checkerboard(across)">
                                      <p:cBhvr>
                                        <p:cTn id="60" dur="500"/>
                                        <p:tgtEl>
                                          <p:spTgt spid="30755"/>
                                        </p:tgtEl>
                                      </p:cBhvr>
                                    </p:animEffect>
                                  </p:childTnLst>
                                </p:cTn>
                              </p:par>
                              <p:par>
                                <p:cTn id="61" presetID="5" presetClass="entr" presetSubtype="10" fill="hold" grpId="0" nodeType="withEffect">
                                  <p:stCondLst>
                                    <p:cond delay="0"/>
                                  </p:stCondLst>
                                  <p:childTnLst>
                                    <p:set>
                                      <p:cBhvr>
                                        <p:cTn id="62" dur="1" fill="hold">
                                          <p:stCondLst>
                                            <p:cond delay="0"/>
                                          </p:stCondLst>
                                        </p:cTn>
                                        <p:tgtEl>
                                          <p:spTgt spid="30744"/>
                                        </p:tgtEl>
                                        <p:attrNameLst>
                                          <p:attrName>style.visibility</p:attrName>
                                        </p:attrNameLst>
                                      </p:cBhvr>
                                      <p:to>
                                        <p:strVal val="visible"/>
                                      </p:to>
                                    </p:set>
                                    <p:animEffect transition="in" filter="checkerboard(across)">
                                      <p:cBhvr>
                                        <p:cTn id="63" dur="500"/>
                                        <p:tgtEl>
                                          <p:spTgt spid="30744"/>
                                        </p:tgtEl>
                                      </p:cBhvr>
                                    </p:animEffect>
                                  </p:childTnLst>
                                </p:cTn>
                              </p:par>
                              <p:par>
                                <p:cTn id="64" presetID="5" presetClass="entr" presetSubtype="10" fill="hold" grpId="0" nodeType="withEffect">
                                  <p:stCondLst>
                                    <p:cond delay="0"/>
                                  </p:stCondLst>
                                  <p:childTnLst>
                                    <p:set>
                                      <p:cBhvr>
                                        <p:cTn id="65" dur="1" fill="hold">
                                          <p:stCondLst>
                                            <p:cond delay="0"/>
                                          </p:stCondLst>
                                        </p:cTn>
                                        <p:tgtEl>
                                          <p:spTgt spid="30745"/>
                                        </p:tgtEl>
                                        <p:attrNameLst>
                                          <p:attrName>style.visibility</p:attrName>
                                        </p:attrNameLst>
                                      </p:cBhvr>
                                      <p:to>
                                        <p:strVal val="visible"/>
                                      </p:to>
                                    </p:set>
                                    <p:animEffect transition="in" filter="checkerboard(across)">
                                      <p:cBhvr>
                                        <p:cTn id="66" dur="500"/>
                                        <p:tgtEl>
                                          <p:spTgt spid="30745"/>
                                        </p:tgtEl>
                                      </p:cBhvr>
                                    </p:animEffect>
                                  </p:childTnLst>
                                </p:cTn>
                              </p:par>
                              <p:par>
                                <p:cTn id="67" presetID="5" presetClass="entr" presetSubtype="10" fill="hold" grpId="0" nodeType="withEffect">
                                  <p:stCondLst>
                                    <p:cond delay="0"/>
                                  </p:stCondLst>
                                  <p:childTnLst>
                                    <p:set>
                                      <p:cBhvr>
                                        <p:cTn id="68" dur="1" fill="hold">
                                          <p:stCondLst>
                                            <p:cond delay="0"/>
                                          </p:stCondLst>
                                        </p:cTn>
                                        <p:tgtEl>
                                          <p:spTgt spid="30743"/>
                                        </p:tgtEl>
                                        <p:attrNameLst>
                                          <p:attrName>style.visibility</p:attrName>
                                        </p:attrNameLst>
                                      </p:cBhvr>
                                      <p:to>
                                        <p:strVal val="visible"/>
                                      </p:to>
                                    </p:set>
                                    <p:animEffect transition="in" filter="checkerboard(across)">
                                      <p:cBhvr>
                                        <p:cTn id="69" dur="500"/>
                                        <p:tgtEl>
                                          <p:spTgt spid="30743"/>
                                        </p:tgtEl>
                                      </p:cBhvr>
                                    </p:animEffect>
                                  </p:childTnLst>
                                </p:cTn>
                              </p:par>
                            </p:childTnLst>
                          </p:cTn>
                        </p:par>
                      </p:childTnLst>
                    </p:cTn>
                  </p:par>
                  <p:par>
                    <p:cTn id="70" fill="hold">
                      <p:stCondLst>
                        <p:cond delay="indefinite"/>
                      </p:stCondLst>
                      <p:childTnLst>
                        <p:par>
                          <p:cTn id="71" fill="hold">
                            <p:stCondLst>
                              <p:cond delay="0"/>
                            </p:stCondLst>
                            <p:childTnLst>
                              <p:par>
                                <p:cTn id="72" presetID="5" presetClass="entr" presetSubtype="10" fill="hold" grpId="0" nodeType="clickEffect">
                                  <p:stCondLst>
                                    <p:cond delay="0"/>
                                  </p:stCondLst>
                                  <p:childTnLst>
                                    <p:set>
                                      <p:cBhvr>
                                        <p:cTn id="73" dur="1" fill="hold">
                                          <p:stCondLst>
                                            <p:cond delay="0"/>
                                          </p:stCondLst>
                                        </p:cTn>
                                        <p:tgtEl>
                                          <p:spTgt spid="30763"/>
                                        </p:tgtEl>
                                        <p:attrNameLst>
                                          <p:attrName>style.visibility</p:attrName>
                                        </p:attrNameLst>
                                      </p:cBhvr>
                                      <p:to>
                                        <p:strVal val="visible"/>
                                      </p:to>
                                    </p:set>
                                    <p:animEffect transition="in" filter="checkerboard(across)">
                                      <p:cBhvr>
                                        <p:cTn id="74" dur="500"/>
                                        <p:tgtEl>
                                          <p:spTgt spid="30763"/>
                                        </p:tgtEl>
                                      </p:cBhvr>
                                    </p:animEffect>
                                  </p:childTnLst>
                                </p:cTn>
                              </p:par>
                              <p:par>
                                <p:cTn id="75" presetID="5" presetClass="entr" presetSubtype="10" fill="hold" grpId="0" nodeType="withEffect">
                                  <p:stCondLst>
                                    <p:cond delay="0"/>
                                  </p:stCondLst>
                                  <p:childTnLst>
                                    <p:set>
                                      <p:cBhvr>
                                        <p:cTn id="76" dur="1" fill="hold">
                                          <p:stCondLst>
                                            <p:cond delay="0"/>
                                          </p:stCondLst>
                                        </p:cTn>
                                        <p:tgtEl>
                                          <p:spTgt spid="30761"/>
                                        </p:tgtEl>
                                        <p:attrNameLst>
                                          <p:attrName>style.visibility</p:attrName>
                                        </p:attrNameLst>
                                      </p:cBhvr>
                                      <p:to>
                                        <p:strVal val="visible"/>
                                      </p:to>
                                    </p:set>
                                    <p:animEffect transition="in" filter="checkerboard(across)">
                                      <p:cBhvr>
                                        <p:cTn id="77" dur="500"/>
                                        <p:tgtEl>
                                          <p:spTgt spid="30761"/>
                                        </p:tgtEl>
                                      </p:cBhvr>
                                    </p:animEffect>
                                  </p:childTnLst>
                                </p:cTn>
                              </p:par>
                            </p:childTnLst>
                          </p:cTn>
                        </p:par>
                      </p:childTnLst>
                    </p:cTn>
                  </p:par>
                  <p:par>
                    <p:cTn id="78" fill="hold">
                      <p:stCondLst>
                        <p:cond delay="indefinite"/>
                      </p:stCondLst>
                      <p:childTnLst>
                        <p:par>
                          <p:cTn id="79" fill="hold">
                            <p:stCondLst>
                              <p:cond delay="0"/>
                            </p:stCondLst>
                            <p:childTnLst>
                              <p:par>
                                <p:cTn id="80" presetID="5" presetClass="entr" presetSubtype="10" fill="hold" nodeType="clickEffect">
                                  <p:stCondLst>
                                    <p:cond delay="0"/>
                                  </p:stCondLst>
                                  <p:childTnLst>
                                    <p:set>
                                      <p:cBhvr>
                                        <p:cTn id="81" dur="1" fill="hold">
                                          <p:stCondLst>
                                            <p:cond delay="0"/>
                                          </p:stCondLst>
                                        </p:cTn>
                                        <p:tgtEl>
                                          <p:spTgt spid="6"/>
                                        </p:tgtEl>
                                        <p:attrNameLst>
                                          <p:attrName>style.visibility</p:attrName>
                                        </p:attrNameLst>
                                      </p:cBhvr>
                                      <p:to>
                                        <p:strVal val="visible"/>
                                      </p:to>
                                    </p:set>
                                    <p:animEffect transition="in" filter="checkerboard(across)">
                                      <p:cBhvr>
                                        <p:cTn id="82" dur="500"/>
                                        <p:tgtEl>
                                          <p:spTgt spid="6"/>
                                        </p:tgtEl>
                                      </p:cBhvr>
                                    </p:animEffect>
                                  </p:childTnLst>
                                </p:cTn>
                              </p:par>
                            </p:childTnLst>
                          </p:cTn>
                        </p:par>
                      </p:childTnLst>
                    </p:cTn>
                  </p:par>
                  <p:par>
                    <p:cTn id="83" fill="hold">
                      <p:stCondLst>
                        <p:cond delay="indefinite"/>
                      </p:stCondLst>
                      <p:childTnLst>
                        <p:par>
                          <p:cTn id="84" fill="hold">
                            <p:stCondLst>
                              <p:cond delay="0"/>
                            </p:stCondLst>
                            <p:childTnLst>
                              <p:par>
                                <p:cTn id="85" presetID="5" presetClass="entr" presetSubtype="10" fill="hold" grpId="0" nodeType="clickEffect">
                                  <p:stCondLst>
                                    <p:cond delay="0"/>
                                  </p:stCondLst>
                                  <p:childTnLst>
                                    <p:set>
                                      <p:cBhvr>
                                        <p:cTn id="86" dur="1" fill="hold">
                                          <p:stCondLst>
                                            <p:cond delay="0"/>
                                          </p:stCondLst>
                                        </p:cTn>
                                        <p:tgtEl>
                                          <p:spTgt spid="30759"/>
                                        </p:tgtEl>
                                        <p:attrNameLst>
                                          <p:attrName>style.visibility</p:attrName>
                                        </p:attrNameLst>
                                      </p:cBhvr>
                                      <p:to>
                                        <p:strVal val="visible"/>
                                      </p:to>
                                    </p:set>
                                    <p:animEffect transition="in" filter="checkerboard(across)">
                                      <p:cBhvr>
                                        <p:cTn id="87" dur="500"/>
                                        <p:tgtEl>
                                          <p:spTgt spid="30759"/>
                                        </p:tgtEl>
                                      </p:cBhvr>
                                    </p:animEffect>
                                  </p:childTnLst>
                                </p:cTn>
                              </p:par>
                              <p:par>
                                <p:cTn id="88" presetID="5" presetClass="entr" presetSubtype="10" fill="hold" grpId="0" nodeType="withEffect">
                                  <p:stCondLst>
                                    <p:cond delay="0"/>
                                  </p:stCondLst>
                                  <p:childTnLst>
                                    <p:set>
                                      <p:cBhvr>
                                        <p:cTn id="89" dur="1" fill="hold">
                                          <p:stCondLst>
                                            <p:cond delay="0"/>
                                          </p:stCondLst>
                                        </p:cTn>
                                        <p:tgtEl>
                                          <p:spTgt spid="30760"/>
                                        </p:tgtEl>
                                        <p:attrNameLst>
                                          <p:attrName>style.visibility</p:attrName>
                                        </p:attrNameLst>
                                      </p:cBhvr>
                                      <p:to>
                                        <p:strVal val="visible"/>
                                      </p:to>
                                    </p:set>
                                    <p:animEffect transition="in" filter="checkerboard(across)">
                                      <p:cBhvr>
                                        <p:cTn id="90" dur="500"/>
                                        <p:tgtEl>
                                          <p:spTgt spid="30760"/>
                                        </p:tgtEl>
                                      </p:cBhvr>
                                    </p:animEffect>
                                  </p:childTnLst>
                                </p:cTn>
                              </p:par>
                              <p:par>
                                <p:cTn id="91" presetID="5" presetClass="entr" presetSubtype="10" fill="hold" grpId="0" nodeType="withEffect">
                                  <p:stCondLst>
                                    <p:cond delay="0"/>
                                  </p:stCondLst>
                                  <p:childTnLst>
                                    <p:set>
                                      <p:cBhvr>
                                        <p:cTn id="92" dur="1" fill="hold">
                                          <p:stCondLst>
                                            <p:cond delay="0"/>
                                          </p:stCondLst>
                                        </p:cTn>
                                        <p:tgtEl>
                                          <p:spTgt spid="30757"/>
                                        </p:tgtEl>
                                        <p:attrNameLst>
                                          <p:attrName>style.visibility</p:attrName>
                                        </p:attrNameLst>
                                      </p:cBhvr>
                                      <p:to>
                                        <p:strVal val="visible"/>
                                      </p:to>
                                    </p:set>
                                    <p:animEffect transition="in" filter="checkerboard(across)">
                                      <p:cBhvr>
                                        <p:cTn id="93" dur="500"/>
                                        <p:tgtEl>
                                          <p:spTgt spid="30757"/>
                                        </p:tgtEl>
                                      </p:cBhvr>
                                    </p:animEffect>
                                  </p:childTnLst>
                                </p:cTn>
                              </p:par>
                              <p:par>
                                <p:cTn id="94" presetID="5" presetClass="entr" presetSubtype="10" fill="hold" grpId="0" nodeType="withEffect">
                                  <p:stCondLst>
                                    <p:cond delay="0"/>
                                  </p:stCondLst>
                                  <p:childTnLst>
                                    <p:set>
                                      <p:cBhvr>
                                        <p:cTn id="95" dur="1" fill="hold">
                                          <p:stCondLst>
                                            <p:cond delay="0"/>
                                          </p:stCondLst>
                                        </p:cTn>
                                        <p:tgtEl>
                                          <p:spTgt spid="30758"/>
                                        </p:tgtEl>
                                        <p:attrNameLst>
                                          <p:attrName>style.visibility</p:attrName>
                                        </p:attrNameLst>
                                      </p:cBhvr>
                                      <p:to>
                                        <p:strVal val="visible"/>
                                      </p:to>
                                    </p:set>
                                    <p:animEffect transition="in" filter="checkerboard(across)">
                                      <p:cBhvr>
                                        <p:cTn id="96" dur="500"/>
                                        <p:tgtEl>
                                          <p:spTgt spid="307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37" grpId="0" animBg="1"/>
      <p:bldP spid="30738" grpId="0"/>
      <p:bldP spid="30739" grpId="0" animBg="1"/>
      <p:bldP spid="30740" grpId="0" animBg="1"/>
      <p:bldP spid="30741" grpId="0"/>
      <p:bldP spid="30742" grpId="0" animBg="1"/>
      <p:bldP spid="30743" grpId="0" animBg="1"/>
      <p:bldP spid="30744" grpId="0"/>
      <p:bldP spid="30745" grpId="0" animBg="1"/>
      <p:bldP spid="30746" grpId="0" animBg="1"/>
      <p:bldP spid="30747" grpId="0"/>
      <p:bldP spid="30748" grpId="0" animBg="1"/>
      <p:bldP spid="30752" grpId="0" animBg="1"/>
      <p:bldP spid="30753" grpId="0" animBg="1"/>
      <p:bldP spid="30754" grpId="0" animBg="1"/>
      <p:bldP spid="30755" grpId="0" animBg="1"/>
      <p:bldP spid="30757" grpId="0" animBg="1"/>
      <p:bldP spid="30758" grpId="0" animBg="1"/>
      <p:bldP spid="30759" grpId="0" animBg="1"/>
      <p:bldP spid="30760" grpId="0" animBg="1"/>
      <p:bldP spid="30761" grpId="0" animBg="1"/>
      <p:bldP spid="30762" grpId="0" animBg="1"/>
      <p:bldP spid="30763" grpId="0" animBg="1"/>
      <p:bldP spid="3076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ext Box 3"/>
          <p:cNvSpPr txBox="1">
            <a:spLocks noChangeArrowheads="1"/>
          </p:cNvSpPr>
          <p:nvPr/>
        </p:nvSpPr>
        <p:spPr bwMode="auto">
          <a:xfrm>
            <a:off x="2290763" y="0"/>
            <a:ext cx="4451350" cy="1069975"/>
          </a:xfrm>
          <a:prstGeom prst="rect">
            <a:avLst/>
          </a:prstGeom>
          <a:solidFill>
            <a:srgbClr val="FFFF00"/>
          </a:solidFill>
          <a:ln w="28575">
            <a:noFill/>
            <a:miter lim="800000"/>
            <a:headEnd/>
            <a:tailEnd/>
          </a:ln>
        </p:spPr>
        <p:txBody>
          <a:bodyPr>
            <a:spAutoFit/>
          </a:bodyPr>
          <a:lstStyle/>
          <a:p>
            <a:endParaRPr lang="cs-CZ" sz="1600" b="1"/>
          </a:p>
          <a:p>
            <a:endParaRPr lang="cs-CZ" sz="1600" b="1"/>
          </a:p>
          <a:p>
            <a:endParaRPr lang="cs-CZ" sz="1600" b="1"/>
          </a:p>
          <a:p>
            <a:endParaRPr lang="cs-CZ" sz="1600"/>
          </a:p>
        </p:txBody>
      </p:sp>
      <p:grpSp>
        <p:nvGrpSpPr>
          <p:cNvPr id="2" name="Group 4"/>
          <p:cNvGrpSpPr>
            <a:grpSpLocks/>
          </p:cNvGrpSpPr>
          <p:nvPr/>
        </p:nvGrpSpPr>
        <p:grpSpPr bwMode="auto">
          <a:xfrm flipH="1">
            <a:off x="5600700" y="355600"/>
            <a:ext cx="222250" cy="611188"/>
            <a:chOff x="1536" y="555"/>
            <a:chExt cx="445" cy="1211"/>
          </a:xfrm>
        </p:grpSpPr>
        <p:sp>
          <p:nvSpPr>
            <p:cNvPr id="52265" name="Freeform 5"/>
            <p:cNvSpPr>
              <a:spLocks/>
            </p:cNvSpPr>
            <p:nvPr/>
          </p:nvSpPr>
          <p:spPr bwMode="auto">
            <a:xfrm>
              <a:off x="1619" y="555"/>
              <a:ext cx="245" cy="269"/>
            </a:xfrm>
            <a:custGeom>
              <a:avLst/>
              <a:gdLst>
                <a:gd name="T0" fmla="*/ 31 w 490"/>
                <a:gd name="T1" fmla="*/ 0 h 538"/>
                <a:gd name="T2" fmla="*/ 51 w 490"/>
                <a:gd name="T3" fmla="*/ 0 h 538"/>
                <a:gd name="T4" fmla="*/ 71 w 490"/>
                <a:gd name="T5" fmla="*/ 8 h 538"/>
                <a:gd name="T6" fmla="*/ 83 w 490"/>
                <a:gd name="T7" fmla="*/ 14 h 538"/>
                <a:gd name="T8" fmla="*/ 91 w 490"/>
                <a:gd name="T9" fmla="*/ 39 h 538"/>
                <a:gd name="T10" fmla="*/ 96 w 490"/>
                <a:gd name="T11" fmla="*/ 53 h 538"/>
                <a:gd name="T12" fmla="*/ 116 w 490"/>
                <a:gd name="T13" fmla="*/ 37 h 538"/>
                <a:gd name="T14" fmla="*/ 123 w 490"/>
                <a:gd name="T15" fmla="*/ 39 h 538"/>
                <a:gd name="T16" fmla="*/ 121 w 490"/>
                <a:gd name="T17" fmla="*/ 46 h 538"/>
                <a:gd name="T18" fmla="*/ 96 w 490"/>
                <a:gd name="T19" fmla="*/ 73 h 538"/>
                <a:gd name="T20" fmla="*/ 96 w 490"/>
                <a:gd name="T21" fmla="*/ 92 h 538"/>
                <a:gd name="T22" fmla="*/ 91 w 490"/>
                <a:gd name="T23" fmla="*/ 111 h 538"/>
                <a:gd name="T24" fmla="*/ 83 w 490"/>
                <a:gd name="T25" fmla="*/ 126 h 538"/>
                <a:gd name="T26" fmla="*/ 71 w 490"/>
                <a:gd name="T27" fmla="*/ 135 h 538"/>
                <a:gd name="T28" fmla="*/ 56 w 490"/>
                <a:gd name="T29" fmla="*/ 135 h 538"/>
                <a:gd name="T30" fmla="*/ 35 w 490"/>
                <a:gd name="T31" fmla="*/ 126 h 538"/>
                <a:gd name="T32" fmla="*/ 22 w 490"/>
                <a:gd name="T33" fmla="*/ 110 h 538"/>
                <a:gd name="T34" fmla="*/ 11 w 490"/>
                <a:gd name="T35" fmla="*/ 85 h 538"/>
                <a:gd name="T36" fmla="*/ 2 w 490"/>
                <a:gd name="T37" fmla="*/ 63 h 538"/>
                <a:gd name="T38" fmla="*/ 0 w 490"/>
                <a:gd name="T39" fmla="*/ 33 h 538"/>
                <a:gd name="T40" fmla="*/ 5 w 490"/>
                <a:gd name="T41" fmla="*/ 17 h 538"/>
                <a:gd name="T42" fmla="*/ 12 w 490"/>
                <a:gd name="T43" fmla="*/ 8 h 538"/>
                <a:gd name="T44" fmla="*/ 31 w 490"/>
                <a:gd name="T45" fmla="*/ 0 h 5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90"/>
                <a:gd name="T70" fmla="*/ 0 h 538"/>
                <a:gd name="T71" fmla="*/ 490 w 490"/>
                <a:gd name="T72" fmla="*/ 538 h 5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90" h="538">
                  <a:moveTo>
                    <a:pt x="121" y="0"/>
                  </a:moveTo>
                  <a:lnTo>
                    <a:pt x="202" y="0"/>
                  </a:lnTo>
                  <a:lnTo>
                    <a:pt x="282" y="32"/>
                  </a:lnTo>
                  <a:lnTo>
                    <a:pt x="329" y="59"/>
                  </a:lnTo>
                  <a:lnTo>
                    <a:pt x="362" y="156"/>
                  </a:lnTo>
                  <a:lnTo>
                    <a:pt x="383" y="215"/>
                  </a:lnTo>
                  <a:lnTo>
                    <a:pt x="463" y="150"/>
                  </a:lnTo>
                  <a:lnTo>
                    <a:pt x="490" y="156"/>
                  </a:lnTo>
                  <a:lnTo>
                    <a:pt x="484" y="187"/>
                  </a:lnTo>
                  <a:lnTo>
                    <a:pt x="383" y="292"/>
                  </a:lnTo>
                  <a:lnTo>
                    <a:pt x="383" y="369"/>
                  </a:lnTo>
                  <a:lnTo>
                    <a:pt x="362" y="447"/>
                  </a:lnTo>
                  <a:lnTo>
                    <a:pt x="329" y="506"/>
                  </a:lnTo>
                  <a:lnTo>
                    <a:pt x="282" y="538"/>
                  </a:lnTo>
                  <a:lnTo>
                    <a:pt x="222" y="538"/>
                  </a:lnTo>
                  <a:lnTo>
                    <a:pt x="140" y="506"/>
                  </a:lnTo>
                  <a:lnTo>
                    <a:pt x="87" y="441"/>
                  </a:lnTo>
                  <a:lnTo>
                    <a:pt x="41" y="343"/>
                  </a:lnTo>
                  <a:lnTo>
                    <a:pt x="6" y="252"/>
                  </a:lnTo>
                  <a:lnTo>
                    <a:pt x="0" y="130"/>
                  </a:lnTo>
                  <a:lnTo>
                    <a:pt x="20" y="71"/>
                  </a:lnTo>
                  <a:lnTo>
                    <a:pt x="47" y="32"/>
                  </a:lnTo>
                  <a:lnTo>
                    <a:pt x="121" y="0"/>
                  </a:lnTo>
                  <a:close/>
                </a:path>
              </a:pathLst>
            </a:custGeom>
            <a:solidFill>
              <a:srgbClr val="000000"/>
            </a:solidFill>
            <a:ln w="9525">
              <a:noFill/>
              <a:round/>
              <a:headEnd/>
              <a:tailEnd/>
            </a:ln>
          </p:spPr>
          <p:txBody>
            <a:bodyPr/>
            <a:lstStyle/>
            <a:p>
              <a:endParaRPr lang="cs-CZ"/>
            </a:p>
          </p:txBody>
        </p:sp>
        <p:sp>
          <p:nvSpPr>
            <p:cNvPr id="52266" name="Freeform 6"/>
            <p:cNvSpPr>
              <a:spLocks/>
            </p:cNvSpPr>
            <p:nvPr/>
          </p:nvSpPr>
          <p:spPr bwMode="auto">
            <a:xfrm>
              <a:off x="1670" y="858"/>
              <a:ext cx="173" cy="464"/>
            </a:xfrm>
            <a:custGeom>
              <a:avLst/>
              <a:gdLst>
                <a:gd name="T0" fmla="*/ 11 w 347"/>
                <a:gd name="T1" fmla="*/ 8 h 929"/>
                <a:gd name="T2" fmla="*/ 25 w 347"/>
                <a:gd name="T3" fmla="*/ 0 h 929"/>
                <a:gd name="T4" fmla="*/ 45 w 347"/>
                <a:gd name="T5" fmla="*/ 0 h 929"/>
                <a:gd name="T6" fmla="*/ 60 w 347"/>
                <a:gd name="T7" fmla="*/ 5 h 929"/>
                <a:gd name="T8" fmla="*/ 70 w 347"/>
                <a:gd name="T9" fmla="*/ 22 h 929"/>
                <a:gd name="T10" fmla="*/ 80 w 347"/>
                <a:gd name="T11" fmla="*/ 51 h 929"/>
                <a:gd name="T12" fmla="*/ 85 w 347"/>
                <a:gd name="T13" fmla="*/ 83 h 929"/>
                <a:gd name="T14" fmla="*/ 86 w 347"/>
                <a:gd name="T15" fmla="*/ 121 h 929"/>
                <a:gd name="T16" fmla="*/ 86 w 347"/>
                <a:gd name="T17" fmla="*/ 165 h 929"/>
                <a:gd name="T18" fmla="*/ 80 w 347"/>
                <a:gd name="T19" fmla="*/ 200 h 929"/>
                <a:gd name="T20" fmla="*/ 70 w 347"/>
                <a:gd name="T21" fmla="*/ 219 h 929"/>
                <a:gd name="T22" fmla="*/ 46 w 347"/>
                <a:gd name="T23" fmla="*/ 232 h 929"/>
                <a:gd name="T24" fmla="*/ 35 w 347"/>
                <a:gd name="T25" fmla="*/ 229 h 929"/>
                <a:gd name="T26" fmla="*/ 20 w 347"/>
                <a:gd name="T27" fmla="*/ 214 h 929"/>
                <a:gd name="T28" fmla="*/ 15 w 347"/>
                <a:gd name="T29" fmla="*/ 193 h 929"/>
                <a:gd name="T30" fmla="*/ 10 w 347"/>
                <a:gd name="T31" fmla="*/ 155 h 929"/>
                <a:gd name="T32" fmla="*/ 15 w 347"/>
                <a:gd name="T33" fmla="*/ 128 h 929"/>
                <a:gd name="T34" fmla="*/ 15 w 347"/>
                <a:gd name="T35" fmla="*/ 99 h 929"/>
                <a:gd name="T36" fmla="*/ 6 w 347"/>
                <a:gd name="T37" fmla="*/ 80 h 929"/>
                <a:gd name="T38" fmla="*/ 0 w 347"/>
                <a:gd name="T39" fmla="*/ 54 h 929"/>
                <a:gd name="T40" fmla="*/ 0 w 347"/>
                <a:gd name="T41" fmla="*/ 27 h 929"/>
                <a:gd name="T42" fmla="*/ 11 w 347"/>
                <a:gd name="T43" fmla="*/ 8 h 9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7"/>
                <a:gd name="T67" fmla="*/ 0 h 929"/>
                <a:gd name="T68" fmla="*/ 347 w 347"/>
                <a:gd name="T69" fmla="*/ 929 h 9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7" h="929">
                  <a:moveTo>
                    <a:pt x="47" y="32"/>
                  </a:moveTo>
                  <a:lnTo>
                    <a:pt x="100" y="0"/>
                  </a:lnTo>
                  <a:lnTo>
                    <a:pt x="180" y="0"/>
                  </a:lnTo>
                  <a:lnTo>
                    <a:pt x="240" y="20"/>
                  </a:lnTo>
                  <a:lnTo>
                    <a:pt x="281" y="89"/>
                  </a:lnTo>
                  <a:lnTo>
                    <a:pt x="320" y="206"/>
                  </a:lnTo>
                  <a:lnTo>
                    <a:pt x="341" y="334"/>
                  </a:lnTo>
                  <a:lnTo>
                    <a:pt x="347" y="486"/>
                  </a:lnTo>
                  <a:lnTo>
                    <a:pt x="347" y="660"/>
                  </a:lnTo>
                  <a:lnTo>
                    <a:pt x="320" y="800"/>
                  </a:lnTo>
                  <a:lnTo>
                    <a:pt x="281" y="877"/>
                  </a:lnTo>
                  <a:lnTo>
                    <a:pt x="187" y="929"/>
                  </a:lnTo>
                  <a:lnTo>
                    <a:pt x="140" y="917"/>
                  </a:lnTo>
                  <a:lnTo>
                    <a:pt x="80" y="858"/>
                  </a:lnTo>
                  <a:lnTo>
                    <a:pt x="60" y="775"/>
                  </a:lnTo>
                  <a:lnTo>
                    <a:pt x="41" y="621"/>
                  </a:lnTo>
                  <a:lnTo>
                    <a:pt x="60" y="512"/>
                  </a:lnTo>
                  <a:lnTo>
                    <a:pt x="60" y="397"/>
                  </a:lnTo>
                  <a:lnTo>
                    <a:pt x="27" y="320"/>
                  </a:lnTo>
                  <a:lnTo>
                    <a:pt x="0" y="218"/>
                  </a:lnTo>
                  <a:lnTo>
                    <a:pt x="0" y="109"/>
                  </a:lnTo>
                  <a:lnTo>
                    <a:pt x="47" y="32"/>
                  </a:lnTo>
                  <a:close/>
                </a:path>
              </a:pathLst>
            </a:custGeom>
            <a:solidFill>
              <a:srgbClr val="000000"/>
            </a:solidFill>
            <a:ln w="9525">
              <a:noFill/>
              <a:round/>
              <a:headEnd/>
              <a:tailEnd/>
            </a:ln>
          </p:spPr>
          <p:txBody>
            <a:bodyPr/>
            <a:lstStyle/>
            <a:p>
              <a:endParaRPr lang="cs-CZ"/>
            </a:p>
          </p:txBody>
        </p:sp>
        <p:sp>
          <p:nvSpPr>
            <p:cNvPr id="52267" name="Freeform 7"/>
            <p:cNvSpPr>
              <a:spLocks/>
            </p:cNvSpPr>
            <p:nvPr/>
          </p:nvSpPr>
          <p:spPr bwMode="auto">
            <a:xfrm>
              <a:off x="1751" y="875"/>
              <a:ext cx="230" cy="459"/>
            </a:xfrm>
            <a:custGeom>
              <a:avLst/>
              <a:gdLst>
                <a:gd name="T0" fmla="*/ 14 w 460"/>
                <a:gd name="T1" fmla="*/ 0 h 918"/>
                <a:gd name="T2" fmla="*/ 51 w 460"/>
                <a:gd name="T3" fmla="*/ 8 h 918"/>
                <a:gd name="T4" fmla="*/ 79 w 460"/>
                <a:gd name="T5" fmla="*/ 28 h 918"/>
                <a:gd name="T6" fmla="*/ 100 w 460"/>
                <a:gd name="T7" fmla="*/ 59 h 918"/>
                <a:gd name="T8" fmla="*/ 114 w 460"/>
                <a:gd name="T9" fmla="*/ 90 h 918"/>
                <a:gd name="T10" fmla="*/ 115 w 460"/>
                <a:gd name="T11" fmla="*/ 123 h 918"/>
                <a:gd name="T12" fmla="*/ 105 w 460"/>
                <a:gd name="T13" fmla="*/ 146 h 918"/>
                <a:gd name="T14" fmla="*/ 80 w 460"/>
                <a:gd name="T15" fmla="*/ 161 h 918"/>
                <a:gd name="T16" fmla="*/ 60 w 460"/>
                <a:gd name="T17" fmla="*/ 171 h 918"/>
                <a:gd name="T18" fmla="*/ 60 w 460"/>
                <a:gd name="T19" fmla="*/ 180 h 918"/>
                <a:gd name="T20" fmla="*/ 74 w 460"/>
                <a:gd name="T21" fmla="*/ 191 h 918"/>
                <a:gd name="T22" fmla="*/ 80 w 460"/>
                <a:gd name="T23" fmla="*/ 215 h 918"/>
                <a:gd name="T24" fmla="*/ 74 w 460"/>
                <a:gd name="T25" fmla="*/ 230 h 918"/>
                <a:gd name="T26" fmla="*/ 65 w 460"/>
                <a:gd name="T27" fmla="*/ 223 h 918"/>
                <a:gd name="T28" fmla="*/ 65 w 460"/>
                <a:gd name="T29" fmla="*/ 211 h 918"/>
                <a:gd name="T30" fmla="*/ 58 w 460"/>
                <a:gd name="T31" fmla="*/ 191 h 918"/>
                <a:gd name="T32" fmla="*/ 49 w 460"/>
                <a:gd name="T33" fmla="*/ 180 h 918"/>
                <a:gd name="T34" fmla="*/ 45 w 460"/>
                <a:gd name="T35" fmla="*/ 166 h 918"/>
                <a:gd name="T36" fmla="*/ 60 w 460"/>
                <a:gd name="T37" fmla="*/ 156 h 918"/>
                <a:gd name="T38" fmla="*/ 89 w 460"/>
                <a:gd name="T39" fmla="*/ 137 h 918"/>
                <a:gd name="T40" fmla="*/ 100 w 460"/>
                <a:gd name="T41" fmla="*/ 119 h 918"/>
                <a:gd name="T42" fmla="*/ 100 w 460"/>
                <a:gd name="T43" fmla="*/ 100 h 918"/>
                <a:gd name="T44" fmla="*/ 85 w 460"/>
                <a:gd name="T45" fmla="*/ 71 h 918"/>
                <a:gd name="T46" fmla="*/ 60 w 460"/>
                <a:gd name="T47" fmla="*/ 45 h 918"/>
                <a:gd name="T48" fmla="*/ 45 w 460"/>
                <a:gd name="T49" fmla="*/ 32 h 918"/>
                <a:gd name="T50" fmla="*/ 24 w 460"/>
                <a:gd name="T51" fmla="*/ 28 h 918"/>
                <a:gd name="T52" fmla="*/ 0 w 460"/>
                <a:gd name="T53" fmla="*/ 21 h 918"/>
                <a:gd name="T54" fmla="*/ 14 w 460"/>
                <a:gd name="T55" fmla="*/ 0 h 9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918"/>
                <a:gd name="T86" fmla="*/ 460 w 460"/>
                <a:gd name="T87" fmla="*/ 918 h 9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918">
                  <a:moveTo>
                    <a:pt x="53" y="0"/>
                  </a:moveTo>
                  <a:lnTo>
                    <a:pt x="201" y="32"/>
                  </a:lnTo>
                  <a:lnTo>
                    <a:pt x="314" y="109"/>
                  </a:lnTo>
                  <a:lnTo>
                    <a:pt x="400" y="237"/>
                  </a:lnTo>
                  <a:lnTo>
                    <a:pt x="454" y="359"/>
                  </a:lnTo>
                  <a:lnTo>
                    <a:pt x="460" y="494"/>
                  </a:lnTo>
                  <a:lnTo>
                    <a:pt x="419" y="584"/>
                  </a:lnTo>
                  <a:lnTo>
                    <a:pt x="320" y="642"/>
                  </a:lnTo>
                  <a:lnTo>
                    <a:pt x="240" y="681"/>
                  </a:lnTo>
                  <a:lnTo>
                    <a:pt x="240" y="719"/>
                  </a:lnTo>
                  <a:lnTo>
                    <a:pt x="293" y="764"/>
                  </a:lnTo>
                  <a:lnTo>
                    <a:pt x="320" y="860"/>
                  </a:lnTo>
                  <a:lnTo>
                    <a:pt x="293" y="918"/>
                  </a:lnTo>
                  <a:lnTo>
                    <a:pt x="259" y="892"/>
                  </a:lnTo>
                  <a:lnTo>
                    <a:pt x="259" y="841"/>
                  </a:lnTo>
                  <a:lnTo>
                    <a:pt x="234" y="764"/>
                  </a:lnTo>
                  <a:lnTo>
                    <a:pt x="193" y="719"/>
                  </a:lnTo>
                  <a:lnTo>
                    <a:pt x="179" y="661"/>
                  </a:lnTo>
                  <a:lnTo>
                    <a:pt x="240" y="622"/>
                  </a:lnTo>
                  <a:lnTo>
                    <a:pt x="353" y="545"/>
                  </a:lnTo>
                  <a:lnTo>
                    <a:pt x="400" y="476"/>
                  </a:lnTo>
                  <a:lnTo>
                    <a:pt x="400" y="399"/>
                  </a:lnTo>
                  <a:lnTo>
                    <a:pt x="339" y="282"/>
                  </a:lnTo>
                  <a:lnTo>
                    <a:pt x="240" y="180"/>
                  </a:lnTo>
                  <a:lnTo>
                    <a:pt x="179" y="128"/>
                  </a:lnTo>
                  <a:lnTo>
                    <a:pt x="93" y="109"/>
                  </a:lnTo>
                  <a:lnTo>
                    <a:pt x="0" y="83"/>
                  </a:lnTo>
                  <a:lnTo>
                    <a:pt x="53" y="0"/>
                  </a:lnTo>
                  <a:close/>
                </a:path>
              </a:pathLst>
            </a:custGeom>
            <a:solidFill>
              <a:srgbClr val="000000"/>
            </a:solidFill>
            <a:ln w="9525">
              <a:noFill/>
              <a:round/>
              <a:headEnd/>
              <a:tailEnd/>
            </a:ln>
          </p:spPr>
          <p:txBody>
            <a:bodyPr/>
            <a:lstStyle/>
            <a:p>
              <a:endParaRPr lang="cs-CZ"/>
            </a:p>
          </p:txBody>
        </p:sp>
        <p:sp>
          <p:nvSpPr>
            <p:cNvPr id="52268" name="Freeform 8"/>
            <p:cNvSpPr>
              <a:spLocks/>
            </p:cNvSpPr>
            <p:nvPr/>
          </p:nvSpPr>
          <p:spPr bwMode="auto">
            <a:xfrm>
              <a:off x="1536" y="873"/>
              <a:ext cx="170" cy="431"/>
            </a:xfrm>
            <a:custGeom>
              <a:avLst/>
              <a:gdLst>
                <a:gd name="T0" fmla="*/ 53 w 341"/>
                <a:gd name="T1" fmla="*/ 10 h 861"/>
                <a:gd name="T2" fmla="*/ 70 w 341"/>
                <a:gd name="T3" fmla="*/ 0 h 861"/>
                <a:gd name="T4" fmla="*/ 85 w 341"/>
                <a:gd name="T5" fmla="*/ 2 h 861"/>
                <a:gd name="T6" fmla="*/ 83 w 341"/>
                <a:gd name="T7" fmla="*/ 20 h 861"/>
                <a:gd name="T8" fmla="*/ 73 w 341"/>
                <a:gd name="T9" fmla="*/ 29 h 861"/>
                <a:gd name="T10" fmla="*/ 58 w 341"/>
                <a:gd name="T11" fmla="*/ 37 h 861"/>
                <a:gd name="T12" fmla="*/ 40 w 341"/>
                <a:gd name="T13" fmla="*/ 58 h 861"/>
                <a:gd name="T14" fmla="*/ 20 w 341"/>
                <a:gd name="T15" fmla="*/ 87 h 861"/>
                <a:gd name="T16" fmla="*/ 15 w 341"/>
                <a:gd name="T17" fmla="*/ 111 h 861"/>
                <a:gd name="T18" fmla="*/ 18 w 341"/>
                <a:gd name="T19" fmla="*/ 126 h 861"/>
                <a:gd name="T20" fmla="*/ 23 w 341"/>
                <a:gd name="T21" fmla="*/ 134 h 861"/>
                <a:gd name="T22" fmla="*/ 45 w 341"/>
                <a:gd name="T23" fmla="*/ 143 h 861"/>
                <a:gd name="T24" fmla="*/ 65 w 341"/>
                <a:gd name="T25" fmla="*/ 150 h 861"/>
                <a:gd name="T26" fmla="*/ 73 w 341"/>
                <a:gd name="T27" fmla="*/ 158 h 861"/>
                <a:gd name="T28" fmla="*/ 75 w 341"/>
                <a:gd name="T29" fmla="*/ 164 h 861"/>
                <a:gd name="T30" fmla="*/ 63 w 341"/>
                <a:gd name="T31" fmla="*/ 177 h 861"/>
                <a:gd name="T32" fmla="*/ 58 w 341"/>
                <a:gd name="T33" fmla="*/ 193 h 861"/>
                <a:gd name="T34" fmla="*/ 53 w 341"/>
                <a:gd name="T35" fmla="*/ 216 h 861"/>
                <a:gd name="T36" fmla="*/ 43 w 341"/>
                <a:gd name="T37" fmla="*/ 212 h 861"/>
                <a:gd name="T38" fmla="*/ 43 w 341"/>
                <a:gd name="T39" fmla="*/ 196 h 861"/>
                <a:gd name="T40" fmla="*/ 48 w 341"/>
                <a:gd name="T41" fmla="*/ 172 h 861"/>
                <a:gd name="T42" fmla="*/ 58 w 341"/>
                <a:gd name="T43" fmla="*/ 163 h 861"/>
                <a:gd name="T44" fmla="*/ 40 w 341"/>
                <a:gd name="T45" fmla="*/ 153 h 861"/>
                <a:gd name="T46" fmla="*/ 18 w 341"/>
                <a:gd name="T47" fmla="*/ 143 h 861"/>
                <a:gd name="T48" fmla="*/ 0 w 341"/>
                <a:gd name="T49" fmla="*/ 129 h 861"/>
                <a:gd name="T50" fmla="*/ 0 w 341"/>
                <a:gd name="T51" fmla="*/ 111 h 861"/>
                <a:gd name="T52" fmla="*/ 5 w 341"/>
                <a:gd name="T53" fmla="*/ 81 h 861"/>
                <a:gd name="T54" fmla="*/ 20 w 341"/>
                <a:gd name="T55" fmla="*/ 52 h 861"/>
                <a:gd name="T56" fmla="*/ 38 w 341"/>
                <a:gd name="T57" fmla="*/ 27 h 861"/>
                <a:gd name="T58" fmla="*/ 53 w 341"/>
                <a:gd name="T59" fmla="*/ 10 h 8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1"/>
                <a:gd name="T91" fmla="*/ 0 h 861"/>
                <a:gd name="T92" fmla="*/ 341 w 341"/>
                <a:gd name="T93" fmla="*/ 861 h 8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1" h="861">
                  <a:moveTo>
                    <a:pt x="214" y="39"/>
                  </a:moveTo>
                  <a:lnTo>
                    <a:pt x="281" y="0"/>
                  </a:lnTo>
                  <a:lnTo>
                    <a:pt x="341" y="6"/>
                  </a:lnTo>
                  <a:lnTo>
                    <a:pt x="335" y="77"/>
                  </a:lnTo>
                  <a:lnTo>
                    <a:pt x="294" y="116"/>
                  </a:lnTo>
                  <a:lnTo>
                    <a:pt x="234" y="148"/>
                  </a:lnTo>
                  <a:lnTo>
                    <a:pt x="160" y="231"/>
                  </a:lnTo>
                  <a:lnTo>
                    <a:pt x="80" y="347"/>
                  </a:lnTo>
                  <a:lnTo>
                    <a:pt x="60" y="443"/>
                  </a:lnTo>
                  <a:lnTo>
                    <a:pt x="74" y="501"/>
                  </a:lnTo>
                  <a:lnTo>
                    <a:pt x="94" y="534"/>
                  </a:lnTo>
                  <a:lnTo>
                    <a:pt x="181" y="572"/>
                  </a:lnTo>
                  <a:lnTo>
                    <a:pt x="261" y="597"/>
                  </a:lnTo>
                  <a:lnTo>
                    <a:pt x="294" y="630"/>
                  </a:lnTo>
                  <a:lnTo>
                    <a:pt x="300" y="656"/>
                  </a:lnTo>
                  <a:lnTo>
                    <a:pt x="253" y="707"/>
                  </a:lnTo>
                  <a:lnTo>
                    <a:pt x="234" y="771"/>
                  </a:lnTo>
                  <a:lnTo>
                    <a:pt x="214" y="861"/>
                  </a:lnTo>
                  <a:lnTo>
                    <a:pt x="173" y="848"/>
                  </a:lnTo>
                  <a:lnTo>
                    <a:pt x="173" y="784"/>
                  </a:lnTo>
                  <a:lnTo>
                    <a:pt x="195" y="688"/>
                  </a:lnTo>
                  <a:lnTo>
                    <a:pt x="234" y="649"/>
                  </a:lnTo>
                  <a:lnTo>
                    <a:pt x="160" y="611"/>
                  </a:lnTo>
                  <a:lnTo>
                    <a:pt x="74" y="572"/>
                  </a:lnTo>
                  <a:lnTo>
                    <a:pt x="0" y="514"/>
                  </a:lnTo>
                  <a:lnTo>
                    <a:pt x="0" y="443"/>
                  </a:lnTo>
                  <a:lnTo>
                    <a:pt x="20" y="321"/>
                  </a:lnTo>
                  <a:lnTo>
                    <a:pt x="80" y="205"/>
                  </a:lnTo>
                  <a:lnTo>
                    <a:pt x="154" y="108"/>
                  </a:lnTo>
                  <a:lnTo>
                    <a:pt x="214" y="39"/>
                  </a:lnTo>
                  <a:close/>
                </a:path>
              </a:pathLst>
            </a:custGeom>
            <a:solidFill>
              <a:srgbClr val="000000"/>
            </a:solidFill>
            <a:ln w="9525">
              <a:noFill/>
              <a:round/>
              <a:headEnd/>
              <a:tailEnd/>
            </a:ln>
          </p:spPr>
          <p:txBody>
            <a:bodyPr/>
            <a:lstStyle/>
            <a:p>
              <a:endParaRPr lang="cs-CZ"/>
            </a:p>
          </p:txBody>
        </p:sp>
        <p:sp>
          <p:nvSpPr>
            <p:cNvPr id="52269" name="Freeform 9"/>
            <p:cNvSpPr>
              <a:spLocks/>
            </p:cNvSpPr>
            <p:nvPr/>
          </p:nvSpPr>
          <p:spPr bwMode="auto">
            <a:xfrm>
              <a:off x="1765" y="1252"/>
              <a:ext cx="202" cy="514"/>
            </a:xfrm>
            <a:custGeom>
              <a:avLst/>
              <a:gdLst>
                <a:gd name="T0" fmla="*/ 7 w 402"/>
                <a:gd name="T1" fmla="*/ 0 h 1028"/>
                <a:gd name="T2" fmla="*/ 30 w 402"/>
                <a:gd name="T3" fmla="*/ 9 h 1028"/>
                <a:gd name="T4" fmla="*/ 42 w 402"/>
                <a:gd name="T5" fmla="*/ 33 h 1028"/>
                <a:gd name="T6" fmla="*/ 46 w 402"/>
                <a:gd name="T7" fmla="*/ 76 h 1028"/>
                <a:gd name="T8" fmla="*/ 42 w 402"/>
                <a:gd name="T9" fmla="*/ 148 h 1028"/>
                <a:gd name="T10" fmla="*/ 32 w 402"/>
                <a:gd name="T11" fmla="*/ 204 h 1028"/>
                <a:gd name="T12" fmla="*/ 27 w 402"/>
                <a:gd name="T13" fmla="*/ 228 h 1028"/>
                <a:gd name="T14" fmla="*/ 37 w 402"/>
                <a:gd name="T15" fmla="*/ 233 h 1028"/>
                <a:gd name="T16" fmla="*/ 57 w 402"/>
                <a:gd name="T17" fmla="*/ 214 h 1028"/>
                <a:gd name="T18" fmla="*/ 81 w 402"/>
                <a:gd name="T19" fmla="*/ 199 h 1028"/>
                <a:gd name="T20" fmla="*/ 88 w 402"/>
                <a:gd name="T21" fmla="*/ 201 h 1028"/>
                <a:gd name="T22" fmla="*/ 102 w 402"/>
                <a:gd name="T23" fmla="*/ 210 h 1028"/>
                <a:gd name="T24" fmla="*/ 102 w 402"/>
                <a:gd name="T25" fmla="*/ 215 h 1028"/>
                <a:gd name="T26" fmla="*/ 73 w 402"/>
                <a:gd name="T27" fmla="*/ 228 h 1028"/>
                <a:gd name="T28" fmla="*/ 42 w 402"/>
                <a:gd name="T29" fmla="*/ 244 h 1028"/>
                <a:gd name="T30" fmla="*/ 17 w 402"/>
                <a:gd name="T31" fmla="*/ 257 h 1028"/>
                <a:gd name="T32" fmla="*/ 5 w 402"/>
                <a:gd name="T33" fmla="*/ 254 h 1028"/>
                <a:gd name="T34" fmla="*/ 5 w 402"/>
                <a:gd name="T35" fmla="*/ 239 h 1028"/>
                <a:gd name="T36" fmla="*/ 15 w 402"/>
                <a:gd name="T37" fmla="*/ 218 h 1028"/>
                <a:gd name="T38" fmla="*/ 22 w 402"/>
                <a:gd name="T39" fmla="*/ 175 h 1028"/>
                <a:gd name="T40" fmla="*/ 27 w 402"/>
                <a:gd name="T41" fmla="*/ 124 h 1028"/>
                <a:gd name="T42" fmla="*/ 30 w 402"/>
                <a:gd name="T43" fmla="*/ 67 h 1028"/>
                <a:gd name="T44" fmla="*/ 17 w 402"/>
                <a:gd name="T45" fmla="*/ 32 h 1028"/>
                <a:gd name="T46" fmla="*/ 0 w 402"/>
                <a:gd name="T47" fmla="*/ 17 h 1028"/>
                <a:gd name="T48" fmla="*/ 7 w 402"/>
                <a:gd name="T49" fmla="*/ 0 h 10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2"/>
                <a:gd name="T76" fmla="*/ 0 h 1028"/>
                <a:gd name="T77" fmla="*/ 402 w 402"/>
                <a:gd name="T78" fmla="*/ 1028 h 10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2" h="1028">
                  <a:moveTo>
                    <a:pt x="27" y="0"/>
                  </a:moveTo>
                  <a:lnTo>
                    <a:pt x="120" y="38"/>
                  </a:lnTo>
                  <a:lnTo>
                    <a:pt x="167" y="135"/>
                  </a:lnTo>
                  <a:lnTo>
                    <a:pt x="181" y="307"/>
                  </a:lnTo>
                  <a:lnTo>
                    <a:pt x="167" y="593"/>
                  </a:lnTo>
                  <a:lnTo>
                    <a:pt x="128" y="817"/>
                  </a:lnTo>
                  <a:lnTo>
                    <a:pt x="107" y="913"/>
                  </a:lnTo>
                  <a:lnTo>
                    <a:pt x="147" y="933"/>
                  </a:lnTo>
                  <a:lnTo>
                    <a:pt x="227" y="856"/>
                  </a:lnTo>
                  <a:lnTo>
                    <a:pt x="322" y="799"/>
                  </a:lnTo>
                  <a:lnTo>
                    <a:pt x="348" y="805"/>
                  </a:lnTo>
                  <a:lnTo>
                    <a:pt x="402" y="842"/>
                  </a:lnTo>
                  <a:lnTo>
                    <a:pt x="402" y="862"/>
                  </a:lnTo>
                  <a:lnTo>
                    <a:pt x="288" y="913"/>
                  </a:lnTo>
                  <a:lnTo>
                    <a:pt x="167" y="977"/>
                  </a:lnTo>
                  <a:lnTo>
                    <a:pt x="68" y="1028"/>
                  </a:lnTo>
                  <a:lnTo>
                    <a:pt x="19" y="1016"/>
                  </a:lnTo>
                  <a:lnTo>
                    <a:pt x="19" y="957"/>
                  </a:lnTo>
                  <a:lnTo>
                    <a:pt x="60" y="874"/>
                  </a:lnTo>
                  <a:lnTo>
                    <a:pt x="87" y="702"/>
                  </a:lnTo>
                  <a:lnTo>
                    <a:pt x="107" y="498"/>
                  </a:lnTo>
                  <a:lnTo>
                    <a:pt x="120" y="269"/>
                  </a:lnTo>
                  <a:lnTo>
                    <a:pt x="68" y="129"/>
                  </a:lnTo>
                  <a:lnTo>
                    <a:pt x="0" y="71"/>
                  </a:lnTo>
                  <a:lnTo>
                    <a:pt x="27" y="0"/>
                  </a:lnTo>
                  <a:close/>
                </a:path>
              </a:pathLst>
            </a:custGeom>
            <a:solidFill>
              <a:srgbClr val="000000"/>
            </a:solidFill>
            <a:ln w="9525">
              <a:noFill/>
              <a:round/>
              <a:headEnd/>
              <a:tailEnd/>
            </a:ln>
          </p:spPr>
          <p:txBody>
            <a:bodyPr/>
            <a:lstStyle/>
            <a:p>
              <a:endParaRPr lang="cs-CZ"/>
            </a:p>
          </p:txBody>
        </p:sp>
        <p:sp>
          <p:nvSpPr>
            <p:cNvPr id="52270" name="Freeform 10"/>
            <p:cNvSpPr>
              <a:spLocks/>
            </p:cNvSpPr>
            <p:nvPr/>
          </p:nvSpPr>
          <p:spPr bwMode="auto">
            <a:xfrm>
              <a:off x="1622" y="1200"/>
              <a:ext cx="155" cy="563"/>
            </a:xfrm>
            <a:custGeom>
              <a:avLst/>
              <a:gdLst>
                <a:gd name="T0" fmla="*/ 31 w 309"/>
                <a:gd name="T1" fmla="*/ 55 h 1127"/>
                <a:gd name="T2" fmla="*/ 52 w 309"/>
                <a:gd name="T3" fmla="*/ 12 h 1127"/>
                <a:gd name="T4" fmla="*/ 71 w 309"/>
                <a:gd name="T5" fmla="*/ 0 h 1127"/>
                <a:gd name="T6" fmla="*/ 78 w 309"/>
                <a:gd name="T7" fmla="*/ 8 h 1127"/>
                <a:gd name="T8" fmla="*/ 72 w 309"/>
                <a:gd name="T9" fmla="*/ 22 h 1127"/>
                <a:gd name="T10" fmla="*/ 52 w 309"/>
                <a:gd name="T11" fmla="*/ 57 h 1127"/>
                <a:gd name="T12" fmla="*/ 37 w 309"/>
                <a:gd name="T13" fmla="*/ 94 h 1127"/>
                <a:gd name="T14" fmla="*/ 26 w 309"/>
                <a:gd name="T15" fmla="*/ 146 h 1127"/>
                <a:gd name="T16" fmla="*/ 19 w 309"/>
                <a:gd name="T17" fmla="*/ 205 h 1127"/>
                <a:gd name="T18" fmla="*/ 19 w 309"/>
                <a:gd name="T19" fmla="*/ 256 h 1127"/>
                <a:gd name="T20" fmla="*/ 25 w 309"/>
                <a:gd name="T21" fmla="*/ 251 h 1127"/>
                <a:gd name="T22" fmla="*/ 37 w 309"/>
                <a:gd name="T23" fmla="*/ 232 h 1127"/>
                <a:gd name="T24" fmla="*/ 41 w 309"/>
                <a:gd name="T25" fmla="*/ 203 h 1127"/>
                <a:gd name="T26" fmla="*/ 52 w 309"/>
                <a:gd name="T27" fmla="*/ 203 h 1127"/>
                <a:gd name="T28" fmla="*/ 66 w 309"/>
                <a:gd name="T29" fmla="*/ 210 h 1127"/>
                <a:gd name="T30" fmla="*/ 57 w 309"/>
                <a:gd name="T31" fmla="*/ 234 h 1127"/>
                <a:gd name="T32" fmla="*/ 37 w 309"/>
                <a:gd name="T33" fmla="*/ 258 h 1127"/>
                <a:gd name="T34" fmla="*/ 16 w 309"/>
                <a:gd name="T35" fmla="*/ 281 h 1127"/>
                <a:gd name="T36" fmla="*/ 6 w 309"/>
                <a:gd name="T37" fmla="*/ 281 h 1127"/>
                <a:gd name="T38" fmla="*/ 0 w 309"/>
                <a:gd name="T39" fmla="*/ 272 h 1127"/>
                <a:gd name="T40" fmla="*/ 0 w 309"/>
                <a:gd name="T41" fmla="*/ 251 h 1127"/>
                <a:gd name="T42" fmla="*/ 4 w 309"/>
                <a:gd name="T43" fmla="*/ 191 h 1127"/>
                <a:gd name="T44" fmla="*/ 9 w 309"/>
                <a:gd name="T45" fmla="*/ 129 h 1127"/>
                <a:gd name="T46" fmla="*/ 16 w 309"/>
                <a:gd name="T47" fmla="*/ 84 h 1127"/>
                <a:gd name="T48" fmla="*/ 31 w 309"/>
                <a:gd name="T49" fmla="*/ 55 h 1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9"/>
                <a:gd name="T76" fmla="*/ 0 h 1127"/>
                <a:gd name="T77" fmla="*/ 309 w 309"/>
                <a:gd name="T78" fmla="*/ 1127 h 1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9" h="1127">
                  <a:moveTo>
                    <a:pt x="124" y="223"/>
                  </a:moveTo>
                  <a:lnTo>
                    <a:pt x="207" y="51"/>
                  </a:lnTo>
                  <a:lnTo>
                    <a:pt x="282" y="0"/>
                  </a:lnTo>
                  <a:lnTo>
                    <a:pt x="309" y="32"/>
                  </a:lnTo>
                  <a:lnTo>
                    <a:pt x="288" y="89"/>
                  </a:lnTo>
                  <a:lnTo>
                    <a:pt x="207" y="230"/>
                  </a:lnTo>
                  <a:lnTo>
                    <a:pt x="145" y="376"/>
                  </a:lnTo>
                  <a:lnTo>
                    <a:pt x="103" y="586"/>
                  </a:lnTo>
                  <a:lnTo>
                    <a:pt x="75" y="821"/>
                  </a:lnTo>
                  <a:lnTo>
                    <a:pt x="75" y="1025"/>
                  </a:lnTo>
                  <a:lnTo>
                    <a:pt x="97" y="1007"/>
                  </a:lnTo>
                  <a:lnTo>
                    <a:pt x="145" y="930"/>
                  </a:lnTo>
                  <a:lnTo>
                    <a:pt x="164" y="815"/>
                  </a:lnTo>
                  <a:lnTo>
                    <a:pt x="207" y="815"/>
                  </a:lnTo>
                  <a:lnTo>
                    <a:pt x="261" y="841"/>
                  </a:lnTo>
                  <a:lnTo>
                    <a:pt x="226" y="936"/>
                  </a:lnTo>
                  <a:lnTo>
                    <a:pt x="145" y="1032"/>
                  </a:lnTo>
                  <a:lnTo>
                    <a:pt x="62" y="1127"/>
                  </a:lnTo>
                  <a:lnTo>
                    <a:pt x="21" y="1127"/>
                  </a:lnTo>
                  <a:lnTo>
                    <a:pt x="0" y="1090"/>
                  </a:lnTo>
                  <a:lnTo>
                    <a:pt x="0" y="1007"/>
                  </a:lnTo>
                  <a:lnTo>
                    <a:pt x="14" y="764"/>
                  </a:lnTo>
                  <a:lnTo>
                    <a:pt x="35" y="516"/>
                  </a:lnTo>
                  <a:lnTo>
                    <a:pt x="62" y="338"/>
                  </a:lnTo>
                  <a:lnTo>
                    <a:pt x="124" y="223"/>
                  </a:lnTo>
                  <a:close/>
                </a:path>
              </a:pathLst>
            </a:custGeom>
            <a:solidFill>
              <a:srgbClr val="000000"/>
            </a:solidFill>
            <a:ln w="9525">
              <a:noFill/>
              <a:round/>
              <a:headEnd/>
              <a:tailEnd/>
            </a:ln>
          </p:spPr>
          <p:txBody>
            <a:bodyPr/>
            <a:lstStyle/>
            <a:p>
              <a:endParaRPr lang="cs-CZ"/>
            </a:p>
          </p:txBody>
        </p:sp>
      </p:grpSp>
      <p:sp>
        <p:nvSpPr>
          <p:cNvPr id="52228" name="Text Box 11"/>
          <p:cNvSpPr txBox="1">
            <a:spLocks noChangeArrowheads="1"/>
          </p:cNvSpPr>
          <p:nvPr/>
        </p:nvSpPr>
        <p:spPr bwMode="auto">
          <a:xfrm>
            <a:off x="3079750" y="487363"/>
            <a:ext cx="2465803" cy="338554"/>
          </a:xfrm>
          <a:prstGeom prst="rect">
            <a:avLst/>
          </a:prstGeom>
          <a:noFill/>
          <a:ln w="9525">
            <a:noFill/>
            <a:miter lim="800000"/>
            <a:headEnd/>
            <a:tailEnd/>
          </a:ln>
        </p:spPr>
        <p:txBody>
          <a:bodyPr wrap="none">
            <a:spAutoFit/>
          </a:bodyPr>
          <a:lstStyle/>
          <a:p>
            <a:r>
              <a:rPr lang="cs-CZ" sz="1600" dirty="0" err="1"/>
              <a:t>Effective</a:t>
            </a:r>
            <a:r>
              <a:rPr lang="cs-CZ" sz="1600" dirty="0"/>
              <a:t> </a:t>
            </a:r>
            <a:r>
              <a:rPr lang="cs-CZ" sz="1600" dirty="0" err="1"/>
              <a:t>circulating</a:t>
            </a:r>
            <a:r>
              <a:rPr lang="cs-CZ" sz="1600" dirty="0"/>
              <a:t> volume</a:t>
            </a:r>
          </a:p>
        </p:txBody>
      </p:sp>
      <p:sp>
        <p:nvSpPr>
          <p:cNvPr id="52229" name="Line 12"/>
          <p:cNvSpPr>
            <a:spLocks noChangeShapeType="1"/>
          </p:cNvSpPr>
          <p:nvPr/>
        </p:nvSpPr>
        <p:spPr bwMode="auto">
          <a:xfrm flipV="1">
            <a:off x="3044825" y="493713"/>
            <a:ext cx="0" cy="268287"/>
          </a:xfrm>
          <a:prstGeom prst="line">
            <a:avLst/>
          </a:prstGeom>
          <a:noFill/>
          <a:ln w="38100">
            <a:solidFill>
              <a:schemeClr val="tx1"/>
            </a:solidFill>
            <a:round/>
            <a:headEnd type="triangle" w="med" len="med"/>
            <a:tailEnd/>
          </a:ln>
        </p:spPr>
        <p:txBody>
          <a:bodyPr wrap="none" anchor="ctr"/>
          <a:lstStyle/>
          <a:p>
            <a:endParaRPr lang="cs-CZ"/>
          </a:p>
        </p:txBody>
      </p:sp>
      <p:grpSp>
        <p:nvGrpSpPr>
          <p:cNvPr id="3" name="Group 13"/>
          <p:cNvGrpSpPr>
            <a:grpSpLocks/>
          </p:cNvGrpSpPr>
          <p:nvPr/>
        </p:nvGrpSpPr>
        <p:grpSpPr bwMode="auto">
          <a:xfrm>
            <a:off x="5202238" y="98425"/>
            <a:ext cx="422275" cy="446088"/>
            <a:chOff x="1740" y="0"/>
            <a:chExt cx="266" cy="281"/>
          </a:xfrm>
        </p:grpSpPr>
        <p:sp>
          <p:nvSpPr>
            <p:cNvPr id="52261" name="Oval 14"/>
            <p:cNvSpPr>
              <a:spLocks noChangeArrowheads="1"/>
            </p:cNvSpPr>
            <p:nvPr/>
          </p:nvSpPr>
          <p:spPr bwMode="auto">
            <a:xfrm>
              <a:off x="1740" y="0"/>
              <a:ext cx="266" cy="281"/>
            </a:xfrm>
            <a:prstGeom prst="ellipse">
              <a:avLst/>
            </a:prstGeom>
            <a:solidFill>
              <a:srgbClr val="000000"/>
            </a:solidFill>
            <a:ln w="9525">
              <a:noFill/>
              <a:round/>
              <a:headEnd/>
              <a:tailEnd/>
            </a:ln>
          </p:spPr>
          <p:txBody>
            <a:bodyPr/>
            <a:lstStyle/>
            <a:p>
              <a:endParaRPr lang="cs-CZ"/>
            </a:p>
          </p:txBody>
        </p:sp>
        <p:grpSp>
          <p:nvGrpSpPr>
            <p:cNvPr id="4" name="Group 15"/>
            <p:cNvGrpSpPr>
              <a:grpSpLocks/>
            </p:cNvGrpSpPr>
            <p:nvPr/>
          </p:nvGrpSpPr>
          <p:grpSpPr bwMode="auto">
            <a:xfrm>
              <a:off x="1750" y="16"/>
              <a:ext cx="238" cy="254"/>
              <a:chOff x="4296" y="189"/>
              <a:chExt cx="756" cy="722"/>
            </a:xfrm>
          </p:grpSpPr>
          <p:sp>
            <p:nvSpPr>
              <p:cNvPr id="52263" name="Oval 16"/>
              <p:cNvSpPr>
                <a:spLocks noChangeArrowheads="1"/>
              </p:cNvSpPr>
              <p:nvPr/>
            </p:nvSpPr>
            <p:spPr bwMode="auto">
              <a:xfrm>
                <a:off x="4296" y="189"/>
                <a:ext cx="756" cy="722"/>
              </a:xfrm>
              <a:prstGeom prst="ellipse">
                <a:avLst/>
              </a:prstGeom>
              <a:solidFill>
                <a:srgbClr val="FFFFFF"/>
              </a:solidFill>
              <a:ln w="9525">
                <a:noFill/>
                <a:round/>
                <a:headEnd/>
                <a:tailEnd/>
              </a:ln>
            </p:spPr>
            <p:txBody>
              <a:bodyPr/>
              <a:lstStyle/>
              <a:p>
                <a:endParaRPr lang="cs-CZ"/>
              </a:p>
            </p:txBody>
          </p:sp>
          <p:sp>
            <p:nvSpPr>
              <p:cNvPr id="52264" name="Freeform 17"/>
              <p:cNvSpPr>
                <a:spLocks/>
              </p:cNvSpPr>
              <p:nvPr/>
            </p:nvSpPr>
            <p:spPr bwMode="auto">
              <a:xfrm rot="-2978745">
                <a:off x="4440" y="456"/>
                <a:ext cx="203" cy="347"/>
              </a:xfrm>
              <a:custGeom>
                <a:avLst/>
                <a:gdLst>
                  <a:gd name="T0" fmla="*/ 102 w 406"/>
                  <a:gd name="T1" fmla="*/ 152 h 695"/>
                  <a:gd name="T2" fmla="*/ 39 w 406"/>
                  <a:gd name="T3" fmla="*/ 57 h 695"/>
                  <a:gd name="T4" fmla="*/ 68 w 406"/>
                  <a:gd name="T5" fmla="*/ 44 h 695"/>
                  <a:gd name="T6" fmla="*/ 0 w 406"/>
                  <a:gd name="T7" fmla="*/ 0 h 695"/>
                  <a:gd name="T8" fmla="*/ 2 w 406"/>
                  <a:gd name="T9" fmla="*/ 80 h 695"/>
                  <a:gd name="T10" fmla="*/ 23 w 406"/>
                  <a:gd name="T11" fmla="*/ 51 h 695"/>
                  <a:gd name="T12" fmla="*/ 90 w 406"/>
                  <a:gd name="T13" fmla="*/ 173 h 695"/>
                  <a:gd name="T14" fmla="*/ 102 w 406"/>
                  <a:gd name="T15" fmla="*/ 152 h 695"/>
                  <a:gd name="T16" fmla="*/ 0 60000 65536"/>
                  <a:gd name="T17" fmla="*/ 0 60000 65536"/>
                  <a:gd name="T18" fmla="*/ 0 60000 65536"/>
                  <a:gd name="T19" fmla="*/ 0 60000 65536"/>
                  <a:gd name="T20" fmla="*/ 0 60000 65536"/>
                  <a:gd name="T21" fmla="*/ 0 60000 65536"/>
                  <a:gd name="T22" fmla="*/ 0 60000 65536"/>
                  <a:gd name="T23" fmla="*/ 0 60000 65536"/>
                  <a:gd name="T24" fmla="*/ 0 w 406"/>
                  <a:gd name="T25" fmla="*/ 0 h 695"/>
                  <a:gd name="T26" fmla="*/ 406 w 406"/>
                  <a:gd name="T27" fmla="*/ 695 h 6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6" h="695">
                    <a:moveTo>
                      <a:pt x="406" y="610"/>
                    </a:moveTo>
                    <a:lnTo>
                      <a:pt x="154" y="230"/>
                    </a:lnTo>
                    <a:lnTo>
                      <a:pt x="269" y="176"/>
                    </a:lnTo>
                    <a:lnTo>
                      <a:pt x="0" y="0"/>
                    </a:lnTo>
                    <a:lnTo>
                      <a:pt x="8" y="320"/>
                    </a:lnTo>
                    <a:lnTo>
                      <a:pt x="89" y="206"/>
                    </a:lnTo>
                    <a:lnTo>
                      <a:pt x="358" y="695"/>
                    </a:lnTo>
                    <a:lnTo>
                      <a:pt x="406" y="610"/>
                    </a:lnTo>
                    <a:close/>
                  </a:path>
                </a:pathLst>
              </a:custGeom>
              <a:solidFill>
                <a:srgbClr val="000000"/>
              </a:solidFill>
              <a:ln w="9525">
                <a:noFill/>
                <a:round/>
                <a:headEnd/>
                <a:tailEnd/>
              </a:ln>
            </p:spPr>
            <p:txBody>
              <a:bodyPr/>
              <a:lstStyle/>
              <a:p>
                <a:endParaRPr lang="cs-CZ"/>
              </a:p>
            </p:txBody>
          </p:sp>
        </p:grpSp>
      </p:grpSp>
      <p:sp>
        <p:nvSpPr>
          <p:cNvPr id="31762" name="Text Box 18"/>
          <p:cNvSpPr txBox="1">
            <a:spLocks noChangeArrowheads="1"/>
          </p:cNvSpPr>
          <p:nvPr/>
        </p:nvSpPr>
        <p:spPr bwMode="auto">
          <a:xfrm>
            <a:off x="919163" y="2109788"/>
            <a:ext cx="2670175" cy="1069975"/>
          </a:xfrm>
          <a:prstGeom prst="rect">
            <a:avLst/>
          </a:prstGeom>
          <a:solidFill>
            <a:srgbClr val="FFFF00"/>
          </a:solidFill>
          <a:ln w="9525">
            <a:noFill/>
            <a:miter lim="800000"/>
            <a:headEnd/>
            <a:tailEnd/>
          </a:ln>
        </p:spPr>
        <p:txBody>
          <a:bodyPr>
            <a:spAutoFit/>
          </a:bodyPr>
          <a:lstStyle/>
          <a:p>
            <a:endParaRPr lang="cs-CZ" sz="1600" b="1"/>
          </a:p>
          <a:p>
            <a:endParaRPr lang="cs-CZ" sz="1600" b="1"/>
          </a:p>
          <a:p>
            <a:endParaRPr lang="cs-CZ" sz="1600" b="1"/>
          </a:p>
          <a:p>
            <a:endParaRPr lang="cs-CZ" sz="1600"/>
          </a:p>
        </p:txBody>
      </p:sp>
      <p:sp>
        <p:nvSpPr>
          <p:cNvPr id="31763" name="Text Box 19"/>
          <p:cNvSpPr txBox="1">
            <a:spLocks noChangeArrowheads="1"/>
          </p:cNvSpPr>
          <p:nvPr/>
        </p:nvSpPr>
        <p:spPr bwMode="auto">
          <a:xfrm>
            <a:off x="1379959" y="2459038"/>
            <a:ext cx="1619995" cy="584775"/>
          </a:xfrm>
          <a:prstGeom prst="rect">
            <a:avLst/>
          </a:prstGeom>
          <a:noFill/>
          <a:ln w="9525">
            <a:noFill/>
            <a:miter lim="800000"/>
            <a:headEnd/>
            <a:tailEnd/>
          </a:ln>
        </p:spPr>
        <p:txBody>
          <a:bodyPr wrap="none">
            <a:spAutoFit/>
          </a:bodyPr>
          <a:lstStyle/>
          <a:p>
            <a:pPr algn="ctr"/>
            <a:r>
              <a:rPr lang="cs-CZ" sz="1600" dirty="0"/>
              <a:t>Na</a:t>
            </a:r>
            <a:r>
              <a:rPr lang="cs-CZ" sz="1600" baseline="30000" dirty="0"/>
              <a:t>+ </a:t>
            </a:r>
            <a:r>
              <a:rPr lang="cs-CZ" sz="1600" dirty="0" err="1"/>
              <a:t>reabsorption</a:t>
            </a:r>
            <a:endParaRPr lang="cs-CZ" sz="1600" dirty="0"/>
          </a:p>
          <a:p>
            <a:pPr algn="ctr"/>
            <a:r>
              <a:rPr lang="cs-CZ" sz="1600" dirty="0"/>
              <a:t>(</a:t>
            </a:r>
            <a:r>
              <a:rPr lang="cs-CZ" sz="1600" dirty="0" err="1"/>
              <a:t>proximal</a:t>
            </a:r>
            <a:r>
              <a:rPr lang="cs-CZ" sz="1600" dirty="0"/>
              <a:t> tubule)</a:t>
            </a:r>
          </a:p>
        </p:txBody>
      </p:sp>
      <p:sp>
        <p:nvSpPr>
          <p:cNvPr id="31764" name="Line 20"/>
          <p:cNvSpPr>
            <a:spLocks noChangeShapeType="1"/>
          </p:cNvSpPr>
          <p:nvPr/>
        </p:nvSpPr>
        <p:spPr bwMode="auto">
          <a:xfrm flipV="1">
            <a:off x="1320800" y="2481263"/>
            <a:ext cx="0" cy="268287"/>
          </a:xfrm>
          <a:prstGeom prst="line">
            <a:avLst/>
          </a:prstGeom>
          <a:noFill/>
          <a:ln w="38100">
            <a:solidFill>
              <a:schemeClr val="tx1"/>
            </a:solidFill>
            <a:round/>
            <a:headEnd type="triangle" w="med" len="med"/>
            <a:tailEnd/>
          </a:ln>
        </p:spPr>
        <p:txBody>
          <a:bodyPr wrap="none" anchor="ctr"/>
          <a:lstStyle/>
          <a:p>
            <a:endParaRPr lang="cs-CZ"/>
          </a:p>
        </p:txBody>
      </p:sp>
      <p:sp>
        <p:nvSpPr>
          <p:cNvPr id="31765" name="Text Box 21"/>
          <p:cNvSpPr txBox="1">
            <a:spLocks noChangeArrowheads="1"/>
          </p:cNvSpPr>
          <p:nvPr/>
        </p:nvSpPr>
        <p:spPr bwMode="auto">
          <a:xfrm>
            <a:off x="919163" y="4992688"/>
            <a:ext cx="2670175" cy="1069975"/>
          </a:xfrm>
          <a:prstGeom prst="rect">
            <a:avLst/>
          </a:prstGeom>
          <a:solidFill>
            <a:srgbClr val="FFFF00"/>
          </a:solidFill>
          <a:ln w="9525">
            <a:noFill/>
            <a:miter lim="800000"/>
            <a:headEnd/>
            <a:tailEnd/>
          </a:ln>
        </p:spPr>
        <p:txBody>
          <a:bodyPr>
            <a:spAutoFit/>
          </a:bodyPr>
          <a:lstStyle/>
          <a:p>
            <a:endParaRPr lang="cs-CZ" sz="1600" b="1"/>
          </a:p>
          <a:p>
            <a:endParaRPr lang="cs-CZ" sz="1600" b="1"/>
          </a:p>
          <a:p>
            <a:endParaRPr lang="cs-CZ" sz="1600" b="1"/>
          </a:p>
          <a:p>
            <a:endParaRPr lang="cs-CZ" sz="1600"/>
          </a:p>
        </p:txBody>
      </p:sp>
      <p:sp>
        <p:nvSpPr>
          <p:cNvPr id="31766" name="Text Box 22"/>
          <p:cNvSpPr txBox="1">
            <a:spLocks noChangeArrowheads="1"/>
          </p:cNvSpPr>
          <p:nvPr/>
        </p:nvSpPr>
        <p:spPr bwMode="auto">
          <a:xfrm>
            <a:off x="1355725" y="5283200"/>
            <a:ext cx="1776115" cy="584775"/>
          </a:xfrm>
          <a:prstGeom prst="rect">
            <a:avLst/>
          </a:prstGeom>
          <a:noFill/>
          <a:ln w="9525">
            <a:noFill/>
            <a:miter lim="800000"/>
            <a:headEnd/>
            <a:tailEnd/>
          </a:ln>
        </p:spPr>
        <p:txBody>
          <a:bodyPr wrap="square">
            <a:spAutoFit/>
          </a:bodyPr>
          <a:lstStyle/>
          <a:p>
            <a:r>
              <a:rPr lang="en-US" sz="1600" dirty="0"/>
              <a:t>Flow rate of urine in the tubule</a:t>
            </a:r>
          </a:p>
        </p:txBody>
      </p:sp>
      <p:sp>
        <p:nvSpPr>
          <p:cNvPr id="31767" name="Line 23"/>
          <p:cNvSpPr>
            <a:spLocks noChangeShapeType="1"/>
          </p:cNvSpPr>
          <p:nvPr/>
        </p:nvSpPr>
        <p:spPr bwMode="auto">
          <a:xfrm flipV="1">
            <a:off x="1320800" y="5364163"/>
            <a:ext cx="0" cy="268287"/>
          </a:xfrm>
          <a:prstGeom prst="line">
            <a:avLst/>
          </a:prstGeom>
          <a:noFill/>
          <a:ln w="38100">
            <a:solidFill>
              <a:schemeClr val="tx1"/>
            </a:solidFill>
            <a:round/>
            <a:headEnd/>
            <a:tailEnd type="triangle" w="med" len="med"/>
          </a:ln>
        </p:spPr>
        <p:txBody>
          <a:bodyPr wrap="none" anchor="ctr"/>
          <a:lstStyle/>
          <a:p>
            <a:endParaRPr lang="cs-CZ"/>
          </a:p>
        </p:txBody>
      </p:sp>
      <p:sp>
        <p:nvSpPr>
          <p:cNvPr id="31768" name="Text Box 24"/>
          <p:cNvSpPr txBox="1">
            <a:spLocks noChangeArrowheads="1"/>
          </p:cNvSpPr>
          <p:nvPr/>
        </p:nvSpPr>
        <p:spPr bwMode="auto">
          <a:xfrm>
            <a:off x="5894388" y="4992688"/>
            <a:ext cx="2670175" cy="1069975"/>
          </a:xfrm>
          <a:prstGeom prst="rect">
            <a:avLst/>
          </a:prstGeom>
          <a:solidFill>
            <a:srgbClr val="FFFF00"/>
          </a:solidFill>
          <a:ln w="9525">
            <a:noFill/>
            <a:miter lim="800000"/>
            <a:headEnd/>
            <a:tailEnd/>
          </a:ln>
        </p:spPr>
        <p:txBody>
          <a:bodyPr>
            <a:spAutoFit/>
          </a:bodyPr>
          <a:lstStyle/>
          <a:p>
            <a:endParaRPr lang="cs-CZ" sz="1600" b="1"/>
          </a:p>
          <a:p>
            <a:endParaRPr lang="cs-CZ" sz="1600" b="1"/>
          </a:p>
          <a:p>
            <a:endParaRPr lang="cs-CZ" sz="1600" b="1"/>
          </a:p>
          <a:p>
            <a:endParaRPr lang="cs-CZ" sz="1600"/>
          </a:p>
        </p:txBody>
      </p:sp>
      <p:sp>
        <p:nvSpPr>
          <p:cNvPr id="31769" name="Text Box 25"/>
          <p:cNvSpPr txBox="1">
            <a:spLocks noChangeArrowheads="1"/>
          </p:cNvSpPr>
          <p:nvPr/>
        </p:nvSpPr>
        <p:spPr bwMode="auto">
          <a:xfrm>
            <a:off x="6413500" y="5283200"/>
            <a:ext cx="1862305" cy="584775"/>
          </a:xfrm>
          <a:prstGeom prst="rect">
            <a:avLst/>
          </a:prstGeom>
          <a:noFill/>
          <a:ln w="9525">
            <a:noFill/>
            <a:miter lim="800000"/>
            <a:headEnd/>
            <a:tailEnd/>
          </a:ln>
        </p:spPr>
        <p:txBody>
          <a:bodyPr wrap="none">
            <a:spAutoFit/>
          </a:bodyPr>
          <a:lstStyle/>
          <a:p>
            <a:r>
              <a:rPr lang="en-US" sz="1600" dirty="0" err="1"/>
              <a:t>Reabsorption</a:t>
            </a:r>
            <a:r>
              <a:rPr lang="en-US" sz="1600" dirty="0"/>
              <a:t> of Na</a:t>
            </a:r>
            <a:r>
              <a:rPr lang="en-US" sz="1600" baseline="30000" dirty="0"/>
              <a:t>+</a:t>
            </a:r>
            <a:br>
              <a:rPr lang="en-US" sz="1600" dirty="0"/>
            </a:br>
            <a:r>
              <a:rPr lang="en-US" sz="1600" dirty="0"/>
              <a:t>(collecting ducts)</a:t>
            </a:r>
          </a:p>
        </p:txBody>
      </p:sp>
      <p:sp>
        <p:nvSpPr>
          <p:cNvPr id="31770" name="Line 26"/>
          <p:cNvSpPr>
            <a:spLocks noChangeShapeType="1"/>
          </p:cNvSpPr>
          <p:nvPr/>
        </p:nvSpPr>
        <p:spPr bwMode="auto">
          <a:xfrm flipV="1">
            <a:off x="6327775" y="5364163"/>
            <a:ext cx="0" cy="268287"/>
          </a:xfrm>
          <a:prstGeom prst="line">
            <a:avLst/>
          </a:prstGeom>
          <a:noFill/>
          <a:ln w="38100">
            <a:solidFill>
              <a:schemeClr val="tx1"/>
            </a:solidFill>
            <a:round/>
            <a:headEnd/>
            <a:tailEnd type="triangle" w="med" len="med"/>
          </a:ln>
        </p:spPr>
        <p:txBody>
          <a:bodyPr wrap="none" anchor="ctr"/>
          <a:lstStyle/>
          <a:p>
            <a:endParaRPr lang="cs-CZ"/>
          </a:p>
        </p:txBody>
      </p:sp>
      <p:sp>
        <p:nvSpPr>
          <p:cNvPr id="31771" name="Text Box 27"/>
          <p:cNvSpPr txBox="1">
            <a:spLocks noChangeArrowheads="1"/>
          </p:cNvSpPr>
          <p:nvPr/>
        </p:nvSpPr>
        <p:spPr bwMode="auto">
          <a:xfrm>
            <a:off x="4792663" y="2127250"/>
            <a:ext cx="2670175" cy="1069975"/>
          </a:xfrm>
          <a:prstGeom prst="rect">
            <a:avLst/>
          </a:prstGeom>
          <a:solidFill>
            <a:srgbClr val="FFFF00"/>
          </a:solidFill>
          <a:ln w="9525">
            <a:noFill/>
            <a:miter lim="800000"/>
            <a:headEnd/>
            <a:tailEnd/>
          </a:ln>
        </p:spPr>
        <p:txBody>
          <a:bodyPr>
            <a:spAutoFit/>
          </a:bodyPr>
          <a:lstStyle/>
          <a:p>
            <a:endParaRPr lang="cs-CZ" sz="1600" b="1"/>
          </a:p>
          <a:p>
            <a:endParaRPr lang="cs-CZ" sz="1600" b="1"/>
          </a:p>
          <a:p>
            <a:endParaRPr lang="cs-CZ" sz="1600" b="1"/>
          </a:p>
          <a:p>
            <a:endParaRPr lang="cs-CZ" sz="1600"/>
          </a:p>
        </p:txBody>
      </p:sp>
      <p:sp>
        <p:nvSpPr>
          <p:cNvPr id="31772" name="Text Box 28"/>
          <p:cNvSpPr txBox="1">
            <a:spLocks noChangeArrowheads="1"/>
          </p:cNvSpPr>
          <p:nvPr/>
        </p:nvSpPr>
        <p:spPr bwMode="auto">
          <a:xfrm>
            <a:off x="5557838" y="2482850"/>
            <a:ext cx="1201163" cy="338554"/>
          </a:xfrm>
          <a:prstGeom prst="rect">
            <a:avLst/>
          </a:prstGeom>
          <a:noFill/>
          <a:ln w="9525">
            <a:noFill/>
            <a:miter lim="800000"/>
            <a:headEnd/>
            <a:tailEnd/>
          </a:ln>
        </p:spPr>
        <p:txBody>
          <a:bodyPr wrap="none">
            <a:spAutoFit/>
          </a:bodyPr>
          <a:lstStyle/>
          <a:p>
            <a:r>
              <a:rPr lang="cs-CZ" sz="1600" dirty="0"/>
              <a:t>Aldosterone</a:t>
            </a:r>
          </a:p>
        </p:txBody>
      </p:sp>
      <p:sp>
        <p:nvSpPr>
          <p:cNvPr id="31773" name="Line 29"/>
          <p:cNvSpPr>
            <a:spLocks noChangeShapeType="1"/>
          </p:cNvSpPr>
          <p:nvPr/>
        </p:nvSpPr>
        <p:spPr bwMode="auto">
          <a:xfrm flipV="1">
            <a:off x="5505450" y="2532063"/>
            <a:ext cx="0" cy="268287"/>
          </a:xfrm>
          <a:prstGeom prst="line">
            <a:avLst/>
          </a:prstGeom>
          <a:noFill/>
          <a:ln w="38100">
            <a:solidFill>
              <a:schemeClr val="tx1"/>
            </a:solidFill>
            <a:round/>
            <a:headEnd/>
            <a:tailEnd type="triangle" w="med" len="med"/>
          </a:ln>
        </p:spPr>
        <p:txBody>
          <a:bodyPr wrap="none" anchor="ctr"/>
          <a:lstStyle/>
          <a:p>
            <a:endParaRPr lang="cs-CZ"/>
          </a:p>
        </p:txBody>
      </p:sp>
      <p:grpSp>
        <p:nvGrpSpPr>
          <p:cNvPr id="5" name="Group 30"/>
          <p:cNvGrpSpPr>
            <a:grpSpLocks/>
          </p:cNvGrpSpPr>
          <p:nvPr/>
        </p:nvGrpSpPr>
        <p:grpSpPr bwMode="auto">
          <a:xfrm>
            <a:off x="3478213" y="3532188"/>
            <a:ext cx="1914525" cy="1098550"/>
            <a:chOff x="2326" y="2307"/>
            <a:chExt cx="1206" cy="692"/>
          </a:xfrm>
        </p:grpSpPr>
        <p:sp>
          <p:nvSpPr>
            <p:cNvPr id="52259" name="Text Box 31"/>
            <p:cNvSpPr txBox="1">
              <a:spLocks noChangeArrowheads="1"/>
            </p:cNvSpPr>
            <p:nvPr/>
          </p:nvSpPr>
          <p:spPr bwMode="auto">
            <a:xfrm>
              <a:off x="2326" y="2307"/>
              <a:ext cx="1206" cy="692"/>
            </a:xfrm>
            <a:prstGeom prst="rect">
              <a:avLst/>
            </a:prstGeom>
            <a:solidFill>
              <a:srgbClr val="FFFF00"/>
            </a:solidFill>
            <a:ln w="28575">
              <a:solidFill>
                <a:schemeClr val="tx1"/>
              </a:solidFill>
              <a:miter lim="800000"/>
              <a:headEnd/>
              <a:tailEnd/>
            </a:ln>
          </p:spPr>
          <p:txBody>
            <a:bodyPr>
              <a:spAutoFit/>
            </a:bodyPr>
            <a:lstStyle/>
            <a:p>
              <a:endParaRPr lang="cs-CZ" sz="1600" b="1"/>
            </a:p>
            <a:p>
              <a:endParaRPr lang="cs-CZ" sz="1600" b="1"/>
            </a:p>
            <a:p>
              <a:endParaRPr lang="cs-CZ" sz="1600" b="1"/>
            </a:p>
            <a:p>
              <a:endParaRPr lang="cs-CZ" sz="1600"/>
            </a:p>
          </p:txBody>
        </p:sp>
        <p:sp>
          <p:nvSpPr>
            <p:cNvPr id="52260" name="Text Box 32"/>
            <p:cNvSpPr txBox="1">
              <a:spLocks noChangeArrowheads="1"/>
            </p:cNvSpPr>
            <p:nvPr/>
          </p:nvSpPr>
          <p:spPr bwMode="auto">
            <a:xfrm>
              <a:off x="2424" y="2464"/>
              <a:ext cx="1009" cy="368"/>
            </a:xfrm>
            <a:prstGeom prst="rect">
              <a:avLst/>
            </a:prstGeom>
            <a:noFill/>
            <a:ln w="9525">
              <a:noFill/>
              <a:miter lim="800000"/>
              <a:headEnd/>
              <a:tailEnd/>
            </a:ln>
          </p:spPr>
          <p:txBody>
            <a:bodyPr wrap="none">
              <a:spAutoFit/>
            </a:bodyPr>
            <a:lstStyle/>
            <a:p>
              <a:pPr algn="ctr"/>
              <a:r>
                <a:rPr lang="cs-CZ" sz="1600" dirty="0"/>
                <a:t>K</a:t>
              </a:r>
              <a:r>
                <a:rPr lang="cs-CZ" sz="1600" baseline="30000" dirty="0"/>
                <a:t>+</a:t>
              </a:r>
              <a:r>
                <a:rPr lang="cs-CZ" sz="1600" dirty="0" err="1"/>
                <a:t>secretion</a:t>
              </a:r>
              <a:r>
                <a:rPr lang="cs-CZ" sz="1600" dirty="0"/>
                <a:t> </a:t>
              </a:r>
            </a:p>
            <a:p>
              <a:pPr algn="ctr"/>
              <a:r>
                <a:rPr lang="cs-CZ" sz="1600" dirty="0"/>
                <a:t>(</a:t>
              </a:r>
              <a:r>
                <a:rPr lang="cs-CZ" sz="1600" dirty="0" err="1"/>
                <a:t>collecting</a:t>
              </a:r>
              <a:r>
                <a:rPr lang="cs-CZ" sz="1600" dirty="0"/>
                <a:t> </a:t>
              </a:r>
              <a:r>
                <a:rPr lang="cs-CZ" sz="1600" dirty="0" err="1"/>
                <a:t>ducts</a:t>
              </a:r>
              <a:r>
                <a:rPr lang="cs-CZ" sz="1600" dirty="0"/>
                <a:t>)</a:t>
              </a:r>
            </a:p>
          </p:txBody>
        </p:sp>
      </p:grpSp>
      <p:sp>
        <p:nvSpPr>
          <p:cNvPr id="31777" name="Line 33"/>
          <p:cNvSpPr>
            <a:spLocks noChangeShapeType="1"/>
          </p:cNvSpPr>
          <p:nvPr/>
        </p:nvSpPr>
        <p:spPr bwMode="auto">
          <a:xfrm>
            <a:off x="4835525" y="1084263"/>
            <a:ext cx="1198563" cy="1042987"/>
          </a:xfrm>
          <a:prstGeom prst="line">
            <a:avLst/>
          </a:prstGeom>
          <a:noFill/>
          <a:ln w="28575">
            <a:solidFill>
              <a:schemeClr val="tx1"/>
            </a:solidFill>
            <a:round/>
            <a:headEnd/>
            <a:tailEnd type="triangle" w="med" len="med"/>
          </a:ln>
        </p:spPr>
        <p:txBody>
          <a:bodyPr wrap="none" anchor="ctr"/>
          <a:lstStyle/>
          <a:p>
            <a:endParaRPr lang="cs-CZ"/>
          </a:p>
        </p:txBody>
      </p:sp>
      <p:sp>
        <p:nvSpPr>
          <p:cNvPr id="31778" name="Line 34"/>
          <p:cNvSpPr>
            <a:spLocks noChangeShapeType="1"/>
          </p:cNvSpPr>
          <p:nvPr/>
        </p:nvSpPr>
        <p:spPr bwMode="auto">
          <a:xfrm>
            <a:off x="1962150" y="3201988"/>
            <a:ext cx="0" cy="1790700"/>
          </a:xfrm>
          <a:prstGeom prst="line">
            <a:avLst/>
          </a:prstGeom>
          <a:noFill/>
          <a:ln w="28575">
            <a:solidFill>
              <a:schemeClr val="tx1"/>
            </a:solidFill>
            <a:round/>
            <a:headEnd/>
            <a:tailEnd type="triangle" w="med" len="med"/>
          </a:ln>
        </p:spPr>
        <p:txBody>
          <a:bodyPr wrap="none" anchor="ctr"/>
          <a:lstStyle/>
          <a:p>
            <a:endParaRPr lang="cs-CZ"/>
          </a:p>
        </p:txBody>
      </p:sp>
      <p:sp>
        <p:nvSpPr>
          <p:cNvPr id="31779" name="Line 35"/>
          <p:cNvSpPr>
            <a:spLocks noChangeShapeType="1"/>
          </p:cNvSpPr>
          <p:nvPr/>
        </p:nvSpPr>
        <p:spPr bwMode="auto">
          <a:xfrm>
            <a:off x="6880225" y="3209925"/>
            <a:ext cx="0" cy="1790700"/>
          </a:xfrm>
          <a:prstGeom prst="line">
            <a:avLst/>
          </a:prstGeom>
          <a:noFill/>
          <a:ln w="28575">
            <a:solidFill>
              <a:schemeClr val="tx1"/>
            </a:solidFill>
            <a:round/>
            <a:headEnd/>
            <a:tailEnd type="triangle" w="med" len="med"/>
          </a:ln>
        </p:spPr>
        <p:txBody>
          <a:bodyPr wrap="none" anchor="ctr"/>
          <a:lstStyle/>
          <a:p>
            <a:endParaRPr lang="cs-CZ"/>
          </a:p>
        </p:txBody>
      </p:sp>
      <p:sp>
        <p:nvSpPr>
          <p:cNvPr id="31781" name="Freeform 37"/>
          <p:cNvSpPr>
            <a:spLocks/>
          </p:cNvSpPr>
          <p:nvPr/>
        </p:nvSpPr>
        <p:spPr bwMode="auto">
          <a:xfrm>
            <a:off x="6740525" y="422275"/>
            <a:ext cx="1454150" cy="4578350"/>
          </a:xfrm>
          <a:custGeom>
            <a:avLst/>
            <a:gdLst>
              <a:gd name="T0" fmla="*/ 2147483647 w 916"/>
              <a:gd name="T1" fmla="*/ 2147483647 h 2884"/>
              <a:gd name="T2" fmla="*/ 2147483647 w 916"/>
              <a:gd name="T3" fmla="*/ 7559676 h 2884"/>
              <a:gd name="T4" fmla="*/ 0 w 916"/>
              <a:gd name="T5" fmla="*/ 0 h 2884"/>
              <a:gd name="T6" fmla="*/ 0 60000 65536"/>
              <a:gd name="T7" fmla="*/ 0 60000 65536"/>
              <a:gd name="T8" fmla="*/ 0 60000 65536"/>
              <a:gd name="T9" fmla="*/ 0 w 916"/>
              <a:gd name="T10" fmla="*/ 0 h 2884"/>
              <a:gd name="T11" fmla="*/ 916 w 916"/>
              <a:gd name="T12" fmla="*/ 2884 h 2884"/>
            </a:gdLst>
            <a:ahLst/>
            <a:cxnLst>
              <a:cxn ang="T6">
                <a:pos x="T0" y="T1"/>
              </a:cxn>
              <a:cxn ang="T7">
                <a:pos x="T2" y="T3"/>
              </a:cxn>
              <a:cxn ang="T8">
                <a:pos x="T4" y="T5"/>
              </a:cxn>
            </a:cxnLst>
            <a:rect l="T9" t="T10" r="T11" b="T12"/>
            <a:pathLst>
              <a:path w="916" h="2884">
                <a:moveTo>
                  <a:pt x="916" y="2884"/>
                </a:moveTo>
                <a:lnTo>
                  <a:pt x="911" y="3"/>
                </a:lnTo>
                <a:lnTo>
                  <a:pt x="0" y="0"/>
                </a:lnTo>
              </a:path>
            </a:pathLst>
          </a:custGeom>
          <a:noFill/>
          <a:ln w="28575" cmpd="sng">
            <a:solidFill>
              <a:schemeClr val="tx1"/>
            </a:solidFill>
            <a:round/>
            <a:headEnd type="none" w="med" len="med"/>
            <a:tailEnd type="triangle" w="med" len="med"/>
          </a:ln>
        </p:spPr>
        <p:txBody>
          <a:bodyPr wrap="none" anchor="ctr"/>
          <a:lstStyle/>
          <a:p>
            <a:endParaRPr lang="cs-CZ"/>
          </a:p>
        </p:txBody>
      </p:sp>
      <p:sp>
        <p:nvSpPr>
          <p:cNvPr id="31782" name="Oval 38"/>
          <p:cNvSpPr>
            <a:spLocks noChangeArrowheads="1"/>
          </p:cNvSpPr>
          <p:nvPr/>
        </p:nvSpPr>
        <p:spPr bwMode="auto">
          <a:xfrm>
            <a:off x="7002463" y="290513"/>
            <a:ext cx="252412" cy="241300"/>
          </a:xfrm>
          <a:prstGeom prst="ellipse">
            <a:avLst/>
          </a:prstGeom>
          <a:solidFill>
            <a:schemeClr val="bg1"/>
          </a:solidFill>
          <a:ln w="28575">
            <a:solidFill>
              <a:schemeClr val="tx1"/>
            </a:solidFill>
            <a:round/>
            <a:headEnd/>
            <a:tailEnd/>
          </a:ln>
        </p:spPr>
        <p:txBody>
          <a:bodyPr wrap="none" anchor="ctr"/>
          <a:lstStyle/>
          <a:p>
            <a:pPr algn="ctr"/>
            <a:r>
              <a:rPr lang="cs-CZ" sz="2400" b="1" baseline="2000"/>
              <a:t>+</a:t>
            </a:r>
            <a:endParaRPr lang="cs-CZ" sz="2400"/>
          </a:p>
        </p:txBody>
      </p:sp>
      <p:sp>
        <p:nvSpPr>
          <p:cNvPr id="31783" name="Line 39"/>
          <p:cNvSpPr>
            <a:spLocks noChangeShapeType="1"/>
          </p:cNvSpPr>
          <p:nvPr/>
        </p:nvSpPr>
        <p:spPr bwMode="auto">
          <a:xfrm flipV="1">
            <a:off x="2414588" y="4508500"/>
            <a:ext cx="1090612" cy="500063"/>
          </a:xfrm>
          <a:prstGeom prst="line">
            <a:avLst/>
          </a:prstGeom>
          <a:noFill/>
          <a:ln w="28575">
            <a:solidFill>
              <a:schemeClr val="tx1"/>
            </a:solidFill>
            <a:round/>
            <a:headEnd/>
            <a:tailEnd type="triangle" w="med" len="med"/>
          </a:ln>
        </p:spPr>
        <p:txBody>
          <a:bodyPr wrap="none" anchor="ctr"/>
          <a:lstStyle/>
          <a:p>
            <a:endParaRPr lang="cs-CZ"/>
          </a:p>
        </p:txBody>
      </p:sp>
      <p:sp>
        <p:nvSpPr>
          <p:cNvPr id="31784" name="Line 40"/>
          <p:cNvSpPr>
            <a:spLocks noChangeShapeType="1"/>
          </p:cNvSpPr>
          <p:nvPr/>
        </p:nvSpPr>
        <p:spPr bwMode="auto">
          <a:xfrm flipH="1">
            <a:off x="5394325" y="3186113"/>
            <a:ext cx="1050925" cy="468312"/>
          </a:xfrm>
          <a:prstGeom prst="line">
            <a:avLst/>
          </a:prstGeom>
          <a:noFill/>
          <a:ln w="38100">
            <a:solidFill>
              <a:schemeClr val="tx1"/>
            </a:solidFill>
            <a:round/>
            <a:headEnd/>
            <a:tailEnd type="triangle" w="med" len="med"/>
          </a:ln>
        </p:spPr>
        <p:txBody>
          <a:bodyPr wrap="none" anchor="ctr"/>
          <a:lstStyle/>
          <a:p>
            <a:endParaRPr lang="cs-CZ"/>
          </a:p>
        </p:txBody>
      </p:sp>
      <p:sp>
        <p:nvSpPr>
          <p:cNvPr id="31785" name="Oval 41"/>
          <p:cNvSpPr>
            <a:spLocks noChangeArrowheads="1"/>
          </p:cNvSpPr>
          <p:nvPr/>
        </p:nvSpPr>
        <p:spPr bwMode="auto">
          <a:xfrm>
            <a:off x="5616575" y="3386138"/>
            <a:ext cx="252413" cy="241300"/>
          </a:xfrm>
          <a:prstGeom prst="ellipse">
            <a:avLst/>
          </a:prstGeom>
          <a:solidFill>
            <a:schemeClr val="bg1"/>
          </a:solidFill>
          <a:ln w="28575">
            <a:solidFill>
              <a:schemeClr val="tx1"/>
            </a:solidFill>
            <a:round/>
            <a:headEnd/>
            <a:tailEnd/>
          </a:ln>
        </p:spPr>
        <p:txBody>
          <a:bodyPr wrap="none" anchor="ctr"/>
          <a:lstStyle/>
          <a:p>
            <a:pPr algn="ctr"/>
            <a:r>
              <a:rPr lang="cs-CZ" sz="2400" b="1" baseline="2000"/>
              <a:t>+</a:t>
            </a:r>
            <a:endParaRPr lang="cs-CZ" sz="2400"/>
          </a:p>
        </p:txBody>
      </p:sp>
      <p:sp>
        <p:nvSpPr>
          <p:cNvPr id="31786" name="Oval 42"/>
          <p:cNvSpPr>
            <a:spLocks noChangeArrowheads="1"/>
          </p:cNvSpPr>
          <p:nvPr/>
        </p:nvSpPr>
        <p:spPr bwMode="auto">
          <a:xfrm>
            <a:off x="3014663" y="4552950"/>
            <a:ext cx="252412" cy="241300"/>
          </a:xfrm>
          <a:prstGeom prst="ellipse">
            <a:avLst/>
          </a:prstGeom>
          <a:solidFill>
            <a:schemeClr val="bg1"/>
          </a:solidFill>
          <a:ln w="28575">
            <a:solidFill>
              <a:schemeClr val="tx1"/>
            </a:solidFill>
            <a:round/>
            <a:headEnd/>
            <a:tailEnd/>
          </a:ln>
        </p:spPr>
        <p:txBody>
          <a:bodyPr wrap="none" anchor="ctr"/>
          <a:lstStyle/>
          <a:p>
            <a:pPr algn="ctr"/>
            <a:r>
              <a:rPr lang="cs-CZ" sz="2400" b="1" baseline="2000"/>
              <a:t>+</a:t>
            </a:r>
            <a:endParaRPr lang="cs-CZ" sz="2400"/>
          </a:p>
        </p:txBody>
      </p:sp>
      <p:sp>
        <p:nvSpPr>
          <p:cNvPr id="31787" name="Line 43"/>
          <p:cNvSpPr>
            <a:spLocks noChangeShapeType="1"/>
          </p:cNvSpPr>
          <p:nvPr/>
        </p:nvSpPr>
        <p:spPr bwMode="auto">
          <a:xfrm flipV="1">
            <a:off x="3649663" y="3911600"/>
            <a:ext cx="0" cy="268288"/>
          </a:xfrm>
          <a:prstGeom prst="line">
            <a:avLst/>
          </a:prstGeom>
          <a:noFill/>
          <a:ln w="38100">
            <a:solidFill>
              <a:schemeClr val="tx1"/>
            </a:solidFill>
            <a:round/>
            <a:headEnd/>
            <a:tailEnd type="triangle" w="med" len="med"/>
          </a:ln>
        </p:spPr>
        <p:txBody>
          <a:bodyPr wrap="none" anchor="ctr"/>
          <a:lstStyle/>
          <a:p>
            <a:endParaRPr lang="cs-CZ"/>
          </a:p>
        </p:txBody>
      </p:sp>
      <p:sp>
        <p:nvSpPr>
          <p:cNvPr id="52255" name="Text Box 44"/>
          <p:cNvSpPr txBox="1">
            <a:spLocks noChangeArrowheads="1"/>
          </p:cNvSpPr>
          <p:nvPr/>
        </p:nvSpPr>
        <p:spPr bwMode="auto">
          <a:xfrm>
            <a:off x="0" y="584200"/>
            <a:ext cx="1462088" cy="1323439"/>
          </a:xfrm>
          <a:prstGeom prst="rect">
            <a:avLst/>
          </a:prstGeom>
          <a:solidFill>
            <a:srgbClr val="FFFF00"/>
          </a:solidFill>
          <a:ln w="28575">
            <a:solidFill>
              <a:schemeClr val="tx1"/>
            </a:solidFill>
            <a:miter lim="800000"/>
            <a:headEnd/>
            <a:tailEnd/>
          </a:ln>
        </p:spPr>
        <p:txBody>
          <a:bodyPr>
            <a:spAutoFit/>
          </a:bodyPr>
          <a:lstStyle/>
          <a:p>
            <a:r>
              <a:rPr lang="cs-CZ" sz="1600" b="1" dirty="0"/>
              <a:t>Stimulus:</a:t>
            </a:r>
          </a:p>
          <a:p>
            <a:r>
              <a:rPr lang="cs-CZ" sz="1600" b="1" dirty="0"/>
              <a:t>  1. </a:t>
            </a:r>
            <a:r>
              <a:rPr lang="cs-CZ" sz="1600" b="1" dirty="0" err="1"/>
              <a:t>diuretics</a:t>
            </a:r>
            <a:endParaRPr lang="cs-CZ" sz="1600" b="1" dirty="0"/>
          </a:p>
          <a:p>
            <a:pPr algn="ctr"/>
            <a:r>
              <a:rPr lang="cs-CZ" sz="1600" b="1" dirty="0"/>
              <a:t>2. </a:t>
            </a:r>
            <a:r>
              <a:rPr lang="cs-CZ" sz="1600" b="1" dirty="0" err="1"/>
              <a:t>osmotic</a:t>
            </a:r>
            <a:r>
              <a:rPr lang="cs-CZ" sz="1600" b="1" dirty="0"/>
              <a:t> </a:t>
            </a:r>
            <a:r>
              <a:rPr lang="cs-CZ" sz="1600" b="1" dirty="0" err="1"/>
              <a:t>diuresis</a:t>
            </a:r>
            <a:endParaRPr lang="cs-CZ" sz="1600" b="1" dirty="0"/>
          </a:p>
          <a:p>
            <a:endParaRPr lang="cs-CZ" sz="1600" dirty="0"/>
          </a:p>
        </p:txBody>
      </p:sp>
      <p:sp>
        <p:nvSpPr>
          <p:cNvPr id="31789" name="Line 45"/>
          <p:cNvSpPr>
            <a:spLocks noChangeShapeType="1"/>
          </p:cNvSpPr>
          <p:nvPr/>
        </p:nvSpPr>
        <p:spPr bwMode="auto">
          <a:xfrm>
            <a:off x="1470025" y="1304925"/>
            <a:ext cx="549275" cy="814388"/>
          </a:xfrm>
          <a:prstGeom prst="line">
            <a:avLst/>
          </a:prstGeom>
          <a:noFill/>
          <a:ln w="28575">
            <a:solidFill>
              <a:schemeClr val="tx1"/>
            </a:solidFill>
            <a:round/>
            <a:headEnd/>
            <a:tailEnd type="triangle" w="med" len="med"/>
          </a:ln>
        </p:spPr>
        <p:txBody>
          <a:bodyPr wrap="none" anchor="ctr"/>
          <a:lstStyle/>
          <a:p>
            <a:endParaRPr lang="cs-CZ"/>
          </a:p>
        </p:txBody>
      </p:sp>
      <p:sp>
        <p:nvSpPr>
          <p:cNvPr id="31790" name="Line 46"/>
          <p:cNvSpPr>
            <a:spLocks noChangeShapeType="1"/>
          </p:cNvSpPr>
          <p:nvPr/>
        </p:nvSpPr>
        <p:spPr bwMode="auto">
          <a:xfrm flipV="1">
            <a:off x="2841625" y="1090613"/>
            <a:ext cx="1041400" cy="1027112"/>
          </a:xfrm>
          <a:prstGeom prst="line">
            <a:avLst/>
          </a:prstGeom>
          <a:noFill/>
          <a:ln w="28575">
            <a:solidFill>
              <a:schemeClr val="tx1"/>
            </a:solidFill>
            <a:round/>
            <a:headEnd/>
            <a:tailEnd type="triangle" w="med" len="med"/>
          </a:ln>
        </p:spPr>
        <p:txBody>
          <a:bodyPr wrap="none" anchor="ctr"/>
          <a:lstStyle/>
          <a:p>
            <a:endParaRPr lang="cs-CZ"/>
          </a:p>
        </p:txBody>
      </p:sp>
      <p:sp>
        <p:nvSpPr>
          <p:cNvPr id="31791" name="Oval 47"/>
          <p:cNvSpPr>
            <a:spLocks noChangeArrowheads="1"/>
          </p:cNvSpPr>
          <p:nvPr/>
        </p:nvSpPr>
        <p:spPr bwMode="auto">
          <a:xfrm>
            <a:off x="3365500" y="1381125"/>
            <a:ext cx="252413" cy="241300"/>
          </a:xfrm>
          <a:prstGeom prst="ellipse">
            <a:avLst/>
          </a:prstGeom>
          <a:solidFill>
            <a:schemeClr val="bg1"/>
          </a:solidFill>
          <a:ln w="28575">
            <a:solidFill>
              <a:schemeClr val="tx1"/>
            </a:solidFill>
            <a:round/>
            <a:headEnd/>
            <a:tailEnd/>
          </a:ln>
        </p:spPr>
        <p:txBody>
          <a:bodyPr wrap="none" anchor="ctr"/>
          <a:lstStyle/>
          <a:p>
            <a:pPr algn="ctr"/>
            <a:r>
              <a:rPr lang="cs-CZ" sz="2400" baseline="8000"/>
              <a:t>+</a:t>
            </a:r>
            <a:endParaRPr lang="cs-CZ" sz="240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77"/>
                                        </p:tgtEl>
                                        <p:attrNameLst>
                                          <p:attrName>style.visibility</p:attrName>
                                        </p:attrNameLst>
                                      </p:cBhvr>
                                      <p:to>
                                        <p:strVal val="visible"/>
                                      </p:to>
                                    </p:set>
                                    <p:animEffect transition="in" filter="checkerboard(across)">
                                      <p:cBhvr>
                                        <p:cTn id="7" dur="500"/>
                                        <p:tgtEl>
                                          <p:spTgt spid="31777"/>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1771"/>
                                        </p:tgtEl>
                                        <p:attrNameLst>
                                          <p:attrName>style.visibility</p:attrName>
                                        </p:attrNameLst>
                                      </p:cBhvr>
                                      <p:to>
                                        <p:strVal val="visible"/>
                                      </p:to>
                                    </p:set>
                                    <p:animEffect transition="in" filter="checkerboard(across)">
                                      <p:cBhvr>
                                        <p:cTn id="10" dur="500"/>
                                        <p:tgtEl>
                                          <p:spTgt spid="31771"/>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1773"/>
                                        </p:tgtEl>
                                        <p:attrNameLst>
                                          <p:attrName>style.visibility</p:attrName>
                                        </p:attrNameLst>
                                      </p:cBhvr>
                                      <p:to>
                                        <p:strVal val="visible"/>
                                      </p:to>
                                    </p:set>
                                    <p:animEffect transition="in" filter="checkerboard(across)">
                                      <p:cBhvr>
                                        <p:cTn id="13" dur="500"/>
                                        <p:tgtEl>
                                          <p:spTgt spid="31773"/>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31772"/>
                                        </p:tgtEl>
                                        <p:attrNameLst>
                                          <p:attrName>style.visibility</p:attrName>
                                        </p:attrNameLst>
                                      </p:cBhvr>
                                      <p:to>
                                        <p:strVal val="visible"/>
                                      </p:to>
                                    </p:set>
                                    <p:animEffect transition="in" filter="checkerboard(across)">
                                      <p:cBhvr>
                                        <p:cTn id="16" dur="500"/>
                                        <p:tgtEl>
                                          <p:spTgt spid="31772"/>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31789"/>
                                        </p:tgtEl>
                                        <p:attrNameLst>
                                          <p:attrName>style.visibility</p:attrName>
                                        </p:attrNameLst>
                                      </p:cBhvr>
                                      <p:to>
                                        <p:strVal val="visible"/>
                                      </p:to>
                                    </p:set>
                                    <p:animEffect transition="in" filter="checkerboard(across)">
                                      <p:cBhvr>
                                        <p:cTn id="19" dur="500"/>
                                        <p:tgtEl>
                                          <p:spTgt spid="31789"/>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31764"/>
                                        </p:tgtEl>
                                        <p:attrNameLst>
                                          <p:attrName>style.visibility</p:attrName>
                                        </p:attrNameLst>
                                      </p:cBhvr>
                                      <p:to>
                                        <p:strVal val="visible"/>
                                      </p:to>
                                    </p:set>
                                    <p:animEffect transition="in" filter="checkerboard(across)">
                                      <p:cBhvr>
                                        <p:cTn id="22" dur="500"/>
                                        <p:tgtEl>
                                          <p:spTgt spid="31764"/>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31763"/>
                                        </p:tgtEl>
                                        <p:attrNameLst>
                                          <p:attrName>style.visibility</p:attrName>
                                        </p:attrNameLst>
                                      </p:cBhvr>
                                      <p:to>
                                        <p:strVal val="visible"/>
                                      </p:to>
                                    </p:set>
                                    <p:animEffect transition="in" filter="checkerboard(across)">
                                      <p:cBhvr>
                                        <p:cTn id="25" dur="500"/>
                                        <p:tgtEl>
                                          <p:spTgt spid="31763"/>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31762"/>
                                        </p:tgtEl>
                                        <p:attrNameLst>
                                          <p:attrName>style.visibility</p:attrName>
                                        </p:attrNameLst>
                                      </p:cBhvr>
                                      <p:to>
                                        <p:strVal val="visible"/>
                                      </p:to>
                                    </p:set>
                                    <p:animEffect transition="in" filter="checkerboard(across)">
                                      <p:cBhvr>
                                        <p:cTn id="28" dur="500"/>
                                        <p:tgtEl>
                                          <p:spTgt spid="31762"/>
                                        </p:tgtEl>
                                      </p:cBhvr>
                                    </p:animEffect>
                                  </p:childTnLst>
                                </p:cTn>
                              </p:par>
                            </p:childTnLst>
                          </p:cTn>
                        </p:par>
                      </p:childTnLst>
                    </p:cTn>
                  </p:par>
                  <p:par>
                    <p:cTn id="29" fill="hold">
                      <p:stCondLst>
                        <p:cond delay="indefinite"/>
                      </p:stCondLst>
                      <p:childTnLst>
                        <p:par>
                          <p:cTn id="30" fill="hold">
                            <p:stCondLst>
                              <p:cond delay="0"/>
                            </p:stCondLst>
                            <p:childTnLst>
                              <p:par>
                                <p:cTn id="31" presetID="5" presetClass="entr" presetSubtype="10" fill="hold" grpId="0" nodeType="clickEffect">
                                  <p:stCondLst>
                                    <p:cond delay="0"/>
                                  </p:stCondLst>
                                  <p:childTnLst>
                                    <p:set>
                                      <p:cBhvr>
                                        <p:cTn id="32" dur="1" fill="hold">
                                          <p:stCondLst>
                                            <p:cond delay="0"/>
                                          </p:stCondLst>
                                        </p:cTn>
                                        <p:tgtEl>
                                          <p:spTgt spid="31778"/>
                                        </p:tgtEl>
                                        <p:attrNameLst>
                                          <p:attrName>style.visibility</p:attrName>
                                        </p:attrNameLst>
                                      </p:cBhvr>
                                      <p:to>
                                        <p:strVal val="visible"/>
                                      </p:to>
                                    </p:set>
                                    <p:animEffect transition="in" filter="checkerboard(across)">
                                      <p:cBhvr>
                                        <p:cTn id="33" dur="500"/>
                                        <p:tgtEl>
                                          <p:spTgt spid="31778"/>
                                        </p:tgtEl>
                                      </p:cBhvr>
                                    </p:animEffect>
                                  </p:childTnLst>
                                </p:cTn>
                              </p:par>
                              <p:par>
                                <p:cTn id="34" presetID="5" presetClass="entr" presetSubtype="10" fill="hold" grpId="0" nodeType="withEffect">
                                  <p:stCondLst>
                                    <p:cond delay="0"/>
                                  </p:stCondLst>
                                  <p:childTnLst>
                                    <p:set>
                                      <p:cBhvr>
                                        <p:cTn id="35" dur="1" fill="hold">
                                          <p:stCondLst>
                                            <p:cond delay="0"/>
                                          </p:stCondLst>
                                        </p:cTn>
                                        <p:tgtEl>
                                          <p:spTgt spid="31767"/>
                                        </p:tgtEl>
                                        <p:attrNameLst>
                                          <p:attrName>style.visibility</p:attrName>
                                        </p:attrNameLst>
                                      </p:cBhvr>
                                      <p:to>
                                        <p:strVal val="visible"/>
                                      </p:to>
                                    </p:set>
                                    <p:animEffect transition="in" filter="checkerboard(across)">
                                      <p:cBhvr>
                                        <p:cTn id="36" dur="500"/>
                                        <p:tgtEl>
                                          <p:spTgt spid="31767"/>
                                        </p:tgtEl>
                                      </p:cBhvr>
                                    </p:animEffect>
                                  </p:childTnLst>
                                </p:cTn>
                              </p:par>
                              <p:par>
                                <p:cTn id="37" presetID="5" presetClass="entr" presetSubtype="10" fill="hold" grpId="0" nodeType="withEffect">
                                  <p:stCondLst>
                                    <p:cond delay="0"/>
                                  </p:stCondLst>
                                  <p:childTnLst>
                                    <p:set>
                                      <p:cBhvr>
                                        <p:cTn id="38" dur="1" fill="hold">
                                          <p:stCondLst>
                                            <p:cond delay="0"/>
                                          </p:stCondLst>
                                        </p:cTn>
                                        <p:tgtEl>
                                          <p:spTgt spid="31766"/>
                                        </p:tgtEl>
                                        <p:attrNameLst>
                                          <p:attrName>style.visibility</p:attrName>
                                        </p:attrNameLst>
                                      </p:cBhvr>
                                      <p:to>
                                        <p:strVal val="visible"/>
                                      </p:to>
                                    </p:set>
                                    <p:animEffect transition="in" filter="checkerboard(across)">
                                      <p:cBhvr>
                                        <p:cTn id="39" dur="500"/>
                                        <p:tgtEl>
                                          <p:spTgt spid="31766"/>
                                        </p:tgtEl>
                                      </p:cBhvr>
                                    </p:animEffect>
                                  </p:childTnLst>
                                </p:cTn>
                              </p:par>
                              <p:par>
                                <p:cTn id="40" presetID="5" presetClass="entr" presetSubtype="10" fill="hold" grpId="0" nodeType="withEffect">
                                  <p:stCondLst>
                                    <p:cond delay="0"/>
                                  </p:stCondLst>
                                  <p:childTnLst>
                                    <p:set>
                                      <p:cBhvr>
                                        <p:cTn id="41" dur="1" fill="hold">
                                          <p:stCondLst>
                                            <p:cond delay="0"/>
                                          </p:stCondLst>
                                        </p:cTn>
                                        <p:tgtEl>
                                          <p:spTgt spid="31765"/>
                                        </p:tgtEl>
                                        <p:attrNameLst>
                                          <p:attrName>style.visibility</p:attrName>
                                        </p:attrNameLst>
                                      </p:cBhvr>
                                      <p:to>
                                        <p:strVal val="visible"/>
                                      </p:to>
                                    </p:set>
                                    <p:animEffect transition="in" filter="checkerboard(across)">
                                      <p:cBhvr>
                                        <p:cTn id="42" dur="500"/>
                                        <p:tgtEl>
                                          <p:spTgt spid="31765"/>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31779"/>
                                        </p:tgtEl>
                                        <p:attrNameLst>
                                          <p:attrName>style.visibility</p:attrName>
                                        </p:attrNameLst>
                                      </p:cBhvr>
                                      <p:to>
                                        <p:strVal val="visible"/>
                                      </p:to>
                                    </p:set>
                                    <p:animEffect transition="in" filter="checkerboard(across)">
                                      <p:cBhvr>
                                        <p:cTn id="47" dur="500"/>
                                        <p:tgtEl>
                                          <p:spTgt spid="31779"/>
                                        </p:tgtEl>
                                      </p:cBhvr>
                                    </p:animEffect>
                                  </p:childTnLst>
                                </p:cTn>
                              </p:par>
                              <p:par>
                                <p:cTn id="48" presetID="5" presetClass="entr" presetSubtype="10" fill="hold" grpId="0" nodeType="withEffect">
                                  <p:stCondLst>
                                    <p:cond delay="0"/>
                                  </p:stCondLst>
                                  <p:childTnLst>
                                    <p:set>
                                      <p:cBhvr>
                                        <p:cTn id="49" dur="1" fill="hold">
                                          <p:stCondLst>
                                            <p:cond delay="0"/>
                                          </p:stCondLst>
                                        </p:cTn>
                                        <p:tgtEl>
                                          <p:spTgt spid="31770"/>
                                        </p:tgtEl>
                                        <p:attrNameLst>
                                          <p:attrName>style.visibility</p:attrName>
                                        </p:attrNameLst>
                                      </p:cBhvr>
                                      <p:to>
                                        <p:strVal val="visible"/>
                                      </p:to>
                                    </p:set>
                                    <p:animEffect transition="in" filter="checkerboard(across)">
                                      <p:cBhvr>
                                        <p:cTn id="50" dur="500"/>
                                        <p:tgtEl>
                                          <p:spTgt spid="31770"/>
                                        </p:tgtEl>
                                      </p:cBhvr>
                                    </p:animEffect>
                                  </p:childTnLst>
                                </p:cTn>
                              </p:par>
                              <p:par>
                                <p:cTn id="51" presetID="5" presetClass="entr" presetSubtype="10" fill="hold" grpId="0" nodeType="withEffect">
                                  <p:stCondLst>
                                    <p:cond delay="0"/>
                                  </p:stCondLst>
                                  <p:childTnLst>
                                    <p:set>
                                      <p:cBhvr>
                                        <p:cTn id="52" dur="1" fill="hold">
                                          <p:stCondLst>
                                            <p:cond delay="0"/>
                                          </p:stCondLst>
                                        </p:cTn>
                                        <p:tgtEl>
                                          <p:spTgt spid="31769"/>
                                        </p:tgtEl>
                                        <p:attrNameLst>
                                          <p:attrName>style.visibility</p:attrName>
                                        </p:attrNameLst>
                                      </p:cBhvr>
                                      <p:to>
                                        <p:strVal val="visible"/>
                                      </p:to>
                                    </p:set>
                                    <p:animEffect transition="in" filter="checkerboard(across)">
                                      <p:cBhvr>
                                        <p:cTn id="53" dur="500"/>
                                        <p:tgtEl>
                                          <p:spTgt spid="31769"/>
                                        </p:tgtEl>
                                      </p:cBhvr>
                                    </p:animEffect>
                                  </p:childTnLst>
                                </p:cTn>
                              </p:par>
                              <p:par>
                                <p:cTn id="54" presetID="5" presetClass="entr" presetSubtype="10" fill="hold" grpId="0" nodeType="withEffect">
                                  <p:stCondLst>
                                    <p:cond delay="0"/>
                                  </p:stCondLst>
                                  <p:childTnLst>
                                    <p:set>
                                      <p:cBhvr>
                                        <p:cTn id="55" dur="1" fill="hold">
                                          <p:stCondLst>
                                            <p:cond delay="0"/>
                                          </p:stCondLst>
                                        </p:cTn>
                                        <p:tgtEl>
                                          <p:spTgt spid="31768"/>
                                        </p:tgtEl>
                                        <p:attrNameLst>
                                          <p:attrName>style.visibility</p:attrName>
                                        </p:attrNameLst>
                                      </p:cBhvr>
                                      <p:to>
                                        <p:strVal val="visible"/>
                                      </p:to>
                                    </p:set>
                                    <p:animEffect transition="in" filter="checkerboard(across)">
                                      <p:cBhvr>
                                        <p:cTn id="56" dur="500"/>
                                        <p:tgtEl>
                                          <p:spTgt spid="31768"/>
                                        </p:tgtEl>
                                      </p:cBhvr>
                                    </p:animEffect>
                                  </p:childTnLst>
                                </p:cTn>
                              </p:par>
                            </p:childTnLst>
                          </p:cTn>
                        </p:par>
                      </p:childTnLst>
                    </p:cTn>
                  </p:par>
                  <p:par>
                    <p:cTn id="57" fill="hold">
                      <p:stCondLst>
                        <p:cond delay="indefinite"/>
                      </p:stCondLst>
                      <p:childTnLst>
                        <p:par>
                          <p:cTn id="58" fill="hold">
                            <p:stCondLst>
                              <p:cond delay="0"/>
                            </p:stCondLst>
                            <p:childTnLst>
                              <p:par>
                                <p:cTn id="59" presetID="5" presetClass="entr" presetSubtype="10" fill="hold" grpId="0" nodeType="clickEffect">
                                  <p:stCondLst>
                                    <p:cond delay="0"/>
                                  </p:stCondLst>
                                  <p:childTnLst>
                                    <p:set>
                                      <p:cBhvr>
                                        <p:cTn id="60" dur="1" fill="hold">
                                          <p:stCondLst>
                                            <p:cond delay="0"/>
                                          </p:stCondLst>
                                        </p:cTn>
                                        <p:tgtEl>
                                          <p:spTgt spid="31785"/>
                                        </p:tgtEl>
                                        <p:attrNameLst>
                                          <p:attrName>style.visibility</p:attrName>
                                        </p:attrNameLst>
                                      </p:cBhvr>
                                      <p:to>
                                        <p:strVal val="visible"/>
                                      </p:to>
                                    </p:set>
                                    <p:animEffect transition="in" filter="checkerboard(across)">
                                      <p:cBhvr>
                                        <p:cTn id="61" dur="500"/>
                                        <p:tgtEl>
                                          <p:spTgt spid="31785"/>
                                        </p:tgtEl>
                                      </p:cBhvr>
                                    </p:animEffect>
                                  </p:childTnLst>
                                </p:cTn>
                              </p:par>
                              <p:par>
                                <p:cTn id="62" presetID="5" presetClass="entr" presetSubtype="10" fill="hold"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checkerboard(across)">
                                      <p:cBhvr>
                                        <p:cTn id="64" dur="500"/>
                                        <p:tgtEl>
                                          <p:spTgt spid="5"/>
                                        </p:tgtEl>
                                      </p:cBhvr>
                                    </p:animEffect>
                                  </p:childTnLst>
                                </p:cTn>
                              </p:par>
                              <p:par>
                                <p:cTn id="65" presetID="5" presetClass="entr" presetSubtype="10" fill="hold" grpId="0" nodeType="withEffect">
                                  <p:stCondLst>
                                    <p:cond delay="0"/>
                                  </p:stCondLst>
                                  <p:childTnLst>
                                    <p:set>
                                      <p:cBhvr>
                                        <p:cTn id="66" dur="1" fill="hold">
                                          <p:stCondLst>
                                            <p:cond delay="0"/>
                                          </p:stCondLst>
                                        </p:cTn>
                                        <p:tgtEl>
                                          <p:spTgt spid="31784"/>
                                        </p:tgtEl>
                                        <p:attrNameLst>
                                          <p:attrName>style.visibility</p:attrName>
                                        </p:attrNameLst>
                                      </p:cBhvr>
                                      <p:to>
                                        <p:strVal val="visible"/>
                                      </p:to>
                                    </p:set>
                                    <p:animEffect transition="in" filter="checkerboard(across)">
                                      <p:cBhvr>
                                        <p:cTn id="67" dur="500"/>
                                        <p:tgtEl>
                                          <p:spTgt spid="31784"/>
                                        </p:tgtEl>
                                      </p:cBhvr>
                                    </p:animEffect>
                                  </p:childTnLst>
                                </p:cTn>
                              </p:par>
                            </p:childTnLst>
                          </p:cTn>
                        </p:par>
                      </p:childTnLst>
                    </p:cTn>
                  </p:par>
                  <p:par>
                    <p:cTn id="68" fill="hold">
                      <p:stCondLst>
                        <p:cond delay="indefinite"/>
                      </p:stCondLst>
                      <p:childTnLst>
                        <p:par>
                          <p:cTn id="69" fill="hold">
                            <p:stCondLst>
                              <p:cond delay="0"/>
                            </p:stCondLst>
                            <p:childTnLst>
                              <p:par>
                                <p:cTn id="70" presetID="5" presetClass="entr" presetSubtype="10" fill="hold" grpId="0" nodeType="clickEffect">
                                  <p:stCondLst>
                                    <p:cond delay="0"/>
                                  </p:stCondLst>
                                  <p:childTnLst>
                                    <p:set>
                                      <p:cBhvr>
                                        <p:cTn id="71" dur="1" fill="hold">
                                          <p:stCondLst>
                                            <p:cond delay="0"/>
                                          </p:stCondLst>
                                        </p:cTn>
                                        <p:tgtEl>
                                          <p:spTgt spid="31783"/>
                                        </p:tgtEl>
                                        <p:attrNameLst>
                                          <p:attrName>style.visibility</p:attrName>
                                        </p:attrNameLst>
                                      </p:cBhvr>
                                      <p:to>
                                        <p:strVal val="visible"/>
                                      </p:to>
                                    </p:set>
                                    <p:animEffect transition="in" filter="checkerboard(across)">
                                      <p:cBhvr>
                                        <p:cTn id="72" dur="500"/>
                                        <p:tgtEl>
                                          <p:spTgt spid="31783"/>
                                        </p:tgtEl>
                                      </p:cBhvr>
                                    </p:animEffect>
                                  </p:childTnLst>
                                </p:cTn>
                              </p:par>
                              <p:par>
                                <p:cTn id="73" presetID="5" presetClass="entr" presetSubtype="10" fill="hold" grpId="0" nodeType="withEffect">
                                  <p:stCondLst>
                                    <p:cond delay="0"/>
                                  </p:stCondLst>
                                  <p:childTnLst>
                                    <p:set>
                                      <p:cBhvr>
                                        <p:cTn id="74" dur="1" fill="hold">
                                          <p:stCondLst>
                                            <p:cond delay="0"/>
                                          </p:stCondLst>
                                        </p:cTn>
                                        <p:tgtEl>
                                          <p:spTgt spid="31786"/>
                                        </p:tgtEl>
                                        <p:attrNameLst>
                                          <p:attrName>style.visibility</p:attrName>
                                        </p:attrNameLst>
                                      </p:cBhvr>
                                      <p:to>
                                        <p:strVal val="visible"/>
                                      </p:to>
                                    </p:set>
                                    <p:animEffect transition="in" filter="checkerboard(across)">
                                      <p:cBhvr>
                                        <p:cTn id="75" dur="500"/>
                                        <p:tgtEl>
                                          <p:spTgt spid="31786"/>
                                        </p:tgtEl>
                                      </p:cBhvr>
                                    </p:animEffect>
                                  </p:childTnLst>
                                </p:cTn>
                              </p:par>
                              <p:par>
                                <p:cTn id="76" presetID="5" presetClass="entr" presetSubtype="10" fill="hold" grpId="0" nodeType="withEffect">
                                  <p:stCondLst>
                                    <p:cond delay="0"/>
                                  </p:stCondLst>
                                  <p:childTnLst>
                                    <p:set>
                                      <p:cBhvr>
                                        <p:cTn id="77" dur="1" fill="hold">
                                          <p:stCondLst>
                                            <p:cond delay="0"/>
                                          </p:stCondLst>
                                        </p:cTn>
                                        <p:tgtEl>
                                          <p:spTgt spid="31787"/>
                                        </p:tgtEl>
                                        <p:attrNameLst>
                                          <p:attrName>style.visibility</p:attrName>
                                        </p:attrNameLst>
                                      </p:cBhvr>
                                      <p:to>
                                        <p:strVal val="visible"/>
                                      </p:to>
                                    </p:set>
                                    <p:animEffect transition="in" filter="checkerboard(across)">
                                      <p:cBhvr>
                                        <p:cTn id="78" dur="500"/>
                                        <p:tgtEl>
                                          <p:spTgt spid="31787"/>
                                        </p:tgtEl>
                                      </p:cBhvr>
                                    </p:animEffect>
                                  </p:childTnLst>
                                </p:cTn>
                              </p:par>
                            </p:childTnLst>
                          </p:cTn>
                        </p:par>
                      </p:childTnLst>
                    </p:cTn>
                  </p:par>
                  <p:par>
                    <p:cTn id="79" fill="hold">
                      <p:stCondLst>
                        <p:cond delay="indefinite"/>
                      </p:stCondLst>
                      <p:childTnLst>
                        <p:par>
                          <p:cTn id="80" fill="hold">
                            <p:stCondLst>
                              <p:cond delay="0"/>
                            </p:stCondLst>
                            <p:childTnLst>
                              <p:par>
                                <p:cTn id="81" presetID="5" presetClass="entr" presetSubtype="10" fill="hold" grpId="0" nodeType="clickEffect">
                                  <p:stCondLst>
                                    <p:cond delay="0"/>
                                  </p:stCondLst>
                                  <p:childTnLst>
                                    <p:set>
                                      <p:cBhvr>
                                        <p:cTn id="82" dur="1" fill="hold">
                                          <p:stCondLst>
                                            <p:cond delay="0"/>
                                          </p:stCondLst>
                                        </p:cTn>
                                        <p:tgtEl>
                                          <p:spTgt spid="31781"/>
                                        </p:tgtEl>
                                        <p:attrNameLst>
                                          <p:attrName>style.visibility</p:attrName>
                                        </p:attrNameLst>
                                      </p:cBhvr>
                                      <p:to>
                                        <p:strVal val="visible"/>
                                      </p:to>
                                    </p:set>
                                    <p:animEffect transition="in" filter="checkerboard(across)">
                                      <p:cBhvr>
                                        <p:cTn id="83" dur="500"/>
                                        <p:tgtEl>
                                          <p:spTgt spid="31781"/>
                                        </p:tgtEl>
                                      </p:cBhvr>
                                    </p:animEffect>
                                  </p:childTnLst>
                                </p:cTn>
                              </p:par>
                              <p:par>
                                <p:cTn id="84" presetID="5" presetClass="entr" presetSubtype="10" fill="hold" grpId="0" nodeType="withEffect">
                                  <p:stCondLst>
                                    <p:cond delay="0"/>
                                  </p:stCondLst>
                                  <p:childTnLst>
                                    <p:set>
                                      <p:cBhvr>
                                        <p:cTn id="85" dur="1" fill="hold">
                                          <p:stCondLst>
                                            <p:cond delay="0"/>
                                          </p:stCondLst>
                                        </p:cTn>
                                        <p:tgtEl>
                                          <p:spTgt spid="31782"/>
                                        </p:tgtEl>
                                        <p:attrNameLst>
                                          <p:attrName>style.visibility</p:attrName>
                                        </p:attrNameLst>
                                      </p:cBhvr>
                                      <p:to>
                                        <p:strVal val="visible"/>
                                      </p:to>
                                    </p:set>
                                    <p:animEffect transition="in" filter="checkerboard(across)">
                                      <p:cBhvr>
                                        <p:cTn id="86" dur="500"/>
                                        <p:tgtEl>
                                          <p:spTgt spid="31782"/>
                                        </p:tgtEl>
                                      </p:cBhvr>
                                    </p:animEffect>
                                  </p:childTnLst>
                                </p:cTn>
                              </p:par>
                              <p:par>
                                <p:cTn id="87" presetID="5" presetClass="entr" presetSubtype="10" fill="hold" grpId="0" nodeType="withEffect">
                                  <p:stCondLst>
                                    <p:cond delay="0"/>
                                  </p:stCondLst>
                                  <p:childTnLst>
                                    <p:set>
                                      <p:cBhvr>
                                        <p:cTn id="88" dur="1" fill="hold">
                                          <p:stCondLst>
                                            <p:cond delay="0"/>
                                          </p:stCondLst>
                                        </p:cTn>
                                        <p:tgtEl>
                                          <p:spTgt spid="31791"/>
                                        </p:tgtEl>
                                        <p:attrNameLst>
                                          <p:attrName>style.visibility</p:attrName>
                                        </p:attrNameLst>
                                      </p:cBhvr>
                                      <p:to>
                                        <p:strVal val="visible"/>
                                      </p:to>
                                    </p:set>
                                    <p:animEffect transition="in" filter="checkerboard(across)">
                                      <p:cBhvr>
                                        <p:cTn id="89" dur="500"/>
                                        <p:tgtEl>
                                          <p:spTgt spid="31791"/>
                                        </p:tgtEl>
                                      </p:cBhvr>
                                    </p:animEffect>
                                  </p:childTnLst>
                                </p:cTn>
                              </p:par>
                              <p:par>
                                <p:cTn id="90" presetID="5" presetClass="entr" presetSubtype="10" fill="hold" grpId="0" nodeType="withEffect">
                                  <p:stCondLst>
                                    <p:cond delay="0"/>
                                  </p:stCondLst>
                                  <p:childTnLst>
                                    <p:set>
                                      <p:cBhvr>
                                        <p:cTn id="91" dur="1" fill="hold">
                                          <p:stCondLst>
                                            <p:cond delay="0"/>
                                          </p:stCondLst>
                                        </p:cTn>
                                        <p:tgtEl>
                                          <p:spTgt spid="31790"/>
                                        </p:tgtEl>
                                        <p:attrNameLst>
                                          <p:attrName>style.visibility</p:attrName>
                                        </p:attrNameLst>
                                      </p:cBhvr>
                                      <p:to>
                                        <p:strVal val="visible"/>
                                      </p:to>
                                    </p:set>
                                    <p:animEffect transition="in" filter="checkerboard(across)">
                                      <p:cBhvr>
                                        <p:cTn id="92" dur="500"/>
                                        <p:tgtEl>
                                          <p:spTgt spid="317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62" grpId="0" animBg="1"/>
      <p:bldP spid="31763" grpId="0"/>
      <p:bldP spid="31764" grpId="0" animBg="1"/>
      <p:bldP spid="31765" grpId="0" animBg="1"/>
      <p:bldP spid="31766" grpId="0"/>
      <p:bldP spid="31767" grpId="0" animBg="1"/>
      <p:bldP spid="31768" grpId="0" animBg="1"/>
      <p:bldP spid="31769" grpId="0"/>
      <p:bldP spid="31770" grpId="0" animBg="1"/>
      <p:bldP spid="31771" grpId="0" animBg="1"/>
      <p:bldP spid="31772" grpId="0"/>
      <p:bldP spid="31773" grpId="0" animBg="1"/>
      <p:bldP spid="31777" grpId="0" animBg="1"/>
      <p:bldP spid="31778" grpId="0" animBg="1"/>
      <p:bldP spid="31779" grpId="0" animBg="1"/>
      <p:bldP spid="31781" grpId="0" animBg="1"/>
      <p:bldP spid="31782" grpId="0" animBg="1"/>
      <p:bldP spid="31783" grpId="0" animBg="1"/>
      <p:bldP spid="31784" grpId="0" animBg="1"/>
      <p:bldP spid="31785" grpId="0" animBg="1"/>
      <p:bldP spid="31786" grpId="0" animBg="1"/>
      <p:bldP spid="31787" grpId="0" animBg="1"/>
      <p:bldP spid="31789" grpId="0" animBg="1"/>
      <p:bldP spid="31790" grpId="0" animBg="1"/>
      <p:bldP spid="3179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8" name="AutoShape 2"/>
          <p:cNvSpPr>
            <a:spLocks noChangeArrowheads="1"/>
          </p:cNvSpPr>
          <p:nvPr/>
        </p:nvSpPr>
        <p:spPr bwMode="auto">
          <a:xfrm>
            <a:off x="904875" y="2692400"/>
            <a:ext cx="5116513" cy="2830513"/>
          </a:xfrm>
          <a:prstGeom prst="can">
            <a:avLst>
              <a:gd name="adj" fmla="val 25000"/>
            </a:avLst>
          </a:prstGeom>
          <a:noFill/>
          <a:ln w="19050">
            <a:solidFill>
              <a:schemeClr val="tx1"/>
            </a:solidFill>
            <a:round/>
            <a:headEnd/>
            <a:tailEnd/>
          </a:ln>
        </p:spPr>
        <p:txBody>
          <a:bodyPr wrap="none" anchor="ctr"/>
          <a:lstStyle/>
          <a:p>
            <a:endParaRPr lang="en-US"/>
          </a:p>
        </p:txBody>
      </p:sp>
      <p:sp>
        <p:nvSpPr>
          <p:cNvPr id="5129" name="Rectangle 3"/>
          <p:cNvSpPr>
            <a:spLocks noChangeArrowheads="1"/>
          </p:cNvSpPr>
          <p:nvPr/>
        </p:nvSpPr>
        <p:spPr bwMode="auto">
          <a:xfrm>
            <a:off x="1065213" y="3416300"/>
            <a:ext cx="4956175" cy="1143000"/>
          </a:xfrm>
          <a:prstGeom prst="rect">
            <a:avLst/>
          </a:prstGeom>
          <a:noFill/>
          <a:ln w="9525">
            <a:noFill/>
            <a:miter lim="800000"/>
            <a:headEnd/>
            <a:tailEnd/>
          </a:ln>
        </p:spPr>
        <p:txBody>
          <a:bodyPr anchor="ctr"/>
          <a:lstStyle/>
          <a:p>
            <a:r>
              <a:rPr lang="cs-CZ" sz="4400" dirty="0" err="1"/>
              <a:t>Daily</a:t>
            </a:r>
            <a:r>
              <a:rPr lang="cs-CZ" sz="4400" dirty="0"/>
              <a:t> </a:t>
            </a:r>
            <a:r>
              <a:rPr lang="cs-CZ" sz="4400" dirty="0" err="1"/>
              <a:t>water</a:t>
            </a:r>
            <a:r>
              <a:rPr lang="cs-CZ" sz="4400" dirty="0"/>
              <a:t> balance</a:t>
            </a:r>
          </a:p>
        </p:txBody>
      </p:sp>
      <p:grpSp>
        <p:nvGrpSpPr>
          <p:cNvPr id="2" name="Group 4"/>
          <p:cNvGrpSpPr>
            <a:grpSpLocks/>
          </p:cNvGrpSpPr>
          <p:nvPr/>
        </p:nvGrpSpPr>
        <p:grpSpPr bwMode="auto">
          <a:xfrm>
            <a:off x="2859088" y="1609725"/>
            <a:ext cx="879475" cy="1404938"/>
            <a:chOff x="628" y="1648"/>
            <a:chExt cx="766" cy="1115"/>
          </a:xfrm>
        </p:grpSpPr>
        <p:sp>
          <p:nvSpPr>
            <p:cNvPr id="5179" name="Freeform 5"/>
            <p:cNvSpPr>
              <a:spLocks/>
            </p:cNvSpPr>
            <p:nvPr/>
          </p:nvSpPr>
          <p:spPr bwMode="auto">
            <a:xfrm>
              <a:off x="635" y="1733"/>
              <a:ext cx="752" cy="765"/>
            </a:xfrm>
            <a:custGeom>
              <a:avLst/>
              <a:gdLst>
                <a:gd name="T0" fmla="*/ 0 w 2256"/>
                <a:gd name="T1" fmla="*/ 0 h 2295"/>
                <a:gd name="T2" fmla="*/ 104 w 2256"/>
                <a:gd name="T3" fmla="*/ 131 h 2295"/>
                <a:gd name="T4" fmla="*/ 109 w 2256"/>
                <a:gd name="T5" fmla="*/ 242 h 2295"/>
                <a:gd name="T6" fmla="*/ 109 w 2256"/>
                <a:gd name="T7" fmla="*/ 245 h 2295"/>
                <a:gd name="T8" fmla="*/ 110 w 2256"/>
                <a:gd name="T9" fmla="*/ 247 h 2295"/>
                <a:gd name="T10" fmla="*/ 111 w 2256"/>
                <a:gd name="T11" fmla="*/ 248 h 2295"/>
                <a:gd name="T12" fmla="*/ 112 w 2256"/>
                <a:gd name="T13" fmla="*/ 250 h 2295"/>
                <a:gd name="T14" fmla="*/ 114 w 2256"/>
                <a:gd name="T15" fmla="*/ 251 h 2295"/>
                <a:gd name="T16" fmla="*/ 115 w 2256"/>
                <a:gd name="T17" fmla="*/ 252 h 2295"/>
                <a:gd name="T18" fmla="*/ 118 w 2256"/>
                <a:gd name="T19" fmla="*/ 253 h 2295"/>
                <a:gd name="T20" fmla="*/ 120 w 2256"/>
                <a:gd name="T21" fmla="*/ 254 h 2295"/>
                <a:gd name="T22" fmla="*/ 123 w 2256"/>
                <a:gd name="T23" fmla="*/ 255 h 2295"/>
                <a:gd name="T24" fmla="*/ 125 w 2256"/>
                <a:gd name="T25" fmla="*/ 255 h 2295"/>
                <a:gd name="T26" fmla="*/ 127 w 2256"/>
                <a:gd name="T27" fmla="*/ 255 h 2295"/>
                <a:gd name="T28" fmla="*/ 129 w 2256"/>
                <a:gd name="T29" fmla="*/ 255 h 2295"/>
                <a:gd name="T30" fmla="*/ 131 w 2256"/>
                <a:gd name="T31" fmla="*/ 254 h 2295"/>
                <a:gd name="T32" fmla="*/ 134 w 2256"/>
                <a:gd name="T33" fmla="*/ 253 h 2295"/>
                <a:gd name="T34" fmla="*/ 136 w 2256"/>
                <a:gd name="T35" fmla="*/ 252 h 2295"/>
                <a:gd name="T36" fmla="*/ 137 w 2256"/>
                <a:gd name="T37" fmla="*/ 251 h 2295"/>
                <a:gd name="T38" fmla="*/ 139 w 2256"/>
                <a:gd name="T39" fmla="*/ 249 h 2295"/>
                <a:gd name="T40" fmla="*/ 140 w 2256"/>
                <a:gd name="T41" fmla="*/ 247 h 2295"/>
                <a:gd name="T42" fmla="*/ 141 w 2256"/>
                <a:gd name="T43" fmla="*/ 245 h 2295"/>
                <a:gd name="T44" fmla="*/ 142 w 2256"/>
                <a:gd name="T45" fmla="*/ 242 h 2295"/>
                <a:gd name="T46" fmla="*/ 148 w 2256"/>
                <a:gd name="T47" fmla="*/ 129 h 2295"/>
                <a:gd name="T48" fmla="*/ 251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w="9525">
              <a:noFill/>
              <a:round/>
              <a:headEnd/>
              <a:tailEnd/>
            </a:ln>
          </p:spPr>
          <p:txBody>
            <a:bodyPr/>
            <a:lstStyle/>
            <a:p>
              <a:endParaRPr lang="cs-CZ"/>
            </a:p>
          </p:txBody>
        </p:sp>
        <p:sp>
          <p:nvSpPr>
            <p:cNvPr id="5180" name="Oval 6"/>
            <p:cNvSpPr>
              <a:spLocks noChangeArrowheads="1"/>
            </p:cNvSpPr>
            <p:nvPr/>
          </p:nvSpPr>
          <p:spPr bwMode="auto">
            <a:xfrm>
              <a:off x="628" y="1648"/>
              <a:ext cx="766" cy="145"/>
            </a:xfrm>
            <a:prstGeom prst="ellipse">
              <a:avLst/>
            </a:prstGeom>
            <a:solidFill>
              <a:srgbClr val="404040"/>
            </a:solidFill>
            <a:ln w="9525">
              <a:noFill/>
              <a:round/>
              <a:headEnd/>
              <a:tailEnd/>
            </a:ln>
          </p:spPr>
          <p:txBody>
            <a:bodyPr/>
            <a:lstStyle/>
            <a:p>
              <a:endParaRPr lang="en-US"/>
            </a:p>
          </p:txBody>
        </p:sp>
        <p:sp>
          <p:nvSpPr>
            <p:cNvPr id="5181" name="Freeform 7"/>
            <p:cNvSpPr>
              <a:spLocks/>
            </p:cNvSpPr>
            <p:nvPr/>
          </p:nvSpPr>
          <p:spPr bwMode="auto">
            <a:xfrm>
              <a:off x="688" y="1755"/>
              <a:ext cx="652" cy="720"/>
            </a:xfrm>
            <a:custGeom>
              <a:avLst/>
              <a:gdLst>
                <a:gd name="T0" fmla="*/ 0 w 1956"/>
                <a:gd name="T1" fmla="*/ 2 h 2159"/>
                <a:gd name="T2" fmla="*/ 95 w 1956"/>
                <a:gd name="T3" fmla="*/ 118 h 2159"/>
                <a:gd name="T4" fmla="*/ 98 w 1956"/>
                <a:gd name="T5" fmla="*/ 232 h 2159"/>
                <a:gd name="T6" fmla="*/ 99 w 1956"/>
                <a:gd name="T7" fmla="*/ 234 h 2159"/>
                <a:gd name="T8" fmla="*/ 100 w 1956"/>
                <a:gd name="T9" fmla="*/ 236 h 2159"/>
                <a:gd name="T10" fmla="*/ 101 w 1956"/>
                <a:gd name="T11" fmla="*/ 238 h 2159"/>
                <a:gd name="T12" fmla="*/ 102 w 1956"/>
                <a:gd name="T13" fmla="*/ 239 h 2159"/>
                <a:gd name="T14" fmla="*/ 104 w 1956"/>
                <a:gd name="T15" fmla="*/ 240 h 2159"/>
                <a:gd name="T16" fmla="*/ 107 w 1956"/>
                <a:gd name="T17" fmla="*/ 240 h 2159"/>
                <a:gd name="T18" fmla="*/ 109 w 1956"/>
                <a:gd name="T19" fmla="*/ 240 h 2159"/>
                <a:gd name="T20" fmla="*/ 112 w 1956"/>
                <a:gd name="T21" fmla="*/ 239 h 2159"/>
                <a:gd name="T22" fmla="*/ 114 w 1956"/>
                <a:gd name="T23" fmla="*/ 238 h 2159"/>
                <a:gd name="T24" fmla="*/ 116 w 1956"/>
                <a:gd name="T25" fmla="*/ 236 h 2159"/>
                <a:gd name="T26" fmla="*/ 116 w 1956"/>
                <a:gd name="T27" fmla="*/ 234 h 2159"/>
                <a:gd name="T28" fmla="*/ 117 w 1956"/>
                <a:gd name="T29" fmla="*/ 232 h 2159"/>
                <a:gd name="T30" fmla="*/ 122 w 1956"/>
                <a:gd name="T31" fmla="*/ 116 h 2159"/>
                <a:gd name="T32" fmla="*/ 217 w 1956"/>
                <a:gd name="T33" fmla="*/ 0 h 2159"/>
                <a:gd name="T34" fmla="*/ 199 w 1956"/>
                <a:gd name="T35" fmla="*/ 5 h 2159"/>
                <a:gd name="T36" fmla="*/ 170 w 1956"/>
                <a:gd name="T37" fmla="*/ 9 h 2159"/>
                <a:gd name="T38" fmla="*/ 139 w 1956"/>
                <a:gd name="T39" fmla="*/ 11 h 2159"/>
                <a:gd name="T40" fmla="*/ 107 w 1956"/>
                <a:gd name="T41" fmla="*/ 12 h 2159"/>
                <a:gd name="T42" fmla="*/ 74 w 1956"/>
                <a:gd name="T43" fmla="*/ 11 h 2159"/>
                <a:gd name="T44" fmla="*/ 44 w 1956"/>
                <a:gd name="T45" fmla="*/ 9 h 2159"/>
                <a:gd name="T46" fmla="*/ 20 w 1956"/>
                <a:gd name="T47" fmla="*/ 6 h 2159"/>
                <a:gd name="T48" fmla="*/ 0 w 1956"/>
                <a:gd name="T49" fmla="*/ 2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w="9525">
              <a:noFill/>
              <a:round/>
              <a:headEnd/>
              <a:tailEnd/>
            </a:ln>
          </p:spPr>
          <p:txBody>
            <a:bodyPr/>
            <a:lstStyle/>
            <a:p>
              <a:endParaRPr lang="cs-CZ"/>
            </a:p>
          </p:txBody>
        </p:sp>
        <p:sp>
          <p:nvSpPr>
            <p:cNvPr id="5182" name="Freeform 8"/>
            <p:cNvSpPr>
              <a:spLocks/>
            </p:cNvSpPr>
            <p:nvPr/>
          </p:nvSpPr>
          <p:spPr bwMode="auto">
            <a:xfrm>
              <a:off x="800" y="1901"/>
              <a:ext cx="421" cy="576"/>
            </a:xfrm>
            <a:custGeom>
              <a:avLst/>
              <a:gdLst>
                <a:gd name="T0" fmla="*/ 0 w 1264"/>
                <a:gd name="T1" fmla="*/ 0 h 1728"/>
                <a:gd name="T2" fmla="*/ 58 w 1264"/>
                <a:gd name="T3" fmla="*/ 69 h 1728"/>
                <a:gd name="T4" fmla="*/ 59 w 1264"/>
                <a:gd name="T5" fmla="*/ 184 h 1728"/>
                <a:gd name="T6" fmla="*/ 60 w 1264"/>
                <a:gd name="T7" fmla="*/ 186 h 1728"/>
                <a:gd name="T8" fmla="*/ 61 w 1264"/>
                <a:gd name="T9" fmla="*/ 188 h 1728"/>
                <a:gd name="T10" fmla="*/ 63 w 1264"/>
                <a:gd name="T11" fmla="*/ 189 h 1728"/>
                <a:gd name="T12" fmla="*/ 64 w 1264"/>
                <a:gd name="T13" fmla="*/ 191 h 1728"/>
                <a:gd name="T14" fmla="*/ 68 w 1264"/>
                <a:gd name="T15" fmla="*/ 191 h 1728"/>
                <a:gd name="T16" fmla="*/ 70 w 1264"/>
                <a:gd name="T17" fmla="*/ 192 h 1728"/>
                <a:gd name="T18" fmla="*/ 72 w 1264"/>
                <a:gd name="T19" fmla="*/ 192 h 1728"/>
                <a:gd name="T20" fmla="*/ 75 w 1264"/>
                <a:gd name="T21" fmla="*/ 191 h 1728"/>
                <a:gd name="T22" fmla="*/ 77 w 1264"/>
                <a:gd name="T23" fmla="*/ 190 h 1728"/>
                <a:gd name="T24" fmla="*/ 79 w 1264"/>
                <a:gd name="T25" fmla="*/ 188 h 1728"/>
                <a:gd name="T26" fmla="*/ 80 w 1264"/>
                <a:gd name="T27" fmla="*/ 185 h 1728"/>
                <a:gd name="T28" fmla="*/ 81 w 1264"/>
                <a:gd name="T29" fmla="*/ 184 h 1728"/>
                <a:gd name="T30" fmla="*/ 84 w 1264"/>
                <a:gd name="T31" fmla="*/ 67 h 1728"/>
                <a:gd name="T32" fmla="*/ 14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w="9525">
              <a:noFill/>
              <a:round/>
              <a:headEnd/>
              <a:tailEnd/>
            </a:ln>
          </p:spPr>
          <p:txBody>
            <a:bodyPr/>
            <a:lstStyle/>
            <a:p>
              <a:endParaRPr lang="cs-CZ"/>
            </a:p>
          </p:txBody>
        </p:sp>
        <p:sp>
          <p:nvSpPr>
            <p:cNvPr id="5183" name="Freeform 9"/>
            <p:cNvSpPr>
              <a:spLocks/>
            </p:cNvSpPr>
            <p:nvPr/>
          </p:nvSpPr>
          <p:spPr bwMode="auto">
            <a:xfrm>
              <a:off x="978" y="2508"/>
              <a:ext cx="66" cy="124"/>
            </a:xfrm>
            <a:custGeom>
              <a:avLst/>
              <a:gdLst>
                <a:gd name="T0" fmla="*/ 11 w 196"/>
                <a:gd name="T1" fmla="*/ 0 h 370"/>
                <a:gd name="T2" fmla="*/ 12 w 196"/>
                <a:gd name="T3" fmla="*/ 6 h 370"/>
                <a:gd name="T4" fmla="*/ 12 w 196"/>
                <a:gd name="T5" fmla="*/ 10 h 370"/>
                <a:gd name="T6" fmla="*/ 14 w 196"/>
                <a:gd name="T7" fmla="*/ 14 h 370"/>
                <a:gd name="T8" fmla="*/ 15 w 196"/>
                <a:gd name="T9" fmla="*/ 16 h 370"/>
                <a:gd name="T10" fmla="*/ 17 w 196"/>
                <a:gd name="T11" fmla="*/ 19 h 370"/>
                <a:gd name="T12" fmla="*/ 19 w 196"/>
                <a:gd name="T13" fmla="*/ 22 h 370"/>
                <a:gd name="T14" fmla="*/ 21 w 196"/>
                <a:gd name="T15" fmla="*/ 25 h 370"/>
                <a:gd name="T16" fmla="*/ 22 w 196"/>
                <a:gd name="T17" fmla="*/ 27 h 370"/>
                <a:gd name="T18" fmla="*/ 22 w 196"/>
                <a:gd name="T19" fmla="*/ 31 h 370"/>
                <a:gd name="T20" fmla="*/ 22 w 196"/>
                <a:gd name="T21" fmla="*/ 35 h 370"/>
                <a:gd name="T22" fmla="*/ 20 w 196"/>
                <a:gd name="T23" fmla="*/ 37 h 370"/>
                <a:gd name="T24" fmla="*/ 19 w 196"/>
                <a:gd name="T25" fmla="*/ 39 h 370"/>
                <a:gd name="T26" fmla="*/ 16 w 196"/>
                <a:gd name="T27" fmla="*/ 41 h 370"/>
                <a:gd name="T28" fmla="*/ 14 w 196"/>
                <a:gd name="T29" fmla="*/ 41 h 370"/>
                <a:gd name="T30" fmla="*/ 11 w 196"/>
                <a:gd name="T31" fmla="*/ 42 h 370"/>
                <a:gd name="T32" fmla="*/ 9 w 196"/>
                <a:gd name="T33" fmla="*/ 41 h 370"/>
                <a:gd name="T34" fmla="*/ 6 w 196"/>
                <a:gd name="T35" fmla="*/ 41 h 370"/>
                <a:gd name="T36" fmla="*/ 4 w 196"/>
                <a:gd name="T37" fmla="*/ 39 h 370"/>
                <a:gd name="T38" fmla="*/ 2 w 196"/>
                <a:gd name="T39" fmla="*/ 38 h 370"/>
                <a:gd name="T40" fmla="*/ 1 w 196"/>
                <a:gd name="T41" fmla="*/ 36 h 370"/>
                <a:gd name="T42" fmla="*/ 0 w 196"/>
                <a:gd name="T43" fmla="*/ 33 h 370"/>
                <a:gd name="T44" fmla="*/ 0 w 196"/>
                <a:gd name="T45" fmla="*/ 30 h 370"/>
                <a:gd name="T46" fmla="*/ 1 w 196"/>
                <a:gd name="T47" fmla="*/ 27 h 370"/>
                <a:gd name="T48" fmla="*/ 1 w 196"/>
                <a:gd name="T49" fmla="*/ 24 h 370"/>
                <a:gd name="T50" fmla="*/ 3 w 196"/>
                <a:gd name="T51" fmla="*/ 21 h 370"/>
                <a:gd name="T52" fmla="*/ 6 w 196"/>
                <a:gd name="T53" fmla="*/ 19 h 370"/>
                <a:gd name="T54" fmla="*/ 7 w 196"/>
                <a:gd name="T55" fmla="*/ 16 h 370"/>
                <a:gd name="T56" fmla="*/ 8 w 196"/>
                <a:gd name="T57" fmla="*/ 13 h 370"/>
                <a:gd name="T58" fmla="*/ 9 w 196"/>
                <a:gd name="T59" fmla="*/ 10 h 370"/>
                <a:gd name="T60" fmla="*/ 10 w 196"/>
                <a:gd name="T61" fmla="*/ 6 h 370"/>
                <a:gd name="T62" fmla="*/ 11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5184" name="Oval 10"/>
            <p:cNvSpPr>
              <a:spLocks noChangeArrowheads="1"/>
            </p:cNvSpPr>
            <p:nvPr/>
          </p:nvSpPr>
          <p:spPr bwMode="auto">
            <a:xfrm>
              <a:off x="666" y="1662"/>
              <a:ext cx="690" cy="117"/>
            </a:xfrm>
            <a:prstGeom prst="ellipse">
              <a:avLst/>
            </a:prstGeom>
            <a:solidFill>
              <a:schemeClr val="bg2"/>
            </a:solidFill>
            <a:ln w="9525">
              <a:noFill/>
              <a:round/>
              <a:headEnd/>
              <a:tailEnd/>
            </a:ln>
          </p:spPr>
          <p:txBody>
            <a:bodyPr/>
            <a:lstStyle/>
            <a:p>
              <a:endParaRPr lang="en-US"/>
            </a:p>
          </p:txBody>
        </p:sp>
        <p:sp>
          <p:nvSpPr>
            <p:cNvPr id="5185" name="Freeform 11"/>
            <p:cNvSpPr>
              <a:spLocks/>
            </p:cNvSpPr>
            <p:nvPr/>
          </p:nvSpPr>
          <p:spPr bwMode="auto">
            <a:xfrm>
              <a:off x="978" y="2639"/>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5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w="9525">
              <a:noFill/>
              <a:round/>
              <a:headEnd/>
              <a:tailEnd/>
            </a:ln>
          </p:spPr>
          <p:txBody>
            <a:bodyPr/>
            <a:lstStyle/>
            <a:p>
              <a:endParaRPr lang="cs-CZ"/>
            </a:p>
          </p:txBody>
        </p:sp>
        <p:sp>
          <p:nvSpPr>
            <p:cNvPr id="5186" name="Oval 12"/>
            <p:cNvSpPr>
              <a:spLocks noChangeArrowheads="1"/>
            </p:cNvSpPr>
            <p:nvPr/>
          </p:nvSpPr>
          <p:spPr bwMode="auto">
            <a:xfrm>
              <a:off x="796" y="1855"/>
              <a:ext cx="430" cy="75"/>
            </a:xfrm>
            <a:prstGeom prst="ellipse">
              <a:avLst/>
            </a:prstGeom>
            <a:solidFill>
              <a:srgbClr val="66FFFF"/>
            </a:solidFill>
            <a:ln w="9525">
              <a:noFill/>
              <a:round/>
              <a:headEnd/>
              <a:tailEnd/>
            </a:ln>
          </p:spPr>
          <p:txBody>
            <a:bodyPr/>
            <a:lstStyle/>
            <a:p>
              <a:endParaRPr lang="en-US"/>
            </a:p>
          </p:txBody>
        </p:sp>
        <p:sp>
          <p:nvSpPr>
            <p:cNvPr id="5187" name="Oval 13"/>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p>
              <a:endParaRPr lang="en-US"/>
            </a:p>
          </p:txBody>
        </p:sp>
      </p:grpSp>
      <p:grpSp>
        <p:nvGrpSpPr>
          <p:cNvPr id="3" name="Group 14"/>
          <p:cNvGrpSpPr>
            <a:grpSpLocks/>
          </p:cNvGrpSpPr>
          <p:nvPr/>
        </p:nvGrpSpPr>
        <p:grpSpPr bwMode="auto">
          <a:xfrm>
            <a:off x="4919663" y="4600575"/>
            <a:ext cx="822325" cy="962025"/>
            <a:chOff x="2803" y="2695"/>
            <a:chExt cx="518" cy="606"/>
          </a:xfrm>
        </p:grpSpPr>
        <p:graphicFrame>
          <p:nvGraphicFramePr>
            <p:cNvPr id="5127" name="Object 15"/>
            <p:cNvGraphicFramePr>
              <a:graphicFrameLocks noChangeAspect="1"/>
            </p:cNvGraphicFramePr>
            <p:nvPr/>
          </p:nvGraphicFramePr>
          <p:xfrm>
            <a:off x="2803" y="2695"/>
            <a:ext cx="518" cy="451"/>
          </p:xfrm>
          <a:graphic>
            <a:graphicData uri="http://schemas.openxmlformats.org/presentationml/2006/ole">
              <mc:AlternateContent xmlns:mc="http://schemas.openxmlformats.org/markup-compatibility/2006">
                <mc:Choice xmlns:v="urn:schemas-microsoft-com:vml" Requires="v">
                  <p:oleObj name="Clip" r:id="rId4" imgW="9134280" imgH="6848280" progId="">
                    <p:embed/>
                  </p:oleObj>
                </mc:Choice>
                <mc:Fallback>
                  <p:oleObj name="Clip" r:id="rId4" imgW="9134280" imgH="6848280" progId="">
                    <p:embed/>
                    <p:pic>
                      <p:nvPicPr>
                        <p:cNvPr id="5127" name="Object 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03" y="2695"/>
                          <a:ext cx="518" cy="4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4" name="Group 16"/>
            <p:cNvGrpSpPr>
              <a:grpSpLocks/>
            </p:cNvGrpSpPr>
            <p:nvPr/>
          </p:nvGrpSpPr>
          <p:grpSpPr bwMode="auto">
            <a:xfrm>
              <a:off x="3197" y="3099"/>
              <a:ext cx="47" cy="202"/>
              <a:chOff x="4076" y="3462"/>
              <a:chExt cx="66" cy="255"/>
            </a:xfrm>
          </p:grpSpPr>
          <p:sp>
            <p:nvSpPr>
              <p:cNvPr id="5177" name="Freeform 17"/>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5178" name="Freeform 18"/>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grpSp>
      <p:sp>
        <p:nvSpPr>
          <p:cNvPr id="101395" name="Text Box 19"/>
          <p:cNvSpPr txBox="1">
            <a:spLocks noChangeArrowheads="1"/>
          </p:cNvSpPr>
          <p:nvPr/>
        </p:nvSpPr>
        <p:spPr bwMode="auto">
          <a:xfrm>
            <a:off x="2409258" y="711629"/>
            <a:ext cx="1061509" cy="830997"/>
          </a:xfrm>
          <a:prstGeom prst="rect">
            <a:avLst/>
          </a:prstGeom>
          <a:noFill/>
          <a:ln w="12700">
            <a:noFill/>
            <a:miter lim="800000"/>
            <a:headEnd/>
            <a:tailEnd/>
          </a:ln>
        </p:spPr>
        <p:txBody>
          <a:bodyPr wrap="none" anchor="ctr">
            <a:spAutoFit/>
          </a:bodyPr>
          <a:lstStyle/>
          <a:p>
            <a:pPr algn="ctr" eaLnBrk="0" hangingPunct="0"/>
            <a:r>
              <a:rPr lang="cs-CZ" sz="2400" dirty="0" err="1"/>
              <a:t>Liquids</a:t>
            </a:r>
            <a:endParaRPr lang="cs-CZ" sz="2400" dirty="0"/>
          </a:p>
          <a:p>
            <a:pPr algn="ctr" eaLnBrk="0" hangingPunct="0"/>
            <a:r>
              <a:rPr lang="cs-CZ" sz="2400" dirty="0">
                <a:latin typeface="Times New Roman" pitchFamily="18" charset="0"/>
              </a:rPr>
              <a:t>1 l</a:t>
            </a:r>
          </a:p>
        </p:txBody>
      </p:sp>
      <p:sp>
        <p:nvSpPr>
          <p:cNvPr id="101396" name="Text Box 20"/>
          <p:cNvSpPr txBox="1">
            <a:spLocks noChangeArrowheads="1"/>
          </p:cNvSpPr>
          <p:nvPr/>
        </p:nvSpPr>
        <p:spPr bwMode="auto">
          <a:xfrm>
            <a:off x="4206820" y="675115"/>
            <a:ext cx="807209" cy="830997"/>
          </a:xfrm>
          <a:prstGeom prst="rect">
            <a:avLst/>
          </a:prstGeom>
          <a:noFill/>
          <a:ln w="12700">
            <a:noFill/>
            <a:miter lim="800000"/>
            <a:headEnd/>
            <a:tailEnd/>
          </a:ln>
        </p:spPr>
        <p:txBody>
          <a:bodyPr wrap="none" anchor="ctr">
            <a:spAutoFit/>
          </a:bodyPr>
          <a:lstStyle/>
          <a:p>
            <a:pPr algn="ctr" eaLnBrk="0" hangingPunct="0"/>
            <a:r>
              <a:rPr lang="cs-CZ" sz="2400" dirty="0" err="1"/>
              <a:t>Food</a:t>
            </a:r>
            <a:endParaRPr lang="cs-CZ" sz="2400" dirty="0">
              <a:latin typeface="Times New Roman" pitchFamily="18" charset="0"/>
            </a:endParaRPr>
          </a:p>
          <a:p>
            <a:pPr algn="ctr" eaLnBrk="0" hangingPunct="0"/>
            <a:r>
              <a:rPr lang="cs-CZ" sz="2400" dirty="0">
                <a:latin typeface="Times New Roman" pitchFamily="18" charset="0"/>
              </a:rPr>
              <a:t>1 l</a:t>
            </a:r>
          </a:p>
        </p:txBody>
      </p:sp>
      <p:grpSp>
        <p:nvGrpSpPr>
          <p:cNvPr id="5" name="Group 21"/>
          <p:cNvGrpSpPr>
            <a:grpSpLocks/>
          </p:cNvGrpSpPr>
          <p:nvPr/>
        </p:nvGrpSpPr>
        <p:grpSpPr bwMode="auto">
          <a:xfrm>
            <a:off x="4365625" y="1679575"/>
            <a:ext cx="879475" cy="1404938"/>
            <a:chOff x="628" y="1648"/>
            <a:chExt cx="766" cy="1115"/>
          </a:xfrm>
        </p:grpSpPr>
        <p:sp>
          <p:nvSpPr>
            <p:cNvPr id="5167" name="Freeform 22"/>
            <p:cNvSpPr>
              <a:spLocks/>
            </p:cNvSpPr>
            <p:nvPr/>
          </p:nvSpPr>
          <p:spPr bwMode="auto">
            <a:xfrm>
              <a:off x="635" y="1733"/>
              <a:ext cx="752" cy="765"/>
            </a:xfrm>
            <a:custGeom>
              <a:avLst/>
              <a:gdLst>
                <a:gd name="T0" fmla="*/ 0 w 2256"/>
                <a:gd name="T1" fmla="*/ 0 h 2295"/>
                <a:gd name="T2" fmla="*/ 104 w 2256"/>
                <a:gd name="T3" fmla="*/ 131 h 2295"/>
                <a:gd name="T4" fmla="*/ 109 w 2256"/>
                <a:gd name="T5" fmla="*/ 242 h 2295"/>
                <a:gd name="T6" fmla="*/ 109 w 2256"/>
                <a:gd name="T7" fmla="*/ 245 h 2295"/>
                <a:gd name="T8" fmla="*/ 110 w 2256"/>
                <a:gd name="T9" fmla="*/ 247 h 2295"/>
                <a:gd name="T10" fmla="*/ 111 w 2256"/>
                <a:gd name="T11" fmla="*/ 248 h 2295"/>
                <a:gd name="T12" fmla="*/ 112 w 2256"/>
                <a:gd name="T13" fmla="*/ 250 h 2295"/>
                <a:gd name="T14" fmla="*/ 114 w 2256"/>
                <a:gd name="T15" fmla="*/ 251 h 2295"/>
                <a:gd name="T16" fmla="*/ 115 w 2256"/>
                <a:gd name="T17" fmla="*/ 252 h 2295"/>
                <a:gd name="T18" fmla="*/ 118 w 2256"/>
                <a:gd name="T19" fmla="*/ 253 h 2295"/>
                <a:gd name="T20" fmla="*/ 120 w 2256"/>
                <a:gd name="T21" fmla="*/ 254 h 2295"/>
                <a:gd name="T22" fmla="*/ 123 w 2256"/>
                <a:gd name="T23" fmla="*/ 255 h 2295"/>
                <a:gd name="T24" fmla="*/ 125 w 2256"/>
                <a:gd name="T25" fmla="*/ 255 h 2295"/>
                <a:gd name="T26" fmla="*/ 127 w 2256"/>
                <a:gd name="T27" fmla="*/ 255 h 2295"/>
                <a:gd name="T28" fmla="*/ 129 w 2256"/>
                <a:gd name="T29" fmla="*/ 255 h 2295"/>
                <a:gd name="T30" fmla="*/ 131 w 2256"/>
                <a:gd name="T31" fmla="*/ 254 h 2295"/>
                <a:gd name="T32" fmla="*/ 134 w 2256"/>
                <a:gd name="T33" fmla="*/ 253 h 2295"/>
                <a:gd name="T34" fmla="*/ 136 w 2256"/>
                <a:gd name="T35" fmla="*/ 252 h 2295"/>
                <a:gd name="T36" fmla="*/ 137 w 2256"/>
                <a:gd name="T37" fmla="*/ 251 h 2295"/>
                <a:gd name="T38" fmla="*/ 139 w 2256"/>
                <a:gd name="T39" fmla="*/ 249 h 2295"/>
                <a:gd name="T40" fmla="*/ 140 w 2256"/>
                <a:gd name="T41" fmla="*/ 247 h 2295"/>
                <a:gd name="T42" fmla="*/ 141 w 2256"/>
                <a:gd name="T43" fmla="*/ 245 h 2295"/>
                <a:gd name="T44" fmla="*/ 142 w 2256"/>
                <a:gd name="T45" fmla="*/ 242 h 2295"/>
                <a:gd name="T46" fmla="*/ 148 w 2256"/>
                <a:gd name="T47" fmla="*/ 129 h 2295"/>
                <a:gd name="T48" fmla="*/ 251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w="9525">
              <a:noFill/>
              <a:round/>
              <a:headEnd/>
              <a:tailEnd/>
            </a:ln>
          </p:spPr>
          <p:txBody>
            <a:bodyPr/>
            <a:lstStyle/>
            <a:p>
              <a:endParaRPr lang="cs-CZ"/>
            </a:p>
          </p:txBody>
        </p:sp>
        <p:sp>
          <p:nvSpPr>
            <p:cNvPr id="5168" name="Oval 23"/>
            <p:cNvSpPr>
              <a:spLocks noChangeArrowheads="1"/>
            </p:cNvSpPr>
            <p:nvPr/>
          </p:nvSpPr>
          <p:spPr bwMode="auto">
            <a:xfrm>
              <a:off x="628" y="1648"/>
              <a:ext cx="766" cy="145"/>
            </a:xfrm>
            <a:prstGeom prst="ellipse">
              <a:avLst/>
            </a:prstGeom>
            <a:solidFill>
              <a:srgbClr val="404040"/>
            </a:solidFill>
            <a:ln w="9525">
              <a:noFill/>
              <a:round/>
              <a:headEnd/>
              <a:tailEnd/>
            </a:ln>
          </p:spPr>
          <p:txBody>
            <a:bodyPr/>
            <a:lstStyle/>
            <a:p>
              <a:endParaRPr lang="en-US"/>
            </a:p>
          </p:txBody>
        </p:sp>
        <p:sp>
          <p:nvSpPr>
            <p:cNvPr id="5169" name="Freeform 24"/>
            <p:cNvSpPr>
              <a:spLocks/>
            </p:cNvSpPr>
            <p:nvPr/>
          </p:nvSpPr>
          <p:spPr bwMode="auto">
            <a:xfrm>
              <a:off x="688" y="1755"/>
              <a:ext cx="652" cy="720"/>
            </a:xfrm>
            <a:custGeom>
              <a:avLst/>
              <a:gdLst>
                <a:gd name="T0" fmla="*/ 0 w 1956"/>
                <a:gd name="T1" fmla="*/ 2 h 2159"/>
                <a:gd name="T2" fmla="*/ 95 w 1956"/>
                <a:gd name="T3" fmla="*/ 118 h 2159"/>
                <a:gd name="T4" fmla="*/ 98 w 1956"/>
                <a:gd name="T5" fmla="*/ 232 h 2159"/>
                <a:gd name="T6" fmla="*/ 99 w 1956"/>
                <a:gd name="T7" fmla="*/ 234 h 2159"/>
                <a:gd name="T8" fmla="*/ 100 w 1956"/>
                <a:gd name="T9" fmla="*/ 236 h 2159"/>
                <a:gd name="T10" fmla="*/ 101 w 1956"/>
                <a:gd name="T11" fmla="*/ 238 h 2159"/>
                <a:gd name="T12" fmla="*/ 102 w 1956"/>
                <a:gd name="T13" fmla="*/ 239 h 2159"/>
                <a:gd name="T14" fmla="*/ 104 w 1956"/>
                <a:gd name="T15" fmla="*/ 240 h 2159"/>
                <a:gd name="T16" fmla="*/ 107 w 1956"/>
                <a:gd name="T17" fmla="*/ 240 h 2159"/>
                <a:gd name="T18" fmla="*/ 109 w 1956"/>
                <a:gd name="T19" fmla="*/ 240 h 2159"/>
                <a:gd name="T20" fmla="*/ 112 w 1956"/>
                <a:gd name="T21" fmla="*/ 239 h 2159"/>
                <a:gd name="T22" fmla="*/ 114 w 1956"/>
                <a:gd name="T23" fmla="*/ 238 h 2159"/>
                <a:gd name="T24" fmla="*/ 116 w 1956"/>
                <a:gd name="T25" fmla="*/ 236 h 2159"/>
                <a:gd name="T26" fmla="*/ 116 w 1956"/>
                <a:gd name="T27" fmla="*/ 234 h 2159"/>
                <a:gd name="T28" fmla="*/ 117 w 1956"/>
                <a:gd name="T29" fmla="*/ 232 h 2159"/>
                <a:gd name="T30" fmla="*/ 122 w 1956"/>
                <a:gd name="T31" fmla="*/ 116 h 2159"/>
                <a:gd name="T32" fmla="*/ 217 w 1956"/>
                <a:gd name="T33" fmla="*/ 0 h 2159"/>
                <a:gd name="T34" fmla="*/ 199 w 1956"/>
                <a:gd name="T35" fmla="*/ 5 h 2159"/>
                <a:gd name="T36" fmla="*/ 170 w 1956"/>
                <a:gd name="T37" fmla="*/ 9 h 2159"/>
                <a:gd name="T38" fmla="*/ 139 w 1956"/>
                <a:gd name="T39" fmla="*/ 11 h 2159"/>
                <a:gd name="T40" fmla="*/ 107 w 1956"/>
                <a:gd name="T41" fmla="*/ 12 h 2159"/>
                <a:gd name="T42" fmla="*/ 74 w 1956"/>
                <a:gd name="T43" fmla="*/ 11 h 2159"/>
                <a:gd name="T44" fmla="*/ 44 w 1956"/>
                <a:gd name="T45" fmla="*/ 9 h 2159"/>
                <a:gd name="T46" fmla="*/ 20 w 1956"/>
                <a:gd name="T47" fmla="*/ 6 h 2159"/>
                <a:gd name="T48" fmla="*/ 0 w 1956"/>
                <a:gd name="T49" fmla="*/ 2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w="9525">
              <a:noFill/>
              <a:round/>
              <a:headEnd/>
              <a:tailEnd/>
            </a:ln>
          </p:spPr>
          <p:txBody>
            <a:bodyPr/>
            <a:lstStyle/>
            <a:p>
              <a:endParaRPr lang="cs-CZ"/>
            </a:p>
          </p:txBody>
        </p:sp>
        <p:sp>
          <p:nvSpPr>
            <p:cNvPr id="5170" name="Freeform 25"/>
            <p:cNvSpPr>
              <a:spLocks/>
            </p:cNvSpPr>
            <p:nvPr/>
          </p:nvSpPr>
          <p:spPr bwMode="auto">
            <a:xfrm>
              <a:off x="800" y="1901"/>
              <a:ext cx="421" cy="576"/>
            </a:xfrm>
            <a:custGeom>
              <a:avLst/>
              <a:gdLst>
                <a:gd name="T0" fmla="*/ 0 w 1264"/>
                <a:gd name="T1" fmla="*/ 0 h 1728"/>
                <a:gd name="T2" fmla="*/ 58 w 1264"/>
                <a:gd name="T3" fmla="*/ 69 h 1728"/>
                <a:gd name="T4" fmla="*/ 59 w 1264"/>
                <a:gd name="T5" fmla="*/ 184 h 1728"/>
                <a:gd name="T6" fmla="*/ 60 w 1264"/>
                <a:gd name="T7" fmla="*/ 186 h 1728"/>
                <a:gd name="T8" fmla="*/ 61 w 1264"/>
                <a:gd name="T9" fmla="*/ 188 h 1728"/>
                <a:gd name="T10" fmla="*/ 63 w 1264"/>
                <a:gd name="T11" fmla="*/ 189 h 1728"/>
                <a:gd name="T12" fmla="*/ 64 w 1264"/>
                <a:gd name="T13" fmla="*/ 191 h 1728"/>
                <a:gd name="T14" fmla="*/ 68 w 1264"/>
                <a:gd name="T15" fmla="*/ 191 h 1728"/>
                <a:gd name="T16" fmla="*/ 70 w 1264"/>
                <a:gd name="T17" fmla="*/ 192 h 1728"/>
                <a:gd name="T18" fmla="*/ 72 w 1264"/>
                <a:gd name="T19" fmla="*/ 192 h 1728"/>
                <a:gd name="T20" fmla="*/ 75 w 1264"/>
                <a:gd name="T21" fmla="*/ 191 h 1728"/>
                <a:gd name="T22" fmla="*/ 77 w 1264"/>
                <a:gd name="T23" fmla="*/ 190 h 1728"/>
                <a:gd name="T24" fmla="*/ 79 w 1264"/>
                <a:gd name="T25" fmla="*/ 188 h 1728"/>
                <a:gd name="T26" fmla="*/ 80 w 1264"/>
                <a:gd name="T27" fmla="*/ 185 h 1728"/>
                <a:gd name="T28" fmla="*/ 81 w 1264"/>
                <a:gd name="T29" fmla="*/ 184 h 1728"/>
                <a:gd name="T30" fmla="*/ 84 w 1264"/>
                <a:gd name="T31" fmla="*/ 67 h 1728"/>
                <a:gd name="T32" fmla="*/ 14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w="9525">
              <a:noFill/>
              <a:round/>
              <a:headEnd/>
              <a:tailEnd/>
            </a:ln>
          </p:spPr>
          <p:txBody>
            <a:bodyPr/>
            <a:lstStyle/>
            <a:p>
              <a:endParaRPr lang="cs-CZ"/>
            </a:p>
          </p:txBody>
        </p:sp>
        <p:sp>
          <p:nvSpPr>
            <p:cNvPr id="5171" name="Freeform 26"/>
            <p:cNvSpPr>
              <a:spLocks/>
            </p:cNvSpPr>
            <p:nvPr/>
          </p:nvSpPr>
          <p:spPr bwMode="auto">
            <a:xfrm>
              <a:off x="978" y="2508"/>
              <a:ext cx="66" cy="124"/>
            </a:xfrm>
            <a:custGeom>
              <a:avLst/>
              <a:gdLst>
                <a:gd name="T0" fmla="*/ 11 w 196"/>
                <a:gd name="T1" fmla="*/ 0 h 370"/>
                <a:gd name="T2" fmla="*/ 12 w 196"/>
                <a:gd name="T3" fmla="*/ 6 h 370"/>
                <a:gd name="T4" fmla="*/ 12 w 196"/>
                <a:gd name="T5" fmla="*/ 10 h 370"/>
                <a:gd name="T6" fmla="*/ 14 w 196"/>
                <a:gd name="T7" fmla="*/ 14 h 370"/>
                <a:gd name="T8" fmla="*/ 15 w 196"/>
                <a:gd name="T9" fmla="*/ 16 h 370"/>
                <a:gd name="T10" fmla="*/ 17 w 196"/>
                <a:gd name="T11" fmla="*/ 19 h 370"/>
                <a:gd name="T12" fmla="*/ 19 w 196"/>
                <a:gd name="T13" fmla="*/ 22 h 370"/>
                <a:gd name="T14" fmla="*/ 21 w 196"/>
                <a:gd name="T15" fmla="*/ 25 h 370"/>
                <a:gd name="T16" fmla="*/ 22 w 196"/>
                <a:gd name="T17" fmla="*/ 27 h 370"/>
                <a:gd name="T18" fmla="*/ 22 w 196"/>
                <a:gd name="T19" fmla="*/ 31 h 370"/>
                <a:gd name="T20" fmla="*/ 22 w 196"/>
                <a:gd name="T21" fmla="*/ 35 h 370"/>
                <a:gd name="T22" fmla="*/ 20 w 196"/>
                <a:gd name="T23" fmla="*/ 37 h 370"/>
                <a:gd name="T24" fmla="*/ 19 w 196"/>
                <a:gd name="T25" fmla="*/ 39 h 370"/>
                <a:gd name="T26" fmla="*/ 16 w 196"/>
                <a:gd name="T27" fmla="*/ 41 h 370"/>
                <a:gd name="T28" fmla="*/ 14 w 196"/>
                <a:gd name="T29" fmla="*/ 41 h 370"/>
                <a:gd name="T30" fmla="*/ 11 w 196"/>
                <a:gd name="T31" fmla="*/ 42 h 370"/>
                <a:gd name="T32" fmla="*/ 9 w 196"/>
                <a:gd name="T33" fmla="*/ 41 h 370"/>
                <a:gd name="T34" fmla="*/ 6 w 196"/>
                <a:gd name="T35" fmla="*/ 41 h 370"/>
                <a:gd name="T36" fmla="*/ 4 w 196"/>
                <a:gd name="T37" fmla="*/ 39 h 370"/>
                <a:gd name="T38" fmla="*/ 2 w 196"/>
                <a:gd name="T39" fmla="*/ 38 h 370"/>
                <a:gd name="T40" fmla="*/ 1 w 196"/>
                <a:gd name="T41" fmla="*/ 36 h 370"/>
                <a:gd name="T42" fmla="*/ 0 w 196"/>
                <a:gd name="T43" fmla="*/ 33 h 370"/>
                <a:gd name="T44" fmla="*/ 0 w 196"/>
                <a:gd name="T45" fmla="*/ 30 h 370"/>
                <a:gd name="T46" fmla="*/ 1 w 196"/>
                <a:gd name="T47" fmla="*/ 27 h 370"/>
                <a:gd name="T48" fmla="*/ 1 w 196"/>
                <a:gd name="T49" fmla="*/ 24 h 370"/>
                <a:gd name="T50" fmla="*/ 3 w 196"/>
                <a:gd name="T51" fmla="*/ 21 h 370"/>
                <a:gd name="T52" fmla="*/ 6 w 196"/>
                <a:gd name="T53" fmla="*/ 19 h 370"/>
                <a:gd name="T54" fmla="*/ 7 w 196"/>
                <a:gd name="T55" fmla="*/ 16 h 370"/>
                <a:gd name="T56" fmla="*/ 8 w 196"/>
                <a:gd name="T57" fmla="*/ 13 h 370"/>
                <a:gd name="T58" fmla="*/ 9 w 196"/>
                <a:gd name="T59" fmla="*/ 10 h 370"/>
                <a:gd name="T60" fmla="*/ 10 w 196"/>
                <a:gd name="T61" fmla="*/ 6 h 370"/>
                <a:gd name="T62" fmla="*/ 11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5172" name="Oval 27"/>
            <p:cNvSpPr>
              <a:spLocks noChangeArrowheads="1"/>
            </p:cNvSpPr>
            <p:nvPr/>
          </p:nvSpPr>
          <p:spPr bwMode="auto">
            <a:xfrm>
              <a:off x="666" y="1662"/>
              <a:ext cx="690" cy="117"/>
            </a:xfrm>
            <a:prstGeom prst="ellipse">
              <a:avLst/>
            </a:prstGeom>
            <a:solidFill>
              <a:schemeClr val="bg2"/>
            </a:solidFill>
            <a:ln w="9525">
              <a:noFill/>
              <a:round/>
              <a:headEnd/>
              <a:tailEnd/>
            </a:ln>
          </p:spPr>
          <p:txBody>
            <a:bodyPr/>
            <a:lstStyle/>
            <a:p>
              <a:endParaRPr lang="en-US"/>
            </a:p>
          </p:txBody>
        </p:sp>
        <p:sp>
          <p:nvSpPr>
            <p:cNvPr id="5173" name="Freeform 28"/>
            <p:cNvSpPr>
              <a:spLocks/>
            </p:cNvSpPr>
            <p:nvPr/>
          </p:nvSpPr>
          <p:spPr bwMode="auto">
            <a:xfrm>
              <a:off x="978" y="2639"/>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5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w="9525">
              <a:noFill/>
              <a:round/>
              <a:headEnd/>
              <a:tailEnd/>
            </a:ln>
          </p:spPr>
          <p:txBody>
            <a:bodyPr/>
            <a:lstStyle/>
            <a:p>
              <a:endParaRPr lang="cs-CZ"/>
            </a:p>
          </p:txBody>
        </p:sp>
        <p:sp>
          <p:nvSpPr>
            <p:cNvPr id="5174" name="Oval 29"/>
            <p:cNvSpPr>
              <a:spLocks noChangeArrowheads="1"/>
            </p:cNvSpPr>
            <p:nvPr/>
          </p:nvSpPr>
          <p:spPr bwMode="auto">
            <a:xfrm>
              <a:off x="796" y="1855"/>
              <a:ext cx="430" cy="75"/>
            </a:xfrm>
            <a:prstGeom prst="ellipse">
              <a:avLst/>
            </a:prstGeom>
            <a:solidFill>
              <a:srgbClr val="66FFFF"/>
            </a:solidFill>
            <a:ln w="9525">
              <a:noFill/>
              <a:round/>
              <a:headEnd/>
              <a:tailEnd/>
            </a:ln>
          </p:spPr>
          <p:txBody>
            <a:bodyPr/>
            <a:lstStyle/>
            <a:p>
              <a:endParaRPr lang="en-US"/>
            </a:p>
          </p:txBody>
        </p:sp>
        <p:sp>
          <p:nvSpPr>
            <p:cNvPr id="5175" name="Oval 30"/>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p>
              <a:endParaRPr lang="en-US"/>
            </a:p>
          </p:txBody>
        </p:sp>
      </p:grpSp>
      <p:sp>
        <p:nvSpPr>
          <p:cNvPr id="101407" name="Text Box 31"/>
          <p:cNvSpPr txBox="1">
            <a:spLocks noChangeArrowheads="1"/>
          </p:cNvSpPr>
          <p:nvPr/>
        </p:nvSpPr>
        <p:spPr bwMode="auto">
          <a:xfrm>
            <a:off x="834810" y="876727"/>
            <a:ext cx="1653017" cy="830997"/>
          </a:xfrm>
          <a:prstGeom prst="rect">
            <a:avLst/>
          </a:prstGeom>
          <a:noFill/>
          <a:ln w="12700">
            <a:noFill/>
            <a:miter lim="800000"/>
            <a:headEnd/>
            <a:tailEnd/>
          </a:ln>
        </p:spPr>
        <p:txBody>
          <a:bodyPr wrap="none" anchor="ctr">
            <a:spAutoFit/>
          </a:bodyPr>
          <a:lstStyle/>
          <a:p>
            <a:pPr algn="ctr" eaLnBrk="0" hangingPunct="0"/>
            <a:r>
              <a:rPr lang="cs-CZ" sz="2400" dirty="0" err="1">
                <a:latin typeface="Times New Roman" pitchFamily="18" charset="0"/>
              </a:rPr>
              <a:t>Metabolism</a:t>
            </a:r>
            <a:endParaRPr lang="cs-CZ" sz="2400" dirty="0">
              <a:latin typeface="Times New Roman" pitchFamily="18" charset="0"/>
            </a:endParaRPr>
          </a:p>
          <a:p>
            <a:pPr algn="ctr" eaLnBrk="0" hangingPunct="0"/>
            <a:r>
              <a:rPr lang="cs-CZ" sz="2400" dirty="0">
                <a:latin typeface="Times New Roman" pitchFamily="18" charset="0"/>
              </a:rPr>
              <a:t>0,5 l</a:t>
            </a:r>
          </a:p>
        </p:txBody>
      </p:sp>
      <p:grpSp>
        <p:nvGrpSpPr>
          <p:cNvPr id="6" name="Group 32"/>
          <p:cNvGrpSpPr>
            <a:grpSpLocks/>
          </p:cNvGrpSpPr>
          <p:nvPr/>
        </p:nvGrpSpPr>
        <p:grpSpPr bwMode="auto">
          <a:xfrm>
            <a:off x="3641725" y="4721225"/>
            <a:ext cx="822325" cy="1012825"/>
            <a:chOff x="2096" y="3200"/>
            <a:chExt cx="518" cy="638"/>
          </a:xfrm>
        </p:grpSpPr>
        <p:graphicFrame>
          <p:nvGraphicFramePr>
            <p:cNvPr id="5126" name="Object 33"/>
            <p:cNvGraphicFramePr>
              <a:graphicFrameLocks noChangeAspect="1"/>
            </p:cNvGraphicFramePr>
            <p:nvPr/>
          </p:nvGraphicFramePr>
          <p:xfrm>
            <a:off x="2096" y="3200"/>
            <a:ext cx="518" cy="451"/>
          </p:xfrm>
          <a:graphic>
            <a:graphicData uri="http://schemas.openxmlformats.org/presentationml/2006/ole">
              <mc:AlternateContent xmlns:mc="http://schemas.openxmlformats.org/markup-compatibility/2006">
                <mc:Choice xmlns:v="urn:schemas-microsoft-com:vml" Requires="v">
                  <p:oleObj name="Clip" r:id="rId6" imgW="9134280" imgH="6848280" progId="">
                    <p:embed/>
                  </p:oleObj>
                </mc:Choice>
                <mc:Fallback>
                  <p:oleObj name="Clip" r:id="rId6" imgW="9134280" imgH="6848280" progId="">
                    <p:embed/>
                    <p:pic>
                      <p:nvPicPr>
                        <p:cNvPr id="5126" name="Object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96" y="3200"/>
                          <a:ext cx="518" cy="4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7" name="Group 34"/>
            <p:cNvGrpSpPr>
              <a:grpSpLocks/>
            </p:cNvGrpSpPr>
            <p:nvPr/>
          </p:nvGrpSpPr>
          <p:grpSpPr bwMode="auto">
            <a:xfrm>
              <a:off x="2500" y="3636"/>
              <a:ext cx="47" cy="202"/>
              <a:chOff x="4076" y="3462"/>
              <a:chExt cx="66" cy="255"/>
            </a:xfrm>
          </p:grpSpPr>
          <p:sp>
            <p:nvSpPr>
              <p:cNvPr id="5165" name="Freeform 35"/>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5166" name="Freeform 36"/>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grpSp>
      <p:grpSp>
        <p:nvGrpSpPr>
          <p:cNvPr id="8" name="Group 37"/>
          <p:cNvGrpSpPr>
            <a:grpSpLocks/>
          </p:cNvGrpSpPr>
          <p:nvPr/>
        </p:nvGrpSpPr>
        <p:grpSpPr bwMode="auto">
          <a:xfrm>
            <a:off x="1239838" y="4525963"/>
            <a:ext cx="822325" cy="1022350"/>
            <a:chOff x="1064" y="3295"/>
            <a:chExt cx="518" cy="644"/>
          </a:xfrm>
        </p:grpSpPr>
        <p:graphicFrame>
          <p:nvGraphicFramePr>
            <p:cNvPr id="5125" name="Object 38"/>
            <p:cNvGraphicFramePr>
              <a:graphicFrameLocks noChangeAspect="1"/>
            </p:cNvGraphicFramePr>
            <p:nvPr/>
          </p:nvGraphicFramePr>
          <p:xfrm>
            <a:off x="1064" y="3295"/>
            <a:ext cx="518" cy="451"/>
          </p:xfrm>
          <a:graphic>
            <a:graphicData uri="http://schemas.openxmlformats.org/presentationml/2006/ole">
              <mc:AlternateContent xmlns:mc="http://schemas.openxmlformats.org/markup-compatibility/2006">
                <mc:Choice xmlns:v="urn:schemas-microsoft-com:vml" Requires="v">
                  <p:oleObj name="Clip" r:id="rId7" imgW="9134280" imgH="6848280" progId="">
                    <p:embed/>
                  </p:oleObj>
                </mc:Choice>
                <mc:Fallback>
                  <p:oleObj name="Clip" r:id="rId7" imgW="9134280" imgH="6848280" progId="">
                    <p:embed/>
                    <p:pic>
                      <p:nvPicPr>
                        <p:cNvPr id="5125" name="Object 3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4" y="3295"/>
                          <a:ext cx="518" cy="4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9" name="Group 39"/>
            <p:cNvGrpSpPr>
              <a:grpSpLocks/>
            </p:cNvGrpSpPr>
            <p:nvPr/>
          </p:nvGrpSpPr>
          <p:grpSpPr bwMode="auto">
            <a:xfrm>
              <a:off x="1468" y="3737"/>
              <a:ext cx="47" cy="202"/>
              <a:chOff x="4076" y="3462"/>
              <a:chExt cx="66" cy="255"/>
            </a:xfrm>
          </p:grpSpPr>
          <p:sp>
            <p:nvSpPr>
              <p:cNvPr id="5162" name="Freeform 40"/>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5163" name="Freeform 41"/>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grpSp>
      <p:grpSp>
        <p:nvGrpSpPr>
          <p:cNvPr id="10" name="Group 42"/>
          <p:cNvGrpSpPr>
            <a:grpSpLocks/>
          </p:cNvGrpSpPr>
          <p:nvPr/>
        </p:nvGrpSpPr>
        <p:grpSpPr bwMode="auto">
          <a:xfrm>
            <a:off x="2441575" y="4691063"/>
            <a:ext cx="822325" cy="1022350"/>
            <a:chOff x="1064" y="3295"/>
            <a:chExt cx="518" cy="644"/>
          </a:xfrm>
        </p:grpSpPr>
        <p:graphicFrame>
          <p:nvGraphicFramePr>
            <p:cNvPr id="5124" name="Object 43"/>
            <p:cNvGraphicFramePr>
              <a:graphicFrameLocks noChangeAspect="1"/>
            </p:cNvGraphicFramePr>
            <p:nvPr/>
          </p:nvGraphicFramePr>
          <p:xfrm>
            <a:off x="1064" y="3295"/>
            <a:ext cx="518" cy="451"/>
          </p:xfrm>
          <a:graphic>
            <a:graphicData uri="http://schemas.openxmlformats.org/presentationml/2006/ole">
              <mc:AlternateContent xmlns:mc="http://schemas.openxmlformats.org/markup-compatibility/2006">
                <mc:Choice xmlns:v="urn:schemas-microsoft-com:vml" Requires="v">
                  <p:oleObj name="Clip" r:id="rId8" imgW="9134280" imgH="6848280" progId="">
                    <p:embed/>
                  </p:oleObj>
                </mc:Choice>
                <mc:Fallback>
                  <p:oleObj name="Clip" r:id="rId8" imgW="9134280" imgH="6848280" progId="">
                    <p:embed/>
                    <p:pic>
                      <p:nvPicPr>
                        <p:cNvPr id="5124" name="Object 4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4" y="3295"/>
                          <a:ext cx="518" cy="4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11" name="Group 44"/>
            <p:cNvGrpSpPr>
              <a:grpSpLocks/>
            </p:cNvGrpSpPr>
            <p:nvPr/>
          </p:nvGrpSpPr>
          <p:grpSpPr bwMode="auto">
            <a:xfrm>
              <a:off x="1468" y="3737"/>
              <a:ext cx="47" cy="202"/>
              <a:chOff x="4076" y="3462"/>
              <a:chExt cx="66" cy="255"/>
            </a:xfrm>
          </p:grpSpPr>
          <p:sp>
            <p:nvSpPr>
              <p:cNvPr id="5159" name="Freeform 45"/>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5160" name="Freeform 46"/>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grpSp>
      <p:grpSp>
        <p:nvGrpSpPr>
          <p:cNvPr id="12" name="Group 47"/>
          <p:cNvGrpSpPr>
            <a:grpSpLocks/>
          </p:cNvGrpSpPr>
          <p:nvPr/>
        </p:nvGrpSpPr>
        <p:grpSpPr bwMode="auto">
          <a:xfrm>
            <a:off x="1306513" y="1709738"/>
            <a:ext cx="879475" cy="1404937"/>
            <a:chOff x="628" y="1648"/>
            <a:chExt cx="766" cy="1115"/>
          </a:xfrm>
        </p:grpSpPr>
        <p:sp>
          <p:nvSpPr>
            <p:cNvPr id="5149" name="Freeform 48"/>
            <p:cNvSpPr>
              <a:spLocks/>
            </p:cNvSpPr>
            <p:nvPr/>
          </p:nvSpPr>
          <p:spPr bwMode="auto">
            <a:xfrm>
              <a:off x="635" y="1733"/>
              <a:ext cx="752" cy="765"/>
            </a:xfrm>
            <a:custGeom>
              <a:avLst/>
              <a:gdLst>
                <a:gd name="T0" fmla="*/ 0 w 2256"/>
                <a:gd name="T1" fmla="*/ 0 h 2295"/>
                <a:gd name="T2" fmla="*/ 104 w 2256"/>
                <a:gd name="T3" fmla="*/ 131 h 2295"/>
                <a:gd name="T4" fmla="*/ 109 w 2256"/>
                <a:gd name="T5" fmla="*/ 242 h 2295"/>
                <a:gd name="T6" fmla="*/ 109 w 2256"/>
                <a:gd name="T7" fmla="*/ 245 h 2295"/>
                <a:gd name="T8" fmla="*/ 110 w 2256"/>
                <a:gd name="T9" fmla="*/ 247 h 2295"/>
                <a:gd name="T10" fmla="*/ 111 w 2256"/>
                <a:gd name="T11" fmla="*/ 248 h 2295"/>
                <a:gd name="T12" fmla="*/ 112 w 2256"/>
                <a:gd name="T13" fmla="*/ 250 h 2295"/>
                <a:gd name="T14" fmla="*/ 114 w 2256"/>
                <a:gd name="T15" fmla="*/ 251 h 2295"/>
                <a:gd name="T16" fmla="*/ 115 w 2256"/>
                <a:gd name="T17" fmla="*/ 252 h 2295"/>
                <a:gd name="T18" fmla="*/ 118 w 2256"/>
                <a:gd name="T19" fmla="*/ 253 h 2295"/>
                <a:gd name="T20" fmla="*/ 120 w 2256"/>
                <a:gd name="T21" fmla="*/ 254 h 2295"/>
                <a:gd name="T22" fmla="*/ 123 w 2256"/>
                <a:gd name="T23" fmla="*/ 255 h 2295"/>
                <a:gd name="T24" fmla="*/ 125 w 2256"/>
                <a:gd name="T25" fmla="*/ 255 h 2295"/>
                <a:gd name="T26" fmla="*/ 127 w 2256"/>
                <a:gd name="T27" fmla="*/ 255 h 2295"/>
                <a:gd name="T28" fmla="*/ 129 w 2256"/>
                <a:gd name="T29" fmla="*/ 255 h 2295"/>
                <a:gd name="T30" fmla="*/ 131 w 2256"/>
                <a:gd name="T31" fmla="*/ 254 h 2295"/>
                <a:gd name="T32" fmla="*/ 134 w 2256"/>
                <a:gd name="T33" fmla="*/ 253 h 2295"/>
                <a:gd name="T34" fmla="*/ 136 w 2256"/>
                <a:gd name="T35" fmla="*/ 252 h 2295"/>
                <a:gd name="T36" fmla="*/ 137 w 2256"/>
                <a:gd name="T37" fmla="*/ 251 h 2295"/>
                <a:gd name="T38" fmla="*/ 139 w 2256"/>
                <a:gd name="T39" fmla="*/ 249 h 2295"/>
                <a:gd name="T40" fmla="*/ 140 w 2256"/>
                <a:gd name="T41" fmla="*/ 247 h 2295"/>
                <a:gd name="T42" fmla="*/ 141 w 2256"/>
                <a:gd name="T43" fmla="*/ 245 h 2295"/>
                <a:gd name="T44" fmla="*/ 142 w 2256"/>
                <a:gd name="T45" fmla="*/ 242 h 2295"/>
                <a:gd name="T46" fmla="*/ 148 w 2256"/>
                <a:gd name="T47" fmla="*/ 129 h 2295"/>
                <a:gd name="T48" fmla="*/ 251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w="9525">
              <a:noFill/>
              <a:round/>
              <a:headEnd/>
              <a:tailEnd/>
            </a:ln>
          </p:spPr>
          <p:txBody>
            <a:bodyPr/>
            <a:lstStyle/>
            <a:p>
              <a:endParaRPr lang="cs-CZ"/>
            </a:p>
          </p:txBody>
        </p:sp>
        <p:sp>
          <p:nvSpPr>
            <p:cNvPr id="5150" name="Oval 49"/>
            <p:cNvSpPr>
              <a:spLocks noChangeArrowheads="1"/>
            </p:cNvSpPr>
            <p:nvPr/>
          </p:nvSpPr>
          <p:spPr bwMode="auto">
            <a:xfrm>
              <a:off x="628" y="1648"/>
              <a:ext cx="766" cy="145"/>
            </a:xfrm>
            <a:prstGeom prst="ellipse">
              <a:avLst/>
            </a:prstGeom>
            <a:solidFill>
              <a:srgbClr val="404040"/>
            </a:solidFill>
            <a:ln w="9525">
              <a:noFill/>
              <a:round/>
              <a:headEnd/>
              <a:tailEnd/>
            </a:ln>
          </p:spPr>
          <p:txBody>
            <a:bodyPr/>
            <a:lstStyle/>
            <a:p>
              <a:endParaRPr lang="en-US"/>
            </a:p>
          </p:txBody>
        </p:sp>
        <p:sp>
          <p:nvSpPr>
            <p:cNvPr id="5151" name="Freeform 50"/>
            <p:cNvSpPr>
              <a:spLocks/>
            </p:cNvSpPr>
            <p:nvPr/>
          </p:nvSpPr>
          <p:spPr bwMode="auto">
            <a:xfrm>
              <a:off x="688" y="1755"/>
              <a:ext cx="652" cy="720"/>
            </a:xfrm>
            <a:custGeom>
              <a:avLst/>
              <a:gdLst>
                <a:gd name="T0" fmla="*/ 0 w 1956"/>
                <a:gd name="T1" fmla="*/ 2 h 2159"/>
                <a:gd name="T2" fmla="*/ 95 w 1956"/>
                <a:gd name="T3" fmla="*/ 118 h 2159"/>
                <a:gd name="T4" fmla="*/ 98 w 1956"/>
                <a:gd name="T5" fmla="*/ 232 h 2159"/>
                <a:gd name="T6" fmla="*/ 99 w 1956"/>
                <a:gd name="T7" fmla="*/ 234 h 2159"/>
                <a:gd name="T8" fmla="*/ 100 w 1956"/>
                <a:gd name="T9" fmla="*/ 236 h 2159"/>
                <a:gd name="T10" fmla="*/ 101 w 1956"/>
                <a:gd name="T11" fmla="*/ 238 h 2159"/>
                <a:gd name="T12" fmla="*/ 102 w 1956"/>
                <a:gd name="T13" fmla="*/ 239 h 2159"/>
                <a:gd name="T14" fmla="*/ 104 w 1956"/>
                <a:gd name="T15" fmla="*/ 240 h 2159"/>
                <a:gd name="T16" fmla="*/ 107 w 1956"/>
                <a:gd name="T17" fmla="*/ 240 h 2159"/>
                <a:gd name="T18" fmla="*/ 109 w 1956"/>
                <a:gd name="T19" fmla="*/ 240 h 2159"/>
                <a:gd name="T20" fmla="*/ 112 w 1956"/>
                <a:gd name="T21" fmla="*/ 239 h 2159"/>
                <a:gd name="T22" fmla="*/ 114 w 1956"/>
                <a:gd name="T23" fmla="*/ 238 h 2159"/>
                <a:gd name="T24" fmla="*/ 116 w 1956"/>
                <a:gd name="T25" fmla="*/ 236 h 2159"/>
                <a:gd name="T26" fmla="*/ 116 w 1956"/>
                <a:gd name="T27" fmla="*/ 234 h 2159"/>
                <a:gd name="T28" fmla="*/ 117 w 1956"/>
                <a:gd name="T29" fmla="*/ 232 h 2159"/>
                <a:gd name="T30" fmla="*/ 122 w 1956"/>
                <a:gd name="T31" fmla="*/ 116 h 2159"/>
                <a:gd name="T32" fmla="*/ 217 w 1956"/>
                <a:gd name="T33" fmla="*/ 0 h 2159"/>
                <a:gd name="T34" fmla="*/ 199 w 1956"/>
                <a:gd name="T35" fmla="*/ 5 h 2159"/>
                <a:gd name="T36" fmla="*/ 170 w 1956"/>
                <a:gd name="T37" fmla="*/ 9 h 2159"/>
                <a:gd name="T38" fmla="*/ 139 w 1956"/>
                <a:gd name="T39" fmla="*/ 11 h 2159"/>
                <a:gd name="T40" fmla="*/ 107 w 1956"/>
                <a:gd name="T41" fmla="*/ 12 h 2159"/>
                <a:gd name="T42" fmla="*/ 74 w 1956"/>
                <a:gd name="T43" fmla="*/ 11 h 2159"/>
                <a:gd name="T44" fmla="*/ 44 w 1956"/>
                <a:gd name="T45" fmla="*/ 9 h 2159"/>
                <a:gd name="T46" fmla="*/ 20 w 1956"/>
                <a:gd name="T47" fmla="*/ 6 h 2159"/>
                <a:gd name="T48" fmla="*/ 0 w 1956"/>
                <a:gd name="T49" fmla="*/ 2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w="9525">
              <a:noFill/>
              <a:round/>
              <a:headEnd/>
              <a:tailEnd/>
            </a:ln>
          </p:spPr>
          <p:txBody>
            <a:bodyPr/>
            <a:lstStyle/>
            <a:p>
              <a:endParaRPr lang="cs-CZ"/>
            </a:p>
          </p:txBody>
        </p:sp>
        <p:sp>
          <p:nvSpPr>
            <p:cNvPr id="5152" name="Freeform 51"/>
            <p:cNvSpPr>
              <a:spLocks/>
            </p:cNvSpPr>
            <p:nvPr/>
          </p:nvSpPr>
          <p:spPr bwMode="auto">
            <a:xfrm>
              <a:off x="800" y="1901"/>
              <a:ext cx="421" cy="576"/>
            </a:xfrm>
            <a:custGeom>
              <a:avLst/>
              <a:gdLst>
                <a:gd name="T0" fmla="*/ 0 w 1264"/>
                <a:gd name="T1" fmla="*/ 0 h 1728"/>
                <a:gd name="T2" fmla="*/ 58 w 1264"/>
                <a:gd name="T3" fmla="*/ 69 h 1728"/>
                <a:gd name="T4" fmla="*/ 59 w 1264"/>
                <a:gd name="T5" fmla="*/ 184 h 1728"/>
                <a:gd name="T6" fmla="*/ 60 w 1264"/>
                <a:gd name="T7" fmla="*/ 186 h 1728"/>
                <a:gd name="T8" fmla="*/ 61 w 1264"/>
                <a:gd name="T9" fmla="*/ 188 h 1728"/>
                <a:gd name="T10" fmla="*/ 63 w 1264"/>
                <a:gd name="T11" fmla="*/ 189 h 1728"/>
                <a:gd name="T12" fmla="*/ 64 w 1264"/>
                <a:gd name="T13" fmla="*/ 191 h 1728"/>
                <a:gd name="T14" fmla="*/ 68 w 1264"/>
                <a:gd name="T15" fmla="*/ 191 h 1728"/>
                <a:gd name="T16" fmla="*/ 70 w 1264"/>
                <a:gd name="T17" fmla="*/ 192 h 1728"/>
                <a:gd name="T18" fmla="*/ 72 w 1264"/>
                <a:gd name="T19" fmla="*/ 192 h 1728"/>
                <a:gd name="T20" fmla="*/ 75 w 1264"/>
                <a:gd name="T21" fmla="*/ 191 h 1728"/>
                <a:gd name="T22" fmla="*/ 77 w 1264"/>
                <a:gd name="T23" fmla="*/ 190 h 1728"/>
                <a:gd name="T24" fmla="*/ 79 w 1264"/>
                <a:gd name="T25" fmla="*/ 188 h 1728"/>
                <a:gd name="T26" fmla="*/ 80 w 1264"/>
                <a:gd name="T27" fmla="*/ 185 h 1728"/>
                <a:gd name="T28" fmla="*/ 81 w 1264"/>
                <a:gd name="T29" fmla="*/ 184 h 1728"/>
                <a:gd name="T30" fmla="*/ 84 w 1264"/>
                <a:gd name="T31" fmla="*/ 67 h 1728"/>
                <a:gd name="T32" fmla="*/ 14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w="9525">
              <a:noFill/>
              <a:round/>
              <a:headEnd/>
              <a:tailEnd/>
            </a:ln>
          </p:spPr>
          <p:txBody>
            <a:bodyPr/>
            <a:lstStyle/>
            <a:p>
              <a:endParaRPr lang="cs-CZ"/>
            </a:p>
          </p:txBody>
        </p:sp>
        <p:sp>
          <p:nvSpPr>
            <p:cNvPr id="5153" name="Freeform 52"/>
            <p:cNvSpPr>
              <a:spLocks/>
            </p:cNvSpPr>
            <p:nvPr/>
          </p:nvSpPr>
          <p:spPr bwMode="auto">
            <a:xfrm>
              <a:off x="978" y="2508"/>
              <a:ext cx="66" cy="124"/>
            </a:xfrm>
            <a:custGeom>
              <a:avLst/>
              <a:gdLst>
                <a:gd name="T0" fmla="*/ 11 w 196"/>
                <a:gd name="T1" fmla="*/ 0 h 370"/>
                <a:gd name="T2" fmla="*/ 12 w 196"/>
                <a:gd name="T3" fmla="*/ 6 h 370"/>
                <a:gd name="T4" fmla="*/ 12 w 196"/>
                <a:gd name="T5" fmla="*/ 10 h 370"/>
                <a:gd name="T6" fmla="*/ 14 w 196"/>
                <a:gd name="T7" fmla="*/ 14 h 370"/>
                <a:gd name="T8" fmla="*/ 15 w 196"/>
                <a:gd name="T9" fmla="*/ 16 h 370"/>
                <a:gd name="T10" fmla="*/ 17 w 196"/>
                <a:gd name="T11" fmla="*/ 19 h 370"/>
                <a:gd name="T12" fmla="*/ 19 w 196"/>
                <a:gd name="T13" fmla="*/ 22 h 370"/>
                <a:gd name="T14" fmla="*/ 21 w 196"/>
                <a:gd name="T15" fmla="*/ 25 h 370"/>
                <a:gd name="T16" fmla="*/ 22 w 196"/>
                <a:gd name="T17" fmla="*/ 27 h 370"/>
                <a:gd name="T18" fmla="*/ 22 w 196"/>
                <a:gd name="T19" fmla="*/ 31 h 370"/>
                <a:gd name="T20" fmla="*/ 22 w 196"/>
                <a:gd name="T21" fmla="*/ 35 h 370"/>
                <a:gd name="T22" fmla="*/ 20 w 196"/>
                <a:gd name="T23" fmla="*/ 37 h 370"/>
                <a:gd name="T24" fmla="*/ 19 w 196"/>
                <a:gd name="T25" fmla="*/ 39 h 370"/>
                <a:gd name="T26" fmla="*/ 16 w 196"/>
                <a:gd name="T27" fmla="*/ 41 h 370"/>
                <a:gd name="T28" fmla="*/ 14 w 196"/>
                <a:gd name="T29" fmla="*/ 41 h 370"/>
                <a:gd name="T30" fmla="*/ 11 w 196"/>
                <a:gd name="T31" fmla="*/ 42 h 370"/>
                <a:gd name="T32" fmla="*/ 9 w 196"/>
                <a:gd name="T33" fmla="*/ 41 h 370"/>
                <a:gd name="T34" fmla="*/ 6 w 196"/>
                <a:gd name="T35" fmla="*/ 41 h 370"/>
                <a:gd name="T36" fmla="*/ 4 w 196"/>
                <a:gd name="T37" fmla="*/ 39 h 370"/>
                <a:gd name="T38" fmla="*/ 2 w 196"/>
                <a:gd name="T39" fmla="*/ 38 h 370"/>
                <a:gd name="T40" fmla="*/ 1 w 196"/>
                <a:gd name="T41" fmla="*/ 36 h 370"/>
                <a:gd name="T42" fmla="*/ 0 w 196"/>
                <a:gd name="T43" fmla="*/ 33 h 370"/>
                <a:gd name="T44" fmla="*/ 0 w 196"/>
                <a:gd name="T45" fmla="*/ 30 h 370"/>
                <a:gd name="T46" fmla="*/ 1 w 196"/>
                <a:gd name="T47" fmla="*/ 27 h 370"/>
                <a:gd name="T48" fmla="*/ 1 w 196"/>
                <a:gd name="T49" fmla="*/ 24 h 370"/>
                <a:gd name="T50" fmla="*/ 3 w 196"/>
                <a:gd name="T51" fmla="*/ 21 h 370"/>
                <a:gd name="T52" fmla="*/ 6 w 196"/>
                <a:gd name="T53" fmla="*/ 19 h 370"/>
                <a:gd name="T54" fmla="*/ 7 w 196"/>
                <a:gd name="T55" fmla="*/ 16 h 370"/>
                <a:gd name="T56" fmla="*/ 8 w 196"/>
                <a:gd name="T57" fmla="*/ 13 h 370"/>
                <a:gd name="T58" fmla="*/ 9 w 196"/>
                <a:gd name="T59" fmla="*/ 10 h 370"/>
                <a:gd name="T60" fmla="*/ 10 w 196"/>
                <a:gd name="T61" fmla="*/ 6 h 370"/>
                <a:gd name="T62" fmla="*/ 11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5154" name="Oval 53"/>
            <p:cNvSpPr>
              <a:spLocks noChangeArrowheads="1"/>
            </p:cNvSpPr>
            <p:nvPr/>
          </p:nvSpPr>
          <p:spPr bwMode="auto">
            <a:xfrm>
              <a:off x="666" y="1662"/>
              <a:ext cx="690" cy="117"/>
            </a:xfrm>
            <a:prstGeom prst="ellipse">
              <a:avLst/>
            </a:prstGeom>
            <a:solidFill>
              <a:schemeClr val="bg2"/>
            </a:solidFill>
            <a:ln w="9525">
              <a:noFill/>
              <a:round/>
              <a:headEnd/>
              <a:tailEnd/>
            </a:ln>
          </p:spPr>
          <p:txBody>
            <a:bodyPr/>
            <a:lstStyle/>
            <a:p>
              <a:endParaRPr lang="en-US"/>
            </a:p>
          </p:txBody>
        </p:sp>
        <p:sp>
          <p:nvSpPr>
            <p:cNvPr id="5155" name="Freeform 54"/>
            <p:cNvSpPr>
              <a:spLocks/>
            </p:cNvSpPr>
            <p:nvPr/>
          </p:nvSpPr>
          <p:spPr bwMode="auto">
            <a:xfrm>
              <a:off x="978" y="2639"/>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5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w="9525">
              <a:noFill/>
              <a:round/>
              <a:headEnd/>
              <a:tailEnd/>
            </a:ln>
          </p:spPr>
          <p:txBody>
            <a:bodyPr/>
            <a:lstStyle/>
            <a:p>
              <a:endParaRPr lang="cs-CZ"/>
            </a:p>
          </p:txBody>
        </p:sp>
        <p:sp>
          <p:nvSpPr>
            <p:cNvPr id="5156" name="Oval 55"/>
            <p:cNvSpPr>
              <a:spLocks noChangeArrowheads="1"/>
            </p:cNvSpPr>
            <p:nvPr/>
          </p:nvSpPr>
          <p:spPr bwMode="auto">
            <a:xfrm>
              <a:off x="796" y="1855"/>
              <a:ext cx="430" cy="75"/>
            </a:xfrm>
            <a:prstGeom prst="ellipse">
              <a:avLst/>
            </a:prstGeom>
            <a:solidFill>
              <a:srgbClr val="66FFFF"/>
            </a:solidFill>
            <a:ln w="9525">
              <a:noFill/>
              <a:round/>
              <a:headEnd/>
              <a:tailEnd/>
            </a:ln>
          </p:spPr>
          <p:txBody>
            <a:bodyPr/>
            <a:lstStyle/>
            <a:p>
              <a:endParaRPr lang="en-US"/>
            </a:p>
          </p:txBody>
        </p:sp>
        <p:sp>
          <p:nvSpPr>
            <p:cNvPr id="5157" name="Oval 56"/>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p>
              <a:endParaRPr lang="en-US"/>
            </a:p>
          </p:txBody>
        </p:sp>
      </p:grpSp>
      <p:sp>
        <p:nvSpPr>
          <p:cNvPr id="101433" name="Text Box 57"/>
          <p:cNvSpPr txBox="1">
            <a:spLocks noChangeArrowheads="1"/>
          </p:cNvSpPr>
          <p:nvPr/>
        </p:nvSpPr>
        <p:spPr bwMode="auto">
          <a:xfrm>
            <a:off x="1454573" y="5589240"/>
            <a:ext cx="885179" cy="830997"/>
          </a:xfrm>
          <a:prstGeom prst="rect">
            <a:avLst/>
          </a:prstGeom>
          <a:noFill/>
          <a:ln w="12700">
            <a:noFill/>
            <a:miter lim="800000"/>
            <a:headEnd/>
            <a:tailEnd/>
          </a:ln>
        </p:spPr>
        <p:txBody>
          <a:bodyPr wrap="none" anchor="ctr">
            <a:spAutoFit/>
          </a:bodyPr>
          <a:lstStyle/>
          <a:p>
            <a:pPr algn="ctr" eaLnBrk="0" hangingPunct="0"/>
            <a:r>
              <a:rPr lang="cs-CZ" sz="2400" dirty="0">
                <a:latin typeface="Times New Roman" pitchFamily="18" charset="0"/>
              </a:rPr>
              <a:t>Urine</a:t>
            </a:r>
          </a:p>
          <a:p>
            <a:pPr algn="ctr" eaLnBrk="0" hangingPunct="0"/>
            <a:r>
              <a:rPr lang="cs-CZ" sz="2400" dirty="0">
                <a:latin typeface="Times New Roman" pitchFamily="18" charset="0"/>
              </a:rPr>
              <a:t>1-2 l</a:t>
            </a:r>
          </a:p>
        </p:txBody>
      </p:sp>
      <p:sp>
        <p:nvSpPr>
          <p:cNvPr id="101434" name="Text Box 58"/>
          <p:cNvSpPr txBox="1">
            <a:spLocks noChangeArrowheads="1"/>
          </p:cNvSpPr>
          <p:nvPr/>
        </p:nvSpPr>
        <p:spPr bwMode="auto">
          <a:xfrm>
            <a:off x="2654871" y="5733256"/>
            <a:ext cx="833883" cy="830997"/>
          </a:xfrm>
          <a:prstGeom prst="rect">
            <a:avLst/>
          </a:prstGeom>
          <a:noFill/>
          <a:ln w="12700">
            <a:noFill/>
            <a:miter lim="800000"/>
            <a:headEnd/>
            <a:tailEnd/>
          </a:ln>
        </p:spPr>
        <p:txBody>
          <a:bodyPr wrap="none" anchor="ctr">
            <a:spAutoFit/>
          </a:bodyPr>
          <a:lstStyle/>
          <a:p>
            <a:pPr algn="ctr" eaLnBrk="0" hangingPunct="0"/>
            <a:r>
              <a:rPr lang="cs-CZ" sz="2400" dirty="0" err="1">
                <a:latin typeface="Times New Roman" pitchFamily="18" charset="0"/>
              </a:rPr>
              <a:t>Stool</a:t>
            </a:r>
            <a:endParaRPr lang="cs-CZ" sz="2400" dirty="0">
              <a:latin typeface="Times New Roman" pitchFamily="18" charset="0"/>
            </a:endParaRPr>
          </a:p>
          <a:p>
            <a:pPr algn="ctr" eaLnBrk="0" hangingPunct="0"/>
            <a:r>
              <a:rPr lang="cs-CZ" sz="2400" dirty="0">
                <a:latin typeface="Times New Roman" pitchFamily="18" charset="0"/>
              </a:rPr>
              <a:t>0,1 l</a:t>
            </a:r>
          </a:p>
        </p:txBody>
      </p:sp>
      <p:sp>
        <p:nvSpPr>
          <p:cNvPr id="101435" name="Text Box 59"/>
          <p:cNvSpPr txBox="1">
            <a:spLocks noChangeArrowheads="1"/>
          </p:cNvSpPr>
          <p:nvPr/>
        </p:nvSpPr>
        <p:spPr bwMode="auto">
          <a:xfrm>
            <a:off x="3491880" y="5732889"/>
            <a:ext cx="1670650" cy="830997"/>
          </a:xfrm>
          <a:prstGeom prst="rect">
            <a:avLst/>
          </a:prstGeom>
          <a:noFill/>
          <a:ln w="12700">
            <a:noFill/>
            <a:miter lim="800000"/>
            <a:headEnd/>
            <a:tailEnd/>
          </a:ln>
        </p:spPr>
        <p:txBody>
          <a:bodyPr wrap="none" anchor="ctr">
            <a:spAutoFit/>
          </a:bodyPr>
          <a:lstStyle/>
          <a:p>
            <a:pPr algn="ctr" eaLnBrk="0" hangingPunct="0"/>
            <a:r>
              <a:rPr lang="cs-CZ" sz="2400" dirty="0" err="1">
                <a:latin typeface="Times New Roman" pitchFamily="18" charset="0"/>
              </a:rPr>
              <a:t>Perspiration</a:t>
            </a:r>
            <a:endParaRPr lang="cs-CZ" sz="2400" dirty="0">
              <a:latin typeface="Times New Roman" pitchFamily="18" charset="0"/>
            </a:endParaRPr>
          </a:p>
          <a:p>
            <a:pPr algn="ctr" eaLnBrk="0" hangingPunct="0"/>
            <a:r>
              <a:rPr lang="cs-CZ" sz="2400" dirty="0">
                <a:latin typeface="Times New Roman" pitchFamily="18" charset="0"/>
              </a:rPr>
              <a:t>0,6-0,8 l</a:t>
            </a:r>
          </a:p>
        </p:txBody>
      </p:sp>
      <p:sp>
        <p:nvSpPr>
          <p:cNvPr id="101436" name="Text Box 60"/>
          <p:cNvSpPr txBox="1">
            <a:spLocks noChangeArrowheads="1"/>
          </p:cNvSpPr>
          <p:nvPr/>
        </p:nvSpPr>
        <p:spPr bwMode="auto">
          <a:xfrm>
            <a:off x="4986503" y="5517232"/>
            <a:ext cx="1601721" cy="830997"/>
          </a:xfrm>
          <a:prstGeom prst="rect">
            <a:avLst/>
          </a:prstGeom>
          <a:noFill/>
          <a:ln w="12700">
            <a:noFill/>
            <a:miter lim="800000"/>
            <a:headEnd/>
            <a:tailEnd/>
          </a:ln>
        </p:spPr>
        <p:txBody>
          <a:bodyPr wrap="none" anchor="ctr">
            <a:spAutoFit/>
          </a:bodyPr>
          <a:lstStyle/>
          <a:p>
            <a:pPr algn="ctr" eaLnBrk="0" hangingPunct="0"/>
            <a:r>
              <a:rPr lang="cs-CZ" sz="2400" dirty="0" err="1">
                <a:latin typeface="Times New Roman" pitchFamily="18" charset="0"/>
              </a:rPr>
              <a:t>Respiration</a:t>
            </a:r>
            <a:endParaRPr lang="cs-CZ" sz="2400" dirty="0">
              <a:latin typeface="Times New Roman" pitchFamily="18" charset="0"/>
            </a:endParaRPr>
          </a:p>
          <a:p>
            <a:pPr algn="ctr" eaLnBrk="0" hangingPunct="0"/>
            <a:r>
              <a:rPr lang="cs-CZ" sz="2400" dirty="0">
                <a:latin typeface="Times New Roman" pitchFamily="18" charset="0"/>
              </a:rPr>
              <a:t>0,5 l</a:t>
            </a:r>
          </a:p>
        </p:txBody>
      </p:sp>
      <p:graphicFrame>
        <p:nvGraphicFramePr>
          <p:cNvPr id="101437" name="Object 61"/>
          <p:cNvGraphicFramePr>
            <a:graphicFrameLocks noChangeAspect="1"/>
          </p:cNvGraphicFramePr>
          <p:nvPr/>
        </p:nvGraphicFramePr>
        <p:xfrm>
          <a:off x="6372225" y="260350"/>
          <a:ext cx="2155825" cy="1928813"/>
        </p:xfrm>
        <a:graphic>
          <a:graphicData uri="http://schemas.openxmlformats.org/presentationml/2006/ole">
            <mc:AlternateContent xmlns:mc="http://schemas.openxmlformats.org/markup-compatibility/2006">
              <mc:Choice xmlns:v="urn:schemas-microsoft-com:vml" Requires="v">
                <p:oleObj name="Clip" r:id="rId9" imgW="1785960" imgH="1429560" progId="">
                  <p:embed/>
                </p:oleObj>
              </mc:Choice>
              <mc:Fallback>
                <p:oleObj name="Clip" r:id="rId9" imgW="1785960" imgH="1429560" progId="">
                  <p:embed/>
                  <p:pic>
                    <p:nvPicPr>
                      <p:cNvPr id="101437" name="Object 6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372225" y="260350"/>
                        <a:ext cx="2155825" cy="19288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01438" name="Object 62"/>
          <p:cNvGraphicFramePr>
            <a:graphicFrameLocks noChangeAspect="1"/>
          </p:cNvGraphicFramePr>
          <p:nvPr/>
        </p:nvGraphicFramePr>
        <p:xfrm>
          <a:off x="8231188" y="0"/>
          <a:ext cx="912812" cy="1079500"/>
        </p:xfrm>
        <a:graphic>
          <a:graphicData uri="http://schemas.openxmlformats.org/presentationml/2006/ole">
            <mc:AlternateContent xmlns:mc="http://schemas.openxmlformats.org/markup-compatibility/2006">
              <mc:Choice xmlns:v="urn:schemas-microsoft-com:vml" Requires="v">
                <p:oleObj name="rastrový obrázek" r:id="rId11" imgW="1495431" imgH="1771790" progId="PBrush">
                  <p:embed/>
                </p:oleObj>
              </mc:Choice>
              <mc:Fallback>
                <p:oleObj name="rastrový obrázek" r:id="rId11" imgW="1495431" imgH="1771790" progId="PBrush">
                  <p:embed/>
                  <p:pic>
                    <p:nvPicPr>
                      <p:cNvPr id="101438" name="Object 6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231188" y="0"/>
                        <a:ext cx="912812" cy="1079500"/>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pic>
        <p:nvPicPr>
          <p:cNvPr id="101439" name="Picture 63" descr="j0229917"/>
          <p:cNvPicPr>
            <a:picLocks noChangeAspect="1" noChangeArrowheads="1"/>
          </p:cNvPicPr>
          <p:nvPr/>
        </p:nvPicPr>
        <p:blipFill>
          <a:blip r:embed="rId13" cstate="print"/>
          <a:srcRect/>
          <a:stretch>
            <a:fillRect/>
          </a:stretch>
        </p:blipFill>
        <p:spPr bwMode="auto">
          <a:xfrm>
            <a:off x="5651500" y="115888"/>
            <a:ext cx="1054100" cy="1279525"/>
          </a:xfrm>
          <a:prstGeom prst="rect">
            <a:avLst/>
          </a:prstGeom>
          <a:noFill/>
          <a:ln w="9525">
            <a:noFill/>
            <a:miter lim="800000"/>
            <a:headEnd/>
            <a:tailEnd/>
          </a:ln>
        </p:spPr>
      </p:pic>
      <p:sp>
        <p:nvSpPr>
          <p:cNvPr id="101440" name="Text Box 64"/>
          <p:cNvSpPr txBox="1">
            <a:spLocks noChangeArrowheads="1"/>
          </p:cNvSpPr>
          <p:nvPr/>
        </p:nvSpPr>
        <p:spPr bwMode="auto">
          <a:xfrm>
            <a:off x="7389118" y="1640994"/>
            <a:ext cx="1647378" cy="707886"/>
          </a:xfrm>
          <a:prstGeom prst="rect">
            <a:avLst/>
          </a:prstGeom>
          <a:noFill/>
          <a:ln w="12700">
            <a:noFill/>
            <a:miter lim="800000"/>
            <a:headEnd/>
            <a:tailEnd/>
          </a:ln>
        </p:spPr>
        <p:txBody>
          <a:bodyPr wrap="square" anchor="ctr">
            <a:spAutoFit/>
          </a:bodyPr>
          <a:lstStyle/>
          <a:p>
            <a:pPr algn="r"/>
            <a:r>
              <a:rPr lang="cs-CZ" sz="2000" dirty="0" err="1"/>
              <a:t>The</a:t>
            </a:r>
            <a:r>
              <a:rPr lang="cs-CZ" sz="2000" dirty="0"/>
              <a:t> </a:t>
            </a:r>
            <a:r>
              <a:rPr lang="cs-CZ" sz="2000" dirty="0" err="1"/>
              <a:t>excretion</a:t>
            </a:r>
            <a:r>
              <a:rPr lang="cs-CZ" sz="2000" dirty="0"/>
              <a:t> </a:t>
            </a:r>
            <a:r>
              <a:rPr lang="cs-CZ" sz="2000" dirty="0" err="1"/>
              <a:t>of</a:t>
            </a:r>
            <a:r>
              <a:rPr lang="cs-CZ" sz="2000" dirty="0"/>
              <a:t> urine</a:t>
            </a:r>
          </a:p>
        </p:txBody>
      </p:sp>
      <p:sp>
        <p:nvSpPr>
          <p:cNvPr id="101441" name="Text Box 65"/>
          <p:cNvSpPr txBox="1">
            <a:spLocks noChangeArrowheads="1"/>
          </p:cNvSpPr>
          <p:nvPr/>
        </p:nvSpPr>
        <p:spPr bwMode="auto">
          <a:xfrm>
            <a:off x="5724128" y="1412776"/>
            <a:ext cx="1646635" cy="400110"/>
          </a:xfrm>
          <a:prstGeom prst="rect">
            <a:avLst/>
          </a:prstGeom>
          <a:noFill/>
          <a:ln w="12700">
            <a:noFill/>
            <a:miter lim="800000"/>
            <a:headEnd/>
            <a:tailEnd/>
          </a:ln>
        </p:spPr>
        <p:txBody>
          <a:bodyPr wrap="square" anchor="ctr">
            <a:spAutoFit/>
          </a:bodyPr>
          <a:lstStyle/>
          <a:p>
            <a:r>
              <a:rPr lang="cs-CZ" sz="2000" dirty="0"/>
              <a:t>Feeling </a:t>
            </a:r>
            <a:r>
              <a:rPr lang="cs-CZ" sz="2000" dirty="0" err="1"/>
              <a:t>thirsty</a:t>
            </a:r>
            <a:endParaRPr lang="cs-CZ" sz="2000" dirty="0"/>
          </a:p>
        </p:txBody>
      </p:sp>
      <p:sp>
        <p:nvSpPr>
          <p:cNvPr id="101442" name="Text Box 66"/>
          <p:cNvSpPr txBox="1">
            <a:spLocks noChangeArrowheads="1"/>
          </p:cNvSpPr>
          <p:nvPr/>
        </p:nvSpPr>
        <p:spPr bwMode="auto">
          <a:xfrm>
            <a:off x="7451725" y="1196975"/>
            <a:ext cx="1503363" cy="396875"/>
          </a:xfrm>
          <a:prstGeom prst="rect">
            <a:avLst/>
          </a:prstGeom>
          <a:noFill/>
          <a:ln w="12700">
            <a:noFill/>
            <a:miter lim="800000"/>
            <a:headEnd/>
            <a:tailEnd/>
          </a:ln>
        </p:spPr>
        <p:txBody>
          <a:bodyPr anchor="ctr">
            <a:spAutoFit/>
          </a:bodyPr>
          <a:lstStyle/>
          <a:p>
            <a:pPr algn="ctr" eaLnBrk="0" hangingPunct="0"/>
            <a:r>
              <a:rPr lang="cs-CZ" sz="2000" dirty="0" err="1">
                <a:latin typeface="Times New Roman" pitchFamily="18" charset="0"/>
              </a:rPr>
              <a:t>surplus</a:t>
            </a:r>
            <a:endParaRPr lang="cs-CZ" sz="2000" dirty="0">
              <a:latin typeface="Times New Roman" pitchFamily="18" charset="0"/>
            </a:endParaRPr>
          </a:p>
        </p:txBody>
      </p:sp>
      <p:sp>
        <p:nvSpPr>
          <p:cNvPr id="101443" name="Text Box 67"/>
          <p:cNvSpPr txBox="1">
            <a:spLocks noChangeArrowheads="1"/>
          </p:cNvSpPr>
          <p:nvPr/>
        </p:nvSpPr>
        <p:spPr bwMode="auto">
          <a:xfrm>
            <a:off x="6092825" y="981075"/>
            <a:ext cx="1503363" cy="396875"/>
          </a:xfrm>
          <a:prstGeom prst="rect">
            <a:avLst/>
          </a:prstGeom>
          <a:noFill/>
          <a:ln w="12700">
            <a:noFill/>
            <a:miter lim="800000"/>
            <a:headEnd/>
            <a:tailEnd/>
          </a:ln>
        </p:spPr>
        <p:txBody>
          <a:bodyPr anchor="ctr">
            <a:spAutoFit/>
          </a:bodyPr>
          <a:lstStyle/>
          <a:p>
            <a:pPr algn="ctr" eaLnBrk="0" hangingPunct="0"/>
            <a:r>
              <a:rPr lang="cs-CZ" sz="2000" dirty="0">
                <a:latin typeface="Times New Roman" pitchFamily="18" charset="0"/>
              </a:rPr>
              <a:t>deficit</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checkerboard(across)">
                                      <p:cBhvr>
                                        <p:cTn id="7" dur="500"/>
                                        <p:tgtEl>
                                          <p:spTgt spid="1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01407"/>
                                        </p:tgtEl>
                                        <p:attrNameLst>
                                          <p:attrName>style.visibility</p:attrName>
                                        </p:attrNameLst>
                                      </p:cBhvr>
                                      <p:to>
                                        <p:strVal val="visible"/>
                                      </p:to>
                                    </p:set>
                                    <p:animEffect transition="in" filter="checkerboard(across)">
                                      <p:cBhvr>
                                        <p:cTn id="10" dur="500"/>
                                        <p:tgtEl>
                                          <p:spTgt spid="101407"/>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checkerboard(across)">
                                      <p:cBhvr>
                                        <p:cTn id="15" dur="500"/>
                                        <p:tgtEl>
                                          <p:spTgt spid="3"/>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101436"/>
                                        </p:tgtEl>
                                        <p:attrNameLst>
                                          <p:attrName>style.visibility</p:attrName>
                                        </p:attrNameLst>
                                      </p:cBhvr>
                                      <p:to>
                                        <p:strVal val="visible"/>
                                      </p:to>
                                    </p:set>
                                    <p:animEffect transition="in" filter="checkerboard(across)">
                                      <p:cBhvr>
                                        <p:cTn id="18" dur="500"/>
                                        <p:tgtEl>
                                          <p:spTgt spid="101436"/>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101395"/>
                                        </p:tgtEl>
                                        <p:attrNameLst>
                                          <p:attrName>style.visibility</p:attrName>
                                        </p:attrNameLst>
                                      </p:cBhvr>
                                      <p:to>
                                        <p:strVal val="visible"/>
                                      </p:to>
                                    </p:set>
                                    <p:animEffect transition="in" filter="checkerboard(across)">
                                      <p:cBhvr>
                                        <p:cTn id="23" dur="500"/>
                                        <p:tgtEl>
                                          <p:spTgt spid="101395"/>
                                        </p:tgtEl>
                                      </p:cBhvr>
                                    </p:animEffect>
                                  </p:childTnLst>
                                </p:cTn>
                              </p:par>
                              <p:par>
                                <p:cTn id="24" presetID="5" presetClass="entr" presetSubtype="10" fill="hold" nodeType="with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checkerboard(across)">
                                      <p:cBhvr>
                                        <p:cTn id="26" dur="500"/>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101396"/>
                                        </p:tgtEl>
                                        <p:attrNameLst>
                                          <p:attrName>style.visibility</p:attrName>
                                        </p:attrNameLst>
                                      </p:cBhvr>
                                      <p:to>
                                        <p:strVal val="visible"/>
                                      </p:to>
                                    </p:set>
                                    <p:animEffect transition="in" filter="checkerboard(across)">
                                      <p:cBhvr>
                                        <p:cTn id="31" dur="500"/>
                                        <p:tgtEl>
                                          <p:spTgt spid="101396"/>
                                        </p:tgtEl>
                                      </p:cBhvr>
                                    </p:animEffect>
                                  </p:childTnLst>
                                </p:cTn>
                              </p:par>
                              <p:par>
                                <p:cTn id="32" presetID="5" presetClass="entr" presetSubtype="10"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checkerboard(across)">
                                      <p:cBhvr>
                                        <p:cTn id="34" dur="500"/>
                                        <p:tgtEl>
                                          <p:spTgt spid="5"/>
                                        </p:tgtEl>
                                      </p:cBhvr>
                                    </p:animEffect>
                                  </p:childTnLst>
                                </p:cTn>
                              </p:par>
                            </p:childTnLst>
                          </p:cTn>
                        </p:par>
                      </p:childTnLst>
                    </p:cTn>
                  </p:par>
                  <p:par>
                    <p:cTn id="35" fill="hold">
                      <p:stCondLst>
                        <p:cond delay="indefinite"/>
                      </p:stCondLst>
                      <p:childTnLst>
                        <p:par>
                          <p:cTn id="36" fill="hold">
                            <p:stCondLst>
                              <p:cond delay="0"/>
                            </p:stCondLst>
                            <p:childTnLst>
                              <p:par>
                                <p:cTn id="37" presetID="5" presetClass="entr" presetSubtype="1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checkerboard(across)">
                                      <p:cBhvr>
                                        <p:cTn id="39" dur="500"/>
                                        <p:tgtEl>
                                          <p:spTgt spid="6"/>
                                        </p:tgtEl>
                                      </p:cBhvr>
                                    </p:animEffect>
                                  </p:childTnLst>
                                </p:cTn>
                              </p:par>
                              <p:par>
                                <p:cTn id="40" presetID="5" presetClass="entr" presetSubtype="10" fill="hold" grpId="0" nodeType="withEffect">
                                  <p:stCondLst>
                                    <p:cond delay="0"/>
                                  </p:stCondLst>
                                  <p:childTnLst>
                                    <p:set>
                                      <p:cBhvr>
                                        <p:cTn id="41" dur="1" fill="hold">
                                          <p:stCondLst>
                                            <p:cond delay="0"/>
                                          </p:stCondLst>
                                        </p:cTn>
                                        <p:tgtEl>
                                          <p:spTgt spid="101435"/>
                                        </p:tgtEl>
                                        <p:attrNameLst>
                                          <p:attrName>style.visibility</p:attrName>
                                        </p:attrNameLst>
                                      </p:cBhvr>
                                      <p:to>
                                        <p:strVal val="visible"/>
                                      </p:to>
                                    </p:set>
                                    <p:animEffect transition="in" filter="checkerboard(across)">
                                      <p:cBhvr>
                                        <p:cTn id="42" dur="500"/>
                                        <p:tgtEl>
                                          <p:spTgt spid="101435"/>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101434"/>
                                        </p:tgtEl>
                                        <p:attrNameLst>
                                          <p:attrName>style.visibility</p:attrName>
                                        </p:attrNameLst>
                                      </p:cBhvr>
                                      <p:to>
                                        <p:strVal val="visible"/>
                                      </p:to>
                                    </p:set>
                                    <p:animEffect transition="in" filter="checkerboard(across)">
                                      <p:cBhvr>
                                        <p:cTn id="47" dur="500"/>
                                        <p:tgtEl>
                                          <p:spTgt spid="101434"/>
                                        </p:tgtEl>
                                      </p:cBhvr>
                                    </p:animEffect>
                                  </p:childTnLst>
                                </p:cTn>
                              </p:par>
                              <p:par>
                                <p:cTn id="48" presetID="5" presetClass="entr" presetSubtype="10"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checkerboard(across)">
                                      <p:cBhvr>
                                        <p:cTn id="50" dur="500"/>
                                        <p:tgtEl>
                                          <p:spTgt spid="10"/>
                                        </p:tgtEl>
                                      </p:cBhvr>
                                    </p:animEffect>
                                  </p:childTnLst>
                                </p:cTn>
                              </p:par>
                            </p:childTnLst>
                          </p:cTn>
                        </p:par>
                      </p:childTnLst>
                    </p:cTn>
                  </p:par>
                  <p:par>
                    <p:cTn id="51" fill="hold">
                      <p:stCondLst>
                        <p:cond delay="indefinite"/>
                      </p:stCondLst>
                      <p:childTnLst>
                        <p:par>
                          <p:cTn id="52" fill="hold">
                            <p:stCondLst>
                              <p:cond delay="0"/>
                            </p:stCondLst>
                            <p:childTnLst>
                              <p:par>
                                <p:cTn id="53" presetID="5" presetClass="entr" presetSubtype="10"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checkerboard(across)">
                                      <p:cBhvr>
                                        <p:cTn id="55" dur="500"/>
                                        <p:tgtEl>
                                          <p:spTgt spid="8"/>
                                        </p:tgtEl>
                                      </p:cBhvr>
                                    </p:animEffect>
                                  </p:childTnLst>
                                </p:cTn>
                              </p:par>
                              <p:par>
                                <p:cTn id="56" presetID="5" presetClass="entr" presetSubtype="10" fill="hold" grpId="0" nodeType="withEffect">
                                  <p:stCondLst>
                                    <p:cond delay="0"/>
                                  </p:stCondLst>
                                  <p:childTnLst>
                                    <p:set>
                                      <p:cBhvr>
                                        <p:cTn id="57" dur="1" fill="hold">
                                          <p:stCondLst>
                                            <p:cond delay="0"/>
                                          </p:stCondLst>
                                        </p:cTn>
                                        <p:tgtEl>
                                          <p:spTgt spid="101433"/>
                                        </p:tgtEl>
                                        <p:attrNameLst>
                                          <p:attrName>style.visibility</p:attrName>
                                        </p:attrNameLst>
                                      </p:cBhvr>
                                      <p:to>
                                        <p:strVal val="visible"/>
                                      </p:to>
                                    </p:set>
                                    <p:animEffect transition="in" filter="checkerboard(across)">
                                      <p:cBhvr>
                                        <p:cTn id="58" dur="500"/>
                                        <p:tgtEl>
                                          <p:spTgt spid="101433"/>
                                        </p:tgtEl>
                                      </p:cBhvr>
                                    </p:animEffect>
                                  </p:childTnLst>
                                </p:cTn>
                              </p:par>
                            </p:childTnLst>
                          </p:cTn>
                        </p:par>
                      </p:childTnLst>
                    </p:cTn>
                  </p:par>
                  <p:par>
                    <p:cTn id="59" fill="hold">
                      <p:stCondLst>
                        <p:cond delay="indefinite"/>
                      </p:stCondLst>
                      <p:childTnLst>
                        <p:par>
                          <p:cTn id="60" fill="hold">
                            <p:stCondLst>
                              <p:cond delay="0"/>
                            </p:stCondLst>
                            <p:childTnLst>
                              <p:par>
                                <p:cTn id="61" presetID="5" presetClass="entr" presetSubtype="10" fill="hold" nodeType="clickEffect">
                                  <p:stCondLst>
                                    <p:cond delay="0"/>
                                  </p:stCondLst>
                                  <p:childTnLst>
                                    <p:set>
                                      <p:cBhvr>
                                        <p:cTn id="62" dur="1" fill="hold">
                                          <p:stCondLst>
                                            <p:cond delay="0"/>
                                          </p:stCondLst>
                                        </p:cTn>
                                        <p:tgtEl>
                                          <p:spTgt spid="101437"/>
                                        </p:tgtEl>
                                        <p:attrNameLst>
                                          <p:attrName>style.visibility</p:attrName>
                                        </p:attrNameLst>
                                      </p:cBhvr>
                                      <p:to>
                                        <p:strVal val="visible"/>
                                      </p:to>
                                    </p:set>
                                    <p:animEffect transition="in" filter="checkerboard(across)">
                                      <p:cBhvr>
                                        <p:cTn id="63" dur="500"/>
                                        <p:tgtEl>
                                          <p:spTgt spid="101437"/>
                                        </p:tgtEl>
                                      </p:cBhvr>
                                    </p:animEffect>
                                  </p:childTnLst>
                                </p:cTn>
                              </p:par>
                            </p:childTnLst>
                          </p:cTn>
                        </p:par>
                      </p:childTnLst>
                    </p:cTn>
                  </p:par>
                  <p:par>
                    <p:cTn id="64" fill="hold">
                      <p:stCondLst>
                        <p:cond delay="indefinite"/>
                      </p:stCondLst>
                      <p:childTnLst>
                        <p:par>
                          <p:cTn id="65" fill="hold">
                            <p:stCondLst>
                              <p:cond delay="0"/>
                            </p:stCondLst>
                            <p:childTnLst>
                              <p:par>
                                <p:cTn id="66" presetID="5" presetClass="entr" presetSubtype="10" fill="hold" grpId="0" nodeType="clickEffect">
                                  <p:stCondLst>
                                    <p:cond delay="0"/>
                                  </p:stCondLst>
                                  <p:childTnLst>
                                    <p:set>
                                      <p:cBhvr>
                                        <p:cTn id="67" dur="1" fill="hold">
                                          <p:stCondLst>
                                            <p:cond delay="0"/>
                                          </p:stCondLst>
                                        </p:cTn>
                                        <p:tgtEl>
                                          <p:spTgt spid="101442"/>
                                        </p:tgtEl>
                                        <p:attrNameLst>
                                          <p:attrName>style.visibility</p:attrName>
                                        </p:attrNameLst>
                                      </p:cBhvr>
                                      <p:to>
                                        <p:strVal val="visible"/>
                                      </p:to>
                                    </p:set>
                                    <p:animEffect transition="in" filter="checkerboard(across)">
                                      <p:cBhvr>
                                        <p:cTn id="68" dur="500"/>
                                        <p:tgtEl>
                                          <p:spTgt spid="101442"/>
                                        </p:tgtEl>
                                      </p:cBhvr>
                                    </p:animEffect>
                                  </p:childTnLst>
                                </p:cTn>
                              </p:par>
                            </p:childTnLst>
                          </p:cTn>
                        </p:par>
                      </p:childTnLst>
                    </p:cTn>
                  </p:par>
                  <p:par>
                    <p:cTn id="69" fill="hold">
                      <p:stCondLst>
                        <p:cond delay="indefinite"/>
                      </p:stCondLst>
                      <p:childTnLst>
                        <p:par>
                          <p:cTn id="70" fill="hold">
                            <p:stCondLst>
                              <p:cond delay="0"/>
                            </p:stCondLst>
                            <p:childTnLst>
                              <p:par>
                                <p:cTn id="71" presetID="5" presetClass="entr" presetSubtype="10" fill="hold" grpId="0" nodeType="clickEffect">
                                  <p:stCondLst>
                                    <p:cond delay="0"/>
                                  </p:stCondLst>
                                  <p:childTnLst>
                                    <p:set>
                                      <p:cBhvr>
                                        <p:cTn id="72" dur="1" fill="hold">
                                          <p:stCondLst>
                                            <p:cond delay="0"/>
                                          </p:stCondLst>
                                        </p:cTn>
                                        <p:tgtEl>
                                          <p:spTgt spid="101440"/>
                                        </p:tgtEl>
                                        <p:attrNameLst>
                                          <p:attrName>style.visibility</p:attrName>
                                        </p:attrNameLst>
                                      </p:cBhvr>
                                      <p:to>
                                        <p:strVal val="visible"/>
                                      </p:to>
                                    </p:set>
                                    <p:animEffect transition="in" filter="checkerboard(across)">
                                      <p:cBhvr>
                                        <p:cTn id="73" dur="500"/>
                                        <p:tgtEl>
                                          <p:spTgt spid="101440"/>
                                        </p:tgtEl>
                                      </p:cBhvr>
                                    </p:animEffect>
                                  </p:childTnLst>
                                </p:cTn>
                              </p:par>
                              <p:par>
                                <p:cTn id="74" presetID="5" presetClass="entr" presetSubtype="10" fill="hold" nodeType="withEffect">
                                  <p:stCondLst>
                                    <p:cond delay="0"/>
                                  </p:stCondLst>
                                  <p:childTnLst>
                                    <p:set>
                                      <p:cBhvr>
                                        <p:cTn id="75" dur="1" fill="hold">
                                          <p:stCondLst>
                                            <p:cond delay="0"/>
                                          </p:stCondLst>
                                        </p:cTn>
                                        <p:tgtEl>
                                          <p:spTgt spid="101438"/>
                                        </p:tgtEl>
                                        <p:attrNameLst>
                                          <p:attrName>style.visibility</p:attrName>
                                        </p:attrNameLst>
                                      </p:cBhvr>
                                      <p:to>
                                        <p:strVal val="visible"/>
                                      </p:to>
                                    </p:set>
                                    <p:animEffect transition="in" filter="checkerboard(across)">
                                      <p:cBhvr>
                                        <p:cTn id="76" dur="500"/>
                                        <p:tgtEl>
                                          <p:spTgt spid="101438"/>
                                        </p:tgtEl>
                                      </p:cBhvr>
                                    </p:animEffect>
                                  </p:childTnLst>
                                </p:cTn>
                              </p:par>
                            </p:childTnLst>
                          </p:cTn>
                        </p:par>
                      </p:childTnLst>
                    </p:cTn>
                  </p:par>
                  <p:par>
                    <p:cTn id="77" fill="hold">
                      <p:stCondLst>
                        <p:cond delay="indefinite"/>
                      </p:stCondLst>
                      <p:childTnLst>
                        <p:par>
                          <p:cTn id="78" fill="hold">
                            <p:stCondLst>
                              <p:cond delay="0"/>
                            </p:stCondLst>
                            <p:childTnLst>
                              <p:par>
                                <p:cTn id="79" presetID="5" presetClass="entr" presetSubtype="10" fill="hold" grpId="0" nodeType="clickEffect">
                                  <p:stCondLst>
                                    <p:cond delay="0"/>
                                  </p:stCondLst>
                                  <p:childTnLst>
                                    <p:set>
                                      <p:cBhvr>
                                        <p:cTn id="80" dur="1" fill="hold">
                                          <p:stCondLst>
                                            <p:cond delay="0"/>
                                          </p:stCondLst>
                                        </p:cTn>
                                        <p:tgtEl>
                                          <p:spTgt spid="101443"/>
                                        </p:tgtEl>
                                        <p:attrNameLst>
                                          <p:attrName>style.visibility</p:attrName>
                                        </p:attrNameLst>
                                      </p:cBhvr>
                                      <p:to>
                                        <p:strVal val="visible"/>
                                      </p:to>
                                    </p:set>
                                    <p:animEffect transition="in" filter="checkerboard(across)">
                                      <p:cBhvr>
                                        <p:cTn id="81" dur="500"/>
                                        <p:tgtEl>
                                          <p:spTgt spid="101443"/>
                                        </p:tgtEl>
                                      </p:cBhvr>
                                    </p:animEffect>
                                  </p:childTnLst>
                                </p:cTn>
                              </p:par>
                            </p:childTnLst>
                          </p:cTn>
                        </p:par>
                      </p:childTnLst>
                    </p:cTn>
                  </p:par>
                  <p:par>
                    <p:cTn id="82" fill="hold">
                      <p:stCondLst>
                        <p:cond delay="indefinite"/>
                      </p:stCondLst>
                      <p:childTnLst>
                        <p:par>
                          <p:cTn id="83" fill="hold">
                            <p:stCondLst>
                              <p:cond delay="0"/>
                            </p:stCondLst>
                            <p:childTnLst>
                              <p:par>
                                <p:cTn id="84" presetID="5" presetClass="entr" presetSubtype="10" fill="hold" nodeType="clickEffect">
                                  <p:stCondLst>
                                    <p:cond delay="0"/>
                                  </p:stCondLst>
                                  <p:childTnLst>
                                    <p:set>
                                      <p:cBhvr>
                                        <p:cTn id="85" dur="1" fill="hold">
                                          <p:stCondLst>
                                            <p:cond delay="0"/>
                                          </p:stCondLst>
                                        </p:cTn>
                                        <p:tgtEl>
                                          <p:spTgt spid="101439"/>
                                        </p:tgtEl>
                                        <p:attrNameLst>
                                          <p:attrName>style.visibility</p:attrName>
                                        </p:attrNameLst>
                                      </p:cBhvr>
                                      <p:to>
                                        <p:strVal val="visible"/>
                                      </p:to>
                                    </p:set>
                                    <p:animEffect transition="in" filter="checkerboard(across)">
                                      <p:cBhvr>
                                        <p:cTn id="86" dur="500"/>
                                        <p:tgtEl>
                                          <p:spTgt spid="101439"/>
                                        </p:tgtEl>
                                      </p:cBhvr>
                                    </p:animEffect>
                                  </p:childTnLst>
                                </p:cTn>
                              </p:par>
                              <p:par>
                                <p:cTn id="87" presetID="5" presetClass="entr" presetSubtype="10" fill="hold" grpId="0" nodeType="withEffect">
                                  <p:stCondLst>
                                    <p:cond delay="0"/>
                                  </p:stCondLst>
                                  <p:childTnLst>
                                    <p:set>
                                      <p:cBhvr>
                                        <p:cTn id="88" dur="1" fill="hold">
                                          <p:stCondLst>
                                            <p:cond delay="0"/>
                                          </p:stCondLst>
                                        </p:cTn>
                                        <p:tgtEl>
                                          <p:spTgt spid="101441"/>
                                        </p:tgtEl>
                                        <p:attrNameLst>
                                          <p:attrName>style.visibility</p:attrName>
                                        </p:attrNameLst>
                                      </p:cBhvr>
                                      <p:to>
                                        <p:strVal val="visible"/>
                                      </p:to>
                                    </p:set>
                                    <p:animEffect transition="in" filter="checkerboard(across)">
                                      <p:cBhvr>
                                        <p:cTn id="89" dur="500"/>
                                        <p:tgtEl>
                                          <p:spTgt spid="1014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95" grpId="0"/>
      <p:bldP spid="101396" grpId="0"/>
      <p:bldP spid="101407" grpId="0"/>
      <p:bldP spid="101433" grpId="0"/>
      <p:bldP spid="101434" grpId="0"/>
      <p:bldP spid="101435" grpId="0"/>
      <p:bldP spid="101436" grpId="0"/>
      <p:bldP spid="101440" grpId="0"/>
      <p:bldP spid="101441" grpId="0"/>
      <p:bldP spid="101442" grpId="0"/>
      <p:bldP spid="101443"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Obdélník 47"/>
          <p:cNvSpPr/>
          <p:nvPr/>
        </p:nvSpPr>
        <p:spPr bwMode="auto">
          <a:xfrm>
            <a:off x="2195860" y="620688"/>
            <a:ext cx="4824412" cy="2089150"/>
          </a:xfrm>
          <a:prstGeom prst="rect">
            <a:avLst/>
          </a:prstGeom>
          <a:ln>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a:lstStyle/>
          <a:p>
            <a:endParaRPr lang="en-US" dirty="0"/>
          </a:p>
          <a:p>
            <a:r>
              <a:rPr lang="en-US" dirty="0"/>
              <a:t>Question</a:t>
            </a:r>
            <a:br>
              <a:rPr lang="en-US" dirty="0"/>
            </a:br>
            <a:br>
              <a:rPr lang="en-US" dirty="0"/>
            </a:br>
            <a:r>
              <a:rPr lang="en-US" dirty="0"/>
              <a:t>What is the regulatory importance of </a:t>
            </a:r>
            <a:r>
              <a:rPr lang="en-US" dirty="0" err="1"/>
              <a:t>atrial</a:t>
            </a:r>
            <a:r>
              <a:rPr lang="en-US" dirty="0"/>
              <a:t> </a:t>
            </a:r>
            <a:r>
              <a:rPr lang="en-US" dirty="0" err="1"/>
              <a:t>natriuretic</a:t>
            </a:r>
            <a:r>
              <a:rPr lang="en-US" dirty="0"/>
              <a:t> factor</a:t>
            </a:r>
            <a:r>
              <a:rPr lang="cs-CZ" dirty="0"/>
              <a:t>?</a:t>
            </a:r>
            <a:endParaRPr lang="en-US" dirty="0"/>
          </a:p>
        </p:txBody>
      </p:sp>
      <p:sp>
        <p:nvSpPr>
          <p:cNvPr id="3" name="Obdélník 2"/>
          <p:cNvSpPr/>
          <p:nvPr/>
        </p:nvSpPr>
        <p:spPr bwMode="auto">
          <a:xfrm>
            <a:off x="2195860" y="3861048"/>
            <a:ext cx="4824412" cy="1368152"/>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defRPr/>
            </a:pPr>
            <a:endParaRPr lang="cs-CZ" dirty="0"/>
          </a:p>
          <a:p>
            <a:pPr algn="ctr"/>
            <a:r>
              <a:rPr lang="en-US" dirty="0"/>
              <a:t>ANF acts as a </a:t>
            </a:r>
            <a:r>
              <a:rPr lang="en-US" b="1" dirty="0">
                <a:solidFill>
                  <a:schemeClr val="accent2"/>
                </a:solidFill>
              </a:rPr>
              <a:t>safety valve</a:t>
            </a:r>
            <a:r>
              <a:rPr lang="en-US" dirty="0"/>
              <a:t> when the compensatory increase in circulating blood volume </a:t>
            </a:r>
            <a:endParaRPr lang="cs-CZ"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ChangeArrowheads="1"/>
          </p:cNvSpPr>
          <p:nvPr/>
        </p:nvSpPr>
        <p:spPr bwMode="auto">
          <a:xfrm>
            <a:off x="4748213" y="2446338"/>
            <a:ext cx="3908425" cy="700087"/>
          </a:xfrm>
          <a:prstGeom prst="rect">
            <a:avLst/>
          </a:prstGeom>
          <a:solidFill>
            <a:srgbClr val="FFFF00"/>
          </a:solidFill>
          <a:ln w="9525">
            <a:noFill/>
            <a:miter lim="800000"/>
            <a:headEnd/>
            <a:tailEnd/>
          </a:ln>
        </p:spPr>
        <p:txBody>
          <a:bodyPr wrap="none" anchor="ctr"/>
          <a:lstStyle/>
          <a:p>
            <a:pPr algn="ctr"/>
            <a:r>
              <a:rPr lang="en-US" dirty="0"/>
              <a:t>Moving water from </a:t>
            </a:r>
            <a:r>
              <a:rPr lang="en-US" dirty="0" err="1"/>
              <a:t>intravazálního</a:t>
            </a:r>
            <a:br>
              <a:rPr lang="en-US" dirty="0"/>
            </a:br>
            <a:r>
              <a:rPr lang="en-US" dirty="0"/>
              <a:t>into the interstitial space</a:t>
            </a:r>
          </a:p>
        </p:txBody>
      </p:sp>
      <p:sp>
        <p:nvSpPr>
          <p:cNvPr id="32771" name="Rectangle 3"/>
          <p:cNvSpPr>
            <a:spLocks noChangeArrowheads="1"/>
          </p:cNvSpPr>
          <p:nvPr/>
        </p:nvSpPr>
        <p:spPr bwMode="auto">
          <a:xfrm>
            <a:off x="4651375" y="1376363"/>
            <a:ext cx="3908425" cy="739775"/>
          </a:xfrm>
          <a:prstGeom prst="rect">
            <a:avLst/>
          </a:prstGeom>
          <a:solidFill>
            <a:srgbClr val="FFFF00"/>
          </a:solidFill>
          <a:ln w="9525">
            <a:noFill/>
            <a:miter lim="800000"/>
            <a:headEnd/>
            <a:tailEnd/>
          </a:ln>
        </p:spPr>
        <p:txBody>
          <a:bodyPr wrap="none" anchor="ctr"/>
          <a:lstStyle/>
          <a:p>
            <a:pPr algn="ctr"/>
            <a:r>
              <a:rPr lang="en-US" dirty="0"/>
              <a:t>Congestion - increase in secondary</a:t>
            </a:r>
            <a:br>
              <a:rPr lang="en-US" dirty="0"/>
            </a:br>
            <a:r>
              <a:rPr lang="en-US" dirty="0"/>
              <a:t>capillary pressure</a:t>
            </a:r>
          </a:p>
        </p:txBody>
      </p:sp>
      <p:sp>
        <p:nvSpPr>
          <p:cNvPr id="32772" name="Rectangle 4"/>
          <p:cNvSpPr>
            <a:spLocks noChangeArrowheads="1"/>
          </p:cNvSpPr>
          <p:nvPr/>
        </p:nvSpPr>
        <p:spPr bwMode="auto">
          <a:xfrm>
            <a:off x="863600" y="3513138"/>
            <a:ext cx="3908425" cy="757237"/>
          </a:xfrm>
          <a:prstGeom prst="rect">
            <a:avLst/>
          </a:prstGeom>
          <a:solidFill>
            <a:srgbClr val="FFFF00"/>
          </a:solidFill>
          <a:ln w="9525">
            <a:noFill/>
            <a:miter lim="800000"/>
            <a:headEnd/>
            <a:tailEnd/>
          </a:ln>
        </p:spPr>
        <p:txBody>
          <a:bodyPr wrap="none" anchor="ctr"/>
          <a:lstStyle/>
          <a:p>
            <a:pPr algn="ctr"/>
            <a:r>
              <a:rPr lang="cs-CZ" dirty="0" err="1"/>
              <a:t>Activation</a:t>
            </a:r>
            <a:r>
              <a:rPr lang="cs-CZ" dirty="0"/>
              <a:t> </a:t>
            </a:r>
            <a:r>
              <a:rPr lang="cs-CZ" dirty="0" err="1"/>
              <a:t>of</a:t>
            </a:r>
            <a:endParaRPr lang="cs-CZ" dirty="0"/>
          </a:p>
          <a:p>
            <a:pPr algn="ctr"/>
            <a:r>
              <a:rPr lang="cs-CZ" dirty="0"/>
              <a:t> renin-angiotensin-aldosterone</a:t>
            </a:r>
          </a:p>
          <a:p>
            <a:pPr algn="ctr"/>
            <a:r>
              <a:rPr lang="cs-CZ" dirty="0" err="1"/>
              <a:t>system</a:t>
            </a:r>
            <a:endParaRPr lang="cs-CZ" dirty="0"/>
          </a:p>
        </p:txBody>
      </p:sp>
      <p:sp>
        <p:nvSpPr>
          <p:cNvPr id="32773" name="Rectangle 5"/>
          <p:cNvSpPr>
            <a:spLocks noChangeArrowheads="1"/>
          </p:cNvSpPr>
          <p:nvPr/>
        </p:nvSpPr>
        <p:spPr bwMode="auto">
          <a:xfrm>
            <a:off x="842963" y="4729163"/>
            <a:ext cx="3908425" cy="527050"/>
          </a:xfrm>
          <a:prstGeom prst="rect">
            <a:avLst/>
          </a:prstGeom>
          <a:solidFill>
            <a:srgbClr val="FFFF00"/>
          </a:solidFill>
          <a:ln w="9525">
            <a:noFill/>
            <a:miter lim="800000"/>
            <a:headEnd/>
            <a:tailEnd/>
          </a:ln>
        </p:spPr>
        <p:txBody>
          <a:bodyPr wrap="none" anchor="ctr"/>
          <a:lstStyle/>
          <a:p>
            <a:pPr algn="ctr"/>
            <a:r>
              <a:rPr lang="en-US" dirty="0"/>
              <a:t>Water retention in the kidneys</a:t>
            </a:r>
          </a:p>
        </p:txBody>
      </p:sp>
      <p:sp>
        <p:nvSpPr>
          <p:cNvPr id="32774" name="Rectangle 6"/>
          <p:cNvSpPr>
            <a:spLocks noChangeArrowheads="1"/>
          </p:cNvSpPr>
          <p:nvPr/>
        </p:nvSpPr>
        <p:spPr bwMode="auto">
          <a:xfrm>
            <a:off x="1184275" y="6388100"/>
            <a:ext cx="2739653" cy="469900"/>
          </a:xfrm>
          <a:prstGeom prst="rect">
            <a:avLst/>
          </a:prstGeom>
          <a:solidFill>
            <a:srgbClr val="FFFF00"/>
          </a:solidFill>
          <a:ln w="9525">
            <a:noFill/>
            <a:miter lim="800000"/>
            <a:headEnd/>
            <a:tailEnd/>
          </a:ln>
        </p:spPr>
        <p:txBody>
          <a:bodyPr wrap="none" anchor="ctr"/>
          <a:lstStyle/>
          <a:p>
            <a:pPr algn="ctr"/>
            <a:r>
              <a:rPr lang="cs-CZ" dirty="0" err="1"/>
              <a:t>Heart</a:t>
            </a:r>
            <a:r>
              <a:rPr lang="cs-CZ" dirty="0"/>
              <a:t> </a:t>
            </a:r>
            <a:r>
              <a:rPr lang="cs-CZ" dirty="0" err="1"/>
              <a:t>filling</a:t>
            </a:r>
            <a:r>
              <a:rPr lang="cs-CZ" dirty="0"/>
              <a:t> in diastole</a:t>
            </a:r>
          </a:p>
        </p:txBody>
      </p:sp>
      <p:grpSp>
        <p:nvGrpSpPr>
          <p:cNvPr id="2" name="Group 7"/>
          <p:cNvGrpSpPr>
            <a:grpSpLocks/>
          </p:cNvGrpSpPr>
          <p:nvPr/>
        </p:nvGrpSpPr>
        <p:grpSpPr bwMode="auto">
          <a:xfrm>
            <a:off x="477838" y="1376363"/>
            <a:ext cx="3013075" cy="692150"/>
            <a:chOff x="317" y="867"/>
            <a:chExt cx="1898" cy="436"/>
          </a:xfrm>
        </p:grpSpPr>
        <p:sp>
          <p:nvSpPr>
            <p:cNvPr id="6347" name="Rectangle 8"/>
            <p:cNvSpPr>
              <a:spLocks noChangeArrowheads="1"/>
            </p:cNvSpPr>
            <p:nvPr/>
          </p:nvSpPr>
          <p:spPr bwMode="auto">
            <a:xfrm>
              <a:off x="317" y="867"/>
              <a:ext cx="1898" cy="436"/>
            </a:xfrm>
            <a:prstGeom prst="rect">
              <a:avLst/>
            </a:prstGeom>
            <a:solidFill>
              <a:srgbClr val="FFFF00"/>
            </a:solidFill>
            <a:ln w="9525">
              <a:noFill/>
              <a:miter lim="800000"/>
              <a:headEnd/>
              <a:tailEnd/>
            </a:ln>
          </p:spPr>
          <p:txBody>
            <a:bodyPr wrap="none" anchor="ctr"/>
            <a:lstStyle/>
            <a:p>
              <a:pPr algn="ctr"/>
              <a:r>
                <a:rPr lang="cs-CZ" dirty="0" err="1"/>
                <a:t>Cardiac</a:t>
              </a:r>
              <a:r>
                <a:rPr lang="cs-CZ" dirty="0"/>
                <a:t> </a:t>
              </a:r>
              <a:r>
                <a:rPr lang="cs-CZ" dirty="0" err="1"/>
                <a:t>output</a:t>
              </a:r>
              <a:endParaRPr lang="cs-CZ" sz="2400" dirty="0"/>
            </a:p>
          </p:txBody>
        </p:sp>
        <p:sp>
          <p:nvSpPr>
            <p:cNvPr id="6348" name="Line 9"/>
            <p:cNvSpPr>
              <a:spLocks noChangeShapeType="1"/>
            </p:cNvSpPr>
            <p:nvPr/>
          </p:nvSpPr>
          <p:spPr bwMode="auto">
            <a:xfrm flipV="1">
              <a:off x="408" y="982"/>
              <a:ext cx="0" cy="169"/>
            </a:xfrm>
            <a:prstGeom prst="line">
              <a:avLst/>
            </a:prstGeom>
            <a:noFill/>
            <a:ln w="38100">
              <a:solidFill>
                <a:schemeClr val="tx1"/>
              </a:solidFill>
              <a:round/>
              <a:headEnd type="triangle" w="med" len="med"/>
              <a:tailEnd/>
            </a:ln>
          </p:spPr>
          <p:txBody>
            <a:bodyPr wrap="none" anchor="ctr"/>
            <a:lstStyle/>
            <a:p>
              <a:endParaRPr lang="cs-CZ"/>
            </a:p>
          </p:txBody>
        </p:sp>
      </p:grpSp>
      <p:grpSp>
        <p:nvGrpSpPr>
          <p:cNvPr id="3" name="Group 10"/>
          <p:cNvGrpSpPr>
            <a:grpSpLocks/>
          </p:cNvGrpSpPr>
          <p:nvPr/>
        </p:nvGrpSpPr>
        <p:grpSpPr bwMode="auto">
          <a:xfrm>
            <a:off x="684213" y="2446338"/>
            <a:ext cx="3667125" cy="682625"/>
            <a:chOff x="109" y="1535"/>
            <a:chExt cx="2270" cy="430"/>
          </a:xfrm>
        </p:grpSpPr>
        <p:sp>
          <p:nvSpPr>
            <p:cNvPr id="6345" name="Rectangle 11"/>
            <p:cNvSpPr>
              <a:spLocks noChangeArrowheads="1"/>
            </p:cNvSpPr>
            <p:nvPr/>
          </p:nvSpPr>
          <p:spPr bwMode="auto">
            <a:xfrm>
              <a:off x="109" y="1535"/>
              <a:ext cx="2270" cy="430"/>
            </a:xfrm>
            <a:prstGeom prst="rect">
              <a:avLst/>
            </a:prstGeom>
            <a:solidFill>
              <a:srgbClr val="FFFF00"/>
            </a:solidFill>
            <a:ln w="9525">
              <a:noFill/>
              <a:miter lim="800000"/>
              <a:headEnd/>
              <a:tailEnd/>
            </a:ln>
          </p:spPr>
          <p:txBody>
            <a:bodyPr wrap="none" anchor="ctr"/>
            <a:lstStyle/>
            <a:p>
              <a:pPr algn="ctr"/>
              <a:r>
                <a:rPr lang="cs-CZ" dirty="0" err="1"/>
                <a:t>Effective</a:t>
              </a:r>
              <a:r>
                <a:rPr lang="cs-CZ" dirty="0"/>
                <a:t> </a:t>
              </a:r>
              <a:r>
                <a:rPr lang="cs-CZ" dirty="0" err="1"/>
                <a:t>circulating</a:t>
              </a:r>
              <a:r>
                <a:rPr lang="cs-CZ" dirty="0"/>
                <a:t> volume</a:t>
              </a:r>
            </a:p>
          </p:txBody>
        </p:sp>
        <p:sp>
          <p:nvSpPr>
            <p:cNvPr id="6346" name="Line 12"/>
            <p:cNvSpPr>
              <a:spLocks noChangeShapeType="1"/>
            </p:cNvSpPr>
            <p:nvPr/>
          </p:nvSpPr>
          <p:spPr bwMode="auto">
            <a:xfrm flipV="1">
              <a:off x="277" y="1670"/>
              <a:ext cx="0" cy="169"/>
            </a:xfrm>
            <a:prstGeom prst="line">
              <a:avLst/>
            </a:prstGeom>
            <a:noFill/>
            <a:ln w="38100">
              <a:solidFill>
                <a:schemeClr val="tx1"/>
              </a:solidFill>
              <a:round/>
              <a:headEnd type="triangle" w="med" len="med"/>
              <a:tailEnd/>
            </a:ln>
          </p:spPr>
          <p:txBody>
            <a:bodyPr wrap="none" anchor="ctr"/>
            <a:lstStyle/>
            <a:p>
              <a:endParaRPr lang="cs-CZ"/>
            </a:p>
          </p:txBody>
        </p:sp>
      </p:grpSp>
      <p:grpSp>
        <p:nvGrpSpPr>
          <p:cNvPr id="4" name="Group 13"/>
          <p:cNvGrpSpPr>
            <a:grpSpLocks/>
          </p:cNvGrpSpPr>
          <p:nvPr/>
        </p:nvGrpSpPr>
        <p:grpSpPr bwMode="auto">
          <a:xfrm>
            <a:off x="1463675" y="5645150"/>
            <a:ext cx="1928813" cy="461963"/>
            <a:chOff x="2546" y="3577"/>
            <a:chExt cx="1215" cy="291"/>
          </a:xfrm>
        </p:grpSpPr>
        <p:sp>
          <p:nvSpPr>
            <p:cNvPr id="6343" name="Rectangle 14"/>
            <p:cNvSpPr>
              <a:spLocks noChangeArrowheads="1"/>
            </p:cNvSpPr>
            <p:nvPr/>
          </p:nvSpPr>
          <p:spPr bwMode="auto">
            <a:xfrm>
              <a:off x="2546" y="3577"/>
              <a:ext cx="1215" cy="291"/>
            </a:xfrm>
            <a:prstGeom prst="rect">
              <a:avLst/>
            </a:prstGeom>
            <a:solidFill>
              <a:srgbClr val="FFFF00"/>
            </a:solidFill>
            <a:ln w="9525">
              <a:noFill/>
              <a:miter lim="800000"/>
              <a:headEnd/>
              <a:tailEnd/>
            </a:ln>
          </p:spPr>
          <p:txBody>
            <a:bodyPr wrap="none" anchor="ctr"/>
            <a:lstStyle/>
            <a:p>
              <a:pPr algn="ctr"/>
              <a:r>
                <a:rPr lang="cs-CZ" dirty="0" err="1"/>
                <a:t>Venous</a:t>
              </a:r>
              <a:r>
                <a:rPr lang="cs-CZ" dirty="0"/>
                <a:t> </a:t>
              </a:r>
              <a:r>
                <a:rPr lang="cs-CZ" dirty="0" err="1"/>
                <a:t>filling</a:t>
              </a:r>
              <a:endParaRPr lang="cs-CZ" dirty="0"/>
            </a:p>
          </p:txBody>
        </p:sp>
        <p:sp>
          <p:nvSpPr>
            <p:cNvPr id="6344" name="Line 15"/>
            <p:cNvSpPr>
              <a:spLocks noChangeShapeType="1"/>
            </p:cNvSpPr>
            <p:nvPr/>
          </p:nvSpPr>
          <p:spPr bwMode="auto">
            <a:xfrm flipV="1">
              <a:off x="2662" y="3625"/>
              <a:ext cx="0" cy="169"/>
            </a:xfrm>
            <a:prstGeom prst="line">
              <a:avLst/>
            </a:prstGeom>
            <a:noFill/>
            <a:ln w="38100">
              <a:solidFill>
                <a:schemeClr val="tx1"/>
              </a:solidFill>
              <a:round/>
              <a:headEnd/>
              <a:tailEnd type="triangle" w="med" len="med"/>
            </a:ln>
          </p:spPr>
          <p:txBody>
            <a:bodyPr wrap="none" anchor="ctr"/>
            <a:lstStyle/>
            <a:p>
              <a:endParaRPr lang="cs-CZ"/>
            </a:p>
          </p:txBody>
        </p:sp>
      </p:grpSp>
      <p:sp>
        <p:nvSpPr>
          <p:cNvPr id="32784" name="Line 16"/>
          <p:cNvSpPr>
            <a:spLocks noChangeShapeType="1"/>
          </p:cNvSpPr>
          <p:nvPr/>
        </p:nvSpPr>
        <p:spPr bwMode="auto">
          <a:xfrm flipV="1">
            <a:off x="1443038" y="6470650"/>
            <a:ext cx="0" cy="268288"/>
          </a:xfrm>
          <a:prstGeom prst="line">
            <a:avLst/>
          </a:prstGeom>
          <a:noFill/>
          <a:ln w="38100">
            <a:solidFill>
              <a:schemeClr val="tx1"/>
            </a:solidFill>
            <a:round/>
            <a:headEnd/>
            <a:tailEnd type="triangle" w="med" len="med"/>
          </a:ln>
        </p:spPr>
        <p:txBody>
          <a:bodyPr wrap="none" anchor="ctr"/>
          <a:lstStyle/>
          <a:p>
            <a:endParaRPr lang="cs-CZ"/>
          </a:p>
        </p:txBody>
      </p:sp>
      <p:grpSp>
        <p:nvGrpSpPr>
          <p:cNvPr id="5" name="Group 17"/>
          <p:cNvGrpSpPr>
            <a:grpSpLocks/>
          </p:cNvGrpSpPr>
          <p:nvPr/>
        </p:nvGrpSpPr>
        <p:grpSpPr bwMode="auto">
          <a:xfrm>
            <a:off x="266700" y="0"/>
            <a:ext cx="3908425" cy="944563"/>
            <a:chOff x="2309" y="0"/>
            <a:chExt cx="2209" cy="595"/>
          </a:xfrm>
        </p:grpSpPr>
        <p:sp>
          <p:nvSpPr>
            <p:cNvPr id="6189" name="Rectangle 18"/>
            <p:cNvSpPr>
              <a:spLocks noChangeArrowheads="1"/>
            </p:cNvSpPr>
            <p:nvPr/>
          </p:nvSpPr>
          <p:spPr bwMode="auto">
            <a:xfrm>
              <a:off x="2309" y="0"/>
              <a:ext cx="2209" cy="595"/>
            </a:xfrm>
            <a:prstGeom prst="rect">
              <a:avLst/>
            </a:prstGeom>
            <a:solidFill>
              <a:srgbClr val="FFFF00"/>
            </a:solidFill>
            <a:ln w="9525">
              <a:noFill/>
              <a:miter lim="800000"/>
              <a:headEnd/>
              <a:tailEnd/>
            </a:ln>
          </p:spPr>
          <p:txBody>
            <a:bodyPr wrap="none" anchor="ctr"/>
            <a:lstStyle/>
            <a:p>
              <a:pPr algn="ctr"/>
              <a:r>
                <a:rPr lang="cs-CZ" b="1" dirty="0" err="1"/>
                <a:t>Heart</a:t>
              </a:r>
              <a:r>
                <a:rPr lang="cs-CZ" b="1" dirty="0"/>
                <a:t> </a:t>
              </a:r>
              <a:r>
                <a:rPr lang="cs-CZ" b="1" dirty="0" err="1"/>
                <a:t>failure</a:t>
              </a:r>
              <a:endParaRPr lang="cs-CZ" sz="2400" dirty="0"/>
            </a:p>
          </p:txBody>
        </p:sp>
        <p:grpSp>
          <p:nvGrpSpPr>
            <p:cNvPr id="6" name="Group 19"/>
            <p:cNvGrpSpPr>
              <a:grpSpLocks/>
            </p:cNvGrpSpPr>
            <p:nvPr/>
          </p:nvGrpSpPr>
          <p:grpSpPr bwMode="auto">
            <a:xfrm>
              <a:off x="3952" y="0"/>
              <a:ext cx="438" cy="513"/>
              <a:chOff x="2009" y="1522"/>
              <a:chExt cx="369" cy="440"/>
            </a:xfrm>
          </p:grpSpPr>
          <p:grpSp>
            <p:nvGrpSpPr>
              <p:cNvPr id="7" name="Group 20"/>
              <p:cNvGrpSpPr>
                <a:grpSpLocks/>
              </p:cNvGrpSpPr>
              <p:nvPr/>
            </p:nvGrpSpPr>
            <p:grpSpPr bwMode="auto">
              <a:xfrm>
                <a:off x="2012" y="1522"/>
                <a:ext cx="366" cy="440"/>
                <a:chOff x="2012" y="1522"/>
                <a:chExt cx="366" cy="440"/>
              </a:xfrm>
            </p:grpSpPr>
            <p:grpSp>
              <p:nvGrpSpPr>
                <p:cNvPr id="8" name="Group 21"/>
                <p:cNvGrpSpPr>
                  <a:grpSpLocks/>
                </p:cNvGrpSpPr>
                <p:nvPr/>
              </p:nvGrpSpPr>
              <p:grpSpPr bwMode="auto">
                <a:xfrm>
                  <a:off x="2025" y="1624"/>
                  <a:ext cx="353" cy="338"/>
                  <a:chOff x="2025" y="1624"/>
                  <a:chExt cx="353" cy="338"/>
                </a:xfrm>
              </p:grpSpPr>
              <p:grpSp>
                <p:nvGrpSpPr>
                  <p:cNvPr id="9" name="Group 22"/>
                  <p:cNvGrpSpPr>
                    <a:grpSpLocks/>
                  </p:cNvGrpSpPr>
                  <p:nvPr/>
                </p:nvGrpSpPr>
                <p:grpSpPr bwMode="auto">
                  <a:xfrm>
                    <a:off x="2025" y="1624"/>
                    <a:ext cx="285" cy="72"/>
                    <a:chOff x="2025" y="1624"/>
                    <a:chExt cx="285" cy="72"/>
                  </a:xfrm>
                </p:grpSpPr>
                <p:grpSp>
                  <p:nvGrpSpPr>
                    <p:cNvPr id="10" name="Group 23"/>
                    <p:cNvGrpSpPr>
                      <a:grpSpLocks/>
                    </p:cNvGrpSpPr>
                    <p:nvPr/>
                  </p:nvGrpSpPr>
                  <p:grpSpPr bwMode="auto">
                    <a:xfrm>
                      <a:off x="2248" y="1634"/>
                      <a:ext cx="62" cy="62"/>
                      <a:chOff x="2248" y="1634"/>
                      <a:chExt cx="62" cy="62"/>
                    </a:xfrm>
                  </p:grpSpPr>
                  <p:grpSp>
                    <p:nvGrpSpPr>
                      <p:cNvPr id="11" name="Group 24"/>
                      <p:cNvGrpSpPr>
                        <a:grpSpLocks/>
                      </p:cNvGrpSpPr>
                      <p:nvPr/>
                    </p:nvGrpSpPr>
                    <p:grpSpPr bwMode="auto">
                      <a:xfrm>
                        <a:off x="2248" y="1634"/>
                        <a:ext cx="44" cy="39"/>
                        <a:chOff x="2248" y="1634"/>
                        <a:chExt cx="44" cy="39"/>
                      </a:xfrm>
                    </p:grpSpPr>
                    <p:sp>
                      <p:nvSpPr>
                        <p:cNvPr id="6340" name="Freeform 25"/>
                        <p:cNvSpPr>
                          <a:spLocks/>
                        </p:cNvSpPr>
                        <p:nvPr/>
                      </p:nvSpPr>
                      <p:spPr bwMode="auto">
                        <a:xfrm>
                          <a:off x="2248" y="1637"/>
                          <a:ext cx="40" cy="32"/>
                        </a:xfrm>
                        <a:custGeom>
                          <a:avLst/>
                          <a:gdLst>
                            <a:gd name="T0" fmla="*/ 0 w 198"/>
                            <a:gd name="T1" fmla="*/ 6 h 161"/>
                            <a:gd name="T2" fmla="*/ 1 w 198"/>
                            <a:gd name="T3" fmla="*/ 5 h 161"/>
                            <a:gd name="T4" fmla="*/ 1 w 198"/>
                            <a:gd name="T5" fmla="*/ 4 h 161"/>
                            <a:gd name="T6" fmla="*/ 2 w 198"/>
                            <a:gd name="T7" fmla="*/ 3 h 161"/>
                            <a:gd name="T8" fmla="*/ 3 w 198"/>
                            <a:gd name="T9" fmla="*/ 2 h 161"/>
                            <a:gd name="T10" fmla="*/ 4 w 198"/>
                            <a:gd name="T11" fmla="*/ 1 h 161"/>
                            <a:gd name="T12" fmla="*/ 5 w 198"/>
                            <a:gd name="T13" fmla="*/ 1 h 161"/>
                            <a:gd name="T14" fmla="*/ 6 w 198"/>
                            <a:gd name="T15" fmla="*/ 0 h 161"/>
                            <a:gd name="T16" fmla="*/ 7 w 198"/>
                            <a:gd name="T17" fmla="*/ 0 h 161"/>
                            <a:gd name="T18" fmla="*/ 8 w 198"/>
                            <a:gd name="T19" fmla="*/ 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1"/>
                            <a:gd name="T32" fmla="*/ 198 w 198"/>
                            <a:gd name="T33" fmla="*/ 161 h 1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1">
                              <a:moveTo>
                                <a:pt x="0" y="161"/>
                              </a:moveTo>
                              <a:lnTo>
                                <a:pt x="18" y="132"/>
                              </a:lnTo>
                              <a:lnTo>
                                <a:pt x="37" y="108"/>
                              </a:lnTo>
                              <a:lnTo>
                                <a:pt x="58" y="81"/>
                              </a:lnTo>
                              <a:lnTo>
                                <a:pt x="82" y="57"/>
                              </a:lnTo>
                              <a:lnTo>
                                <a:pt x="107" y="37"/>
                              </a:lnTo>
                              <a:lnTo>
                                <a:pt x="131" y="23"/>
                              </a:lnTo>
                              <a:lnTo>
                                <a:pt x="150" y="12"/>
                              </a:lnTo>
                              <a:lnTo>
                                <a:pt x="170" y="6"/>
                              </a:lnTo>
                              <a:lnTo>
                                <a:pt x="198" y="0"/>
                              </a:lnTo>
                            </a:path>
                          </a:pathLst>
                        </a:custGeom>
                        <a:noFill/>
                        <a:ln w="25400">
                          <a:solidFill>
                            <a:srgbClr val="600060"/>
                          </a:solidFill>
                          <a:prstDash val="solid"/>
                          <a:round/>
                          <a:headEnd/>
                          <a:tailEnd/>
                        </a:ln>
                      </p:spPr>
                      <p:txBody>
                        <a:bodyPr/>
                        <a:lstStyle/>
                        <a:p>
                          <a:endParaRPr lang="cs-CZ"/>
                        </a:p>
                      </p:txBody>
                    </p:sp>
                    <p:sp>
                      <p:nvSpPr>
                        <p:cNvPr id="6341" name="Freeform 26"/>
                        <p:cNvSpPr>
                          <a:spLocks/>
                        </p:cNvSpPr>
                        <p:nvPr/>
                      </p:nvSpPr>
                      <p:spPr bwMode="auto">
                        <a:xfrm>
                          <a:off x="2253" y="1641"/>
                          <a:ext cx="39" cy="32"/>
                        </a:xfrm>
                        <a:custGeom>
                          <a:avLst/>
                          <a:gdLst>
                            <a:gd name="T0" fmla="*/ 0 w 195"/>
                            <a:gd name="T1" fmla="*/ 6 h 160"/>
                            <a:gd name="T2" fmla="*/ 1 w 195"/>
                            <a:gd name="T3" fmla="*/ 5 h 160"/>
                            <a:gd name="T4" fmla="*/ 1 w 195"/>
                            <a:gd name="T5" fmla="*/ 4 h 160"/>
                            <a:gd name="T6" fmla="*/ 2 w 195"/>
                            <a:gd name="T7" fmla="*/ 3 h 160"/>
                            <a:gd name="T8" fmla="*/ 3 w 195"/>
                            <a:gd name="T9" fmla="*/ 2 h 160"/>
                            <a:gd name="T10" fmla="*/ 4 w 195"/>
                            <a:gd name="T11" fmla="*/ 1 h 160"/>
                            <a:gd name="T12" fmla="*/ 5 w 195"/>
                            <a:gd name="T13" fmla="*/ 1 h 160"/>
                            <a:gd name="T14" fmla="*/ 6 w 195"/>
                            <a:gd name="T15" fmla="*/ 0 h 160"/>
                            <a:gd name="T16" fmla="*/ 7 w 195"/>
                            <a:gd name="T17" fmla="*/ 0 h 160"/>
                            <a:gd name="T18" fmla="*/ 8 w 195"/>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60"/>
                            <a:gd name="T32" fmla="*/ 195 w 195"/>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60">
                              <a:moveTo>
                                <a:pt x="0" y="160"/>
                              </a:moveTo>
                              <a:lnTo>
                                <a:pt x="19" y="131"/>
                              </a:lnTo>
                              <a:lnTo>
                                <a:pt x="37" y="106"/>
                              </a:lnTo>
                              <a:lnTo>
                                <a:pt x="59" y="80"/>
                              </a:lnTo>
                              <a:lnTo>
                                <a:pt x="82" y="55"/>
                              </a:lnTo>
                              <a:lnTo>
                                <a:pt x="108" y="35"/>
                              </a:lnTo>
                              <a:lnTo>
                                <a:pt x="131" y="21"/>
                              </a:lnTo>
                              <a:lnTo>
                                <a:pt x="156" y="11"/>
                              </a:lnTo>
                              <a:lnTo>
                                <a:pt x="177" y="3"/>
                              </a:lnTo>
                              <a:lnTo>
                                <a:pt x="195" y="0"/>
                              </a:lnTo>
                            </a:path>
                          </a:pathLst>
                        </a:custGeom>
                        <a:noFill/>
                        <a:ln w="11113">
                          <a:solidFill>
                            <a:srgbClr val="400040"/>
                          </a:solidFill>
                          <a:prstDash val="solid"/>
                          <a:round/>
                          <a:headEnd/>
                          <a:tailEnd/>
                        </a:ln>
                      </p:spPr>
                      <p:txBody>
                        <a:bodyPr/>
                        <a:lstStyle/>
                        <a:p>
                          <a:endParaRPr lang="cs-CZ"/>
                        </a:p>
                      </p:txBody>
                    </p:sp>
                    <p:sp>
                      <p:nvSpPr>
                        <p:cNvPr id="6342" name="Freeform 27"/>
                        <p:cNvSpPr>
                          <a:spLocks/>
                        </p:cNvSpPr>
                        <p:nvPr/>
                      </p:nvSpPr>
                      <p:spPr bwMode="auto">
                        <a:xfrm>
                          <a:off x="2248" y="1634"/>
                          <a:ext cx="39" cy="32"/>
                        </a:xfrm>
                        <a:custGeom>
                          <a:avLst/>
                          <a:gdLst>
                            <a:gd name="T0" fmla="*/ 0 w 194"/>
                            <a:gd name="T1" fmla="*/ 6 h 160"/>
                            <a:gd name="T2" fmla="*/ 1 w 194"/>
                            <a:gd name="T3" fmla="*/ 5 h 160"/>
                            <a:gd name="T4" fmla="*/ 1 w 194"/>
                            <a:gd name="T5" fmla="*/ 4 h 160"/>
                            <a:gd name="T6" fmla="*/ 2 w 194"/>
                            <a:gd name="T7" fmla="*/ 3 h 160"/>
                            <a:gd name="T8" fmla="*/ 3 w 194"/>
                            <a:gd name="T9" fmla="*/ 2 h 160"/>
                            <a:gd name="T10" fmla="*/ 4 w 194"/>
                            <a:gd name="T11" fmla="*/ 1 h 160"/>
                            <a:gd name="T12" fmla="*/ 5 w 194"/>
                            <a:gd name="T13" fmla="*/ 1 h 160"/>
                            <a:gd name="T14" fmla="*/ 6 w 194"/>
                            <a:gd name="T15" fmla="*/ 0 h 160"/>
                            <a:gd name="T16" fmla="*/ 7 w 194"/>
                            <a:gd name="T17" fmla="*/ 0 h 160"/>
                            <a:gd name="T18" fmla="*/ 8 w 194"/>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60"/>
                            <a:gd name="T32" fmla="*/ 194 w 194"/>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60">
                              <a:moveTo>
                                <a:pt x="0" y="160"/>
                              </a:moveTo>
                              <a:lnTo>
                                <a:pt x="18" y="131"/>
                              </a:lnTo>
                              <a:lnTo>
                                <a:pt x="37" y="106"/>
                              </a:lnTo>
                              <a:lnTo>
                                <a:pt x="58" y="80"/>
                              </a:lnTo>
                              <a:lnTo>
                                <a:pt x="82" y="55"/>
                              </a:lnTo>
                              <a:lnTo>
                                <a:pt x="107" y="36"/>
                              </a:lnTo>
                              <a:lnTo>
                                <a:pt x="131" y="21"/>
                              </a:lnTo>
                              <a:lnTo>
                                <a:pt x="155" y="11"/>
                              </a:lnTo>
                              <a:lnTo>
                                <a:pt x="178" y="3"/>
                              </a:lnTo>
                              <a:lnTo>
                                <a:pt x="194" y="0"/>
                              </a:lnTo>
                            </a:path>
                          </a:pathLst>
                        </a:custGeom>
                        <a:noFill/>
                        <a:ln w="4763">
                          <a:solidFill>
                            <a:srgbClr val="A000A0"/>
                          </a:solidFill>
                          <a:prstDash val="solid"/>
                          <a:round/>
                          <a:headEnd/>
                          <a:tailEnd/>
                        </a:ln>
                      </p:spPr>
                      <p:txBody>
                        <a:bodyPr/>
                        <a:lstStyle/>
                        <a:p>
                          <a:endParaRPr lang="cs-CZ"/>
                        </a:p>
                      </p:txBody>
                    </p:sp>
                  </p:grpSp>
                  <p:grpSp>
                    <p:nvGrpSpPr>
                      <p:cNvPr id="12" name="Group 28"/>
                      <p:cNvGrpSpPr>
                        <a:grpSpLocks/>
                      </p:cNvGrpSpPr>
                      <p:nvPr/>
                    </p:nvGrpSpPr>
                    <p:grpSpPr bwMode="auto">
                      <a:xfrm>
                        <a:off x="2265" y="1658"/>
                        <a:ext cx="45" cy="38"/>
                        <a:chOff x="2265" y="1658"/>
                        <a:chExt cx="45" cy="38"/>
                      </a:xfrm>
                    </p:grpSpPr>
                    <p:sp>
                      <p:nvSpPr>
                        <p:cNvPr id="6337" name="Freeform 29"/>
                        <p:cNvSpPr>
                          <a:spLocks/>
                        </p:cNvSpPr>
                        <p:nvPr/>
                      </p:nvSpPr>
                      <p:spPr bwMode="auto">
                        <a:xfrm>
                          <a:off x="2265" y="1660"/>
                          <a:ext cx="40" cy="32"/>
                        </a:xfrm>
                        <a:custGeom>
                          <a:avLst/>
                          <a:gdLst>
                            <a:gd name="T0" fmla="*/ 0 w 198"/>
                            <a:gd name="T1" fmla="*/ 6 h 160"/>
                            <a:gd name="T2" fmla="*/ 1 w 198"/>
                            <a:gd name="T3" fmla="*/ 5 h 160"/>
                            <a:gd name="T4" fmla="*/ 1 w 198"/>
                            <a:gd name="T5" fmla="*/ 4 h 160"/>
                            <a:gd name="T6" fmla="*/ 2 w 198"/>
                            <a:gd name="T7" fmla="*/ 3 h 160"/>
                            <a:gd name="T8" fmla="*/ 3 w 198"/>
                            <a:gd name="T9" fmla="*/ 2 h 160"/>
                            <a:gd name="T10" fmla="*/ 4 w 198"/>
                            <a:gd name="T11" fmla="*/ 1 h 160"/>
                            <a:gd name="T12" fmla="*/ 5 w 198"/>
                            <a:gd name="T13" fmla="*/ 1 h 160"/>
                            <a:gd name="T14" fmla="*/ 6 w 198"/>
                            <a:gd name="T15" fmla="*/ 0 h 160"/>
                            <a:gd name="T16" fmla="*/ 7 w 198"/>
                            <a:gd name="T17" fmla="*/ 0 h 160"/>
                            <a:gd name="T18" fmla="*/ 8 w 19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0"/>
                            <a:gd name="T32" fmla="*/ 198 w 19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0">
                              <a:moveTo>
                                <a:pt x="0" y="160"/>
                              </a:moveTo>
                              <a:lnTo>
                                <a:pt x="18" y="131"/>
                              </a:lnTo>
                              <a:lnTo>
                                <a:pt x="37" y="107"/>
                              </a:lnTo>
                              <a:lnTo>
                                <a:pt x="58" y="81"/>
                              </a:lnTo>
                              <a:lnTo>
                                <a:pt x="82" y="56"/>
                              </a:lnTo>
                              <a:lnTo>
                                <a:pt x="106" y="37"/>
                              </a:lnTo>
                              <a:lnTo>
                                <a:pt x="130" y="23"/>
                              </a:lnTo>
                              <a:lnTo>
                                <a:pt x="149" y="12"/>
                              </a:lnTo>
                              <a:lnTo>
                                <a:pt x="168" y="6"/>
                              </a:lnTo>
                              <a:lnTo>
                                <a:pt x="198" y="0"/>
                              </a:lnTo>
                            </a:path>
                          </a:pathLst>
                        </a:custGeom>
                        <a:noFill/>
                        <a:ln w="25400">
                          <a:solidFill>
                            <a:srgbClr val="600060"/>
                          </a:solidFill>
                          <a:prstDash val="solid"/>
                          <a:round/>
                          <a:headEnd/>
                          <a:tailEnd/>
                        </a:ln>
                      </p:spPr>
                      <p:txBody>
                        <a:bodyPr/>
                        <a:lstStyle/>
                        <a:p>
                          <a:endParaRPr lang="cs-CZ"/>
                        </a:p>
                      </p:txBody>
                    </p:sp>
                    <p:sp>
                      <p:nvSpPr>
                        <p:cNvPr id="6338" name="Freeform 30"/>
                        <p:cNvSpPr>
                          <a:spLocks/>
                        </p:cNvSpPr>
                        <p:nvPr/>
                      </p:nvSpPr>
                      <p:spPr bwMode="auto">
                        <a:xfrm>
                          <a:off x="2271" y="1664"/>
                          <a:ext cx="39" cy="32"/>
                        </a:xfrm>
                        <a:custGeom>
                          <a:avLst/>
                          <a:gdLst>
                            <a:gd name="T0" fmla="*/ 0 w 195"/>
                            <a:gd name="T1" fmla="*/ 6 h 159"/>
                            <a:gd name="T2" fmla="*/ 1 w 195"/>
                            <a:gd name="T3" fmla="*/ 5 h 159"/>
                            <a:gd name="T4" fmla="*/ 1 w 195"/>
                            <a:gd name="T5" fmla="*/ 4 h 159"/>
                            <a:gd name="T6" fmla="*/ 2 w 195"/>
                            <a:gd name="T7" fmla="*/ 3 h 159"/>
                            <a:gd name="T8" fmla="*/ 3 w 195"/>
                            <a:gd name="T9" fmla="*/ 2 h 159"/>
                            <a:gd name="T10" fmla="*/ 4 w 195"/>
                            <a:gd name="T11" fmla="*/ 1 h 159"/>
                            <a:gd name="T12" fmla="*/ 5 w 195"/>
                            <a:gd name="T13" fmla="*/ 1 h 159"/>
                            <a:gd name="T14" fmla="*/ 6 w 195"/>
                            <a:gd name="T15" fmla="*/ 0 h 159"/>
                            <a:gd name="T16" fmla="*/ 7 w 195"/>
                            <a:gd name="T17" fmla="*/ 0 h 159"/>
                            <a:gd name="T18" fmla="*/ 8 w 195"/>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59"/>
                            <a:gd name="T32" fmla="*/ 195 w 19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59">
                              <a:moveTo>
                                <a:pt x="0" y="159"/>
                              </a:moveTo>
                              <a:lnTo>
                                <a:pt x="19" y="131"/>
                              </a:lnTo>
                              <a:lnTo>
                                <a:pt x="37" y="106"/>
                              </a:lnTo>
                              <a:lnTo>
                                <a:pt x="59" y="79"/>
                              </a:lnTo>
                              <a:lnTo>
                                <a:pt x="81" y="56"/>
                              </a:lnTo>
                              <a:lnTo>
                                <a:pt x="107" y="36"/>
                              </a:lnTo>
                              <a:lnTo>
                                <a:pt x="130" y="22"/>
                              </a:lnTo>
                              <a:lnTo>
                                <a:pt x="155" y="12"/>
                              </a:lnTo>
                              <a:lnTo>
                                <a:pt x="177" y="4"/>
                              </a:lnTo>
                              <a:lnTo>
                                <a:pt x="195" y="0"/>
                              </a:lnTo>
                            </a:path>
                          </a:pathLst>
                        </a:custGeom>
                        <a:noFill/>
                        <a:ln w="11113">
                          <a:solidFill>
                            <a:srgbClr val="400040"/>
                          </a:solidFill>
                          <a:prstDash val="solid"/>
                          <a:round/>
                          <a:headEnd/>
                          <a:tailEnd/>
                        </a:ln>
                      </p:spPr>
                      <p:txBody>
                        <a:bodyPr/>
                        <a:lstStyle/>
                        <a:p>
                          <a:endParaRPr lang="cs-CZ"/>
                        </a:p>
                      </p:txBody>
                    </p:sp>
                    <p:sp>
                      <p:nvSpPr>
                        <p:cNvPr id="6339" name="Freeform 31"/>
                        <p:cNvSpPr>
                          <a:spLocks/>
                        </p:cNvSpPr>
                        <p:nvPr/>
                      </p:nvSpPr>
                      <p:spPr bwMode="auto">
                        <a:xfrm>
                          <a:off x="2265" y="1658"/>
                          <a:ext cx="39" cy="31"/>
                        </a:xfrm>
                        <a:custGeom>
                          <a:avLst/>
                          <a:gdLst>
                            <a:gd name="T0" fmla="*/ 0 w 194"/>
                            <a:gd name="T1" fmla="*/ 6 h 159"/>
                            <a:gd name="T2" fmla="*/ 1 w 194"/>
                            <a:gd name="T3" fmla="*/ 5 h 159"/>
                            <a:gd name="T4" fmla="*/ 1 w 194"/>
                            <a:gd name="T5" fmla="*/ 4 h 159"/>
                            <a:gd name="T6" fmla="*/ 2 w 194"/>
                            <a:gd name="T7" fmla="*/ 3 h 159"/>
                            <a:gd name="T8" fmla="*/ 3 w 194"/>
                            <a:gd name="T9" fmla="*/ 2 h 159"/>
                            <a:gd name="T10" fmla="*/ 4 w 194"/>
                            <a:gd name="T11" fmla="*/ 1 h 159"/>
                            <a:gd name="T12" fmla="*/ 5 w 194"/>
                            <a:gd name="T13" fmla="*/ 1 h 159"/>
                            <a:gd name="T14" fmla="*/ 6 w 194"/>
                            <a:gd name="T15" fmla="*/ 0 h 159"/>
                            <a:gd name="T16" fmla="*/ 7 w 194"/>
                            <a:gd name="T17" fmla="*/ 0 h 159"/>
                            <a:gd name="T18" fmla="*/ 8 w 194"/>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59"/>
                            <a:gd name="T32" fmla="*/ 194 w 194"/>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59">
                              <a:moveTo>
                                <a:pt x="0" y="159"/>
                              </a:moveTo>
                              <a:lnTo>
                                <a:pt x="18" y="130"/>
                              </a:lnTo>
                              <a:lnTo>
                                <a:pt x="37" y="106"/>
                              </a:lnTo>
                              <a:lnTo>
                                <a:pt x="58" y="80"/>
                              </a:lnTo>
                              <a:lnTo>
                                <a:pt x="82" y="55"/>
                              </a:lnTo>
                              <a:lnTo>
                                <a:pt x="106" y="36"/>
                              </a:lnTo>
                              <a:lnTo>
                                <a:pt x="130" y="21"/>
                              </a:lnTo>
                              <a:lnTo>
                                <a:pt x="154" y="11"/>
                              </a:lnTo>
                              <a:lnTo>
                                <a:pt x="177" y="3"/>
                              </a:lnTo>
                              <a:lnTo>
                                <a:pt x="194" y="0"/>
                              </a:lnTo>
                            </a:path>
                          </a:pathLst>
                        </a:custGeom>
                        <a:noFill/>
                        <a:ln w="4763">
                          <a:solidFill>
                            <a:srgbClr val="A000A0"/>
                          </a:solidFill>
                          <a:prstDash val="solid"/>
                          <a:round/>
                          <a:headEnd/>
                          <a:tailEnd/>
                        </a:ln>
                      </p:spPr>
                      <p:txBody>
                        <a:bodyPr/>
                        <a:lstStyle/>
                        <a:p>
                          <a:endParaRPr lang="cs-CZ"/>
                        </a:p>
                      </p:txBody>
                    </p:sp>
                  </p:grpSp>
                </p:grpSp>
                <p:grpSp>
                  <p:nvGrpSpPr>
                    <p:cNvPr id="13" name="Group 32"/>
                    <p:cNvGrpSpPr>
                      <a:grpSpLocks/>
                    </p:cNvGrpSpPr>
                    <p:nvPr/>
                  </p:nvGrpSpPr>
                  <p:grpSpPr bwMode="auto">
                    <a:xfrm>
                      <a:off x="2025" y="1624"/>
                      <a:ext cx="213" cy="55"/>
                      <a:chOff x="2025" y="1624"/>
                      <a:chExt cx="213" cy="55"/>
                    </a:xfrm>
                  </p:grpSpPr>
                  <p:grpSp>
                    <p:nvGrpSpPr>
                      <p:cNvPr id="14" name="Group 33"/>
                      <p:cNvGrpSpPr>
                        <a:grpSpLocks/>
                      </p:cNvGrpSpPr>
                      <p:nvPr/>
                    </p:nvGrpSpPr>
                    <p:grpSpPr bwMode="auto">
                      <a:xfrm>
                        <a:off x="2051" y="1650"/>
                        <a:ext cx="148" cy="29"/>
                        <a:chOff x="2051" y="1650"/>
                        <a:chExt cx="148" cy="29"/>
                      </a:xfrm>
                    </p:grpSpPr>
                    <p:grpSp>
                      <p:nvGrpSpPr>
                        <p:cNvPr id="15" name="Group 34"/>
                        <p:cNvGrpSpPr>
                          <a:grpSpLocks/>
                        </p:cNvGrpSpPr>
                        <p:nvPr/>
                      </p:nvGrpSpPr>
                      <p:grpSpPr bwMode="auto">
                        <a:xfrm>
                          <a:off x="2057" y="1650"/>
                          <a:ext cx="142" cy="29"/>
                          <a:chOff x="2057" y="1650"/>
                          <a:chExt cx="142" cy="29"/>
                        </a:xfrm>
                      </p:grpSpPr>
                      <p:sp>
                        <p:nvSpPr>
                          <p:cNvPr id="6332" name="Freeform 35"/>
                          <p:cNvSpPr>
                            <a:spLocks/>
                          </p:cNvSpPr>
                          <p:nvPr/>
                        </p:nvSpPr>
                        <p:spPr bwMode="auto">
                          <a:xfrm>
                            <a:off x="2058" y="1653"/>
                            <a:ext cx="139" cy="20"/>
                          </a:xfrm>
                          <a:custGeom>
                            <a:avLst/>
                            <a:gdLst>
                              <a:gd name="T0" fmla="*/ 0 w 694"/>
                              <a:gd name="T1" fmla="*/ 3 h 101"/>
                              <a:gd name="T2" fmla="*/ 2 w 694"/>
                              <a:gd name="T3" fmla="*/ 3 h 101"/>
                              <a:gd name="T4" fmla="*/ 3 w 694"/>
                              <a:gd name="T5" fmla="*/ 2 h 101"/>
                              <a:gd name="T6" fmla="*/ 6 w 694"/>
                              <a:gd name="T7" fmla="*/ 2 h 101"/>
                              <a:gd name="T8" fmla="*/ 8 w 694"/>
                              <a:gd name="T9" fmla="*/ 1 h 101"/>
                              <a:gd name="T10" fmla="*/ 11 w 694"/>
                              <a:gd name="T11" fmla="*/ 1 h 101"/>
                              <a:gd name="T12" fmla="*/ 13 w 694"/>
                              <a:gd name="T13" fmla="*/ 0 h 101"/>
                              <a:gd name="T14" fmla="*/ 15 w 694"/>
                              <a:gd name="T15" fmla="*/ 0 h 101"/>
                              <a:gd name="T16" fmla="*/ 17 w 694"/>
                              <a:gd name="T17" fmla="*/ 0 h 101"/>
                              <a:gd name="T18" fmla="*/ 20 w 694"/>
                              <a:gd name="T19" fmla="*/ 0 h 101"/>
                              <a:gd name="T20" fmla="*/ 22 w 694"/>
                              <a:gd name="T21" fmla="*/ 0 h 101"/>
                              <a:gd name="T22" fmla="*/ 24 w 694"/>
                              <a:gd name="T23" fmla="*/ 1 h 101"/>
                              <a:gd name="T24" fmla="*/ 25 w 694"/>
                              <a:gd name="T25" fmla="*/ 1 h 101"/>
                              <a:gd name="T26" fmla="*/ 26 w 694"/>
                              <a:gd name="T27" fmla="*/ 2 h 101"/>
                              <a:gd name="T28" fmla="*/ 27 w 694"/>
                              <a:gd name="T29" fmla="*/ 2 h 101"/>
                              <a:gd name="T30" fmla="*/ 27 w 694"/>
                              <a:gd name="T31" fmla="*/ 3 h 101"/>
                              <a:gd name="T32" fmla="*/ 28 w 694"/>
                              <a:gd name="T33" fmla="*/ 4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1"/>
                              <a:gd name="T53" fmla="*/ 694 w 69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1">
                                <a:moveTo>
                                  <a:pt x="0" y="80"/>
                                </a:moveTo>
                                <a:lnTo>
                                  <a:pt x="42" y="67"/>
                                </a:lnTo>
                                <a:lnTo>
                                  <a:pt x="85" y="54"/>
                                </a:lnTo>
                                <a:lnTo>
                                  <a:pt x="143" y="40"/>
                                </a:lnTo>
                                <a:lnTo>
                                  <a:pt x="205" y="27"/>
                                </a:lnTo>
                                <a:lnTo>
                                  <a:pt x="268" y="14"/>
                                </a:lnTo>
                                <a:lnTo>
                                  <a:pt x="315" y="8"/>
                                </a:lnTo>
                                <a:lnTo>
                                  <a:pt x="372" y="2"/>
                                </a:lnTo>
                                <a:lnTo>
                                  <a:pt x="433" y="0"/>
                                </a:lnTo>
                                <a:lnTo>
                                  <a:pt x="490" y="3"/>
                                </a:lnTo>
                                <a:lnTo>
                                  <a:pt x="540" y="6"/>
                                </a:lnTo>
                                <a:lnTo>
                                  <a:pt x="590" y="14"/>
                                </a:lnTo>
                                <a:lnTo>
                                  <a:pt x="617" y="25"/>
                                </a:lnTo>
                                <a:lnTo>
                                  <a:pt x="642" y="39"/>
                                </a:lnTo>
                                <a:lnTo>
                                  <a:pt x="663" y="56"/>
                                </a:lnTo>
                                <a:lnTo>
                                  <a:pt x="685" y="83"/>
                                </a:lnTo>
                                <a:lnTo>
                                  <a:pt x="694" y="101"/>
                                </a:lnTo>
                              </a:path>
                            </a:pathLst>
                          </a:custGeom>
                          <a:noFill/>
                          <a:ln w="25400">
                            <a:solidFill>
                              <a:srgbClr val="600060"/>
                            </a:solidFill>
                            <a:prstDash val="solid"/>
                            <a:round/>
                            <a:headEnd/>
                            <a:tailEnd/>
                          </a:ln>
                        </p:spPr>
                        <p:txBody>
                          <a:bodyPr/>
                          <a:lstStyle/>
                          <a:p>
                            <a:endParaRPr lang="cs-CZ"/>
                          </a:p>
                        </p:txBody>
                      </p:sp>
                      <p:sp>
                        <p:nvSpPr>
                          <p:cNvPr id="6333" name="Freeform 36"/>
                          <p:cNvSpPr>
                            <a:spLocks/>
                          </p:cNvSpPr>
                          <p:nvPr/>
                        </p:nvSpPr>
                        <p:spPr bwMode="auto">
                          <a:xfrm>
                            <a:off x="2057" y="1659"/>
                            <a:ext cx="138" cy="20"/>
                          </a:xfrm>
                          <a:custGeom>
                            <a:avLst/>
                            <a:gdLst>
                              <a:gd name="T0" fmla="*/ 0 w 694"/>
                              <a:gd name="T1" fmla="*/ 3 h 100"/>
                              <a:gd name="T2" fmla="*/ 2 w 694"/>
                              <a:gd name="T3" fmla="*/ 3 h 100"/>
                              <a:gd name="T4" fmla="*/ 3 w 694"/>
                              <a:gd name="T5" fmla="*/ 2 h 100"/>
                              <a:gd name="T6" fmla="*/ 6 w 694"/>
                              <a:gd name="T7" fmla="*/ 2 h 100"/>
                              <a:gd name="T8" fmla="*/ 8 w 694"/>
                              <a:gd name="T9" fmla="*/ 1 h 100"/>
                              <a:gd name="T10" fmla="*/ 11 w 694"/>
                              <a:gd name="T11" fmla="*/ 1 h 100"/>
                              <a:gd name="T12" fmla="*/ 13 w 694"/>
                              <a:gd name="T13" fmla="*/ 0 h 100"/>
                              <a:gd name="T14" fmla="*/ 15 w 694"/>
                              <a:gd name="T15" fmla="*/ 0 h 100"/>
                              <a:gd name="T16" fmla="*/ 17 w 694"/>
                              <a:gd name="T17" fmla="*/ 0 h 100"/>
                              <a:gd name="T18" fmla="*/ 19 w 694"/>
                              <a:gd name="T19" fmla="*/ 0 h 100"/>
                              <a:gd name="T20" fmla="*/ 21 w 694"/>
                              <a:gd name="T21" fmla="*/ 0 h 100"/>
                              <a:gd name="T22" fmla="*/ 23 w 694"/>
                              <a:gd name="T23" fmla="*/ 1 h 100"/>
                              <a:gd name="T24" fmla="*/ 24 w 694"/>
                              <a:gd name="T25" fmla="*/ 1 h 100"/>
                              <a:gd name="T26" fmla="*/ 25 w 694"/>
                              <a:gd name="T27" fmla="*/ 2 h 100"/>
                              <a:gd name="T28" fmla="*/ 26 w 694"/>
                              <a:gd name="T29" fmla="*/ 2 h 100"/>
                              <a:gd name="T30" fmla="*/ 27 w 694"/>
                              <a:gd name="T31" fmla="*/ 3 h 100"/>
                              <a:gd name="T32" fmla="*/ 27 w 694"/>
                              <a:gd name="T33" fmla="*/ 4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1" y="66"/>
                                </a:lnTo>
                                <a:lnTo>
                                  <a:pt x="84" y="54"/>
                                </a:lnTo>
                                <a:lnTo>
                                  <a:pt x="143" y="40"/>
                                </a:lnTo>
                                <a:lnTo>
                                  <a:pt x="205" y="26"/>
                                </a:lnTo>
                                <a:lnTo>
                                  <a:pt x="267" y="14"/>
                                </a:lnTo>
                                <a:lnTo>
                                  <a:pt x="315" y="8"/>
                                </a:lnTo>
                                <a:lnTo>
                                  <a:pt x="372" y="2"/>
                                </a:lnTo>
                                <a:lnTo>
                                  <a:pt x="433" y="0"/>
                                </a:lnTo>
                                <a:lnTo>
                                  <a:pt x="489" y="3"/>
                                </a:lnTo>
                                <a:lnTo>
                                  <a:pt x="540" y="6"/>
                                </a:lnTo>
                                <a:lnTo>
                                  <a:pt x="590" y="14"/>
                                </a:lnTo>
                                <a:lnTo>
                                  <a:pt x="617" y="24"/>
                                </a:lnTo>
                                <a:lnTo>
                                  <a:pt x="642" y="39"/>
                                </a:lnTo>
                                <a:lnTo>
                                  <a:pt x="663" y="55"/>
                                </a:lnTo>
                                <a:lnTo>
                                  <a:pt x="685" y="83"/>
                                </a:lnTo>
                                <a:lnTo>
                                  <a:pt x="694" y="100"/>
                                </a:lnTo>
                              </a:path>
                            </a:pathLst>
                          </a:custGeom>
                          <a:noFill/>
                          <a:ln w="11113">
                            <a:solidFill>
                              <a:srgbClr val="400040"/>
                            </a:solidFill>
                            <a:prstDash val="solid"/>
                            <a:round/>
                            <a:headEnd/>
                            <a:tailEnd/>
                          </a:ln>
                        </p:spPr>
                        <p:txBody>
                          <a:bodyPr/>
                          <a:lstStyle/>
                          <a:p>
                            <a:endParaRPr lang="cs-CZ"/>
                          </a:p>
                        </p:txBody>
                      </p:sp>
                      <p:sp>
                        <p:nvSpPr>
                          <p:cNvPr id="6334" name="Freeform 37"/>
                          <p:cNvSpPr>
                            <a:spLocks/>
                          </p:cNvSpPr>
                          <p:nvPr/>
                        </p:nvSpPr>
                        <p:spPr bwMode="auto">
                          <a:xfrm>
                            <a:off x="2060" y="1650"/>
                            <a:ext cx="139" cy="20"/>
                          </a:xfrm>
                          <a:custGeom>
                            <a:avLst/>
                            <a:gdLst>
                              <a:gd name="T0" fmla="*/ 0 w 694"/>
                              <a:gd name="T1" fmla="*/ 3 h 100"/>
                              <a:gd name="T2" fmla="*/ 2 w 694"/>
                              <a:gd name="T3" fmla="*/ 3 h 100"/>
                              <a:gd name="T4" fmla="*/ 3 w 694"/>
                              <a:gd name="T5" fmla="*/ 2 h 100"/>
                              <a:gd name="T6" fmla="*/ 6 w 694"/>
                              <a:gd name="T7" fmla="*/ 2 h 100"/>
                              <a:gd name="T8" fmla="*/ 8 w 694"/>
                              <a:gd name="T9" fmla="*/ 1 h 100"/>
                              <a:gd name="T10" fmla="*/ 11 w 694"/>
                              <a:gd name="T11" fmla="*/ 1 h 100"/>
                              <a:gd name="T12" fmla="*/ 13 w 694"/>
                              <a:gd name="T13" fmla="*/ 0 h 100"/>
                              <a:gd name="T14" fmla="*/ 15 w 694"/>
                              <a:gd name="T15" fmla="*/ 0 h 100"/>
                              <a:gd name="T16" fmla="*/ 17 w 694"/>
                              <a:gd name="T17" fmla="*/ 0 h 100"/>
                              <a:gd name="T18" fmla="*/ 20 w 694"/>
                              <a:gd name="T19" fmla="*/ 0 h 100"/>
                              <a:gd name="T20" fmla="*/ 22 w 694"/>
                              <a:gd name="T21" fmla="*/ 0 h 100"/>
                              <a:gd name="T22" fmla="*/ 24 w 694"/>
                              <a:gd name="T23" fmla="*/ 1 h 100"/>
                              <a:gd name="T24" fmla="*/ 25 w 694"/>
                              <a:gd name="T25" fmla="*/ 1 h 100"/>
                              <a:gd name="T26" fmla="*/ 26 w 694"/>
                              <a:gd name="T27" fmla="*/ 2 h 100"/>
                              <a:gd name="T28" fmla="*/ 27 w 694"/>
                              <a:gd name="T29" fmla="*/ 2 h 100"/>
                              <a:gd name="T30" fmla="*/ 27 w 694"/>
                              <a:gd name="T31" fmla="*/ 3 h 100"/>
                              <a:gd name="T32" fmla="*/ 28 w 694"/>
                              <a:gd name="T33" fmla="*/ 4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2" y="66"/>
                                </a:lnTo>
                                <a:lnTo>
                                  <a:pt x="85" y="54"/>
                                </a:lnTo>
                                <a:lnTo>
                                  <a:pt x="143" y="40"/>
                                </a:lnTo>
                                <a:lnTo>
                                  <a:pt x="204" y="26"/>
                                </a:lnTo>
                                <a:lnTo>
                                  <a:pt x="268" y="14"/>
                                </a:lnTo>
                                <a:lnTo>
                                  <a:pt x="315" y="8"/>
                                </a:lnTo>
                                <a:lnTo>
                                  <a:pt x="372" y="2"/>
                                </a:lnTo>
                                <a:lnTo>
                                  <a:pt x="434" y="0"/>
                                </a:lnTo>
                                <a:lnTo>
                                  <a:pt x="490" y="3"/>
                                </a:lnTo>
                                <a:lnTo>
                                  <a:pt x="540" y="6"/>
                                </a:lnTo>
                                <a:lnTo>
                                  <a:pt x="590" y="14"/>
                                </a:lnTo>
                                <a:lnTo>
                                  <a:pt x="618" y="24"/>
                                </a:lnTo>
                                <a:lnTo>
                                  <a:pt x="642" y="39"/>
                                </a:lnTo>
                                <a:lnTo>
                                  <a:pt x="664" y="55"/>
                                </a:lnTo>
                                <a:lnTo>
                                  <a:pt x="685" y="83"/>
                                </a:lnTo>
                                <a:lnTo>
                                  <a:pt x="694" y="100"/>
                                </a:lnTo>
                              </a:path>
                            </a:pathLst>
                          </a:custGeom>
                          <a:noFill/>
                          <a:ln w="4763">
                            <a:solidFill>
                              <a:srgbClr val="A000A0"/>
                            </a:solidFill>
                            <a:prstDash val="solid"/>
                            <a:round/>
                            <a:headEnd/>
                            <a:tailEnd/>
                          </a:ln>
                        </p:spPr>
                        <p:txBody>
                          <a:bodyPr/>
                          <a:lstStyle/>
                          <a:p>
                            <a:endParaRPr lang="cs-CZ"/>
                          </a:p>
                        </p:txBody>
                      </p:sp>
                    </p:grpSp>
                    <p:sp>
                      <p:nvSpPr>
                        <p:cNvPr id="6331" name="Oval 38"/>
                        <p:cNvSpPr>
                          <a:spLocks noChangeArrowheads="1"/>
                        </p:cNvSpPr>
                        <p:nvPr/>
                      </p:nvSpPr>
                      <p:spPr bwMode="auto">
                        <a:xfrm>
                          <a:off x="2051" y="1663"/>
                          <a:ext cx="8" cy="14"/>
                        </a:xfrm>
                        <a:prstGeom prst="ellipse">
                          <a:avLst/>
                        </a:prstGeom>
                        <a:solidFill>
                          <a:srgbClr val="200020"/>
                        </a:solidFill>
                        <a:ln w="3175">
                          <a:solidFill>
                            <a:srgbClr val="800080"/>
                          </a:solidFill>
                          <a:round/>
                          <a:headEnd/>
                          <a:tailEnd/>
                        </a:ln>
                      </p:spPr>
                      <p:txBody>
                        <a:bodyPr/>
                        <a:lstStyle/>
                        <a:p>
                          <a:endParaRPr lang="cs-CZ"/>
                        </a:p>
                      </p:txBody>
                    </p:sp>
                  </p:grpSp>
                  <p:grpSp>
                    <p:nvGrpSpPr>
                      <p:cNvPr id="16" name="Group 39"/>
                      <p:cNvGrpSpPr>
                        <a:grpSpLocks/>
                      </p:cNvGrpSpPr>
                      <p:nvPr/>
                    </p:nvGrpSpPr>
                    <p:grpSpPr bwMode="auto">
                      <a:xfrm>
                        <a:off x="2025" y="1624"/>
                        <a:ext cx="213" cy="42"/>
                        <a:chOff x="2025" y="1624"/>
                        <a:chExt cx="213" cy="42"/>
                      </a:xfrm>
                    </p:grpSpPr>
                    <p:grpSp>
                      <p:nvGrpSpPr>
                        <p:cNvPr id="17" name="Group 40"/>
                        <p:cNvGrpSpPr>
                          <a:grpSpLocks/>
                        </p:cNvGrpSpPr>
                        <p:nvPr/>
                      </p:nvGrpSpPr>
                      <p:grpSpPr bwMode="auto">
                        <a:xfrm>
                          <a:off x="2030" y="1624"/>
                          <a:ext cx="208" cy="42"/>
                          <a:chOff x="2030" y="1624"/>
                          <a:chExt cx="208" cy="42"/>
                        </a:xfrm>
                      </p:grpSpPr>
                      <p:sp>
                        <p:nvSpPr>
                          <p:cNvPr id="6327" name="Freeform 41"/>
                          <p:cNvSpPr>
                            <a:spLocks/>
                          </p:cNvSpPr>
                          <p:nvPr/>
                        </p:nvSpPr>
                        <p:spPr bwMode="auto">
                          <a:xfrm>
                            <a:off x="2032" y="1629"/>
                            <a:ext cx="202" cy="29"/>
                          </a:xfrm>
                          <a:custGeom>
                            <a:avLst/>
                            <a:gdLst>
                              <a:gd name="T0" fmla="*/ 0 w 1012"/>
                              <a:gd name="T1" fmla="*/ 5 h 148"/>
                              <a:gd name="T2" fmla="*/ 2 w 1012"/>
                              <a:gd name="T3" fmla="*/ 4 h 148"/>
                              <a:gd name="T4" fmla="*/ 5 w 1012"/>
                              <a:gd name="T5" fmla="*/ 3 h 148"/>
                              <a:gd name="T6" fmla="*/ 8 w 1012"/>
                              <a:gd name="T7" fmla="*/ 2 h 148"/>
                              <a:gd name="T8" fmla="*/ 12 w 1012"/>
                              <a:gd name="T9" fmla="*/ 2 h 148"/>
                              <a:gd name="T10" fmla="*/ 16 w 1012"/>
                              <a:gd name="T11" fmla="*/ 1 h 148"/>
                              <a:gd name="T12" fmla="*/ 18 w 1012"/>
                              <a:gd name="T13" fmla="*/ 0 h 148"/>
                              <a:gd name="T14" fmla="*/ 22 w 1012"/>
                              <a:gd name="T15" fmla="*/ 0 h 148"/>
                              <a:gd name="T16" fmla="*/ 25 w 1012"/>
                              <a:gd name="T17" fmla="*/ 0 h 148"/>
                              <a:gd name="T18" fmla="*/ 29 w 1012"/>
                              <a:gd name="T19" fmla="*/ 0 h 148"/>
                              <a:gd name="T20" fmla="*/ 31 w 1012"/>
                              <a:gd name="T21" fmla="*/ 0 h 148"/>
                              <a:gd name="T22" fmla="*/ 34 w 1012"/>
                              <a:gd name="T23" fmla="*/ 1 h 148"/>
                              <a:gd name="T24" fmla="*/ 36 w 1012"/>
                              <a:gd name="T25" fmla="*/ 1 h 148"/>
                              <a:gd name="T26" fmla="*/ 37 w 1012"/>
                              <a:gd name="T27" fmla="*/ 2 h 148"/>
                              <a:gd name="T28" fmla="*/ 39 w 1012"/>
                              <a:gd name="T29" fmla="*/ 3 h 148"/>
                              <a:gd name="T30" fmla="*/ 40 w 1012"/>
                              <a:gd name="T31" fmla="*/ 5 h 148"/>
                              <a:gd name="T32" fmla="*/ 40 w 1012"/>
                              <a:gd name="T33" fmla="*/ 6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8"/>
                              <a:gd name="T53" fmla="*/ 1012 w 1012"/>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8">
                                <a:moveTo>
                                  <a:pt x="0" y="117"/>
                                </a:moveTo>
                                <a:lnTo>
                                  <a:pt x="60" y="98"/>
                                </a:lnTo>
                                <a:lnTo>
                                  <a:pt x="123" y="80"/>
                                </a:lnTo>
                                <a:lnTo>
                                  <a:pt x="207" y="59"/>
                                </a:lnTo>
                                <a:lnTo>
                                  <a:pt x="298" y="39"/>
                                </a:lnTo>
                                <a:lnTo>
                                  <a:pt x="390" y="22"/>
                                </a:lnTo>
                                <a:lnTo>
                                  <a:pt x="459" y="12"/>
                                </a:lnTo>
                                <a:lnTo>
                                  <a:pt x="543" y="3"/>
                                </a:lnTo>
                                <a:lnTo>
                                  <a:pt x="632" y="0"/>
                                </a:lnTo>
                                <a:lnTo>
                                  <a:pt x="714" y="4"/>
                                </a:lnTo>
                                <a:lnTo>
                                  <a:pt x="788" y="9"/>
                                </a:lnTo>
                                <a:lnTo>
                                  <a:pt x="861" y="22"/>
                                </a:lnTo>
                                <a:lnTo>
                                  <a:pt x="901" y="36"/>
                                </a:lnTo>
                                <a:lnTo>
                                  <a:pt x="937" y="58"/>
                                </a:lnTo>
                                <a:lnTo>
                                  <a:pt x="967" y="81"/>
                                </a:lnTo>
                                <a:lnTo>
                                  <a:pt x="999" y="122"/>
                                </a:lnTo>
                                <a:lnTo>
                                  <a:pt x="1012" y="148"/>
                                </a:lnTo>
                              </a:path>
                            </a:pathLst>
                          </a:custGeom>
                          <a:noFill/>
                          <a:ln w="25400">
                            <a:solidFill>
                              <a:srgbClr val="600060"/>
                            </a:solidFill>
                            <a:prstDash val="solid"/>
                            <a:round/>
                            <a:headEnd/>
                            <a:tailEnd/>
                          </a:ln>
                        </p:spPr>
                        <p:txBody>
                          <a:bodyPr/>
                          <a:lstStyle/>
                          <a:p>
                            <a:endParaRPr lang="cs-CZ"/>
                          </a:p>
                        </p:txBody>
                      </p:sp>
                      <p:sp>
                        <p:nvSpPr>
                          <p:cNvPr id="6328" name="Freeform 42"/>
                          <p:cNvSpPr>
                            <a:spLocks/>
                          </p:cNvSpPr>
                          <p:nvPr/>
                        </p:nvSpPr>
                        <p:spPr bwMode="auto">
                          <a:xfrm>
                            <a:off x="2030" y="1637"/>
                            <a:ext cx="203" cy="29"/>
                          </a:xfrm>
                          <a:custGeom>
                            <a:avLst/>
                            <a:gdLst>
                              <a:gd name="T0" fmla="*/ 0 w 1012"/>
                              <a:gd name="T1" fmla="*/ 5 h 147"/>
                              <a:gd name="T2" fmla="*/ 2 w 1012"/>
                              <a:gd name="T3" fmla="*/ 4 h 147"/>
                              <a:gd name="T4" fmla="*/ 5 w 1012"/>
                              <a:gd name="T5" fmla="*/ 3 h 147"/>
                              <a:gd name="T6" fmla="*/ 8 w 1012"/>
                              <a:gd name="T7" fmla="*/ 2 h 147"/>
                              <a:gd name="T8" fmla="*/ 12 w 1012"/>
                              <a:gd name="T9" fmla="*/ 2 h 147"/>
                              <a:gd name="T10" fmla="*/ 16 w 1012"/>
                              <a:gd name="T11" fmla="*/ 1 h 147"/>
                              <a:gd name="T12" fmla="*/ 18 w 1012"/>
                              <a:gd name="T13" fmla="*/ 0 h 147"/>
                              <a:gd name="T14" fmla="*/ 22 w 1012"/>
                              <a:gd name="T15" fmla="*/ 0 h 147"/>
                              <a:gd name="T16" fmla="*/ 25 w 1012"/>
                              <a:gd name="T17" fmla="*/ 0 h 147"/>
                              <a:gd name="T18" fmla="*/ 29 w 1012"/>
                              <a:gd name="T19" fmla="*/ 0 h 147"/>
                              <a:gd name="T20" fmla="*/ 32 w 1012"/>
                              <a:gd name="T21" fmla="*/ 0 h 147"/>
                              <a:gd name="T22" fmla="*/ 35 w 1012"/>
                              <a:gd name="T23" fmla="*/ 1 h 147"/>
                              <a:gd name="T24" fmla="*/ 36 w 1012"/>
                              <a:gd name="T25" fmla="*/ 1 h 147"/>
                              <a:gd name="T26" fmla="*/ 38 w 1012"/>
                              <a:gd name="T27" fmla="*/ 2 h 147"/>
                              <a:gd name="T28" fmla="*/ 39 w 1012"/>
                              <a:gd name="T29" fmla="*/ 3 h 147"/>
                              <a:gd name="T30" fmla="*/ 40 w 1012"/>
                              <a:gd name="T31" fmla="*/ 5 h 147"/>
                              <a:gd name="T32" fmla="*/ 41 w 1012"/>
                              <a:gd name="T33" fmla="*/ 6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2" y="79"/>
                                </a:lnTo>
                                <a:lnTo>
                                  <a:pt x="208" y="59"/>
                                </a:lnTo>
                                <a:lnTo>
                                  <a:pt x="299" y="39"/>
                                </a:lnTo>
                                <a:lnTo>
                                  <a:pt x="390" y="21"/>
                                </a:lnTo>
                                <a:lnTo>
                                  <a:pt x="459" y="11"/>
                                </a:lnTo>
                                <a:lnTo>
                                  <a:pt x="543" y="3"/>
                                </a:lnTo>
                                <a:lnTo>
                                  <a:pt x="633" y="0"/>
                                </a:lnTo>
                                <a:lnTo>
                                  <a:pt x="713" y="4"/>
                                </a:lnTo>
                                <a:lnTo>
                                  <a:pt x="788" y="8"/>
                                </a:lnTo>
                                <a:lnTo>
                                  <a:pt x="861" y="21"/>
                                </a:lnTo>
                                <a:lnTo>
                                  <a:pt x="902" y="36"/>
                                </a:lnTo>
                                <a:lnTo>
                                  <a:pt x="937" y="57"/>
                                </a:lnTo>
                                <a:lnTo>
                                  <a:pt x="968" y="81"/>
                                </a:lnTo>
                                <a:lnTo>
                                  <a:pt x="999" y="121"/>
                                </a:lnTo>
                                <a:lnTo>
                                  <a:pt x="1012" y="147"/>
                                </a:lnTo>
                              </a:path>
                            </a:pathLst>
                          </a:custGeom>
                          <a:noFill/>
                          <a:ln w="11113">
                            <a:solidFill>
                              <a:srgbClr val="400040"/>
                            </a:solidFill>
                            <a:prstDash val="solid"/>
                            <a:round/>
                            <a:headEnd/>
                            <a:tailEnd/>
                          </a:ln>
                        </p:spPr>
                        <p:txBody>
                          <a:bodyPr/>
                          <a:lstStyle/>
                          <a:p>
                            <a:endParaRPr lang="cs-CZ"/>
                          </a:p>
                        </p:txBody>
                      </p:sp>
                      <p:sp>
                        <p:nvSpPr>
                          <p:cNvPr id="6329" name="Freeform 43"/>
                          <p:cNvSpPr>
                            <a:spLocks/>
                          </p:cNvSpPr>
                          <p:nvPr/>
                        </p:nvSpPr>
                        <p:spPr bwMode="auto">
                          <a:xfrm>
                            <a:off x="2036" y="1624"/>
                            <a:ext cx="202" cy="29"/>
                          </a:xfrm>
                          <a:custGeom>
                            <a:avLst/>
                            <a:gdLst>
                              <a:gd name="T0" fmla="*/ 0 w 1012"/>
                              <a:gd name="T1" fmla="*/ 5 h 147"/>
                              <a:gd name="T2" fmla="*/ 2 w 1012"/>
                              <a:gd name="T3" fmla="*/ 4 h 147"/>
                              <a:gd name="T4" fmla="*/ 5 w 1012"/>
                              <a:gd name="T5" fmla="*/ 3 h 147"/>
                              <a:gd name="T6" fmla="*/ 8 w 1012"/>
                              <a:gd name="T7" fmla="*/ 2 h 147"/>
                              <a:gd name="T8" fmla="*/ 12 w 1012"/>
                              <a:gd name="T9" fmla="*/ 2 h 147"/>
                              <a:gd name="T10" fmla="*/ 16 w 1012"/>
                              <a:gd name="T11" fmla="*/ 1 h 147"/>
                              <a:gd name="T12" fmla="*/ 18 w 1012"/>
                              <a:gd name="T13" fmla="*/ 0 h 147"/>
                              <a:gd name="T14" fmla="*/ 22 w 1012"/>
                              <a:gd name="T15" fmla="*/ 0 h 147"/>
                              <a:gd name="T16" fmla="*/ 25 w 1012"/>
                              <a:gd name="T17" fmla="*/ 0 h 147"/>
                              <a:gd name="T18" fmla="*/ 28 w 1012"/>
                              <a:gd name="T19" fmla="*/ 0 h 147"/>
                              <a:gd name="T20" fmla="*/ 31 w 1012"/>
                              <a:gd name="T21" fmla="*/ 0 h 147"/>
                              <a:gd name="T22" fmla="*/ 34 w 1012"/>
                              <a:gd name="T23" fmla="*/ 1 h 147"/>
                              <a:gd name="T24" fmla="*/ 36 w 1012"/>
                              <a:gd name="T25" fmla="*/ 1 h 147"/>
                              <a:gd name="T26" fmla="*/ 37 w 1012"/>
                              <a:gd name="T27" fmla="*/ 2 h 147"/>
                              <a:gd name="T28" fmla="*/ 39 w 1012"/>
                              <a:gd name="T29" fmla="*/ 3 h 147"/>
                              <a:gd name="T30" fmla="*/ 40 w 1012"/>
                              <a:gd name="T31" fmla="*/ 5 h 147"/>
                              <a:gd name="T32" fmla="*/ 40 w 1012"/>
                              <a:gd name="T33" fmla="*/ 6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3" y="79"/>
                                </a:lnTo>
                                <a:lnTo>
                                  <a:pt x="208" y="59"/>
                                </a:lnTo>
                                <a:lnTo>
                                  <a:pt x="299" y="39"/>
                                </a:lnTo>
                                <a:lnTo>
                                  <a:pt x="390" y="21"/>
                                </a:lnTo>
                                <a:lnTo>
                                  <a:pt x="458" y="12"/>
                                </a:lnTo>
                                <a:lnTo>
                                  <a:pt x="542" y="3"/>
                                </a:lnTo>
                                <a:lnTo>
                                  <a:pt x="632" y="0"/>
                                </a:lnTo>
                                <a:lnTo>
                                  <a:pt x="713" y="5"/>
                                </a:lnTo>
                                <a:lnTo>
                                  <a:pt x="788" y="9"/>
                                </a:lnTo>
                                <a:lnTo>
                                  <a:pt x="861" y="21"/>
                                </a:lnTo>
                                <a:lnTo>
                                  <a:pt x="901" y="36"/>
                                </a:lnTo>
                                <a:lnTo>
                                  <a:pt x="937" y="57"/>
                                </a:lnTo>
                                <a:lnTo>
                                  <a:pt x="968" y="82"/>
                                </a:lnTo>
                                <a:lnTo>
                                  <a:pt x="998" y="122"/>
                                </a:lnTo>
                                <a:lnTo>
                                  <a:pt x="1012" y="147"/>
                                </a:lnTo>
                              </a:path>
                            </a:pathLst>
                          </a:custGeom>
                          <a:noFill/>
                          <a:ln w="4763">
                            <a:solidFill>
                              <a:srgbClr val="A000A0"/>
                            </a:solidFill>
                            <a:prstDash val="solid"/>
                            <a:round/>
                            <a:headEnd/>
                            <a:tailEnd/>
                          </a:ln>
                        </p:spPr>
                        <p:txBody>
                          <a:bodyPr/>
                          <a:lstStyle/>
                          <a:p>
                            <a:endParaRPr lang="cs-CZ"/>
                          </a:p>
                        </p:txBody>
                      </p:sp>
                    </p:grpSp>
                    <p:sp>
                      <p:nvSpPr>
                        <p:cNvPr id="6326" name="Oval 44"/>
                        <p:cNvSpPr>
                          <a:spLocks noChangeArrowheads="1"/>
                        </p:cNvSpPr>
                        <p:nvPr/>
                      </p:nvSpPr>
                      <p:spPr bwMode="auto">
                        <a:xfrm>
                          <a:off x="2025" y="1645"/>
                          <a:ext cx="10" cy="17"/>
                        </a:xfrm>
                        <a:prstGeom prst="ellipse">
                          <a:avLst/>
                        </a:prstGeom>
                        <a:solidFill>
                          <a:srgbClr val="200020"/>
                        </a:solidFill>
                        <a:ln w="3175">
                          <a:solidFill>
                            <a:srgbClr val="800080"/>
                          </a:solidFill>
                          <a:round/>
                          <a:headEnd/>
                          <a:tailEnd/>
                        </a:ln>
                      </p:spPr>
                      <p:txBody>
                        <a:bodyPr/>
                        <a:lstStyle/>
                        <a:p>
                          <a:endParaRPr lang="cs-CZ"/>
                        </a:p>
                      </p:txBody>
                    </p:sp>
                  </p:grpSp>
                </p:grpSp>
              </p:grpSp>
              <p:grpSp>
                <p:nvGrpSpPr>
                  <p:cNvPr id="18" name="Group 45"/>
                  <p:cNvGrpSpPr>
                    <a:grpSpLocks/>
                  </p:cNvGrpSpPr>
                  <p:nvPr/>
                </p:nvGrpSpPr>
                <p:grpSpPr bwMode="auto">
                  <a:xfrm>
                    <a:off x="2034" y="1657"/>
                    <a:ext cx="344" cy="305"/>
                    <a:chOff x="2034" y="1657"/>
                    <a:chExt cx="344" cy="305"/>
                  </a:xfrm>
                </p:grpSpPr>
                <p:grpSp>
                  <p:nvGrpSpPr>
                    <p:cNvPr id="19" name="Group 46"/>
                    <p:cNvGrpSpPr>
                      <a:grpSpLocks/>
                    </p:cNvGrpSpPr>
                    <p:nvPr/>
                  </p:nvGrpSpPr>
                  <p:grpSpPr bwMode="auto">
                    <a:xfrm>
                      <a:off x="2034" y="1657"/>
                      <a:ext cx="344" cy="305"/>
                      <a:chOff x="2034" y="1657"/>
                      <a:chExt cx="344" cy="305"/>
                    </a:xfrm>
                  </p:grpSpPr>
                  <p:grpSp>
                    <p:nvGrpSpPr>
                      <p:cNvPr id="20" name="Group 47"/>
                      <p:cNvGrpSpPr>
                        <a:grpSpLocks/>
                      </p:cNvGrpSpPr>
                      <p:nvPr/>
                    </p:nvGrpSpPr>
                    <p:grpSpPr bwMode="auto">
                      <a:xfrm>
                        <a:off x="2034" y="1657"/>
                        <a:ext cx="344" cy="305"/>
                        <a:chOff x="2034" y="1657"/>
                        <a:chExt cx="344" cy="305"/>
                      </a:xfrm>
                    </p:grpSpPr>
                    <p:grpSp>
                      <p:nvGrpSpPr>
                        <p:cNvPr id="21" name="Group 48"/>
                        <p:cNvGrpSpPr>
                          <a:grpSpLocks/>
                        </p:cNvGrpSpPr>
                        <p:nvPr/>
                      </p:nvGrpSpPr>
                      <p:grpSpPr bwMode="auto">
                        <a:xfrm>
                          <a:off x="2034" y="1657"/>
                          <a:ext cx="344" cy="305"/>
                          <a:chOff x="2034" y="1657"/>
                          <a:chExt cx="344" cy="305"/>
                        </a:xfrm>
                      </p:grpSpPr>
                      <p:grpSp>
                        <p:nvGrpSpPr>
                          <p:cNvPr id="22" name="Group 49"/>
                          <p:cNvGrpSpPr>
                            <a:grpSpLocks/>
                          </p:cNvGrpSpPr>
                          <p:nvPr/>
                        </p:nvGrpSpPr>
                        <p:grpSpPr bwMode="auto">
                          <a:xfrm>
                            <a:off x="2034" y="1657"/>
                            <a:ext cx="344" cy="305"/>
                            <a:chOff x="2034" y="1657"/>
                            <a:chExt cx="344" cy="305"/>
                          </a:xfrm>
                        </p:grpSpPr>
                        <p:sp>
                          <p:nvSpPr>
                            <p:cNvPr id="6319" name="Freeform 50"/>
                            <p:cNvSpPr>
                              <a:spLocks/>
                            </p:cNvSpPr>
                            <p:nvPr/>
                          </p:nvSpPr>
                          <p:spPr bwMode="auto">
                            <a:xfrm>
                              <a:off x="2034" y="1657"/>
                              <a:ext cx="344" cy="305"/>
                            </a:xfrm>
                            <a:custGeom>
                              <a:avLst/>
                              <a:gdLst>
                                <a:gd name="T0" fmla="*/ 22 w 1716"/>
                                <a:gd name="T1" fmla="*/ 10 h 1521"/>
                                <a:gd name="T2" fmla="*/ 25 w 1716"/>
                                <a:gd name="T3" fmla="*/ 6 h 1521"/>
                                <a:gd name="T4" fmla="*/ 29 w 1716"/>
                                <a:gd name="T5" fmla="*/ 3 h 1521"/>
                                <a:gd name="T6" fmla="*/ 32 w 1716"/>
                                <a:gd name="T7" fmla="*/ 1 h 1521"/>
                                <a:gd name="T8" fmla="*/ 36 w 1716"/>
                                <a:gd name="T9" fmla="*/ 0 h 1521"/>
                                <a:gd name="T10" fmla="*/ 40 w 1716"/>
                                <a:gd name="T11" fmla="*/ 1 h 1521"/>
                                <a:gd name="T12" fmla="*/ 44 w 1716"/>
                                <a:gd name="T13" fmla="*/ 2 h 1521"/>
                                <a:gd name="T14" fmla="*/ 47 w 1716"/>
                                <a:gd name="T15" fmla="*/ 3 h 1521"/>
                                <a:gd name="T16" fmla="*/ 50 w 1716"/>
                                <a:gd name="T17" fmla="*/ 6 h 1521"/>
                                <a:gd name="T18" fmla="*/ 52 w 1716"/>
                                <a:gd name="T19" fmla="*/ 9 h 1521"/>
                                <a:gd name="T20" fmla="*/ 52 w 1716"/>
                                <a:gd name="T21" fmla="*/ 12 h 1521"/>
                                <a:gd name="T22" fmla="*/ 54 w 1716"/>
                                <a:gd name="T23" fmla="*/ 14 h 1521"/>
                                <a:gd name="T24" fmla="*/ 56 w 1716"/>
                                <a:gd name="T25" fmla="*/ 15 h 1521"/>
                                <a:gd name="T26" fmla="*/ 58 w 1716"/>
                                <a:gd name="T27" fmla="*/ 18 h 1521"/>
                                <a:gd name="T28" fmla="*/ 60 w 1716"/>
                                <a:gd name="T29" fmla="*/ 20 h 1521"/>
                                <a:gd name="T30" fmla="*/ 63 w 1716"/>
                                <a:gd name="T31" fmla="*/ 24 h 1521"/>
                                <a:gd name="T32" fmla="*/ 65 w 1716"/>
                                <a:gd name="T33" fmla="*/ 28 h 1521"/>
                                <a:gd name="T34" fmla="*/ 66 w 1716"/>
                                <a:gd name="T35" fmla="*/ 33 h 1521"/>
                                <a:gd name="T36" fmla="*/ 67 w 1716"/>
                                <a:gd name="T37" fmla="*/ 38 h 1521"/>
                                <a:gd name="T38" fmla="*/ 68 w 1716"/>
                                <a:gd name="T39" fmla="*/ 43 h 1521"/>
                                <a:gd name="T40" fmla="*/ 69 w 1716"/>
                                <a:gd name="T41" fmla="*/ 48 h 1521"/>
                                <a:gd name="T42" fmla="*/ 69 w 1716"/>
                                <a:gd name="T43" fmla="*/ 52 h 1521"/>
                                <a:gd name="T44" fmla="*/ 68 w 1716"/>
                                <a:gd name="T45" fmla="*/ 55 h 1521"/>
                                <a:gd name="T46" fmla="*/ 67 w 1716"/>
                                <a:gd name="T47" fmla="*/ 58 h 1521"/>
                                <a:gd name="T48" fmla="*/ 63 w 1716"/>
                                <a:gd name="T49" fmla="*/ 60 h 1521"/>
                                <a:gd name="T50" fmla="*/ 59 w 1716"/>
                                <a:gd name="T51" fmla="*/ 60 h 1521"/>
                                <a:gd name="T52" fmla="*/ 54 w 1716"/>
                                <a:gd name="T53" fmla="*/ 61 h 1521"/>
                                <a:gd name="T54" fmla="*/ 49 w 1716"/>
                                <a:gd name="T55" fmla="*/ 61 h 1521"/>
                                <a:gd name="T56" fmla="*/ 44 w 1716"/>
                                <a:gd name="T57" fmla="*/ 61 h 1521"/>
                                <a:gd name="T58" fmla="*/ 40 w 1716"/>
                                <a:gd name="T59" fmla="*/ 61 h 1521"/>
                                <a:gd name="T60" fmla="*/ 36 w 1716"/>
                                <a:gd name="T61" fmla="*/ 59 h 1521"/>
                                <a:gd name="T62" fmla="*/ 32 w 1716"/>
                                <a:gd name="T63" fmla="*/ 58 h 1521"/>
                                <a:gd name="T64" fmla="*/ 28 w 1716"/>
                                <a:gd name="T65" fmla="*/ 56 h 1521"/>
                                <a:gd name="T66" fmla="*/ 24 w 1716"/>
                                <a:gd name="T67" fmla="*/ 54 h 1521"/>
                                <a:gd name="T68" fmla="*/ 20 w 1716"/>
                                <a:gd name="T69" fmla="*/ 52 h 1521"/>
                                <a:gd name="T70" fmla="*/ 17 w 1716"/>
                                <a:gd name="T71" fmla="*/ 49 h 1521"/>
                                <a:gd name="T72" fmla="*/ 14 w 1716"/>
                                <a:gd name="T73" fmla="*/ 45 h 1521"/>
                                <a:gd name="T74" fmla="*/ 12 w 1716"/>
                                <a:gd name="T75" fmla="*/ 42 h 1521"/>
                                <a:gd name="T76" fmla="*/ 10 w 1716"/>
                                <a:gd name="T77" fmla="*/ 41 h 1521"/>
                                <a:gd name="T78" fmla="*/ 8 w 1716"/>
                                <a:gd name="T79" fmla="*/ 40 h 1521"/>
                                <a:gd name="T80" fmla="*/ 4 w 1716"/>
                                <a:gd name="T81" fmla="*/ 37 h 1521"/>
                                <a:gd name="T82" fmla="*/ 2 w 1716"/>
                                <a:gd name="T83" fmla="*/ 34 h 1521"/>
                                <a:gd name="T84" fmla="*/ 0 w 1716"/>
                                <a:gd name="T85" fmla="*/ 31 h 1521"/>
                                <a:gd name="T86" fmla="*/ 0 w 1716"/>
                                <a:gd name="T87" fmla="*/ 27 h 1521"/>
                                <a:gd name="T88" fmla="*/ 0 w 1716"/>
                                <a:gd name="T89" fmla="*/ 24 h 1521"/>
                                <a:gd name="T90" fmla="*/ 2 w 1716"/>
                                <a:gd name="T91" fmla="*/ 20 h 1521"/>
                                <a:gd name="T92" fmla="*/ 4 w 1716"/>
                                <a:gd name="T93" fmla="*/ 16 h 1521"/>
                                <a:gd name="T94" fmla="*/ 7 w 1716"/>
                                <a:gd name="T95" fmla="*/ 14 h 1521"/>
                                <a:gd name="T96" fmla="*/ 10 w 1716"/>
                                <a:gd name="T97" fmla="*/ 12 h 1521"/>
                                <a:gd name="T98" fmla="*/ 14 w 1716"/>
                                <a:gd name="T99" fmla="*/ 11 h 1521"/>
                                <a:gd name="T100" fmla="*/ 19 w 1716"/>
                                <a:gd name="T101" fmla="*/ 12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16"/>
                                <a:gd name="T154" fmla="*/ 0 h 1521"/>
                                <a:gd name="T155" fmla="*/ 1716 w 1716"/>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16" h="1521">
                                  <a:moveTo>
                                    <a:pt x="499" y="282"/>
                                  </a:moveTo>
                                  <a:lnTo>
                                    <a:pt x="548" y="246"/>
                                  </a:lnTo>
                                  <a:lnTo>
                                    <a:pt x="591" y="194"/>
                                  </a:lnTo>
                                  <a:lnTo>
                                    <a:pt x="634" y="140"/>
                                  </a:lnTo>
                                  <a:lnTo>
                                    <a:pt x="673" y="105"/>
                                  </a:lnTo>
                                  <a:lnTo>
                                    <a:pt x="716" y="70"/>
                                  </a:lnTo>
                                  <a:lnTo>
                                    <a:pt x="768" y="40"/>
                                  </a:lnTo>
                                  <a:lnTo>
                                    <a:pt x="806" y="19"/>
                                  </a:lnTo>
                                  <a:lnTo>
                                    <a:pt x="854" y="9"/>
                                  </a:lnTo>
                                  <a:lnTo>
                                    <a:pt x="906" y="0"/>
                                  </a:lnTo>
                                  <a:lnTo>
                                    <a:pt x="960" y="6"/>
                                  </a:lnTo>
                                  <a:lnTo>
                                    <a:pt x="1004" y="13"/>
                                  </a:lnTo>
                                  <a:lnTo>
                                    <a:pt x="1040" y="22"/>
                                  </a:lnTo>
                                  <a:lnTo>
                                    <a:pt x="1084" y="43"/>
                                  </a:lnTo>
                                  <a:lnTo>
                                    <a:pt x="1130" y="64"/>
                                  </a:lnTo>
                                  <a:lnTo>
                                    <a:pt x="1168" y="84"/>
                                  </a:lnTo>
                                  <a:lnTo>
                                    <a:pt x="1211" y="116"/>
                                  </a:lnTo>
                                  <a:lnTo>
                                    <a:pt x="1244" y="152"/>
                                  </a:lnTo>
                                  <a:lnTo>
                                    <a:pt x="1270" y="199"/>
                                  </a:lnTo>
                                  <a:lnTo>
                                    <a:pt x="1281" y="227"/>
                                  </a:lnTo>
                                  <a:lnTo>
                                    <a:pt x="1283" y="263"/>
                                  </a:lnTo>
                                  <a:lnTo>
                                    <a:pt x="1298" y="294"/>
                                  </a:lnTo>
                                  <a:lnTo>
                                    <a:pt x="1319" y="323"/>
                                  </a:lnTo>
                                  <a:lnTo>
                                    <a:pt x="1347" y="343"/>
                                  </a:lnTo>
                                  <a:lnTo>
                                    <a:pt x="1381" y="360"/>
                                  </a:lnTo>
                                  <a:lnTo>
                                    <a:pt x="1401" y="378"/>
                                  </a:lnTo>
                                  <a:lnTo>
                                    <a:pt x="1418" y="404"/>
                                  </a:lnTo>
                                  <a:lnTo>
                                    <a:pt x="1444" y="438"/>
                                  </a:lnTo>
                                  <a:lnTo>
                                    <a:pt x="1472" y="471"/>
                                  </a:lnTo>
                                  <a:lnTo>
                                    <a:pt x="1503" y="505"/>
                                  </a:lnTo>
                                  <a:lnTo>
                                    <a:pt x="1534" y="539"/>
                                  </a:lnTo>
                                  <a:lnTo>
                                    <a:pt x="1567" y="601"/>
                                  </a:lnTo>
                                  <a:lnTo>
                                    <a:pt x="1591" y="661"/>
                                  </a:lnTo>
                                  <a:lnTo>
                                    <a:pt x="1609" y="707"/>
                                  </a:lnTo>
                                  <a:lnTo>
                                    <a:pt x="1622" y="769"/>
                                  </a:lnTo>
                                  <a:lnTo>
                                    <a:pt x="1641" y="832"/>
                                  </a:lnTo>
                                  <a:lnTo>
                                    <a:pt x="1656" y="891"/>
                                  </a:lnTo>
                                  <a:lnTo>
                                    <a:pt x="1668" y="947"/>
                                  </a:lnTo>
                                  <a:lnTo>
                                    <a:pt x="1680" y="1005"/>
                                  </a:lnTo>
                                  <a:lnTo>
                                    <a:pt x="1695" y="1057"/>
                                  </a:lnTo>
                                  <a:lnTo>
                                    <a:pt x="1702" y="1122"/>
                                  </a:lnTo>
                                  <a:lnTo>
                                    <a:pt x="1710" y="1190"/>
                                  </a:lnTo>
                                  <a:lnTo>
                                    <a:pt x="1716" y="1253"/>
                                  </a:lnTo>
                                  <a:lnTo>
                                    <a:pt x="1708" y="1301"/>
                                  </a:lnTo>
                                  <a:lnTo>
                                    <a:pt x="1702" y="1340"/>
                                  </a:lnTo>
                                  <a:lnTo>
                                    <a:pt x="1698" y="1374"/>
                                  </a:lnTo>
                                  <a:lnTo>
                                    <a:pt x="1683" y="1404"/>
                                  </a:lnTo>
                                  <a:lnTo>
                                    <a:pt x="1658" y="1435"/>
                                  </a:lnTo>
                                  <a:lnTo>
                                    <a:pt x="1621" y="1463"/>
                                  </a:lnTo>
                                  <a:lnTo>
                                    <a:pt x="1576" y="1480"/>
                                  </a:lnTo>
                                  <a:lnTo>
                                    <a:pt x="1525" y="1491"/>
                                  </a:lnTo>
                                  <a:lnTo>
                                    <a:pt x="1464" y="1499"/>
                                  </a:lnTo>
                                  <a:lnTo>
                                    <a:pt x="1408" y="1506"/>
                                  </a:lnTo>
                                  <a:lnTo>
                                    <a:pt x="1346" y="1509"/>
                                  </a:lnTo>
                                  <a:lnTo>
                                    <a:pt x="1273" y="1516"/>
                                  </a:lnTo>
                                  <a:lnTo>
                                    <a:pt x="1210" y="1521"/>
                                  </a:lnTo>
                                  <a:lnTo>
                                    <a:pt x="1152" y="1521"/>
                                  </a:lnTo>
                                  <a:lnTo>
                                    <a:pt x="1094" y="1516"/>
                                  </a:lnTo>
                                  <a:lnTo>
                                    <a:pt x="1042" y="1509"/>
                                  </a:lnTo>
                                  <a:lnTo>
                                    <a:pt x="1001" y="1505"/>
                                  </a:lnTo>
                                  <a:lnTo>
                                    <a:pt x="957" y="1493"/>
                                  </a:lnTo>
                                  <a:lnTo>
                                    <a:pt x="903" y="1478"/>
                                  </a:lnTo>
                                  <a:lnTo>
                                    <a:pt x="843" y="1459"/>
                                  </a:lnTo>
                                  <a:lnTo>
                                    <a:pt x="796" y="1441"/>
                                  </a:lnTo>
                                  <a:lnTo>
                                    <a:pt x="741" y="1419"/>
                                  </a:lnTo>
                                  <a:lnTo>
                                    <a:pt x="694" y="1399"/>
                                  </a:lnTo>
                                  <a:lnTo>
                                    <a:pt x="647" y="1375"/>
                                  </a:lnTo>
                                  <a:lnTo>
                                    <a:pt x="597" y="1349"/>
                                  </a:lnTo>
                                  <a:lnTo>
                                    <a:pt x="550" y="1321"/>
                                  </a:lnTo>
                                  <a:lnTo>
                                    <a:pt x="503" y="1286"/>
                                  </a:lnTo>
                                  <a:lnTo>
                                    <a:pt x="460" y="1252"/>
                                  </a:lnTo>
                                  <a:lnTo>
                                    <a:pt x="429" y="1224"/>
                                  </a:lnTo>
                                  <a:lnTo>
                                    <a:pt x="388" y="1170"/>
                                  </a:lnTo>
                                  <a:lnTo>
                                    <a:pt x="355" y="1127"/>
                                  </a:lnTo>
                                  <a:lnTo>
                                    <a:pt x="321" y="1079"/>
                                  </a:lnTo>
                                  <a:lnTo>
                                    <a:pt x="301" y="1051"/>
                                  </a:lnTo>
                                  <a:lnTo>
                                    <a:pt x="285" y="1014"/>
                                  </a:lnTo>
                                  <a:lnTo>
                                    <a:pt x="255" y="1006"/>
                                  </a:lnTo>
                                  <a:lnTo>
                                    <a:pt x="221" y="996"/>
                                  </a:lnTo>
                                  <a:lnTo>
                                    <a:pt x="190" y="981"/>
                                  </a:lnTo>
                                  <a:lnTo>
                                    <a:pt x="150" y="957"/>
                                  </a:lnTo>
                                  <a:lnTo>
                                    <a:pt x="111" y="928"/>
                                  </a:lnTo>
                                  <a:lnTo>
                                    <a:pt x="85" y="894"/>
                                  </a:lnTo>
                                  <a:lnTo>
                                    <a:pt x="55" y="854"/>
                                  </a:lnTo>
                                  <a:lnTo>
                                    <a:pt x="33" y="817"/>
                                  </a:lnTo>
                                  <a:lnTo>
                                    <a:pt x="12" y="777"/>
                                  </a:lnTo>
                                  <a:lnTo>
                                    <a:pt x="4" y="738"/>
                                  </a:lnTo>
                                  <a:lnTo>
                                    <a:pt x="0" y="684"/>
                                  </a:lnTo>
                                  <a:lnTo>
                                    <a:pt x="3" y="641"/>
                                  </a:lnTo>
                                  <a:lnTo>
                                    <a:pt x="12" y="597"/>
                                  </a:lnTo>
                                  <a:lnTo>
                                    <a:pt x="27" y="547"/>
                                  </a:lnTo>
                                  <a:lnTo>
                                    <a:pt x="49" y="499"/>
                                  </a:lnTo>
                                  <a:lnTo>
                                    <a:pt x="76" y="451"/>
                                  </a:lnTo>
                                  <a:lnTo>
                                    <a:pt x="107" y="409"/>
                                  </a:lnTo>
                                  <a:lnTo>
                                    <a:pt x="134" y="378"/>
                                  </a:lnTo>
                                  <a:lnTo>
                                    <a:pt x="168" y="347"/>
                                  </a:lnTo>
                                  <a:lnTo>
                                    <a:pt x="208" y="320"/>
                                  </a:lnTo>
                                  <a:lnTo>
                                    <a:pt x="248" y="301"/>
                                  </a:lnTo>
                                  <a:lnTo>
                                    <a:pt x="298" y="289"/>
                                  </a:lnTo>
                                  <a:lnTo>
                                    <a:pt x="360" y="281"/>
                                  </a:lnTo>
                                  <a:lnTo>
                                    <a:pt x="415" y="282"/>
                                  </a:lnTo>
                                  <a:lnTo>
                                    <a:pt x="466" y="288"/>
                                  </a:lnTo>
                                  <a:lnTo>
                                    <a:pt x="499" y="282"/>
                                  </a:lnTo>
                                  <a:close/>
                                </a:path>
                              </a:pathLst>
                            </a:custGeom>
                            <a:solidFill>
                              <a:srgbClr val="FFC080"/>
                            </a:solidFill>
                            <a:ln w="9525">
                              <a:noFill/>
                              <a:round/>
                              <a:headEnd/>
                              <a:tailEnd/>
                            </a:ln>
                          </p:spPr>
                          <p:txBody>
                            <a:bodyPr/>
                            <a:lstStyle/>
                            <a:p>
                              <a:endParaRPr lang="cs-CZ"/>
                            </a:p>
                          </p:txBody>
                        </p:sp>
                        <p:sp>
                          <p:nvSpPr>
                            <p:cNvPr id="6320" name="Freeform 51"/>
                            <p:cNvSpPr>
                              <a:spLocks/>
                            </p:cNvSpPr>
                            <p:nvPr/>
                          </p:nvSpPr>
                          <p:spPr bwMode="auto">
                            <a:xfrm>
                              <a:off x="2105" y="1733"/>
                              <a:ext cx="273" cy="229"/>
                            </a:xfrm>
                            <a:custGeom>
                              <a:avLst/>
                              <a:gdLst>
                                <a:gd name="T0" fmla="*/ 42 w 1361"/>
                                <a:gd name="T1" fmla="*/ 1 h 1143"/>
                                <a:gd name="T2" fmla="*/ 43 w 1361"/>
                                <a:gd name="T3" fmla="*/ 1 h 1143"/>
                                <a:gd name="T4" fmla="*/ 45 w 1361"/>
                                <a:gd name="T5" fmla="*/ 4 h 1143"/>
                                <a:gd name="T6" fmla="*/ 47 w 1361"/>
                                <a:gd name="T7" fmla="*/ 6 h 1143"/>
                                <a:gd name="T8" fmla="*/ 50 w 1361"/>
                                <a:gd name="T9" fmla="*/ 11 h 1143"/>
                                <a:gd name="T10" fmla="*/ 51 w 1361"/>
                                <a:gd name="T11" fmla="*/ 16 h 1143"/>
                                <a:gd name="T12" fmla="*/ 52 w 1361"/>
                                <a:gd name="T13" fmla="*/ 21 h 1143"/>
                                <a:gd name="T14" fmla="*/ 53 w 1361"/>
                                <a:gd name="T15" fmla="*/ 25 h 1143"/>
                                <a:gd name="T16" fmla="*/ 54 w 1361"/>
                                <a:gd name="T17" fmla="*/ 30 h 1143"/>
                                <a:gd name="T18" fmla="*/ 55 w 1361"/>
                                <a:gd name="T19" fmla="*/ 35 h 1143"/>
                                <a:gd name="T20" fmla="*/ 54 w 1361"/>
                                <a:gd name="T21" fmla="*/ 39 h 1143"/>
                                <a:gd name="T22" fmla="*/ 53 w 1361"/>
                                <a:gd name="T23" fmla="*/ 41 h 1143"/>
                                <a:gd name="T24" fmla="*/ 51 w 1361"/>
                                <a:gd name="T25" fmla="*/ 43 h 1143"/>
                                <a:gd name="T26" fmla="*/ 47 w 1361"/>
                                <a:gd name="T27" fmla="*/ 45 h 1143"/>
                                <a:gd name="T28" fmla="*/ 42 w 1361"/>
                                <a:gd name="T29" fmla="*/ 45 h 1143"/>
                                <a:gd name="T30" fmla="*/ 37 w 1361"/>
                                <a:gd name="T31" fmla="*/ 46 h 1143"/>
                                <a:gd name="T32" fmla="*/ 32 w 1361"/>
                                <a:gd name="T33" fmla="*/ 46 h 1143"/>
                                <a:gd name="T34" fmla="*/ 28 w 1361"/>
                                <a:gd name="T35" fmla="*/ 45 h 1143"/>
                                <a:gd name="T36" fmla="*/ 24 w 1361"/>
                                <a:gd name="T37" fmla="*/ 45 h 1143"/>
                                <a:gd name="T38" fmla="*/ 20 w 1361"/>
                                <a:gd name="T39" fmla="*/ 43 h 1143"/>
                                <a:gd name="T40" fmla="*/ 15 w 1361"/>
                                <a:gd name="T41" fmla="*/ 42 h 1143"/>
                                <a:gd name="T42" fmla="*/ 12 w 1361"/>
                                <a:gd name="T43" fmla="*/ 40 h 1143"/>
                                <a:gd name="T44" fmla="*/ 8 w 1361"/>
                                <a:gd name="T45" fmla="*/ 38 h 1143"/>
                                <a:gd name="T46" fmla="*/ 4 w 1361"/>
                                <a:gd name="T47" fmla="*/ 35 h 1143"/>
                                <a:gd name="T48" fmla="*/ 1 w 1361"/>
                                <a:gd name="T49" fmla="*/ 32 h 1143"/>
                                <a:gd name="T50" fmla="*/ 1 w 1361"/>
                                <a:gd name="T51" fmla="*/ 30 h 1143"/>
                                <a:gd name="T52" fmla="*/ 3 w 1361"/>
                                <a:gd name="T53" fmla="*/ 33 h 1143"/>
                                <a:gd name="T54" fmla="*/ 6 w 1361"/>
                                <a:gd name="T55" fmla="*/ 35 h 1143"/>
                                <a:gd name="T56" fmla="*/ 9 w 1361"/>
                                <a:gd name="T57" fmla="*/ 37 h 1143"/>
                                <a:gd name="T58" fmla="*/ 13 w 1361"/>
                                <a:gd name="T59" fmla="*/ 39 h 1143"/>
                                <a:gd name="T60" fmla="*/ 16 w 1361"/>
                                <a:gd name="T61" fmla="*/ 41 h 1143"/>
                                <a:gd name="T62" fmla="*/ 19 w 1361"/>
                                <a:gd name="T63" fmla="*/ 42 h 1143"/>
                                <a:gd name="T64" fmla="*/ 23 w 1361"/>
                                <a:gd name="T65" fmla="*/ 43 h 1143"/>
                                <a:gd name="T66" fmla="*/ 26 w 1361"/>
                                <a:gd name="T67" fmla="*/ 44 h 1143"/>
                                <a:gd name="T68" fmla="*/ 30 w 1361"/>
                                <a:gd name="T69" fmla="*/ 44 h 1143"/>
                                <a:gd name="T70" fmla="*/ 34 w 1361"/>
                                <a:gd name="T71" fmla="*/ 44 h 1143"/>
                                <a:gd name="T72" fmla="*/ 37 w 1361"/>
                                <a:gd name="T73" fmla="*/ 44 h 1143"/>
                                <a:gd name="T74" fmla="*/ 41 w 1361"/>
                                <a:gd name="T75" fmla="*/ 44 h 1143"/>
                                <a:gd name="T76" fmla="*/ 44 w 1361"/>
                                <a:gd name="T77" fmla="*/ 43 h 1143"/>
                                <a:gd name="T78" fmla="*/ 47 w 1361"/>
                                <a:gd name="T79" fmla="*/ 43 h 1143"/>
                                <a:gd name="T80" fmla="*/ 49 w 1361"/>
                                <a:gd name="T81" fmla="*/ 41 h 1143"/>
                                <a:gd name="T82" fmla="*/ 50 w 1361"/>
                                <a:gd name="T83" fmla="*/ 39 h 1143"/>
                                <a:gd name="T84" fmla="*/ 52 w 1361"/>
                                <a:gd name="T85" fmla="*/ 37 h 1143"/>
                                <a:gd name="T86" fmla="*/ 52 w 1361"/>
                                <a:gd name="T87" fmla="*/ 35 h 1143"/>
                                <a:gd name="T88" fmla="*/ 52 w 1361"/>
                                <a:gd name="T89" fmla="*/ 30 h 1143"/>
                                <a:gd name="T90" fmla="*/ 52 w 1361"/>
                                <a:gd name="T91" fmla="*/ 26 h 1143"/>
                                <a:gd name="T92" fmla="*/ 51 w 1361"/>
                                <a:gd name="T93" fmla="*/ 22 h 1143"/>
                                <a:gd name="T94" fmla="*/ 50 w 1361"/>
                                <a:gd name="T95" fmla="*/ 19 h 1143"/>
                                <a:gd name="T96" fmla="*/ 49 w 1361"/>
                                <a:gd name="T97" fmla="*/ 16 h 1143"/>
                                <a:gd name="T98" fmla="*/ 48 w 1361"/>
                                <a:gd name="T99" fmla="*/ 12 h 1143"/>
                                <a:gd name="T100" fmla="*/ 47 w 1361"/>
                                <a:gd name="T101" fmla="*/ 9 h 1143"/>
                                <a:gd name="T102" fmla="*/ 45 w 1361"/>
                                <a:gd name="T103" fmla="*/ 6 h 1143"/>
                                <a:gd name="T104" fmla="*/ 43 w 1361"/>
                                <a:gd name="T105" fmla="*/ 3 h 11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61"/>
                                <a:gd name="T160" fmla="*/ 0 h 1143"/>
                                <a:gd name="T161" fmla="*/ 1361 w 1361"/>
                                <a:gd name="T162" fmla="*/ 1143 h 11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61" h="1143">
                                  <a:moveTo>
                                    <a:pt x="1051" y="53"/>
                                  </a:moveTo>
                                  <a:lnTo>
                                    <a:pt x="1042" y="25"/>
                                  </a:lnTo>
                                  <a:lnTo>
                                    <a:pt x="1046" y="0"/>
                                  </a:lnTo>
                                  <a:lnTo>
                                    <a:pt x="1063" y="27"/>
                                  </a:lnTo>
                                  <a:lnTo>
                                    <a:pt x="1089" y="61"/>
                                  </a:lnTo>
                                  <a:lnTo>
                                    <a:pt x="1117" y="94"/>
                                  </a:lnTo>
                                  <a:lnTo>
                                    <a:pt x="1148" y="128"/>
                                  </a:lnTo>
                                  <a:lnTo>
                                    <a:pt x="1179" y="162"/>
                                  </a:lnTo>
                                  <a:lnTo>
                                    <a:pt x="1212" y="224"/>
                                  </a:lnTo>
                                  <a:lnTo>
                                    <a:pt x="1236" y="284"/>
                                  </a:lnTo>
                                  <a:lnTo>
                                    <a:pt x="1254" y="329"/>
                                  </a:lnTo>
                                  <a:lnTo>
                                    <a:pt x="1267" y="391"/>
                                  </a:lnTo>
                                  <a:lnTo>
                                    <a:pt x="1286" y="454"/>
                                  </a:lnTo>
                                  <a:lnTo>
                                    <a:pt x="1301" y="513"/>
                                  </a:lnTo>
                                  <a:lnTo>
                                    <a:pt x="1313" y="569"/>
                                  </a:lnTo>
                                  <a:lnTo>
                                    <a:pt x="1325" y="627"/>
                                  </a:lnTo>
                                  <a:lnTo>
                                    <a:pt x="1340" y="679"/>
                                  </a:lnTo>
                                  <a:lnTo>
                                    <a:pt x="1347" y="744"/>
                                  </a:lnTo>
                                  <a:lnTo>
                                    <a:pt x="1355" y="813"/>
                                  </a:lnTo>
                                  <a:lnTo>
                                    <a:pt x="1361" y="875"/>
                                  </a:lnTo>
                                  <a:lnTo>
                                    <a:pt x="1353" y="923"/>
                                  </a:lnTo>
                                  <a:lnTo>
                                    <a:pt x="1347" y="962"/>
                                  </a:lnTo>
                                  <a:lnTo>
                                    <a:pt x="1343" y="996"/>
                                  </a:lnTo>
                                  <a:lnTo>
                                    <a:pt x="1328" y="1026"/>
                                  </a:lnTo>
                                  <a:lnTo>
                                    <a:pt x="1303" y="1057"/>
                                  </a:lnTo>
                                  <a:lnTo>
                                    <a:pt x="1266" y="1085"/>
                                  </a:lnTo>
                                  <a:lnTo>
                                    <a:pt x="1221" y="1102"/>
                                  </a:lnTo>
                                  <a:lnTo>
                                    <a:pt x="1170" y="1113"/>
                                  </a:lnTo>
                                  <a:lnTo>
                                    <a:pt x="1109" y="1121"/>
                                  </a:lnTo>
                                  <a:lnTo>
                                    <a:pt x="1053" y="1128"/>
                                  </a:lnTo>
                                  <a:lnTo>
                                    <a:pt x="992" y="1131"/>
                                  </a:lnTo>
                                  <a:lnTo>
                                    <a:pt x="918" y="1138"/>
                                  </a:lnTo>
                                  <a:lnTo>
                                    <a:pt x="855" y="1143"/>
                                  </a:lnTo>
                                  <a:lnTo>
                                    <a:pt x="797" y="1143"/>
                                  </a:lnTo>
                                  <a:lnTo>
                                    <a:pt x="739" y="1138"/>
                                  </a:lnTo>
                                  <a:lnTo>
                                    <a:pt x="687" y="1131"/>
                                  </a:lnTo>
                                  <a:lnTo>
                                    <a:pt x="646" y="1127"/>
                                  </a:lnTo>
                                  <a:lnTo>
                                    <a:pt x="602" y="1115"/>
                                  </a:lnTo>
                                  <a:lnTo>
                                    <a:pt x="548" y="1100"/>
                                  </a:lnTo>
                                  <a:lnTo>
                                    <a:pt x="488" y="1081"/>
                                  </a:lnTo>
                                  <a:lnTo>
                                    <a:pt x="441" y="1063"/>
                                  </a:lnTo>
                                  <a:lnTo>
                                    <a:pt x="386" y="1041"/>
                                  </a:lnTo>
                                  <a:lnTo>
                                    <a:pt x="341" y="1021"/>
                                  </a:lnTo>
                                  <a:lnTo>
                                    <a:pt x="293" y="997"/>
                                  </a:lnTo>
                                  <a:lnTo>
                                    <a:pt x="243" y="971"/>
                                  </a:lnTo>
                                  <a:lnTo>
                                    <a:pt x="196" y="943"/>
                                  </a:lnTo>
                                  <a:lnTo>
                                    <a:pt x="149" y="908"/>
                                  </a:lnTo>
                                  <a:lnTo>
                                    <a:pt x="106" y="874"/>
                                  </a:lnTo>
                                  <a:lnTo>
                                    <a:pt x="74" y="847"/>
                                  </a:lnTo>
                                  <a:lnTo>
                                    <a:pt x="33" y="793"/>
                                  </a:lnTo>
                                  <a:lnTo>
                                    <a:pt x="0" y="749"/>
                                  </a:lnTo>
                                  <a:lnTo>
                                    <a:pt x="29" y="760"/>
                                  </a:lnTo>
                                  <a:lnTo>
                                    <a:pt x="54" y="782"/>
                                  </a:lnTo>
                                  <a:lnTo>
                                    <a:pt x="84" y="819"/>
                                  </a:lnTo>
                                  <a:lnTo>
                                    <a:pt x="122" y="853"/>
                                  </a:lnTo>
                                  <a:lnTo>
                                    <a:pt x="157" y="879"/>
                                  </a:lnTo>
                                  <a:lnTo>
                                    <a:pt x="198" y="908"/>
                                  </a:lnTo>
                                  <a:lnTo>
                                    <a:pt x="236" y="932"/>
                                  </a:lnTo>
                                  <a:lnTo>
                                    <a:pt x="278" y="960"/>
                                  </a:lnTo>
                                  <a:lnTo>
                                    <a:pt x="318" y="976"/>
                                  </a:lnTo>
                                  <a:lnTo>
                                    <a:pt x="366" y="1001"/>
                                  </a:lnTo>
                                  <a:lnTo>
                                    <a:pt x="406" y="1013"/>
                                  </a:lnTo>
                                  <a:lnTo>
                                    <a:pt x="443" y="1033"/>
                                  </a:lnTo>
                                  <a:lnTo>
                                    <a:pt x="483" y="1047"/>
                                  </a:lnTo>
                                  <a:lnTo>
                                    <a:pt x="519" y="1058"/>
                                  </a:lnTo>
                                  <a:lnTo>
                                    <a:pt x="568" y="1078"/>
                                  </a:lnTo>
                                  <a:lnTo>
                                    <a:pt x="613" y="1085"/>
                                  </a:lnTo>
                                  <a:lnTo>
                                    <a:pt x="660" y="1093"/>
                                  </a:lnTo>
                                  <a:lnTo>
                                    <a:pt x="708" y="1100"/>
                                  </a:lnTo>
                                  <a:lnTo>
                                    <a:pt x="757" y="1106"/>
                                  </a:lnTo>
                                  <a:lnTo>
                                    <a:pt x="805" y="1109"/>
                                  </a:lnTo>
                                  <a:lnTo>
                                    <a:pt x="845" y="1107"/>
                                  </a:lnTo>
                                  <a:lnTo>
                                    <a:pt x="889" y="1106"/>
                                  </a:lnTo>
                                  <a:lnTo>
                                    <a:pt x="928" y="1104"/>
                                  </a:lnTo>
                                  <a:lnTo>
                                    <a:pt x="971" y="1100"/>
                                  </a:lnTo>
                                  <a:lnTo>
                                    <a:pt x="1012" y="1097"/>
                                  </a:lnTo>
                                  <a:lnTo>
                                    <a:pt x="1052" y="1090"/>
                                  </a:lnTo>
                                  <a:lnTo>
                                    <a:pt x="1098" y="1084"/>
                                  </a:lnTo>
                                  <a:lnTo>
                                    <a:pt x="1140" y="1081"/>
                                  </a:lnTo>
                                  <a:lnTo>
                                    <a:pt x="1163" y="1067"/>
                                  </a:lnTo>
                                  <a:lnTo>
                                    <a:pt x="1190" y="1047"/>
                                  </a:lnTo>
                                  <a:lnTo>
                                    <a:pt x="1216" y="1033"/>
                                  </a:lnTo>
                                  <a:lnTo>
                                    <a:pt x="1234" y="1008"/>
                                  </a:lnTo>
                                  <a:lnTo>
                                    <a:pt x="1251" y="980"/>
                                  </a:lnTo>
                                  <a:lnTo>
                                    <a:pt x="1265" y="952"/>
                                  </a:lnTo>
                                  <a:lnTo>
                                    <a:pt x="1280" y="921"/>
                                  </a:lnTo>
                                  <a:lnTo>
                                    <a:pt x="1290" y="888"/>
                                  </a:lnTo>
                                  <a:lnTo>
                                    <a:pt x="1302" y="867"/>
                                  </a:lnTo>
                                  <a:lnTo>
                                    <a:pt x="1297" y="809"/>
                                  </a:lnTo>
                                  <a:lnTo>
                                    <a:pt x="1293" y="750"/>
                                  </a:lnTo>
                                  <a:lnTo>
                                    <a:pt x="1290" y="692"/>
                                  </a:lnTo>
                                  <a:lnTo>
                                    <a:pt x="1287" y="644"/>
                                  </a:lnTo>
                                  <a:lnTo>
                                    <a:pt x="1277" y="604"/>
                                  </a:lnTo>
                                  <a:lnTo>
                                    <a:pt x="1266" y="558"/>
                                  </a:lnTo>
                                  <a:lnTo>
                                    <a:pt x="1253" y="516"/>
                                  </a:lnTo>
                                  <a:lnTo>
                                    <a:pt x="1245" y="479"/>
                                  </a:lnTo>
                                  <a:lnTo>
                                    <a:pt x="1234" y="436"/>
                                  </a:lnTo>
                                  <a:lnTo>
                                    <a:pt x="1220" y="387"/>
                                  </a:lnTo>
                                  <a:lnTo>
                                    <a:pt x="1208" y="337"/>
                                  </a:lnTo>
                                  <a:lnTo>
                                    <a:pt x="1203" y="299"/>
                                  </a:lnTo>
                                  <a:lnTo>
                                    <a:pt x="1180" y="263"/>
                                  </a:lnTo>
                                  <a:lnTo>
                                    <a:pt x="1159" y="232"/>
                                  </a:lnTo>
                                  <a:lnTo>
                                    <a:pt x="1137" y="192"/>
                                  </a:lnTo>
                                  <a:lnTo>
                                    <a:pt x="1113" y="149"/>
                                  </a:lnTo>
                                  <a:lnTo>
                                    <a:pt x="1092" y="113"/>
                                  </a:lnTo>
                                  <a:lnTo>
                                    <a:pt x="1070" y="84"/>
                                  </a:lnTo>
                                  <a:lnTo>
                                    <a:pt x="1051" y="53"/>
                                  </a:lnTo>
                                  <a:close/>
                                </a:path>
                              </a:pathLst>
                            </a:custGeom>
                            <a:solidFill>
                              <a:srgbClr val="FFA040"/>
                            </a:solidFill>
                            <a:ln w="9525">
                              <a:noFill/>
                              <a:round/>
                              <a:headEnd/>
                              <a:tailEnd/>
                            </a:ln>
                          </p:spPr>
                          <p:txBody>
                            <a:bodyPr/>
                            <a:lstStyle/>
                            <a:p>
                              <a:endParaRPr lang="cs-CZ"/>
                            </a:p>
                          </p:txBody>
                        </p:sp>
                      </p:grpSp>
                      <p:sp>
                        <p:nvSpPr>
                          <p:cNvPr id="6318" name="Freeform 52"/>
                          <p:cNvSpPr>
                            <a:spLocks/>
                          </p:cNvSpPr>
                          <p:nvPr/>
                        </p:nvSpPr>
                        <p:spPr bwMode="auto">
                          <a:xfrm>
                            <a:off x="2215" y="1825"/>
                            <a:ext cx="97" cy="98"/>
                          </a:xfrm>
                          <a:custGeom>
                            <a:avLst/>
                            <a:gdLst>
                              <a:gd name="T0" fmla="*/ 1 w 488"/>
                              <a:gd name="T1" fmla="*/ 0 h 488"/>
                              <a:gd name="T2" fmla="*/ 2 w 488"/>
                              <a:gd name="T3" fmla="*/ 1 h 488"/>
                              <a:gd name="T4" fmla="*/ 4 w 488"/>
                              <a:gd name="T5" fmla="*/ 2 h 488"/>
                              <a:gd name="T6" fmla="*/ 5 w 488"/>
                              <a:gd name="T7" fmla="*/ 4 h 488"/>
                              <a:gd name="T8" fmla="*/ 6 w 488"/>
                              <a:gd name="T9" fmla="*/ 5 h 488"/>
                              <a:gd name="T10" fmla="*/ 8 w 488"/>
                              <a:gd name="T11" fmla="*/ 7 h 488"/>
                              <a:gd name="T12" fmla="*/ 10 w 488"/>
                              <a:gd name="T13" fmla="*/ 9 h 488"/>
                              <a:gd name="T14" fmla="*/ 12 w 488"/>
                              <a:gd name="T15" fmla="*/ 11 h 488"/>
                              <a:gd name="T16" fmla="*/ 13 w 488"/>
                              <a:gd name="T17" fmla="*/ 13 h 488"/>
                              <a:gd name="T18" fmla="*/ 14 w 488"/>
                              <a:gd name="T19" fmla="*/ 14 h 488"/>
                              <a:gd name="T20" fmla="*/ 15 w 488"/>
                              <a:gd name="T21" fmla="*/ 15 h 488"/>
                              <a:gd name="T22" fmla="*/ 16 w 488"/>
                              <a:gd name="T23" fmla="*/ 16 h 488"/>
                              <a:gd name="T24" fmla="*/ 17 w 488"/>
                              <a:gd name="T25" fmla="*/ 17 h 488"/>
                              <a:gd name="T26" fmla="*/ 18 w 488"/>
                              <a:gd name="T27" fmla="*/ 17 h 488"/>
                              <a:gd name="T28" fmla="*/ 19 w 488"/>
                              <a:gd name="T29" fmla="*/ 18 h 488"/>
                              <a:gd name="T30" fmla="*/ 19 w 488"/>
                              <a:gd name="T31" fmla="*/ 19 h 488"/>
                              <a:gd name="T32" fmla="*/ 19 w 488"/>
                              <a:gd name="T33" fmla="*/ 19 h 488"/>
                              <a:gd name="T34" fmla="*/ 19 w 488"/>
                              <a:gd name="T35" fmla="*/ 20 h 488"/>
                              <a:gd name="T36" fmla="*/ 18 w 488"/>
                              <a:gd name="T37" fmla="*/ 20 h 488"/>
                              <a:gd name="T38" fmla="*/ 17 w 488"/>
                              <a:gd name="T39" fmla="*/ 19 h 488"/>
                              <a:gd name="T40" fmla="*/ 16 w 488"/>
                              <a:gd name="T41" fmla="*/ 19 h 488"/>
                              <a:gd name="T42" fmla="*/ 16 w 488"/>
                              <a:gd name="T43" fmla="*/ 18 h 488"/>
                              <a:gd name="T44" fmla="*/ 15 w 488"/>
                              <a:gd name="T45" fmla="*/ 18 h 488"/>
                              <a:gd name="T46" fmla="*/ 13 w 488"/>
                              <a:gd name="T47" fmla="*/ 17 h 488"/>
                              <a:gd name="T48" fmla="*/ 12 w 488"/>
                              <a:gd name="T49" fmla="*/ 16 h 488"/>
                              <a:gd name="T50" fmla="*/ 11 w 488"/>
                              <a:gd name="T51" fmla="*/ 14 h 488"/>
                              <a:gd name="T52" fmla="*/ 10 w 488"/>
                              <a:gd name="T53" fmla="*/ 13 h 488"/>
                              <a:gd name="T54" fmla="*/ 8 w 488"/>
                              <a:gd name="T55" fmla="*/ 12 h 488"/>
                              <a:gd name="T56" fmla="*/ 7 w 488"/>
                              <a:gd name="T57" fmla="*/ 11 h 488"/>
                              <a:gd name="T58" fmla="*/ 6 w 488"/>
                              <a:gd name="T59" fmla="*/ 10 h 488"/>
                              <a:gd name="T60" fmla="*/ 5 w 488"/>
                              <a:gd name="T61" fmla="*/ 9 h 488"/>
                              <a:gd name="T62" fmla="*/ 5 w 488"/>
                              <a:gd name="T63" fmla="*/ 8 h 488"/>
                              <a:gd name="T64" fmla="*/ 4 w 488"/>
                              <a:gd name="T65" fmla="*/ 7 h 488"/>
                              <a:gd name="T66" fmla="*/ 3 w 488"/>
                              <a:gd name="T67" fmla="*/ 6 h 488"/>
                              <a:gd name="T68" fmla="*/ 2 w 488"/>
                              <a:gd name="T69" fmla="*/ 4 h 488"/>
                              <a:gd name="T70" fmla="*/ 1 w 488"/>
                              <a:gd name="T71" fmla="*/ 3 h 488"/>
                              <a:gd name="T72" fmla="*/ 1 w 488"/>
                              <a:gd name="T73" fmla="*/ 2 h 488"/>
                              <a:gd name="T74" fmla="*/ 0 w 488"/>
                              <a:gd name="T75" fmla="*/ 1 h 488"/>
                              <a:gd name="T76" fmla="*/ 0 w 488"/>
                              <a:gd name="T77" fmla="*/ 1 h 488"/>
                              <a:gd name="T78" fmla="*/ 0 w 488"/>
                              <a:gd name="T79" fmla="*/ 0 h 488"/>
                              <a:gd name="T80" fmla="*/ 1 w 488"/>
                              <a:gd name="T81" fmla="*/ 0 h 4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88"/>
                              <a:gd name="T124" fmla="*/ 0 h 488"/>
                              <a:gd name="T125" fmla="*/ 488 w 488"/>
                              <a:gd name="T126" fmla="*/ 488 h 4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88" h="488">
                                <a:moveTo>
                                  <a:pt x="22" y="0"/>
                                </a:moveTo>
                                <a:lnTo>
                                  <a:pt x="57" y="24"/>
                                </a:lnTo>
                                <a:lnTo>
                                  <a:pt x="89" y="55"/>
                                </a:lnTo>
                                <a:lnTo>
                                  <a:pt x="122" y="89"/>
                                </a:lnTo>
                                <a:lnTo>
                                  <a:pt x="158" y="130"/>
                                </a:lnTo>
                                <a:lnTo>
                                  <a:pt x="197" y="173"/>
                                </a:lnTo>
                                <a:lnTo>
                                  <a:pt x="243" y="221"/>
                                </a:lnTo>
                                <a:lnTo>
                                  <a:pt x="290" y="273"/>
                                </a:lnTo>
                                <a:lnTo>
                                  <a:pt x="323" y="313"/>
                                </a:lnTo>
                                <a:lnTo>
                                  <a:pt x="352" y="339"/>
                                </a:lnTo>
                                <a:lnTo>
                                  <a:pt x="381" y="364"/>
                                </a:lnTo>
                                <a:lnTo>
                                  <a:pt x="413" y="386"/>
                                </a:lnTo>
                                <a:lnTo>
                                  <a:pt x="444" y="412"/>
                                </a:lnTo>
                                <a:lnTo>
                                  <a:pt x="470" y="433"/>
                                </a:lnTo>
                                <a:lnTo>
                                  <a:pt x="484" y="449"/>
                                </a:lnTo>
                                <a:lnTo>
                                  <a:pt x="488" y="466"/>
                                </a:lnTo>
                                <a:lnTo>
                                  <a:pt x="485" y="479"/>
                                </a:lnTo>
                                <a:lnTo>
                                  <a:pt x="476" y="486"/>
                                </a:lnTo>
                                <a:lnTo>
                                  <a:pt x="462" y="488"/>
                                </a:lnTo>
                                <a:lnTo>
                                  <a:pt x="444" y="482"/>
                                </a:lnTo>
                                <a:lnTo>
                                  <a:pt x="417" y="463"/>
                                </a:lnTo>
                                <a:lnTo>
                                  <a:pt x="390" y="448"/>
                                </a:lnTo>
                                <a:lnTo>
                                  <a:pt x="365" y="436"/>
                                </a:lnTo>
                                <a:lnTo>
                                  <a:pt x="336" y="411"/>
                                </a:lnTo>
                                <a:lnTo>
                                  <a:pt x="308" y="389"/>
                                </a:lnTo>
                                <a:lnTo>
                                  <a:pt x="274" y="361"/>
                                </a:lnTo>
                                <a:lnTo>
                                  <a:pt x="243" y="336"/>
                                </a:lnTo>
                                <a:lnTo>
                                  <a:pt x="208" y="307"/>
                                </a:lnTo>
                                <a:lnTo>
                                  <a:pt x="179" y="281"/>
                                </a:lnTo>
                                <a:lnTo>
                                  <a:pt x="155" y="252"/>
                                </a:lnTo>
                                <a:lnTo>
                                  <a:pt x="130" y="228"/>
                                </a:lnTo>
                                <a:lnTo>
                                  <a:pt x="116" y="208"/>
                                </a:lnTo>
                                <a:lnTo>
                                  <a:pt x="92" y="176"/>
                                </a:lnTo>
                                <a:lnTo>
                                  <a:pt x="71" y="142"/>
                                </a:lnTo>
                                <a:lnTo>
                                  <a:pt x="49" y="109"/>
                                </a:lnTo>
                                <a:lnTo>
                                  <a:pt x="31" y="79"/>
                                </a:lnTo>
                                <a:lnTo>
                                  <a:pt x="15" y="52"/>
                                </a:lnTo>
                                <a:lnTo>
                                  <a:pt x="4" y="30"/>
                                </a:lnTo>
                                <a:lnTo>
                                  <a:pt x="0" y="15"/>
                                </a:lnTo>
                                <a:lnTo>
                                  <a:pt x="4" y="5"/>
                                </a:lnTo>
                                <a:lnTo>
                                  <a:pt x="22" y="0"/>
                                </a:lnTo>
                                <a:close/>
                              </a:path>
                            </a:pathLst>
                          </a:custGeom>
                          <a:solidFill>
                            <a:srgbClr val="FFE0C0"/>
                          </a:solidFill>
                          <a:ln w="9525">
                            <a:noFill/>
                            <a:round/>
                            <a:headEnd/>
                            <a:tailEnd/>
                          </a:ln>
                        </p:spPr>
                        <p:txBody>
                          <a:bodyPr/>
                          <a:lstStyle/>
                          <a:p>
                            <a:endParaRPr lang="cs-CZ"/>
                          </a:p>
                        </p:txBody>
                      </p:sp>
                    </p:grpSp>
                    <p:sp>
                      <p:nvSpPr>
                        <p:cNvPr id="6316" name="Freeform 53"/>
                        <p:cNvSpPr>
                          <a:spLocks/>
                        </p:cNvSpPr>
                        <p:nvPr/>
                      </p:nvSpPr>
                      <p:spPr bwMode="auto">
                        <a:xfrm>
                          <a:off x="2267" y="1883"/>
                          <a:ext cx="85" cy="65"/>
                        </a:xfrm>
                        <a:custGeom>
                          <a:avLst/>
                          <a:gdLst>
                            <a:gd name="T0" fmla="*/ 17 w 422"/>
                            <a:gd name="T1" fmla="*/ 0 h 325"/>
                            <a:gd name="T2" fmla="*/ 17 w 422"/>
                            <a:gd name="T3" fmla="*/ 2 h 325"/>
                            <a:gd name="T4" fmla="*/ 17 w 422"/>
                            <a:gd name="T5" fmla="*/ 4 h 325"/>
                            <a:gd name="T6" fmla="*/ 17 w 422"/>
                            <a:gd name="T7" fmla="*/ 6 h 325"/>
                            <a:gd name="T8" fmla="*/ 16 w 422"/>
                            <a:gd name="T9" fmla="*/ 8 h 325"/>
                            <a:gd name="T10" fmla="*/ 16 w 422"/>
                            <a:gd name="T11" fmla="*/ 9 h 325"/>
                            <a:gd name="T12" fmla="*/ 15 w 422"/>
                            <a:gd name="T13" fmla="*/ 10 h 325"/>
                            <a:gd name="T14" fmla="*/ 13 w 422"/>
                            <a:gd name="T15" fmla="*/ 10 h 325"/>
                            <a:gd name="T16" fmla="*/ 12 w 422"/>
                            <a:gd name="T17" fmla="*/ 11 h 325"/>
                            <a:gd name="T18" fmla="*/ 10 w 422"/>
                            <a:gd name="T19" fmla="*/ 12 h 325"/>
                            <a:gd name="T20" fmla="*/ 8 w 422"/>
                            <a:gd name="T21" fmla="*/ 13 h 325"/>
                            <a:gd name="T22" fmla="*/ 6 w 422"/>
                            <a:gd name="T23" fmla="*/ 13 h 325"/>
                            <a:gd name="T24" fmla="*/ 4 w 422"/>
                            <a:gd name="T25" fmla="*/ 13 h 325"/>
                            <a:gd name="T26" fmla="*/ 2 w 422"/>
                            <a:gd name="T27" fmla="*/ 13 h 325"/>
                            <a:gd name="T28" fmla="*/ 0 w 422"/>
                            <a:gd name="T29" fmla="*/ 13 h 3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2"/>
                            <a:gd name="T46" fmla="*/ 0 h 325"/>
                            <a:gd name="T47" fmla="*/ 422 w 422"/>
                            <a:gd name="T48" fmla="*/ 325 h 3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2" h="325">
                              <a:moveTo>
                                <a:pt x="422" y="0"/>
                              </a:moveTo>
                              <a:lnTo>
                                <a:pt x="422" y="44"/>
                              </a:lnTo>
                              <a:lnTo>
                                <a:pt x="421" y="99"/>
                              </a:lnTo>
                              <a:lnTo>
                                <a:pt x="415" y="148"/>
                              </a:lnTo>
                              <a:lnTo>
                                <a:pt x="403" y="188"/>
                              </a:lnTo>
                              <a:lnTo>
                                <a:pt x="383" y="215"/>
                              </a:lnTo>
                              <a:lnTo>
                                <a:pt x="359" y="238"/>
                              </a:lnTo>
                              <a:lnTo>
                                <a:pt x="325" y="260"/>
                              </a:lnTo>
                              <a:lnTo>
                                <a:pt x="290" y="279"/>
                              </a:lnTo>
                              <a:lnTo>
                                <a:pt x="239" y="300"/>
                              </a:lnTo>
                              <a:lnTo>
                                <a:pt x="193" y="313"/>
                              </a:lnTo>
                              <a:lnTo>
                                <a:pt x="141" y="320"/>
                              </a:lnTo>
                              <a:lnTo>
                                <a:pt x="95" y="325"/>
                              </a:lnTo>
                              <a:lnTo>
                                <a:pt x="47" y="323"/>
                              </a:lnTo>
                              <a:lnTo>
                                <a:pt x="0" y="320"/>
                              </a:lnTo>
                            </a:path>
                          </a:pathLst>
                        </a:custGeom>
                        <a:noFill/>
                        <a:ln w="3175">
                          <a:solidFill>
                            <a:srgbClr val="FF8000"/>
                          </a:solidFill>
                          <a:prstDash val="solid"/>
                          <a:round/>
                          <a:headEnd/>
                          <a:tailEnd/>
                        </a:ln>
                      </p:spPr>
                      <p:txBody>
                        <a:bodyPr/>
                        <a:lstStyle/>
                        <a:p>
                          <a:endParaRPr lang="cs-CZ"/>
                        </a:p>
                      </p:txBody>
                    </p:sp>
                  </p:grpSp>
                  <p:grpSp>
                    <p:nvGrpSpPr>
                      <p:cNvPr id="23" name="Group 54"/>
                      <p:cNvGrpSpPr>
                        <a:grpSpLocks/>
                      </p:cNvGrpSpPr>
                      <p:nvPr/>
                    </p:nvGrpSpPr>
                    <p:grpSpPr bwMode="auto">
                      <a:xfrm>
                        <a:off x="2045" y="1667"/>
                        <a:ext cx="293" cy="271"/>
                        <a:chOff x="2045" y="1667"/>
                        <a:chExt cx="293" cy="271"/>
                      </a:xfrm>
                    </p:grpSpPr>
                    <p:grpSp>
                      <p:nvGrpSpPr>
                        <p:cNvPr id="24" name="Group 55"/>
                        <p:cNvGrpSpPr>
                          <a:grpSpLocks/>
                        </p:cNvGrpSpPr>
                        <p:nvPr/>
                      </p:nvGrpSpPr>
                      <p:grpSpPr bwMode="auto">
                        <a:xfrm>
                          <a:off x="2150" y="1667"/>
                          <a:ext cx="188" cy="243"/>
                          <a:chOff x="2150" y="1667"/>
                          <a:chExt cx="188" cy="243"/>
                        </a:xfrm>
                      </p:grpSpPr>
                      <p:grpSp>
                        <p:nvGrpSpPr>
                          <p:cNvPr id="25" name="Group 56"/>
                          <p:cNvGrpSpPr>
                            <a:grpSpLocks/>
                          </p:cNvGrpSpPr>
                          <p:nvPr/>
                        </p:nvGrpSpPr>
                        <p:grpSpPr bwMode="auto">
                          <a:xfrm>
                            <a:off x="2150" y="1667"/>
                            <a:ext cx="188" cy="243"/>
                            <a:chOff x="2150" y="1667"/>
                            <a:chExt cx="188" cy="243"/>
                          </a:xfrm>
                        </p:grpSpPr>
                        <p:grpSp>
                          <p:nvGrpSpPr>
                            <p:cNvPr id="26" name="Group 57"/>
                            <p:cNvGrpSpPr>
                              <a:grpSpLocks/>
                            </p:cNvGrpSpPr>
                            <p:nvPr/>
                          </p:nvGrpSpPr>
                          <p:grpSpPr bwMode="auto">
                            <a:xfrm>
                              <a:off x="2150" y="1667"/>
                              <a:ext cx="188" cy="243"/>
                              <a:chOff x="2150" y="1667"/>
                              <a:chExt cx="188" cy="243"/>
                            </a:xfrm>
                          </p:grpSpPr>
                          <p:grpSp>
                            <p:nvGrpSpPr>
                              <p:cNvPr id="27" name="Group 58"/>
                              <p:cNvGrpSpPr>
                                <a:grpSpLocks/>
                              </p:cNvGrpSpPr>
                              <p:nvPr/>
                            </p:nvGrpSpPr>
                            <p:grpSpPr bwMode="auto">
                              <a:xfrm>
                                <a:off x="2150" y="1667"/>
                                <a:ext cx="188" cy="243"/>
                                <a:chOff x="2150" y="1667"/>
                                <a:chExt cx="188" cy="243"/>
                              </a:xfrm>
                            </p:grpSpPr>
                            <p:grpSp>
                              <p:nvGrpSpPr>
                                <p:cNvPr id="28" name="Group 59"/>
                                <p:cNvGrpSpPr>
                                  <a:grpSpLocks/>
                                </p:cNvGrpSpPr>
                                <p:nvPr/>
                              </p:nvGrpSpPr>
                              <p:grpSpPr bwMode="auto">
                                <a:xfrm>
                                  <a:off x="2150" y="1667"/>
                                  <a:ext cx="188" cy="243"/>
                                  <a:chOff x="2150" y="1667"/>
                                  <a:chExt cx="188" cy="243"/>
                                </a:xfrm>
                              </p:grpSpPr>
                              <p:sp>
                                <p:nvSpPr>
                                  <p:cNvPr id="6311" name="Freeform 60"/>
                                  <p:cNvSpPr>
                                    <a:spLocks/>
                                  </p:cNvSpPr>
                                  <p:nvPr/>
                                </p:nvSpPr>
                                <p:spPr bwMode="auto">
                                  <a:xfrm>
                                    <a:off x="2150" y="1667"/>
                                    <a:ext cx="188" cy="243"/>
                                  </a:xfrm>
                                  <a:custGeom>
                                    <a:avLst/>
                                    <a:gdLst>
                                      <a:gd name="T0" fmla="*/ 1 w 939"/>
                                      <a:gd name="T1" fmla="*/ 9 h 1215"/>
                                      <a:gd name="T2" fmla="*/ 2 w 939"/>
                                      <a:gd name="T3" fmla="*/ 7 h 1215"/>
                                      <a:gd name="T4" fmla="*/ 4 w 939"/>
                                      <a:gd name="T5" fmla="*/ 5 h 1215"/>
                                      <a:gd name="T6" fmla="*/ 7 w 939"/>
                                      <a:gd name="T7" fmla="*/ 2 h 1215"/>
                                      <a:gd name="T8" fmla="*/ 9 w 939"/>
                                      <a:gd name="T9" fmla="*/ 1 h 1215"/>
                                      <a:gd name="T10" fmla="*/ 13 w 939"/>
                                      <a:gd name="T11" fmla="*/ 0 h 1215"/>
                                      <a:gd name="T12" fmla="*/ 17 w 939"/>
                                      <a:gd name="T13" fmla="*/ 0 h 1215"/>
                                      <a:gd name="T14" fmla="*/ 20 w 939"/>
                                      <a:gd name="T15" fmla="*/ 1 h 1215"/>
                                      <a:gd name="T16" fmla="*/ 23 w 939"/>
                                      <a:gd name="T17" fmla="*/ 3 h 1215"/>
                                      <a:gd name="T18" fmla="*/ 25 w 939"/>
                                      <a:gd name="T19" fmla="*/ 5 h 1215"/>
                                      <a:gd name="T20" fmla="*/ 26 w 939"/>
                                      <a:gd name="T21" fmla="*/ 8 h 1215"/>
                                      <a:gd name="T22" fmla="*/ 26 w 939"/>
                                      <a:gd name="T23" fmla="*/ 11 h 1215"/>
                                      <a:gd name="T24" fmla="*/ 25 w 939"/>
                                      <a:gd name="T25" fmla="*/ 14 h 1215"/>
                                      <a:gd name="T26" fmla="*/ 24 w 939"/>
                                      <a:gd name="T27" fmla="*/ 16 h 1215"/>
                                      <a:gd name="T28" fmla="*/ 23 w 939"/>
                                      <a:gd name="T29" fmla="*/ 19 h 1215"/>
                                      <a:gd name="T30" fmla="*/ 24 w 939"/>
                                      <a:gd name="T31" fmla="*/ 19 h 1215"/>
                                      <a:gd name="T32" fmla="*/ 25 w 939"/>
                                      <a:gd name="T33" fmla="*/ 18 h 1215"/>
                                      <a:gd name="T34" fmla="*/ 26 w 939"/>
                                      <a:gd name="T35" fmla="*/ 15 h 1215"/>
                                      <a:gd name="T36" fmla="*/ 27 w 939"/>
                                      <a:gd name="T37" fmla="*/ 13 h 1215"/>
                                      <a:gd name="T38" fmla="*/ 28 w 939"/>
                                      <a:gd name="T39" fmla="*/ 14 h 1215"/>
                                      <a:gd name="T40" fmla="*/ 30 w 939"/>
                                      <a:gd name="T41" fmla="*/ 16 h 1215"/>
                                      <a:gd name="T42" fmla="*/ 31 w 939"/>
                                      <a:gd name="T43" fmla="*/ 19 h 1215"/>
                                      <a:gd name="T44" fmla="*/ 32 w 939"/>
                                      <a:gd name="T45" fmla="*/ 21 h 1215"/>
                                      <a:gd name="T46" fmla="*/ 33 w 939"/>
                                      <a:gd name="T47" fmla="*/ 23 h 1215"/>
                                      <a:gd name="T48" fmla="*/ 32 w 939"/>
                                      <a:gd name="T49" fmla="*/ 26 h 1215"/>
                                      <a:gd name="T50" fmla="*/ 33 w 939"/>
                                      <a:gd name="T51" fmla="*/ 28 h 1215"/>
                                      <a:gd name="T52" fmla="*/ 35 w 939"/>
                                      <a:gd name="T53" fmla="*/ 32 h 1215"/>
                                      <a:gd name="T54" fmla="*/ 36 w 939"/>
                                      <a:gd name="T55" fmla="*/ 34 h 1215"/>
                                      <a:gd name="T56" fmla="*/ 37 w 939"/>
                                      <a:gd name="T57" fmla="*/ 38 h 1215"/>
                                      <a:gd name="T58" fmla="*/ 37 w 939"/>
                                      <a:gd name="T59" fmla="*/ 41 h 1215"/>
                                      <a:gd name="T60" fmla="*/ 38 w 939"/>
                                      <a:gd name="T61" fmla="*/ 46 h 1215"/>
                                      <a:gd name="T62" fmla="*/ 37 w 939"/>
                                      <a:gd name="T63" fmla="*/ 48 h 1215"/>
                                      <a:gd name="T64" fmla="*/ 35 w 939"/>
                                      <a:gd name="T65" fmla="*/ 48 h 1215"/>
                                      <a:gd name="T66" fmla="*/ 32 w 939"/>
                                      <a:gd name="T67" fmla="*/ 47 h 1215"/>
                                      <a:gd name="T68" fmla="*/ 29 w 939"/>
                                      <a:gd name="T69" fmla="*/ 44 h 1215"/>
                                      <a:gd name="T70" fmla="*/ 25 w 939"/>
                                      <a:gd name="T71" fmla="*/ 40 h 1215"/>
                                      <a:gd name="T72" fmla="*/ 21 w 939"/>
                                      <a:gd name="T73" fmla="*/ 36 h 1215"/>
                                      <a:gd name="T74" fmla="*/ 15 w 939"/>
                                      <a:gd name="T75" fmla="*/ 30 h 1215"/>
                                      <a:gd name="T76" fmla="*/ 12 w 939"/>
                                      <a:gd name="T77" fmla="*/ 26 h 1215"/>
                                      <a:gd name="T78" fmla="*/ 11 w 939"/>
                                      <a:gd name="T79" fmla="*/ 24 h 1215"/>
                                      <a:gd name="T80" fmla="*/ 12 w 939"/>
                                      <a:gd name="T81" fmla="*/ 23 h 1215"/>
                                      <a:gd name="T82" fmla="*/ 15 w 939"/>
                                      <a:gd name="T83" fmla="*/ 22 h 1215"/>
                                      <a:gd name="T84" fmla="*/ 17 w 939"/>
                                      <a:gd name="T85" fmla="*/ 21 h 1215"/>
                                      <a:gd name="T86" fmla="*/ 18 w 939"/>
                                      <a:gd name="T87" fmla="*/ 20 h 1215"/>
                                      <a:gd name="T88" fmla="*/ 17 w 939"/>
                                      <a:gd name="T89" fmla="*/ 20 h 1215"/>
                                      <a:gd name="T90" fmla="*/ 14 w 939"/>
                                      <a:gd name="T91" fmla="*/ 20 h 1215"/>
                                      <a:gd name="T92" fmla="*/ 12 w 939"/>
                                      <a:gd name="T93" fmla="*/ 22 h 1215"/>
                                      <a:gd name="T94" fmla="*/ 9 w 939"/>
                                      <a:gd name="T95" fmla="*/ 23 h 1215"/>
                                      <a:gd name="T96" fmla="*/ 7 w 939"/>
                                      <a:gd name="T97" fmla="*/ 22 h 1215"/>
                                      <a:gd name="T98" fmla="*/ 6 w 939"/>
                                      <a:gd name="T99" fmla="*/ 21 h 1215"/>
                                      <a:gd name="T100" fmla="*/ 4 w 939"/>
                                      <a:gd name="T101" fmla="*/ 19 h 1215"/>
                                      <a:gd name="T102" fmla="*/ 2 w 939"/>
                                      <a:gd name="T103" fmla="*/ 16 h 1215"/>
                                      <a:gd name="T104" fmla="*/ 1 w 939"/>
                                      <a:gd name="T105" fmla="*/ 14 h 1215"/>
                                      <a:gd name="T106" fmla="*/ 0 w 939"/>
                                      <a:gd name="T107" fmla="*/ 12 h 1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9"/>
                                      <a:gd name="T163" fmla="*/ 0 h 1215"/>
                                      <a:gd name="T164" fmla="*/ 939 w 939"/>
                                      <a:gd name="T165" fmla="*/ 1215 h 1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9" h="1215">
                                        <a:moveTo>
                                          <a:pt x="2" y="270"/>
                                        </a:moveTo>
                                        <a:lnTo>
                                          <a:pt x="10" y="248"/>
                                        </a:lnTo>
                                        <a:lnTo>
                                          <a:pt x="20" y="228"/>
                                        </a:lnTo>
                                        <a:lnTo>
                                          <a:pt x="32" y="206"/>
                                        </a:lnTo>
                                        <a:lnTo>
                                          <a:pt x="45" y="191"/>
                                        </a:lnTo>
                                        <a:lnTo>
                                          <a:pt x="58" y="178"/>
                                        </a:lnTo>
                                        <a:lnTo>
                                          <a:pt x="75" y="160"/>
                                        </a:lnTo>
                                        <a:lnTo>
                                          <a:pt x="95" y="137"/>
                                        </a:lnTo>
                                        <a:lnTo>
                                          <a:pt x="110" y="116"/>
                                        </a:lnTo>
                                        <a:lnTo>
                                          <a:pt x="126" y="96"/>
                                        </a:lnTo>
                                        <a:lnTo>
                                          <a:pt x="143" y="80"/>
                                        </a:lnTo>
                                        <a:lnTo>
                                          <a:pt x="164" y="62"/>
                                        </a:lnTo>
                                        <a:lnTo>
                                          <a:pt x="184" y="47"/>
                                        </a:lnTo>
                                        <a:lnTo>
                                          <a:pt x="205" y="34"/>
                                        </a:lnTo>
                                        <a:lnTo>
                                          <a:pt x="231" y="21"/>
                                        </a:lnTo>
                                        <a:lnTo>
                                          <a:pt x="259" y="11"/>
                                        </a:lnTo>
                                        <a:lnTo>
                                          <a:pt x="288" y="4"/>
                                        </a:lnTo>
                                        <a:lnTo>
                                          <a:pt x="324" y="1"/>
                                        </a:lnTo>
                                        <a:lnTo>
                                          <a:pt x="358" y="0"/>
                                        </a:lnTo>
                                        <a:lnTo>
                                          <a:pt x="385" y="2"/>
                                        </a:lnTo>
                                        <a:lnTo>
                                          <a:pt x="413" y="6"/>
                                        </a:lnTo>
                                        <a:lnTo>
                                          <a:pt x="439" y="11"/>
                                        </a:lnTo>
                                        <a:lnTo>
                                          <a:pt x="471" y="19"/>
                                        </a:lnTo>
                                        <a:lnTo>
                                          <a:pt x="499" y="32"/>
                                        </a:lnTo>
                                        <a:lnTo>
                                          <a:pt x="521" y="43"/>
                                        </a:lnTo>
                                        <a:lnTo>
                                          <a:pt x="546" y="56"/>
                                        </a:lnTo>
                                        <a:lnTo>
                                          <a:pt x="565" y="74"/>
                                        </a:lnTo>
                                        <a:lnTo>
                                          <a:pt x="584" y="93"/>
                                        </a:lnTo>
                                        <a:lnTo>
                                          <a:pt x="599" y="112"/>
                                        </a:lnTo>
                                        <a:lnTo>
                                          <a:pt x="616" y="135"/>
                                        </a:lnTo>
                                        <a:lnTo>
                                          <a:pt x="631" y="158"/>
                                        </a:lnTo>
                                        <a:lnTo>
                                          <a:pt x="640" y="179"/>
                                        </a:lnTo>
                                        <a:lnTo>
                                          <a:pt x="646" y="206"/>
                                        </a:lnTo>
                                        <a:lnTo>
                                          <a:pt x="651" y="231"/>
                                        </a:lnTo>
                                        <a:lnTo>
                                          <a:pt x="654" y="250"/>
                                        </a:lnTo>
                                        <a:lnTo>
                                          <a:pt x="653" y="271"/>
                                        </a:lnTo>
                                        <a:lnTo>
                                          <a:pt x="648" y="286"/>
                                        </a:lnTo>
                                        <a:lnTo>
                                          <a:pt x="638" y="310"/>
                                        </a:lnTo>
                                        <a:lnTo>
                                          <a:pt x="624" y="339"/>
                                        </a:lnTo>
                                        <a:lnTo>
                                          <a:pt x="611" y="365"/>
                                        </a:lnTo>
                                        <a:lnTo>
                                          <a:pt x="601" y="386"/>
                                        </a:lnTo>
                                        <a:lnTo>
                                          <a:pt x="594" y="409"/>
                                        </a:lnTo>
                                        <a:lnTo>
                                          <a:pt x="586" y="433"/>
                                        </a:lnTo>
                                        <a:lnTo>
                                          <a:pt x="580" y="454"/>
                                        </a:lnTo>
                                        <a:lnTo>
                                          <a:pt x="577" y="465"/>
                                        </a:lnTo>
                                        <a:lnTo>
                                          <a:pt x="578" y="473"/>
                                        </a:lnTo>
                                        <a:lnTo>
                                          <a:pt x="583" y="476"/>
                                        </a:lnTo>
                                        <a:lnTo>
                                          <a:pt x="590" y="476"/>
                                        </a:lnTo>
                                        <a:lnTo>
                                          <a:pt x="596" y="470"/>
                                        </a:lnTo>
                                        <a:lnTo>
                                          <a:pt x="603" y="459"/>
                                        </a:lnTo>
                                        <a:lnTo>
                                          <a:pt x="612" y="439"/>
                                        </a:lnTo>
                                        <a:lnTo>
                                          <a:pt x="625" y="411"/>
                                        </a:lnTo>
                                        <a:lnTo>
                                          <a:pt x="640" y="385"/>
                                        </a:lnTo>
                                        <a:lnTo>
                                          <a:pt x="654" y="363"/>
                                        </a:lnTo>
                                        <a:lnTo>
                                          <a:pt x="668" y="343"/>
                                        </a:lnTo>
                                        <a:lnTo>
                                          <a:pt x="676" y="334"/>
                                        </a:lnTo>
                                        <a:lnTo>
                                          <a:pt x="684" y="329"/>
                                        </a:lnTo>
                                        <a:lnTo>
                                          <a:pt x="694" y="327"/>
                                        </a:lnTo>
                                        <a:lnTo>
                                          <a:pt x="701" y="333"/>
                                        </a:lnTo>
                                        <a:lnTo>
                                          <a:pt x="711" y="351"/>
                                        </a:lnTo>
                                        <a:lnTo>
                                          <a:pt x="720" y="367"/>
                                        </a:lnTo>
                                        <a:lnTo>
                                          <a:pt x="731" y="389"/>
                                        </a:lnTo>
                                        <a:lnTo>
                                          <a:pt x="743" y="410"/>
                                        </a:lnTo>
                                        <a:lnTo>
                                          <a:pt x="753" y="429"/>
                                        </a:lnTo>
                                        <a:lnTo>
                                          <a:pt x="761" y="450"/>
                                        </a:lnTo>
                                        <a:lnTo>
                                          <a:pt x="770" y="469"/>
                                        </a:lnTo>
                                        <a:lnTo>
                                          <a:pt x="778" y="491"/>
                                        </a:lnTo>
                                        <a:lnTo>
                                          <a:pt x="792" y="505"/>
                                        </a:lnTo>
                                        <a:lnTo>
                                          <a:pt x="808" y="524"/>
                                        </a:lnTo>
                                        <a:lnTo>
                                          <a:pt x="820" y="541"/>
                                        </a:lnTo>
                                        <a:lnTo>
                                          <a:pt x="823" y="561"/>
                                        </a:lnTo>
                                        <a:lnTo>
                                          <a:pt x="821" y="581"/>
                                        </a:lnTo>
                                        <a:lnTo>
                                          <a:pt x="817" y="608"/>
                                        </a:lnTo>
                                        <a:lnTo>
                                          <a:pt x="812" y="633"/>
                                        </a:lnTo>
                                        <a:lnTo>
                                          <a:pt x="807" y="659"/>
                                        </a:lnTo>
                                        <a:lnTo>
                                          <a:pt x="817" y="675"/>
                                        </a:lnTo>
                                        <a:lnTo>
                                          <a:pt x="827" y="691"/>
                                        </a:lnTo>
                                        <a:lnTo>
                                          <a:pt x="836" y="709"/>
                                        </a:lnTo>
                                        <a:lnTo>
                                          <a:pt x="847" y="729"/>
                                        </a:lnTo>
                                        <a:lnTo>
                                          <a:pt x="863" y="762"/>
                                        </a:lnTo>
                                        <a:lnTo>
                                          <a:pt x="877" y="790"/>
                                        </a:lnTo>
                                        <a:lnTo>
                                          <a:pt x="893" y="817"/>
                                        </a:lnTo>
                                        <a:lnTo>
                                          <a:pt x="905" y="843"/>
                                        </a:lnTo>
                                        <a:lnTo>
                                          <a:pt x="911" y="861"/>
                                        </a:lnTo>
                                        <a:lnTo>
                                          <a:pt x="917" y="888"/>
                                        </a:lnTo>
                                        <a:lnTo>
                                          <a:pt x="922" y="918"/>
                                        </a:lnTo>
                                        <a:lnTo>
                                          <a:pt x="927" y="940"/>
                                        </a:lnTo>
                                        <a:lnTo>
                                          <a:pt x="933" y="971"/>
                                        </a:lnTo>
                                        <a:lnTo>
                                          <a:pt x="935" y="1002"/>
                                        </a:lnTo>
                                        <a:lnTo>
                                          <a:pt x="934" y="1023"/>
                                        </a:lnTo>
                                        <a:lnTo>
                                          <a:pt x="934" y="1047"/>
                                        </a:lnTo>
                                        <a:lnTo>
                                          <a:pt x="935" y="1096"/>
                                        </a:lnTo>
                                        <a:lnTo>
                                          <a:pt x="939" y="1153"/>
                                        </a:lnTo>
                                        <a:lnTo>
                                          <a:pt x="938" y="1179"/>
                                        </a:lnTo>
                                        <a:lnTo>
                                          <a:pt x="935" y="1196"/>
                                        </a:lnTo>
                                        <a:lnTo>
                                          <a:pt x="924" y="1206"/>
                                        </a:lnTo>
                                        <a:lnTo>
                                          <a:pt x="906" y="1214"/>
                                        </a:lnTo>
                                        <a:lnTo>
                                          <a:pt x="888" y="1215"/>
                                        </a:lnTo>
                                        <a:lnTo>
                                          <a:pt x="873" y="1208"/>
                                        </a:lnTo>
                                        <a:lnTo>
                                          <a:pt x="862" y="1199"/>
                                        </a:lnTo>
                                        <a:lnTo>
                                          <a:pt x="833" y="1181"/>
                                        </a:lnTo>
                                        <a:lnTo>
                                          <a:pt x="806" y="1167"/>
                                        </a:lnTo>
                                        <a:lnTo>
                                          <a:pt x="779" y="1155"/>
                                        </a:lnTo>
                                        <a:lnTo>
                                          <a:pt x="758" y="1136"/>
                                        </a:lnTo>
                                        <a:lnTo>
                                          <a:pt x="721" y="1103"/>
                                        </a:lnTo>
                                        <a:lnTo>
                                          <a:pt x="687" y="1069"/>
                                        </a:lnTo>
                                        <a:lnTo>
                                          <a:pt x="653" y="1038"/>
                                        </a:lnTo>
                                        <a:lnTo>
                                          <a:pt x="621" y="1002"/>
                                        </a:lnTo>
                                        <a:lnTo>
                                          <a:pt x="582" y="954"/>
                                        </a:lnTo>
                                        <a:lnTo>
                                          <a:pt x="553" y="918"/>
                                        </a:lnTo>
                                        <a:lnTo>
                                          <a:pt x="520" y="888"/>
                                        </a:lnTo>
                                        <a:lnTo>
                                          <a:pt x="481" y="847"/>
                                        </a:lnTo>
                                        <a:lnTo>
                                          <a:pt x="441" y="806"/>
                                        </a:lnTo>
                                        <a:lnTo>
                                          <a:pt x="385" y="754"/>
                                        </a:lnTo>
                                        <a:lnTo>
                                          <a:pt x="334" y="711"/>
                                        </a:lnTo>
                                        <a:lnTo>
                                          <a:pt x="310" y="684"/>
                                        </a:lnTo>
                                        <a:lnTo>
                                          <a:pt x="291" y="662"/>
                                        </a:lnTo>
                                        <a:lnTo>
                                          <a:pt x="280" y="643"/>
                                        </a:lnTo>
                                        <a:lnTo>
                                          <a:pt x="271" y="619"/>
                                        </a:lnTo>
                                        <a:lnTo>
                                          <a:pt x="270" y="607"/>
                                        </a:lnTo>
                                        <a:lnTo>
                                          <a:pt x="275" y="599"/>
                                        </a:lnTo>
                                        <a:lnTo>
                                          <a:pt x="287" y="590"/>
                                        </a:lnTo>
                                        <a:lnTo>
                                          <a:pt x="306" y="576"/>
                                        </a:lnTo>
                                        <a:lnTo>
                                          <a:pt x="327" y="562"/>
                                        </a:lnTo>
                                        <a:lnTo>
                                          <a:pt x="347" y="548"/>
                                        </a:lnTo>
                                        <a:lnTo>
                                          <a:pt x="363" y="538"/>
                                        </a:lnTo>
                                        <a:lnTo>
                                          <a:pt x="381" y="531"/>
                                        </a:lnTo>
                                        <a:lnTo>
                                          <a:pt x="402" y="524"/>
                                        </a:lnTo>
                                        <a:lnTo>
                                          <a:pt x="422" y="517"/>
                                        </a:lnTo>
                                        <a:lnTo>
                                          <a:pt x="443" y="510"/>
                                        </a:lnTo>
                                        <a:lnTo>
                                          <a:pt x="457" y="504"/>
                                        </a:lnTo>
                                        <a:lnTo>
                                          <a:pt x="459" y="498"/>
                                        </a:lnTo>
                                        <a:lnTo>
                                          <a:pt x="454" y="491"/>
                                        </a:lnTo>
                                        <a:lnTo>
                                          <a:pt x="445" y="489"/>
                                        </a:lnTo>
                                        <a:lnTo>
                                          <a:pt x="422" y="492"/>
                                        </a:lnTo>
                                        <a:lnTo>
                                          <a:pt x="398" y="496"/>
                                        </a:lnTo>
                                        <a:lnTo>
                                          <a:pt x="369" y="502"/>
                                        </a:lnTo>
                                        <a:lnTo>
                                          <a:pt x="340" y="510"/>
                                        </a:lnTo>
                                        <a:lnTo>
                                          <a:pt x="327" y="515"/>
                                        </a:lnTo>
                                        <a:lnTo>
                                          <a:pt x="311" y="527"/>
                                        </a:lnTo>
                                        <a:lnTo>
                                          <a:pt x="292" y="541"/>
                                        </a:lnTo>
                                        <a:lnTo>
                                          <a:pt x="268" y="562"/>
                                        </a:lnTo>
                                        <a:lnTo>
                                          <a:pt x="254" y="565"/>
                                        </a:lnTo>
                                        <a:lnTo>
                                          <a:pt x="232" y="567"/>
                                        </a:lnTo>
                                        <a:lnTo>
                                          <a:pt x="211" y="568"/>
                                        </a:lnTo>
                                        <a:lnTo>
                                          <a:pt x="197" y="564"/>
                                        </a:lnTo>
                                        <a:lnTo>
                                          <a:pt x="182" y="557"/>
                                        </a:lnTo>
                                        <a:lnTo>
                                          <a:pt x="162" y="549"/>
                                        </a:lnTo>
                                        <a:lnTo>
                                          <a:pt x="152" y="539"/>
                                        </a:lnTo>
                                        <a:lnTo>
                                          <a:pt x="141" y="523"/>
                                        </a:lnTo>
                                        <a:lnTo>
                                          <a:pt x="129" y="504"/>
                                        </a:lnTo>
                                        <a:lnTo>
                                          <a:pt x="119" y="489"/>
                                        </a:lnTo>
                                        <a:lnTo>
                                          <a:pt x="98" y="468"/>
                                        </a:lnTo>
                                        <a:lnTo>
                                          <a:pt x="83" y="449"/>
                                        </a:lnTo>
                                        <a:lnTo>
                                          <a:pt x="61" y="428"/>
                                        </a:lnTo>
                                        <a:lnTo>
                                          <a:pt x="44" y="410"/>
                                        </a:lnTo>
                                        <a:lnTo>
                                          <a:pt x="33" y="398"/>
                                        </a:lnTo>
                                        <a:lnTo>
                                          <a:pt x="26" y="383"/>
                                        </a:lnTo>
                                        <a:lnTo>
                                          <a:pt x="18" y="362"/>
                                        </a:lnTo>
                                        <a:lnTo>
                                          <a:pt x="9" y="338"/>
                                        </a:lnTo>
                                        <a:lnTo>
                                          <a:pt x="4" y="314"/>
                                        </a:lnTo>
                                        <a:lnTo>
                                          <a:pt x="0" y="288"/>
                                        </a:lnTo>
                                        <a:lnTo>
                                          <a:pt x="2" y="270"/>
                                        </a:lnTo>
                                        <a:close/>
                                      </a:path>
                                    </a:pathLst>
                                  </a:custGeom>
                                  <a:solidFill>
                                    <a:srgbClr val="FF8080"/>
                                  </a:solidFill>
                                  <a:ln w="9525">
                                    <a:noFill/>
                                    <a:round/>
                                    <a:headEnd/>
                                    <a:tailEnd/>
                                  </a:ln>
                                </p:spPr>
                                <p:txBody>
                                  <a:bodyPr/>
                                  <a:lstStyle/>
                                  <a:p>
                                    <a:endParaRPr lang="cs-CZ"/>
                                  </a:p>
                                </p:txBody>
                              </p:sp>
                              <p:grpSp>
                                <p:nvGrpSpPr>
                                  <p:cNvPr id="29" name="Group 61"/>
                                  <p:cNvGrpSpPr>
                                    <a:grpSpLocks/>
                                  </p:cNvGrpSpPr>
                                  <p:nvPr/>
                                </p:nvGrpSpPr>
                                <p:grpSpPr bwMode="auto">
                                  <a:xfrm>
                                    <a:off x="2150" y="1667"/>
                                    <a:ext cx="188" cy="242"/>
                                    <a:chOff x="2150" y="1667"/>
                                    <a:chExt cx="188" cy="242"/>
                                  </a:xfrm>
                                </p:grpSpPr>
                                <p:sp>
                                  <p:nvSpPr>
                                    <p:cNvPr id="6313" name="Freeform 62"/>
                                    <p:cNvSpPr>
                                      <a:spLocks/>
                                    </p:cNvSpPr>
                                    <p:nvPr/>
                                  </p:nvSpPr>
                                  <p:spPr bwMode="auto">
                                    <a:xfrm>
                                      <a:off x="2204" y="1732"/>
                                      <a:ext cx="134" cy="177"/>
                                    </a:xfrm>
                                    <a:custGeom>
                                      <a:avLst/>
                                      <a:gdLst>
                                        <a:gd name="T0" fmla="*/ 15 w 668"/>
                                        <a:gd name="T1" fmla="*/ 3 h 887"/>
                                        <a:gd name="T2" fmla="*/ 15 w 668"/>
                                        <a:gd name="T3" fmla="*/ 2 h 887"/>
                                        <a:gd name="T4" fmla="*/ 16 w 668"/>
                                        <a:gd name="T5" fmla="*/ 0 h 887"/>
                                        <a:gd name="T6" fmla="*/ 17 w 668"/>
                                        <a:gd name="T7" fmla="*/ 0 h 887"/>
                                        <a:gd name="T8" fmla="*/ 18 w 668"/>
                                        <a:gd name="T9" fmla="*/ 2 h 887"/>
                                        <a:gd name="T10" fmla="*/ 20 w 668"/>
                                        <a:gd name="T11" fmla="*/ 5 h 887"/>
                                        <a:gd name="T12" fmla="*/ 21 w 668"/>
                                        <a:gd name="T13" fmla="*/ 7 h 887"/>
                                        <a:gd name="T14" fmla="*/ 22 w 668"/>
                                        <a:gd name="T15" fmla="*/ 9 h 887"/>
                                        <a:gd name="T16" fmla="*/ 22 w 668"/>
                                        <a:gd name="T17" fmla="*/ 12 h 887"/>
                                        <a:gd name="T18" fmla="*/ 22 w 668"/>
                                        <a:gd name="T19" fmla="*/ 14 h 887"/>
                                        <a:gd name="T20" fmla="*/ 24 w 668"/>
                                        <a:gd name="T21" fmla="*/ 17 h 887"/>
                                        <a:gd name="T22" fmla="*/ 25 w 668"/>
                                        <a:gd name="T23" fmla="*/ 21 h 887"/>
                                        <a:gd name="T24" fmla="*/ 26 w 668"/>
                                        <a:gd name="T25" fmla="*/ 24 h 887"/>
                                        <a:gd name="T26" fmla="*/ 27 w 668"/>
                                        <a:gd name="T27" fmla="*/ 27 h 887"/>
                                        <a:gd name="T28" fmla="*/ 27 w 668"/>
                                        <a:gd name="T29" fmla="*/ 31 h 887"/>
                                        <a:gd name="T30" fmla="*/ 27 w 668"/>
                                        <a:gd name="T31" fmla="*/ 35 h 887"/>
                                        <a:gd name="T32" fmla="*/ 25 w 668"/>
                                        <a:gd name="T33" fmla="*/ 35 h 887"/>
                                        <a:gd name="T34" fmla="*/ 23 w 668"/>
                                        <a:gd name="T35" fmla="*/ 34 h 887"/>
                                        <a:gd name="T36" fmla="*/ 20 w 668"/>
                                        <a:gd name="T37" fmla="*/ 32 h 887"/>
                                        <a:gd name="T38" fmla="*/ 15 w 668"/>
                                        <a:gd name="T39" fmla="*/ 28 h 887"/>
                                        <a:gd name="T40" fmla="*/ 11 w 668"/>
                                        <a:gd name="T41" fmla="*/ 24 h 887"/>
                                        <a:gd name="T42" fmla="*/ 7 w 668"/>
                                        <a:gd name="T43" fmla="*/ 19 h 887"/>
                                        <a:gd name="T44" fmla="*/ 2 w 668"/>
                                        <a:gd name="T45" fmla="*/ 14 h 887"/>
                                        <a:gd name="T46" fmla="*/ 0 w 668"/>
                                        <a:gd name="T47" fmla="*/ 12 h 887"/>
                                        <a:gd name="T48" fmla="*/ 1 w 668"/>
                                        <a:gd name="T49" fmla="*/ 10 h 887"/>
                                        <a:gd name="T50" fmla="*/ 3 w 668"/>
                                        <a:gd name="T51" fmla="*/ 9 h 887"/>
                                        <a:gd name="T52" fmla="*/ 3 w 668"/>
                                        <a:gd name="T53" fmla="*/ 10 h 887"/>
                                        <a:gd name="T54" fmla="*/ 2 w 668"/>
                                        <a:gd name="T55" fmla="*/ 12 h 887"/>
                                        <a:gd name="T56" fmla="*/ 4 w 668"/>
                                        <a:gd name="T57" fmla="*/ 15 h 887"/>
                                        <a:gd name="T58" fmla="*/ 7 w 668"/>
                                        <a:gd name="T59" fmla="*/ 17 h 887"/>
                                        <a:gd name="T60" fmla="*/ 10 w 668"/>
                                        <a:gd name="T61" fmla="*/ 20 h 887"/>
                                        <a:gd name="T62" fmla="*/ 12 w 668"/>
                                        <a:gd name="T63" fmla="*/ 22 h 887"/>
                                        <a:gd name="T64" fmla="*/ 14 w 668"/>
                                        <a:gd name="T65" fmla="*/ 25 h 887"/>
                                        <a:gd name="T66" fmla="*/ 17 w 668"/>
                                        <a:gd name="T67" fmla="*/ 28 h 887"/>
                                        <a:gd name="T68" fmla="*/ 20 w 668"/>
                                        <a:gd name="T69" fmla="*/ 30 h 887"/>
                                        <a:gd name="T70" fmla="*/ 22 w 668"/>
                                        <a:gd name="T71" fmla="*/ 32 h 887"/>
                                        <a:gd name="T72" fmla="*/ 24 w 668"/>
                                        <a:gd name="T73" fmla="*/ 32 h 887"/>
                                        <a:gd name="T74" fmla="*/ 25 w 668"/>
                                        <a:gd name="T75" fmla="*/ 31 h 887"/>
                                        <a:gd name="T76" fmla="*/ 25 w 668"/>
                                        <a:gd name="T77" fmla="*/ 28 h 887"/>
                                        <a:gd name="T78" fmla="*/ 24 w 668"/>
                                        <a:gd name="T79" fmla="*/ 25 h 887"/>
                                        <a:gd name="T80" fmla="*/ 24 w 668"/>
                                        <a:gd name="T81" fmla="*/ 22 h 887"/>
                                        <a:gd name="T82" fmla="*/ 23 w 668"/>
                                        <a:gd name="T83" fmla="*/ 19 h 887"/>
                                        <a:gd name="T84" fmla="*/ 21 w 668"/>
                                        <a:gd name="T85" fmla="*/ 17 h 887"/>
                                        <a:gd name="T86" fmla="*/ 20 w 668"/>
                                        <a:gd name="T87" fmla="*/ 14 h 887"/>
                                        <a:gd name="T88" fmla="*/ 20 w 668"/>
                                        <a:gd name="T89" fmla="*/ 12 h 887"/>
                                        <a:gd name="T90" fmla="*/ 20 w 668"/>
                                        <a:gd name="T91" fmla="*/ 10 h 887"/>
                                        <a:gd name="T92" fmla="*/ 20 w 668"/>
                                        <a:gd name="T93" fmla="*/ 8 h 887"/>
                                        <a:gd name="T94" fmla="*/ 18 w 668"/>
                                        <a:gd name="T95" fmla="*/ 4 h 887"/>
                                        <a:gd name="T96" fmla="*/ 17 w 668"/>
                                        <a:gd name="T97" fmla="*/ 2 h 8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8"/>
                                        <a:gd name="T148" fmla="*/ 0 h 887"/>
                                        <a:gd name="T149" fmla="*/ 668 w 668"/>
                                        <a:gd name="T150" fmla="*/ 887 h 8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8" h="887">
                                          <a:moveTo>
                                            <a:pt x="408" y="53"/>
                                          </a:moveTo>
                                          <a:lnTo>
                                            <a:pt x="395" y="57"/>
                                          </a:lnTo>
                                          <a:lnTo>
                                            <a:pt x="379" y="68"/>
                                          </a:lnTo>
                                          <a:lnTo>
                                            <a:pt x="365" y="77"/>
                                          </a:lnTo>
                                          <a:lnTo>
                                            <a:pt x="354" y="84"/>
                                          </a:lnTo>
                                          <a:lnTo>
                                            <a:pt x="369" y="58"/>
                                          </a:lnTo>
                                          <a:lnTo>
                                            <a:pt x="383" y="36"/>
                                          </a:lnTo>
                                          <a:lnTo>
                                            <a:pt x="397" y="16"/>
                                          </a:lnTo>
                                          <a:lnTo>
                                            <a:pt x="405" y="7"/>
                                          </a:lnTo>
                                          <a:lnTo>
                                            <a:pt x="413" y="2"/>
                                          </a:lnTo>
                                          <a:lnTo>
                                            <a:pt x="423" y="0"/>
                                          </a:lnTo>
                                          <a:lnTo>
                                            <a:pt x="430" y="6"/>
                                          </a:lnTo>
                                          <a:lnTo>
                                            <a:pt x="441" y="24"/>
                                          </a:lnTo>
                                          <a:lnTo>
                                            <a:pt x="450" y="40"/>
                                          </a:lnTo>
                                          <a:lnTo>
                                            <a:pt x="461" y="62"/>
                                          </a:lnTo>
                                          <a:lnTo>
                                            <a:pt x="473" y="83"/>
                                          </a:lnTo>
                                          <a:lnTo>
                                            <a:pt x="483" y="102"/>
                                          </a:lnTo>
                                          <a:lnTo>
                                            <a:pt x="491" y="123"/>
                                          </a:lnTo>
                                          <a:lnTo>
                                            <a:pt x="500" y="142"/>
                                          </a:lnTo>
                                          <a:lnTo>
                                            <a:pt x="507" y="164"/>
                                          </a:lnTo>
                                          <a:lnTo>
                                            <a:pt x="521" y="178"/>
                                          </a:lnTo>
                                          <a:lnTo>
                                            <a:pt x="537" y="197"/>
                                          </a:lnTo>
                                          <a:lnTo>
                                            <a:pt x="549" y="214"/>
                                          </a:lnTo>
                                          <a:lnTo>
                                            <a:pt x="552" y="233"/>
                                          </a:lnTo>
                                          <a:lnTo>
                                            <a:pt x="550" y="253"/>
                                          </a:lnTo>
                                          <a:lnTo>
                                            <a:pt x="546" y="280"/>
                                          </a:lnTo>
                                          <a:lnTo>
                                            <a:pt x="541" y="305"/>
                                          </a:lnTo>
                                          <a:lnTo>
                                            <a:pt x="536" y="331"/>
                                          </a:lnTo>
                                          <a:lnTo>
                                            <a:pt x="546" y="347"/>
                                          </a:lnTo>
                                          <a:lnTo>
                                            <a:pt x="556" y="363"/>
                                          </a:lnTo>
                                          <a:lnTo>
                                            <a:pt x="565" y="381"/>
                                          </a:lnTo>
                                          <a:lnTo>
                                            <a:pt x="576" y="401"/>
                                          </a:lnTo>
                                          <a:lnTo>
                                            <a:pt x="592" y="434"/>
                                          </a:lnTo>
                                          <a:lnTo>
                                            <a:pt x="606" y="462"/>
                                          </a:lnTo>
                                          <a:lnTo>
                                            <a:pt x="622" y="489"/>
                                          </a:lnTo>
                                          <a:lnTo>
                                            <a:pt x="634" y="515"/>
                                          </a:lnTo>
                                          <a:lnTo>
                                            <a:pt x="640" y="533"/>
                                          </a:lnTo>
                                          <a:lnTo>
                                            <a:pt x="646" y="560"/>
                                          </a:lnTo>
                                          <a:lnTo>
                                            <a:pt x="651" y="591"/>
                                          </a:lnTo>
                                          <a:lnTo>
                                            <a:pt x="656" y="613"/>
                                          </a:lnTo>
                                          <a:lnTo>
                                            <a:pt x="662" y="644"/>
                                          </a:lnTo>
                                          <a:lnTo>
                                            <a:pt x="664" y="674"/>
                                          </a:lnTo>
                                          <a:lnTo>
                                            <a:pt x="663" y="695"/>
                                          </a:lnTo>
                                          <a:lnTo>
                                            <a:pt x="663" y="719"/>
                                          </a:lnTo>
                                          <a:lnTo>
                                            <a:pt x="664" y="768"/>
                                          </a:lnTo>
                                          <a:lnTo>
                                            <a:pt x="668" y="825"/>
                                          </a:lnTo>
                                          <a:lnTo>
                                            <a:pt x="667" y="851"/>
                                          </a:lnTo>
                                          <a:lnTo>
                                            <a:pt x="664" y="868"/>
                                          </a:lnTo>
                                          <a:lnTo>
                                            <a:pt x="653" y="878"/>
                                          </a:lnTo>
                                          <a:lnTo>
                                            <a:pt x="635" y="886"/>
                                          </a:lnTo>
                                          <a:lnTo>
                                            <a:pt x="617" y="887"/>
                                          </a:lnTo>
                                          <a:lnTo>
                                            <a:pt x="602" y="880"/>
                                          </a:lnTo>
                                          <a:lnTo>
                                            <a:pt x="591" y="871"/>
                                          </a:lnTo>
                                          <a:lnTo>
                                            <a:pt x="562" y="853"/>
                                          </a:lnTo>
                                          <a:lnTo>
                                            <a:pt x="535" y="839"/>
                                          </a:lnTo>
                                          <a:lnTo>
                                            <a:pt x="508" y="827"/>
                                          </a:lnTo>
                                          <a:lnTo>
                                            <a:pt x="488" y="808"/>
                                          </a:lnTo>
                                          <a:lnTo>
                                            <a:pt x="451" y="775"/>
                                          </a:lnTo>
                                          <a:lnTo>
                                            <a:pt x="416" y="741"/>
                                          </a:lnTo>
                                          <a:lnTo>
                                            <a:pt x="382" y="710"/>
                                          </a:lnTo>
                                          <a:lnTo>
                                            <a:pt x="350" y="674"/>
                                          </a:lnTo>
                                          <a:lnTo>
                                            <a:pt x="311" y="627"/>
                                          </a:lnTo>
                                          <a:lnTo>
                                            <a:pt x="282" y="591"/>
                                          </a:lnTo>
                                          <a:lnTo>
                                            <a:pt x="249" y="560"/>
                                          </a:lnTo>
                                          <a:lnTo>
                                            <a:pt x="210" y="519"/>
                                          </a:lnTo>
                                          <a:lnTo>
                                            <a:pt x="170" y="478"/>
                                          </a:lnTo>
                                          <a:lnTo>
                                            <a:pt x="115" y="426"/>
                                          </a:lnTo>
                                          <a:lnTo>
                                            <a:pt x="64" y="383"/>
                                          </a:lnTo>
                                          <a:lnTo>
                                            <a:pt x="40" y="356"/>
                                          </a:lnTo>
                                          <a:lnTo>
                                            <a:pt x="21" y="334"/>
                                          </a:lnTo>
                                          <a:lnTo>
                                            <a:pt x="10" y="315"/>
                                          </a:lnTo>
                                          <a:lnTo>
                                            <a:pt x="1" y="291"/>
                                          </a:lnTo>
                                          <a:lnTo>
                                            <a:pt x="0" y="279"/>
                                          </a:lnTo>
                                          <a:lnTo>
                                            <a:pt x="5" y="271"/>
                                          </a:lnTo>
                                          <a:lnTo>
                                            <a:pt x="17" y="262"/>
                                          </a:lnTo>
                                          <a:lnTo>
                                            <a:pt x="36" y="248"/>
                                          </a:lnTo>
                                          <a:lnTo>
                                            <a:pt x="57" y="234"/>
                                          </a:lnTo>
                                          <a:lnTo>
                                            <a:pt x="77" y="221"/>
                                          </a:lnTo>
                                          <a:lnTo>
                                            <a:pt x="93" y="211"/>
                                          </a:lnTo>
                                          <a:lnTo>
                                            <a:pt x="82" y="237"/>
                                          </a:lnTo>
                                          <a:lnTo>
                                            <a:pt x="71" y="258"/>
                                          </a:lnTo>
                                          <a:lnTo>
                                            <a:pt x="60" y="280"/>
                                          </a:lnTo>
                                          <a:lnTo>
                                            <a:pt x="54" y="295"/>
                                          </a:lnTo>
                                          <a:lnTo>
                                            <a:pt x="55" y="308"/>
                                          </a:lnTo>
                                          <a:lnTo>
                                            <a:pt x="62" y="325"/>
                                          </a:lnTo>
                                          <a:lnTo>
                                            <a:pt x="74" y="347"/>
                                          </a:lnTo>
                                          <a:lnTo>
                                            <a:pt x="91" y="366"/>
                                          </a:lnTo>
                                          <a:lnTo>
                                            <a:pt x="109" y="390"/>
                                          </a:lnTo>
                                          <a:lnTo>
                                            <a:pt x="138" y="411"/>
                                          </a:lnTo>
                                          <a:lnTo>
                                            <a:pt x="167" y="436"/>
                                          </a:lnTo>
                                          <a:lnTo>
                                            <a:pt x="190" y="455"/>
                                          </a:lnTo>
                                          <a:lnTo>
                                            <a:pt x="215" y="475"/>
                                          </a:lnTo>
                                          <a:lnTo>
                                            <a:pt x="239" y="495"/>
                                          </a:lnTo>
                                          <a:lnTo>
                                            <a:pt x="264" y="516"/>
                                          </a:lnTo>
                                          <a:lnTo>
                                            <a:pt x="284" y="541"/>
                                          </a:lnTo>
                                          <a:lnTo>
                                            <a:pt x="307" y="559"/>
                                          </a:lnTo>
                                          <a:lnTo>
                                            <a:pt x="322" y="577"/>
                                          </a:lnTo>
                                          <a:lnTo>
                                            <a:pt x="341" y="603"/>
                                          </a:lnTo>
                                          <a:lnTo>
                                            <a:pt x="358" y="628"/>
                                          </a:lnTo>
                                          <a:lnTo>
                                            <a:pt x="377" y="655"/>
                                          </a:lnTo>
                                          <a:lnTo>
                                            <a:pt x="397" y="678"/>
                                          </a:lnTo>
                                          <a:lnTo>
                                            <a:pt x="420" y="697"/>
                                          </a:lnTo>
                                          <a:lnTo>
                                            <a:pt x="453" y="724"/>
                                          </a:lnTo>
                                          <a:lnTo>
                                            <a:pt x="475" y="743"/>
                                          </a:lnTo>
                                          <a:lnTo>
                                            <a:pt x="496" y="760"/>
                                          </a:lnTo>
                                          <a:lnTo>
                                            <a:pt x="509" y="776"/>
                                          </a:lnTo>
                                          <a:lnTo>
                                            <a:pt x="528" y="783"/>
                                          </a:lnTo>
                                          <a:lnTo>
                                            <a:pt x="546" y="792"/>
                                          </a:lnTo>
                                          <a:lnTo>
                                            <a:pt x="564" y="798"/>
                                          </a:lnTo>
                                          <a:lnTo>
                                            <a:pt x="582" y="803"/>
                                          </a:lnTo>
                                          <a:lnTo>
                                            <a:pt x="594" y="802"/>
                                          </a:lnTo>
                                          <a:lnTo>
                                            <a:pt x="604" y="798"/>
                                          </a:lnTo>
                                          <a:lnTo>
                                            <a:pt x="614" y="792"/>
                                          </a:lnTo>
                                          <a:lnTo>
                                            <a:pt x="620" y="779"/>
                                          </a:lnTo>
                                          <a:lnTo>
                                            <a:pt x="623" y="766"/>
                                          </a:lnTo>
                                          <a:lnTo>
                                            <a:pt x="620" y="738"/>
                                          </a:lnTo>
                                          <a:lnTo>
                                            <a:pt x="618" y="704"/>
                                          </a:lnTo>
                                          <a:lnTo>
                                            <a:pt x="614" y="673"/>
                                          </a:lnTo>
                                          <a:lnTo>
                                            <a:pt x="610" y="640"/>
                                          </a:lnTo>
                                          <a:lnTo>
                                            <a:pt x="607" y="617"/>
                                          </a:lnTo>
                                          <a:lnTo>
                                            <a:pt x="601" y="595"/>
                                          </a:lnTo>
                                          <a:lnTo>
                                            <a:pt x="595" y="566"/>
                                          </a:lnTo>
                                          <a:lnTo>
                                            <a:pt x="586" y="539"/>
                                          </a:lnTo>
                                          <a:lnTo>
                                            <a:pt x="583" y="521"/>
                                          </a:lnTo>
                                          <a:lnTo>
                                            <a:pt x="577" y="502"/>
                                          </a:lnTo>
                                          <a:lnTo>
                                            <a:pt x="564" y="481"/>
                                          </a:lnTo>
                                          <a:lnTo>
                                            <a:pt x="555" y="459"/>
                                          </a:lnTo>
                                          <a:lnTo>
                                            <a:pt x="543" y="440"/>
                                          </a:lnTo>
                                          <a:lnTo>
                                            <a:pt x="531" y="417"/>
                                          </a:lnTo>
                                          <a:lnTo>
                                            <a:pt x="519" y="395"/>
                                          </a:lnTo>
                                          <a:lnTo>
                                            <a:pt x="506" y="370"/>
                                          </a:lnTo>
                                          <a:lnTo>
                                            <a:pt x="492" y="347"/>
                                          </a:lnTo>
                                          <a:lnTo>
                                            <a:pt x="485" y="334"/>
                                          </a:lnTo>
                                          <a:lnTo>
                                            <a:pt x="483" y="325"/>
                                          </a:lnTo>
                                          <a:lnTo>
                                            <a:pt x="487" y="313"/>
                                          </a:lnTo>
                                          <a:lnTo>
                                            <a:pt x="492" y="291"/>
                                          </a:lnTo>
                                          <a:lnTo>
                                            <a:pt x="498" y="267"/>
                                          </a:lnTo>
                                          <a:lnTo>
                                            <a:pt x="501" y="253"/>
                                          </a:lnTo>
                                          <a:lnTo>
                                            <a:pt x="506" y="242"/>
                                          </a:lnTo>
                                          <a:lnTo>
                                            <a:pt x="497" y="222"/>
                                          </a:lnTo>
                                          <a:lnTo>
                                            <a:pt x="487" y="196"/>
                                          </a:lnTo>
                                          <a:lnTo>
                                            <a:pt x="475" y="165"/>
                                          </a:lnTo>
                                          <a:lnTo>
                                            <a:pt x="463" y="135"/>
                                          </a:lnTo>
                                          <a:lnTo>
                                            <a:pt x="449" y="103"/>
                                          </a:lnTo>
                                          <a:lnTo>
                                            <a:pt x="438" y="78"/>
                                          </a:lnTo>
                                          <a:lnTo>
                                            <a:pt x="427" y="57"/>
                                          </a:lnTo>
                                          <a:lnTo>
                                            <a:pt x="418" y="52"/>
                                          </a:lnTo>
                                          <a:lnTo>
                                            <a:pt x="408" y="53"/>
                                          </a:lnTo>
                                          <a:close/>
                                        </a:path>
                                      </a:pathLst>
                                    </a:custGeom>
                                    <a:solidFill>
                                      <a:srgbClr val="FF4040"/>
                                    </a:solidFill>
                                    <a:ln w="9525">
                                      <a:noFill/>
                                      <a:round/>
                                      <a:headEnd/>
                                      <a:tailEnd/>
                                    </a:ln>
                                  </p:spPr>
                                  <p:txBody>
                                    <a:bodyPr/>
                                    <a:lstStyle/>
                                    <a:p>
                                      <a:endParaRPr lang="cs-CZ"/>
                                    </a:p>
                                  </p:txBody>
                                </p:sp>
                                <p:sp>
                                  <p:nvSpPr>
                                    <p:cNvPr id="6314" name="Freeform 63"/>
                                    <p:cNvSpPr>
                                      <a:spLocks/>
                                    </p:cNvSpPr>
                                    <p:nvPr/>
                                  </p:nvSpPr>
                                  <p:spPr bwMode="auto">
                                    <a:xfrm>
                                      <a:off x="2150" y="1667"/>
                                      <a:ext cx="130" cy="113"/>
                                    </a:xfrm>
                                    <a:custGeom>
                                      <a:avLst/>
                                      <a:gdLst>
                                        <a:gd name="T0" fmla="*/ 0 w 653"/>
                                        <a:gd name="T1" fmla="*/ 10 h 567"/>
                                        <a:gd name="T2" fmla="*/ 1 w 653"/>
                                        <a:gd name="T3" fmla="*/ 8 h 567"/>
                                        <a:gd name="T4" fmla="*/ 2 w 653"/>
                                        <a:gd name="T5" fmla="*/ 7 h 567"/>
                                        <a:gd name="T6" fmla="*/ 4 w 653"/>
                                        <a:gd name="T7" fmla="*/ 5 h 567"/>
                                        <a:gd name="T8" fmla="*/ 5 w 653"/>
                                        <a:gd name="T9" fmla="*/ 4 h 567"/>
                                        <a:gd name="T10" fmla="*/ 6 w 653"/>
                                        <a:gd name="T11" fmla="*/ 2 h 567"/>
                                        <a:gd name="T12" fmla="*/ 8 w 653"/>
                                        <a:gd name="T13" fmla="*/ 1 h 567"/>
                                        <a:gd name="T14" fmla="*/ 10 w 653"/>
                                        <a:gd name="T15" fmla="*/ 0 h 567"/>
                                        <a:gd name="T16" fmla="*/ 13 w 653"/>
                                        <a:gd name="T17" fmla="*/ 0 h 567"/>
                                        <a:gd name="T18" fmla="*/ 15 w 653"/>
                                        <a:gd name="T19" fmla="*/ 0 h 567"/>
                                        <a:gd name="T20" fmla="*/ 17 w 653"/>
                                        <a:gd name="T21" fmla="*/ 0 h 567"/>
                                        <a:gd name="T22" fmla="*/ 20 w 653"/>
                                        <a:gd name="T23" fmla="*/ 1 h 567"/>
                                        <a:gd name="T24" fmla="*/ 22 w 653"/>
                                        <a:gd name="T25" fmla="*/ 2 h 567"/>
                                        <a:gd name="T26" fmla="*/ 23 w 653"/>
                                        <a:gd name="T27" fmla="*/ 4 h 567"/>
                                        <a:gd name="T28" fmla="*/ 24 w 653"/>
                                        <a:gd name="T29" fmla="*/ 5 h 567"/>
                                        <a:gd name="T30" fmla="*/ 25 w 653"/>
                                        <a:gd name="T31" fmla="*/ 7 h 567"/>
                                        <a:gd name="T32" fmla="*/ 26 w 653"/>
                                        <a:gd name="T33" fmla="*/ 9 h 567"/>
                                        <a:gd name="T34" fmla="*/ 25 w 653"/>
                                        <a:gd name="T35" fmla="*/ 8 h 567"/>
                                        <a:gd name="T36" fmla="*/ 24 w 653"/>
                                        <a:gd name="T37" fmla="*/ 6 h 567"/>
                                        <a:gd name="T38" fmla="*/ 23 w 653"/>
                                        <a:gd name="T39" fmla="*/ 5 h 567"/>
                                        <a:gd name="T40" fmla="*/ 22 w 653"/>
                                        <a:gd name="T41" fmla="*/ 4 h 567"/>
                                        <a:gd name="T42" fmla="*/ 21 w 653"/>
                                        <a:gd name="T43" fmla="*/ 3 h 567"/>
                                        <a:gd name="T44" fmla="*/ 19 w 653"/>
                                        <a:gd name="T45" fmla="*/ 2 h 567"/>
                                        <a:gd name="T46" fmla="*/ 18 w 653"/>
                                        <a:gd name="T47" fmla="*/ 2 h 567"/>
                                        <a:gd name="T48" fmla="*/ 16 w 653"/>
                                        <a:gd name="T49" fmla="*/ 1 h 567"/>
                                        <a:gd name="T50" fmla="*/ 14 w 653"/>
                                        <a:gd name="T51" fmla="*/ 1 h 567"/>
                                        <a:gd name="T52" fmla="*/ 12 w 653"/>
                                        <a:gd name="T53" fmla="*/ 1 h 567"/>
                                        <a:gd name="T54" fmla="*/ 10 w 653"/>
                                        <a:gd name="T55" fmla="*/ 2 h 567"/>
                                        <a:gd name="T56" fmla="*/ 9 w 653"/>
                                        <a:gd name="T57" fmla="*/ 2 h 567"/>
                                        <a:gd name="T58" fmla="*/ 7 w 653"/>
                                        <a:gd name="T59" fmla="*/ 3 h 567"/>
                                        <a:gd name="T60" fmla="*/ 6 w 653"/>
                                        <a:gd name="T61" fmla="*/ 5 h 567"/>
                                        <a:gd name="T62" fmla="*/ 4 w 653"/>
                                        <a:gd name="T63" fmla="*/ 7 h 567"/>
                                        <a:gd name="T64" fmla="*/ 3 w 653"/>
                                        <a:gd name="T65" fmla="*/ 8 h 567"/>
                                        <a:gd name="T66" fmla="*/ 2 w 653"/>
                                        <a:gd name="T67" fmla="*/ 10 h 567"/>
                                        <a:gd name="T68" fmla="*/ 1 w 653"/>
                                        <a:gd name="T69" fmla="*/ 11 h 567"/>
                                        <a:gd name="T70" fmla="*/ 2 w 653"/>
                                        <a:gd name="T71" fmla="*/ 13 h 567"/>
                                        <a:gd name="T72" fmla="*/ 2 w 653"/>
                                        <a:gd name="T73" fmla="*/ 14 h 567"/>
                                        <a:gd name="T74" fmla="*/ 3 w 653"/>
                                        <a:gd name="T75" fmla="*/ 16 h 567"/>
                                        <a:gd name="T76" fmla="*/ 4 w 653"/>
                                        <a:gd name="T77" fmla="*/ 17 h 567"/>
                                        <a:gd name="T78" fmla="*/ 6 w 653"/>
                                        <a:gd name="T79" fmla="*/ 19 h 567"/>
                                        <a:gd name="T80" fmla="*/ 7 w 653"/>
                                        <a:gd name="T81" fmla="*/ 21 h 567"/>
                                        <a:gd name="T82" fmla="*/ 8 w 653"/>
                                        <a:gd name="T83" fmla="*/ 21 h 567"/>
                                        <a:gd name="T84" fmla="*/ 9 w 653"/>
                                        <a:gd name="T85" fmla="*/ 22 h 567"/>
                                        <a:gd name="T86" fmla="*/ 10 w 653"/>
                                        <a:gd name="T87" fmla="*/ 22 h 567"/>
                                        <a:gd name="T88" fmla="*/ 10 w 653"/>
                                        <a:gd name="T89" fmla="*/ 22 h 567"/>
                                        <a:gd name="T90" fmla="*/ 8 w 653"/>
                                        <a:gd name="T91" fmla="*/ 23 h 567"/>
                                        <a:gd name="T92" fmla="*/ 7 w 653"/>
                                        <a:gd name="T93" fmla="*/ 22 h 567"/>
                                        <a:gd name="T94" fmla="*/ 6 w 653"/>
                                        <a:gd name="T95" fmla="*/ 21 h 567"/>
                                        <a:gd name="T96" fmla="*/ 5 w 653"/>
                                        <a:gd name="T97" fmla="*/ 20 h 567"/>
                                        <a:gd name="T98" fmla="*/ 4 w 653"/>
                                        <a:gd name="T99" fmla="*/ 19 h 567"/>
                                        <a:gd name="T100" fmla="*/ 2 w 653"/>
                                        <a:gd name="T101" fmla="*/ 17 h 567"/>
                                        <a:gd name="T102" fmla="*/ 1 w 653"/>
                                        <a:gd name="T103" fmla="*/ 16 h 567"/>
                                        <a:gd name="T104" fmla="*/ 1 w 653"/>
                                        <a:gd name="T105" fmla="*/ 14 h 567"/>
                                        <a:gd name="T106" fmla="*/ 0 w 653"/>
                                        <a:gd name="T107" fmla="*/ 13 h 567"/>
                                        <a:gd name="T108" fmla="*/ 0 w 653"/>
                                        <a:gd name="T109" fmla="*/ 11 h 5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3"/>
                                        <a:gd name="T166" fmla="*/ 0 h 567"/>
                                        <a:gd name="T167" fmla="*/ 653 w 653"/>
                                        <a:gd name="T168" fmla="*/ 567 h 5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3" h="567">
                                          <a:moveTo>
                                            <a:pt x="2" y="269"/>
                                          </a:moveTo>
                                          <a:lnTo>
                                            <a:pt x="10" y="247"/>
                                          </a:lnTo>
                                          <a:lnTo>
                                            <a:pt x="20" y="226"/>
                                          </a:lnTo>
                                          <a:lnTo>
                                            <a:pt x="32" y="205"/>
                                          </a:lnTo>
                                          <a:lnTo>
                                            <a:pt x="45" y="190"/>
                                          </a:lnTo>
                                          <a:lnTo>
                                            <a:pt x="58" y="177"/>
                                          </a:lnTo>
                                          <a:lnTo>
                                            <a:pt x="75" y="159"/>
                                          </a:lnTo>
                                          <a:lnTo>
                                            <a:pt x="95" y="137"/>
                                          </a:lnTo>
                                          <a:lnTo>
                                            <a:pt x="110" y="116"/>
                                          </a:lnTo>
                                          <a:lnTo>
                                            <a:pt x="126" y="96"/>
                                          </a:lnTo>
                                          <a:lnTo>
                                            <a:pt x="143" y="80"/>
                                          </a:lnTo>
                                          <a:lnTo>
                                            <a:pt x="163" y="62"/>
                                          </a:lnTo>
                                          <a:lnTo>
                                            <a:pt x="183" y="47"/>
                                          </a:lnTo>
                                          <a:lnTo>
                                            <a:pt x="204" y="34"/>
                                          </a:lnTo>
                                          <a:lnTo>
                                            <a:pt x="230" y="21"/>
                                          </a:lnTo>
                                          <a:lnTo>
                                            <a:pt x="259" y="11"/>
                                          </a:lnTo>
                                          <a:lnTo>
                                            <a:pt x="288" y="4"/>
                                          </a:lnTo>
                                          <a:lnTo>
                                            <a:pt x="324" y="1"/>
                                          </a:lnTo>
                                          <a:lnTo>
                                            <a:pt x="358" y="0"/>
                                          </a:lnTo>
                                          <a:lnTo>
                                            <a:pt x="385" y="2"/>
                                          </a:lnTo>
                                          <a:lnTo>
                                            <a:pt x="413" y="6"/>
                                          </a:lnTo>
                                          <a:lnTo>
                                            <a:pt x="439" y="11"/>
                                          </a:lnTo>
                                          <a:lnTo>
                                            <a:pt x="471" y="19"/>
                                          </a:lnTo>
                                          <a:lnTo>
                                            <a:pt x="498" y="32"/>
                                          </a:lnTo>
                                          <a:lnTo>
                                            <a:pt x="520" y="43"/>
                                          </a:lnTo>
                                          <a:lnTo>
                                            <a:pt x="545" y="56"/>
                                          </a:lnTo>
                                          <a:lnTo>
                                            <a:pt x="564" y="74"/>
                                          </a:lnTo>
                                          <a:lnTo>
                                            <a:pt x="583" y="93"/>
                                          </a:lnTo>
                                          <a:lnTo>
                                            <a:pt x="598" y="112"/>
                                          </a:lnTo>
                                          <a:lnTo>
                                            <a:pt x="615" y="135"/>
                                          </a:lnTo>
                                          <a:lnTo>
                                            <a:pt x="630" y="157"/>
                                          </a:lnTo>
                                          <a:lnTo>
                                            <a:pt x="639" y="178"/>
                                          </a:lnTo>
                                          <a:lnTo>
                                            <a:pt x="645" y="205"/>
                                          </a:lnTo>
                                          <a:lnTo>
                                            <a:pt x="650" y="230"/>
                                          </a:lnTo>
                                          <a:lnTo>
                                            <a:pt x="653" y="249"/>
                                          </a:lnTo>
                                          <a:lnTo>
                                            <a:pt x="634" y="208"/>
                                          </a:lnTo>
                                          <a:lnTo>
                                            <a:pt x="623" y="188"/>
                                          </a:lnTo>
                                          <a:lnTo>
                                            <a:pt x="610" y="162"/>
                                          </a:lnTo>
                                          <a:lnTo>
                                            <a:pt x="599" y="142"/>
                                          </a:lnTo>
                                          <a:lnTo>
                                            <a:pt x="586" y="125"/>
                                          </a:lnTo>
                                          <a:lnTo>
                                            <a:pt x="571" y="105"/>
                                          </a:lnTo>
                                          <a:lnTo>
                                            <a:pt x="552" y="89"/>
                                          </a:lnTo>
                                          <a:lnTo>
                                            <a:pt x="537" y="75"/>
                                          </a:lnTo>
                                          <a:lnTo>
                                            <a:pt x="521" y="65"/>
                                          </a:lnTo>
                                          <a:lnTo>
                                            <a:pt x="503" y="59"/>
                                          </a:lnTo>
                                          <a:lnTo>
                                            <a:pt x="486" y="51"/>
                                          </a:lnTo>
                                          <a:lnTo>
                                            <a:pt x="464" y="43"/>
                                          </a:lnTo>
                                          <a:lnTo>
                                            <a:pt x="445" y="38"/>
                                          </a:lnTo>
                                          <a:lnTo>
                                            <a:pt x="422" y="32"/>
                                          </a:lnTo>
                                          <a:lnTo>
                                            <a:pt x="397" y="26"/>
                                          </a:lnTo>
                                          <a:lnTo>
                                            <a:pt x="371" y="24"/>
                                          </a:lnTo>
                                          <a:lnTo>
                                            <a:pt x="349" y="22"/>
                                          </a:lnTo>
                                          <a:lnTo>
                                            <a:pt x="331" y="24"/>
                                          </a:lnTo>
                                          <a:lnTo>
                                            <a:pt x="305" y="29"/>
                                          </a:lnTo>
                                          <a:lnTo>
                                            <a:pt x="280" y="35"/>
                                          </a:lnTo>
                                          <a:lnTo>
                                            <a:pt x="260" y="40"/>
                                          </a:lnTo>
                                          <a:lnTo>
                                            <a:pt x="240" y="49"/>
                                          </a:lnTo>
                                          <a:lnTo>
                                            <a:pt x="215" y="61"/>
                                          </a:lnTo>
                                          <a:lnTo>
                                            <a:pt x="199" y="69"/>
                                          </a:lnTo>
                                          <a:lnTo>
                                            <a:pt x="183" y="82"/>
                                          </a:lnTo>
                                          <a:lnTo>
                                            <a:pt x="161" y="99"/>
                                          </a:lnTo>
                                          <a:lnTo>
                                            <a:pt x="140" y="120"/>
                                          </a:lnTo>
                                          <a:lnTo>
                                            <a:pt x="118" y="141"/>
                                          </a:lnTo>
                                          <a:lnTo>
                                            <a:pt x="100" y="164"/>
                                          </a:lnTo>
                                          <a:lnTo>
                                            <a:pt x="82" y="189"/>
                                          </a:lnTo>
                                          <a:lnTo>
                                            <a:pt x="64" y="211"/>
                                          </a:lnTo>
                                          <a:lnTo>
                                            <a:pt x="56" y="225"/>
                                          </a:lnTo>
                                          <a:lnTo>
                                            <a:pt x="51" y="244"/>
                                          </a:lnTo>
                                          <a:lnTo>
                                            <a:pt x="43" y="261"/>
                                          </a:lnTo>
                                          <a:lnTo>
                                            <a:pt x="37" y="274"/>
                                          </a:lnTo>
                                          <a:lnTo>
                                            <a:pt x="40" y="298"/>
                                          </a:lnTo>
                                          <a:lnTo>
                                            <a:pt x="41" y="321"/>
                                          </a:lnTo>
                                          <a:lnTo>
                                            <a:pt x="47" y="336"/>
                                          </a:lnTo>
                                          <a:lnTo>
                                            <a:pt x="55" y="356"/>
                                          </a:lnTo>
                                          <a:lnTo>
                                            <a:pt x="63" y="375"/>
                                          </a:lnTo>
                                          <a:lnTo>
                                            <a:pt x="72" y="393"/>
                                          </a:lnTo>
                                          <a:lnTo>
                                            <a:pt x="91" y="415"/>
                                          </a:lnTo>
                                          <a:lnTo>
                                            <a:pt x="112" y="439"/>
                                          </a:lnTo>
                                          <a:lnTo>
                                            <a:pt x="133" y="463"/>
                                          </a:lnTo>
                                          <a:lnTo>
                                            <a:pt x="149" y="484"/>
                                          </a:lnTo>
                                          <a:lnTo>
                                            <a:pt x="163" y="502"/>
                                          </a:lnTo>
                                          <a:lnTo>
                                            <a:pt x="176" y="517"/>
                                          </a:lnTo>
                                          <a:lnTo>
                                            <a:pt x="184" y="529"/>
                                          </a:lnTo>
                                          <a:lnTo>
                                            <a:pt x="194" y="533"/>
                                          </a:lnTo>
                                          <a:lnTo>
                                            <a:pt x="208" y="536"/>
                                          </a:lnTo>
                                          <a:lnTo>
                                            <a:pt x="225" y="540"/>
                                          </a:lnTo>
                                          <a:lnTo>
                                            <a:pt x="242" y="545"/>
                                          </a:lnTo>
                                          <a:lnTo>
                                            <a:pt x="256" y="553"/>
                                          </a:lnTo>
                                          <a:lnTo>
                                            <a:pt x="268" y="561"/>
                                          </a:lnTo>
                                          <a:lnTo>
                                            <a:pt x="253" y="564"/>
                                          </a:lnTo>
                                          <a:lnTo>
                                            <a:pt x="231" y="566"/>
                                          </a:lnTo>
                                          <a:lnTo>
                                            <a:pt x="210" y="567"/>
                                          </a:lnTo>
                                          <a:lnTo>
                                            <a:pt x="196" y="563"/>
                                          </a:lnTo>
                                          <a:lnTo>
                                            <a:pt x="181" y="556"/>
                                          </a:lnTo>
                                          <a:lnTo>
                                            <a:pt x="162" y="548"/>
                                          </a:lnTo>
                                          <a:lnTo>
                                            <a:pt x="152" y="538"/>
                                          </a:lnTo>
                                          <a:lnTo>
                                            <a:pt x="141" y="522"/>
                                          </a:lnTo>
                                          <a:lnTo>
                                            <a:pt x="129" y="503"/>
                                          </a:lnTo>
                                          <a:lnTo>
                                            <a:pt x="118" y="488"/>
                                          </a:lnTo>
                                          <a:lnTo>
                                            <a:pt x="98" y="466"/>
                                          </a:lnTo>
                                          <a:lnTo>
                                            <a:pt x="83" y="448"/>
                                          </a:lnTo>
                                          <a:lnTo>
                                            <a:pt x="61" y="426"/>
                                          </a:lnTo>
                                          <a:lnTo>
                                            <a:pt x="44" y="410"/>
                                          </a:lnTo>
                                          <a:lnTo>
                                            <a:pt x="33" y="398"/>
                                          </a:lnTo>
                                          <a:lnTo>
                                            <a:pt x="26" y="383"/>
                                          </a:lnTo>
                                          <a:lnTo>
                                            <a:pt x="18" y="362"/>
                                          </a:lnTo>
                                          <a:lnTo>
                                            <a:pt x="9" y="338"/>
                                          </a:lnTo>
                                          <a:lnTo>
                                            <a:pt x="4" y="314"/>
                                          </a:lnTo>
                                          <a:lnTo>
                                            <a:pt x="0" y="287"/>
                                          </a:lnTo>
                                          <a:lnTo>
                                            <a:pt x="2" y="269"/>
                                          </a:lnTo>
                                          <a:close/>
                                        </a:path>
                                      </a:pathLst>
                                    </a:custGeom>
                                    <a:solidFill>
                                      <a:srgbClr val="FF4040"/>
                                    </a:solidFill>
                                    <a:ln w="9525">
                                      <a:noFill/>
                                      <a:round/>
                                      <a:headEnd/>
                                      <a:tailEnd/>
                                    </a:ln>
                                  </p:spPr>
                                  <p:txBody>
                                    <a:bodyPr/>
                                    <a:lstStyle/>
                                    <a:p>
                                      <a:endParaRPr lang="cs-CZ"/>
                                    </a:p>
                                  </p:txBody>
                                </p:sp>
                              </p:grpSp>
                            </p:grpSp>
                            <p:sp>
                              <p:nvSpPr>
                                <p:cNvPr id="6310" name="Freeform 64"/>
                                <p:cNvSpPr>
                                  <a:spLocks/>
                                </p:cNvSpPr>
                                <p:nvPr/>
                              </p:nvSpPr>
                              <p:spPr bwMode="auto">
                                <a:xfrm>
                                  <a:off x="2240" y="1768"/>
                                  <a:ext cx="78" cy="101"/>
                                </a:xfrm>
                                <a:custGeom>
                                  <a:avLst/>
                                  <a:gdLst>
                                    <a:gd name="T0" fmla="*/ 4 w 391"/>
                                    <a:gd name="T1" fmla="*/ 3 h 501"/>
                                    <a:gd name="T2" fmla="*/ 5 w 391"/>
                                    <a:gd name="T3" fmla="*/ 2 h 501"/>
                                    <a:gd name="T4" fmla="*/ 6 w 391"/>
                                    <a:gd name="T5" fmla="*/ 1 h 501"/>
                                    <a:gd name="T6" fmla="*/ 7 w 391"/>
                                    <a:gd name="T7" fmla="*/ 0 h 501"/>
                                    <a:gd name="T8" fmla="*/ 8 w 391"/>
                                    <a:gd name="T9" fmla="*/ 0 h 501"/>
                                    <a:gd name="T10" fmla="*/ 9 w 391"/>
                                    <a:gd name="T11" fmla="*/ 0 h 501"/>
                                    <a:gd name="T12" fmla="*/ 9 w 391"/>
                                    <a:gd name="T13" fmla="*/ 0 h 501"/>
                                    <a:gd name="T14" fmla="*/ 10 w 391"/>
                                    <a:gd name="T15" fmla="*/ 1 h 501"/>
                                    <a:gd name="T16" fmla="*/ 10 w 391"/>
                                    <a:gd name="T17" fmla="*/ 1 h 501"/>
                                    <a:gd name="T18" fmla="*/ 10 w 391"/>
                                    <a:gd name="T19" fmla="*/ 2 h 501"/>
                                    <a:gd name="T20" fmla="*/ 10 w 391"/>
                                    <a:gd name="T21" fmla="*/ 4 h 501"/>
                                    <a:gd name="T22" fmla="*/ 10 w 391"/>
                                    <a:gd name="T23" fmla="*/ 5 h 501"/>
                                    <a:gd name="T24" fmla="*/ 11 w 391"/>
                                    <a:gd name="T25" fmla="*/ 7 h 501"/>
                                    <a:gd name="T26" fmla="*/ 11 w 391"/>
                                    <a:gd name="T27" fmla="*/ 8 h 501"/>
                                    <a:gd name="T28" fmla="*/ 12 w 391"/>
                                    <a:gd name="T29" fmla="*/ 10 h 501"/>
                                    <a:gd name="T30" fmla="*/ 13 w 391"/>
                                    <a:gd name="T31" fmla="*/ 11 h 501"/>
                                    <a:gd name="T32" fmla="*/ 14 w 391"/>
                                    <a:gd name="T33" fmla="*/ 13 h 501"/>
                                    <a:gd name="T34" fmla="*/ 15 w 391"/>
                                    <a:gd name="T35" fmla="*/ 15 h 501"/>
                                    <a:gd name="T36" fmla="*/ 15 w 391"/>
                                    <a:gd name="T37" fmla="*/ 17 h 501"/>
                                    <a:gd name="T38" fmla="*/ 16 w 391"/>
                                    <a:gd name="T39" fmla="*/ 18 h 501"/>
                                    <a:gd name="T40" fmla="*/ 16 w 391"/>
                                    <a:gd name="T41" fmla="*/ 19 h 501"/>
                                    <a:gd name="T42" fmla="*/ 15 w 391"/>
                                    <a:gd name="T43" fmla="*/ 20 h 501"/>
                                    <a:gd name="T44" fmla="*/ 15 w 391"/>
                                    <a:gd name="T45" fmla="*/ 20 h 501"/>
                                    <a:gd name="T46" fmla="*/ 14 w 391"/>
                                    <a:gd name="T47" fmla="*/ 20 h 501"/>
                                    <a:gd name="T48" fmla="*/ 13 w 391"/>
                                    <a:gd name="T49" fmla="*/ 20 h 501"/>
                                    <a:gd name="T50" fmla="*/ 12 w 391"/>
                                    <a:gd name="T51" fmla="*/ 20 h 501"/>
                                    <a:gd name="T52" fmla="*/ 11 w 391"/>
                                    <a:gd name="T53" fmla="*/ 19 h 501"/>
                                    <a:gd name="T54" fmla="*/ 10 w 391"/>
                                    <a:gd name="T55" fmla="*/ 18 h 501"/>
                                    <a:gd name="T56" fmla="*/ 9 w 391"/>
                                    <a:gd name="T57" fmla="*/ 17 h 501"/>
                                    <a:gd name="T58" fmla="*/ 8 w 391"/>
                                    <a:gd name="T59" fmla="*/ 15 h 501"/>
                                    <a:gd name="T60" fmla="*/ 7 w 391"/>
                                    <a:gd name="T61" fmla="*/ 14 h 501"/>
                                    <a:gd name="T62" fmla="*/ 6 w 391"/>
                                    <a:gd name="T63" fmla="*/ 13 h 501"/>
                                    <a:gd name="T64" fmla="*/ 4 w 391"/>
                                    <a:gd name="T65" fmla="*/ 12 h 501"/>
                                    <a:gd name="T66" fmla="*/ 4 w 391"/>
                                    <a:gd name="T67" fmla="*/ 10 h 501"/>
                                    <a:gd name="T68" fmla="*/ 3 w 391"/>
                                    <a:gd name="T69" fmla="*/ 9 h 501"/>
                                    <a:gd name="T70" fmla="*/ 1 w 391"/>
                                    <a:gd name="T71" fmla="*/ 7 h 501"/>
                                    <a:gd name="T72" fmla="*/ 1 w 391"/>
                                    <a:gd name="T73" fmla="*/ 7 h 501"/>
                                    <a:gd name="T74" fmla="*/ 0 w 391"/>
                                    <a:gd name="T75" fmla="*/ 6 h 501"/>
                                    <a:gd name="T76" fmla="*/ 0 w 391"/>
                                    <a:gd name="T77" fmla="*/ 5 h 501"/>
                                    <a:gd name="T78" fmla="*/ 0 w 391"/>
                                    <a:gd name="T79" fmla="*/ 4 h 501"/>
                                    <a:gd name="T80" fmla="*/ 1 w 391"/>
                                    <a:gd name="T81" fmla="*/ 4 h 501"/>
                                    <a:gd name="T82" fmla="*/ 1 w 391"/>
                                    <a:gd name="T83" fmla="*/ 3 h 501"/>
                                    <a:gd name="T84" fmla="*/ 2 w 391"/>
                                    <a:gd name="T85" fmla="*/ 3 h 501"/>
                                    <a:gd name="T86" fmla="*/ 3 w 391"/>
                                    <a:gd name="T87" fmla="*/ 3 h 501"/>
                                    <a:gd name="T88" fmla="*/ 4 w 391"/>
                                    <a:gd name="T89" fmla="*/ 3 h 5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1"/>
                                    <a:gd name="T136" fmla="*/ 0 h 501"/>
                                    <a:gd name="T137" fmla="*/ 391 w 391"/>
                                    <a:gd name="T138" fmla="*/ 501 h 5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1" h="501">
                                      <a:moveTo>
                                        <a:pt x="103" y="64"/>
                                      </a:moveTo>
                                      <a:lnTo>
                                        <a:pt x="132" y="49"/>
                                      </a:lnTo>
                                      <a:lnTo>
                                        <a:pt x="152" y="31"/>
                                      </a:lnTo>
                                      <a:lnTo>
                                        <a:pt x="178" y="12"/>
                                      </a:lnTo>
                                      <a:lnTo>
                                        <a:pt x="198" y="3"/>
                                      </a:lnTo>
                                      <a:lnTo>
                                        <a:pt x="217" y="0"/>
                                      </a:lnTo>
                                      <a:lnTo>
                                        <a:pt x="229" y="3"/>
                                      </a:lnTo>
                                      <a:lnTo>
                                        <a:pt x="241" y="13"/>
                                      </a:lnTo>
                                      <a:lnTo>
                                        <a:pt x="249" y="31"/>
                                      </a:lnTo>
                                      <a:lnTo>
                                        <a:pt x="259" y="62"/>
                                      </a:lnTo>
                                      <a:lnTo>
                                        <a:pt x="262" y="95"/>
                                      </a:lnTo>
                                      <a:lnTo>
                                        <a:pt x="263" y="131"/>
                                      </a:lnTo>
                                      <a:lnTo>
                                        <a:pt x="269" y="165"/>
                                      </a:lnTo>
                                      <a:lnTo>
                                        <a:pt x="283" y="197"/>
                                      </a:lnTo>
                                      <a:lnTo>
                                        <a:pt x="301" y="237"/>
                                      </a:lnTo>
                                      <a:lnTo>
                                        <a:pt x="319" y="277"/>
                                      </a:lnTo>
                                      <a:lnTo>
                                        <a:pt x="340" y="319"/>
                                      </a:lnTo>
                                      <a:lnTo>
                                        <a:pt x="365" y="368"/>
                                      </a:lnTo>
                                      <a:lnTo>
                                        <a:pt x="383" y="409"/>
                                      </a:lnTo>
                                      <a:lnTo>
                                        <a:pt x="391" y="434"/>
                                      </a:lnTo>
                                      <a:lnTo>
                                        <a:pt x="391" y="458"/>
                                      </a:lnTo>
                                      <a:lnTo>
                                        <a:pt x="384" y="480"/>
                                      </a:lnTo>
                                      <a:lnTo>
                                        <a:pt x="371" y="494"/>
                                      </a:lnTo>
                                      <a:lnTo>
                                        <a:pt x="350" y="501"/>
                                      </a:lnTo>
                                      <a:lnTo>
                                        <a:pt x="326" y="498"/>
                                      </a:lnTo>
                                      <a:lnTo>
                                        <a:pt x="298" y="490"/>
                                      </a:lnTo>
                                      <a:lnTo>
                                        <a:pt x="274" y="468"/>
                                      </a:lnTo>
                                      <a:lnTo>
                                        <a:pt x="249" y="446"/>
                                      </a:lnTo>
                                      <a:lnTo>
                                        <a:pt x="227" y="416"/>
                                      </a:lnTo>
                                      <a:lnTo>
                                        <a:pt x="198" y="378"/>
                                      </a:lnTo>
                                      <a:lnTo>
                                        <a:pt x="177" y="346"/>
                                      </a:lnTo>
                                      <a:lnTo>
                                        <a:pt x="143" y="317"/>
                                      </a:lnTo>
                                      <a:lnTo>
                                        <a:pt x="112" y="288"/>
                                      </a:lnTo>
                                      <a:lnTo>
                                        <a:pt x="89" y="259"/>
                                      </a:lnTo>
                                      <a:lnTo>
                                        <a:pt x="64" y="222"/>
                                      </a:lnTo>
                                      <a:lnTo>
                                        <a:pt x="35" y="186"/>
                                      </a:lnTo>
                                      <a:lnTo>
                                        <a:pt x="15" y="163"/>
                                      </a:lnTo>
                                      <a:lnTo>
                                        <a:pt x="3" y="143"/>
                                      </a:lnTo>
                                      <a:lnTo>
                                        <a:pt x="0" y="125"/>
                                      </a:lnTo>
                                      <a:lnTo>
                                        <a:pt x="4" y="102"/>
                                      </a:lnTo>
                                      <a:lnTo>
                                        <a:pt x="16" y="87"/>
                                      </a:lnTo>
                                      <a:lnTo>
                                        <a:pt x="34" y="80"/>
                                      </a:lnTo>
                                      <a:lnTo>
                                        <a:pt x="55" y="74"/>
                                      </a:lnTo>
                                      <a:lnTo>
                                        <a:pt x="80" y="68"/>
                                      </a:lnTo>
                                      <a:lnTo>
                                        <a:pt x="103" y="64"/>
                                      </a:lnTo>
                                      <a:close/>
                                    </a:path>
                                  </a:pathLst>
                                </a:custGeom>
                                <a:solidFill>
                                  <a:srgbClr val="FF0000"/>
                                </a:solidFill>
                                <a:ln w="9525">
                                  <a:noFill/>
                                  <a:round/>
                                  <a:headEnd/>
                                  <a:tailEnd/>
                                </a:ln>
                              </p:spPr>
                              <p:txBody>
                                <a:bodyPr/>
                                <a:lstStyle/>
                                <a:p>
                                  <a:endParaRPr lang="cs-CZ"/>
                                </a:p>
                              </p:txBody>
                            </p:sp>
                          </p:grpSp>
                          <p:grpSp>
                            <p:nvGrpSpPr>
                              <p:cNvPr id="30" name="Group 65"/>
                              <p:cNvGrpSpPr>
                                <a:grpSpLocks/>
                              </p:cNvGrpSpPr>
                              <p:nvPr/>
                            </p:nvGrpSpPr>
                            <p:grpSpPr bwMode="auto">
                              <a:xfrm>
                                <a:off x="2162" y="1678"/>
                                <a:ext cx="108" cy="94"/>
                                <a:chOff x="2162" y="1678"/>
                                <a:chExt cx="108" cy="94"/>
                              </a:xfrm>
                            </p:grpSpPr>
                            <p:sp>
                              <p:nvSpPr>
                                <p:cNvPr id="6305" name="Freeform 66"/>
                                <p:cNvSpPr>
                                  <a:spLocks/>
                                </p:cNvSpPr>
                                <p:nvPr/>
                              </p:nvSpPr>
                              <p:spPr bwMode="auto">
                                <a:xfrm>
                                  <a:off x="2162" y="1678"/>
                                  <a:ext cx="108" cy="94"/>
                                </a:xfrm>
                                <a:custGeom>
                                  <a:avLst/>
                                  <a:gdLst>
                                    <a:gd name="T0" fmla="*/ 0 w 541"/>
                                    <a:gd name="T1" fmla="*/ 8 h 470"/>
                                    <a:gd name="T2" fmla="*/ 1 w 541"/>
                                    <a:gd name="T3" fmla="*/ 7 h 470"/>
                                    <a:gd name="T4" fmla="*/ 2 w 541"/>
                                    <a:gd name="T5" fmla="*/ 6 h 470"/>
                                    <a:gd name="T6" fmla="*/ 3 w 541"/>
                                    <a:gd name="T7" fmla="*/ 5 h 470"/>
                                    <a:gd name="T8" fmla="*/ 4 w 541"/>
                                    <a:gd name="T9" fmla="*/ 3 h 470"/>
                                    <a:gd name="T10" fmla="*/ 5 w 541"/>
                                    <a:gd name="T11" fmla="*/ 2 h 470"/>
                                    <a:gd name="T12" fmla="*/ 7 w 541"/>
                                    <a:gd name="T13" fmla="*/ 1 h 470"/>
                                    <a:gd name="T14" fmla="*/ 9 w 541"/>
                                    <a:gd name="T15" fmla="*/ 0 h 470"/>
                                    <a:gd name="T16" fmla="*/ 11 w 541"/>
                                    <a:gd name="T17" fmla="*/ 0 h 470"/>
                                    <a:gd name="T18" fmla="*/ 13 w 541"/>
                                    <a:gd name="T19" fmla="*/ 0 h 470"/>
                                    <a:gd name="T20" fmla="*/ 14 w 541"/>
                                    <a:gd name="T21" fmla="*/ 0 h 470"/>
                                    <a:gd name="T22" fmla="*/ 16 w 541"/>
                                    <a:gd name="T23" fmla="*/ 1 h 470"/>
                                    <a:gd name="T24" fmla="*/ 18 w 541"/>
                                    <a:gd name="T25" fmla="*/ 2 h 470"/>
                                    <a:gd name="T26" fmla="*/ 19 w 541"/>
                                    <a:gd name="T27" fmla="*/ 3 h 470"/>
                                    <a:gd name="T28" fmla="*/ 20 w 541"/>
                                    <a:gd name="T29" fmla="*/ 4 h 470"/>
                                    <a:gd name="T30" fmla="*/ 21 w 541"/>
                                    <a:gd name="T31" fmla="*/ 6 h 470"/>
                                    <a:gd name="T32" fmla="*/ 22 w 541"/>
                                    <a:gd name="T33" fmla="*/ 8 h 470"/>
                                    <a:gd name="T34" fmla="*/ 22 w 541"/>
                                    <a:gd name="T35" fmla="*/ 9 h 470"/>
                                    <a:gd name="T36" fmla="*/ 21 w 541"/>
                                    <a:gd name="T37" fmla="*/ 10 h 470"/>
                                    <a:gd name="T38" fmla="*/ 20 w 541"/>
                                    <a:gd name="T39" fmla="*/ 12 h 470"/>
                                    <a:gd name="T40" fmla="*/ 20 w 541"/>
                                    <a:gd name="T41" fmla="*/ 14 h 470"/>
                                    <a:gd name="T42" fmla="*/ 19 w 541"/>
                                    <a:gd name="T43" fmla="*/ 15 h 470"/>
                                    <a:gd name="T44" fmla="*/ 19 w 541"/>
                                    <a:gd name="T45" fmla="*/ 16 h 470"/>
                                    <a:gd name="T46" fmla="*/ 16 w 541"/>
                                    <a:gd name="T47" fmla="*/ 18 h 470"/>
                                    <a:gd name="T48" fmla="*/ 15 w 541"/>
                                    <a:gd name="T49" fmla="*/ 17 h 470"/>
                                    <a:gd name="T50" fmla="*/ 15 w 541"/>
                                    <a:gd name="T51" fmla="*/ 16 h 470"/>
                                    <a:gd name="T52" fmla="*/ 13 w 541"/>
                                    <a:gd name="T53" fmla="*/ 16 h 470"/>
                                    <a:gd name="T54" fmla="*/ 11 w 541"/>
                                    <a:gd name="T55" fmla="*/ 17 h 470"/>
                                    <a:gd name="T56" fmla="*/ 10 w 541"/>
                                    <a:gd name="T57" fmla="*/ 17 h 470"/>
                                    <a:gd name="T58" fmla="*/ 9 w 541"/>
                                    <a:gd name="T59" fmla="*/ 19 h 470"/>
                                    <a:gd name="T60" fmla="*/ 8 w 541"/>
                                    <a:gd name="T61" fmla="*/ 19 h 470"/>
                                    <a:gd name="T62" fmla="*/ 7 w 541"/>
                                    <a:gd name="T63" fmla="*/ 19 h 470"/>
                                    <a:gd name="T64" fmla="*/ 5 w 541"/>
                                    <a:gd name="T65" fmla="*/ 18 h 470"/>
                                    <a:gd name="T66" fmla="*/ 5 w 541"/>
                                    <a:gd name="T67" fmla="*/ 17 h 470"/>
                                    <a:gd name="T68" fmla="*/ 4 w 541"/>
                                    <a:gd name="T69" fmla="*/ 16 h 470"/>
                                    <a:gd name="T70" fmla="*/ 3 w 541"/>
                                    <a:gd name="T71" fmla="*/ 15 h 470"/>
                                    <a:gd name="T72" fmla="*/ 1 w 541"/>
                                    <a:gd name="T73" fmla="*/ 14 h 470"/>
                                    <a:gd name="T74" fmla="*/ 1 w 541"/>
                                    <a:gd name="T75" fmla="*/ 13 h 470"/>
                                    <a:gd name="T76" fmla="*/ 0 w 541"/>
                                    <a:gd name="T77" fmla="*/ 11 h 470"/>
                                    <a:gd name="T78" fmla="*/ 0 w 541"/>
                                    <a:gd name="T79" fmla="*/ 10 h 4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470"/>
                                    <a:gd name="T122" fmla="*/ 541 w 541"/>
                                    <a:gd name="T123" fmla="*/ 470 h 4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470">
                                      <a:moveTo>
                                        <a:pt x="1" y="223"/>
                                      </a:moveTo>
                                      <a:lnTo>
                                        <a:pt x="7" y="204"/>
                                      </a:lnTo>
                                      <a:lnTo>
                                        <a:pt x="16" y="188"/>
                                      </a:lnTo>
                                      <a:lnTo>
                                        <a:pt x="25" y="169"/>
                                      </a:lnTo>
                                      <a:lnTo>
                                        <a:pt x="36" y="157"/>
                                      </a:lnTo>
                                      <a:lnTo>
                                        <a:pt x="47" y="147"/>
                                      </a:lnTo>
                                      <a:lnTo>
                                        <a:pt x="62" y="131"/>
                                      </a:lnTo>
                                      <a:lnTo>
                                        <a:pt x="79" y="114"/>
                                      </a:lnTo>
                                      <a:lnTo>
                                        <a:pt x="91" y="96"/>
                                      </a:lnTo>
                                      <a:lnTo>
                                        <a:pt x="104" y="79"/>
                                      </a:lnTo>
                                      <a:lnTo>
                                        <a:pt x="119" y="66"/>
                                      </a:lnTo>
                                      <a:lnTo>
                                        <a:pt x="135" y="51"/>
                                      </a:lnTo>
                                      <a:lnTo>
                                        <a:pt x="152" y="38"/>
                                      </a:lnTo>
                                      <a:lnTo>
                                        <a:pt x="169" y="27"/>
                                      </a:lnTo>
                                      <a:lnTo>
                                        <a:pt x="190" y="17"/>
                                      </a:lnTo>
                                      <a:lnTo>
                                        <a:pt x="214" y="8"/>
                                      </a:lnTo>
                                      <a:lnTo>
                                        <a:pt x="239" y="3"/>
                                      </a:lnTo>
                                      <a:lnTo>
                                        <a:pt x="268" y="0"/>
                                      </a:lnTo>
                                      <a:lnTo>
                                        <a:pt x="297" y="0"/>
                                      </a:lnTo>
                                      <a:lnTo>
                                        <a:pt x="319" y="1"/>
                                      </a:lnTo>
                                      <a:lnTo>
                                        <a:pt x="342" y="4"/>
                                      </a:lnTo>
                                      <a:lnTo>
                                        <a:pt x="363" y="8"/>
                                      </a:lnTo>
                                      <a:lnTo>
                                        <a:pt x="391" y="15"/>
                                      </a:lnTo>
                                      <a:lnTo>
                                        <a:pt x="412" y="25"/>
                                      </a:lnTo>
                                      <a:lnTo>
                                        <a:pt x="431" y="34"/>
                                      </a:lnTo>
                                      <a:lnTo>
                                        <a:pt x="451" y="45"/>
                                      </a:lnTo>
                                      <a:lnTo>
                                        <a:pt x="468" y="61"/>
                                      </a:lnTo>
                                      <a:lnTo>
                                        <a:pt x="483" y="77"/>
                                      </a:lnTo>
                                      <a:lnTo>
                                        <a:pt x="496" y="93"/>
                                      </a:lnTo>
                                      <a:lnTo>
                                        <a:pt x="510" y="112"/>
                                      </a:lnTo>
                                      <a:lnTo>
                                        <a:pt x="522" y="129"/>
                                      </a:lnTo>
                                      <a:lnTo>
                                        <a:pt x="530" y="148"/>
                                      </a:lnTo>
                                      <a:lnTo>
                                        <a:pt x="535" y="169"/>
                                      </a:lnTo>
                                      <a:lnTo>
                                        <a:pt x="539" y="190"/>
                                      </a:lnTo>
                                      <a:lnTo>
                                        <a:pt x="541" y="206"/>
                                      </a:lnTo>
                                      <a:lnTo>
                                        <a:pt x="541" y="224"/>
                                      </a:lnTo>
                                      <a:lnTo>
                                        <a:pt x="536" y="236"/>
                                      </a:lnTo>
                                      <a:lnTo>
                                        <a:pt x="528" y="257"/>
                                      </a:lnTo>
                                      <a:lnTo>
                                        <a:pt x="516" y="281"/>
                                      </a:lnTo>
                                      <a:lnTo>
                                        <a:pt x="506" y="303"/>
                                      </a:lnTo>
                                      <a:lnTo>
                                        <a:pt x="497" y="320"/>
                                      </a:lnTo>
                                      <a:lnTo>
                                        <a:pt x="491" y="340"/>
                                      </a:lnTo>
                                      <a:lnTo>
                                        <a:pt x="485" y="358"/>
                                      </a:lnTo>
                                      <a:lnTo>
                                        <a:pt x="480" y="376"/>
                                      </a:lnTo>
                                      <a:lnTo>
                                        <a:pt x="477" y="385"/>
                                      </a:lnTo>
                                      <a:lnTo>
                                        <a:pt x="476" y="399"/>
                                      </a:lnTo>
                                      <a:lnTo>
                                        <a:pt x="475" y="421"/>
                                      </a:lnTo>
                                      <a:lnTo>
                                        <a:pt x="389" y="441"/>
                                      </a:lnTo>
                                      <a:lnTo>
                                        <a:pt x="387" y="427"/>
                                      </a:lnTo>
                                      <a:lnTo>
                                        <a:pt x="384" y="417"/>
                                      </a:lnTo>
                                      <a:lnTo>
                                        <a:pt x="379" y="409"/>
                                      </a:lnTo>
                                      <a:lnTo>
                                        <a:pt x="368" y="404"/>
                                      </a:lnTo>
                                      <a:lnTo>
                                        <a:pt x="350" y="407"/>
                                      </a:lnTo>
                                      <a:lnTo>
                                        <a:pt x="330" y="410"/>
                                      </a:lnTo>
                                      <a:lnTo>
                                        <a:pt x="306" y="416"/>
                                      </a:lnTo>
                                      <a:lnTo>
                                        <a:pt x="283" y="422"/>
                                      </a:lnTo>
                                      <a:lnTo>
                                        <a:pt x="271" y="426"/>
                                      </a:lnTo>
                                      <a:lnTo>
                                        <a:pt x="258" y="436"/>
                                      </a:lnTo>
                                      <a:lnTo>
                                        <a:pt x="243" y="448"/>
                                      </a:lnTo>
                                      <a:lnTo>
                                        <a:pt x="222" y="465"/>
                                      </a:lnTo>
                                      <a:lnTo>
                                        <a:pt x="210" y="468"/>
                                      </a:lnTo>
                                      <a:lnTo>
                                        <a:pt x="191" y="470"/>
                                      </a:lnTo>
                                      <a:lnTo>
                                        <a:pt x="173" y="470"/>
                                      </a:lnTo>
                                      <a:lnTo>
                                        <a:pt x="163" y="467"/>
                                      </a:lnTo>
                                      <a:lnTo>
                                        <a:pt x="150" y="461"/>
                                      </a:lnTo>
                                      <a:lnTo>
                                        <a:pt x="134" y="455"/>
                                      </a:lnTo>
                                      <a:lnTo>
                                        <a:pt x="126" y="446"/>
                                      </a:lnTo>
                                      <a:lnTo>
                                        <a:pt x="117" y="433"/>
                                      </a:lnTo>
                                      <a:lnTo>
                                        <a:pt x="107" y="418"/>
                                      </a:lnTo>
                                      <a:lnTo>
                                        <a:pt x="98" y="404"/>
                                      </a:lnTo>
                                      <a:lnTo>
                                        <a:pt x="81" y="387"/>
                                      </a:lnTo>
                                      <a:lnTo>
                                        <a:pt x="69" y="371"/>
                                      </a:lnTo>
                                      <a:lnTo>
                                        <a:pt x="49" y="354"/>
                                      </a:lnTo>
                                      <a:lnTo>
                                        <a:pt x="35" y="340"/>
                                      </a:lnTo>
                                      <a:lnTo>
                                        <a:pt x="26" y="329"/>
                                      </a:lnTo>
                                      <a:lnTo>
                                        <a:pt x="21" y="319"/>
                                      </a:lnTo>
                                      <a:lnTo>
                                        <a:pt x="14" y="301"/>
                                      </a:lnTo>
                                      <a:lnTo>
                                        <a:pt x="6" y="280"/>
                                      </a:lnTo>
                                      <a:lnTo>
                                        <a:pt x="2" y="260"/>
                                      </a:lnTo>
                                      <a:lnTo>
                                        <a:pt x="0" y="238"/>
                                      </a:lnTo>
                                      <a:lnTo>
                                        <a:pt x="1" y="223"/>
                                      </a:lnTo>
                                      <a:close/>
                                    </a:path>
                                  </a:pathLst>
                                </a:custGeom>
                                <a:solidFill>
                                  <a:srgbClr val="FF4040"/>
                                </a:solidFill>
                                <a:ln w="9525">
                                  <a:noFill/>
                                  <a:round/>
                                  <a:headEnd/>
                                  <a:tailEnd/>
                                </a:ln>
                              </p:spPr>
                              <p:txBody>
                                <a:bodyPr/>
                                <a:lstStyle/>
                                <a:p>
                                  <a:endParaRPr lang="cs-CZ"/>
                                </a:p>
                              </p:txBody>
                            </p:sp>
                            <p:sp>
                              <p:nvSpPr>
                                <p:cNvPr id="6306" name="Freeform 67"/>
                                <p:cNvSpPr>
                                  <a:spLocks/>
                                </p:cNvSpPr>
                                <p:nvPr/>
                              </p:nvSpPr>
                              <p:spPr bwMode="auto">
                                <a:xfrm>
                                  <a:off x="2169" y="1685"/>
                                  <a:ext cx="99" cy="85"/>
                                </a:xfrm>
                                <a:custGeom>
                                  <a:avLst/>
                                  <a:gdLst>
                                    <a:gd name="T0" fmla="*/ 0 w 492"/>
                                    <a:gd name="T1" fmla="*/ 7 h 428"/>
                                    <a:gd name="T2" fmla="*/ 1 w 492"/>
                                    <a:gd name="T3" fmla="*/ 6 h 428"/>
                                    <a:gd name="T4" fmla="*/ 2 w 492"/>
                                    <a:gd name="T5" fmla="*/ 5 h 428"/>
                                    <a:gd name="T6" fmla="*/ 3 w 492"/>
                                    <a:gd name="T7" fmla="*/ 4 h 428"/>
                                    <a:gd name="T8" fmla="*/ 4 w 492"/>
                                    <a:gd name="T9" fmla="*/ 3 h 428"/>
                                    <a:gd name="T10" fmla="*/ 5 w 492"/>
                                    <a:gd name="T11" fmla="*/ 2 h 428"/>
                                    <a:gd name="T12" fmla="*/ 6 w 492"/>
                                    <a:gd name="T13" fmla="*/ 1 h 428"/>
                                    <a:gd name="T14" fmla="*/ 8 w 492"/>
                                    <a:gd name="T15" fmla="*/ 0 h 428"/>
                                    <a:gd name="T16" fmla="*/ 10 w 492"/>
                                    <a:gd name="T17" fmla="*/ 0 h 428"/>
                                    <a:gd name="T18" fmla="*/ 12 w 492"/>
                                    <a:gd name="T19" fmla="*/ 0 h 428"/>
                                    <a:gd name="T20" fmla="*/ 13 w 492"/>
                                    <a:gd name="T21" fmla="*/ 0 h 428"/>
                                    <a:gd name="T22" fmla="*/ 15 w 492"/>
                                    <a:gd name="T23" fmla="*/ 1 h 428"/>
                                    <a:gd name="T24" fmla="*/ 17 w 492"/>
                                    <a:gd name="T25" fmla="*/ 2 h 428"/>
                                    <a:gd name="T26" fmla="*/ 18 w 492"/>
                                    <a:gd name="T27" fmla="*/ 3 h 428"/>
                                    <a:gd name="T28" fmla="*/ 19 w 492"/>
                                    <a:gd name="T29" fmla="*/ 4 h 428"/>
                                    <a:gd name="T30" fmla="*/ 20 w 492"/>
                                    <a:gd name="T31" fmla="*/ 5 h 428"/>
                                    <a:gd name="T32" fmla="*/ 20 w 492"/>
                                    <a:gd name="T33" fmla="*/ 7 h 428"/>
                                    <a:gd name="T34" fmla="*/ 20 w 492"/>
                                    <a:gd name="T35" fmla="*/ 8 h 428"/>
                                    <a:gd name="T36" fmla="*/ 20 w 492"/>
                                    <a:gd name="T37" fmla="*/ 9 h 428"/>
                                    <a:gd name="T38" fmla="*/ 19 w 492"/>
                                    <a:gd name="T39" fmla="*/ 11 h 428"/>
                                    <a:gd name="T40" fmla="*/ 18 w 492"/>
                                    <a:gd name="T41" fmla="*/ 12 h 428"/>
                                    <a:gd name="T42" fmla="*/ 18 w 492"/>
                                    <a:gd name="T43" fmla="*/ 14 h 428"/>
                                    <a:gd name="T44" fmla="*/ 18 w 492"/>
                                    <a:gd name="T45" fmla="*/ 14 h 428"/>
                                    <a:gd name="T46" fmla="*/ 14 w 492"/>
                                    <a:gd name="T47" fmla="*/ 16 h 428"/>
                                    <a:gd name="T48" fmla="*/ 14 w 492"/>
                                    <a:gd name="T49" fmla="*/ 15 h 428"/>
                                    <a:gd name="T50" fmla="*/ 13 w 492"/>
                                    <a:gd name="T51" fmla="*/ 14 h 428"/>
                                    <a:gd name="T52" fmla="*/ 12 w 492"/>
                                    <a:gd name="T53" fmla="*/ 15 h 428"/>
                                    <a:gd name="T54" fmla="*/ 10 w 492"/>
                                    <a:gd name="T55" fmla="*/ 15 h 428"/>
                                    <a:gd name="T56" fmla="*/ 9 w 492"/>
                                    <a:gd name="T57" fmla="*/ 16 h 428"/>
                                    <a:gd name="T58" fmla="*/ 8 w 492"/>
                                    <a:gd name="T59" fmla="*/ 17 h 428"/>
                                    <a:gd name="T60" fmla="*/ 7 w 492"/>
                                    <a:gd name="T61" fmla="*/ 17 h 428"/>
                                    <a:gd name="T62" fmla="*/ 6 w 492"/>
                                    <a:gd name="T63" fmla="*/ 17 h 428"/>
                                    <a:gd name="T64" fmla="*/ 5 w 492"/>
                                    <a:gd name="T65" fmla="*/ 16 h 428"/>
                                    <a:gd name="T66" fmla="*/ 4 w 492"/>
                                    <a:gd name="T67" fmla="*/ 15 h 428"/>
                                    <a:gd name="T68" fmla="*/ 4 w 492"/>
                                    <a:gd name="T69" fmla="*/ 14 h 428"/>
                                    <a:gd name="T70" fmla="*/ 2 w 492"/>
                                    <a:gd name="T71" fmla="*/ 13 h 428"/>
                                    <a:gd name="T72" fmla="*/ 1 w 492"/>
                                    <a:gd name="T73" fmla="*/ 12 h 428"/>
                                    <a:gd name="T74" fmla="*/ 1 w 492"/>
                                    <a:gd name="T75" fmla="*/ 12 h 428"/>
                                    <a:gd name="T76" fmla="*/ 0 w 492"/>
                                    <a:gd name="T77" fmla="*/ 10 h 428"/>
                                    <a:gd name="T78" fmla="*/ 0 w 492"/>
                                    <a:gd name="T79" fmla="*/ 9 h 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2"/>
                                    <a:gd name="T121" fmla="*/ 0 h 428"/>
                                    <a:gd name="T122" fmla="*/ 492 w 492"/>
                                    <a:gd name="T123" fmla="*/ 428 h 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2" h="428">
                                      <a:moveTo>
                                        <a:pt x="0" y="203"/>
                                      </a:moveTo>
                                      <a:lnTo>
                                        <a:pt x="7" y="187"/>
                                      </a:lnTo>
                                      <a:lnTo>
                                        <a:pt x="14" y="171"/>
                                      </a:lnTo>
                                      <a:lnTo>
                                        <a:pt x="23" y="155"/>
                                      </a:lnTo>
                                      <a:lnTo>
                                        <a:pt x="33" y="144"/>
                                      </a:lnTo>
                                      <a:lnTo>
                                        <a:pt x="43" y="134"/>
                                      </a:lnTo>
                                      <a:lnTo>
                                        <a:pt x="56" y="120"/>
                                      </a:lnTo>
                                      <a:lnTo>
                                        <a:pt x="72" y="105"/>
                                      </a:lnTo>
                                      <a:lnTo>
                                        <a:pt x="83" y="87"/>
                                      </a:lnTo>
                                      <a:lnTo>
                                        <a:pt x="94" y="73"/>
                                      </a:lnTo>
                                      <a:lnTo>
                                        <a:pt x="108" y="61"/>
                                      </a:lnTo>
                                      <a:lnTo>
                                        <a:pt x="123" y="47"/>
                                      </a:lnTo>
                                      <a:lnTo>
                                        <a:pt x="138" y="35"/>
                                      </a:lnTo>
                                      <a:lnTo>
                                        <a:pt x="153" y="25"/>
                                      </a:lnTo>
                                      <a:lnTo>
                                        <a:pt x="174" y="15"/>
                                      </a:lnTo>
                                      <a:lnTo>
                                        <a:pt x="194" y="8"/>
                                      </a:lnTo>
                                      <a:lnTo>
                                        <a:pt x="217" y="2"/>
                                      </a:lnTo>
                                      <a:lnTo>
                                        <a:pt x="244" y="0"/>
                                      </a:lnTo>
                                      <a:lnTo>
                                        <a:pt x="270" y="0"/>
                                      </a:lnTo>
                                      <a:lnTo>
                                        <a:pt x="290" y="0"/>
                                      </a:lnTo>
                                      <a:lnTo>
                                        <a:pt x="311" y="3"/>
                                      </a:lnTo>
                                      <a:lnTo>
                                        <a:pt x="330" y="8"/>
                                      </a:lnTo>
                                      <a:lnTo>
                                        <a:pt x="356" y="13"/>
                                      </a:lnTo>
                                      <a:lnTo>
                                        <a:pt x="375" y="23"/>
                                      </a:lnTo>
                                      <a:lnTo>
                                        <a:pt x="392" y="31"/>
                                      </a:lnTo>
                                      <a:lnTo>
                                        <a:pt x="410" y="42"/>
                                      </a:lnTo>
                                      <a:lnTo>
                                        <a:pt x="425" y="55"/>
                                      </a:lnTo>
                                      <a:lnTo>
                                        <a:pt x="440" y="71"/>
                                      </a:lnTo>
                                      <a:lnTo>
                                        <a:pt x="451" y="84"/>
                                      </a:lnTo>
                                      <a:lnTo>
                                        <a:pt x="463" y="103"/>
                                      </a:lnTo>
                                      <a:lnTo>
                                        <a:pt x="475" y="118"/>
                                      </a:lnTo>
                                      <a:lnTo>
                                        <a:pt x="482" y="135"/>
                                      </a:lnTo>
                                      <a:lnTo>
                                        <a:pt x="487" y="155"/>
                                      </a:lnTo>
                                      <a:lnTo>
                                        <a:pt x="491" y="173"/>
                                      </a:lnTo>
                                      <a:lnTo>
                                        <a:pt x="492" y="188"/>
                                      </a:lnTo>
                                      <a:lnTo>
                                        <a:pt x="492" y="204"/>
                                      </a:lnTo>
                                      <a:lnTo>
                                        <a:pt x="488" y="215"/>
                                      </a:lnTo>
                                      <a:lnTo>
                                        <a:pt x="481" y="234"/>
                                      </a:lnTo>
                                      <a:lnTo>
                                        <a:pt x="469" y="257"/>
                                      </a:lnTo>
                                      <a:lnTo>
                                        <a:pt x="461" y="276"/>
                                      </a:lnTo>
                                      <a:lnTo>
                                        <a:pt x="452" y="292"/>
                                      </a:lnTo>
                                      <a:lnTo>
                                        <a:pt x="447" y="310"/>
                                      </a:lnTo>
                                      <a:lnTo>
                                        <a:pt x="441" y="326"/>
                                      </a:lnTo>
                                      <a:lnTo>
                                        <a:pt x="437" y="343"/>
                                      </a:lnTo>
                                      <a:lnTo>
                                        <a:pt x="434" y="351"/>
                                      </a:lnTo>
                                      <a:lnTo>
                                        <a:pt x="433" y="364"/>
                                      </a:lnTo>
                                      <a:lnTo>
                                        <a:pt x="432" y="384"/>
                                      </a:lnTo>
                                      <a:lnTo>
                                        <a:pt x="354" y="402"/>
                                      </a:lnTo>
                                      <a:lnTo>
                                        <a:pt x="352" y="389"/>
                                      </a:lnTo>
                                      <a:lnTo>
                                        <a:pt x="349" y="380"/>
                                      </a:lnTo>
                                      <a:lnTo>
                                        <a:pt x="345" y="373"/>
                                      </a:lnTo>
                                      <a:lnTo>
                                        <a:pt x="335" y="368"/>
                                      </a:lnTo>
                                      <a:lnTo>
                                        <a:pt x="318" y="371"/>
                                      </a:lnTo>
                                      <a:lnTo>
                                        <a:pt x="300" y="374"/>
                                      </a:lnTo>
                                      <a:lnTo>
                                        <a:pt x="277" y="379"/>
                                      </a:lnTo>
                                      <a:lnTo>
                                        <a:pt x="257" y="385"/>
                                      </a:lnTo>
                                      <a:lnTo>
                                        <a:pt x="247" y="388"/>
                                      </a:lnTo>
                                      <a:lnTo>
                                        <a:pt x="235" y="397"/>
                                      </a:lnTo>
                                      <a:lnTo>
                                        <a:pt x="221" y="408"/>
                                      </a:lnTo>
                                      <a:lnTo>
                                        <a:pt x="203" y="424"/>
                                      </a:lnTo>
                                      <a:lnTo>
                                        <a:pt x="191" y="427"/>
                                      </a:lnTo>
                                      <a:lnTo>
                                        <a:pt x="174" y="428"/>
                                      </a:lnTo>
                                      <a:lnTo>
                                        <a:pt x="158" y="428"/>
                                      </a:lnTo>
                                      <a:lnTo>
                                        <a:pt x="148" y="426"/>
                                      </a:lnTo>
                                      <a:lnTo>
                                        <a:pt x="136" y="420"/>
                                      </a:lnTo>
                                      <a:lnTo>
                                        <a:pt x="123" y="414"/>
                                      </a:lnTo>
                                      <a:lnTo>
                                        <a:pt x="115" y="407"/>
                                      </a:lnTo>
                                      <a:lnTo>
                                        <a:pt x="106" y="395"/>
                                      </a:lnTo>
                                      <a:lnTo>
                                        <a:pt x="97" y="381"/>
                                      </a:lnTo>
                                      <a:lnTo>
                                        <a:pt x="90" y="368"/>
                                      </a:lnTo>
                                      <a:lnTo>
                                        <a:pt x="74" y="353"/>
                                      </a:lnTo>
                                      <a:lnTo>
                                        <a:pt x="62" y="339"/>
                                      </a:lnTo>
                                      <a:lnTo>
                                        <a:pt x="45" y="323"/>
                                      </a:lnTo>
                                      <a:lnTo>
                                        <a:pt x="32" y="310"/>
                                      </a:lnTo>
                                      <a:lnTo>
                                        <a:pt x="24" y="301"/>
                                      </a:lnTo>
                                      <a:lnTo>
                                        <a:pt x="19" y="290"/>
                                      </a:lnTo>
                                      <a:lnTo>
                                        <a:pt x="12" y="274"/>
                                      </a:lnTo>
                                      <a:lnTo>
                                        <a:pt x="6" y="255"/>
                                      </a:lnTo>
                                      <a:lnTo>
                                        <a:pt x="2" y="237"/>
                                      </a:lnTo>
                                      <a:lnTo>
                                        <a:pt x="0" y="218"/>
                                      </a:lnTo>
                                      <a:lnTo>
                                        <a:pt x="0" y="203"/>
                                      </a:lnTo>
                                      <a:close/>
                                    </a:path>
                                  </a:pathLst>
                                </a:custGeom>
                                <a:solidFill>
                                  <a:srgbClr val="FF0000"/>
                                </a:solidFill>
                                <a:ln w="9525">
                                  <a:noFill/>
                                  <a:round/>
                                  <a:headEnd/>
                                  <a:tailEnd/>
                                </a:ln>
                              </p:spPr>
                              <p:txBody>
                                <a:bodyPr/>
                                <a:lstStyle/>
                                <a:p>
                                  <a:endParaRPr lang="cs-CZ"/>
                                </a:p>
                              </p:txBody>
                            </p:sp>
                            <p:sp>
                              <p:nvSpPr>
                                <p:cNvPr id="6307" name="Freeform 68"/>
                                <p:cNvSpPr>
                                  <a:spLocks/>
                                </p:cNvSpPr>
                                <p:nvPr/>
                              </p:nvSpPr>
                              <p:spPr bwMode="auto">
                                <a:xfrm>
                                  <a:off x="2176" y="1691"/>
                                  <a:ext cx="89" cy="77"/>
                                </a:xfrm>
                                <a:custGeom>
                                  <a:avLst/>
                                  <a:gdLst>
                                    <a:gd name="T0" fmla="*/ 0 w 441"/>
                                    <a:gd name="T1" fmla="*/ 7 h 383"/>
                                    <a:gd name="T2" fmla="*/ 1 w 441"/>
                                    <a:gd name="T3" fmla="*/ 6 h 383"/>
                                    <a:gd name="T4" fmla="*/ 2 w 441"/>
                                    <a:gd name="T5" fmla="*/ 5 h 383"/>
                                    <a:gd name="T6" fmla="*/ 3 w 441"/>
                                    <a:gd name="T7" fmla="*/ 4 h 383"/>
                                    <a:gd name="T8" fmla="*/ 3 w 441"/>
                                    <a:gd name="T9" fmla="*/ 3 h 383"/>
                                    <a:gd name="T10" fmla="*/ 4 w 441"/>
                                    <a:gd name="T11" fmla="*/ 2 h 383"/>
                                    <a:gd name="T12" fmla="*/ 6 w 441"/>
                                    <a:gd name="T13" fmla="*/ 1 h 383"/>
                                    <a:gd name="T14" fmla="*/ 7 w 441"/>
                                    <a:gd name="T15" fmla="*/ 0 h 383"/>
                                    <a:gd name="T16" fmla="*/ 9 w 441"/>
                                    <a:gd name="T17" fmla="*/ 0 h 383"/>
                                    <a:gd name="T18" fmla="*/ 11 w 441"/>
                                    <a:gd name="T19" fmla="*/ 0 h 383"/>
                                    <a:gd name="T20" fmla="*/ 12 w 441"/>
                                    <a:gd name="T21" fmla="*/ 0 h 383"/>
                                    <a:gd name="T22" fmla="*/ 14 w 441"/>
                                    <a:gd name="T23" fmla="*/ 1 h 383"/>
                                    <a:gd name="T24" fmla="*/ 15 w 441"/>
                                    <a:gd name="T25" fmla="*/ 1 h 383"/>
                                    <a:gd name="T26" fmla="*/ 16 w 441"/>
                                    <a:gd name="T27" fmla="*/ 3 h 383"/>
                                    <a:gd name="T28" fmla="*/ 17 w 441"/>
                                    <a:gd name="T29" fmla="*/ 4 h 383"/>
                                    <a:gd name="T30" fmla="*/ 18 w 441"/>
                                    <a:gd name="T31" fmla="*/ 5 h 383"/>
                                    <a:gd name="T32" fmla="*/ 18 w 441"/>
                                    <a:gd name="T33" fmla="*/ 6 h 383"/>
                                    <a:gd name="T34" fmla="*/ 18 w 441"/>
                                    <a:gd name="T35" fmla="*/ 7 h 383"/>
                                    <a:gd name="T36" fmla="*/ 18 w 441"/>
                                    <a:gd name="T37" fmla="*/ 8 h 383"/>
                                    <a:gd name="T38" fmla="*/ 17 w 441"/>
                                    <a:gd name="T39" fmla="*/ 10 h 383"/>
                                    <a:gd name="T40" fmla="*/ 16 w 441"/>
                                    <a:gd name="T41" fmla="*/ 11 h 383"/>
                                    <a:gd name="T42" fmla="*/ 16 w 441"/>
                                    <a:gd name="T43" fmla="*/ 12 h 383"/>
                                    <a:gd name="T44" fmla="*/ 16 w 441"/>
                                    <a:gd name="T45" fmla="*/ 13 h 383"/>
                                    <a:gd name="T46" fmla="*/ 13 w 441"/>
                                    <a:gd name="T47" fmla="*/ 15 h 383"/>
                                    <a:gd name="T48" fmla="*/ 13 w 441"/>
                                    <a:gd name="T49" fmla="*/ 14 h 383"/>
                                    <a:gd name="T50" fmla="*/ 12 w 441"/>
                                    <a:gd name="T51" fmla="*/ 13 h 383"/>
                                    <a:gd name="T52" fmla="*/ 11 w 441"/>
                                    <a:gd name="T53" fmla="*/ 14 h 383"/>
                                    <a:gd name="T54" fmla="*/ 9 w 441"/>
                                    <a:gd name="T55" fmla="*/ 14 h 383"/>
                                    <a:gd name="T56" fmla="*/ 9 w 441"/>
                                    <a:gd name="T57" fmla="*/ 14 h 383"/>
                                    <a:gd name="T58" fmla="*/ 7 w 441"/>
                                    <a:gd name="T59" fmla="*/ 15 h 383"/>
                                    <a:gd name="T60" fmla="*/ 6 w 441"/>
                                    <a:gd name="T61" fmla="*/ 15 h 383"/>
                                    <a:gd name="T62" fmla="*/ 5 w 441"/>
                                    <a:gd name="T63" fmla="*/ 15 h 383"/>
                                    <a:gd name="T64" fmla="*/ 4 w 441"/>
                                    <a:gd name="T65" fmla="*/ 15 h 383"/>
                                    <a:gd name="T66" fmla="*/ 4 w 441"/>
                                    <a:gd name="T67" fmla="*/ 14 h 383"/>
                                    <a:gd name="T68" fmla="*/ 3 w 441"/>
                                    <a:gd name="T69" fmla="*/ 13 h 383"/>
                                    <a:gd name="T70" fmla="*/ 2 w 441"/>
                                    <a:gd name="T71" fmla="*/ 12 h 383"/>
                                    <a:gd name="T72" fmla="*/ 1 w 441"/>
                                    <a:gd name="T73" fmla="*/ 11 h 383"/>
                                    <a:gd name="T74" fmla="*/ 1 w 441"/>
                                    <a:gd name="T75" fmla="*/ 10 h 383"/>
                                    <a:gd name="T76" fmla="*/ 0 w 441"/>
                                    <a:gd name="T77" fmla="*/ 9 h 383"/>
                                    <a:gd name="T78" fmla="*/ 0 w 441"/>
                                    <a:gd name="T79" fmla="*/ 8 h 3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383"/>
                                    <a:gd name="T122" fmla="*/ 441 w 441"/>
                                    <a:gd name="T123" fmla="*/ 383 h 3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383">
                                      <a:moveTo>
                                        <a:pt x="0" y="182"/>
                                      </a:moveTo>
                                      <a:lnTo>
                                        <a:pt x="6" y="167"/>
                                      </a:lnTo>
                                      <a:lnTo>
                                        <a:pt x="12" y="154"/>
                                      </a:lnTo>
                                      <a:lnTo>
                                        <a:pt x="19" y="138"/>
                                      </a:lnTo>
                                      <a:lnTo>
                                        <a:pt x="28" y="128"/>
                                      </a:lnTo>
                                      <a:lnTo>
                                        <a:pt x="38" y="120"/>
                                      </a:lnTo>
                                      <a:lnTo>
                                        <a:pt x="50" y="108"/>
                                      </a:lnTo>
                                      <a:lnTo>
                                        <a:pt x="63" y="93"/>
                                      </a:lnTo>
                                      <a:lnTo>
                                        <a:pt x="73" y="78"/>
                                      </a:lnTo>
                                      <a:lnTo>
                                        <a:pt x="84" y="64"/>
                                      </a:lnTo>
                                      <a:lnTo>
                                        <a:pt x="97" y="54"/>
                                      </a:lnTo>
                                      <a:lnTo>
                                        <a:pt x="110" y="42"/>
                                      </a:lnTo>
                                      <a:lnTo>
                                        <a:pt x="124" y="31"/>
                                      </a:lnTo>
                                      <a:lnTo>
                                        <a:pt x="137" y="21"/>
                                      </a:lnTo>
                                      <a:lnTo>
                                        <a:pt x="155" y="13"/>
                                      </a:lnTo>
                                      <a:lnTo>
                                        <a:pt x="174" y="7"/>
                                      </a:lnTo>
                                      <a:lnTo>
                                        <a:pt x="194" y="1"/>
                                      </a:lnTo>
                                      <a:lnTo>
                                        <a:pt x="219" y="0"/>
                                      </a:lnTo>
                                      <a:lnTo>
                                        <a:pt x="241" y="0"/>
                                      </a:lnTo>
                                      <a:lnTo>
                                        <a:pt x="261" y="0"/>
                                      </a:lnTo>
                                      <a:lnTo>
                                        <a:pt x="279" y="2"/>
                                      </a:lnTo>
                                      <a:lnTo>
                                        <a:pt x="296" y="7"/>
                                      </a:lnTo>
                                      <a:lnTo>
                                        <a:pt x="319" y="11"/>
                                      </a:lnTo>
                                      <a:lnTo>
                                        <a:pt x="336" y="19"/>
                                      </a:lnTo>
                                      <a:lnTo>
                                        <a:pt x="351" y="27"/>
                                      </a:lnTo>
                                      <a:lnTo>
                                        <a:pt x="368" y="37"/>
                                      </a:lnTo>
                                      <a:lnTo>
                                        <a:pt x="381" y="49"/>
                                      </a:lnTo>
                                      <a:lnTo>
                                        <a:pt x="395" y="63"/>
                                      </a:lnTo>
                                      <a:lnTo>
                                        <a:pt x="405" y="75"/>
                                      </a:lnTo>
                                      <a:lnTo>
                                        <a:pt x="415" y="91"/>
                                      </a:lnTo>
                                      <a:lnTo>
                                        <a:pt x="425" y="106"/>
                                      </a:lnTo>
                                      <a:lnTo>
                                        <a:pt x="432" y="121"/>
                                      </a:lnTo>
                                      <a:lnTo>
                                        <a:pt x="437" y="138"/>
                                      </a:lnTo>
                                      <a:lnTo>
                                        <a:pt x="441" y="155"/>
                                      </a:lnTo>
                                      <a:lnTo>
                                        <a:pt x="441" y="168"/>
                                      </a:lnTo>
                                      <a:lnTo>
                                        <a:pt x="441" y="182"/>
                                      </a:lnTo>
                                      <a:lnTo>
                                        <a:pt x="438" y="193"/>
                                      </a:lnTo>
                                      <a:lnTo>
                                        <a:pt x="431" y="210"/>
                                      </a:lnTo>
                                      <a:lnTo>
                                        <a:pt x="421" y="230"/>
                                      </a:lnTo>
                                      <a:lnTo>
                                        <a:pt x="414" y="247"/>
                                      </a:lnTo>
                                      <a:lnTo>
                                        <a:pt x="405" y="262"/>
                                      </a:lnTo>
                                      <a:lnTo>
                                        <a:pt x="401" y="278"/>
                                      </a:lnTo>
                                      <a:lnTo>
                                        <a:pt x="396" y="292"/>
                                      </a:lnTo>
                                      <a:lnTo>
                                        <a:pt x="392" y="308"/>
                                      </a:lnTo>
                                      <a:lnTo>
                                        <a:pt x="388" y="315"/>
                                      </a:lnTo>
                                      <a:lnTo>
                                        <a:pt x="387" y="327"/>
                                      </a:lnTo>
                                      <a:lnTo>
                                        <a:pt x="386" y="344"/>
                                      </a:lnTo>
                                      <a:lnTo>
                                        <a:pt x="317" y="361"/>
                                      </a:lnTo>
                                      <a:lnTo>
                                        <a:pt x="315" y="349"/>
                                      </a:lnTo>
                                      <a:lnTo>
                                        <a:pt x="313" y="340"/>
                                      </a:lnTo>
                                      <a:lnTo>
                                        <a:pt x="309" y="335"/>
                                      </a:lnTo>
                                      <a:lnTo>
                                        <a:pt x="301" y="330"/>
                                      </a:lnTo>
                                      <a:lnTo>
                                        <a:pt x="285" y="333"/>
                                      </a:lnTo>
                                      <a:lnTo>
                                        <a:pt x="269" y="336"/>
                                      </a:lnTo>
                                      <a:lnTo>
                                        <a:pt x="248" y="339"/>
                                      </a:lnTo>
                                      <a:lnTo>
                                        <a:pt x="230" y="346"/>
                                      </a:lnTo>
                                      <a:lnTo>
                                        <a:pt x="221" y="348"/>
                                      </a:lnTo>
                                      <a:lnTo>
                                        <a:pt x="211" y="356"/>
                                      </a:lnTo>
                                      <a:lnTo>
                                        <a:pt x="198" y="366"/>
                                      </a:lnTo>
                                      <a:lnTo>
                                        <a:pt x="181" y="380"/>
                                      </a:lnTo>
                                      <a:lnTo>
                                        <a:pt x="171" y="383"/>
                                      </a:lnTo>
                                      <a:lnTo>
                                        <a:pt x="155" y="383"/>
                                      </a:lnTo>
                                      <a:lnTo>
                                        <a:pt x="141" y="383"/>
                                      </a:lnTo>
                                      <a:lnTo>
                                        <a:pt x="133" y="382"/>
                                      </a:lnTo>
                                      <a:lnTo>
                                        <a:pt x="122" y="376"/>
                                      </a:lnTo>
                                      <a:lnTo>
                                        <a:pt x="109" y="372"/>
                                      </a:lnTo>
                                      <a:lnTo>
                                        <a:pt x="102" y="365"/>
                                      </a:lnTo>
                                      <a:lnTo>
                                        <a:pt x="95" y="355"/>
                                      </a:lnTo>
                                      <a:lnTo>
                                        <a:pt x="87" y="341"/>
                                      </a:lnTo>
                                      <a:lnTo>
                                        <a:pt x="81" y="330"/>
                                      </a:lnTo>
                                      <a:lnTo>
                                        <a:pt x="65" y="317"/>
                                      </a:lnTo>
                                      <a:lnTo>
                                        <a:pt x="55" y="303"/>
                                      </a:lnTo>
                                      <a:lnTo>
                                        <a:pt x="40" y="290"/>
                                      </a:lnTo>
                                      <a:lnTo>
                                        <a:pt x="27" y="278"/>
                                      </a:lnTo>
                                      <a:lnTo>
                                        <a:pt x="20" y="270"/>
                                      </a:lnTo>
                                      <a:lnTo>
                                        <a:pt x="17" y="260"/>
                                      </a:lnTo>
                                      <a:lnTo>
                                        <a:pt x="10" y="246"/>
                                      </a:lnTo>
                                      <a:lnTo>
                                        <a:pt x="5" y="229"/>
                                      </a:lnTo>
                                      <a:lnTo>
                                        <a:pt x="1" y="212"/>
                                      </a:lnTo>
                                      <a:lnTo>
                                        <a:pt x="0" y="195"/>
                                      </a:lnTo>
                                      <a:lnTo>
                                        <a:pt x="0" y="182"/>
                                      </a:lnTo>
                                      <a:close/>
                                    </a:path>
                                  </a:pathLst>
                                </a:custGeom>
                                <a:solidFill>
                                  <a:srgbClr val="E00000"/>
                                </a:solidFill>
                                <a:ln w="9525">
                                  <a:noFill/>
                                  <a:round/>
                                  <a:headEnd/>
                                  <a:tailEnd/>
                                </a:ln>
                              </p:spPr>
                              <p:txBody>
                                <a:bodyPr/>
                                <a:lstStyle/>
                                <a:p>
                                  <a:endParaRPr lang="cs-CZ"/>
                                </a:p>
                              </p:txBody>
                            </p:sp>
                            <p:sp>
                              <p:nvSpPr>
                                <p:cNvPr id="6308" name="Freeform 69"/>
                                <p:cNvSpPr>
                                  <a:spLocks/>
                                </p:cNvSpPr>
                                <p:nvPr/>
                              </p:nvSpPr>
                              <p:spPr bwMode="auto">
                                <a:xfrm>
                                  <a:off x="2183" y="1697"/>
                                  <a:ext cx="79" cy="69"/>
                                </a:xfrm>
                                <a:custGeom>
                                  <a:avLst/>
                                  <a:gdLst>
                                    <a:gd name="T0" fmla="*/ 0 w 396"/>
                                    <a:gd name="T1" fmla="*/ 6 h 345"/>
                                    <a:gd name="T2" fmla="*/ 1 w 396"/>
                                    <a:gd name="T3" fmla="*/ 5 h 345"/>
                                    <a:gd name="T4" fmla="*/ 1 w 396"/>
                                    <a:gd name="T5" fmla="*/ 4 h 345"/>
                                    <a:gd name="T6" fmla="*/ 2 w 396"/>
                                    <a:gd name="T7" fmla="*/ 3 h 345"/>
                                    <a:gd name="T8" fmla="*/ 3 w 396"/>
                                    <a:gd name="T9" fmla="*/ 2 h 345"/>
                                    <a:gd name="T10" fmla="*/ 4 w 396"/>
                                    <a:gd name="T11" fmla="*/ 2 h 345"/>
                                    <a:gd name="T12" fmla="*/ 5 w 396"/>
                                    <a:gd name="T13" fmla="*/ 1 h 345"/>
                                    <a:gd name="T14" fmla="*/ 6 w 396"/>
                                    <a:gd name="T15" fmla="*/ 0 h 345"/>
                                    <a:gd name="T16" fmla="*/ 8 w 396"/>
                                    <a:gd name="T17" fmla="*/ 0 h 345"/>
                                    <a:gd name="T18" fmla="*/ 9 w 396"/>
                                    <a:gd name="T19" fmla="*/ 0 h 345"/>
                                    <a:gd name="T20" fmla="*/ 11 w 396"/>
                                    <a:gd name="T21" fmla="*/ 0 h 345"/>
                                    <a:gd name="T22" fmla="*/ 12 w 396"/>
                                    <a:gd name="T23" fmla="*/ 1 h 345"/>
                                    <a:gd name="T24" fmla="*/ 13 w 396"/>
                                    <a:gd name="T25" fmla="*/ 1 h 345"/>
                                    <a:gd name="T26" fmla="*/ 14 w 396"/>
                                    <a:gd name="T27" fmla="*/ 2 h 345"/>
                                    <a:gd name="T28" fmla="*/ 15 w 396"/>
                                    <a:gd name="T29" fmla="*/ 3 h 345"/>
                                    <a:gd name="T30" fmla="*/ 16 w 396"/>
                                    <a:gd name="T31" fmla="*/ 4 h 345"/>
                                    <a:gd name="T32" fmla="*/ 16 w 396"/>
                                    <a:gd name="T33" fmla="*/ 6 h 345"/>
                                    <a:gd name="T34" fmla="*/ 16 w 396"/>
                                    <a:gd name="T35" fmla="*/ 7 h 345"/>
                                    <a:gd name="T36" fmla="*/ 15 w 396"/>
                                    <a:gd name="T37" fmla="*/ 8 h 345"/>
                                    <a:gd name="T38" fmla="*/ 15 w 396"/>
                                    <a:gd name="T39" fmla="*/ 9 h 345"/>
                                    <a:gd name="T40" fmla="*/ 14 w 396"/>
                                    <a:gd name="T41" fmla="*/ 10 h 345"/>
                                    <a:gd name="T42" fmla="*/ 14 w 396"/>
                                    <a:gd name="T43" fmla="*/ 11 h 345"/>
                                    <a:gd name="T44" fmla="*/ 14 w 396"/>
                                    <a:gd name="T45" fmla="*/ 12 h 345"/>
                                    <a:gd name="T46" fmla="*/ 11 w 396"/>
                                    <a:gd name="T47" fmla="*/ 13 h 345"/>
                                    <a:gd name="T48" fmla="*/ 11 w 396"/>
                                    <a:gd name="T49" fmla="*/ 12 h 345"/>
                                    <a:gd name="T50" fmla="*/ 11 w 396"/>
                                    <a:gd name="T51" fmla="*/ 12 h 345"/>
                                    <a:gd name="T52" fmla="*/ 10 w 396"/>
                                    <a:gd name="T53" fmla="*/ 12 h 345"/>
                                    <a:gd name="T54" fmla="*/ 8 w 396"/>
                                    <a:gd name="T55" fmla="*/ 12 h 345"/>
                                    <a:gd name="T56" fmla="*/ 8 w 396"/>
                                    <a:gd name="T57" fmla="*/ 13 h 345"/>
                                    <a:gd name="T58" fmla="*/ 6 w 396"/>
                                    <a:gd name="T59" fmla="*/ 14 h 345"/>
                                    <a:gd name="T60" fmla="*/ 6 w 396"/>
                                    <a:gd name="T61" fmla="*/ 14 h 345"/>
                                    <a:gd name="T62" fmla="*/ 5 w 396"/>
                                    <a:gd name="T63" fmla="*/ 14 h 345"/>
                                    <a:gd name="T64" fmla="*/ 4 w 396"/>
                                    <a:gd name="T65" fmla="*/ 13 h 345"/>
                                    <a:gd name="T66" fmla="*/ 3 w 396"/>
                                    <a:gd name="T67" fmla="*/ 13 h 345"/>
                                    <a:gd name="T68" fmla="*/ 3 w 396"/>
                                    <a:gd name="T69" fmla="*/ 12 h 345"/>
                                    <a:gd name="T70" fmla="*/ 2 w 396"/>
                                    <a:gd name="T71" fmla="*/ 11 h 345"/>
                                    <a:gd name="T72" fmla="*/ 1 w 396"/>
                                    <a:gd name="T73" fmla="*/ 10 h 345"/>
                                    <a:gd name="T74" fmla="*/ 1 w 396"/>
                                    <a:gd name="T75" fmla="*/ 9 h 345"/>
                                    <a:gd name="T76" fmla="*/ 0 w 396"/>
                                    <a:gd name="T77" fmla="*/ 8 h 345"/>
                                    <a:gd name="T78" fmla="*/ 0 w 396"/>
                                    <a:gd name="T79" fmla="*/ 7 h 3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345"/>
                                    <a:gd name="T122" fmla="*/ 396 w 396"/>
                                    <a:gd name="T123" fmla="*/ 345 h 3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345">
                                      <a:moveTo>
                                        <a:pt x="0" y="164"/>
                                      </a:moveTo>
                                      <a:lnTo>
                                        <a:pt x="5" y="150"/>
                                      </a:lnTo>
                                      <a:lnTo>
                                        <a:pt x="10" y="138"/>
                                      </a:lnTo>
                                      <a:lnTo>
                                        <a:pt x="17" y="125"/>
                                      </a:lnTo>
                                      <a:lnTo>
                                        <a:pt x="25" y="114"/>
                                      </a:lnTo>
                                      <a:lnTo>
                                        <a:pt x="33" y="107"/>
                                      </a:lnTo>
                                      <a:lnTo>
                                        <a:pt x="45" y="96"/>
                                      </a:lnTo>
                                      <a:lnTo>
                                        <a:pt x="56" y="84"/>
                                      </a:lnTo>
                                      <a:lnTo>
                                        <a:pt x="66" y="69"/>
                                      </a:lnTo>
                                      <a:lnTo>
                                        <a:pt x="75" y="57"/>
                                      </a:lnTo>
                                      <a:lnTo>
                                        <a:pt x="86" y="48"/>
                                      </a:lnTo>
                                      <a:lnTo>
                                        <a:pt x="99" y="38"/>
                                      </a:lnTo>
                                      <a:lnTo>
                                        <a:pt x="111" y="27"/>
                                      </a:lnTo>
                                      <a:lnTo>
                                        <a:pt x="122" y="18"/>
                                      </a:lnTo>
                                      <a:lnTo>
                                        <a:pt x="140" y="11"/>
                                      </a:lnTo>
                                      <a:lnTo>
                                        <a:pt x="156" y="6"/>
                                      </a:lnTo>
                                      <a:lnTo>
                                        <a:pt x="174" y="0"/>
                                      </a:lnTo>
                                      <a:lnTo>
                                        <a:pt x="197" y="0"/>
                                      </a:lnTo>
                                      <a:lnTo>
                                        <a:pt x="216" y="0"/>
                                      </a:lnTo>
                                      <a:lnTo>
                                        <a:pt x="235" y="0"/>
                                      </a:lnTo>
                                      <a:lnTo>
                                        <a:pt x="251" y="1"/>
                                      </a:lnTo>
                                      <a:lnTo>
                                        <a:pt x="266" y="6"/>
                                      </a:lnTo>
                                      <a:lnTo>
                                        <a:pt x="287" y="9"/>
                                      </a:lnTo>
                                      <a:lnTo>
                                        <a:pt x="302" y="17"/>
                                      </a:lnTo>
                                      <a:lnTo>
                                        <a:pt x="316" y="23"/>
                                      </a:lnTo>
                                      <a:lnTo>
                                        <a:pt x="331" y="32"/>
                                      </a:lnTo>
                                      <a:lnTo>
                                        <a:pt x="343" y="44"/>
                                      </a:lnTo>
                                      <a:lnTo>
                                        <a:pt x="355" y="57"/>
                                      </a:lnTo>
                                      <a:lnTo>
                                        <a:pt x="365" y="67"/>
                                      </a:lnTo>
                                      <a:lnTo>
                                        <a:pt x="374" y="82"/>
                                      </a:lnTo>
                                      <a:lnTo>
                                        <a:pt x="383" y="95"/>
                                      </a:lnTo>
                                      <a:lnTo>
                                        <a:pt x="389" y="108"/>
                                      </a:lnTo>
                                      <a:lnTo>
                                        <a:pt x="393" y="125"/>
                                      </a:lnTo>
                                      <a:lnTo>
                                        <a:pt x="396" y="139"/>
                                      </a:lnTo>
                                      <a:lnTo>
                                        <a:pt x="396" y="151"/>
                                      </a:lnTo>
                                      <a:lnTo>
                                        <a:pt x="396" y="164"/>
                                      </a:lnTo>
                                      <a:lnTo>
                                        <a:pt x="394" y="173"/>
                                      </a:lnTo>
                                      <a:lnTo>
                                        <a:pt x="388" y="189"/>
                                      </a:lnTo>
                                      <a:lnTo>
                                        <a:pt x="379" y="207"/>
                                      </a:lnTo>
                                      <a:lnTo>
                                        <a:pt x="373" y="222"/>
                                      </a:lnTo>
                                      <a:lnTo>
                                        <a:pt x="365" y="237"/>
                                      </a:lnTo>
                                      <a:lnTo>
                                        <a:pt x="361" y="250"/>
                                      </a:lnTo>
                                      <a:lnTo>
                                        <a:pt x="356" y="263"/>
                                      </a:lnTo>
                                      <a:lnTo>
                                        <a:pt x="352" y="278"/>
                                      </a:lnTo>
                                      <a:lnTo>
                                        <a:pt x="349" y="284"/>
                                      </a:lnTo>
                                      <a:lnTo>
                                        <a:pt x="349" y="295"/>
                                      </a:lnTo>
                                      <a:lnTo>
                                        <a:pt x="348" y="310"/>
                                      </a:lnTo>
                                      <a:lnTo>
                                        <a:pt x="285" y="326"/>
                                      </a:lnTo>
                                      <a:lnTo>
                                        <a:pt x="283" y="314"/>
                                      </a:lnTo>
                                      <a:lnTo>
                                        <a:pt x="282" y="307"/>
                                      </a:lnTo>
                                      <a:lnTo>
                                        <a:pt x="278" y="302"/>
                                      </a:lnTo>
                                      <a:lnTo>
                                        <a:pt x="271" y="297"/>
                                      </a:lnTo>
                                      <a:lnTo>
                                        <a:pt x="256" y="300"/>
                                      </a:lnTo>
                                      <a:lnTo>
                                        <a:pt x="242" y="303"/>
                                      </a:lnTo>
                                      <a:lnTo>
                                        <a:pt x="223" y="306"/>
                                      </a:lnTo>
                                      <a:lnTo>
                                        <a:pt x="206" y="311"/>
                                      </a:lnTo>
                                      <a:lnTo>
                                        <a:pt x="198" y="313"/>
                                      </a:lnTo>
                                      <a:lnTo>
                                        <a:pt x="189" y="321"/>
                                      </a:lnTo>
                                      <a:lnTo>
                                        <a:pt x="178" y="330"/>
                                      </a:lnTo>
                                      <a:lnTo>
                                        <a:pt x="162" y="343"/>
                                      </a:lnTo>
                                      <a:lnTo>
                                        <a:pt x="153" y="345"/>
                                      </a:lnTo>
                                      <a:lnTo>
                                        <a:pt x="140" y="345"/>
                                      </a:lnTo>
                                      <a:lnTo>
                                        <a:pt x="126" y="345"/>
                                      </a:lnTo>
                                      <a:lnTo>
                                        <a:pt x="119" y="345"/>
                                      </a:lnTo>
                                      <a:lnTo>
                                        <a:pt x="109" y="339"/>
                                      </a:lnTo>
                                      <a:lnTo>
                                        <a:pt x="98" y="336"/>
                                      </a:lnTo>
                                      <a:lnTo>
                                        <a:pt x="92" y="329"/>
                                      </a:lnTo>
                                      <a:lnTo>
                                        <a:pt x="84" y="320"/>
                                      </a:lnTo>
                                      <a:lnTo>
                                        <a:pt x="77" y="307"/>
                                      </a:lnTo>
                                      <a:lnTo>
                                        <a:pt x="72" y="297"/>
                                      </a:lnTo>
                                      <a:lnTo>
                                        <a:pt x="58" y="286"/>
                                      </a:lnTo>
                                      <a:lnTo>
                                        <a:pt x="49" y="273"/>
                                      </a:lnTo>
                                      <a:lnTo>
                                        <a:pt x="35" y="261"/>
                                      </a:lnTo>
                                      <a:lnTo>
                                        <a:pt x="24" y="250"/>
                                      </a:lnTo>
                                      <a:lnTo>
                                        <a:pt x="18" y="243"/>
                                      </a:lnTo>
                                      <a:lnTo>
                                        <a:pt x="15" y="234"/>
                                      </a:lnTo>
                                      <a:lnTo>
                                        <a:pt x="9" y="221"/>
                                      </a:lnTo>
                                      <a:lnTo>
                                        <a:pt x="4" y="206"/>
                                      </a:lnTo>
                                      <a:lnTo>
                                        <a:pt x="0" y="191"/>
                                      </a:lnTo>
                                      <a:lnTo>
                                        <a:pt x="0" y="175"/>
                                      </a:lnTo>
                                      <a:lnTo>
                                        <a:pt x="0" y="164"/>
                                      </a:lnTo>
                                      <a:close/>
                                    </a:path>
                                  </a:pathLst>
                                </a:custGeom>
                                <a:solidFill>
                                  <a:srgbClr val="C00000"/>
                                </a:solidFill>
                                <a:ln w="9525">
                                  <a:noFill/>
                                  <a:round/>
                                  <a:headEnd/>
                                  <a:tailEnd/>
                                </a:ln>
                              </p:spPr>
                              <p:txBody>
                                <a:bodyPr/>
                                <a:lstStyle/>
                                <a:p>
                                  <a:endParaRPr lang="cs-CZ"/>
                                </a:p>
                              </p:txBody>
                            </p:sp>
                          </p:grpSp>
                        </p:grpSp>
                        <p:grpSp>
                          <p:nvGrpSpPr>
                            <p:cNvPr id="31" name="Group 70"/>
                            <p:cNvGrpSpPr>
                              <a:grpSpLocks/>
                            </p:cNvGrpSpPr>
                            <p:nvPr/>
                          </p:nvGrpSpPr>
                          <p:grpSpPr bwMode="auto">
                            <a:xfrm>
                              <a:off x="2199" y="1676"/>
                              <a:ext cx="73" cy="34"/>
                              <a:chOff x="2199" y="1676"/>
                              <a:chExt cx="73" cy="34"/>
                            </a:xfrm>
                          </p:grpSpPr>
                          <p:sp>
                            <p:nvSpPr>
                              <p:cNvPr id="6299" name="Freeform 71"/>
                              <p:cNvSpPr>
                                <a:spLocks/>
                              </p:cNvSpPr>
                              <p:nvPr/>
                            </p:nvSpPr>
                            <p:spPr bwMode="auto">
                              <a:xfrm>
                                <a:off x="2199" y="1677"/>
                                <a:ext cx="17" cy="10"/>
                              </a:xfrm>
                              <a:custGeom>
                                <a:avLst/>
                                <a:gdLst>
                                  <a:gd name="T0" fmla="*/ 1 w 88"/>
                                  <a:gd name="T1" fmla="*/ 0 h 49"/>
                                  <a:gd name="T2" fmla="*/ 2 w 88"/>
                                  <a:gd name="T3" fmla="*/ 0 h 49"/>
                                  <a:gd name="T4" fmla="*/ 2 w 88"/>
                                  <a:gd name="T5" fmla="*/ 0 h 49"/>
                                  <a:gd name="T6" fmla="*/ 3 w 88"/>
                                  <a:gd name="T7" fmla="*/ 0 h 49"/>
                                  <a:gd name="T8" fmla="*/ 3 w 88"/>
                                  <a:gd name="T9" fmla="*/ 0 h 49"/>
                                  <a:gd name="T10" fmla="*/ 3 w 88"/>
                                  <a:gd name="T11" fmla="*/ 0 h 49"/>
                                  <a:gd name="T12" fmla="*/ 3 w 88"/>
                                  <a:gd name="T13" fmla="*/ 1 h 49"/>
                                  <a:gd name="T14" fmla="*/ 3 w 88"/>
                                  <a:gd name="T15" fmla="*/ 1 h 49"/>
                                  <a:gd name="T16" fmla="*/ 3 w 88"/>
                                  <a:gd name="T17" fmla="*/ 2 h 49"/>
                                  <a:gd name="T18" fmla="*/ 3 w 88"/>
                                  <a:gd name="T19" fmla="*/ 2 h 49"/>
                                  <a:gd name="T20" fmla="*/ 2 w 88"/>
                                  <a:gd name="T21" fmla="*/ 2 h 49"/>
                                  <a:gd name="T22" fmla="*/ 2 w 88"/>
                                  <a:gd name="T23" fmla="*/ 2 h 49"/>
                                  <a:gd name="T24" fmla="*/ 1 w 88"/>
                                  <a:gd name="T25" fmla="*/ 2 h 49"/>
                                  <a:gd name="T26" fmla="*/ 1 w 88"/>
                                  <a:gd name="T27" fmla="*/ 2 h 49"/>
                                  <a:gd name="T28" fmla="*/ 0 w 88"/>
                                  <a:gd name="T29" fmla="*/ 2 h 49"/>
                                  <a:gd name="T30" fmla="*/ 0 w 88"/>
                                  <a:gd name="T31" fmla="*/ 2 h 49"/>
                                  <a:gd name="T32" fmla="*/ 0 w 88"/>
                                  <a:gd name="T33" fmla="*/ 1 h 49"/>
                                  <a:gd name="T34" fmla="*/ 0 w 88"/>
                                  <a:gd name="T35" fmla="*/ 1 h 49"/>
                                  <a:gd name="T36" fmla="*/ 0 w 88"/>
                                  <a:gd name="T37" fmla="*/ 1 h 49"/>
                                  <a:gd name="T38" fmla="*/ 1 w 88"/>
                                  <a:gd name="T39" fmla="*/ 0 h 49"/>
                                  <a:gd name="T40" fmla="*/ 1 w 88"/>
                                  <a:gd name="T41" fmla="*/ 0 h 49"/>
                                  <a:gd name="T42" fmla="*/ 1 w 88"/>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8"/>
                                  <a:gd name="T67" fmla="*/ 0 h 49"/>
                                  <a:gd name="T68" fmla="*/ 88 w 8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8" h="49">
                                    <a:moveTo>
                                      <a:pt x="37" y="2"/>
                                    </a:moveTo>
                                    <a:lnTo>
                                      <a:pt x="48" y="0"/>
                                    </a:lnTo>
                                    <a:lnTo>
                                      <a:pt x="60" y="0"/>
                                    </a:lnTo>
                                    <a:lnTo>
                                      <a:pt x="68" y="1"/>
                                    </a:lnTo>
                                    <a:lnTo>
                                      <a:pt x="79" y="6"/>
                                    </a:lnTo>
                                    <a:lnTo>
                                      <a:pt x="85" y="10"/>
                                    </a:lnTo>
                                    <a:lnTo>
                                      <a:pt x="88" y="19"/>
                                    </a:lnTo>
                                    <a:lnTo>
                                      <a:pt x="85" y="29"/>
                                    </a:lnTo>
                                    <a:lnTo>
                                      <a:pt x="79" y="37"/>
                                    </a:lnTo>
                                    <a:lnTo>
                                      <a:pt x="70" y="41"/>
                                    </a:lnTo>
                                    <a:lnTo>
                                      <a:pt x="61" y="45"/>
                                    </a:lnTo>
                                    <a:lnTo>
                                      <a:pt x="48" y="47"/>
                                    </a:lnTo>
                                    <a:lnTo>
                                      <a:pt x="36" y="49"/>
                                    </a:lnTo>
                                    <a:lnTo>
                                      <a:pt x="23" y="49"/>
                                    </a:lnTo>
                                    <a:lnTo>
                                      <a:pt x="12" y="47"/>
                                    </a:lnTo>
                                    <a:lnTo>
                                      <a:pt x="3" y="42"/>
                                    </a:lnTo>
                                    <a:lnTo>
                                      <a:pt x="0" y="35"/>
                                    </a:lnTo>
                                    <a:lnTo>
                                      <a:pt x="1" y="25"/>
                                    </a:lnTo>
                                    <a:lnTo>
                                      <a:pt x="6" y="16"/>
                                    </a:lnTo>
                                    <a:lnTo>
                                      <a:pt x="16" y="9"/>
                                    </a:lnTo>
                                    <a:lnTo>
                                      <a:pt x="25" y="5"/>
                                    </a:lnTo>
                                    <a:lnTo>
                                      <a:pt x="37" y="2"/>
                                    </a:lnTo>
                                    <a:close/>
                                  </a:path>
                                </a:pathLst>
                              </a:custGeom>
                              <a:solidFill>
                                <a:srgbClr val="A000A0"/>
                              </a:solidFill>
                              <a:ln w="9525">
                                <a:noFill/>
                                <a:round/>
                                <a:headEnd/>
                                <a:tailEnd/>
                              </a:ln>
                            </p:spPr>
                            <p:txBody>
                              <a:bodyPr/>
                              <a:lstStyle/>
                              <a:p>
                                <a:endParaRPr lang="cs-CZ"/>
                              </a:p>
                            </p:txBody>
                          </p:sp>
                          <p:sp>
                            <p:nvSpPr>
                              <p:cNvPr id="6300" name="Freeform 72"/>
                              <p:cNvSpPr>
                                <a:spLocks/>
                              </p:cNvSpPr>
                              <p:nvPr/>
                            </p:nvSpPr>
                            <p:spPr bwMode="auto">
                              <a:xfrm>
                                <a:off x="2222" y="1676"/>
                                <a:ext cx="18" cy="9"/>
                              </a:xfrm>
                              <a:custGeom>
                                <a:avLst/>
                                <a:gdLst>
                                  <a:gd name="T0" fmla="*/ 1 w 87"/>
                                  <a:gd name="T1" fmla="*/ 2 h 49"/>
                                  <a:gd name="T2" fmla="*/ 2 w 87"/>
                                  <a:gd name="T3" fmla="*/ 2 h 49"/>
                                  <a:gd name="T4" fmla="*/ 2 w 87"/>
                                  <a:gd name="T5" fmla="*/ 2 h 49"/>
                                  <a:gd name="T6" fmla="*/ 3 w 87"/>
                                  <a:gd name="T7" fmla="*/ 2 h 49"/>
                                  <a:gd name="T8" fmla="*/ 3 w 87"/>
                                  <a:gd name="T9" fmla="*/ 1 h 49"/>
                                  <a:gd name="T10" fmla="*/ 4 w 87"/>
                                  <a:gd name="T11" fmla="*/ 1 h 49"/>
                                  <a:gd name="T12" fmla="*/ 4 w 87"/>
                                  <a:gd name="T13" fmla="*/ 1 h 49"/>
                                  <a:gd name="T14" fmla="*/ 4 w 87"/>
                                  <a:gd name="T15" fmla="*/ 1 h 49"/>
                                  <a:gd name="T16" fmla="*/ 3 w 87"/>
                                  <a:gd name="T17" fmla="*/ 0 h 49"/>
                                  <a:gd name="T18" fmla="*/ 3 w 87"/>
                                  <a:gd name="T19" fmla="*/ 0 h 49"/>
                                  <a:gd name="T20" fmla="*/ 2 w 87"/>
                                  <a:gd name="T21" fmla="*/ 0 h 49"/>
                                  <a:gd name="T22" fmla="*/ 2 w 87"/>
                                  <a:gd name="T23" fmla="*/ 0 h 49"/>
                                  <a:gd name="T24" fmla="*/ 1 w 87"/>
                                  <a:gd name="T25" fmla="*/ 0 h 49"/>
                                  <a:gd name="T26" fmla="*/ 1 w 87"/>
                                  <a:gd name="T27" fmla="*/ 0 h 49"/>
                                  <a:gd name="T28" fmla="*/ 0 w 87"/>
                                  <a:gd name="T29" fmla="*/ 0 h 49"/>
                                  <a:gd name="T30" fmla="*/ 0 w 87"/>
                                  <a:gd name="T31" fmla="*/ 0 h 49"/>
                                  <a:gd name="T32" fmla="*/ 0 w 87"/>
                                  <a:gd name="T33" fmla="*/ 1 h 49"/>
                                  <a:gd name="T34" fmla="*/ 0 w 87"/>
                                  <a:gd name="T35" fmla="*/ 1 h 49"/>
                                  <a:gd name="T36" fmla="*/ 0 w 87"/>
                                  <a:gd name="T37" fmla="*/ 1 h 49"/>
                                  <a:gd name="T38" fmla="*/ 1 w 87"/>
                                  <a:gd name="T39" fmla="*/ 1 h 49"/>
                                  <a:gd name="T40" fmla="*/ 1 w 87"/>
                                  <a:gd name="T41" fmla="*/ 1 h 49"/>
                                  <a:gd name="T42" fmla="*/ 1 w 87"/>
                                  <a:gd name="T43" fmla="*/ 2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
                                  <a:gd name="T67" fmla="*/ 0 h 49"/>
                                  <a:gd name="T68" fmla="*/ 87 w 8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 h="49">
                                    <a:moveTo>
                                      <a:pt x="36" y="47"/>
                                    </a:moveTo>
                                    <a:lnTo>
                                      <a:pt x="47" y="49"/>
                                    </a:lnTo>
                                    <a:lnTo>
                                      <a:pt x="58" y="49"/>
                                    </a:lnTo>
                                    <a:lnTo>
                                      <a:pt x="66" y="48"/>
                                    </a:lnTo>
                                    <a:lnTo>
                                      <a:pt x="78" y="43"/>
                                    </a:lnTo>
                                    <a:lnTo>
                                      <a:pt x="84" y="38"/>
                                    </a:lnTo>
                                    <a:lnTo>
                                      <a:pt x="87" y="30"/>
                                    </a:lnTo>
                                    <a:lnTo>
                                      <a:pt x="84" y="19"/>
                                    </a:lnTo>
                                    <a:lnTo>
                                      <a:pt x="78" y="12"/>
                                    </a:lnTo>
                                    <a:lnTo>
                                      <a:pt x="68" y="8"/>
                                    </a:lnTo>
                                    <a:lnTo>
                                      <a:pt x="59" y="4"/>
                                    </a:lnTo>
                                    <a:lnTo>
                                      <a:pt x="47" y="2"/>
                                    </a:lnTo>
                                    <a:lnTo>
                                      <a:pt x="35" y="0"/>
                                    </a:lnTo>
                                    <a:lnTo>
                                      <a:pt x="21" y="0"/>
                                    </a:lnTo>
                                    <a:lnTo>
                                      <a:pt x="10" y="2"/>
                                    </a:lnTo>
                                    <a:lnTo>
                                      <a:pt x="3" y="7"/>
                                    </a:lnTo>
                                    <a:lnTo>
                                      <a:pt x="0" y="14"/>
                                    </a:lnTo>
                                    <a:lnTo>
                                      <a:pt x="1" y="24"/>
                                    </a:lnTo>
                                    <a:lnTo>
                                      <a:pt x="6" y="33"/>
                                    </a:lnTo>
                                    <a:lnTo>
                                      <a:pt x="14" y="39"/>
                                    </a:lnTo>
                                    <a:lnTo>
                                      <a:pt x="23" y="44"/>
                                    </a:lnTo>
                                    <a:lnTo>
                                      <a:pt x="36" y="47"/>
                                    </a:lnTo>
                                    <a:close/>
                                  </a:path>
                                </a:pathLst>
                              </a:custGeom>
                              <a:solidFill>
                                <a:srgbClr val="A000A0"/>
                              </a:solidFill>
                              <a:ln w="9525">
                                <a:noFill/>
                                <a:round/>
                                <a:headEnd/>
                                <a:tailEnd/>
                              </a:ln>
                            </p:spPr>
                            <p:txBody>
                              <a:bodyPr/>
                              <a:lstStyle/>
                              <a:p>
                                <a:endParaRPr lang="cs-CZ"/>
                              </a:p>
                            </p:txBody>
                          </p:sp>
                          <p:sp>
                            <p:nvSpPr>
                              <p:cNvPr id="6301" name="Freeform 73"/>
                              <p:cNvSpPr>
                                <a:spLocks/>
                              </p:cNvSpPr>
                              <p:nvPr/>
                            </p:nvSpPr>
                            <p:spPr bwMode="auto">
                              <a:xfrm>
                                <a:off x="2245" y="1683"/>
                                <a:ext cx="13" cy="11"/>
                              </a:xfrm>
                              <a:custGeom>
                                <a:avLst/>
                                <a:gdLst>
                                  <a:gd name="T0" fmla="*/ 1 w 68"/>
                                  <a:gd name="T1" fmla="*/ 2 h 56"/>
                                  <a:gd name="T2" fmla="*/ 2 w 68"/>
                                  <a:gd name="T3" fmla="*/ 2 h 56"/>
                                  <a:gd name="T4" fmla="*/ 2 w 68"/>
                                  <a:gd name="T5" fmla="*/ 2 h 56"/>
                                  <a:gd name="T6" fmla="*/ 2 w 68"/>
                                  <a:gd name="T7" fmla="*/ 2 h 56"/>
                                  <a:gd name="T8" fmla="*/ 2 w 68"/>
                                  <a:gd name="T9" fmla="*/ 2 h 56"/>
                                  <a:gd name="T10" fmla="*/ 2 w 68"/>
                                  <a:gd name="T11" fmla="*/ 2 h 56"/>
                                  <a:gd name="T12" fmla="*/ 2 w 68"/>
                                  <a:gd name="T13" fmla="*/ 1 h 56"/>
                                  <a:gd name="T14" fmla="*/ 2 w 68"/>
                                  <a:gd name="T15" fmla="*/ 1 h 56"/>
                                  <a:gd name="T16" fmla="*/ 2 w 68"/>
                                  <a:gd name="T17" fmla="*/ 0 h 56"/>
                                  <a:gd name="T18" fmla="*/ 2 w 68"/>
                                  <a:gd name="T19" fmla="*/ 0 h 56"/>
                                  <a:gd name="T20" fmla="*/ 1 w 68"/>
                                  <a:gd name="T21" fmla="*/ 0 h 56"/>
                                  <a:gd name="T22" fmla="*/ 1 w 68"/>
                                  <a:gd name="T23" fmla="*/ 0 h 56"/>
                                  <a:gd name="T24" fmla="*/ 0 w 68"/>
                                  <a:gd name="T25" fmla="*/ 0 h 56"/>
                                  <a:gd name="T26" fmla="*/ 0 w 68"/>
                                  <a:gd name="T27" fmla="*/ 0 h 56"/>
                                  <a:gd name="T28" fmla="*/ 0 w 68"/>
                                  <a:gd name="T29" fmla="*/ 1 h 56"/>
                                  <a:gd name="T30" fmla="*/ 0 w 68"/>
                                  <a:gd name="T31" fmla="*/ 1 h 56"/>
                                  <a:gd name="T32" fmla="*/ 0 w 68"/>
                                  <a:gd name="T33" fmla="*/ 1 h 56"/>
                                  <a:gd name="T34" fmla="*/ 1 w 68"/>
                                  <a:gd name="T35" fmla="*/ 2 h 56"/>
                                  <a:gd name="T36" fmla="*/ 1 w 68"/>
                                  <a:gd name="T37" fmla="*/ 2 h 56"/>
                                  <a:gd name="T38" fmla="*/ 1 w 68"/>
                                  <a:gd name="T39" fmla="*/ 2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
                                  <a:gd name="T61" fmla="*/ 0 h 56"/>
                                  <a:gd name="T62" fmla="*/ 68 w 68"/>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 h="56">
                                    <a:moveTo>
                                      <a:pt x="34" y="53"/>
                                    </a:moveTo>
                                    <a:lnTo>
                                      <a:pt x="45" y="56"/>
                                    </a:lnTo>
                                    <a:lnTo>
                                      <a:pt x="53" y="56"/>
                                    </a:lnTo>
                                    <a:lnTo>
                                      <a:pt x="61" y="54"/>
                                    </a:lnTo>
                                    <a:lnTo>
                                      <a:pt x="65" y="48"/>
                                    </a:lnTo>
                                    <a:lnTo>
                                      <a:pt x="68" y="40"/>
                                    </a:lnTo>
                                    <a:lnTo>
                                      <a:pt x="66" y="31"/>
                                    </a:lnTo>
                                    <a:lnTo>
                                      <a:pt x="60" y="19"/>
                                    </a:lnTo>
                                    <a:lnTo>
                                      <a:pt x="52" y="11"/>
                                    </a:lnTo>
                                    <a:lnTo>
                                      <a:pt x="41" y="5"/>
                                    </a:lnTo>
                                    <a:lnTo>
                                      <a:pt x="29" y="1"/>
                                    </a:lnTo>
                                    <a:lnTo>
                                      <a:pt x="20" y="0"/>
                                    </a:lnTo>
                                    <a:lnTo>
                                      <a:pt x="12" y="2"/>
                                    </a:lnTo>
                                    <a:lnTo>
                                      <a:pt x="4" y="7"/>
                                    </a:lnTo>
                                    <a:lnTo>
                                      <a:pt x="0" y="14"/>
                                    </a:lnTo>
                                    <a:lnTo>
                                      <a:pt x="1" y="24"/>
                                    </a:lnTo>
                                    <a:lnTo>
                                      <a:pt x="7" y="34"/>
                                    </a:lnTo>
                                    <a:lnTo>
                                      <a:pt x="16" y="41"/>
                                    </a:lnTo>
                                    <a:lnTo>
                                      <a:pt x="25" y="47"/>
                                    </a:lnTo>
                                    <a:lnTo>
                                      <a:pt x="34" y="53"/>
                                    </a:lnTo>
                                    <a:close/>
                                  </a:path>
                                </a:pathLst>
                              </a:custGeom>
                              <a:solidFill>
                                <a:srgbClr val="A000A0"/>
                              </a:solidFill>
                              <a:ln w="9525">
                                <a:noFill/>
                                <a:round/>
                                <a:headEnd/>
                                <a:tailEnd/>
                              </a:ln>
                            </p:spPr>
                            <p:txBody>
                              <a:bodyPr/>
                              <a:lstStyle/>
                              <a:p>
                                <a:endParaRPr lang="cs-CZ"/>
                              </a:p>
                            </p:txBody>
                          </p:sp>
                          <p:sp>
                            <p:nvSpPr>
                              <p:cNvPr id="6302" name="Freeform 74"/>
                              <p:cNvSpPr>
                                <a:spLocks/>
                              </p:cNvSpPr>
                              <p:nvPr/>
                            </p:nvSpPr>
                            <p:spPr bwMode="auto">
                              <a:xfrm>
                                <a:off x="2260" y="1697"/>
                                <a:ext cx="12" cy="13"/>
                              </a:xfrm>
                              <a:custGeom>
                                <a:avLst/>
                                <a:gdLst>
                                  <a:gd name="T0" fmla="*/ 1 w 57"/>
                                  <a:gd name="T1" fmla="*/ 2 h 65"/>
                                  <a:gd name="T2" fmla="*/ 1 w 57"/>
                                  <a:gd name="T3" fmla="*/ 3 h 65"/>
                                  <a:gd name="T4" fmla="*/ 2 w 57"/>
                                  <a:gd name="T5" fmla="*/ 3 h 65"/>
                                  <a:gd name="T6" fmla="*/ 2 w 57"/>
                                  <a:gd name="T7" fmla="*/ 2 h 65"/>
                                  <a:gd name="T8" fmla="*/ 3 w 57"/>
                                  <a:gd name="T9" fmla="*/ 2 h 65"/>
                                  <a:gd name="T10" fmla="*/ 3 w 57"/>
                                  <a:gd name="T11" fmla="*/ 1 h 65"/>
                                  <a:gd name="T12" fmla="*/ 2 w 57"/>
                                  <a:gd name="T13" fmla="*/ 1 h 65"/>
                                  <a:gd name="T14" fmla="*/ 2 w 57"/>
                                  <a:gd name="T15" fmla="*/ 1 h 65"/>
                                  <a:gd name="T16" fmla="*/ 2 w 57"/>
                                  <a:gd name="T17" fmla="*/ 0 h 65"/>
                                  <a:gd name="T18" fmla="*/ 1 w 57"/>
                                  <a:gd name="T19" fmla="*/ 0 h 65"/>
                                  <a:gd name="T20" fmla="*/ 1 w 57"/>
                                  <a:gd name="T21" fmla="*/ 0 h 65"/>
                                  <a:gd name="T22" fmla="*/ 0 w 57"/>
                                  <a:gd name="T23" fmla="*/ 0 h 65"/>
                                  <a:gd name="T24" fmla="*/ 0 w 57"/>
                                  <a:gd name="T25" fmla="*/ 0 h 65"/>
                                  <a:gd name="T26" fmla="*/ 0 w 57"/>
                                  <a:gd name="T27" fmla="*/ 1 h 65"/>
                                  <a:gd name="T28" fmla="*/ 0 w 57"/>
                                  <a:gd name="T29" fmla="*/ 1 h 65"/>
                                  <a:gd name="T30" fmla="*/ 0 w 57"/>
                                  <a:gd name="T31" fmla="*/ 1 h 65"/>
                                  <a:gd name="T32" fmla="*/ 0 w 57"/>
                                  <a:gd name="T33" fmla="*/ 2 h 65"/>
                                  <a:gd name="T34" fmla="*/ 1 w 57"/>
                                  <a:gd name="T35" fmla="*/ 2 h 65"/>
                                  <a:gd name="T36" fmla="*/ 1 w 57"/>
                                  <a:gd name="T37" fmla="*/ 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65"/>
                                  <a:gd name="T59" fmla="*/ 57 w 5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65">
                                    <a:moveTo>
                                      <a:pt x="24" y="61"/>
                                    </a:moveTo>
                                    <a:lnTo>
                                      <a:pt x="35" y="65"/>
                                    </a:lnTo>
                                    <a:lnTo>
                                      <a:pt x="45" y="64"/>
                                    </a:lnTo>
                                    <a:lnTo>
                                      <a:pt x="52" y="59"/>
                                    </a:lnTo>
                                    <a:lnTo>
                                      <a:pt x="57" y="48"/>
                                    </a:lnTo>
                                    <a:lnTo>
                                      <a:pt x="55" y="34"/>
                                    </a:lnTo>
                                    <a:lnTo>
                                      <a:pt x="52" y="23"/>
                                    </a:lnTo>
                                    <a:lnTo>
                                      <a:pt x="46" y="14"/>
                                    </a:lnTo>
                                    <a:lnTo>
                                      <a:pt x="40" y="6"/>
                                    </a:lnTo>
                                    <a:lnTo>
                                      <a:pt x="29" y="1"/>
                                    </a:lnTo>
                                    <a:lnTo>
                                      <a:pt x="21" y="0"/>
                                    </a:lnTo>
                                    <a:lnTo>
                                      <a:pt x="11" y="2"/>
                                    </a:lnTo>
                                    <a:lnTo>
                                      <a:pt x="3" y="7"/>
                                    </a:lnTo>
                                    <a:lnTo>
                                      <a:pt x="0" y="15"/>
                                    </a:lnTo>
                                    <a:lnTo>
                                      <a:pt x="1" y="24"/>
                                    </a:lnTo>
                                    <a:lnTo>
                                      <a:pt x="3" y="34"/>
                                    </a:lnTo>
                                    <a:lnTo>
                                      <a:pt x="9" y="44"/>
                                    </a:lnTo>
                                    <a:lnTo>
                                      <a:pt x="17" y="53"/>
                                    </a:lnTo>
                                    <a:lnTo>
                                      <a:pt x="24" y="61"/>
                                    </a:lnTo>
                                    <a:close/>
                                  </a:path>
                                </a:pathLst>
                              </a:custGeom>
                              <a:solidFill>
                                <a:srgbClr val="A000A0"/>
                              </a:solidFill>
                              <a:ln w="9525">
                                <a:noFill/>
                                <a:round/>
                                <a:headEnd/>
                                <a:tailEnd/>
                              </a:ln>
                            </p:spPr>
                            <p:txBody>
                              <a:bodyPr/>
                              <a:lstStyle/>
                              <a:p>
                                <a:endParaRPr lang="cs-CZ"/>
                              </a:p>
                            </p:txBody>
                          </p:sp>
                        </p:grpSp>
                      </p:grpSp>
                      <p:grpSp>
                        <p:nvGrpSpPr>
                          <p:cNvPr id="6176" name="Group 75"/>
                          <p:cNvGrpSpPr>
                            <a:grpSpLocks/>
                          </p:cNvGrpSpPr>
                          <p:nvPr/>
                        </p:nvGrpSpPr>
                        <p:grpSpPr bwMode="auto">
                          <a:xfrm>
                            <a:off x="2223" y="1728"/>
                            <a:ext cx="82" cy="131"/>
                            <a:chOff x="2223" y="1728"/>
                            <a:chExt cx="82" cy="131"/>
                          </a:xfrm>
                        </p:grpSpPr>
                        <p:sp>
                          <p:nvSpPr>
                            <p:cNvPr id="6294" name="Freeform 76"/>
                            <p:cNvSpPr>
                              <a:spLocks/>
                            </p:cNvSpPr>
                            <p:nvPr/>
                          </p:nvSpPr>
                          <p:spPr bwMode="auto">
                            <a:xfrm>
                              <a:off x="2259" y="1729"/>
                              <a:ext cx="46" cy="82"/>
                            </a:xfrm>
                            <a:custGeom>
                              <a:avLst/>
                              <a:gdLst>
                                <a:gd name="T0" fmla="*/ 1 w 229"/>
                                <a:gd name="T1" fmla="*/ 0 h 410"/>
                                <a:gd name="T2" fmla="*/ 1 w 229"/>
                                <a:gd name="T3" fmla="*/ 1 h 410"/>
                                <a:gd name="T4" fmla="*/ 0 w 229"/>
                                <a:gd name="T5" fmla="*/ 3 h 410"/>
                                <a:gd name="T6" fmla="*/ 0 w 229"/>
                                <a:gd name="T7" fmla="*/ 4 h 410"/>
                                <a:gd name="T8" fmla="*/ 0 w 229"/>
                                <a:gd name="T9" fmla="*/ 5 h 410"/>
                                <a:gd name="T10" fmla="*/ 0 w 229"/>
                                <a:gd name="T11" fmla="*/ 7 h 410"/>
                                <a:gd name="T12" fmla="*/ 1 w 229"/>
                                <a:gd name="T13" fmla="*/ 8 h 410"/>
                                <a:gd name="T14" fmla="*/ 1 w 229"/>
                                <a:gd name="T15" fmla="*/ 9 h 410"/>
                                <a:gd name="T16" fmla="*/ 2 w 229"/>
                                <a:gd name="T17" fmla="*/ 10 h 410"/>
                                <a:gd name="T18" fmla="*/ 3 w 229"/>
                                <a:gd name="T19" fmla="*/ 11 h 410"/>
                                <a:gd name="T20" fmla="*/ 5 w 229"/>
                                <a:gd name="T21" fmla="*/ 12 h 410"/>
                                <a:gd name="T22" fmla="*/ 6 w 229"/>
                                <a:gd name="T23" fmla="*/ 13 h 410"/>
                                <a:gd name="T24" fmla="*/ 7 w 229"/>
                                <a:gd name="T25" fmla="*/ 14 h 410"/>
                                <a:gd name="T26" fmla="*/ 8 w 229"/>
                                <a:gd name="T27" fmla="*/ 15 h 410"/>
                                <a:gd name="T28" fmla="*/ 9 w 229"/>
                                <a:gd name="T29" fmla="*/ 16 h 410"/>
                                <a:gd name="T30" fmla="*/ 9 w 229"/>
                                <a:gd name="T31" fmla="*/ 16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9"/>
                                <a:gd name="T49" fmla="*/ 0 h 410"/>
                                <a:gd name="T50" fmla="*/ 229 w 229"/>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9" h="410">
                                  <a:moveTo>
                                    <a:pt x="27" y="0"/>
                                  </a:moveTo>
                                  <a:lnTo>
                                    <a:pt x="17" y="28"/>
                                  </a:lnTo>
                                  <a:lnTo>
                                    <a:pt x="8" y="64"/>
                                  </a:lnTo>
                                  <a:lnTo>
                                    <a:pt x="3" y="103"/>
                                  </a:lnTo>
                                  <a:lnTo>
                                    <a:pt x="0" y="137"/>
                                  </a:lnTo>
                                  <a:lnTo>
                                    <a:pt x="5" y="166"/>
                                  </a:lnTo>
                                  <a:lnTo>
                                    <a:pt x="14" y="190"/>
                                  </a:lnTo>
                                  <a:lnTo>
                                    <a:pt x="30" y="215"/>
                                  </a:lnTo>
                                  <a:lnTo>
                                    <a:pt x="52" y="245"/>
                                  </a:lnTo>
                                  <a:lnTo>
                                    <a:pt x="82" y="272"/>
                                  </a:lnTo>
                                  <a:lnTo>
                                    <a:pt x="122" y="304"/>
                                  </a:lnTo>
                                  <a:lnTo>
                                    <a:pt x="152" y="329"/>
                                  </a:lnTo>
                                  <a:lnTo>
                                    <a:pt x="176" y="347"/>
                                  </a:lnTo>
                                  <a:lnTo>
                                    <a:pt x="192" y="366"/>
                                  </a:lnTo>
                                  <a:lnTo>
                                    <a:pt x="213" y="389"/>
                                  </a:lnTo>
                                  <a:lnTo>
                                    <a:pt x="229" y="410"/>
                                  </a:lnTo>
                                </a:path>
                              </a:pathLst>
                            </a:custGeom>
                            <a:noFill/>
                            <a:ln w="4763">
                              <a:solidFill>
                                <a:srgbClr val="FFC0C0"/>
                              </a:solidFill>
                              <a:prstDash val="solid"/>
                              <a:round/>
                              <a:headEnd/>
                              <a:tailEnd/>
                            </a:ln>
                          </p:spPr>
                          <p:txBody>
                            <a:bodyPr/>
                            <a:lstStyle/>
                            <a:p>
                              <a:endParaRPr lang="cs-CZ"/>
                            </a:p>
                          </p:txBody>
                        </p:sp>
                        <p:sp>
                          <p:nvSpPr>
                            <p:cNvPr id="6295" name="Freeform 77"/>
                            <p:cNvSpPr>
                              <a:spLocks/>
                            </p:cNvSpPr>
                            <p:nvPr/>
                          </p:nvSpPr>
                          <p:spPr bwMode="auto">
                            <a:xfrm>
                              <a:off x="2223" y="1756"/>
                              <a:ext cx="44" cy="78"/>
                            </a:xfrm>
                            <a:custGeom>
                              <a:avLst/>
                              <a:gdLst>
                                <a:gd name="T0" fmla="*/ 0 w 216"/>
                                <a:gd name="T1" fmla="*/ 0 h 391"/>
                                <a:gd name="T2" fmla="*/ 1 w 216"/>
                                <a:gd name="T3" fmla="*/ 0 h 391"/>
                                <a:gd name="T4" fmla="*/ 2 w 216"/>
                                <a:gd name="T5" fmla="*/ 0 h 391"/>
                                <a:gd name="T6" fmla="*/ 3 w 216"/>
                                <a:gd name="T7" fmla="*/ 1 h 391"/>
                                <a:gd name="T8" fmla="*/ 4 w 216"/>
                                <a:gd name="T9" fmla="*/ 1 h 391"/>
                                <a:gd name="T10" fmla="*/ 5 w 216"/>
                                <a:gd name="T11" fmla="*/ 2 h 391"/>
                                <a:gd name="T12" fmla="*/ 5 w 216"/>
                                <a:gd name="T13" fmla="*/ 3 h 391"/>
                                <a:gd name="T14" fmla="*/ 6 w 216"/>
                                <a:gd name="T15" fmla="*/ 3 h 391"/>
                                <a:gd name="T16" fmla="*/ 6 w 216"/>
                                <a:gd name="T17" fmla="*/ 5 h 391"/>
                                <a:gd name="T18" fmla="*/ 7 w 216"/>
                                <a:gd name="T19" fmla="*/ 6 h 391"/>
                                <a:gd name="T20" fmla="*/ 7 w 216"/>
                                <a:gd name="T21" fmla="*/ 7 h 391"/>
                                <a:gd name="T22" fmla="*/ 7 w 216"/>
                                <a:gd name="T23" fmla="*/ 9 h 391"/>
                                <a:gd name="T24" fmla="*/ 7 w 216"/>
                                <a:gd name="T25" fmla="*/ 11 h 391"/>
                                <a:gd name="T26" fmla="*/ 8 w 216"/>
                                <a:gd name="T27" fmla="*/ 13 h 391"/>
                                <a:gd name="T28" fmla="*/ 8 w 216"/>
                                <a:gd name="T29" fmla="*/ 14 h 391"/>
                                <a:gd name="T30" fmla="*/ 8 w 216"/>
                                <a:gd name="T31" fmla="*/ 15 h 391"/>
                                <a:gd name="T32" fmla="*/ 9 w 216"/>
                                <a:gd name="T33" fmla="*/ 16 h 391"/>
                                <a:gd name="T34" fmla="*/ 9 w 216"/>
                                <a:gd name="T35" fmla="*/ 16 h 3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6"/>
                                <a:gd name="T55" fmla="*/ 0 h 391"/>
                                <a:gd name="T56" fmla="*/ 216 w 216"/>
                                <a:gd name="T57" fmla="*/ 391 h 39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6" h="391">
                                  <a:moveTo>
                                    <a:pt x="0" y="0"/>
                                  </a:moveTo>
                                  <a:lnTo>
                                    <a:pt x="24" y="4"/>
                                  </a:lnTo>
                                  <a:lnTo>
                                    <a:pt x="47" y="9"/>
                                  </a:lnTo>
                                  <a:lnTo>
                                    <a:pt x="73" y="18"/>
                                  </a:lnTo>
                                  <a:lnTo>
                                    <a:pt x="93" y="29"/>
                                  </a:lnTo>
                                  <a:lnTo>
                                    <a:pt x="112" y="41"/>
                                  </a:lnTo>
                                  <a:lnTo>
                                    <a:pt x="128" y="65"/>
                                  </a:lnTo>
                                  <a:lnTo>
                                    <a:pt x="142" y="87"/>
                                  </a:lnTo>
                                  <a:lnTo>
                                    <a:pt x="152" y="114"/>
                                  </a:lnTo>
                                  <a:lnTo>
                                    <a:pt x="162" y="146"/>
                                  </a:lnTo>
                                  <a:lnTo>
                                    <a:pt x="171" y="182"/>
                                  </a:lnTo>
                                  <a:lnTo>
                                    <a:pt x="174" y="222"/>
                                  </a:lnTo>
                                  <a:lnTo>
                                    <a:pt x="177" y="276"/>
                                  </a:lnTo>
                                  <a:lnTo>
                                    <a:pt x="180" y="314"/>
                                  </a:lnTo>
                                  <a:lnTo>
                                    <a:pt x="188" y="347"/>
                                  </a:lnTo>
                                  <a:lnTo>
                                    <a:pt x="201" y="372"/>
                                  </a:lnTo>
                                  <a:lnTo>
                                    <a:pt x="216" y="391"/>
                                  </a:lnTo>
                                  <a:lnTo>
                                    <a:pt x="214" y="390"/>
                                  </a:lnTo>
                                </a:path>
                              </a:pathLst>
                            </a:custGeom>
                            <a:noFill/>
                            <a:ln w="4763">
                              <a:solidFill>
                                <a:srgbClr val="FFC0C0"/>
                              </a:solidFill>
                              <a:prstDash val="solid"/>
                              <a:round/>
                              <a:headEnd/>
                              <a:tailEnd/>
                            </a:ln>
                          </p:spPr>
                          <p:txBody>
                            <a:bodyPr/>
                            <a:lstStyle/>
                            <a:p>
                              <a:endParaRPr lang="cs-CZ"/>
                            </a:p>
                          </p:txBody>
                        </p:sp>
                        <p:sp>
                          <p:nvSpPr>
                            <p:cNvPr id="6296" name="Freeform 78"/>
                            <p:cNvSpPr>
                              <a:spLocks/>
                            </p:cNvSpPr>
                            <p:nvPr/>
                          </p:nvSpPr>
                          <p:spPr bwMode="auto">
                            <a:xfrm>
                              <a:off x="2225" y="1728"/>
                              <a:ext cx="74" cy="131"/>
                            </a:xfrm>
                            <a:custGeom>
                              <a:avLst/>
                              <a:gdLst>
                                <a:gd name="T0" fmla="*/ 0 w 371"/>
                                <a:gd name="T1" fmla="*/ 0 h 657"/>
                                <a:gd name="T2" fmla="*/ 1 w 371"/>
                                <a:gd name="T3" fmla="*/ 1 h 657"/>
                                <a:gd name="T4" fmla="*/ 2 w 371"/>
                                <a:gd name="T5" fmla="*/ 2 h 657"/>
                                <a:gd name="T6" fmla="*/ 3 w 371"/>
                                <a:gd name="T7" fmla="*/ 3 h 657"/>
                                <a:gd name="T8" fmla="*/ 4 w 371"/>
                                <a:gd name="T9" fmla="*/ 5 h 657"/>
                                <a:gd name="T10" fmla="*/ 5 w 371"/>
                                <a:gd name="T11" fmla="*/ 6 h 657"/>
                                <a:gd name="T12" fmla="*/ 6 w 371"/>
                                <a:gd name="T13" fmla="*/ 8 h 657"/>
                                <a:gd name="T14" fmla="*/ 7 w 371"/>
                                <a:gd name="T15" fmla="*/ 9 h 657"/>
                                <a:gd name="T16" fmla="*/ 8 w 371"/>
                                <a:gd name="T17" fmla="*/ 11 h 657"/>
                                <a:gd name="T18" fmla="*/ 8 w 371"/>
                                <a:gd name="T19" fmla="*/ 12 h 657"/>
                                <a:gd name="T20" fmla="*/ 9 w 371"/>
                                <a:gd name="T21" fmla="*/ 14 h 657"/>
                                <a:gd name="T22" fmla="*/ 10 w 371"/>
                                <a:gd name="T23" fmla="*/ 16 h 657"/>
                                <a:gd name="T24" fmla="*/ 10 w 371"/>
                                <a:gd name="T25" fmla="*/ 18 h 657"/>
                                <a:gd name="T26" fmla="*/ 11 w 371"/>
                                <a:gd name="T27" fmla="*/ 20 h 657"/>
                                <a:gd name="T28" fmla="*/ 12 w 371"/>
                                <a:gd name="T29" fmla="*/ 21 h 657"/>
                                <a:gd name="T30" fmla="*/ 12 w 371"/>
                                <a:gd name="T31" fmla="*/ 23 h 657"/>
                                <a:gd name="T32" fmla="*/ 13 w 371"/>
                                <a:gd name="T33" fmla="*/ 25 h 657"/>
                                <a:gd name="T34" fmla="*/ 15 w 371"/>
                                <a:gd name="T35" fmla="*/ 26 h 6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1"/>
                                <a:gd name="T55" fmla="*/ 0 h 657"/>
                                <a:gd name="T56" fmla="*/ 371 w 371"/>
                                <a:gd name="T57" fmla="*/ 657 h 6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1" h="657">
                                  <a:moveTo>
                                    <a:pt x="0" y="0"/>
                                  </a:moveTo>
                                  <a:lnTo>
                                    <a:pt x="26" y="25"/>
                                  </a:lnTo>
                                  <a:lnTo>
                                    <a:pt x="60" y="56"/>
                                  </a:lnTo>
                                  <a:lnTo>
                                    <a:pt x="84" y="86"/>
                                  </a:lnTo>
                                  <a:lnTo>
                                    <a:pt x="108" y="120"/>
                                  </a:lnTo>
                                  <a:lnTo>
                                    <a:pt x="132" y="159"/>
                                  </a:lnTo>
                                  <a:lnTo>
                                    <a:pt x="154" y="196"/>
                                  </a:lnTo>
                                  <a:lnTo>
                                    <a:pt x="176" y="236"/>
                                  </a:lnTo>
                                  <a:lnTo>
                                    <a:pt x="195" y="272"/>
                                  </a:lnTo>
                                  <a:lnTo>
                                    <a:pt x="213" y="313"/>
                                  </a:lnTo>
                                  <a:lnTo>
                                    <a:pt x="230" y="357"/>
                                  </a:lnTo>
                                  <a:lnTo>
                                    <a:pt x="247" y="409"/>
                                  </a:lnTo>
                                  <a:lnTo>
                                    <a:pt x="261" y="452"/>
                                  </a:lnTo>
                                  <a:lnTo>
                                    <a:pt x="277" y="496"/>
                                  </a:lnTo>
                                  <a:lnTo>
                                    <a:pt x="292" y="533"/>
                                  </a:lnTo>
                                  <a:lnTo>
                                    <a:pt x="312" y="577"/>
                                  </a:lnTo>
                                  <a:lnTo>
                                    <a:pt x="338" y="616"/>
                                  </a:lnTo>
                                  <a:lnTo>
                                    <a:pt x="371" y="657"/>
                                  </a:lnTo>
                                </a:path>
                              </a:pathLst>
                            </a:custGeom>
                            <a:noFill/>
                            <a:ln w="4763">
                              <a:solidFill>
                                <a:srgbClr val="FFC0C0"/>
                              </a:solidFill>
                              <a:prstDash val="solid"/>
                              <a:round/>
                              <a:headEnd/>
                              <a:tailEnd/>
                            </a:ln>
                          </p:spPr>
                          <p:txBody>
                            <a:bodyPr/>
                            <a:lstStyle/>
                            <a:p>
                              <a:endParaRPr lang="cs-CZ"/>
                            </a:p>
                          </p:txBody>
                        </p:sp>
                      </p:grpSp>
                    </p:grpSp>
                    <p:grpSp>
                      <p:nvGrpSpPr>
                        <p:cNvPr id="6177" name="Group 79"/>
                        <p:cNvGrpSpPr>
                          <a:grpSpLocks/>
                        </p:cNvGrpSpPr>
                        <p:nvPr/>
                      </p:nvGrpSpPr>
                      <p:grpSpPr bwMode="auto">
                        <a:xfrm>
                          <a:off x="2045" y="1723"/>
                          <a:ext cx="244" cy="215"/>
                          <a:chOff x="2045" y="1723"/>
                          <a:chExt cx="244" cy="215"/>
                        </a:xfrm>
                      </p:grpSpPr>
                      <p:grpSp>
                        <p:nvGrpSpPr>
                          <p:cNvPr id="6178" name="Group 80"/>
                          <p:cNvGrpSpPr>
                            <a:grpSpLocks/>
                          </p:cNvGrpSpPr>
                          <p:nvPr/>
                        </p:nvGrpSpPr>
                        <p:grpSpPr bwMode="auto">
                          <a:xfrm>
                            <a:off x="2045" y="1723"/>
                            <a:ext cx="244" cy="215"/>
                            <a:chOff x="2045" y="1723"/>
                            <a:chExt cx="244" cy="215"/>
                          </a:xfrm>
                        </p:grpSpPr>
                        <p:grpSp>
                          <p:nvGrpSpPr>
                            <p:cNvPr id="6180" name="Group 81"/>
                            <p:cNvGrpSpPr>
                              <a:grpSpLocks/>
                            </p:cNvGrpSpPr>
                            <p:nvPr/>
                          </p:nvGrpSpPr>
                          <p:grpSpPr bwMode="auto">
                            <a:xfrm>
                              <a:off x="2045" y="1723"/>
                              <a:ext cx="244" cy="215"/>
                              <a:chOff x="2045" y="1723"/>
                              <a:chExt cx="244" cy="215"/>
                            </a:xfrm>
                          </p:grpSpPr>
                          <p:grpSp>
                            <p:nvGrpSpPr>
                              <p:cNvPr id="6190" name="Group 82"/>
                              <p:cNvGrpSpPr>
                                <a:grpSpLocks/>
                              </p:cNvGrpSpPr>
                              <p:nvPr/>
                            </p:nvGrpSpPr>
                            <p:grpSpPr bwMode="auto">
                              <a:xfrm>
                                <a:off x="2045" y="1723"/>
                                <a:ext cx="244" cy="215"/>
                                <a:chOff x="2045" y="1723"/>
                                <a:chExt cx="244" cy="215"/>
                              </a:xfrm>
                            </p:grpSpPr>
                            <p:grpSp>
                              <p:nvGrpSpPr>
                                <p:cNvPr id="6191" name="Group 83"/>
                                <p:cNvGrpSpPr>
                                  <a:grpSpLocks/>
                                </p:cNvGrpSpPr>
                                <p:nvPr/>
                              </p:nvGrpSpPr>
                              <p:grpSpPr bwMode="auto">
                                <a:xfrm>
                                  <a:off x="2045" y="1723"/>
                                  <a:ext cx="244" cy="215"/>
                                  <a:chOff x="2045" y="1723"/>
                                  <a:chExt cx="244" cy="215"/>
                                </a:xfrm>
                              </p:grpSpPr>
                              <p:sp>
                                <p:nvSpPr>
                                  <p:cNvPr id="6288" name="Freeform 84"/>
                                  <p:cNvSpPr>
                                    <a:spLocks/>
                                  </p:cNvSpPr>
                                  <p:nvPr/>
                                </p:nvSpPr>
                                <p:spPr bwMode="auto">
                                  <a:xfrm>
                                    <a:off x="2045" y="1723"/>
                                    <a:ext cx="244" cy="215"/>
                                  </a:xfrm>
                                  <a:custGeom>
                                    <a:avLst/>
                                    <a:gdLst>
                                      <a:gd name="T0" fmla="*/ 5 w 1224"/>
                                      <a:gd name="T1" fmla="*/ 2 h 1076"/>
                                      <a:gd name="T2" fmla="*/ 8 w 1224"/>
                                      <a:gd name="T3" fmla="*/ 1 h 1076"/>
                                      <a:gd name="T4" fmla="*/ 11 w 1224"/>
                                      <a:gd name="T5" fmla="*/ 0 h 1076"/>
                                      <a:gd name="T6" fmla="*/ 15 w 1224"/>
                                      <a:gd name="T7" fmla="*/ 0 h 1076"/>
                                      <a:gd name="T8" fmla="*/ 18 w 1224"/>
                                      <a:gd name="T9" fmla="*/ 2 h 1076"/>
                                      <a:gd name="T10" fmla="*/ 20 w 1224"/>
                                      <a:gd name="T11" fmla="*/ 5 h 1076"/>
                                      <a:gd name="T12" fmla="*/ 23 w 1224"/>
                                      <a:gd name="T13" fmla="*/ 8 h 1076"/>
                                      <a:gd name="T14" fmla="*/ 25 w 1224"/>
                                      <a:gd name="T15" fmla="*/ 10 h 1076"/>
                                      <a:gd name="T16" fmla="*/ 26 w 1224"/>
                                      <a:gd name="T17" fmla="*/ 13 h 1076"/>
                                      <a:gd name="T18" fmla="*/ 25 w 1224"/>
                                      <a:gd name="T19" fmla="*/ 15 h 1076"/>
                                      <a:gd name="T20" fmla="*/ 24 w 1224"/>
                                      <a:gd name="T21" fmla="*/ 17 h 1076"/>
                                      <a:gd name="T22" fmla="*/ 22 w 1224"/>
                                      <a:gd name="T23" fmla="*/ 20 h 1076"/>
                                      <a:gd name="T24" fmla="*/ 21 w 1224"/>
                                      <a:gd name="T25" fmla="*/ 22 h 1076"/>
                                      <a:gd name="T26" fmla="*/ 21 w 1224"/>
                                      <a:gd name="T27" fmla="*/ 22 h 1076"/>
                                      <a:gd name="T28" fmla="*/ 22 w 1224"/>
                                      <a:gd name="T29" fmla="*/ 22 h 1076"/>
                                      <a:gd name="T30" fmla="*/ 23 w 1224"/>
                                      <a:gd name="T31" fmla="*/ 21 h 1076"/>
                                      <a:gd name="T32" fmla="*/ 24 w 1224"/>
                                      <a:gd name="T33" fmla="*/ 19 h 1076"/>
                                      <a:gd name="T34" fmla="*/ 26 w 1224"/>
                                      <a:gd name="T35" fmla="*/ 17 h 1076"/>
                                      <a:gd name="T36" fmla="*/ 27 w 1224"/>
                                      <a:gd name="T37" fmla="*/ 16 h 1076"/>
                                      <a:gd name="T38" fmla="*/ 28 w 1224"/>
                                      <a:gd name="T39" fmla="*/ 16 h 1076"/>
                                      <a:gd name="T40" fmla="*/ 29 w 1224"/>
                                      <a:gd name="T41" fmla="*/ 17 h 1076"/>
                                      <a:gd name="T42" fmla="*/ 31 w 1224"/>
                                      <a:gd name="T43" fmla="*/ 21 h 1076"/>
                                      <a:gd name="T44" fmla="*/ 33 w 1224"/>
                                      <a:gd name="T45" fmla="*/ 25 h 1076"/>
                                      <a:gd name="T46" fmla="*/ 36 w 1224"/>
                                      <a:gd name="T47" fmla="*/ 29 h 1076"/>
                                      <a:gd name="T48" fmla="*/ 39 w 1224"/>
                                      <a:gd name="T49" fmla="*/ 34 h 1076"/>
                                      <a:gd name="T50" fmla="*/ 42 w 1224"/>
                                      <a:gd name="T51" fmla="*/ 36 h 1076"/>
                                      <a:gd name="T52" fmla="*/ 46 w 1224"/>
                                      <a:gd name="T53" fmla="*/ 39 h 1076"/>
                                      <a:gd name="T54" fmla="*/ 48 w 1224"/>
                                      <a:gd name="T55" fmla="*/ 41 h 1076"/>
                                      <a:gd name="T56" fmla="*/ 49 w 1224"/>
                                      <a:gd name="T57" fmla="*/ 42 h 1076"/>
                                      <a:gd name="T58" fmla="*/ 48 w 1224"/>
                                      <a:gd name="T59" fmla="*/ 43 h 1076"/>
                                      <a:gd name="T60" fmla="*/ 46 w 1224"/>
                                      <a:gd name="T61" fmla="*/ 43 h 1076"/>
                                      <a:gd name="T62" fmla="*/ 42 w 1224"/>
                                      <a:gd name="T63" fmla="*/ 43 h 1076"/>
                                      <a:gd name="T64" fmla="*/ 38 w 1224"/>
                                      <a:gd name="T65" fmla="*/ 42 h 1076"/>
                                      <a:gd name="T66" fmla="*/ 33 w 1224"/>
                                      <a:gd name="T67" fmla="*/ 41 h 1076"/>
                                      <a:gd name="T68" fmla="*/ 29 w 1224"/>
                                      <a:gd name="T69" fmla="*/ 39 h 1076"/>
                                      <a:gd name="T70" fmla="*/ 24 w 1224"/>
                                      <a:gd name="T71" fmla="*/ 37 h 1076"/>
                                      <a:gd name="T72" fmla="*/ 20 w 1224"/>
                                      <a:gd name="T73" fmla="*/ 34 h 1076"/>
                                      <a:gd name="T74" fmla="*/ 16 w 1224"/>
                                      <a:gd name="T75" fmla="*/ 32 h 1076"/>
                                      <a:gd name="T76" fmla="*/ 14 w 1224"/>
                                      <a:gd name="T77" fmla="*/ 29 h 1076"/>
                                      <a:gd name="T78" fmla="*/ 12 w 1224"/>
                                      <a:gd name="T79" fmla="*/ 27 h 1076"/>
                                      <a:gd name="T80" fmla="*/ 13 w 1224"/>
                                      <a:gd name="T81" fmla="*/ 26 h 1076"/>
                                      <a:gd name="T82" fmla="*/ 14 w 1224"/>
                                      <a:gd name="T83" fmla="*/ 25 h 1076"/>
                                      <a:gd name="T84" fmla="*/ 17 w 1224"/>
                                      <a:gd name="T85" fmla="*/ 25 h 1076"/>
                                      <a:gd name="T86" fmla="*/ 19 w 1224"/>
                                      <a:gd name="T87" fmla="*/ 25 h 1076"/>
                                      <a:gd name="T88" fmla="*/ 19 w 1224"/>
                                      <a:gd name="T89" fmla="*/ 25 h 1076"/>
                                      <a:gd name="T90" fmla="*/ 19 w 1224"/>
                                      <a:gd name="T91" fmla="*/ 25 h 1076"/>
                                      <a:gd name="T92" fmla="*/ 18 w 1224"/>
                                      <a:gd name="T93" fmla="*/ 24 h 1076"/>
                                      <a:gd name="T94" fmla="*/ 16 w 1224"/>
                                      <a:gd name="T95" fmla="*/ 23 h 1076"/>
                                      <a:gd name="T96" fmla="*/ 13 w 1224"/>
                                      <a:gd name="T97" fmla="*/ 24 h 1076"/>
                                      <a:gd name="T98" fmla="*/ 10 w 1224"/>
                                      <a:gd name="T99" fmla="*/ 25 h 1076"/>
                                      <a:gd name="T100" fmla="*/ 8 w 1224"/>
                                      <a:gd name="T101" fmla="*/ 25 h 1076"/>
                                      <a:gd name="T102" fmla="*/ 6 w 1224"/>
                                      <a:gd name="T103" fmla="*/ 24 h 1076"/>
                                      <a:gd name="T104" fmla="*/ 4 w 1224"/>
                                      <a:gd name="T105" fmla="*/ 22 h 1076"/>
                                      <a:gd name="T106" fmla="*/ 2 w 1224"/>
                                      <a:gd name="T107" fmla="*/ 19 h 1076"/>
                                      <a:gd name="T108" fmla="*/ 0 w 1224"/>
                                      <a:gd name="T109" fmla="*/ 15 h 1076"/>
                                      <a:gd name="T110" fmla="*/ 0 w 1224"/>
                                      <a:gd name="T111" fmla="*/ 13 h 1076"/>
                                      <a:gd name="T112" fmla="*/ 1 w 1224"/>
                                      <a:gd name="T113" fmla="*/ 8 h 1076"/>
                                      <a:gd name="T114" fmla="*/ 3 w 1224"/>
                                      <a:gd name="T115" fmla="*/ 5 h 1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4"/>
                                      <a:gd name="T175" fmla="*/ 0 h 1076"/>
                                      <a:gd name="T176" fmla="*/ 1224 w 1224"/>
                                      <a:gd name="T177" fmla="*/ 1076 h 10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4" h="1076">
                                        <a:moveTo>
                                          <a:pt x="95" y="86"/>
                                        </a:moveTo>
                                        <a:lnTo>
                                          <a:pt x="127" y="60"/>
                                        </a:lnTo>
                                        <a:lnTo>
                                          <a:pt x="158" y="37"/>
                                        </a:lnTo>
                                        <a:lnTo>
                                          <a:pt x="193" y="18"/>
                                        </a:lnTo>
                                        <a:lnTo>
                                          <a:pt x="234" y="6"/>
                                        </a:lnTo>
                                        <a:lnTo>
                                          <a:pt x="269" y="2"/>
                                        </a:lnTo>
                                        <a:lnTo>
                                          <a:pt x="309" y="0"/>
                                        </a:lnTo>
                                        <a:lnTo>
                                          <a:pt x="367" y="5"/>
                                        </a:lnTo>
                                        <a:lnTo>
                                          <a:pt x="424" y="17"/>
                                        </a:lnTo>
                                        <a:lnTo>
                                          <a:pt x="460" y="42"/>
                                        </a:lnTo>
                                        <a:lnTo>
                                          <a:pt x="488" y="77"/>
                                        </a:lnTo>
                                        <a:lnTo>
                                          <a:pt x="512" y="119"/>
                                        </a:lnTo>
                                        <a:lnTo>
                                          <a:pt x="537" y="159"/>
                                        </a:lnTo>
                                        <a:lnTo>
                                          <a:pt x="567" y="193"/>
                                        </a:lnTo>
                                        <a:lnTo>
                                          <a:pt x="593" y="220"/>
                                        </a:lnTo>
                                        <a:lnTo>
                                          <a:pt x="628" y="260"/>
                                        </a:lnTo>
                                        <a:lnTo>
                                          <a:pt x="642" y="297"/>
                                        </a:lnTo>
                                        <a:lnTo>
                                          <a:pt x="646" y="326"/>
                                        </a:lnTo>
                                        <a:lnTo>
                                          <a:pt x="642" y="342"/>
                                        </a:lnTo>
                                        <a:lnTo>
                                          <a:pt x="633" y="370"/>
                                        </a:lnTo>
                                        <a:lnTo>
                                          <a:pt x="618" y="396"/>
                                        </a:lnTo>
                                        <a:lnTo>
                                          <a:pt x="596" y="424"/>
                                        </a:lnTo>
                                        <a:lnTo>
                                          <a:pt x="570" y="461"/>
                                        </a:lnTo>
                                        <a:lnTo>
                                          <a:pt x="546" y="489"/>
                                        </a:lnTo>
                                        <a:lnTo>
                                          <a:pt x="527" y="520"/>
                                        </a:lnTo>
                                        <a:lnTo>
                                          <a:pt x="519" y="538"/>
                                        </a:lnTo>
                                        <a:lnTo>
                                          <a:pt x="518" y="550"/>
                                        </a:lnTo>
                                        <a:lnTo>
                                          <a:pt x="523" y="559"/>
                                        </a:lnTo>
                                        <a:lnTo>
                                          <a:pt x="533" y="563"/>
                                        </a:lnTo>
                                        <a:lnTo>
                                          <a:pt x="542" y="561"/>
                                        </a:lnTo>
                                        <a:lnTo>
                                          <a:pt x="552" y="552"/>
                                        </a:lnTo>
                                        <a:lnTo>
                                          <a:pt x="565" y="532"/>
                                        </a:lnTo>
                                        <a:lnTo>
                                          <a:pt x="585" y="502"/>
                                        </a:lnTo>
                                        <a:lnTo>
                                          <a:pt x="609" y="470"/>
                                        </a:lnTo>
                                        <a:lnTo>
                                          <a:pt x="631" y="442"/>
                                        </a:lnTo>
                                        <a:lnTo>
                                          <a:pt x="653" y="417"/>
                                        </a:lnTo>
                                        <a:lnTo>
                                          <a:pt x="676" y="395"/>
                                        </a:lnTo>
                                        <a:lnTo>
                                          <a:pt x="687" y="388"/>
                                        </a:lnTo>
                                        <a:lnTo>
                                          <a:pt x="701" y="386"/>
                                        </a:lnTo>
                                        <a:lnTo>
                                          <a:pt x="714" y="390"/>
                                        </a:lnTo>
                                        <a:lnTo>
                                          <a:pt x="722" y="395"/>
                                        </a:lnTo>
                                        <a:lnTo>
                                          <a:pt x="737" y="421"/>
                                        </a:lnTo>
                                        <a:lnTo>
                                          <a:pt x="758" y="467"/>
                                        </a:lnTo>
                                        <a:lnTo>
                                          <a:pt x="781" y="520"/>
                                        </a:lnTo>
                                        <a:lnTo>
                                          <a:pt x="803" y="571"/>
                                        </a:lnTo>
                                        <a:lnTo>
                                          <a:pt x="825" y="614"/>
                                        </a:lnTo>
                                        <a:lnTo>
                                          <a:pt x="863" y="674"/>
                                        </a:lnTo>
                                        <a:lnTo>
                                          <a:pt x="902" y="734"/>
                                        </a:lnTo>
                                        <a:lnTo>
                                          <a:pt x="944" y="793"/>
                                        </a:lnTo>
                                        <a:lnTo>
                                          <a:pt x="983" y="839"/>
                                        </a:lnTo>
                                        <a:lnTo>
                                          <a:pt x="1027" y="874"/>
                                        </a:lnTo>
                                        <a:lnTo>
                                          <a:pt x="1069" y="910"/>
                                        </a:lnTo>
                                        <a:lnTo>
                                          <a:pt x="1108" y="941"/>
                                        </a:lnTo>
                                        <a:lnTo>
                                          <a:pt x="1150" y="972"/>
                                        </a:lnTo>
                                        <a:lnTo>
                                          <a:pt x="1202" y="1009"/>
                                        </a:lnTo>
                                        <a:lnTo>
                                          <a:pt x="1213" y="1021"/>
                                        </a:lnTo>
                                        <a:lnTo>
                                          <a:pt x="1223" y="1035"/>
                                        </a:lnTo>
                                        <a:lnTo>
                                          <a:pt x="1224" y="1045"/>
                                        </a:lnTo>
                                        <a:lnTo>
                                          <a:pt x="1219" y="1059"/>
                                        </a:lnTo>
                                        <a:lnTo>
                                          <a:pt x="1209" y="1067"/>
                                        </a:lnTo>
                                        <a:lnTo>
                                          <a:pt x="1194" y="1072"/>
                                        </a:lnTo>
                                        <a:lnTo>
                                          <a:pt x="1162" y="1075"/>
                                        </a:lnTo>
                                        <a:lnTo>
                                          <a:pt x="1125" y="1076"/>
                                        </a:lnTo>
                                        <a:lnTo>
                                          <a:pt x="1062" y="1071"/>
                                        </a:lnTo>
                                        <a:lnTo>
                                          <a:pt x="1003" y="1063"/>
                                        </a:lnTo>
                                        <a:lnTo>
                                          <a:pt x="951" y="1056"/>
                                        </a:lnTo>
                                        <a:lnTo>
                                          <a:pt x="888" y="1044"/>
                                        </a:lnTo>
                                        <a:lnTo>
                                          <a:pt x="826" y="1026"/>
                                        </a:lnTo>
                                        <a:lnTo>
                                          <a:pt x="778" y="1006"/>
                                        </a:lnTo>
                                        <a:lnTo>
                                          <a:pt x="735" y="981"/>
                                        </a:lnTo>
                                        <a:lnTo>
                                          <a:pt x="670" y="954"/>
                                        </a:lnTo>
                                        <a:lnTo>
                                          <a:pt x="603" y="921"/>
                                        </a:lnTo>
                                        <a:lnTo>
                                          <a:pt x="542" y="890"/>
                                        </a:lnTo>
                                        <a:lnTo>
                                          <a:pt x="496" y="856"/>
                                        </a:lnTo>
                                        <a:lnTo>
                                          <a:pt x="453" y="826"/>
                                        </a:lnTo>
                                        <a:lnTo>
                                          <a:pt x="413" y="796"/>
                                        </a:lnTo>
                                        <a:lnTo>
                                          <a:pt x="373" y="753"/>
                                        </a:lnTo>
                                        <a:lnTo>
                                          <a:pt x="340" y="720"/>
                                        </a:lnTo>
                                        <a:lnTo>
                                          <a:pt x="311" y="689"/>
                                        </a:lnTo>
                                        <a:lnTo>
                                          <a:pt x="306" y="675"/>
                                        </a:lnTo>
                                        <a:lnTo>
                                          <a:pt x="306" y="658"/>
                                        </a:lnTo>
                                        <a:lnTo>
                                          <a:pt x="317" y="641"/>
                                        </a:lnTo>
                                        <a:lnTo>
                                          <a:pt x="335" y="629"/>
                                        </a:lnTo>
                                        <a:lnTo>
                                          <a:pt x="358" y="620"/>
                                        </a:lnTo>
                                        <a:lnTo>
                                          <a:pt x="387" y="616"/>
                                        </a:lnTo>
                                        <a:lnTo>
                                          <a:pt x="421" y="621"/>
                                        </a:lnTo>
                                        <a:lnTo>
                                          <a:pt x="453" y="631"/>
                                        </a:lnTo>
                                        <a:lnTo>
                                          <a:pt x="467" y="635"/>
                                        </a:lnTo>
                                        <a:lnTo>
                                          <a:pt x="478" y="637"/>
                                        </a:lnTo>
                                        <a:lnTo>
                                          <a:pt x="485" y="634"/>
                                        </a:lnTo>
                                        <a:lnTo>
                                          <a:pt x="490" y="626"/>
                                        </a:lnTo>
                                        <a:lnTo>
                                          <a:pt x="488" y="616"/>
                                        </a:lnTo>
                                        <a:lnTo>
                                          <a:pt x="481" y="606"/>
                                        </a:lnTo>
                                        <a:lnTo>
                                          <a:pt x="454" y="593"/>
                                        </a:lnTo>
                                        <a:lnTo>
                                          <a:pt x="425" y="586"/>
                                        </a:lnTo>
                                        <a:lnTo>
                                          <a:pt x="395" y="583"/>
                                        </a:lnTo>
                                        <a:lnTo>
                                          <a:pt x="365" y="589"/>
                                        </a:lnTo>
                                        <a:lnTo>
                                          <a:pt x="327" y="599"/>
                                        </a:lnTo>
                                        <a:lnTo>
                                          <a:pt x="283" y="613"/>
                                        </a:lnTo>
                                        <a:lnTo>
                                          <a:pt x="249" y="623"/>
                                        </a:lnTo>
                                        <a:lnTo>
                                          <a:pt x="222" y="628"/>
                                        </a:lnTo>
                                        <a:lnTo>
                                          <a:pt x="196" y="624"/>
                                        </a:lnTo>
                                        <a:lnTo>
                                          <a:pt x="170" y="616"/>
                                        </a:lnTo>
                                        <a:lnTo>
                                          <a:pt x="142" y="602"/>
                                        </a:lnTo>
                                        <a:lnTo>
                                          <a:pt x="122" y="584"/>
                                        </a:lnTo>
                                        <a:lnTo>
                                          <a:pt x="100" y="561"/>
                                        </a:lnTo>
                                        <a:lnTo>
                                          <a:pt x="72" y="525"/>
                                        </a:lnTo>
                                        <a:lnTo>
                                          <a:pt x="41" y="477"/>
                                        </a:lnTo>
                                        <a:lnTo>
                                          <a:pt x="18" y="431"/>
                                        </a:lnTo>
                                        <a:lnTo>
                                          <a:pt x="3" y="387"/>
                                        </a:lnTo>
                                        <a:lnTo>
                                          <a:pt x="0" y="356"/>
                                        </a:lnTo>
                                        <a:lnTo>
                                          <a:pt x="4" y="327"/>
                                        </a:lnTo>
                                        <a:lnTo>
                                          <a:pt x="13" y="269"/>
                                        </a:lnTo>
                                        <a:lnTo>
                                          <a:pt x="23" y="205"/>
                                        </a:lnTo>
                                        <a:lnTo>
                                          <a:pt x="44" y="153"/>
                                        </a:lnTo>
                                        <a:lnTo>
                                          <a:pt x="69" y="116"/>
                                        </a:lnTo>
                                        <a:lnTo>
                                          <a:pt x="95" y="86"/>
                                        </a:lnTo>
                                        <a:close/>
                                      </a:path>
                                    </a:pathLst>
                                  </a:custGeom>
                                  <a:solidFill>
                                    <a:srgbClr val="FF8080"/>
                                  </a:solidFill>
                                  <a:ln w="9525">
                                    <a:noFill/>
                                    <a:round/>
                                    <a:headEnd/>
                                    <a:tailEnd/>
                                  </a:ln>
                                </p:spPr>
                                <p:txBody>
                                  <a:bodyPr/>
                                  <a:lstStyle/>
                                  <a:p>
                                    <a:endParaRPr lang="cs-CZ"/>
                                  </a:p>
                                </p:txBody>
                              </p:sp>
                              <p:grpSp>
                                <p:nvGrpSpPr>
                                  <p:cNvPr id="6192" name="Group 85"/>
                                  <p:cNvGrpSpPr>
                                    <a:grpSpLocks/>
                                  </p:cNvGrpSpPr>
                                  <p:nvPr/>
                                </p:nvGrpSpPr>
                                <p:grpSpPr bwMode="auto">
                                  <a:xfrm>
                                    <a:off x="2045" y="1723"/>
                                    <a:ext cx="244" cy="215"/>
                                    <a:chOff x="2045" y="1723"/>
                                    <a:chExt cx="244" cy="215"/>
                                  </a:xfrm>
                                </p:grpSpPr>
                                <p:sp>
                                  <p:nvSpPr>
                                    <p:cNvPr id="6290" name="Freeform 86"/>
                                    <p:cNvSpPr>
                                      <a:spLocks/>
                                    </p:cNvSpPr>
                                    <p:nvPr/>
                                  </p:nvSpPr>
                                  <p:spPr bwMode="auto">
                                    <a:xfrm>
                                      <a:off x="2105" y="1800"/>
                                      <a:ext cx="184" cy="138"/>
                                    </a:xfrm>
                                    <a:custGeom>
                                      <a:avLst/>
                                      <a:gdLst>
                                        <a:gd name="T0" fmla="*/ 13 w 919"/>
                                        <a:gd name="T1" fmla="*/ 2 h 689"/>
                                        <a:gd name="T2" fmla="*/ 15 w 919"/>
                                        <a:gd name="T3" fmla="*/ 0 h 689"/>
                                        <a:gd name="T4" fmla="*/ 16 w 919"/>
                                        <a:gd name="T5" fmla="*/ 0 h 689"/>
                                        <a:gd name="T6" fmla="*/ 17 w 919"/>
                                        <a:gd name="T7" fmla="*/ 0 h 689"/>
                                        <a:gd name="T8" fmla="*/ 18 w 919"/>
                                        <a:gd name="T9" fmla="*/ 3 h 689"/>
                                        <a:gd name="T10" fmla="*/ 20 w 919"/>
                                        <a:gd name="T11" fmla="*/ 7 h 689"/>
                                        <a:gd name="T12" fmla="*/ 22 w 919"/>
                                        <a:gd name="T13" fmla="*/ 11 h 689"/>
                                        <a:gd name="T14" fmla="*/ 26 w 919"/>
                                        <a:gd name="T15" fmla="*/ 16 h 689"/>
                                        <a:gd name="T16" fmla="*/ 29 w 919"/>
                                        <a:gd name="T17" fmla="*/ 20 h 689"/>
                                        <a:gd name="T18" fmla="*/ 32 w 919"/>
                                        <a:gd name="T19" fmla="*/ 22 h 689"/>
                                        <a:gd name="T20" fmla="*/ 36 w 919"/>
                                        <a:gd name="T21" fmla="*/ 25 h 689"/>
                                        <a:gd name="T22" fmla="*/ 37 w 919"/>
                                        <a:gd name="T23" fmla="*/ 26 h 689"/>
                                        <a:gd name="T24" fmla="*/ 37 w 919"/>
                                        <a:gd name="T25" fmla="*/ 27 h 689"/>
                                        <a:gd name="T26" fmla="*/ 36 w 919"/>
                                        <a:gd name="T27" fmla="*/ 27 h 689"/>
                                        <a:gd name="T28" fmla="*/ 33 w 919"/>
                                        <a:gd name="T29" fmla="*/ 28 h 689"/>
                                        <a:gd name="T30" fmla="*/ 28 w 919"/>
                                        <a:gd name="T31" fmla="*/ 27 h 689"/>
                                        <a:gd name="T32" fmla="*/ 23 w 919"/>
                                        <a:gd name="T33" fmla="*/ 26 h 689"/>
                                        <a:gd name="T34" fmla="*/ 19 w 919"/>
                                        <a:gd name="T35" fmla="*/ 25 h 689"/>
                                        <a:gd name="T36" fmla="*/ 15 w 919"/>
                                        <a:gd name="T37" fmla="*/ 23 h 689"/>
                                        <a:gd name="T38" fmla="*/ 9 w 919"/>
                                        <a:gd name="T39" fmla="*/ 20 h 689"/>
                                        <a:gd name="T40" fmla="*/ 6 w 919"/>
                                        <a:gd name="T41" fmla="*/ 18 h 689"/>
                                        <a:gd name="T42" fmla="*/ 3 w 919"/>
                                        <a:gd name="T43" fmla="*/ 15 h 689"/>
                                        <a:gd name="T44" fmla="*/ 0 w 919"/>
                                        <a:gd name="T45" fmla="*/ 12 h 689"/>
                                        <a:gd name="T46" fmla="*/ 0 w 919"/>
                                        <a:gd name="T47" fmla="*/ 11 h 689"/>
                                        <a:gd name="T48" fmla="*/ 1 w 919"/>
                                        <a:gd name="T49" fmla="*/ 10 h 689"/>
                                        <a:gd name="T50" fmla="*/ 3 w 919"/>
                                        <a:gd name="T51" fmla="*/ 9 h 689"/>
                                        <a:gd name="T52" fmla="*/ 5 w 919"/>
                                        <a:gd name="T53" fmla="*/ 9 h 689"/>
                                        <a:gd name="T54" fmla="*/ 7 w 919"/>
                                        <a:gd name="T55" fmla="*/ 10 h 689"/>
                                        <a:gd name="T56" fmla="*/ 5 w 919"/>
                                        <a:gd name="T57" fmla="*/ 10 h 689"/>
                                        <a:gd name="T58" fmla="*/ 4 w 919"/>
                                        <a:gd name="T59" fmla="*/ 10 h 689"/>
                                        <a:gd name="T60" fmla="*/ 2 w 919"/>
                                        <a:gd name="T61" fmla="*/ 11 h 689"/>
                                        <a:gd name="T62" fmla="*/ 2 w 919"/>
                                        <a:gd name="T63" fmla="*/ 12 h 689"/>
                                        <a:gd name="T64" fmla="*/ 2 w 919"/>
                                        <a:gd name="T65" fmla="*/ 12 h 689"/>
                                        <a:gd name="T66" fmla="*/ 3 w 919"/>
                                        <a:gd name="T67" fmla="*/ 14 h 689"/>
                                        <a:gd name="T68" fmla="*/ 5 w 919"/>
                                        <a:gd name="T69" fmla="*/ 16 h 689"/>
                                        <a:gd name="T70" fmla="*/ 8 w 919"/>
                                        <a:gd name="T71" fmla="*/ 18 h 689"/>
                                        <a:gd name="T72" fmla="*/ 10 w 919"/>
                                        <a:gd name="T73" fmla="*/ 19 h 689"/>
                                        <a:gd name="T74" fmla="*/ 12 w 919"/>
                                        <a:gd name="T75" fmla="*/ 20 h 689"/>
                                        <a:gd name="T76" fmla="*/ 13 w 919"/>
                                        <a:gd name="T77" fmla="*/ 21 h 689"/>
                                        <a:gd name="T78" fmla="*/ 15 w 919"/>
                                        <a:gd name="T79" fmla="*/ 22 h 689"/>
                                        <a:gd name="T80" fmla="*/ 18 w 919"/>
                                        <a:gd name="T81" fmla="*/ 23 h 689"/>
                                        <a:gd name="T82" fmla="*/ 21 w 919"/>
                                        <a:gd name="T83" fmla="*/ 24 h 689"/>
                                        <a:gd name="T84" fmla="*/ 23 w 919"/>
                                        <a:gd name="T85" fmla="*/ 25 h 689"/>
                                        <a:gd name="T86" fmla="*/ 25 w 919"/>
                                        <a:gd name="T87" fmla="*/ 26 h 689"/>
                                        <a:gd name="T88" fmla="*/ 28 w 919"/>
                                        <a:gd name="T89" fmla="*/ 26 h 689"/>
                                        <a:gd name="T90" fmla="*/ 31 w 919"/>
                                        <a:gd name="T91" fmla="*/ 26 h 689"/>
                                        <a:gd name="T92" fmla="*/ 32 w 919"/>
                                        <a:gd name="T93" fmla="*/ 26 h 689"/>
                                        <a:gd name="T94" fmla="*/ 32 w 919"/>
                                        <a:gd name="T95" fmla="*/ 25 h 689"/>
                                        <a:gd name="T96" fmla="*/ 32 w 919"/>
                                        <a:gd name="T97" fmla="*/ 24 h 689"/>
                                        <a:gd name="T98" fmla="*/ 30 w 919"/>
                                        <a:gd name="T99" fmla="*/ 22 h 689"/>
                                        <a:gd name="T100" fmla="*/ 28 w 919"/>
                                        <a:gd name="T101" fmla="*/ 20 h 689"/>
                                        <a:gd name="T102" fmla="*/ 25 w 919"/>
                                        <a:gd name="T103" fmla="*/ 18 h 689"/>
                                        <a:gd name="T104" fmla="*/ 24 w 919"/>
                                        <a:gd name="T105" fmla="*/ 17 h 689"/>
                                        <a:gd name="T106" fmla="*/ 22 w 919"/>
                                        <a:gd name="T107" fmla="*/ 14 h 689"/>
                                        <a:gd name="T108" fmla="*/ 21 w 919"/>
                                        <a:gd name="T109" fmla="*/ 12 h 689"/>
                                        <a:gd name="T110" fmla="*/ 20 w 919"/>
                                        <a:gd name="T111" fmla="*/ 10 h 689"/>
                                        <a:gd name="T112" fmla="*/ 19 w 919"/>
                                        <a:gd name="T113" fmla="*/ 7 h 689"/>
                                        <a:gd name="T114" fmla="*/ 17 w 919"/>
                                        <a:gd name="T115" fmla="*/ 5 h 689"/>
                                        <a:gd name="T116" fmla="*/ 17 w 919"/>
                                        <a:gd name="T117" fmla="*/ 3 h 689"/>
                                        <a:gd name="T118" fmla="*/ 16 w 919"/>
                                        <a:gd name="T119" fmla="*/ 2 h 689"/>
                                        <a:gd name="T120" fmla="*/ 15 w 919"/>
                                        <a:gd name="T121" fmla="*/ 2 h 689"/>
                                        <a:gd name="T122" fmla="*/ 14 w 919"/>
                                        <a:gd name="T123" fmla="*/ 3 h 689"/>
                                        <a:gd name="T124" fmla="*/ 12 w 919"/>
                                        <a:gd name="T125" fmla="*/ 3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9"/>
                                        <a:gd name="T190" fmla="*/ 0 h 689"/>
                                        <a:gd name="T191" fmla="*/ 919 w 919"/>
                                        <a:gd name="T192" fmla="*/ 689 h 6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9" h="689">
                                          <a:moveTo>
                                            <a:pt x="304" y="84"/>
                                          </a:moveTo>
                                          <a:lnTo>
                                            <a:pt x="326" y="56"/>
                                          </a:lnTo>
                                          <a:lnTo>
                                            <a:pt x="348" y="31"/>
                                          </a:lnTo>
                                          <a:lnTo>
                                            <a:pt x="371" y="9"/>
                                          </a:lnTo>
                                          <a:lnTo>
                                            <a:pt x="382" y="2"/>
                                          </a:lnTo>
                                          <a:lnTo>
                                            <a:pt x="396" y="0"/>
                                          </a:lnTo>
                                          <a:lnTo>
                                            <a:pt x="409" y="4"/>
                                          </a:lnTo>
                                          <a:lnTo>
                                            <a:pt x="417" y="9"/>
                                          </a:lnTo>
                                          <a:lnTo>
                                            <a:pt x="432" y="35"/>
                                          </a:lnTo>
                                          <a:lnTo>
                                            <a:pt x="453" y="81"/>
                                          </a:lnTo>
                                          <a:lnTo>
                                            <a:pt x="476" y="134"/>
                                          </a:lnTo>
                                          <a:lnTo>
                                            <a:pt x="498" y="184"/>
                                          </a:lnTo>
                                          <a:lnTo>
                                            <a:pt x="519" y="227"/>
                                          </a:lnTo>
                                          <a:lnTo>
                                            <a:pt x="558" y="287"/>
                                          </a:lnTo>
                                          <a:lnTo>
                                            <a:pt x="597" y="347"/>
                                          </a:lnTo>
                                          <a:lnTo>
                                            <a:pt x="640" y="406"/>
                                          </a:lnTo>
                                          <a:lnTo>
                                            <a:pt x="679" y="453"/>
                                          </a:lnTo>
                                          <a:lnTo>
                                            <a:pt x="722" y="488"/>
                                          </a:lnTo>
                                          <a:lnTo>
                                            <a:pt x="764" y="523"/>
                                          </a:lnTo>
                                          <a:lnTo>
                                            <a:pt x="803" y="554"/>
                                          </a:lnTo>
                                          <a:lnTo>
                                            <a:pt x="845" y="585"/>
                                          </a:lnTo>
                                          <a:lnTo>
                                            <a:pt x="897" y="622"/>
                                          </a:lnTo>
                                          <a:lnTo>
                                            <a:pt x="908" y="634"/>
                                          </a:lnTo>
                                          <a:lnTo>
                                            <a:pt x="918" y="648"/>
                                          </a:lnTo>
                                          <a:lnTo>
                                            <a:pt x="919" y="658"/>
                                          </a:lnTo>
                                          <a:lnTo>
                                            <a:pt x="914" y="672"/>
                                          </a:lnTo>
                                          <a:lnTo>
                                            <a:pt x="904" y="680"/>
                                          </a:lnTo>
                                          <a:lnTo>
                                            <a:pt x="889" y="685"/>
                                          </a:lnTo>
                                          <a:lnTo>
                                            <a:pt x="857" y="688"/>
                                          </a:lnTo>
                                          <a:lnTo>
                                            <a:pt x="820" y="689"/>
                                          </a:lnTo>
                                          <a:lnTo>
                                            <a:pt x="757" y="684"/>
                                          </a:lnTo>
                                          <a:lnTo>
                                            <a:pt x="698" y="676"/>
                                          </a:lnTo>
                                          <a:lnTo>
                                            <a:pt x="647" y="669"/>
                                          </a:lnTo>
                                          <a:lnTo>
                                            <a:pt x="583" y="657"/>
                                          </a:lnTo>
                                          <a:lnTo>
                                            <a:pt x="521" y="639"/>
                                          </a:lnTo>
                                          <a:lnTo>
                                            <a:pt x="473" y="619"/>
                                          </a:lnTo>
                                          <a:lnTo>
                                            <a:pt x="429" y="594"/>
                                          </a:lnTo>
                                          <a:lnTo>
                                            <a:pt x="365" y="567"/>
                                          </a:lnTo>
                                          <a:lnTo>
                                            <a:pt x="298" y="534"/>
                                          </a:lnTo>
                                          <a:lnTo>
                                            <a:pt x="237" y="504"/>
                                          </a:lnTo>
                                          <a:lnTo>
                                            <a:pt x="192" y="470"/>
                                          </a:lnTo>
                                          <a:lnTo>
                                            <a:pt x="149" y="440"/>
                                          </a:lnTo>
                                          <a:lnTo>
                                            <a:pt x="109" y="409"/>
                                          </a:lnTo>
                                          <a:lnTo>
                                            <a:pt x="69" y="366"/>
                                          </a:lnTo>
                                          <a:lnTo>
                                            <a:pt x="36" y="333"/>
                                          </a:lnTo>
                                          <a:lnTo>
                                            <a:pt x="7" y="302"/>
                                          </a:lnTo>
                                          <a:lnTo>
                                            <a:pt x="0" y="288"/>
                                          </a:lnTo>
                                          <a:lnTo>
                                            <a:pt x="3" y="271"/>
                                          </a:lnTo>
                                          <a:lnTo>
                                            <a:pt x="13" y="254"/>
                                          </a:lnTo>
                                          <a:lnTo>
                                            <a:pt x="31" y="242"/>
                                          </a:lnTo>
                                          <a:lnTo>
                                            <a:pt x="54" y="233"/>
                                          </a:lnTo>
                                          <a:lnTo>
                                            <a:pt x="83" y="229"/>
                                          </a:lnTo>
                                          <a:lnTo>
                                            <a:pt x="110" y="231"/>
                                          </a:lnTo>
                                          <a:lnTo>
                                            <a:pt x="131" y="236"/>
                                          </a:lnTo>
                                          <a:lnTo>
                                            <a:pt x="156" y="245"/>
                                          </a:lnTo>
                                          <a:lnTo>
                                            <a:pt x="170" y="249"/>
                                          </a:lnTo>
                                          <a:lnTo>
                                            <a:pt x="148" y="249"/>
                                          </a:lnTo>
                                          <a:lnTo>
                                            <a:pt x="126" y="247"/>
                                          </a:lnTo>
                                          <a:lnTo>
                                            <a:pt x="107" y="248"/>
                                          </a:lnTo>
                                          <a:lnTo>
                                            <a:pt x="89" y="251"/>
                                          </a:lnTo>
                                          <a:lnTo>
                                            <a:pt x="73" y="257"/>
                                          </a:lnTo>
                                          <a:lnTo>
                                            <a:pt x="57" y="265"/>
                                          </a:lnTo>
                                          <a:lnTo>
                                            <a:pt x="46" y="277"/>
                                          </a:lnTo>
                                          <a:lnTo>
                                            <a:pt x="40" y="288"/>
                                          </a:lnTo>
                                          <a:lnTo>
                                            <a:pt x="41" y="294"/>
                                          </a:lnTo>
                                          <a:lnTo>
                                            <a:pt x="46" y="302"/>
                                          </a:lnTo>
                                          <a:lnTo>
                                            <a:pt x="56" y="315"/>
                                          </a:lnTo>
                                          <a:lnTo>
                                            <a:pt x="75" y="339"/>
                                          </a:lnTo>
                                          <a:lnTo>
                                            <a:pt x="99" y="368"/>
                                          </a:lnTo>
                                          <a:lnTo>
                                            <a:pt x="128" y="391"/>
                                          </a:lnTo>
                                          <a:lnTo>
                                            <a:pt x="159" y="420"/>
                                          </a:lnTo>
                                          <a:lnTo>
                                            <a:pt x="193" y="445"/>
                                          </a:lnTo>
                                          <a:lnTo>
                                            <a:pt x="219" y="462"/>
                                          </a:lnTo>
                                          <a:lnTo>
                                            <a:pt x="241" y="477"/>
                                          </a:lnTo>
                                          <a:lnTo>
                                            <a:pt x="270" y="493"/>
                                          </a:lnTo>
                                          <a:lnTo>
                                            <a:pt x="292" y="507"/>
                                          </a:lnTo>
                                          <a:lnTo>
                                            <a:pt x="315" y="516"/>
                                          </a:lnTo>
                                          <a:lnTo>
                                            <a:pt x="334" y="520"/>
                                          </a:lnTo>
                                          <a:lnTo>
                                            <a:pt x="355" y="526"/>
                                          </a:lnTo>
                                          <a:lnTo>
                                            <a:pt x="376" y="537"/>
                                          </a:lnTo>
                                          <a:lnTo>
                                            <a:pt x="411" y="554"/>
                                          </a:lnTo>
                                          <a:lnTo>
                                            <a:pt x="448" y="572"/>
                                          </a:lnTo>
                                          <a:lnTo>
                                            <a:pt x="481" y="587"/>
                                          </a:lnTo>
                                          <a:lnTo>
                                            <a:pt x="512" y="604"/>
                                          </a:lnTo>
                                          <a:lnTo>
                                            <a:pt x="543" y="620"/>
                                          </a:lnTo>
                                          <a:lnTo>
                                            <a:pt x="570" y="625"/>
                                          </a:lnTo>
                                          <a:lnTo>
                                            <a:pt x="598" y="633"/>
                                          </a:lnTo>
                                          <a:lnTo>
                                            <a:pt x="628" y="642"/>
                                          </a:lnTo>
                                          <a:lnTo>
                                            <a:pt x="657" y="645"/>
                                          </a:lnTo>
                                          <a:lnTo>
                                            <a:pt x="693" y="649"/>
                                          </a:lnTo>
                                          <a:lnTo>
                                            <a:pt x="730" y="652"/>
                                          </a:lnTo>
                                          <a:lnTo>
                                            <a:pt x="764" y="655"/>
                                          </a:lnTo>
                                          <a:lnTo>
                                            <a:pt x="777" y="653"/>
                                          </a:lnTo>
                                          <a:lnTo>
                                            <a:pt x="791" y="647"/>
                                          </a:lnTo>
                                          <a:lnTo>
                                            <a:pt x="799" y="635"/>
                                          </a:lnTo>
                                          <a:lnTo>
                                            <a:pt x="803" y="621"/>
                                          </a:lnTo>
                                          <a:lnTo>
                                            <a:pt x="801" y="609"/>
                                          </a:lnTo>
                                          <a:lnTo>
                                            <a:pt x="787" y="589"/>
                                          </a:lnTo>
                                          <a:lnTo>
                                            <a:pt x="764" y="562"/>
                                          </a:lnTo>
                                          <a:lnTo>
                                            <a:pt x="739" y="540"/>
                                          </a:lnTo>
                                          <a:lnTo>
                                            <a:pt x="716" y="520"/>
                                          </a:lnTo>
                                          <a:lnTo>
                                            <a:pt x="688" y="502"/>
                                          </a:lnTo>
                                          <a:lnTo>
                                            <a:pt x="661" y="483"/>
                                          </a:lnTo>
                                          <a:lnTo>
                                            <a:pt x="635" y="461"/>
                                          </a:lnTo>
                                          <a:lnTo>
                                            <a:pt x="616" y="437"/>
                                          </a:lnTo>
                                          <a:lnTo>
                                            <a:pt x="597" y="412"/>
                                          </a:lnTo>
                                          <a:lnTo>
                                            <a:pt x="577" y="380"/>
                                          </a:lnTo>
                                          <a:lnTo>
                                            <a:pt x="561" y="355"/>
                                          </a:lnTo>
                                          <a:lnTo>
                                            <a:pt x="545" y="330"/>
                                          </a:lnTo>
                                          <a:lnTo>
                                            <a:pt x="526" y="299"/>
                                          </a:lnTo>
                                          <a:lnTo>
                                            <a:pt x="508" y="268"/>
                                          </a:lnTo>
                                          <a:lnTo>
                                            <a:pt x="493" y="240"/>
                                          </a:lnTo>
                                          <a:lnTo>
                                            <a:pt x="478" y="211"/>
                                          </a:lnTo>
                                          <a:lnTo>
                                            <a:pt x="463" y="181"/>
                                          </a:lnTo>
                                          <a:lnTo>
                                            <a:pt x="449" y="154"/>
                                          </a:lnTo>
                                          <a:lnTo>
                                            <a:pt x="436" y="128"/>
                                          </a:lnTo>
                                          <a:lnTo>
                                            <a:pt x="426" y="99"/>
                                          </a:lnTo>
                                          <a:lnTo>
                                            <a:pt x="419" y="80"/>
                                          </a:lnTo>
                                          <a:lnTo>
                                            <a:pt x="412" y="68"/>
                                          </a:lnTo>
                                          <a:lnTo>
                                            <a:pt x="401" y="59"/>
                                          </a:lnTo>
                                          <a:lnTo>
                                            <a:pt x="389" y="55"/>
                                          </a:lnTo>
                                          <a:lnTo>
                                            <a:pt x="375" y="56"/>
                                          </a:lnTo>
                                          <a:lnTo>
                                            <a:pt x="360" y="61"/>
                                          </a:lnTo>
                                          <a:lnTo>
                                            <a:pt x="344" y="70"/>
                                          </a:lnTo>
                                          <a:lnTo>
                                            <a:pt x="325" y="77"/>
                                          </a:lnTo>
                                          <a:lnTo>
                                            <a:pt x="304" y="84"/>
                                          </a:lnTo>
                                          <a:close/>
                                        </a:path>
                                      </a:pathLst>
                                    </a:custGeom>
                                    <a:solidFill>
                                      <a:srgbClr val="FF4040"/>
                                    </a:solidFill>
                                    <a:ln w="9525">
                                      <a:noFill/>
                                      <a:round/>
                                      <a:headEnd/>
                                      <a:tailEnd/>
                                    </a:ln>
                                  </p:spPr>
                                  <p:txBody>
                                    <a:bodyPr/>
                                    <a:lstStyle/>
                                    <a:p>
                                      <a:endParaRPr lang="cs-CZ"/>
                                    </a:p>
                                  </p:txBody>
                                </p:sp>
                                <p:sp>
                                  <p:nvSpPr>
                                    <p:cNvPr id="6291" name="Freeform 87"/>
                                    <p:cNvSpPr>
                                      <a:spLocks/>
                                    </p:cNvSpPr>
                                    <p:nvPr/>
                                  </p:nvSpPr>
                                  <p:spPr bwMode="auto">
                                    <a:xfrm>
                                      <a:off x="2045" y="1723"/>
                                      <a:ext cx="129" cy="125"/>
                                    </a:xfrm>
                                    <a:custGeom>
                                      <a:avLst/>
                                      <a:gdLst>
                                        <a:gd name="T0" fmla="*/ 5 w 645"/>
                                        <a:gd name="T1" fmla="*/ 2 h 627"/>
                                        <a:gd name="T2" fmla="*/ 8 w 645"/>
                                        <a:gd name="T3" fmla="*/ 1 h 627"/>
                                        <a:gd name="T4" fmla="*/ 11 w 645"/>
                                        <a:gd name="T5" fmla="*/ 0 h 627"/>
                                        <a:gd name="T6" fmla="*/ 15 w 645"/>
                                        <a:gd name="T7" fmla="*/ 0 h 627"/>
                                        <a:gd name="T8" fmla="*/ 18 w 645"/>
                                        <a:gd name="T9" fmla="*/ 2 h 627"/>
                                        <a:gd name="T10" fmla="*/ 20 w 645"/>
                                        <a:gd name="T11" fmla="*/ 5 h 627"/>
                                        <a:gd name="T12" fmla="*/ 23 w 645"/>
                                        <a:gd name="T13" fmla="*/ 8 h 627"/>
                                        <a:gd name="T14" fmla="*/ 25 w 645"/>
                                        <a:gd name="T15" fmla="*/ 10 h 627"/>
                                        <a:gd name="T16" fmla="*/ 26 w 645"/>
                                        <a:gd name="T17" fmla="*/ 13 h 627"/>
                                        <a:gd name="T18" fmla="*/ 25 w 645"/>
                                        <a:gd name="T19" fmla="*/ 15 h 627"/>
                                        <a:gd name="T20" fmla="*/ 24 w 645"/>
                                        <a:gd name="T21" fmla="*/ 17 h 627"/>
                                        <a:gd name="T22" fmla="*/ 22 w 645"/>
                                        <a:gd name="T23" fmla="*/ 19 h 627"/>
                                        <a:gd name="T24" fmla="*/ 23 w 645"/>
                                        <a:gd name="T25" fmla="*/ 18 h 627"/>
                                        <a:gd name="T26" fmla="*/ 24 w 645"/>
                                        <a:gd name="T27" fmla="*/ 16 h 627"/>
                                        <a:gd name="T28" fmla="*/ 24 w 645"/>
                                        <a:gd name="T29" fmla="*/ 14 h 627"/>
                                        <a:gd name="T30" fmla="*/ 25 w 645"/>
                                        <a:gd name="T31" fmla="*/ 12 h 627"/>
                                        <a:gd name="T32" fmla="*/ 24 w 645"/>
                                        <a:gd name="T33" fmla="*/ 11 h 627"/>
                                        <a:gd name="T34" fmla="*/ 24 w 645"/>
                                        <a:gd name="T35" fmla="*/ 10 h 627"/>
                                        <a:gd name="T36" fmla="*/ 22 w 645"/>
                                        <a:gd name="T37" fmla="*/ 9 h 627"/>
                                        <a:gd name="T38" fmla="*/ 21 w 645"/>
                                        <a:gd name="T39" fmla="*/ 7 h 627"/>
                                        <a:gd name="T40" fmla="*/ 20 w 645"/>
                                        <a:gd name="T41" fmla="*/ 6 h 627"/>
                                        <a:gd name="T42" fmla="*/ 19 w 645"/>
                                        <a:gd name="T43" fmla="*/ 4 h 627"/>
                                        <a:gd name="T44" fmla="*/ 18 w 645"/>
                                        <a:gd name="T45" fmla="*/ 3 h 627"/>
                                        <a:gd name="T46" fmla="*/ 17 w 645"/>
                                        <a:gd name="T47" fmla="*/ 2 h 627"/>
                                        <a:gd name="T48" fmla="*/ 15 w 645"/>
                                        <a:gd name="T49" fmla="*/ 1 h 627"/>
                                        <a:gd name="T50" fmla="*/ 13 w 645"/>
                                        <a:gd name="T51" fmla="*/ 1 h 627"/>
                                        <a:gd name="T52" fmla="*/ 11 w 645"/>
                                        <a:gd name="T53" fmla="*/ 1 h 627"/>
                                        <a:gd name="T54" fmla="*/ 9 w 645"/>
                                        <a:gd name="T55" fmla="*/ 1 h 627"/>
                                        <a:gd name="T56" fmla="*/ 8 w 645"/>
                                        <a:gd name="T57" fmla="*/ 2 h 627"/>
                                        <a:gd name="T58" fmla="*/ 6 w 645"/>
                                        <a:gd name="T59" fmla="*/ 3 h 627"/>
                                        <a:gd name="T60" fmla="*/ 5 w 645"/>
                                        <a:gd name="T61" fmla="*/ 4 h 627"/>
                                        <a:gd name="T62" fmla="*/ 3 w 645"/>
                                        <a:gd name="T63" fmla="*/ 6 h 627"/>
                                        <a:gd name="T64" fmla="*/ 3 w 645"/>
                                        <a:gd name="T65" fmla="*/ 7 h 627"/>
                                        <a:gd name="T66" fmla="*/ 2 w 645"/>
                                        <a:gd name="T67" fmla="*/ 9 h 627"/>
                                        <a:gd name="T68" fmla="*/ 1 w 645"/>
                                        <a:gd name="T69" fmla="*/ 11 h 627"/>
                                        <a:gd name="T70" fmla="*/ 1 w 645"/>
                                        <a:gd name="T71" fmla="*/ 13 h 627"/>
                                        <a:gd name="T72" fmla="*/ 1 w 645"/>
                                        <a:gd name="T73" fmla="*/ 14 h 627"/>
                                        <a:gd name="T74" fmla="*/ 2 w 645"/>
                                        <a:gd name="T75" fmla="*/ 16 h 627"/>
                                        <a:gd name="T76" fmla="*/ 2 w 645"/>
                                        <a:gd name="T77" fmla="*/ 18 h 627"/>
                                        <a:gd name="T78" fmla="*/ 3 w 645"/>
                                        <a:gd name="T79" fmla="*/ 20 h 627"/>
                                        <a:gd name="T80" fmla="*/ 4 w 645"/>
                                        <a:gd name="T81" fmla="*/ 21 h 627"/>
                                        <a:gd name="T82" fmla="*/ 5 w 645"/>
                                        <a:gd name="T83" fmla="*/ 23 h 627"/>
                                        <a:gd name="T84" fmla="*/ 7 w 645"/>
                                        <a:gd name="T85" fmla="*/ 24 h 627"/>
                                        <a:gd name="T86" fmla="*/ 8 w 645"/>
                                        <a:gd name="T87" fmla="*/ 24 h 627"/>
                                        <a:gd name="T88" fmla="*/ 9 w 645"/>
                                        <a:gd name="T89" fmla="*/ 24 h 627"/>
                                        <a:gd name="T90" fmla="*/ 11 w 645"/>
                                        <a:gd name="T91" fmla="*/ 24 h 627"/>
                                        <a:gd name="T92" fmla="*/ 9 w 645"/>
                                        <a:gd name="T93" fmla="*/ 25 h 627"/>
                                        <a:gd name="T94" fmla="*/ 7 w 645"/>
                                        <a:gd name="T95" fmla="*/ 25 h 627"/>
                                        <a:gd name="T96" fmla="*/ 5 w 645"/>
                                        <a:gd name="T97" fmla="*/ 23 h 627"/>
                                        <a:gd name="T98" fmla="*/ 3 w 645"/>
                                        <a:gd name="T99" fmla="*/ 21 h 627"/>
                                        <a:gd name="T100" fmla="*/ 1 w 645"/>
                                        <a:gd name="T101" fmla="*/ 17 h 627"/>
                                        <a:gd name="T102" fmla="*/ 0 w 645"/>
                                        <a:gd name="T103" fmla="*/ 14 h 627"/>
                                        <a:gd name="T104" fmla="*/ 1 w 645"/>
                                        <a:gd name="T105" fmla="*/ 11 h 627"/>
                                        <a:gd name="T106" fmla="*/ 2 w 645"/>
                                        <a:gd name="T107" fmla="*/ 6 h 627"/>
                                        <a:gd name="T108" fmla="*/ 4 w 645"/>
                                        <a:gd name="T109" fmla="*/ 3 h 6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627"/>
                                        <a:gd name="T167" fmla="*/ 645 w 645"/>
                                        <a:gd name="T168" fmla="*/ 627 h 6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627">
                                          <a:moveTo>
                                            <a:pt x="95" y="86"/>
                                          </a:moveTo>
                                          <a:lnTo>
                                            <a:pt x="127" y="60"/>
                                          </a:lnTo>
                                          <a:lnTo>
                                            <a:pt x="158" y="37"/>
                                          </a:lnTo>
                                          <a:lnTo>
                                            <a:pt x="192" y="18"/>
                                          </a:lnTo>
                                          <a:lnTo>
                                            <a:pt x="233" y="6"/>
                                          </a:lnTo>
                                          <a:lnTo>
                                            <a:pt x="268" y="2"/>
                                          </a:lnTo>
                                          <a:lnTo>
                                            <a:pt x="309" y="0"/>
                                          </a:lnTo>
                                          <a:lnTo>
                                            <a:pt x="367" y="5"/>
                                          </a:lnTo>
                                          <a:lnTo>
                                            <a:pt x="424" y="17"/>
                                          </a:lnTo>
                                          <a:lnTo>
                                            <a:pt x="460" y="42"/>
                                          </a:lnTo>
                                          <a:lnTo>
                                            <a:pt x="487" y="77"/>
                                          </a:lnTo>
                                          <a:lnTo>
                                            <a:pt x="511" y="119"/>
                                          </a:lnTo>
                                          <a:lnTo>
                                            <a:pt x="536" y="158"/>
                                          </a:lnTo>
                                          <a:lnTo>
                                            <a:pt x="566" y="192"/>
                                          </a:lnTo>
                                          <a:lnTo>
                                            <a:pt x="592" y="219"/>
                                          </a:lnTo>
                                          <a:lnTo>
                                            <a:pt x="627" y="259"/>
                                          </a:lnTo>
                                          <a:lnTo>
                                            <a:pt x="641" y="297"/>
                                          </a:lnTo>
                                          <a:lnTo>
                                            <a:pt x="645" y="326"/>
                                          </a:lnTo>
                                          <a:lnTo>
                                            <a:pt x="641" y="342"/>
                                          </a:lnTo>
                                          <a:lnTo>
                                            <a:pt x="632" y="370"/>
                                          </a:lnTo>
                                          <a:lnTo>
                                            <a:pt x="617" y="396"/>
                                          </a:lnTo>
                                          <a:lnTo>
                                            <a:pt x="595" y="424"/>
                                          </a:lnTo>
                                          <a:lnTo>
                                            <a:pt x="569" y="461"/>
                                          </a:lnTo>
                                          <a:lnTo>
                                            <a:pt x="545" y="488"/>
                                          </a:lnTo>
                                          <a:lnTo>
                                            <a:pt x="559" y="462"/>
                                          </a:lnTo>
                                          <a:lnTo>
                                            <a:pt x="569" y="445"/>
                                          </a:lnTo>
                                          <a:lnTo>
                                            <a:pt x="582" y="424"/>
                                          </a:lnTo>
                                          <a:lnTo>
                                            <a:pt x="591" y="407"/>
                                          </a:lnTo>
                                          <a:lnTo>
                                            <a:pt x="604" y="381"/>
                                          </a:lnTo>
                                          <a:lnTo>
                                            <a:pt x="611" y="355"/>
                                          </a:lnTo>
                                          <a:lnTo>
                                            <a:pt x="618" y="327"/>
                                          </a:lnTo>
                                          <a:lnTo>
                                            <a:pt x="620" y="312"/>
                                          </a:lnTo>
                                          <a:lnTo>
                                            <a:pt x="616" y="297"/>
                                          </a:lnTo>
                                          <a:lnTo>
                                            <a:pt x="608" y="279"/>
                                          </a:lnTo>
                                          <a:lnTo>
                                            <a:pt x="602" y="263"/>
                                          </a:lnTo>
                                          <a:lnTo>
                                            <a:pt x="589" y="251"/>
                                          </a:lnTo>
                                          <a:lnTo>
                                            <a:pt x="574" y="238"/>
                                          </a:lnTo>
                                          <a:lnTo>
                                            <a:pt x="562" y="221"/>
                                          </a:lnTo>
                                          <a:lnTo>
                                            <a:pt x="546" y="203"/>
                                          </a:lnTo>
                                          <a:lnTo>
                                            <a:pt x="531" y="181"/>
                                          </a:lnTo>
                                          <a:lnTo>
                                            <a:pt x="515" y="159"/>
                                          </a:lnTo>
                                          <a:lnTo>
                                            <a:pt x="500" y="141"/>
                                          </a:lnTo>
                                          <a:lnTo>
                                            <a:pt x="488" y="120"/>
                                          </a:lnTo>
                                          <a:lnTo>
                                            <a:pt x="477" y="97"/>
                                          </a:lnTo>
                                          <a:lnTo>
                                            <a:pt x="468" y="81"/>
                                          </a:lnTo>
                                          <a:lnTo>
                                            <a:pt x="453" y="68"/>
                                          </a:lnTo>
                                          <a:lnTo>
                                            <a:pt x="437" y="55"/>
                                          </a:lnTo>
                                          <a:lnTo>
                                            <a:pt x="421" y="43"/>
                                          </a:lnTo>
                                          <a:lnTo>
                                            <a:pt x="403" y="35"/>
                                          </a:lnTo>
                                          <a:lnTo>
                                            <a:pt x="385" y="31"/>
                                          </a:lnTo>
                                          <a:lnTo>
                                            <a:pt x="355" y="29"/>
                                          </a:lnTo>
                                          <a:lnTo>
                                            <a:pt x="325" y="29"/>
                                          </a:lnTo>
                                          <a:lnTo>
                                            <a:pt x="302" y="30"/>
                                          </a:lnTo>
                                          <a:lnTo>
                                            <a:pt x="280" y="29"/>
                                          </a:lnTo>
                                          <a:lnTo>
                                            <a:pt x="259" y="31"/>
                                          </a:lnTo>
                                          <a:lnTo>
                                            <a:pt x="236" y="36"/>
                                          </a:lnTo>
                                          <a:lnTo>
                                            <a:pt x="215" y="41"/>
                                          </a:lnTo>
                                          <a:lnTo>
                                            <a:pt x="195" y="49"/>
                                          </a:lnTo>
                                          <a:lnTo>
                                            <a:pt x="176" y="60"/>
                                          </a:lnTo>
                                          <a:lnTo>
                                            <a:pt x="158" y="74"/>
                                          </a:lnTo>
                                          <a:lnTo>
                                            <a:pt x="138" y="87"/>
                                          </a:lnTo>
                                          <a:lnTo>
                                            <a:pt x="119" y="103"/>
                                          </a:lnTo>
                                          <a:lnTo>
                                            <a:pt x="99" y="124"/>
                                          </a:lnTo>
                                          <a:lnTo>
                                            <a:pt x="83" y="143"/>
                                          </a:lnTo>
                                          <a:lnTo>
                                            <a:pt x="72" y="160"/>
                                          </a:lnTo>
                                          <a:lnTo>
                                            <a:pt x="65" y="181"/>
                                          </a:lnTo>
                                          <a:lnTo>
                                            <a:pt x="56" y="202"/>
                                          </a:lnTo>
                                          <a:lnTo>
                                            <a:pt x="47" y="223"/>
                                          </a:lnTo>
                                          <a:lnTo>
                                            <a:pt x="37" y="247"/>
                                          </a:lnTo>
                                          <a:lnTo>
                                            <a:pt x="35" y="275"/>
                                          </a:lnTo>
                                          <a:lnTo>
                                            <a:pt x="32" y="300"/>
                                          </a:lnTo>
                                          <a:lnTo>
                                            <a:pt x="29" y="324"/>
                                          </a:lnTo>
                                          <a:lnTo>
                                            <a:pt x="29" y="340"/>
                                          </a:lnTo>
                                          <a:lnTo>
                                            <a:pt x="31" y="361"/>
                                          </a:lnTo>
                                          <a:lnTo>
                                            <a:pt x="36" y="384"/>
                                          </a:lnTo>
                                          <a:lnTo>
                                            <a:pt x="40" y="408"/>
                                          </a:lnTo>
                                          <a:lnTo>
                                            <a:pt x="51" y="436"/>
                                          </a:lnTo>
                                          <a:lnTo>
                                            <a:pt x="61" y="462"/>
                                          </a:lnTo>
                                          <a:lnTo>
                                            <a:pt x="68" y="477"/>
                                          </a:lnTo>
                                          <a:lnTo>
                                            <a:pt x="80" y="496"/>
                                          </a:lnTo>
                                          <a:lnTo>
                                            <a:pt x="95" y="519"/>
                                          </a:lnTo>
                                          <a:lnTo>
                                            <a:pt x="108" y="535"/>
                                          </a:lnTo>
                                          <a:lnTo>
                                            <a:pt x="120" y="551"/>
                                          </a:lnTo>
                                          <a:lnTo>
                                            <a:pt x="136" y="566"/>
                                          </a:lnTo>
                                          <a:lnTo>
                                            <a:pt x="155" y="581"/>
                                          </a:lnTo>
                                          <a:lnTo>
                                            <a:pt x="170" y="593"/>
                                          </a:lnTo>
                                          <a:lnTo>
                                            <a:pt x="183" y="600"/>
                                          </a:lnTo>
                                          <a:lnTo>
                                            <a:pt x="202" y="607"/>
                                          </a:lnTo>
                                          <a:lnTo>
                                            <a:pt x="218" y="611"/>
                                          </a:lnTo>
                                          <a:lnTo>
                                            <a:pt x="235" y="614"/>
                                          </a:lnTo>
                                          <a:lnTo>
                                            <a:pt x="253" y="615"/>
                                          </a:lnTo>
                                          <a:lnTo>
                                            <a:pt x="282" y="612"/>
                                          </a:lnTo>
                                          <a:lnTo>
                                            <a:pt x="248" y="622"/>
                                          </a:lnTo>
                                          <a:lnTo>
                                            <a:pt x="221" y="627"/>
                                          </a:lnTo>
                                          <a:lnTo>
                                            <a:pt x="195" y="623"/>
                                          </a:lnTo>
                                          <a:lnTo>
                                            <a:pt x="169" y="615"/>
                                          </a:lnTo>
                                          <a:lnTo>
                                            <a:pt x="142" y="601"/>
                                          </a:lnTo>
                                          <a:lnTo>
                                            <a:pt x="122" y="583"/>
                                          </a:lnTo>
                                          <a:lnTo>
                                            <a:pt x="100" y="560"/>
                                          </a:lnTo>
                                          <a:lnTo>
                                            <a:pt x="72" y="524"/>
                                          </a:lnTo>
                                          <a:lnTo>
                                            <a:pt x="41" y="476"/>
                                          </a:lnTo>
                                          <a:lnTo>
                                            <a:pt x="18" y="431"/>
                                          </a:lnTo>
                                          <a:lnTo>
                                            <a:pt x="3" y="387"/>
                                          </a:lnTo>
                                          <a:lnTo>
                                            <a:pt x="0" y="356"/>
                                          </a:lnTo>
                                          <a:lnTo>
                                            <a:pt x="4" y="327"/>
                                          </a:lnTo>
                                          <a:lnTo>
                                            <a:pt x="13" y="269"/>
                                          </a:lnTo>
                                          <a:lnTo>
                                            <a:pt x="23" y="204"/>
                                          </a:lnTo>
                                          <a:lnTo>
                                            <a:pt x="44" y="153"/>
                                          </a:lnTo>
                                          <a:lnTo>
                                            <a:pt x="69" y="116"/>
                                          </a:lnTo>
                                          <a:lnTo>
                                            <a:pt x="95" y="86"/>
                                          </a:lnTo>
                                          <a:close/>
                                        </a:path>
                                      </a:pathLst>
                                    </a:custGeom>
                                    <a:solidFill>
                                      <a:srgbClr val="FF4040"/>
                                    </a:solidFill>
                                    <a:ln w="9525">
                                      <a:noFill/>
                                      <a:round/>
                                      <a:headEnd/>
                                      <a:tailEnd/>
                                    </a:ln>
                                  </p:spPr>
                                  <p:txBody>
                                    <a:bodyPr/>
                                    <a:lstStyle/>
                                    <a:p>
                                      <a:endParaRPr lang="cs-CZ"/>
                                    </a:p>
                                  </p:txBody>
                                </p:sp>
                              </p:grpSp>
                            </p:grpSp>
                            <p:sp>
                              <p:nvSpPr>
                                <p:cNvPr id="6287" name="Freeform 88"/>
                                <p:cNvSpPr>
                                  <a:spLocks/>
                                </p:cNvSpPr>
                                <p:nvPr/>
                              </p:nvSpPr>
                              <p:spPr bwMode="auto">
                                <a:xfrm>
                                  <a:off x="2147" y="1838"/>
                                  <a:ext cx="90" cy="81"/>
                                </a:xfrm>
                                <a:custGeom>
                                  <a:avLst/>
                                  <a:gdLst>
                                    <a:gd name="T0" fmla="*/ 2 w 447"/>
                                    <a:gd name="T1" fmla="*/ 2 h 407"/>
                                    <a:gd name="T2" fmla="*/ 3 w 447"/>
                                    <a:gd name="T3" fmla="*/ 1 h 407"/>
                                    <a:gd name="T4" fmla="*/ 4 w 447"/>
                                    <a:gd name="T5" fmla="*/ 1 h 407"/>
                                    <a:gd name="T6" fmla="*/ 4 w 447"/>
                                    <a:gd name="T7" fmla="*/ 0 h 407"/>
                                    <a:gd name="T8" fmla="*/ 5 w 447"/>
                                    <a:gd name="T9" fmla="*/ 0 h 407"/>
                                    <a:gd name="T10" fmla="*/ 6 w 447"/>
                                    <a:gd name="T11" fmla="*/ 0 h 407"/>
                                    <a:gd name="T12" fmla="*/ 6 w 447"/>
                                    <a:gd name="T13" fmla="*/ 0 h 407"/>
                                    <a:gd name="T14" fmla="*/ 7 w 447"/>
                                    <a:gd name="T15" fmla="*/ 0 h 407"/>
                                    <a:gd name="T16" fmla="*/ 8 w 447"/>
                                    <a:gd name="T17" fmla="*/ 1 h 407"/>
                                    <a:gd name="T18" fmla="*/ 9 w 447"/>
                                    <a:gd name="T19" fmla="*/ 2 h 407"/>
                                    <a:gd name="T20" fmla="*/ 10 w 447"/>
                                    <a:gd name="T21" fmla="*/ 3 h 407"/>
                                    <a:gd name="T22" fmla="*/ 10 w 447"/>
                                    <a:gd name="T23" fmla="*/ 4 h 407"/>
                                    <a:gd name="T24" fmla="*/ 11 w 447"/>
                                    <a:gd name="T25" fmla="*/ 5 h 407"/>
                                    <a:gd name="T26" fmla="*/ 12 w 447"/>
                                    <a:gd name="T27" fmla="*/ 7 h 407"/>
                                    <a:gd name="T28" fmla="*/ 13 w 447"/>
                                    <a:gd name="T29" fmla="*/ 8 h 407"/>
                                    <a:gd name="T30" fmla="*/ 14 w 447"/>
                                    <a:gd name="T31" fmla="*/ 10 h 407"/>
                                    <a:gd name="T32" fmla="*/ 15 w 447"/>
                                    <a:gd name="T33" fmla="*/ 11 h 407"/>
                                    <a:gd name="T34" fmla="*/ 16 w 447"/>
                                    <a:gd name="T35" fmla="*/ 12 h 407"/>
                                    <a:gd name="T36" fmla="*/ 17 w 447"/>
                                    <a:gd name="T37" fmla="*/ 12 h 407"/>
                                    <a:gd name="T38" fmla="*/ 18 w 447"/>
                                    <a:gd name="T39" fmla="*/ 13 h 407"/>
                                    <a:gd name="T40" fmla="*/ 18 w 447"/>
                                    <a:gd name="T41" fmla="*/ 14 h 407"/>
                                    <a:gd name="T42" fmla="*/ 18 w 447"/>
                                    <a:gd name="T43" fmla="*/ 15 h 407"/>
                                    <a:gd name="T44" fmla="*/ 18 w 447"/>
                                    <a:gd name="T45" fmla="*/ 15 h 407"/>
                                    <a:gd name="T46" fmla="*/ 18 w 447"/>
                                    <a:gd name="T47" fmla="*/ 16 h 407"/>
                                    <a:gd name="T48" fmla="*/ 17 w 447"/>
                                    <a:gd name="T49" fmla="*/ 16 h 407"/>
                                    <a:gd name="T50" fmla="*/ 16 w 447"/>
                                    <a:gd name="T51" fmla="*/ 16 h 407"/>
                                    <a:gd name="T52" fmla="*/ 15 w 447"/>
                                    <a:gd name="T53" fmla="*/ 16 h 407"/>
                                    <a:gd name="T54" fmla="*/ 14 w 447"/>
                                    <a:gd name="T55" fmla="*/ 16 h 407"/>
                                    <a:gd name="T56" fmla="*/ 13 w 447"/>
                                    <a:gd name="T57" fmla="*/ 16 h 407"/>
                                    <a:gd name="T58" fmla="*/ 12 w 447"/>
                                    <a:gd name="T59" fmla="*/ 15 h 407"/>
                                    <a:gd name="T60" fmla="*/ 11 w 447"/>
                                    <a:gd name="T61" fmla="*/ 15 h 407"/>
                                    <a:gd name="T62" fmla="*/ 9 w 447"/>
                                    <a:gd name="T63" fmla="*/ 14 h 407"/>
                                    <a:gd name="T64" fmla="*/ 8 w 447"/>
                                    <a:gd name="T65" fmla="*/ 13 h 407"/>
                                    <a:gd name="T66" fmla="*/ 7 w 447"/>
                                    <a:gd name="T67" fmla="*/ 12 h 407"/>
                                    <a:gd name="T68" fmla="*/ 5 w 447"/>
                                    <a:gd name="T69" fmla="*/ 11 h 407"/>
                                    <a:gd name="T70" fmla="*/ 4 w 447"/>
                                    <a:gd name="T71" fmla="*/ 11 h 407"/>
                                    <a:gd name="T72" fmla="*/ 3 w 447"/>
                                    <a:gd name="T73" fmla="*/ 10 h 407"/>
                                    <a:gd name="T74" fmla="*/ 2 w 447"/>
                                    <a:gd name="T75" fmla="*/ 9 h 407"/>
                                    <a:gd name="T76" fmla="*/ 1 w 447"/>
                                    <a:gd name="T77" fmla="*/ 8 h 407"/>
                                    <a:gd name="T78" fmla="*/ 0 w 447"/>
                                    <a:gd name="T79" fmla="*/ 7 h 407"/>
                                    <a:gd name="T80" fmla="*/ 0 w 447"/>
                                    <a:gd name="T81" fmla="*/ 6 h 407"/>
                                    <a:gd name="T82" fmla="*/ 0 w 447"/>
                                    <a:gd name="T83" fmla="*/ 6 h 407"/>
                                    <a:gd name="T84" fmla="*/ 0 w 447"/>
                                    <a:gd name="T85" fmla="*/ 5 h 407"/>
                                    <a:gd name="T86" fmla="*/ 0 w 447"/>
                                    <a:gd name="T87" fmla="*/ 4 h 407"/>
                                    <a:gd name="T88" fmla="*/ 1 w 447"/>
                                    <a:gd name="T89" fmla="*/ 4 h 407"/>
                                    <a:gd name="T90" fmla="*/ 1 w 447"/>
                                    <a:gd name="T91" fmla="*/ 3 h 407"/>
                                    <a:gd name="T92" fmla="*/ 2 w 447"/>
                                    <a:gd name="T93" fmla="*/ 2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7"/>
                                    <a:gd name="T142" fmla="*/ 0 h 407"/>
                                    <a:gd name="T143" fmla="*/ 447 w 447"/>
                                    <a:gd name="T144" fmla="*/ 407 h 4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7" h="407">
                                      <a:moveTo>
                                        <a:pt x="48" y="55"/>
                                      </a:moveTo>
                                      <a:lnTo>
                                        <a:pt x="71" y="35"/>
                                      </a:lnTo>
                                      <a:lnTo>
                                        <a:pt x="95" y="18"/>
                                      </a:lnTo>
                                      <a:lnTo>
                                        <a:pt x="111" y="7"/>
                                      </a:lnTo>
                                      <a:lnTo>
                                        <a:pt x="124" y="2"/>
                                      </a:lnTo>
                                      <a:lnTo>
                                        <a:pt x="139" y="0"/>
                                      </a:lnTo>
                                      <a:lnTo>
                                        <a:pt x="154" y="1"/>
                                      </a:lnTo>
                                      <a:lnTo>
                                        <a:pt x="171" y="8"/>
                                      </a:lnTo>
                                      <a:lnTo>
                                        <a:pt x="195" y="24"/>
                                      </a:lnTo>
                                      <a:lnTo>
                                        <a:pt x="218" y="43"/>
                                      </a:lnTo>
                                      <a:lnTo>
                                        <a:pt x="239" y="69"/>
                                      </a:lnTo>
                                      <a:lnTo>
                                        <a:pt x="256" y="96"/>
                                      </a:lnTo>
                                      <a:lnTo>
                                        <a:pt x="278" y="134"/>
                                      </a:lnTo>
                                      <a:lnTo>
                                        <a:pt x="301" y="174"/>
                                      </a:lnTo>
                                      <a:lnTo>
                                        <a:pt x="321" y="207"/>
                                      </a:lnTo>
                                      <a:lnTo>
                                        <a:pt x="341" y="240"/>
                                      </a:lnTo>
                                      <a:lnTo>
                                        <a:pt x="361" y="265"/>
                                      </a:lnTo>
                                      <a:lnTo>
                                        <a:pt x="381" y="290"/>
                                      </a:lnTo>
                                      <a:lnTo>
                                        <a:pt x="410" y="313"/>
                                      </a:lnTo>
                                      <a:lnTo>
                                        <a:pt x="432" y="338"/>
                                      </a:lnTo>
                                      <a:lnTo>
                                        <a:pt x="444" y="357"/>
                                      </a:lnTo>
                                      <a:lnTo>
                                        <a:pt x="447" y="375"/>
                                      </a:lnTo>
                                      <a:lnTo>
                                        <a:pt x="442" y="389"/>
                                      </a:lnTo>
                                      <a:lnTo>
                                        <a:pt x="433" y="399"/>
                                      </a:lnTo>
                                      <a:lnTo>
                                        <a:pt x="416" y="405"/>
                                      </a:lnTo>
                                      <a:lnTo>
                                        <a:pt x="394" y="407"/>
                                      </a:lnTo>
                                      <a:lnTo>
                                        <a:pt x="374" y="405"/>
                                      </a:lnTo>
                                      <a:lnTo>
                                        <a:pt x="338" y="397"/>
                                      </a:lnTo>
                                      <a:lnTo>
                                        <a:pt x="315" y="390"/>
                                      </a:lnTo>
                                      <a:lnTo>
                                        <a:pt x="287" y="379"/>
                                      </a:lnTo>
                                      <a:lnTo>
                                        <a:pt x="261" y="365"/>
                                      </a:lnTo>
                                      <a:lnTo>
                                        <a:pt x="235" y="350"/>
                                      </a:lnTo>
                                      <a:lnTo>
                                        <a:pt x="203" y="332"/>
                                      </a:lnTo>
                                      <a:lnTo>
                                        <a:pt x="162" y="309"/>
                                      </a:lnTo>
                                      <a:lnTo>
                                        <a:pt x="124" y="288"/>
                                      </a:lnTo>
                                      <a:lnTo>
                                        <a:pt x="94" y="269"/>
                                      </a:lnTo>
                                      <a:lnTo>
                                        <a:pt x="64" y="248"/>
                                      </a:lnTo>
                                      <a:lnTo>
                                        <a:pt x="38" y="227"/>
                                      </a:lnTo>
                                      <a:lnTo>
                                        <a:pt x="21" y="204"/>
                                      </a:lnTo>
                                      <a:lnTo>
                                        <a:pt x="9" y="183"/>
                                      </a:lnTo>
                                      <a:lnTo>
                                        <a:pt x="3" y="161"/>
                                      </a:lnTo>
                                      <a:lnTo>
                                        <a:pt x="0" y="141"/>
                                      </a:lnTo>
                                      <a:lnTo>
                                        <a:pt x="3" y="125"/>
                                      </a:lnTo>
                                      <a:lnTo>
                                        <a:pt x="8" y="108"/>
                                      </a:lnTo>
                                      <a:lnTo>
                                        <a:pt x="18" y="90"/>
                                      </a:lnTo>
                                      <a:lnTo>
                                        <a:pt x="31" y="73"/>
                                      </a:lnTo>
                                      <a:lnTo>
                                        <a:pt x="48" y="55"/>
                                      </a:lnTo>
                                      <a:close/>
                                    </a:path>
                                  </a:pathLst>
                                </a:custGeom>
                                <a:solidFill>
                                  <a:srgbClr val="FF0000"/>
                                </a:solidFill>
                                <a:ln w="9525">
                                  <a:noFill/>
                                  <a:round/>
                                  <a:headEnd/>
                                  <a:tailEnd/>
                                </a:ln>
                              </p:spPr>
                              <p:txBody>
                                <a:bodyPr/>
                                <a:lstStyle/>
                                <a:p>
                                  <a:endParaRPr lang="cs-CZ"/>
                                </a:p>
                              </p:txBody>
                            </p:sp>
                          </p:grpSp>
                          <p:grpSp>
                            <p:nvGrpSpPr>
                              <p:cNvPr id="6193" name="Group 89"/>
                              <p:cNvGrpSpPr>
                                <a:grpSpLocks/>
                              </p:cNvGrpSpPr>
                              <p:nvPr/>
                            </p:nvGrpSpPr>
                            <p:grpSpPr bwMode="auto">
                              <a:xfrm>
                                <a:off x="2056" y="1735"/>
                                <a:ext cx="107" cy="105"/>
                                <a:chOff x="2056" y="1735"/>
                                <a:chExt cx="107" cy="105"/>
                              </a:xfrm>
                            </p:grpSpPr>
                            <p:sp>
                              <p:nvSpPr>
                                <p:cNvPr id="6282" name="Freeform 90"/>
                                <p:cNvSpPr>
                                  <a:spLocks/>
                                </p:cNvSpPr>
                                <p:nvPr/>
                              </p:nvSpPr>
                              <p:spPr bwMode="auto">
                                <a:xfrm>
                                  <a:off x="2056" y="1735"/>
                                  <a:ext cx="107" cy="105"/>
                                </a:xfrm>
                                <a:custGeom>
                                  <a:avLst/>
                                  <a:gdLst>
                                    <a:gd name="T0" fmla="*/ 3 w 535"/>
                                    <a:gd name="T1" fmla="*/ 3 h 522"/>
                                    <a:gd name="T2" fmla="*/ 4 w 535"/>
                                    <a:gd name="T3" fmla="*/ 2 h 522"/>
                                    <a:gd name="T4" fmla="*/ 5 w 535"/>
                                    <a:gd name="T5" fmla="*/ 1 h 522"/>
                                    <a:gd name="T6" fmla="*/ 6 w 535"/>
                                    <a:gd name="T7" fmla="*/ 1 h 522"/>
                                    <a:gd name="T8" fmla="*/ 8 w 535"/>
                                    <a:gd name="T9" fmla="*/ 0 h 522"/>
                                    <a:gd name="T10" fmla="*/ 9 w 535"/>
                                    <a:gd name="T11" fmla="*/ 0 h 522"/>
                                    <a:gd name="T12" fmla="*/ 10 w 535"/>
                                    <a:gd name="T13" fmla="*/ 0 h 522"/>
                                    <a:gd name="T14" fmla="*/ 12 w 535"/>
                                    <a:gd name="T15" fmla="*/ 0 h 522"/>
                                    <a:gd name="T16" fmla="*/ 14 w 535"/>
                                    <a:gd name="T17" fmla="*/ 1 h 522"/>
                                    <a:gd name="T18" fmla="*/ 15 w 535"/>
                                    <a:gd name="T19" fmla="*/ 1 h 522"/>
                                    <a:gd name="T20" fmla="*/ 16 w 535"/>
                                    <a:gd name="T21" fmla="*/ 3 h 522"/>
                                    <a:gd name="T22" fmla="*/ 17 w 535"/>
                                    <a:gd name="T23" fmla="*/ 4 h 522"/>
                                    <a:gd name="T24" fmla="*/ 18 w 535"/>
                                    <a:gd name="T25" fmla="*/ 5 h 522"/>
                                    <a:gd name="T26" fmla="*/ 19 w 535"/>
                                    <a:gd name="T27" fmla="*/ 6 h 522"/>
                                    <a:gd name="T28" fmla="*/ 20 w 535"/>
                                    <a:gd name="T29" fmla="*/ 7 h 522"/>
                                    <a:gd name="T30" fmla="*/ 21 w 535"/>
                                    <a:gd name="T31" fmla="*/ 9 h 522"/>
                                    <a:gd name="T32" fmla="*/ 21 w 535"/>
                                    <a:gd name="T33" fmla="*/ 10 h 522"/>
                                    <a:gd name="T34" fmla="*/ 21 w 535"/>
                                    <a:gd name="T35" fmla="*/ 11 h 522"/>
                                    <a:gd name="T36" fmla="*/ 21 w 535"/>
                                    <a:gd name="T37" fmla="*/ 12 h 522"/>
                                    <a:gd name="T38" fmla="*/ 21 w 535"/>
                                    <a:gd name="T39" fmla="*/ 12 h 522"/>
                                    <a:gd name="T40" fmla="*/ 21 w 535"/>
                                    <a:gd name="T41" fmla="*/ 13 h 522"/>
                                    <a:gd name="T42" fmla="*/ 20 w 535"/>
                                    <a:gd name="T43" fmla="*/ 14 h 522"/>
                                    <a:gd name="T44" fmla="*/ 19 w 535"/>
                                    <a:gd name="T45" fmla="*/ 15 h 522"/>
                                    <a:gd name="T46" fmla="*/ 18 w 535"/>
                                    <a:gd name="T47" fmla="*/ 16 h 522"/>
                                    <a:gd name="T48" fmla="*/ 17 w 535"/>
                                    <a:gd name="T49" fmla="*/ 17 h 522"/>
                                    <a:gd name="T50" fmla="*/ 17 w 535"/>
                                    <a:gd name="T51" fmla="*/ 18 h 522"/>
                                    <a:gd name="T52" fmla="*/ 17 w 535"/>
                                    <a:gd name="T53" fmla="*/ 19 h 522"/>
                                    <a:gd name="T54" fmla="*/ 17 w 535"/>
                                    <a:gd name="T55" fmla="*/ 19 h 522"/>
                                    <a:gd name="T56" fmla="*/ 18 w 535"/>
                                    <a:gd name="T57" fmla="*/ 19 h 522"/>
                                    <a:gd name="T58" fmla="*/ 16 w 535"/>
                                    <a:gd name="T59" fmla="*/ 21 h 522"/>
                                    <a:gd name="T60" fmla="*/ 16 w 535"/>
                                    <a:gd name="T61" fmla="*/ 21 h 522"/>
                                    <a:gd name="T62" fmla="*/ 15 w 535"/>
                                    <a:gd name="T63" fmla="*/ 20 h 522"/>
                                    <a:gd name="T64" fmla="*/ 14 w 535"/>
                                    <a:gd name="T65" fmla="*/ 20 h 522"/>
                                    <a:gd name="T66" fmla="*/ 13 w 535"/>
                                    <a:gd name="T67" fmla="*/ 20 h 522"/>
                                    <a:gd name="T68" fmla="*/ 12 w 535"/>
                                    <a:gd name="T69" fmla="*/ 20 h 522"/>
                                    <a:gd name="T70" fmla="*/ 11 w 535"/>
                                    <a:gd name="T71" fmla="*/ 20 h 522"/>
                                    <a:gd name="T72" fmla="*/ 9 w 535"/>
                                    <a:gd name="T73" fmla="*/ 21 h 522"/>
                                    <a:gd name="T74" fmla="*/ 8 w 535"/>
                                    <a:gd name="T75" fmla="*/ 21 h 522"/>
                                    <a:gd name="T76" fmla="*/ 7 w 535"/>
                                    <a:gd name="T77" fmla="*/ 21 h 522"/>
                                    <a:gd name="T78" fmla="*/ 6 w 535"/>
                                    <a:gd name="T79" fmla="*/ 21 h 522"/>
                                    <a:gd name="T80" fmla="*/ 6 w 535"/>
                                    <a:gd name="T81" fmla="*/ 21 h 522"/>
                                    <a:gd name="T82" fmla="*/ 5 w 535"/>
                                    <a:gd name="T83" fmla="*/ 20 h 522"/>
                                    <a:gd name="T84" fmla="*/ 4 w 535"/>
                                    <a:gd name="T85" fmla="*/ 20 h 522"/>
                                    <a:gd name="T86" fmla="*/ 3 w 535"/>
                                    <a:gd name="T87" fmla="*/ 19 h 522"/>
                                    <a:gd name="T88" fmla="*/ 2 w 535"/>
                                    <a:gd name="T89" fmla="*/ 18 h 522"/>
                                    <a:gd name="T90" fmla="*/ 1 w 535"/>
                                    <a:gd name="T91" fmla="*/ 16 h 522"/>
                                    <a:gd name="T92" fmla="*/ 1 w 535"/>
                                    <a:gd name="T93" fmla="*/ 14 h 522"/>
                                    <a:gd name="T94" fmla="*/ 0 w 535"/>
                                    <a:gd name="T95" fmla="*/ 13 h 522"/>
                                    <a:gd name="T96" fmla="*/ 0 w 535"/>
                                    <a:gd name="T97" fmla="*/ 12 h 522"/>
                                    <a:gd name="T98" fmla="*/ 0 w 535"/>
                                    <a:gd name="T99" fmla="*/ 11 h 522"/>
                                    <a:gd name="T100" fmla="*/ 0 w 535"/>
                                    <a:gd name="T101" fmla="*/ 9 h 522"/>
                                    <a:gd name="T102" fmla="*/ 1 w 535"/>
                                    <a:gd name="T103" fmla="*/ 7 h 522"/>
                                    <a:gd name="T104" fmla="*/ 1 w 535"/>
                                    <a:gd name="T105" fmla="*/ 5 h 522"/>
                                    <a:gd name="T106" fmla="*/ 2 w 535"/>
                                    <a:gd name="T107" fmla="*/ 4 h 522"/>
                                    <a:gd name="T108" fmla="*/ 3 w 535"/>
                                    <a:gd name="T109" fmla="*/ 3 h 5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522"/>
                                    <a:gd name="T167" fmla="*/ 535 w 535"/>
                                    <a:gd name="T168" fmla="*/ 522 h 5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522">
                                      <a:moveTo>
                                        <a:pt x="79" y="71"/>
                                      </a:moveTo>
                                      <a:lnTo>
                                        <a:pt x="106" y="50"/>
                                      </a:lnTo>
                                      <a:lnTo>
                                        <a:pt x="131" y="31"/>
                                      </a:lnTo>
                                      <a:lnTo>
                                        <a:pt x="160" y="16"/>
                                      </a:lnTo>
                                      <a:lnTo>
                                        <a:pt x="194" y="6"/>
                                      </a:lnTo>
                                      <a:lnTo>
                                        <a:pt x="222" y="1"/>
                                      </a:lnTo>
                                      <a:lnTo>
                                        <a:pt x="257" y="0"/>
                                      </a:lnTo>
                                      <a:lnTo>
                                        <a:pt x="305" y="5"/>
                                      </a:lnTo>
                                      <a:lnTo>
                                        <a:pt x="352" y="15"/>
                                      </a:lnTo>
                                      <a:lnTo>
                                        <a:pt x="383" y="34"/>
                                      </a:lnTo>
                                      <a:lnTo>
                                        <a:pt x="404" y="63"/>
                                      </a:lnTo>
                                      <a:lnTo>
                                        <a:pt x="424" y="99"/>
                                      </a:lnTo>
                                      <a:lnTo>
                                        <a:pt x="445" y="132"/>
                                      </a:lnTo>
                                      <a:lnTo>
                                        <a:pt x="470" y="159"/>
                                      </a:lnTo>
                                      <a:lnTo>
                                        <a:pt x="493" y="183"/>
                                      </a:lnTo>
                                      <a:lnTo>
                                        <a:pt x="522" y="217"/>
                                      </a:lnTo>
                                      <a:lnTo>
                                        <a:pt x="533" y="249"/>
                                      </a:lnTo>
                                      <a:lnTo>
                                        <a:pt x="535" y="272"/>
                                      </a:lnTo>
                                      <a:lnTo>
                                        <a:pt x="533" y="286"/>
                                      </a:lnTo>
                                      <a:lnTo>
                                        <a:pt x="526" y="309"/>
                                      </a:lnTo>
                                      <a:lnTo>
                                        <a:pt x="514" y="331"/>
                                      </a:lnTo>
                                      <a:lnTo>
                                        <a:pt x="495" y="354"/>
                                      </a:lnTo>
                                      <a:lnTo>
                                        <a:pt x="473" y="385"/>
                                      </a:lnTo>
                                      <a:lnTo>
                                        <a:pt x="453" y="408"/>
                                      </a:lnTo>
                                      <a:lnTo>
                                        <a:pt x="437" y="433"/>
                                      </a:lnTo>
                                      <a:lnTo>
                                        <a:pt x="430" y="449"/>
                                      </a:lnTo>
                                      <a:lnTo>
                                        <a:pt x="429" y="458"/>
                                      </a:lnTo>
                                      <a:lnTo>
                                        <a:pt x="434" y="465"/>
                                      </a:lnTo>
                                      <a:lnTo>
                                        <a:pt x="442" y="469"/>
                                      </a:lnTo>
                                      <a:lnTo>
                                        <a:pt x="404" y="513"/>
                                      </a:lnTo>
                                      <a:lnTo>
                                        <a:pt x="400" y="505"/>
                                      </a:lnTo>
                                      <a:lnTo>
                                        <a:pt x="378" y="494"/>
                                      </a:lnTo>
                                      <a:lnTo>
                                        <a:pt x="353" y="488"/>
                                      </a:lnTo>
                                      <a:lnTo>
                                        <a:pt x="329" y="486"/>
                                      </a:lnTo>
                                      <a:lnTo>
                                        <a:pt x="303" y="491"/>
                                      </a:lnTo>
                                      <a:lnTo>
                                        <a:pt x="272" y="499"/>
                                      </a:lnTo>
                                      <a:lnTo>
                                        <a:pt x="235" y="511"/>
                                      </a:lnTo>
                                      <a:lnTo>
                                        <a:pt x="206" y="519"/>
                                      </a:lnTo>
                                      <a:lnTo>
                                        <a:pt x="183" y="522"/>
                                      </a:lnTo>
                                      <a:lnTo>
                                        <a:pt x="162" y="520"/>
                                      </a:lnTo>
                                      <a:lnTo>
                                        <a:pt x="141" y="513"/>
                                      </a:lnTo>
                                      <a:lnTo>
                                        <a:pt x="118" y="502"/>
                                      </a:lnTo>
                                      <a:lnTo>
                                        <a:pt x="102" y="487"/>
                                      </a:lnTo>
                                      <a:lnTo>
                                        <a:pt x="83" y="467"/>
                                      </a:lnTo>
                                      <a:lnTo>
                                        <a:pt x="60" y="437"/>
                                      </a:lnTo>
                                      <a:lnTo>
                                        <a:pt x="34" y="397"/>
                                      </a:lnTo>
                                      <a:lnTo>
                                        <a:pt x="15" y="359"/>
                                      </a:lnTo>
                                      <a:lnTo>
                                        <a:pt x="2" y="322"/>
                                      </a:lnTo>
                                      <a:lnTo>
                                        <a:pt x="0" y="297"/>
                                      </a:lnTo>
                                      <a:lnTo>
                                        <a:pt x="3" y="273"/>
                                      </a:lnTo>
                                      <a:lnTo>
                                        <a:pt x="11" y="224"/>
                                      </a:lnTo>
                                      <a:lnTo>
                                        <a:pt x="19" y="170"/>
                                      </a:lnTo>
                                      <a:lnTo>
                                        <a:pt x="36" y="128"/>
                                      </a:lnTo>
                                      <a:lnTo>
                                        <a:pt x="57" y="97"/>
                                      </a:lnTo>
                                      <a:lnTo>
                                        <a:pt x="79" y="71"/>
                                      </a:lnTo>
                                      <a:close/>
                                    </a:path>
                                  </a:pathLst>
                                </a:custGeom>
                                <a:solidFill>
                                  <a:srgbClr val="FF4040"/>
                                </a:solidFill>
                                <a:ln w="9525">
                                  <a:noFill/>
                                  <a:round/>
                                  <a:headEnd/>
                                  <a:tailEnd/>
                                </a:ln>
                              </p:spPr>
                              <p:txBody>
                                <a:bodyPr/>
                                <a:lstStyle/>
                                <a:p>
                                  <a:endParaRPr lang="cs-CZ"/>
                                </a:p>
                              </p:txBody>
                            </p:sp>
                            <p:sp>
                              <p:nvSpPr>
                                <p:cNvPr id="6283" name="Freeform 91"/>
                                <p:cNvSpPr>
                                  <a:spLocks/>
                                </p:cNvSpPr>
                                <p:nvPr/>
                              </p:nvSpPr>
                              <p:spPr bwMode="auto">
                                <a:xfrm>
                                  <a:off x="2062" y="1742"/>
                                  <a:ext cx="93" cy="92"/>
                                </a:xfrm>
                                <a:custGeom>
                                  <a:avLst/>
                                  <a:gdLst>
                                    <a:gd name="T0" fmla="*/ 3 w 466"/>
                                    <a:gd name="T1" fmla="*/ 3 h 457"/>
                                    <a:gd name="T2" fmla="*/ 4 w 466"/>
                                    <a:gd name="T3" fmla="*/ 2 h 457"/>
                                    <a:gd name="T4" fmla="*/ 5 w 466"/>
                                    <a:gd name="T5" fmla="*/ 1 h 457"/>
                                    <a:gd name="T6" fmla="*/ 6 w 466"/>
                                    <a:gd name="T7" fmla="*/ 1 h 457"/>
                                    <a:gd name="T8" fmla="*/ 7 w 466"/>
                                    <a:gd name="T9" fmla="*/ 0 h 457"/>
                                    <a:gd name="T10" fmla="*/ 8 w 466"/>
                                    <a:gd name="T11" fmla="*/ 0 h 457"/>
                                    <a:gd name="T12" fmla="*/ 9 w 466"/>
                                    <a:gd name="T13" fmla="*/ 0 h 457"/>
                                    <a:gd name="T14" fmla="*/ 11 w 466"/>
                                    <a:gd name="T15" fmla="*/ 0 h 457"/>
                                    <a:gd name="T16" fmla="*/ 12 w 466"/>
                                    <a:gd name="T17" fmla="*/ 1 h 457"/>
                                    <a:gd name="T18" fmla="*/ 13 w 466"/>
                                    <a:gd name="T19" fmla="*/ 1 h 457"/>
                                    <a:gd name="T20" fmla="*/ 14 w 466"/>
                                    <a:gd name="T21" fmla="*/ 2 h 457"/>
                                    <a:gd name="T22" fmla="*/ 15 w 466"/>
                                    <a:gd name="T23" fmla="*/ 3 h 457"/>
                                    <a:gd name="T24" fmla="*/ 15 w 466"/>
                                    <a:gd name="T25" fmla="*/ 5 h 457"/>
                                    <a:gd name="T26" fmla="*/ 16 w 466"/>
                                    <a:gd name="T27" fmla="*/ 6 h 457"/>
                                    <a:gd name="T28" fmla="*/ 17 w 466"/>
                                    <a:gd name="T29" fmla="*/ 6 h 457"/>
                                    <a:gd name="T30" fmla="*/ 18 w 466"/>
                                    <a:gd name="T31" fmla="*/ 8 h 457"/>
                                    <a:gd name="T32" fmla="*/ 19 w 466"/>
                                    <a:gd name="T33" fmla="*/ 9 h 457"/>
                                    <a:gd name="T34" fmla="*/ 19 w 466"/>
                                    <a:gd name="T35" fmla="*/ 10 h 457"/>
                                    <a:gd name="T36" fmla="*/ 19 w 466"/>
                                    <a:gd name="T37" fmla="*/ 10 h 457"/>
                                    <a:gd name="T38" fmla="*/ 18 w 466"/>
                                    <a:gd name="T39" fmla="*/ 11 h 457"/>
                                    <a:gd name="T40" fmla="*/ 18 w 466"/>
                                    <a:gd name="T41" fmla="*/ 12 h 457"/>
                                    <a:gd name="T42" fmla="*/ 17 w 466"/>
                                    <a:gd name="T43" fmla="*/ 13 h 457"/>
                                    <a:gd name="T44" fmla="*/ 16 w 466"/>
                                    <a:gd name="T45" fmla="*/ 14 h 457"/>
                                    <a:gd name="T46" fmla="*/ 16 w 466"/>
                                    <a:gd name="T47" fmla="*/ 14 h 457"/>
                                    <a:gd name="T48" fmla="*/ 15 w 466"/>
                                    <a:gd name="T49" fmla="*/ 15 h 457"/>
                                    <a:gd name="T50" fmla="*/ 15 w 466"/>
                                    <a:gd name="T51" fmla="*/ 16 h 457"/>
                                    <a:gd name="T52" fmla="*/ 15 w 466"/>
                                    <a:gd name="T53" fmla="*/ 16 h 457"/>
                                    <a:gd name="T54" fmla="*/ 15 w 466"/>
                                    <a:gd name="T55" fmla="*/ 17 h 457"/>
                                    <a:gd name="T56" fmla="*/ 15 w 466"/>
                                    <a:gd name="T57" fmla="*/ 17 h 457"/>
                                    <a:gd name="T58" fmla="*/ 14 w 466"/>
                                    <a:gd name="T59" fmla="*/ 18 h 457"/>
                                    <a:gd name="T60" fmla="*/ 14 w 466"/>
                                    <a:gd name="T61" fmla="*/ 18 h 457"/>
                                    <a:gd name="T62" fmla="*/ 13 w 466"/>
                                    <a:gd name="T63" fmla="*/ 18 h 457"/>
                                    <a:gd name="T64" fmla="*/ 12 w 466"/>
                                    <a:gd name="T65" fmla="*/ 17 h 457"/>
                                    <a:gd name="T66" fmla="*/ 11 w 466"/>
                                    <a:gd name="T67" fmla="*/ 17 h 457"/>
                                    <a:gd name="T68" fmla="*/ 11 w 466"/>
                                    <a:gd name="T69" fmla="*/ 17 h 457"/>
                                    <a:gd name="T70" fmla="*/ 9 w 466"/>
                                    <a:gd name="T71" fmla="*/ 18 h 457"/>
                                    <a:gd name="T72" fmla="*/ 8 w 466"/>
                                    <a:gd name="T73" fmla="*/ 18 h 457"/>
                                    <a:gd name="T74" fmla="*/ 7 w 466"/>
                                    <a:gd name="T75" fmla="*/ 19 h 457"/>
                                    <a:gd name="T76" fmla="*/ 6 w 466"/>
                                    <a:gd name="T77" fmla="*/ 19 h 457"/>
                                    <a:gd name="T78" fmla="*/ 6 w 466"/>
                                    <a:gd name="T79" fmla="*/ 19 h 457"/>
                                    <a:gd name="T80" fmla="*/ 5 w 466"/>
                                    <a:gd name="T81" fmla="*/ 18 h 457"/>
                                    <a:gd name="T82" fmla="*/ 4 w 466"/>
                                    <a:gd name="T83" fmla="*/ 18 h 457"/>
                                    <a:gd name="T84" fmla="*/ 4 w 466"/>
                                    <a:gd name="T85" fmla="*/ 17 h 457"/>
                                    <a:gd name="T86" fmla="*/ 3 w 466"/>
                                    <a:gd name="T87" fmla="*/ 17 h 457"/>
                                    <a:gd name="T88" fmla="*/ 2 w 466"/>
                                    <a:gd name="T89" fmla="*/ 16 h 457"/>
                                    <a:gd name="T90" fmla="*/ 1 w 466"/>
                                    <a:gd name="T91" fmla="*/ 14 h 457"/>
                                    <a:gd name="T92" fmla="*/ 0 w 466"/>
                                    <a:gd name="T93" fmla="*/ 13 h 457"/>
                                    <a:gd name="T94" fmla="*/ 0 w 466"/>
                                    <a:gd name="T95" fmla="*/ 11 h 457"/>
                                    <a:gd name="T96" fmla="*/ 0 w 466"/>
                                    <a:gd name="T97" fmla="*/ 10 h 457"/>
                                    <a:gd name="T98" fmla="*/ 0 w 466"/>
                                    <a:gd name="T99" fmla="*/ 10 h 457"/>
                                    <a:gd name="T100" fmla="*/ 0 w 466"/>
                                    <a:gd name="T101" fmla="*/ 8 h 457"/>
                                    <a:gd name="T102" fmla="*/ 1 w 466"/>
                                    <a:gd name="T103" fmla="*/ 6 h 457"/>
                                    <a:gd name="T104" fmla="*/ 1 w 466"/>
                                    <a:gd name="T105" fmla="*/ 5 h 457"/>
                                    <a:gd name="T106" fmla="*/ 2 w 466"/>
                                    <a:gd name="T107" fmla="*/ 3 h 457"/>
                                    <a:gd name="T108" fmla="*/ 3 w 466"/>
                                    <a:gd name="T109" fmla="*/ 3 h 4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6"/>
                                    <a:gd name="T166" fmla="*/ 0 h 457"/>
                                    <a:gd name="T167" fmla="*/ 466 w 466"/>
                                    <a:gd name="T168" fmla="*/ 457 h 4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6" h="457">
                                      <a:moveTo>
                                        <a:pt x="69" y="63"/>
                                      </a:moveTo>
                                      <a:lnTo>
                                        <a:pt x="91" y="43"/>
                                      </a:lnTo>
                                      <a:lnTo>
                                        <a:pt x="114" y="27"/>
                                      </a:lnTo>
                                      <a:lnTo>
                                        <a:pt x="139" y="14"/>
                                      </a:lnTo>
                                      <a:lnTo>
                                        <a:pt x="168" y="4"/>
                                      </a:lnTo>
                                      <a:lnTo>
                                        <a:pt x="192" y="0"/>
                                      </a:lnTo>
                                      <a:lnTo>
                                        <a:pt x="223" y="0"/>
                                      </a:lnTo>
                                      <a:lnTo>
                                        <a:pt x="265" y="3"/>
                                      </a:lnTo>
                                      <a:lnTo>
                                        <a:pt x="306" y="13"/>
                                      </a:lnTo>
                                      <a:lnTo>
                                        <a:pt x="334" y="30"/>
                                      </a:lnTo>
                                      <a:lnTo>
                                        <a:pt x="352" y="56"/>
                                      </a:lnTo>
                                      <a:lnTo>
                                        <a:pt x="368" y="86"/>
                                      </a:lnTo>
                                      <a:lnTo>
                                        <a:pt x="388" y="115"/>
                                      </a:lnTo>
                                      <a:lnTo>
                                        <a:pt x="409" y="140"/>
                                      </a:lnTo>
                                      <a:lnTo>
                                        <a:pt x="430" y="160"/>
                                      </a:lnTo>
                                      <a:lnTo>
                                        <a:pt x="454" y="190"/>
                                      </a:lnTo>
                                      <a:lnTo>
                                        <a:pt x="465" y="218"/>
                                      </a:lnTo>
                                      <a:lnTo>
                                        <a:pt x="466" y="238"/>
                                      </a:lnTo>
                                      <a:lnTo>
                                        <a:pt x="465" y="251"/>
                                      </a:lnTo>
                                      <a:lnTo>
                                        <a:pt x="458" y="271"/>
                                      </a:lnTo>
                                      <a:lnTo>
                                        <a:pt x="447" y="290"/>
                                      </a:lnTo>
                                      <a:lnTo>
                                        <a:pt x="432" y="311"/>
                                      </a:lnTo>
                                      <a:lnTo>
                                        <a:pt x="411" y="337"/>
                                      </a:lnTo>
                                      <a:lnTo>
                                        <a:pt x="395" y="356"/>
                                      </a:lnTo>
                                      <a:lnTo>
                                        <a:pt x="381" y="379"/>
                                      </a:lnTo>
                                      <a:lnTo>
                                        <a:pt x="374" y="392"/>
                                      </a:lnTo>
                                      <a:lnTo>
                                        <a:pt x="373" y="400"/>
                                      </a:lnTo>
                                      <a:lnTo>
                                        <a:pt x="377" y="406"/>
                                      </a:lnTo>
                                      <a:lnTo>
                                        <a:pt x="385" y="411"/>
                                      </a:lnTo>
                                      <a:lnTo>
                                        <a:pt x="352" y="450"/>
                                      </a:lnTo>
                                      <a:lnTo>
                                        <a:pt x="348" y="442"/>
                                      </a:lnTo>
                                      <a:lnTo>
                                        <a:pt x="328" y="432"/>
                                      </a:lnTo>
                                      <a:lnTo>
                                        <a:pt x="307" y="427"/>
                                      </a:lnTo>
                                      <a:lnTo>
                                        <a:pt x="285" y="425"/>
                                      </a:lnTo>
                                      <a:lnTo>
                                        <a:pt x="264" y="429"/>
                                      </a:lnTo>
                                      <a:lnTo>
                                        <a:pt x="236" y="436"/>
                                      </a:lnTo>
                                      <a:lnTo>
                                        <a:pt x="204" y="447"/>
                                      </a:lnTo>
                                      <a:lnTo>
                                        <a:pt x="179" y="455"/>
                                      </a:lnTo>
                                      <a:lnTo>
                                        <a:pt x="160" y="457"/>
                                      </a:lnTo>
                                      <a:lnTo>
                                        <a:pt x="140" y="456"/>
                                      </a:lnTo>
                                      <a:lnTo>
                                        <a:pt x="122" y="450"/>
                                      </a:lnTo>
                                      <a:lnTo>
                                        <a:pt x="102" y="439"/>
                                      </a:lnTo>
                                      <a:lnTo>
                                        <a:pt x="88" y="426"/>
                                      </a:lnTo>
                                      <a:lnTo>
                                        <a:pt x="72" y="409"/>
                                      </a:lnTo>
                                      <a:lnTo>
                                        <a:pt x="51" y="383"/>
                                      </a:lnTo>
                                      <a:lnTo>
                                        <a:pt x="29" y="348"/>
                                      </a:lnTo>
                                      <a:lnTo>
                                        <a:pt x="12" y="314"/>
                                      </a:lnTo>
                                      <a:lnTo>
                                        <a:pt x="1" y="282"/>
                                      </a:lnTo>
                                      <a:lnTo>
                                        <a:pt x="0" y="260"/>
                                      </a:lnTo>
                                      <a:lnTo>
                                        <a:pt x="2" y="239"/>
                                      </a:lnTo>
                                      <a:lnTo>
                                        <a:pt x="8" y="196"/>
                                      </a:lnTo>
                                      <a:lnTo>
                                        <a:pt x="15" y="149"/>
                                      </a:lnTo>
                                      <a:lnTo>
                                        <a:pt x="31" y="112"/>
                                      </a:lnTo>
                                      <a:lnTo>
                                        <a:pt x="49" y="85"/>
                                      </a:lnTo>
                                      <a:lnTo>
                                        <a:pt x="69" y="63"/>
                                      </a:lnTo>
                                      <a:close/>
                                    </a:path>
                                  </a:pathLst>
                                </a:custGeom>
                                <a:solidFill>
                                  <a:srgbClr val="FF0000"/>
                                </a:solidFill>
                                <a:ln w="9525">
                                  <a:noFill/>
                                  <a:round/>
                                  <a:headEnd/>
                                  <a:tailEnd/>
                                </a:ln>
                              </p:spPr>
                              <p:txBody>
                                <a:bodyPr/>
                                <a:lstStyle/>
                                <a:p>
                                  <a:endParaRPr lang="cs-CZ"/>
                                </a:p>
                              </p:txBody>
                            </p:sp>
                            <p:sp>
                              <p:nvSpPr>
                                <p:cNvPr id="6284" name="Freeform 92"/>
                                <p:cNvSpPr>
                                  <a:spLocks/>
                                </p:cNvSpPr>
                                <p:nvPr/>
                              </p:nvSpPr>
                              <p:spPr bwMode="auto">
                                <a:xfrm>
                                  <a:off x="2069" y="1751"/>
                                  <a:ext cx="78" cy="77"/>
                                </a:xfrm>
                                <a:custGeom>
                                  <a:avLst/>
                                  <a:gdLst>
                                    <a:gd name="T0" fmla="*/ 2 w 390"/>
                                    <a:gd name="T1" fmla="*/ 2 h 383"/>
                                    <a:gd name="T2" fmla="*/ 3 w 390"/>
                                    <a:gd name="T3" fmla="*/ 1 h 383"/>
                                    <a:gd name="T4" fmla="*/ 4 w 390"/>
                                    <a:gd name="T5" fmla="*/ 1 h 383"/>
                                    <a:gd name="T6" fmla="*/ 5 w 390"/>
                                    <a:gd name="T7" fmla="*/ 0 h 383"/>
                                    <a:gd name="T8" fmla="*/ 6 w 390"/>
                                    <a:gd name="T9" fmla="*/ 0 h 383"/>
                                    <a:gd name="T10" fmla="*/ 6 w 390"/>
                                    <a:gd name="T11" fmla="*/ 0 h 383"/>
                                    <a:gd name="T12" fmla="*/ 7 w 390"/>
                                    <a:gd name="T13" fmla="*/ 0 h 383"/>
                                    <a:gd name="T14" fmla="*/ 9 w 390"/>
                                    <a:gd name="T15" fmla="*/ 0 h 383"/>
                                    <a:gd name="T16" fmla="*/ 10 w 390"/>
                                    <a:gd name="T17" fmla="*/ 0 h 383"/>
                                    <a:gd name="T18" fmla="*/ 11 w 390"/>
                                    <a:gd name="T19" fmla="*/ 1 h 383"/>
                                    <a:gd name="T20" fmla="*/ 12 w 390"/>
                                    <a:gd name="T21" fmla="*/ 2 h 383"/>
                                    <a:gd name="T22" fmla="*/ 12 w 390"/>
                                    <a:gd name="T23" fmla="*/ 3 h 383"/>
                                    <a:gd name="T24" fmla="*/ 13 w 390"/>
                                    <a:gd name="T25" fmla="*/ 4 h 383"/>
                                    <a:gd name="T26" fmla="*/ 14 w 390"/>
                                    <a:gd name="T27" fmla="*/ 5 h 383"/>
                                    <a:gd name="T28" fmla="*/ 14 w 390"/>
                                    <a:gd name="T29" fmla="*/ 5 h 383"/>
                                    <a:gd name="T30" fmla="*/ 15 w 390"/>
                                    <a:gd name="T31" fmla="*/ 6 h 383"/>
                                    <a:gd name="T32" fmla="*/ 16 w 390"/>
                                    <a:gd name="T33" fmla="*/ 7 h 383"/>
                                    <a:gd name="T34" fmla="*/ 16 w 390"/>
                                    <a:gd name="T35" fmla="*/ 8 h 383"/>
                                    <a:gd name="T36" fmla="*/ 16 w 390"/>
                                    <a:gd name="T37" fmla="*/ 8 h 383"/>
                                    <a:gd name="T38" fmla="*/ 15 w 390"/>
                                    <a:gd name="T39" fmla="*/ 9 h 383"/>
                                    <a:gd name="T40" fmla="*/ 15 w 390"/>
                                    <a:gd name="T41" fmla="*/ 10 h 383"/>
                                    <a:gd name="T42" fmla="*/ 14 w 390"/>
                                    <a:gd name="T43" fmla="*/ 10 h 383"/>
                                    <a:gd name="T44" fmla="*/ 14 w 390"/>
                                    <a:gd name="T45" fmla="*/ 11 h 383"/>
                                    <a:gd name="T46" fmla="*/ 13 w 390"/>
                                    <a:gd name="T47" fmla="*/ 12 h 383"/>
                                    <a:gd name="T48" fmla="*/ 13 w 390"/>
                                    <a:gd name="T49" fmla="*/ 13 h 383"/>
                                    <a:gd name="T50" fmla="*/ 13 w 390"/>
                                    <a:gd name="T51" fmla="*/ 13 h 383"/>
                                    <a:gd name="T52" fmla="*/ 12 w 390"/>
                                    <a:gd name="T53" fmla="*/ 14 h 383"/>
                                    <a:gd name="T54" fmla="*/ 13 w 390"/>
                                    <a:gd name="T55" fmla="*/ 14 h 383"/>
                                    <a:gd name="T56" fmla="*/ 13 w 390"/>
                                    <a:gd name="T57" fmla="*/ 14 h 383"/>
                                    <a:gd name="T58" fmla="*/ 12 w 390"/>
                                    <a:gd name="T59" fmla="*/ 15 h 383"/>
                                    <a:gd name="T60" fmla="*/ 12 w 390"/>
                                    <a:gd name="T61" fmla="*/ 15 h 383"/>
                                    <a:gd name="T62" fmla="*/ 11 w 390"/>
                                    <a:gd name="T63" fmla="*/ 15 h 383"/>
                                    <a:gd name="T64" fmla="*/ 10 w 390"/>
                                    <a:gd name="T65" fmla="*/ 14 h 383"/>
                                    <a:gd name="T66" fmla="*/ 10 w 390"/>
                                    <a:gd name="T67" fmla="*/ 14 h 383"/>
                                    <a:gd name="T68" fmla="*/ 9 w 390"/>
                                    <a:gd name="T69" fmla="*/ 14 h 383"/>
                                    <a:gd name="T70" fmla="*/ 8 w 390"/>
                                    <a:gd name="T71" fmla="*/ 15 h 383"/>
                                    <a:gd name="T72" fmla="*/ 7 w 390"/>
                                    <a:gd name="T73" fmla="*/ 15 h 383"/>
                                    <a:gd name="T74" fmla="*/ 6 w 390"/>
                                    <a:gd name="T75" fmla="*/ 15 h 383"/>
                                    <a:gd name="T76" fmla="*/ 5 w 390"/>
                                    <a:gd name="T77" fmla="*/ 15 h 383"/>
                                    <a:gd name="T78" fmla="*/ 5 w 390"/>
                                    <a:gd name="T79" fmla="*/ 15 h 383"/>
                                    <a:gd name="T80" fmla="*/ 4 w 390"/>
                                    <a:gd name="T81" fmla="*/ 15 h 383"/>
                                    <a:gd name="T82" fmla="*/ 3 w 390"/>
                                    <a:gd name="T83" fmla="*/ 15 h 383"/>
                                    <a:gd name="T84" fmla="*/ 3 w 390"/>
                                    <a:gd name="T85" fmla="*/ 14 h 383"/>
                                    <a:gd name="T86" fmla="*/ 2 w 390"/>
                                    <a:gd name="T87" fmla="*/ 14 h 383"/>
                                    <a:gd name="T88" fmla="*/ 2 w 390"/>
                                    <a:gd name="T89" fmla="*/ 13 h 383"/>
                                    <a:gd name="T90" fmla="*/ 1 w 390"/>
                                    <a:gd name="T91" fmla="*/ 12 h 383"/>
                                    <a:gd name="T92" fmla="*/ 0 w 390"/>
                                    <a:gd name="T93" fmla="*/ 11 h 383"/>
                                    <a:gd name="T94" fmla="*/ 0 w 390"/>
                                    <a:gd name="T95" fmla="*/ 10 h 383"/>
                                    <a:gd name="T96" fmla="*/ 0 w 390"/>
                                    <a:gd name="T97" fmla="*/ 9 h 383"/>
                                    <a:gd name="T98" fmla="*/ 0 w 390"/>
                                    <a:gd name="T99" fmla="*/ 8 h 383"/>
                                    <a:gd name="T100" fmla="*/ 0 w 390"/>
                                    <a:gd name="T101" fmla="*/ 7 h 383"/>
                                    <a:gd name="T102" fmla="*/ 0 w 390"/>
                                    <a:gd name="T103" fmla="*/ 5 h 383"/>
                                    <a:gd name="T104" fmla="*/ 1 w 390"/>
                                    <a:gd name="T105" fmla="*/ 4 h 383"/>
                                    <a:gd name="T106" fmla="*/ 2 w 390"/>
                                    <a:gd name="T107" fmla="*/ 3 h 383"/>
                                    <a:gd name="T108" fmla="*/ 2 w 390"/>
                                    <a:gd name="T109" fmla="*/ 2 h 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0"/>
                                    <a:gd name="T166" fmla="*/ 0 h 383"/>
                                    <a:gd name="T167" fmla="*/ 390 w 390"/>
                                    <a:gd name="T168" fmla="*/ 383 h 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0" h="383">
                                      <a:moveTo>
                                        <a:pt x="57" y="53"/>
                                      </a:moveTo>
                                      <a:lnTo>
                                        <a:pt x="76" y="36"/>
                                      </a:lnTo>
                                      <a:lnTo>
                                        <a:pt x="95" y="22"/>
                                      </a:lnTo>
                                      <a:lnTo>
                                        <a:pt x="115" y="11"/>
                                      </a:lnTo>
                                      <a:lnTo>
                                        <a:pt x="140" y="3"/>
                                      </a:lnTo>
                                      <a:lnTo>
                                        <a:pt x="160" y="0"/>
                                      </a:lnTo>
                                      <a:lnTo>
                                        <a:pt x="186" y="0"/>
                                      </a:lnTo>
                                      <a:lnTo>
                                        <a:pt x="221" y="2"/>
                                      </a:lnTo>
                                      <a:lnTo>
                                        <a:pt x="256" y="11"/>
                                      </a:lnTo>
                                      <a:lnTo>
                                        <a:pt x="279" y="25"/>
                                      </a:lnTo>
                                      <a:lnTo>
                                        <a:pt x="293" y="47"/>
                                      </a:lnTo>
                                      <a:lnTo>
                                        <a:pt x="308" y="72"/>
                                      </a:lnTo>
                                      <a:lnTo>
                                        <a:pt x="324" y="97"/>
                                      </a:lnTo>
                                      <a:lnTo>
                                        <a:pt x="342" y="117"/>
                                      </a:lnTo>
                                      <a:lnTo>
                                        <a:pt x="359" y="135"/>
                                      </a:lnTo>
                                      <a:lnTo>
                                        <a:pt x="379" y="159"/>
                                      </a:lnTo>
                                      <a:lnTo>
                                        <a:pt x="390" y="183"/>
                                      </a:lnTo>
                                      <a:lnTo>
                                        <a:pt x="390" y="200"/>
                                      </a:lnTo>
                                      <a:lnTo>
                                        <a:pt x="390" y="211"/>
                                      </a:lnTo>
                                      <a:lnTo>
                                        <a:pt x="383" y="227"/>
                                      </a:lnTo>
                                      <a:lnTo>
                                        <a:pt x="373" y="243"/>
                                      </a:lnTo>
                                      <a:lnTo>
                                        <a:pt x="361" y="261"/>
                                      </a:lnTo>
                                      <a:lnTo>
                                        <a:pt x="344" y="282"/>
                                      </a:lnTo>
                                      <a:lnTo>
                                        <a:pt x="330" y="299"/>
                                      </a:lnTo>
                                      <a:lnTo>
                                        <a:pt x="318" y="317"/>
                                      </a:lnTo>
                                      <a:lnTo>
                                        <a:pt x="313" y="329"/>
                                      </a:lnTo>
                                      <a:lnTo>
                                        <a:pt x="312" y="336"/>
                                      </a:lnTo>
                                      <a:lnTo>
                                        <a:pt x="315" y="341"/>
                                      </a:lnTo>
                                      <a:lnTo>
                                        <a:pt x="321" y="345"/>
                                      </a:lnTo>
                                      <a:lnTo>
                                        <a:pt x="293" y="378"/>
                                      </a:lnTo>
                                      <a:lnTo>
                                        <a:pt x="290" y="372"/>
                                      </a:lnTo>
                                      <a:lnTo>
                                        <a:pt x="274" y="362"/>
                                      </a:lnTo>
                                      <a:lnTo>
                                        <a:pt x="257" y="358"/>
                                      </a:lnTo>
                                      <a:lnTo>
                                        <a:pt x="238" y="356"/>
                                      </a:lnTo>
                                      <a:lnTo>
                                        <a:pt x="221" y="360"/>
                                      </a:lnTo>
                                      <a:lnTo>
                                        <a:pt x="197" y="367"/>
                                      </a:lnTo>
                                      <a:lnTo>
                                        <a:pt x="170" y="376"/>
                                      </a:lnTo>
                                      <a:lnTo>
                                        <a:pt x="149" y="382"/>
                                      </a:lnTo>
                                      <a:lnTo>
                                        <a:pt x="133" y="383"/>
                                      </a:lnTo>
                                      <a:lnTo>
                                        <a:pt x="117" y="383"/>
                                      </a:lnTo>
                                      <a:lnTo>
                                        <a:pt x="101" y="378"/>
                                      </a:lnTo>
                                      <a:lnTo>
                                        <a:pt x="85" y="369"/>
                                      </a:lnTo>
                                      <a:lnTo>
                                        <a:pt x="74" y="357"/>
                                      </a:lnTo>
                                      <a:lnTo>
                                        <a:pt x="59" y="343"/>
                                      </a:lnTo>
                                      <a:lnTo>
                                        <a:pt x="42" y="321"/>
                                      </a:lnTo>
                                      <a:lnTo>
                                        <a:pt x="23" y="292"/>
                                      </a:lnTo>
                                      <a:lnTo>
                                        <a:pt x="10" y="265"/>
                                      </a:lnTo>
                                      <a:lnTo>
                                        <a:pt x="0" y="237"/>
                                      </a:lnTo>
                                      <a:lnTo>
                                        <a:pt x="0" y="218"/>
                                      </a:lnTo>
                                      <a:lnTo>
                                        <a:pt x="1" y="200"/>
                                      </a:lnTo>
                                      <a:lnTo>
                                        <a:pt x="6" y="164"/>
                                      </a:lnTo>
                                      <a:lnTo>
                                        <a:pt x="12" y="124"/>
                                      </a:lnTo>
                                      <a:lnTo>
                                        <a:pt x="25" y="94"/>
                                      </a:lnTo>
                                      <a:lnTo>
                                        <a:pt x="41" y="71"/>
                                      </a:lnTo>
                                      <a:lnTo>
                                        <a:pt x="57" y="53"/>
                                      </a:lnTo>
                                      <a:close/>
                                    </a:path>
                                  </a:pathLst>
                                </a:custGeom>
                                <a:solidFill>
                                  <a:srgbClr val="E00000"/>
                                </a:solidFill>
                                <a:ln w="9525">
                                  <a:noFill/>
                                  <a:round/>
                                  <a:headEnd/>
                                  <a:tailEnd/>
                                </a:ln>
                              </p:spPr>
                              <p:txBody>
                                <a:bodyPr/>
                                <a:lstStyle/>
                                <a:p>
                                  <a:endParaRPr lang="cs-CZ"/>
                                </a:p>
                              </p:txBody>
                            </p:sp>
                            <p:sp>
                              <p:nvSpPr>
                                <p:cNvPr id="6285" name="Freeform 93"/>
                                <p:cNvSpPr>
                                  <a:spLocks/>
                                </p:cNvSpPr>
                                <p:nvPr/>
                              </p:nvSpPr>
                              <p:spPr bwMode="auto">
                                <a:xfrm>
                                  <a:off x="2074" y="1758"/>
                                  <a:ext cx="71" cy="71"/>
                                </a:xfrm>
                                <a:custGeom>
                                  <a:avLst/>
                                  <a:gdLst>
                                    <a:gd name="T0" fmla="*/ 2 w 357"/>
                                    <a:gd name="T1" fmla="*/ 2 h 351"/>
                                    <a:gd name="T2" fmla="*/ 3 w 357"/>
                                    <a:gd name="T3" fmla="*/ 1 h 351"/>
                                    <a:gd name="T4" fmla="*/ 3 w 357"/>
                                    <a:gd name="T5" fmla="*/ 1 h 351"/>
                                    <a:gd name="T6" fmla="*/ 4 w 357"/>
                                    <a:gd name="T7" fmla="*/ 0 h 351"/>
                                    <a:gd name="T8" fmla="*/ 5 w 357"/>
                                    <a:gd name="T9" fmla="*/ 0 h 351"/>
                                    <a:gd name="T10" fmla="*/ 6 w 357"/>
                                    <a:gd name="T11" fmla="*/ 0 h 351"/>
                                    <a:gd name="T12" fmla="*/ 7 w 357"/>
                                    <a:gd name="T13" fmla="*/ 0 h 351"/>
                                    <a:gd name="T14" fmla="*/ 8 w 357"/>
                                    <a:gd name="T15" fmla="*/ 0 h 351"/>
                                    <a:gd name="T16" fmla="*/ 9 w 357"/>
                                    <a:gd name="T17" fmla="*/ 0 h 351"/>
                                    <a:gd name="T18" fmla="*/ 10 w 357"/>
                                    <a:gd name="T19" fmla="*/ 1 h 351"/>
                                    <a:gd name="T20" fmla="*/ 11 w 357"/>
                                    <a:gd name="T21" fmla="*/ 2 h 351"/>
                                    <a:gd name="T22" fmla="*/ 11 w 357"/>
                                    <a:gd name="T23" fmla="*/ 3 h 351"/>
                                    <a:gd name="T24" fmla="*/ 12 w 357"/>
                                    <a:gd name="T25" fmla="*/ 4 h 351"/>
                                    <a:gd name="T26" fmla="*/ 12 w 357"/>
                                    <a:gd name="T27" fmla="*/ 4 h 351"/>
                                    <a:gd name="T28" fmla="*/ 13 w 357"/>
                                    <a:gd name="T29" fmla="*/ 5 h 351"/>
                                    <a:gd name="T30" fmla="*/ 14 w 357"/>
                                    <a:gd name="T31" fmla="*/ 6 h 351"/>
                                    <a:gd name="T32" fmla="*/ 14 w 357"/>
                                    <a:gd name="T33" fmla="*/ 7 h 351"/>
                                    <a:gd name="T34" fmla="*/ 14 w 357"/>
                                    <a:gd name="T35" fmla="*/ 7 h 351"/>
                                    <a:gd name="T36" fmla="*/ 14 w 357"/>
                                    <a:gd name="T37" fmla="*/ 8 h 351"/>
                                    <a:gd name="T38" fmla="*/ 14 w 357"/>
                                    <a:gd name="T39" fmla="*/ 8 h 351"/>
                                    <a:gd name="T40" fmla="*/ 14 w 357"/>
                                    <a:gd name="T41" fmla="*/ 9 h 351"/>
                                    <a:gd name="T42" fmla="*/ 13 w 357"/>
                                    <a:gd name="T43" fmla="*/ 10 h 351"/>
                                    <a:gd name="T44" fmla="*/ 13 w 357"/>
                                    <a:gd name="T45" fmla="*/ 11 h 351"/>
                                    <a:gd name="T46" fmla="*/ 12 w 357"/>
                                    <a:gd name="T47" fmla="*/ 11 h 351"/>
                                    <a:gd name="T48" fmla="*/ 12 w 357"/>
                                    <a:gd name="T49" fmla="*/ 12 h 351"/>
                                    <a:gd name="T50" fmla="*/ 11 w 357"/>
                                    <a:gd name="T51" fmla="*/ 12 h 351"/>
                                    <a:gd name="T52" fmla="*/ 11 w 357"/>
                                    <a:gd name="T53" fmla="*/ 13 h 351"/>
                                    <a:gd name="T54" fmla="*/ 11 w 357"/>
                                    <a:gd name="T55" fmla="*/ 13 h 351"/>
                                    <a:gd name="T56" fmla="*/ 12 w 357"/>
                                    <a:gd name="T57" fmla="*/ 13 h 351"/>
                                    <a:gd name="T58" fmla="*/ 11 w 357"/>
                                    <a:gd name="T59" fmla="*/ 14 h 351"/>
                                    <a:gd name="T60" fmla="*/ 11 w 357"/>
                                    <a:gd name="T61" fmla="*/ 14 h 351"/>
                                    <a:gd name="T62" fmla="*/ 10 w 357"/>
                                    <a:gd name="T63" fmla="*/ 14 h 351"/>
                                    <a:gd name="T64" fmla="*/ 9 w 357"/>
                                    <a:gd name="T65" fmla="*/ 14 h 351"/>
                                    <a:gd name="T66" fmla="*/ 9 w 357"/>
                                    <a:gd name="T67" fmla="*/ 13 h 351"/>
                                    <a:gd name="T68" fmla="*/ 8 w 357"/>
                                    <a:gd name="T69" fmla="*/ 14 h 351"/>
                                    <a:gd name="T70" fmla="*/ 7 w 357"/>
                                    <a:gd name="T71" fmla="*/ 14 h 351"/>
                                    <a:gd name="T72" fmla="*/ 6 w 357"/>
                                    <a:gd name="T73" fmla="*/ 14 h 351"/>
                                    <a:gd name="T74" fmla="*/ 5 w 357"/>
                                    <a:gd name="T75" fmla="*/ 14 h 351"/>
                                    <a:gd name="T76" fmla="*/ 5 w 357"/>
                                    <a:gd name="T77" fmla="*/ 14 h 351"/>
                                    <a:gd name="T78" fmla="*/ 4 w 357"/>
                                    <a:gd name="T79" fmla="*/ 14 h 351"/>
                                    <a:gd name="T80" fmla="*/ 4 w 357"/>
                                    <a:gd name="T81" fmla="*/ 14 h 351"/>
                                    <a:gd name="T82" fmla="*/ 3 w 357"/>
                                    <a:gd name="T83" fmla="*/ 14 h 351"/>
                                    <a:gd name="T84" fmla="*/ 3 w 357"/>
                                    <a:gd name="T85" fmla="*/ 13 h 351"/>
                                    <a:gd name="T86" fmla="*/ 2 w 357"/>
                                    <a:gd name="T87" fmla="*/ 13 h 351"/>
                                    <a:gd name="T88" fmla="*/ 2 w 357"/>
                                    <a:gd name="T89" fmla="*/ 12 h 351"/>
                                    <a:gd name="T90" fmla="*/ 1 w 357"/>
                                    <a:gd name="T91" fmla="*/ 11 h 351"/>
                                    <a:gd name="T92" fmla="*/ 0 w 357"/>
                                    <a:gd name="T93" fmla="*/ 10 h 351"/>
                                    <a:gd name="T94" fmla="*/ 0 w 357"/>
                                    <a:gd name="T95" fmla="*/ 9 h 351"/>
                                    <a:gd name="T96" fmla="*/ 0 w 357"/>
                                    <a:gd name="T97" fmla="*/ 8 h 351"/>
                                    <a:gd name="T98" fmla="*/ 0 w 357"/>
                                    <a:gd name="T99" fmla="*/ 7 h 351"/>
                                    <a:gd name="T100" fmla="*/ 0 w 357"/>
                                    <a:gd name="T101" fmla="*/ 6 h 351"/>
                                    <a:gd name="T102" fmla="*/ 0 w 357"/>
                                    <a:gd name="T103" fmla="*/ 5 h 351"/>
                                    <a:gd name="T104" fmla="*/ 1 w 357"/>
                                    <a:gd name="T105" fmla="*/ 3 h 351"/>
                                    <a:gd name="T106" fmla="*/ 1 w 357"/>
                                    <a:gd name="T107" fmla="*/ 3 h 351"/>
                                    <a:gd name="T108" fmla="*/ 2 w 357"/>
                                    <a:gd name="T109" fmla="*/ 2 h 3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57"/>
                                    <a:gd name="T166" fmla="*/ 0 h 351"/>
                                    <a:gd name="T167" fmla="*/ 357 w 357"/>
                                    <a:gd name="T168" fmla="*/ 351 h 3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57" h="351">
                                      <a:moveTo>
                                        <a:pt x="53" y="47"/>
                                      </a:moveTo>
                                      <a:lnTo>
                                        <a:pt x="70" y="33"/>
                                      </a:lnTo>
                                      <a:lnTo>
                                        <a:pt x="87" y="20"/>
                                      </a:lnTo>
                                      <a:lnTo>
                                        <a:pt x="106" y="10"/>
                                      </a:lnTo>
                                      <a:lnTo>
                                        <a:pt x="128" y="2"/>
                                      </a:lnTo>
                                      <a:lnTo>
                                        <a:pt x="148" y="0"/>
                                      </a:lnTo>
                                      <a:lnTo>
                                        <a:pt x="171" y="0"/>
                                      </a:lnTo>
                                      <a:lnTo>
                                        <a:pt x="203" y="1"/>
                                      </a:lnTo>
                                      <a:lnTo>
                                        <a:pt x="235" y="10"/>
                                      </a:lnTo>
                                      <a:lnTo>
                                        <a:pt x="256" y="23"/>
                                      </a:lnTo>
                                      <a:lnTo>
                                        <a:pt x="269" y="42"/>
                                      </a:lnTo>
                                      <a:lnTo>
                                        <a:pt x="283" y="66"/>
                                      </a:lnTo>
                                      <a:lnTo>
                                        <a:pt x="298" y="89"/>
                                      </a:lnTo>
                                      <a:lnTo>
                                        <a:pt x="313" y="107"/>
                                      </a:lnTo>
                                      <a:lnTo>
                                        <a:pt x="330" y="123"/>
                                      </a:lnTo>
                                      <a:lnTo>
                                        <a:pt x="348" y="146"/>
                                      </a:lnTo>
                                      <a:lnTo>
                                        <a:pt x="357" y="167"/>
                                      </a:lnTo>
                                      <a:lnTo>
                                        <a:pt x="357" y="184"/>
                                      </a:lnTo>
                                      <a:lnTo>
                                        <a:pt x="357" y="193"/>
                                      </a:lnTo>
                                      <a:lnTo>
                                        <a:pt x="352" y="209"/>
                                      </a:lnTo>
                                      <a:lnTo>
                                        <a:pt x="343" y="224"/>
                                      </a:lnTo>
                                      <a:lnTo>
                                        <a:pt x="332" y="238"/>
                                      </a:lnTo>
                                      <a:lnTo>
                                        <a:pt x="315" y="259"/>
                                      </a:lnTo>
                                      <a:lnTo>
                                        <a:pt x="303" y="274"/>
                                      </a:lnTo>
                                      <a:lnTo>
                                        <a:pt x="292" y="292"/>
                                      </a:lnTo>
                                      <a:lnTo>
                                        <a:pt x="288" y="302"/>
                                      </a:lnTo>
                                      <a:lnTo>
                                        <a:pt x="287" y="308"/>
                                      </a:lnTo>
                                      <a:lnTo>
                                        <a:pt x="289" y="313"/>
                                      </a:lnTo>
                                      <a:lnTo>
                                        <a:pt x="295" y="316"/>
                                      </a:lnTo>
                                      <a:lnTo>
                                        <a:pt x="269" y="347"/>
                                      </a:lnTo>
                                      <a:lnTo>
                                        <a:pt x="266" y="341"/>
                                      </a:lnTo>
                                      <a:lnTo>
                                        <a:pt x="252" y="333"/>
                                      </a:lnTo>
                                      <a:lnTo>
                                        <a:pt x="236" y="329"/>
                                      </a:lnTo>
                                      <a:lnTo>
                                        <a:pt x="219" y="327"/>
                                      </a:lnTo>
                                      <a:lnTo>
                                        <a:pt x="203" y="331"/>
                                      </a:lnTo>
                                      <a:lnTo>
                                        <a:pt x="181" y="337"/>
                                      </a:lnTo>
                                      <a:lnTo>
                                        <a:pt x="156" y="345"/>
                                      </a:lnTo>
                                      <a:lnTo>
                                        <a:pt x="136" y="351"/>
                                      </a:lnTo>
                                      <a:lnTo>
                                        <a:pt x="122" y="351"/>
                                      </a:lnTo>
                                      <a:lnTo>
                                        <a:pt x="107" y="351"/>
                                      </a:lnTo>
                                      <a:lnTo>
                                        <a:pt x="93" y="347"/>
                                      </a:lnTo>
                                      <a:lnTo>
                                        <a:pt x="78" y="339"/>
                                      </a:lnTo>
                                      <a:lnTo>
                                        <a:pt x="68" y="327"/>
                                      </a:lnTo>
                                      <a:lnTo>
                                        <a:pt x="55" y="315"/>
                                      </a:lnTo>
                                      <a:lnTo>
                                        <a:pt x="38" y="295"/>
                                      </a:lnTo>
                                      <a:lnTo>
                                        <a:pt x="22" y="268"/>
                                      </a:lnTo>
                                      <a:lnTo>
                                        <a:pt x="10" y="242"/>
                                      </a:lnTo>
                                      <a:lnTo>
                                        <a:pt x="0" y="218"/>
                                      </a:lnTo>
                                      <a:lnTo>
                                        <a:pt x="0" y="200"/>
                                      </a:lnTo>
                                      <a:lnTo>
                                        <a:pt x="0" y="184"/>
                                      </a:lnTo>
                                      <a:lnTo>
                                        <a:pt x="6" y="151"/>
                                      </a:lnTo>
                                      <a:lnTo>
                                        <a:pt x="12" y="114"/>
                                      </a:lnTo>
                                      <a:lnTo>
                                        <a:pt x="23" y="85"/>
                                      </a:lnTo>
                                      <a:lnTo>
                                        <a:pt x="37" y="65"/>
                                      </a:lnTo>
                                      <a:lnTo>
                                        <a:pt x="53" y="47"/>
                                      </a:lnTo>
                                      <a:close/>
                                    </a:path>
                                  </a:pathLst>
                                </a:custGeom>
                                <a:solidFill>
                                  <a:srgbClr val="C00000"/>
                                </a:solidFill>
                                <a:ln w="9525">
                                  <a:noFill/>
                                  <a:round/>
                                  <a:headEnd/>
                                  <a:tailEnd/>
                                </a:ln>
                              </p:spPr>
                              <p:txBody>
                                <a:bodyPr/>
                                <a:lstStyle/>
                                <a:p>
                                  <a:endParaRPr lang="cs-CZ"/>
                                </a:p>
                              </p:txBody>
                            </p:sp>
                          </p:grpSp>
                        </p:grpSp>
                        <p:grpSp>
                          <p:nvGrpSpPr>
                            <p:cNvPr id="6194" name="Group 94"/>
                            <p:cNvGrpSpPr>
                              <a:grpSpLocks/>
                            </p:cNvGrpSpPr>
                            <p:nvPr/>
                          </p:nvGrpSpPr>
                          <p:grpSpPr bwMode="auto">
                            <a:xfrm>
                              <a:off x="2052" y="1742"/>
                              <a:ext cx="36" cy="95"/>
                              <a:chOff x="2052" y="1742"/>
                              <a:chExt cx="36" cy="95"/>
                            </a:xfrm>
                          </p:grpSpPr>
                          <p:grpSp>
                            <p:nvGrpSpPr>
                              <p:cNvPr id="6199" name="Group 95"/>
                              <p:cNvGrpSpPr>
                                <a:grpSpLocks/>
                              </p:cNvGrpSpPr>
                              <p:nvPr/>
                            </p:nvGrpSpPr>
                            <p:grpSpPr bwMode="auto">
                              <a:xfrm>
                                <a:off x="2060" y="1742"/>
                                <a:ext cx="20" cy="23"/>
                                <a:chOff x="2060" y="1742"/>
                                <a:chExt cx="20" cy="23"/>
                              </a:xfrm>
                            </p:grpSpPr>
                            <p:sp>
                              <p:nvSpPr>
                                <p:cNvPr id="6278" name="Freeform 96"/>
                                <p:cNvSpPr>
                                  <a:spLocks/>
                                </p:cNvSpPr>
                                <p:nvPr/>
                              </p:nvSpPr>
                              <p:spPr bwMode="auto">
                                <a:xfrm>
                                  <a:off x="2060" y="1742"/>
                                  <a:ext cx="20" cy="23"/>
                                </a:xfrm>
                                <a:custGeom>
                                  <a:avLst/>
                                  <a:gdLst>
                                    <a:gd name="T0" fmla="*/ 1 w 101"/>
                                    <a:gd name="T1" fmla="*/ 1 h 112"/>
                                    <a:gd name="T2" fmla="*/ 1 w 101"/>
                                    <a:gd name="T3" fmla="*/ 1 h 112"/>
                                    <a:gd name="T4" fmla="*/ 1 w 101"/>
                                    <a:gd name="T5" fmla="*/ 1 h 112"/>
                                    <a:gd name="T6" fmla="*/ 2 w 101"/>
                                    <a:gd name="T7" fmla="*/ 0 h 112"/>
                                    <a:gd name="T8" fmla="*/ 3 w 101"/>
                                    <a:gd name="T9" fmla="*/ 0 h 112"/>
                                    <a:gd name="T10" fmla="*/ 3 w 101"/>
                                    <a:gd name="T11" fmla="*/ 0 h 112"/>
                                    <a:gd name="T12" fmla="*/ 3 w 101"/>
                                    <a:gd name="T13" fmla="*/ 0 h 112"/>
                                    <a:gd name="T14" fmla="*/ 4 w 101"/>
                                    <a:gd name="T15" fmla="*/ 0 h 112"/>
                                    <a:gd name="T16" fmla="*/ 4 w 101"/>
                                    <a:gd name="T17" fmla="*/ 1 h 112"/>
                                    <a:gd name="T18" fmla="*/ 4 w 101"/>
                                    <a:gd name="T19" fmla="*/ 1 h 112"/>
                                    <a:gd name="T20" fmla="*/ 4 w 101"/>
                                    <a:gd name="T21" fmla="*/ 2 h 112"/>
                                    <a:gd name="T22" fmla="*/ 4 w 101"/>
                                    <a:gd name="T23" fmla="*/ 3 h 112"/>
                                    <a:gd name="T24" fmla="*/ 3 w 101"/>
                                    <a:gd name="T25" fmla="*/ 3 h 112"/>
                                    <a:gd name="T26" fmla="*/ 3 w 101"/>
                                    <a:gd name="T27" fmla="*/ 4 h 112"/>
                                    <a:gd name="T28" fmla="*/ 2 w 101"/>
                                    <a:gd name="T29" fmla="*/ 4 h 112"/>
                                    <a:gd name="T30" fmla="*/ 2 w 101"/>
                                    <a:gd name="T31" fmla="*/ 5 h 112"/>
                                    <a:gd name="T32" fmla="*/ 1 w 101"/>
                                    <a:gd name="T33" fmla="*/ 5 h 112"/>
                                    <a:gd name="T34" fmla="*/ 1 w 101"/>
                                    <a:gd name="T35" fmla="*/ 5 h 112"/>
                                    <a:gd name="T36" fmla="*/ 1 w 101"/>
                                    <a:gd name="T37" fmla="*/ 5 h 112"/>
                                    <a:gd name="T38" fmla="*/ 0 w 101"/>
                                    <a:gd name="T39" fmla="*/ 4 h 112"/>
                                    <a:gd name="T40" fmla="*/ 0 w 101"/>
                                    <a:gd name="T41" fmla="*/ 4 h 112"/>
                                    <a:gd name="T42" fmla="*/ 0 w 101"/>
                                    <a:gd name="T43" fmla="*/ 3 h 112"/>
                                    <a:gd name="T44" fmla="*/ 0 w 101"/>
                                    <a:gd name="T45" fmla="*/ 3 h 112"/>
                                    <a:gd name="T46" fmla="*/ 0 w 101"/>
                                    <a:gd name="T47" fmla="*/ 2 h 112"/>
                                    <a:gd name="T48" fmla="*/ 1 w 101"/>
                                    <a:gd name="T49" fmla="*/ 1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2"/>
                                    <a:gd name="T77" fmla="*/ 101 w 101"/>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2">
                                      <a:moveTo>
                                        <a:pt x="16" y="35"/>
                                      </a:moveTo>
                                      <a:lnTo>
                                        <a:pt x="26" y="24"/>
                                      </a:lnTo>
                                      <a:lnTo>
                                        <a:pt x="37" y="16"/>
                                      </a:lnTo>
                                      <a:lnTo>
                                        <a:pt x="49" y="9"/>
                                      </a:lnTo>
                                      <a:lnTo>
                                        <a:pt x="64" y="2"/>
                                      </a:lnTo>
                                      <a:lnTo>
                                        <a:pt x="76" y="0"/>
                                      </a:lnTo>
                                      <a:lnTo>
                                        <a:pt x="86" y="3"/>
                                      </a:lnTo>
                                      <a:lnTo>
                                        <a:pt x="95" y="11"/>
                                      </a:lnTo>
                                      <a:lnTo>
                                        <a:pt x="99" y="22"/>
                                      </a:lnTo>
                                      <a:lnTo>
                                        <a:pt x="101" y="33"/>
                                      </a:lnTo>
                                      <a:lnTo>
                                        <a:pt x="98" y="49"/>
                                      </a:lnTo>
                                      <a:lnTo>
                                        <a:pt x="92" y="63"/>
                                      </a:lnTo>
                                      <a:lnTo>
                                        <a:pt x="84" y="75"/>
                                      </a:lnTo>
                                      <a:lnTo>
                                        <a:pt x="75" y="86"/>
                                      </a:lnTo>
                                      <a:lnTo>
                                        <a:pt x="63" y="97"/>
                                      </a:lnTo>
                                      <a:lnTo>
                                        <a:pt x="50" y="106"/>
                                      </a:lnTo>
                                      <a:lnTo>
                                        <a:pt x="37" y="111"/>
                                      </a:lnTo>
                                      <a:lnTo>
                                        <a:pt x="24" y="112"/>
                                      </a:lnTo>
                                      <a:lnTo>
                                        <a:pt x="13" y="108"/>
                                      </a:lnTo>
                                      <a:lnTo>
                                        <a:pt x="6" y="99"/>
                                      </a:lnTo>
                                      <a:lnTo>
                                        <a:pt x="1" y="89"/>
                                      </a:lnTo>
                                      <a:lnTo>
                                        <a:pt x="0" y="75"/>
                                      </a:lnTo>
                                      <a:lnTo>
                                        <a:pt x="3" y="61"/>
                                      </a:lnTo>
                                      <a:lnTo>
                                        <a:pt x="7" y="50"/>
                                      </a:lnTo>
                                      <a:lnTo>
                                        <a:pt x="16" y="35"/>
                                      </a:lnTo>
                                      <a:close/>
                                    </a:path>
                                  </a:pathLst>
                                </a:custGeom>
                                <a:solidFill>
                                  <a:srgbClr val="8080FF"/>
                                </a:solidFill>
                                <a:ln w="9525">
                                  <a:noFill/>
                                  <a:round/>
                                  <a:headEnd/>
                                  <a:tailEnd/>
                                </a:ln>
                              </p:spPr>
                              <p:txBody>
                                <a:bodyPr/>
                                <a:lstStyle/>
                                <a:p>
                                  <a:endParaRPr lang="cs-CZ"/>
                                </a:p>
                              </p:txBody>
                            </p:sp>
                            <p:sp>
                              <p:nvSpPr>
                                <p:cNvPr id="6279" name="Freeform 97"/>
                                <p:cNvSpPr>
                                  <a:spLocks/>
                                </p:cNvSpPr>
                                <p:nvPr/>
                              </p:nvSpPr>
                              <p:spPr bwMode="auto">
                                <a:xfrm>
                                  <a:off x="2065" y="1747"/>
                                  <a:ext cx="10" cy="12"/>
                                </a:xfrm>
                                <a:custGeom>
                                  <a:avLst/>
                                  <a:gdLst>
                                    <a:gd name="T0" fmla="*/ 0 w 54"/>
                                    <a:gd name="T1" fmla="*/ 1 h 61"/>
                                    <a:gd name="T2" fmla="*/ 1 w 54"/>
                                    <a:gd name="T3" fmla="*/ 1 h 61"/>
                                    <a:gd name="T4" fmla="*/ 1 w 54"/>
                                    <a:gd name="T5" fmla="*/ 0 h 61"/>
                                    <a:gd name="T6" fmla="*/ 1 w 54"/>
                                    <a:gd name="T7" fmla="*/ 0 h 61"/>
                                    <a:gd name="T8" fmla="*/ 1 w 54"/>
                                    <a:gd name="T9" fmla="*/ 0 h 61"/>
                                    <a:gd name="T10" fmla="*/ 1 w 54"/>
                                    <a:gd name="T11" fmla="*/ 0 h 61"/>
                                    <a:gd name="T12" fmla="*/ 1 w 54"/>
                                    <a:gd name="T13" fmla="*/ 0 h 61"/>
                                    <a:gd name="T14" fmla="*/ 2 w 54"/>
                                    <a:gd name="T15" fmla="*/ 0 h 61"/>
                                    <a:gd name="T16" fmla="*/ 2 w 54"/>
                                    <a:gd name="T17" fmla="*/ 0 h 61"/>
                                    <a:gd name="T18" fmla="*/ 2 w 54"/>
                                    <a:gd name="T19" fmla="*/ 1 h 61"/>
                                    <a:gd name="T20" fmla="*/ 2 w 54"/>
                                    <a:gd name="T21" fmla="*/ 1 h 61"/>
                                    <a:gd name="T22" fmla="*/ 2 w 54"/>
                                    <a:gd name="T23" fmla="*/ 1 h 61"/>
                                    <a:gd name="T24" fmla="*/ 1 w 54"/>
                                    <a:gd name="T25" fmla="*/ 2 h 61"/>
                                    <a:gd name="T26" fmla="*/ 1 w 54"/>
                                    <a:gd name="T27" fmla="*/ 2 h 61"/>
                                    <a:gd name="T28" fmla="*/ 1 w 54"/>
                                    <a:gd name="T29" fmla="*/ 2 h 61"/>
                                    <a:gd name="T30" fmla="*/ 1 w 54"/>
                                    <a:gd name="T31" fmla="*/ 2 h 61"/>
                                    <a:gd name="T32" fmla="*/ 1 w 54"/>
                                    <a:gd name="T33" fmla="*/ 2 h 61"/>
                                    <a:gd name="T34" fmla="*/ 1 w 54"/>
                                    <a:gd name="T35" fmla="*/ 2 h 61"/>
                                    <a:gd name="T36" fmla="*/ 0 w 54"/>
                                    <a:gd name="T37" fmla="*/ 2 h 61"/>
                                    <a:gd name="T38" fmla="*/ 0 w 54"/>
                                    <a:gd name="T39" fmla="*/ 2 h 61"/>
                                    <a:gd name="T40" fmla="*/ 0 w 54"/>
                                    <a:gd name="T41" fmla="*/ 2 h 61"/>
                                    <a:gd name="T42" fmla="*/ 0 w 54"/>
                                    <a:gd name="T43" fmla="*/ 2 h 61"/>
                                    <a:gd name="T44" fmla="*/ 0 w 54"/>
                                    <a:gd name="T45" fmla="*/ 1 h 61"/>
                                    <a:gd name="T46" fmla="*/ 0 w 54"/>
                                    <a:gd name="T47" fmla="*/ 1 h 61"/>
                                    <a:gd name="T48" fmla="*/ 0 w 54"/>
                                    <a:gd name="T49" fmla="*/ 1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1"/>
                                    <a:gd name="T77" fmla="*/ 54 w 54"/>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1">
                                      <a:moveTo>
                                        <a:pt x="9" y="18"/>
                                      </a:moveTo>
                                      <a:lnTo>
                                        <a:pt x="14" y="13"/>
                                      </a:lnTo>
                                      <a:lnTo>
                                        <a:pt x="20" y="7"/>
                                      </a:lnTo>
                                      <a:lnTo>
                                        <a:pt x="26" y="4"/>
                                      </a:lnTo>
                                      <a:lnTo>
                                        <a:pt x="34" y="1"/>
                                      </a:lnTo>
                                      <a:lnTo>
                                        <a:pt x="40" y="0"/>
                                      </a:lnTo>
                                      <a:lnTo>
                                        <a:pt x="45" y="1"/>
                                      </a:lnTo>
                                      <a:lnTo>
                                        <a:pt x="51" y="5"/>
                                      </a:lnTo>
                                      <a:lnTo>
                                        <a:pt x="53" y="11"/>
                                      </a:lnTo>
                                      <a:lnTo>
                                        <a:pt x="54" y="17"/>
                                      </a:lnTo>
                                      <a:lnTo>
                                        <a:pt x="53" y="27"/>
                                      </a:lnTo>
                                      <a:lnTo>
                                        <a:pt x="50" y="35"/>
                                      </a:lnTo>
                                      <a:lnTo>
                                        <a:pt x="45" y="41"/>
                                      </a:lnTo>
                                      <a:lnTo>
                                        <a:pt x="40" y="47"/>
                                      </a:lnTo>
                                      <a:lnTo>
                                        <a:pt x="34" y="54"/>
                                      </a:lnTo>
                                      <a:lnTo>
                                        <a:pt x="27" y="58"/>
                                      </a:lnTo>
                                      <a:lnTo>
                                        <a:pt x="20" y="61"/>
                                      </a:lnTo>
                                      <a:lnTo>
                                        <a:pt x="14" y="61"/>
                                      </a:lnTo>
                                      <a:lnTo>
                                        <a:pt x="8" y="59"/>
                                      </a:lnTo>
                                      <a:lnTo>
                                        <a:pt x="3" y="54"/>
                                      </a:lnTo>
                                      <a:lnTo>
                                        <a:pt x="0" y="48"/>
                                      </a:lnTo>
                                      <a:lnTo>
                                        <a:pt x="0" y="41"/>
                                      </a:lnTo>
                                      <a:lnTo>
                                        <a:pt x="1" y="34"/>
                                      </a:lnTo>
                                      <a:lnTo>
                                        <a:pt x="3" y="27"/>
                                      </a:lnTo>
                                      <a:lnTo>
                                        <a:pt x="9" y="18"/>
                                      </a:lnTo>
                                      <a:close/>
                                    </a:path>
                                  </a:pathLst>
                                </a:custGeom>
                                <a:solidFill>
                                  <a:srgbClr val="600060"/>
                                </a:solidFill>
                                <a:ln w="9525">
                                  <a:noFill/>
                                  <a:round/>
                                  <a:headEnd/>
                                  <a:tailEnd/>
                                </a:ln>
                              </p:spPr>
                              <p:txBody>
                                <a:bodyPr/>
                                <a:lstStyle/>
                                <a:p>
                                  <a:endParaRPr lang="cs-CZ"/>
                                </a:p>
                              </p:txBody>
                            </p:sp>
                          </p:grpSp>
                          <p:sp>
                            <p:nvSpPr>
                              <p:cNvPr id="6276" name="Freeform 98"/>
                              <p:cNvSpPr>
                                <a:spLocks/>
                              </p:cNvSpPr>
                              <p:nvPr/>
                            </p:nvSpPr>
                            <p:spPr bwMode="auto">
                              <a:xfrm>
                                <a:off x="2052" y="1788"/>
                                <a:ext cx="21" cy="22"/>
                              </a:xfrm>
                              <a:custGeom>
                                <a:avLst/>
                                <a:gdLst>
                                  <a:gd name="T0" fmla="*/ 4 w 101"/>
                                  <a:gd name="T1" fmla="*/ 1 h 111"/>
                                  <a:gd name="T2" fmla="*/ 3 w 101"/>
                                  <a:gd name="T3" fmla="*/ 1 h 111"/>
                                  <a:gd name="T4" fmla="*/ 3 w 101"/>
                                  <a:gd name="T5" fmla="*/ 1 h 111"/>
                                  <a:gd name="T6" fmla="*/ 2 w 101"/>
                                  <a:gd name="T7" fmla="*/ 0 h 111"/>
                                  <a:gd name="T8" fmla="*/ 2 w 101"/>
                                  <a:gd name="T9" fmla="*/ 0 h 111"/>
                                  <a:gd name="T10" fmla="*/ 1 w 101"/>
                                  <a:gd name="T11" fmla="*/ 0 h 111"/>
                                  <a:gd name="T12" fmla="*/ 1 w 101"/>
                                  <a:gd name="T13" fmla="*/ 0 h 111"/>
                                  <a:gd name="T14" fmla="*/ 0 w 101"/>
                                  <a:gd name="T15" fmla="*/ 0 h 111"/>
                                  <a:gd name="T16" fmla="*/ 0 w 101"/>
                                  <a:gd name="T17" fmla="*/ 1 h 111"/>
                                  <a:gd name="T18" fmla="*/ 0 w 101"/>
                                  <a:gd name="T19" fmla="*/ 1 h 111"/>
                                  <a:gd name="T20" fmla="*/ 0 w 101"/>
                                  <a:gd name="T21" fmla="*/ 2 h 111"/>
                                  <a:gd name="T22" fmla="*/ 0 w 101"/>
                                  <a:gd name="T23" fmla="*/ 2 h 111"/>
                                  <a:gd name="T24" fmla="*/ 1 w 101"/>
                                  <a:gd name="T25" fmla="*/ 3 h 111"/>
                                  <a:gd name="T26" fmla="*/ 1 w 101"/>
                                  <a:gd name="T27" fmla="*/ 3 h 111"/>
                                  <a:gd name="T28" fmla="*/ 2 w 101"/>
                                  <a:gd name="T29" fmla="*/ 4 h 111"/>
                                  <a:gd name="T30" fmla="*/ 2 w 101"/>
                                  <a:gd name="T31" fmla="*/ 4 h 111"/>
                                  <a:gd name="T32" fmla="*/ 3 w 101"/>
                                  <a:gd name="T33" fmla="*/ 4 h 111"/>
                                  <a:gd name="T34" fmla="*/ 3 w 101"/>
                                  <a:gd name="T35" fmla="*/ 4 h 111"/>
                                  <a:gd name="T36" fmla="*/ 4 w 101"/>
                                  <a:gd name="T37" fmla="*/ 4 h 111"/>
                                  <a:gd name="T38" fmla="*/ 4 w 101"/>
                                  <a:gd name="T39" fmla="*/ 4 h 111"/>
                                  <a:gd name="T40" fmla="*/ 4 w 101"/>
                                  <a:gd name="T41" fmla="*/ 3 h 111"/>
                                  <a:gd name="T42" fmla="*/ 4 w 101"/>
                                  <a:gd name="T43" fmla="*/ 3 h 111"/>
                                  <a:gd name="T44" fmla="*/ 4 w 101"/>
                                  <a:gd name="T45" fmla="*/ 2 h 111"/>
                                  <a:gd name="T46" fmla="*/ 4 w 101"/>
                                  <a:gd name="T47" fmla="*/ 2 h 111"/>
                                  <a:gd name="T48" fmla="*/ 4 w 101"/>
                                  <a:gd name="T49" fmla="*/ 1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1"/>
                                  <a:gd name="T77" fmla="*/ 101 w 101"/>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1">
                                    <a:moveTo>
                                      <a:pt x="85" y="35"/>
                                    </a:moveTo>
                                    <a:lnTo>
                                      <a:pt x="75" y="24"/>
                                    </a:lnTo>
                                    <a:lnTo>
                                      <a:pt x="64" y="15"/>
                                    </a:lnTo>
                                    <a:lnTo>
                                      <a:pt x="52" y="8"/>
                                    </a:lnTo>
                                    <a:lnTo>
                                      <a:pt x="37" y="2"/>
                                    </a:lnTo>
                                    <a:lnTo>
                                      <a:pt x="26" y="0"/>
                                    </a:lnTo>
                                    <a:lnTo>
                                      <a:pt x="15" y="3"/>
                                    </a:lnTo>
                                    <a:lnTo>
                                      <a:pt x="6" y="10"/>
                                    </a:lnTo>
                                    <a:lnTo>
                                      <a:pt x="2" y="22"/>
                                    </a:lnTo>
                                    <a:lnTo>
                                      <a:pt x="0" y="33"/>
                                    </a:lnTo>
                                    <a:lnTo>
                                      <a:pt x="3" y="48"/>
                                    </a:lnTo>
                                    <a:lnTo>
                                      <a:pt x="9" y="63"/>
                                    </a:lnTo>
                                    <a:lnTo>
                                      <a:pt x="17" y="75"/>
                                    </a:lnTo>
                                    <a:lnTo>
                                      <a:pt x="27" y="85"/>
                                    </a:lnTo>
                                    <a:lnTo>
                                      <a:pt x="38" y="95"/>
                                    </a:lnTo>
                                    <a:lnTo>
                                      <a:pt x="51" y="105"/>
                                    </a:lnTo>
                                    <a:lnTo>
                                      <a:pt x="64" y="110"/>
                                    </a:lnTo>
                                    <a:lnTo>
                                      <a:pt x="77" y="111"/>
                                    </a:lnTo>
                                    <a:lnTo>
                                      <a:pt x="88" y="107"/>
                                    </a:lnTo>
                                    <a:lnTo>
                                      <a:pt x="95" y="97"/>
                                    </a:lnTo>
                                    <a:lnTo>
                                      <a:pt x="100" y="87"/>
                                    </a:lnTo>
                                    <a:lnTo>
                                      <a:pt x="101" y="75"/>
                                    </a:lnTo>
                                    <a:lnTo>
                                      <a:pt x="98" y="61"/>
                                    </a:lnTo>
                                    <a:lnTo>
                                      <a:pt x="94" y="49"/>
                                    </a:lnTo>
                                    <a:lnTo>
                                      <a:pt x="85" y="35"/>
                                    </a:lnTo>
                                    <a:close/>
                                  </a:path>
                                </a:pathLst>
                              </a:custGeom>
                              <a:solidFill>
                                <a:srgbClr val="A000A0"/>
                              </a:solidFill>
                              <a:ln w="9525">
                                <a:noFill/>
                                <a:round/>
                                <a:headEnd/>
                                <a:tailEnd/>
                              </a:ln>
                            </p:spPr>
                            <p:txBody>
                              <a:bodyPr/>
                              <a:lstStyle/>
                              <a:p>
                                <a:endParaRPr lang="cs-CZ"/>
                              </a:p>
                            </p:txBody>
                          </p:sp>
                          <p:sp>
                            <p:nvSpPr>
                              <p:cNvPr id="6277" name="Freeform 99"/>
                              <p:cNvSpPr>
                                <a:spLocks/>
                              </p:cNvSpPr>
                              <p:nvPr/>
                            </p:nvSpPr>
                            <p:spPr bwMode="auto">
                              <a:xfrm>
                                <a:off x="2070" y="1814"/>
                                <a:ext cx="18" cy="23"/>
                              </a:xfrm>
                              <a:custGeom>
                                <a:avLst/>
                                <a:gdLst>
                                  <a:gd name="T0" fmla="*/ 3 w 91"/>
                                  <a:gd name="T1" fmla="*/ 1 h 114"/>
                                  <a:gd name="T2" fmla="*/ 3 w 91"/>
                                  <a:gd name="T3" fmla="*/ 1 h 114"/>
                                  <a:gd name="T4" fmla="*/ 2 w 91"/>
                                  <a:gd name="T5" fmla="*/ 0 h 114"/>
                                  <a:gd name="T6" fmla="*/ 2 w 91"/>
                                  <a:gd name="T7" fmla="*/ 0 h 114"/>
                                  <a:gd name="T8" fmla="*/ 1 w 91"/>
                                  <a:gd name="T9" fmla="*/ 0 h 114"/>
                                  <a:gd name="T10" fmla="*/ 1 w 91"/>
                                  <a:gd name="T11" fmla="*/ 0 h 114"/>
                                  <a:gd name="T12" fmla="*/ 1 w 91"/>
                                  <a:gd name="T13" fmla="*/ 0 h 114"/>
                                  <a:gd name="T14" fmla="*/ 0 w 91"/>
                                  <a:gd name="T15" fmla="*/ 1 h 114"/>
                                  <a:gd name="T16" fmla="*/ 0 w 91"/>
                                  <a:gd name="T17" fmla="*/ 1 h 114"/>
                                  <a:gd name="T18" fmla="*/ 0 w 91"/>
                                  <a:gd name="T19" fmla="*/ 2 h 114"/>
                                  <a:gd name="T20" fmla="*/ 0 w 91"/>
                                  <a:gd name="T21" fmla="*/ 2 h 114"/>
                                  <a:gd name="T22" fmla="*/ 0 w 91"/>
                                  <a:gd name="T23" fmla="*/ 3 h 114"/>
                                  <a:gd name="T24" fmla="*/ 0 w 91"/>
                                  <a:gd name="T25" fmla="*/ 3 h 114"/>
                                  <a:gd name="T26" fmla="*/ 1 w 91"/>
                                  <a:gd name="T27" fmla="*/ 4 h 114"/>
                                  <a:gd name="T28" fmla="*/ 1 w 91"/>
                                  <a:gd name="T29" fmla="*/ 4 h 114"/>
                                  <a:gd name="T30" fmla="*/ 2 w 91"/>
                                  <a:gd name="T31" fmla="*/ 4 h 114"/>
                                  <a:gd name="T32" fmla="*/ 2 w 91"/>
                                  <a:gd name="T33" fmla="*/ 5 h 114"/>
                                  <a:gd name="T34" fmla="*/ 3 w 91"/>
                                  <a:gd name="T35" fmla="*/ 5 h 114"/>
                                  <a:gd name="T36" fmla="*/ 3 w 91"/>
                                  <a:gd name="T37" fmla="*/ 4 h 114"/>
                                  <a:gd name="T38" fmla="*/ 3 w 91"/>
                                  <a:gd name="T39" fmla="*/ 4 h 114"/>
                                  <a:gd name="T40" fmla="*/ 4 w 91"/>
                                  <a:gd name="T41" fmla="*/ 4 h 114"/>
                                  <a:gd name="T42" fmla="*/ 4 w 91"/>
                                  <a:gd name="T43" fmla="*/ 3 h 114"/>
                                  <a:gd name="T44" fmla="*/ 3 w 91"/>
                                  <a:gd name="T45" fmla="*/ 3 h 114"/>
                                  <a:gd name="T46" fmla="*/ 3 w 91"/>
                                  <a:gd name="T47" fmla="*/ 2 h 114"/>
                                  <a:gd name="T48" fmla="*/ 3 w 91"/>
                                  <a:gd name="T49" fmla="*/ 1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114"/>
                                  <a:gd name="T77" fmla="*/ 91 w 91"/>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114">
                                    <a:moveTo>
                                      <a:pt x="79" y="37"/>
                                    </a:moveTo>
                                    <a:lnTo>
                                      <a:pt x="71" y="23"/>
                                    </a:lnTo>
                                    <a:lnTo>
                                      <a:pt x="62" y="12"/>
                                    </a:lnTo>
                                    <a:lnTo>
                                      <a:pt x="51" y="4"/>
                                    </a:lnTo>
                                    <a:lnTo>
                                      <a:pt x="37" y="0"/>
                                    </a:lnTo>
                                    <a:lnTo>
                                      <a:pt x="27" y="3"/>
                                    </a:lnTo>
                                    <a:lnTo>
                                      <a:pt x="17" y="11"/>
                                    </a:lnTo>
                                    <a:lnTo>
                                      <a:pt x="7" y="19"/>
                                    </a:lnTo>
                                    <a:lnTo>
                                      <a:pt x="2" y="29"/>
                                    </a:lnTo>
                                    <a:lnTo>
                                      <a:pt x="0" y="38"/>
                                    </a:lnTo>
                                    <a:lnTo>
                                      <a:pt x="1" y="48"/>
                                    </a:lnTo>
                                    <a:lnTo>
                                      <a:pt x="3" y="62"/>
                                    </a:lnTo>
                                    <a:lnTo>
                                      <a:pt x="10" y="77"/>
                                    </a:lnTo>
                                    <a:lnTo>
                                      <a:pt x="18" y="88"/>
                                    </a:lnTo>
                                    <a:lnTo>
                                      <a:pt x="28" y="99"/>
                                    </a:lnTo>
                                    <a:lnTo>
                                      <a:pt x="41" y="108"/>
                                    </a:lnTo>
                                    <a:lnTo>
                                      <a:pt x="54" y="113"/>
                                    </a:lnTo>
                                    <a:lnTo>
                                      <a:pt x="67" y="114"/>
                                    </a:lnTo>
                                    <a:lnTo>
                                      <a:pt x="78" y="110"/>
                                    </a:lnTo>
                                    <a:lnTo>
                                      <a:pt x="85" y="101"/>
                                    </a:lnTo>
                                    <a:lnTo>
                                      <a:pt x="90" y="91"/>
                                    </a:lnTo>
                                    <a:lnTo>
                                      <a:pt x="91" y="77"/>
                                    </a:lnTo>
                                    <a:lnTo>
                                      <a:pt x="88" y="63"/>
                                    </a:lnTo>
                                    <a:lnTo>
                                      <a:pt x="85" y="49"/>
                                    </a:lnTo>
                                    <a:lnTo>
                                      <a:pt x="79" y="37"/>
                                    </a:lnTo>
                                    <a:close/>
                                  </a:path>
                                </a:pathLst>
                              </a:custGeom>
                              <a:solidFill>
                                <a:srgbClr val="A000A0"/>
                              </a:solidFill>
                              <a:ln w="9525">
                                <a:noFill/>
                                <a:round/>
                                <a:headEnd/>
                                <a:tailEnd/>
                              </a:ln>
                            </p:spPr>
                            <p:txBody>
                              <a:bodyPr/>
                              <a:lstStyle/>
                              <a:p>
                                <a:endParaRPr lang="cs-CZ"/>
                              </a:p>
                            </p:txBody>
                          </p:sp>
                        </p:grpSp>
                      </p:grpSp>
                      <p:grpSp>
                        <p:nvGrpSpPr>
                          <p:cNvPr id="6200" name="Group 100"/>
                          <p:cNvGrpSpPr>
                            <a:grpSpLocks/>
                          </p:cNvGrpSpPr>
                          <p:nvPr/>
                        </p:nvGrpSpPr>
                        <p:grpSpPr bwMode="auto">
                          <a:xfrm>
                            <a:off x="2116" y="1790"/>
                            <a:ext cx="130" cy="120"/>
                            <a:chOff x="2116" y="1790"/>
                            <a:chExt cx="130" cy="120"/>
                          </a:xfrm>
                        </p:grpSpPr>
                        <p:sp>
                          <p:nvSpPr>
                            <p:cNvPr id="6270" name="Freeform 101"/>
                            <p:cNvSpPr>
                              <a:spLocks/>
                            </p:cNvSpPr>
                            <p:nvPr/>
                          </p:nvSpPr>
                          <p:spPr bwMode="auto">
                            <a:xfrm>
                              <a:off x="2146" y="1819"/>
                              <a:ext cx="76" cy="64"/>
                            </a:xfrm>
                            <a:custGeom>
                              <a:avLst/>
                              <a:gdLst>
                                <a:gd name="T0" fmla="*/ 0 w 380"/>
                                <a:gd name="T1" fmla="*/ 0 h 322"/>
                                <a:gd name="T2" fmla="*/ 0 w 380"/>
                                <a:gd name="T3" fmla="*/ 1 h 322"/>
                                <a:gd name="T4" fmla="*/ 0 w 380"/>
                                <a:gd name="T5" fmla="*/ 2 h 322"/>
                                <a:gd name="T6" fmla="*/ 0 w 380"/>
                                <a:gd name="T7" fmla="*/ 4 h 322"/>
                                <a:gd name="T8" fmla="*/ 1 w 380"/>
                                <a:gd name="T9" fmla="*/ 5 h 322"/>
                                <a:gd name="T10" fmla="*/ 1 w 380"/>
                                <a:gd name="T11" fmla="*/ 5 h 322"/>
                                <a:gd name="T12" fmla="*/ 2 w 380"/>
                                <a:gd name="T13" fmla="*/ 6 h 322"/>
                                <a:gd name="T14" fmla="*/ 3 w 380"/>
                                <a:gd name="T15" fmla="*/ 6 h 322"/>
                                <a:gd name="T16" fmla="*/ 5 w 380"/>
                                <a:gd name="T17" fmla="*/ 7 h 322"/>
                                <a:gd name="T18" fmla="*/ 6 w 380"/>
                                <a:gd name="T19" fmla="*/ 8 h 322"/>
                                <a:gd name="T20" fmla="*/ 8 w 380"/>
                                <a:gd name="T21" fmla="*/ 8 h 322"/>
                                <a:gd name="T22" fmla="*/ 10 w 380"/>
                                <a:gd name="T23" fmla="*/ 9 h 322"/>
                                <a:gd name="T24" fmla="*/ 11 w 380"/>
                                <a:gd name="T25" fmla="*/ 9 h 322"/>
                                <a:gd name="T26" fmla="*/ 12 w 380"/>
                                <a:gd name="T27" fmla="*/ 10 h 322"/>
                                <a:gd name="T28" fmla="*/ 13 w 380"/>
                                <a:gd name="T29" fmla="*/ 11 h 322"/>
                                <a:gd name="T30" fmla="*/ 14 w 380"/>
                                <a:gd name="T31" fmla="*/ 12 h 322"/>
                                <a:gd name="T32" fmla="*/ 15 w 380"/>
                                <a:gd name="T33" fmla="*/ 13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0"/>
                                <a:gd name="T52" fmla="*/ 0 h 322"/>
                                <a:gd name="T53" fmla="*/ 380 w 380"/>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0" h="322">
                                  <a:moveTo>
                                    <a:pt x="10" y="0"/>
                                  </a:moveTo>
                                  <a:lnTo>
                                    <a:pt x="3" y="34"/>
                                  </a:lnTo>
                                  <a:lnTo>
                                    <a:pt x="0" y="61"/>
                                  </a:lnTo>
                                  <a:lnTo>
                                    <a:pt x="6" y="92"/>
                                  </a:lnTo>
                                  <a:lnTo>
                                    <a:pt x="18" y="114"/>
                                  </a:lnTo>
                                  <a:lnTo>
                                    <a:pt x="33" y="127"/>
                                  </a:lnTo>
                                  <a:lnTo>
                                    <a:pt x="59" y="148"/>
                                  </a:lnTo>
                                  <a:lnTo>
                                    <a:pt x="84" y="163"/>
                                  </a:lnTo>
                                  <a:lnTo>
                                    <a:pt x="121" y="179"/>
                                  </a:lnTo>
                                  <a:lnTo>
                                    <a:pt x="161" y="194"/>
                                  </a:lnTo>
                                  <a:lnTo>
                                    <a:pt x="199" y="206"/>
                                  </a:lnTo>
                                  <a:lnTo>
                                    <a:pt x="239" y="219"/>
                                  </a:lnTo>
                                  <a:lnTo>
                                    <a:pt x="268" y="234"/>
                                  </a:lnTo>
                                  <a:lnTo>
                                    <a:pt x="300" y="252"/>
                                  </a:lnTo>
                                  <a:lnTo>
                                    <a:pt x="330" y="273"/>
                                  </a:lnTo>
                                  <a:lnTo>
                                    <a:pt x="355" y="295"/>
                                  </a:lnTo>
                                  <a:lnTo>
                                    <a:pt x="380" y="322"/>
                                  </a:lnTo>
                                </a:path>
                              </a:pathLst>
                            </a:custGeom>
                            <a:noFill/>
                            <a:ln w="4763">
                              <a:solidFill>
                                <a:srgbClr val="FFC0C0"/>
                              </a:solidFill>
                              <a:prstDash val="solid"/>
                              <a:round/>
                              <a:headEnd/>
                              <a:tailEnd/>
                            </a:ln>
                          </p:spPr>
                          <p:txBody>
                            <a:bodyPr/>
                            <a:lstStyle/>
                            <a:p>
                              <a:endParaRPr lang="cs-CZ"/>
                            </a:p>
                          </p:txBody>
                        </p:sp>
                        <p:sp>
                          <p:nvSpPr>
                            <p:cNvPr id="6271" name="Freeform 102"/>
                            <p:cNvSpPr>
                              <a:spLocks/>
                            </p:cNvSpPr>
                            <p:nvPr/>
                          </p:nvSpPr>
                          <p:spPr bwMode="auto">
                            <a:xfrm>
                              <a:off x="2116" y="1831"/>
                              <a:ext cx="88" cy="79"/>
                            </a:xfrm>
                            <a:custGeom>
                              <a:avLst/>
                              <a:gdLst>
                                <a:gd name="T0" fmla="*/ 0 w 443"/>
                                <a:gd name="T1" fmla="*/ 0 h 393"/>
                                <a:gd name="T2" fmla="*/ 1 w 443"/>
                                <a:gd name="T3" fmla="*/ 0 h 393"/>
                                <a:gd name="T4" fmla="*/ 3 w 443"/>
                                <a:gd name="T5" fmla="*/ 1 h 393"/>
                                <a:gd name="T6" fmla="*/ 4 w 443"/>
                                <a:gd name="T7" fmla="*/ 1 h 393"/>
                                <a:gd name="T8" fmla="*/ 5 w 443"/>
                                <a:gd name="T9" fmla="*/ 2 h 393"/>
                                <a:gd name="T10" fmla="*/ 5 w 443"/>
                                <a:gd name="T11" fmla="*/ 3 h 393"/>
                                <a:gd name="T12" fmla="*/ 6 w 443"/>
                                <a:gd name="T13" fmla="*/ 4 h 393"/>
                                <a:gd name="T14" fmla="*/ 6 w 443"/>
                                <a:gd name="T15" fmla="*/ 5 h 393"/>
                                <a:gd name="T16" fmla="*/ 7 w 443"/>
                                <a:gd name="T17" fmla="*/ 6 h 393"/>
                                <a:gd name="T18" fmla="*/ 7 w 443"/>
                                <a:gd name="T19" fmla="*/ 7 h 393"/>
                                <a:gd name="T20" fmla="*/ 8 w 443"/>
                                <a:gd name="T21" fmla="*/ 9 h 393"/>
                                <a:gd name="T22" fmla="*/ 8 w 443"/>
                                <a:gd name="T23" fmla="*/ 10 h 393"/>
                                <a:gd name="T24" fmla="*/ 9 w 443"/>
                                <a:gd name="T25" fmla="*/ 11 h 393"/>
                                <a:gd name="T26" fmla="*/ 10 w 443"/>
                                <a:gd name="T27" fmla="*/ 12 h 393"/>
                                <a:gd name="T28" fmla="*/ 11 w 443"/>
                                <a:gd name="T29" fmla="*/ 13 h 393"/>
                                <a:gd name="T30" fmla="*/ 12 w 443"/>
                                <a:gd name="T31" fmla="*/ 13 h 393"/>
                                <a:gd name="T32" fmla="*/ 14 w 443"/>
                                <a:gd name="T33" fmla="*/ 14 h 393"/>
                                <a:gd name="T34" fmla="*/ 15 w 443"/>
                                <a:gd name="T35" fmla="*/ 15 h 393"/>
                                <a:gd name="T36" fmla="*/ 16 w 443"/>
                                <a:gd name="T37" fmla="*/ 15 h 393"/>
                                <a:gd name="T38" fmla="*/ 17 w 443"/>
                                <a:gd name="T39" fmla="*/ 16 h 3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3"/>
                                <a:gd name="T61" fmla="*/ 0 h 393"/>
                                <a:gd name="T62" fmla="*/ 443 w 443"/>
                                <a:gd name="T63" fmla="*/ 393 h 3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3" h="393">
                                  <a:moveTo>
                                    <a:pt x="0" y="0"/>
                                  </a:moveTo>
                                  <a:lnTo>
                                    <a:pt x="34" y="9"/>
                                  </a:lnTo>
                                  <a:lnTo>
                                    <a:pt x="65" y="18"/>
                                  </a:lnTo>
                                  <a:lnTo>
                                    <a:pt x="95" y="30"/>
                                  </a:lnTo>
                                  <a:lnTo>
                                    <a:pt x="117" y="43"/>
                                  </a:lnTo>
                                  <a:lnTo>
                                    <a:pt x="135" y="65"/>
                                  </a:lnTo>
                                  <a:lnTo>
                                    <a:pt x="150" y="93"/>
                                  </a:lnTo>
                                  <a:lnTo>
                                    <a:pt x="160" y="117"/>
                                  </a:lnTo>
                                  <a:lnTo>
                                    <a:pt x="169" y="148"/>
                                  </a:lnTo>
                                  <a:lnTo>
                                    <a:pt x="180" y="183"/>
                                  </a:lnTo>
                                  <a:lnTo>
                                    <a:pt x="193" y="214"/>
                                  </a:lnTo>
                                  <a:lnTo>
                                    <a:pt x="212" y="242"/>
                                  </a:lnTo>
                                  <a:lnTo>
                                    <a:pt x="233" y="273"/>
                                  </a:lnTo>
                                  <a:lnTo>
                                    <a:pt x="253" y="295"/>
                                  </a:lnTo>
                                  <a:lnTo>
                                    <a:pt x="280" y="316"/>
                                  </a:lnTo>
                                  <a:lnTo>
                                    <a:pt x="309" y="335"/>
                                  </a:lnTo>
                                  <a:lnTo>
                                    <a:pt x="343" y="350"/>
                                  </a:lnTo>
                                  <a:lnTo>
                                    <a:pt x="382" y="368"/>
                                  </a:lnTo>
                                  <a:lnTo>
                                    <a:pt x="415" y="381"/>
                                  </a:lnTo>
                                  <a:lnTo>
                                    <a:pt x="443" y="393"/>
                                  </a:lnTo>
                                </a:path>
                              </a:pathLst>
                            </a:custGeom>
                            <a:noFill/>
                            <a:ln w="4763">
                              <a:solidFill>
                                <a:srgbClr val="FFC0C0"/>
                              </a:solidFill>
                              <a:prstDash val="solid"/>
                              <a:round/>
                              <a:headEnd/>
                              <a:tailEnd/>
                            </a:ln>
                          </p:spPr>
                          <p:txBody>
                            <a:bodyPr/>
                            <a:lstStyle/>
                            <a:p>
                              <a:endParaRPr lang="cs-CZ"/>
                            </a:p>
                          </p:txBody>
                        </p:sp>
                        <p:sp>
                          <p:nvSpPr>
                            <p:cNvPr id="6272" name="Freeform 103"/>
                            <p:cNvSpPr>
                              <a:spLocks/>
                            </p:cNvSpPr>
                            <p:nvPr/>
                          </p:nvSpPr>
                          <p:spPr bwMode="auto">
                            <a:xfrm>
                              <a:off x="2122" y="1790"/>
                              <a:ext cx="124" cy="120"/>
                            </a:xfrm>
                            <a:custGeom>
                              <a:avLst/>
                              <a:gdLst>
                                <a:gd name="T0" fmla="*/ 0 w 618"/>
                                <a:gd name="T1" fmla="*/ 0 h 602"/>
                                <a:gd name="T2" fmla="*/ 0 w 618"/>
                                <a:gd name="T3" fmla="*/ 2 h 602"/>
                                <a:gd name="T4" fmla="*/ 1 w 618"/>
                                <a:gd name="T5" fmla="*/ 3 h 602"/>
                                <a:gd name="T6" fmla="*/ 1 w 618"/>
                                <a:gd name="T7" fmla="*/ 5 h 602"/>
                                <a:gd name="T8" fmla="*/ 2 w 618"/>
                                <a:gd name="T9" fmla="*/ 6 h 602"/>
                                <a:gd name="T10" fmla="*/ 3 w 618"/>
                                <a:gd name="T11" fmla="*/ 8 h 602"/>
                                <a:gd name="T12" fmla="*/ 4 w 618"/>
                                <a:gd name="T13" fmla="*/ 9 h 602"/>
                                <a:gd name="T14" fmla="*/ 5 w 618"/>
                                <a:gd name="T15" fmla="*/ 11 h 602"/>
                                <a:gd name="T16" fmla="*/ 6 w 618"/>
                                <a:gd name="T17" fmla="*/ 13 h 602"/>
                                <a:gd name="T18" fmla="*/ 7 w 618"/>
                                <a:gd name="T19" fmla="*/ 14 h 602"/>
                                <a:gd name="T20" fmla="*/ 8 w 618"/>
                                <a:gd name="T21" fmla="*/ 15 h 602"/>
                                <a:gd name="T22" fmla="*/ 9 w 618"/>
                                <a:gd name="T23" fmla="*/ 17 h 602"/>
                                <a:gd name="T24" fmla="*/ 10 w 618"/>
                                <a:gd name="T25" fmla="*/ 18 h 602"/>
                                <a:gd name="T26" fmla="*/ 12 w 618"/>
                                <a:gd name="T27" fmla="*/ 19 h 602"/>
                                <a:gd name="T28" fmla="*/ 14 w 618"/>
                                <a:gd name="T29" fmla="*/ 20 h 602"/>
                                <a:gd name="T30" fmla="*/ 15 w 618"/>
                                <a:gd name="T31" fmla="*/ 21 h 602"/>
                                <a:gd name="T32" fmla="*/ 17 w 618"/>
                                <a:gd name="T33" fmla="*/ 22 h 602"/>
                                <a:gd name="T34" fmla="*/ 19 w 618"/>
                                <a:gd name="T35" fmla="*/ 23 h 602"/>
                                <a:gd name="T36" fmla="*/ 21 w 618"/>
                                <a:gd name="T37" fmla="*/ 23 h 602"/>
                                <a:gd name="T38" fmla="*/ 23 w 618"/>
                                <a:gd name="T39" fmla="*/ 24 h 602"/>
                                <a:gd name="T40" fmla="*/ 25 w 618"/>
                                <a:gd name="T41" fmla="*/ 24 h 6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8"/>
                                <a:gd name="T64" fmla="*/ 0 h 602"/>
                                <a:gd name="T65" fmla="*/ 618 w 618"/>
                                <a:gd name="T66" fmla="*/ 602 h 6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8" h="602">
                                  <a:moveTo>
                                    <a:pt x="0" y="0"/>
                                  </a:moveTo>
                                  <a:lnTo>
                                    <a:pt x="7" y="41"/>
                                  </a:lnTo>
                                  <a:lnTo>
                                    <a:pt x="18" y="82"/>
                                  </a:lnTo>
                                  <a:lnTo>
                                    <a:pt x="35" y="128"/>
                                  </a:lnTo>
                                  <a:lnTo>
                                    <a:pt x="55" y="163"/>
                                  </a:lnTo>
                                  <a:lnTo>
                                    <a:pt x="83" y="202"/>
                                  </a:lnTo>
                                  <a:lnTo>
                                    <a:pt x="104" y="237"/>
                                  </a:lnTo>
                                  <a:lnTo>
                                    <a:pt x="129" y="280"/>
                                  </a:lnTo>
                                  <a:lnTo>
                                    <a:pt x="157" y="328"/>
                                  </a:lnTo>
                                  <a:lnTo>
                                    <a:pt x="176" y="356"/>
                                  </a:lnTo>
                                  <a:lnTo>
                                    <a:pt x="199" y="385"/>
                                  </a:lnTo>
                                  <a:lnTo>
                                    <a:pt x="226" y="415"/>
                                  </a:lnTo>
                                  <a:lnTo>
                                    <a:pt x="260" y="445"/>
                                  </a:lnTo>
                                  <a:lnTo>
                                    <a:pt x="304" y="482"/>
                                  </a:lnTo>
                                  <a:lnTo>
                                    <a:pt x="342" y="512"/>
                                  </a:lnTo>
                                  <a:lnTo>
                                    <a:pt x="385" y="537"/>
                                  </a:lnTo>
                                  <a:lnTo>
                                    <a:pt x="432" y="558"/>
                                  </a:lnTo>
                                  <a:lnTo>
                                    <a:pt x="485" y="578"/>
                                  </a:lnTo>
                                  <a:lnTo>
                                    <a:pt x="525" y="589"/>
                                  </a:lnTo>
                                  <a:lnTo>
                                    <a:pt x="573" y="598"/>
                                  </a:lnTo>
                                  <a:lnTo>
                                    <a:pt x="618" y="602"/>
                                  </a:lnTo>
                                </a:path>
                              </a:pathLst>
                            </a:custGeom>
                            <a:noFill/>
                            <a:ln w="4763">
                              <a:solidFill>
                                <a:srgbClr val="FFC0C0"/>
                              </a:solidFill>
                              <a:prstDash val="solid"/>
                              <a:round/>
                              <a:headEnd/>
                              <a:tailEnd/>
                            </a:ln>
                          </p:spPr>
                          <p:txBody>
                            <a:bodyPr/>
                            <a:lstStyle/>
                            <a:p>
                              <a:endParaRPr lang="cs-CZ"/>
                            </a:p>
                          </p:txBody>
                        </p:sp>
                      </p:grpSp>
                    </p:grpSp>
                  </p:grpSp>
                </p:grpSp>
                <p:grpSp>
                  <p:nvGrpSpPr>
                    <p:cNvPr id="6202" name="Group 104"/>
                    <p:cNvGrpSpPr>
                      <a:grpSpLocks/>
                    </p:cNvGrpSpPr>
                    <p:nvPr/>
                  </p:nvGrpSpPr>
                  <p:grpSpPr bwMode="auto">
                    <a:xfrm>
                      <a:off x="2151" y="1787"/>
                      <a:ext cx="187" cy="152"/>
                      <a:chOff x="2151" y="1787"/>
                      <a:chExt cx="187" cy="152"/>
                    </a:xfrm>
                  </p:grpSpPr>
                  <p:grpSp>
                    <p:nvGrpSpPr>
                      <p:cNvPr id="6206" name="Group 105"/>
                      <p:cNvGrpSpPr>
                        <a:grpSpLocks/>
                      </p:cNvGrpSpPr>
                      <p:nvPr/>
                    </p:nvGrpSpPr>
                    <p:grpSpPr bwMode="auto">
                      <a:xfrm>
                        <a:off x="2222" y="1863"/>
                        <a:ext cx="114" cy="76"/>
                        <a:chOff x="2222" y="1863"/>
                        <a:chExt cx="114" cy="76"/>
                      </a:xfrm>
                    </p:grpSpPr>
                    <p:grpSp>
                      <p:nvGrpSpPr>
                        <p:cNvPr id="6207" name="Group 106"/>
                        <p:cNvGrpSpPr>
                          <a:grpSpLocks/>
                        </p:cNvGrpSpPr>
                        <p:nvPr/>
                      </p:nvGrpSpPr>
                      <p:grpSpPr bwMode="auto">
                        <a:xfrm>
                          <a:off x="2291" y="1863"/>
                          <a:ext cx="45" cy="38"/>
                          <a:chOff x="2291" y="1863"/>
                          <a:chExt cx="45" cy="38"/>
                        </a:xfrm>
                      </p:grpSpPr>
                      <p:sp>
                        <p:nvSpPr>
                          <p:cNvPr id="6261" name="Freeform 107"/>
                          <p:cNvSpPr>
                            <a:spLocks/>
                          </p:cNvSpPr>
                          <p:nvPr/>
                        </p:nvSpPr>
                        <p:spPr bwMode="auto">
                          <a:xfrm>
                            <a:off x="2310" y="1865"/>
                            <a:ext cx="5" cy="21"/>
                          </a:xfrm>
                          <a:custGeom>
                            <a:avLst/>
                            <a:gdLst>
                              <a:gd name="T0" fmla="*/ 1 w 27"/>
                              <a:gd name="T1" fmla="*/ 0 h 101"/>
                              <a:gd name="T2" fmla="*/ 1 w 27"/>
                              <a:gd name="T3" fmla="*/ 1 h 101"/>
                              <a:gd name="T4" fmla="*/ 1 w 27"/>
                              <a:gd name="T5" fmla="*/ 2 h 101"/>
                              <a:gd name="T6" fmla="*/ 1 w 27"/>
                              <a:gd name="T7" fmla="*/ 3 h 101"/>
                              <a:gd name="T8" fmla="*/ 0 w 27"/>
                              <a:gd name="T9" fmla="*/ 4 h 101"/>
                              <a:gd name="T10" fmla="*/ 0 w 27"/>
                              <a:gd name="T11" fmla="*/ 4 h 101"/>
                              <a:gd name="T12" fmla="*/ 0 60000 65536"/>
                              <a:gd name="T13" fmla="*/ 0 60000 65536"/>
                              <a:gd name="T14" fmla="*/ 0 60000 65536"/>
                              <a:gd name="T15" fmla="*/ 0 60000 65536"/>
                              <a:gd name="T16" fmla="*/ 0 60000 65536"/>
                              <a:gd name="T17" fmla="*/ 0 60000 65536"/>
                              <a:gd name="T18" fmla="*/ 0 w 27"/>
                              <a:gd name="T19" fmla="*/ 0 h 101"/>
                              <a:gd name="T20" fmla="*/ 27 w 2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27" h="101">
                                <a:moveTo>
                                  <a:pt x="14" y="0"/>
                                </a:moveTo>
                                <a:lnTo>
                                  <a:pt x="21" y="21"/>
                                </a:lnTo>
                                <a:lnTo>
                                  <a:pt x="27" y="51"/>
                                </a:lnTo>
                                <a:lnTo>
                                  <a:pt x="24" y="69"/>
                                </a:lnTo>
                                <a:lnTo>
                                  <a:pt x="11" y="89"/>
                                </a:lnTo>
                                <a:lnTo>
                                  <a:pt x="0" y="101"/>
                                </a:lnTo>
                              </a:path>
                            </a:pathLst>
                          </a:custGeom>
                          <a:noFill/>
                          <a:ln w="3175">
                            <a:solidFill>
                              <a:srgbClr val="8080FF"/>
                            </a:solidFill>
                            <a:prstDash val="solid"/>
                            <a:round/>
                            <a:headEnd/>
                            <a:tailEnd/>
                          </a:ln>
                        </p:spPr>
                        <p:txBody>
                          <a:bodyPr/>
                          <a:lstStyle/>
                          <a:p>
                            <a:endParaRPr lang="cs-CZ"/>
                          </a:p>
                        </p:txBody>
                      </p:sp>
                      <p:sp>
                        <p:nvSpPr>
                          <p:cNvPr id="6262" name="Freeform 108"/>
                          <p:cNvSpPr>
                            <a:spLocks/>
                          </p:cNvSpPr>
                          <p:nvPr/>
                        </p:nvSpPr>
                        <p:spPr bwMode="auto">
                          <a:xfrm>
                            <a:off x="2291" y="1874"/>
                            <a:ext cx="25" cy="27"/>
                          </a:xfrm>
                          <a:custGeom>
                            <a:avLst/>
                            <a:gdLst>
                              <a:gd name="T0" fmla="*/ 0 w 124"/>
                              <a:gd name="T1" fmla="*/ 0 h 137"/>
                              <a:gd name="T2" fmla="*/ 1 w 124"/>
                              <a:gd name="T3" fmla="*/ 0 h 137"/>
                              <a:gd name="T4" fmla="*/ 2 w 124"/>
                              <a:gd name="T5" fmla="*/ 0 h 137"/>
                              <a:gd name="T6" fmla="*/ 3 w 124"/>
                              <a:gd name="T7" fmla="*/ 1 h 137"/>
                              <a:gd name="T8" fmla="*/ 4 w 124"/>
                              <a:gd name="T9" fmla="*/ 2 h 137"/>
                              <a:gd name="T10" fmla="*/ 4 w 124"/>
                              <a:gd name="T11" fmla="*/ 2 h 137"/>
                              <a:gd name="T12" fmla="*/ 4 w 124"/>
                              <a:gd name="T13" fmla="*/ 3 h 137"/>
                              <a:gd name="T14" fmla="*/ 5 w 124"/>
                              <a:gd name="T15" fmla="*/ 4 h 137"/>
                              <a:gd name="T16" fmla="*/ 5 w 124"/>
                              <a:gd name="T17" fmla="*/ 5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37"/>
                              <a:gd name="T29" fmla="*/ 124 w 124"/>
                              <a:gd name="T30" fmla="*/ 137 h 1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37">
                                <a:moveTo>
                                  <a:pt x="0" y="0"/>
                                </a:moveTo>
                                <a:lnTo>
                                  <a:pt x="30" y="5"/>
                                </a:lnTo>
                                <a:lnTo>
                                  <a:pt x="61" y="11"/>
                                </a:lnTo>
                                <a:lnTo>
                                  <a:pt x="75" y="20"/>
                                </a:lnTo>
                                <a:lnTo>
                                  <a:pt x="89" y="40"/>
                                </a:lnTo>
                                <a:lnTo>
                                  <a:pt x="92" y="61"/>
                                </a:lnTo>
                                <a:lnTo>
                                  <a:pt x="104" y="85"/>
                                </a:lnTo>
                                <a:lnTo>
                                  <a:pt x="115" y="109"/>
                                </a:lnTo>
                                <a:lnTo>
                                  <a:pt x="124" y="137"/>
                                </a:lnTo>
                              </a:path>
                            </a:pathLst>
                          </a:custGeom>
                          <a:noFill/>
                          <a:ln w="3175">
                            <a:solidFill>
                              <a:srgbClr val="8080FF"/>
                            </a:solidFill>
                            <a:prstDash val="solid"/>
                            <a:round/>
                            <a:headEnd/>
                            <a:tailEnd/>
                          </a:ln>
                        </p:spPr>
                        <p:txBody>
                          <a:bodyPr/>
                          <a:lstStyle/>
                          <a:p>
                            <a:endParaRPr lang="cs-CZ"/>
                          </a:p>
                        </p:txBody>
                      </p:sp>
                      <p:sp>
                        <p:nvSpPr>
                          <p:cNvPr id="6263" name="Freeform 109"/>
                          <p:cNvSpPr>
                            <a:spLocks/>
                          </p:cNvSpPr>
                          <p:nvPr/>
                        </p:nvSpPr>
                        <p:spPr bwMode="auto">
                          <a:xfrm>
                            <a:off x="2327" y="1863"/>
                            <a:ext cx="9" cy="33"/>
                          </a:xfrm>
                          <a:custGeom>
                            <a:avLst/>
                            <a:gdLst>
                              <a:gd name="T0" fmla="*/ 0 w 45"/>
                              <a:gd name="T1" fmla="*/ 3 h 162"/>
                              <a:gd name="T2" fmla="*/ 0 w 45"/>
                              <a:gd name="T3" fmla="*/ 4 h 162"/>
                              <a:gd name="T4" fmla="*/ 0 w 45"/>
                              <a:gd name="T5" fmla="*/ 6 h 162"/>
                              <a:gd name="T6" fmla="*/ 1 w 45"/>
                              <a:gd name="T7" fmla="*/ 6 h 162"/>
                              <a:gd name="T8" fmla="*/ 2 w 45"/>
                              <a:gd name="T9" fmla="*/ 7 h 162"/>
                              <a:gd name="T10" fmla="*/ 2 w 45"/>
                              <a:gd name="T11" fmla="*/ 0 h 162"/>
                              <a:gd name="T12" fmla="*/ 0 60000 65536"/>
                              <a:gd name="T13" fmla="*/ 0 60000 65536"/>
                              <a:gd name="T14" fmla="*/ 0 60000 65536"/>
                              <a:gd name="T15" fmla="*/ 0 60000 65536"/>
                              <a:gd name="T16" fmla="*/ 0 60000 65536"/>
                              <a:gd name="T17" fmla="*/ 0 60000 65536"/>
                              <a:gd name="T18" fmla="*/ 0 w 45"/>
                              <a:gd name="T19" fmla="*/ 0 h 162"/>
                              <a:gd name="T20" fmla="*/ 45 w 45"/>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45" h="162">
                                <a:moveTo>
                                  <a:pt x="0" y="80"/>
                                </a:moveTo>
                                <a:lnTo>
                                  <a:pt x="2" y="110"/>
                                </a:lnTo>
                                <a:lnTo>
                                  <a:pt x="6" y="138"/>
                                </a:lnTo>
                                <a:lnTo>
                                  <a:pt x="17" y="151"/>
                                </a:lnTo>
                                <a:lnTo>
                                  <a:pt x="45" y="162"/>
                                </a:lnTo>
                                <a:lnTo>
                                  <a:pt x="45" y="0"/>
                                </a:lnTo>
                              </a:path>
                            </a:pathLst>
                          </a:custGeom>
                          <a:noFill/>
                          <a:ln w="3175">
                            <a:solidFill>
                              <a:srgbClr val="8080FF"/>
                            </a:solidFill>
                            <a:prstDash val="solid"/>
                            <a:round/>
                            <a:headEnd/>
                            <a:tailEnd/>
                          </a:ln>
                        </p:spPr>
                        <p:txBody>
                          <a:bodyPr/>
                          <a:lstStyle/>
                          <a:p>
                            <a:endParaRPr lang="cs-CZ"/>
                          </a:p>
                        </p:txBody>
                      </p:sp>
                    </p:grpSp>
                    <p:grpSp>
                      <p:nvGrpSpPr>
                        <p:cNvPr id="6208" name="Group 110"/>
                        <p:cNvGrpSpPr>
                          <a:grpSpLocks/>
                        </p:cNvGrpSpPr>
                        <p:nvPr/>
                      </p:nvGrpSpPr>
                      <p:grpSpPr bwMode="auto">
                        <a:xfrm>
                          <a:off x="2222" y="1916"/>
                          <a:ext cx="61" cy="23"/>
                          <a:chOff x="2222" y="1916"/>
                          <a:chExt cx="61" cy="23"/>
                        </a:xfrm>
                      </p:grpSpPr>
                      <p:sp>
                        <p:nvSpPr>
                          <p:cNvPr id="6256" name="Freeform 111"/>
                          <p:cNvSpPr>
                            <a:spLocks/>
                          </p:cNvSpPr>
                          <p:nvPr/>
                        </p:nvSpPr>
                        <p:spPr bwMode="auto">
                          <a:xfrm>
                            <a:off x="2244" y="1919"/>
                            <a:ext cx="36" cy="5"/>
                          </a:xfrm>
                          <a:custGeom>
                            <a:avLst/>
                            <a:gdLst>
                              <a:gd name="T0" fmla="*/ 0 w 179"/>
                              <a:gd name="T1" fmla="*/ 0 h 24"/>
                              <a:gd name="T2" fmla="*/ 2 w 179"/>
                              <a:gd name="T3" fmla="*/ 1 h 24"/>
                              <a:gd name="T4" fmla="*/ 3 w 179"/>
                              <a:gd name="T5" fmla="*/ 1 h 24"/>
                              <a:gd name="T6" fmla="*/ 5 w 179"/>
                              <a:gd name="T7" fmla="*/ 1 h 24"/>
                              <a:gd name="T8" fmla="*/ 7 w 179"/>
                              <a:gd name="T9" fmla="*/ 1 h 24"/>
                              <a:gd name="T10" fmla="*/ 0 60000 65536"/>
                              <a:gd name="T11" fmla="*/ 0 60000 65536"/>
                              <a:gd name="T12" fmla="*/ 0 60000 65536"/>
                              <a:gd name="T13" fmla="*/ 0 60000 65536"/>
                              <a:gd name="T14" fmla="*/ 0 60000 65536"/>
                              <a:gd name="T15" fmla="*/ 0 w 179"/>
                              <a:gd name="T16" fmla="*/ 0 h 24"/>
                              <a:gd name="T17" fmla="*/ 179 w 179"/>
                              <a:gd name="T18" fmla="*/ 24 h 24"/>
                            </a:gdLst>
                            <a:ahLst/>
                            <a:cxnLst>
                              <a:cxn ang="T10">
                                <a:pos x="T0" y="T1"/>
                              </a:cxn>
                              <a:cxn ang="T11">
                                <a:pos x="T2" y="T3"/>
                              </a:cxn>
                              <a:cxn ang="T12">
                                <a:pos x="T4" y="T5"/>
                              </a:cxn>
                              <a:cxn ang="T13">
                                <a:pos x="T6" y="T7"/>
                              </a:cxn>
                              <a:cxn ang="T14">
                                <a:pos x="T8" y="T9"/>
                              </a:cxn>
                            </a:cxnLst>
                            <a:rect l="T15" t="T16" r="T17" b="T18"/>
                            <a:pathLst>
                              <a:path w="179" h="24">
                                <a:moveTo>
                                  <a:pt x="0" y="0"/>
                                </a:moveTo>
                                <a:lnTo>
                                  <a:pt x="43" y="13"/>
                                </a:lnTo>
                                <a:lnTo>
                                  <a:pt x="80" y="21"/>
                                </a:lnTo>
                                <a:lnTo>
                                  <a:pt x="124" y="24"/>
                                </a:lnTo>
                                <a:lnTo>
                                  <a:pt x="179" y="16"/>
                                </a:lnTo>
                              </a:path>
                            </a:pathLst>
                          </a:custGeom>
                          <a:noFill/>
                          <a:ln w="3175">
                            <a:solidFill>
                              <a:srgbClr val="8080FF"/>
                            </a:solidFill>
                            <a:prstDash val="solid"/>
                            <a:round/>
                            <a:headEnd/>
                            <a:tailEnd/>
                          </a:ln>
                        </p:spPr>
                        <p:txBody>
                          <a:bodyPr/>
                          <a:lstStyle/>
                          <a:p>
                            <a:endParaRPr lang="cs-CZ"/>
                          </a:p>
                        </p:txBody>
                      </p:sp>
                      <p:sp>
                        <p:nvSpPr>
                          <p:cNvPr id="6257" name="Freeform 112"/>
                          <p:cNvSpPr>
                            <a:spLocks/>
                          </p:cNvSpPr>
                          <p:nvPr/>
                        </p:nvSpPr>
                        <p:spPr bwMode="auto">
                          <a:xfrm>
                            <a:off x="2260" y="1916"/>
                            <a:ext cx="7" cy="8"/>
                          </a:xfrm>
                          <a:custGeom>
                            <a:avLst/>
                            <a:gdLst>
                              <a:gd name="T0" fmla="*/ 0 w 35"/>
                              <a:gd name="T1" fmla="*/ 0 h 42"/>
                              <a:gd name="T2" fmla="*/ 1 w 35"/>
                              <a:gd name="T3" fmla="*/ 1 h 42"/>
                              <a:gd name="T4" fmla="*/ 1 w 35"/>
                              <a:gd name="T5" fmla="*/ 2 h 42"/>
                              <a:gd name="T6" fmla="*/ 0 60000 65536"/>
                              <a:gd name="T7" fmla="*/ 0 60000 65536"/>
                              <a:gd name="T8" fmla="*/ 0 60000 65536"/>
                              <a:gd name="T9" fmla="*/ 0 w 35"/>
                              <a:gd name="T10" fmla="*/ 0 h 42"/>
                              <a:gd name="T11" fmla="*/ 35 w 35"/>
                              <a:gd name="T12" fmla="*/ 42 h 42"/>
                            </a:gdLst>
                            <a:ahLst/>
                            <a:cxnLst>
                              <a:cxn ang="T6">
                                <a:pos x="T0" y="T1"/>
                              </a:cxn>
                              <a:cxn ang="T7">
                                <a:pos x="T2" y="T3"/>
                              </a:cxn>
                              <a:cxn ang="T8">
                                <a:pos x="T4" y="T5"/>
                              </a:cxn>
                            </a:cxnLst>
                            <a:rect l="T9" t="T10" r="T11" b="T12"/>
                            <a:pathLst>
                              <a:path w="35" h="42">
                                <a:moveTo>
                                  <a:pt x="0" y="0"/>
                                </a:moveTo>
                                <a:lnTo>
                                  <a:pt x="22" y="20"/>
                                </a:lnTo>
                                <a:lnTo>
                                  <a:pt x="35" y="42"/>
                                </a:lnTo>
                              </a:path>
                            </a:pathLst>
                          </a:custGeom>
                          <a:noFill/>
                          <a:ln w="3175">
                            <a:solidFill>
                              <a:srgbClr val="8080FF"/>
                            </a:solidFill>
                            <a:prstDash val="solid"/>
                            <a:round/>
                            <a:headEnd/>
                            <a:tailEnd/>
                          </a:ln>
                        </p:spPr>
                        <p:txBody>
                          <a:bodyPr/>
                          <a:lstStyle/>
                          <a:p>
                            <a:endParaRPr lang="cs-CZ"/>
                          </a:p>
                        </p:txBody>
                      </p:sp>
                      <p:sp>
                        <p:nvSpPr>
                          <p:cNvPr id="6258" name="Freeform 113"/>
                          <p:cNvSpPr>
                            <a:spLocks/>
                          </p:cNvSpPr>
                          <p:nvPr/>
                        </p:nvSpPr>
                        <p:spPr bwMode="auto">
                          <a:xfrm>
                            <a:off x="2222" y="1932"/>
                            <a:ext cx="44" cy="7"/>
                          </a:xfrm>
                          <a:custGeom>
                            <a:avLst/>
                            <a:gdLst>
                              <a:gd name="T0" fmla="*/ 0 w 220"/>
                              <a:gd name="T1" fmla="*/ 0 h 35"/>
                              <a:gd name="T2" fmla="*/ 2 w 220"/>
                              <a:gd name="T3" fmla="*/ 0 h 35"/>
                              <a:gd name="T4" fmla="*/ 5 w 220"/>
                              <a:gd name="T5" fmla="*/ 1 h 35"/>
                              <a:gd name="T6" fmla="*/ 7 w 220"/>
                              <a:gd name="T7" fmla="*/ 1 h 35"/>
                              <a:gd name="T8" fmla="*/ 9 w 220"/>
                              <a:gd name="T9" fmla="*/ 1 h 35"/>
                              <a:gd name="T10" fmla="*/ 0 60000 65536"/>
                              <a:gd name="T11" fmla="*/ 0 60000 65536"/>
                              <a:gd name="T12" fmla="*/ 0 60000 65536"/>
                              <a:gd name="T13" fmla="*/ 0 60000 65536"/>
                              <a:gd name="T14" fmla="*/ 0 60000 65536"/>
                              <a:gd name="T15" fmla="*/ 0 w 220"/>
                              <a:gd name="T16" fmla="*/ 0 h 35"/>
                              <a:gd name="T17" fmla="*/ 220 w 220"/>
                              <a:gd name="T18" fmla="*/ 35 h 35"/>
                            </a:gdLst>
                            <a:ahLst/>
                            <a:cxnLst>
                              <a:cxn ang="T10">
                                <a:pos x="T0" y="T1"/>
                              </a:cxn>
                              <a:cxn ang="T11">
                                <a:pos x="T2" y="T3"/>
                              </a:cxn>
                              <a:cxn ang="T12">
                                <a:pos x="T4" y="T5"/>
                              </a:cxn>
                              <a:cxn ang="T13">
                                <a:pos x="T6" y="T7"/>
                              </a:cxn>
                              <a:cxn ang="T14">
                                <a:pos x="T8" y="T9"/>
                              </a:cxn>
                            </a:cxnLst>
                            <a:rect l="T15" t="T16" r="T17" b="T18"/>
                            <a:pathLst>
                              <a:path w="220" h="35">
                                <a:moveTo>
                                  <a:pt x="0" y="0"/>
                                </a:moveTo>
                                <a:lnTo>
                                  <a:pt x="57" y="9"/>
                                </a:lnTo>
                                <a:lnTo>
                                  <a:pt x="115" y="16"/>
                                </a:lnTo>
                                <a:lnTo>
                                  <a:pt x="168" y="25"/>
                                </a:lnTo>
                                <a:lnTo>
                                  <a:pt x="220" y="35"/>
                                </a:lnTo>
                              </a:path>
                            </a:pathLst>
                          </a:custGeom>
                          <a:noFill/>
                          <a:ln w="3175">
                            <a:solidFill>
                              <a:srgbClr val="8080FF"/>
                            </a:solidFill>
                            <a:prstDash val="solid"/>
                            <a:round/>
                            <a:headEnd/>
                            <a:tailEnd/>
                          </a:ln>
                        </p:spPr>
                        <p:txBody>
                          <a:bodyPr/>
                          <a:lstStyle/>
                          <a:p>
                            <a:endParaRPr lang="cs-CZ"/>
                          </a:p>
                        </p:txBody>
                      </p:sp>
                      <p:sp>
                        <p:nvSpPr>
                          <p:cNvPr id="6259" name="Freeform 114"/>
                          <p:cNvSpPr>
                            <a:spLocks/>
                          </p:cNvSpPr>
                          <p:nvPr/>
                        </p:nvSpPr>
                        <p:spPr bwMode="auto">
                          <a:xfrm>
                            <a:off x="2260" y="1931"/>
                            <a:ext cx="14" cy="5"/>
                          </a:xfrm>
                          <a:custGeom>
                            <a:avLst/>
                            <a:gdLst>
                              <a:gd name="T0" fmla="*/ 0 w 66"/>
                              <a:gd name="T1" fmla="*/ 0 h 25"/>
                              <a:gd name="T2" fmla="*/ 1 w 66"/>
                              <a:gd name="T3" fmla="*/ 0 h 25"/>
                              <a:gd name="T4" fmla="*/ 2 w 66"/>
                              <a:gd name="T5" fmla="*/ 0 h 25"/>
                              <a:gd name="T6" fmla="*/ 3 w 66"/>
                              <a:gd name="T7" fmla="*/ 1 h 25"/>
                              <a:gd name="T8" fmla="*/ 0 60000 65536"/>
                              <a:gd name="T9" fmla="*/ 0 60000 65536"/>
                              <a:gd name="T10" fmla="*/ 0 60000 65536"/>
                              <a:gd name="T11" fmla="*/ 0 60000 65536"/>
                              <a:gd name="T12" fmla="*/ 0 w 66"/>
                              <a:gd name="T13" fmla="*/ 0 h 25"/>
                              <a:gd name="T14" fmla="*/ 66 w 66"/>
                              <a:gd name="T15" fmla="*/ 25 h 25"/>
                            </a:gdLst>
                            <a:ahLst/>
                            <a:cxnLst>
                              <a:cxn ang="T8">
                                <a:pos x="T0" y="T1"/>
                              </a:cxn>
                              <a:cxn ang="T9">
                                <a:pos x="T2" y="T3"/>
                              </a:cxn>
                              <a:cxn ang="T10">
                                <a:pos x="T4" y="T5"/>
                              </a:cxn>
                              <a:cxn ang="T11">
                                <a:pos x="T6" y="T7"/>
                              </a:cxn>
                            </a:cxnLst>
                            <a:rect l="T12" t="T13" r="T14" b="T15"/>
                            <a:pathLst>
                              <a:path w="66" h="25">
                                <a:moveTo>
                                  <a:pt x="0" y="0"/>
                                </a:moveTo>
                                <a:lnTo>
                                  <a:pt x="31" y="2"/>
                                </a:lnTo>
                                <a:lnTo>
                                  <a:pt x="50" y="8"/>
                                </a:lnTo>
                                <a:lnTo>
                                  <a:pt x="66" y="25"/>
                                </a:lnTo>
                              </a:path>
                            </a:pathLst>
                          </a:custGeom>
                          <a:noFill/>
                          <a:ln w="3175">
                            <a:solidFill>
                              <a:srgbClr val="8080FF"/>
                            </a:solidFill>
                            <a:prstDash val="solid"/>
                            <a:round/>
                            <a:headEnd/>
                            <a:tailEnd/>
                          </a:ln>
                        </p:spPr>
                        <p:txBody>
                          <a:bodyPr/>
                          <a:lstStyle/>
                          <a:p>
                            <a:endParaRPr lang="cs-CZ"/>
                          </a:p>
                        </p:txBody>
                      </p:sp>
                      <p:sp>
                        <p:nvSpPr>
                          <p:cNvPr id="6260" name="Line 115"/>
                          <p:cNvSpPr>
                            <a:spLocks noChangeShapeType="1"/>
                          </p:cNvSpPr>
                          <p:nvPr/>
                        </p:nvSpPr>
                        <p:spPr bwMode="auto">
                          <a:xfrm>
                            <a:off x="2278" y="1929"/>
                            <a:ext cx="5" cy="10"/>
                          </a:xfrm>
                          <a:prstGeom prst="line">
                            <a:avLst/>
                          </a:prstGeom>
                          <a:noFill/>
                          <a:ln w="3175">
                            <a:solidFill>
                              <a:srgbClr val="8080FF"/>
                            </a:solidFill>
                            <a:round/>
                            <a:headEnd/>
                            <a:tailEnd/>
                          </a:ln>
                        </p:spPr>
                        <p:txBody>
                          <a:bodyPr/>
                          <a:lstStyle/>
                          <a:p>
                            <a:endParaRPr lang="cs-CZ"/>
                          </a:p>
                        </p:txBody>
                      </p:sp>
                    </p:grpSp>
                  </p:grpSp>
                  <p:grpSp>
                    <p:nvGrpSpPr>
                      <p:cNvPr id="6209" name="Group 116"/>
                      <p:cNvGrpSpPr>
                        <a:grpSpLocks/>
                      </p:cNvGrpSpPr>
                      <p:nvPr/>
                    </p:nvGrpSpPr>
                    <p:grpSpPr bwMode="auto">
                      <a:xfrm>
                        <a:off x="2151" y="1787"/>
                        <a:ext cx="187" cy="152"/>
                        <a:chOff x="2151" y="1787"/>
                        <a:chExt cx="187" cy="152"/>
                      </a:xfrm>
                    </p:grpSpPr>
                    <p:grpSp>
                      <p:nvGrpSpPr>
                        <p:cNvPr id="6210" name="Group 117"/>
                        <p:cNvGrpSpPr>
                          <a:grpSpLocks/>
                        </p:cNvGrpSpPr>
                        <p:nvPr/>
                      </p:nvGrpSpPr>
                      <p:grpSpPr bwMode="auto">
                        <a:xfrm>
                          <a:off x="2162" y="1796"/>
                          <a:ext cx="176" cy="143"/>
                          <a:chOff x="2162" y="1796"/>
                          <a:chExt cx="176" cy="143"/>
                        </a:xfrm>
                      </p:grpSpPr>
                      <p:sp>
                        <p:nvSpPr>
                          <p:cNvPr id="6252" name="Freeform 118"/>
                          <p:cNvSpPr>
                            <a:spLocks/>
                          </p:cNvSpPr>
                          <p:nvPr/>
                        </p:nvSpPr>
                        <p:spPr bwMode="auto">
                          <a:xfrm>
                            <a:off x="2162" y="1796"/>
                            <a:ext cx="176" cy="114"/>
                          </a:xfrm>
                          <a:custGeom>
                            <a:avLst/>
                            <a:gdLst>
                              <a:gd name="T0" fmla="*/ 0 w 877"/>
                              <a:gd name="T1" fmla="*/ 0 h 567"/>
                              <a:gd name="T2" fmla="*/ 1 w 877"/>
                              <a:gd name="T3" fmla="*/ 1 h 567"/>
                              <a:gd name="T4" fmla="*/ 3 w 877"/>
                              <a:gd name="T5" fmla="*/ 1 h 567"/>
                              <a:gd name="T6" fmla="*/ 4 w 877"/>
                              <a:gd name="T7" fmla="*/ 1 h 567"/>
                              <a:gd name="T8" fmla="*/ 6 w 877"/>
                              <a:gd name="T9" fmla="*/ 1 h 567"/>
                              <a:gd name="T10" fmla="*/ 7 w 877"/>
                              <a:gd name="T11" fmla="*/ 1 h 567"/>
                              <a:gd name="T12" fmla="*/ 9 w 877"/>
                              <a:gd name="T13" fmla="*/ 2 h 567"/>
                              <a:gd name="T14" fmla="*/ 10 w 877"/>
                              <a:gd name="T15" fmla="*/ 2 h 567"/>
                              <a:gd name="T16" fmla="*/ 11 w 877"/>
                              <a:gd name="T17" fmla="*/ 3 h 567"/>
                              <a:gd name="T18" fmla="*/ 12 w 877"/>
                              <a:gd name="T19" fmla="*/ 4 h 567"/>
                              <a:gd name="T20" fmla="*/ 14 w 877"/>
                              <a:gd name="T21" fmla="*/ 6 h 567"/>
                              <a:gd name="T22" fmla="*/ 15 w 877"/>
                              <a:gd name="T23" fmla="*/ 7 h 567"/>
                              <a:gd name="T24" fmla="*/ 17 w 877"/>
                              <a:gd name="T25" fmla="*/ 9 h 567"/>
                              <a:gd name="T26" fmla="*/ 19 w 877"/>
                              <a:gd name="T27" fmla="*/ 11 h 567"/>
                              <a:gd name="T28" fmla="*/ 21 w 877"/>
                              <a:gd name="T29" fmla="*/ 13 h 567"/>
                              <a:gd name="T30" fmla="*/ 23 w 877"/>
                              <a:gd name="T31" fmla="*/ 15 h 567"/>
                              <a:gd name="T32" fmla="*/ 25 w 877"/>
                              <a:gd name="T33" fmla="*/ 17 h 567"/>
                              <a:gd name="T34" fmla="*/ 27 w 877"/>
                              <a:gd name="T35" fmla="*/ 18 h 567"/>
                              <a:gd name="T36" fmla="*/ 28 w 877"/>
                              <a:gd name="T37" fmla="*/ 20 h 567"/>
                              <a:gd name="T38" fmla="*/ 30 w 877"/>
                              <a:gd name="T39" fmla="*/ 21 h 567"/>
                              <a:gd name="T40" fmla="*/ 32 w 877"/>
                              <a:gd name="T41" fmla="*/ 22 h 567"/>
                              <a:gd name="T42" fmla="*/ 33 w 877"/>
                              <a:gd name="T43" fmla="*/ 23 h 567"/>
                              <a:gd name="T44" fmla="*/ 34 w 877"/>
                              <a:gd name="T45" fmla="*/ 23 h 567"/>
                              <a:gd name="T46" fmla="*/ 34 w 877"/>
                              <a:gd name="T47" fmla="*/ 23 h 567"/>
                              <a:gd name="T48" fmla="*/ 35 w 877"/>
                              <a:gd name="T49" fmla="*/ 22 h 567"/>
                              <a:gd name="T50" fmla="*/ 35 w 877"/>
                              <a:gd name="T51" fmla="*/ 22 h 567"/>
                              <a:gd name="T52" fmla="*/ 35 w 877"/>
                              <a:gd name="T53" fmla="*/ 20 h 567"/>
                              <a:gd name="T54" fmla="*/ 35 w 877"/>
                              <a:gd name="T55" fmla="*/ 18 h 5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77"/>
                              <a:gd name="T85" fmla="*/ 0 h 567"/>
                              <a:gd name="T86" fmla="*/ 877 w 877"/>
                              <a:gd name="T87" fmla="*/ 567 h 5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77" h="567">
                                <a:moveTo>
                                  <a:pt x="0" y="0"/>
                                </a:moveTo>
                                <a:lnTo>
                                  <a:pt x="35" y="15"/>
                                </a:lnTo>
                                <a:lnTo>
                                  <a:pt x="69" y="25"/>
                                </a:lnTo>
                                <a:lnTo>
                                  <a:pt x="109" y="31"/>
                                </a:lnTo>
                                <a:lnTo>
                                  <a:pt x="142" y="31"/>
                                </a:lnTo>
                                <a:lnTo>
                                  <a:pt x="185" y="34"/>
                                </a:lnTo>
                                <a:lnTo>
                                  <a:pt x="215" y="43"/>
                                </a:lnTo>
                                <a:lnTo>
                                  <a:pt x="244" y="54"/>
                                </a:lnTo>
                                <a:lnTo>
                                  <a:pt x="276" y="76"/>
                                </a:lnTo>
                                <a:lnTo>
                                  <a:pt x="308" y="103"/>
                                </a:lnTo>
                                <a:lnTo>
                                  <a:pt x="350" y="140"/>
                                </a:lnTo>
                                <a:lnTo>
                                  <a:pt x="381" y="167"/>
                                </a:lnTo>
                                <a:lnTo>
                                  <a:pt x="429" y="217"/>
                                </a:lnTo>
                                <a:lnTo>
                                  <a:pt x="481" y="267"/>
                                </a:lnTo>
                                <a:lnTo>
                                  <a:pt x="524" y="312"/>
                                </a:lnTo>
                                <a:lnTo>
                                  <a:pt x="571" y="364"/>
                                </a:lnTo>
                                <a:lnTo>
                                  <a:pt x="621" y="418"/>
                                </a:lnTo>
                                <a:lnTo>
                                  <a:pt x="664" y="458"/>
                                </a:lnTo>
                                <a:lnTo>
                                  <a:pt x="707" y="496"/>
                                </a:lnTo>
                                <a:lnTo>
                                  <a:pt x="744" y="520"/>
                                </a:lnTo>
                                <a:lnTo>
                                  <a:pt x="782" y="540"/>
                                </a:lnTo>
                                <a:lnTo>
                                  <a:pt x="812" y="560"/>
                                </a:lnTo>
                                <a:lnTo>
                                  <a:pt x="833" y="567"/>
                                </a:lnTo>
                                <a:lnTo>
                                  <a:pt x="851" y="563"/>
                                </a:lnTo>
                                <a:lnTo>
                                  <a:pt x="867" y="552"/>
                                </a:lnTo>
                                <a:lnTo>
                                  <a:pt x="876" y="532"/>
                                </a:lnTo>
                                <a:lnTo>
                                  <a:pt x="877" y="492"/>
                                </a:lnTo>
                                <a:lnTo>
                                  <a:pt x="873" y="452"/>
                                </a:lnTo>
                              </a:path>
                            </a:pathLst>
                          </a:custGeom>
                          <a:noFill/>
                          <a:ln w="11113">
                            <a:solidFill>
                              <a:srgbClr val="8080FF"/>
                            </a:solidFill>
                            <a:prstDash val="solid"/>
                            <a:round/>
                            <a:headEnd/>
                            <a:tailEnd/>
                          </a:ln>
                        </p:spPr>
                        <p:txBody>
                          <a:bodyPr/>
                          <a:lstStyle/>
                          <a:p>
                            <a:endParaRPr lang="cs-CZ"/>
                          </a:p>
                        </p:txBody>
                      </p:sp>
                      <p:sp>
                        <p:nvSpPr>
                          <p:cNvPr id="6253" name="Freeform 119"/>
                          <p:cNvSpPr>
                            <a:spLocks/>
                          </p:cNvSpPr>
                          <p:nvPr/>
                        </p:nvSpPr>
                        <p:spPr bwMode="auto">
                          <a:xfrm>
                            <a:off x="2190" y="1802"/>
                            <a:ext cx="99" cy="137"/>
                          </a:xfrm>
                          <a:custGeom>
                            <a:avLst/>
                            <a:gdLst>
                              <a:gd name="T0" fmla="*/ 0 w 494"/>
                              <a:gd name="T1" fmla="*/ 0 h 685"/>
                              <a:gd name="T2" fmla="*/ 1 w 494"/>
                              <a:gd name="T3" fmla="*/ 2 h 685"/>
                              <a:gd name="T4" fmla="*/ 1 w 494"/>
                              <a:gd name="T5" fmla="*/ 5 h 685"/>
                              <a:gd name="T6" fmla="*/ 2 w 494"/>
                              <a:gd name="T7" fmla="*/ 6 h 685"/>
                              <a:gd name="T8" fmla="*/ 3 w 494"/>
                              <a:gd name="T9" fmla="*/ 8 h 685"/>
                              <a:gd name="T10" fmla="*/ 5 w 494"/>
                              <a:gd name="T11" fmla="*/ 10 h 685"/>
                              <a:gd name="T12" fmla="*/ 6 w 494"/>
                              <a:gd name="T13" fmla="*/ 12 h 685"/>
                              <a:gd name="T14" fmla="*/ 7 w 494"/>
                              <a:gd name="T15" fmla="*/ 14 h 685"/>
                              <a:gd name="T16" fmla="*/ 9 w 494"/>
                              <a:gd name="T17" fmla="*/ 16 h 685"/>
                              <a:gd name="T18" fmla="*/ 10 w 494"/>
                              <a:gd name="T19" fmla="*/ 17 h 685"/>
                              <a:gd name="T20" fmla="*/ 11 w 494"/>
                              <a:gd name="T21" fmla="*/ 18 h 685"/>
                              <a:gd name="T22" fmla="*/ 12 w 494"/>
                              <a:gd name="T23" fmla="*/ 19 h 685"/>
                              <a:gd name="T24" fmla="*/ 13 w 494"/>
                              <a:gd name="T25" fmla="*/ 20 h 685"/>
                              <a:gd name="T26" fmla="*/ 14 w 494"/>
                              <a:gd name="T27" fmla="*/ 21 h 685"/>
                              <a:gd name="T28" fmla="*/ 15 w 494"/>
                              <a:gd name="T29" fmla="*/ 22 h 685"/>
                              <a:gd name="T30" fmla="*/ 16 w 494"/>
                              <a:gd name="T31" fmla="*/ 23 h 685"/>
                              <a:gd name="T32" fmla="*/ 17 w 494"/>
                              <a:gd name="T33" fmla="*/ 23 h 685"/>
                              <a:gd name="T34" fmla="*/ 19 w 494"/>
                              <a:gd name="T35" fmla="*/ 24 h 685"/>
                              <a:gd name="T36" fmla="*/ 19 w 494"/>
                              <a:gd name="T37" fmla="*/ 25 h 685"/>
                              <a:gd name="T38" fmla="*/ 20 w 494"/>
                              <a:gd name="T39" fmla="*/ 26 h 685"/>
                              <a:gd name="T40" fmla="*/ 20 w 494"/>
                              <a:gd name="T41" fmla="*/ 27 h 685"/>
                              <a:gd name="T42" fmla="*/ 19 w 494"/>
                              <a:gd name="T43" fmla="*/ 27 h 685"/>
                              <a:gd name="T44" fmla="*/ 18 w 494"/>
                              <a:gd name="T45" fmla="*/ 27 h 685"/>
                              <a:gd name="T46" fmla="*/ 17 w 494"/>
                              <a:gd name="T47" fmla="*/ 27 h 685"/>
                              <a:gd name="T48" fmla="*/ 15 w 494"/>
                              <a:gd name="T49" fmla="*/ 27 h 6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4"/>
                              <a:gd name="T76" fmla="*/ 0 h 685"/>
                              <a:gd name="T77" fmla="*/ 494 w 494"/>
                              <a:gd name="T78" fmla="*/ 685 h 6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4" h="685">
                                <a:moveTo>
                                  <a:pt x="0" y="0"/>
                                </a:moveTo>
                                <a:lnTo>
                                  <a:pt x="18" y="59"/>
                                </a:lnTo>
                                <a:lnTo>
                                  <a:pt x="37" y="116"/>
                                </a:lnTo>
                                <a:lnTo>
                                  <a:pt x="55" y="155"/>
                                </a:lnTo>
                                <a:lnTo>
                                  <a:pt x="82" y="202"/>
                                </a:lnTo>
                                <a:lnTo>
                                  <a:pt x="119" y="256"/>
                                </a:lnTo>
                                <a:lnTo>
                                  <a:pt x="150" y="299"/>
                                </a:lnTo>
                                <a:lnTo>
                                  <a:pt x="182" y="344"/>
                                </a:lnTo>
                                <a:lnTo>
                                  <a:pt x="219" y="397"/>
                                </a:lnTo>
                                <a:lnTo>
                                  <a:pt x="244" y="431"/>
                                </a:lnTo>
                                <a:lnTo>
                                  <a:pt x="268" y="450"/>
                                </a:lnTo>
                                <a:lnTo>
                                  <a:pt x="299" y="471"/>
                                </a:lnTo>
                                <a:lnTo>
                                  <a:pt x="322" y="489"/>
                                </a:lnTo>
                                <a:lnTo>
                                  <a:pt x="345" y="516"/>
                                </a:lnTo>
                                <a:lnTo>
                                  <a:pt x="376" y="541"/>
                                </a:lnTo>
                                <a:lnTo>
                                  <a:pt x="406" y="565"/>
                                </a:lnTo>
                                <a:lnTo>
                                  <a:pt x="435" y="584"/>
                                </a:lnTo>
                                <a:lnTo>
                                  <a:pt x="465" y="608"/>
                                </a:lnTo>
                                <a:lnTo>
                                  <a:pt x="485" y="627"/>
                                </a:lnTo>
                                <a:lnTo>
                                  <a:pt x="494" y="645"/>
                                </a:lnTo>
                                <a:lnTo>
                                  <a:pt x="491" y="669"/>
                                </a:lnTo>
                                <a:lnTo>
                                  <a:pt x="479" y="675"/>
                                </a:lnTo>
                                <a:lnTo>
                                  <a:pt x="449" y="682"/>
                                </a:lnTo>
                                <a:lnTo>
                                  <a:pt x="420" y="685"/>
                                </a:lnTo>
                                <a:lnTo>
                                  <a:pt x="385" y="684"/>
                                </a:lnTo>
                              </a:path>
                            </a:pathLst>
                          </a:custGeom>
                          <a:noFill/>
                          <a:ln w="11113">
                            <a:solidFill>
                              <a:srgbClr val="8080FF"/>
                            </a:solidFill>
                            <a:prstDash val="solid"/>
                            <a:round/>
                            <a:headEnd/>
                            <a:tailEnd/>
                          </a:ln>
                        </p:spPr>
                        <p:txBody>
                          <a:bodyPr/>
                          <a:lstStyle/>
                          <a:p>
                            <a:endParaRPr lang="cs-CZ"/>
                          </a:p>
                        </p:txBody>
                      </p:sp>
                    </p:grpSp>
                    <p:grpSp>
                      <p:nvGrpSpPr>
                        <p:cNvPr id="6211" name="Group 120"/>
                        <p:cNvGrpSpPr>
                          <a:grpSpLocks/>
                        </p:cNvGrpSpPr>
                        <p:nvPr/>
                      </p:nvGrpSpPr>
                      <p:grpSpPr bwMode="auto">
                        <a:xfrm>
                          <a:off x="2151" y="1787"/>
                          <a:ext cx="15" cy="16"/>
                          <a:chOff x="2151" y="1787"/>
                          <a:chExt cx="15" cy="16"/>
                        </a:xfrm>
                      </p:grpSpPr>
                      <p:sp>
                        <p:nvSpPr>
                          <p:cNvPr id="6250" name="Oval 121"/>
                          <p:cNvSpPr>
                            <a:spLocks noChangeArrowheads="1"/>
                          </p:cNvSpPr>
                          <p:nvPr/>
                        </p:nvSpPr>
                        <p:spPr bwMode="auto">
                          <a:xfrm>
                            <a:off x="2151" y="1787"/>
                            <a:ext cx="15" cy="16"/>
                          </a:xfrm>
                          <a:prstGeom prst="ellipse">
                            <a:avLst/>
                          </a:prstGeom>
                          <a:solidFill>
                            <a:srgbClr val="8080FF"/>
                          </a:solidFill>
                          <a:ln w="9525">
                            <a:noFill/>
                            <a:round/>
                            <a:headEnd/>
                            <a:tailEnd/>
                          </a:ln>
                        </p:spPr>
                        <p:txBody>
                          <a:bodyPr/>
                          <a:lstStyle/>
                          <a:p>
                            <a:endParaRPr lang="cs-CZ"/>
                          </a:p>
                        </p:txBody>
                      </p:sp>
                      <p:sp>
                        <p:nvSpPr>
                          <p:cNvPr id="6251" name="Oval 122"/>
                          <p:cNvSpPr>
                            <a:spLocks noChangeArrowheads="1"/>
                          </p:cNvSpPr>
                          <p:nvPr/>
                        </p:nvSpPr>
                        <p:spPr bwMode="auto">
                          <a:xfrm>
                            <a:off x="2153" y="1790"/>
                            <a:ext cx="9" cy="9"/>
                          </a:xfrm>
                          <a:prstGeom prst="ellipse">
                            <a:avLst/>
                          </a:prstGeom>
                          <a:solidFill>
                            <a:srgbClr val="400040"/>
                          </a:solidFill>
                          <a:ln w="9525">
                            <a:noFill/>
                            <a:round/>
                            <a:headEnd/>
                            <a:tailEnd/>
                          </a:ln>
                        </p:spPr>
                        <p:txBody>
                          <a:bodyPr/>
                          <a:lstStyle/>
                          <a:p>
                            <a:endParaRPr lang="cs-CZ"/>
                          </a:p>
                        </p:txBody>
                      </p:sp>
                    </p:grpSp>
                  </p:grpSp>
                </p:grpSp>
              </p:grpSp>
            </p:grpSp>
            <p:grpSp>
              <p:nvGrpSpPr>
                <p:cNvPr id="6215" name="Group 123"/>
                <p:cNvGrpSpPr>
                  <a:grpSpLocks/>
                </p:cNvGrpSpPr>
                <p:nvPr/>
              </p:nvGrpSpPr>
              <p:grpSpPr bwMode="auto">
                <a:xfrm>
                  <a:off x="2012" y="1522"/>
                  <a:ext cx="275" cy="207"/>
                  <a:chOff x="2012" y="1522"/>
                  <a:chExt cx="275" cy="207"/>
                </a:xfrm>
              </p:grpSpPr>
              <p:grpSp>
                <p:nvGrpSpPr>
                  <p:cNvPr id="6216" name="Group 124"/>
                  <p:cNvGrpSpPr>
                    <a:grpSpLocks/>
                  </p:cNvGrpSpPr>
                  <p:nvPr/>
                </p:nvGrpSpPr>
                <p:grpSpPr bwMode="auto">
                  <a:xfrm>
                    <a:off x="2012" y="1522"/>
                    <a:ext cx="208" cy="183"/>
                    <a:chOff x="2012" y="1522"/>
                    <a:chExt cx="208" cy="183"/>
                  </a:xfrm>
                </p:grpSpPr>
                <p:grpSp>
                  <p:nvGrpSpPr>
                    <p:cNvPr id="6220" name="Group 125"/>
                    <p:cNvGrpSpPr>
                      <a:grpSpLocks/>
                    </p:cNvGrpSpPr>
                    <p:nvPr/>
                  </p:nvGrpSpPr>
                  <p:grpSpPr bwMode="auto">
                    <a:xfrm>
                      <a:off x="2012" y="1558"/>
                      <a:ext cx="208" cy="53"/>
                      <a:chOff x="2012" y="1558"/>
                      <a:chExt cx="208" cy="53"/>
                    </a:xfrm>
                  </p:grpSpPr>
                  <p:grpSp>
                    <p:nvGrpSpPr>
                      <p:cNvPr id="6221" name="Group 126"/>
                      <p:cNvGrpSpPr>
                        <a:grpSpLocks/>
                      </p:cNvGrpSpPr>
                      <p:nvPr/>
                    </p:nvGrpSpPr>
                    <p:grpSpPr bwMode="auto">
                      <a:xfrm>
                        <a:off x="2015" y="1558"/>
                        <a:ext cx="205" cy="53"/>
                        <a:chOff x="2015" y="1558"/>
                        <a:chExt cx="205" cy="53"/>
                      </a:xfrm>
                    </p:grpSpPr>
                    <p:sp>
                      <p:nvSpPr>
                        <p:cNvPr id="6236" name="Freeform 127"/>
                        <p:cNvSpPr>
                          <a:spLocks/>
                        </p:cNvSpPr>
                        <p:nvPr/>
                      </p:nvSpPr>
                      <p:spPr bwMode="auto">
                        <a:xfrm>
                          <a:off x="2015" y="1558"/>
                          <a:ext cx="204" cy="53"/>
                        </a:xfrm>
                        <a:custGeom>
                          <a:avLst/>
                          <a:gdLst>
                            <a:gd name="T0" fmla="*/ 41 w 1020"/>
                            <a:gd name="T1" fmla="*/ 4 h 265"/>
                            <a:gd name="T2" fmla="*/ 39 w 1020"/>
                            <a:gd name="T3" fmla="*/ 4 h 265"/>
                            <a:gd name="T4" fmla="*/ 37 w 1020"/>
                            <a:gd name="T5" fmla="*/ 4 h 265"/>
                            <a:gd name="T6" fmla="*/ 34 w 1020"/>
                            <a:gd name="T7" fmla="*/ 3 h 265"/>
                            <a:gd name="T8" fmla="*/ 31 w 1020"/>
                            <a:gd name="T9" fmla="*/ 3 h 265"/>
                            <a:gd name="T10" fmla="*/ 28 w 1020"/>
                            <a:gd name="T11" fmla="*/ 2 h 265"/>
                            <a:gd name="T12" fmla="*/ 26 w 1020"/>
                            <a:gd name="T13" fmla="*/ 2 h 265"/>
                            <a:gd name="T14" fmla="*/ 24 w 1020"/>
                            <a:gd name="T15" fmla="*/ 1 h 265"/>
                            <a:gd name="T16" fmla="*/ 22 w 1020"/>
                            <a:gd name="T17" fmla="*/ 1 h 265"/>
                            <a:gd name="T18" fmla="*/ 19 w 1020"/>
                            <a:gd name="T19" fmla="*/ 1 h 265"/>
                            <a:gd name="T20" fmla="*/ 17 w 1020"/>
                            <a:gd name="T21" fmla="*/ 0 h 265"/>
                            <a:gd name="T22" fmla="*/ 15 w 1020"/>
                            <a:gd name="T23" fmla="*/ 0 h 265"/>
                            <a:gd name="T24" fmla="*/ 13 w 1020"/>
                            <a:gd name="T25" fmla="*/ 0 h 265"/>
                            <a:gd name="T26" fmla="*/ 11 w 1020"/>
                            <a:gd name="T27" fmla="*/ 0 h 265"/>
                            <a:gd name="T28" fmla="*/ 9 w 1020"/>
                            <a:gd name="T29" fmla="*/ 1 h 265"/>
                            <a:gd name="T30" fmla="*/ 7 w 1020"/>
                            <a:gd name="T31" fmla="*/ 1 h 265"/>
                            <a:gd name="T32" fmla="*/ 5 w 1020"/>
                            <a:gd name="T33" fmla="*/ 2 h 265"/>
                            <a:gd name="T34" fmla="*/ 4 w 1020"/>
                            <a:gd name="T35" fmla="*/ 2 h 265"/>
                            <a:gd name="T36" fmla="*/ 2 w 1020"/>
                            <a:gd name="T37" fmla="*/ 3 h 265"/>
                            <a:gd name="T38" fmla="*/ 1 w 1020"/>
                            <a:gd name="T39" fmla="*/ 4 h 265"/>
                            <a:gd name="T40" fmla="*/ 0 w 1020"/>
                            <a:gd name="T41" fmla="*/ 5 h 265"/>
                            <a:gd name="T42" fmla="*/ 3 w 1020"/>
                            <a:gd name="T43" fmla="*/ 11 h 265"/>
                            <a:gd name="T44" fmla="*/ 4 w 1020"/>
                            <a:gd name="T45" fmla="*/ 10 h 265"/>
                            <a:gd name="T46" fmla="*/ 6 w 1020"/>
                            <a:gd name="T47" fmla="*/ 9 h 265"/>
                            <a:gd name="T48" fmla="*/ 7 w 1020"/>
                            <a:gd name="T49" fmla="*/ 9 h 265"/>
                            <a:gd name="T50" fmla="*/ 8 w 1020"/>
                            <a:gd name="T51" fmla="*/ 9 h 265"/>
                            <a:gd name="T52" fmla="*/ 10 w 1020"/>
                            <a:gd name="T53" fmla="*/ 8 h 265"/>
                            <a:gd name="T54" fmla="*/ 11 w 1020"/>
                            <a:gd name="T55" fmla="*/ 8 h 265"/>
                            <a:gd name="T56" fmla="*/ 13 w 1020"/>
                            <a:gd name="T57" fmla="*/ 8 h 265"/>
                            <a:gd name="T58" fmla="*/ 16 w 1020"/>
                            <a:gd name="T59" fmla="*/ 8 h 265"/>
                            <a:gd name="T60" fmla="*/ 19 w 1020"/>
                            <a:gd name="T61" fmla="*/ 8 h 265"/>
                            <a:gd name="T62" fmla="*/ 21 w 1020"/>
                            <a:gd name="T63" fmla="*/ 8 h 265"/>
                            <a:gd name="T64" fmla="*/ 23 w 1020"/>
                            <a:gd name="T65" fmla="*/ 8 h 265"/>
                            <a:gd name="T66" fmla="*/ 25 w 1020"/>
                            <a:gd name="T67" fmla="*/ 8 h 265"/>
                            <a:gd name="T68" fmla="*/ 41 w 1020"/>
                            <a:gd name="T69" fmla="*/ 4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0"/>
                            <a:gd name="T106" fmla="*/ 0 h 265"/>
                            <a:gd name="T107" fmla="*/ 1020 w 1020"/>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0" h="265">
                              <a:moveTo>
                                <a:pt x="1020" y="106"/>
                              </a:moveTo>
                              <a:lnTo>
                                <a:pt x="970" y="100"/>
                              </a:lnTo>
                              <a:lnTo>
                                <a:pt x="913" y="94"/>
                              </a:lnTo>
                              <a:lnTo>
                                <a:pt x="851" y="82"/>
                              </a:lnTo>
                              <a:lnTo>
                                <a:pt x="781" y="69"/>
                              </a:lnTo>
                              <a:lnTo>
                                <a:pt x="712" y="55"/>
                              </a:lnTo>
                              <a:lnTo>
                                <a:pt x="650" y="42"/>
                              </a:lnTo>
                              <a:lnTo>
                                <a:pt x="596" y="33"/>
                              </a:lnTo>
                              <a:lnTo>
                                <a:pt x="538" y="24"/>
                              </a:lnTo>
                              <a:lnTo>
                                <a:pt x="470" y="15"/>
                              </a:lnTo>
                              <a:lnTo>
                                <a:pt x="419" y="5"/>
                              </a:lnTo>
                              <a:lnTo>
                                <a:pt x="367" y="0"/>
                              </a:lnTo>
                              <a:lnTo>
                                <a:pt x="320" y="2"/>
                              </a:lnTo>
                              <a:lnTo>
                                <a:pt x="275" y="8"/>
                              </a:lnTo>
                              <a:lnTo>
                                <a:pt x="214" y="19"/>
                              </a:lnTo>
                              <a:lnTo>
                                <a:pt x="165" y="31"/>
                              </a:lnTo>
                              <a:lnTo>
                                <a:pt x="134" y="41"/>
                              </a:lnTo>
                              <a:lnTo>
                                <a:pt x="99" y="58"/>
                              </a:lnTo>
                              <a:lnTo>
                                <a:pt x="62" y="75"/>
                              </a:lnTo>
                              <a:lnTo>
                                <a:pt x="29" y="94"/>
                              </a:lnTo>
                              <a:lnTo>
                                <a:pt x="0" y="113"/>
                              </a:lnTo>
                              <a:lnTo>
                                <a:pt x="68" y="265"/>
                              </a:lnTo>
                              <a:lnTo>
                                <a:pt x="107" y="250"/>
                              </a:lnTo>
                              <a:lnTo>
                                <a:pt x="141" y="237"/>
                              </a:lnTo>
                              <a:lnTo>
                                <a:pt x="174" y="226"/>
                              </a:lnTo>
                              <a:lnTo>
                                <a:pt x="208" y="217"/>
                              </a:lnTo>
                              <a:lnTo>
                                <a:pt x="248" y="204"/>
                              </a:lnTo>
                              <a:lnTo>
                                <a:pt x="283" y="198"/>
                              </a:lnTo>
                              <a:lnTo>
                                <a:pt x="335" y="193"/>
                              </a:lnTo>
                              <a:lnTo>
                                <a:pt x="404" y="192"/>
                              </a:lnTo>
                              <a:lnTo>
                                <a:pt x="464" y="195"/>
                              </a:lnTo>
                              <a:lnTo>
                                <a:pt x="529" y="195"/>
                              </a:lnTo>
                              <a:lnTo>
                                <a:pt x="578" y="198"/>
                              </a:lnTo>
                              <a:lnTo>
                                <a:pt x="629" y="206"/>
                              </a:lnTo>
                              <a:lnTo>
                                <a:pt x="1020" y="106"/>
                              </a:lnTo>
                              <a:close/>
                            </a:path>
                          </a:pathLst>
                        </a:custGeom>
                        <a:solidFill>
                          <a:srgbClr val="600060"/>
                        </a:solidFill>
                        <a:ln w="9525">
                          <a:noFill/>
                          <a:round/>
                          <a:headEnd/>
                          <a:tailEnd/>
                        </a:ln>
                      </p:spPr>
                      <p:txBody>
                        <a:bodyPr/>
                        <a:lstStyle/>
                        <a:p>
                          <a:endParaRPr lang="cs-CZ"/>
                        </a:p>
                      </p:txBody>
                    </p:sp>
                    <p:grpSp>
                      <p:nvGrpSpPr>
                        <p:cNvPr id="6222" name="Group 128"/>
                        <p:cNvGrpSpPr>
                          <a:grpSpLocks/>
                        </p:cNvGrpSpPr>
                        <p:nvPr/>
                      </p:nvGrpSpPr>
                      <p:grpSpPr bwMode="auto">
                        <a:xfrm>
                          <a:off x="2029" y="1565"/>
                          <a:ext cx="191" cy="46"/>
                          <a:chOff x="2029" y="1565"/>
                          <a:chExt cx="191" cy="46"/>
                        </a:xfrm>
                      </p:grpSpPr>
                      <p:grpSp>
                        <p:nvGrpSpPr>
                          <p:cNvPr id="6223" name="Group 129"/>
                          <p:cNvGrpSpPr>
                            <a:grpSpLocks/>
                          </p:cNvGrpSpPr>
                          <p:nvPr/>
                        </p:nvGrpSpPr>
                        <p:grpSpPr bwMode="auto">
                          <a:xfrm>
                            <a:off x="2029" y="1579"/>
                            <a:ext cx="191" cy="32"/>
                            <a:chOff x="2029" y="1579"/>
                            <a:chExt cx="191" cy="32"/>
                          </a:xfrm>
                        </p:grpSpPr>
                        <p:sp>
                          <p:nvSpPr>
                            <p:cNvPr id="6240" name="Freeform 130"/>
                            <p:cNvSpPr>
                              <a:spLocks/>
                            </p:cNvSpPr>
                            <p:nvPr/>
                          </p:nvSpPr>
                          <p:spPr bwMode="auto">
                            <a:xfrm>
                              <a:off x="2029" y="1580"/>
                              <a:ext cx="191" cy="27"/>
                            </a:xfrm>
                            <a:custGeom>
                              <a:avLst/>
                              <a:gdLst>
                                <a:gd name="T0" fmla="*/ 38 w 956"/>
                                <a:gd name="T1" fmla="*/ 0 h 134"/>
                                <a:gd name="T2" fmla="*/ 24 w 956"/>
                                <a:gd name="T3" fmla="*/ 2 h 134"/>
                                <a:gd name="T4" fmla="*/ 21 w 956"/>
                                <a:gd name="T5" fmla="*/ 2 h 134"/>
                                <a:gd name="T6" fmla="*/ 19 w 956"/>
                                <a:gd name="T7" fmla="*/ 1 h 134"/>
                                <a:gd name="T8" fmla="*/ 17 w 956"/>
                                <a:gd name="T9" fmla="*/ 1 h 134"/>
                                <a:gd name="T10" fmla="*/ 15 w 956"/>
                                <a:gd name="T11" fmla="*/ 1 h 134"/>
                                <a:gd name="T12" fmla="*/ 13 w 956"/>
                                <a:gd name="T13" fmla="*/ 1 h 134"/>
                                <a:gd name="T14" fmla="*/ 11 w 956"/>
                                <a:gd name="T15" fmla="*/ 1 h 134"/>
                                <a:gd name="T16" fmla="*/ 10 w 956"/>
                                <a:gd name="T17" fmla="*/ 1 h 134"/>
                                <a:gd name="T18" fmla="*/ 8 w 956"/>
                                <a:gd name="T19" fmla="*/ 2 h 134"/>
                                <a:gd name="T20" fmla="*/ 6 w 956"/>
                                <a:gd name="T21" fmla="*/ 2 h 134"/>
                                <a:gd name="T22" fmla="*/ 5 w 956"/>
                                <a:gd name="T23" fmla="*/ 3 h 134"/>
                                <a:gd name="T24" fmla="*/ 3 w 956"/>
                                <a:gd name="T25" fmla="*/ 3 h 134"/>
                                <a:gd name="T26" fmla="*/ 2 w 956"/>
                                <a:gd name="T27" fmla="*/ 3 h 134"/>
                                <a:gd name="T28" fmla="*/ 1 w 956"/>
                                <a:gd name="T29" fmla="*/ 4 h 134"/>
                                <a:gd name="T30" fmla="*/ 0 w 956"/>
                                <a:gd name="T31" fmla="*/ 5 h 134"/>
                                <a:gd name="T32" fmla="*/ 0 w 956"/>
                                <a:gd name="T33" fmla="*/ 5 h 134"/>
                                <a:gd name="T34" fmla="*/ 2 w 956"/>
                                <a:gd name="T35" fmla="*/ 5 h 134"/>
                                <a:gd name="T36" fmla="*/ 3 w 956"/>
                                <a:gd name="T37" fmla="*/ 4 h 134"/>
                                <a:gd name="T38" fmla="*/ 4 w 956"/>
                                <a:gd name="T39" fmla="*/ 4 h 134"/>
                                <a:gd name="T40" fmla="*/ 6 w 956"/>
                                <a:gd name="T41" fmla="*/ 4 h 134"/>
                                <a:gd name="T42" fmla="*/ 7 w 956"/>
                                <a:gd name="T43" fmla="*/ 3 h 134"/>
                                <a:gd name="T44" fmla="*/ 9 w 956"/>
                                <a:gd name="T45" fmla="*/ 3 h 134"/>
                                <a:gd name="T46" fmla="*/ 11 w 956"/>
                                <a:gd name="T47" fmla="*/ 3 h 134"/>
                                <a:gd name="T48" fmla="*/ 14 w 956"/>
                                <a:gd name="T49" fmla="*/ 2 h 134"/>
                                <a:gd name="T50" fmla="*/ 16 w 956"/>
                                <a:gd name="T51" fmla="*/ 3 h 134"/>
                                <a:gd name="T52" fmla="*/ 19 w 956"/>
                                <a:gd name="T53" fmla="*/ 3 h 134"/>
                                <a:gd name="T54" fmla="*/ 21 w 956"/>
                                <a:gd name="T55" fmla="*/ 3 h 134"/>
                                <a:gd name="T56" fmla="*/ 23 w 956"/>
                                <a:gd name="T57" fmla="*/ 3 h 134"/>
                                <a:gd name="T58" fmla="*/ 38 w 956"/>
                                <a:gd name="T59" fmla="*/ 0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34"/>
                                <a:gd name="T92" fmla="*/ 956 w 956"/>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34">
                                  <a:moveTo>
                                    <a:pt x="956" y="0"/>
                                  </a:moveTo>
                                  <a:lnTo>
                                    <a:pt x="597" y="47"/>
                                  </a:lnTo>
                                  <a:lnTo>
                                    <a:pt x="535" y="39"/>
                                  </a:lnTo>
                                  <a:lnTo>
                                    <a:pt x="480" y="35"/>
                                  </a:lnTo>
                                  <a:lnTo>
                                    <a:pt x="428" y="34"/>
                                  </a:lnTo>
                                  <a:lnTo>
                                    <a:pt x="374" y="31"/>
                                  </a:lnTo>
                                  <a:lnTo>
                                    <a:pt x="325" y="33"/>
                                  </a:lnTo>
                                  <a:lnTo>
                                    <a:pt x="281" y="35"/>
                                  </a:lnTo>
                                  <a:lnTo>
                                    <a:pt x="242" y="36"/>
                                  </a:lnTo>
                                  <a:lnTo>
                                    <a:pt x="193" y="42"/>
                                  </a:lnTo>
                                  <a:lnTo>
                                    <a:pt x="153" y="51"/>
                                  </a:lnTo>
                                  <a:lnTo>
                                    <a:pt x="114" y="63"/>
                                  </a:lnTo>
                                  <a:lnTo>
                                    <a:pt x="79" y="75"/>
                                  </a:lnTo>
                                  <a:lnTo>
                                    <a:pt x="52" y="85"/>
                                  </a:lnTo>
                                  <a:lnTo>
                                    <a:pt x="23" y="100"/>
                                  </a:lnTo>
                                  <a:lnTo>
                                    <a:pt x="0" y="118"/>
                                  </a:lnTo>
                                  <a:lnTo>
                                    <a:pt x="5" y="134"/>
                                  </a:lnTo>
                                  <a:lnTo>
                                    <a:pt x="43" y="120"/>
                                  </a:lnTo>
                                  <a:lnTo>
                                    <a:pt x="77" y="107"/>
                                  </a:lnTo>
                                  <a:lnTo>
                                    <a:pt x="110" y="96"/>
                                  </a:lnTo>
                                  <a:lnTo>
                                    <a:pt x="144" y="87"/>
                                  </a:lnTo>
                                  <a:lnTo>
                                    <a:pt x="185" y="75"/>
                                  </a:lnTo>
                                  <a:lnTo>
                                    <a:pt x="220" y="68"/>
                                  </a:lnTo>
                                  <a:lnTo>
                                    <a:pt x="271" y="63"/>
                                  </a:lnTo>
                                  <a:lnTo>
                                    <a:pt x="340" y="62"/>
                                  </a:lnTo>
                                  <a:lnTo>
                                    <a:pt x="400" y="65"/>
                                  </a:lnTo>
                                  <a:lnTo>
                                    <a:pt x="465" y="65"/>
                                  </a:lnTo>
                                  <a:lnTo>
                                    <a:pt x="514" y="68"/>
                                  </a:lnTo>
                                  <a:lnTo>
                                    <a:pt x="565" y="77"/>
                                  </a:lnTo>
                                  <a:lnTo>
                                    <a:pt x="956" y="0"/>
                                  </a:lnTo>
                                  <a:close/>
                                </a:path>
                              </a:pathLst>
                            </a:custGeom>
                            <a:solidFill>
                              <a:srgbClr val="800080"/>
                            </a:solidFill>
                            <a:ln w="9525">
                              <a:noFill/>
                              <a:round/>
                              <a:headEnd/>
                              <a:tailEnd/>
                            </a:ln>
                          </p:spPr>
                          <p:txBody>
                            <a:bodyPr/>
                            <a:lstStyle/>
                            <a:p>
                              <a:endParaRPr lang="cs-CZ"/>
                            </a:p>
                          </p:txBody>
                        </p:sp>
                        <p:sp>
                          <p:nvSpPr>
                            <p:cNvPr id="6241" name="Freeform 131"/>
                            <p:cNvSpPr>
                              <a:spLocks/>
                            </p:cNvSpPr>
                            <p:nvPr/>
                          </p:nvSpPr>
                          <p:spPr bwMode="auto">
                            <a:xfrm>
                              <a:off x="2029" y="1579"/>
                              <a:ext cx="191" cy="32"/>
                            </a:xfrm>
                            <a:custGeom>
                              <a:avLst/>
                              <a:gdLst>
                                <a:gd name="T0" fmla="*/ 38 w 956"/>
                                <a:gd name="T1" fmla="*/ 0 h 158"/>
                                <a:gd name="T2" fmla="*/ 24 w 956"/>
                                <a:gd name="T3" fmla="*/ 3 h 158"/>
                                <a:gd name="T4" fmla="*/ 21 w 956"/>
                                <a:gd name="T5" fmla="*/ 3 h 158"/>
                                <a:gd name="T6" fmla="*/ 19 w 956"/>
                                <a:gd name="T7" fmla="*/ 2 h 158"/>
                                <a:gd name="T8" fmla="*/ 17 w 956"/>
                                <a:gd name="T9" fmla="*/ 2 h 158"/>
                                <a:gd name="T10" fmla="*/ 15 w 956"/>
                                <a:gd name="T11" fmla="*/ 2 h 158"/>
                                <a:gd name="T12" fmla="*/ 13 w 956"/>
                                <a:gd name="T13" fmla="*/ 2 h 158"/>
                                <a:gd name="T14" fmla="*/ 11 w 956"/>
                                <a:gd name="T15" fmla="*/ 2 h 158"/>
                                <a:gd name="T16" fmla="*/ 10 w 956"/>
                                <a:gd name="T17" fmla="*/ 2 h 158"/>
                                <a:gd name="T18" fmla="*/ 8 w 956"/>
                                <a:gd name="T19" fmla="*/ 3 h 158"/>
                                <a:gd name="T20" fmla="*/ 6 w 956"/>
                                <a:gd name="T21" fmla="*/ 3 h 158"/>
                                <a:gd name="T22" fmla="*/ 5 w 956"/>
                                <a:gd name="T23" fmla="*/ 3 h 158"/>
                                <a:gd name="T24" fmla="*/ 3 w 956"/>
                                <a:gd name="T25" fmla="*/ 4 h 158"/>
                                <a:gd name="T26" fmla="*/ 2 w 956"/>
                                <a:gd name="T27" fmla="*/ 4 h 158"/>
                                <a:gd name="T28" fmla="*/ 1 w 956"/>
                                <a:gd name="T29" fmla="*/ 5 h 158"/>
                                <a:gd name="T30" fmla="*/ 0 w 956"/>
                                <a:gd name="T31" fmla="*/ 6 h 158"/>
                                <a:gd name="T32" fmla="*/ 0 w 956"/>
                                <a:gd name="T33" fmla="*/ 6 h 158"/>
                                <a:gd name="T34" fmla="*/ 2 w 956"/>
                                <a:gd name="T35" fmla="*/ 6 h 158"/>
                                <a:gd name="T36" fmla="*/ 3 w 956"/>
                                <a:gd name="T37" fmla="*/ 5 h 158"/>
                                <a:gd name="T38" fmla="*/ 4 w 956"/>
                                <a:gd name="T39" fmla="*/ 5 h 158"/>
                                <a:gd name="T40" fmla="*/ 6 w 956"/>
                                <a:gd name="T41" fmla="*/ 4 h 158"/>
                                <a:gd name="T42" fmla="*/ 7 w 956"/>
                                <a:gd name="T43" fmla="*/ 4 h 158"/>
                                <a:gd name="T44" fmla="*/ 9 w 956"/>
                                <a:gd name="T45" fmla="*/ 4 h 158"/>
                                <a:gd name="T46" fmla="*/ 11 w 956"/>
                                <a:gd name="T47" fmla="*/ 3 h 158"/>
                                <a:gd name="T48" fmla="*/ 14 w 956"/>
                                <a:gd name="T49" fmla="*/ 3 h 158"/>
                                <a:gd name="T50" fmla="*/ 16 w 956"/>
                                <a:gd name="T51" fmla="*/ 4 h 158"/>
                                <a:gd name="T52" fmla="*/ 19 w 956"/>
                                <a:gd name="T53" fmla="*/ 4 h 158"/>
                                <a:gd name="T54" fmla="*/ 21 w 956"/>
                                <a:gd name="T55" fmla="*/ 4 h 158"/>
                                <a:gd name="T56" fmla="*/ 23 w 956"/>
                                <a:gd name="T57" fmla="*/ 4 h 158"/>
                                <a:gd name="T58" fmla="*/ 38 w 956"/>
                                <a:gd name="T59" fmla="*/ 0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58"/>
                                <a:gd name="T92" fmla="*/ 956 w 956"/>
                                <a:gd name="T93" fmla="*/ 158 h 1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58">
                                  <a:moveTo>
                                    <a:pt x="956" y="0"/>
                                  </a:moveTo>
                                  <a:lnTo>
                                    <a:pt x="597" y="71"/>
                                  </a:lnTo>
                                  <a:lnTo>
                                    <a:pt x="535" y="62"/>
                                  </a:lnTo>
                                  <a:lnTo>
                                    <a:pt x="480" y="58"/>
                                  </a:lnTo>
                                  <a:lnTo>
                                    <a:pt x="428" y="56"/>
                                  </a:lnTo>
                                  <a:lnTo>
                                    <a:pt x="374" y="53"/>
                                  </a:lnTo>
                                  <a:lnTo>
                                    <a:pt x="325" y="55"/>
                                  </a:lnTo>
                                  <a:lnTo>
                                    <a:pt x="281" y="58"/>
                                  </a:lnTo>
                                  <a:lnTo>
                                    <a:pt x="242" y="59"/>
                                  </a:lnTo>
                                  <a:lnTo>
                                    <a:pt x="193" y="66"/>
                                  </a:lnTo>
                                  <a:lnTo>
                                    <a:pt x="153" y="75"/>
                                  </a:lnTo>
                                  <a:lnTo>
                                    <a:pt x="114" y="86"/>
                                  </a:lnTo>
                                  <a:lnTo>
                                    <a:pt x="79" y="98"/>
                                  </a:lnTo>
                                  <a:lnTo>
                                    <a:pt x="52" y="109"/>
                                  </a:lnTo>
                                  <a:lnTo>
                                    <a:pt x="23" y="123"/>
                                  </a:lnTo>
                                  <a:lnTo>
                                    <a:pt x="0" y="141"/>
                                  </a:lnTo>
                                  <a:lnTo>
                                    <a:pt x="5" y="158"/>
                                  </a:lnTo>
                                  <a:lnTo>
                                    <a:pt x="43" y="144"/>
                                  </a:lnTo>
                                  <a:lnTo>
                                    <a:pt x="77" y="130"/>
                                  </a:lnTo>
                                  <a:lnTo>
                                    <a:pt x="110" y="119"/>
                                  </a:lnTo>
                                  <a:lnTo>
                                    <a:pt x="144" y="111"/>
                                  </a:lnTo>
                                  <a:lnTo>
                                    <a:pt x="185" y="98"/>
                                  </a:lnTo>
                                  <a:lnTo>
                                    <a:pt x="220" y="91"/>
                                  </a:lnTo>
                                  <a:lnTo>
                                    <a:pt x="271" y="86"/>
                                  </a:lnTo>
                                  <a:lnTo>
                                    <a:pt x="340" y="85"/>
                                  </a:lnTo>
                                  <a:lnTo>
                                    <a:pt x="400" y="88"/>
                                  </a:lnTo>
                                  <a:lnTo>
                                    <a:pt x="465" y="88"/>
                                  </a:lnTo>
                                  <a:lnTo>
                                    <a:pt x="514" y="91"/>
                                  </a:lnTo>
                                  <a:lnTo>
                                    <a:pt x="565" y="100"/>
                                  </a:lnTo>
                                  <a:lnTo>
                                    <a:pt x="956" y="0"/>
                                  </a:lnTo>
                                  <a:close/>
                                </a:path>
                              </a:pathLst>
                            </a:custGeom>
                            <a:solidFill>
                              <a:srgbClr val="400040"/>
                            </a:solidFill>
                            <a:ln w="9525">
                              <a:noFill/>
                              <a:round/>
                              <a:headEnd/>
                              <a:tailEnd/>
                            </a:ln>
                          </p:spPr>
                          <p:txBody>
                            <a:bodyPr/>
                            <a:lstStyle/>
                            <a:p>
                              <a:endParaRPr lang="cs-CZ"/>
                            </a:p>
                          </p:txBody>
                        </p:sp>
                      </p:grpSp>
                      <p:sp>
                        <p:nvSpPr>
                          <p:cNvPr id="6239" name="Freeform 132"/>
                          <p:cNvSpPr>
                            <a:spLocks/>
                          </p:cNvSpPr>
                          <p:nvPr/>
                        </p:nvSpPr>
                        <p:spPr bwMode="auto">
                          <a:xfrm>
                            <a:off x="2032" y="1565"/>
                            <a:ext cx="137" cy="16"/>
                          </a:xfrm>
                          <a:custGeom>
                            <a:avLst/>
                            <a:gdLst>
                              <a:gd name="T0" fmla="*/ 0 w 687"/>
                              <a:gd name="T1" fmla="*/ 3 h 78"/>
                              <a:gd name="T2" fmla="*/ 1 w 687"/>
                              <a:gd name="T3" fmla="*/ 3 h 78"/>
                              <a:gd name="T4" fmla="*/ 3 w 687"/>
                              <a:gd name="T5" fmla="*/ 2 h 78"/>
                              <a:gd name="T6" fmla="*/ 4 w 687"/>
                              <a:gd name="T7" fmla="*/ 1 h 78"/>
                              <a:gd name="T8" fmla="*/ 6 w 687"/>
                              <a:gd name="T9" fmla="*/ 1 h 78"/>
                              <a:gd name="T10" fmla="*/ 8 w 687"/>
                              <a:gd name="T11" fmla="*/ 0 h 78"/>
                              <a:gd name="T12" fmla="*/ 10 w 687"/>
                              <a:gd name="T13" fmla="*/ 0 h 78"/>
                              <a:gd name="T14" fmla="*/ 13 w 687"/>
                              <a:gd name="T15" fmla="*/ 0 h 78"/>
                              <a:gd name="T16" fmla="*/ 14 w 687"/>
                              <a:gd name="T17" fmla="*/ 0 h 78"/>
                              <a:gd name="T18" fmla="*/ 17 w 687"/>
                              <a:gd name="T19" fmla="*/ 0 h 78"/>
                              <a:gd name="T20" fmla="*/ 19 w 687"/>
                              <a:gd name="T21" fmla="*/ 0 h 78"/>
                              <a:gd name="T22" fmla="*/ 20 w 687"/>
                              <a:gd name="T23" fmla="*/ 1 h 78"/>
                              <a:gd name="T24" fmla="*/ 22 w 687"/>
                              <a:gd name="T25" fmla="*/ 1 h 78"/>
                              <a:gd name="T26" fmla="*/ 24 w 687"/>
                              <a:gd name="T27" fmla="*/ 2 h 78"/>
                              <a:gd name="T28" fmla="*/ 26 w 687"/>
                              <a:gd name="T29" fmla="*/ 2 h 78"/>
                              <a:gd name="T30" fmla="*/ 27 w 687"/>
                              <a:gd name="T31" fmla="*/ 3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7"/>
                              <a:gd name="T49" fmla="*/ 0 h 78"/>
                              <a:gd name="T50" fmla="*/ 687 w 687"/>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7" h="78">
                                <a:moveTo>
                                  <a:pt x="0" y="78"/>
                                </a:moveTo>
                                <a:lnTo>
                                  <a:pt x="32" y="62"/>
                                </a:lnTo>
                                <a:lnTo>
                                  <a:pt x="65" y="47"/>
                                </a:lnTo>
                                <a:lnTo>
                                  <a:pt x="111" y="34"/>
                                </a:lnTo>
                                <a:lnTo>
                                  <a:pt x="161" y="20"/>
                                </a:lnTo>
                                <a:lnTo>
                                  <a:pt x="212" y="10"/>
                                </a:lnTo>
                                <a:lnTo>
                                  <a:pt x="256" y="4"/>
                                </a:lnTo>
                                <a:lnTo>
                                  <a:pt x="318" y="0"/>
                                </a:lnTo>
                                <a:lnTo>
                                  <a:pt x="357" y="0"/>
                                </a:lnTo>
                                <a:lnTo>
                                  <a:pt x="414" y="3"/>
                                </a:lnTo>
                                <a:lnTo>
                                  <a:pt x="469" y="10"/>
                                </a:lnTo>
                                <a:lnTo>
                                  <a:pt x="509" y="17"/>
                                </a:lnTo>
                                <a:lnTo>
                                  <a:pt x="556" y="26"/>
                                </a:lnTo>
                                <a:lnTo>
                                  <a:pt x="601" y="38"/>
                                </a:lnTo>
                                <a:lnTo>
                                  <a:pt x="642" y="50"/>
                                </a:lnTo>
                                <a:lnTo>
                                  <a:pt x="687" y="68"/>
                                </a:lnTo>
                              </a:path>
                            </a:pathLst>
                          </a:custGeom>
                          <a:noFill/>
                          <a:ln w="4763">
                            <a:solidFill>
                              <a:srgbClr val="E000E0"/>
                            </a:solidFill>
                            <a:prstDash val="solid"/>
                            <a:round/>
                            <a:headEnd/>
                            <a:tailEnd/>
                          </a:ln>
                        </p:spPr>
                        <p:txBody>
                          <a:bodyPr/>
                          <a:lstStyle/>
                          <a:p>
                            <a:endParaRPr lang="cs-CZ"/>
                          </a:p>
                        </p:txBody>
                      </p:sp>
                    </p:grpSp>
                  </p:grpSp>
                  <p:grpSp>
                    <p:nvGrpSpPr>
                      <p:cNvPr id="6227" name="Group 133"/>
                      <p:cNvGrpSpPr>
                        <a:grpSpLocks/>
                      </p:cNvGrpSpPr>
                      <p:nvPr/>
                    </p:nvGrpSpPr>
                    <p:grpSpPr bwMode="auto">
                      <a:xfrm>
                        <a:off x="2012" y="1579"/>
                        <a:ext cx="21" cy="32"/>
                        <a:chOff x="2012" y="1579"/>
                        <a:chExt cx="21" cy="32"/>
                      </a:xfrm>
                    </p:grpSpPr>
                    <p:sp>
                      <p:nvSpPr>
                        <p:cNvPr id="6234" name="Freeform 134"/>
                        <p:cNvSpPr>
                          <a:spLocks/>
                        </p:cNvSpPr>
                        <p:nvPr/>
                      </p:nvSpPr>
                      <p:spPr bwMode="auto">
                        <a:xfrm>
                          <a:off x="2012" y="1579"/>
                          <a:ext cx="21" cy="32"/>
                        </a:xfrm>
                        <a:custGeom>
                          <a:avLst/>
                          <a:gdLst>
                            <a:gd name="T0" fmla="*/ 1 w 106"/>
                            <a:gd name="T1" fmla="*/ 0 h 160"/>
                            <a:gd name="T2" fmla="*/ 1 w 106"/>
                            <a:gd name="T3" fmla="*/ 0 h 160"/>
                            <a:gd name="T4" fmla="*/ 0 w 106"/>
                            <a:gd name="T5" fmla="*/ 1 h 160"/>
                            <a:gd name="T6" fmla="*/ 0 w 106"/>
                            <a:gd name="T7" fmla="*/ 1 h 160"/>
                            <a:gd name="T8" fmla="*/ 0 w 106"/>
                            <a:gd name="T9" fmla="*/ 2 h 160"/>
                            <a:gd name="T10" fmla="*/ 0 w 106"/>
                            <a:gd name="T11" fmla="*/ 2 h 160"/>
                            <a:gd name="T12" fmla="*/ 0 w 106"/>
                            <a:gd name="T13" fmla="*/ 3 h 160"/>
                            <a:gd name="T14" fmla="*/ 0 w 106"/>
                            <a:gd name="T15" fmla="*/ 4 h 160"/>
                            <a:gd name="T16" fmla="*/ 0 w 106"/>
                            <a:gd name="T17" fmla="*/ 4 h 160"/>
                            <a:gd name="T18" fmla="*/ 1 w 106"/>
                            <a:gd name="T19" fmla="*/ 5 h 160"/>
                            <a:gd name="T20" fmla="*/ 1 w 106"/>
                            <a:gd name="T21" fmla="*/ 5 h 160"/>
                            <a:gd name="T22" fmla="*/ 1 w 106"/>
                            <a:gd name="T23" fmla="*/ 6 h 160"/>
                            <a:gd name="T24" fmla="*/ 2 w 106"/>
                            <a:gd name="T25" fmla="*/ 6 h 160"/>
                            <a:gd name="T26" fmla="*/ 2 w 106"/>
                            <a:gd name="T27" fmla="*/ 6 h 160"/>
                            <a:gd name="T28" fmla="*/ 2 w 106"/>
                            <a:gd name="T29" fmla="*/ 6 h 160"/>
                            <a:gd name="T30" fmla="*/ 3 w 106"/>
                            <a:gd name="T31" fmla="*/ 6 h 160"/>
                            <a:gd name="T32" fmla="*/ 3 w 106"/>
                            <a:gd name="T33" fmla="*/ 6 h 160"/>
                            <a:gd name="T34" fmla="*/ 4 w 106"/>
                            <a:gd name="T35" fmla="*/ 6 h 160"/>
                            <a:gd name="T36" fmla="*/ 4 w 106"/>
                            <a:gd name="T37" fmla="*/ 6 h 160"/>
                            <a:gd name="T38" fmla="*/ 4 w 106"/>
                            <a:gd name="T39" fmla="*/ 5 h 160"/>
                            <a:gd name="T40" fmla="*/ 4 w 106"/>
                            <a:gd name="T41" fmla="*/ 5 h 160"/>
                            <a:gd name="T42" fmla="*/ 4 w 106"/>
                            <a:gd name="T43" fmla="*/ 4 h 160"/>
                            <a:gd name="T44" fmla="*/ 4 w 106"/>
                            <a:gd name="T45" fmla="*/ 3 h 160"/>
                            <a:gd name="T46" fmla="*/ 4 w 106"/>
                            <a:gd name="T47" fmla="*/ 3 h 160"/>
                            <a:gd name="T48" fmla="*/ 4 w 106"/>
                            <a:gd name="T49" fmla="*/ 2 h 160"/>
                            <a:gd name="T50" fmla="*/ 4 w 106"/>
                            <a:gd name="T51" fmla="*/ 2 h 160"/>
                            <a:gd name="T52" fmla="*/ 3 w 106"/>
                            <a:gd name="T53" fmla="*/ 1 h 160"/>
                            <a:gd name="T54" fmla="*/ 3 w 106"/>
                            <a:gd name="T55" fmla="*/ 1 h 160"/>
                            <a:gd name="T56" fmla="*/ 3 w 106"/>
                            <a:gd name="T57" fmla="*/ 1 h 160"/>
                            <a:gd name="T58" fmla="*/ 2 w 106"/>
                            <a:gd name="T59" fmla="*/ 0 h 160"/>
                            <a:gd name="T60" fmla="*/ 2 w 106"/>
                            <a:gd name="T61" fmla="*/ 0 h 160"/>
                            <a:gd name="T62" fmla="*/ 1 w 106"/>
                            <a:gd name="T63" fmla="*/ 0 h 160"/>
                            <a:gd name="T64" fmla="*/ 1 w 106"/>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60"/>
                            <a:gd name="T101" fmla="*/ 106 w 106"/>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60">
                              <a:moveTo>
                                <a:pt x="24" y="3"/>
                              </a:moveTo>
                              <a:lnTo>
                                <a:pt x="15" y="10"/>
                              </a:lnTo>
                              <a:lnTo>
                                <a:pt x="8" y="18"/>
                              </a:lnTo>
                              <a:lnTo>
                                <a:pt x="3" y="30"/>
                              </a:lnTo>
                              <a:lnTo>
                                <a:pt x="0" y="43"/>
                              </a:lnTo>
                              <a:lnTo>
                                <a:pt x="0" y="59"/>
                              </a:lnTo>
                              <a:lnTo>
                                <a:pt x="1" y="77"/>
                              </a:lnTo>
                              <a:lnTo>
                                <a:pt x="5" y="91"/>
                              </a:lnTo>
                              <a:lnTo>
                                <a:pt x="10" y="104"/>
                              </a:lnTo>
                              <a:lnTo>
                                <a:pt x="15" y="114"/>
                              </a:lnTo>
                              <a:lnTo>
                                <a:pt x="22" y="127"/>
                              </a:lnTo>
                              <a:lnTo>
                                <a:pt x="32" y="138"/>
                              </a:lnTo>
                              <a:lnTo>
                                <a:pt x="42" y="149"/>
                              </a:lnTo>
                              <a:lnTo>
                                <a:pt x="51" y="155"/>
                              </a:lnTo>
                              <a:lnTo>
                                <a:pt x="60" y="159"/>
                              </a:lnTo>
                              <a:lnTo>
                                <a:pt x="70" y="160"/>
                              </a:lnTo>
                              <a:lnTo>
                                <a:pt x="78" y="160"/>
                              </a:lnTo>
                              <a:lnTo>
                                <a:pt x="89" y="156"/>
                              </a:lnTo>
                              <a:lnTo>
                                <a:pt x="96" y="145"/>
                              </a:lnTo>
                              <a:lnTo>
                                <a:pt x="101" y="133"/>
                              </a:lnTo>
                              <a:lnTo>
                                <a:pt x="105" y="116"/>
                              </a:lnTo>
                              <a:lnTo>
                                <a:pt x="106" y="101"/>
                              </a:lnTo>
                              <a:lnTo>
                                <a:pt x="106" y="83"/>
                              </a:lnTo>
                              <a:lnTo>
                                <a:pt x="103" y="68"/>
                              </a:lnTo>
                              <a:lnTo>
                                <a:pt x="99" y="53"/>
                              </a:lnTo>
                              <a:lnTo>
                                <a:pt x="94" y="42"/>
                              </a:lnTo>
                              <a:lnTo>
                                <a:pt x="88" y="32"/>
                              </a:lnTo>
                              <a:lnTo>
                                <a:pt x="78" y="22"/>
                              </a:lnTo>
                              <a:lnTo>
                                <a:pt x="68" y="13"/>
                              </a:lnTo>
                              <a:lnTo>
                                <a:pt x="56" y="5"/>
                              </a:lnTo>
                              <a:lnTo>
                                <a:pt x="46" y="1"/>
                              </a:lnTo>
                              <a:lnTo>
                                <a:pt x="35" y="0"/>
                              </a:lnTo>
                              <a:lnTo>
                                <a:pt x="24" y="3"/>
                              </a:lnTo>
                              <a:close/>
                            </a:path>
                          </a:pathLst>
                        </a:custGeom>
                        <a:solidFill>
                          <a:srgbClr val="800080"/>
                        </a:solidFill>
                        <a:ln w="3175">
                          <a:solidFill>
                            <a:srgbClr val="400040"/>
                          </a:solidFill>
                          <a:prstDash val="solid"/>
                          <a:round/>
                          <a:headEnd/>
                          <a:tailEnd/>
                        </a:ln>
                      </p:spPr>
                      <p:txBody>
                        <a:bodyPr/>
                        <a:lstStyle/>
                        <a:p>
                          <a:endParaRPr lang="cs-CZ"/>
                        </a:p>
                      </p:txBody>
                    </p:sp>
                    <p:sp>
                      <p:nvSpPr>
                        <p:cNvPr id="6235" name="Freeform 135"/>
                        <p:cNvSpPr>
                          <a:spLocks/>
                        </p:cNvSpPr>
                        <p:nvPr/>
                      </p:nvSpPr>
                      <p:spPr bwMode="auto">
                        <a:xfrm>
                          <a:off x="2016" y="1584"/>
                          <a:ext cx="14" cy="21"/>
                        </a:xfrm>
                        <a:custGeom>
                          <a:avLst/>
                          <a:gdLst>
                            <a:gd name="T0" fmla="*/ 1 w 71"/>
                            <a:gd name="T1" fmla="*/ 0 h 108"/>
                            <a:gd name="T2" fmla="*/ 0 w 71"/>
                            <a:gd name="T3" fmla="*/ 0 h 108"/>
                            <a:gd name="T4" fmla="*/ 0 w 71"/>
                            <a:gd name="T5" fmla="*/ 1 h 108"/>
                            <a:gd name="T6" fmla="*/ 0 w 71"/>
                            <a:gd name="T7" fmla="*/ 1 h 108"/>
                            <a:gd name="T8" fmla="*/ 0 w 71"/>
                            <a:gd name="T9" fmla="*/ 1 h 108"/>
                            <a:gd name="T10" fmla="*/ 0 w 71"/>
                            <a:gd name="T11" fmla="*/ 2 h 108"/>
                            <a:gd name="T12" fmla="*/ 0 w 71"/>
                            <a:gd name="T13" fmla="*/ 2 h 108"/>
                            <a:gd name="T14" fmla="*/ 0 w 71"/>
                            <a:gd name="T15" fmla="*/ 2 h 108"/>
                            <a:gd name="T16" fmla="*/ 0 w 71"/>
                            <a:gd name="T17" fmla="*/ 3 h 108"/>
                            <a:gd name="T18" fmla="*/ 0 w 71"/>
                            <a:gd name="T19" fmla="*/ 3 h 108"/>
                            <a:gd name="T20" fmla="*/ 1 w 71"/>
                            <a:gd name="T21" fmla="*/ 3 h 108"/>
                            <a:gd name="T22" fmla="*/ 1 w 71"/>
                            <a:gd name="T23" fmla="*/ 4 h 108"/>
                            <a:gd name="T24" fmla="*/ 1 w 71"/>
                            <a:gd name="T25" fmla="*/ 4 h 108"/>
                            <a:gd name="T26" fmla="*/ 1 w 71"/>
                            <a:gd name="T27" fmla="*/ 4 h 108"/>
                            <a:gd name="T28" fmla="*/ 2 w 71"/>
                            <a:gd name="T29" fmla="*/ 4 h 108"/>
                            <a:gd name="T30" fmla="*/ 2 w 71"/>
                            <a:gd name="T31" fmla="*/ 4 h 108"/>
                            <a:gd name="T32" fmla="*/ 2 w 71"/>
                            <a:gd name="T33" fmla="*/ 4 h 108"/>
                            <a:gd name="T34" fmla="*/ 2 w 71"/>
                            <a:gd name="T35" fmla="*/ 4 h 108"/>
                            <a:gd name="T36" fmla="*/ 3 w 71"/>
                            <a:gd name="T37" fmla="*/ 4 h 108"/>
                            <a:gd name="T38" fmla="*/ 3 w 71"/>
                            <a:gd name="T39" fmla="*/ 4 h 108"/>
                            <a:gd name="T40" fmla="*/ 3 w 71"/>
                            <a:gd name="T41" fmla="*/ 3 h 108"/>
                            <a:gd name="T42" fmla="*/ 3 w 71"/>
                            <a:gd name="T43" fmla="*/ 3 h 108"/>
                            <a:gd name="T44" fmla="*/ 3 w 71"/>
                            <a:gd name="T45" fmla="*/ 2 h 108"/>
                            <a:gd name="T46" fmla="*/ 3 w 71"/>
                            <a:gd name="T47" fmla="*/ 2 h 108"/>
                            <a:gd name="T48" fmla="*/ 3 w 71"/>
                            <a:gd name="T49" fmla="*/ 1 h 108"/>
                            <a:gd name="T50" fmla="*/ 2 w 71"/>
                            <a:gd name="T51" fmla="*/ 1 h 108"/>
                            <a:gd name="T52" fmla="*/ 2 w 71"/>
                            <a:gd name="T53" fmla="*/ 1 h 108"/>
                            <a:gd name="T54" fmla="*/ 2 w 71"/>
                            <a:gd name="T55" fmla="*/ 1 h 108"/>
                            <a:gd name="T56" fmla="*/ 2 w 71"/>
                            <a:gd name="T57" fmla="*/ 0 h 108"/>
                            <a:gd name="T58" fmla="*/ 1 w 71"/>
                            <a:gd name="T59" fmla="*/ 0 h 108"/>
                            <a:gd name="T60" fmla="*/ 1 w 71"/>
                            <a:gd name="T61" fmla="*/ 0 h 108"/>
                            <a:gd name="T62" fmla="*/ 1 w 71"/>
                            <a:gd name="T63" fmla="*/ 0 h 108"/>
                            <a:gd name="T64" fmla="*/ 1 w 7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08"/>
                            <a:gd name="T101" fmla="*/ 71 w 7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08">
                              <a:moveTo>
                                <a:pt x="16" y="3"/>
                              </a:moveTo>
                              <a:lnTo>
                                <a:pt x="10" y="7"/>
                              </a:lnTo>
                              <a:lnTo>
                                <a:pt x="5" y="13"/>
                              </a:lnTo>
                              <a:lnTo>
                                <a:pt x="2" y="20"/>
                              </a:lnTo>
                              <a:lnTo>
                                <a:pt x="0" y="29"/>
                              </a:lnTo>
                              <a:lnTo>
                                <a:pt x="0" y="40"/>
                              </a:lnTo>
                              <a:lnTo>
                                <a:pt x="0" y="52"/>
                              </a:lnTo>
                              <a:lnTo>
                                <a:pt x="3" y="62"/>
                              </a:lnTo>
                              <a:lnTo>
                                <a:pt x="6" y="71"/>
                              </a:lnTo>
                              <a:lnTo>
                                <a:pt x="10" y="77"/>
                              </a:lnTo>
                              <a:lnTo>
                                <a:pt x="14" y="87"/>
                              </a:lnTo>
                              <a:lnTo>
                                <a:pt x="21" y="94"/>
                              </a:lnTo>
                              <a:lnTo>
                                <a:pt x="28" y="101"/>
                              </a:lnTo>
                              <a:lnTo>
                                <a:pt x="34" y="105"/>
                              </a:lnTo>
                              <a:lnTo>
                                <a:pt x="40" y="108"/>
                              </a:lnTo>
                              <a:lnTo>
                                <a:pt x="47" y="108"/>
                              </a:lnTo>
                              <a:lnTo>
                                <a:pt x="52" y="108"/>
                              </a:lnTo>
                              <a:lnTo>
                                <a:pt x="59" y="106"/>
                              </a:lnTo>
                              <a:lnTo>
                                <a:pt x="64" y="99"/>
                              </a:lnTo>
                              <a:lnTo>
                                <a:pt x="67" y="91"/>
                              </a:lnTo>
                              <a:lnTo>
                                <a:pt x="71" y="78"/>
                              </a:lnTo>
                              <a:lnTo>
                                <a:pt x="71" y="69"/>
                              </a:lnTo>
                              <a:lnTo>
                                <a:pt x="71" y="57"/>
                              </a:lnTo>
                              <a:lnTo>
                                <a:pt x="68" y="46"/>
                              </a:lnTo>
                              <a:lnTo>
                                <a:pt x="66" y="36"/>
                              </a:lnTo>
                              <a:lnTo>
                                <a:pt x="62" y="28"/>
                              </a:lnTo>
                              <a:lnTo>
                                <a:pt x="58" y="22"/>
                              </a:lnTo>
                              <a:lnTo>
                                <a:pt x="52" y="15"/>
                              </a:lnTo>
                              <a:lnTo>
                                <a:pt x="46" y="9"/>
                              </a:lnTo>
                              <a:lnTo>
                                <a:pt x="38" y="4"/>
                              </a:lnTo>
                              <a:lnTo>
                                <a:pt x="31" y="0"/>
                              </a:lnTo>
                              <a:lnTo>
                                <a:pt x="23" y="0"/>
                              </a:lnTo>
                              <a:lnTo>
                                <a:pt x="16" y="3"/>
                              </a:lnTo>
                              <a:close/>
                            </a:path>
                          </a:pathLst>
                        </a:custGeom>
                        <a:solidFill>
                          <a:srgbClr val="600060"/>
                        </a:solidFill>
                        <a:ln w="3175">
                          <a:solidFill>
                            <a:srgbClr val="400040"/>
                          </a:solidFill>
                          <a:prstDash val="solid"/>
                          <a:round/>
                          <a:headEnd/>
                          <a:tailEnd/>
                        </a:ln>
                      </p:spPr>
                      <p:txBody>
                        <a:bodyPr/>
                        <a:lstStyle/>
                        <a:p>
                          <a:endParaRPr lang="cs-CZ"/>
                        </a:p>
                      </p:txBody>
                    </p:sp>
                  </p:grpSp>
                </p:grpSp>
                <p:grpSp>
                  <p:nvGrpSpPr>
                    <p:cNvPr id="6232" name="Group 136"/>
                    <p:cNvGrpSpPr>
                      <a:grpSpLocks/>
                    </p:cNvGrpSpPr>
                    <p:nvPr/>
                  </p:nvGrpSpPr>
                  <p:grpSpPr bwMode="auto">
                    <a:xfrm>
                      <a:off x="2072" y="1522"/>
                      <a:ext cx="112" cy="183"/>
                      <a:chOff x="2072" y="1522"/>
                      <a:chExt cx="112" cy="183"/>
                    </a:xfrm>
                  </p:grpSpPr>
                  <p:grpSp>
                    <p:nvGrpSpPr>
                      <p:cNvPr id="6233" name="Group 137"/>
                      <p:cNvGrpSpPr>
                        <a:grpSpLocks/>
                      </p:cNvGrpSpPr>
                      <p:nvPr/>
                    </p:nvGrpSpPr>
                    <p:grpSpPr bwMode="auto">
                      <a:xfrm>
                        <a:off x="2072" y="1522"/>
                        <a:ext cx="112" cy="179"/>
                        <a:chOff x="2072" y="1522"/>
                        <a:chExt cx="112" cy="179"/>
                      </a:xfrm>
                    </p:grpSpPr>
                    <p:sp>
                      <p:nvSpPr>
                        <p:cNvPr id="6226" name="Freeform 138"/>
                        <p:cNvSpPr>
                          <a:spLocks/>
                        </p:cNvSpPr>
                        <p:nvPr/>
                      </p:nvSpPr>
                      <p:spPr bwMode="auto">
                        <a:xfrm>
                          <a:off x="2072" y="1522"/>
                          <a:ext cx="112" cy="179"/>
                        </a:xfrm>
                        <a:custGeom>
                          <a:avLst/>
                          <a:gdLst>
                            <a:gd name="T0" fmla="*/ 0 w 562"/>
                            <a:gd name="T1" fmla="*/ 20 h 898"/>
                            <a:gd name="T2" fmla="*/ 0 w 562"/>
                            <a:gd name="T3" fmla="*/ 18 h 898"/>
                            <a:gd name="T4" fmla="*/ 1 w 562"/>
                            <a:gd name="T5" fmla="*/ 16 h 898"/>
                            <a:gd name="T6" fmla="*/ 1 w 562"/>
                            <a:gd name="T7" fmla="*/ 14 h 898"/>
                            <a:gd name="T8" fmla="*/ 2 w 562"/>
                            <a:gd name="T9" fmla="*/ 12 h 898"/>
                            <a:gd name="T10" fmla="*/ 2 w 562"/>
                            <a:gd name="T11" fmla="*/ 11 h 898"/>
                            <a:gd name="T12" fmla="*/ 3 w 562"/>
                            <a:gd name="T13" fmla="*/ 9 h 898"/>
                            <a:gd name="T14" fmla="*/ 4 w 562"/>
                            <a:gd name="T15" fmla="*/ 8 h 898"/>
                            <a:gd name="T16" fmla="*/ 5 w 562"/>
                            <a:gd name="T17" fmla="*/ 7 h 898"/>
                            <a:gd name="T18" fmla="*/ 6 w 562"/>
                            <a:gd name="T19" fmla="*/ 5 h 898"/>
                            <a:gd name="T20" fmla="*/ 8 w 562"/>
                            <a:gd name="T21" fmla="*/ 4 h 898"/>
                            <a:gd name="T22" fmla="*/ 10 w 562"/>
                            <a:gd name="T23" fmla="*/ 3 h 898"/>
                            <a:gd name="T24" fmla="*/ 11 w 562"/>
                            <a:gd name="T25" fmla="*/ 2 h 898"/>
                            <a:gd name="T26" fmla="*/ 13 w 562"/>
                            <a:gd name="T27" fmla="*/ 1 h 898"/>
                            <a:gd name="T28" fmla="*/ 15 w 562"/>
                            <a:gd name="T29" fmla="*/ 1 h 898"/>
                            <a:gd name="T30" fmla="*/ 17 w 562"/>
                            <a:gd name="T31" fmla="*/ 0 h 898"/>
                            <a:gd name="T32" fmla="*/ 18 w 562"/>
                            <a:gd name="T33" fmla="*/ 0 h 898"/>
                            <a:gd name="T34" fmla="*/ 18 w 562"/>
                            <a:gd name="T35" fmla="*/ 0 h 898"/>
                            <a:gd name="T36" fmla="*/ 19 w 562"/>
                            <a:gd name="T37" fmla="*/ 0 h 898"/>
                            <a:gd name="T38" fmla="*/ 20 w 562"/>
                            <a:gd name="T39" fmla="*/ 1 h 898"/>
                            <a:gd name="T40" fmla="*/ 21 w 562"/>
                            <a:gd name="T41" fmla="*/ 2 h 898"/>
                            <a:gd name="T42" fmla="*/ 22 w 562"/>
                            <a:gd name="T43" fmla="*/ 2 h 898"/>
                            <a:gd name="T44" fmla="*/ 22 w 562"/>
                            <a:gd name="T45" fmla="*/ 3 h 898"/>
                            <a:gd name="T46" fmla="*/ 22 w 562"/>
                            <a:gd name="T47" fmla="*/ 4 h 898"/>
                            <a:gd name="T48" fmla="*/ 22 w 562"/>
                            <a:gd name="T49" fmla="*/ 5 h 898"/>
                            <a:gd name="T50" fmla="*/ 22 w 562"/>
                            <a:gd name="T51" fmla="*/ 7 h 898"/>
                            <a:gd name="T52" fmla="*/ 22 w 562"/>
                            <a:gd name="T53" fmla="*/ 7 h 898"/>
                            <a:gd name="T54" fmla="*/ 22 w 562"/>
                            <a:gd name="T55" fmla="*/ 8 h 898"/>
                            <a:gd name="T56" fmla="*/ 21 w 562"/>
                            <a:gd name="T57" fmla="*/ 8 h 898"/>
                            <a:gd name="T58" fmla="*/ 20 w 562"/>
                            <a:gd name="T59" fmla="*/ 9 h 898"/>
                            <a:gd name="T60" fmla="*/ 19 w 562"/>
                            <a:gd name="T61" fmla="*/ 9 h 898"/>
                            <a:gd name="T62" fmla="*/ 17 w 562"/>
                            <a:gd name="T63" fmla="*/ 10 h 898"/>
                            <a:gd name="T64" fmla="*/ 16 w 562"/>
                            <a:gd name="T65" fmla="*/ 11 h 898"/>
                            <a:gd name="T66" fmla="*/ 15 w 562"/>
                            <a:gd name="T67" fmla="*/ 12 h 898"/>
                            <a:gd name="T68" fmla="*/ 14 w 562"/>
                            <a:gd name="T69" fmla="*/ 13 h 898"/>
                            <a:gd name="T70" fmla="*/ 13 w 562"/>
                            <a:gd name="T71" fmla="*/ 14 h 898"/>
                            <a:gd name="T72" fmla="*/ 12 w 562"/>
                            <a:gd name="T73" fmla="*/ 15 h 898"/>
                            <a:gd name="T74" fmla="*/ 12 w 562"/>
                            <a:gd name="T75" fmla="*/ 16 h 898"/>
                            <a:gd name="T76" fmla="*/ 12 w 562"/>
                            <a:gd name="T77" fmla="*/ 18 h 898"/>
                            <a:gd name="T78" fmla="*/ 12 w 562"/>
                            <a:gd name="T79" fmla="*/ 19 h 898"/>
                            <a:gd name="T80" fmla="*/ 13 w 562"/>
                            <a:gd name="T81" fmla="*/ 21 h 898"/>
                            <a:gd name="T82" fmla="*/ 13 w 562"/>
                            <a:gd name="T83" fmla="*/ 22 h 898"/>
                            <a:gd name="T84" fmla="*/ 14 w 562"/>
                            <a:gd name="T85" fmla="*/ 24 h 898"/>
                            <a:gd name="T86" fmla="*/ 15 w 562"/>
                            <a:gd name="T87" fmla="*/ 25 h 898"/>
                            <a:gd name="T88" fmla="*/ 16 w 562"/>
                            <a:gd name="T89" fmla="*/ 27 h 898"/>
                            <a:gd name="T90" fmla="*/ 17 w 562"/>
                            <a:gd name="T91" fmla="*/ 28 h 898"/>
                            <a:gd name="T92" fmla="*/ 17 w 562"/>
                            <a:gd name="T93" fmla="*/ 29 h 898"/>
                            <a:gd name="T94" fmla="*/ 8 w 562"/>
                            <a:gd name="T95" fmla="*/ 36 h 898"/>
                            <a:gd name="T96" fmla="*/ 7 w 562"/>
                            <a:gd name="T97" fmla="*/ 34 h 898"/>
                            <a:gd name="T98" fmla="*/ 6 w 562"/>
                            <a:gd name="T99" fmla="*/ 33 h 898"/>
                            <a:gd name="T100" fmla="*/ 4 w 562"/>
                            <a:gd name="T101" fmla="*/ 31 h 898"/>
                            <a:gd name="T102" fmla="*/ 3 w 562"/>
                            <a:gd name="T103" fmla="*/ 29 h 898"/>
                            <a:gd name="T104" fmla="*/ 2 w 562"/>
                            <a:gd name="T105" fmla="*/ 27 h 898"/>
                            <a:gd name="T106" fmla="*/ 1 w 562"/>
                            <a:gd name="T107" fmla="*/ 26 h 898"/>
                            <a:gd name="T108" fmla="*/ 1 w 562"/>
                            <a:gd name="T109" fmla="*/ 24 h 898"/>
                            <a:gd name="T110" fmla="*/ 0 w 562"/>
                            <a:gd name="T111" fmla="*/ 22 h 898"/>
                            <a:gd name="T112" fmla="*/ 0 w 562"/>
                            <a:gd name="T113" fmla="*/ 20 h 8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2"/>
                            <a:gd name="T172" fmla="*/ 0 h 898"/>
                            <a:gd name="T173" fmla="*/ 562 w 562"/>
                            <a:gd name="T174" fmla="*/ 898 h 8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2" h="898">
                              <a:moveTo>
                                <a:pt x="0" y="500"/>
                              </a:moveTo>
                              <a:lnTo>
                                <a:pt x="3" y="451"/>
                              </a:lnTo>
                              <a:lnTo>
                                <a:pt x="13" y="398"/>
                              </a:lnTo>
                              <a:lnTo>
                                <a:pt x="25" y="352"/>
                              </a:lnTo>
                              <a:lnTo>
                                <a:pt x="38" y="305"/>
                              </a:lnTo>
                              <a:lnTo>
                                <a:pt x="53" y="267"/>
                              </a:lnTo>
                              <a:lnTo>
                                <a:pt x="74" y="230"/>
                              </a:lnTo>
                              <a:lnTo>
                                <a:pt x="98" y="199"/>
                              </a:lnTo>
                              <a:lnTo>
                                <a:pt x="127" y="167"/>
                              </a:lnTo>
                              <a:lnTo>
                                <a:pt x="162" y="134"/>
                              </a:lnTo>
                              <a:lnTo>
                                <a:pt x="202" y="103"/>
                              </a:lnTo>
                              <a:lnTo>
                                <a:pt x="245" y="74"/>
                              </a:lnTo>
                              <a:lnTo>
                                <a:pt x="287" y="49"/>
                              </a:lnTo>
                              <a:lnTo>
                                <a:pt x="334" y="29"/>
                              </a:lnTo>
                              <a:lnTo>
                                <a:pt x="376" y="15"/>
                              </a:lnTo>
                              <a:lnTo>
                                <a:pt x="416" y="5"/>
                              </a:lnTo>
                              <a:lnTo>
                                <a:pt x="448" y="0"/>
                              </a:lnTo>
                              <a:lnTo>
                                <a:pt x="463" y="3"/>
                              </a:lnTo>
                              <a:lnTo>
                                <a:pt x="481" y="11"/>
                              </a:lnTo>
                              <a:lnTo>
                                <a:pt x="503" y="24"/>
                              </a:lnTo>
                              <a:lnTo>
                                <a:pt x="527" y="43"/>
                              </a:lnTo>
                              <a:lnTo>
                                <a:pt x="540" y="61"/>
                              </a:lnTo>
                              <a:lnTo>
                                <a:pt x="551" y="82"/>
                              </a:lnTo>
                              <a:lnTo>
                                <a:pt x="559" y="104"/>
                              </a:lnTo>
                              <a:lnTo>
                                <a:pt x="562" y="137"/>
                              </a:lnTo>
                              <a:lnTo>
                                <a:pt x="559" y="167"/>
                              </a:lnTo>
                              <a:lnTo>
                                <a:pt x="551" y="186"/>
                              </a:lnTo>
                              <a:lnTo>
                                <a:pt x="540" y="199"/>
                              </a:lnTo>
                              <a:lnTo>
                                <a:pt x="524" y="208"/>
                              </a:lnTo>
                              <a:lnTo>
                                <a:pt x="496" y="219"/>
                              </a:lnTo>
                              <a:lnTo>
                                <a:pt x="467" y="230"/>
                              </a:lnTo>
                              <a:lnTo>
                                <a:pt x="437" y="244"/>
                              </a:lnTo>
                              <a:lnTo>
                                <a:pt x="401" y="265"/>
                              </a:lnTo>
                              <a:lnTo>
                                <a:pt x="364" y="295"/>
                              </a:lnTo>
                              <a:lnTo>
                                <a:pt x="342" y="320"/>
                              </a:lnTo>
                              <a:lnTo>
                                <a:pt x="323" y="347"/>
                              </a:lnTo>
                              <a:lnTo>
                                <a:pt x="309" y="378"/>
                              </a:lnTo>
                              <a:lnTo>
                                <a:pt x="299" y="413"/>
                              </a:lnTo>
                              <a:lnTo>
                                <a:pt x="297" y="448"/>
                              </a:lnTo>
                              <a:lnTo>
                                <a:pt x="305" y="488"/>
                              </a:lnTo>
                              <a:lnTo>
                                <a:pt x="314" y="525"/>
                              </a:lnTo>
                              <a:lnTo>
                                <a:pt x="326" y="556"/>
                              </a:lnTo>
                              <a:lnTo>
                                <a:pt x="348" y="592"/>
                              </a:lnTo>
                              <a:lnTo>
                                <a:pt x="376" y="633"/>
                              </a:lnTo>
                              <a:lnTo>
                                <a:pt x="406" y="668"/>
                              </a:lnTo>
                              <a:lnTo>
                                <a:pt x="427" y="698"/>
                              </a:lnTo>
                              <a:lnTo>
                                <a:pt x="439" y="729"/>
                              </a:lnTo>
                              <a:lnTo>
                                <a:pt x="207" y="898"/>
                              </a:lnTo>
                              <a:lnTo>
                                <a:pt x="168" y="866"/>
                              </a:lnTo>
                              <a:lnTo>
                                <a:pt x="138" y="827"/>
                              </a:lnTo>
                              <a:lnTo>
                                <a:pt x="109" y="787"/>
                              </a:lnTo>
                              <a:lnTo>
                                <a:pt x="78" y="738"/>
                              </a:lnTo>
                              <a:lnTo>
                                <a:pt x="50" y="687"/>
                              </a:lnTo>
                              <a:lnTo>
                                <a:pt x="31" y="648"/>
                              </a:lnTo>
                              <a:lnTo>
                                <a:pt x="16" y="602"/>
                              </a:lnTo>
                              <a:lnTo>
                                <a:pt x="4" y="549"/>
                              </a:lnTo>
                              <a:lnTo>
                                <a:pt x="0" y="500"/>
                              </a:lnTo>
                              <a:close/>
                            </a:path>
                          </a:pathLst>
                        </a:custGeom>
                        <a:solidFill>
                          <a:srgbClr val="800080"/>
                        </a:solidFill>
                        <a:ln w="9525">
                          <a:noFill/>
                          <a:round/>
                          <a:headEnd/>
                          <a:tailEnd/>
                        </a:ln>
                      </p:spPr>
                      <p:txBody>
                        <a:bodyPr/>
                        <a:lstStyle/>
                        <a:p>
                          <a:endParaRPr lang="cs-CZ"/>
                        </a:p>
                      </p:txBody>
                    </p:sp>
                    <p:grpSp>
                      <p:nvGrpSpPr>
                        <p:cNvPr id="6237" name="Group 139"/>
                        <p:cNvGrpSpPr>
                          <a:grpSpLocks/>
                        </p:cNvGrpSpPr>
                        <p:nvPr/>
                      </p:nvGrpSpPr>
                      <p:grpSpPr bwMode="auto">
                        <a:xfrm>
                          <a:off x="2072" y="1522"/>
                          <a:ext cx="112" cy="179"/>
                          <a:chOff x="2072" y="1522"/>
                          <a:chExt cx="112" cy="179"/>
                        </a:xfrm>
                      </p:grpSpPr>
                      <p:sp>
                        <p:nvSpPr>
                          <p:cNvPr id="6228" name="Freeform 140"/>
                          <p:cNvSpPr>
                            <a:spLocks/>
                          </p:cNvSpPr>
                          <p:nvPr/>
                        </p:nvSpPr>
                        <p:spPr bwMode="auto">
                          <a:xfrm>
                            <a:off x="2092" y="1535"/>
                            <a:ext cx="83" cy="140"/>
                          </a:xfrm>
                          <a:custGeom>
                            <a:avLst/>
                            <a:gdLst>
                              <a:gd name="T0" fmla="*/ 5 w 417"/>
                              <a:gd name="T1" fmla="*/ 28 h 703"/>
                              <a:gd name="T2" fmla="*/ 4 w 417"/>
                              <a:gd name="T3" fmla="*/ 26 h 703"/>
                              <a:gd name="T4" fmla="*/ 3 w 417"/>
                              <a:gd name="T5" fmla="*/ 25 h 703"/>
                              <a:gd name="T6" fmla="*/ 2 w 417"/>
                              <a:gd name="T7" fmla="*/ 24 h 703"/>
                              <a:gd name="T8" fmla="*/ 2 w 417"/>
                              <a:gd name="T9" fmla="*/ 23 h 703"/>
                              <a:gd name="T10" fmla="*/ 1 w 417"/>
                              <a:gd name="T11" fmla="*/ 22 h 703"/>
                              <a:gd name="T12" fmla="*/ 1 w 417"/>
                              <a:gd name="T13" fmla="*/ 20 h 703"/>
                              <a:gd name="T14" fmla="*/ 1 w 417"/>
                              <a:gd name="T15" fmla="*/ 19 h 703"/>
                              <a:gd name="T16" fmla="*/ 0 w 417"/>
                              <a:gd name="T17" fmla="*/ 18 h 703"/>
                              <a:gd name="T18" fmla="*/ 0 w 417"/>
                              <a:gd name="T19" fmla="*/ 17 h 703"/>
                              <a:gd name="T20" fmla="*/ 0 w 417"/>
                              <a:gd name="T21" fmla="*/ 16 h 703"/>
                              <a:gd name="T22" fmla="*/ 0 w 417"/>
                              <a:gd name="T23" fmla="*/ 15 h 703"/>
                              <a:gd name="T24" fmla="*/ 0 w 417"/>
                              <a:gd name="T25" fmla="*/ 14 h 703"/>
                              <a:gd name="T26" fmla="*/ 0 w 417"/>
                              <a:gd name="T27" fmla="*/ 13 h 703"/>
                              <a:gd name="T28" fmla="*/ 1 w 417"/>
                              <a:gd name="T29" fmla="*/ 12 h 703"/>
                              <a:gd name="T30" fmla="*/ 1 w 417"/>
                              <a:gd name="T31" fmla="*/ 11 h 703"/>
                              <a:gd name="T32" fmla="*/ 2 w 417"/>
                              <a:gd name="T33" fmla="*/ 10 h 703"/>
                              <a:gd name="T34" fmla="*/ 2 w 417"/>
                              <a:gd name="T35" fmla="*/ 9 h 703"/>
                              <a:gd name="T36" fmla="*/ 3 w 417"/>
                              <a:gd name="T37" fmla="*/ 8 h 703"/>
                              <a:gd name="T38" fmla="*/ 4 w 417"/>
                              <a:gd name="T39" fmla="*/ 7 h 703"/>
                              <a:gd name="T40" fmla="*/ 4 w 417"/>
                              <a:gd name="T41" fmla="*/ 6 h 703"/>
                              <a:gd name="T42" fmla="*/ 5 w 417"/>
                              <a:gd name="T43" fmla="*/ 5 h 703"/>
                              <a:gd name="T44" fmla="*/ 6 w 417"/>
                              <a:gd name="T45" fmla="*/ 4 h 703"/>
                              <a:gd name="T46" fmla="*/ 7 w 417"/>
                              <a:gd name="T47" fmla="*/ 4 h 703"/>
                              <a:gd name="T48" fmla="*/ 9 w 417"/>
                              <a:gd name="T49" fmla="*/ 3 h 703"/>
                              <a:gd name="T50" fmla="*/ 10 w 417"/>
                              <a:gd name="T51" fmla="*/ 2 h 703"/>
                              <a:gd name="T52" fmla="*/ 12 w 417"/>
                              <a:gd name="T53" fmla="*/ 1 h 703"/>
                              <a:gd name="T54" fmla="*/ 14 w 417"/>
                              <a:gd name="T55" fmla="*/ 1 h 703"/>
                              <a:gd name="T56" fmla="*/ 15 w 417"/>
                              <a:gd name="T57" fmla="*/ 0 h 703"/>
                              <a:gd name="T58" fmla="*/ 17 w 417"/>
                              <a:gd name="T59" fmla="*/ 0 h 7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703"/>
                              <a:gd name="T92" fmla="*/ 417 w 417"/>
                              <a:gd name="T93" fmla="*/ 703 h 7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703">
                                <a:moveTo>
                                  <a:pt x="124" y="703"/>
                                </a:moveTo>
                                <a:lnTo>
                                  <a:pt x="97" y="668"/>
                                </a:lnTo>
                                <a:lnTo>
                                  <a:pt x="75" y="637"/>
                                </a:lnTo>
                                <a:lnTo>
                                  <a:pt x="58" y="606"/>
                                </a:lnTo>
                                <a:lnTo>
                                  <a:pt x="43" y="573"/>
                                </a:lnTo>
                                <a:lnTo>
                                  <a:pt x="32" y="540"/>
                                </a:lnTo>
                                <a:lnTo>
                                  <a:pt x="23" y="508"/>
                                </a:lnTo>
                                <a:lnTo>
                                  <a:pt x="15" y="480"/>
                                </a:lnTo>
                                <a:lnTo>
                                  <a:pt x="9" y="452"/>
                                </a:lnTo>
                                <a:lnTo>
                                  <a:pt x="5" y="421"/>
                                </a:lnTo>
                                <a:lnTo>
                                  <a:pt x="2" y="398"/>
                                </a:lnTo>
                                <a:lnTo>
                                  <a:pt x="0" y="378"/>
                                </a:lnTo>
                                <a:lnTo>
                                  <a:pt x="2" y="358"/>
                                </a:lnTo>
                                <a:lnTo>
                                  <a:pt x="10" y="329"/>
                                </a:lnTo>
                                <a:lnTo>
                                  <a:pt x="18" y="299"/>
                                </a:lnTo>
                                <a:lnTo>
                                  <a:pt x="29" y="269"/>
                                </a:lnTo>
                                <a:lnTo>
                                  <a:pt x="42" y="242"/>
                                </a:lnTo>
                                <a:lnTo>
                                  <a:pt x="55" y="217"/>
                                </a:lnTo>
                                <a:lnTo>
                                  <a:pt x="71" y="191"/>
                                </a:lnTo>
                                <a:lnTo>
                                  <a:pt x="88" y="168"/>
                                </a:lnTo>
                                <a:lnTo>
                                  <a:pt x="106" y="148"/>
                                </a:lnTo>
                                <a:lnTo>
                                  <a:pt x="124" y="132"/>
                                </a:lnTo>
                                <a:lnTo>
                                  <a:pt x="156" y="108"/>
                                </a:lnTo>
                                <a:lnTo>
                                  <a:pt x="184" y="91"/>
                                </a:lnTo>
                                <a:lnTo>
                                  <a:pt x="219" y="69"/>
                                </a:lnTo>
                                <a:lnTo>
                                  <a:pt x="255" y="51"/>
                                </a:lnTo>
                                <a:lnTo>
                                  <a:pt x="301" y="31"/>
                                </a:lnTo>
                                <a:lnTo>
                                  <a:pt x="342" y="19"/>
                                </a:lnTo>
                                <a:lnTo>
                                  <a:pt x="382" y="9"/>
                                </a:lnTo>
                                <a:lnTo>
                                  <a:pt x="417" y="0"/>
                                </a:lnTo>
                              </a:path>
                            </a:pathLst>
                          </a:custGeom>
                          <a:noFill/>
                          <a:ln w="4763">
                            <a:solidFill>
                              <a:srgbClr val="FF40FF"/>
                            </a:solidFill>
                            <a:prstDash val="solid"/>
                            <a:round/>
                            <a:headEnd/>
                            <a:tailEnd/>
                          </a:ln>
                        </p:spPr>
                        <p:txBody>
                          <a:bodyPr/>
                          <a:lstStyle/>
                          <a:p>
                            <a:endParaRPr lang="cs-CZ"/>
                          </a:p>
                        </p:txBody>
                      </p:sp>
                      <p:sp>
                        <p:nvSpPr>
                          <p:cNvPr id="6229" name="Freeform 141"/>
                          <p:cNvSpPr>
                            <a:spLocks/>
                          </p:cNvSpPr>
                          <p:nvPr/>
                        </p:nvSpPr>
                        <p:spPr bwMode="auto">
                          <a:xfrm>
                            <a:off x="2113" y="1550"/>
                            <a:ext cx="71" cy="117"/>
                          </a:xfrm>
                          <a:custGeom>
                            <a:avLst/>
                            <a:gdLst>
                              <a:gd name="T0" fmla="*/ 0 w 356"/>
                              <a:gd name="T1" fmla="*/ 14 h 585"/>
                              <a:gd name="T2" fmla="*/ 0 w 356"/>
                              <a:gd name="T3" fmla="*/ 13 h 585"/>
                              <a:gd name="T4" fmla="*/ 0 w 356"/>
                              <a:gd name="T5" fmla="*/ 12 h 585"/>
                              <a:gd name="T6" fmla="*/ 0 w 356"/>
                              <a:gd name="T7" fmla="*/ 10 h 585"/>
                              <a:gd name="T8" fmla="*/ 0 w 356"/>
                              <a:gd name="T9" fmla="*/ 9 h 585"/>
                              <a:gd name="T10" fmla="*/ 1 w 356"/>
                              <a:gd name="T11" fmla="*/ 8 h 585"/>
                              <a:gd name="T12" fmla="*/ 1 w 356"/>
                              <a:gd name="T13" fmla="*/ 7 h 585"/>
                              <a:gd name="T14" fmla="*/ 2 w 356"/>
                              <a:gd name="T15" fmla="*/ 6 h 585"/>
                              <a:gd name="T16" fmla="*/ 2 w 356"/>
                              <a:gd name="T17" fmla="*/ 5 h 585"/>
                              <a:gd name="T18" fmla="*/ 3 w 356"/>
                              <a:gd name="T19" fmla="*/ 4 h 585"/>
                              <a:gd name="T20" fmla="*/ 4 w 356"/>
                              <a:gd name="T21" fmla="*/ 4 h 585"/>
                              <a:gd name="T22" fmla="*/ 5 w 356"/>
                              <a:gd name="T23" fmla="*/ 3 h 585"/>
                              <a:gd name="T24" fmla="*/ 6 w 356"/>
                              <a:gd name="T25" fmla="*/ 2 h 585"/>
                              <a:gd name="T26" fmla="*/ 7 w 356"/>
                              <a:gd name="T27" fmla="*/ 2 h 585"/>
                              <a:gd name="T28" fmla="*/ 8 w 356"/>
                              <a:gd name="T29" fmla="*/ 1 h 585"/>
                              <a:gd name="T30" fmla="*/ 9 w 356"/>
                              <a:gd name="T31" fmla="*/ 1 h 585"/>
                              <a:gd name="T32" fmla="*/ 10 w 356"/>
                              <a:gd name="T33" fmla="*/ 1 h 585"/>
                              <a:gd name="T34" fmla="*/ 11 w 356"/>
                              <a:gd name="T35" fmla="*/ 0 h 585"/>
                              <a:gd name="T36" fmla="*/ 12 w 356"/>
                              <a:gd name="T37" fmla="*/ 0 h 585"/>
                              <a:gd name="T38" fmla="*/ 13 w 356"/>
                              <a:gd name="T39" fmla="*/ 0 h 585"/>
                              <a:gd name="T40" fmla="*/ 14 w 356"/>
                              <a:gd name="T41" fmla="*/ 0 h 585"/>
                              <a:gd name="T42" fmla="*/ 14 w 356"/>
                              <a:gd name="T43" fmla="*/ 0 h 585"/>
                              <a:gd name="T44" fmla="*/ 14 w 356"/>
                              <a:gd name="T45" fmla="*/ 1 h 585"/>
                              <a:gd name="T46" fmla="*/ 14 w 356"/>
                              <a:gd name="T47" fmla="*/ 1 h 585"/>
                              <a:gd name="T48" fmla="*/ 14 w 356"/>
                              <a:gd name="T49" fmla="*/ 1 h 585"/>
                              <a:gd name="T50" fmla="*/ 13 w 356"/>
                              <a:gd name="T51" fmla="*/ 1 h 585"/>
                              <a:gd name="T52" fmla="*/ 12 w 356"/>
                              <a:gd name="T53" fmla="*/ 2 h 585"/>
                              <a:gd name="T54" fmla="*/ 11 w 356"/>
                              <a:gd name="T55" fmla="*/ 2 h 585"/>
                              <a:gd name="T56" fmla="*/ 10 w 356"/>
                              <a:gd name="T57" fmla="*/ 3 h 585"/>
                              <a:gd name="T58" fmla="*/ 9 w 356"/>
                              <a:gd name="T59" fmla="*/ 3 h 585"/>
                              <a:gd name="T60" fmla="*/ 7 w 356"/>
                              <a:gd name="T61" fmla="*/ 4 h 585"/>
                              <a:gd name="T62" fmla="*/ 6 w 356"/>
                              <a:gd name="T63" fmla="*/ 5 h 585"/>
                              <a:gd name="T64" fmla="*/ 5 w 356"/>
                              <a:gd name="T65" fmla="*/ 6 h 585"/>
                              <a:gd name="T66" fmla="*/ 4 w 356"/>
                              <a:gd name="T67" fmla="*/ 7 h 585"/>
                              <a:gd name="T68" fmla="*/ 3 w 356"/>
                              <a:gd name="T69" fmla="*/ 8 h 585"/>
                              <a:gd name="T70" fmla="*/ 2 w 356"/>
                              <a:gd name="T71" fmla="*/ 9 h 585"/>
                              <a:gd name="T72" fmla="*/ 2 w 356"/>
                              <a:gd name="T73" fmla="*/ 10 h 585"/>
                              <a:gd name="T74" fmla="*/ 2 w 356"/>
                              <a:gd name="T75" fmla="*/ 12 h 585"/>
                              <a:gd name="T76" fmla="*/ 2 w 356"/>
                              <a:gd name="T77" fmla="*/ 13 h 585"/>
                              <a:gd name="T78" fmla="*/ 3 w 356"/>
                              <a:gd name="T79" fmla="*/ 15 h 585"/>
                              <a:gd name="T80" fmla="*/ 3 w 356"/>
                              <a:gd name="T81" fmla="*/ 16 h 585"/>
                              <a:gd name="T82" fmla="*/ 4 w 356"/>
                              <a:gd name="T83" fmla="*/ 18 h 585"/>
                              <a:gd name="T84" fmla="*/ 5 w 356"/>
                              <a:gd name="T85" fmla="*/ 19 h 585"/>
                              <a:gd name="T86" fmla="*/ 6 w 356"/>
                              <a:gd name="T87" fmla="*/ 21 h 585"/>
                              <a:gd name="T88" fmla="*/ 7 w 356"/>
                              <a:gd name="T89" fmla="*/ 22 h 585"/>
                              <a:gd name="T90" fmla="*/ 8 w 356"/>
                              <a:gd name="T91" fmla="*/ 23 h 585"/>
                              <a:gd name="T92" fmla="*/ 7 w 356"/>
                              <a:gd name="T93" fmla="*/ 23 h 585"/>
                              <a:gd name="T94" fmla="*/ 6 w 356"/>
                              <a:gd name="T95" fmla="*/ 23 h 585"/>
                              <a:gd name="T96" fmla="*/ 5 w 356"/>
                              <a:gd name="T97" fmla="*/ 22 h 585"/>
                              <a:gd name="T98" fmla="*/ 4 w 356"/>
                              <a:gd name="T99" fmla="*/ 21 h 585"/>
                              <a:gd name="T100" fmla="*/ 4 w 356"/>
                              <a:gd name="T101" fmla="*/ 21 h 585"/>
                              <a:gd name="T102" fmla="*/ 3 w 356"/>
                              <a:gd name="T103" fmla="*/ 19 h 585"/>
                              <a:gd name="T104" fmla="*/ 2 w 356"/>
                              <a:gd name="T105" fmla="*/ 18 h 585"/>
                              <a:gd name="T106" fmla="*/ 1 w 356"/>
                              <a:gd name="T107" fmla="*/ 17 h 585"/>
                              <a:gd name="T108" fmla="*/ 1 w 356"/>
                              <a:gd name="T109" fmla="*/ 16 h 585"/>
                              <a:gd name="T110" fmla="*/ 1 w 356"/>
                              <a:gd name="T111" fmla="*/ 15 h 585"/>
                              <a:gd name="T112" fmla="*/ 0 w 356"/>
                              <a:gd name="T113" fmla="*/ 14 h 5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
                              <a:gd name="T172" fmla="*/ 0 h 585"/>
                              <a:gd name="T173" fmla="*/ 356 w 356"/>
                              <a:gd name="T174" fmla="*/ 585 h 5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 h="585">
                                <a:moveTo>
                                  <a:pt x="6" y="348"/>
                                </a:moveTo>
                                <a:lnTo>
                                  <a:pt x="2" y="319"/>
                                </a:lnTo>
                                <a:lnTo>
                                  <a:pt x="0" y="288"/>
                                </a:lnTo>
                                <a:lnTo>
                                  <a:pt x="2" y="254"/>
                                </a:lnTo>
                                <a:lnTo>
                                  <a:pt x="6" y="229"/>
                                </a:lnTo>
                                <a:lnTo>
                                  <a:pt x="13" y="204"/>
                                </a:lnTo>
                                <a:lnTo>
                                  <a:pt x="24" y="174"/>
                                </a:lnTo>
                                <a:lnTo>
                                  <a:pt x="43" y="146"/>
                                </a:lnTo>
                                <a:lnTo>
                                  <a:pt x="60" y="123"/>
                                </a:lnTo>
                                <a:lnTo>
                                  <a:pt x="78" y="108"/>
                                </a:lnTo>
                                <a:lnTo>
                                  <a:pt x="98" y="89"/>
                                </a:lnTo>
                                <a:lnTo>
                                  <a:pt x="119" y="73"/>
                                </a:lnTo>
                                <a:lnTo>
                                  <a:pt x="145" y="58"/>
                                </a:lnTo>
                                <a:lnTo>
                                  <a:pt x="172" y="42"/>
                                </a:lnTo>
                                <a:lnTo>
                                  <a:pt x="196" y="31"/>
                                </a:lnTo>
                                <a:lnTo>
                                  <a:pt x="221" y="21"/>
                                </a:lnTo>
                                <a:lnTo>
                                  <a:pt x="244" y="14"/>
                                </a:lnTo>
                                <a:lnTo>
                                  <a:pt x="268" y="7"/>
                                </a:lnTo>
                                <a:lnTo>
                                  <a:pt x="297" y="2"/>
                                </a:lnTo>
                                <a:lnTo>
                                  <a:pt x="324" y="1"/>
                                </a:lnTo>
                                <a:lnTo>
                                  <a:pt x="342" y="0"/>
                                </a:lnTo>
                                <a:lnTo>
                                  <a:pt x="356" y="1"/>
                                </a:lnTo>
                                <a:lnTo>
                                  <a:pt x="355" y="17"/>
                                </a:lnTo>
                                <a:lnTo>
                                  <a:pt x="353" y="30"/>
                                </a:lnTo>
                                <a:lnTo>
                                  <a:pt x="339" y="32"/>
                                </a:lnTo>
                                <a:lnTo>
                                  <a:pt x="319" y="37"/>
                                </a:lnTo>
                                <a:lnTo>
                                  <a:pt x="296" y="44"/>
                                </a:lnTo>
                                <a:lnTo>
                                  <a:pt x="270" y="55"/>
                                </a:lnTo>
                                <a:lnTo>
                                  <a:pt x="244" y="66"/>
                                </a:lnTo>
                                <a:lnTo>
                                  <a:pt x="216" y="78"/>
                                </a:lnTo>
                                <a:lnTo>
                                  <a:pt x="187" y="91"/>
                                </a:lnTo>
                                <a:lnTo>
                                  <a:pt x="150" y="113"/>
                                </a:lnTo>
                                <a:lnTo>
                                  <a:pt x="113" y="143"/>
                                </a:lnTo>
                                <a:lnTo>
                                  <a:pt x="91" y="166"/>
                                </a:lnTo>
                                <a:lnTo>
                                  <a:pt x="73" y="194"/>
                                </a:lnTo>
                                <a:lnTo>
                                  <a:pt x="59" y="225"/>
                                </a:lnTo>
                                <a:lnTo>
                                  <a:pt x="49" y="260"/>
                                </a:lnTo>
                                <a:lnTo>
                                  <a:pt x="47" y="295"/>
                                </a:lnTo>
                                <a:lnTo>
                                  <a:pt x="55" y="335"/>
                                </a:lnTo>
                                <a:lnTo>
                                  <a:pt x="64" y="371"/>
                                </a:lnTo>
                                <a:lnTo>
                                  <a:pt x="76" y="402"/>
                                </a:lnTo>
                                <a:lnTo>
                                  <a:pt x="97" y="438"/>
                                </a:lnTo>
                                <a:lnTo>
                                  <a:pt x="125" y="478"/>
                                </a:lnTo>
                                <a:lnTo>
                                  <a:pt x="155" y="514"/>
                                </a:lnTo>
                                <a:lnTo>
                                  <a:pt x="177" y="545"/>
                                </a:lnTo>
                                <a:lnTo>
                                  <a:pt x="198" y="579"/>
                                </a:lnTo>
                                <a:lnTo>
                                  <a:pt x="165" y="585"/>
                                </a:lnTo>
                                <a:lnTo>
                                  <a:pt x="148" y="570"/>
                                </a:lnTo>
                                <a:lnTo>
                                  <a:pt x="130" y="553"/>
                                </a:lnTo>
                                <a:lnTo>
                                  <a:pt x="108" y="535"/>
                                </a:lnTo>
                                <a:lnTo>
                                  <a:pt x="89" y="513"/>
                                </a:lnTo>
                                <a:lnTo>
                                  <a:pt x="67" y="483"/>
                                </a:lnTo>
                                <a:lnTo>
                                  <a:pt x="49" y="454"/>
                                </a:lnTo>
                                <a:lnTo>
                                  <a:pt x="31" y="424"/>
                                </a:lnTo>
                                <a:lnTo>
                                  <a:pt x="19" y="395"/>
                                </a:lnTo>
                                <a:lnTo>
                                  <a:pt x="13" y="376"/>
                                </a:lnTo>
                                <a:lnTo>
                                  <a:pt x="6" y="348"/>
                                </a:lnTo>
                                <a:close/>
                              </a:path>
                            </a:pathLst>
                          </a:custGeom>
                          <a:solidFill>
                            <a:srgbClr val="A000A0"/>
                          </a:solidFill>
                          <a:ln w="9525">
                            <a:noFill/>
                            <a:round/>
                            <a:headEnd/>
                            <a:tailEnd/>
                          </a:ln>
                        </p:spPr>
                        <p:txBody>
                          <a:bodyPr/>
                          <a:lstStyle/>
                          <a:p>
                            <a:endParaRPr lang="cs-CZ"/>
                          </a:p>
                        </p:txBody>
                      </p:sp>
                      <p:sp>
                        <p:nvSpPr>
                          <p:cNvPr id="6230" name="Freeform 142"/>
                          <p:cNvSpPr>
                            <a:spLocks/>
                          </p:cNvSpPr>
                          <p:nvPr/>
                        </p:nvSpPr>
                        <p:spPr bwMode="auto">
                          <a:xfrm>
                            <a:off x="2122" y="1555"/>
                            <a:ext cx="62" cy="113"/>
                          </a:xfrm>
                          <a:custGeom>
                            <a:avLst/>
                            <a:gdLst>
                              <a:gd name="T0" fmla="*/ 0 w 308"/>
                              <a:gd name="T1" fmla="*/ 13 h 566"/>
                              <a:gd name="T2" fmla="*/ 0 w 308"/>
                              <a:gd name="T3" fmla="*/ 12 h 566"/>
                              <a:gd name="T4" fmla="*/ 0 w 308"/>
                              <a:gd name="T5" fmla="*/ 11 h 566"/>
                              <a:gd name="T6" fmla="*/ 0 w 308"/>
                              <a:gd name="T7" fmla="*/ 10 h 566"/>
                              <a:gd name="T8" fmla="*/ 0 w 308"/>
                              <a:gd name="T9" fmla="*/ 9 h 566"/>
                              <a:gd name="T10" fmla="*/ 1 w 308"/>
                              <a:gd name="T11" fmla="*/ 8 h 566"/>
                              <a:gd name="T12" fmla="*/ 1 w 308"/>
                              <a:gd name="T13" fmla="*/ 7 h 566"/>
                              <a:gd name="T14" fmla="*/ 2 w 308"/>
                              <a:gd name="T15" fmla="*/ 5 h 566"/>
                              <a:gd name="T16" fmla="*/ 2 w 308"/>
                              <a:gd name="T17" fmla="*/ 5 h 566"/>
                              <a:gd name="T18" fmla="*/ 3 w 308"/>
                              <a:gd name="T19" fmla="*/ 4 h 566"/>
                              <a:gd name="T20" fmla="*/ 4 w 308"/>
                              <a:gd name="T21" fmla="*/ 3 h 566"/>
                              <a:gd name="T22" fmla="*/ 5 w 308"/>
                              <a:gd name="T23" fmla="*/ 2 h 566"/>
                              <a:gd name="T24" fmla="*/ 6 w 308"/>
                              <a:gd name="T25" fmla="*/ 2 h 566"/>
                              <a:gd name="T26" fmla="*/ 7 w 308"/>
                              <a:gd name="T27" fmla="*/ 1 h 566"/>
                              <a:gd name="T28" fmla="*/ 8 w 308"/>
                              <a:gd name="T29" fmla="*/ 1 h 566"/>
                              <a:gd name="T30" fmla="*/ 9 w 308"/>
                              <a:gd name="T31" fmla="*/ 0 h 566"/>
                              <a:gd name="T32" fmla="*/ 10 w 308"/>
                              <a:gd name="T33" fmla="*/ 0 h 566"/>
                              <a:gd name="T34" fmla="*/ 11 w 308"/>
                              <a:gd name="T35" fmla="*/ 0 h 566"/>
                              <a:gd name="T36" fmla="*/ 12 w 308"/>
                              <a:gd name="T37" fmla="*/ 0 h 566"/>
                              <a:gd name="T38" fmla="*/ 12 w 308"/>
                              <a:gd name="T39" fmla="*/ 0 h 566"/>
                              <a:gd name="T40" fmla="*/ 12 w 308"/>
                              <a:gd name="T41" fmla="*/ 1 h 566"/>
                              <a:gd name="T42" fmla="*/ 12 w 308"/>
                              <a:gd name="T43" fmla="*/ 1 h 566"/>
                              <a:gd name="T44" fmla="*/ 11 w 308"/>
                              <a:gd name="T45" fmla="*/ 2 h 566"/>
                              <a:gd name="T46" fmla="*/ 10 w 308"/>
                              <a:gd name="T47" fmla="*/ 2 h 566"/>
                              <a:gd name="T48" fmla="*/ 9 w 308"/>
                              <a:gd name="T49" fmla="*/ 3 h 566"/>
                              <a:gd name="T50" fmla="*/ 8 w 308"/>
                              <a:gd name="T51" fmla="*/ 3 h 566"/>
                              <a:gd name="T52" fmla="*/ 6 w 308"/>
                              <a:gd name="T53" fmla="*/ 4 h 566"/>
                              <a:gd name="T54" fmla="*/ 5 w 308"/>
                              <a:gd name="T55" fmla="*/ 5 h 566"/>
                              <a:gd name="T56" fmla="*/ 4 w 308"/>
                              <a:gd name="T57" fmla="*/ 6 h 566"/>
                              <a:gd name="T58" fmla="*/ 3 w 308"/>
                              <a:gd name="T59" fmla="*/ 7 h 566"/>
                              <a:gd name="T60" fmla="*/ 2 w 308"/>
                              <a:gd name="T61" fmla="*/ 9 h 566"/>
                              <a:gd name="T62" fmla="*/ 2 w 308"/>
                              <a:gd name="T63" fmla="*/ 10 h 566"/>
                              <a:gd name="T64" fmla="*/ 2 w 308"/>
                              <a:gd name="T65" fmla="*/ 11 h 566"/>
                              <a:gd name="T66" fmla="*/ 2 w 308"/>
                              <a:gd name="T67" fmla="*/ 13 h 566"/>
                              <a:gd name="T68" fmla="*/ 3 w 308"/>
                              <a:gd name="T69" fmla="*/ 14 h 566"/>
                              <a:gd name="T70" fmla="*/ 3 w 308"/>
                              <a:gd name="T71" fmla="*/ 16 h 566"/>
                              <a:gd name="T72" fmla="*/ 4 w 308"/>
                              <a:gd name="T73" fmla="*/ 17 h 566"/>
                              <a:gd name="T74" fmla="*/ 5 w 308"/>
                              <a:gd name="T75" fmla="*/ 19 h 566"/>
                              <a:gd name="T76" fmla="*/ 6 w 308"/>
                              <a:gd name="T77" fmla="*/ 20 h 566"/>
                              <a:gd name="T78" fmla="*/ 7 w 308"/>
                              <a:gd name="T79" fmla="*/ 21 h 566"/>
                              <a:gd name="T80" fmla="*/ 8 w 308"/>
                              <a:gd name="T81" fmla="*/ 23 h 566"/>
                              <a:gd name="T82" fmla="*/ 6 w 308"/>
                              <a:gd name="T83" fmla="*/ 23 h 566"/>
                              <a:gd name="T84" fmla="*/ 5 w 308"/>
                              <a:gd name="T85" fmla="*/ 22 h 566"/>
                              <a:gd name="T86" fmla="*/ 4 w 308"/>
                              <a:gd name="T87" fmla="*/ 21 h 566"/>
                              <a:gd name="T88" fmla="*/ 4 w 308"/>
                              <a:gd name="T89" fmla="*/ 20 h 566"/>
                              <a:gd name="T90" fmla="*/ 3 w 308"/>
                              <a:gd name="T91" fmla="*/ 19 h 566"/>
                              <a:gd name="T92" fmla="*/ 2 w 308"/>
                              <a:gd name="T93" fmla="*/ 18 h 566"/>
                              <a:gd name="T94" fmla="*/ 1 w 308"/>
                              <a:gd name="T95" fmla="*/ 16 h 566"/>
                              <a:gd name="T96" fmla="*/ 1 w 308"/>
                              <a:gd name="T97" fmla="*/ 15 h 566"/>
                              <a:gd name="T98" fmla="*/ 1 w 308"/>
                              <a:gd name="T99" fmla="*/ 15 h 566"/>
                              <a:gd name="T100" fmla="*/ 0 w 308"/>
                              <a:gd name="T101" fmla="*/ 13 h 5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8"/>
                              <a:gd name="T154" fmla="*/ 0 h 566"/>
                              <a:gd name="T155" fmla="*/ 308 w 308"/>
                              <a:gd name="T156" fmla="*/ 566 h 5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8" h="566">
                                <a:moveTo>
                                  <a:pt x="6" y="337"/>
                                </a:moveTo>
                                <a:lnTo>
                                  <a:pt x="2" y="308"/>
                                </a:lnTo>
                                <a:lnTo>
                                  <a:pt x="0" y="278"/>
                                </a:lnTo>
                                <a:lnTo>
                                  <a:pt x="2" y="243"/>
                                </a:lnTo>
                                <a:lnTo>
                                  <a:pt x="6" y="218"/>
                                </a:lnTo>
                                <a:lnTo>
                                  <a:pt x="13" y="194"/>
                                </a:lnTo>
                                <a:lnTo>
                                  <a:pt x="24" y="163"/>
                                </a:lnTo>
                                <a:lnTo>
                                  <a:pt x="43" y="135"/>
                                </a:lnTo>
                                <a:lnTo>
                                  <a:pt x="60" y="113"/>
                                </a:lnTo>
                                <a:lnTo>
                                  <a:pt x="77" y="97"/>
                                </a:lnTo>
                                <a:lnTo>
                                  <a:pt x="98" y="79"/>
                                </a:lnTo>
                                <a:lnTo>
                                  <a:pt x="119" y="62"/>
                                </a:lnTo>
                                <a:lnTo>
                                  <a:pt x="145" y="47"/>
                                </a:lnTo>
                                <a:lnTo>
                                  <a:pt x="172" y="32"/>
                                </a:lnTo>
                                <a:lnTo>
                                  <a:pt x="196" y="20"/>
                                </a:lnTo>
                                <a:lnTo>
                                  <a:pt x="220" y="10"/>
                                </a:lnTo>
                                <a:lnTo>
                                  <a:pt x="242" y="4"/>
                                </a:lnTo>
                                <a:lnTo>
                                  <a:pt x="267" y="0"/>
                                </a:lnTo>
                                <a:lnTo>
                                  <a:pt x="291" y="0"/>
                                </a:lnTo>
                                <a:lnTo>
                                  <a:pt x="308" y="3"/>
                                </a:lnTo>
                                <a:lnTo>
                                  <a:pt x="300" y="22"/>
                                </a:lnTo>
                                <a:lnTo>
                                  <a:pt x="289" y="35"/>
                                </a:lnTo>
                                <a:lnTo>
                                  <a:pt x="273" y="44"/>
                                </a:lnTo>
                                <a:lnTo>
                                  <a:pt x="245" y="55"/>
                                </a:lnTo>
                                <a:lnTo>
                                  <a:pt x="217" y="68"/>
                                </a:lnTo>
                                <a:lnTo>
                                  <a:pt x="187" y="81"/>
                                </a:lnTo>
                                <a:lnTo>
                                  <a:pt x="150" y="102"/>
                                </a:lnTo>
                                <a:lnTo>
                                  <a:pt x="113" y="132"/>
                                </a:lnTo>
                                <a:lnTo>
                                  <a:pt x="91" y="156"/>
                                </a:lnTo>
                                <a:lnTo>
                                  <a:pt x="73" y="183"/>
                                </a:lnTo>
                                <a:lnTo>
                                  <a:pt x="59" y="214"/>
                                </a:lnTo>
                                <a:lnTo>
                                  <a:pt x="49" y="249"/>
                                </a:lnTo>
                                <a:lnTo>
                                  <a:pt x="47" y="284"/>
                                </a:lnTo>
                                <a:lnTo>
                                  <a:pt x="55" y="324"/>
                                </a:lnTo>
                                <a:lnTo>
                                  <a:pt x="64" y="361"/>
                                </a:lnTo>
                                <a:lnTo>
                                  <a:pt x="77" y="392"/>
                                </a:lnTo>
                                <a:lnTo>
                                  <a:pt x="97" y="426"/>
                                </a:lnTo>
                                <a:lnTo>
                                  <a:pt x="125" y="468"/>
                                </a:lnTo>
                                <a:lnTo>
                                  <a:pt x="155" y="503"/>
                                </a:lnTo>
                                <a:lnTo>
                                  <a:pt x="177" y="534"/>
                                </a:lnTo>
                                <a:lnTo>
                                  <a:pt x="189" y="565"/>
                                </a:lnTo>
                                <a:lnTo>
                                  <a:pt x="159" y="566"/>
                                </a:lnTo>
                                <a:lnTo>
                                  <a:pt x="131" y="542"/>
                                </a:lnTo>
                                <a:lnTo>
                                  <a:pt x="108" y="524"/>
                                </a:lnTo>
                                <a:lnTo>
                                  <a:pt x="88" y="502"/>
                                </a:lnTo>
                                <a:lnTo>
                                  <a:pt x="67" y="473"/>
                                </a:lnTo>
                                <a:lnTo>
                                  <a:pt x="49" y="443"/>
                                </a:lnTo>
                                <a:lnTo>
                                  <a:pt x="32" y="413"/>
                                </a:lnTo>
                                <a:lnTo>
                                  <a:pt x="19" y="384"/>
                                </a:lnTo>
                                <a:lnTo>
                                  <a:pt x="13" y="365"/>
                                </a:lnTo>
                                <a:lnTo>
                                  <a:pt x="6" y="337"/>
                                </a:lnTo>
                                <a:close/>
                              </a:path>
                            </a:pathLst>
                          </a:custGeom>
                          <a:solidFill>
                            <a:srgbClr val="400040"/>
                          </a:solidFill>
                          <a:ln w="9525">
                            <a:noFill/>
                            <a:round/>
                            <a:headEnd/>
                            <a:tailEnd/>
                          </a:ln>
                        </p:spPr>
                        <p:txBody>
                          <a:bodyPr/>
                          <a:lstStyle/>
                          <a:p>
                            <a:endParaRPr lang="cs-CZ"/>
                          </a:p>
                        </p:txBody>
                      </p:sp>
                      <p:sp>
                        <p:nvSpPr>
                          <p:cNvPr id="6231" name="Freeform 143"/>
                          <p:cNvSpPr>
                            <a:spLocks/>
                          </p:cNvSpPr>
                          <p:nvPr/>
                        </p:nvSpPr>
                        <p:spPr bwMode="auto">
                          <a:xfrm>
                            <a:off x="2072" y="1522"/>
                            <a:ext cx="101" cy="179"/>
                          </a:xfrm>
                          <a:custGeom>
                            <a:avLst/>
                            <a:gdLst>
                              <a:gd name="T0" fmla="*/ 0 w 503"/>
                              <a:gd name="T1" fmla="*/ 18 h 898"/>
                              <a:gd name="T2" fmla="*/ 1 w 503"/>
                              <a:gd name="T3" fmla="*/ 14 h 898"/>
                              <a:gd name="T4" fmla="*/ 2 w 503"/>
                              <a:gd name="T5" fmla="*/ 11 h 898"/>
                              <a:gd name="T6" fmla="*/ 4 w 503"/>
                              <a:gd name="T7" fmla="*/ 8 h 898"/>
                              <a:gd name="T8" fmla="*/ 7 w 503"/>
                              <a:gd name="T9" fmla="*/ 5 h 898"/>
                              <a:gd name="T10" fmla="*/ 10 w 503"/>
                              <a:gd name="T11" fmla="*/ 3 h 898"/>
                              <a:gd name="T12" fmla="*/ 13 w 503"/>
                              <a:gd name="T13" fmla="*/ 1 h 898"/>
                              <a:gd name="T14" fmla="*/ 17 w 503"/>
                              <a:gd name="T15" fmla="*/ 0 h 898"/>
                              <a:gd name="T16" fmla="*/ 19 w 503"/>
                              <a:gd name="T17" fmla="*/ 0 h 898"/>
                              <a:gd name="T18" fmla="*/ 20 w 503"/>
                              <a:gd name="T19" fmla="*/ 1 h 898"/>
                              <a:gd name="T20" fmla="*/ 18 w 503"/>
                              <a:gd name="T21" fmla="*/ 1 h 898"/>
                              <a:gd name="T22" fmla="*/ 16 w 503"/>
                              <a:gd name="T23" fmla="*/ 2 h 898"/>
                              <a:gd name="T24" fmla="*/ 14 w 503"/>
                              <a:gd name="T25" fmla="*/ 3 h 898"/>
                              <a:gd name="T26" fmla="*/ 12 w 503"/>
                              <a:gd name="T27" fmla="*/ 4 h 898"/>
                              <a:gd name="T28" fmla="*/ 10 w 503"/>
                              <a:gd name="T29" fmla="*/ 5 h 898"/>
                              <a:gd name="T30" fmla="*/ 8 w 503"/>
                              <a:gd name="T31" fmla="*/ 6 h 898"/>
                              <a:gd name="T32" fmla="*/ 6 w 503"/>
                              <a:gd name="T33" fmla="*/ 8 h 898"/>
                              <a:gd name="T34" fmla="*/ 5 w 503"/>
                              <a:gd name="T35" fmla="*/ 9 h 898"/>
                              <a:gd name="T36" fmla="*/ 4 w 503"/>
                              <a:gd name="T37" fmla="*/ 11 h 898"/>
                              <a:gd name="T38" fmla="*/ 3 w 503"/>
                              <a:gd name="T39" fmla="*/ 13 h 898"/>
                              <a:gd name="T40" fmla="*/ 2 w 503"/>
                              <a:gd name="T41" fmla="*/ 15 h 898"/>
                              <a:gd name="T42" fmla="*/ 2 w 503"/>
                              <a:gd name="T43" fmla="*/ 17 h 898"/>
                              <a:gd name="T44" fmla="*/ 2 w 503"/>
                              <a:gd name="T45" fmla="*/ 20 h 898"/>
                              <a:gd name="T46" fmla="*/ 2 w 503"/>
                              <a:gd name="T47" fmla="*/ 22 h 898"/>
                              <a:gd name="T48" fmla="*/ 3 w 503"/>
                              <a:gd name="T49" fmla="*/ 24 h 898"/>
                              <a:gd name="T50" fmla="*/ 4 w 503"/>
                              <a:gd name="T51" fmla="*/ 26 h 898"/>
                              <a:gd name="T52" fmla="*/ 5 w 503"/>
                              <a:gd name="T53" fmla="*/ 28 h 898"/>
                              <a:gd name="T54" fmla="*/ 6 w 503"/>
                              <a:gd name="T55" fmla="*/ 30 h 898"/>
                              <a:gd name="T56" fmla="*/ 7 w 503"/>
                              <a:gd name="T57" fmla="*/ 32 h 898"/>
                              <a:gd name="T58" fmla="*/ 9 w 503"/>
                              <a:gd name="T59" fmla="*/ 34 h 898"/>
                              <a:gd name="T60" fmla="*/ 8 w 503"/>
                              <a:gd name="T61" fmla="*/ 36 h 898"/>
                              <a:gd name="T62" fmla="*/ 6 w 503"/>
                              <a:gd name="T63" fmla="*/ 34 h 898"/>
                              <a:gd name="T64" fmla="*/ 4 w 503"/>
                              <a:gd name="T65" fmla="*/ 31 h 898"/>
                              <a:gd name="T66" fmla="*/ 2 w 503"/>
                              <a:gd name="T67" fmla="*/ 27 h 898"/>
                              <a:gd name="T68" fmla="*/ 1 w 503"/>
                              <a:gd name="T69" fmla="*/ 24 h 898"/>
                              <a:gd name="T70" fmla="*/ 0 w 503"/>
                              <a:gd name="T71" fmla="*/ 20 h 8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3"/>
                              <a:gd name="T109" fmla="*/ 0 h 898"/>
                              <a:gd name="T110" fmla="*/ 503 w 503"/>
                              <a:gd name="T111" fmla="*/ 898 h 8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3" h="898">
                                <a:moveTo>
                                  <a:pt x="0" y="500"/>
                                </a:moveTo>
                                <a:lnTo>
                                  <a:pt x="3" y="451"/>
                                </a:lnTo>
                                <a:lnTo>
                                  <a:pt x="13" y="398"/>
                                </a:lnTo>
                                <a:lnTo>
                                  <a:pt x="25" y="352"/>
                                </a:lnTo>
                                <a:lnTo>
                                  <a:pt x="38" y="305"/>
                                </a:lnTo>
                                <a:lnTo>
                                  <a:pt x="53" y="267"/>
                                </a:lnTo>
                                <a:lnTo>
                                  <a:pt x="74" y="230"/>
                                </a:lnTo>
                                <a:lnTo>
                                  <a:pt x="98" y="199"/>
                                </a:lnTo>
                                <a:lnTo>
                                  <a:pt x="126" y="167"/>
                                </a:lnTo>
                                <a:lnTo>
                                  <a:pt x="162" y="134"/>
                                </a:lnTo>
                                <a:lnTo>
                                  <a:pt x="202" y="103"/>
                                </a:lnTo>
                                <a:lnTo>
                                  <a:pt x="245" y="74"/>
                                </a:lnTo>
                                <a:lnTo>
                                  <a:pt x="287" y="49"/>
                                </a:lnTo>
                                <a:lnTo>
                                  <a:pt x="334" y="29"/>
                                </a:lnTo>
                                <a:lnTo>
                                  <a:pt x="376" y="15"/>
                                </a:lnTo>
                                <a:lnTo>
                                  <a:pt x="415" y="5"/>
                                </a:lnTo>
                                <a:lnTo>
                                  <a:pt x="448" y="0"/>
                                </a:lnTo>
                                <a:lnTo>
                                  <a:pt x="463" y="3"/>
                                </a:lnTo>
                                <a:lnTo>
                                  <a:pt x="481" y="11"/>
                                </a:lnTo>
                                <a:lnTo>
                                  <a:pt x="503" y="24"/>
                                </a:lnTo>
                                <a:lnTo>
                                  <a:pt x="480" y="28"/>
                                </a:lnTo>
                                <a:lnTo>
                                  <a:pt x="452" y="34"/>
                                </a:lnTo>
                                <a:lnTo>
                                  <a:pt x="425" y="40"/>
                                </a:lnTo>
                                <a:lnTo>
                                  <a:pt x="394" y="48"/>
                                </a:lnTo>
                                <a:lnTo>
                                  <a:pt x="370" y="57"/>
                                </a:lnTo>
                                <a:lnTo>
                                  <a:pt x="345" y="68"/>
                                </a:lnTo>
                                <a:lnTo>
                                  <a:pt x="319" y="82"/>
                                </a:lnTo>
                                <a:lnTo>
                                  <a:pt x="295" y="95"/>
                                </a:lnTo>
                                <a:lnTo>
                                  <a:pt x="272" y="108"/>
                                </a:lnTo>
                                <a:lnTo>
                                  <a:pt x="248" y="124"/>
                                </a:lnTo>
                                <a:lnTo>
                                  <a:pt x="222" y="141"/>
                                </a:lnTo>
                                <a:lnTo>
                                  <a:pt x="199" y="158"/>
                                </a:lnTo>
                                <a:lnTo>
                                  <a:pt x="177" y="174"/>
                                </a:lnTo>
                                <a:lnTo>
                                  <a:pt x="159" y="190"/>
                                </a:lnTo>
                                <a:lnTo>
                                  <a:pt x="141" y="210"/>
                                </a:lnTo>
                                <a:lnTo>
                                  <a:pt x="127" y="230"/>
                                </a:lnTo>
                                <a:lnTo>
                                  <a:pt x="115" y="254"/>
                                </a:lnTo>
                                <a:lnTo>
                                  <a:pt x="98" y="282"/>
                                </a:lnTo>
                                <a:lnTo>
                                  <a:pt x="84" y="308"/>
                                </a:lnTo>
                                <a:lnTo>
                                  <a:pt x="75" y="332"/>
                                </a:lnTo>
                                <a:lnTo>
                                  <a:pt x="67" y="354"/>
                                </a:lnTo>
                                <a:lnTo>
                                  <a:pt x="61" y="377"/>
                                </a:lnTo>
                                <a:lnTo>
                                  <a:pt x="56" y="402"/>
                                </a:lnTo>
                                <a:lnTo>
                                  <a:pt x="51" y="426"/>
                                </a:lnTo>
                                <a:lnTo>
                                  <a:pt x="48" y="457"/>
                                </a:lnTo>
                                <a:lnTo>
                                  <a:pt x="47" y="491"/>
                                </a:lnTo>
                                <a:lnTo>
                                  <a:pt x="48" y="519"/>
                                </a:lnTo>
                                <a:lnTo>
                                  <a:pt x="51" y="546"/>
                                </a:lnTo>
                                <a:lnTo>
                                  <a:pt x="59" y="575"/>
                                </a:lnTo>
                                <a:lnTo>
                                  <a:pt x="66" y="602"/>
                                </a:lnTo>
                                <a:lnTo>
                                  <a:pt x="76" y="628"/>
                                </a:lnTo>
                                <a:lnTo>
                                  <a:pt x="89" y="652"/>
                                </a:lnTo>
                                <a:lnTo>
                                  <a:pt x="103" y="676"/>
                                </a:lnTo>
                                <a:lnTo>
                                  <a:pt x="118" y="703"/>
                                </a:lnTo>
                                <a:lnTo>
                                  <a:pt x="133" y="731"/>
                                </a:lnTo>
                                <a:lnTo>
                                  <a:pt x="149" y="759"/>
                                </a:lnTo>
                                <a:lnTo>
                                  <a:pt x="166" y="785"/>
                                </a:lnTo>
                                <a:lnTo>
                                  <a:pt x="182" y="810"/>
                                </a:lnTo>
                                <a:lnTo>
                                  <a:pt x="203" y="839"/>
                                </a:lnTo>
                                <a:lnTo>
                                  <a:pt x="224" y="865"/>
                                </a:lnTo>
                                <a:lnTo>
                                  <a:pt x="214" y="883"/>
                                </a:lnTo>
                                <a:lnTo>
                                  <a:pt x="207" y="898"/>
                                </a:lnTo>
                                <a:lnTo>
                                  <a:pt x="188" y="884"/>
                                </a:lnTo>
                                <a:lnTo>
                                  <a:pt x="161" y="858"/>
                                </a:lnTo>
                                <a:lnTo>
                                  <a:pt x="136" y="827"/>
                                </a:lnTo>
                                <a:lnTo>
                                  <a:pt x="109" y="787"/>
                                </a:lnTo>
                                <a:lnTo>
                                  <a:pt x="78" y="738"/>
                                </a:lnTo>
                                <a:lnTo>
                                  <a:pt x="50" y="687"/>
                                </a:lnTo>
                                <a:lnTo>
                                  <a:pt x="31" y="648"/>
                                </a:lnTo>
                                <a:lnTo>
                                  <a:pt x="16" y="602"/>
                                </a:lnTo>
                                <a:lnTo>
                                  <a:pt x="4" y="549"/>
                                </a:lnTo>
                                <a:lnTo>
                                  <a:pt x="0" y="500"/>
                                </a:lnTo>
                                <a:close/>
                              </a:path>
                            </a:pathLst>
                          </a:custGeom>
                          <a:solidFill>
                            <a:srgbClr val="E000E0"/>
                          </a:solidFill>
                          <a:ln w="9525">
                            <a:noFill/>
                            <a:round/>
                            <a:headEnd/>
                            <a:tailEnd/>
                          </a:ln>
                        </p:spPr>
                        <p:txBody>
                          <a:bodyPr/>
                          <a:lstStyle/>
                          <a:p>
                            <a:endParaRPr lang="cs-CZ"/>
                          </a:p>
                        </p:txBody>
                      </p:sp>
                    </p:grpSp>
                  </p:grpSp>
                  <p:grpSp>
                    <p:nvGrpSpPr>
                      <p:cNvPr id="6238" name="Group 144"/>
                      <p:cNvGrpSpPr>
                        <a:grpSpLocks/>
                      </p:cNvGrpSpPr>
                      <p:nvPr/>
                    </p:nvGrpSpPr>
                    <p:grpSpPr bwMode="auto">
                      <a:xfrm>
                        <a:off x="2112" y="1663"/>
                        <a:ext cx="49" cy="42"/>
                        <a:chOff x="2112" y="1663"/>
                        <a:chExt cx="49" cy="42"/>
                      </a:xfrm>
                    </p:grpSpPr>
                    <p:sp>
                      <p:nvSpPr>
                        <p:cNvPr id="6224" name="Freeform 145"/>
                        <p:cNvSpPr>
                          <a:spLocks/>
                        </p:cNvSpPr>
                        <p:nvPr/>
                      </p:nvSpPr>
                      <p:spPr bwMode="auto">
                        <a:xfrm>
                          <a:off x="2112" y="1663"/>
                          <a:ext cx="49" cy="42"/>
                        </a:xfrm>
                        <a:custGeom>
                          <a:avLst/>
                          <a:gdLst>
                            <a:gd name="T0" fmla="*/ 10 w 244"/>
                            <a:gd name="T1" fmla="*/ 1 h 210"/>
                            <a:gd name="T2" fmla="*/ 9 w 244"/>
                            <a:gd name="T3" fmla="*/ 0 h 210"/>
                            <a:gd name="T4" fmla="*/ 8 w 244"/>
                            <a:gd name="T5" fmla="*/ 0 h 210"/>
                            <a:gd name="T6" fmla="*/ 7 w 244"/>
                            <a:gd name="T7" fmla="*/ 0 h 210"/>
                            <a:gd name="T8" fmla="*/ 7 w 244"/>
                            <a:gd name="T9" fmla="*/ 0 h 210"/>
                            <a:gd name="T10" fmla="*/ 6 w 244"/>
                            <a:gd name="T11" fmla="*/ 0 h 210"/>
                            <a:gd name="T12" fmla="*/ 5 w 244"/>
                            <a:gd name="T13" fmla="*/ 1 h 210"/>
                            <a:gd name="T14" fmla="*/ 4 w 244"/>
                            <a:gd name="T15" fmla="*/ 1 h 210"/>
                            <a:gd name="T16" fmla="*/ 3 w 244"/>
                            <a:gd name="T17" fmla="*/ 1 h 210"/>
                            <a:gd name="T18" fmla="*/ 2 w 244"/>
                            <a:gd name="T19" fmla="*/ 2 h 210"/>
                            <a:gd name="T20" fmla="*/ 1 w 244"/>
                            <a:gd name="T21" fmla="*/ 3 h 210"/>
                            <a:gd name="T22" fmla="*/ 1 w 244"/>
                            <a:gd name="T23" fmla="*/ 4 h 210"/>
                            <a:gd name="T24" fmla="*/ 0 w 244"/>
                            <a:gd name="T25" fmla="*/ 5 h 210"/>
                            <a:gd name="T26" fmla="*/ 0 w 244"/>
                            <a:gd name="T27" fmla="*/ 6 h 210"/>
                            <a:gd name="T28" fmla="*/ 0 w 244"/>
                            <a:gd name="T29" fmla="*/ 6 h 210"/>
                            <a:gd name="T30" fmla="*/ 0 w 244"/>
                            <a:gd name="T31" fmla="*/ 7 h 210"/>
                            <a:gd name="T32" fmla="*/ 0 w 244"/>
                            <a:gd name="T33" fmla="*/ 8 h 210"/>
                            <a:gd name="T34" fmla="*/ 1 w 244"/>
                            <a:gd name="T35" fmla="*/ 8 h 210"/>
                            <a:gd name="T36" fmla="*/ 2 w 244"/>
                            <a:gd name="T37" fmla="*/ 8 h 210"/>
                            <a:gd name="T38" fmla="*/ 3 w 244"/>
                            <a:gd name="T39" fmla="*/ 8 h 210"/>
                            <a:gd name="T40" fmla="*/ 4 w 244"/>
                            <a:gd name="T41" fmla="*/ 8 h 210"/>
                            <a:gd name="T42" fmla="*/ 5 w 244"/>
                            <a:gd name="T43" fmla="*/ 8 h 210"/>
                            <a:gd name="T44" fmla="*/ 6 w 244"/>
                            <a:gd name="T45" fmla="*/ 7 h 210"/>
                            <a:gd name="T46" fmla="*/ 7 w 244"/>
                            <a:gd name="T47" fmla="*/ 6 h 210"/>
                            <a:gd name="T48" fmla="*/ 8 w 244"/>
                            <a:gd name="T49" fmla="*/ 5 h 210"/>
                            <a:gd name="T50" fmla="*/ 9 w 244"/>
                            <a:gd name="T51" fmla="*/ 4 h 210"/>
                            <a:gd name="T52" fmla="*/ 9 w 244"/>
                            <a:gd name="T53" fmla="*/ 3 h 210"/>
                            <a:gd name="T54" fmla="*/ 10 w 244"/>
                            <a:gd name="T55" fmla="*/ 2 h 210"/>
                            <a:gd name="T56" fmla="*/ 10 w 244"/>
                            <a:gd name="T57" fmla="*/ 1 h 210"/>
                            <a:gd name="T58" fmla="*/ 10 w 244"/>
                            <a:gd name="T59" fmla="*/ 1 h 2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10"/>
                            <a:gd name="T92" fmla="*/ 244 w 244"/>
                            <a:gd name="T93" fmla="*/ 210 h 2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10">
                              <a:moveTo>
                                <a:pt x="238" y="16"/>
                              </a:moveTo>
                              <a:lnTo>
                                <a:pt x="223" y="7"/>
                              </a:lnTo>
                              <a:lnTo>
                                <a:pt x="202" y="1"/>
                              </a:lnTo>
                              <a:lnTo>
                                <a:pt x="183" y="0"/>
                              </a:lnTo>
                              <a:lnTo>
                                <a:pt x="165" y="1"/>
                              </a:lnTo>
                              <a:lnTo>
                                <a:pt x="144" y="7"/>
                              </a:lnTo>
                              <a:lnTo>
                                <a:pt x="122" y="14"/>
                              </a:lnTo>
                              <a:lnTo>
                                <a:pt x="101" y="25"/>
                              </a:lnTo>
                              <a:lnTo>
                                <a:pt x="79" y="37"/>
                              </a:lnTo>
                              <a:lnTo>
                                <a:pt x="57" y="54"/>
                              </a:lnTo>
                              <a:lnTo>
                                <a:pt x="33" y="78"/>
                              </a:lnTo>
                              <a:lnTo>
                                <a:pt x="20" y="101"/>
                              </a:lnTo>
                              <a:lnTo>
                                <a:pt x="11" y="120"/>
                              </a:lnTo>
                              <a:lnTo>
                                <a:pt x="5" y="141"/>
                              </a:lnTo>
                              <a:lnTo>
                                <a:pt x="0" y="162"/>
                              </a:lnTo>
                              <a:lnTo>
                                <a:pt x="3" y="182"/>
                              </a:lnTo>
                              <a:lnTo>
                                <a:pt x="11" y="197"/>
                              </a:lnTo>
                              <a:lnTo>
                                <a:pt x="27" y="203"/>
                              </a:lnTo>
                              <a:lnTo>
                                <a:pt x="45" y="209"/>
                              </a:lnTo>
                              <a:lnTo>
                                <a:pt x="66" y="210"/>
                              </a:lnTo>
                              <a:lnTo>
                                <a:pt x="94" y="206"/>
                              </a:lnTo>
                              <a:lnTo>
                                <a:pt x="122" y="194"/>
                              </a:lnTo>
                              <a:lnTo>
                                <a:pt x="150" y="179"/>
                              </a:lnTo>
                              <a:lnTo>
                                <a:pt x="178" y="156"/>
                              </a:lnTo>
                              <a:lnTo>
                                <a:pt x="201" y="133"/>
                              </a:lnTo>
                              <a:lnTo>
                                <a:pt x="221" y="108"/>
                              </a:lnTo>
                              <a:lnTo>
                                <a:pt x="236" y="83"/>
                              </a:lnTo>
                              <a:lnTo>
                                <a:pt x="242" y="59"/>
                              </a:lnTo>
                              <a:lnTo>
                                <a:pt x="244" y="34"/>
                              </a:lnTo>
                              <a:lnTo>
                                <a:pt x="238" y="16"/>
                              </a:lnTo>
                              <a:close/>
                            </a:path>
                          </a:pathLst>
                        </a:custGeom>
                        <a:solidFill>
                          <a:srgbClr val="A000A0"/>
                        </a:solidFill>
                        <a:ln w="3175">
                          <a:solidFill>
                            <a:srgbClr val="200020"/>
                          </a:solidFill>
                          <a:prstDash val="solid"/>
                          <a:round/>
                          <a:headEnd/>
                          <a:tailEnd/>
                        </a:ln>
                      </p:spPr>
                      <p:txBody>
                        <a:bodyPr/>
                        <a:lstStyle/>
                        <a:p>
                          <a:endParaRPr lang="cs-CZ"/>
                        </a:p>
                      </p:txBody>
                    </p:sp>
                    <p:sp>
                      <p:nvSpPr>
                        <p:cNvPr id="6225" name="Freeform 146"/>
                        <p:cNvSpPr>
                          <a:spLocks/>
                        </p:cNvSpPr>
                        <p:nvPr/>
                      </p:nvSpPr>
                      <p:spPr bwMode="auto">
                        <a:xfrm>
                          <a:off x="2118" y="1669"/>
                          <a:ext cx="37" cy="31"/>
                        </a:xfrm>
                        <a:custGeom>
                          <a:avLst/>
                          <a:gdLst>
                            <a:gd name="T0" fmla="*/ 7 w 182"/>
                            <a:gd name="T1" fmla="*/ 0 h 155"/>
                            <a:gd name="T2" fmla="*/ 7 w 182"/>
                            <a:gd name="T3" fmla="*/ 0 h 155"/>
                            <a:gd name="T4" fmla="*/ 6 w 182"/>
                            <a:gd name="T5" fmla="*/ 0 h 155"/>
                            <a:gd name="T6" fmla="*/ 6 w 182"/>
                            <a:gd name="T7" fmla="*/ 0 h 155"/>
                            <a:gd name="T8" fmla="*/ 5 w 182"/>
                            <a:gd name="T9" fmla="*/ 0 h 155"/>
                            <a:gd name="T10" fmla="*/ 4 w 182"/>
                            <a:gd name="T11" fmla="*/ 0 h 155"/>
                            <a:gd name="T12" fmla="*/ 4 w 182"/>
                            <a:gd name="T13" fmla="*/ 0 h 155"/>
                            <a:gd name="T14" fmla="*/ 3 w 182"/>
                            <a:gd name="T15" fmla="*/ 1 h 155"/>
                            <a:gd name="T16" fmla="*/ 2 w 182"/>
                            <a:gd name="T17" fmla="*/ 1 h 155"/>
                            <a:gd name="T18" fmla="*/ 2 w 182"/>
                            <a:gd name="T19" fmla="*/ 2 h 155"/>
                            <a:gd name="T20" fmla="*/ 1 w 182"/>
                            <a:gd name="T21" fmla="*/ 2 h 155"/>
                            <a:gd name="T22" fmla="*/ 1 w 182"/>
                            <a:gd name="T23" fmla="*/ 3 h 155"/>
                            <a:gd name="T24" fmla="*/ 0 w 182"/>
                            <a:gd name="T25" fmla="*/ 4 h 155"/>
                            <a:gd name="T26" fmla="*/ 0 w 182"/>
                            <a:gd name="T27" fmla="*/ 4 h 155"/>
                            <a:gd name="T28" fmla="*/ 0 w 182"/>
                            <a:gd name="T29" fmla="*/ 5 h 155"/>
                            <a:gd name="T30" fmla="*/ 0 w 182"/>
                            <a:gd name="T31" fmla="*/ 5 h 155"/>
                            <a:gd name="T32" fmla="*/ 0 w 182"/>
                            <a:gd name="T33" fmla="*/ 6 h 155"/>
                            <a:gd name="T34" fmla="*/ 1 w 182"/>
                            <a:gd name="T35" fmla="*/ 6 h 155"/>
                            <a:gd name="T36" fmla="*/ 1 w 182"/>
                            <a:gd name="T37" fmla="*/ 6 h 155"/>
                            <a:gd name="T38" fmla="*/ 2 w 182"/>
                            <a:gd name="T39" fmla="*/ 6 h 155"/>
                            <a:gd name="T40" fmla="*/ 3 w 182"/>
                            <a:gd name="T41" fmla="*/ 6 h 155"/>
                            <a:gd name="T42" fmla="*/ 4 w 182"/>
                            <a:gd name="T43" fmla="*/ 6 h 155"/>
                            <a:gd name="T44" fmla="*/ 5 w 182"/>
                            <a:gd name="T45" fmla="*/ 5 h 155"/>
                            <a:gd name="T46" fmla="*/ 5 w 182"/>
                            <a:gd name="T47" fmla="*/ 5 h 155"/>
                            <a:gd name="T48" fmla="*/ 6 w 182"/>
                            <a:gd name="T49" fmla="*/ 4 h 155"/>
                            <a:gd name="T50" fmla="*/ 7 w 182"/>
                            <a:gd name="T51" fmla="*/ 3 h 155"/>
                            <a:gd name="T52" fmla="*/ 7 w 182"/>
                            <a:gd name="T53" fmla="*/ 2 h 155"/>
                            <a:gd name="T54" fmla="*/ 8 w 182"/>
                            <a:gd name="T55" fmla="*/ 2 h 155"/>
                            <a:gd name="T56" fmla="*/ 8 w 182"/>
                            <a:gd name="T57" fmla="*/ 1 h 155"/>
                            <a:gd name="T58" fmla="*/ 7 w 182"/>
                            <a:gd name="T59" fmla="*/ 0 h 1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2"/>
                            <a:gd name="T91" fmla="*/ 0 h 155"/>
                            <a:gd name="T92" fmla="*/ 182 w 182"/>
                            <a:gd name="T93" fmla="*/ 155 h 1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2" h="155">
                              <a:moveTo>
                                <a:pt x="178" y="11"/>
                              </a:moveTo>
                              <a:lnTo>
                                <a:pt x="167" y="4"/>
                              </a:lnTo>
                              <a:lnTo>
                                <a:pt x="152" y="0"/>
                              </a:lnTo>
                              <a:lnTo>
                                <a:pt x="137" y="0"/>
                              </a:lnTo>
                              <a:lnTo>
                                <a:pt x="124" y="0"/>
                              </a:lnTo>
                              <a:lnTo>
                                <a:pt x="108" y="4"/>
                              </a:lnTo>
                              <a:lnTo>
                                <a:pt x="91" y="9"/>
                              </a:lnTo>
                              <a:lnTo>
                                <a:pt x="76" y="18"/>
                              </a:lnTo>
                              <a:lnTo>
                                <a:pt x="60" y="27"/>
                              </a:lnTo>
                              <a:lnTo>
                                <a:pt x="42" y="39"/>
                              </a:lnTo>
                              <a:lnTo>
                                <a:pt x="25" y="57"/>
                              </a:lnTo>
                              <a:lnTo>
                                <a:pt x="15" y="74"/>
                              </a:lnTo>
                              <a:lnTo>
                                <a:pt x="9" y="89"/>
                              </a:lnTo>
                              <a:lnTo>
                                <a:pt x="3" y="104"/>
                              </a:lnTo>
                              <a:lnTo>
                                <a:pt x="0" y="120"/>
                              </a:lnTo>
                              <a:lnTo>
                                <a:pt x="2" y="134"/>
                              </a:lnTo>
                              <a:lnTo>
                                <a:pt x="9" y="147"/>
                              </a:lnTo>
                              <a:lnTo>
                                <a:pt x="21" y="151"/>
                              </a:lnTo>
                              <a:lnTo>
                                <a:pt x="33" y="155"/>
                              </a:lnTo>
                              <a:lnTo>
                                <a:pt x="49" y="155"/>
                              </a:lnTo>
                              <a:lnTo>
                                <a:pt x="70" y="153"/>
                              </a:lnTo>
                              <a:lnTo>
                                <a:pt x="91" y="144"/>
                              </a:lnTo>
                              <a:lnTo>
                                <a:pt x="113" y="132"/>
                              </a:lnTo>
                              <a:lnTo>
                                <a:pt x="133" y="116"/>
                              </a:lnTo>
                              <a:lnTo>
                                <a:pt x="151" y="99"/>
                              </a:lnTo>
                              <a:lnTo>
                                <a:pt x="165" y="80"/>
                              </a:lnTo>
                              <a:lnTo>
                                <a:pt x="177" y="62"/>
                              </a:lnTo>
                              <a:lnTo>
                                <a:pt x="181" y="43"/>
                              </a:lnTo>
                              <a:lnTo>
                                <a:pt x="182" y="25"/>
                              </a:lnTo>
                              <a:lnTo>
                                <a:pt x="178" y="11"/>
                              </a:lnTo>
                              <a:close/>
                            </a:path>
                          </a:pathLst>
                        </a:custGeom>
                        <a:solidFill>
                          <a:srgbClr val="600060"/>
                        </a:solidFill>
                        <a:ln w="3175">
                          <a:solidFill>
                            <a:srgbClr val="200020"/>
                          </a:solidFill>
                          <a:prstDash val="solid"/>
                          <a:round/>
                          <a:headEnd/>
                          <a:tailEnd/>
                        </a:ln>
                      </p:spPr>
                      <p:txBody>
                        <a:bodyPr/>
                        <a:lstStyle/>
                        <a:p>
                          <a:endParaRPr lang="cs-CZ"/>
                        </a:p>
                      </p:txBody>
                    </p:sp>
                  </p:grpSp>
                </p:grpSp>
              </p:grpSp>
              <p:grpSp>
                <p:nvGrpSpPr>
                  <p:cNvPr id="6242" name="Group 147"/>
                  <p:cNvGrpSpPr>
                    <a:grpSpLocks/>
                  </p:cNvGrpSpPr>
                  <p:nvPr/>
                </p:nvGrpSpPr>
                <p:grpSpPr bwMode="auto">
                  <a:xfrm>
                    <a:off x="2072" y="1578"/>
                    <a:ext cx="215" cy="151"/>
                    <a:chOff x="2072" y="1578"/>
                    <a:chExt cx="215" cy="151"/>
                  </a:xfrm>
                </p:grpSpPr>
                <p:grpSp>
                  <p:nvGrpSpPr>
                    <p:cNvPr id="6243" name="Group 148"/>
                    <p:cNvGrpSpPr>
                      <a:grpSpLocks/>
                    </p:cNvGrpSpPr>
                    <p:nvPr/>
                  </p:nvGrpSpPr>
                  <p:grpSpPr bwMode="auto">
                    <a:xfrm>
                      <a:off x="2072" y="1578"/>
                      <a:ext cx="215" cy="140"/>
                      <a:chOff x="2072" y="1578"/>
                      <a:chExt cx="215" cy="140"/>
                    </a:xfrm>
                  </p:grpSpPr>
                  <p:sp>
                    <p:nvSpPr>
                      <p:cNvPr id="6214" name="Freeform 149"/>
                      <p:cNvSpPr>
                        <a:spLocks/>
                      </p:cNvSpPr>
                      <p:nvPr/>
                    </p:nvSpPr>
                    <p:spPr bwMode="auto">
                      <a:xfrm>
                        <a:off x="2072" y="1578"/>
                        <a:ext cx="215" cy="140"/>
                      </a:xfrm>
                      <a:custGeom>
                        <a:avLst/>
                        <a:gdLst>
                          <a:gd name="T0" fmla="*/ 29 w 1073"/>
                          <a:gd name="T1" fmla="*/ 0 h 702"/>
                          <a:gd name="T2" fmla="*/ 32 w 1073"/>
                          <a:gd name="T3" fmla="*/ 0 h 702"/>
                          <a:gd name="T4" fmla="*/ 35 w 1073"/>
                          <a:gd name="T5" fmla="*/ 0 h 702"/>
                          <a:gd name="T6" fmla="*/ 38 w 1073"/>
                          <a:gd name="T7" fmla="*/ 0 h 702"/>
                          <a:gd name="T8" fmla="*/ 40 w 1073"/>
                          <a:gd name="T9" fmla="*/ 1 h 702"/>
                          <a:gd name="T10" fmla="*/ 41 w 1073"/>
                          <a:gd name="T11" fmla="*/ 1 h 702"/>
                          <a:gd name="T12" fmla="*/ 42 w 1073"/>
                          <a:gd name="T13" fmla="*/ 2 h 702"/>
                          <a:gd name="T14" fmla="*/ 43 w 1073"/>
                          <a:gd name="T15" fmla="*/ 3 h 702"/>
                          <a:gd name="T16" fmla="*/ 43 w 1073"/>
                          <a:gd name="T17" fmla="*/ 5 h 702"/>
                          <a:gd name="T18" fmla="*/ 43 w 1073"/>
                          <a:gd name="T19" fmla="*/ 6 h 702"/>
                          <a:gd name="T20" fmla="*/ 42 w 1073"/>
                          <a:gd name="T21" fmla="*/ 7 h 702"/>
                          <a:gd name="T22" fmla="*/ 41 w 1073"/>
                          <a:gd name="T23" fmla="*/ 7 h 702"/>
                          <a:gd name="T24" fmla="*/ 39 w 1073"/>
                          <a:gd name="T25" fmla="*/ 7 h 702"/>
                          <a:gd name="T26" fmla="*/ 37 w 1073"/>
                          <a:gd name="T27" fmla="*/ 7 h 702"/>
                          <a:gd name="T28" fmla="*/ 36 w 1073"/>
                          <a:gd name="T29" fmla="*/ 8 h 702"/>
                          <a:gd name="T30" fmla="*/ 33 w 1073"/>
                          <a:gd name="T31" fmla="*/ 7 h 702"/>
                          <a:gd name="T32" fmla="*/ 31 w 1073"/>
                          <a:gd name="T33" fmla="*/ 7 h 702"/>
                          <a:gd name="T34" fmla="*/ 29 w 1073"/>
                          <a:gd name="T35" fmla="*/ 8 h 702"/>
                          <a:gd name="T36" fmla="*/ 26 w 1073"/>
                          <a:gd name="T37" fmla="*/ 8 h 702"/>
                          <a:gd name="T38" fmla="*/ 24 w 1073"/>
                          <a:gd name="T39" fmla="*/ 9 h 702"/>
                          <a:gd name="T40" fmla="*/ 22 w 1073"/>
                          <a:gd name="T41" fmla="*/ 9 h 702"/>
                          <a:gd name="T42" fmla="*/ 20 w 1073"/>
                          <a:gd name="T43" fmla="*/ 10 h 702"/>
                          <a:gd name="T44" fmla="*/ 18 w 1073"/>
                          <a:gd name="T45" fmla="*/ 11 h 702"/>
                          <a:gd name="T46" fmla="*/ 16 w 1073"/>
                          <a:gd name="T47" fmla="*/ 12 h 702"/>
                          <a:gd name="T48" fmla="*/ 15 w 1073"/>
                          <a:gd name="T49" fmla="*/ 14 h 702"/>
                          <a:gd name="T50" fmla="*/ 13 w 1073"/>
                          <a:gd name="T51" fmla="*/ 15 h 702"/>
                          <a:gd name="T52" fmla="*/ 12 w 1073"/>
                          <a:gd name="T53" fmla="*/ 17 h 702"/>
                          <a:gd name="T54" fmla="*/ 11 w 1073"/>
                          <a:gd name="T55" fmla="*/ 19 h 702"/>
                          <a:gd name="T56" fmla="*/ 11 w 1073"/>
                          <a:gd name="T57" fmla="*/ 21 h 702"/>
                          <a:gd name="T58" fmla="*/ 10 w 1073"/>
                          <a:gd name="T59" fmla="*/ 22 h 702"/>
                          <a:gd name="T60" fmla="*/ 10 w 1073"/>
                          <a:gd name="T61" fmla="*/ 25 h 702"/>
                          <a:gd name="T62" fmla="*/ 10 w 1073"/>
                          <a:gd name="T63" fmla="*/ 27 h 702"/>
                          <a:gd name="T64" fmla="*/ 0 w 1073"/>
                          <a:gd name="T65" fmla="*/ 28 h 702"/>
                          <a:gd name="T66" fmla="*/ 0 w 1073"/>
                          <a:gd name="T67" fmla="*/ 26 h 702"/>
                          <a:gd name="T68" fmla="*/ 0 w 1073"/>
                          <a:gd name="T69" fmla="*/ 23 h 702"/>
                          <a:gd name="T70" fmla="*/ 0 w 1073"/>
                          <a:gd name="T71" fmla="*/ 21 h 702"/>
                          <a:gd name="T72" fmla="*/ 1 w 1073"/>
                          <a:gd name="T73" fmla="*/ 19 h 702"/>
                          <a:gd name="T74" fmla="*/ 2 w 1073"/>
                          <a:gd name="T75" fmla="*/ 17 h 702"/>
                          <a:gd name="T76" fmla="*/ 2 w 1073"/>
                          <a:gd name="T77" fmla="*/ 15 h 702"/>
                          <a:gd name="T78" fmla="*/ 3 w 1073"/>
                          <a:gd name="T79" fmla="*/ 14 h 702"/>
                          <a:gd name="T80" fmla="*/ 5 w 1073"/>
                          <a:gd name="T81" fmla="*/ 12 h 702"/>
                          <a:gd name="T82" fmla="*/ 6 w 1073"/>
                          <a:gd name="T83" fmla="*/ 10 h 702"/>
                          <a:gd name="T84" fmla="*/ 8 w 1073"/>
                          <a:gd name="T85" fmla="*/ 8 h 702"/>
                          <a:gd name="T86" fmla="*/ 10 w 1073"/>
                          <a:gd name="T87" fmla="*/ 6 h 702"/>
                          <a:gd name="T88" fmla="*/ 12 w 1073"/>
                          <a:gd name="T89" fmla="*/ 5 h 702"/>
                          <a:gd name="T90" fmla="*/ 14 w 1073"/>
                          <a:gd name="T91" fmla="*/ 4 h 702"/>
                          <a:gd name="T92" fmla="*/ 15 w 1073"/>
                          <a:gd name="T93" fmla="*/ 3 h 702"/>
                          <a:gd name="T94" fmla="*/ 18 w 1073"/>
                          <a:gd name="T95" fmla="*/ 2 h 702"/>
                          <a:gd name="T96" fmla="*/ 20 w 1073"/>
                          <a:gd name="T97" fmla="*/ 1 h 702"/>
                          <a:gd name="T98" fmla="*/ 23 w 1073"/>
                          <a:gd name="T99" fmla="*/ 1 h 702"/>
                          <a:gd name="T100" fmla="*/ 26 w 1073"/>
                          <a:gd name="T101" fmla="*/ 0 h 7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702"/>
                          <a:gd name="T155" fmla="*/ 1073 w 1073"/>
                          <a:gd name="T156" fmla="*/ 702 h 7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702">
                            <a:moveTo>
                              <a:pt x="680" y="5"/>
                            </a:moveTo>
                            <a:lnTo>
                              <a:pt x="713" y="1"/>
                            </a:lnTo>
                            <a:lnTo>
                              <a:pt x="751" y="0"/>
                            </a:lnTo>
                            <a:lnTo>
                              <a:pt x="789" y="1"/>
                            </a:lnTo>
                            <a:lnTo>
                              <a:pt x="835" y="4"/>
                            </a:lnTo>
                            <a:lnTo>
                              <a:pt x="876" y="6"/>
                            </a:lnTo>
                            <a:lnTo>
                              <a:pt x="911" y="8"/>
                            </a:lnTo>
                            <a:lnTo>
                              <a:pt x="947" y="11"/>
                            </a:lnTo>
                            <a:lnTo>
                              <a:pt x="975" y="14"/>
                            </a:lnTo>
                            <a:lnTo>
                              <a:pt x="999" y="20"/>
                            </a:lnTo>
                            <a:lnTo>
                              <a:pt x="1019" y="27"/>
                            </a:lnTo>
                            <a:lnTo>
                              <a:pt x="1035" y="37"/>
                            </a:lnTo>
                            <a:lnTo>
                              <a:pt x="1046" y="46"/>
                            </a:lnTo>
                            <a:lnTo>
                              <a:pt x="1058" y="58"/>
                            </a:lnTo>
                            <a:lnTo>
                              <a:pt x="1065" y="69"/>
                            </a:lnTo>
                            <a:lnTo>
                              <a:pt x="1070" y="87"/>
                            </a:lnTo>
                            <a:lnTo>
                              <a:pt x="1073" y="102"/>
                            </a:lnTo>
                            <a:lnTo>
                              <a:pt x="1072" y="122"/>
                            </a:lnTo>
                            <a:lnTo>
                              <a:pt x="1067" y="142"/>
                            </a:lnTo>
                            <a:lnTo>
                              <a:pt x="1062" y="155"/>
                            </a:lnTo>
                            <a:lnTo>
                              <a:pt x="1054" y="167"/>
                            </a:lnTo>
                            <a:lnTo>
                              <a:pt x="1043" y="175"/>
                            </a:lnTo>
                            <a:lnTo>
                              <a:pt x="1034" y="181"/>
                            </a:lnTo>
                            <a:lnTo>
                              <a:pt x="1024" y="186"/>
                            </a:lnTo>
                            <a:lnTo>
                              <a:pt x="1008" y="188"/>
                            </a:lnTo>
                            <a:lnTo>
                              <a:pt x="985" y="187"/>
                            </a:lnTo>
                            <a:lnTo>
                              <a:pt x="961" y="186"/>
                            </a:lnTo>
                            <a:lnTo>
                              <a:pt x="935" y="188"/>
                            </a:lnTo>
                            <a:lnTo>
                              <a:pt x="913" y="189"/>
                            </a:lnTo>
                            <a:lnTo>
                              <a:pt x="886" y="190"/>
                            </a:lnTo>
                            <a:lnTo>
                              <a:pt x="860" y="190"/>
                            </a:lnTo>
                            <a:lnTo>
                              <a:pt x="832" y="188"/>
                            </a:lnTo>
                            <a:lnTo>
                              <a:pt x="801" y="188"/>
                            </a:lnTo>
                            <a:lnTo>
                              <a:pt x="771" y="186"/>
                            </a:lnTo>
                            <a:lnTo>
                              <a:pt x="745" y="188"/>
                            </a:lnTo>
                            <a:lnTo>
                              <a:pt x="714" y="190"/>
                            </a:lnTo>
                            <a:lnTo>
                              <a:pt x="682" y="192"/>
                            </a:lnTo>
                            <a:lnTo>
                              <a:pt x="655" y="198"/>
                            </a:lnTo>
                            <a:lnTo>
                              <a:pt x="627" y="207"/>
                            </a:lnTo>
                            <a:lnTo>
                              <a:pt x="600" y="216"/>
                            </a:lnTo>
                            <a:lnTo>
                              <a:pt x="570" y="227"/>
                            </a:lnTo>
                            <a:lnTo>
                              <a:pt x="541" y="238"/>
                            </a:lnTo>
                            <a:lnTo>
                              <a:pt x="517" y="248"/>
                            </a:lnTo>
                            <a:lnTo>
                              <a:pt x="489" y="259"/>
                            </a:lnTo>
                            <a:lnTo>
                              <a:pt x="467" y="272"/>
                            </a:lnTo>
                            <a:lnTo>
                              <a:pt x="447" y="283"/>
                            </a:lnTo>
                            <a:lnTo>
                              <a:pt x="426" y="295"/>
                            </a:lnTo>
                            <a:lnTo>
                              <a:pt x="404" y="308"/>
                            </a:lnTo>
                            <a:lnTo>
                              <a:pt x="387" y="324"/>
                            </a:lnTo>
                            <a:lnTo>
                              <a:pt x="366" y="346"/>
                            </a:lnTo>
                            <a:lnTo>
                              <a:pt x="350" y="365"/>
                            </a:lnTo>
                            <a:lnTo>
                              <a:pt x="335" y="381"/>
                            </a:lnTo>
                            <a:lnTo>
                              <a:pt x="319" y="403"/>
                            </a:lnTo>
                            <a:lnTo>
                              <a:pt x="307" y="424"/>
                            </a:lnTo>
                            <a:lnTo>
                              <a:pt x="295" y="448"/>
                            </a:lnTo>
                            <a:lnTo>
                              <a:pt x="283" y="470"/>
                            </a:lnTo>
                            <a:lnTo>
                              <a:pt x="273" y="494"/>
                            </a:lnTo>
                            <a:lnTo>
                              <a:pt x="268" y="517"/>
                            </a:lnTo>
                            <a:lnTo>
                              <a:pt x="262" y="539"/>
                            </a:lnTo>
                            <a:lnTo>
                              <a:pt x="258" y="564"/>
                            </a:lnTo>
                            <a:lnTo>
                              <a:pt x="255" y="587"/>
                            </a:lnTo>
                            <a:lnTo>
                              <a:pt x="252" y="617"/>
                            </a:lnTo>
                            <a:lnTo>
                              <a:pt x="251" y="645"/>
                            </a:lnTo>
                            <a:lnTo>
                              <a:pt x="250" y="672"/>
                            </a:lnTo>
                            <a:lnTo>
                              <a:pt x="248" y="702"/>
                            </a:lnTo>
                            <a:lnTo>
                              <a:pt x="5" y="700"/>
                            </a:lnTo>
                            <a:lnTo>
                              <a:pt x="1" y="675"/>
                            </a:lnTo>
                            <a:lnTo>
                              <a:pt x="0" y="651"/>
                            </a:lnTo>
                            <a:lnTo>
                              <a:pt x="2" y="623"/>
                            </a:lnTo>
                            <a:lnTo>
                              <a:pt x="5" y="589"/>
                            </a:lnTo>
                            <a:lnTo>
                              <a:pt x="8" y="558"/>
                            </a:lnTo>
                            <a:lnTo>
                              <a:pt x="11" y="533"/>
                            </a:lnTo>
                            <a:lnTo>
                              <a:pt x="17" y="509"/>
                            </a:lnTo>
                            <a:lnTo>
                              <a:pt x="23" y="485"/>
                            </a:lnTo>
                            <a:lnTo>
                              <a:pt x="33" y="457"/>
                            </a:lnTo>
                            <a:lnTo>
                              <a:pt x="42" y="430"/>
                            </a:lnTo>
                            <a:lnTo>
                              <a:pt x="51" y="407"/>
                            </a:lnTo>
                            <a:lnTo>
                              <a:pt x="62" y="384"/>
                            </a:lnTo>
                            <a:lnTo>
                              <a:pt x="73" y="360"/>
                            </a:lnTo>
                            <a:lnTo>
                              <a:pt x="86" y="339"/>
                            </a:lnTo>
                            <a:lnTo>
                              <a:pt x="100" y="315"/>
                            </a:lnTo>
                            <a:lnTo>
                              <a:pt x="117" y="290"/>
                            </a:lnTo>
                            <a:lnTo>
                              <a:pt x="134" y="265"/>
                            </a:lnTo>
                            <a:lnTo>
                              <a:pt x="151" y="244"/>
                            </a:lnTo>
                            <a:lnTo>
                              <a:pt x="170" y="219"/>
                            </a:lnTo>
                            <a:lnTo>
                              <a:pt x="190" y="200"/>
                            </a:lnTo>
                            <a:lnTo>
                              <a:pt x="215" y="179"/>
                            </a:lnTo>
                            <a:lnTo>
                              <a:pt x="240" y="159"/>
                            </a:lnTo>
                            <a:lnTo>
                              <a:pt x="266" y="137"/>
                            </a:lnTo>
                            <a:lnTo>
                              <a:pt x="291" y="120"/>
                            </a:lnTo>
                            <a:lnTo>
                              <a:pt x="315" y="103"/>
                            </a:lnTo>
                            <a:lnTo>
                              <a:pt x="338" y="90"/>
                            </a:lnTo>
                            <a:lnTo>
                              <a:pt x="362" y="77"/>
                            </a:lnTo>
                            <a:lnTo>
                              <a:pt x="384" y="64"/>
                            </a:lnTo>
                            <a:lnTo>
                              <a:pt x="410" y="52"/>
                            </a:lnTo>
                            <a:lnTo>
                              <a:pt x="438" y="43"/>
                            </a:lnTo>
                            <a:lnTo>
                              <a:pt x="469" y="36"/>
                            </a:lnTo>
                            <a:lnTo>
                              <a:pt x="501" y="29"/>
                            </a:lnTo>
                            <a:lnTo>
                              <a:pt x="533" y="24"/>
                            </a:lnTo>
                            <a:lnTo>
                              <a:pt x="572" y="19"/>
                            </a:lnTo>
                            <a:lnTo>
                              <a:pt x="611" y="14"/>
                            </a:lnTo>
                            <a:lnTo>
                              <a:pt x="645" y="9"/>
                            </a:lnTo>
                            <a:lnTo>
                              <a:pt x="680" y="5"/>
                            </a:lnTo>
                            <a:close/>
                          </a:path>
                        </a:pathLst>
                      </a:custGeom>
                      <a:solidFill>
                        <a:srgbClr val="800080"/>
                      </a:solidFill>
                      <a:ln w="9525">
                        <a:noFill/>
                        <a:round/>
                        <a:headEnd/>
                        <a:tailEnd/>
                      </a:ln>
                    </p:spPr>
                    <p:txBody>
                      <a:bodyPr/>
                      <a:lstStyle/>
                      <a:p>
                        <a:endParaRPr lang="cs-CZ"/>
                      </a:p>
                    </p:txBody>
                  </p:sp>
                  <p:grpSp>
                    <p:nvGrpSpPr>
                      <p:cNvPr id="6244" name="Group 150"/>
                      <p:cNvGrpSpPr>
                        <a:grpSpLocks/>
                      </p:cNvGrpSpPr>
                      <p:nvPr/>
                    </p:nvGrpSpPr>
                    <p:grpSpPr bwMode="auto">
                      <a:xfrm>
                        <a:off x="2089" y="1587"/>
                        <a:ext cx="198" cy="131"/>
                        <a:chOff x="2089" y="1587"/>
                        <a:chExt cx="198" cy="131"/>
                      </a:xfrm>
                    </p:grpSpPr>
                    <p:grpSp>
                      <p:nvGrpSpPr>
                        <p:cNvPr id="6245" name="Group 151"/>
                        <p:cNvGrpSpPr>
                          <a:grpSpLocks/>
                        </p:cNvGrpSpPr>
                        <p:nvPr/>
                      </p:nvGrpSpPr>
                      <p:grpSpPr bwMode="auto">
                        <a:xfrm>
                          <a:off x="2110" y="1599"/>
                          <a:ext cx="177" cy="119"/>
                          <a:chOff x="2110" y="1599"/>
                          <a:chExt cx="177" cy="119"/>
                        </a:xfrm>
                      </p:grpSpPr>
                      <p:sp>
                        <p:nvSpPr>
                          <p:cNvPr id="6218" name="Freeform 152"/>
                          <p:cNvSpPr>
                            <a:spLocks/>
                          </p:cNvSpPr>
                          <p:nvPr/>
                        </p:nvSpPr>
                        <p:spPr bwMode="auto">
                          <a:xfrm>
                            <a:off x="2110" y="1599"/>
                            <a:ext cx="177" cy="111"/>
                          </a:xfrm>
                          <a:custGeom>
                            <a:avLst/>
                            <a:gdLst>
                              <a:gd name="T0" fmla="*/ 19 w 883"/>
                              <a:gd name="T1" fmla="*/ 0 h 559"/>
                              <a:gd name="T2" fmla="*/ 21 w 883"/>
                              <a:gd name="T3" fmla="*/ 0 h 559"/>
                              <a:gd name="T4" fmla="*/ 23 w 883"/>
                              <a:gd name="T5" fmla="*/ 0 h 559"/>
                              <a:gd name="T6" fmla="*/ 26 w 883"/>
                              <a:gd name="T7" fmla="*/ 0 h 559"/>
                              <a:gd name="T8" fmla="*/ 28 w 883"/>
                              <a:gd name="T9" fmla="*/ 0 h 559"/>
                              <a:gd name="T10" fmla="*/ 30 w 883"/>
                              <a:gd name="T11" fmla="*/ 0 h 559"/>
                              <a:gd name="T12" fmla="*/ 33 w 883"/>
                              <a:gd name="T13" fmla="*/ 0 h 559"/>
                              <a:gd name="T14" fmla="*/ 35 w 883"/>
                              <a:gd name="T15" fmla="*/ 0 h 559"/>
                              <a:gd name="T16" fmla="*/ 35 w 883"/>
                              <a:gd name="T17" fmla="*/ 1 h 559"/>
                              <a:gd name="T18" fmla="*/ 35 w 883"/>
                              <a:gd name="T19" fmla="*/ 2 h 559"/>
                              <a:gd name="T20" fmla="*/ 32 w 883"/>
                              <a:gd name="T21" fmla="*/ 2 h 559"/>
                              <a:gd name="T22" fmla="*/ 30 w 883"/>
                              <a:gd name="T23" fmla="*/ 2 h 559"/>
                              <a:gd name="T24" fmla="*/ 28 w 883"/>
                              <a:gd name="T25" fmla="*/ 2 h 559"/>
                              <a:gd name="T26" fmla="*/ 26 w 883"/>
                              <a:gd name="T27" fmla="*/ 2 h 559"/>
                              <a:gd name="T28" fmla="*/ 24 w 883"/>
                              <a:gd name="T29" fmla="*/ 2 h 559"/>
                              <a:gd name="T30" fmla="*/ 21 w 883"/>
                              <a:gd name="T31" fmla="*/ 2 h 559"/>
                              <a:gd name="T32" fmla="*/ 19 w 883"/>
                              <a:gd name="T33" fmla="*/ 2 h 559"/>
                              <a:gd name="T34" fmla="*/ 17 w 883"/>
                              <a:gd name="T35" fmla="*/ 3 h 559"/>
                              <a:gd name="T36" fmla="*/ 14 w 883"/>
                              <a:gd name="T37" fmla="*/ 3 h 559"/>
                              <a:gd name="T38" fmla="*/ 12 w 883"/>
                              <a:gd name="T39" fmla="*/ 4 h 559"/>
                              <a:gd name="T40" fmla="*/ 10 w 883"/>
                              <a:gd name="T41" fmla="*/ 5 h 559"/>
                              <a:gd name="T42" fmla="*/ 9 w 883"/>
                              <a:gd name="T43" fmla="*/ 6 h 559"/>
                              <a:gd name="T44" fmla="*/ 7 w 883"/>
                              <a:gd name="T45" fmla="*/ 7 h 559"/>
                              <a:gd name="T46" fmla="*/ 6 w 883"/>
                              <a:gd name="T47" fmla="*/ 9 h 559"/>
                              <a:gd name="T48" fmla="*/ 4 w 883"/>
                              <a:gd name="T49" fmla="*/ 10 h 559"/>
                              <a:gd name="T50" fmla="*/ 3 w 883"/>
                              <a:gd name="T51" fmla="*/ 12 h 559"/>
                              <a:gd name="T52" fmla="*/ 2 w 883"/>
                              <a:gd name="T53" fmla="*/ 14 h 559"/>
                              <a:gd name="T54" fmla="*/ 2 w 883"/>
                              <a:gd name="T55" fmla="*/ 16 h 559"/>
                              <a:gd name="T56" fmla="*/ 2 w 883"/>
                              <a:gd name="T57" fmla="*/ 17 h 559"/>
                              <a:gd name="T58" fmla="*/ 2 w 883"/>
                              <a:gd name="T59" fmla="*/ 20 h 559"/>
                              <a:gd name="T60" fmla="*/ 1 w 883"/>
                              <a:gd name="T61" fmla="*/ 22 h 559"/>
                              <a:gd name="T62" fmla="*/ 0 w 883"/>
                              <a:gd name="T63" fmla="*/ 21 h 559"/>
                              <a:gd name="T64" fmla="*/ 0 w 883"/>
                              <a:gd name="T65" fmla="*/ 19 h 559"/>
                              <a:gd name="T66" fmla="*/ 0 w 883"/>
                              <a:gd name="T67" fmla="*/ 16 h 559"/>
                              <a:gd name="T68" fmla="*/ 1 w 883"/>
                              <a:gd name="T69" fmla="*/ 14 h 559"/>
                              <a:gd name="T70" fmla="*/ 1 w 883"/>
                              <a:gd name="T71" fmla="*/ 12 h 559"/>
                              <a:gd name="T72" fmla="*/ 2 w 883"/>
                              <a:gd name="T73" fmla="*/ 10 h 559"/>
                              <a:gd name="T74" fmla="*/ 3 w 883"/>
                              <a:gd name="T75" fmla="*/ 9 h 559"/>
                              <a:gd name="T76" fmla="*/ 5 w 883"/>
                              <a:gd name="T77" fmla="*/ 7 h 559"/>
                              <a:gd name="T78" fmla="*/ 7 w 883"/>
                              <a:gd name="T79" fmla="*/ 5 h 559"/>
                              <a:gd name="T80" fmla="*/ 8 w 883"/>
                              <a:gd name="T81" fmla="*/ 4 h 559"/>
                              <a:gd name="T82" fmla="*/ 11 w 883"/>
                              <a:gd name="T83" fmla="*/ 3 h 559"/>
                              <a:gd name="T84" fmla="*/ 13 w 883"/>
                              <a:gd name="T85" fmla="*/ 2 h 559"/>
                              <a:gd name="T86" fmla="*/ 16 w 883"/>
                              <a:gd name="T87" fmla="*/ 1 h 559"/>
                              <a:gd name="T88" fmla="*/ 18 w 883"/>
                              <a:gd name="T89" fmla="*/ 0 h 5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3"/>
                              <a:gd name="T136" fmla="*/ 0 h 559"/>
                              <a:gd name="T137" fmla="*/ 883 w 883"/>
                              <a:gd name="T138" fmla="*/ 559 h 5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3" h="559">
                                <a:moveTo>
                                  <a:pt x="450" y="11"/>
                                </a:moveTo>
                                <a:lnTo>
                                  <a:pt x="463" y="8"/>
                                </a:lnTo>
                                <a:lnTo>
                                  <a:pt x="490" y="5"/>
                                </a:lnTo>
                                <a:lnTo>
                                  <a:pt x="522" y="3"/>
                                </a:lnTo>
                                <a:lnTo>
                                  <a:pt x="552" y="1"/>
                                </a:lnTo>
                                <a:lnTo>
                                  <a:pt x="580" y="2"/>
                                </a:lnTo>
                                <a:lnTo>
                                  <a:pt x="610" y="3"/>
                                </a:lnTo>
                                <a:lnTo>
                                  <a:pt x="641" y="4"/>
                                </a:lnTo>
                                <a:lnTo>
                                  <a:pt x="669" y="6"/>
                                </a:lnTo>
                                <a:lnTo>
                                  <a:pt x="699" y="4"/>
                                </a:lnTo>
                                <a:lnTo>
                                  <a:pt x="727" y="3"/>
                                </a:lnTo>
                                <a:lnTo>
                                  <a:pt x="760" y="1"/>
                                </a:lnTo>
                                <a:lnTo>
                                  <a:pt x="791" y="0"/>
                                </a:lnTo>
                                <a:lnTo>
                                  <a:pt x="816" y="1"/>
                                </a:lnTo>
                                <a:lnTo>
                                  <a:pt x="840" y="2"/>
                                </a:lnTo>
                                <a:lnTo>
                                  <a:pt x="866" y="3"/>
                                </a:lnTo>
                                <a:lnTo>
                                  <a:pt x="883" y="6"/>
                                </a:lnTo>
                                <a:lnTo>
                                  <a:pt x="881" y="20"/>
                                </a:lnTo>
                                <a:lnTo>
                                  <a:pt x="878" y="32"/>
                                </a:lnTo>
                                <a:lnTo>
                                  <a:pt x="875" y="43"/>
                                </a:lnTo>
                                <a:lnTo>
                                  <a:pt x="811" y="44"/>
                                </a:lnTo>
                                <a:lnTo>
                                  <a:pt x="795" y="46"/>
                                </a:lnTo>
                                <a:lnTo>
                                  <a:pt x="773" y="45"/>
                                </a:lnTo>
                                <a:lnTo>
                                  <a:pt x="748" y="44"/>
                                </a:lnTo>
                                <a:lnTo>
                                  <a:pt x="723" y="46"/>
                                </a:lnTo>
                                <a:lnTo>
                                  <a:pt x="700" y="48"/>
                                </a:lnTo>
                                <a:lnTo>
                                  <a:pt x="673" y="49"/>
                                </a:lnTo>
                                <a:lnTo>
                                  <a:pt x="649" y="49"/>
                                </a:lnTo>
                                <a:lnTo>
                                  <a:pt x="620" y="46"/>
                                </a:lnTo>
                                <a:lnTo>
                                  <a:pt x="589" y="46"/>
                                </a:lnTo>
                                <a:lnTo>
                                  <a:pt x="560" y="44"/>
                                </a:lnTo>
                                <a:lnTo>
                                  <a:pt x="532" y="46"/>
                                </a:lnTo>
                                <a:lnTo>
                                  <a:pt x="502" y="49"/>
                                </a:lnTo>
                                <a:lnTo>
                                  <a:pt x="470" y="51"/>
                                </a:lnTo>
                                <a:lnTo>
                                  <a:pt x="442" y="57"/>
                                </a:lnTo>
                                <a:lnTo>
                                  <a:pt x="415" y="66"/>
                                </a:lnTo>
                                <a:lnTo>
                                  <a:pt x="387" y="75"/>
                                </a:lnTo>
                                <a:lnTo>
                                  <a:pt x="357" y="86"/>
                                </a:lnTo>
                                <a:lnTo>
                                  <a:pt x="329" y="96"/>
                                </a:lnTo>
                                <a:lnTo>
                                  <a:pt x="304" y="106"/>
                                </a:lnTo>
                                <a:lnTo>
                                  <a:pt x="277" y="117"/>
                                </a:lnTo>
                                <a:lnTo>
                                  <a:pt x="255" y="130"/>
                                </a:lnTo>
                                <a:lnTo>
                                  <a:pt x="235" y="140"/>
                                </a:lnTo>
                                <a:lnTo>
                                  <a:pt x="214" y="152"/>
                                </a:lnTo>
                                <a:lnTo>
                                  <a:pt x="193" y="165"/>
                                </a:lnTo>
                                <a:lnTo>
                                  <a:pt x="175" y="181"/>
                                </a:lnTo>
                                <a:lnTo>
                                  <a:pt x="155" y="203"/>
                                </a:lnTo>
                                <a:lnTo>
                                  <a:pt x="139" y="222"/>
                                </a:lnTo>
                                <a:lnTo>
                                  <a:pt x="123" y="238"/>
                                </a:lnTo>
                                <a:lnTo>
                                  <a:pt x="108" y="260"/>
                                </a:lnTo>
                                <a:lnTo>
                                  <a:pt x="96" y="281"/>
                                </a:lnTo>
                                <a:lnTo>
                                  <a:pt x="83" y="305"/>
                                </a:lnTo>
                                <a:lnTo>
                                  <a:pt x="71" y="328"/>
                                </a:lnTo>
                                <a:lnTo>
                                  <a:pt x="62" y="351"/>
                                </a:lnTo>
                                <a:lnTo>
                                  <a:pt x="56" y="375"/>
                                </a:lnTo>
                                <a:lnTo>
                                  <a:pt x="50" y="398"/>
                                </a:lnTo>
                                <a:lnTo>
                                  <a:pt x="45" y="421"/>
                                </a:lnTo>
                                <a:lnTo>
                                  <a:pt x="42" y="444"/>
                                </a:lnTo>
                                <a:lnTo>
                                  <a:pt x="39" y="474"/>
                                </a:lnTo>
                                <a:lnTo>
                                  <a:pt x="38" y="502"/>
                                </a:lnTo>
                                <a:lnTo>
                                  <a:pt x="37" y="529"/>
                                </a:lnTo>
                                <a:lnTo>
                                  <a:pt x="35" y="559"/>
                                </a:lnTo>
                                <a:lnTo>
                                  <a:pt x="8" y="553"/>
                                </a:lnTo>
                                <a:lnTo>
                                  <a:pt x="5" y="525"/>
                                </a:lnTo>
                                <a:lnTo>
                                  <a:pt x="3" y="501"/>
                                </a:lnTo>
                                <a:lnTo>
                                  <a:pt x="0" y="475"/>
                                </a:lnTo>
                                <a:lnTo>
                                  <a:pt x="1" y="444"/>
                                </a:lnTo>
                                <a:lnTo>
                                  <a:pt x="4" y="415"/>
                                </a:lnTo>
                                <a:lnTo>
                                  <a:pt x="10" y="380"/>
                                </a:lnTo>
                                <a:lnTo>
                                  <a:pt x="15" y="355"/>
                                </a:lnTo>
                                <a:lnTo>
                                  <a:pt x="23" y="329"/>
                                </a:lnTo>
                                <a:lnTo>
                                  <a:pt x="31" y="305"/>
                                </a:lnTo>
                                <a:lnTo>
                                  <a:pt x="41" y="283"/>
                                </a:lnTo>
                                <a:lnTo>
                                  <a:pt x="54" y="262"/>
                                </a:lnTo>
                                <a:lnTo>
                                  <a:pt x="68" y="238"/>
                                </a:lnTo>
                                <a:lnTo>
                                  <a:pt x="85" y="215"/>
                                </a:lnTo>
                                <a:lnTo>
                                  <a:pt x="103" y="193"/>
                                </a:lnTo>
                                <a:lnTo>
                                  <a:pt x="122" y="173"/>
                                </a:lnTo>
                                <a:lnTo>
                                  <a:pt x="142" y="151"/>
                                </a:lnTo>
                                <a:lnTo>
                                  <a:pt x="163" y="132"/>
                                </a:lnTo>
                                <a:lnTo>
                                  <a:pt x="186" y="114"/>
                                </a:lnTo>
                                <a:lnTo>
                                  <a:pt x="211" y="99"/>
                                </a:lnTo>
                                <a:lnTo>
                                  <a:pt x="239" y="85"/>
                                </a:lnTo>
                                <a:lnTo>
                                  <a:pt x="270" y="69"/>
                                </a:lnTo>
                                <a:lnTo>
                                  <a:pt x="300" y="59"/>
                                </a:lnTo>
                                <a:lnTo>
                                  <a:pt x="332" y="46"/>
                                </a:lnTo>
                                <a:lnTo>
                                  <a:pt x="367" y="34"/>
                                </a:lnTo>
                                <a:lnTo>
                                  <a:pt x="396" y="24"/>
                                </a:lnTo>
                                <a:lnTo>
                                  <a:pt x="426" y="16"/>
                                </a:lnTo>
                                <a:lnTo>
                                  <a:pt x="450" y="11"/>
                                </a:lnTo>
                                <a:close/>
                              </a:path>
                            </a:pathLst>
                          </a:custGeom>
                          <a:solidFill>
                            <a:srgbClr val="C000C0"/>
                          </a:solidFill>
                          <a:ln w="9525">
                            <a:noFill/>
                            <a:round/>
                            <a:headEnd/>
                            <a:tailEnd/>
                          </a:ln>
                        </p:spPr>
                        <p:txBody>
                          <a:bodyPr/>
                          <a:lstStyle/>
                          <a:p>
                            <a:endParaRPr lang="cs-CZ"/>
                          </a:p>
                        </p:txBody>
                      </p:sp>
                      <p:sp>
                        <p:nvSpPr>
                          <p:cNvPr id="6219" name="Freeform 153"/>
                          <p:cNvSpPr>
                            <a:spLocks/>
                          </p:cNvSpPr>
                          <p:nvPr/>
                        </p:nvSpPr>
                        <p:spPr bwMode="auto">
                          <a:xfrm>
                            <a:off x="2115" y="1606"/>
                            <a:ext cx="170" cy="112"/>
                          </a:xfrm>
                          <a:custGeom>
                            <a:avLst/>
                            <a:gdLst>
                              <a:gd name="T0" fmla="*/ 18 w 854"/>
                              <a:gd name="T1" fmla="*/ 0 h 560"/>
                              <a:gd name="T2" fmla="*/ 21 w 854"/>
                              <a:gd name="T3" fmla="*/ 0 h 560"/>
                              <a:gd name="T4" fmla="*/ 23 w 854"/>
                              <a:gd name="T5" fmla="*/ 0 h 560"/>
                              <a:gd name="T6" fmla="*/ 25 w 854"/>
                              <a:gd name="T7" fmla="*/ 0 h 560"/>
                              <a:gd name="T8" fmla="*/ 28 w 854"/>
                              <a:gd name="T9" fmla="*/ 0 h 560"/>
                              <a:gd name="T10" fmla="*/ 30 w 854"/>
                              <a:gd name="T11" fmla="*/ 0 h 560"/>
                              <a:gd name="T12" fmla="*/ 32 w 854"/>
                              <a:gd name="T13" fmla="*/ 0 h 560"/>
                              <a:gd name="T14" fmla="*/ 34 w 854"/>
                              <a:gd name="T15" fmla="*/ 0 h 560"/>
                              <a:gd name="T16" fmla="*/ 33 w 854"/>
                              <a:gd name="T17" fmla="*/ 1 h 560"/>
                              <a:gd name="T18" fmla="*/ 32 w 854"/>
                              <a:gd name="T19" fmla="*/ 2 h 560"/>
                              <a:gd name="T20" fmla="*/ 31 w 854"/>
                              <a:gd name="T21" fmla="*/ 2 h 560"/>
                              <a:gd name="T22" fmla="*/ 30 w 854"/>
                              <a:gd name="T23" fmla="*/ 2 h 560"/>
                              <a:gd name="T24" fmla="*/ 28 w 854"/>
                              <a:gd name="T25" fmla="*/ 2 h 560"/>
                              <a:gd name="T26" fmla="*/ 26 w 854"/>
                              <a:gd name="T27" fmla="*/ 2 h 560"/>
                              <a:gd name="T28" fmla="*/ 23 w 854"/>
                              <a:gd name="T29" fmla="*/ 2 h 560"/>
                              <a:gd name="T30" fmla="*/ 21 w 854"/>
                              <a:gd name="T31" fmla="*/ 2 h 560"/>
                              <a:gd name="T32" fmla="*/ 19 w 854"/>
                              <a:gd name="T33" fmla="*/ 2 h 560"/>
                              <a:gd name="T34" fmla="*/ 16 w 854"/>
                              <a:gd name="T35" fmla="*/ 3 h 560"/>
                              <a:gd name="T36" fmla="*/ 14 w 854"/>
                              <a:gd name="T37" fmla="*/ 3 h 560"/>
                              <a:gd name="T38" fmla="*/ 12 w 854"/>
                              <a:gd name="T39" fmla="*/ 4 h 560"/>
                              <a:gd name="T40" fmla="*/ 10 w 854"/>
                              <a:gd name="T41" fmla="*/ 5 h 560"/>
                              <a:gd name="T42" fmla="*/ 9 w 854"/>
                              <a:gd name="T43" fmla="*/ 6 h 560"/>
                              <a:gd name="T44" fmla="*/ 7 w 854"/>
                              <a:gd name="T45" fmla="*/ 7 h 560"/>
                              <a:gd name="T46" fmla="*/ 5 w 854"/>
                              <a:gd name="T47" fmla="*/ 9 h 560"/>
                              <a:gd name="T48" fmla="*/ 4 w 854"/>
                              <a:gd name="T49" fmla="*/ 10 h 560"/>
                              <a:gd name="T50" fmla="*/ 3 w 854"/>
                              <a:gd name="T51" fmla="*/ 12 h 560"/>
                              <a:gd name="T52" fmla="*/ 2 w 854"/>
                              <a:gd name="T53" fmla="*/ 14 h 560"/>
                              <a:gd name="T54" fmla="*/ 2 w 854"/>
                              <a:gd name="T55" fmla="*/ 16 h 560"/>
                              <a:gd name="T56" fmla="*/ 2 w 854"/>
                              <a:gd name="T57" fmla="*/ 18 h 560"/>
                              <a:gd name="T58" fmla="*/ 2 w 854"/>
                              <a:gd name="T59" fmla="*/ 20 h 560"/>
                              <a:gd name="T60" fmla="*/ 1 w 854"/>
                              <a:gd name="T61" fmla="*/ 22 h 560"/>
                              <a:gd name="T62" fmla="*/ 0 w 854"/>
                              <a:gd name="T63" fmla="*/ 21 h 560"/>
                              <a:gd name="T64" fmla="*/ 0 w 854"/>
                              <a:gd name="T65" fmla="*/ 19 h 560"/>
                              <a:gd name="T66" fmla="*/ 0 w 854"/>
                              <a:gd name="T67" fmla="*/ 17 h 560"/>
                              <a:gd name="T68" fmla="*/ 1 w 854"/>
                              <a:gd name="T69" fmla="*/ 14 h 560"/>
                              <a:gd name="T70" fmla="*/ 1 w 854"/>
                              <a:gd name="T71" fmla="*/ 12 h 560"/>
                              <a:gd name="T72" fmla="*/ 2 w 854"/>
                              <a:gd name="T73" fmla="*/ 11 h 560"/>
                              <a:gd name="T74" fmla="*/ 3 w 854"/>
                              <a:gd name="T75" fmla="*/ 9 h 560"/>
                              <a:gd name="T76" fmla="*/ 5 w 854"/>
                              <a:gd name="T77" fmla="*/ 7 h 560"/>
                              <a:gd name="T78" fmla="*/ 6 w 854"/>
                              <a:gd name="T79" fmla="*/ 5 h 560"/>
                              <a:gd name="T80" fmla="*/ 8 w 854"/>
                              <a:gd name="T81" fmla="*/ 4 h 560"/>
                              <a:gd name="T82" fmla="*/ 11 w 854"/>
                              <a:gd name="T83" fmla="*/ 3 h 560"/>
                              <a:gd name="T84" fmla="*/ 13 w 854"/>
                              <a:gd name="T85" fmla="*/ 2 h 560"/>
                              <a:gd name="T86" fmla="*/ 16 w 854"/>
                              <a:gd name="T87" fmla="*/ 1 h 560"/>
                              <a:gd name="T88" fmla="*/ 18 w 854"/>
                              <a:gd name="T89" fmla="*/ 0 h 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4"/>
                              <a:gd name="T136" fmla="*/ 0 h 560"/>
                              <a:gd name="T137" fmla="*/ 854 w 854"/>
                              <a:gd name="T138" fmla="*/ 560 h 5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4" h="560">
                                <a:moveTo>
                                  <a:pt x="450" y="12"/>
                                </a:moveTo>
                                <a:lnTo>
                                  <a:pt x="462" y="8"/>
                                </a:lnTo>
                                <a:lnTo>
                                  <a:pt x="490" y="6"/>
                                </a:lnTo>
                                <a:lnTo>
                                  <a:pt x="522" y="4"/>
                                </a:lnTo>
                                <a:lnTo>
                                  <a:pt x="550" y="2"/>
                                </a:lnTo>
                                <a:lnTo>
                                  <a:pt x="580" y="3"/>
                                </a:lnTo>
                                <a:lnTo>
                                  <a:pt x="610" y="4"/>
                                </a:lnTo>
                                <a:lnTo>
                                  <a:pt x="640" y="5"/>
                                </a:lnTo>
                                <a:lnTo>
                                  <a:pt x="669" y="7"/>
                                </a:lnTo>
                                <a:lnTo>
                                  <a:pt x="698" y="5"/>
                                </a:lnTo>
                                <a:lnTo>
                                  <a:pt x="726" y="4"/>
                                </a:lnTo>
                                <a:lnTo>
                                  <a:pt x="760" y="2"/>
                                </a:lnTo>
                                <a:lnTo>
                                  <a:pt x="791" y="1"/>
                                </a:lnTo>
                                <a:lnTo>
                                  <a:pt x="815" y="2"/>
                                </a:lnTo>
                                <a:lnTo>
                                  <a:pt x="840" y="3"/>
                                </a:lnTo>
                                <a:lnTo>
                                  <a:pt x="854" y="0"/>
                                </a:lnTo>
                                <a:lnTo>
                                  <a:pt x="849" y="13"/>
                                </a:lnTo>
                                <a:lnTo>
                                  <a:pt x="841" y="25"/>
                                </a:lnTo>
                                <a:lnTo>
                                  <a:pt x="830" y="34"/>
                                </a:lnTo>
                                <a:lnTo>
                                  <a:pt x="821" y="40"/>
                                </a:lnTo>
                                <a:lnTo>
                                  <a:pt x="811" y="45"/>
                                </a:lnTo>
                                <a:lnTo>
                                  <a:pt x="795" y="47"/>
                                </a:lnTo>
                                <a:lnTo>
                                  <a:pt x="772" y="46"/>
                                </a:lnTo>
                                <a:lnTo>
                                  <a:pt x="748" y="45"/>
                                </a:lnTo>
                                <a:lnTo>
                                  <a:pt x="722" y="47"/>
                                </a:lnTo>
                                <a:lnTo>
                                  <a:pt x="700" y="48"/>
                                </a:lnTo>
                                <a:lnTo>
                                  <a:pt x="673" y="50"/>
                                </a:lnTo>
                                <a:lnTo>
                                  <a:pt x="647" y="50"/>
                                </a:lnTo>
                                <a:lnTo>
                                  <a:pt x="620" y="47"/>
                                </a:lnTo>
                                <a:lnTo>
                                  <a:pt x="588" y="47"/>
                                </a:lnTo>
                                <a:lnTo>
                                  <a:pt x="558" y="45"/>
                                </a:lnTo>
                                <a:lnTo>
                                  <a:pt x="532" y="47"/>
                                </a:lnTo>
                                <a:lnTo>
                                  <a:pt x="501" y="50"/>
                                </a:lnTo>
                                <a:lnTo>
                                  <a:pt x="469" y="51"/>
                                </a:lnTo>
                                <a:lnTo>
                                  <a:pt x="442" y="57"/>
                                </a:lnTo>
                                <a:lnTo>
                                  <a:pt x="414" y="66"/>
                                </a:lnTo>
                                <a:lnTo>
                                  <a:pt x="387" y="75"/>
                                </a:lnTo>
                                <a:lnTo>
                                  <a:pt x="357" y="86"/>
                                </a:lnTo>
                                <a:lnTo>
                                  <a:pt x="328" y="97"/>
                                </a:lnTo>
                                <a:lnTo>
                                  <a:pt x="304" y="107"/>
                                </a:lnTo>
                                <a:lnTo>
                                  <a:pt x="276" y="118"/>
                                </a:lnTo>
                                <a:lnTo>
                                  <a:pt x="254" y="131"/>
                                </a:lnTo>
                                <a:lnTo>
                                  <a:pt x="234" y="141"/>
                                </a:lnTo>
                                <a:lnTo>
                                  <a:pt x="214" y="153"/>
                                </a:lnTo>
                                <a:lnTo>
                                  <a:pt x="192" y="166"/>
                                </a:lnTo>
                                <a:lnTo>
                                  <a:pt x="175" y="182"/>
                                </a:lnTo>
                                <a:lnTo>
                                  <a:pt x="154" y="204"/>
                                </a:lnTo>
                                <a:lnTo>
                                  <a:pt x="138" y="223"/>
                                </a:lnTo>
                                <a:lnTo>
                                  <a:pt x="123" y="239"/>
                                </a:lnTo>
                                <a:lnTo>
                                  <a:pt x="107" y="261"/>
                                </a:lnTo>
                                <a:lnTo>
                                  <a:pt x="95" y="282"/>
                                </a:lnTo>
                                <a:lnTo>
                                  <a:pt x="83" y="306"/>
                                </a:lnTo>
                                <a:lnTo>
                                  <a:pt x="71" y="328"/>
                                </a:lnTo>
                                <a:lnTo>
                                  <a:pt x="61" y="352"/>
                                </a:lnTo>
                                <a:lnTo>
                                  <a:pt x="55" y="375"/>
                                </a:lnTo>
                                <a:lnTo>
                                  <a:pt x="49" y="398"/>
                                </a:lnTo>
                                <a:lnTo>
                                  <a:pt x="45" y="422"/>
                                </a:lnTo>
                                <a:lnTo>
                                  <a:pt x="42" y="445"/>
                                </a:lnTo>
                                <a:lnTo>
                                  <a:pt x="39" y="475"/>
                                </a:lnTo>
                                <a:lnTo>
                                  <a:pt x="38" y="503"/>
                                </a:lnTo>
                                <a:lnTo>
                                  <a:pt x="37" y="530"/>
                                </a:lnTo>
                                <a:lnTo>
                                  <a:pt x="35" y="560"/>
                                </a:lnTo>
                                <a:lnTo>
                                  <a:pt x="7" y="554"/>
                                </a:lnTo>
                                <a:lnTo>
                                  <a:pt x="4" y="526"/>
                                </a:lnTo>
                                <a:lnTo>
                                  <a:pt x="2" y="502"/>
                                </a:lnTo>
                                <a:lnTo>
                                  <a:pt x="0" y="476"/>
                                </a:lnTo>
                                <a:lnTo>
                                  <a:pt x="1" y="445"/>
                                </a:lnTo>
                                <a:lnTo>
                                  <a:pt x="3" y="416"/>
                                </a:lnTo>
                                <a:lnTo>
                                  <a:pt x="9" y="380"/>
                                </a:lnTo>
                                <a:lnTo>
                                  <a:pt x="14" y="356"/>
                                </a:lnTo>
                                <a:lnTo>
                                  <a:pt x="22" y="330"/>
                                </a:lnTo>
                                <a:lnTo>
                                  <a:pt x="31" y="306"/>
                                </a:lnTo>
                                <a:lnTo>
                                  <a:pt x="41" y="284"/>
                                </a:lnTo>
                                <a:lnTo>
                                  <a:pt x="53" y="263"/>
                                </a:lnTo>
                                <a:lnTo>
                                  <a:pt x="67" y="239"/>
                                </a:lnTo>
                                <a:lnTo>
                                  <a:pt x="85" y="216"/>
                                </a:lnTo>
                                <a:lnTo>
                                  <a:pt x="102" y="194"/>
                                </a:lnTo>
                                <a:lnTo>
                                  <a:pt x="122" y="174"/>
                                </a:lnTo>
                                <a:lnTo>
                                  <a:pt x="141" y="152"/>
                                </a:lnTo>
                                <a:lnTo>
                                  <a:pt x="163" y="133"/>
                                </a:lnTo>
                                <a:lnTo>
                                  <a:pt x="185" y="115"/>
                                </a:lnTo>
                                <a:lnTo>
                                  <a:pt x="211" y="100"/>
                                </a:lnTo>
                                <a:lnTo>
                                  <a:pt x="237" y="85"/>
                                </a:lnTo>
                                <a:lnTo>
                                  <a:pt x="270" y="69"/>
                                </a:lnTo>
                                <a:lnTo>
                                  <a:pt x="300" y="59"/>
                                </a:lnTo>
                                <a:lnTo>
                                  <a:pt x="331" y="47"/>
                                </a:lnTo>
                                <a:lnTo>
                                  <a:pt x="366" y="35"/>
                                </a:lnTo>
                                <a:lnTo>
                                  <a:pt x="396" y="25"/>
                                </a:lnTo>
                                <a:lnTo>
                                  <a:pt x="425" y="17"/>
                                </a:lnTo>
                                <a:lnTo>
                                  <a:pt x="450" y="12"/>
                                </a:lnTo>
                                <a:close/>
                              </a:path>
                            </a:pathLst>
                          </a:custGeom>
                          <a:solidFill>
                            <a:srgbClr val="600060"/>
                          </a:solidFill>
                          <a:ln w="9525">
                            <a:noFill/>
                            <a:round/>
                            <a:headEnd/>
                            <a:tailEnd/>
                          </a:ln>
                        </p:spPr>
                        <p:txBody>
                          <a:bodyPr/>
                          <a:lstStyle/>
                          <a:p>
                            <a:endParaRPr lang="cs-CZ"/>
                          </a:p>
                        </p:txBody>
                      </p:sp>
                    </p:grpSp>
                    <p:sp>
                      <p:nvSpPr>
                        <p:cNvPr id="6217" name="Freeform 154"/>
                        <p:cNvSpPr>
                          <a:spLocks/>
                        </p:cNvSpPr>
                        <p:nvPr/>
                      </p:nvSpPr>
                      <p:spPr bwMode="auto">
                        <a:xfrm>
                          <a:off x="2089" y="1587"/>
                          <a:ext cx="180" cy="109"/>
                        </a:xfrm>
                        <a:custGeom>
                          <a:avLst/>
                          <a:gdLst>
                            <a:gd name="T0" fmla="*/ 36 w 901"/>
                            <a:gd name="T1" fmla="*/ 0 h 544"/>
                            <a:gd name="T2" fmla="*/ 35 w 901"/>
                            <a:gd name="T3" fmla="*/ 0 h 544"/>
                            <a:gd name="T4" fmla="*/ 33 w 901"/>
                            <a:gd name="T5" fmla="*/ 0 h 544"/>
                            <a:gd name="T6" fmla="*/ 32 w 901"/>
                            <a:gd name="T7" fmla="*/ 0 h 544"/>
                            <a:gd name="T8" fmla="*/ 30 w 901"/>
                            <a:gd name="T9" fmla="*/ 0 h 544"/>
                            <a:gd name="T10" fmla="*/ 28 w 901"/>
                            <a:gd name="T11" fmla="*/ 0 h 544"/>
                            <a:gd name="T12" fmla="*/ 26 w 901"/>
                            <a:gd name="T13" fmla="*/ 0 h 544"/>
                            <a:gd name="T14" fmla="*/ 25 w 901"/>
                            <a:gd name="T15" fmla="*/ 0 h 544"/>
                            <a:gd name="T16" fmla="*/ 23 w 901"/>
                            <a:gd name="T17" fmla="*/ 0 h 544"/>
                            <a:gd name="T18" fmla="*/ 21 w 901"/>
                            <a:gd name="T19" fmla="*/ 0 h 544"/>
                            <a:gd name="T20" fmla="*/ 20 w 901"/>
                            <a:gd name="T21" fmla="*/ 1 h 544"/>
                            <a:gd name="T22" fmla="*/ 18 w 901"/>
                            <a:gd name="T23" fmla="*/ 1 h 544"/>
                            <a:gd name="T24" fmla="*/ 17 w 901"/>
                            <a:gd name="T25" fmla="*/ 1 h 544"/>
                            <a:gd name="T26" fmla="*/ 16 w 901"/>
                            <a:gd name="T27" fmla="*/ 1 h 544"/>
                            <a:gd name="T28" fmla="*/ 15 w 901"/>
                            <a:gd name="T29" fmla="*/ 2 h 544"/>
                            <a:gd name="T30" fmla="*/ 14 w 901"/>
                            <a:gd name="T31" fmla="*/ 2 h 544"/>
                            <a:gd name="T32" fmla="*/ 13 w 901"/>
                            <a:gd name="T33" fmla="*/ 3 h 544"/>
                            <a:gd name="T34" fmla="*/ 12 w 901"/>
                            <a:gd name="T35" fmla="*/ 3 h 544"/>
                            <a:gd name="T36" fmla="*/ 11 w 901"/>
                            <a:gd name="T37" fmla="*/ 4 h 544"/>
                            <a:gd name="T38" fmla="*/ 10 w 901"/>
                            <a:gd name="T39" fmla="*/ 4 h 544"/>
                            <a:gd name="T40" fmla="*/ 9 w 901"/>
                            <a:gd name="T41" fmla="*/ 5 h 544"/>
                            <a:gd name="T42" fmla="*/ 8 w 901"/>
                            <a:gd name="T43" fmla="*/ 6 h 544"/>
                            <a:gd name="T44" fmla="*/ 7 w 901"/>
                            <a:gd name="T45" fmla="*/ 6 h 544"/>
                            <a:gd name="T46" fmla="*/ 7 w 901"/>
                            <a:gd name="T47" fmla="*/ 7 h 544"/>
                            <a:gd name="T48" fmla="*/ 6 w 901"/>
                            <a:gd name="T49" fmla="*/ 8 h 544"/>
                            <a:gd name="T50" fmla="*/ 5 w 901"/>
                            <a:gd name="T51" fmla="*/ 8 h 544"/>
                            <a:gd name="T52" fmla="*/ 4 w 901"/>
                            <a:gd name="T53" fmla="*/ 9 h 544"/>
                            <a:gd name="T54" fmla="*/ 4 w 901"/>
                            <a:gd name="T55" fmla="*/ 10 h 544"/>
                            <a:gd name="T56" fmla="*/ 3 w 901"/>
                            <a:gd name="T57" fmla="*/ 11 h 544"/>
                            <a:gd name="T58" fmla="*/ 3 w 901"/>
                            <a:gd name="T59" fmla="*/ 12 h 544"/>
                            <a:gd name="T60" fmla="*/ 2 w 901"/>
                            <a:gd name="T61" fmla="*/ 13 h 544"/>
                            <a:gd name="T62" fmla="*/ 2 w 901"/>
                            <a:gd name="T63" fmla="*/ 14 h 544"/>
                            <a:gd name="T64" fmla="*/ 1 w 901"/>
                            <a:gd name="T65" fmla="*/ 15 h 544"/>
                            <a:gd name="T66" fmla="*/ 1 w 901"/>
                            <a:gd name="T67" fmla="*/ 16 h 544"/>
                            <a:gd name="T68" fmla="*/ 1 w 901"/>
                            <a:gd name="T69" fmla="*/ 17 h 544"/>
                            <a:gd name="T70" fmla="*/ 0 w 901"/>
                            <a:gd name="T71" fmla="*/ 18 h 544"/>
                            <a:gd name="T72" fmla="*/ 0 w 901"/>
                            <a:gd name="T73" fmla="*/ 19 h 544"/>
                            <a:gd name="T74" fmla="*/ 0 w 901"/>
                            <a:gd name="T75" fmla="*/ 20 h 544"/>
                            <a:gd name="T76" fmla="*/ 0 w 901"/>
                            <a:gd name="T77" fmla="*/ 22 h 5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1"/>
                            <a:gd name="T118" fmla="*/ 0 h 544"/>
                            <a:gd name="T119" fmla="*/ 901 w 901"/>
                            <a:gd name="T120" fmla="*/ 544 h 5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1" h="544">
                              <a:moveTo>
                                <a:pt x="901" y="6"/>
                              </a:moveTo>
                              <a:lnTo>
                                <a:pt x="865" y="3"/>
                              </a:lnTo>
                              <a:lnTo>
                                <a:pt x="836" y="2"/>
                              </a:lnTo>
                              <a:lnTo>
                                <a:pt x="796" y="1"/>
                              </a:lnTo>
                              <a:lnTo>
                                <a:pt x="756" y="0"/>
                              </a:lnTo>
                              <a:lnTo>
                                <a:pt x="709" y="1"/>
                              </a:lnTo>
                              <a:lnTo>
                                <a:pt x="660" y="2"/>
                              </a:lnTo>
                              <a:lnTo>
                                <a:pt x="615" y="4"/>
                              </a:lnTo>
                              <a:lnTo>
                                <a:pt x="578" y="7"/>
                              </a:lnTo>
                              <a:lnTo>
                                <a:pt x="536" y="12"/>
                              </a:lnTo>
                              <a:lnTo>
                                <a:pt x="490" y="18"/>
                              </a:lnTo>
                              <a:lnTo>
                                <a:pt x="461" y="24"/>
                              </a:lnTo>
                              <a:lnTo>
                                <a:pt x="437" y="31"/>
                              </a:lnTo>
                              <a:lnTo>
                                <a:pt x="411" y="37"/>
                              </a:lnTo>
                              <a:lnTo>
                                <a:pt x="385" y="45"/>
                              </a:lnTo>
                              <a:lnTo>
                                <a:pt x="357" y="55"/>
                              </a:lnTo>
                              <a:lnTo>
                                <a:pt x="326" y="70"/>
                              </a:lnTo>
                              <a:lnTo>
                                <a:pt x="299" y="82"/>
                              </a:lnTo>
                              <a:lnTo>
                                <a:pt x="274" y="94"/>
                              </a:lnTo>
                              <a:lnTo>
                                <a:pt x="254" y="107"/>
                              </a:lnTo>
                              <a:lnTo>
                                <a:pt x="233" y="123"/>
                              </a:lnTo>
                              <a:lnTo>
                                <a:pt x="212" y="139"/>
                              </a:lnTo>
                              <a:lnTo>
                                <a:pt x="186" y="160"/>
                              </a:lnTo>
                              <a:lnTo>
                                <a:pt x="163" y="180"/>
                              </a:lnTo>
                              <a:lnTo>
                                <a:pt x="146" y="196"/>
                              </a:lnTo>
                              <a:lnTo>
                                <a:pt x="130" y="212"/>
                              </a:lnTo>
                              <a:lnTo>
                                <a:pt x="112" y="231"/>
                              </a:lnTo>
                              <a:lnTo>
                                <a:pt x="96" y="246"/>
                              </a:lnTo>
                              <a:lnTo>
                                <a:pt x="81" y="266"/>
                              </a:lnTo>
                              <a:lnTo>
                                <a:pt x="69" y="287"/>
                              </a:lnTo>
                              <a:lnTo>
                                <a:pt x="56" y="315"/>
                              </a:lnTo>
                              <a:lnTo>
                                <a:pt x="43" y="343"/>
                              </a:lnTo>
                              <a:lnTo>
                                <a:pt x="33" y="369"/>
                              </a:lnTo>
                              <a:lnTo>
                                <a:pt x="24" y="394"/>
                              </a:lnTo>
                              <a:lnTo>
                                <a:pt x="17" y="419"/>
                              </a:lnTo>
                              <a:lnTo>
                                <a:pt x="9" y="451"/>
                              </a:lnTo>
                              <a:lnTo>
                                <a:pt x="5" y="480"/>
                              </a:lnTo>
                              <a:lnTo>
                                <a:pt x="1" y="509"/>
                              </a:lnTo>
                              <a:lnTo>
                                <a:pt x="0" y="544"/>
                              </a:lnTo>
                            </a:path>
                          </a:pathLst>
                        </a:custGeom>
                        <a:noFill/>
                        <a:ln w="4763">
                          <a:solidFill>
                            <a:srgbClr val="FFC0FF"/>
                          </a:solidFill>
                          <a:prstDash val="solid"/>
                          <a:round/>
                          <a:headEnd/>
                          <a:tailEnd/>
                        </a:ln>
                      </p:spPr>
                      <p:txBody>
                        <a:bodyPr/>
                        <a:lstStyle/>
                        <a:p>
                          <a:endParaRPr lang="cs-CZ"/>
                        </a:p>
                      </p:txBody>
                    </p:sp>
                  </p:grpSp>
                </p:grpSp>
                <p:grpSp>
                  <p:nvGrpSpPr>
                    <p:cNvPr id="6246" name="Group 155"/>
                    <p:cNvGrpSpPr>
                      <a:grpSpLocks/>
                    </p:cNvGrpSpPr>
                    <p:nvPr/>
                  </p:nvGrpSpPr>
                  <p:grpSpPr bwMode="auto">
                    <a:xfrm>
                      <a:off x="2073" y="1705"/>
                      <a:ext cx="48" cy="24"/>
                      <a:chOff x="2073" y="1705"/>
                      <a:chExt cx="48" cy="24"/>
                    </a:xfrm>
                  </p:grpSpPr>
                  <p:sp>
                    <p:nvSpPr>
                      <p:cNvPr id="6212" name="Oval 156"/>
                      <p:cNvSpPr>
                        <a:spLocks noChangeArrowheads="1"/>
                      </p:cNvSpPr>
                      <p:nvPr/>
                    </p:nvSpPr>
                    <p:spPr bwMode="auto">
                      <a:xfrm>
                        <a:off x="2073" y="1705"/>
                        <a:ext cx="48" cy="24"/>
                      </a:xfrm>
                      <a:prstGeom prst="ellipse">
                        <a:avLst/>
                      </a:prstGeom>
                      <a:solidFill>
                        <a:srgbClr val="FF00FF"/>
                      </a:solidFill>
                      <a:ln w="3175">
                        <a:solidFill>
                          <a:srgbClr val="400040"/>
                        </a:solidFill>
                        <a:round/>
                        <a:headEnd/>
                        <a:tailEnd/>
                      </a:ln>
                    </p:spPr>
                    <p:txBody>
                      <a:bodyPr/>
                      <a:lstStyle/>
                      <a:p>
                        <a:endParaRPr lang="cs-CZ"/>
                      </a:p>
                    </p:txBody>
                  </p:sp>
                  <p:sp>
                    <p:nvSpPr>
                      <p:cNvPr id="6213" name="Oval 157"/>
                      <p:cNvSpPr>
                        <a:spLocks noChangeArrowheads="1"/>
                      </p:cNvSpPr>
                      <p:nvPr/>
                    </p:nvSpPr>
                    <p:spPr bwMode="auto">
                      <a:xfrm>
                        <a:off x="2077" y="1708"/>
                        <a:ext cx="39" cy="18"/>
                      </a:xfrm>
                      <a:prstGeom prst="ellipse">
                        <a:avLst/>
                      </a:prstGeom>
                      <a:solidFill>
                        <a:srgbClr val="600060"/>
                      </a:solidFill>
                      <a:ln w="3175">
                        <a:solidFill>
                          <a:srgbClr val="400040"/>
                        </a:solidFill>
                        <a:round/>
                        <a:headEnd/>
                        <a:tailEnd/>
                      </a:ln>
                    </p:spPr>
                    <p:txBody>
                      <a:bodyPr/>
                      <a:lstStyle/>
                      <a:p>
                        <a:endParaRPr lang="cs-CZ"/>
                      </a:p>
                    </p:txBody>
                  </p:sp>
                </p:grpSp>
              </p:grpSp>
            </p:grpSp>
          </p:grpSp>
          <p:grpSp>
            <p:nvGrpSpPr>
              <p:cNvPr id="6247" name="Group 158"/>
              <p:cNvGrpSpPr>
                <a:grpSpLocks/>
              </p:cNvGrpSpPr>
              <p:nvPr/>
            </p:nvGrpSpPr>
            <p:grpSpPr bwMode="auto">
              <a:xfrm>
                <a:off x="2009" y="1688"/>
                <a:ext cx="82" cy="250"/>
                <a:chOff x="2009" y="1688"/>
                <a:chExt cx="82" cy="250"/>
              </a:xfrm>
            </p:grpSpPr>
            <p:grpSp>
              <p:nvGrpSpPr>
                <p:cNvPr id="6248" name="Group 159"/>
                <p:cNvGrpSpPr>
                  <a:grpSpLocks/>
                </p:cNvGrpSpPr>
                <p:nvPr/>
              </p:nvGrpSpPr>
              <p:grpSpPr bwMode="auto">
                <a:xfrm>
                  <a:off x="2009" y="1698"/>
                  <a:ext cx="82" cy="240"/>
                  <a:chOff x="2009" y="1698"/>
                  <a:chExt cx="82" cy="240"/>
                </a:xfrm>
              </p:grpSpPr>
              <p:sp>
                <p:nvSpPr>
                  <p:cNvPr id="6198" name="Freeform 160"/>
                  <p:cNvSpPr>
                    <a:spLocks/>
                  </p:cNvSpPr>
                  <p:nvPr/>
                </p:nvSpPr>
                <p:spPr bwMode="auto">
                  <a:xfrm>
                    <a:off x="2009" y="1698"/>
                    <a:ext cx="82" cy="240"/>
                  </a:xfrm>
                  <a:custGeom>
                    <a:avLst/>
                    <a:gdLst>
                      <a:gd name="T0" fmla="*/ 0 w 410"/>
                      <a:gd name="T1" fmla="*/ 1 h 1199"/>
                      <a:gd name="T2" fmla="*/ 0 w 410"/>
                      <a:gd name="T3" fmla="*/ 3 h 1199"/>
                      <a:gd name="T4" fmla="*/ 1 w 410"/>
                      <a:gd name="T5" fmla="*/ 6 h 1199"/>
                      <a:gd name="T6" fmla="*/ 2 w 410"/>
                      <a:gd name="T7" fmla="*/ 10 h 1199"/>
                      <a:gd name="T8" fmla="*/ 2 w 410"/>
                      <a:gd name="T9" fmla="*/ 13 h 1199"/>
                      <a:gd name="T10" fmla="*/ 3 w 410"/>
                      <a:gd name="T11" fmla="*/ 16 h 1199"/>
                      <a:gd name="T12" fmla="*/ 4 w 410"/>
                      <a:gd name="T13" fmla="*/ 20 h 1199"/>
                      <a:gd name="T14" fmla="*/ 4 w 410"/>
                      <a:gd name="T15" fmla="*/ 22 h 1199"/>
                      <a:gd name="T16" fmla="*/ 4 w 410"/>
                      <a:gd name="T17" fmla="*/ 25 h 1199"/>
                      <a:gd name="T18" fmla="*/ 5 w 410"/>
                      <a:gd name="T19" fmla="*/ 29 h 1199"/>
                      <a:gd name="T20" fmla="*/ 5 w 410"/>
                      <a:gd name="T21" fmla="*/ 32 h 1199"/>
                      <a:gd name="T22" fmla="*/ 5 w 410"/>
                      <a:gd name="T23" fmla="*/ 36 h 1199"/>
                      <a:gd name="T24" fmla="*/ 5 w 410"/>
                      <a:gd name="T25" fmla="*/ 39 h 1199"/>
                      <a:gd name="T26" fmla="*/ 5 w 410"/>
                      <a:gd name="T27" fmla="*/ 42 h 1199"/>
                      <a:gd name="T28" fmla="*/ 5 w 410"/>
                      <a:gd name="T29" fmla="*/ 44 h 1199"/>
                      <a:gd name="T30" fmla="*/ 6 w 410"/>
                      <a:gd name="T31" fmla="*/ 46 h 1199"/>
                      <a:gd name="T32" fmla="*/ 6 w 410"/>
                      <a:gd name="T33" fmla="*/ 47 h 1199"/>
                      <a:gd name="T34" fmla="*/ 8 w 410"/>
                      <a:gd name="T35" fmla="*/ 47 h 1199"/>
                      <a:gd name="T36" fmla="*/ 10 w 410"/>
                      <a:gd name="T37" fmla="*/ 48 h 1199"/>
                      <a:gd name="T38" fmla="*/ 12 w 410"/>
                      <a:gd name="T39" fmla="*/ 48 h 1199"/>
                      <a:gd name="T40" fmla="*/ 13 w 410"/>
                      <a:gd name="T41" fmla="*/ 48 h 1199"/>
                      <a:gd name="T42" fmla="*/ 15 w 410"/>
                      <a:gd name="T43" fmla="*/ 48 h 1199"/>
                      <a:gd name="T44" fmla="*/ 16 w 410"/>
                      <a:gd name="T45" fmla="*/ 47 h 1199"/>
                      <a:gd name="T46" fmla="*/ 16 w 410"/>
                      <a:gd name="T47" fmla="*/ 46 h 1199"/>
                      <a:gd name="T48" fmla="*/ 16 w 410"/>
                      <a:gd name="T49" fmla="*/ 44 h 1199"/>
                      <a:gd name="T50" fmla="*/ 16 w 410"/>
                      <a:gd name="T51" fmla="*/ 41 h 1199"/>
                      <a:gd name="T52" fmla="*/ 16 w 410"/>
                      <a:gd name="T53" fmla="*/ 39 h 1199"/>
                      <a:gd name="T54" fmla="*/ 16 w 410"/>
                      <a:gd name="T55" fmla="*/ 36 h 1199"/>
                      <a:gd name="T56" fmla="*/ 16 w 410"/>
                      <a:gd name="T57" fmla="*/ 34 h 1199"/>
                      <a:gd name="T58" fmla="*/ 16 w 410"/>
                      <a:gd name="T59" fmla="*/ 31 h 1199"/>
                      <a:gd name="T60" fmla="*/ 16 w 410"/>
                      <a:gd name="T61" fmla="*/ 29 h 1199"/>
                      <a:gd name="T62" fmla="*/ 15 w 410"/>
                      <a:gd name="T63" fmla="*/ 26 h 1199"/>
                      <a:gd name="T64" fmla="*/ 15 w 410"/>
                      <a:gd name="T65" fmla="*/ 22 h 1199"/>
                      <a:gd name="T66" fmla="*/ 15 w 410"/>
                      <a:gd name="T67" fmla="*/ 19 h 1199"/>
                      <a:gd name="T68" fmla="*/ 14 w 410"/>
                      <a:gd name="T69" fmla="*/ 17 h 1199"/>
                      <a:gd name="T70" fmla="*/ 14 w 410"/>
                      <a:gd name="T71" fmla="*/ 14 h 1199"/>
                      <a:gd name="T72" fmla="*/ 13 w 410"/>
                      <a:gd name="T73" fmla="*/ 11 h 1199"/>
                      <a:gd name="T74" fmla="*/ 13 w 410"/>
                      <a:gd name="T75" fmla="*/ 8 h 1199"/>
                      <a:gd name="T76" fmla="*/ 12 w 410"/>
                      <a:gd name="T77" fmla="*/ 3 h 1199"/>
                      <a:gd name="T78" fmla="*/ 11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0000A0"/>
                  </a:solidFill>
                  <a:ln w="9525">
                    <a:noFill/>
                    <a:round/>
                    <a:headEnd/>
                    <a:tailEnd/>
                  </a:ln>
                </p:spPr>
                <p:txBody>
                  <a:bodyPr/>
                  <a:lstStyle/>
                  <a:p>
                    <a:endParaRPr lang="cs-CZ"/>
                  </a:p>
                </p:txBody>
              </p:sp>
              <p:grpSp>
                <p:nvGrpSpPr>
                  <p:cNvPr id="6249" name="Group 161"/>
                  <p:cNvGrpSpPr>
                    <a:grpSpLocks/>
                  </p:cNvGrpSpPr>
                  <p:nvPr/>
                </p:nvGrpSpPr>
                <p:grpSpPr bwMode="auto">
                  <a:xfrm>
                    <a:off x="2009" y="1698"/>
                    <a:ext cx="82" cy="239"/>
                    <a:chOff x="2009" y="1698"/>
                    <a:chExt cx="82" cy="239"/>
                  </a:xfrm>
                </p:grpSpPr>
                <p:grpSp>
                  <p:nvGrpSpPr>
                    <p:cNvPr id="6254" name="Group 162"/>
                    <p:cNvGrpSpPr>
                      <a:grpSpLocks/>
                    </p:cNvGrpSpPr>
                    <p:nvPr/>
                  </p:nvGrpSpPr>
                  <p:grpSpPr bwMode="auto">
                    <a:xfrm>
                      <a:off x="2009" y="1698"/>
                      <a:ext cx="82" cy="239"/>
                      <a:chOff x="2009" y="1698"/>
                      <a:chExt cx="82" cy="239"/>
                    </a:xfrm>
                  </p:grpSpPr>
                  <p:grpSp>
                    <p:nvGrpSpPr>
                      <p:cNvPr id="6255" name="Group 163"/>
                      <p:cNvGrpSpPr>
                        <a:grpSpLocks/>
                      </p:cNvGrpSpPr>
                      <p:nvPr/>
                    </p:nvGrpSpPr>
                    <p:grpSpPr bwMode="auto">
                      <a:xfrm>
                        <a:off x="2009" y="1698"/>
                        <a:ext cx="82" cy="239"/>
                        <a:chOff x="2009" y="1698"/>
                        <a:chExt cx="82" cy="239"/>
                      </a:xfrm>
                    </p:grpSpPr>
                    <p:sp>
                      <p:nvSpPr>
                        <p:cNvPr id="6204" name="Freeform 164"/>
                        <p:cNvSpPr>
                          <a:spLocks/>
                        </p:cNvSpPr>
                        <p:nvPr/>
                      </p:nvSpPr>
                      <p:spPr bwMode="auto">
                        <a:xfrm>
                          <a:off x="2009" y="1702"/>
                          <a:ext cx="36" cy="230"/>
                        </a:xfrm>
                        <a:custGeom>
                          <a:avLst/>
                          <a:gdLst>
                            <a:gd name="T0" fmla="*/ 2 w 181"/>
                            <a:gd name="T1" fmla="*/ 3 h 1152"/>
                            <a:gd name="T2" fmla="*/ 2 w 181"/>
                            <a:gd name="T3" fmla="*/ 1 h 1152"/>
                            <a:gd name="T4" fmla="*/ 0 w 181"/>
                            <a:gd name="T5" fmla="*/ 0 h 1152"/>
                            <a:gd name="T6" fmla="*/ 0 w 181"/>
                            <a:gd name="T7" fmla="*/ 1 h 1152"/>
                            <a:gd name="T8" fmla="*/ 0 w 181"/>
                            <a:gd name="T9" fmla="*/ 2 h 1152"/>
                            <a:gd name="T10" fmla="*/ 1 w 181"/>
                            <a:gd name="T11" fmla="*/ 4 h 1152"/>
                            <a:gd name="T12" fmla="*/ 1 w 181"/>
                            <a:gd name="T13" fmla="*/ 5 h 1152"/>
                            <a:gd name="T14" fmla="*/ 1 w 181"/>
                            <a:gd name="T15" fmla="*/ 7 h 1152"/>
                            <a:gd name="T16" fmla="*/ 2 w 181"/>
                            <a:gd name="T17" fmla="*/ 9 h 1152"/>
                            <a:gd name="T18" fmla="*/ 2 w 181"/>
                            <a:gd name="T19" fmla="*/ 10 h 1152"/>
                            <a:gd name="T20" fmla="*/ 2 w 181"/>
                            <a:gd name="T21" fmla="*/ 12 h 1152"/>
                            <a:gd name="T22" fmla="*/ 3 w 181"/>
                            <a:gd name="T23" fmla="*/ 13 h 1152"/>
                            <a:gd name="T24" fmla="*/ 3 w 181"/>
                            <a:gd name="T25" fmla="*/ 15 h 1152"/>
                            <a:gd name="T26" fmla="*/ 3 w 181"/>
                            <a:gd name="T27" fmla="*/ 17 h 1152"/>
                            <a:gd name="T28" fmla="*/ 4 w 181"/>
                            <a:gd name="T29" fmla="*/ 19 h 1152"/>
                            <a:gd name="T30" fmla="*/ 4 w 181"/>
                            <a:gd name="T31" fmla="*/ 20 h 1152"/>
                            <a:gd name="T32" fmla="*/ 4 w 181"/>
                            <a:gd name="T33" fmla="*/ 21 h 1152"/>
                            <a:gd name="T34" fmla="*/ 4 w 181"/>
                            <a:gd name="T35" fmla="*/ 23 h 1152"/>
                            <a:gd name="T36" fmla="*/ 4 w 181"/>
                            <a:gd name="T37" fmla="*/ 24 h 1152"/>
                            <a:gd name="T38" fmla="*/ 5 w 181"/>
                            <a:gd name="T39" fmla="*/ 26 h 1152"/>
                            <a:gd name="T40" fmla="*/ 5 w 181"/>
                            <a:gd name="T41" fmla="*/ 28 h 1152"/>
                            <a:gd name="T42" fmla="*/ 5 w 181"/>
                            <a:gd name="T43" fmla="*/ 30 h 1152"/>
                            <a:gd name="T44" fmla="*/ 5 w 181"/>
                            <a:gd name="T45" fmla="*/ 32 h 1152"/>
                            <a:gd name="T46" fmla="*/ 5 w 181"/>
                            <a:gd name="T47" fmla="*/ 33 h 1152"/>
                            <a:gd name="T48" fmla="*/ 5 w 181"/>
                            <a:gd name="T49" fmla="*/ 35 h 1152"/>
                            <a:gd name="T50" fmla="*/ 5 w 181"/>
                            <a:gd name="T51" fmla="*/ 36 h 1152"/>
                            <a:gd name="T52" fmla="*/ 5 w 181"/>
                            <a:gd name="T53" fmla="*/ 38 h 1152"/>
                            <a:gd name="T54" fmla="*/ 5 w 181"/>
                            <a:gd name="T55" fmla="*/ 40 h 1152"/>
                            <a:gd name="T56" fmla="*/ 5 w 181"/>
                            <a:gd name="T57" fmla="*/ 41 h 1152"/>
                            <a:gd name="T58" fmla="*/ 5 w 181"/>
                            <a:gd name="T59" fmla="*/ 42 h 1152"/>
                            <a:gd name="T60" fmla="*/ 5 w 181"/>
                            <a:gd name="T61" fmla="*/ 44 h 1152"/>
                            <a:gd name="T62" fmla="*/ 5 w 181"/>
                            <a:gd name="T63" fmla="*/ 44 h 1152"/>
                            <a:gd name="T64" fmla="*/ 5 w 181"/>
                            <a:gd name="T65" fmla="*/ 45 h 1152"/>
                            <a:gd name="T66" fmla="*/ 6 w 181"/>
                            <a:gd name="T67" fmla="*/ 46 h 1152"/>
                            <a:gd name="T68" fmla="*/ 6 w 181"/>
                            <a:gd name="T69" fmla="*/ 46 h 1152"/>
                            <a:gd name="T70" fmla="*/ 6 w 181"/>
                            <a:gd name="T71" fmla="*/ 45 h 1152"/>
                            <a:gd name="T72" fmla="*/ 7 w 181"/>
                            <a:gd name="T73" fmla="*/ 43 h 1152"/>
                            <a:gd name="T74" fmla="*/ 7 w 181"/>
                            <a:gd name="T75" fmla="*/ 42 h 1152"/>
                            <a:gd name="T76" fmla="*/ 7 w 181"/>
                            <a:gd name="T77" fmla="*/ 40 h 1152"/>
                            <a:gd name="T78" fmla="*/ 7 w 181"/>
                            <a:gd name="T79" fmla="*/ 38 h 1152"/>
                            <a:gd name="T80" fmla="*/ 7 w 181"/>
                            <a:gd name="T81" fmla="*/ 36 h 1152"/>
                            <a:gd name="T82" fmla="*/ 7 w 181"/>
                            <a:gd name="T83" fmla="*/ 34 h 1152"/>
                            <a:gd name="T84" fmla="*/ 7 w 181"/>
                            <a:gd name="T85" fmla="*/ 32 h 1152"/>
                            <a:gd name="T86" fmla="*/ 7 w 181"/>
                            <a:gd name="T87" fmla="*/ 29 h 1152"/>
                            <a:gd name="T88" fmla="*/ 6 w 181"/>
                            <a:gd name="T89" fmla="*/ 27 h 1152"/>
                            <a:gd name="T90" fmla="*/ 6 w 181"/>
                            <a:gd name="T91" fmla="*/ 25 h 1152"/>
                            <a:gd name="T92" fmla="*/ 6 w 181"/>
                            <a:gd name="T93" fmla="*/ 24 h 1152"/>
                            <a:gd name="T94" fmla="*/ 6 w 181"/>
                            <a:gd name="T95" fmla="*/ 22 h 1152"/>
                            <a:gd name="T96" fmla="*/ 6 w 181"/>
                            <a:gd name="T97" fmla="*/ 20 h 1152"/>
                            <a:gd name="T98" fmla="*/ 6 w 181"/>
                            <a:gd name="T99" fmla="*/ 19 h 1152"/>
                            <a:gd name="T100" fmla="*/ 6 w 181"/>
                            <a:gd name="T101" fmla="*/ 17 h 1152"/>
                            <a:gd name="T102" fmla="*/ 5 w 181"/>
                            <a:gd name="T103" fmla="*/ 15 h 1152"/>
                            <a:gd name="T104" fmla="*/ 5 w 181"/>
                            <a:gd name="T105" fmla="*/ 14 h 1152"/>
                            <a:gd name="T106" fmla="*/ 4 w 181"/>
                            <a:gd name="T107" fmla="*/ 12 h 1152"/>
                            <a:gd name="T108" fmla="*/ 4 w 181"/>
                            <a:gd name="T109" fmla="*/ 11 h 1152"/>
                            <a:gd name="T110" fmla="*/ 4 w 181"/>
                            <a:gd name="T111" fmla="*/ 9 h 1152"/>
                            <a:gd name="T112" fmla="*/ 4 w 181"/>
                            <a:gd name="T113" fmla="*/ 8 h 1152"/>
                            <a:gd name="T114" fmla="*/ 3 w 181"/>
                            <a:gd name="T115" fmla="*/ 6 h 1152"/>
                            <a:gd name="T116" fmla="*/ 3 w 181"/>
                            <a:gd name="T117" fmla="*/ 5 h 1152"/>
                            <a:gd name="T118" fmla="*/ 2 w 181"/>
                            <a:gd name="T119" fmla="*/ 3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000040"/>
                        </a:solidFill>
                        <a:ln w="9525">
                          <a:noFill/>
                          <a:round/>
                          <a:headEnd/>
                          <a:tailEnd/>
                        </a:ln>
                      </p:spPr>
                      <p:txBody>
                        <a:bodyPr/>
                        <a:lstStyle/>
                        <a:p>
                          <a:endParaRPr lang="cs-CZ"/>
                        </a:p>
                      </p:txBody>
                    </p:sp>
                    <p:sp>
                      <p:nvSpPr>
                        <p:cNvPr id="6205" name="Freeform 165"/>
                        <p:cNvSpPr>
                          <a:spLocks/>
                        </p:cNvSpPr>
                        <p:nvPr/>
                      </p:nvSpPr>
                      <p:spPr bwMode="auto">
                        <a:xfrm>
                          <a:off x="2054" y="1698"/>
                          <a:ext cx="37" cy="239"/>
                        </a:xfrm>
                        <a:custGeom>
                          <a:avLst/>
                          <a:gdLst>
                            <a:gd name="T0" fmla="*/ 0 w 188"/>
                            <a:gd name="T1" fmla="*/ 2 h 1194"/>
                            <a:gd name="T2" fmla="*/ 1 w 188"/>
                            <a:gd name="T3" fmla="*/ 3 h 1194"/>
                            <a:gd name="T4" fmla="*/ 2 w 188"/>
                            <a:gd name="T5" fmla="*/ 6 h 1194"/>
                            <a:gd name="T6" fmla="*/ 2 w 188"/>
                            <a:gd name="T7" fmla="*/ 10 h 1194"/>
                            <a:gd name="T8" fmla="*/ 3 w 188"/>
                            <a:gd name="T9" fmla="*/ 13 h 1194"/>
                            <a:gd name="T10" fmla="*/ 4 w 188"/>
                            <a:gd name="T11" fmla="*/ 17 h 1194"/>
                            <a:gd name="T12" fmla="*/ 4 w 188"/>
                            <a:gd name="T13" fmla="*/ 21 h 1194"/>
                            <a:gd name="T14" fmla="*/ 4 w 188"/>
                            <a:gd name="T15" fmla="*/ 24 h 1194"/>
                            <a:gd name="T16" fmla="*/ 5 w 188"/>
                            <a:gd name="T17" fmla="*/ 28 h 1194"/>
                            <a:gd name="T18" fmla="*/ 5 w 188"/>
                            <a:gd name="T19" fmla="*/ 33 h 1194"/>
                            <a:gd name="T20" fmla="*/ 6 w 188"/>
                            <a:gd name="T21" fmla="*/ 37 h 1194"/>
                            <a:gd name="T22" fmla="*/ 6 w 188"/>
                            <a:gd name="T23" fmla="*/ 41 h 1194"/>
                            <a:gd name="T24" fmla="*/ 5 w 188"/>
                            <a:gd name="T25" fmla="*/ 45 h 1194"/>
                            <a:gd name="T26" fmla="*/ 5 w 188"/>
                            <a:gd name="T27" fmla="*/ 48 h 1194"/>
                            <a:gd name="T28" fmla="*/ 6 w 188"/>
                            <a:gd name="T29" fmla="*/ 47 h 1194"/>
                            <a:gd name="T30" fmla="*/ 7 w 188"/>
                            <a:gd name="T31" fmla="*/ 47 h 1194"/>
                            <a:gd name="T32" fmla="*/ 7 w 188"/>
                            <a:gd name="T33" fmla="*/ 45 h 1194"/>
                            <a:gd name="T34" fmla="*/ 7 w 188"/>
                            <a:gd name="T35" fmla="*/ 42 h 1194"/>
                            <a:gd name="T36" fmla="*/ 7 w 188"/>
                            <a:gd name="T37" fmla="*/ 40 h 1194"/>
                            <a:gd name="T38" fmla="*/ 7 w 188"/>
                            <a:gd name="T39" fmla="*/ 37 h 1194"/>
                            <a:gd name="T40" fmla="*/ 7 w 188"/>
                            <a:gd name="T41" fmla="*/ 35 h 1194"/>
                            <a:gd name="T42" fmla="*/ 7 w 188"/>
                            <a:gd name="T43" fmla="*/ 33 h 1194"/>
                            <a:gd name="T44" fmla="*/ 6 w 188"/>
                            <a:gd name="T45" fmla="*/ 30 h 1194"/>
                            <a:gd name="T46" fmla="*/ 6 w 188"/>
                            <a:gd name="T47" fmla="*/ 27 h 1194"/>
                            <a:gd name="T48" fmla="*/ 6 w 188"/>
                            <a:gd name="T49" fmla="*/ 24 h 1194"/>
                            <a:gd name="T50" fmla="*/ 6 w 188"/>
                            <a:gd name="T51" fmla="*/ 21 h 1194"/>
                            <a:gd name="T52" fmla="*/ 6 w 188"/>
                            <a:gd name="T53" fmla="*/ 18 h 1194"/>
                            <a:gd name="T54" fmla="*/ 5 w 188"/>
                            <a:gd name="T55" fmla="*/ 15 h 1194"/>
                            <a:gd name="T56" fmla="*/ 5 w 188"/>
                            <a:gd name="T57" fmla="*/ 12 h 1194"/>
                            <a:gd name="T58" fmla="*/ 4 w 188"/>
                            <a:gd name="T59" fmla="*/ 9 h 1194"/>
                            <a:gd name="T60" fmla="*/ 3 w 188"/>
                            <a:gd name="T61" fmla="*/ 5 h 1194"/>
                            <a:gd name="T62" fmla="*/ 2 w 188"/>
                            <a:gd name="T63" fmla="*/ 1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000040"/>
                        </a:solidFill>
                        <a:ln w="9525">
                          <a:noFill/>
                          <a:round/>
                          <a:headEnd/>
                          <a:tailEnd/>
                        </a:ln>
                      </p:spPr>
                      <p:txBody>
                        <a:bodyPr/>
                        <a:lstStyle/>
                        <a:p>
                          <a:endParaRPr lang="cs-CZ"/>
                        </a:p>
                      </p:txBody>
                    </p:sp>
                  </p:grpSp>
                  <p:sp>
                    <p:nvSpPr>
                      <p:cNvPr id="6203" name="Freeform 166"/>
                      <p:cNvSpPr>
                        <a:spLocks/>
                      </p:cNvSpPr>
                      <p:nvPr/>
                    </p:nvSpPr>
                    <p:spPr bwMode="auto">
                      <a:xfrm>
                        <a:off x="2017" y="1707"/>
                        <a:ext cx="41" cy="230"/>
                      </a:xfrm>
                      <a:custGeom>
                        <a:avLst/>
                        <a:gdLst>
                          <a:gd name="T0" fmla="*/ 0 w 206"/>
                          <a:gd name="T1" fmla="*/ 0 h 1149"/>
                          <a:gd name="T2" fmla="*/ 3 w 206"/>
                          <a:gd name="T3" fmla="*/ 2 h 1149"/>
                          <a:gd name="T4" fmla="*/ 4 w 206"/>
                          <a:gd name="T5" fmla="*/ 4 h 1149"/>
                          <a:gd name="T6" fmla="*/ 4 w 206"/>
                          <a:gd name="T7" fmla="*/ 6 h 1149"/>
                          <a:gd name="T8" fmla="*/ 5 w 206"/>
                          <a:gd name="T9" fmla="*/ 9 h 1149"/>
                          <a:gd name="T10" fmla="*/ 5 w 206"/>
                          <a:gd name="T11" fmla="*/ 11 h 1149"/>
                          <a:gd name="T12" fmla="*/ 6 w 206"/>
                          <a:gd name="T13" fmla="*/ 14 h 1149"/>
                          <a:gd name="T14" fmla="*/ 6 w 206"/>
                          <a:gd name="T15" fmla="*/ 16 h 1149"/>
                          <a:gd name="T16" fmla="*/ 7 w 206"/>
                          <a:gd name="T17" fmla="*/ 18 h 1149"/>
                          <a:gd name="T18" fmla="*/ 7 w 206"/>
                          <a:gd name="T19" fmla="*/ 20 h 1149"/>
                          <a:gd name="T20" fmla="*/ 7 w 206"/>
                          <a:gd name="T21" fmla="*/ 23 h 1149"/>
                          <a:gd name="T22" fmla="*/ 8 w 206"/>
                          <a:gd name="T23" fmla="*/ 26 h 1149"/>
                          <a:gd name="T24" fmla="*/ 8 w 206"/>
                          <a:gd name="T25" fmla="*/ 28 h 1149"/>
                          <a:gd name="T26" fmla="*/ 8 w 206"/>
                          <a:gd name="T27" fmla="*/ 32 h 1149"/>
                          <a:gd name="T28" fmla="*/ 8 w 206"/>
                          <a:gd name="T29" fmla="*/ 35 h 1149"/>
                          <a:gd name="T30" fmla="*/ 8 w 206"/>
                          <a:gd name="T31" fmla="*/ 38 h 1149"/>
                          <a:gd name="T32" fmla="*/ 8 w 206"/>
                          <a:gd name="T33" fmla="*/ 41 h 1149"/>
                          <a:gd name="T34" fmla="*/ 8 w 206"/>
                          <a:gd name="T35" fmla="*/ 43 h 1149"/>
                          <a:gd name="T36" fmla="*/ 8 w 206"/>
                          <a:gd name="T37" fmla="*/ 45 h 1149"/>
                          <a:gd name="T38" fmla="*/ 8 w 206"/>
                          <a:gd name="T39" fmla="*/ 46 h 1149"/>
                          <a:gd name="T40" fmla="*/ 6 w 206"/>
                          <a:gd name="T41" fmla="*/ 46 h 1149"/>
                          <a:gd name="T42" fmla="*/ 5 w 206"/>
                          <a:gd name="T43" fmla="*/ 45 h 1149"/>
                          <a:gd name="T44" fmla="*/ 5 w 206"/>
                          <a:gd name="T45" fmla="*/ 42 h 1149"/>
                          <a:gd name="T46" fmla="*/ 5 w 206"/>
                          <a:gd name="T47" fmla="*/ 39 h 1149"/>
                          <a:gd name="T48" fmla="*/ 6 w 206"/>
                          <a:gd name="T49" fmla="*/ 35 h 1149"/>
                          <a:gd name="T50" fmla="*/ 5 w 206"/>
                          <a:gd name="T51" fmla="*/ 30 h 1149"/>
                          <a:gd name="T52" fmla="*/ 5 w 206"/>
                          <a:gd name="T53" fmla="*/ 26 h 1149"/>
                          <a:gd name="T54" fmla="*/ 5 w 206"/>
                          <a:gd name="T55" fmla="*/ 22 h 1149"/>
                          <a:gd name="T56" fmla="*/ 4 w 206"/>
                          <a:gd name="T57" fmla="*/ 19 h 1149"/>
                          <a:gd name="T58" fmla="*/ 4 w 206"/>
                          <a:gd name="T59" fmla="*/ 16 h 1149"/>
                          <a:gd name="T60" fmla="*/ 3 w 206"/>
                          <a:gd name="T61" fmla="*/ 13 h 1149"/>
                          <a:gd name="T62" fmla="*/ 2 w 206"/>
                          <a:gd name="T63" fmla="*/ 10 h 1149"/>
                          <a:gd name="T64" fmla="*/ 2 w 206"/>
                          <a:gd name="T65" fmla="*/ 7 h 1149"/>
                          <a:gd name="T66" fmla="*/ 1 w 206"/>
                          <a:gd name="T67" fmla="*/ 3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4040FF"/>
                      </a:solidFill>
                      <a:ln w="9525">
                        <a:noFill/>
                        <a:round/>
                        <a:headEnd/>
                        <a:tailEnd/>
                      </a:ln>
                    </p:spPr>
                    <p:txBody>
                      <a:bodyPr/>
                      <a:lstStyle/>
                      <a:p>
                        <a:endParaRPr lang="cs-CZ"/>
                      </a:p>
                    </p:txBody>
                  </p:sp>
                </p:grpSp>
                <p:sp>
                  <p:nvSpPr>
                    <p:cNvPr id="6201" name="Freeform 167"/>
                    <p:cNvSpPr>
                      <a:spLocks/>
                    </p:cNvSpPr>
                    <p:nvPr/>
                  </p:nvSpPr>
                  <p:spPr bwMode="auto">
                    <a:xfrm>
                      <a:off x="2046" y="1715"/>
                      <a:ext cx="27" cy="207"/>
                    </a:xfrm>
                    <a:custGeom>
                      <a:avLst/>
                      <a:gdLst>
                        <a:gd name="T0" fmla="*/ 0 w 138"/>
                        <a:gd name="T1" fmla="*/ 0 h 1036"/>
                        <a:gd name="T2" fmla="*/ 1 w 138"/>
                        <a:gd name="T3" fmla="*/ 1 h 1036"/>
                        <a:gd name="T4" fmla="*/ 1 w 138"/>
                        <a:gd name="T5" fmla="*/ 3 h 1036"/>
                        <a:gd name="T6" fmla="*/ 1 w 138"/>
                        <a:gd name="T7" fmla="*/ 4 h 1036"/>
                        <a:gd name="T8" fmla="*/ 2 w 138"/>
                        <a:gd name="T9" fmla="*/ 5 h 1036"/>
                        <a:gd name="T10" fmla="*/ 2 w 138"/>
                        <a:gd name="T11" fmla="*/ 7 h 1036"/>
                        <a:gd name="T12" fmla="*/ 2 w 138"/>
                        <a:gd name="T13" fmla="*/ 8 h 1036"/>
                        <a:gd name="T14" fmla="*/ 3 w 138"/>
                        <a:gd name="T15" fmla="*/ 10 h 1036"/>
                        <a:gd name="T16" fmla="*/ 3 w 138"/>
                        <a:gd name="T17" fmla="*/ 12 h 1036"/>
                        <a:gd name="T18" fmla="*/ 3 w 138"/>
                        <a:gd name="T19" fmla="*/ 14 h 1036"/>
                        <a:gd name="T20" fmla="*/ 4 w 138"/>
                        <a:gd name="T21" fmla="*/ 16 h 1036"/>
                        <a:gd name="T22" fmla="*/ 4 w 138"/>
                        <a:gd name="T23" fmla="*/ 17 h 1036"/>
                        <a:gd name="T24" fmla="*/ 4 w 138"/>
                        <a:gd name="T25" fmla="*/ 19 h 1036"/>
                        <a:gd name="T26" fmla="*/ 4 w 138"/>
                        <a:gd name="T27" fmla="*/ 21 h 1036"/>
                        <a:gd name="T28" fmla="*/ 4 w 138"/>
                        <a:gd name="T29" fmla="*/ 23 h 1036"/>
                        <a:gd name="T30" fmla="*/ 4 w 138"/>
                        <a:gd name="T31" fmla="*/ 25 h 1036"/>
                        <a:gd name="T32" fmla="*/ 4 w 138"/>
                        <a:gd name="T33" fmla="*/ 27 h 1036"/>
                        <a:gd name="T34" fmla="*/ 5 w 138"/>
                        <a:gd name="T35" fmla="*/ 29 h 1036"/>
                        <a:gd name="T36" fmla="*/ 5 w 138"/>
                        <a:gd name="T37" fmla="*/ 31 h 1036"/>
                        <a:gd name="T38" fmla="*/ 5 w 138"/>
                        <a:gd name="T39" fmla="*/ 33 h 1036"/>
                        <a:gd name="T40" fmla="*/ 5 w 138"/>
                        <a:gd name="T41" fmla="*/ 34 h 1036"/>
                        <a:gd name="T42" fmla="*/ 5 w 138"/>
                        <a:gd name="T43" fmla="*/ 36 h 1036"/>
                        <a:gd name="T44" fmla="*/ 5 w 138"/>
                        <a:gd name="T45" fmla="*/ 38 h 1036"/>
                        <a:gd name="T46" fmla="*/ 5 w 138"/>
                        <a:gd name="T47" fmla="*/ 39 h 1036"/>
                        <a:gd name="T48" fmla="*/ 5 w 138"/>
                        <a:gd name="T49" fmla="*/ 41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noFill/>
                    <a:ln w="4763">
                      <a:solidFill>
                        <a:srgbClr val="C0C0FF"/>
                      </a:solidFill>
                      <a:prstDash val="solid"/>
                      <a:round/>
                      <a:headEnd/>
                      <a:tailEnd/>
                    </a:ln>
                  </p:spPr>
                  <p:txBody>
                    <a:bodyPr/>
                    <a:lstStyle/>
                    <a:p>
                      <a:endParaRPr lang="cs-CZ"/>
                    </a:p>
                  </p:txBody>
                </p:sp>
              </p:grpSp>
            </p:grpSp>
            <p:grpSp>
              <p:nvGrpSpPr>
                <p:cNvPr id="6264" name="Group 168"/>
                <p:cNvGrpSpPr>
                  <a:grpSpLocks/>
                </p:cNvGrpSpPr>
                <p:nvPr/>
              </p:nvGrpSpPr>
              <p:grpSpPr bwMode="auto">
                <a:xfrm>
                  <a:off x="2010" y="1688"/>
                  <a:ext cx="53" cy="26"/>
                  <a:chOff x="2010" y="1688"/>
                  <a:chExt cx="53" cy="26"/>
                </a:xfrm>
              </p:grpSpPr>
              <p:sp>
                <p:nvSpPr>
                  <p:cNvPr id="6195" name="Oval 169"/>
                  <p:cNvSpPr>
                    <a:spLocks noChangeArrowheads="1"/>
                  </p:cNvSpPr>
                  <p:nvPr/>
                </p:nvSpPr>
                <p:spPr bwMode="auto">
                  <a:xfrm>
                    <a:off x="2010" y="1688"/>
                    <a:ext cx="53" cy="26"/>
                  </a:xfrm>
                  <a:prstGeom prst="ellipse">
                    <a:avLst/>
                  </a:prstGeom>
                  <a:solidFill>
                    <a:srgbClr val="4040FF"/>
                  </a:solidFill>
                  <a:ln w="3175">
                    <a:solidFill>
                      <a:srgbClr val="000020"/>
                    </a:solidFill>
                    <a:round/>
                    <a:headEnd/>
                    <a:tailEnd/>
                  </a:ln>
                </p:spPr>
                <p:txBody>
                  <a:bodyPr/>
                  <a:lstStyle/>
                  <a:p>
                    <a:endParaRPr lang="cs-CZ"/>
                  </a:p>
                </p:txBody>
              </p:sp>
              <p:sp>
                <p:nvSpPr>
                  <p:cNvPr id="6196" name="Oval 170"/>
                  <p:cNvSpPr>
                    <a:spLocks noChangeArrowheads="1"/>
                  </p:cNvSpPr>
                  <p:nvPr/>
                </p:nvSpPr>
                <p:spPr bwMode="auto">
                  <a:xfrm>
                    <a:off x="2016" y="1691"/>
                    <a:ext cx="41" cy="20"/>
                  </a:xfrm>
                  <a:prstGeom prst="ellipse">
                    <a:avLst/>
                  </a:prstGeom>
                  <a:solidFill>
                    <a:srgbClr val="000080"/>
                  </a:solidFill>
                  <a:ln w="3175">
                    <a:solidFill>
                      <a:srgbClr val="000020"/>
                    </a:solidFill>
                    <a:round/>
                    <a:headEnd/>
                    <a:tailEnd/>
                  </a:ln>
                </p:spPr>
                <p:txBody>
                  <a:bodyPr/>
                  <a:lstStyle/>
                  <a:p>
                    <a:endParaRPr lang="cs-CZ"/>
                  </a:p>
                </p:txBody>
              </p:sp>
              <p:sp>
                <p:nvSpPr>
                  <p:cNvPr id="6197" name="Oval 171"/>
                  <p:cNvSpPr>
                    <a:spLocks noChangeArrowheads="1"/>
                  </p:cNvSpPr>
                  <p:nvPr/>
                </p:nvSpPr>
                <p:spPr bwMode="auto">
                  <a:xfrm>
                    <a:off x="2018" y="1693"/>
                    <a:ext cx="35" cy="15"/>
                  </a:xfrm>
                  <a:prstGeom prst="ellipse">
                    <a:avLst/>
                  </a:prstGeom>
                  <a:solidFill>
                    <a:srgbClr val="400040"/>
                  </a:solidFill>
                  <a:ln w="3175">
                    <a:solidFill>
                      <a:srgbClr val="000020"/>
                    </a:solidFill>
                    <a:round/>
                    <a:headEnd/>
                    <a:tailEnd/>
                  </a:ln>
                </p:spPr>
                <p:txBody>
                  <a:bodyPr/>
                  <a:lstStyle/>
                  <a:p>
                    <a:endParaRPr lang="cs-CZ"/>
                  </a:p>
                </p:txBody>
              </p:sp>
            </p:grpSp>
          </p:grpSp>
        </p:grpSp>
      </p:grpSp>
      <p:sp>
        <p:nvSpPr>
          <p:cNvPr id="32940" name="Line 172"/>
          <p:cNvSpPr>
            <a:spLocks noChangeShapeType="1"/>
          </p:cNvSpPr>
          <p:nvPr/>
        </p:nvSpPr>
        <p:spPr bwMode="auto">
          <a:xfrm>
            <a:off x="3487738" y="1666875"/>
            <a:ext cx="1125537" cy="1588"/>
          </a:xfrm>
          <a:prstGeom prst="line">
            <a:avLst/>
          </a:prstGeom>
          <a:noFill/>
          <a:ln w="19050">
            <a:solidFill>
              <a:schemeClr val="tx1"/>
            </a:solidFill>
            <a:round/>
            <a:headEnd/>
            <a:tailEnd type="triangle" w="med" len="med"/>
          </a:ln>
        </p:spPr>
        <p:txBody>
          <a:bodyPr wrap="none" anchor="ctr"/>
          <a:lstStyle/>
          <a:p>
            <a:endParaRPr lang="cs-CZ"/>
          </a:p>
        </p:txBody>
      </p:sp>
      <p:sp>
        <p:nvSpPr>
          <p:cNvPr id="32941" name="Rectangle 173"/>
          <p:cNvSpPr>
            <a:spLocks noChangeArrowheads="1"/>
          </p:cNvSpPr>
          <p:nvPr/>
        </p:nvSpPr>
        <p:spPr bwMode="auto">
          <a:xfrm>
            <a:off x="5173663" y="6388100"/>
            <a:ext cx="1452562" cy="469900"/>
          </a:xfrm>
          <a:prstGeom prst="rect">
            <a:avLst/>
          </a:prstGeom>
          <a:solidFill>
            <a:srgbClr val="FFFF00"/>
          </a:solidFill>
          <a:ln w="9525">
            <a:noFill/>
            <a:miter lim="800000"/>
            <a:headEnd/>
            <a:tailEnd/>
          </a:ln>
        </p:spPr>
        <p:txBody>
          <a:bodyPr wrap="none" anchor="ctr"/>
          <a:lstStyle/>
          <a:p>
            <a:pPr algn="ctr"/>
            <a:r>
              <a:rPr lang="cs-CZ"/>
              <a:t>ANF</a:t>
            </a:r>
            <a:endParaRPr lang="cs-CZ" sz="2400"/>
          </a:p>
        </p:txBody>
      </p:sp>
      <p:sp>
        <p:nvSpPr>
          <p:cNvPr id="32942" name="Line 174"/>
          <p:cNvSpPr>
            <a:spLocks noChangeShapeType="1"/>
          </p:cNvSpPr>
          <p:nvPr/>
        </p:nvSpPr>
        <p:spPr bwMode="auto">
          <a:xfrm flipV="1">
            <a:off x="5491163" y="6470650"/>
            <a:ext cx="0" cy="268288"/>
          </a:xfrm>
          <a:prstGeom prst="line">
            <a:avLst/>
          </a:prstGeom>
          <a:noFill/>
          <a:ln w="38100">
            <a:solidFill>
              <a:schemeClr val="tx1"/>
            </a:solidFill>
            <a:round/>
            <a:headEnd/>
            <a:tailEnd type="triangle" w="med" len="med"/>
          </a:ln>
        </p:spPr>
        <p:txBody>
          <a:bodyPr wrap="none" anchor="ctr"/>
          <a:lstStyle/>
          <a:p>
            <a:endParaRPr lang="cs-CZ"/>
          </a:p>
        </p:txBody>
      </p:sp>
      <p:sp>
        <p:nvSpPr>
          <p:cNvPr id="32943" name="Line 175"/>
          <p:cNvSpPr>
            <a:spLocks noChangeShapeType="1"/>
          </p:cNvSpPr>
          <p:nvPr/>
        </p:nvSpPr>
        <p:spPr bwMode="auto">
          <a:xfrm flipV="1">
            <a:off x="360363" y="1519238"/>
            <a:ext cx="7937" cy="293687"/>
          </a:xfrm>
          <a:prstGeom prst="line">
            <a:avLst/>
          </a:prstGeom>
          <a:noFill/>
          <a:ln w="38100">
            <a:solidFill>
              <a:schemeClr val="tx1"/>
            </a:solidFill>
            <a:round/>
            <a:headEnd/>
            <a:tailEnd type="triangle" w="med" len="med"/>
          </a:ln>
        </p:spPr>
        <p:txBody>
          <a:bodyPr wrap="none" anchor="ctr"/>
          <a:lstStyle/>
          <a:p>
            <a:endParaRPr lang="cs-CZ"/>
          </a:p>
        </p:txBody>
      </p:sp>
      <p:sp>
        <p:nvSpPr>
          <p:cNvPr id="32944" name="Line 176"/>
          <p:cNvSpPr>
            <a:spLocks noChangeShapeType="1"/>
          </p:cNvSpPr>
          <p:nvPr/>
        </p:nvSpPr>
        <p:spPr bwMode="auto">
          <a:xfrm>
            <a:off x="3923928" y="6669360"/>
            <a:ext cx="1246560" cy="7665"/>
          </a:xfrm>
          <a:prstGeom prst="line">
            <a:avLst/>
          </a:prstGeom>
          <a:noFill/>
          <a:ln w="19050">
            <a:solidFill>
              <a:schemeClr val="tx1"/>
            </a:solidFill>
            <a:round/>
            <a:headEnd/>
            <a:tailEnd type="triangle" w="med" len="med"/>
          </a:ln>
        </p:spPr>
        <p:txBody>
          <a:bodyPr wrap="none" anchor="ctr"/>
          <a:lstStyle/>
          <a:p>
            <a:endParaRPr lang="cs-CZ"/>
          </a:p>
        </p:txBody>
      </p:sp>
      <p:sp>
        <p:nvSpPr>
          <p:cNvPr id="32945" name="Freeform 177"/>
          <p:cNvSpPr>
            <a:spLocks/>
          </p:cNvSpPr>
          <p:nvPr/>
        </p:nvSpPr>
        <p:spPr bwMode="auto">
          <a:xfrm>
            <a:off x="49213" y="1757363"/>
            <a:ext cx="1181100" cy="4860925"/>
          </a:xfrm>
          <a:custGeom>
            <a:avLst/>
            <a:gdLst>
              <a:gd name="T0" fmla="*/ 1874996428 w 744"/>
              <a:gd name="T1" fmla="*/ 2147483647 h 2628"/>
              <a:gd name="T2" fmla="*/ 0 w 744"/>
              <a:gd name="T3" fmla="*/ 2147483647 h 2628"/>
              <a:gd name="T4" fmla="*/ 0 w 744"/>
              <a:gd name="T5" fmla="*/ 0 h 2628"/>
              <a:gd name="T6" fmla="*/ 322579993 w 744"/>
              <a:gd name="T7" fmla="*/ 0 h 2628"/>
              <a:gd name="T8" fmla="*/ 0 60000 65536"/>
              <a:gd name="T9" fmla="*/ 0 60000 65536"/>
              <a:gd name="T10" fmla="*/ 0 60000 65536"/>
              <a:gd name="T11" fmla="*/ 0 60000 65536"/>
              <a:gd name="T12" fmla="*/ 0 w 744"/>
              <a:gd name="T13" fmla="*/ 0 h 2628"/>
              <a:gd name="T14" fmla="*/ 744 w 744"/>
              <a:gd name="T15" fmla="*/ 2628 h 2628"/>
            </a:gdLst>
            <a:ahLst/>
            <a:cxnLst>
              <a:cxn ang="T8">
                <a:pos x="T0" y="T1"/>
              </a:cxn>
              <a:cxn ang="T9">
                <a:pos x="T2" y="T3"/>
              </a:cxn>
              <a:cxn ang="T10">
                <a:pos x="T4" y="T5"/>
              </a:cxn>
              <a:cxn ang="T11">
                <a:pos x="T6" y="T7"/>
              </a:cxn>
            </a:cxnLst>
            <a:rect l="T12" t="T13" r="T14" b="T15"/>
            <a:pathLst>
              <a:path w="744" h="2628">
                <a:moveTo>
                  <a:pt x="744" y="2622"/>
                </a:moveTo>
                <a:lnTo>
                  <a:pt x="0" y="2628"/>
                </a:lnTo>
                <a:lnTo>
                  <a:pt x="0" y="0"/>
                </a:lnTo>
                <a:lnTo>
                  <a:pt x="128" y="0"/>
                </a:lnTo>
              </a:path>
            </a:pathLst>
          </a:custGeom>
          <a:noFill/>
          <a:ln w="19050" cmpd="sng">
            <a:solidFill>
              <a:schemeClr val="tx1"/>
            </a:solidFill>
            <a:round/>
            <a:headEnd type="none" w="med" len="med"/>
            <a:tailEnd type="triangle" w="med" len="med"/>
          </a:ln>
        </p:spPr>
        <p:txBody>
          <a:bodyPr wrap="none" anchor="ctr"/>
          <a:lstStyle/>
          <a:p>
            <a:endParaRPr lang="cs-CZ"/>
          </a:p>
        </p:txBody>
      </p:sp>
      <p:sp>
        <p:nvSpPr>
          <p:cNvPr id="32946" name="Line 178"/>
          <p:cNvSpPr>
            <a:spLocks noChangeShapeType="1"/>
          </p:cNvSpPr>
          <p:nvPr/>
        </p:nvSpPr>
        <p:spPr bwMode="auto">
          <a:xfrm flipH="1">
            <a:off x="6273800" y="2111375"/>
            <a:ext cx="0" cy="373063"/>
          </a:xfrm>
          <a:prstGeom prst="line">
            <a:avLst/>
          </a:prstGeom>
          <a:noFill/>
          <a:ln w="19050">
            <a:solidFill>
              <a:schemeClr val="tx1"/>
            </a:solidFill>
            <a:round/>
            <a:headEnd/>
            <a:tailEnd type="triangle" w="med" len="med"/>
          </a:ln>
        </p:spPr>
        <p:txBody>
          <a:bodyPr wrap="none" anchor="ctr"/>
          <a:lstStyle/>
          <a:p>
            <a:endParaRPr lang="cs-CZ"/>
          </a:p>
        </p:txBody>
      </p:sp>
      <p:sp>
        <p:nvSpPr>
          <p:cNvPr id="32947" name="Line 179"/>
          <p:cNvSpPr>
            <a:spLocks noChangeShapeType="1"/>
          </p:cNvSpPr>
          <p:nvPr/>
        </p:nvSpPr>
        <p:spPr bwMode="auto">
          <a:xfrm flipH="1">
            <a:off x="2244725" y="3136900"/>
            <a:ext cx="0" cy="373063"/>
          </a:xfrm>
          <a:prstGeom prst="line">
            <a:avLst/>
          </a:prstGeom>
          <a:noFill/>
          <a:ln w="19050">
            <a:solidFill>
              <a:schemeClr val="tx1"/>
            </a:solidFill>
            <a:round/>
            <a:headEnd/>
            <a:tailEnd type="triangle" w="med" len="med"/>
          </a:ln>
        </p:spPr>
        <p:txBody>
          <a:bodyPr wrap="none" anchor="ctr"/>
          <a:lstStyle/>
          <a:p>
            <a:endParaRPr lang="cs-CZ"/>
          </a:p>
        </p:txBody>
      </p:sp>
      <p:sp>
        <p:nvSpPr>
          <p:cNvPr id="32948" name="Freeform 180"/>
          <p:cNvSpPr>
            <a:spLocks/>
          </p:cNvSpPr>
          <p:nvPr/>
        </p:nvSpPr>
        <p:spPr bwMode="auto">
          <a:xfrm>
            <a:off x="5067300" y="5064125"/>
            <a:ext cx="747713" cy="1350963"/>
          </a:xfrm>
          <a:custGeom>
            <a:avLst/>
            <a:gdLst>
              <a:gd name="T0" fmla="*/ 844523733 w 662"/>
              <a:gd name="T1" fmla="*/ 2144654735 h 851"/>
              <a:gd name="T2" fmla="*/ 843248555 w 662"/>
              <a:gd name="T3" fmla="*/ 5040314 h 851"/>
              <a:gd name="T4" fmla="*/ 0 w 662"/>
              <a:gd name="T5" fmla="*/ 0 h 851"/>
              <a:gd name="T6" fmla="*/ 0 60000 65536"/>
              <a:gd name="T7" fmla="*/ 0 60000 65536"/>
              <a:gd name="T8" fmla="*/ 0 60000 65536"/>
              <a:gd name="T9" fmla="*/ 0 w 662"/>
              <a:gd name="T10" fmla="*/ 0 h 851"/>
              <a:gd name="T11" fmla="*/ 662 w 662"/>
              <a:gd name="T12" fmla="*/ 851 h 851"/>
            </a:gdLst>
            <a:ahLst/>
            <a:cxnLst>
              <a:cxn ang="T6">
                <a:pos x="T0" y="T1"/>
              </a:cxn>
              <a:cxn ang="T7">
                <a:pos x="T2" y="T3"/>
              </a:cxn>
              <a:cxn ang="T8">
                <a:pos x="T4" y="T5"/>
              </a:cxn>
            </a:cxnLst>
            <a:rect l="T9" t="T10" r="T11" b="T12"/>
            <a:pathLst>
              <a:path w="662" h="851">
                <a:moveTo>
                  <a:pt x="662" y="851"/>
                </a:moveTo>
                <a:lnTo>
                  <a:pt x="661" y="2"/>
                </a:lnTo>
                <a:lnTo>
                  <a:pt x="0" y="0"/>
                </a:lnTo>
              </a:path>
            </a:pathLst>
          </a:custGeom>
          <a:noFill/>
          <a:ln w="19050" cmpd="sng">
            <a:solidFill>
              <a:schemeClr val="tx1"/>
            </a:solidFill>
            <a:round/>
            <a:headEnd type="none" w="med" len="med"/>
            <a:tailEnd type="triangle" w="med" len="med"/>
          </a:ln>
        </p:spPr>
        <p:txBody>
          <a:bodyPr wrap="none" anchor="ctr"/>
          <a:lstStyle/>
          <a:p>
            <a:endParaRPr lang="cs-CZ"/>
          </a:p>
        </p:txBody>
      </p:sp>
      <p:sp>
        <p:nvSpPr>
          <p:cNvPr id="32949" name="Freeform 181"/>
          <p:cNvSpPr>
            <a:spLocks/>
          </p:cNvSpPr>
          <p:nvPr/>
        </p:nvSpPr>
        <p:spPr bwMode="auto">
          <a:xfrm>
            <a:off x="1304925" y="4862513"/>
            <a:ext cx="7938" cy="293687"/>
          </a:xfrm>
          <a:custGeom>
            <a:avLst/>
            <a:gdLst>
              <a:gd name="T0" fmla="*/ 0 w 5"/>
              <a:gd name="T1" fmla="*/ 466227363 h 185"/>
              <a:gd name="T2" fmla="*/ 12602367 w 5"/>
              <a:gd name="T3" fmla="*/ 0 h 185"/>
              <a:gd name="T4" fmla="*/ 0 60000 65536"/>
              <a:gd name="T5" fmla="*/ 0 60000 65536"/>
              <a:gd name="T6" fmla="*/ 0 w 5"/>
              <a:gd name="T7" fmla="*/ 0 h 185"/>
              <a:gd name="T8" fmla="*/ 5 w 5"/>
              <a:gd name="T9" fmla="*/ 185 h 185"/>
            </a:gdLst>
            <a:ahLst/>
            <a:cxnLst>
              <a:cxn ang="T4">
                <a:pos x="T0" y="T1"/>
              </a:cxn>
              <a:cxn ang="T5">
                <a:pos x="T2" y="T3"/>
              </a:cxn>
            </a:cxnLst>
            <a:rect l="T6" t="T7" r="T8" b="T9"/>
            <a:pathLst>
              <a:path w="5" h="185">
                <a:moveTo>
                  <a:pt x="0" y="185"/>
                </a:moveTo>
                <a:lnTo>
                  <a:pt x="5" y="0"/>
                </a:lnTo>
              </a:path>
            </a:pathLst>
          </a:custGeom>
          <a:noFill/>
          <a:ln w="38100">
            <a:solidFill>
              <a:schemeClr val="tx1"/>
            </a:solidFill>
            <a:round/>
            <a:headEnd type="none" w="med" len="med"/>
            <a:tailEnd type="triangle" w="med" len="med"/>
          </a:ln>
        </p:spPr>
        <p:txBody>
          <a:bodyPr wrap="none" anchor="ctr"/>
          <a:lstStyle/>
          <a:p>
            <a:endParaRPr lang="cs-CZ"/>
          </a:p>
        </p:txBody>
      </p:sp>
      <p:sp>
        <p:nvSpPr>
          <p:cNvPr id="32950" name="Line 182"/>
          <p:cNvSpPr>
            <a:spLocks noChangeShapeType="1"/>
          </p:cNvSpPr>
          <p:nvPr/>
        </p:nvSpPr>
        <p:spPr bwMode="auto">
          <a:xfrm flipH="1">
            <a:off x="2235200" y="4262438"/>
            <a:ext cx="0" cy="471487"/>
          </a:xfrm>
          <a:prstGeom prst="line">
            <a:avLst/>
          </a:prstGeom>
          <a:noFill/>
          <a:ln w="19050">
            <a:solidFill>
              <a:schemeClr val="tx1"/>
            </a:solidFill>
            <a:round/>
            <a:headEnd/>
            <a:tailEnd type="triangle" w="med" len="med"/>
          </a:ln>
        </p:spPr>
        <p:txBody>
          <a:bodyPr wrap="none" anchor="ctr"/>
          <a:lstStyle/>
          <a:p>
            <a:endParaRPr lang="cs-CZ"/>
          </a:p>
        </p:txBody>
      </p:sp>
      <p:sp>
        <p:nvSpPr>
          <p:cNvPr id="32951" name="Line 183"/>
          <p:cNvSpPr>
            <a:spLocks noChangeShapeType="1"/>
          </p:cNvSpPr>
          <p:nvPr/>
        </p:nvSpPr>
        <p:spPr bwMode="auto">
          <a:xfrm flipH="1">
            <a:off x="2244725" y="5254625"/>
            <a:ext cx="0" cy="398463"/>
          </a:xfrm>
          <a:prstGeom prst="line">
            <a:avLst/>
          </a:prstGeom>
          <a:noFill/>
          <a:ln w="19050">
            <a:solidFill>
              <a:schemeClr val="tx1"/>
            </a:solidFill>
            <a:round/>
            <a:headEnd/>
            <a:tailEnd type="triangle" w="med" len="med"/>
          </a:ln>
        </p:spPr>
        <p:txBody>
          <a:bodyPr wrap="none" anchor="ctr"/>
          <a:lstStyle/>
          <a:p>
            <a:endParaRPr lang="cs-CZ"/>
          </a:p>
        </p:txBody>
      </p:sp>
      <p:sp>
        <p:nvSpPr>
          <p:cNvPr id="32952" name="Line 184"/>
          <p:cNvSpPr>
            <a:spLocks noChangeShapeType="1"/>
          </p:cNvSpPr>
          <p:nvPr/>
        </p:nvSpPr>
        <p:spPr bwMode="auto">
          <a:xfrm flipH="1">
            <a:off x="2254250" y="6091238"/>
            <a:ext cx="0" cy="349250"/>
          </a:xfrm>
          <a:prstGeom prst="line">
            <a:avLst/>
          </a:prstGeom>
          <a:noFill/>
          <a:ln w="19050">
            <a:solidFill>
              <a:schemeClr val="tx1"/>
            </a:solidFill>
            <a:round/>
            <a:headEnd/>
            <a:tailEnd type="triangle" w="med" len="med"/>
          </a:ln>
        </p:spPr>
        <p:txBody>
          <a:bodyPr wrap="none" anchor="ctr"/>
          <a:lstStyle/>
          <a:p>
            <a:endParaRPr lang="cs-CZ"/>
          </a:p>
        </p:txBody>
      </p:sp>
      <p:sp>
        <p:nvSpPr>
          <p:cNvPr id="32954" name="Line 186"/>
          <p:cNvSpPr>
            <a:spLocks noChangeShapeType="1"/>
          </p:cNvSpPr>
          <p:nvPr/>
        </p:nvSpPr>
        <p:spPr bwMode="auto">
          <a:xfrm flipH="1">
            <a:off x="4319588" y="2711450"/>
            <a:ext cx="395287" cy="11113"/>
          </a:xfrm>
          <a:prstGeom prst="line">
            <a:avLst/>
          </a:prstGeom>
          <a:noFill/>
          <a:ln w="19050">
            <a:solidFill>
              <a:schemeClr val="tx1"/>
            </a:solidFill>
            <a:round/>
            <a:headEnd/>
            <a:tailEnd type="triangle" w="med" len="med"/>
          </a:ln>
        </p:spPr>
        <p:txBody>
          <a:bodyPr wrap="none" anchor="ctr"/>
          <a:lstStyle/>
          <a:p>
            <a:endParaRPr lang="cs-CZ"/>
          </a:p>
        </p:txBody>
      </p:sp>
      <p:sp>
        <p:nvSpPr>
          <p:cNvPr id="32955" name="Line 187"/>
          <p:cNvSpPr>
            <a:spLocks noChangeShapeType="1"/>
          </p:cNvSpPr>
          <p:nvPr/>
        </p:nvSpPr>
        <p:spPr bwMode="auto">
          <a:xfrm flipV="1">
            <a:off x="4870450" y="4910138"/>
            <a:ext cx="7938" cy="293687"/>
          </a:xfrm>
          <a:prstGeom prst="line">
            <a:avLst/>
          </a:prstGeom>
          <a:noFill/>
          <a:ln w="38100">
            <a:solidFill>
              <a:schemeClr val="tx1"/>
            </a:solidFill>
            <a:round/>
            <a:headEnd type="triangle" w="med" len="med"/>
            <a:tailEnd/>
          </a:ln>
        </p:spPr>
        <p:txBody>
          <a:bodyPr wrap="none" anchor="ctr"/>
          <a:lstStyle/>
          <a:p>
            <a:endParaRPr lang="cs-CZ"/>
          </a:p>
        </p:txBody>
      </p:sp>
      <p:grpSp>
        <p:nvGrpSpPr>
          <p:cNvPr id="6265" name="Group 188"/>
          <p:cNvGrpSpPr>
            <a:grpSpLocks/>
          </p:cNvGrpSpPr>
          <p:nvPr/>
        </p:nvGrpSpPr>
        <p:grpSpPr bwMode="auto">
          <a:xfrm>
            <a:off x="3779838" y="2420938"/>
            <a:ext cx="471487" cy="630237"/>
            <a:chOff x="986" y="2173"/>
            <a:chExt cx="391" cy="547"/>
          </a:xfrm>
        </p:grpSpPr>
        <p:grpSp>
          <p:nvGrpSpPr>
            <p:cNvPr id="6266" name="Group 189"/>
            <p:cNvGrpSpPr>
              <a:grpSpLocks/>
            </p:cNvGrpSpPr>
            <p:nvPr/>
          </p:nvGrpSpPr>
          <p:grpSpPr bwMode="auto">
            <a:xfrm flipH="1">
              <a:off x="1237" y="2335"/>
              <a:ext cx="140" cy="385"/>
              <a:chOff x="1536" y="555"/>
              <a:chExt cx="445" cy="1211"/>
            </a:xfrm>
          </p:grpSpPr>
          <p:sp>
            <p:nvSpPr>
              <p:cNvPr id="6183" name="Freeform 190"/>
              <p:cNvSpPr>
                <a:spLocks/>
              </p:cNvSpPr>
              <p:nvPr/>
            </p:nvSpPr>
            <p:spPr bwMode="auto">
              <a:xfrm>
                <a:off x="1619" y="555"/>
                <a:ext cx="245" cy="269"/>
              </a:xfrm>
              <a:custGeom>
                <a:avLst/>
                <a:gdLst>
                  <a:gd name="T0" fmla="*/ 31 w 490"/>
                  <a:gd name="T1" fmla="*/ 0 h 538"/>
                  <a:gd name="T2" fmla="*/ 51 w 490"/>
                  <a:gd name="T3" fmla="*/ 0 h 538"/>
                  <a:gd name="T4" fmla="*/ 71 w 490"/>
                  <a:gd name="T5" fmla="*/ 8 h 538"/>
                  <a:gd name="T6" fmla="*/ 83 w 490"/>
                  <a:gd name="T7" fmla="*/ 14 h 538"/>
                  <a:gd name="T8" fmla="*/ 91 w 490"/>
                  <a:gd name="T9" fmla="*/ 39 h 538"/>
                  <a:gd name="T10" fmla="*/ 96 w 490"/>
                  <a:gd name="T11" fmla="*/ 53 h 538"/>
                  <a:gd name="T12" fmla="*/ 116 w 490"/>
                  <a:gd name="T13" fmla="*/ 37 h 538"/>
                  <a:gd name="T14" fmla="*/ 123 w 490"/>
                  <a:gd name="T15" fmla="*/ 39 h 538"/>
                  <a:gd name="T16" fmla="*/ 121 w 490"/>
                  <a:gd name="T17" fmla="*/ 46 h 538"/>
                  <a:gd name="T18" fmla="*/ 96 w 490"/>
                  <a:gd name="T19" fmla="*/ 73 h 538"/>
                  <a:gd name="T20" fmla="*/ 96 w 490"/>
                  <a:gd name="T21" fmla="*/ 92 h 538"/>
                  <a:gd name="T22" fmla="*/ 91 w 490"/>
                  <a:gd name="T23" fmla="*/ 111 h 538"/>
                  <a:gd name="T24" fmla="*/ 83 w 490"/>
                  <a:gd name="T25" fmla="*/ 126 h 538"/>
                  <a:gd name="T26" fmla="*/ 71 w 490"/>
                  <a:gd name="T27" fmla="*/ 135 h 538"/>
                  <a:gd name="T28" fmla="*/ 56 w 490"/>
                  <a:gd name="T29" fmla="*/ 135 h 538"/>
                  <a:gd name="T30" fmla="*/ 35 w 490"/>
                  <a:gd name="T31" fmla="*/ 126 h 538"/>
                  <a:gd name="T32" fmla="*/ 22 w 490"/>
                  <a:gd name="T33" fmla="*/ 110 h 538"/>
                  <a:gd name="T34" fmla="*/ 11 w 490"/>
                  <a:gd name="T35" fmla="*/ 85 h 538"/>
                  <a:gd name="T36" fmla="*/ 2 w 490"/>
                  <a:gd name="T37" fmla="*/ 63 h 538"/>
                  <a:gd name="T38" fmla="*/ 0 w 490"/>
                  <a:gd name="T39" fmla="*/ 33 h 538"/>
                  <a:gd name="T40" fmla="*/ 5 w 490"/>
                  <a:gd name="T41" fmla="*/ 17 h 538"/>
                  <a:gd name="T42" fmla="*/ 12 w 490"/>
                  <a:gd name="T43" fmla="*/ 8 h 538"/>
                  <a:gd name="T44" fmla="*/ 31 w 490"/>
                  <a:gd name="T45" fmla="*/ 0 h 5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90"/>
                  <a:gd name="T70" fmla="*/ 0 h 538"/>
                  <a:gd name="T71" fmla="*/ 490 w 490"/>
                  <a:gd name="T72" fmla="*/ 538 h 5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90" h="538">
                    <a:moveTo>
                      <a:pt x="121" y="0"/>
                    </a:moveTo>
                    <a:lnTo>
                      <a:pt x="202" y="0"/>
                    </a:lnTo>
                    <a:lnTo>
                      <a:pt x="282" y="32"/>
                    </a:lnTo>
                    <a:lnTo>
                      <a:pt x="329" y="59"/>
                    </a:lnTo>
                    <a:lnTo>
                      <a:pt x="362" y="156"/>
                    </a:lnTo>
                    <a:lnTo>
                      <a:pt x="383" y="215"/>
                    </a:lnTo>
                    <a:lnTo>
                      <a:pt x="463" y="150"/>
                    </a:lnTo>
                    <a:lnTo>
                      <a:pt x="490" y="156"/>
                    </a:lnTo>
                    <a:lnTo>
                      <a:pt x="484" y="187"/>
                    </a:lnTo>
                    <a:lnTo>
                      <a:pt x="383" y="292"/>
                    </a:lnTo>
                    <a:lnTo>
                      <a:pt x="383" y="369"/>
                    </a:lnTo>
                    <a:lnTo>
                      <a:pt x="362" y="447"/>
                    </a:lnTo>
                    <a:lnTo>
                      <a:pt x="329" y="506"/>
                    </a:lnTo>
                    <a:lnTo>
                      <a:pt x="282" y="538"/>
                    </a:lnTo>
                    <a:lnTo>
                      <a:pt x="222" y="538"/>
                    </a:lnTo>
                    <a:lnTo>
                      <a:pt x="140" y="506"/>
                    </a:lnTo>
                    <a:lnTo>
                      <a:pt x="87" y="441"/>
                    </a:lnTo>
                    <a:lnTo>
                      <a:pt x="41" y="343"/>
                    </a:lnTo>
                    <a:lnTo>
                      <a:pt x="6" y="252"/>
                    </a:lnTo>
                    <a:lnTo>
                      <a:pt x="0" y="130"/>
                    </a:lnTo>
                    <a:lnTo>
                      <a:pt x="20" y="71"/>
                    </a:lnTo>
                    <a:lnTo>
                      <a:pt x="47" y="32"/>
                    </a:lnTo>
                    <a:lnTo>
                      <a:pt x="121" y="0"/>
                    </a:lnTo>
                    <a:close/>
                  </a:path>
                </a:pathLst>
              </a:custGeom>
              <a:solidFill>
                <a:srgbClr val="000000"/>
              </a:solidFill>
              <a:ln w="9525">
                <a:noFill/>
                <a:round/>
                <a:headEnd/>
                <a:tailEnd/>
              </a:ln>
            </p:spPr>
            <p:txBody>
              <a:bodyPr/>
              <a:lstStyle/>
              <a:p>
                <a:endParaRPr lang="cs-CZ"/>
              </a:p>
            </p:txBody>
          </p:sp>
          <p:sp>
            <p:nvSpPr>
              <p:cNvPr id="6184" name="Freeform 191"/>
              <p:cNvSpPr>
                <a:spLocks/>
              </p:cNvSpPr>
              <p:nvPr/>
            </p:nvSpPr>
            <p:spPr bwMode="auto">
              <a:xfrm>
                <a:off x="1670" y="858"/>
                <a:ext cx="173" cy="464"/>
              </a:xfrm>
              <a:custGeom>
                <a:avLst/>
                <a:gdLst>
                  <a:gd name="T0" fmla="*/ 11 w 347"/>
                  <a:gd name="T1" fmla="*/ 8 h 929"/>
                  <a:gd name="T2" fmla="*/ 25 w 347"/>
                  <a:gd name="T3" fmla="*/ 0 h 929"/>
                  <a:gd name="T4" fmla="*/ 45 w 347"/>
                  <a:gd name="T5" fmla="*/ 0 h 929"/>
                  <a:gd name="T6" fmla="*/ 60 w 347"/>
                  <a:gd name="T7" fmla="*/ 5 h 929"/>
                  <a:gd name="T8" fmla="*/ 70 w 347"/>
                  <a:gd name="T9" fmla="*/ 22 h 929"/>
                  <a:gd name="T10" fmla="*/ 80 w 347"/>
                  <a:gd name="T11" fmla="*/ 51 h 929"/>
                  <a:gd name="T12" fmla="*/ 85 w 347"/>
                  <a:gd name="T13" fmla="*/ 83 h 929"/>
                  <a:gd name="T14" fmla="*/ 86 w 347"/>
                  <a:gd name="T15" fmla="*/ 121 h 929"/>
                  <a:gd name="T16" fmla="*/ 86 w 347"/>
                  <a:gd name="T17" fmla="*/ 165 h 929"/>
                  <a:gd name="T18" fmla="*/ 80 w 347"/>
                  <a:gd name="T19" fmla="*/ 200 h 929"/>
                  <a:gd name="T20" fmla="*/ 70 w 347"/>
                  <a:gd name="T21" fmla="*/ 219 h 929"/>
                  <a:gd name="T22" fmla="*/ 46 w 347"/>
                  <a:gd name="T23" fmla="*/ 232 h 929"/>
                  <a:gd name="T24" fmla="*/ 35 w 347"/>
                  <a:gd name="T25" fmla="*/ 229 h 929"/>
                  <a:gd name="T26" fmla="*/ 20 w 347"/>
                  <a:gd name="T27" fmla="*/ 214 h 929"/>
                  <a:gd name="T28" fmla="*/ 15 w 347"/>
                  <a:gd name="T29" fmla="*/ 193 h 929"/>
                  <a:gd name="T30" fmla="*/ 10 w 347"/>
                  <a:gd name="T31" fmla="*/ 155 h 929"/>
                  <a:gd name="T32" fmla="*/ 15 w 347"/>
                  <a:gd name="T33" fmla="*/ 128 h 929"/>
                  <a:gd name="T34" fmla="*/ 15 w 347"/>
                  <a:gd name="T35" fmla="*/ 99 h 929"/>
                  <a:gd name="T36" fmla="*/ 6 w 347"/>
                  <a:gd name="T37" fmla="*/ 80 h 929"/>
                  <a:gd name="T38" fmla="*/ 0 w 347"/>
                  <a:gd name="T39" fmla="*/ 54 h 929"/>
                  <a:gd name="T40" fmla="*/ 0 w 347"/>
                  <a:gd name="T41" fmla="*/ 27 h 929"/>
                  <a:gd name="T42" fmla="*/ 11 w 347"/>
                  <a:gd name="T43" fmla="*/ 8 h 9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7"/>
                  <a:gd name="T67" fmla="*/ 0 h 929"/>
                  <a:gd name="T68" fmla="*/ 347 w 347"/>
                  <a:gd name="T69" fmla="*/ 929 h 9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7" h="929">
                    <a:moveTo>
                      <a:pt x="47" y="32"/>
                    </a:moveTo>
                    <a:lnTo>
                      <a:pt x="100" y="0"/>
                    </a:lnTo>
                    <a:lnTo>
                      <a:pt x="180" y="0"/>
                    </a:lnTo>
                    <a:lnTo>
                      <a:pt x="240" y="20"/>
                    </a:lnTo>
                    <a:lnTo>
                      <a:pt x="281" y="89"/>
                    </a:lnTo>
                    <a:lnTo>
                      <a:pt x="320" y="206"/>
                    </a:lnTo>
                    <a:lnTo>
                      <a:pt x="341" y="334"/>
                    </a:lnTo>
                    <a:lnTo>
                      <a:pt x="347" y="486"/>
                    </a:lnTo>
                    <a:lnTo>
                      <a:pt x="347" y="660"/>
                    </a:lnTo>
                    <a:lnTo>
                      <a:pt x="320" y="800"/>
                    </a:lnTo>
                    <a:lnTo>
                      <a:pt x="281" y="877"/>
                    </a:lnTo>
                    <a:lnTo>
                      <a:pt x="187" y="929"/>
                    </a:lnTo>
                    <a:lnTo>
                      <a:pt x="140" y="917"/>
                    </a:lnTo>
                    <a:lnTo>
                      <a:pt x="80" y="858"/>
                    </a:lnTo>
                    <a:lnTo>
                      <a:pt x="60" y="775"/>
                    </a:lnTo>
                    <a:lnTo>
                      <a:pt x="41" y="621"/>
                    </a:lnTo>
                    <a:lnTo>
                      <a:pt x="60" y="512"/>
                    </a:lnTo>
                    <a:lnTo>
                      <a:pt x="60" y="397"/>
                    </a:lnTo>
                    <a:lnTo>
                      <a:pt x="27" y="320"/>
                    </a:lnTo>
                    <a:lnTo>
                      <a:pt x="0" y="218"/>
                    </a:lnTo>
                    <a:lnTo>
                      <a:pt x="0" y="109"/>
                    </a:lnTo>
                    <a:lnTo>
                      <a:pt x="47" y="32"/>
                    </a:lnTo>
                    <a:close/>
                  </a:path>
                </a:pathLst>
              </a:custGeom>
              <a:solidFill>
                <a:srgbClr val="000000"/>
              </a:solidFill>
              <a:ln w="9525">
                <a:noFill/>
                <a:round/>
                <a:headEnd/>
                <a:tailEnd/>
              </a:ln>
            </p:spPr>
            <p:txBody>
              <a:bodyPr/>
              <a:lstStyle/>
              <a:p>
                <a:endParaRPr lang="cs-CZ"/>
              </a:p>
            </p:txBody>
          </p:sp>
          <p:sp>
            <p:nvSpPr>
              <p:cNvPr id="6185" name="Freeform 192"/>
              <p:cNvSpPr>
                <a:spLocks/>
              </p:cNvSpPr>
              <p:nvPr/>
            </p:nvSpPr>
            <p:spPr bwMode="auto">
              <a:xfrm>
                <a:off x="1751" y="875"/>
                <a:ext cx="230" cy="459"/>
              </a:xfrm>
              <a:custGeom>
                <a:avLst/>
                <a:gdLst>
                  <a:gd name="T0" fmla="*/ 14 w 460"/>
                  <a:gd name="T1" fmla="*/ 0 h 918"/>
                  <a:gd name="T2" fmla="*/ 51 w 460"/>
                  <a:gd name="T3" fmla="*/ 8 h 918"/>
                  <a:gd name="T4" fmla="*/ 79 w 460"/>
                  <a:gd name="T5" fmla="*/ 28 h 918"/>
                  <a:gd name="T6" fmla="*/ 100 w 460"/>
                  <a:gd name="T7" fmla="*/ 59 h 918"/>
                  <a:gd name="T8" fmla="*/ 114 w 460"/>
                  <a:gd name="T9" fmla="*/ 90 h 918"/>
                  <a:gd name="T10" fmla="*/ 115 w 460"/>
                  <a:gd name="T11" fmla="*/ 123 h 918"/>
                  <a:gd name="T12" fmla="*/ 105 w 460"/>
                  <a:gd name="T13" fmla="*/ 146 h 918"/>
                  <a:gd name="T14" fmla="*/ 80 w 460"/>
                  <a:gd name="T15" fmla="*/ 161 h 918"/>
                  <a:gd name="T16" fmla="*/ 60 w 460"/>
                  <a:gd name="T17" fmla="*/ 171 h 918"/>
                  <a:gd name="T18" fmla="*/ 60 w 460"/>
                  <a:gd name="T19" fmla="*/ 180 h 918"/>
                  <a:gd name="T20" fmla="*/ 74 w 460"/>
                  <a:gd name="T21" fmla="*/ 191 h 918"/>
                  <a:gd name="T22" fmla="*/ 80 w 460"/>
                  <a:gd name="T23" fmla="*/ 215 h 918"/>
                  <a:gd name="T24" fmla="*/ 74 w 460"/>
                  <a:gd name="T25" fmla="*/ 230 h 918"/>
                  <a:gd name="T26" fmla="*/ 65 w 460"/>
                  <a:gd name="T27" fmla="*/ 223 h 918"/>
                  <a:gd name="T28" fmla="*/ 65 w 460"/>
                  <a:gd name="T29" fmla="*/ 211 h 918"/>
                  <a:gd name="T30" fmla="*/ 58 w 460"/>
                  <a:gd name="T31" fmla="*/ 191 h 918"/>
                  <a:gd name="T32" fmla="*/ 49 w 460"/>
                  <a:gd name="T33" fmla="*/ 180 h 918"/>
                  <a:gd name="T34" fmla="*/ 45 w 460"/>
                  <a:gd name="T35" fmla="*/ 166 h 918"/>
                  <a:gd name="T36" fmla="*/ 60 w 460"/>
                  <a:gd name="T37" fmla="*/ 156 h 918"/>
                  <a:gd name="T38" fmla="*/ 89 w 460"/>
                  <a:gd name="T39" fmla="*/ 137 h 918"/>
                  <a:gd name="T40" fmla="*/ 100 w 460"/>
                  <a:gd name="T41" fmla="*/ 119 h 918"/>
                  <a:gd name="T42" fmla="*/ 100 w 460"/>
                  <a:gd name="T43" fmla="*/ 100 h 918"/>
                  <a:gd name="T44" fmla="*/ 85 w 460"/>
                  <a:gd name="T45" fmla="*/ 71 h 918"/>
                  <a:gd name="T46" fmla="*/ 60 w 460"/>
                  <a:gd name="T47" fmla="*/ 45 h 918"/>
                  <a:gd name="T48" fmla="*/ 45 w 460"/>
                  <a:gd name="T49" fmla="*/ 32 h 918"/>
                  <a:gd name="T50" fmla="*/ 24 w 460"/>
                  <a:gd name="T51" fmla="*/ 28 h 918"/>
                  <a:gd name="T52" fmla="*/ 0 w 460"/>
                  <a:gd name="T53" fmla="*/ 21 h 918"/>
                  <a:gd name="T54" fmla="*/ 14 w 460"/>
                  <a:gd name="T55" fmla="*/ 0 h 9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918"/>
                  <a:gd name="T86" fmla="*/ 460 w 460"/>
                  <a:gd name="T87" fmla="*/ 918 h 9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918">
                    <a:moveTo>
                      <a:pt x="53" y="0"/>
                    </a:moveTo>
                    <a:lnTo>
                      <a:pt x="201" y="32"/>
                    </a:lnTo>
                    <a:lnTo>
                      <a:pt x="314" y="109"/>
                    </a:lnTo>
                    <a:lnTo>
                      <a:pt x="400" y="237"/>
                    </a:lnTo>
                    <a:lnTo>
                      <a:pt x="454" y="359"/>
                    </a:lnTo>
                    <a:lnTo>
                      <a:pt x="460" y="494"/>
                    </a:lnTo>
                    <a:lnTo>
                      <a:pt x="419" y="584"/>
                    </a:lnTo>
                    <a:lnTo>
                      <a:pt x="320" y="642"/>
                    </a:lnTo>
                    <a:lnTo>
                      <a:pt x="240" y="681"/>
                    </a:lnTo>
                    <a:lnTo>
                      <a:pt x="240" y="719"/>
                    </a:lnTo>
                    <a:lnTo>
                      <a:pt x="293" y="764"/>
                    </a:lnTo>
                    <a:lnTo>
                      <a:pt x="320" y="860"/>
                    </a:lnTo>
                    <a:lnTo>
                      <a:pt x="293" y="918"/>
                    </a:lnTo>
                    <a:lnTo>
                      <a:pt x="259" y="892"/>
                    </a:lnTo>
                    <a:lnTo>
                      <a:pt x="259" y="841"/>
                    </a:lnTo>
                    <a:lnTo>
                      <a:pt x="234" y="764"/>
                    </a:lnTo>
                    <a:lnTo>
                      <a:pt x="193" y="719"/>
                    </a:lnTo>
                    <a:lnTo>
                      <a:pt x="179" y="661"/>
                    </a:lnTo>
                    <a:lnTo>
                      <a:pt x="240" y="622"/>
                    </a:lnTo>
                    <a:lnTo>
                      <a:pt x="353" y="545"/>
                    </a:lnTo>
                    <a:lnTo>
                      <a:pt x="400" y="476"/>
                    </a:lnTo>
                    <a:lnTo>
                      <a:pt x="400" y="399"/>
                    </a:lnTo>
                    <a:lnTo>
                      <a:pt x="339" y="282"/>
                    </a:lnTo>
                    <a:lnTo>
                      <a:pt x="240" y="180"/>
                    </a:lnTo>
                    <a:lnTo>
                      <a:pt x="179" y="128"/>
                    </a:lnTo>
                    <a:lnTo>
                      <a:pt x="93" y="109"/>
                    </a:lnTo>
                    <a:lnTo>
                      <a:pt x="0" y="83"/>
                    </a:lnTo>
                    <a:lnTo>
                      <a:pt x="53" y="0"/>
                    </a:lnTo>
                    <a:close/>
                  </a:path>
                </a:pathLst>
              </a:custGeom>
              <a:solidFill>
                <a:srgbClr val="000000"/>
              </a:solidFill>
              <a:ln w="9525">
                <a:noFill/>
                <a:round/>
                <a:headEnd/>
                <a:tailEnd/>
              </a:ln>
            </p:spPr>
            <p:txBody>
              <a:bodyPr/>
              <a:lstStyle/>
              <a:p>
                <a:endParaRPr lang="cs-CZ"/>
              </a:p>
            </p:txBody>
          </p:sp>
          <p:sp>
            <p:nvSpPr>
              <p:cNvPr id="6186" name="Freeform 193"/>
              <p:cNvSpPr>
                <a:spLocks/>
              </p:cNvSpPr>
              <p:nvPr/>
            </p:nvSpPr>
            <p:spPr bwMode="auto">
              <a:xfrm>
                <a:off x="1536" y="873"/>
                <a:ext cx="170" cy="431"/>
              </a:xfrm>
              <a:custGeom>
                <a:avLst/>
                <a:gdLst>
                  <a:gd name="T0" fmla="*/ 53 w 341"/>
                  <a:gd name="T1" fmla="*/ 10 h 861"/>
                  <a:gd name="T2" fmla="*/ 70 w 341"/>
                  <a:gd name="T3" fmla="*/ 0 h 861"/>
                  <a:gd name="T4" fmla="*/ 85 w 341"/>
                  <a:gd name="T5" fmla="*/ 2 h 861"/>
                  <a:gd name="T6" fmla="*/ 83 w 341"/>
                  <a:gd name="T7" fmla="*/ 20 h 861"/>
                  <a:gd name="T8" fmla="*/ 73 w 341"/>
                  <a:gd name="T9" fmla="*/ 29 h 861"/>
                  <a:gd name="T10" fmla="*/ 58 w 341"/>
                  <a:gd name="T11" fmla="*/ 37 h 861"/>
                  <a:gd name="T12" fmla="*/ 40 w 341"/>
                  <a:gd name="T13" fmla="*/ 58 h 861"/>
                  <a:gd name="T14" fmla="*/ 20 w 341"/>
                  <a:gd name="T15" fmla="*/ 87 h 861"/>
                  <a:gd name="T16" fmla="*/ 15 w 341"/>
                  <a:gd name="T17" fmla="*/ 111 h 861"/>
                  <a:gd name="T18" fmla="*/ 18 w 341"/>
                  <a:gd name="T19" fmla="*/ 126 h 861"/>
                  <a:gd name="T20" fmla="*/ 23 w 341"/>
                  <a:gd name="T21" fmla="*/ 134 h 861"/>
                  <a:gd name="T22" fmla="*/ 45 w 341"/>
                  <a:gd name="T23" fmla="*/ 143 h 861"/>
                  <a:gd name="T24" fmla="*/ 65 w 341"/>
                  <a:gd name="T25" fmla="*/ 150 h 861"/>
                  <a:gd name="T26" fmla="*/ 73 w 341"/>
                  <a:gd name="T27" fmla="*/ 158 h 861"/>
                  <a:gd name="T28" fmla="*/ 75 w 341"/>
                  <a:gd name="T29" fmla="*/ 164 h 861"/>
                  <a:gd name="T30" fmla="*/ 63 w 341"/>
                  <a:gd name="T31" fmla="*/ 177 h 861"/>
                  <a:gd name="T32" fmla="*/ 58 w 341"/>
                  <a:gd name="T33" fmla="*/ 193 h 861"/>
                  <a:gd name="T34" fmla="*/ 53 w 341"/>
                  <a:gd name="T35" fmla="*/ 216 h 861"/>
                  <a:gd name="T36" fmla="*/ 43 w 341"/>
                  <a:gd name="T37" fmla="*/ 212 h 861"/>
                  <a:gd name="T38" fmla="*/ 43 w 341"/>
                  <a:gd name="T39" fmla="*/ 196 h 861"/>
                  <a:gd name="T40" fmla="*/ 48 w 341"/>
                  <a:gd name="T41" fmla="*/ 172 h 861"/>
                  <a:gd name="T42" fmla="*/ 58 w 341"/>
                  <a:gd name="T43" fmla="*/ 163 h 861"/>
                  <a:gd name="T44" fmla="*/ 40 w 341"/>
                  <a:gd name="T45" fmla="*/ 153 h 861"/>
                  <a:gd name="T46" fmla="*/ 18 w 341"/>
                  <a:gd name="T47" fmla="*/ 143 h 861"/>
                  <a:gd name="T48" fmla="*/ 0 w 341"/>
                  <a:gd name="T49" fmla="*/ 129 h 861"/>
                  <a:gd name="T50" fmla="*/ 0 w 341"/>
                  <a:gd name="T51" fmla="*/ 111 h 861"/>
                  <a:gd name="T52" fmla="*/ 5 w 341"/>
                  <a:gd name="T53" fmla="*/ 81 h 861"/>
                  <a:gd name="T54" fmla="*/ 20 w 341"/>
                  <a:gd name="T55" fmla="*/ 52 h 861"/>
                  <a:gd name="T56" fmla="*/ 38 w 341"/>
                  <a:gd name="T57" fmla="*/ 27 h 861"/>
                  <a:gd name="T58" fmla="*/ 53 w 341"/>
                  <a:gd name="T59" fmla="*/ 10 h 8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1"/>
                  <a:gd name="T91" fmla="*/ 0 h 861"/>
                  <a:gd name="T92" fmla="*/ 341 w 341"/>
                  <a:gd name="T93" fmla="*/ 861 h 8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1" h="861">
                    <a:moveTo>
                      <a:pt x="214" y="39"/>
                    </a:moveTo>
                    <a:lnTo>
                      <a:pt x="281" y="0"/>
                    </a:lnTo>
                    <a:lnTo>
                      <a:pt x="341" y="6"/>
                    </a:lnTo>
                    <a:lnTo>
                      <a:pt x="335" y="77"/>
                    </a:lnTo>
                    <a:lnTo>
                      <a:pt x="294" y="116"/>
                    </a:lnTo>
                    <a:lnTo>
                      <a:pt x="234" y="148"/>
                    </a:lnTo>
                    <a:lnTo>
                      <a:pt x="160" y="231"/>
                    </a:lnTo>
                    <a:lnTo>
                      <a:pt x="80" y="347"/>
                    </a:lnTo>
                    <a:lnTo>
                      <a:pt x="60" y="443"/>
                    </a:lnTo>
                    <a:lnTo>
                      <a:pt x="74" y="501"/>
                    </a:lnTo>
                    <a:lnTo>
                      <a:pt x="94" y="534"/>
                    </a:lnTo>
                    <a:lnTo>
                      <a:pt x="181" y="572"/>
                    </a:lnTo>
                    <a:lnTo>
                      <a:pt x="261" y="597"/>
                    </a:lnTo>
                    <a:lnTo>
                      <a:pt x="294" y="630"/>
                    </a:lnTo>
                    <a:lnTo>
                      <a:pt x="300" y="656"/>
                    </a:lnTo>
                    <a:lnTo>
                      <a:pt x="253" y="707"/>
                    </a:lnTo>
                    <a:lnTo>
                      <a:pt x="234" y="771"/>
                    </a:lnTo>
                    <a:lnTo>
                      <a:pt x="214" y="861"/>
                    </a:lnTo>
                    <a:lnTo>
                      <a:pt x="173" y="848"/>
                    </a:lnTo>
                    <a:lnTo>
                      <a:pt x="173" y="784"/>
                    </a:lnTo>
                    <a:lnTo>
                      <a:pt x="195" y="688"/>
                    </a:lnTo>
                    <a:lnTo>
                      <a:pt x="234" y="649"/>
                    </a:lnTo>
                    <a:lnTo>
                      <a:pt x="160" y="611"/>
                    </a:lnTo>
                    <a:lnTo>
                      <a:pt x="74" y="572"/>
                    </a:lnTo>
                    <a:lnTo>
                      <a:pt x="0" y="514"/>
                    </a:lnTo>
                    <a:lnTo>
                      <a:pt x="0" y="443"/>
                    </a:lnTo>
                    <a:lnTo>
                      <a:pt x="20" y="321"/>
                    </a:lnTo>
                    <a:lnTo>
                      <a:pt x="80" y="205"/>
                    </a:lnTo>
                    <a:lnTo>
                      <a:pt x="154" y="108"/>
                    </a:lnTo>
                    <a:lnTo>
                      <a:pt x="214" y="39"/>
                    </a:lnTo>
                    <a:close/>
                  </a:path>
                </a:pathLst>
              </a:custGeom>
              <a:solidFill>
                <a:srgbClr val="000000"/>
              </a:solidFill>
              <a:ln w="9525">
                <a:noFill/>
                <a:round/>
                <a:headEnd/>
                <a:tailEnd/>
              </a:ln>
            </p:spPr>
            <p:txBody>
              <a:bodyPr/>
              <a:lstStyle/>
              <a:p>
                <a:endParaRPr lang="cs-CZ"/>
              </a:p>
            </p:txBody>
          </p:sp>
          <p:sp>
            <p:nvSpPr>
              <p:cNvPr id="6187" name="Freeform 194"/>
              <p:cNvSpPr>
                <a:spLocks/>
              </p:cNvSpPr>
              <p:nvPr/>
            </p:nvSpPr>
            <p:spPr bwMode="auto">
              <a:xfrm>
                <a:off x="1765" y="1252"/>
                <a:ext cx="202" cy="514"/>
              </a:xfrm>
              <a:custGeom>
                <a:avLst/>
                <a:gdLst>
                  <a:gd name="T0" fmla="*/ 7 w 402"/>
                  <a:gd name="T1" fmla="*/ 0 h 1028"/>
                  <a:gd name="T2" fmla="*/ 30 w 402"/>
                  <a:gd name="T3" fmla="*/ 9 h 1028"/>
                  <a:gd name="T4" fmla="*/ 42 w 402"/>
                  <a:gd name="T5" fmla="*/ 33 h 1028"/>
                  <a:gd name="T6" fmla="*/ 46 w 402"/>
                  <a:gd name="T7" fmla="*/ 76 h 1028"/>
                  <a:gd name="T8" fmla="*/ 42 w 402"/>
                  <a:gd name="T9" fmla="*/ 148 h 1028"/>
                  <a:gd name="T10" fmla="*/ 32 w 402"/>
                  <a:gd name="T11" fmla="*/ 204 h 1028"/>
                  <a:gd name="T12" fmla="*/ 27 w 402"/>
                  <a:gd name="T13" fmla="*/ 228 h 1028"/>
                  <a:gd name="T14" fmla="*/ 37 w 402"/>
                  <a:gd name="T15" fmla="*/ 233 h 1028"/>
                  <a:gd name="T16" fmla="*/ 57 w 402"/>
                  <a:gd name="T17" fmla="*/ 214 h 1028"/>
                  <a:gd name="T18" fmla="*/ 81 w 402"/>
                  <a:gd name="T19" fmla="*/ 199 h 1028"/>
                  <a:gd name="T20" fmla="*/ 88 w 402"/>
                  <a:gd name="T21" fmla="*/ 201 h 1028"/>
                  <a:gd name="T22" fmla="*/ 102 w 402"/>
                  <a:gd name="T23" fmla="*/ 210 h 1028"/>
                  <a:gd name="T24" fmla="*/ 102 w 402"/>
                  <a:gd name="T25" fmla="*/ 215 h 1028"/>
                  <a:gd name="T26" fmla="*/ 73 w 402"/>
                  <a:gd name="T27" fmla="*/ 228 h 1028"/>
                  <a:gd name="T28" fmla="*/ 42 w 402"/>
                  <a:gd name="T29" fmla="*/ 244 h 1028"/>
                  <a:gd name="T30" fmla="*/ 17 w 402"/>
                  <a:gd name="T31" fmla="*/ 257 h 1028"/>
                  <a:gd name="T32" fmla="*/ 5 w 402"/>
                  <a:gd name="T33" fmla="*/ 254 h 1028"/>
                  <a:gd name="T34" fmla="*/ 5 w 402"/>
                  <a:gd name="T35" fmla="*/ 239 h 1028"/>
                  <a:gd name="T36" fmla="*/ 15 w 402"/>
                  <a:gd name="T37" fmla="*/ 218 h 1028"/>
                  <a:gd name="T38" fmla="*/ 22 w 402"/>
                  <a:gd name="T39" fmla="*/ 175 h 1028"/>
                  <a:gd name="T40" fmla="*/ 27 w 402"/>
                  <a:gd name="T41" fmla="*/ 124 h 1028"/>
                  <a:gd name="T42" fmla="*/ 30 w 402"/>
                  <a:gd name="T43" fmla="*/ 67 h 1028"/>
                  <a:gd name="T44" fmla="*/ 17 w 402"/>
                  <a:gd name="T45" fmla="*/ 32 h 1028"/>
                  <a:gd name="T46" fmla="*/ 0 w 402"/>
                  <a:gd name="T47" fmla="*/ 17 h 1028"/>
                  <a:gd name="T48" fmla="*/ 7 w 402"/>
                  <a:gd name="T49" fmla="*/ 0 h 10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2"/>
                  <a:gd name="T76" fmla="*/ 0 h 1028"/>
                  <a:gd name="T77" fmla="*/ 402 w 402"/>
                  <a:gd name="T78" fmla="*/ 1028 h 10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2" h="1028">
                    <a:moveTo>
                      <a:pt x="27" y="0"/>
                    </a:moveTo>
                    <a:lnTo>
                      <a:pt x="120" y="38"/>
                    </a:lnTo>
                    <a:lnTo>
                      <a:pt x="167" y="135"/>
                    </a:lnTo>
                    <a:lnTo>
                      <a:pt x="181" y="307"/>
                    </a:lnTo>
                    <a:lnTo>
                      <a:pt x="167" y="593"/>
                    </a:lnTo>
                    <a:lnTo>
                      <a:pt x="128" y="817"/>
                    </a:lnTo>
                    <a:lnTo>
                      <a:pt x="107" y="913"/>
                    </a:lnTo>
                    <a:lnTo>
                      <a:pt x="147" y="933"/>
                    </a:lnTo>
                    <a:lnTo>
                      <a:pt x="227" y="856"/>
                    </a:lnTo>
                    <a:lnTo>
                      <a:pt x="322" y="799"/>
                    </a:lnTo>
                    <a:lnTo>
                      <a:pt x="348" y="805"/>
                    </a:lnTo>
                    <a:lnTo>
                      <a:pt x="402" y="842"/>
                    </a:lnTo>
                    <a:lnTo>
                      <a:pt x="402" y="862"/>
                    </a:lnTo>
                    <a:lnTo>
                      <a:pt x="288" y="913"/>
                    </a:lnTo>
                    <a:lnTo>
                      <a:pt x="167" y="977"/>
                    </a:lnTo>
                    <a:lnTo>
                      <a:pt x="68" y="1028"/>
                    </a:lnTo>
                    <a:lnTo>
                      <a:pt x="19" y="1016"/>
                    </a:lnTo>
                    <a:lnTo>
                      <a:pt x="19" y="957"/>
                    </a:lnTo>
                    <a:lnTo>
                      <a:pt x="60" y="874"/>
                    </a:lnTo>
                    <a:lnTo>
                      <a:pt x="87" y="702"/>
                    </a:lnTo>
                    <a:lnTo>
                      <a:pt x="107" y="498"/>
                    </a:lnTo>
                    <a:lnTo>
                      <a:pt x="120" y="269"/>
                    </a:lnTo>
                    <a:lnTo>
                      <a:pt x="68" y="129"/>
                    </a:lnTo>
                    <a:lnTo>
                      <a:pt x="0" y="71"/>
                    </a:lnTo>
                    <a:lnTo>
                      <a:pt x="27" y="0"/>
                    </a:lnTo>
                    <a:close/>
                  </a:path>
                </a:pathLst>
              </a:custGeom>
              <a:solidFill>
                <a:srgbClr val="000000"/>
              </a:solidFill>
              <a:ln w="9525">
                <a:noFill/>
                <a:round/>
                <a:headEnd/>
                <a:tailEnd/>
              </a:ln>
            </p:spPr>
            <p:txBody>
              <a:bodyPr/>
              <a:lstStyle/>
              <a:p>
                <a:endParaRPr lang="cs-CZ"/>
              </a:p>
            </p:txBody>
          </p:sp>
          <p:sp>
            <p:nvSpPr>
              <p:cNvPr id="6188" name="Freeform 195"/>
              <p:cNvSpPr>
                <a:spLocks/>
              </p:cNvSpPr>
              <p:nvPr/>
            </p:nvSpPr>
            <p:spPr bwMode="auto">
              <a:xfrm>
                <a:off x="1622" y="1200"/>
                <a:ext cx="155" cy="563"/>
              </a:xfrm>
              <a:custGeom>
                <a:avLst/>
                <a:gdLst>
                  <a:gd name="T0" fmla="*/ 31 w 309"/>
                  <a:gd name="T1" fmla="*/ 55 h 1127"/>
                  <a:gd name="T2" fmla="*/ 52 w 309"/>
                  <a:gd name="T3" fmla="*/ 12 h 1127"/>
                  <a:gd name="T4" fmla="*/ 71 w 309"/>
                  <a:gd name="T5" fmla="*/ 0 h 1127"/>
                  <a:gd name="T6" fmla="*/ 78 w 309"/>
                  <a:gd name="T7" fmla="*/ 8 h 1127"/>
                  <a:gd name="T8" fmla="*/ 72 w 309"/>
                  <a:gd name="T9" fmla="*/ 22 h 1127"/>
                  <a:gd name="T10" fmla="*/ 52 w 309"/>
                  <a:gd name="T11" fmla="*/ 57 h 1127"/>
                  <a:gd name="T12" fmla="*/ 37 w 309"/>
                  <a:gd name="T13" fmla="*/ 94 h 1127"/>
                  <a:gd name="T14" fmla="*/ 26 w 309"/>
                  <a:gd name="T15" fmla="*/ 146 h 1127"/>
                  <a:gd name="T16" fmla="*/ 19 w 309"/>
                  <a:gd name="T17" fmla="*/ 205 h 1127"/>
                  <a:gd name="T18" fmla="*/ 19 w 309"/>
                  <a:gd name="T19" fmla="*/ 256 h 1127"/>
                  <a:gd name="T20" fmla="*/ 25 w 309"/>
                  <a:gd name="T21" fmla="*/ 251 h 1127"/>
                  <a:gd name="T22" fmla="*/ 37 w 309"/>
                  <a:gd name="T23" fmla="*/ 232 h 1127"/>
                  <a:gd name="T24" fmla="*/ 41 w 309"/>
                  <a:gd name="T25" fmla="*/ 203 h 1127"/>
                  <a:gd name="T26" fmla="*/ 52 w 309"/>
                  <a:gd name="T27" fmla="*/ 203 h 1127"/>
                  <a:gd name="T28" fmla="*/ 66 w 309"/>
                  <a:gd name="T29" fmla="*/ 210 h 1127"/>
                  <a:gd name="T30" fmla="*/ 57 w 309"/>
                  <a:gd name="T31" fmla="*/ 234 h 1127"/>
                  <a:gd name="T32" fmla="*/ 37 w 309"/>
                  <a:gd name="T33" fmla="*/ 258 h 1127"/>
                  <a:gd name="T34" fmla="*/ 16 w 309"/>
                  <a:gd name="T35" fmla="*/ 281 h 1127"/>
                  <a:gd name="T36" fmla="*/ 6 w 309"/>
                  <a:gd name="T37" fmla="*/ 281 h 1127"/>
                  <a:gd name="T38" fmla="*/ 0 w 309"/>
                  <a:gd name="T39" fmla="*/ 272 h 1127"/>
                  <a:gd name="T40" fmla="*/ 0 w 309"/>
                  <a:gd name="T41" fmla="*/ 251 h 1127"/>
                  <a:gd name="T42" fmla="*/ 4 w 309"/>
                  <a:gd name="T43" fmla="*/ 191 h 1127"/>
                  <a:gd name="T44" fmla="*/ 9 w 309"/>
                  <a:gd name="T45" fmla="*/ 129 h 1127"/>
                  <a:gd name="T46" fmla="*/ 16 w 309"/>
                  <a:gd name="T47" fmla="*/ 84 h 1127"/>
                  <a:gd name="T48" fmla="*/ 31 w 309"/>
                  <a:gd name="T49" fmla="*/ 55 h 1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9"/>
                  <a:gd name="T76" fmla="*/ 0 h 1127"/>
                  <a:gd name="T77" fmla="*/ 309 w 309"/>
                  <a:gd name="T78" fmla="*/ 1127 h 1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9" h="1127">
                    <a:moveTo>
                      <a:pt x="124" y="223"/>
                    </a:moveTo>
                    <a:lnTo>
                      <a:pt x="207" y="51"/>
                    </a:lnTo>
                    <a:lnTo>
                      <a:pt x="282" y="0"/>
                    </a:lnTo>
                    <a:lnTo>
                      <a:pt x="309" y="32"/>
                    </a:lnTo>
                    <a:lnTo>
                      <a:pt x="288" y="89"/>
                    </a:lnTo>
                    <a:lnTo>
                      <a:pt x="207" y="230"/>
                    </a:lnTo>
                    <a:lnTo>
                      <a:pt x="145" y="376"/>
                    </a:lnTo>
                    <a:lnTo>
                      <a:pt x="103" y="586"/>
                    </a:lnTo>
                    <a:lnTo>
                      <a:pt x="75" y="821"/>
                    </a:lnTo>
                    <a:lnTo>
                      <a:pt x="75" y="1025"/>
                    </a:lnTo>
                    <a:lnTo>
                      <a:pt x="97" y="1007"/>
                    </a:lnTo>
                    <a:lnTo>
                      <a:pt x="145" y="930"/>
                    </a:lnTo>
                    <a:lnTo>
                      <a:pt x="164" y="815"/>
                    </a:lnTo>
                    <a:lnTo>
                      <a:pt x="207" y="815"/>
                    </a:lnTo>
                    <a:lnTo>
                      <a:pt x="261" y="841"/>
                    </a:lnTo>
                    <a:lnTo>
                      <a:pt x="226" y="936"/>
                    </a:lnTo>
                    <a:lnTo>
                      <a:pt x="145" y="1032"/>
                    </a:lnTo>
                    <a:lnTo>
                      <a:pt x="62" y="1127"/>
                    </a:lnTo>
                    <a:lnTo>
                      <a:pt x="21" y="1127"/>
                    </a:lnTo>
                    <a:lnTo>
                      <a:pt x="0" y="1090"/>
                    </a:lnTo>
                    <a:lnTo>
                      <a:pt x="0" y="1007"/>
                    </a:lnTo>
                    <a:lnTo>
                      <a:pt x="14" y="764"/>
                    </a:lnTo>
                    <a:lnTo>
                      <a:pt x="35" y="516"/>
                    </a:lnTo>
                    <a:lnTo>
                      <a:pt x="62" y="338"/>
                    </a:lnTo>
                    <a:lnTo>
                      <a:pt x="124" y="223"/>
                    </a:lnTo>
                    <a:close/>
                  </a:path>
                </a:pathLst>
              </a:custGeom>
              <a:solidFill>
                <a:srgbClr val="000000"/>
              </a:solidFill>
              <a:ln w="9525">
                <a:noFill/>
                <a:round/>
                <a:headEnd/>
                <a:tailEnd/>
              </a:ln>
            </p:spPr>
            <p:txBody>
              <a:bodyPr/>
              <a:lstStyle/>
              <a:p>
                <a:endParaRPr lang="cs-CZ"/>
              </a:p>
            </p:txBody>
          </p:sp>
        </p:grpSp>
        <p:grpSp>
          <p:nvGrpSpPr>
            <p:cNvPr id="6267" name="Group 196"/>
            <p:cNvGrpSpPr>
              <a:grpSpLocks/>
            </p:cNvGrpSpPr>
            <p:nvPr/>
          </p:nvGrpSpPr>
          <p:grpSpPr bwMode="auto">
            <a:xfrm>
              <a:off x="986" y="2173"/>
              <a:ext cx="266" cy="281"/>
              <a:chOff x="1740" y="0"/>
              <a:chExt cx="266" cy="281"/>
            </a:xfrm>
          </p:grpSpPr>
          <p:sp>
            <p:nvSpPr>
              <p:cNvPr id="6179" name="Oval 197"/>
              <p:cNvSpPr>
                <a:spLocks noChangeArrowheads="1"/>
              </p:cNvSpPr>
              <p:nvPr/>
            </p:nvSpPr>
            <p:spPr bwMode="auto">
              <a:xfrm>
                <a:off x="1740" y="0"/>
                <a:ext cx="266" cy="281"/>
              </a:xfrm>
              <a:prstGeom prst="ellipse">
                <a:avLst/>
              </a:prstGeom>
              <a:solidFill>
                <a:srgbClr val="000000"/>
              </a:solidFill>
              <a:ln w="9525">
                <a:noFill/>
                <a:round/>
                <a:headEnd/>
                <a:tailEnd/>
              </a:ln>
            </p:spPr>
            <p:txBody>
              <a:bodyPr/>
              <a:lstStyle/>
              <a:p>
                <a:endParaRPr lang="cs-CZ"/>
              </a:p>
            </p:txBody>
          </p:sp>
          <p:grpSp>
            <p:nvGrpSpPr>
              <p:cNvPr id="6268" name="Group 198"/>
              <p:cNvGrpSpPr>
                <a:grpSpLocks/>
              </p:cNvGrpSpPr>
              <p:nvPr/>
            </p:nvGrpSpPr>
            <p:grpSpPr bwMode="auto">
              <a:xfrm>
                <a:off x="1750" y="16"/>
                <a:ext cx="238" cy="254"/>
                <a:chOff x="4296" y="189"/>
                <a:chExt cx="756" cy="722"/>
              </a:xfrm>
            </p:grpSpPr>
            <p:sp>
              <p:nvSpPr>
                <p:cNvPr id="6181" name="Oval 199"/>
                <p:cNvSpPr>
                  <a:spLocks noChangeArrowheads="1"/>
                </p:cNvSpPr>
                <p:nvPr/>
              </p:nvSpPr>
              <p:spPr bwMode="auto">
                <a:xfrm>
                  <a:off x="4296" y="189"/>
                  <a:ext cx="756" cy="722"/>
                </a:xfrm>
                <a:prstGeom prst="ellipse">
                  <a:avLst/>
                </a:prstGeom>
                <a:solidFill>
                  <a:srgbClr val="FFFFFF"/>
                </a:solidFill>
                <a:ln w="9525">
                  <a:noFill/>
                  <a:round/>
                  <a:headEnd/>
                  <a:tailEnd/>
                </a:ln>
              </p:spPr>
              <p:txBody>
                <a:bodyPr/>
                <a:lstStyle/>
                <a:p>
                  <a:endParaRPr lang="cs-CZ"/>
                </a:p>
              </p:txBody>
            </p:sp>
            <p:sp>
              <p:nvSpPr>
                <p:cNvPr id="6182" name="Freeform 200"/>
                <p:cNvSpPr>
                  <a:spLocks/>
                </p:cNvSpPr>
                <p:nvPr/>
              </p:nvSpPr>
              <p:spPr bwMode="auto">
                <a:xfrm rot="-2978745">
                  <a:off x="4440" y="456"/>
                  <a:ext cx="203" cy="347"/>
                </a:xfrm>
                <a:custGeom>
                  <a:avLst/>
                  <a:gdLst>
                    <a:gd name="T0" fmla="*/ 102 w 406"/>
                    <a:gd name="T1" fmla="*/ 152 h 695"/>
                    <a:gd name="T2" fmla="*/ 39 w 406"/>
                    <a:gd name="T3" fmla="*/ 57 h 695"/>
                    <a:gd name="T4" fmla="*/ 68 w 406"/>
                    <a:gd name="T5" fmla="*/ 44 h 695"/>
                    <a:gd name="T6" fmla="*/ 0 w 406"/>
                    <a:gd name="T7" fmla="*/ 0 h 695"/>
                    <a:gd name="T8" fmla="*/ 2 w 406"/>
                    <a:gd name="T9" fmla="*/ 80 h 695"/>
                    <a:gd name="T10" fmla="*/ 23 w 406"/>
                    <a:gd name="T11" fmla="*/ 51 h 695"/>
                    <a:gd name="T12" fmla="*/ 90 w 406"/>
                    <a:gd name="T13" fmla="*/ 173 h 695"/>
                    <a:gd name="T14" fmla="*/ 102 w 406"/>
                    <a:gd name="T15" fmla="*/ 152 h 695"/>
                    <a:gd name="T16" fmla="*/ 0 60000 65536"/>
                    <a:gd name="T17" fmla="*/ 0 60000 65536"/>
                    <a:gd name="T18" fmla="*/ 0 60000 65536"/>
                    <a:gd name="T19" fmla="*/ 0 60000 65536"/>
                    <a:gd name="T20" fmla="*/ 0 60000 65536"/>
                    <a:gd name="T21" fmla="*/ 0 60000 65536"/>
                    <a:gd name="T22" fmla="*/ 0 60000 65536"/>
                    <a:gd name="T23" fmla="*/ 0 60000 65536"/>
                    <a:gd name="T24" fmla="*/ 0 w 406"/>
                    <a:gd name="T25" fmla="*/ 0 h 695"/>
                    <a:gd name="T26" fmla="*/ 406 w 406"/>
                    <a:gd name="T27" fmla="*/ 695 h 6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6" h="695">
                      <a:moveTo>
                        <a:pt x="406" y="610"/>
                      </a:moveTo>
                      <a:lnTo>
                        <a:pt x="154" y="230"/>
                      </a:lnTo>
                      <a:lnTo>
                        <a:pt x="269" y="176"/>
                      </a:lnTo>
                      <a:lnTo>
                        <a:pt x="0" y="0"/>
                      </a:lnTo>
                      <a:lnTo>
                        <a:pt x="8" y="320"/>
                      </a:lnTo>
                      <a:lnTo>
                        <a:pt x="89" y="206"/>
                      </a:lnTo>
                      <a:lnTo>
                        <a:pt x="358" y="695"/>
                      </a:lnTo>
                      <a:lnTo>
                        <a:pt x="406" y="610"/>
                      </a:lnTo>
                      <a:close/>
                    </a:path>
                  </a:pathLst>
                </a:custGeom>
                <a:solidFill>
                  <a:srgbClr val="000000"/>
                </a:solidFill>
                <a:ln w="9525">
                  <a:noFill/>
                  <a:round/>
                  <a:headEnd/>
                  <a:tailEnd/>
                </a:ln>
              </p:spPr>
              <p:txBody>
                <a:bodyPr/>
                <a:lstStyle/>
                <a:p>
                  <a:endParaRPr lang="cs-CZ"/>
                </a:p>
              </p:txBody>
            </p:sp>
          </p:grpSp>
        </p:grpSp>
      </p:grpSp>
      <p:sp>
        <p:nvSpPr>
          <p:cNvPr id="32969" name="Line 201"/>
          <p:cNvSpPr>
            <a:spLocks noChangeShapeType="1"/>
          </p:cNvSpPr>
          <p:nvPr/>
        </p:nvSpPr>
        <p:spPr bwMode="auto">
          <a:xfrm flipH="1">
            <a:off x="2244725" y="962025"/>
            <a:ext cx="0" cy="414338"/>
          </a:xfrm>
          <a:prstGeom prst="line">
            <a:avLst/>
          </a:prstGeom>
          <a:noFill/>
          <a:ln w="19050">
            <a:solidFill>
              <a:schemeClr val="tx1"/>
            </a:solidFill>
            <a:round/>
            <a:headEnd/>
            <a:tailEnd type="triangle" w="med" len="med"/>
          </a:ln>
        </p:spPr>
        <p:txBody>
          <a:bodyPr wrap="none" anchor="ctr"/>
          <a:lstStyle/>
          <a:p>
            <a:endParaRPr lang="cs-CZ"/>
          </a:p>
        </p:txBody>
      </p:sp>
      <p:graphicFrame>
        <p:nvGraphicFramePr>
          <p:cNvPr id="32970" name="Object 202"/>
          <p:cNvGraphicFramePr>
            <a:graphicFrameLocks noChangeAspect="1"/>
          </p:cNvGraphicFramePr>
          <p:nvPr/>
        </p:nvGraphicFramePr>
        <p:xfrm>
          <a:off x="4257675" y="4794250"/>
          <a:ext cx="338138" cy="401638"/>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
                  <p:embed/>
                </p:oleObj>
              </mc:Choice>
              <mc:Fallback>
                <p:oleObj name="rastrový obrázek" r:id="rId4" imgW="1495431" imgH="1771790" progId="">
                  <p:embed/>
                  <p:pic>
                    <p:nvPicPr>
                      <p:cNvPr id="32970" name="Object 20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57675" y="4794250"/>
                        <a:ext cx="338138" cy="401638"/>
                      </a:xfrm>
                      <a:prstGeom prst="rect">
                        <a:avLst/>
                      </a:prstGeom>
                      <a:solidFill>
                        <a:srgbClr val="FFFF66"/>
                      </a:solidFill>
                    </p:spPr>
                  </p:pic>
                </p:oleObj>
              </mc:Fallback>
            </mc:AlternateContent>
          </a:graphicData>
        </a:graphic>
      </p:graphicFrame>
      <p:sp>
        <p:nvSpPr>
          <p:cNvPr id="32971" name="Freeform 203"/>
          <p:cNvSpPr>
            <a:spLocks/>
          </p:cNvSpPr>
          <p:nvPr/>
        </p:nvSpPr>
        <p:spPr bwMode="auto">
          <a:xfrm>
            <a:off x="347663" y="2060575"/>
            <a:ext cx="479425" cy="1512888"/>
          </a:xfrm>
          <a:custGeom>
            <a:avLst/>
            <a:gdLst>
              <a:gd name="T0" fmla="*/ 304938088 w 302"/>
              <a:gd name="T1" fmla="*/ 0 h 953"/>
              <a:gd name="T2" fmla="*/ 75604682 w 302"/>
              <a:gd name="T3" fmla="*/ 1320562370 h 953"/>
              <a:gd name="T4" fmla="*/ 761087078 w 302"/>
              <a:gd name="T5" fmla="*/ 2147483647 h 953"/>
              <a:gd name="T6" fmla="*/ 0 60000 65536"/>
              <a:gd name="T7" fmla="*/ 0 60000 65536"/>
              <a:gd name="T8" fmla="*/ 0 60000 65536"/>
              <a:gd name="T9" fmla="*/ 0 w 302"/>
              <a:gd name="T10" fmla="*/ 0 h 953"/>
              <a:gd name="T11" fmla="*/ 302 w 302"/>
              <a:gd name="T12" fmla="*/ 953 h 953"/>
            </a:gdLst>
            <a:ahLst/>
            <a:cxnLst>
              <a:cxn ang="T6">
                <a:pos x="T0" y="T1"/>
              </a:cxn>
              <a:cxn ang="T7">
                <a:pos x="T2" y="T3"/>
              </a:cxn>
              <a:cxn ang="T8">
                <a:pos x="T4" y="T5"/>
              </a:cxn>
            </a:cxnLst>
            <a:rect l="T9" t="T10" r="T11" b="T12"/>
            <a:pathLst>
              <a:path w="302" h="953">
                <a:moveTo>
                  <a:pt x="121" y="0"/>
                </a:moveTo>
                <a:cubicBezTo>
                  <a:pt x="106" y="87"/>
                  <a:pt x="0" y="365"/>
                  <a:pt x="30" y="524"/>
                </a:cubicBezTo>
                <a:cubicBezTo>
                  <a:pt x="60" y="683"/>
                  <a:pt x="245" y="864"/>
                  <a:pt x="302" y="953"/>
                </a:cubicBezTo>
              </a:path>
            </a:pathLst>
          </a:custGeom>
          <a:noFill/>
          <a:ln w="19050" cmpd="sng">
            <a:solidFill>
              <a:schemeClr val="tx1"/>
            </a:solidFill>
            <a:round/>
            <a:headEnd type="none" w="med" len="med"/>
            <a:tailEnd type="triangle" w="med" len="med"/>
          </a:ln>
        </p:spPr>
        <p:txBody>
          <a:bodyPr/>
          <a:lstStyle/>
          <a:p>
            <a:endParaRPr lang="cs-CZ"/>
          </a:p>
        </p:txBody>
      </p:sp>
      <p:sp>
        <p:nvSpPr>
          <p:cNvPr id="32972" name="Text Box 204"/>
          <p:cNvSpPr txBox="1">
            <a:spLocks noChangeArrowheads="1"/>
          </p:cNvSpPr>
          <p:nvPr/>
        </p:nvSpPr>
        <p:spPr bwMode="auto">
          <a:xfrm>
            <a:off x="5796136" y="5301208"/>
            <a:ext cx="3456384" cy="646331"/>
          </a:xfrm>
          <a:prstGeom prst="rect">
            <a:avLst/>
          </a:prstGeom>
          <a:noFill/>
          <a:ln w="9525">
            <a:noFill/>
            <a:miter lim="800000"/>
            <a:headEnd/>
            <a:tailEnd/>
          </a:ln>
        </p:spPr>
        <p:txBody>
          <a:bodyPr wrap="square">
            <a:spAutoFit/>
          </a:bodyPr>
          <a:lstStyle/>
          <a:p>
            <a:r>
              <a:rPr lang="en-US" dirty="0"/>
              <a:t>Reply to approximately 4 minutes</a:t>
            </a:r>
            <a:br>
              <a:rPr lang="en-US" dirty="0"/>
            </a:br>
            <a:r>
              <a:rPr lang="en-US" dirty="0"/>
              <a:t>The safety valve!</a:t>
            </a:r>
          </a:p>
        </p:txBody>
      </p:sp>
      <p:sp>
        <p:nvSpPr>
          <p:cNvPr id="32973" name="Text Box 205"/>
          <p:cNvSpPr txBox="1">
            <a:spLocks noChangeArrowheads="1"/>
          </p:cNvSpPr>
          <p:nvPr/>
        </p:nvSpPr>
        <p:spPr bwMode="auto">
          <a:xfrm>
            <a:off x="4788024" y="3573016"/>
            <a:ext cx="3097213" cy="646331"/>
          </a:xfrm>
          <a:prstGeom prst="rect">
            <a:avLst/>
          </a:prstGeom>
          <a:noFill/>
          <a:ln w="9525">
            <a:noFill/>
            <a:miter lim="800000"/>
            <a:headEnd/>
            <a:tailEnd/>
          </a:ln>
        </p:spPr>
        <p:txBody>
          <a:bodyPr>
            <a:spAutoFit/>
          </a:bodyPr>
          <a:lstStyle/>
          <a:p>
            <a:r>
              <a:rPr lang="en-US" dirty="0"/>
              <a:t>The regulatory response to approximately 100 minutes</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2969"/>
                                        </p:tgtEl>
                                        <p:attrNameLst>
                                          <p:attrName>style.visibility</p:attrName>
                                        </p:attrNameLst>
                                      </p:cBhvr>
                                      <p:to>
                                        <p:strVal val="visible"/>
                                      </p:to>
                                    </p:set>
                                    <p:animEffect transition="in" filter="checkerboard(across)">
                                      <p:cBhvr>
                                        <p:cTn id="10" dur="500"/>
                                        <p:tgtEl>
                                          <p:spTgt spid="32969"/>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32940"/>
                                        </p:tgtEl>
                                        <p:attrNameLst>
                                          <p:attrName>style.visibility</p:attrName>
                                        </p:attrNameLst>
                                      </p:cBhvr>
                                      <p:to>
                                        <p:strVal val="visible"/>
                                      </p:to>
                                    </p:set>
                                    <p:animEffect transition="in" filter="checkerboard(across)">
                                      <p:cBhvr>
                                        <p:cTn id="15" dur="500"/>
                                        <p:tgtEl>
                                          <p:spTgt spid="32940"/>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32771"/>
                                        </p:tgtEl>
                                        <p:attrNameLst>
                                          <p:attrName>style.visibility</p:attrName>
                                        </p:attrNameLst>
                                      </p:cBhvr>
                                      <p:to>
                                        <p:strVal val="visible"/>
                                      </p:to>
                                    </p:set>
                                    <p:animEffect transition="in" filter="checkerboard(across)">
                                      <p:cBhvr>
                                        <p:cTn id="18" dur="500"/>
                                        <p:tgtEl>
                                          <p:spTgt spid="32771"/>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32946"/>
                                        </p:tgtEl>
                                        <p:attrNameLst>
                                          <p:attrName>style.visibility</p:attrName>
                                        </p:attrNameLst>
                                      </p:cBhvr>
                                      <p:to>
                                        <p:strVal val="visible"/>
                                      </p:to>
                                    </p:set>
                                    <p:animEffect transition="in" filter="checkerboard(across)">
                                      <p:cBhvr>
                                        <p:cTn id="23" dur="500"/>
                                        <p:tgtEl>
                                          <p:spTgt spid="32946"/>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32770"/>
                                        </p:tgtEl>
                                        <p:attrNameLst>
                                          <p:attrName>style.visibility</p:attrName>
                                        </p:attrNameLst>
                                      </p:cBhvr>
                                      <p:to>
                                        <p:strVal val="visible"/>
                                      </p:to>
                                    </p:set>
                                    <p:animEffect transition="in" filter="checkerboard(across)">
                                      <p:cBhvr>
                                        <p:cTn id="26" dur="500"/>
                                        <p:tgtEl>
                                          <p:spTgt spid="32770"/>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32954"/>
                                        </p:tgtEl>
                                        <p:attrNameLst>
                                          <p:attrName>style.visibility</p:attrName>
                                        </p:attrNameLst>
                                      </p:cBhvr>
                                      <p:to>
                                        <p:strVal val="visible"/>
                                      </p:to>
                                    </p:set>
                                    <p:animEffect transition="in" filter="checkerboard(across)">
                                      <p:cBhvr>
                                        <p:cTn id="31" dur="500"/>
                                        <p:tgtEl>
                                          <p:spTgt spid="32954"/>
                                        </p:tgtEl>
                                      </p:cBhvr>
                                    </p:animEffect>
                                  </p:childTnLst>
                                </p:cTn>
                              </p:par>
                              <p:par>
                                <p:cTn id="32" presetID="5" presetClass="entr" presetSubtype="10" fill="hold" nodeType="with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checkerboard(across)">
                                      <p:cBhvr>
                                        <p:cTn id="34" dur="500"/>
                                        <p:tgtEl>
                                          <p:spTgt spid="3"/>
                                        </p:tgtEl>
                                      </p:cBhvr>
                                    </p:animEffect>
                                  </p:childTnLst>
                                </p:cTn>
                              </p:par>
                              <p:par>
                                <p:cTn id="35" presetID="5" presetClass="entr" presetSubtype="10" fill="hold" nodeType="withEffect">
                                  <p:stCondLst>
                                    <p:cond delay="0"/>
                                  </p:stCondLst>
                                  <p:childTnLst>
                                    <p:set>
                                      <p:cBhvr>
                                        <p:cTn id="36" dur="1" fill="hold">
                                          <p:stCondLst>
                                            <p:cond delay="0"/>
                                          </p:stCondLst>
                                        </p:cTn>
                                        <p:tgtEl>
                                          <p:spTgt spid="6265"/>
                                        </p:tgtEl>
                                        <p:attrNameLst>
                                          <p:attrName>style.visibility</p:attrName>
                                        </p:attrNameLst>
                                      </p:cBhvr>
                                      <p:to>
                                        <p:strVal val="visible"/>
                                      </p:to>
                                    </p:set>
                                    <p:animEffect transition="in" filter="checkerboard(across)">
                                      <p:cBhvr>
                                        <p:cTn id="37" dur="500"/>
                                        <p:tgtEl>
                                          <p:spTgt spid="6265"/>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grpId="0" nodeType="clickEffect">
                                  <p:stCondLst>
                                    <p:cond delay="0"/>
                                  </p:stCondLst>
                                  <p:childTnLst>
                                    <p:set>
                                      <p:cBhvr>
                                        <p:cTn id="41" dur="1" fill="hold">
                                          <p:stCondLst>
                                            <p:cond delay="0"/>
                                          </p:stCondLst>
                                        </p:cTn>
                                        <p:tgtEl>
                                          <p:spTgt spid="32947"/>
                                        </p:tgtEl>
                                        <p:attrNameLst>
                                          <p:attrName>style.visibility</p:attrName>
                                        </p:attrNameLst>
                                      </p:cBhvr>
                                      <p:to>
                                        <p:strVal val="visible"/>
                                      </p:to>
                                    </p:set>
                                    <p:animEffect transition="in" filter="checkerboard(across)">
                                      <p:cBhvr>
                                        <p:cTn id="42" dur="500"/>
                                        <p:tgtEl>
                                          <p:spTgt spid="32947"/>
                                        </p:tgtEl>
                                      </p:cBhvr>
                                    </p:animEffect>
                                  </p:childTnLst>
                                </p:cTn>
                              </p:par>
                              <p:par>
                                <p:cTn id="43" presetID="5" presetClass="entr" presetSubtype="10" fill="hold" grpId="0" nodeType="withEffect">
                                  <p:stCondLst>
                                    <p:cond delay="0"/>
                                  </p:stCondLst>
                                  <p:childTnLst>
                                    <p:set>
                                      <p:cBhvr>
                                        <p:cTn id="44" dur="1" fill="hold">
                                          <p:stCondLst>
                                            <p:cond delay="0"/>
                                          </p:stCondLst>
                                        </p:cTn>
                                        <p:tgtEl>
                                          <p:spTgt spid="32772"/>
                                        </p:tgtEl>
                                        <p:attrNameLst>
                                          <p:attrName>style.visibility</p:attrName>
                                        </p:attrNameLst>
                                      </p:cBhvr>
                                      <p:to>
                                        <p:strVal val="visible"/>
                                      </p:to>
                                    </p:set>
                                    <p:animEffect transition="in" filter="checkerboard(across)">
                                      <p:cBhvr>
                                        <p:cTn id="45" dur="500"/>
                                        <p:tgtEl>
                                          <p:spTgt spid="32772"/>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32971"/>
                                        </p:tgtEl>
                                        <p:attrNameLst>
                                          <p:attrName>style.visibility</p:attrName>
                                        </p:attrNameLst>
                                      </p:cBhvr>
                                      <p:to>
                                        <p:strVal val="visible"/>
                                      </p:to>
                                    </p:set>
                                    <p:animEffect transition="in" filter="checkerboard(across)">
                                      <p:cBhvr>
                                        <p:cTn id="48" dur="500"/>
                                        <p:tgtEl>
                                          <p:spTgt spid="32971"/>
                                        </p:tgtEl>
                                      </p:cBhvr>
                                    </p:animEffect>
                                  </p:childTnLst>
                                </p:cTn>
                              </p:par>
                              <p:par>
                                <p:cTn id="49" presetID="5" presetClass="entr" presetSubtype="10" fill="hold" grpId="0" nodeType="withEffect">
                                  <p:stCondLst>
                                    <p:cond delay="0"/>
                                  </p:stCondLst>
                                  <p:childTnLst>
                                    <p:set>
                                      <p:cBhvr>
                                        <p:cTn id="50" dur="1" fill="hold">
                                          <p:stCondLst>
                                            <p:cond delay="0"/>
                                          </p:stCondLst>
                                        </p:cTn>
                                        <p:tgtEl>
                                          <p:spTgt spid="32973"/>
                                        </p:tgtEl>
                                        <p:attrNameLst>
                                          <p:attrName>style.visibility</p:attrName>
                                        </p:attrNameLst>
                                      </p:cBhvr>
                                      <p:to>
                                        <p:strVal val="visible"/>
                                      </p:to>
                                    </p:set>
                                    <p:animEffect transition="in" filter="checkerboard(across)">
                                      <p:cBhvr>
                                        <p:cTn id="51" dur="500"/>
                                        <p:tgtEl>
                                          <p:spTgt spid="32973"/>
                                        </p:tgtEl>
                                      </p:cBhvr>
                                    </p:animEffect>
                                  </p:childTnLst>
                                </p:cTn>
                              </p:par>
                            </p:childTnLst>
                          </p:cTn>
                        </p:par>
                      </p:childTnLst>
                    </p:cTn>
                  </p:par>
                  <p:par>
                    <p:cTn id="52" fill="hold">
                      <p:stCondLst>
                        <p:cond delay="indefinite"/>
                      </p:stCondLst>
                      <p:childTnLst>
                        <p:par>
                          <p:cTn id="53" fill="hold">
                            <p:stCondLst>
                              <p:cond delay="0"/>
                            </p:stCondLst>
                            <p:childTnLst>
                              <p:par>
                                <p:cTn id="54" presetID="5" presetClass="entr" presetSubtype="10" fill="hold" grpId="0" nodeType="clickEffect">
                                  <p:stCondLst>
                                    <p:cond delay="0"/>
                                  </p:stCondLst>
                                  <p:childTnLst>
                                    <p:set>
                                      <p:cBhvr>
                                        <p:cTn id="55" dur="1" fill="hold">
                                          <p:stCondLst>
                                            <p:cond delay="0"/>
                                          </p:stCondLst>
                                        </p:cTn>
                                        <p:tgtEl>
                                          <p:spTgt spid="32950"/>
                                        </p:tgtEl>
                                        <p:attrNameLst>
                                          <p:attrName>style.visibility</p:attrName>
                                        </p:attrNameLst>
                                      </p:cBhvr>
                                      <p:to>
                                        <p:strVal val="visible"/>
                                      </p:to>
                                    </p:set>
                                    <p:animEffect transition="in" filter="checkerboard(across)">
                                      <p:cBhvr>
                                        <p:cTn id="56" dur="500"/>
                                        <p:tgtEl>
                                          <p:spTgt spid="32950"/>
                                        </p:tgtEl>
                                      </p:cBhvr>
                                    </p:animEffect>
                                  </p:childTnLst>
                                </p:cTn>
                              </p:par>
                              <p:par>
                                <p:cTn id="57" presetID="5" presetClass="entr" presetSubtype="10" fill="hold" grpId="0" nodeType="withEffect">
                                  <p:stCondLst>
                                    <p:cond delay="0"/>
                                  </p:stCondLst>
                                  <p:childTnLst>
                                    <p:set>
                                      <p:cBhvr>
                                        <p:cTn id="58" dur="1" fill="hold">
                                          <p:stCondLst>
                                            <p:cond delay="0"/>
                                          </p:stCondLst>
                                        </p:cTn>
                                        <p:tgtEl>
                                          <p:spTgt spid="32773"/>
                                        </p:tgtEl>
                                        <p:attrNameLst>
                                          <p:attrName>style.visibility</p:attrName>
                                        </p:attrNameLst>
                                      </p:cBhvr>
                                      <p:to>
                                        <p:strVal val="visible"/>
                                      </p:to>
                                    </p:set>
                                    <p:animEffect transition="in" filter="checkerboard(across)">
                                      <p:cBhvr>
                                        <p:cTn id="59" dur="500"/>
                                        <p:tgtEl>
                                          <p:spTgt spid="32773"/>
                                        </p:tgtEl>
                                      </p:cBhvr>
                                    </p:animEffect>
                                  </p:childTnLst>
                                </p:cTn>
                              </p:par>
                              <p:par>
                                <p:cTn id="60" presetID="5" presetClass="entr" presetSubtype="10" fill="hold" grpId="0" nodeType="withEffect">
                                  <p:stCondLst>
                                    <p:cond delay="0"/>
                                  </p:stCondLst>
                                  <p:childTnLst>
                                    <p:set>
                                      <p:cBhvr>
                                        <p:cTn id="61" dur="1" fill="hold">
                                          <p:stCondLst>
                                            <p:cond delay="0"/>
                                          </p:stCondLst>
                                        </p:cTn>
                                        <p:tgtEl>
                                          <p:spTgt spid="32949"/>
                                        </p:tgtEl>
                                        <p:attrNameLst>
                                          <p:attrName>style.visibility</p:attrName>
                                        </p:attrNameLst>
                                      </p:cBhvr>
                                      <p:to>
                                        <p:strVal val="visible"/>
                                      </p:to>
                                    </p:set>
                                    <p:animEffect transition="in" filter="checkerboard(across)">
                                      <p:cBhvr>
                                        <p:cTn id="62" dur="500"/>
                                        <p:tgtEl>
                                          <p:spTgt spid="32949"/>
                                        </p:tgtEl>
                                      </p:cBhvr>
                                    </p:animEffect>
                                  </p:childTnLst>
                                </p:cTn>
                              </p:par>
                              <p:par>
                                <p:cTn id="63" presetID="5" presetClass="entr" presetSubtype="10" fill="hold" nodeType="withEffect">
                                  <p:stCondLst>
                                    <p:cond delay="0"/>
                                  </p:stCondLst>
                                  <p:childTnLst>
                                    <p:set>
                                      <p:cBhvr>
                                        <p:cTn id="64" dur="1" fill="hold">
                                          <p:stCondLst>
                                            <p:cond delay="0"/>
                                          </p:stCondLst>
                                        </p:cTn>
                                        <p:tgtEl>
                                          <p:spTgt spid="32970"/>
                                        </p:tgtEl>
                                        <p:attrNameLst>
                                          <p:attrName>style.visibility</p:attrName>
                                        </p:attrNameLst>
                                      </p:cBhvr>
                                      <p:to>
                                        <p:strVal val="visible"/>
                                      </p:to>
                                    </p:set>
                                    <p:animEffect transition="in" filter="checkerboard(across)">
                                      <p:cBhvr>
                                        <p:cTn id="65" dur="500"/>
                                        <p:tgtEl>
                                          <p:spTgt spid="32970"/>
                                        </p:tgtEl>
                                      </p:cBhvr>
                                    </p:animEffect>
                                  </p:childTnLst>
                                </p:cTn>
                              </p:par>
                            </p:childTnLst>
                          </p:cTn>
                        </p:par>
                      </p:childTnLst>
                    </p:cTn>
                  </p:par>
                  <p:par>
                    <p:cTn id="66" fill="hold">
                      <p:stCondLst>
                        <p:cond delay="indefinite"/>
                      </p:stCondLst>
                      <p:childTnLst>
                        <p:par>
                          <p:cTn id="67" fill="hold">
                            <p:stCondLst>
                              <p:cond delay="0"/>
                            </p:stCondLst>
                            <p:childTnLst>
                              <p:par>
                                <p:cTn id="68" presetID="5" presetClass="entr" presetSubtype="10" fill="hold" grpId="0" nodeType="clickEffect">
                                  <p:stCondLst>
                                    <p:cond delay="0"/>
                                  </p:stCondLst>
                                  <p:childTnLst>
                                    <p:set>
                                      <p:cBhvr>
                                        <p:cTn id="69" dur="1" fill="hold">
                                          <p:stCondLst>
                                            <p:cond delay="0"/>
                                          </p:stCondLst>
                                        </p:cTn>
                                        <p:tgtEl>
                                          <p:spTgt spid="32951"/>
                                        </p:tgtEl>
                                        <p:attrNameLst>
                                          <p:attrName>style.visibility</p:attrName>
                                        </p:attrNameLst>
                                      </p:cBhvr>
                                      <p:to>
                                        <p:strVal val="visible"/>
                                      </p:to>
                                    </p:set>
                                    <p:animEffect transition="in" filter="checkerboard(across)">
                                      <p:cBhvr>
                                        <p:cTn id="70" dur="500"/>
                                        <p:tgtEl>
                                          <p:spTgt spid="32951"/>
                                        </p:tgtEl>
                                      </p:cBhvr>
                                    </p:animEffect>
                                  </p:childTnLst>
                                </p:cTn>
                              </p:par>
                              <p:par>
                                <p:cTn id="71" presetID="5" presetClass="entr" presetSubtype="10" fill="hold" nodeType="with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checkerboard(across)">
                                      <p:cBhvr>
                                        <p:cTn id="73" dur="500"/>
                                        <p:tgtEl>
                                          <p:spTgt spid="4"/>
                                        </p:tgtEl>
                                      </p:cBhvr>
                                    </p:animEffect>
                                  </p:childTnLst>
                                </p:cTn>
                              </p:par>
                            </p:childTnLst>
                          </p:cTn>
                        </p:par>
                      </p:childTnLst>
                    </p:cTn>
                  </p:par>
                  <p:par>
                    <p:cTn id="74" fill="hold">
                      <p:stCondLst>
                        <p:cond delay="indefinite"/>
                      </p:stCondLst>
                      <p:childTnLst>
                        <p:par>
                          <p:cTn id="75" fill="hold">
                            <p:stCondLst>
                              <p:cond delay="0"/>
                            </p:stCondLst>
                            <p:childTnLst>
                              <p:par>
                                <p:cTn id="76" presetID="5" presetClass="entr" presetSubtype="10" fill="hold" grpId="0" nodeType="clickEffect">
                                  <p:stCondLst>
                                    <p:cond delay="0"/>
                                  </p:stCondLst>
                                  <p:childTnLst>
                                    <p:set>
                                      <p:cBhvr>
                                        <p:cTn id="77" dur="1" fill="hold">
                                          <p:stCondLst>
                                            <p:cond delay="0"/>
                                          </p:stCondLst>
                                        </p:cTn>
                                        <p:tgtEl>
                                          <p:spTgt spid="32774"/>
                                        </p:tgtEl>
                                        <p:attrNameLst>
                                          <p:attrName>style.visibility</p:attrName>
                                        </p:attrNameLst>
                                      </p:cBhvr>
                                      <p:to>
                                        <p:strVal val="visible"/>
                                      </p:to>
                                    </p:set>
                                    <p:animEffect transition="in" filter="checkerboard(across)">
                                      <p:cBhvr>
                                        <p:cTn id="78" dur="500"/>
                                        <p:tgtEl>
                                          <p:spTgt spid="32774"/>
                                        </p:tgtEl>
                                      </p:cBhvr>
                                    </p:animEffect>
                                  </p:childTnLst>
                                </p:cTn>
                              </p:par>
                              <p:par>
                                <p:cTn id="79" presetID="5" presetClass="entr" presetSubtype="10" fill="hold" grpId="0" nodeType="withEffect">
                                  <p:stCondLst>
                                    <p:cond delay="0"/>
                                  </p:stCondLst>
                                  <p:childTnLst>
                                    <p:set>
                                      <p:cBhvr>
                                        <p:cTn id="80" dur="1" fill="hold">
                                          <p:stCondLst>
                                            <p:cond delay="0"/>
                                          </p:stCondLst>
                                        </p:cTn>
                                        <p:tgtEl>
                                          <p:spTgt spid="32952"/>
                                        </p:tgtEl>
                                        <p:attrNameLst>
                                          <p:attrName>style.visibility</p:attrName>
                                        </p:attrNameLst>
                                      </p:cBhvr>
                                      <p:to>
                                        <p:strVal val="visible"/>
                                      </p:to>
                                    </p:set>
                                    <p:animEffect transition="in" filter="checkerboard(across)">
                                      <p:cBhvr>
                                        <p:cTn id="81" dur="500"/>
                                        <p:tgtEl>
                                          <p:spTgt spid="32952"/>
                                        </p:tgtEl>
                                      </p:cBhvr>
                                    </p:animEffect>
                                  </p:childTnLst>
                                </p:cTn>
                              </p:par>
                              <p:par>
                                <p:cTn id="82" presetID="5" presetClass="entr" presetSubtype="10" fill="hold" grpId="0" nodeType="withEffect">
                                  <p:stCondLst>
                                    <p:cond delay="0"/>
                                  </p:stCondLst>
                                  <p:childTnLst>
                                    <p:set>
                                      <p:cBhvr>
                                        <p:cTn id="83" dur="1" fill="hold">
                                          <p:stCondLst>
                                            <p:cond delay="0"/>
                                          </p:stCondLst>
                                        </p:cTn>
                                        <p:tgtEl>
                                          <p:spTgt spid="32784"/>
                                        </p:tgtEl>
                                        <p:attrNameLst>
                                          <p:attrName>style.visibility</p:attrName>
                                        </p:attrNameLst>
                                      </p:cBhvr>
                                      <p:to>
                                        <p:strVal val="visible"/>
                                      </p:to>
                                    </p:set>
                                    <p:animEffect transition="in" filter="checkerboard(across)">
                                      <p:cBhvr>
                                        <p:cTn id="84" dur="500"/>
                                        <p:tgtEl>
                                          <p:spTgt spid="32784"/>
                                        </p:tgtEl>
                                      </p:cBhvr>
                                    </p:animEffect>
                                  </p:childTnLst>
                                </p:cTn>
                              </p:par>
                            </p:childTnLst>
                          </p:cTn>
                        </p:par>
                      </p:childTnLst>
                    </p:cTn>
                  </p:par>
                  <p:par>
                    <p:cTn id="85" fill="hold">
                      <p:stCondLst>
                        <p:cond delay="indefinite"/>
                      </p:stCondLst>
                      <p:childTnLst>
                        <p:par>
                          <p:cTn id="86" fill="hold">
                            <p:stCondLst>
                              <p:cond delay="0"/>
                            </p:stCondLst>
                            <p:childTnLst>
                              <p:par>
                                <p:cTn id="87" presetID="5" presetClass="entr" presetSubtype="10" fill="hold" grpId="0" nodeType="clickEffect">
                                  <p:stCondLst>
                                    <p:cond delay="0"/>
                                  </p:stCondLst>
                                  <p:childTnLst>
                                    <p:set>
                                      <p:cBhvr>
                                        <p:cTn id="88" dur="1" fill="hold">
                                          <p:stCondLst>
                                            <p:cond delay="0"/>
                                          </p:stCondLst>
                                        </p:cTn>
                                        <p:tgtEl>
                                          <p:spTgt spid="32945"/>
                                        </p:tgtEl>
                                        <p:attrNameLst>
                                          <p:attrName>style.visibility</p:attrName>
                                        </p:attrNameLst>
                                      </p:cBhvr>
                                      <p:to>
                                        <p:strVal val="visible"/>
                                      </p:to>
                                    </p:set>
                                    <p:animEffect transition="in" filter="checkerboard(across)">
                                      <p:cBhvr>
                                        <p:cTn id="89" dur="500"/>
                                        <p:tgtEl>
                                          <p:spTgt spid="32945"/>
                                        </p:tgtEl>
                                      </p:cBhvr>
                                    </p:animEffect>
                                  </p:childTnLst>
                                </p:cTn>
                              </p:par>
                              <p:par>
                                <p:cTn id="90" presetID="5" presetClass="entr" presetSubtype="10" fill="hold" grpId="0" nodeType="withEffect">
                                  <p:stCondLst>
                                    <p:cond delay="0"/>
                                  </p:stCondLst>
                                  <p:childTnLst>
                                    <p:set>
                                      <p:cBhvr>
                                        <p:cTn id="91" dur="1" fill="hold">
                                          <p:stCondLst>
                                            <p:cond delay="0"/>
                                          </p:stCondLst>
                                        </p:cTn>
                                        <p:tgtEl>
                                          <p:spTgt spid="32943"/>
                                        </p:tgtEl>
                                        <p:attrNameLst>
                                          <p:attrName>style.visibility</p:attrName>
                                        </p:attrNameLst>
                                      </p:cBhvr>
                                      <p:to>
                                        <p:strVal val="visible"/>
                                      </p:to>
                                    </p:set>
                                    <p:animEffect transition="in" filter="checkerboard(across)">
                                      <p:cBhvr>
                                        <p:cTn id="92" dur="500"/>
                                        <p:tgtEl>
                                          <p:spTgt spid="32943"/>
                                        </p:tgtEl>
                                      </p:cBhvr>
                                    </p:animEffect>
                                  </p:childTnLst>
                                </p:cTn>
                              </p:par>
                              <p:par>
                                <p:cTn id="93" presetID="5" presetClass="entr" presetSubtype="10" fill="hold" grpId="1" nodeType="withEffect">
                                  <p:stCondLst>
                                    <p:cond delay="0"/>
                                  </p:stCondLst>
                                  <p:childTnLst>
                                    <p:set>
                                      <p:cBhvr>
                                        <p:cTn id="94" dur="1" fill="hold">
                                          <p:stCondLst>
                                            <p:cond delay="0"/>
                                          </p:stCondLst>
                                        </p:cTn>
                                        <p:tgtEl>
                                          <p:spTgt spid="32943"/>
                                        </p:tgtEl>
                                        <p:attrNameLst>
                                          <p:attrName>style.visibility</p:attrName>
                                        </p:attrNameLst>
                                      </p:cBhvr>
                                      <p:to>
                                        <p:strVal val="visible"/>
                                      </p:to>
                                    </p:set>
                                    <p:animEffect transition="in" filter="checkerboard(across)">
                                      <p:cBhvr>
                                        <p:cTn id="95" dur="500"/>
                                        <p:tgtEl>
                                          <p:spTgt spid="32943"/>
                                        </p:tgtEl>
                                      </p:cBhvr>
                                    </p:animEffect>
                                  </p:childTnLst>
                                </p:cTn>
                              </p:par>
                            </p:childTnLst>
                          </p:cTn>
                        </p:par>
                      </p:childTnLst>
                    </p:cTn>
                  </p:par>
                  <p:par>
                    <p:cTn id="96" fill="hold">
                      <p:stCondLst>
                        <p:cond delay="indefinite"/>
                      </p:stCondLst>
                      <p:childTnLst>
                        <p:par>
                          <p:cTn id="97" fill="hold">
                            <p:stCondLst>
                              <p:cond delay="0"/>
                            </p:stCondLst>
                            <p:childTnLst>
                              <p:par>
                                <p:cTn id="98" presetID="5" presetClass="entr" presetSubtype="10" fill="hold" grpId="0" nodeType="clickEffect">
                                  <p:stCondLst>
                                    <p:cond delay="0"/>
                                  </p:stCondLst>
                                  <p:childTnLst>
                                    <p:set>
                                      <p:cBhvr>
                                        <p:cTn id="99" dur="1" fill="hold">
                                          <p:stCondLst>
                                            <p:cond delay="0"/>
                                          </p:stCondLst>
                                        </p:cTn>
                                        <p:tgtEl>
                                          <p:spTgt spid="32944"/>
                                        </p:tgtEl>
                                        <p:attrNameLst>
                                          <p:attrName>style.visibility</p:attrName>
                                        </p:attrNameLst>
                                      </p:cBhvr>
                                      <p:to>
                                        <p:strVal val="visible"/>
                                      </p:to>
                                    </p:set>
                                    <p:animEffect transition="in" filter="checkerboard(across)">
                                      <p:cBhvr>
                                        <p:cTn id="100" dur="500"/>
                                        <p:tgtEl>
                                          <p:spTgt spid="32944"/>
                                        </p:tgtEl>
                                      </p:cBhvr>
                                    </p:animEffect>
                                  </p:childTnLst>
                                </p:cTn>
                              </p:par>
                              <p:par>
                                <p:cTn id="101" presetID="5" presetClass="entr" presetSubtype="10" fill="hold" grpId="0" nodeType="withEffect">
                                  <p:stCondLst>
                                    <p:cond delay="0"/>
                                  </p:stCondLst>
                                  <p:childTnLst>
                                    <p:set>
                                      <p:cBhvr>
                                        <p:cTn id="102" dur="1" fill="hold">
                                          <p:stCondLst>
                                            <p:cond delay="0"/>
                                          </p:stCondLst>
                                        </p:cTn>
                                        <p:tgtEl>
                                          <p:spTgt spid="32942"/>
                                        </p:tgtEl>
                                        <p:attrNameLst>
                                          <p:attrName>style.visibility</p:attrName>
                                        </p:attrNameLst>
                                      </p:cBhvr>
                                      <p:to>
                                        <p:strVal val="visible"/>
                                      </p:to>
                                    </p:set>
                                    <p:animEffect transition="in" filter="checkerboard(across)">
                                      <p:cBhvr>
                                        <p:cTn id="103" dur="500"/>
                                        <p:tgtEl>
                                          <p:spTgt spid="32942"/>
                                        </p:tgtEl>
                                      </p:cBhvr>
                                    </p:animEffect>
                                  </p:childTnLst>
                                </p:cTn>
                              </p:par>
                              <p:par>
                                <p:cTn id="104" presetID="5" presetClass="entr" presetSubtype="10" fill="hold" grpId="0" nodeType="withEffect">
                                  <p:stCondLst>
                                    <p:cond delay="0"/>
                                  </p:stCondLst>
                                  <p:childTnLst>
                                    <p:set>
                                      <p:cBhvr>
                                        <p:cTn id="105" dur="1" fill="hold">
                                          <p:stCondLst>
                                            <p:cond delay="0"/>
                                          </p:stCondLst>
                                        </p:cTn>
                                        <p:tgtEl>
                                          <p:spTgt spid="32941"/>
                                        </p:tgtEl>
                                        <p:attrNameLst>
                                          <p:attrName>style.visibility</p:attrName>
                                        </p:attrNameLst>
                                      </p:cBhvr>
                                      <p:to>
                                        <p:strVal val="visible"/>
                                      </p:to>
                                    </p:set>
                                    <p:animEffect transition="in" filter="checkerboard(across)">
                                      <p:cBhvr>
                                        <p:cTn id="106" dur="500"/>
                                        <p:tgtEl>
                                          <p:spTgt spid="32941"/>
                                        </p:tgtEl>
                                      </p:cBhvr>
                                    </p:animEffect>
                                  </p:childTnLst>
                                </p:cTn>
                              </p:par>
                            </p:childTnLst>
                          </p:cTn>
                        </p:par>
                      </p:childTnLst>
                    </p:cTn>
                  </p:par>
                  <p:par>
                    <p:cTn id="107" fill="hold">
                      <p:stCondLst>
                        <p:cond delay="indefinite"/>
                      </p:stCondLst>
                      <p:childTnLst>
                        <p:par>
                          <p:cTn id="108" fill="hold">
                            <p:stCondLst>
                              <p:cond delay="0"/>
                            </p:stCondLst>
                            <p:childTnLst>
                              <p:par>
                                <p:cTn id="109" presetID="5" presetClass="entr" presetSubtype="10" fill="hold" grpId="0" nodeType="clickEffect">
                                  <p:stCondLst>
                                    <p:cond delay="0"/>
                                  </p:stCondLst>
                                  <p:childTnLst>
                                    <p:set>
                                      <p:cBhvr>
                                        <p:cTn id="110" dur="1" fill="hold">
                                          <p:stCondLst>
                                            <p:cond delay="0"/>
                                          </p:stCondLst>
                                        </p:cTn>
                                        <p:tgtEl>
                                          <p:spTgt spid="32948"/>
                                        </p:tgtEl>
                                        <p:attrNameLst>
                                          <p:attrName>style.visibility</p:attrName>
                                        </p:attrNameLst>
                                      </p:cBhvr>
                                      <p:to>
                                        <p:strVal val="visible"/>
                                      </p:to>
                                    </p:set>
                                    <p:animEffect transition="in" filter="checkerboard(across)">
                                      <p:cBhvr>
                                        <p:cTn id="111" dur="500"/>
                                        <p:tgtEl>
                                          <p:spTgt spid="32948"/>
                                        </p:tgtEl>
                                      </p:cBhvr>
                                    </p:animEffect>
                                  </p:childTnLst>
                                </p:cTn>
                              </p:par>
                              <p:par>
                                <p:cTn id="112" presetID="5" presetClass="entr" presetSubtype="10" fill="hold" grpId="0" nodeType="withEffect">
                                  <p:stCondLst>
                                    <p:cond delay="0"/>
                                  </p:stCondLst>
                                  <p:childTnLst>
                                    <p:set>
                                      <p:cBhvr>
                                        <p:cTn id="113" dur="1" fill="hold">
                                          <p:stCondLst>
                                            <p:cond delay="0"/>
                                          </p:stCondLst>
                                        </p:cTn>
                                        <p:tgtEl>
                                          <p:spTgt spid="32955"/>
                                        </p:tgtEl>
                                        <p:attrNameLst>
                                          <p:attrName>style.visibility</p:attrName>
                                        </p:attrNameLst>
                                      </p:cBhvr>
                                      <p:to>
                                        <p:strVal val="visible"/>
                                      </p:to>
                                    </p:set>
                                    <p:animEffect transition="in" filter="checkerboard(across)">
                                      <p:cBhvr>
                                        <p:cTn id="114" dur="500"/>
                                        <p:tgtEl>
                                          <p:spTgt spid="32955"/>
                                        </p:tgtEl>
                                      </p:cBhvr>
                                    </p:animEffect>
                                  </p:childTnLst>
                                </p:cTn>
                              </p:par>
                            </p:childTnLst>
                          </p:cTn>
                        </p:par>
                      </p:childTnLst>
                    </p:cTn>
                  </p:par>
                  <p:par>
                    <p:cTn id="115" fill="hold">
                      <p:stCondLst>
                        <p:cond delay="indefinite"/>
                      </p:stCondLst>
                      <p:childTnLst>
                        <p:par>
                          <p:cTn id="116" fill="hold">
                            <p:stCondLst>
                              <p:cond delay="0"/>
                            </p:stCondLst>
                            <p:childTnLst>
                              <p:par>
                                <p:cTn id="117" presetID="5" presetClass="entr" presetSubtype="10" fill="hold" grpId="0" nodeType="clickEffect">
                                  <p:stCondLst>
                                    <p:cond delay="0"/>
                                  </p:stCondLst>
                                  <p:childTnLst>
                                    <p:set>
                                      <p:cBhvr>
                                        <p:cTn id="118" dur="1" fill="hold">
                                          <p:stCondLst>
                                            <p:cond delay="0"/>
                                          </p:stCondLst>
                                        </p:cTn>
                                        <p:tgtEl>
                                          <p:spTgt spid="32972"/>
                                        </p:tgtEl>
                                        <p:attrNameLst>
                                          <p:attrName>style.visibility</p:attrName>
                                        </p:attrNameLst>
                                      </p:cBhvr>
                                      <p:to>
                                        <p:strVal val="visible"/>
                                      </p:to>
                                    </p:set>
                                    <p:animEffect transition="in" filter="checkerboard(across)">
                                      <p:cBhvr>
                                        <p:cTn id="119" dur="500"/>
                                        <p:tgtEl>
                                          <p:spTgt spid="32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animBg="1"/>
      <p:bldP spid="32771" grpId="0" animBg="1"/>
      <p:bldP spid="32772" grpId="0" animBg="1"/>
      <p:bldP spid="32773" grpId="0" animBg="1"/>
      <p:bldP spid="32774" grpId="0" animBg="1"/>
      <p:bldP spid="32784" grpId="0" animBg="1"/>
      <p:bldP spid="32940" grpId="0" animBg="1"/>
      <p:bldP spid="32941" grpId="0" animBg="1"/>
      <p:bldP spid="32942" grpId="0" animBg="1"/>
      <p:bldP spid="32943" grpId="0" animBg="1"/>
      <p:bldP spid="32943" grpId="1" animBg="1"/>
      <p:bldP spid="32944" grpId="0" animBg="1"/>
      <p:bldP spid="32945" grpId="0" animBg="1"/>
      <p:bldP spid="32946" grpId="0" animBg="1"/>
      <p:bldP spid="32947" grpId="0" animBg="1"/>
      <p:bldP spid="32948" grpId="0" animBg="1"/>
      <p:bldP spid="32949" grpId="0" animBg="1"/>
      <p:bldP spid="32950" grpId="0" animBg="1"/>
      <p:bldP spid="32951" grpId="0" animBg="1"/>
      <p:bldP spid="32952" grpId="0" animBg="1"/>
      <p:bldP spid="32954" grpId="0" animBg="1"/>
      <p:bldP spid="32955" grpId="0" animBg="1"/>
      <p:bldP spid="32969" grpId="0" animBg="1"/>
      <p:bldP spid="32971" grpId="0" animBg="1"/>
      <p:bldP spid="32972" grpId="0"/>
      <p:bldP spid="32973"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délník 1"/>
          <p:cNvSpPr/>
          <p:nvPr/>
        </p:nvSpPr>
        <p:spPr>
          <a:xfrm>
            <a:off x="539552" y="2132856"/>
            <a:ext cx="8292719" cy="646331"/>
          </a:xfrm>
          <a:prstGeom prst="rect">
            <a:avLst/>
          </a:prstGeom>
        </p:spPr>
        <p:style>
          <a:lnRef idx="1">
            <a:schemeClr val="accent2"/>
          </a:lnRef>
          <a:fillRef idx="2">
            <a:schemeClr val="accent2"/>
          </a:fillRef>
          <a:effectRef idx="1">
            <a:schemeClr val="accent2"/>
          </a:effectRef>
          <a:fontRef idx="minor">
            <a:schemeClr val="dk1"/>
          </a:fontRef>
        </p:style>
        <p:txBody>
          <a:bodyPr wrap="none">
            <a:spAutoFit/>
          </a:bodyPr>
          <a:lstStyle/>
          <a:p>
            <a:r>
              <a:rPr lang="en-US" sz="3600" dirty="0"/>
              <a:t>Transfers of water between the IC</a:t>
            </a:r>
            <a:r>
              <a:rPr lang="cs-CZ" sz="3600" dirty="0"/>
              <a:t>F</a:t>
            </a:r>
            <a:r>
              <a:rPr lang="en-US" sz="3600" dirty="0"/>
              <a:t> and EC</a:t>
            </a:r>
            <a:r>
              <a:rPr lang="cs-CZ" sz="3600" dirty="0"/>
              <a:t>F</a:t>
            </a:r>
            <a:endParaRPr lang="en-US" sz="3600" dirty="0"/>
          </a:p>
        </p:txBody>
      </p:sp>
      <p:sp>
        <p:nvSpPr>
          <p:cNvPr id="3" name="Obdélník 2"/>
          <p:cNvSpPr/>
          <p:nvPr/>
        </p:nvSpPr>
        <p:spPr>
          <a:xfrm>
            <a:off x="2627784" y="692696"/>
            <a:ext cx="4075411" cy="646331"/>
          </a:xfrm>
          <a:prstGeom prst="rect">
            <a:avLst/>
          </a:prstGeom>
        </p:spPr>
        <p:style>
          <a:lnRef idx="1">
            <a:schemeClr val="accent2"/>
          </a:lnRef>
          <a:fillRef idx="2">
            <a:schemeClr val="accent2"/>
          </a:fillRef>
          <a:effectRef idx="1">
            <a:schemeClr val="accent2"/>
          </a:effectRef>
          <a:fontRef idx="minor">
            <a:schemeClr val="dk1"/>
          </a:fontRef>
        </p:style>
        <p:txBody>
          <a:bodyPr wrap="none">
            <a:spAutoFit/>
          </a:bodyPr>
          <a:lstStyle/>
          <a:p>
            <a:r>
              <a:rPr lang="cs-CZ" sz="3600" dirty="0"/>
              <a:t>Osmolarity </a:t>
            </a:r>
            <a:r>
              <a:rPr lang="cs-CZ" sz="3600" dirty="0" err="1"/>
              <a:t>disorders</a:t>
            </a:r>
            <a:endParaRPr lang="en-US" sz="3600" dirty="0"/>
          </a:p>
        </p:txBody>
      </p:sp>
      <p:sp>
        <p:nvSpPr>
          <p:cNvPr id="4" name="Šipka dolů 3"/>
          <p:cNvSpPr/>
          <p:nvPr/>
        </p:nvSpPr>
        <p:spPr>
          <a:xfrm>
            <a:off x="4139952" y="1340768"/>
            <a:ext cx="432048" cy="792088"/>
          </a:xfrm>
          <a:prstGeom prst="down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cs-CZ"/>
          </a:p>
        </p:txBody>
      </p:sp>
    </p:spTree>
    <p:custDataLst>
      <p:tags r:id="rId1"/>
    </p:custData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Oval 2"/>
          <p:cNvSpPr>
            <a:spLocks noChangeArrowheads="1"/>
          </p:cNvSpPr>
          <p:nvPr/>
        </p:nvSpPr>
        <p:spPr bwMode="auto">
          <a:xfrm>
            <a:off x="823913" y="1362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75" name="Oval 3"/>
          <p:cNvSpPr>
            <a:spLocks noChangeArrowheads="1"/>
          </p:cNvSpPr>
          <p:nvPr/>
        </p:nvSpPr>
        <p:spPr bwMode="auto">
          <a:xfrm>
            <a:off x="858838" y="1501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76" name="Oval 4"/>
          <p:cNvSpPr>
            <a:spLocks noChangeArrowheads="1"/>
          </p:cNvSpPr>
          <p:nvPr/>
        </p:nvSpPr>
        <p:spPr bwMode="auto">
          <a:xfrm>
            <a:off x="885825" y="1254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77" name="Oval 5"/>
          <p:cNvSpPr>
            <a:spLocks noChangeArrowheads="1"/>
          </p:cNvSpPr>
          <p:nvPr/>
        </p:nvSpPr>
        <p:spPr bwMode="auto">
          <a:xfrm>
            <a:off x="889000" y="1168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78" name="Oval 6"/>
          <p:cNvSpPr>
            <a:spLocks noChangeArrowheads="1"/>
          </p:cNvSpPr>
          <p:nvPr/>
        </p:nvSpPr>
        <p:spPr bwMode="auto">
          <a:xfrm>
            <a:off x="741363" y="9652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79" name="Oval 7"/>
          <p:cNvSpPr>
            <a:spLocks noChangeArrowheads="1"/>
          </p:cNvSpPr>
          <p:nvPr/>
        </p:nvSpPr>
        <p:spPr bwMode="auto">
          <a:xfrm>
            <a:off x="804863" y="112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0" name="Oval 8"/>
          <p:cNvSpPr>
            <a:spLocks noChangeArrowheads="1"/>
          </p:cNvSpPr>
          <p:nvPr/>
        </p:nvSpPr>
        <p:spPr bwMode="auto">
          <a:xfrm>
            <a:off x="663575" y="1441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1" name="Oval 9"/>
          <p:cNvSpPr>
            <a:spLocks noChangeArrowheads="1"/>
          </p:cNvSpPr>
          <p:nvPr/>
        </p:nvSpPr>
        <p:spPr bwMode="auto">
          <a:xfrm>
            <a:off x="742950" y="192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2" name="Oval 10"/>
          <p:cNvSpPr>
            <a:spLocks noChangeArrowheads="1"/>
          </p:cNvSpPr>
          <p:nvPr/>
        </p:nvSpPr>
        <p:spPr bwMode="auto">
          <a:xfrm>
            <a:off x="717550" y="1373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3" name="Oval 11"/>
          <p:cNvSpPr>
            <a:spLocks noChangeArrowheads="1"/>
          </p:cNvSpPr>
          <p:nvPr/>
        </p:nvSpPr>
        <p:spPr bwMode="auto">
          <a:xfrm>
            <a:off x="649288" y="11731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4" name="Oval 12"/>
          <p:cNvSpPr>
            <a:spLocks noChangeArrowheads="1"/>
          </p:cNvSpPr>
          <p:nvPr/>
        </p:nvSpPr>
        <p:spPr bwMode="auto">
          <a:xfrm>
            <a:off x="787400" y="125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5" name="Oval 13"/>
          <p:cNvSpPr>
            <a:spLocks noChangeArrowheads="1"/>
          </p:cNvSpPr>
          <p:nvPr/>
        </p:nvSpPr>
        <p:spPr bwMode="auto">
          <a:xfrm>
            <a:off x="720725" y="1074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6" name="Oval 14"/>
          <p:cNvSpPr>
            <a:spLocks noChangeArrowheads="1"/>
          </p:cNvSpPr>
          <p:nvPr/>
        </p:nvSpPr>
        <p:spPr bwMode="auto">
          <a:xfrm>
            <a:off x="863600" y="1039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7" name="Oval 15"/>
          <p:cNvSpPr>
            <a:spLocks noChangeArrowheads="1"/>
          </p:cNvSpPr>
          <p:nvPr/>
        </p:nvSpPr>
        <p:spPr bwMode="auto">
          <a:xfrm>
            <a:off x="823913" y="944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8" name="Oval 16"/>
          <p:cNvSpPr>
            <a:spLocks noChangeArrowheads="1"/>
          </p:cNvSpPr>
          <p:nvPr/>
        </p:nvSpPr>
        <p:spPr bwMode="auto">
          <a:xfrm>
            <a:off x="882650" y="180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9" name="Oval 17"/>
          <p:cNvSpPr>
            <a:spLocks noChangeArrowheads="1"/>
          </p:cNvSpPr>
          <p:nvPr/>
        </p:nvSpPr>
        <p:spPr bwMode="auto">
          <a:xfrm>
            <a:off x="725488" y="1781175"/>
            <a:ext cx="34925" cy="30163"/>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0" name="Oval 18"/>
          <p:cNvSpPr>
            <a:spLocks noChangeArrowheads="1"/>
          </p:cNvSpPr>
          <p:nvPr/>
        </p:nvSpPr>
        <p:spPr bwMode="auto">
          <a:xfrm>
            <a:off x="796925" y="18446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1" name="Oval 19"/>
          <p:cNvSpPr>
            <a:spLocks noChangeArrowheads="1"/>
          </p:cNvSpPr>
          <p:nvPr/>
        </p:nvSpPr>
        <p:spPr bwMode="auto">
          <a:xfrm>
            <a:off x="777875" y="172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2" name="Oval 20"/>
          <p:cNvSpPr>
            <a:spLocks noChangeArrowheads="1"/>
          </p:cNvSpPr>
          <p:nvPr/>
        </p:nvSpPr>
        <p:spPr bwMode="auto">
          <a:xfrm>
            <a:off x="849313" y="1731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3" name="Oval 21"/>
          <p:cNvSpPr>
            <a:spLocks noChangeArrowheads="1"/>
          </p:cNvSpPr>
          <p:nvPr/>
        </p:nvSpPr>
        <p:spPr bwMode="auto">
          <a:xfrm>
            <a:off x="873125" y="1658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4" name="Oval 22"/>
          <p:cNvSpPr>
            <a:spLocks noChangeArrowheads="1"/>
          </p:cNvSpPr>
          <p:nvPr/>
        </p:nvSpPr>
        <p:spPr bwMode="auto">
          <a:xfrm>
            <a:off x="774700" y="1663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5" name="Oval 23"/>
          <p:cNvSpPr>
            <a:spLocks noChangeArrowheads="1"/>
          </p:cNvSpPr>
          <p:nvPr/>
        </p:nvSpPr>
        <p:spPr bwMode="auto">
          <a:xfrm>
            <a:off x="676275" y="1627188"/>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6" name="Oval 24"/>
          <p:cNvSpPr>
            <a:spLocks noChangeArrowheads="1"/>
          </p:cNvSpPr>
          <p:nvPr/>
        </p:nvSpPr>
        <p:spPr bwMode="auto">
          <a:xfrm>
            <a:off x="681038" y="1712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7" name="Oval 25"/>
          <p:cNvSpPr>
            <a:spLocks noChangeArrowheads="1"/>
          </p:cNvSpPr>
          <p:nvPr/>
        </p:nvSpPr>
        <p:spPr bwMode="auto">
          <a:xfrm>
            <a:off x="908050" y="1568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8" name="Oval 26"/>
          <p:cNvSpPr>
            <a:spLocks noChangeArrowheads="1"/>
          </p:cNvSpPr>
          <p:nvPr/>
        </p:nvSpPr>
        <p:spPr bwMode="auto">
          <a:xfrm>
            <a:off x="757238" y="1531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9" name="Oval 27"/>
          <p:cNvSpPr>
            <a:spLocks noChangeArrowheads="1"/>
          </p:cNvSpPr>
          <p:nvPr/>
        </p:nvSpPr>
        <p:spPr bwMode="auto">
          <a:xfrm>
            <a:off x="876300" y="1397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0" name="Oval 28"/>
          <p:cNvSpPr>
            <a:spLocks noChangeArrowheads="1"/>
          </p:cNvSpPr>
          <p:nvPr/>
        </p:nvSpPr>
        <p:spPr bwMode="auto">
          <a:xfrm>
            <a:off x="968375" y="1438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1" name="Oval 29"/>
          <p:cNvSpPr>
            <a:spLocks noChangeArrowheads="1"/>
          </p:cNvSpPr>
          <p:nvPr/>
        </p:nvSpPr>
        <p:spPr bwMode="auto">
          <a:xfrm>
            <a:off x="1003300" y="1577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2" name="Oval 30"/>
          <p:cNvSpPr>
            <a:spLocks noChangeArrowheads="1"/>
          </p:cNvSpPr>
          <p:nvPr/>
        </p:nvSpPr>
        <p:spPr bwMode="auto">
          <a:xfrm>
            <a:off x="1030288" y="1330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3" name="Oval 31"/>
          <p:cNvSpPr>
            <a:spLocks noChangeArrowheads="1"/>
          </p:cNvSpPr>
          <p:nvPr/>
        </p:nvSpPr>
        <p:spPr bwMode="auto">
          <a:xfrm>
            <a:off x="1033463" y="124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4" name="Oval 32"/>
          <p:cNvSpPr>
            <a:spLocks noChangeArrowheads="1"/>
          </p:cNvSpPr>
          <p:nvPr/>
        </p:nvSpPr>
        <p:spPr bwMode="auto">
          <a:xfrm>
            <a:off x="1444625" y="1009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5" name="Oval 33"/>
          <p:cNvSpPr>
            <a:spLocks noChangeArrowheads="1"/>
          </p:cNvSpPr>
          <p:nvPr/>
        </p:nvSpPr>
        <p:spPr bwMode="auto">
          <a:xfrm>
            <a:off x="1023938" y="909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6" name="Oval 34"/>
          <p:cNvSpPr>
            <a:spLocks noChangeArrowheads="1"/>
          </p:cNvSpPr>
          <p:nvPr/>
        </p:nvSpPr>
        <p:spPr bwMode="auto">
          <a:xfrm>
            <a:off x="931863" y="1328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7" name="Oval 35"/>
          <p:cNvSpPr>
            <a:spLocks noChangeArrowheads="1"/>
          </p:cNvSpPr>
          <p:nvPr/>
        </p:nvSpPr>
        <p:spPr bwMode="auto">
          <a:xfrm>
            <a:off x="1008063" y="1116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8" name="Oval 36"/>
          <p:cNvSpPr>
            <a:spLocks noChangeArrowheads="1"/>
          </p:cNvSpPr>
          <p:nvPr/>
        </p:nvSpPr>
        <p:spPr bwMode="auto">
          <a:xfrm>
            <a:off x="968375" y="1020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9" name="Oval 37"/>
          <p:cNvSpPr>
            <a:spLocks noChangeArrowheads="1"/>
          </p:cNvSpPr>
          <p:nvPr/>
        </p:nvSpPr>
        <p:spPr bwMode="auto">
          <a:xfrm>
            <a:off x="1027113" y="1881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0" name="Oval 38"/>
          <p:cNvSpPr>
            <a:spLocks noChangeArrowheads="1"/>
          </p:cNvSpPr>
          <p:nvPr/>
        </p:nvSpPr>
        <p:spPr bwMode="auto">
          <a:xfrm>
            <a:off x="941388" y="19208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1" name="Oval 39"/>
          <p:cNvSpPr>
            <a:spLocks noChangeArrowheads="1"/>
          </p:cNvSpPr>
          <p:nvPr/>
        </p:nvSpPr>
        <p:spPr bwMode="auto">
          <a:xfrm>
            <a:off x="1217613" y="1973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2" name="Oval 40"/>
          <p:cNvSpPr>
            <a:spLocks noChangeArrowheads="1"/>
          </p:cNvSpPr>
          <p:nvPr/>
        </p:nvSpPr>
        <p:spPr bwMode="auto">
          <a:xfrm>
            <a:off x="993775" y="1808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3" name="Oval 41"/>
          <p:cNvSpPr>
            <a:spLocks noChangeArrowheads="1"/>
          </p:cNvSpPr>
          <p:nvPr/>
        </p:nvSpPr>
        <p:spPr bwMode="auto">
          <a:xfrm>
            <a:off x="1017588" y="173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4" name="Oval 42"/>
          <p:cNvSpPr>
            <a:spLocks noChangeArrowheads="1"/>
          </p:cNvSpPr>
          <p:nvPr/>
        </p:nvSpPr>
        <p:spPr bwMode="auto">
          <a:xfrm>
            <a:off x="1006475" y="1684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5" name="Oval 43"/>
          <p:cNvSpPr>
            <a:spLocks noChangeArrowheads="1"/>
          </p:cNvSpPr>
          <p:nvPr/>
        </p:nvSpPr>
        <p:spPr bwMode="auto">
          <a:xfrm>
            <a:off x="1020763" y="1473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6" name="Oval 44"/>
          <p:cNvSpPr>
            <a:spLocks noChangeArrowheads="1"/>
          </p:cNvSpPr>
          <p:nvPr/>
        </p:nvSpPr>
        <p:spPr bwMode="auto">
          <a:xfrm>
            <a:off x="2119313" y="1027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7" name="Oval 45"/>
          <p:cNvSpPr>
            <a:spLocks noChangeArrowheads="1"/>
          </p:cNvSpPr>
          <p:nvPr/>
        </p:nvSpPr>
        <p:spPr bwMode="auto">
          <a:xfrm>
            <a:off x="2035175" y="985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8" name="Oval 46"/>
          <p:cNvSpPr>
            <a:spLocks noChangeArrowheads="1"/>
          </p:cNvSpPr>
          <p:nvPr/>
        </p:nvSpPr>
        <p:spPr bwMode="auto">
          <a:xfrm>
            <a:off x="1887538" y="939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9" name="Oval 47"/>
          <p:cNvSpPr>
            <a:spLocks noChangeArrowheads="1"/>
          </p:cNvSpPr>
          <p:nvPr/>
        </p:nvSpPr>
        <p:spPr bwMode="auto">
          <a:xfrm>
            <a:off x="2100263" y="1865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0" name="Oval 48"/>
          <p:cNvSpPr>
            <a:spLocks noChangeArrowheads="1"/>
          </p:cNvSpPr>
          <p:nvPr/>
        </p:nvSpPr>
        <p:spPr bwMode="auto">
          <a:xfrm>
            <a:off x="2093913" y="89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1" name="Oval 49"/>
          <p:cNvSpPr>
            <a:spLocks noChangeArrowheads="1"/>
          </p:cNvSpPr>
          <p:nvPr/>
        </p:nvSpPr>
        <p:spPr bwMode="auto">
          <a:xfrm>
            <a:off x="2112963" y="1663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2" name="Oval 50"/>
          <p:cNvSpPr>
            <a:spLocks noChangeArrowheads="1"/>
          </p:cNvSpPr>
          <p:nvPr/>
        </p:nvSpPr>
        <p:spPr bwMode="auto">
          <a:xfrm>
            <a:off x="1652588" y="1192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3" name="Oval 51"/>
          <p:cNvSpPr>
            <a:spLocks noChangeArrowheads="1"/>
          </p:cNvSpPr>
          <p:nvPr/>
        </p:nvSpPr>
        <p:spPr bwMode="auto">
          <a:xfrm>
            <a:off x="1493838" y="1384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4" name="Oval 52"/>
          <p:cNvSpPr>
            <a:spLocks noChangeArrowheads="1"/>
          </p:cNvSpPr>
          <p:nvPr/>
        </p:nvSpPr>
        <p:spPr bwMode="auto">
          <a:xfrm>
            <a:off x="2103438" y="1517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5" name="Oval 53"/>
          <p:cNvSpPr>
            <a:spLocks noChangeArrowheads="1"/>
          </p:cNvSpPr>
          <p:nvPr/>
        </p:nvSpPr>
        <p:spPr bwMode="auto">
          <a:xfrm>
            <a:off x="1635125" y="103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6" name="Oval 54"/>
          <p:cNvSpPr>
            <a:spLocks noChangeArrowheads="1"/>
          </p:cNvSpPr>
          <p:nvPr/>
        </p:nvSpPr>
        <p:spPr bwMode="auto">
          <a:xfrm>
            <a:off x="1338263" y="1347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7" name="Oval 55"/>
          <p:cNvSpPr>
            <a:spLocks noChangeArrowheads="1"/>
          </p:cNvSpPr>
          <p:nvPr/>
        </p:nvSpPr>
        <p:spPr bwMode="auto">
          <a:xfrm>
            <a:off x="1895475" y="1141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8" name="Oval 56"/>
          <p:cNvSpPr>
            <a:spLocks noChangeArrowheads="1"/>
          </p:cNvSpPr>
          <p:nvPr/>
        </p:nvSpPr>
        <p:spPr bwMode="auto">
          <a:xfrm>
            <a:off x="1466850" y="1166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9" name="Oval 57"/>
          <p:cNvSpPr>
            <a:spLocks noChangeArrowheads="1"/>
          </p:cNvSpPr>
          <p:nvPr/>
        </p:nvSpPr>
        <p:spPr bwMode="auto">
          <a:xfrm>
            <a:off x="2173288" y="1930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0" name="Oval 58"/>
          <p:cNvSpPr>
            <a:spLocks noChangeArrowheads="1"/>
          </p:cNvSpPr>
          <p:nvPr/>
        </p:nvSpPr>
        <p:spPr bwMode="auto">
          <a:xfrm>
            <a:off x="2238375" y="97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1" name="Oval 59"/>
          <p:cNvSpPr>
            <a:spLocks noChangeArrowheads="1"/>
          </p:cNvSpPr>
          <p:nvPr/>
        </p:nvSpPr>
        <p:spPr bwMode="auto">
          <a:xfrm>
            <a:off x="2198688" y="879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2" name="Oval 60"/>
          <p:cNvSpPr>
            <a:spLocks noChangeArrowheads="1"/>
          </p:cNvSpPr>
          <p:nvPr/>
        </p:nvSpPr>
        <p:spPr bwMode="auto">
          <a:xfrm>
            <a:off x="2257425" y="1739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3" name="Oval 61"/>
          <p:cNvSpPr>
            <a:spLocks noChangeArrowheads="1"/>
          </p:cNvSpPr>
          <p:nvPr/>
        </p:nvSpPr>
        <p:spPr bwMode="auto">
          <a:xfrm>
            <a:off x="2171700" y="17795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4" name="Oval 62"/>
          <p:cNvSpPr>
            <a:spLocks noChangeArrowheads="1"/>
          </p:cNvSpPr>
          <p:nvPr/>
        </p:nvSpPr>
        <p:spPr bwMode="auto">
          <a:xfrm>
            <a:off x="2346325" y="1731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5" name="Oval 63"/>
          <p:cNvSpPr>
            <a:spLocks noChangeArrowheads="1"/>
          </p:cNvSpPr>
          <p:nvPr/>
        </p:nvSpPr>
        <p:spPr bwMode="auto">
          <a:xfrm>
            <a:off x="1825625" y="1255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6" name="Oval 64"/>
          <p:cNvSpPr>
            <a:spLocks noChangeArrowheads="1"/>
          </p:cNvSpPr>
          <p:nvPr/>
        </p:nvSpPr>
        <p:spPr bwMode="auto">
          <a:xfrm>
            <a:off x="2130425" y="1236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7" name="Oval 65"/>
          <p:cNvSpPr>
            <a:spLocks noChangeArrowheads="1"/>
          </p:cNvSpPr>
          <p:nvPr/>
        </p:nvSpPr>
        <p:spPr bwMode="auto">
          <a:xfrm>
            <a:off x="2251075" y="1331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8" name="Oval 66"/>
          <p:cNvSpPr>
            <a:spLocks noChangeArrowheads="1"/>
          </p:cNvSpPr>
          <p:nvPr/>
        </p:nvSpPr>
        <p:spPr bwMode="auto">
          <a:xfrm>
            <a:off x="1165225" y="129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9" name="Oval 67"/>
          <p:cNvSpPr>
            <a:spLocks noChangeArrowheads="1"/>
          </p:cNvSpPr>
          <p:nvPr/>
        </p:nvSpPr>
        <p:spPr bwMode="auto">
          <a:xfrm>
            <a:off x="1200150" y="143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0" name="Oval 68"/>
          <p:cNvSpPr>
            <a:spLocks noChangeArrowheads="1"/>
          </p:cNvSpPr>
          <p:nvPr/>
        </p:nvSpPr>
        <p:spPr bwMode="auto">
          <a:xfrm>
            <a:off x="1082675" y="8953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1" name="Oval 69"/>
          <p:cNvSpPr>
            <a:spLocks noChangeArrowheads="1"/>
          </p:cNvSpPr>
          <p:nvPr/>
        </p:nvSpPr>
        <p:spPr bwMode="auto">
          <a:xfrm>
            <a:off x="1763713" y="963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2" name="Oval 70"/>
          <p:cNvSpPr>
            <a:spLocks noChangeArrowheads="1"/>
          </p:cNvSpPr>
          <p:nvPr/>
        </p:nvSpPr>
        <p:spPr bwMode="auto">
          <a:xfrm>
            <a:off x="1206500" y="1857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3" name="Oval 71"/>
          <p:cNvSpPr>
            <a:spLocks noChangeArrowheads="1"/>
          </p:cNvSpPr>
          <p:nvPr/>
        </p:nvSpPr>
        <p:spPr bwMode="auto">
          <a:xfrm>
            <a:off x="1128713" y="1182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4" name="Oval 72"/>
          <p:cNvSpPr>
            <a:spLocks noChangeArrowheads="1"/>
          </p:cNvSpPr>
          <p:nvPr/>
        </p:nvSpPr>
        <p:spPr bwMode="auto">
          <a:xfrm>
            <a:off x="1204913" y="969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5" name="Oval 73"/>
          <p:cNvSpPr>
            <a:spLocks noChangeArrowheads="1"/>
          </p:cNvSpPr>
          <p:nvPr/>
        </p:nvSpPr>
        <p:spPr bwMode="auto">
          <a:xfrm>
            <a:off x="1092200" y="752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6" name="Oval 74"/>
          <p:cNvSpPr>
            <a:spLocks noChangeArrowheads="1"/>
          </p:cNvSpPr>
          <p:nvPr/>
        </p:nvSpPr>
        <p:spPr bwMode="auto">
          <a:xfrm>
            <a:off x="1223963" y="173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7" name="Oval 75"/>
          <p:cNvSpPr>
            <a:spLocks noChangeArrowheads="1"/>
          </p:cNvSpPr>
          <p:nvPr/>
        </p:nvSpPr>
        <p:spPr bwMode="auto">
          <a:xfrm>
            <a:off x="1138238" y="17748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8" name="Oval 76"/>
          <p:cNvSpPr>
            <a:spLocks noChangeArrowheads="1"/>
          </p:cNvSpPr>
          <p:nvPr/>
        </p:nvSpPr>
        <p:spPr bwMode="auto">
          <a:xfrm>
            <a:off x="1119188" y="165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9" name="Oval 77"/>
          <p:cNvSpPr>
            <a:spLocks noChangeArrowheads="1"/>
          </p:cNvSpPr>
          <p:nvPr/>
        </p:nvSpPr>
        <p:spPr bwMode="auto">
          <a:xfrm>
            <a:off x="1190625" y="1662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0" name="Oval 78"/>
          <p:cNvSpPr>
            <a:spLocks noChangeArrowheads="1"/>
          </p:cNvSpPr>
          <p:nvPr/>
        </p:nvSpPr>
        <p:spPr bwMode="auto">
          <a:xfrm>
            <a:off x="1116013" y="1593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1" name="Oval 79"/>
          <p:cNvSpPr>
            <a:spLocks noChangeArrowheads="1"/>
          </p:cNvSpPr>
          <p:nvPr/>
        </p:nvSpPr>
        <p:spPr bwMode="auto">
          <a:xfrm>
            <a:off x="1098550" y="1395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2" name="Oval 80"/>
          <p:cNvSpPr>
            <a:spLocks noChangeArrowheads="1"/>
          </p:cNvSpPr>
          <p:nvPr/>
        </p:nvSpPr>
        <p:spPr bwMode="auto">
          <a:xfrm>
            <a:off x="1344613" y="1508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3" name="Oval 81"/>
          <p:cNvSpPr>
            <a:spLocks noChangeArrowheads="1"/>
          </p:cNvSpPr>
          <p:nvPr/>
        </p:nvSpPr>
        <p:spPr bwMode="auto">
          <a:xfrm>
            <a:off x="1901825" y="1047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4" name="Oval 82"/>
          <p:cNvSpPr>
            <a:spLocks noChangeArrowheads="1"/>
          </p:cNvSpPr>
          <p:nvPr/>
        </p:nvSpPr>
        <p:spPr bwMode="auto">
          <a:xfrm>
            <a:off x="661988" y="957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5" name="Oval 83"/>
          <p:cNvSpPr>
            <a:spLocks noChangeArrowheads="1"/>
          </p:cNvSpPr>
          <p:nvPr/>
        </p:nvSpPr>
        <p:spPr bwMode="auto">
          <a:xfrm>
            <a:off x="1349375" y="1046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6" name="Oval 84"/>
          <p:cNvSpPr>
            <a:spLocks noChangeArrowheads="1"/>
          </p:cNvSpPr>
          <p:nvPr/>
        </p:nvSpPr>
        <p:spPr bwMode="auto">
          <a:xfrm>
            <a:off x="1309688" y="950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7" name="Oval 85"/>
          <p:cNvSpPr>
            <a:spLocks noChangeArrowheads="1"/>
          </p:cNvSpPr>
          <p:nvPr/>
        </p:nvSpPr>
        <p:spPr bwMode="auto">
          <a:xfrm>
            <a:off x="1368425" y="181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8" name="Oval 86"/>
          <p:cNvSpPr>
            <a:spLocks noChangeArrowheads="1"/>
          </p:cNvSpPr>
          <p:nvPr/>
        </p:nvSpPr>
        <p:spPr bwMode="auto">
          <a:xfrm>
            <a:off x="1282700" y="18510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9" name="Oval 87"/>
          <p:cNvSpPr>
            <a:spLocks noChangeArrowheads="1"/>
          </p:cNvSpPr>
          <p:nvPr/>
        </p:nvSpPr>
        <p:spPr bwMode="auto">
          <a:xfrm>
            <a:off x="1271588" y="1782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0" name="Oval 88"/>
          <p:cNvSpPr>
            <a:spLocks noChangeArrowheads="1"/>
          </p:cNvSpPr>
          <p:nvPr/>
        </p:nvSpPr>
        <p:spPr bwMode="auto">
          <a:xfrm>
            <a:off x="1335088" y="1738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1" name="Oval 89"/>
          <p:cNvSpPr>
            <a:spLocks noChangeArrowheads="1"/>
          </p:cNvSpPr>
          <p:nvPr/>
        </p:nvSpPr>
        <p:spPr bwMode="auto">
          <a:xfrm>
            <a:off x="1358900" y="1665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2" name="Oval 90"/>
          <p:cNvSpPr>
            <a:spLocks noChangeArrowheads="1"/>
          </p:cNvSpPr>
          <p:nvPr/>
        </p:nvSpPr>
        <p:spPr bwMode="auto">
          <a:xfrm>
            <a:off x="1260475" y="1670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3" name="Oval 91"/>
          <p:cNvSpPr>
            <a:spLocks noChangeArrowheads="1"/>
          </p:cNvSpPr>
          <p:nvPr/>
        </p:nvSpPr>
        <p:spPr bwMode="auto">
          <a:xfrm>
            <a:off x="1457325" y="1595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4" name="Oval 92"/>
          <p:cNvSpPr>
            <a:spLocks noChangeArrowheads="1"/>
          </p:cNvSpPr>
          <p:nvPr/>
        </p:nvSpPr>
        <p:spPr bwMode="auto">
          <a:xfrm>
            <a:off x="1366838" y="1931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5" name="Oval 93"/>
          <p:cNvSpPr>
            <a:spLocks noChangeArrowheads="1"/>
          </p:cNvSpPr>
          <p:nvPr/>
        </p:nvSpPr>
        <p:spPr bwMode="auto">
          <a:xfrm>
            <a:off x="1447800" y="1825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6" name="Oval 94"/>
          <p:cNvSpPr>
            <a:spLocks noChangeArrowheads="1"/>
          </p:cNvSpPr>
          <p:nvPr/>
        </p:nvSpPr>
        <p:spPr bwMode="auto">
          <a:xfrm>
            <a:off x="1471613" y="1752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7" name="Oval 95"/>
          <p:cNvSpPr>
            <a:spLocks noChangeArrowheads="1"/>
          </p:cNvSpPr>
          <p:nvPr/>
        </p:nvSpPr>
        <p:spPr bwMode="auto">
          <a:xfrm>
            <a:off x="1566863" y="1531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8" name="Oval 96"/>
          <p:cNvSpPr>
            <a:spLocks noChangeArrowheads="1"/>
          </p:cNvSpPr>
          <p:nvPr/>
        </p:nvSpPr>
        <p:spPr bwMode="auto">
          <a:xfrm>
            <a:off x="1546225" y="939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9" name="Oval 97"/>
          <p:cNvSpPr>
            <a:spLocks noChangeArrowheads="1"/>
          </p:cNvSpPr>
          <p:nvPr/>
        </p:nvSpPr>
        <p:spPr bwMode="auto">
          <a:xfrm>
            <a:off x="1520825" y="189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0" name="Oval 98"/>
          <p:cNvSpPr>
            <a:spLocks noChangeArrowheads="1"/>
          </p:cNvSpPr>
          <p:nvPr/>
        </p:nvSpPr>
        <p:spPr bwMode="auto">
          <a:xfrm>
            <a:off x="1592263" y="1901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1" name="Oval 99"/>
          <p:cNvSpPr>
            <a:spLocks noChangeArrowheads="1"/>
          </p:cNvSpPr>
          <p:nvPr/>
        </p:nvSpPr>
        <p:spPr bwMode="auto">
          <a:xfrm>
            <a:off x="1616075" y="182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2" name="Oval 100"/>
          <p:cNvSpPr>
            <a:spLocks noChangeArrowheads="1"/>
          </p:cNvSpPr>
          <p:nvPr/>
        </p:nvSpPr>
        <p:spPr bwMode="auto">
          <a:xfrm>
            <a:off x="1517650" y="183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3" name="Oval 101"/>
          <p:cNvSpPr>
            <a:spLocks noChangeArrowheads="1"/>
          </p:cNvSpPr>
          <p:nvPr/>
        </p:nvSpPr>
        <p:spPr bwMode="auto">
          <a:xfrm>
            <a:off x="2233613" y="1471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4" name="Oval 102"/>
          <p:cNvSpPr>
            <a:spLocks noChangeArrowheads="1"/>
          </p:cNvSpPr>
          <p:nvPr/>
        </p:nvSpPr>
        <p:spPr bwMode="auto">
          <a:xfrm>
            <a:off x="1798638" y="152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5" name="Oval 103"/>
          <p:cNvSpPr>
            <a:spLocks noChangeArrowheads="1"/>
          </p:cNvSpPr>
          <p:nvPr/>
        </p:nvSpPr>
        <p:spPr bwMode="auto">
          <a:xfrm>
            <a:off x="1682750" y="194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6" name="Oval 104"/>
          <p:cNvSpPr>
            <a:spLocks noChangeArrowheads="1"/>
          </p:cNvSpPr>
          <p:nvPr/>
        </p:nvSpPr>
        <p:spPr bwMode="auto">
          <a:xfrm>
            <a:off x="1803400" y="1063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7" name="Oval 105"/>
          <p:cNvSpPr>
            <a:spLocks noChangeArrowheads="1"/>
          </p:cNvSpPr>
          <p:nvPr/>
        </p:nvSpPr>
        <p:spPr bwMode="auto">
          <a:xfrm>
            <a:off x="1822450" y="182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8" name="Oval 106"/>
          <p:cNvSpPr>
            <a:spLocks noChangeArrowheads="1"/>
          </p:cNvSpPr>
          <p:nvPr/>
        </p:nvSpPr>
        <p:spPr bwMode="auto">
          <a:xfrm>
            <a:off x="1736725" y="18684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9" name="Oval 107"/>
          <p:cNvSpPr>
            <a:spLocks noChangeArrowheads="1"/>
          </p:cNvSpPr>
          <p:nvPr/>
        </p:nvSpPr>
        <p:spPr bwMode="auto">
          <a:xfrm>
            <a:off x="1717675" y="1751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0" name="Oval 108"/>
          <p:cNvSpPr>
            <a:spLocks noChangeArrowheads="1"/>
          </p:cNvSpPr>
          <p:nvPr/>
        </p:nvSpPr>
        <p:spPr bwMode="auto">
          <a:xfrm>
            <a:off x="1812925" y="1682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1" name="Oval 109"/>
          <p:cNvSpPr>
            <a:spLocks noChangeArrowheads="1"/>
          </p:cNvSpPr>
          <p:nvPr/>
        </p:nvSpPr>
        <p:spPr bwMode="auto">
          <a:xfrm>
            <a:off x="1714500" y="168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2" name="Oval 110"/>
          <p:cNvSpPr>
            <a:spLocks noChangeArrowheads="1"/>
          </p:cNvSpPr>
          <p:nvPr/>
        </p:nvSpPr>
        <p:spPr bwMode="auto">
          <a:xfrm>
            <a:off x="1624013" y="1401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3" name="Oval 111"/>
          <p:cNvSpPr>
            <a:spLocks noChangeArrowheads="1"/>
          </p:cNvSpPr>
          <p:nvPr/>
        </p:nvSpPr>
        <p:spPr bwMode="auto">
          <a:xfrm>
            <a:off x="1943100" y="1601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4" name="Oval 112"/>
          <p:cNvSpPr>
            <a:spLocks noChangeArrowheads="1"/>
          </p:cNvSpPr>
          <p:nvPr/>
        </p:nvSpPr>
        <p:spPr bwMode="auto">
          <a:xfrm>
            <a:off x="1966913" y="1905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5" name="Oval 113"/>
          <p:cNvSpPr>
            <a:spLocks noChangeArrowheads="1"/>
          </p:cNvSpPr>
          <p:nvPr/>
        </p:nvSpPr>
        <p:spPr bwMode="auto">
          <a:xfrm>
            <a:off x="1881188" y="19446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6" name="Oval 114"/>
          <p:cNvSpPr>
            <a:spLocks noChangeArrowheads="1"/>
          </p:cNvSpPr>
          <p:nvPr/>
        </p:nvSpPr>
        <p:spPr bwMode="auto">
          <a:xfrm>
            <a:off x="1870075" y="1876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7" name="Oval 115"/>
          <p:cNvSpPr>
            <a:spLocks noChangeArrowheads="1"/>
          </p:cNvSpPr>
          <p:nvPr/>
        </p:nvSpPr>
        <p:spPr bwMode="auto">
          <a:xfrm>
            <a:off x="1933575" y="1831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8" name="Oval 116"/>
          <p:cNvSpPr>
            <a:spLocks noChangeArrowheads="1"/>
          </p:cNvSpPr>
          <p:nvPr/>
        </p:nvSpPr>
        <p:spPr bwMode="auto">
          <a:xfrm>
            <a:off x="1957388" y="1758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9" name="Oval 117"/>
          <p:cNvSpPr>
            <a:spLocks noChangeArrowheads="1"/>
          </p:cNvSpPr>
          <p:nvPr/>
        </p:nvSpPr>
        <p:spPr bwMode="auto">
          <a:xfrm>
            <a:off x="1858963" y="1763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0" name="Oval 118"/>
          <p:cNvSpPr>
            <a:spLocks noChangeArrowheads="1"/>
          </p:cNvSpPr>
          <p:nvPr/>
        </p:nvSpPr>
        <p:spPr bwMode="auto">
          <a:xfrm>
            <a:off x="2403475" y="1649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1" name="Oval 119"/>
          <p:cNvSpPr>
            <a:spLocks noChangeArrowheads="1"/>
          </p:cNvSpPr>
          <p:nvPr/>
        </p:nvSpPr>
        <p:spPr bwMode="auto">
          <a:xfrm>
            <a:off x="2430463" y="1401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2" name="Oval 120"/>
          <p:cNvSpPr>
            <a:spLocks noChangeArrowheads="1"/>
          </p:cNvSpPr>
          <p:nvPr/>
        </p:nvSpPr>
        <p:spPr bwMode="auto">
          <a:xfrm>
            <a:off x="2433638" y="131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3" name="Oval 121"/>
          <p:cNvSpPr>
            <a:spLocks noChangeArrowheads="1"/>
          </p:cNvSpPr>
          <p:nvPr/>
        </p:nvSpPr>
        <p:spPr bwMode="auto">
          <a:xfrm>
            <a:off x="2332038" y="140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4" name="Oval 122"/>
          <p:cNvSpPr>
            <a:spLocks noChangeArrowheads="1"/>
          </p:cNvSpPr>
          <p:nvPr/>
        </p:nvSpPr>
        <p:spPr bwMode="auto">
          <a:xfrm>
            <a:off x="2427288" y="1952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5" name="Oval 123"/>
          <p:cNvSpPr>
            <a:spLocks noChangeArrowheads="1"/>
          </p:cNvSpPr>
          <p:nvPr/>
        </p:nvSpPr>
        <p:spPr bwMode="auto">
          <a:xfrm>
            <a:off x="2393950" y="1879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6" name="Oval 124"/>
          <p:cNvSpPr>
            <a:spLocks noChangeArrowheads="1"/>
          </p:cNvSpPr>
          <p:nvPr/>
        </p:nvSpPr>
        <p:spPr bwMode="auto">
          <a:xfrm>
            <a:off x="2417763" y="180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7" name="Oval 125"/>
          <p:cNvSpPr>
            <a:spLocks noChangeArrowheads="1"/>
          </p:cNvSpPr>
          <p:nvPr/>
        </p:nvSpPr>
        <p:spPr bwMode="auto">
          <a:xfrm>
            <a:off x="2268538" y="186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8" name="Oval 126"/>
          <p:cNvSpPr>
            <a:spLocks noChangeArrowheads="1"/>
          </p:cNvSpPr>
          <p:nvPr/>
        </p:nvSpPr>
        <p:spPr bwMode="auto">
          <a:xfrm>
            <a:off x="2420938" y="1544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9" name="Oval 127"/>
          <p:cNvSpPr>
            <a:spLocks noChangeArrowheads="1"/>
          </p:cNvSpPr>
          <p:nvPr/>
        </p:nvSpPr>
        <p:spPr bwMode="auto">
          <a:xfrm>
            <a:off x="3500438" y="1936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0" name="Oval 128"/>
          <p:cNvSpPr>
            <a:spLocks noChangeArrowheads="1"/>
          </p:cNvSpPr>
          <p:nvPr/>
        </p:nvSpPr>
        <p:spPr bwMode="auto">
          <a:xfrm>
            <a:off x="3513138" y="173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1" name="Oval 129"/>
          <p:cNvSpPr>
            <a:spLocks noChangeArrowheads="1"/>
          </p:cNvSpPr>
          <p:nvPr/>
        </p:nvSpPr>
        <p:spPr bwMode="auto">
          <a:xfrm>
            <a:off x="3427413" y="17748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2" name="Oval 130"/>
          <p:cNvSpPr>
            <a:spLocks noChangeArrowheads="1"/>
          </p:cNvSpPr>
          <p:nvPr/>
        </p:nvSpPr>
        <p:spPr bwMode="auto">
          <a:xfrm>
            <a:off x="3408363" y="165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3" name="Oval 131"/>
          <p:cNvSpPr>
            <a:spLocks noChangeArrowheads="1"/>
          </p:cNvSpPr>
          <p:nvPr/>
        </p:nvSpPr>
        <p:spPr bwMode="auto">
          <a:xfrm>
            <a:off x="3479800" y="1662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4" name="Oval 132"/>
          <p:cNvSpPr>
            <a:spLocks noChangeArrowheads="1"/>
          </p:cNvSpPr>
          <p:nvPr/>
        </p:nvSpPr>
        <p:spPr bwMode="auto">
          <a:xfrm>
            <a:off x="3503613" y="1589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5" name="Oval 133"/>
          <p:cNvSpPr>
            <a:spLocks noChangeArrowheads="1"/>
          </p:cNvSpPr>
          <p:nvPr/>
        </p:nvSpPr>
        <p:spPr bwMode="auto">
          <a:xfrm>
            <a:off x="3436938" y="1546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6" name="Oval 134"/>
          <p:cNvSpPr>
            <a:spLocks noChangeArrowheads="1"/>
          </p:cNvSpPr>
          <p:nvPr/>
        </p:nvSpPr>
        <p:spPr bwMode="auto">
          <a:xfrm>
            <a:off x="3538538" y="1498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7" name="Oval 135"/>
          <p:cNvSpPr>
            <a:spLocks noChangeArrowheads="1"/>
          </p:cNvSpPr>
          <p:nvPr/>
        </p:nvSpPr>
        <p:spPr bwMode="auto">
          <a:xfrm>
            <a:off x="3119438" y="1481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8" name="Oval 136"/>
          <p:cNvSpPr>
            <a:spLocks noChangeArrowheads="1"/>
          </p:cNvSpPr>
          <p:nvPr/>
        </p:nvSpPr>
        <p:spPr bwMode="auto">
          <a:xfrm>
            <a:off x="3549650" y="1670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9" name="Oval 137"/>
          <p:cNvSpPr>
            <a:spLocks noChangeArrowheads="1"/>
          </p:cNvSpPr>
          <p:nvPr/>
        </p:nvSpPr>
        <p:spPr bwMode="auto">
          <a:xfrm>
            <a:off x="2565400" y="1363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0" name="Oval 138"/>
          <p:cNvSpPr>
            <a:spLocks noChangeArrowheads="1"/>
          </p:cNvSpPr>
          <p:nvPr/>
        </p:nvSpPr>
        <p:spPr bwMode="auto">
          <a:xfrm>
            <a:off x="2600325" y="1503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1" name="Oval 139"/>
          <p:cNvSpPr>
            <a:spLocks noChangeArrowheads="1"/>
          </p:cNvSpPr>
          <p:nvPr/>
        </p:nvSpPr>
        <p:spPr bwMode="auto">
          <a:xfrm>
            <a:off x="2627313" y="1255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2" name="Oval 140"/>
          <p:cNvSpPr>
            <a:spLocks noChangeArrowheads="1"/>
          </p:cNvSpPr>
          <p:nvPr/>
        </p:nvSpPr>
        <p:spPr bwMode="auto">
          <a:xfrm>
            <a:off x="2630488" y="1169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3" name="Oval 141"/>
          <p:cNvSpPr>
            <a:spLocks noChangeArrowheads="1"/>
          </p:cNvSpPr>
          <p:nvPr/>
        </p:nvSpPr>
        <p:spPr bwMode="auto">
          <a:xfrm>
            <a:off x="2606675" y="192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4" name="Oval 142"/>
          <p:cNvSpPr>
            <a:spLocks noChangeArrowheads="1"/>
          </p:cNvSpPr>
          <p:nvPr/>
        </p:nvSpPr>
        <p:spPr bwMode="auto">
          <a:xfrm>
            <a:off x="2528888" y="1254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5" name="Oval 143"/>
          <p:cNvSpPr>
            <a:spLocks noChangeArrowheads="1"/>
          </p:cNvSpPr>
          <p:nvPr/>
        </p:nvSpPr>
        <p:spPr bwMode="auto">
          <a:xfrm>
            <a:off x="2624138" y="180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6" name="Oval 144"/>
          <p:cNvSpPr>
            <a:spLocks noChangeArrowheads="1"/>
          </p:cNvSpPr>
          <p:nvPr/>
        </p:nvSpPr>
        <p:spPr bwMode="auto">
          <a:xfrm>
            <a:off x="2538413" y="18462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7" name="Oval 145"/>
          <p:cNvSpPr>
            <a:spLocks noChangeArrowheads="1"/>
          </p:cNvSpPr>
          <p:nvPr/>
        </p:nvSpPr>
        <p:spPr bwMode="auto">
          <a:xfrm>
            <a:off x="2519363" y="1728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8" name="Oval 146"/>
          <p:cNvSpPr>
            <a:spLocks noChangeArrowheads="1"/>
          </p:cNvSpPr>
          <p:nvPr/>
        </p:nvSpPr>
        <p:spPr bwMode="auto">
          <a:xfrm>
            <a:off x="2590800"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9" name="Oval 147"/>
          <p:cNvSpPr>
            <a:spLocks noChangeArrowheads="1"/>
          </p:cNvSpPr>
          <p:nvPr/>
        </p:nvSpPr>
        <p:spPr bwMode="auto">
          <a:xfrm>
            <a:off x="2614613" y="1660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0" name="Oval 148"/>
          <p:cNvSpPr>
            <a:spLocks noChangeArrowheads="1"/>
          </p:cNvSpPr>
          <p:nvPr/>
        </p:nvSpPr>
        <p:spPr bwMode="auto">
          <a:xfrm>
            <a:off x="2516188" y="1665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1" name="Oval 149"/>
          <p:cNvSpPr>
            <a:spLocks noChangeArrowheads="1"/>
          </p:cNvSpPr>
          <p:nvPr/>
        </p:nvSpPr>
        <p:spPr bwMode="auto">
          <a:xfrm>
            <a:off x="2649538" y="1570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2" name="Oval 150"/>
          <p:cNvSpPr>
            <a:spLocks noChangeArrowheads="1"/>
          </p:cNvSpPr>
          <p:nvPr/>
        </p:nvSpPr>
        <p:spPr bwMode="auto">
          <a:xfrm>
            <a:off x="2498725" y="1466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3" name="Oval 151"/>
          <p:cNvSpPr>
            <a:spLocks noChangeArrowheads="1"/>
          </p:cNvSpPr>
          <p:nvPr/>
        </p:nvSpPr>
        <p:spPr bwMode="auto">
          <a:xfrm>
            <a:off x="762000" y="812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4" name="Oval 152"/>
          <p:cNvSpPr>
            <a:spLocks noChangeArrowheads="1"/>
          </p:cNvSpPr>
          <p:nvPr/>
        </p:nvSpPr>
        <p:spPr bwMode="auto">
          <a:xfrm>
            <a:off x="2709863" y="1439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5" name="Oval 153"/>
          <p:cNvSpPr>
            <a:spLocks noChangeArrowheads="1"/>
          </p:cNvSpPr>
          <p:nvPr/>
        </p:nvSpPr>
        <p:spPr bwMode="auto">
          <a:xfrm>
            <a:off x="2744788" y="1579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6" name="Oval 154"/>
          <p:cNvSpPr>
            <a:spLocks noChangeArrowheads="1"/>
          </p:cNvSpPr>
          <p:nvPr/>
        </p:nvSpPr>
        <p:spPr bwMode="auto">
          <a:xfrm>
            <a:off x="2771775" y="1331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7" name="Oval 155"/>
          <p:cNvSpPr>
            <a:spLocks noChangeArrowheads="1"/>
          </p:cNvSpPr>
          <p:nvPr/>
        </p:nvSpPr>
        <p:spPr bwMode="auto">
          <a:xfrm>
            <a:off x="2774950" y="124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8" name="Oval 156"/>
          <p:cNvSpPr>
            <a:spLocks noChangeArrowheads="1"/>
          </p:cNvSpPr>
          <p:nvPr/>
        </p:nvSpPr>
        <p:spPr bwMode="auto">
          <a:xfrm>
            <a:off x="2673350" y="1330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9" name="Oval 157"/>
          <p:cNvSpPr>
            <a:spLocks noChangeArrowheads="1"/>
          </p:cNvSpPr>
          <p:nvPr/>
        </p:nvSpPr>
        <p:spPr bwMode="auto">
          <a:xfrm>
            <a:off x="2768600" y="188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0" name="Oval 158"/>
          <p:cNvSpPr>
            <a:spLocks noChangeArrowheads="1"/>
          </p:cNvSpPr>
          <p:nvPr/>
        </p:nvSpPr>
        <p:spPr bwMode="auto">
          <a:xfrm>
            <a:off x="2682875" y="19224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1" name="Oval 159"/>
          <p:cNvSpPr>
            <a:spLocks noChangeArrowheads="1"/>
          </p:cNvSpPr>
          <p:nvPr/>
        </p:nvSpPr>
        <p:spPr bwMode="auto">
          <a:xfrm>
            <a:off x="2671763" y="1854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2" name="Oval 160"/>
          <p:cNvSpPr>
            <a:spLocks noChangeArrowheads="1"/>
          </p:cNvSpPr>
          <p:nvPr/>
        </p:nvSpPr>
        <p:spPr bwMode="auto">
          <a:xfrm>
            <a:off x="2735263" y="1809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3" name="Oval 161"/>
          <p:cNvSpPr>
            <a:spLocks noChangeArrowheads="1"/>
          </p:cNvSpPr>
          <p:nvPr/>
        </p:nvSpPr>
        <p:spPr bwMode="auto">
          <a:xfrm>
            <a:off x="2759075" y="1736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4" name="Oval 162"/>
          <p:cNvSpPr>
            <a:spLocks noChangeArrowheads="1"/>
          </p:cNvSpPr>
          <p:nvPr/>
        </p:nvSpPr>
        <p:spPr bwMode="auto">
          <a:xfrm>
            <a:off x="2660650" y="1741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5" name="Oval 163"/>
          <p:cNvSpPr>
            <a:spLocks noChangeArrowheads="1"/>
          </p:cNvSpPr>
          <p:nvPr/>
        </p:nvSpPr>
        <p:spPr bwMode="auto">
          <a:xfrm>
            <a:off x="2784475" y="1417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6" name="Oval 164"/>
          <p:cNvSpPr>
            <a:spLocks noChangeArrowheads="1"/>
          </p:cNvSpPr>
          <p:nvPr/>
        </p:nvSpPr>
        <p:spPr bwMode="auto">
          <a:xfrm>
            <a:off x="2822575" y="1527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7" name="Oval 165"/>
          <p:cNvSpPr>
            <a:spLocks noChangeArrowheads="1"/>
          </p:cNvSpPr>
          <p:nvPr/>
        </p:nvSpPr>
        <p:spPr bwMode="auto">
          <a:xfrm>
            <a:off x="2857500" y="1666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8" name="Oval 166"/>
          <p:cNvSpPr>
            <a:spLocks noChangeArrowheads="1"/>
          </p:cNvSpPr>
          <p:nvPr/>
        </p:nvSpPr>
        <p:spPr bwMode="auto">
          <a:xfrm>
            <a:off x="2884488" y="1419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9" name="Oval 167"/>
          <p:cNvSpPr>
            <a:spLocks noChangeArrowheads="1"/>
          </p:cNvSpPr>
          <p:nvPr/>
        </p:nvSpPr>
        <p:spPr bwMode="auto">
          <a:xfrm>
            <a:off x="2887663" y="133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0" name="Oval 168"/>
          <p:cNvSpPr>
            <a:spLocks noChangeArrowheads="1"/>
          </p:cNvSpPr>
          <p:nvPr/>
        </p:nvSpPr>
        <p:spPr bwMode="auto">
          <a:xfrm>
            <a:off x="2803525" y="129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1" name="Oval 169"/>
          <p:cNvSpPr>
            <a:spLocks noChangeArrowheads="1"/>
          </p:cNvSpPr>
          <p:nvPr/>
        </p:nvSpPr>
        <p:spPr bwMode="auto">
          <a:xfrm>
            <a:off x="2862263" y="1204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2" name="Oval 170"/>
          <p:cNvSpPr>
            <a:spLocks noChangeArrowheads="1"/>
          </p:cNvSpPr>
          <p:nvPr/>
        </p:nvSpPr>
        <p:spPr bwMode="auto">
          <a:xfrm>
            <a:off x="2767013" y="2003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3" name="Oval 171"/>
          <p:cNvSpPr>
            <a:spLocks noChangeArrowheads="1"/>
          </p:cNvSpPr>
          <p:nvPr/>
        </p:nvSpPr>
        <p:spPr bwMode="auto">
          <a:xfrm>
            <a:off x="2847975" y="189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4" name="Oval 172"/>
          <p:cNvSpPr>
            <a:spLocks noChangeArrowheads="1"/>
          </p:cNvSpPr>
          <p:nvPr/>
        </p:nvSpPr>
        <p:spPr bwMode="auto">
          <a:xfrm>
            <a:off x="2871788" y="1824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5" name="Oval 173"/>
          <p:cNvSpPr>
            <a:spLocks noChangeArrowheads="1"/>
          </p:cNvSpPr>
          <p:nvPr/>
        </p:nvSpPr>
        <p:spPr bwMode="auto">
          <a:xfrm>
            <a:off x="2906713"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6" name="Oval 174"/>
          <p:cNvSpPr>
            <a:spLocks noChangeArrowheads="1"/>
          </p:cNvSpPr>
          <p:nvPr/>
        </p:nvSpPr>
        <p:spPr bwMode="auto">
          <a:xfrm>
            <a:off x="2994025" y="1547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7" name="Oval 175"/>
          <p:cNvSpPr>
            <a:spLocks noChangeArrowheads="1"/>
          </p:cNvSpPr>
          <p:nvPr/>
        </p:nvSpPr>
        <p:spPr bwMode="auto">
          <a:xfrm>
            <a:off x="2967038" y="1603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8" name="Oval 176"/>
          <p:cNvSpPr>
            <a:spLocks noChangeArrowheads="1"/>
          </p:cNvSpPr>
          <p:nvPr/>
        </p:nvSpPr>
        <p:spPr bwMode="auto">
          <a:xfrm>
            <a:off x="3001963" y="1743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9" name="Oval 177"/>
          <p:cNvSpPr>
            <a:spLocks noChangeArrowheads="1"/>
          </p:cNvSpPr>
          <p:nvPr/>
        </p:nvSpPr>
        <p:spPr bwMode="auto">
          <a:xfrm>
            <a:off x="3028950" y="1495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0" name="Oval 178"/>
          <p:cNvSpPr>
            <a:spLocks noChangeArrowheads="1"/>
          </p:cNvSpPr>
          <p:nvPr/>
        </p:nvSpPr>
        <p:spPr bwMode="auto">
          <a:xfrm>
            <a:off x="2930525" y="149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1" name="Oval 179"/>
          <p:cNvSpPr>
            <a:spLocks noChangeArrowheads="1"/>
          </p:cNvSpPr>
          <p:nvPr/>
        </p:nvSpPr>
        <p:spPr bwMode="auto">
          <a:xfrm>
            <a:off x="2921000" y="196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2" name="Oval 180"/>
          <p:cNvSpPr>
            <a:spLocks noChangeArrowheads="1"/>
          </p:cNvSpPr>
          <p:nvPr/>
        </p:nvSpPr>
        <p:spPr bwMode="auto">
          <a:xfrm>
            <a:off x="2992438" y="1973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3" name="Oval 181"/>
          <p:cNvSpPr>
            <a:spLocks noChangeArrowheads="1"/>
          </p:cNvSpPr>
          <p:nvPr/>
        </p:nvSpPr>
        <p:spPr bwMode="auto">
          <a:xfrm>
            <a:off x="3016250" y="1900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4" name="Oval 182"/>
          <p:cNvSpPr>
            <a:spLocks noChangeArrowheads="1"/>
          </p:cNvSpPr>
          <p:nvPr/>
        </p:nvSpPr>
        <p:spPr bwMode="auto">
          <a:xfrm>
            <a:off x="2917825" y="1905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5" name="Oval 183"/>
          <p:cNvSpPr>
            <a:spLocks noChangeArrowheads="1"/>
          </p:cNvSpPr>
          <p:nvPr/>
        </p:nvSpPr>
        <p:spPr bwMode="auto">
          <a:xfrm>
            <a:off x="3019425" y="1638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6" name="Oval 184"/>
          <p:cNvSpPr>
            <a:spLocks noChangeArrowheads="1"/>
          </p:cNvSpPr>
          <p:nvPr/>
        </p:nvSpPr>
        <p:spPr bwMode="auto">
          <a:xfrm>
            <a:off x="3198813" y="1597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7" name="Oval 185"/>
          <p:cNvSpPr>
            <a:spLocks noChangeArrowheads="1"/>
          </p:cNvSpPr>
          <p:nvPr/>
        </p:nvSpPr>
        <p:spPr bwMode="auto">
          <a:xfrm>
            <a:off x="3222625" y="1900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8" name="Oval 186"/>
          <p:cNvSpPr>
            <a:spLocks noChangeArrowheads="1"/>
          </p:cNvSpPr>
          <p:nvPr/>
        </p:nvSpPr>
        <p:spPr bwMode="auto">
          <a:xfrm>
            <a:off x="3136900" y="19399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9" name="Oval 187"/>
          <p:cNvSpPr>
            <a:spLocks noChangeArrowheads="1"/>
          </p:cNvSpPr>
          <p:nvPr/>
        </p:nvSpPr>
        <p:spPr bwMode="auto">
          <a:xfrm>
            <a:off x="3117850" y="1822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0" name="Oval 188"/>
          <p:cNvSpPr>
            <a:spLocks noChangeArrowheads="1"/>
          </p:cNvSpPr>
          <p:nvPr/>
        </p:nvSpPr>
        <p:spPr bwMode="auto">
          <a:xfrm>
            <a:off x="3189288" y="1827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1" name="Oval 189"/>
          <p:cNvSpPr>
            <a:spLocks noChangeArrowheads="1"/>
          </p:cNvSpPr>
          <p:nvPr/>
        </p:nvSpPr>
        <p:spPr bwMode="auto">
          <a:xfrm>
            <a:off x="3213100" y="1754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2" name="Oval 190"/>
          <p:cNvSpPr>
            <a:spLocks noChangeArrowheads="1"/>
          </p:cNvSpPr>
          <p:nvPr/>
        </p:nvSpPr>
        <p:spPr bwMode="auto">
          <a:xfrm>
            <a:off x="3114675" y="1758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3" name="Oval 191"/>
          <p:cNvSpPr>
            <a:spLocks noChangeArrowheads="1"/>
          </p:cNvSpPr>
          <p:nvPr/>
        </p:nvSpPr>
        <p:spPr bwMode="auto">
          <a:xfrm>
            <a:off x="3248025" y="1663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4" name="Oval 192"/>
          <p:cNvSpPr>
            <a:spLocks noChangeArrowheads="1"/>
          </p:cNvSpPr>
          <p:nvPr/>
        </p:nvSpPr>
        <p:spPr bwMode="auto">
          <a:xfrm>
            <a:off x="3097213" y="1560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5" name="Oval 193"/>
          <p:cNvSpPr>
            <a:spLocks noChangeArrowheads="1"/>
          </p:cNvSpPr>
          <p:nvPr/>
        </p:nvSpPr>
        <p:spPr bwMode="auto">
          <a:xfrm>
            <a:off x="3216275" y="1492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6" name="Oval 194"/>
          <p:cNvSpPr>
            <a:spLocks noChangeArrowheads="1"/>
          </p:cNvSpPr>
          <p:nvPr/>
        </p:nvSpPr>
        <p:spPr bwMode="auto">
          <a:xfrm>
            <a:off x="3308350" y="1533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7" name="Oval 195"/>
          <p:cNvSpPr>
            <a:spLocks noChangeArrowheads="1"/>
          </p:cNvSpPr>
          <p:nvPr/>
        </p:nvSpPr>
        <p:spPr bwMode="auto">
          <a:xfrm>
            <a:off x="3343275" y="1673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8" name="Oval 196"/>
          <p:cNvSpPr>
            <a:spLocks noChangeArrowheads="1"/>
          </p:cNvSpPr>
          <p:nvPr/>
        </p:nvSpPr>
        <p:spPr bwMode="auto">
          <a:xfrm>
            <a:off x="3367088" y="1976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9" name="Oval 197"/>
          <p:cNvSpPr>
            <a:spLocks noChangeArrowheads="1"/>
          </p:cNvSpPr>
          <p:nvPr/>
        </p:nvSpPr>
        <p:spPr bwMode="auto">
          <a:xfrm>
            <a:off x="3270250" y="1947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0" name="Oval 198"/>
          <p:cNvSpPr>
            <a:spLocks noChangeArrowheads="1"/>
          </p:cNvSpPr>
          <p:nvPr/>
        </p:nvSpPr>
        <p:spPr bwMode="auto">
          <a:xfrm>
            <a:off x="3333750" y="1903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1" name="Oval 199"/>
          <p:cNvSpPr>
            <a:spLocks noChangeArrowheads="1"/>
          </p:cNvSpPr>
          <p:nvPr/>
        </p:nvSpPr>
        <p:spPr bwMode="auto">
          <a:xfrm>
            <a:off x="3357563" y="1830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2" name="Oval 200"/>
          <p:cNvSpPr>
            <a:spLocks noChangeArrowheads="1"/>
          </p:cNvSpPr>
          <p:nvPr/>
        </p:nvSpPr>
        <p:spPr bwMode="auto">
          <a:xfrm>
            <a:off x="3259138" y="1835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3" name="Oval 201"/>
          <p:cNvSpPr>
            <a:spLocks noChangeArrowheads="1"/>
          </p:cNvSpPr>
          <p:nvPr/>
        </p:nvSpPr>
        <p:spPr bwMode="auto">
          <a:xfrm>
            <a:off x="3414713" y="1468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4" name="Oval 202"/>
          <p:cNvSpPr>
            <a:spLocks noChangeArrowheads="1"/>
          </p:cNvSpPr>
          <p:nvPr/>
        </p:nvSpPr>
        <p:spPr bwMode="auto">
          <a:xfrm>
            <a:off x="2370138" y="67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5" name="Oval 203"/>
          <p:cNvSpPr>
            <a:spLocks noChangeArrowheads="1"/>
          </p:cNvSpPr>
          <p:nvPr/>
        </p:nvSpPr>
        <p:spPr bwMode="auto">
          <a:xfrm>
            <a:off x="2332038" y="84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6" name="Oval 204"/>
          <p:cNvSpPr>
            <a:spLocks noChangeArrowheads="1"/>
          </p:cNvSpPr>
          <p:nvPr/>
        </p:nvSpPr>
        <p:spPr bwMode="auto">
          <a:xfrm>
            <a:off x="2460625" y="525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7" name="Oval 205"/>
          <p:cNvSpPr>
            <a:spLocks noChangeArrowheads="1"/>
          </p:cNvSpPr>
          <p:nvPr/>
        </p:nvSpPr>
        <p:spPr bwMode="auto">
          <a:xfrm>
            <a:off x="2362200" y="523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8" name="Oval 206"/>
          <p:cNvSpPr>
            <a:spLocks noChangeArrowheads="1"/>
          </p:cNvSpPr>
          <p:nvPr/>
        </p:nvSpPr>
        <p:spPr bwMode="auto">
          <a:xfrm>
            <a:off x="2457450" y="1076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9" name="Oval 207"/>
          <p:cNvSpPr>
            <a:spLocks noChangeArrowheads="1"/>
          </p:cNvSpPr>
          <p:nvPr/>
        </p:nvSpPr>
        <p:spPr bwMode="auto">
          <a:xfrm>
            <a:off x="2371725" y="111601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0" name="Oval 208"/>
          <p:cNvSpPr>
            <a:spLocks noChangeArrowheads="1"/>
          </p:cNvSpPr>
          <p:nvPr/>
        </p:nvSpPr>
        <p:spPr bwMode="auto">
          <a:xfrm>
            <a:off x="2424113" y="1003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1" name="Oval 209"/>
          <p:cNvSpPr>
            <a:spLocks noChangeArrowheads="1"/>
          </p:cNvSpPr>
          <p:nvPr/>
        </p:nvSpPr>
        <p:spPr bwMode="auto">
          <a:xfrm>
            <a:off x="2436813" y="879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2" name="Oval 210"/>
          <p:cNvSpPr>
            <a:spLocks noChangeArrowheads="1"/>
          </p:cNvSpPr>
          <p:nvPr/>
        </p:nvSpPr>
        <p:spPr bwMode="auto">
          <a:xfrm>
            <a:off x="2451100" y="66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3" name="Oval 211"/>
          <p:cNvSpPr>
            <a:spLocks noChangeArrowheads="1"/>
          </p:cNvSpPr>
          <p:nvPr/>
        </p:nvSpPr>
        <p:spPr bwMode="auto">
          <a:xfrm>
            <a:off x="3543300" y="858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4" name="Oval 212"/>
          <p:cNvSpPr>
            <a:spLocks noChangeArrowheads="1"/>
          </p:cNvSpPr>
          <p:nvPr/>
        </p:nvSpPr>
        <p:spPr bwMode="auto">
          <a:xfrm>
            <a:off x="3457575" y="8985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5" name="Oval 213"/>
          <p:cNvSpPr>
            <a:spLocks noChangeArrowheads="1"/>
          </p:cNvSpPr>
          <p:nvPr/>
        </p:nvSpPr>
        <p:spPr bwMode="auto">
          <a:xfrm>
            <a:off x="3438525" y="781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6" name="Oval 214"/>
          <p:cNvSpPr>
            <a:spLocks noChangeArrowheads="1"/>
          </p:cNvSpPr>
          <p:nvPr/>
        </p:nvSpPr>
        <p:spPr bwMode="auto">
          <a:xfrm>
            <a:off x="3509963" y="785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7" name="Oval 215"/>
          <p:cNvSpPr>
            <a:spLocks noChangeArrowheads="1"/>
          </p:cNvSpPr>
          <p:nvPr/>
        </p:nvSpPr>
        <p:spPr bwMode="auto">
          <a:xfrm>
            <a:off x="3533775" y="71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8" name="Oval 216"/>
          <p:cNvSpPr>
            <a:spLocks noChangeArrowheads="1"/>
          </p:cNvSpPr>
          <p:nvPr/>
        </p:nvSpPr>
        <p:spPr bwMode="auto">
          <a:xfrm>
            <a:off x="3467100" y="669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9" name="Oval 217"/>
          <p:cNvSpPr>
            <a:spLocks noChangeArrowheads="1"/>
          </p:cNvSpPr>
          <p:nvPr/>
        </p:nvSpPr>
        <p:spPr bwMode="auto">
          <a:xfrm>
            <a:off x="3568700" y="62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0" name="Oval 218"/>
          <p:cNvSpPr>
            <a:spLocks noChangeArrowheads="1"/>
          </p:cNvSpPr>
          <p:nvPr/>
        </p:nvSpPr>
        <p:spPr bwMode="auto">
          <a:xfrm>
            <a:off x="3149600" y="60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1" name="Oval 219"/>
          <p:cNvSpPr>
            <a:spLocks noChangeArrowheads="1"/>
          </p:cNvSpPr>
          <p:nvPr/>
        </p:nvSpPr>
        <p:spPr bwMode="auto">
          <a:xfrm>
            <a:off x="3579813" y="793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2" name="Oval 220"/>
          <p:cNvSpPr>
            <a:spLocks noChangeArrowheads="1"/>
          </p:cNvSpPr>
          <p:nvPr/>
        </p:nvSpPr>
        <p:spPr bwMode="auto">
          <a:xfrm>
            <a:off x="2630488" y="62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3" name="Oval 221"/>
          <p:cNvSpPr>
            <a:spLocks noChangeArrowheads="1"/>
          </p:cNvSpPr>
          <p:nvPr/>
        </p:nvSpPr>
        <p:spPr bwMode="auto">
          <a:xfrm>
            <a:off x="2636838" y="105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4" name="Oval 222"/>
          <p:cNvSpPr>
            <a:spLocks noChangeArrowheads="1"/>
          </p:cNvSpPr>
          <p:nvPr/>
        </p:nvSpPr>
        <p:spPr bwMode="auto">
          <a:xfrm>
            <a:off x="2654300" y="930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5" name="Oval 223"/>
          <p:cNvSpPr>
            <a:spLocks noChangeArrowheads="1"/>
          </p:cNvSpPr>
          <p:nvPr/>
        </p:nvSpPr>
        <p:spPr bwMode="auto">
          <a:xfrm>
            <a:off x="2568575" y="9699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6" name="Oval 224"/>
          <p:cNvSpPr>
            <a:spLocks noChangeArrowheads="1"/>
          </p:cNvSpPr>
          <p:nvPr/>
        </p:nvSpPr>
        <p:spPr bwMode="auto">
          <a:xfrm>
            <a:off x="2549525" y="85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7" name="Oval 225"/>
          <p:cNvSpPr>
            <a:spLocks noChangeArrowheads="1"/>
          </p:cNvSpPr>
          <p:nvPr/>
        </p:nvSpPr>
        <p:spPr bwMode="auto">
          <a:xfrm>
            <a:off x="2620963"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8" name="Oval 226"/>
          <p:cNvSpPr>
            <a:spLocks noChangeArrowheads="1"/>
          </p:cNvSpPr>
          <p:nvPr/>
        </p:nvSpPr>
        <p:spPr bwMode="auto">
          <a:xfrm>
            <a:off x="2644775" y="78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9" name="Oval 227"/>
          <p:cNvSpPr>
            <a:spLocks noChangeArrowheads="1"/>
          </p:cNvSpPr>
          <p:nvPr/>
        </p:nvSpPr>
        <p:spPr bwMode="auto">
          <a:xfrm>
            <a:off x="2546350" y="788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0" name="Oval 228"/>
          <p:cNvSpPr>
            <a:spLocks noChangeArrowheads="1"/>
          </p:cNvSpPr>
          <p:nvPr/>
        </p:nvSpPr>
        <p:spPr bwMode="auto">
          <a:xfrm>
            <a:off x="2679700" y="693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1" name="Oval 229"/>
          <p:cNvSpPr>
            <a:spLocks noChangeArrowheads="1"/>
          </p:cNvSpPr>
          <p:nvPr/>
        </p:nvSpPr>
        <p:spPr bwMode="auto">
          <a:xfrm>
            <a:off x="2528888" y="59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2" name="Oval 230"/>
          <p:cNvSpPr>
            <a:spLocks noChangeArrowheads="1"/>
          </p:cNvSpPr>
          <p:nvPr/>
        </p:nvSpPr>
        <p:spPr bwMode="auto">
          <a:xfrm>
            <a:off x="2647950" y="522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3" name="Oval 231"/>
          <p:cNvSpPr>
            <a:spLocks noChangeArrowheads="1"/>
          </p:cNvSpPr>
          <p:nvPr/>
        </p:nvSpPr>
        <p:spPr bwMode="auto">
          <a:xfrm>
            <a:off x="2740025" y="56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4" name="Oval 232"/>
          <p:cNvSpPr>
            <a:spLocks noChangeArrowheads="1"/>
          </p:cNvSpPr>
          <p:nvPr/>
        </p:nvSpPr>
        <p:spPr bwMode="auto">
          <a:xfrm>
            <a:off x="2774950" y="703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5" name="Oval 233"/>
          <p:cNvSpPr>
            <a:spLocks noChangeArrowheads="1"/>
          </p:cNvSpPr>
          <p:nvPr/>
        </p:nvSpPr>
        <p:spPr bwMode="auto">
          <a:xfrm>
            <a:off x="2798763" y="100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6" name="Oval 234"/>
          <p:cNvSpPr>
            <a:spLocks noChangeArrowheads="1"/>
          </p:cNvSpPr>
          <p:nvPr/>
        </p:nvSpPr>
        <p:spPr bwMode="auto">
          <a:xfrm>
            <a:off x="2713038" y="10461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7" name="Oval 235"/>
          <p:cNvSpPr>
            <a:spLocks noChangeArrowheads="1"/>
          </p:cNvSpPr>
          <p:nvPr/>
        </p:nvSpPr>
        <p:spPr bwMode="auto">
          <a:xfrm>
            <a:off x="2701925" y="977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8" name="Oval 236"/>
          <p:cNvSpPr>
            <a:spLocks noChangeArrowheads="1"/>
          </p:cNvSpPr>
          <p:nvPr/>
        </p:nvSpPr>
        <p:spPr bwMode="auto">
          <a:xfrm>
            <a:off x="2765425" y="93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9" name="Oval 237"/>
          <p:cNvSpPr>
            <a:spLocks noChangeArrowheads="1"/>
          </p:cNvSpPr>
          <p:nvPr/>
        </p:nvSpPr>
        <p:spPr bwMode="auto">
          <a:xfrm>
            <a:off x="2789238" y="860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0" name="Oval 238"/>
          <p:cNvSpPr>
            <a:spLocks noChangeArrowheads="1"/>
          </p:cNvSpPr>
          <p:nvPr/>
        </p:nvSpPr>
        <p:spPr bwMode="auto">
          <a:xfrm>
            <a:off x="2690813" y="865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1" name="Oval 239"/>
          <p:cNvSpPr>
            <a:spLocks noChangeArrowheads="1"/>
          </p:cNvSpPr>
          <p:nvPr/>
        </p:nvSpPr>
        <p:spPr bwMode="auto">
          <a:xfrm>
            <a:off x="2814638" y="54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2" name="Oval 240"/>
          <p:cNvSpPr>
            <a:spLocks noChangeArrowheads="1"/>
          </p:cNvSpPr>
          <p:nvPr/>
        </p:nvSpPr>
        <p:spPr bwMode="auto">
          <a:xfrm>
            <a:off x="2852738" y="650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3" name="Oval 241"/>
          <p:cNvSpPr>
            <a:spLocks noChangeArrowheads="1"/>
          </p:cNvSpPr>
          <p:nvPr/>
        </p:nvSpPr>
        <p:spPr bwMode="auto">
          <a:xfrm>
            <a:off x="2887663" y="790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4" name="Oval 242"/>
          <p:cNvSpPr>
            <a:spLocks noChangeArrowheads="1"/>
          </p:cNvSpPr>
          <p:nvPr/>
        </p:nvSpPr>
        <p:spPr bwMode="auto">
          <a:xfrm>
            <a:off x="2914650" y="542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5" name="Oval 243"/>
          <p:cNvSpPr>
            <a:spLocks noChangeArrowheads="1"/>
          </p:cNvSpPr>
          <p:nvPr/>
        </p:nvSpPr>
        <p:spPr bwMode="auto">
          <a:xfrm>
            <a:off x="2797175" y="112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6" name="Oval 244"/>
          <p:cNvSpPr>
            <a:spLocks noChangeArrowheads="1"/>
          </p:cNvSpPr>
          <p:nvPr/>
        </p:nvSpPr>
        <p:spPr bwMode="auto">
          <a:xfrm>
            <a:off x="2878138" y="1020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7" name="Oval 245"/>
          <p:cNvSpPr>
            <a:spLocks noChangeArrowheads="1"/>
          </p:cNvSpPr>
          <p:nvPr/>
        </p:nvSpPr>
        <p:spPr bwMode="auto">
          <a:xfrm>
            <a:off x="2901950" y="947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8" name="Oval 246"/>
          <p:cNvSpPr>
            <a:spLocks noChangeArrowheads="1"/>
          </p:cNvSpPr>
          <p:nvPr/>
        </p:nvSpPr>
        <p:spPr bwMode="auto">
          <a:xfrm>
            <a:off x="2936875"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9" name="Oval 247"/>
          <p:cNvSpPr>
            <a:spLocks noChangeArrowheads="1"/>
          </p:cNvSpPr>
          <p:nvPr/>
        </p:nvSpPr>
        <p:spPr bwMode="auto">
          <a:xfrm>
            <a:off x="3024188" y="671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0" name="Oval 248"/>
          <p:cNvSpPr>
            <a:spLocks noChangeArrowheads="1"/>
          </p:cNvSpPr>
          <p:nvPr/>
        </p:nvSpPr>
        <p:spPr bwMode="auto">
          <a:xfrm>
            <a:off x="2997200" y="727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1" name="Oval 249"/>
          <p:cNvSpPr>
            <a:spLocks noChangeArrowheads="1"/>
          </p:cNvSpPr>
          <p:nvPr/>
        </p:nvSpPr>
        <p:spPr bwMode="auto">
          <a:xfrm>
            <a:off x="3032125" y="86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2" name="Oval 250"/>
          <p:cNvSpPr>
            <a:spLocks noChangeArrowheads="1"/>
          </p:cNvSpPr>
          <p:nvPr/>
        </p:nvSpPr>
        <p:spPr bwMode="auto">
          <a:xfrm>
            <a:off x="3059113" y="619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3" name="Oval 251"/>
          <p:cNvSpPr>
            <a:spLocks noChangeArrowheads="1"/>
          </p:cNvSpPr>
          <p:nvPr/>
        </p:nvSpPr>
        <p:spPr bwMode="auto">
          <a:xfrm>
            <a:off x="2960688" y="617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4" name="Oval 252"/>
          <p:cNvSpPr>
            <a:spLocks noChangeArrowheads="1"/>
          </p:cNvSpPr>
          <p:nvPr/>
        </p:nvSpPr>
        <p:spPr bwMode="auto">
          <a:xfrm>
            <a:off x="2951163" y="1092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5" name="Oval 253"/>
          <p:cNvSpPr>
            <a:spLocks noChangeArrowheads="1"/>
          </p:cNvSpPr>
          <p:nvPr/>
        </p:nvSpPr>
        <p:spPr bwMode="auto">
          <a:xfrm>
            <a:off x="3049588" y="76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6" name="Oval 254"/>
          <p:cNvSpPr>
            <a:spLocks noChangeArrowheads="1"/>
          </p:cNvSpPr>
          <p:nvPr/>
        </p:nvSpPr>
        <p:spPr bwMode="auto">
          <a:xfrm>
            <a:off x="3228975" y="720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7" name="Oval 255"/>
          <p:cNvSpPr>
            <a:spLocks noChangeArrowheads="1"/>
          </p:cNvSpPr>
          <p:nvPr/>
        </p:nvSpPr>
        <p:spPr bwMode="auto">
          <a:xfrm>
            <a:off x="3148013" y="946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8" name="Oval 256"/>
          <p:cNvSpPr>
            <a:spLocks noChangeArrowheads="1"/>
          </p:cNvSpPr>
          <p:nvPr/>
        </p:nvSpPr>
        <p:spPr bwMode="auto">
          <a:xfrm>
            <a:off x="3219450" y="950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9" name="Oval 257"/>
          <p:cNvSpPr>
            <a:spLocks noChangeArrowheads="1"/>
          </p:cNvSpPr>
          <p:nvPr/>
        </p:nvSpPr>
        <p:spPr bwMode="auto">
          <a:xfrm>
            <a:off x="3243263" y="877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0" name="Oval 258"/>
          <p:cNvSpPr>
            <a:spLocks noChangeArrowheads="1"/>
          </p:cNvSpPr>
          <p:nvPr/>
        </p:nvSpPr>
        <p:spPr bwMode="auto">
          <a:xfrm>
            <a:off x="3144838" y="882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1" name="Oval 259"/>
          <p:cNvSpPr>
            <a:spLocks noChangeArrowheads="1"/>
          </p:cNvSpPr>
          <p:nvPr/>
        </p:nvSpPr>
        <p:spPr bwMode="auto">
          <a:xfrm>
            <a:off x="3278188" y="787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2" name="Oval 260"/>
          <p:cNvSpPr>
            <a:spLocks noChangeArrowheads="1"/>
          </p:cNvSpPr>
          <p:nvPr/>
        </p:nvSpPr>
        <p:spPr bwMode="auto">
          <a:xfrm>
            <a:off x="3127375" y="684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3" name="Oval 261"/>
          <p:cNvSpPr>
            <a:spLocks noChangeArrowheads="1"/>
          </p:cNvSpPr>
          <p:nvPr/>
        </p:nvSpPr>
        <p:spPr bwMode="auto">
          <a:xfrm>
            <a:off x="3246438" y="615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4" name="Oval 262"/>
          <p:cNvSpPr>
            <a:spLocks noChangeArrowheads="1"/>
          </p:cNvSpPr>
          <p:nvPr/>
        </p:nvSpPr>
        <p:spPr bwMode="auto">
          <a:xfrm>
            <a:off x="3338513" y="65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5" name="Oval 263"/>
          <p:cNvSpPr>
            <a:spLocks noChangeArrowheads="1"/>
          </p:cNvSpPr>
          <p:nvPr/>
        </p:nvSpPr>
        <p:spPr bwMode="auto">
          <a:xfrm>
            <a:off x="3373438" y="796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6" name="Oval 264"/>
          <p:cNvSpPr>
            <a:spLocks noChangeArrowheads="1"/>
          </p:cNvSpPr>
          <p:nvPr/>
        </p:nvSpPr>
        <p:spPr bwMode="auto">
          <a:xfrm>
            <a:off x="3387725" y="954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7" name="Oval 265"/>
          <p:cNvSpPr>
            <a:spLocks noChangeArrowheads="1"/>
          </p:cNvSpPr>
          <p:nvPr/>
        </p:nvSpPr>
        <p:spPr bwMode="auto">
          <a:xfrm>
            <a:off x="3289300" y="958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8" name="Oval 266"/>
          <p:cNvSpPr>
            <a:spLocks noChangeArrowheads="1"/>
          </p:cNvSpPr>
          <p:nvPr/>
        </p:nvSpPr>
        <p:spPr bwMode="auto">
          <a:xfrm>
            <a:off x="3444875" y="59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9" name="Oval 267"/>
          <p:cNvSpPr>
            <a:spLocks noChangeArrowheads="1"/>
          </p:cNvSpPr>
          <p:nvPr/>
        </p:nvSpPr>
        <p:spPr bwMode="auto">
          <a:xfrm>
            <a:off x="846138" y="628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0" name="Oval 268"/>
          <p:cNvSpPr>
            <a:spLocks noChangeArrowheads="1"/>
          </p:cNvSpPr>
          <p:nvPr/>
        </p:nvSpPr>
        <p:spPr bwMode="auto">
          <a:xfrm>
            <a:off x="881063" y="768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1" name="Oval 269"/>
          <p:cNvSpPr>
            <a:spLocks noChangeArrowheads="1"/>
          </p:cNvSpPr>
          <p:nvPr/>
        </p:nvSpPr>
        <p:spPr bwMode="auto">
          <a:xfrm>
            <a:off x="908050" y="520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2" name="Oval 270"/>
          <p:cNvSpPr>
            <a:spLocks noChangeArrowheads="1"/>
          </p:cNvSpPr>
          <p:nvPr/>
        </p:nvSpPr>
        <p:spPr bwMode="auto">
          <a:xfrm>
            <a:off x="898525" y="663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3" name="Oval 271"/>
          <p:cNvSpPr>
            <a:spLocks noChangeArrowheads="1"/>
          </p:cNvSpPr>
          <p:nvPr/>
        </p:nvSpPr>
        <p:spPr bwMode="auto">
          <a:xfrm>
            <a:off x="1966913" y="550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4" name="Oval 272"/>
          <p:cNvSpPr>
            <a:spLocks noChangeArrowheads="1"/>
          </p:cNvSpPr>
          <p:nvPr/>
        </p:nvSpPr>
        <p:spPr bwMode="auto">
          <a:xfrm>
            <a:off x="2090738" y="706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5" name="Oval 273"/>
          <p:cNvSpPr>
            <a:spLocks noChangeArrowheads="1"/>
          </p:cNvSpPr>
          <p:nvPr/>
        </p:nvSpPr>
        <p:spPr bwMode="auto">
          <a:xfrm>
            <a:off x="1914525" y="665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6" name="Oval 274"/>
          <p:cNvSpPr>
            <a:spLocks noChangeArrowheads="1"/>
          </p:cNvSpPr>
          <p:nvPr/>
        </p:nvSpPr>
        <p:spPr bwMode="auto">
          <a:xfrm>
            <a:off x="1597025" y="600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7" name="Oval 275"/>
          <p:cNvSpPr>
            <a:spLocks noChangeArrowheads="1"/>
          </p:cNvSpPr>
          <p:nvPr/>
        </p:nvSpPr>
        <p:spPr bwMode="auto">
          <a:xfrm>
            <a:off x="1042988" y="482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8" name="Oval 276"/>
          <p:cNvSpPr>
            <a:spLocks noChangeArrowheads="1"/>
          </p:cNvSpPr>
          <p:nvPr/>
        </p:nvSpPr>
        <p:spPr bwMode="auto">
          <a:xfrm>
            <a:off x="1077913" y="62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9" name="Oval 277"/>
          <p:cNvSpPr>
            <a:spLocks noChangeArrowheads="1"/>
          </p:cNvSpPr>
          <p:nvPr/>
        </p:nvSpPr>
        <p:spPr bwMode="auto">
          <a:xfrm>
            <a:off x="996950" y="847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0" name="Oval 278"/>
          <p:cNvSpPr>
            <a:spLocks noChangeArrowheads="1"/>
          </p:cNvSpPr>
          <p:nvPr/>
        </p:nvSpPr>
        <p:spPr bwMode="auto">
          <a:xfrm>
            <a:off x="1625600" y="85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1" name="Oval 279"/>
          <p:cNvSpPr>
            <a:spLocks noChangeArrowheads="1"/>
          </p:cNvSpPr>
          <p:nvPr/>
        </p:nvSpPr>
        <p:spPr bwMode="auto">
          <a:xfrm>
            <a:off x="993775" y="78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2" name="Oval 280"/>
          <p:cNvSpPr>
            <a:spLocks noChangeArrowheads="1"/>
          </p:cNvSpPr>
          <p:nvPr/>
        </p:nvSpPr>
        <p:spPr bwMode="auto">
          <a:xfrm>
            <a:off x="1127125" y="688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3" name="Oval 281"/>
          <p:cNvSpPr>
            <a:spLocks noChangeArrowheads="1"/>
          </p:cNvSpPr>
          <p:nvPr/>
        </p:nvSpPr>
        <p:spPr bwMode="auto">
          <a:xfrm>
            <a:off x="976313" y="585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4" name="Oval 282"/>
          <p:cNvSpPr>
            <a:spLocks noChangeArrowheads="1"/>
          </p:cNvSpPr>
          <p:nvPr/>
        </p:nvSpPr>
        <p:spPr bwMode="auto">
          <a:xfrm>
            <a:off x="1095375" y="517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5" name="Oval 283"/>
          <p:cNvSpPr>
            <a:spLocks noChangeArrowheads="1"/>
          </p:cNvSpPr>
          <p:nvPr/>
        </p:nvSpPr>
        <p:spPr bwMode="auto">
          <a:xfrm>
            <a:off x="1187450" y="55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6" name="Oval 284"/>
          <p:cNvSpPr>
            <a:spLocks noChangeArrowheads="1"/>
          </p:cNvSpPr>
          <p:nvPr/>
        </p:nvSpPr>
        <p:spPr bwMode="auto">
          <a:xfrm>
            <a:off x="1222375" y="69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7" name="Oval 285"/>
          <p:cNvSpPr>
            <a:spLocks noChangeArrowheads="1"/>
          </p:cNvSpPr>
          <p:nvPr/>
        </p:nvSpPr>
        <p:spPr bwMode="auto">
          <a:xfrm>
            <a:off x="676275" y="636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8" name="Oval 286"/>
          <p:cNvSpPr>
            <a:spLocks noChangeArrowheads="1"/>
          </p:cNvSpPr>
          <p:nvPr/>
        </p:nvSpPr>
        <p:spPr bwMode="auto">
          <a:xfrm>
            <a:off x="1262063" y="53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9" name="Oval 287"/>
          <p:cNvSpPr>
            <a:spLocks noChangeArrowheads="1"/>
          </p:cNvSpPr>
          <p:nvPr/>
        </p:nvSpPr>
        <p:spPr bwMode="auto">
          <a:xfrm>
            <a:off x="1300163" y="646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0" name="Oval 288"/>
          <p:cNvSpPr>
            <a:spLocks noChangeArrowheads="1"/>
          </p:cNvSpPr>
          <p:nvPr/>
        </p:nvSpPr>
        <p:spPr bwMode="auto">
          <a:xfrm>
            <a:off x="1335088" y="785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1" name="Oval 289"/>
          <p:cNvSpPr>
            <a:spLocks noChangeArrowheads="1"/>
          </p:cNvSpPr>
          <p:nvPr/>
        </p:nvSpPr>
        <p:spPr bwMode="auto">
          <a:xfrm>
            <a:off x="1362075" y="538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2" name="Oval 290"/>
          <p:cNvSpPr>
            <a:spLocks noChangeArrowheads="1"/>
          </p:cNvSpPr>
          <p:nvPr/>
        </p:nvSpPr>
        <p:spPr bwMode="auto">
          <a:xfrm>
            <a:off x="1506538" y="614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3" name="Oval 291"/>
          <p:cNvSpPr>
            <a:spLocks noChangeArrowheads="1"/>
          </p:cNvSpPr>
          <p:nvPr/>
        </p:nvSpPr>
        <p:spPr bwMode="auto">
          <a:xfrm>
            <a:off x="1509713" y="52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4" name="Oval 292"/>
          <p:cNvSpPr>
            <a:spLocks noChangeArrowheads="1"/>
          </p:cNvSpPr>
          <p:nvPr/>
        </p:nvSpPr>
        <p:spPr bwMode="auto">
          <a:xfrm>
            <a:off x="1408113" y="61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5" name="Oval 293"/>
          <p:cNvSpPr>
            <a:spLocks noChangeArrowheads="1"/>
          </p:cNvSpPr>
          <p:nvPr/>
        </p:nvSpPr>
        <p:spPr bwMode="auto">
          <a:xfrm>
            <a:off x="1497013" y="757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6" name="Oval 294"/>
          <p:cNvSpPr>
            <a:spLocks noChangeArrowheads="1"/>
          </p:cNvSpPr>
          <p:nvPr/>
        </p:nvSpPr>
        <p:spPr bwMode="auto">
          <a:xfrm>
            <a:off x="1468438" y="495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7" name="Oval 295"/>
          <p:cNvSpPr>
            <a:spLocks noChangeArrowheads="1"/>
          </p:cNvSpPr>
          <p:nvPr/>
        </p:nvSpPr>
        <p:spPr bwMode="auto">
          <a:xfrm>
            <a:off x="1676400" y="715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8" name="Oval 296"/>
          <p:cNvSpPr>
            <a:spLocks noChangeArrowheads="1"/>
          </p:cNvSpPr>
          <p:nvPr/>
        </p:nvSpPr>
        <p:spPr bwMode="auto">
          <a:xfrm>
            <a:off x="2095500" y="609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9" name="Oval 297"/>
          <p:cNvSpPr>
            <a:spLocks noChangeArrowheads="1"/>
          </p:cNvSpPr>
          <p:nvPr/>
        </p:nvSpPr>
        <p:spPr bwMode="auto">
          <a:xfrm>
            <a:off x="1900238" y="1381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0" name="Oval 298"/>
          <p:cNvSpPr>
            <a:spLocks noChangeArrowheads="1"/>
          </p:cNvSpPr>
          <p:nvPr/>
        </p:nvSpPr>
        <p:spPr bwMode="auto">
          <a:xfrm>
            <a:off x="1693863" y="611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1" name="Oval 299"/>
          <p:cNvSpPr>
            <a:spLocks noChangeArrowheads="1"/>
          </p:cNvSpPr>
          <p:nvPr/>
        </p:nvSpPr>
        <p:spPr bwMode="auto">
          <a:xfrm>
            <a:off x="1785938" y="652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2" name="Oval 300"/>
          <p:cNvSpPr>
            <a:spLocks noChangeArrowheads="1"/>
          </p:cNvSpPr>
          <p:nvPr/>
        </p:nvSpPr>
        <p:spPr bwMode="auto">
          <a:xfrm>
            <a:off x="1847850" y="544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3" name="Oval 301"/>
          <p:cNvSpPr>
            <a:spLocks noChangeArrowheads="1"/>
          </p:cNvSpPr>
          <p:nvPr/>
        </p:nvSpPr>
        <p:spPr bwMode="auto">
          <a:xfrm>
            <a:off x="2103438" y="539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4" name="Oval 302"/>
          <p:cNvSpPr>
            <a:spLocks noChangeArrowheads="1"/>
          </p:cNvSpPr>
          <p:nvPr/>
        </p:nvSpPr>
        <p:spPr bwMode="auto">
          <a:xfrm>
            <a:off x="1749425" y="542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5" name="Oval 303"/>
          <p:cNvSpPr>
            <a:spLocks noChangeArrowheads="1"/>
          </p:cNvSpPr>
          <p:nvPr/>
        </p:nvSpPr>
        <p:spPr bwMode="auto">
          <a:xfrm>
            <a:off x="1892300" y="587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6" name="Oval 304"/>
          <p:cNvSpPr>
            <a:spLocks noChangeArrowheads="1"/>
          </p:cNvSpPr>
          <p:nvPr/>
        </p:nvSpPr>
        <p:spPr bwMode="auto">
          <a:xfrm>
            <a:off x="2205038" y="70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7" name="Oval 305"/>
          <p:cNvSpPr>
            <a:spLocks noChangeArrowheads="1"/>
          </p:cNvSpPr>
          <p:nvPr/>
        </p:nvSpPr>
        <p:spPr bwMode="auto">
          <a:xfrm>
            <a:off x="2173288" y="59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8" name="Oval 306"/>
          <p:cNvSpPr>
            <a:spLocks noChangeArrowheads="1"/>
          </p:cNvSpPr>
          <p:nvPr/>
        </p:nvSpPr>
        <p:spPr bwMode="auto">
          <a:xfrm>
            <a:off x="2065338" y="1989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9" name="Oval 307"/>
          <p:cNvSpPr>
            <a:spLocks noChangeArrowheads="1"/>
          </p:cNvSpPr>
          <p:nvPr/>
        </p:nvSpPr>
        <p:spPr bwMode="auto">
          <a:xfrm>
            <a:off x="1752600" y="1992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0" name="Oval 308"/>
          <p:cNvSpPr>
            <a:spLocks noChangeArrowheads="1"/>
          </p:cNvSpPr>
          <p:nvPr/>
        </p:nvSpPr>
        <p:spPr bwMode="auto">
          <a:xfrm>
            <a:off x="1497013" y="2001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1" name="Oval 309"/>
          <p:cNvSpPr>
            <a:spLocks noChangeArrowheads="1"/>
          </p:cNvSpPr>
          <p:nvPr/>
        </p:nvSpPr>
        <p:spPr bwMode="auto">
          <a:xfrm>
            <a:off x="1319213" y="19843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2" name="Oval 310"/>
          <p:cNvSpPr>
            <a:spLocks noChangeArrowheads="1"/>
          </p:cNvSpPr>
          <p:nvPr/>
        </p:nvSpPr>
        <p:spPr bwMode="auto">
          <a:xfrm>
            <a:off x="1090613" y="1966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3" name="Oval 311"/>
          <p:cNvSpPr>
            <a:spLocks noChangeArrowheads="1"/>
          </p:cNvSpPr>
          <p:nvPr/>
        </p:nvSpPr>
        <p:spPr bwMode="auto">
          <a:xfrm>
            <a:off x="1123950" y="18748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4" name="Oval 312"/>
          <p:cNvSpPr>
            <a:spLocks noChangeArrowheads="1"/>
          </p:cNvSpPr>
          <p:nvPr/>
        </p:nvSpPr>
        <p:spPr bwMode="auto">
          <a:xfrm>
            <a:off x="825500" y="19764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5" name="Oval 313"/>
          <p:cNvSpPr>
            <a:spLocks noChangeArrowheads="1"/>
          </p:cNvSpPr>
          <p:nvPr/>
        </p:nvSpPr>
        <p:spPr bwMode="auto">
          <a:xfrm>
            <a:off x="4168775" y="1603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6" name="Oval 314"/>
          <p:cNvSpPr>
            <a:spLocks noChangeArrowheads="1"/>
          </p:cNvSpPr>
          <p:nvPr/>
        </p:nvSpPr>
        <p:spPr bwMode="auto">
          <a:xfrm>
            <a:off x="3614738" y="148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7" name="Oval 315"/>
          <p:cNvSpPr>
            <a:spLocks noChangeArrowheads="1"/>
          </p:cNvSpPr>
          <p:nvPr/>
        </p:nvSpPr>
        <p:spPr bwMode="auto">
          <a:xfrm>
            <a:off x="3649663" y="1625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8" name="Oval 316"/>
          <p:cNvSpPr>
            <a:spLocks noChangeArrowheads="1"/>
          </p:cNvSpPr>
          <p:nvPr/>
        </p:nvSpPr>
        <p:spPr bwMode="auto">
          <a:xfrm>
            <a:off x="3676650" y="1377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9" name="Oval 317"/>
          <p:cNvSpPr>
            <a:spLocks noChangeArrowheads="1"/>
          </p:cNvSpPr>
          <p:nvPr/>
        </p:nvSpPr>
        <p:spPr bwMode="auto">
          <a:xfrm>
            <a:off x="3679825" y="129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0" name="Oval 318"/>
          <p:cNvSpPr>
            <a:spLocks noChangeArrowheads="1"/>
          </p:cNvSpPr>
          <p:nvPr/>
        </p:nvSpPr>
        <p:spPr bwMode="auto">
          <a:xfrm>
            <a:off x="3673475" y="192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1" name="Oval 319"/>
          <p:cNvSpPr>
            <a:spLocks noChangeArrowheads="1"/>
          </p:cNvSpPr>
          <p:nvPr/>
        </p:nvSpPr>
        <p:spPr bwMode="auto">
          <a:xfrm>
            <a:off x="3568700" y="1851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2" name="Oval 320"/>
          <p:cNvSpPr>
            <a:spLocks noChangeArrowheads="1"/>
          </p:cNvSpPr>
          <p:nvPr/>
        </p:nvSpPr>
        <p:spPr bwMode="auto">
          <a:xfrm>
            <a:off x="3640138" y="1855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3" name="Oval 321"/>
          <p:cNvSpPr>
            <a:spLocks noChangeArrowheads="1"/>
          </p:cNvSpPr>
          <p:nvPr/>
        </p:nvSpPr>
        <p:spPr bwMode="auto">
          <a:xfrm>
            <a:off x="3663950" y="1782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4" name="Oval 322"/>
          <p:cNvSpPr>
            <a:spLocks noChangeArrowheads="1"/>
          </p:cNvSpPr>
          <p:nvPr/>
        </p:nvSpPr>
        <p:spPr bwMode="auto">
          <a:xfrm>
            <a:off x="3565525" y="1787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5" name="Oval 323"/>
          <p:cNvSpPr>
            <a:spLocks noChangeArrowheads="1"/>
          </p:cNvSpPr>
          <p:nvPr/>
        </p:nvSpPr>
        <p:spPr bwMode="auto">
          <a:xfrm>
            <a:off x="3698875" y="1692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6" name="Oval 324"/>
          <p:cNvSpPr>
            <a:spLocks noChangeArrowheads="1"/>
          </p:cNvSpPr>
          <p:nvPr/>
        </p:nvSpPr>
        <p:spPr bwMode="auto">
          <a:xfrm>
            <a:off x="3667125" y="1520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7" name="Oval 325"/>
          <p:cNvSpPr>
            <a:spLocks noChangeArrowheads="1"/>
          </p:cNvSpPr>
          <p:nvPr/>
        </p:nvSpPr>
        <p:spPr bwMode="auto">
          <a:xfrm>
            <a:off x="3759200" y="156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8" name="Oval 326"/>
          <p:cNvSpPr>
            <a:spLocks noChangeArrowheads="1"/>
          </p:cNvSpPr>
          <p:nvPr/>
        </p:nvSpPr>
        <p:spPr bwMode="auto">
          <a:xfrm>
            <a:off x="3794125" y="1701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9" name="Oval 327"/>
          <p:cNvSpPr>
            <a:spLocks noChangeArrowheads="1"/>
          </p:cNvSpPr>
          <p:nvPr/>
        </p:nvSpPr>
        <p:spPr bwMode="auto">
          <a:xfrm>
            <a:off x="3821113" y="1454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0" name="Oval 328"/>
          <p:cNvSpPr>
            <a:spLocks noChangeArrowheads="1"/>
          </p:cNvSpPr>
          <p:nvPr/>
        </p:nvSpPr>
        <p:spPr bwMode="auto">
          <a:xfrm>
            <a:off x="3824288" y="1368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1" name="Oval 329"/>
          <p:cNvSpPr>
            <a:spLocks noChangeArrowheads="1"/>
          </p:cNvSpPr>
          <p:nvPr/>
        </p:nvSpPr>
        <p:spPr bwMode="auto">
          <a:xfrm>
            <a:off x="3722688" y="1452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2" name="Oval 330"/>
          <p:cNvSpPr>
            <a:spLocks noChangeArrowheads="1"/>
          </p:cNvSpPr>
          <p:nvPr/>
        </p:nvSpPr>
        <p:spPr bwMode="auto">
          <a:xfrm>
            <a:off x="3784600" y="1931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3" name="Oval 331"/>
          <p:cNvSpPr>
            <a:spLocks noChangeArrowheads="1"/>
          </p:cNvSpPr>
          <p:nvPr/>
        </p:nvSpPr>
        <p:spPr bwMode="auto">
          <a:xfrm>
            <a:off x="3808413" y="1858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4" name="Oval 332"/>
          <p:cNvSpPr>
            <a:spLocks noChangeArrowheads="1"/>
          </p:cNvSpPr>
          <p:nvPr/>
        </p:nvSpPr>
        <p:spPr bwMode="auto">
          <a:xfrm>
            <a:off x="3709988" y="1863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5" name="Oval 333"/>
          <p:cNvSpPr>
            <a:spLocks noChangeArrowheads="1"/>
          </p:cNvSpPr>
          <p:nvPr/>
        </p:nvSpPr>
        <p:spPr bwMode="auto">
          <a:xfrm>
            <a:off x="3833813" y="1539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6" name="Oval 334"/>
          <p:cNvSpPr>
            <a:spLocks noChangeArrowheads="1"/>
          </p:cNvSpPr>
          <p:nvPr/>
        </p:nvSpPr>
        <p:spPr bwMode="auto">
          <a:xfrm>
            <a:off x="3871913" y="1649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7" name="Oval 335"/>
          <p:cNvSpPr>
            <a:spLocks noChangeArrowheads="1"/>
          </p:cNvSpPr>
          <p:nvPr/>
        </p:nvSpPr>
        <p:spPr bwMode="auto">
          <a:xfrm>
            <a:off x="3906838" y="1789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8" name="Oval 336"/>
          <p:cNvSpPr>
            <a:spLocks noChangeArrowheads="1"/>
          </p:cNvSpPr>
          <p:nvPr/>
        </p:nvSpPr>
        <p:spPr bwMode="auto">
          <a:xfrm>
            <a:off x="3933825" y="1541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9" name="Oval 337"/>
          <p:cNvSpPr>
            <a:spLocks noChangeArrowheads="1"/>
          </p:cNvSpPr>
          <p:nvPr/>
        </p:nvSpPr>
        <p:spPr bwMode="auto">
          <a:xfrm>
            <a:off x="3937000" y="1455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0" name="Oval 338"/>
          <p:cNvSpPr>
            <a:spLocks noChangeArrowheads="1"/>
          </p:cNvSpPr>
          <p:nvPr/>
        </p:nvSpPr>
        <p:spPr bwMode="auto">
          <a:xfrm>
            <a:off x="3852863" y="1414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1" name="Oval 339"/>
          <p:cNvSpPr>
            <a:spLocks noChangeArrowheads="1"/>
          </p:cNvSpPr>
          <p:nvPr/>
        </p:nvSpPr>
        <p:spPr bwMode="auto">
          <a:xfrm>
            <a:off x="3911600" y="1327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2" name="Oval 340"/>
          <p:cNvSpPr>
            <a:spLocks noChangeArrowheads="1"/>
          </p:cNvSpPr>
          <p:nvPr/>
        </p:nvSpPr>
        <p:spPr bwMode="auto">
          <a:xfrm>
            <a:off x="3921125" y="194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3" name="Oval 341"/>
          <p:cNvSpPr>
            <a:spLocks noChangeArrowheads="1"/>
          </p:cNvSpPr>
          <p:nvPr/>
        </p:nvSpPr>
        <p:spPr bwMode="auto">
          <a:xfrm>
            <a:off x="3956050" y="1855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4" name="Oval 342"/>
          <p:cNvSpPr>
            <a:spLocks noChangeArrowheads="1"/>
          </p:cNvSpPr>
          <p:nvPr/>
        </p:nvSpPr>
        <p:spPr bwMode="auto">
          <a:xfrm>
            <a:off x="4043363" y="1670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5" name="Oval 343"/>
          <p:cNvSpPr>
            <a:spLocks noChangeArrowheads="1"/>
          </p:cNvSpPr>
          <p:nvPr/>
        </p:nvSpPr>
        <p:spPr bwMode="auto">
          <a:xfrm>
            <a:off x="4016375" y="1725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6" name="Oval 344"/>
          <p:cNvSpPr>
            <a:spLocks noChangeArrowheads="1"/>
          </p:cNvSpPr>
          <p:nvPr/>
        </p:nvSpPr>
        <p:spPr bwMode="auto">
          <a:xfrm>
            <a:off x="4051300" y="1865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7" name="Oval 345"/>
          <p:cNvSpPr>
            <a:spLocks noChangeArrowheads="1"/>
          </p:cNvSpPr>
          <p:nvPr/>
        </p:nvSpPr>
        <p:spPr bwMode="auto">
          <a:xfrm>
            <a:off x="4078288" y="1617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8" name="Oval 346"/>
          <p:cNvSpPr>
            <a:spLocks noChangeArrowheads="1"/>
          </p:cNvSpPr>
          <p:nvPr/>
        </p:nvSpPr>
        <p:spPr bwMode="auto">
          <a:xfrm>
            <a:off x="4081463" y="1531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9" name="Oval 347"/>
          <p:cNvSpPr>
            <a:spLocks noChangeArrowheads="1"/>
          </p:cNvSpPr>
          <p:nvPr/>
        </p:nvSpPr>
        <p:spPr bwMode="auto">
          <a:xfrm>
            <a:off x="3979863" y="1616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0" name="Oval 348"/>
          <p:cNvSpPr>
            <a:spLocks noChangeArrowheads="1"/>
          </p:cNvSpPr>
          <p:nvPr/>
        </p:nvSpPr>
        <p:spPr bwMode="auto">
          <a:xfrm>
            <a:off x="4056063" y="1403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1" name="Oval 349"/>
          <p:cNvSpPr>
            <a:spLocks noChangeArrowheads="1"/>
          </p:cNvSpPr>
          <p:nvPr/>
        </p:nvSpPr>
        <p:spPr bwMode="auto">
          <a:xfrm>
            <a:off x="4016375" y="130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2" name="Oval 350"/>
          <p:cNvSpPr>
            <a:spLocks noChangeArrowheads="1"/>
          </p:cNvSpPr>
          <p:nvPr/>
        </p:nvSpPr>
        <p:spPr bwMode="auto">
          <a:xfrm>
            <a:off x="4068763" y="1760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3" name="Oval 351"/>
          <p:cNvSpPr>
            <a:spLocks noChangeArrowheads="1"/>
          </p:cNvSpPr>
          <p:nvPr/>
        </p:nvSpPr>
        <p:spPr bwMode="auto">
          <a:xfrm>
            <a:off x="4040188" y="1498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4" name="Oval 352"/>
          <p:cNvSpPr>
            <a:spLocks noChangeArrowheads="1"/>
          </p:cNvSpPr>
          <p:nvPr/>
        </p:nvSpPr>
        <p:spPr bwMode="auto">
          <a:xfrm>
            <a:off x="4248150" y="1719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5" name="Oval 353"/>
          <p:cNvSpPr>
            <a:spLocks noChangeArrowheads="1"/>
          </p:cNvSpPr>
          <p:nvPr/>
        </p:nvSpPr>
        <p:spPr bwMode="auto">
          <a:xfrm>
            <a:off x="4194175" y="1344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6" name="Oval 354"/>
          <p:cNvSpPr>
            <a:spLocks noChangeArrowheads="1"/>
          </p:cNvSpPr>
          <p:nvPr/>
        </p:nvSpPr>
        <p:spPr bwMode="auto">
          <a:xfrm>
            <a:off x="4176713" y="1470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7" name="Oval 355"/>
          <p:cNvSpPr>
            <a:spLocks noChangeArrowheads="1"/>
          </p:cNvSpPr>
          <p:nvPr/>
        </p:nvSpPr>
        <p:spPr bwMode="auto">
          <a:xfrm>
            <a:off x="4167188" y="1944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8" name="Oval 356"/>
          <p:cNvSpPr>
            <a:spLocks noChangeArrowheads="1"/>
          </p:cNvSpPr>
          <p:nvPr/>
        </p:nvSpPr>
        <p:spPr bwMode="auto">
          <a:xfrm>
            <a:off x="4238625" y="194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9" name="Oval 357"/>
          <p:cNvSpPr>
            <a:spLocks noChangeArrowheads="1"/>
          </p:cNvSpPr>
          <p:nvPr/>
        </p:nvSpPr>
        <p:spPr bwMode="auto">
          <a:xfrm>
            <a:off x="4164013" y="1881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0" name="Oval 358"/>
          <p:cNvSpPr>
            <a:spLocks noChangeArrowheads="1"/>
          </p:cNvSpPr>
          <p:nvPr/>
        </p:nvSpPr>
        <p:spPr bwMode="auto">
          <a:xfrm>
            <a:off x="4146550" y="1682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1" name="Oval 359"/>
          <p:cNvSpPr>
            <a:spLocks noChangeArrowheads="1"/>
          </p:cNvSpPr>
          <p:nvPr/>
        </p:nvSpPr>
        <p:spPr bwMode="auto">
          <a:xfrm>
            <a:off x="4198938" y="727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2" name="Oval 360"/>
          <p:cNvSpPr>
            <a:spLocks noChangeArrowheads="1"/>
          </p:cNvSpPr>
          <p:nvPr/>
        </p:nvSpPr>
        <p:spPr bwMode="auto">
          <a:xfrm>
            <a:off x="3644900" y="609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3" name="Oval 361"/>
          <p:cNvSpPr>
            <a:spLocks noChangeArrowheads="1"/>
          </p:cNvSpPr>
          <p:nvPr/>
        </p:nvSpPr>
        <p:spPr bwMode="auto">
          <a:xfrm>
            <a:off x="3679825" y="749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4" name="Oval 362"/>
          <p:cNvSpPr>
            <a:spLocks noChangeArrowheads="1"/>
          </p:cNvSpPr>
          <p:nvPr/>
        </p:nvSpPr>
        <p:spPr bwMode="auto">
          <a:xfrm>
            <a:off x="3686175" y="117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5" name="Oval 363"/>
          <p:cNvSpPr>
            <a:spLocks noChangeArrowheads="1"/>
          </p:cNvSpPr>
          <p:nvPr/>
        </p:nvSpPr>
        <p:spPr bwMode="auto">
          <a:xfrm>
            <a:off x="3703638" y="105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6" name="Oval 364"/>
          <p:cNvSpPr>
            <a:spLocks noChangeArrowheads="1"/>
          </p:cNvSpPr>
          <p:nvPr/>
        </p:nvSpPr>
        <p:spPr bwMode="auto">
          <a:xfrm>
            <a:off x="3617913" y="10922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7" name="Oval 365"/>
          <p:cNvSpPr>
            <a:spLocks noChangeArrowheads="1"/>
          </p:cNvSpPr>
          <p:nvPr/>
        </p:nvSpPr>
        <p:spPr bwMode="auto">
          <a:xfrm>
            <a:off x="3598863" y="97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8" name="Oval 366"/>
          <p:cNvSpPr>
            <a:spLocks noChangeArrowheads="1"/>
          </p:cNvSpPr>
          <p:nvPr/>
        </p:nvSpPr>
        <p:spPr bwMode="auto">
          <a:xfrm>
            <a:off x="3670300" y="97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9" name="Oval 367"/>
          <p:cNvSpPr>
            <a:spLocks noChangeArrowheads="1"/>
          </p:cNvSpPr>
          <p:nvPr/>
        </p:nvSpPr>
        <p:spPr bwMode="auto">
          <a:xfrm>
            <a:off x="3694113" y="906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0" name="Oval 368"/>
          <p:cNvSpPr>
            <a:spLocks noChangeArrowheads="1"/>
          </p:cNvSpPr>
          <p:nvPr/>
        </p:nvSpPr>
        <p:spPr bwMode="auto">
          <a:xfrm>
            <a:off x="3595688" y="911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1" name="Oval 369"/>
          <p:cNvSpPr>
            <a:spLocks noChangeArrowheads="1"/>
          </p:cNvSpPr>
          <p:nvPr/>
        </p:nvSpPr>
        <p:spPr bwMode="auto">
          <a:xfrm>
            <a:off x="3729038" y="815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2" name="Oval 370"/>
          <p:cNvSpPr>
            <a:spLocks noChangeArrowheads="1"/>
          </p:cNvSpPr>
          <p:nvPr/>
        </p:nvSpPr>
        <p:spPr bwMode="auto">
          <a:xfrm>
            <a:off x="3578225" y="71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3" name="Oval 371"/>
          <p:cNvSpPr>
            <a:spLocks noChangeArrowheads="1"/>
          </p:cNvSpPr>
          <p:nvPr/>
        </p:nvSpPr>
        <p:spPr bwMode="auto">
          <a:xfrm>
            <a:off x="3697288" y="644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4" name="Oval 372"/>
          <p:cNvSpPr>
            <a:spLocks noChangeArrowheads="1"/>
          </p:cNvSpPr>
          <p:nvPr/>
        </p:nvSpPr>
        <p:spPr bwMode="auto">
          <a:xfrm>
            <a:off x="3789363" y="685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5" name="Oval 373"/>
          <p:cNvSpPr>
            <a:spLocks noChangeArrowheads="1"/>
          </p:cNvSpPr>
          <p:nvPr/>
        </p:nvSpPr>
        <p:spPr bwMode="auto">
          <a:xfrm>
            <a:off x="3824288" y="825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6" name="Oval 374"/>
          <p:cNvSpPr>
            <a:spLocks noChangeArrowheads="1"/>
          </p:cNvSpPr>
          <p:nvPr/>
        </p:nvSpPr>
        <p:spPr bwMode="auto">
          <a:xfrm>
            <a:off x="3851275" y="577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7" name="Oval 375"/>
          <p:cNvSpPr>
            <a:spLocks noChangeArrowheads="1"/>
          </p:cNvSpPr>
          <p:nvPr/>
        </p:nvSpPr>
        <p:spPr bwMode="auto">
          <a:xfrm>
            <a:off x="3752850" y="576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8" name="Oval 376"/>
          <p:cNvSpPr>
            <a:spLocks noChangeArrowheads="1"/>
          </p:cNvSpPr>
          <p:nvPr/>
        </p:nvSpPr>
        <p:spPr bwMode="auto">
          <a:xfrm>
            <a:off x="3848100" y="1128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9" name="Oval 377"/>
          <p:cNvSpPr>
            <a:spLocks noChangeArrowheads="1"/>
          </p:cNvSpPr>
          <p:nvPr/>
        </p:nvSpPr>
        <p:spPr bwMode="auto">
          <a:xfrm>
            <a:off x="3762375" y="11684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0" name="Oval 378"/>
          <p:cNvSpPr>
            <a:spLocks noChangeArrowheads="1"/>
          </p:cNvSpPr>
          <p:nvPr/>
        </p:nvSpPr>
        <p:spPr bwMode="auto">
          <a:xfrm>
            <a:off x="3751263" y="1100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1" name="Oval 379"/>
          <p:cNvSpPr>
            <a:spLocks noChangeArrowheads="1"/>
          </p:cNvSpPr>
          <p:nvPr/>
        </p:nvSpPr>
        <p:spPr bwMode="auto">
          <a:xfrm>
            <a:off x="3814763" y="1055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2" name="Oval 380"/>
          <p:cNvSpPr>
            <a:spLocks noChangeArrowheads="1"/>
          </p:cNvSpPr>
          <p:nvPr/>
        </p:nvSpPr>
        <p:spPr bwMode="auto">
          <a:xfrm>
            <a:off x="3838575" y="982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3" name="Oval 381"/>
          <p:cNvSpPr>
            <a:spLocks noChangeArrowheads="1"/>
          </p:cNvSpPr>
          <p:nvPr/>
        </p:nvSpPr>
        <p:spPr bwMode="auto">
          <a:xfrm>
            <a:off x="3740150" y="987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4" name="Oval 382"/>
          <p:cNvSpPr>
            <a:spLocks noChangeArrowheads="1"/>
          </p:cNvSpPr>
          <p:nvPr/>
        </p:nvSpPr>
        <p:spPr bwMode="auto">
          <a:xfrm>
            <a:off x="3863975" y="663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5" name="Oval 383"/>
          <p:cNvSpPr>
            <a:spLocks noChangeArrowheads="1"/>
          </p:cNvSpPr>
          <p:nvPr/>
        </p:nvSpPr>
        <p:spPr bwMode="auto">
          <a:xfrm>
            <a:off x="3902075" y="773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6" name="Oval 384"/>
          <p:cNvSpPr>
            <a:spLocks noChangeArrowheads="1"/>
          </p:cNvSpPr>
          <p:nvPr/>
        </p:nvSpPr>
        <p:spPr bwMode="auto">
          <a:xfrm>
            <a:off x="3937000" y="912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7" name="Oval 385"/>
          <p:cNvSpPr>
            <a:spLocks noChangeArrowheads="1"/>
          </p:cNvSpPr>
          <p:nvPr/>
        </p:nvSpPr>
        <p:spPr bwMode="auto">
          <a:xfrm>
            <a:off x="3963988" y="665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8" name="Oval 386"/>
          <p:cNvSpPr>
            <a:spLocks noChangeArrowheads="1"/>
          </p:cNvSpPr>
          <p:nvPr/>
        </p:nvSpPr>
        <p:spPr bwMode="auto">
          <a:xfrm>
            <a:off x="3967163" y="579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9" name="Oval 387"/>
          <p:cNvSpPr>
            <a:spLocks noChangeArrowheads="1"/>
          </p:cNvSpPr>
          <p:nvPr/>
        </p:nvSpPr>
        <p:spPr bwMode="auto">
          <a:xfrm>
            <a:off x="3846513" y="1249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0" name="Oval 388"/>
          <p:cNvSpPr>
            <a:spLocks noChangeArrowheads="1"/>
          </p:cNvSpPr>
          <p:nvPr/>
        </p:nvSpPr>
        <p:spPr bwMode="auto">
          <a:xfrm>
            <a:off x="3927475" y="1143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1" name="Oval 389"/>
          <p:cNvSpPr>
            <a:spLocks noChangeArrowheads="1"/>
          </p:cNvSpPr>
          <p:nvPr/>
        </p:nvSpPr>
        <p:spPr bwMode="auto">
          <a:xfrm>
            <a:off x="3951288" y="1069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2" name="Oval 390"/>
          <p:cNvSpPr>
            <a:spLocks noChangeArrowheads="1"/>
          </p:cNvSpPr>
          <p:nvPr/>
        </p:nvSpPr>
        <p:spPr bwMode="auto">
          <a:xfrm>
            <a:off x="3986213" y="97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3" name="Oval 391"/>
          <p:cNvSpPr>
            <a:spLocks noChangeArrowheads="1"/>
          </p:cNvSpPr>
          <p:nvPr/>
        </p:nvSpPr>
        <p:spPr bwMode="auto">
          <a:xfrm>
            <a:off x="4073525" y="793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4" name="Oval 392"/>
          <p:cNvSpPr>
            <a:spLocks noChangeArrowheads="1"/>
          </p:cNvSpPr>
          <p:nvPr/>
        </p:nvSpPr>
        <p:spPr bwMode="auto">
          <a:xfrm>
            <a:off x="4046538" y="84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5" name="Oval 393"/>
          <p:cNvSpPr>
            <a:spLocks noChangeArrowheads="1"/>
          </p:cNvSpPr>
          <p:nvPr/>
        </p:nvSpPr>
        <p:spPr bwMode="auto">
          <a:xfrm>
            <a:off x="4081463" y="98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6" name="Oval 394"/>
          <p:cNvSpPr>
            <a:spLocks noChangeArrowheads="1"/>
          </p:cNvSpPr>
          <p:nvPr/>
        </p:nvSpPr>
        <p:spPr bwMode="auto">
          <a:xfrm>
            <a:off x="4108450" y="741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7" name="Oval 395"/>
          <p:cNvSpPr>
            <a:spLocks noChangeArrowheads="1"/>
          </p:cNvSpPr>
          <p:nvPr/>
        </p:nvSpPr>
        <p:spPr bwMode="auto">
          <a:xfrm>
            <a:off x="4111625" y="65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8" name="Oval 396"/>
          <p:cNvSpPr>
            <a:spLocks noChangeArrowheads="1"/>
          </p:cNvSpPr>
          <p:nvPr/>
        </p:nvSpPr>
        <p:spPr bwMode="auto">
          <a:xfrm>
            <a:off x="4010025" y="73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9" name="Oval 397"/>
          <p:cNvSpPr>
            <a:spLocks noChangeArrowheads="1"/>
          </p:cNvSpPr>
          <p:nvPr/>
        </p:nvSpPr>
        <p:spPr bwMode="auto">
          <a:xfrm>
            <a:off x="4000500" y="1214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0" name="Oval 398"/>
          <p:cNvSpPr>
            <a:spLocks noChangeArrowheads="1"/>
          </p:cNvSpPr>
          <p:nvPr/>
        </p:nvSpPr>
        <p:spPr bwMode="auto">
          <a:xfrm>
            <a:off x="4071938" y="1219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1" name="Oval 399"/>
          <p:cNvSpPr>
            <a:spLocks noChangeArrowheads="1"/>
          </p:cNvSpPr>
          <p:nvPr/>
        </p:nvSpPr>
        <p:spPr bwMode="auto">
          <a:xfrm>
            <a:off x="4095750" y="1146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2" name="Oval 400"/>
          <p:cNvSpPr>
            <a:spLocks noChangeArrowheads="1"/>
          </p:cNvSpPr>
          <p:nvPr/>
        </p:nvSpPr>
        <p:spPr bwMode="auto">
          <a:xfrm>
            <a:off x="3997325" y="115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3" name="Oval 401"/>
          <p:cNvSpPr>
            <a:spLocks noChangeArrowheads="1"/>
          </p:cNvSpPr>
          <p:nvPr/>
        </p:nvSpPr>
        <p:spPr bwMode="auto">
          <a:xfrm>
            <a:off x="4098925" y="884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4" name="Oval 402"/>
          <p:cNvSpPr>
            <a:spLocks noChangeArrowheads="1"/>
          </p:cNvSpPr>
          <p:nvPr/>
        </p:nvSpPr>
        <p:spPr bwMode="auto">
          <a:xfrm>
            <a:off x="4070350" y="62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5" name="Oval 403"/>
          <p:cNvSpPr>
            <a:spLocks noChangeArrowheads="1"/>
          </p:cNvSpPr>
          <p:nvPr/>
        </p:nvSpPr>
        <p:spPr bwMode="auto">
          <a:xfrm>
            <a:off x="4206875" y="593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6" name="Oval 404"/>
          <p:cNvSpPr>
            <a:spLocks noChangeArrowheads="1"/>
          </p:cNvSpPr>
          <p:nvPr/>
        </p:nvSpPr>
        <p:spPr bwMode="auto">
          <a:xfrm>
            <a:off x="4216400" y="11858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7" name="Oval 405"/>
          <p:cNvSpPr>
            <a:spLocks noChangeArrowheads="1"/>
          </p:cNvSpPr>
          <p:nvPr/>
        </p:nvSpPr>
        <p:spPr bwMode="auto">
          <a:xfrm>
            <a:off x="4197350" y="1068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8" name="Oval 406"/>
          <p:cNvSpPr>
            <a:spLocks noChangeArrowheads="1"/>
          </p:cNvSpPr>
          <p:nvPr/>
        </p:nvSpPr>
        <p:spPr bwMode="auto">
          <a:xfrm>
            <a:off x="4194175" y="1004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9" name="Oval 407"/>
          <p:cNvSpPr>
            <a:spLocks noChangeArrowheads="1"/>
          </p:cNvSpPr>
          <p:nvPr/>
        </p:nvSpPr>
        <p:spPr bwMode="auto">
          <a:xfrm>
            <a:off x="4176713" y="806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0" name="Oval 408"/>
          <p:cNvSpPr>
            <a:spLocks noChangeArrowheads="1"/>
          </p:cNvSpPr>
          <p:nvPr/>
        </p:nvSpPr>
        <p:spPr bwMode="auto">
          <a:xfrm>
            <a:off x="3327400" y="2941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1" name="Oval 409"/>
          <p:cNvSpPr>
            <a:spLocks noChangeArrowheads="1"/>
          </p:cNvSpPr>
          <p:nvPr/>
        </p:nvSpPr>
        <p:spPr bwMode="auto">
          <a:xfrm>
            <a:off x="3362325" y="308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2" name="Oval 410"/>
          <p:cNvSpPr>
            <a:spLocks noChangeArrowheads="1"/>
          </p:cNvSpPr>
          <p:nvPr/>
        </p:nvSpPr>
        <p:spPr bwMode="auto">
          <a:xfrm>
            <a:off x="3389313" y="283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3" name="Oval 411"/>
          <p:cNvSpPr>
            <a:spLocks noChangeArrowheads="1"/>
          </p:cNvSpPr>
          <p:nvPr/>
        </p:nvSpPr>
        <p:spPr bwMode="auto">
          <a:xfrm>
            <a:off x="3290888" y="283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4" name="Oval 412"/>
          <p:cNvSpPr>
            <a:spLocks noChangeArrowheads="1"/>
          </p:cNvSpPr>
          <p:nvPr/>
        </p:nvSpPr>
        <p:spPr bwMode="auto">
          <a:xfrm>
            <a:off x="3386138" y="3384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5" name="Oval 413"/>
          <p:cNvSpPr>
            <a:spLocks noChangeArrowheads="1"/>
          </p:cNvSpPr>
          <p:nvPr/>
        </p:nvSpPr>
        <p:spPr bwMode="auto">
          <a:xfrm>
            <a:off x="3300413" y="34242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6" name="Oval 414"/>
          <p:cNvSpPr>
            <a:spLocks noChangeArrowheads="1"/>
          </p:cNvSpPr>
          <p:nvPr/>
        </p:nvSpPr>
        <p:spPr bwMode="auto">
          <a:xfrm>
            <a:off x="3281363" y="3306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7" name="Oval 415"/>
          <p:cNvSpPr>
            <a:spLocks noChangeArrowheads="1"/>
          </p:cNvSpPr>
          <p:nvPr/>
        </p:nvSpPr>
        <p:spPr bwMode="auto">
          <a:xfrm>
            <a:off x="3352800" y="3311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8" name="Oval 416"/>
          <p:cNvSpPr>
            <a:spLocks noChangeArrowheads="1"/>
          </p:cNvSpPr>
          <p:nvPr/>
        </p:nvSpPr>
        <p:spPr bwMode="auto">
          <a:xfrm>
            <a:off x="3376613" y="323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9" name="Oval 417"/>
          <p:cNvSpPr>
            <a:spLocks noChangeArrowheads="1"/>
          </p:cNvSpPr>
          <p:nvPr/>
        </p:nvSpPr>
        <p:spPr bwMode="auto">
          <a:xfrm>
            <a:off x="3309938" y="319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0" name="Oval 418"/>
          <p:cNvSpPr>
            <a:spLocks noChangeArrowheads="1"/>
          </p:cNvSpPr>
          <p:nvPr/>
        </p:nvSpPr>
        <p:spPr bwMode="auto">
          <a:xfrm>
            <a:off x="3411538" y="3148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1" name="Oval 419"/>
          <p:cNvSpPr>
            <a:spLocks noChangeArrowheads="1"/>
          </p:cNvSpPr>
          <p:nvPr/>
        </p:nvSpPr>
        <p:spPr bwMode="auto">
          <a:xfrm>
            <a:off x="3379788" y="2976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2" name="Oval 420"/>
          <p:cNvSpPr>
            <a:spLocks noChangeArrowheads="1"/>
          </p:cNvSpPr>
          <p:nvPr/>
        </p:nvSpPr>
        <p:spPr bwMode="auto">
          <a:xfrm>
            <a:off x="2992438" y="313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3" name="Oval 421"/>
          <p:cNvSpPr>
            <a:spLocks noChangeArrowheads="1"/>
          </p:cNvSpPr>
          <p:nvPr/>
        </p:nvSpPr>
        <p:spPr bwMode="auto">
          <a:xfrm>
            <a:off x="3422650" y="331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4" name="Oval 422"/>
          <p:cNvSpPr>
            <a:spLocks noChangeArrowheads="1"/>
          </p:cNvSpPr>
          <p:nvPr/>
        </p:nvSpPr>
        <p:spPr bwMode="auto">
          <a:xfrm>
            <a:off x="2438400" y="3013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5" name="Oval 423"/>
          <p:cNvSpPr>
            <a:spLocks noChangeArrowheads="1"/>
          </p:cNvSpPr>
          <p:nvPr/>
        </p:nvSpPr>
        <p:spPr bwMode="auto">
          <a:xfrm>
            <a:off x="2473325" y="315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6" name="Oval 424"/>
          <p:cNvSpPr>
            <a:spLocks noChangeArrowheads="1"/>
          </p:cNvSpPr>
          <p:nvPr/>
        </p:nvSpPr>
        <p:spPr bwMode="auto">
          <a:xfrm>
            <a:off x="2500313" y="2905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7" name="Oval 425"/>
          <p:cNvSpPr>
            <a:spLocks noChangeArrowheads="1"/>
          </p:cNvSpPr>
          <p:nvPr/>
        </p:nvSpPr>
        <p:spPr bwMode="auto">
          <a:xfrm>
            <a:off x="2503488" y="281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8" name="Oval 426"/>
          <p:cNvSpPr>
            <a:spLocks noChangeArrowheads="1"/>
          </p:cNvSpPr>
          <p:nvPr/>
        </p:nvSpPr>
        <p:spPr bwMode="auto">
          <a:xfrm>
            <a:off x="2401888" y="2903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1" name="Oval 429"/>
          <p:cNvSpPr>
            <a:spLocks noChangeArrowheads="1"/>
          </p:cNvSpPr>
          <p:nvPr/>
        </p:nvSpPr>
        <p:spPr bwMode="auto">
          <a:xfrm>
            <a:off x="2392363" y="3378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2" name="Oval 430"/>
          <p:cNvSpPr>
            <a:spLocks noChangeArrowheads="1"/>
          </p:cNvSpPr>
          <p:nvPr/>
        </p:nvSpPr>
        <p:spPr bwMode="auto">
          <a:xfrm>
            <a:off x="2463800" y="338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3" name="Oval 431"/>
          <p:cNvSpPr>
            <a:spLocks noChangeArrowheads="1"/>
          </p:cNvSpPr>
          <p:nvPr/>
        </p:nvSpPr>
        <p:spPr bwMode="auto">
          <a:xfrm>
            <a:off x="2487613" y="330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4" name="Oval 432"/>
          <p:cNvSpPr>
            <a:spLocks noChangeArrowheads="1"/>
          </p:cNvSpPr>
          <p:nvPr/>
        </p:nvSpPr>
        <p:spPr bwMode="auto">
          <a:xfrm>
            <a:off x="2389188" y="3314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5" name="Oval 433"/>
          <p:cNvSpPr>
            <a:spLocks noChangeArrowheads="1"/>
          </p:cNvSpPr>
          <p:nvPr/>
        </p:nvSpPr>
        <p:spPr bwMode="auto">
          <a:xfrm>
            <a:off x="2522538" y="321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6" name="Oval 434"/>
          <p:cNvSpPr>
            <a:spLocks noChangeArrowheads="1"/>
          </p:cNvSpPr>
          <p:nvPr/>
        </p:nvSpPr>
        <p:spPr bwMode="auto">
          <a:xfrm>
            <a:off x="2371725" y="3116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7" name="Oval 435"/>
          <p:cNvSpPr>
            <a:spLocks noChangeArrowheads="1"/>
          </p:cNvSpPr>
          <p:nvPr/>
        </p:nvSpPr>
        <p:spPr bwMode="auto">
          <a:xfrm>
            <a:off x="2490788" y="3048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8" name="Oval 436"/>
          <p:cNvSpPr>
            <a:spLocks noChangeArrowheads="1"/>
          </p:cNvSpPr>
          <p:nvPr/>
        </p:nvSpPr>
        <p:spPr bwMode="auto">
          <a:xfrm>
            <a:off x="2582863" y="3089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9" name="Oval 437"/>
          <p:cNvSpPr>
            <a:spLocks noChangeArrowheads="1"/>
          </p:cNvSpPr>
          <p:nvPr/>
        </p:nvSpPr>
        <p:spPr bwMode="auto">
          <a:xfrm>
            <a:off x="2617788" y="3228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0" name="Oval 438"/>
          <p:cNvSpPr>
            <a:spLocks noChangeArrowheads="1"/>
          </p:cNvSpPr>
          <p:nvPr/>
        </p:nvSpPr>
        <p:spPr bwMode="auto">
          <a:xfrm>
            <a:off x="2644775" y="2981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1" name="Oval 439"/>
          <p:cNvSpPr>
            <a:spLocks noChangeArrowheads="1"/>
          </p:cNvSpPr>
          <p:nvPr/>
        </p:nvSpPr>
        <p:spPr bwMode="auto">
          <a:xfrm>
            <a:off x="2647950" y="2895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2" name="Oval 440"/>
          <p:cNvSpPr>
            <a:spLocks noChangeArrowheads="1"/>
          </p:cNvSpPr>
          <p:nvPr/>
        </p:nvSpPr>
        <p:spPr bwMode="auto">
          <a:xfrm>
            <a:off x="2546350" y="2979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5" name="Oval 443"/>
          <p:cNvSpPr>
            <a:spLocks noChangeArrowheads="1"/>
          </p:cNvSpPr>
          <p:nvPr/>
        </p:nvSpPr>
        <p:spPr bwMode="auto">
          <a:xfrm>
            <a:off x="2632075" y="3386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6" name="Oval 444"/>
          <p:cNvSpPr>
            <a:spLocks noChangeArrowheads="1"/>
          </p:cNvSpPr>
          <p:nvPr/>
        </p:nvSpPr>
        <p:spPr bwMode="auto">
          <a:xfrm>
            <a:off x="2533650" y="3390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7" name="Oval 445"/>
          <p:cNvSpPr>
            <a:spLocks noChangeArrowheads="1"/>
          </p:cNvSpPr>
          <p:nvPr/>
        </p:nvSpPr>
        <p:spPr bwMode="auto">
          <a:xfrm>
            <a:off x="2657475" y="3067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8" name="Oval 446"/>
          <p:cNvSpPr>
            <a:spLocks noChangeArrowheads="1"/>
          </p:cNvSpPr>
          <p:nvPr/>
        </p:nvSpPr>
        <p:spPr bwMode="auto">
          <a:xfrm>
            <a:off x="2695575" y="3176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9" name="Oval 447"/>
          <p:cNvSpPr>
            <a:spLocks noChangeArrowheads="1"/>
          </p:cNvSpPr>
          <p:nvPr/>
        </p:nvSpPr>
        <p:spPr bwMode="auto">
          <a:xfrm>
            <a:off x="2730500"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0" name="Oval 448"/>
          <p:cNvSpPr>
            <a:spLocks noChangeArrowheads="1"/>
          </p:cNvSpPr>
          <p:nvPr/>
        </p:nvSpPr>
        <p:spPr bwMode="auto">
          <a:xfrm>
            <a:off x="2757488" y="306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1" name="Oval 449"/>
          <p:cNvSpPr>
            <a:spLocks noChangeArrowheads="1"/>
          </p:cNvSpPr>
          <p:nvPr/>
        </p:nvSpPr>
        <p:spPr bwMode="auto">
          <a:xfrm>
            <a:off x="2760663" y="2982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2" name="Oval 450"/>
          <p:cNvSpPr>
            <a:spLocks noChangeArrowheads="1"/>
          </p:cNvSpPr>
          <p:nvPr/>
        </p:nvSpPr>
        <p:spPr bwMode="auto">
          <a:xfrm>
            <a:off x="2676525" y="2941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3" name="Oval 451"/>
          <p:cNvSpPr>
            <a:spLocks noChangeArrowheads="1"/>
          </p:cNvSpPr>
          <p:nvPr/>
        </p:nvSpPr>
        <p:spPr bwMode="auto">
          <a:xfrm>
            <a:off x="2735263" y="2854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5" name="Oval 453"/>
          <p:cNvSpPr>
            <a:spLocks noChangeArrowheads="1"/>
          </p:cNvSpPr>
          <p:nvPr/>
        </p:nvSpPr>
        <p:spPr bwMode="auto">
          <a:xfrm>
            <a:off x="2779713" y="338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6" name="Oval 454"/>
          <p:cNvSpPr>
            <a:spLocks noChangeArrowheads="1"/>
          </p:cNvSpPr>
          <p:nvPr/>
        </p:nvSpPr>
        <p:spPr bwMode="auto">
          <a:xfrm>
            <a:off x="2867025" y="319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7" name="Oval 455"/>
          <p:cNvSpPr>
            <a:spLocks noChangeArrowheads="1"/>
          </p:cNvSpPr>
          <p:nvPr/>
        </p:nvSpPr>
        <p:spPr bwMode="auto">
          <a:xfrm>
            <a:off x="2840038" y="325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8" name="Oval 456"/>
          <p:cNvSpPr>
            <a:spLocks noChangeArrowheads="1"/>
          </p:cNvSpPr>
          <p:nvPr/>
        </p:nvSpPr>
        <p:spPr bwMode="auto">
          <a:xfrm>
            <a:off x="2874963" y="339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9" name="Oval 457"/>
          <p:cNvSpPr>
            <a:spLocks noChangeArrowheads="1"/>
          </p:cNvSpPr>
          <p:nvPr/>
        </p:nvSpPr>
        <p:spPr bwMode="auto">
          <a:xfrm>
            <a:off x="2901950" y="314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0" name="Oval 458"/>
          <p:cNvSpPr>
            <a:spLocks noChangeArrowheads="1"/>
          </p:cNvSpPr>
          <p:nvPr/>
        </p:nvSpPr>
        <p:spPr bwMode="auto">
          <a:xfrm>
            <a:off x="2905125" y="3059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1" name="Oval 459"/>
          <p:cNvSpPr>
            <a:spLocks noChangeArrowheads="1"/>
          </p:cNvSpPr>
          <p:nvPr/>
        </p:nvSpPr>
        <p:spPr bwMode="auto">
          <a:xfrm>
            <a:off x="2803525" y="3143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2" name="Oval 460"/>
          <p:cNvSpPr>
            <a:spLocks noChangeArrowheads="1"/>
          </p:cNvSpPr>
          <p:nvPr/>
        </p:nvSpPr>
        <p:spPr bwMode="auto">
          <a:xfrm>
            <a:off x="2879725" y="2930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3" name="Oval 461"/>
          <p:cNvSpPr>
            <a:spLocks noChangeArrowheads="1"/>
          </p:cNvSpPr>
          <p:nvPr/>
        </p:nvSpPr>
        <p:spPr bwMode="auto">
          <a:xfrm>
            <a:off x="2840038" y="2835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4" name="Oval 462"/>
          <p:cNvSpPr>
            <a:spLocks noChangeArrowheads="1"/>
          </p:cNvSpPr>
          <p:nvPr/>
        </p:nvSpPr>
        <p:spPr bwMode="auto">
          <a:xfrm>
            <a:off x="2892425" y="3287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5" name="Oval 463"/>
          <p:cNvSpPr>
            <a:spLocks noChangeArrowheads="1"/>
          </p:cNvSpPr>
          <p:nvPr/>
        </p:nvSpPr>
        <p:spPr bwMode="auto">
          <a:xfrm>
            <a:off x="2863850" y="3025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6" name="Oval 464"/>
          <p:cNvSpPr>
            <a:spLocks noChangeArrowheads="1"/>
          </p:cNvSpPr>
          <p:nvPr/>
        </p:nvSpPr>
        <p:spPr bwMode="auto">
          <a:xfrm>
            <a:off x="3071813" y="3246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7" name="Oval 465"/>
          <p:cNvSpPr>
            <a:spLocks noChangeArrowheads="1"/>
          </p:cNvSpPr>
          <p:nvPr/>
        </p:nvSpPr>
        <p:spPr bwMode="auto">
          <a:xfrm>
            <a:off x="3098800" y="2998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8" name="Oval 466"/>
          <p:cNvSpPr>
            <a:spLocks noChangeArrowheads="1"/>
          </p:cNvSpPr>
          <p:nvPr/>
        </p:nvSpPr>
        <p:spPr bwMode="auto">
          <a:xfrm>
            <a:off x="3101975" y="2913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9" name="Oval 467"/>
          <p:cNvSpPr>
            <a:spLocks noChangeArrowheads="1"/>
          </p:cNvSpPr>
          <p:nvPr/>
        </p:nvSpPr>
        <p:spPr bwMode="auto">
          <a:xfrm>
            <a:off x="3017838" y="2871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0" name="Oval 468"/>
          <p:cNvSpPr>
            <a:spLocks noChangeArrowheads="1"/>
          </p:cNvSpPr>
          <p:nvPr/>
        </p:nvSpPr>
        <p:spPr bwMode="auto">
          <a:xfrm>
            <a:off x="3000375" y="299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3" name="Oval 471"/>
          <p:cNvSpPr>
            <a:spLocks noChangeArrowheads="1"/>
          </p:cNvSpPr>
          <p:nvPr/>
        </p:nvSpPr>
        <p:spPr bwMode="auto">
          <a:xfrm>
            <a:off x="3086100" y="3403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4" name="Oval 472"/>
          <p:cNvSpPr>
            <a:spLocks noChangeArrowheads="1"/>
          </p:cNvSpPr>
          <p:nvPr/>
        </p:nvSpPr>
        <p:spPr bwMode="auto">
          <a:xfrm>
            <a:off x="2987675" y="3408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5" name="Oval 473"/>
          <p:cNvSpPr>
            <a:spLocks noChangeArrowheads="1"/>
          </p:cNvSpPr>
          <p:nvPr/>
        </p:nvSpPr>
        <p:spPr bwMode="auto">
          <a:xfrm>
            <a:off x="3121025" y="3313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6" name="Oval 474"/>
          <p:cNvSpPr>
            <a:spLocks noChangeArrowheads="1"/>
          </p:cNvSpPr>
          <p:nvPr/>
        </p:nvSpPr>
        <p:spPr bwMode="auto">
          <a:xfrm>
            <a:off x="2970213" y="3209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7" name="Oval 475"/>
          <p:cNvSpPr>
            <a:spLocks noChangeArrowheads="1"/>
          </p:cNvSpPr>
          <p:nvPr/>
        </p:nvSpPr>
        <p:spPr bwMode="auto">
          <a:xfrm>
            <a:off x="3089275" y="3141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8" name="Oval 476"/>
          <p:cNvSpPr>
            <a:spLocks noChangeArrowheads="1"/>
          </p:cNvSpPr>
          <p:nvPr/>
        </p:nvSpPr>
        <p:spPr bwMode="auto">
          <a:xfrm>
            <a:off x="3181350" y="3182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9" name="Oval 477"/>
          <p:cNvSpPr>
            <a:spLocks noChangeArrowheads="1"/>
          </p:cNvSpPr>
          <p:nvPr/>
        </p:nvSpPr>
        <p:spPr bwMode="auto">
          <a:xfrm>
            <a:off x="3216275" y="3322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0" name="Oval 478"/>
          <p:cNvSpPr>
            <a:spLocks noChangeArrowheads="1"/>
          </p:cNvSpPr>
          <p:nvPr/>
        </p:nvSpPr>
        <p:spPr bwMode="auto">
          <a:xfrm>
            <a:off x="3243263" y="307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1" name="Oval 479"/>
          <p:cNvSpPr>
            <a:spLocks noChangeArrowheads="1"/>
          </p:cNvSpPr>
          <p:nvPr/>
        </p:nvSpPr>
        <p:spPr bwMode="auto">
          <a:xfrm>
            <a:off x="3246438" y="2989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2" name="Oval 480"/>
          <p:cNvSpPr>
            <a:spLocks noChangeArrowheads="1"/>
          </p:cNvSpPr>
          <p:nvPr/>
        </p:nvSpPr>
        <p:spPr bwMode="auto">
          <a:xfrm>
            <a:off x="3162300" y="2947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3" name="Oval 481"/>
          <p:cNvSpPr>
            <a:spLocks noChangeArrowheads="1"/>
          </p:cNvSpPr>
          <p:nvPr/>
        </p:nvSpPr>
        <p:spPr bwMode="auto">
          <a:xfrm>
            <a:off x="3144838" y="3073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4" name="Oval 482"/>
          <p:cNvSpPr>
            <a:spLocks noChangeArrowheads="1"/>
          </p:cNvSpPr>
          <p:nvPr/>
        </p:nvSpPr>
        <p:spPr bwMode="auto">
          <a:xfrm>
            <a:off x="3221038" y="2860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7" name="Oval 485"/>
          <p:cNvSpPr>
            <a:spLocks noChangeArrowheads="1"/>
          </p:cNvSpPr>
          <p:nvPr/>
        </p:nvSpPr>
        <p:spPr bwMode="auto">
          <a:xfrm>
            <a:off x="3287713" y="3117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8" name="Oval 486"/>
          <p:cNvSpPr>
            <a:spLocks noChangeArrowheads="1"/>
          </p:cNvSpPr>
          <p:nvPr/>
        </p:nvSpPr>
        <p:spPr bwMode="auto">
          <a:xfrm>
            <a:off x="2333625" y="2174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9" name="Oval 487"/>
          <p:cNvSpPr>
            <a:spLocks noChangeArrowheads="1"/>
          </p:cNvSpPr>
          <p:nvPr/>
        </p:nvSpPr>
        <p:spPr bwMode="auto">
          <a:xfrm>
            <a:off x="2336800" y="2089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0" name="Oval 488"/>
          <p:cNvSpPr>
            <a:spLocks noChangeArrowheads="1"/>
          </p:cNvSpPr>
          <p:nvPr/>
        </p:nvSpPr>
        <p:spPr bwMode="auto">
          <a:xfrm>
            <a:off x="2330450" y="2725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1" name="Oval 489"/>
          <p:cNvSpPr>
            <a:spLocks noChangeArrowheads="1"/>
          </p:cNvSpPr>
          <p:nvPr/>
        </p:nvSpPr>
        <p:spPr bwMode="auto">
          <a:xfrm>
            <a:off x="2324100" y="2317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2" name="Oval 490"/>
          <p:cNvSpPr>
            <a:spLocks noChangeArrowheads="1"/>
          </p:cNvSpPr>
          <p:nvPr/>
        </p:nvSpPr>
        <p:spPr bwMode="auto">
          <a:xfrm>
            <a:off x="3357563" y="2065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3" name="Oval 491"/>
          <p:cNvSpPr>
            <a:spLocks noChangeArrowheads="1"/>
          </p:cNvSpPr>
          <p:nvPr/>
        </p:nvSpPr>
        <p:spPr bwMode="auto">
          <a:xfrm>
            <a:off x="3392488" y="2205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4" name="Oval 492"/>
          <p:cNvSpPr>
            <a:spLocks noChangeArrowheads="1"/>
          </p:cNvSpPr>
          <p:nvPr/>
        </p:nvSpPr>
        <p:spPr bwMode="auto">
          <a:xfrm>
            <a:off x="3403600" y="2709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5" name="Oval 493"/>
          <p:cNvSpPr>
            <a:spLocks noChangeArrowheads="1"/>
          </p:cNvSpPr>
          <p:nvPr/>
        </p:nvSpPr>
        <p:spPr bwMode="auto">
          <a:xfrm>
            <a:off x="3416300" y="250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6" name="Oval 494"/>
          <p:cNvSpPr>
            <a:spLocks noChangeArrowheads="1"/>
          </p:cNvSpPr>
          <p:nvPr/>
        </p:nvSpPr>
        <p:spPr bwMode="auto">
          <a:xfrm>
            <a:off x="3330575" y="25479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7" name="Oval 495"/>
          <p:cNvSpPr>
            <a:spLocks noChangeArrowheads="1"/>
          </p:cNvSpPr>
          <p:nvPr/>
        </p:nvSpPr>
        <p:spPr bwMode="auto">
          <a:xfrm>
            <a:off x="3311525" y="2430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8" name="Oval 496"/>
          <p:cNvSpPr>
            <a:spLocks noChangeArrowheads="1"/>
          </p:cNvSpPr>
          <p:nvPr/>
        </p:nvSpPr>
        <p:spPr bwMode="auto">
          <a:xfrm>
            <a:off x="3382963" y="2435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9" name="Oval 497"/>
          <p:cNvSpPr>
            <a:spLocks noChangeArrowheads="1"/>
          </p:cNvSpPr>
          <p:nvPr/>
        </p:nvSpPr>
        <p:spPr bwMode="auto">
          <a:xfrm>
            <a:off x="3406775" y="2362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0" name="Oval 498"/>
          <p:cNvSpPr>
            <a:spLocks noChangeArrowheads="1"/>
          </p:cNvSpPr>
          <p:nvPr/>
        </p:nvSpPr>
        <p:spPr bwMode="auto">
          <a:xfrm>
            <a:off x="3340100" y="2319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1" name="Oval 499"/>
          <p:cNvSpPr>
            <a:spLocks noChangeArrowheads="1"/>
          </p:cNvSpPr>
          <p:nvPr/>
        </p:nvSpPr>
        <p:spPr bwMode="auto">
          <a:xfrm>
            <a:off x="3441700" y="2271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2" name="Oval 500"/>
          <p:cNvSpPr>
            <a:spLocks noChangeArrowheads="1"/>
          </p:cNvSpPr>
          <p:nvPr/>
        </p:nvSpPr>
        <p:spPr bwMode="auto">
          <a:xfrm>
            <a:off x="3409950" y="2100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3" name="Oval 501"/>
          <p:cNvSpPr>
            <a:spLocks noChangeArrowheads="1"/>
          </p:cNvSpPr>
          <p:nvPr/>
        </p:nvSpPr>
        <p:spPr bwMode="auto">
          <a:xfrm>
            <a:off x="3022600" y="2254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4" name="Oval 502"/>
          <p:cNvSpPr>
            <a:spLocks noChangeArrowheads="1"/>
          </p:cNvSpPr>
          <p:nvPr/>
        </p:nvSpPr>
        <p:spPr bwMode="auto">
          <a:xfrm>
            <a:off x="3452813" y="2443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5" name="Oval 503"/>
          <p:cNvSpPr>
            <a:spLocks noChangeArrowheads="1"/>
          </p:cNvSpPr>
          <p:nvPr/>
        </p:nvSpPr>
        <p:spPr bwMode="auto">
          <a:xfrm>
            <a:off x="2468563" y="213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6" name="Oval 504"/>
          <p:cNvSpPr>
            <a:spLocks noChangeArrowheads="1"/>
          </p:cNvSpPr>
          <p:nvPr/>
        </p:nvSpPr>
        <p:spPr bwMode="auto">
          <a:xfrm>
            <a:off x="2503488" y="227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7" name="Oval 505"/>
          <p:cNvSpPr>
            <a:spLocks noChangeArrowheads="1"/>
          </p:cNvSpPr>
          <p:nvPr/>
        </p:nvSpPr>
        <p:spPr bwMode="auto">
          <a:xfrm>
            <a:off x="2530475" y="2028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8" name="Oval 506"/>
          <p:cNvSpPr>
            <a:spLocks noChangeArrowheads="1"/>
          </p:cNvSpPr>
          <p:nvPr/>
        </p:nvSpPr>
        <p:spPr bwMode="auto">
          <a:xfrm>
            <a:off x="2509838" y="270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9" name="Oval 507"/>
          <p:cNvSpPr>
            <a:spLocks noChangeArrowheads="1"/>
          </p:cNvSpPr>
          <p:nvPr/>
        </p:nvSpPr>
        <p:spPr bwMode="auto">
          <a:xfrm>
            <a:off x="2432050" y="2027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0" name="Oval 508"/>
          <p:cNvSpPr>
            <a:spLocks noChangeArrowheads="1"/>
          </p:cNvSpPr>
          <p:nvPr/>
        </p:nvSpPr>
        <p:spPr bwMode="auto">
          <a:xfrm>
            <a:off x="2527300" y="2579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1" name="Oval 509"/>
          <p:cNvSpPr>
            <a:spLocks noChangeArrowheads="1"/>
          </p:cNvSpPr>
          <p:nvPr/>
        </p:nvSpPr>
        <p:spPr bwMode="auto">
          <a:xfrm>
            <a:off x="2441575" y="26193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2" name="Oval 510"/>
          <p:cNvSpPr>
            <a:spLocks noChangeArrowheads="1"/>
          </p:cNvSpPr>
          <p:nvPr/>
        </p:nvSpPr>
        <p:spPr bwMode="auto">
          <a:xfrm>
            <a:off x="2422525" y="2501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3" name="Oval 511"/>
          <p:cNvSpPr>
            <a:spLocks noChangeArrowheads="1"/>
          </p:cNvSpPr>
          <p:nvPr/>
        </p:nvSpPr>
        <p:spPr bwMode="auto">
          <a:xfrm>
            <a:off x="2493963" y="2506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4" name="Oval 512"/>
          <p:cNvSpPr>
            <a:spLocks noChangeArrowheads="1"/>
          </p:cNvSpPr>
          <p:nvPr/>
        </p:nvSpPr>
        <p:spPr bwMode="auto">
          <a:xfrm>
            <a:off x="2517775" y="2433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5" name="Oval 513"/>
          <p:cNvSpPr>
            <a:spLocks noChangeArrowheads="1"/>
          </p:cNvSpPr>
          <p:nvPr/>
        </p:nvSpPr>
        <p:spPr bwMode="auto">
          <a:xfrm>
            <a:off x="2419350" y="2438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6" name="Oval 514"/>
          <p:cNvSpPr>
            <a:spLocks noChangeArrowheads="1"/>
          </p:cNvSpPr>
          <p:nvPr/>
        </p:nvSpPr>
        <p:spPr bwMode="auto">
          <a:xfrm>
            <a:off x="2552700" y="2343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7" name="Oval 515"/>
          <p:cNvSpPr>
            <a:spLocks noChangeArrowheads="1"/>
          </p:cNvSpPr>
          <p:nvPr/>
        </p:nvSpPr>
        <p:spPr bwMode="auto">
          <a:xfrm>
            <a:off x="2401888" y="2239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8" name="Oval 516"/>
          <p:cNvSpPr>
            <a:spLocks noChangeArrowheads="1"/>
          </p:cNvSpPr>
          <p:nvPr/>
        </p:nvSpPr>
        <p:spPr bwMode="auto">
          <a:xfrm>
            <a:off x="2520950" y="217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9" name="Oval 517"/>
          <p:cNvSpPr>
            <a:spLocks noChangeArrowheads="1"/>
          </p:cNvSpPr>
          <p:nvPr/>
        </p:nvSpPr>
        <p:spPr bwMode="auto">
          <a:xfrm>
            <a:off x="2613025" y="2212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0" name="Oval 518"/>
          <p:cNvSpPr>
            <a:spLocks noChangeArrowheads="1"/>
          </p:cNvSpPr>
          <p:nvPr/>
        </p:nvSpPr>
        <p:spPr bwMode="auto">
          <a:xfrm>
            <a:off x="2647950" y="2352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1" name="Oval 519"/>
          <p:cNvSpPr>
            <a:spLocks noChangeArrowheads="1"/>
          </p:cNvSpPr>
          <p:nvPr/>
        </p:nvSpPr>
        <p:spPr bwMode="auto">
          <a:xfrm>
            <a:off x="2674938" y="2105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2" name="Oval 520"/>
          <p:cNvSpPr>
            <a:spLocks noChangeArrowheads="1"/>
          </p:cNvSpPr>
          <p:nvPr/>
        </p:nvSpPr>
        <p:spPr bwMode="auto">
          <a:xfrm>
            <a:off x="2678113" y="2019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3" name="Oval 521"/>
          <p:cNvSpPr>
            <a:spLocks noChangeArrowheads="1"/>
          </p:cNvSpPr>
          <p:nvPr/>
        </p:nvSpPr>
        <p:spPr bwMode="auto">
          <a:xfrm>
            <a:off x="2576513" y="2103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4" name="Oval 522"/>
          <p:cNvSpPr>
            <a:spLocks noChangeArrowheads="1"/>
          </p:cNvSpPr>
          <p:nvPr/>
        </p:nvSpPr>
        <p:spPr bwMode="auto">
          <a:xfrm>
            <a:off x="2671763" y="2655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5" name="Oval 523"/>
          <p:cNvSpPr>
            <a:spLocks noChangeArrowheads="1"/>
          </p:cNvSpPr>
          <p:nvPr/>
        </p:nvSpPr>
        <p:spPr bwMode="auto">
          <a:xfrm>
            <a:off x="2586038" y="26955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6" name="Oval 524"/>
          <p:cNvSpPr>
            <a:spLocks noChangeArrowheads="1"/>
          </p:cNvSpPr>
          <p:nvPr/>
        </p:nvSpPr>
        <p:spPr bwMode="auto">
          <a:xfrm>
            <a:off x="2574925" y="2627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7" name="Oval 525"/>
          <p:cNvSpPr>
            <a:spLocks noChangeArrowheads="1"/>
          </p:cNvSpPr>
          <p:nvPr/>
        </p:nvSpPr>
        <p:spPr bwMode="auto">
          <a:xfrm>
            <a:off x="2638425" y="2582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8" name="Oval 526"/>
          <p:cNvSpPr>
            <a:spLocks noChangeArrowheads="1"/>
          </p:cNvSpPr>
          <p:nvPr/>
        </p:nvSpPr>
        <p:spPr bwMode="auto">
          <a:xfrm>
            <a:off x="2662238" y="2509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9" name="Oval 527"/>
          <p:cNvSpPr>
            <a:spLocks noChangeArrowheads="1"/>
          </p:cNvSpPr>
          <p:nvPr/>
        </p:nvSpPr>
        <p:spPr bwMode="auto">
          <a:xfrm>
            <a:off x="2563813" y="251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0" name="Oval 528"/>
          <p:cNvSpPr>
            <a:spLocks noChangeArrowheads="1"/>
          </p:cNvSpPr>
          <p:nvPr/>
        </p:nvSpPr>
        <p:spPr bwMode="auto">
          <a:xfrm>
            <a:off x="2687638" y="2190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1" name="Oval 529"/>
          <p:cNvSpPr>
            <a:spLocks noChangeArrowheads="1"/>
          </p:cNvSpPr>
          <p:nvPr/>
        </p:nvSpPr>
        <p:spPr bwMode="auto">
          <a:xfrm>
            <a:off x="2725738" y="2300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2" name="Oval 530"/>
          <p:cNvSpPr>
            <a:spLocks noChangeArrowheads="1"/>
          </p:cNvSpPr>
          <p:nvPr/>
        </p:nvSpPr>
        <p:spPr bwMode="auto">
          <a:xfrm>
            <a:off x="2760663" y="2439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3" name="Oval 531"/>
          <p:cNvSpPr>
            <a:spLocks noChangeArrowheads="1"/>
          </p:cNvSpPr>
          <p:nvPr/>
        </p:nvSpPr>
        <p:spPr bwMode="auto">
          <a:xfrm>
            <a:off x="2787650" y="2192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4" name="Oval 532"/>
          <p:cNvSpPr>
            <a:spLocks noChangeArrowheads="1"/>
          </p:cNvSpPr>
          <p:nvPr/>
        </p:nvSpPr>
        <p:spPr bwMode="auto">
          <a:xfrm>
            <a:off x="2790825" y="2106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5" name="Oval 533"/>
          <p:cNvSpPr>
            <a:spLocks noChangeArrowheads="1"/>
          </p:cNvSpPr>
          <p:nvPr/>
        </p:nvSpPr>
        <p:spPr bwMode="auto">
          <a:xfrm>
            <a:off x="2252663" y="2082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6" name="Oval 534"/>
          <p:cNvSpPr>
            <a:spLocks noChangeArrowheads="1"/>
          </p:cNvSpPr>
          <p:nvPr/>
        </p:nvSpPr>
        <p:spPr bwMode="auto">
          <a:xfrm>
            <a:off x="2670175" y="277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7" name="Oval 535"/>
          <p:cNvSpPr>
            <a:spLocks noChangeArrowheads="1"/>
          </p:cNvSpPr>
          <p:nvPr/>
        </p:nvSpPr>
        <p:spPr bwMode="auto">
          <a:xfrm>
            <a:off x="2751138" y="267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8" name="Oval 536"/>
          <p:cNvSpPr>
            <a:spLocks noChangeArrowheads="1"/>
          </p:cNvSpPr>
          <p:nvPr/>
        </p:nvSpPr>
        <p:spPr bwMode="auto">
          <a:xfrm>
            <a:off x="2774950" y="2597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9" name="Oval 537"/>
          <p:cNvSpPr>
            <a:spLocks noChangeArrowheads="1"/>
          </p:cNvSpPr>
          <p:nvPr/>
        </p:nvSpPr>
        <p:spPr bwMode="auto">
          <a:xfrm>
            <a:off x="2809875" y="2506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0" name="Oval 538"/>
          <p:cNvSpPr>
            <a:spLocks noChangeArrowheads="1"/>
          </p:cNvSpPr>
          <p:nvPr/>
        </p:nvSpPr>
        <p:spPr bwMode="auto">
          <a:xfrm>
            <a:off x="2897188" y="2320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1" name="Oval 539"/>
          <p:cNvSpPr>
            <a:spLocks noChangeArrowheads="1"/>
          </p:cNvSpPr>
          <p:nvPr/>
        </p:nvSpPr>
        <p:spPr bwMode="auto">
          <a:xfrm>
            <a:off x="2870200" y="237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2" name="Oval 540"/>
          <p:cNvSpPr>
            <a:spLocks noChangeArrowheads="1"/>
          </p:cNvSpPr>
          <p:nvPr/>
        </p:nvSpPr>
        <p:spPr bwMode="auto">
          <a:xfrm>
            <a:off x="2905125" y="251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3" name="Oval 541"/>
          <p:cNvSpPr>
            <a:spLocks noChangeArrowheads="1"/>
          </p:cNvSpPr>
          <p:nvPr/>
        </p:nvSpPr>
        <p:spPr bwMode="auto">
          <a:xfrm>
            <a:off x="2932113" y="2268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4" name="Oval 542"/>
          <p:cNvSpPr>
            <a:spLocks noChangeArrowheads="1"/>
          </p:cNvSpPr>
          <p:nvPr/>
        </p:nvSpPr>
        <p:spPr bwMode="auto">
          <a:xfrm>
            <a:off x="2935288" y="2182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5" name="Oval 543"/>
          <p:cNvSpPr>
            <a:spLocks noChangeArrowheads="1"/>
          </p:cNvSpPr>
          <p:nvPr/>
        </p:nvSpPr>
        <p:spPr bwMode="auto">
          <a:xfrm>
            <a:off x="2833688" y="226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6" name="Oval 544"/>
          <p:cNvSpPr>
            <a:spLocks noChangeArrowheads="1"/>
          </p:cNvSpPr>
          <p:nvPr/>
        </p:nvSpPr>
        <p:spPr bwMode="auto">
          <a:xfrm>
            <a:off x="2909888" y="205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7" name="Oval 545"/>
          <p:cNvSpPr>
            <a:spLocks noChangeArrowheads="1"/>
          </p:cNvSpPr>
          <p:nvPr/>
        </p:nvSpPr>
        <p:spPr bwMode="auto">
          <a:xfrm>
            <a:off x="2824163" y="2741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8" name="Oval 546"/>
          <p:cNvSpPr>
            <a:spLocks noChangeArrowheads="1"/>
          </p:cNvSpPr>
          <p:nvPr/>
        </p:nvSpPr>
        <p:spPr bwMode="auto">
          <a:xfrm>
            <a:off x="2895600" y="2746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9" name="Oval 547"/>
          <p:cNvSpPr>
            <a:spLocks noChangeArrowheads="1"/>
          </p:cNvSpPr>
          <p:nvPr/>
        </p:nvSpPr>
        <p:spPr bwMode="auto">
          <a:xfrm>
            <a:off x="2919413" y="2673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0" name="Oval 548"/>
          <p:cNvSpPr>
            <a:spLocks noChangeArrowheads="1"/>
          </p:cNvSpPr>
          <p:nvPr/>
        </p:nvSpPr>
        <p:spPr bwMode="auto">
          <a:xfrm>
            <a:off x="2820988" y="267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1" name="Oval 549"/>
          <p:cNvSpPr>
            <a:spLocks noChangeArrowheads="1"/>
          </p:cNvSpPr>
          <p:nvPr/>
        </p:nvSpPr>
        <p:spPr bwMode="auto">
          <a:xfrm>
            <a:off x="2922588" y="2411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2" name="Oval 550"/>
          <p:cNvSpPr>
            <a:spLocks noChangeArrowheads="1"/>
          </p:cNvSpPr>
          <p:nvPr/>
        </p:nvSpPr>
        <p:spPr bwMode="auto">
          <a:xfrm>
            <a:off x="2894013" y="2149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3" name="Oval 551"/>
          <p:cNvSpPr>
            <a:spLocks noChangeArrowheads="1"/>
          </p:cNvSpPr>
          <p:nvPr/>
        </p:nvSpPr>
        <p:spPr bwMode="auto">
          <a:xfrm>
            <a:off x="3101975" y="2370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4" name="Oval 552"/>
          <p:cNvSpPr>
            <a:spLocks noChangeArrowheads="1"/>
          </p:cNvSpPr>
          <p:nvPr/>
        </p:nvSpPr>
        <p:spPr bwMode="auto">
          <a:xfrm>
            <a:off x="3128963" y="212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5" name="Oval 553"/>
          <p:cNvSpPr>
            <a:spLocks noChangeArrowheads="1"/>
          </p:cNvSpPr>
          <p:nvPr/>
        </p:nvSpPr>
        <p:spPr bwMode="auto">
          <a:xfrm>
            <a:off x="3132138" y="2036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6" name="Oval 554"/>
          <p:cNvSpPr>
            <a:spLocks noChangeArrowheads="1"/>
          </p:cNvSpPr>
          <p:nvPr/>
        </p:nvSpPr>
        <p:spPr bwMode="auto">
          <a:xfrm>
            <a:off x="3030538" y="2120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7" name="Oval 555"/>
          <p:cNvSpPr>
            <a:spLocks noChangeArrowheads="1"/>
          </p:cNvSpPr>
          <p:nvPr/>
        </p:nvSpPr>
        <p:spPr bwMode="auto">
          <a:xfrm>
            <a:off x="3125788" y="2673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8" name="Oval 556"/>
          <p:cNvSpPr>
            <a:spLocks noChangeArrowheads="1"/>
          </p:cNvSpPr>
          <p:nvPr/>
        </p:nvSpPr>
        <p:spPr bwMode="auto">
          <a:xfrm>
            <a:off x="3040063" y="27130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9" name="Oval 557"/>
          <p:cNvSpPr>
            <a:spLocks noChangeArrowheads="1"/>
          </p:cNvSpPr>
          <p:nvPr/>
        </p:nvSpPr>
        <p:spPr bwMode="auto">
          <a:xfrm>
            <a:off x="3021013" y="2595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0" name="Oval 558"/>
          <p:cNvSpPr>
            <a:spLocks noChangeArrowheads="1"/>
          </p:cNvSpPr>
          <p:nvPr/>
        </p:nvSpPr>
        <p:spPr bwMode="auto">
          <a:xfrm>
            <a:off x="3092450" y="2600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1" name="Oval 559"/>
          <p:cNvSpPr>
            <a:spLocks noChangeArrowheads="1"/>
          </p:cNvSpPr>
          <p:nvPr/>
        </p:nvSpPr>
        <p:spPr bwMode="auto">
          <a:xfrm>
            <a:off x="3116263" y="2527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2" name="Oval 560"/>
          <p:cNvSpPr>
            <a:spLocks noChangeArrowheads="1"/>
          </p:cNvSpPr>
          <p:nvPr/>
        </p:nvSpPr>
        <p:spPr bwMode="auto">
          <a:xfrm>
            <a:off x="3017838" y="2532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3" name="Oval 561"/>
          <p:cNvSpPr>
            <a:spLocks noChangeArrowheads="1"/>
          </p:cNvSpPr>
          <p:nvPr/>
        </p:nvSpPr>
        <p:spPr bwMode="auto">
          <a:xfrm>
            <a:off x="3151188" y="2436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4" name="Oval 562"/>
          <p:cNvSpPr>
            <a:spLocks noChangeArrowheads="1"/>
          </p:cNvSpPr>
          <p:nvPr/>
        </p:nvSpPr>
        <p:spPr bwMode="auto">
          <a:xfrm>
            <a:off x="3011488" y="2428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5" name="Oval 563"/>
          <p:cNvSpPr>
            <a:spLocks noChangeArrowheads="1"/>
          </p:cNvSpPr>
          <p:nvPr/>
        </p:nvSpPr>
        <p:spPr bwMode="auto">
          <a:xfrm>
            <a:off x="3119438" y="2265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6" name="Oval 564"/>
          <p:cNvSpPr>
            <a:spLocks noChangeArrowheads="1"/>
          </p:cNvSpPr>
          <p:nvPr/>
        </p:nvSpPr>
        <p:spPr bwMode="auto">
          <a:xfrm>
            <a:off x="3211513" y="2306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7" name="Oval 565"/>
          <p:cNvSpPr>
            <a:spLocks noChangeArrowheads="1"/>
          </p:cNvSpPr>
          <p:nvPr/>
        </p:nvSpPr>
        <p:spPr bwMode="auto">
          <a:xfrm>
            <a:off x="3246438" y="2446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8" name="Oval 566"/>
          <p:cNvSpPr>
            <a:spLocks noChangeArrowheads="1"/>
          </p:cNvSpPr>
          <p:nvPr/>
        </p:nvSpPr>
        <p:spPr bwMode="auto">
          <a:xfrm>
            <a:off x="3273425" y="2198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9" name="Oval 567"/>
          <p:cNvSpPr>
            <a:spLocks noChangeArrowheads="1"/>
          </p:cNvSpPr>
          <p:nvPr/>
        </p:nvSpPr>
        <p:spPr bwMode="auto">
          <a:xfrm>
            <a:off x="3276600" y="211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0" name="Oval 568"/>
          <p:cNvSpPr>
            <a:spLocks noChangeArrowheads="1"/>
          </p:cNvSpPr>
          <p:nvPr/>
        </p:nvSpPr>
        <p:spPr bwMode="auto">
          <a:xfrm>
            <a:off x="3192463" y="2071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1" name="Oval 569"/>
          <p:cNvSpPr>
            <a:spLocks noChangeArrowheads="1"/>
          </p:cNvSpPr>
          <p:nvPr/>
        </p:nvSpPr>
        <p:spPr bwMode="auto">
          <a:xfrm>
            <a:off x="3175000" y="2197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2" name="Oval 570"/>
          <p:cNvSpPr>
            <a:spLocks noChangeArrowheads="1"/>
          </p:cNvSpPr>
          <p:nvPr/>
        </p:nvSpPr>
        <p:spPr bwMode="auto">
          <a:xfrm>
            <a:off x="3270250" y="2749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3" name="Oval 571"/>
          <p:cNvSpPr>
            <a:spLocks noChangeArrowheads="1"/>
          </p:cNvSpPr>
          <p:nvPr/>
        </p:nvSpPr>
        <p:spPr bwMode="auto">
          <a:xfrm>
            <a:off x="3173413" y="2720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4" name="Oval 572"/>
          <p:cNvSpPr>
            <a:spLocks noChangeArrowheads="1"/>
          </p:cNvSpPr>
          <p:nvPr/>
        </p:nvSpPr>
        <p:spPr bwMode="auto">
          <a:xfrm>
            <a:off x="3236913" y="2676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5" name="Oval 573"/>
          <p:cNvSpPr>
            <a:spLocks noChangeArrowheads="1"/>
          </p:cNvSpPr>
          <p:nvPr/>
        </p:nvSpPr>
        <p:spPr bwMode="auto">
          <a:xfrm>
            <a:off x="3260725" y="260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6" name="Oval 574"/>
          <p:cNvSpPr>
            <a:spLocks noChangeArrowheads="1"/>
          </p:cNvSpPr>
          <p:nvPr/>
        </p:nvSpPr>
        <p:spPr bwMode="auto">
          <a:xfrm>
            <a:off x="3162300" y="2608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7" name="Oval 575"/>
          <p:cNvSpPr>
            <a:spLocks noChangeArrowheads="1"/>
          </p:cNvSpPr>
          <p:nvPr/>
        </p:nvSpPr>
        <p:spPr bwMode="auto">
          <a:xfrm>
            <a:off x="3317875" y="2241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8" name="Oval 576"/>
          <p:cNvSpPr>
            <a:spLocks noChangeArrowheads="1"/>
          </p:cNvSpPr>
          <p:nvPr/>
        </p:nvSpPr>
        <p:spPr bwMode="auto">
          <a:xfrm>
            <a:off x="3089275" y="28225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9" name="Oval 577"/>
          <p:cNvSpPr>
            <a:spLocks noChangeArrowheads="1"/>
          </p:cNvSpPr>
          <p:nvPr/>
        </p:nvSpPr>
        <p:spPr bwMode="auto">
          <a:xfrm>
            <a:off x="4041775" y="325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0" name="Oval 578"/>
          <p:cNvSpPr>
            <a:spLocks noChangeArrowheads="1"/>
          </p:cNvSpPr>
          <p:nvPr/>
        </p:nvSpPr>
        <p:spPr bwMode="auto">
          <a:xfrm>
            <a:off x="3487738" y="3135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1" name="Oval 579"/>
          <p:cNvSpPr>
            <a:spLocks noChangeArrowheads="1"/>
          </p:cNvSpPr>
          <p:nvPr/>
        </p:nvSpPr>
        <p:spPr bwMode="auto">
          <a:xfrm>
            <a:off x="3522663" y="3275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2" name="Oval 580"/>
          <p:cNvSpPr>
            <a:spLocks noChangeArrowheads="1"/>
          </p:cNvSpPr>
          <p:nvPr/>
        </p:nvSpPr>
        <p:spPr bwMode="auto">
          <a:xfrm>
            <a:off x="3549650" y="3027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3" name="Oval 581"/>
          <p:cNvSpPr>
            <a:spLocks noChangeArrowheads="1"/>
          </p:cNvSpPr>
          <p:nvPr/>
        </p:nvSpPr>
        <p:spPr bwMode="auto">
          <a:xfrm>
            <a:off x="3552825" y="2941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4" name="Oval 582"/>
          <p:cNvSpPr>
            <a:spLocks noChangeArrowheads="1"/>
          </p:cNvSpPr>
          <p:nvPr/>
        </p:nvSpPr>
        <p:spPr bwMode="auto">
          <a:xfrm>
            <a:off x="3451225" y="3025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7" name="Oval 585"/>
          <p:cNvSpPr>
            <a:spLocks noChangeArrowheads="1"/>
          </p:cNvSpPr>
          <p:nvPr/>
        </p:nvSpPr>
        <p:spPr bwMode="auto">
          <a:xfrm>
            <a:off x="3536950" y="3432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8" name="Oval 586"/>
          <p:cNvSpPr>
            <a:spLocks noChangeArrowheads="1"/>
          </p:cNvSpPr>
          <p:nvPr/>
        </p:nvSpPr>
        <p:spPr bwMode="auto">
          <a:xfrm>
            <a:off x="3438525" y="343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9" name="Oval 587"/>
          <p:cNvSpPr>
            <a:spLocks noChangeArrowheads="1"/>
          </p:cNvSpPr>
          <p:nvPr/>
        </p:nvSpPr>
        <p:spPr bwMode="auto">
          <a:xfrm>
            <a:off x="3571875" y="3341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0" name="Oval 588"/>
          <p:cNvSpPr>
            <a:spLocks noChangeArrowheads="1"/>
          </p:cNvSpPr>
          <p:nvPr/>
        </p:nvSpPr>
        <p:spPr bwMode="auto">
          <a:xfrm>
            <a:off x="3540125" y="3170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1" name="Oval 589"/>
          <p:cNvSpPr>
            <a:spLocks noChangeArrowheads="1"/>
          </p:cNvSpPr>
          <p:nvPr/>
        </p:nvSpPr>
        <p:spPr bwMode="auto">
          <a:xfrm>
            <a:off x="3632200" y="3211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2" name="Oval 590"/>
          <p:cNvSpPr>
            <a:spLocks noChangeArrowheads="1"/>
          </p:cNvSpPr>
          <p:nvPr/>
        </p:nvSpPr>
        <p:spPr bwMode="auto">
          <a:xfrm>
            <a:off x="3667125" y="3351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3" name="Oval 591"/>
          <p:cNvSpPr>
            <a:spLocks noChangeArrowheads="1"/>
          </p:cNvSpPr>
          <p:nvPr/>
        </p:nvSpPr>
        <p:spPr bwMode="auto">
          <a:xfrm>
            <a:off x="3694113" y="310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4" name="Oval 592"/>
          <p:cNvSpPr>
            <a:spLocks noChangeArrowheads="1"/>
          </p:cNvSpPr>
          <p:nvPr/>
        </p:nvSpPr>
        <p:spPr bwMode="auto">
          <a:xfrm>
            <a:off x="3697288" y="3017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5" name="Oval 593"/>
          <p:cNvSpPr>
            <a:spLocks noChangeArrowheads="1"/>
          </p:cNvSpPr>
          <p:nvPr/>
        </p:nvSpPr>
        <p:spPr bwMode="auto">
          <a:xfrm>
            <a:off x="3595688" y="3101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6" name="Oval 594"/>
          <p:cNvSpPr>
            <a:spLocks noChangeArrowheads="1"/>
          </p:cNvSpPr>
          <p:nvPr/>
        </p:nvSpPr>
        <p:spPr bwMode="auto">
          <a:xfrm>
            <a:off x="3683000" y="3432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8" name="Oval 596"/>
          <p:cNvSpPr>
            <a:spLocks noChangeArrowheads="1"/>
          </p:cNvSpPr>
          <p:nvPr/>
        </p:nvSpPr>
        <p:spPr bwMode="auto">
          <a:xfrm>
            <a:off x="3706813" y="3189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9" name="Oval 597"/>
          <p:cNvSpPr>
            <a:spLocks noChangeArrowheads="1"/>
          </p:cNvSpPr>
          <p:nvPr/>
        </p:nvSpPr>
        <p:spPr bwMode="auto">
          <a:xfrm>
            <a:off x="3744913" y="3298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0" name="Oval 598"/>
          <p:cNvSpPr>
            <a:spLocks noChangeArrowheads="1"/>
          </p:cNvSpPr>
          <p:nvPr/>
        </p:nvSpPr>
        <p:spPr bwMode="auto">
          <a:xfrm>
            <a:off x="3779838" y="343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1" name="Oval 599"/>
          <p:cNvSpPr>
            <a:spLocks noChangeArrowheads="1"/>
          </p:cNvSpPr>
          <p:nvPr/>
        </p:nvSpPr>
        <p:spPr bwMode="auto">
          <a:xfrm>
            <a:off x="3806825" y="3190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2" name="Oval 600"/>
          <p:cNvSpPr>
            <a:spLocks noChangeArrowheads="1"/>
          </p:cNvSpPr>
          <p:nvPr/>
        </p:nvSpPr>
        <p:spPr bwMode="auto">
          <a:xfrm>
            <a:off x="3810000" y="3105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3" name="Oval 601"/>
          <p:cNvSpPr>
            <a:spLocks noChangeArrowheads="1"/>
          </p:cNvSpPr>
          <p:nvPr/>
        </p:nvSpPr>
        <p:spPr bwMode="auto">
          <a:xfrm>
            <a:off x="3725863" y="3063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4" name="Oval 602"/>
          <p:cNvSpPr>
            <a:spLocks noChangeArrowheads="1"/>
          </p:cNvSpPr>
          <p:nvPr/>
        </p:nvSpPr>
        <p:spPr bwMode="auto">
          <a:xfrm>
            <a:off x="3784600" y="2976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6" name="Oval 604"/>
          <p:cNvSpPr>
            <a:spLocks noChangeArrowheads="1"/>
          </p:cNvSpPr>
          <p:nvPr/>
        </p:nvSpPr>
        <p:spPr bwMode="auto">
          <a:xfrm>
            <a:off x="3916363" y="331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7" name="Oval 605"/>
          <p:cNvSpPr>
            <a:spLocks noChangeArrowheads="1"/>
          </p:cNvSpPr>
          <p:nvPr/>
        </p:nvSpPr>
        <p:spPr bwMode="auto">
          <a:xfrm>
            <a:off x="3889375" y="3375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9" name="Oval 607"/>
          <p:cNvSpPr>
            <a:spLocks noChangeArrowheads="1"/>
          </p:cNvSpPr>
          <p:nvPr/>
        </p:nvSpPr>
        <p:spPr bwMode="auto">
          <a:xfrm>
            <a:off x="3951288" y="3267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0" name="Oval 608"/>
          <p:cNvSpPr>
            <a:spLocks noChangeArrowheads="1"/>
          </p:cNvSpPr>
          <p:nvPr/>
        </p:nvSpPr>
        <p:spPr bwMode="auto">
          <a:xfrm>
            <a:off x="3954463" y="3181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1" name="Oval 609"/>
          <p:cNvSpPr>
            <a:spLocks noChangeArrowheads="1"/>
          </p:cNvSpPr>
          <p:nvPr/>
        </p:nvSpPr>
        <p:spPr bwMode="auto">
          <a:xfrm>
            <a:off x="3852863" y="3265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2" name="Oval 610"/>
          <p:cNvSpPr>
            <a:spLocks noChangeArrowheads="1"/>
          </p:cNvSpPr>
          <p:nvPr/>
        </p:nvSpPr>
        <p:spPr bwMode="auto">
          <a:xfrm>
            <a:off x="3929063" y="3052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3" name="Oval 611"/>
          <p:cNvSpPr>
            <a:spLocks noChangeArrowheads="1"/>
          </p:cNvSpPr>
          <p:nvPr/>
        </p:nvSpPr>
        <p:spPr bwMode="auto">
          <a:xfrm>
            <a:off x="3889375" y="295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4" name="Oval 612"/>
          <p:cNvSpPr>
            <a:spLocks noChangeArrowheads="1"/>
          </p:cNvSpPr>
          <p:nvPr/>
        </p:nvSpPr>
        <p:spPr bwMode="auto">
          <a:xfrm>
            <a:off x="3941763" y="340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5" name="Oval 613"/>
          <p:cNvSpPr>
            <a:spLocks noChangeArrowheads="1"/>
          </p:cNvSpPr>
          <p:nvPr/>
        </p:nvSpPr>
        <p:spPr bwMode="auto">
          <a:xfrm>
            <a:off x="3913188" y="3148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6" name="Oval 614"/>
          <p:cNvSpPr>
            <a:spLocks noChangeArrowheads="1"/>
          </p:cNvSpPr>
          <p:nvPr/>
        </p:nvSpPr>
        <p:spPr bwMode="auto">
          <a:xfrm>
            <a:off x="4121150" y="3368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7" name="Oval 615"/>
          <p:cNvSpPr>
            <a:spLocks noChangeArrowheads="1"/>
          </p:cNvSpPr>
          <p:nvPr/>
        </p:nvSpPr>
        <p:spPr bwMode="auto">
          <a:xfrm>
            <a:off x="4148138" y="3121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8" name="Oval 616"/>
          <p:cNvSpPr>
            <a:spLocks noChangeArrowheads="1"/>
          </p:cNvSpPr>
          <p:nvPr/>
        </p:nvSpPr>
        <p:spPr bwMode="auto">
          <a:xfrm>
            <a:off x="4151313" y="3035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9" name="Oval 617"/>
          <p:cNvSpPr>
            <a:spLocks noChangeArrowheads="1"/>
          </p:cNvSpPr>
          <p:nvPr/>
        </p:nvSpPr>
        <p:spPr bwMode="auto">
          <a:xfrm>
            <a:off x="4067175" y="2994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0" name="Oval 618"/>
          <p:cNvSpPr>
            <a:spLocks noChangeArrowheads="1"/>
          </p:cNvSpPr>
          <p:nvPr/>
        </p:nvSpPr>
        <p:spPr bwMode="auto">
          <a:xfrm>
            <a:off x="4049713" y="3119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1" name="Oval 619"/>
          <p:cNvSpPr>
            <a:spLocks noChangeArrowheads="1"/>
          </p:cNvSpPr>
          <p:nvPr/>
        </p:nvSpPr>
        <p:spPr bwMode="auto">
          <a:xfrm>
            <a:off x="4170363" y="3435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2" name="Oval 620"/>
          <p:cNvSpPr>
            <a:spLocks noChangeArrowheads="1"/>
          </p:cNvSpPr>
          <p:nvPr/>
        </p:nvSpPr>
        <p:spPr bwMode="auto">
          <a:xfrm>
            <a:off x="4019550" y="3332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3" name="Oval 621"/>
          <p:cNvSpPr>
            <a:spLocks noChangeArrowheads="1"/>
          </p:cNvSpPr>
          <p:nvPr/>
        </p:nvSpPr>
        <p:spPr bwMode="auto">
          <a:xfrm>
            <a:off x="4138613" y="3263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4" name="Oval 622"/>
          <p:cNvSpPr>
            <a:spLocks noChangeArrowheads="1"/>
          </p:cNvSpPr>
          <p:nvPr/>
        </p:nvSpPr>
        <p:spPr bwMode="auto">
          <a:xfrm>
            <a:off x="4230688" y="3305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5" name="Oval 623"/>
          <p:cNvSpPr>
            <a:spLocks noChangeArrowheads="1"/>
          </p:cNvSpPr>
          <p:nvPr/>
        </p:nvSpPr>
        <p:spPr bwMode="auto">
          <a:xfrm>
            <a:off x="4211638" y="3070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6" name="Oval 624"/>
          <p:cNvSpPr>
            <a:spLocks noChangeArrowheads="1"/>
          </p:cNvSpPr>
          <p:nvPr/>
        </p:nvSpPr>
        <p:spPr bwMode="auto">
          <a:xfrm>
            <a:off x="4194175" y="319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7" name="Oval 625"/>
          <p:cNvSpPr>
            <a:spLocks noChangeArrowheads="1"/>
          </p:cNvSpPr>
          <p:nvPr/>
        </p:nvSpPr>
        <p:spPr bwMode="auto">
          <a:xfrm>
            <a:off x="4071938" y="237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8" name="Oval 626"/>
          <p:cNvSpPr>
            <a:spLocks noChangeArrowheads="1"/>
          </p:cNvSpPr>
          <p:nvPr/>
        </p:nvSpPr>
        <p:spPr bwMode="auto">
          <a:xfrm>
            <a:off x="3517900" y="225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9" name="Oval 627"/>
          <p:cNvSpPr>
            <a:spLocks noChangeArrowheads="1"/>
          </p:cNvSpPr>
          <p:nvPr/>
        </p:nvSpPr>
        <p:spPr bwMode="auto">
          <a:xfrm>
            <a:off x="3552825" y="2398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0" name="Oval 628"/>
          <p:cNvSpPr>
            <a:spLocks noChangeArrowheads="1"/>
          </p:cNvSpPr>
          <p:nvPr/>
        </p:nvSpPr>
        <p:spPr bwMode="auto">
          <a:xfrm>
            <a:off x="3559175" y="282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1" name="Oval 629"/>
          <p:cNvSpPr>
            <a:spLocks noChangeArrowheads="1"/>
          </p:cNvSpPr>
          <p:nvPr/>
        </p:nvSpPr>
        <p:spPr bwMode="auto">
          <a:xfrm>
            <a:off x="3576638" y="270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2" name="Oval 630"/>
          <p:cNvSpPr>
            <a:spLocks noChangeArrowheads="1"/>
          </p:cNvSpPr>
          <p:nvPr/>
        </p:nvSpPr>
        <p:spPr bwMode="auto">
          <a:xfrm>
            <a:off x="3490913" y="274161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3" name="Oval 631"/>
          <p:cNvSpPr>
            <a:spLocks noChangeArrowheads="1"/>
          </p:cNvSpPr>
          <p:nvPr/>
        </p:nvSpPr>
        <p:spPr bwMode="auto">
          <a:xfrm>
            <a:off x="3471863" y="2624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4" name="Oval 632"/>
          <p:cNvSpPr>
            <a:spLocks noChangeArrowheads="1"/>
          </p:cNvSpPr>
          <p:nvPr/>
        </p:nvSpPr>
        <p:spPr bwMode="auto">
          <a:xfrm>
            <a:off x="3543300" y="2628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5" name="Oval 633"/>
          <p:cNvSpPr>
            <a:spLocks noChangeArrowheads="1"/>
          </p:cNvSpPr>
          <p:nvPr/>
        </p:nvSpPr>
        <p:spPr bwMode="auto">
          <a:xfrm>
            <a:off x="3567113" y="2555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6" name="Oval 634"/>
          <p:cNvSpPr>
            <a:spLocks noChangeArrowheads="1"/>
          </p:cNvSpPr>
          <p:nvPr/>
        </p:nvSpPr>
        <p:spPr bwMode="auto">
          <a:xfrm>
            <a:off x="3468688" y="2560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7" name="Oval 635"/>
          <p:cNvSpPr>
            <a:spLocks noChangeArrowheads="1"/>
          </p:cNvSpPr>
          <p:nvPr/>
        </p:nvSpPr>
        <p:spPr bwMode="auto">
          <a:xfrm>
            <a:off x="3602038" y="2465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8" name="Oval 636"/>
          <p:cNvSpPr>
            <a:spLocks noChangeArrowheads="1"/>
          </p:cNvSpPr>
          <p:nvPr/>
        </p:nvSpPr>
        <p:spPr bwMode="auto">
          <a:xfrm>
            <a:off x="3509963" y="2346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9" name="Oval 637"/>
          <p:cNvSpPr>
            <a:spLocks noChangeArrowheads="1"/>
          </p:cNvSpPr>
          <p:nvPr/>
        </p:nvSpPr>
        <p:spPr bwMode="auto">
          <a:xfrm>
            <a:off x="3570288" y="2293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0" name="Oval 638"/>
          <p:cNvSpPr>
            <a:spLocks noChangeArrowheads="1"/>
          </p:cNvSpPr>
          <p:nvPr/>
        </p:nvSpPr>
        <p:spPr bwMode="auto">
          <a:xfrm>
            <a:off x="3662363" y="2335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1" name="Oval 639"/>
          <p:cNvSpPr>
            <a:spLocks noChangeArrowheads="1"/>
          </p:cNvSpPr>
          <p:nvPr/>
        </p:nvSpPr>
        <p:spPr bwMode="auto">
          <a:xfrm>
            <a:off x="3697288" y="2474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2" name="Oval 640"/>
          <p:cNvSpPr>
            <a:spLocks noChangeArrowheads="1"/>
          </p:cNvSpPr>
          <p:nvPr/>
        </p:nvSpPr>
        <p:spPr bwMode="auto">
          <a:xfrm>
            <a:off x="3724275" y="2227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3" name="Oval 641"/>
          <p:cNvSpPr>
            <a:spLocks noChangeArrowheads="1"/>
          </p:cNvSpPr>
          <p:nvPr/>
        </p:nvSpPr>
        <p:spPr bwMode="auto">
          <a:xfrm>
            <a:off x="3625850" y="2225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4" name="Oval 642"/>
          <p:cNvSpPr>
            <a:spLocks noChangeArrowheads="1"/>
          </p:cNvSpPr>
          <p:nvPr/>
        </p:nvSpPr>
        <p:spPr bwMode="auto">
          <a:xfrm>
            <a:off x="3721100" y="2778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5" name="Oval 643"/>
          <p:cNvSpPr>
            <a:spLocks noChangeArrowheads="1"/>
          </p:cNvSpPr>
          <p:nvPr/>
        </p:nvSpPr>
        <p:spPr bwMode="auto">
          <a:xfrm>
            <a:off x="3635375" y="281781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6" name="Oval 644"/>
          <p:cNvSpPr>
            <a:spLocks noChangeArrowheads="1"/>
          </p:cNvSpPr>
          <p:nvPr/>
        </p:nvSpPr>
        <p:spPr bwMode="auto">
          <a:xfrm>
            <a:off x="3624263" y="2749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7" name="Oval 645"/>
          <p:cNvSpPr>
            <a:spLocks noChangeArrowheads="1"/>
          </p:cNvSpPr>
          <p:nvPr/>
        </p:nvSpPr>
        <p:spPr bwMode="auto">
          <a:xfrm>
            <a:off x="3687763" y="2705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8" name="Oval 646"/>
          <p:cNvSpPr>
            <a:spLocks noChangeArrowheads="1"/>
          </p:cNvSpPr>
          <p:nvPr/>
        </p:nvSpPr>
        <p:spPr bwMode="auto">
          <a:xfrm>
            <a:off x="3711575" y="2632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9" name="Oval 647"/>
          <p:cNvSpPr>
            <a:spLocks noChangeArrowheads="1"/>
          </p:cNvSpPr>
          <p:nvPr/>
        </p:nvSpPr>
        <p:spPr bwMode="auto">
          <a:xfrm>
            <a:off x="3613150" y="2636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0" name="Oval 648"/>
          <p:cNvSpPr>
            <a:spLocks noChangeArrowheads="1"/>
          </p:cNvSpPr>
          <p:nvPr/>
        </p:nvSpPr>
        <p:spPr bwMode="auto">
          <a:xfrm>
            <a:off x="3736975" y="231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1" name="Oval 649"/>
          <p:cNvSpPr>
            <a:spLocks noChangeArrowheads="1"/>
          </p:cNvSpPr>
          <p:nvPr/>
        </p:nvSpPr>
        <p:spPr bwMode="auto">
          <a:xfrm>
            <a:off x="3775075" y="2422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2" name="Oval 650"/>
          <p:cNvSpPr>
            <a:spLocks noChangeArrowheads="1"/>
          </p:cNvSpPr>
          <p:nvPr/>
        </p:nvSpPr>
        <p:spPr bwMode="auto">
          <a:xfrm>
            <a:off x="3810000" y="256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3" name="Oval 651"/>
          <p:cNvSpPr>
            <a:spLocks noChangeArrowheads="1"/>
          </p:cNvSpPr>
          <p:nvPr/>
        </p:nvSpPr>
        <p:spPr bwMode="auto">
          <a:xfrm>
            <a:off x="3836988" y="2314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4" name="Oval 652"/>
          <p:cNvSpPr>
            <a:spLocks noChangeArrowheads="1"/>
          </p:cNvSpPr>
          <p:nvPr/>
        </p:nvSpPr>
        <p:spPr bwMode="auto">
          <a:xfrm>
            <a:off x="3840163" y="2228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5" name="Oval 653"/>
          <p:cNvSpPr>
            <a:spLocks noChangeArrowheads="1"/>
          </p:cNvSpPr>
          <p:nvPr/>
        </p:nvSpPr>
        <p:spPr bwMode="auto">
          <a:xfrm>
            <a:off x="3756025" y="2187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6" name="Oval 654"/>
          <p:cNvSpPr>
            <a:spLocks noChangeArrowheads="1"/>
          </p:cNvSpPr>
          <p:nvPr/>
        </p:nvSpPr>
        <p:spPr bwMode="auto">
          <a:xfrm>
            <a:off x="3719513" y="2898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7" name="Oval 655"/>
          <p:cNvSpPr>
            <a:spLocks noChangeArrowheads="1"/>
          </p:cNvSpPr>
          <p:nvPr/>
        </p:nvSpPr>
        <p:spPr bwMode="auto">
          <a:xfrm>
            <a:off x="3800475" y="2792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8" name="Oval 656"/>
          <p:cNvSpPr>
            <a:spLocks noChangeArrowheads="1"/>
          </p:cNvSpPr>
          <p:nvPr/>
        </p:nvSpPr>
        <p:spPr bwMode="auto">
          <a:xfrm>
            <a:off x="3824288" y="2719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9" name="Oval 657"/>
          <p:cNvSpPr>
            <a:spLocks noChangeArrowheads="1"/>
          </p:cNvSpPr>
          <p:nvPr/>
        </p:nvSpPr>
        <p:spPr bwMode="auto">
          <a:xfrm>
            <a:off x="3859213" y="2628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0" name="Oval 658"/>
          <p:cNvSpPr>
            <a:spLocks noChangeArrowheads="1"/>
          </p:cNvSpPr>
          <p:nvPr/>
        </p:nvSpPr>
        <p:spPr bwMode="auto">
          <a:xfrm>
            <a:off x="3946525" y="2443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1" name="Oval 659"/>
          <p:cNvSpPr>
            <a:spLocks noChangeArrowheads="1"/>
          </p:cNvSpPr>
          <p:nvPr/>
        </p:nvSpPr>
        <p:spPr bwMode="auto">
          <a:xfrm>
            <a:off x="3919538" y="2498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2" name="Oval 660"/>
          <p:cNvSpPr>
            <a:spLocks noChangeArrowheads="1"/>
          </p:cNvSpPr>
          <p:nvPr/>
        </p:nvSpPr>
        <p:spPr bwMode="auto">
          <a:xfrm>
            <a:off x="3954463" y="2638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3" name="Oval 661"/>
          <p:cNvSpPr>
            <a:spLocks noChangeArrowheads="1"/>
          </p:cNvSpPr>
          <p:nvPr/>
        </p:nvSpPr>
        <p:spPr bwMode="auto">
          <a:xfrm>
            <a:off x="3981450" y="2390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4" name="Oval 662"/>
          <p:cNvSpPr>
            <a:spLocks noChangeArrowheads="1"/>
          </p:cNvSpPr>
          <p:nvPr/>
        </p:nvSpPr>
        <p:spPr bwMode="auto">
          <a:xfrm>
            <a:off x="3984625" y="2305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5" name="Oval 663"/>
          <p:cNvSpPr>
            <a:spLocks noChangeArrowheads="1"/>
          </p:cNvSpPr>
          <p:nvPr/>
        </p:nvSpPr>
        <p:spPr bwMode="auto">
          <a:xfrm>
            <a:off x="3883025" y="2389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6" name="Oval 664"/>
          <p:cNvSpPr>
            <a:spLocks noChangeArrowheads="1"/>
          </p:cNvSpPr>
          <p:nvPr/>
        </p:nvSpPr>
        <p:spPr bwMode="auto">
          <a:xfrm>
            <a:off x="3873500" y="2863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7" name="Oval 665"/>
          <p:cNvSpPr>
            <a:spLocks noChangeArrowheads="1"/>
          </p:cNvSpPr>
          <p:nvPr/>
        </p:nvSpPr>
        <p:spPr bwMode="auto">
          <a:xfrm>
            <a:off x="3944938" y="2868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8" name="Oval 666"/>
          <p:cNvSpPr>
            <a:spLocks noChangeArrowheads="1"/>
          </p:cNvSpPr>
          <p:nvPr/>
        </p:nvSpPr>
        <p:spPr bwMode="auto">
          <a:xfrm>
            <a:off x="3968750" y="279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9" name="Oval 667"/>
          <p:cNvSpPr>
            <a:spLocks noChangeArrowheads="1"/>
          </p:cNvSpPr>
          <p:nvPr/>
        </p:nvSpPr>
        <p:spPr bwMode="auto">
          <a:xfrm>
            <a:off x="3870325" y="280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0" name="Oval 668"/>
          <p:cNvSpPr>
            <a:spLocks noChangeArrowheads="1"/>
          </p:cNvSpPr>
          <p:nvPr/>
        </p:nvSpPr>
        <p:spPr bwMode="auto">
          <a:xfrm>
            <a:off x="3971925" y="2533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1" name="Oval 669"/>
          <p:cNvSpPr>
            <a:spLocks noChangeArrowheads="1"/>
          </p:cNvSpPr>
          <p:nvPr/>
        </p:nvSpPr>
        <p:spPr bwMode="auto">
          <a:xfrm>
            <a:off x="3943350" y="2271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2" name="Oval 670"/>
          <p:cNvSpPr>
            <a:spLocks noChangeArrowheads="1"/>
          </p:cNvSpPr>
          <p:nvPr/>
        </p:nvSpPr>
        <p:spPr bwMode="auto">
          <a:xfrm>
            <a:off x="4151313" y="2492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3" name="Oval 671"/>
          <p:cNvSpPr>
            <a:spLocks noChangeArrowheads="1"/>
          </p:cNvSpPr>
          <p:nvPr/>
        </p:nvSpPr>
        <p:spPr bwMode="auto">
          <a:xfrm>
            <a:off x="4178300" y="224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4" name="Oval 672"/>
          <p:cNvSpPr>
            <a:spLocks noChangeArrowheads="1"/>
          </p:cNvSpPr>
          <p:nvPr/>
        </p:nvSpPr>
        <p:spPr bwMode="auto">
          <a:xfrm>
            <a:off x="4079875" y="2243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5" name="Oval 673"/>
          <p:cNvSpPr>
            <a:spLocks noChangeArrowheads="1"/>
          </p:cNvSpPr>
          <p:nvPr/>
        </p:nvSpPr>
        <p:spPr bwMode="auto">
          <a:xfrm>
            <a:off x="4175125" y="279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6" name="Oval 674"/>
          <p:cNvSpPr>
            <a:spLocks noChangeArrowheads="1"/>
          </p:cNvSpPr>
          <p:nvPr/>
        </p:nvSpPr>
        <p:spPr bwMode="auto">
          <a:xfrm>
            <a:off x="4089400" y="28352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7" name="Oval 675"/>
          <p:cNvSpPr>
            <a:spLocks noChangeArrowheads="1"/>
          </p:cNvSpPr>
          <p:nvPr/>
        </p:nvSpPr>
        <p:spPr bwMode="auto">
          <a:xfrm>
            <a:off x="4070350" y="2717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8" name="Oval 676"/>
          <p:cNvSpPr>
            <a:spLocks noChangeArrowheads="1"/>
          </p:cNvSpPr>
          <p:nvPr/>
        </p:nvSpPr>
        <p:spPr bwMode="auto">
          <a:xfrm>
            <a:off x="4141788" y="2722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9" name="Oval 677"/>
          <p:cNvSpPr>
            <a:spLocks noChangeArrowheads="1"/>
          </p:cNvSpPr>
          <p:nvPr/>
        </p:nvSpPr>
        <p:spPr bwMode="auto">
          <a:xfrm>
            <a:off x="4165600" y="2649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0" name="Oval 678"/>
          <p:cNvSpPr>
            <a:spLocks noChangeArrowheads="1"/>
          </p:cNvSpPr>
          <p:nvPr/>
        </p:nvSpPr>
        <p:spPr bwMode="auto">
          <a:xfrm>
            <a:off x="4067175" y="2654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1" name="Oval 679"/>
          <p:cNvSpPr>
            <a:spLocks noChangeArrowheads="1"/>
          </p:cNvSpPr>
          <p:nvPr/>
        </p:nvSpPr>
        <p:spPr bwMode="auto">
          <a:xfrm>
            <a:off x="4200525" y="2559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2" name="Oval 680"/>
          <p:cNvSpPr>
            <a:spLocks noChangeArrowheads="1"/>
          </p:cNvSpPr>
          <p:nvPr/>
        </p:nvSpPr>
        <p:spPr bwMode="auto">
          <a:xfrm>
            <a:off x="4049713" y="2455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3" name="Oval 681"/>
          <p:cNvSpPr>
            <a:spLocks noChangeArrowheads="1"/>
          </p:cNvSpPr>
          <p:nvPr/>
        </p:nvSpPr>
        <p:spPr bwMode="auto">
          <a:xfrm>
            <a:off x="4168775" y="2387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4" name="Oval 682"/>
          <p:cNvSpPr>
            <a:spLocks noChangeArrowheads="1"/>
          </p:cNvSpPr>
          <p:nvPr/>
        </p:nvSpPr>
        <p:spPr bwMode="auto">
          <a:xfrm>
            <a:off x="4241800" y="2193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5" name="Oval 683"/>
          <p:cNvSpPr>
            <a:spLocks noChangeArrowheads="1"/>
          </p:cNvSpPr>
          <p:nvPr/>
        </p:nvSpPr>
        <p:spPr bwMode="auto">
          <a:xfrm>
            <a:off x="4224338" y="2319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6" name="Oval 684"/>
          <p:cNvSpPr>
            <a:spLocks noChangeArrowheads="1"/>
          </p:cNvSpPr>
          <p:nvPr/>
        </p:nvSpPr>
        <p:spPr bwMode="auto">
          <a:xfrm>
            <a:off x="4222750" y="2843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7" name="Oval 685"/>
          <p:cNvSpPr>
            <a:spLocks noChangeArrowheads="1"/>
          </p:cNvSpPr>
          <p:nvPr/>
        </p:nvSpPr>
        <p:spPr bwMode="auto">
          <a:xfrm>
            <a:off x="4211638" y="2730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8" name="Oval 686"/>
          <p:cNvSpPr>
            <a:spLocks noChangeArrowheads="1"/>
          </p:cNvSpPr>
          <p:nvPr/>
        </p:nvSpPr>
        <p:spPr bwMode="auto">
          <a:xfrm>
            <a:off x="4138613" y="294481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9" name="Oval 687"/>
          <p:cNvSpPr>
            <a:spLocks noChangeArrowheads="1"/>
          </p:cNvSpPr>
          <p:nvPr/>
        </p:nvSpPr>
        <p:spPr bwMode="auto">
          <a:xfrm>
            <a:off x="3492500" y="200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0" name="Oval 688"/>
          <p:cNvSpPr>
            <a:spLocks noChangeArrowheads="1"/>
          </p:cNvSpPr>
          <p:nvPr/>
        </p:nvSpPr>
        <p:spPr bwMode="auto">
          <a:xfrm>
            <a:off x="3482975" y="2152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1" name="Oval 689"/>
          <p:cNvSpPr>
            <a:spLocks noChangeArrowheads="1"/>
          </p:cNvSpPr>
          <p:nvPr/>
        </p:nvSpPr>
        <p:spPr bwMode="auto">
          <a:xfrm>
            <a:off x="3575050" y="2193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2" name="Oval 690"/>
          <p:cNvSpPr>
            <a:spLocks noChangeArrowheads="1"/>
          </p:cNvSpPr>
          <p:nvPr/>
        </p:nvSpPr>
        <p:spPr bwMode="auto">
          <a:xfrm>
            <a:off x="3636963" y="2085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3" name="Oval 691"/>
          <p:cNvSpPr>
            <a:spLocks noChangeArrowheads="1"/>
          </p:cNvSpPr>
          <p:nvPr/>
        </p:nvSpPr>
        <p:spPr bwMode="auto">
          <a:xfrm>
            <a:off x="3538538" y="2084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4" name="Oval 692"/>
          <p:cNvSpPr>
            <a:spLocks noChangeArrowheads="1"/>
          </p:cNvSpPr>
          <p:nvPr/>
        </p:nvSpPr>
        <p:spPr bwMode="auto">
          <a:xfrm>
            <a:off x="3649663" y="217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5" name="Oval 693"/>
          <p:cNvSpPr>
            <a:spLocks noChangeArrowheads="1"/>
          </p:cNvSpPr>
          <p:nvPr/>
        </p:nvSpPr>
        <p:spPr bwMode="auto">
          <a:xfrm>
            <a:off x="4035425" y="2001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6" name="Oval 694"/>
          <p:cNvSpPr>
            <a:spLocks noChangeArrowheads="1"/>
          </p:cNvSpPr>
          <p:nvPr/>
        </p:nvSpPr>
        <p:spPr bwMode="auto">
          <a:xfrm>
            <a:off x="3752850" y="2087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7" name="Oval 695"/>
          <p:cNvSpPr>
            <a:spLocks noChangeArrowheads="1"/>
          </p:cNvSpPr>
          <p:nvPr/>
        </p:nvSpPr>
        <p:spPr bwMode="auto">
          <a:xfrm>
            <a:off x="3668713" y="204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8" name="Oval 696"/>
          <p:cNvSpPr>
            <a:spLocks noChangeArrowheads="1"/>
          </p:cNvSpPr>
          <p:nvPr/>
        </p:nvSpPr>
        <p:spPr bwMode="auto">
          <a:xfrm>
            <a:off x="3897313" y="2163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9" name="Oval 697"/>
          <p:cNvSpPr>
            <a:spLocks noChangeArrowheads="1"/>
          </p:cNvSpPr>
          <p:nvPr/>
        </p:nvSpPr>
        <p:spPr bwMode="auto">
          <a:xfrm>
            <a:off x="3871913" y="2035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0" name="Oval 698"/>
          <p:cNvSpPr>
            <a:spLocks noChangeArrowheads="1"/>
          </p:cNvSpPr>
          <p:nvPr/>
        </p:nvSpPr>
        <p:spPr bwMode="auto">
          <a:xfrm>
            <a:off x="3856038" y="2130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1" name="Oval 699"/>
          <p:cNvSpPr>
            <a:spLocks noChangeArrowheads="1"/>
          </p:cNvSpPr>
          <p:nvPr/>
        </p:nvSpPr>
        <p:spPr bwMode="auto">
          <a:xfrm>
            <a:off x="4090988" y="2103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2" name="Oval 700"/>
          <p:cNvSpPr>
            <a:spLocks noChangeArrowheads="1"/>
          </p:cNvSpPr>
          <p:nvPr/>
        </p:nvSpPr>
        <p:spPr bwMode="auto">
          <a:xfrm>
            <a:off x="4094163" y="2017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3" name="Oval 701"/>
          <p:cNvSpPr>
            <a:spLocks noChangeArrowheads="1"/>
          </p:cNvSpPr>
          <p:nvPr/>
        </p:nvSpPr>
        <p:spPr bwMode="auto">
          <a:xfrm>
            <a:off x="3992563" y="2101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4" name="Oval 702"/>
          <p:cNvSpPr>
            <a:spLocks noChangeArrowheads="1"/>
          </p:cNvSpPr>
          <p:nvPr/>
        </p:nvSpPr>
        <p:spPr bwMode="auto">
          <a:xfrm>
            <a:off x="4235450" y="2179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5" name="Oval 703"/>
          <p:cNvSpPr>
            <a:spLocks noChangeArrowheads="1"/>
          </p:cNvSpPr>
          <p:nvPr/>
        </p:nvSpPr>
        <p:spPr bwMode="auto">
          <a:xfrm>
            <a:off x="4238625" y="2093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6" name="Oval 704"/>
          <p:cNvSpPr>
            <a:spLocks noChangeArrowheads="1"/>
          </p:cNvSpPr>
          <p:nvPr/>
        </p:nvSpPr>
        <p:spPr bwMode="auto">
          <a:xfrm>
            <a:off x="4154488" y="2052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7" name="Oval 705"/>
          <p:cNvSpPr>
            <a:spLocks noChangeArrowheads="1"/>
          </p:cNvSpPr>
          <p:nvPr/>
        </p:nvSpPr>
        <p:spPr bwMode="auto">
          <a:xfrm>
            <a:off x="4137025" y="2178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8" name="Oval 706"/>
          <p:cNvSpPr>
            <a:spLocks noChangeArrowheads="1"/>
          </p:cNvSpPr>
          <p:nvPr/>
        </p:nvSpPr>
        <p:spPr bwMode="auto">
          <a:xfrm>
            <a:off x="2320925" y="1990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9" name="Oval 707"/>
          <p:cNvSpPr>
            <a:spLocks noChangeArrowheads="1"/>
          </p:cNvSpPr>
          <p:nvPr/>
        </p:nvSpPr>
        <p:spPr bwMode="auto">
          <a:xfrm>
            <a:off x="768350" y="2281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0" name="Oval 708"/>
          <p:cNvSpPr>
            <a:spLocks noChangeArrowheads="1"/>
          </p:cNvSpPr>
          <p:nvPr/>
        </p:nvSpPr>
        <p:spPr bwMode="auto">
          <a:xfrm>
            <a:off x="803275" y="242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1" name="Oval 709"/>
          <p:cNvSpPr>
            <a:spLocks noChangeArrowheads="1"/>
          </p:cNvSpPr>
          <p:nvPr/>
        </p:nvSpPr>
        <p:spPr bwMode="auto">
          <a:xfrm>
            <a:off x="830263" y="2173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2" name="Oval 710"/>
          <p:cNvSpPr>
            <a:spLocks noChangeArrowheads="1"/>
          </p:cNvSpPr>
          <p:nvPr/>
        </p:nvSpPr>
        <p:spPr bwMode="auto">
          <a:xfrm>
            <a:off x="833438" y="2087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3" name="Oval 711"/>
          <p:cNvSpPr>
            <a:spLocks noChangeArrowheads="1"/>
          </p:cNvSpPr>
          <p:nvPr/>
        </p:nvSpPr>
        <p:spPr bwMode="auto">
          <a:xfrm>
            <a:off x="749300" y="204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4" name="Oval 712"/>
          <p:cNvSpPr>
            <a:spLocks noChangeArrowheads="1"/>
          </p:cNvSpPr>
          <p:nvPr/>
        </p:nvSpPr>
        <p:spPr bwMode="auto">
          <a:xfrm>
            <a:off x="608013" y="2360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5" name="Oval 713"/>
          <p:cNvSpPr>
            <a:spLocks noChangeArrowheads="1"/>
          </p:cNvSpPr>
          <p:nvPr/>
        </p:nvSpPr>
        <p:spPr bwMode="auto">
          <a:xfrm>
            <a:off x="687388" y="2844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6" name="Oval 714"/>
          <p:cNvSpPr>
            <a:spLocks noChangeArrowheads="1"/>
          </p:cNvSpPr>
          <p:nvPr/>
        </p:nvSpPr>
        <p:spPr bwMode="auto">
          <a:xfrm>
            <a:off x="661988" y="2292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7" name="Oval 715"/>
          <p:cNvSpPr>
            <a:spLocks noChangeArrowheads="1"/>
          </p:cNvSpPr>
          <p:nvPr/>
        </p:nvSpPr>
        <p:spPr bwMode="auto">
          <a:xfrm>
            <a:off x="593725" y="20923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8" name="Oval 716"/>
          <p:cNvSpPr>
            <a:spLocks noChangeArrowheads="1"/>
          </p:cNvSpPr>
          <p:nvPr/>
        </p:nvSpPr>
        <p:spPr bwMode="auto">
          <a:xfrm>
            <a:off x="731838" y="217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9" name="Oval 717"/>
          <p:cNvSpPr>
            <a:spLocks noChangeArrowheads="1"/>
          </p:cNvSpPr>
          <p:nvPr/>
        </p:nvSpPr>
        <p:spPr bwMode="auto">
          <a:xfrm>
            <a:off x="827088" y="2724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0" name="Oval 718"/>
          <p:cNvSpPr>
            <a:spLocks noChangeArrowheads="1"/>
          </p:cNvSpPr>
          <p:nvPr/>
        </p:nvSpPr>
        <p:spPr bwMode="auto">
          <a:xfrm>
            <a:off x="669925" y="2700338"/>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1" name="Oval 719"/>
          <p:cNvSpPr>
            <a:spLocks noChangeArrowheads="1"/>
          </p:cNvSpPr>
          <p:nvPr/>
        </p:nvSpPr>
        <p:spPr bwMode="auto">
          <a:xfrm>
            <a:off x="741363" y="27638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2" name="Oval 720"/>
          <p:cNvSpPr>
            <a:spLocks noChangeArrowheads="1"/>
          </p:cNvSpPr>
          <p:nvPr/>
        </p:nvSpPr>
        <p:spPr bwMode="auto">
          <a:xfrm>
            <a:off x="722313" y="2646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3" name="Oval 721"/>
          <p:cNvSpPr>
            <a:spLocks noChangeArrowheads="1"/>
          </p:cNvSpPr>
          <p:nvPr/>
        </p:nvSpPr>
        <p:spPr bwMode="auto">
          <a:xfrm>
            <a:off x="793750" y="2651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4" name="Oval 722"/>
          <p:cNvSpPr>
            <a:spLocks noChangeArrowheads="1"/>
          </p:cNvSpPr>
          <p:nvPr/>
        </p:nvSpPr>
        <p:spPr bwMode="auto">
          <a:xfrm>
            <a:off x="817563" y="257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5" name="Oval 723"/>
          <p:cNvSpPr>
            <a:spLocks noChangeArrowheads="1"/>
          </p:cNvSpPr>
          <p:nvPr/>
        </p:nvSpPr>
        <p:spPr bwMode="auto">
          <a:xfrm>
            <a:off x="719138" y="2582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6" name="Oval 724"/>
          <p:cNvSpPr>
            <a:spLocks noChangeArrowheads="1"/>
          </p:cNvSpPr>
          <p:nvPr/>
        </p:nvSpPr>
        <p:spPr bwMode="auto">
          <a:xfrm>
            <a:off x="620713" y="2546350"/>
            <a:ext cx="34925" cy="30163"/>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7" name="Oval 725"/>
          <p:cNvSpPr>
            <a:spLocks noChangeArrowheads="1"/>
          </p:cNvSpPr>
          <p:nvPr/>
        </p:nvSpPr>
        <p:spPr bwMode="auto">
          <a:xfrm>
            <a:off x="625475" y="2632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8" name="Oval 726"/>
          <p:cNvSpPr>
            <a:spLocks noChangeArrowheads="1"/>
          </p:cNvSpPr>
          <p:nvPr/>
        </p:nvSpPr>
        <p:spPr bwMode="auto">
          <a:xfrm>
            <a:off x="852488" y="2487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9" name="Oval 727"/>
          <p:cNvSpPr>
            <a:spLocks noChangeArrowheads="1"/>
          </p:cNvSpPr>
          <p:nvPr/>
        </p:nvSpPr>
        <p:spPr bwMode="auto">
          <a:xfrm>
            <a:off x="701675" y="2451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0" name="Oval 728"/>
          <p:cNvSpPr>
            <a:spLocks noChangeArrowheads="1"/>
          </p:cNvSpPr>
          <p:nvPr/>
        </p:nvSpPr>
        <p:spPr bwMode="auto">
          <a:xfrm>
            <a:off x="820738" y="2316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1" name="Oval 729"/>
          <p:cNvSpPr>
            <a:spLocks noChangeArrowheads="1"/>
          </p:cNvSpPr>
          <p:nvPr/>
        </p:nvSpPr>
        <p:spPr bwMode="auto">
          <a:xfrm>
            <a:off x="912813" y="2357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2" name="Oval 730"/>
          <p:cNvSpPr>
            <a:spLocks noChangeArrowheads="1"/>
          </p:cNvSpPr>
          <p:nvPr/>
        </p:nvSpPr>
        <p:spPr bwMode="auto">
          <a:xfrm>
            <a:off x="947738" y="2497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3" name="Oval 731"/>
          <p:cNvSpPr>
            <a:spLocks noChangeArrowheads="1"/>
          </p:cNvSpPr>
          <p:nvPr/>
        </p:nvSpPr>
        <p:spPr bwMode="auto">
          <a:xfrm>
            <a:off x="974725" y="224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4" name="Oval 732"/>
          <p:cNvSpPr>
            <a:spLocks noChangeArrowheads="1"/>
          </p:cNvSpPr>
          <p:nvPr/>
        </p:nvSpPr>
        <p:spPr bwMode="auto">
          <a:xfrm>
            <a:off x="977900" y="2163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5" name="Oval 733"/>
          <p:cNvSpPr>
            <a:spLocks noChangeArrowheads="1"/>
          </p:cNvSpPr>
          <p:nvPr/>
        </p:nvSpPr>
        <p:spPr bwMode="auto">
          <a:xfrm>
            <a:off x="876300" y="2247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6" name="Oval 734"/>
          <p:cNvSpPr>
            <a:spLocks noChangeArrowheads="1"/>
          </p:cNvSpPr>
          <p:nvPr/>
        </p:nvSpPr>
        <p:spPr bwMode="auto">
          <a:xfrm>
            <a:off x="952500" y="2035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7" name="Oval 735"/>
          <p:cNvSpPr>
            <a:spLocks noChangeArrowheads="1"/>
          </p:cNvSpPr>
          <p:nvPr/>
        </p:nvSpPr>
        <p:spPr bwMode="auto">
          <a:xfrm>
            <a:off x="971550" y="280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8" name="Oval 736"/>
          <p:cNvSpPr>
            <a:spLocks noChangeArrowheads="1"/>
          </p:cNvSpPr>
          <p:nvPr/>
        </p:nvSpPr>
        <p:spPr bwMode="auto">
          <a:xfrm>
            <a:off x="885825" y="28400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9" name="Oval 737"/>
          <p:cNvSpPr>
            <a:spLocks noChangeArrowheads="1"/>
          </p:cNvSpPr>
          <p:nvPr/>
        </p:nvSpPr>
        <p:spPr bwMode="auto">
          <a:xfrm>
            <a:off x="1162050" y="2892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0" name="Oval 738"/>
          <p:cNvSpPr>
            <a:spLocks noChangeArrowheads="1"/>
          </p:cNvSpPr>
          <p:nvPr/>
        </p:nvSpPr>
        <p:spPr bwMode="auto">
          <a:xfrm>
            <a:off x="938213" y="2727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1" name="Oval 739"/>
          <p:cNvSpPr>
            <a:spLocks noChangeArrowheads="1"/>
          </p:cNvSpPr>
          <p:nvPr/>
        </p:nvSpPr>
        <p:spPr bwMode="auto">
          <a:xfrm>
            <a:off x="962025" y="2654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2" name="Oval 740"/>
          <p:cNvSpPr>
            <a:spLocks noChangeArrowheads="1"/>
          </p:cNvSpPr>
          <p:nvPr/>
        </p:nvSpPr>
        <p:spPr bwMode="auto">
          <a:xfrm>
            <a:off x="950913" y="260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3" name="Oval 741"/>
          <p:cNvSpPr>
            <a:spLocks noChangeArrowheads="1"/>
          </p:cNvSpPr>
          <p:nvPr/>
        </p:nvSpPr>
        <p:spPr bwMode="auto">
          <a:xfrm>
            <a:off x="965200" y="2392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4" name="Oval 742"/>
          <p:cNvSpPr>
            <a:spLocks noChangeArrowheads="1"/>
          </p:cNvSpPr>
          <p:nvPr/>
        </p:nvSpPr>
        <p:spPr bwMode="auto">
          <a:xfrm>
            <a:off x="1998663" y="213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5" name="Oval 743"/>
          <p:cNvSpPr>
            <a:spLocks noChangeArrowheads="1"/>
          </p:cNvSpPr>
          <p:nvPr/>
        </p:nvSpPr>
        <p:spPr bwMode="auto">
          <a:xfrm>
            <a:off x="2033588" y="2279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6" name="Oval 744"/>
          <p:cNvSpPr>
            <a:spLocks noChangeArrowheads="1"/>
          </p:cNvSpPr>
          <p:nvPr/>
        </p:nvSpPr>
        <p:spPr bwMode="auto">
          <a:xfrm>
            <a:off x="2060575" y="203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7" name="Oval 745"/>
          <p:cNvSpPr>
            <a:spLocks noChangeArrowheads="1"/>
          </p:cNvSpPr>
          <p:nvPr/>
        </p:nvSpPr>
        <p:spPr bwMode="auto">
          <a:xfrm>
            <a:off x="2044700" y="2784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8" name="Oval 746"/>
          <p:cNvSpPr>
            <a:spLocks noChangeArrowheads="1"/>
          </p:cNvSpPr>
          <p:nvPr/>
        </p:nvSpPr>
        <p:spPr bwMode="auto">
          <a:xfrm>
            <a:off x="1962150" y="2030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9" name="Oval 747"/>
          <p:cNvSpPr>
            <a:spLocks noChangeArrowheads="1"/>
          </p:cNvSpPr>
          <p:nvPr/>
        </p:nvSpPr>
        <p:spPr bwMode="auto">
          <a:xfrm>
            <a:off x="2057400" y="2582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0" name="Oval 748"/>
          <p:cNvSpPr>
            <a:spLocks noChangeArrowheads="1"/>
          </p:cNvSpPr>
          <p:nvPr/>
        </p:nvSpPr>
        <p:spPr bwMode="auto">
          <a:xfrm>
            <a:off x="1971675" y="26225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1" name="Oval 749"/>
          <p:cNvSpPr>
            <a:spLocks noChangeArrowheads="1"/>
          </p:cNvSpPr>
          <p:nvPr/>
        </p:nvSpPr>
        <p:spPr bwMode="auto">
          <a:xfrm>
            <a:off x="1952625" y="2505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2" name="Oval 750"/>
          <p:cNvSpPr>
            <a:spLocks noChangeArrowheads="1"/>
          </p:cNvSpPr>
          <p:nvPr/>
        </p:nvSpPr>
        <p:spPr bwMode="auto">
          <a:xfrm>
            <a:off x="2024063" y="2509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3" name="Oval 751"/>
          <p:cNvSpPr>
            <a:spLocks noChangeArrowheads="1"/>
          </p:cNvSpPr>
          <p:nvPr/>
        </p:nvSpPr>
        <p:spPr bwMode="auto">
          <a:xfrm>
            <a:off x="1981200" y="2393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4" name="Oval 752"/>
          <p:cNvSpPr>
            <a:spLocks noChangeArrowheads="1"/>
          </p:cNvSpPr>
          <p:nvPr/>
        </p:nvSpPr>
        <p:spPr bwMode="auto">
          <a:xfrm>
            <a:off x="2082800" y="2346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5" name="Oval 753"/>
          <p:cNvSpPr>
            <a:spLocks noChangeArrowheads="1"/>
          </p:cNvSpPr>
          <p:nvPr/>
        </p:nvSpPr>
        <p:spPr bwMode="auto">
          <a:xfrm>
            <a:off x="2051050" y="2174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6" name="Oval 754"/>
          <p:cNvSpPr>
            <a:spLocks noChangeArrowheads="1"/>
          </p:cNvSpPr>
          <p:nvPr/>
        </p:nvSpPr>
        <p:spPr bwMode="auto">
          <a:xfrm>
            <a:off x="2143125" y="2216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7" name="Oval 755"/>
          <p:cNvSpPr>
            <a:spLocks noChangeArrowheads="1"/>
          </p:cNvSpPr>
          <p:nvPr/>
        </p:nvSpPr>
        <p:spPr bwMode="auto">
          <a:xfrm>
            <a:off x="2178050" y="2355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8" name="Oval 756"/>
          <p:cNvSpPr>
            <a:spLocks noChangeArrowheads="1"/>
          </p:cNvSpPr>
          <p:nvPr/>
        </p:nvSpPr>
        <p:spPr bwMode="auto">
          <a:xfrm>
            <a:off x="2205038" y="2108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9" name="Oval 757"/>
          <p:cNvSpPr>
            <a:spLocks noChangeArrowheads="1"/>
          </p:cNvSpPr>
          <p:nvPr/>
        </p:nvSpPr>
        <p:spPr bwMode="auto">
          <a:xfrm>
            <a:off x="2208213" y="2022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0" name="Oval 758"/>
          <p:cNvSpPr>
            <a:spLocks noChangeArrowheads="1"/>
          </p:cNvSpPr>
          <p:nvPr/>
        </p:nvSpPr>
        <p:spPr bwMode="auto">
          <a:xfrm>
            <a:off x="2117725" y="2849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1" name="Oval 759"/>
          <p:cNvSpPr>
            <a:spLocks noChangeArrowheads="1"/>
          </p:cNvSpPr>
          <p:nvPr/>
        </p:nvSpPr>
        <p:spPr bwMode="auto">
          <a:xfrm>
            <a:off x="2106613" y="2106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2" name="Oval 760"/>
          <p:cNvSpPr>
            <a:spLocks noChangeArrowheads="1"/>
          </p:cNvSpPr>
          <p:nvPr/>
        </p:nvSpPr>
        <p:spPr bwMode="auto">
          <a:xfrm>
            <a:off x="2201863" y="2659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3" name="Oval 761"/>
          <p:cNvSpPr>
            <a:spLocks noChangeArrowheads="1"/>
          </p:cNvSpPr>
          <p:nvPr/>
        </p:nvSpPr>
        <p:spPr bwMode="auto">
          <a:xfrm>
            <a:off x="2116138" y="26987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4" name="Oval 762"/>
          <p:cNvSpPr>
            <a:spLocks noChangeArrowheads="1"/>
          </p:cNvSpPr>
          <p:nvPr/>
        </p:nvSpPr>
        <p:spPr bwMode="auto">
          <a:xfrm>
            <a:off x="1663700" y="2328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5" name="Oval 763"/>
          <p:cNvSpPr>
            <a:spLocks noChangeArrowheads="1"/>
          </p:cNvSpPr>
          <p:nvPr/>
        </p:nvSpPr>
        <p:spPr bwMode="auto">
          <a:xfrm>
            <a:off x="2168525" y="258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6" name="Oval 764"/>
          <p:cNvSpPr>
            <a:spLocks noChangeArrowheads="1"/>
          </p:cNvSpPr>
          <p:nvPr/>
        </p:nvSpPr>
        <p:spPr bwMode="auto">
          <a:xfrm>
            <a:off x="2192338" y="2513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7" name="Oval 765"/>
          <p:cNvSpPr>
            <a:spLocks noChangeArrowheads="1"/>
          </p:cNvSpPr>
          <p:nvPr/>
        </p:nvSpPr>
        <p:spPr bwMode="auto">
          <a:xfrm>
            <a:off x="2093913" y="2517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8" name="Oval 766"/>
          <p:cNvSpPr>
            <a:spLocks noChangeArrowheads="1"/>
          </p:cNvSpPr>
          <p:nvPr/>
        </p:nvSpPr>
        <p:spPr bwMode="auto">
          <a:xfrm>
            <a:off x="2195513" y="2251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9" name="Oval 767"/>
          <p:cNvSpPr>
            <a:spLocks noChangeArrowheads="1"/>
          </p:cNvSpPr>
          <p:nvPr/>
        </p:nvSpPr>
        <p:spPr bwMode="auto">
          <a:xfrm>
            <a:off x="1109663" y="2211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0" name="Oval 768"/>
          <p:cNvSpPr>
            <a:spLocks noChangeArrowheads="1"/>
          </p:cNvSpPr>
          <p:nvPr/>
        </p:nvSpPr>
        <p:spPr bwMode="auto">
          <a:xfrm>
            <a:off x="1144588" y="2351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1" name="Oval 769"/>
          <p:cNvSpPr>
            <a:spLocks noChangeArrowheads="1"/>
          </p:cNvSpPr>
          <p:nvPr/>
        </p:nvSpPr>
        <p:spPr bwMode="auto">
          <a:xfrm>
            <a:off x="1171575" y="2103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2" name="Oval 770"/>
          <p:cNvSpPr>
            <a:spLocks noChangeArrowheads="1"/>
          </p:cNvSpPr>
          <p:nvPr/>
        </p:nvSpPr>
        <p:spPr bwMode="auto">
          <a:xfrm>
            <a:off x="1174750" y="2017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3" name="Oval 771"/>
          <p:cNvSpPr>
            <a:spLocks noChangeArrowheads="1"/>
          </p:cNvSpPr>
          <p:nvPr/>
        </p:nvSpPr>
        <p:spPr bwMode="auto">
          <a:xfrm>
            <a:off x="1150938" y="277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4" name="Oval 772"/>
          <p:cNvSpPr>
            <a:spLocks noChangeArrowheads="1"/>
          </p:cNvSpPr>
          <p:nvPr/>
        </p:nvSpPr>
        <p:spPr bwMode="auto">
          <a:xfrm>
            <a:off x="1073150" y="2101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5" name="Oval 773"/>
          <p:cNvSpPr>
            <a:spLocks noChangeArrowheads="1"/>
          </p:cNvSpPr>
          <p:nvPr/>
        </p:nvSpPr>
        <p:spPr bwMode="auto">
          <a:xfrm>
            <a:off x="1168400" y="2654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6" name="Oval 774"/>
          <p:cNvSpPr>
            <a:spLocks noChangeArrowheads="1"/>
          </p:cNvSpPr>
          <p:nvPr/>
        </p:nvSpPr>
        <p:spPr bwMode="auto">
          <a:xfrm>
            <a:off x="1082675" y="26939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7" name="Oval 775"/>
          <p:cNvSpPr>
            <a:spLocks noChangeArrowheads="1"/>
          </p:cNvSpPr>
          <p:nvPr/>
        </p:nvSpPr>
        <p:spPr bwMode="auto">
          <a:xfrm>
            <a:off x="1063625" y="257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8" name="Oval 776"/>
          <p:cNvSpPr>
            <a:spLocks noChangeArrowheads="1"/>
          </p:cNvSpPr>
          <p:nvPr/>
        </p:nvSpPr>
        <p:spPr bwMode="auto">
          <a:xfrm>
            <a:off x="1135063" y="2581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9" name="Oval 777"/>
          <p:cNvSpPr>
            <a:spLocks noChangeArrowheads="1"/>
          </p:cNvSpPr>
          <p:nvPr/>
        </p:nvSpPr>
        <p:spPr bwMode="auto">
          <a:xfrm>
            <a:off x="1158875" y="250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0" name="Oval 778"/>
          <p:cNvSpPr>
            <a:spLocks noChangeArrowheads="1"/>
          </p:cNvSpPr>
          <p:nvPr/>
        </p:nvSpPr>
        <p:spPr bwMode="auto">
          <a:xfrm>
            <a:off x="1060450" y="2513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1" name="Oval 779"/>
          <p:cNvSpPr>
            <a:spLocks noChangeArrowheads="1"/>
          </p:cNvSpPr>
          <p:nvPr/>
        </p:nvSpPr>
        <p:spPr bwMode="auto">
          <a:xfrm>
            <a:off x="1193800" y="2417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2" name="Oval 780"/>
          <p:cNvSpPr>
            <a:spLocks noChangeArrowheads="1"/>
          </p:cNvSpPr>
          <p:nvPr/>
        </p:nvSpPr>
        <p:spPr bwMode="auto">
          <a:xfrm>
            <a:off x="1042988" y="2314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3" name="Oval 781"/>
          <p:cNvSpPr>
            <a:spLocks noChangeArrowheads="1"/>
          </p:cNvSpPr>
          <p:nvPr/>
        </p:nvSpPr>
        <p:spPr bwMode="auto">
          <a:xfrm>
            <a:off x="1162050" y="2246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4" name="Oval 782"/>
          <p:cNvSpPr>
            <a:spLocks noChangeArrowheads="1"/>
          </p:cNvSpPr>
          <p:nvPr/>
        </p:nvSpPr>
        <p:spPr bwMode="auto">
          <a:xfrm>
            <a:off x="1254125" y="2287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5" name="Oval 783"/>
          <p:cNvSpPr>
            <a:spLocks noChangeArrowheads="1"/>
          </p:cNvSpPr>
          <p:nvPr/>
        </p:nvSpPr>
        <p:spPr bwMode="auto">
          <a:xfrm>
            <a:off x="1289050" y="2427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6" name="Oval 784"/>
          <p:cNvSpPr>
            <a:spLocks noChangeArrowheads="1"/>
          </p:cNvSpPr>
          <p:nvPr/>
        </p:nvSpPr>
        <p:spPr bwMode="auto">
          <a:xfrm>
            <a:off x="1316038" y="2179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7" name="Oval 785"/>
          <p:cNvSpPr>
            <a:spLocks noChangeArrowheads="1"/>
          </p:cNvSpPr>
          <p:nvPr/>
        </p:nvSpPr>
        <p:spPr bwMode="auto">
          <a:xfrm>
            <a:off x="1319213" y="2093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8" name="Oval 786"/>
          <p:cNvSpPr>
            <a:spLocks noChangeArrowheads="1"/>
          </p:cNvSpPr>
          <p:nvPr/>
        </p:nvSpPr>
        <p:spPr bwMode="auto">
          <a:xfrm>
            <a:off x="1217613" y="2178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9" name="Oval 787"/>
          <p:cNvSpPr>
            <a:spLocks noChangeArrowheads="1"/>
          </p:cNvSpPr>
          <p:nvPr/>
        </p:nvSpPr>
        <p:spPr bwMode="auto">
          <a:xfrm>
            <a:off x="1312863" y="2730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0" name="Oval 788"/>
          <p:cNvSpPr>
            <a:spLocks noChangeArrowheads="1"/>
          </p:cNvSpPr>
          <p:nvPr/>
        </p:nvSpPr>
        <p:spPr bwMode="auto">
          <a:xfrm>
            <a:off x="1227138" y="27701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1" name="Oval 789"/>
          <p:cNvSpPr>
            <a:spLocks noChangeArrowheads="1"/>
          </p:cNvSpPr>
          <p:nvPr/>
        </p:nvSpPr>
        <p:spPr bwMode="auto">
          <a:xfrm>
            <a:off x="1216025" y="270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2" name="Oval 790"/>
          <p:cNvSpPr>
            <a:spLocks noChangeArrowheads="1"/>
          </p:cNvSpPr>
          <p:nvPr/>
        </p:nvSpPr>
        <p:spPr bwMode="auto">
          <a:xfrm>
            <a:off x="1279525" y="2657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3" name="Oval 791"/>
          <p:cNvSpPr>
            <a:spLocks noChangeArrowheads="1"/>
          </p:cNvSpPr>
          <p:nvPr/>
        </p:nvSpPr>
        <p:spPr bwMode="auto">
          <a:xfrm>
            <a:off x="1303338" y="2584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4" name="Oval 792"/>
          <p:cNvSpPr>
            <a:spLocks noChangeArrowheads="1"/>
          </p:cNvSpPr>
          <p:nvPr/>
        </p:nvSpPr>
        <p:spPr bwMode="auto">
          <a:xfrm>
            <a:off x="1204913" y="2589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5" name="Oval 793"/>
          <p:cNvSpPr>
            <a:spLocks noChangeArrowheads="1"/>
          </p:cNvSpPr>
          <p:nvPr/>
        </p:nvSpPr>
        <p:spPr bwMode="auto">
          <a:xfrm>
            <a:off x="1328738" y="2265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6" name="Oval 794"/>
          <p:cNvSpPr>
            <a:spLocks noChangeArrowheads="1"/>
          </p:cNvSpPr>
          <p:nvPr/>
        </p:nvSpPr>
        <p:spPr bwMode="auto">
          <a:xfrm>
            <a:off x="1366838" y="2374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7" name="Oval 795"/>
          <p:cNvSpPr>
            <a:spLocks noChangeArrowheads="1"/>
          </p:cNvSpPr>
          <p:nvPr/>
        </p:nvSpPr>
        <p:spPr bwMode="auto">
          <a:xfrm>
            <a:off x="1401763" y="251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8" name="Oval 796"/>
          <p:cNvSpPr>
            <a:spLocks noChangeArrowheads="1"/>
          </p:cNvSpPr>
          <p:nvPr/>
        </p:nvSpPr>
        <p:spPr bwMode="auto">
          <a:xfrm>
            <a:off x="1428750" y="226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9" name="Oval 797"/>
          <p:cNvSpPr>
            <a:spLocks noChangeArrowheads="1"/>
          </p:cNvSpPr>
          <p:nvPr/>
        </p:nvSpPr>
        <p:spPr bwMode="auto">
          <a:xfrm>
            <a:off x="1431925" y="2181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0" name="Oval 798"/>
          <p:cNvSpPr>
            <a:spLocks noChangeArrowheads="1"/>
          </p:cNvSpPr>
          <p:nvPr/>
        </p:nvSpPr>
        <p:spPr bwMode="auto">
          <a:xfrm>
            <a:off x="1347788" y="213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1" name="Oval 799"/>
          <p:cNvSpPr>
            <a:spLocks noChangeArrowheads="1"/>
          </p:cNvSpPr>
          <p:nvPr/>
        </p:nvSpPr>
        <p:spPr bwMode="auto">
          <a:xfrm>
            <a:off x="1406525" y="2052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2" name="Oval 800"/>
          <p:cNvSpPr>
            <a:spLocks noChangeArrowheads="1"/>
          </p:cNvSpPr>
          <p:nvPr/>
        </p:nvSpPr>
        <p:spPr bwMode="auto">
          <a:xfrm>
            <a:off x="1311275" y="2851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3" name="Oval 801"/>
          <p:cNvSpPr>
            <a:spLocks noChangeArrowheads="1"/>
          </p:cNvSpPr>
          <p:nvPr/>
        </p:nvSpPr>
        <p:spPr bwMode="auto">
          <a:xfrm>
            <a:off x="1392238" y="2744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4" name="Oval 802"/>
          <p:cNvSpPr>
            <a:spLocks noChangeArrowheads="1"/>
          </p:cNvSpPr>
          <p:nvPr/>
        </p:nvSpPr>
        <p:spPr bwMode="auto">
          <a:xfrm>
            <a:off x="1416050" y="2671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5" name="Oval 803"/>
          <p:cNvSpPr>
            <a:spLocks noChangeArrowheads="1"/>
          </p:cNvSpPr>
          <p:nvPr/>
        </p:nvSpPr>
        <p:spPr bwMode="auto">
          <a:xfrm>
            <a:off x="1450975" y="2581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6" name="Oval 804"/>
          <p:cNvSpPr>
            <a:spLocks noChangeArrowheads="1"/>
          </p:cNvSpPr>
          <p:nvPr/>
        </p:nvSpPr>
        <p:spPr bwMode="auto">
          <a:xfrm>
            <a:off x="1511300" y="2451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7" name="Oval 805"/>
          <p:cNvSpPr>
            <a:spLocks noChangeArrowheads="1"/>
          </p:cNvSpPr>
          <p:nvPr/>
        </p:nvSpPr>
        <p:spPr bwMode="auto">
          <a:xfrm>
            <a:off x="1546225" y="2590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8" name="Oval 806"/>
          <p:cNvSpPr>
            <a:spLocks noChangeArrowheads="1"/>
          </p:cNvSpPr>
          <p:nvPr/>
        </p:nvSpPr>
        <p:spPr bwMode="auto">
          <a:xfrm>
            <a:off x="1573213" y="2343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9" name="Oval 807"/>
          <p:cNvSpPr>
            <a:spLocks noChangeArrowheads="1"/>
          </p:cNvSpPr>
          <p:nvPr/>
        </p:nvSpPr>
        <p:spPr bwMode="auto">
          <a:xfrm>
            <a:off x="1576388" y="2257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0" name="Oval 808"/>
          <p:cNvSpPr>
            <a:spLocks noChangeArrowheads="1"/>
          </p:cNvSpPr>
          <p:nvPr/>
        </p:nvSpPr>
        <p:spPr bwMode="auto">
          <a:xfrm>
            <a:off x="1474788" y="2341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1" name="Oval 809"/>
          <p:cNvSpPr>
            <a:spLocks noChangeArrowheads="1"/>
          </p:cNvSpPr>
          <p:nvPr/>
        </p:nvSpPr>
        <p:spPr bwMode="auto">
          <a:xfrm>
            <a:off x="1550988" y="2128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2" name="Oval 810"/>
          <p:cNvSpPr>
            <a:spLocks noChangeArrowheads="1"/>
          </p:cNvSpPr>
          <p:nvPr/>
        </p:nvSpPr>
        <p:spPr bwMode="auto">
          <a:xfrm>
            <a:off x="1606550" y="2033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3" name="Oval 811"/>
          <p:cNvSpPr>
            <a:spLocks noChangeArrowheads="1"/>
          </p:cNvSpPr>
          <p:nvPr/>
        </p:nvSpPr>
        <p:spPr bwMode="auto">
          <a:xfrm>
            <a:off x="1465263" y="2816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4" name="Oval 812"/>
          <p:cNvSpPr>
            <a:spLocks noChangeArrowheads="1"/>
          </p:cNvSpPr>
          <p:nvPr/>
        </p:nvSpPr>
        <p:spPr bwMode="auto">
          <a:xfrm>
            <a:off x="1536700" y="2820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5" name="Oval 813"/>
          <p:cNvSpPr>
            <a:spLocks noChangeArrowheads="1"/>
          </p:cNvSpPr>
          <p:nvPr/>
        </p:nvSpPr>
        <p:spPr bwMode="auto">
          <a:xfrm>
            <a:off x="1560513" y="2747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6" name="Oval 814"/>
          <p:cNvSpPr>
            <a:spLocks noChangeArrowheads="1"/>
          </p:cNvSpPr>
          <p:nvPr/>
        </p:nvSpPr>
        <p:spPr bwMode="auto">
          <a:xfrm>
            <a:off x="1462088" y="2752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7" name="Oval 815"/>
          <p:cNvSpPr>
            <a:spLocks noChangeArrowheads="1"/>
          </p:cNvSpPr>
          <p:nvPr/>
        </p:nvSpPr>
        <p:spPr bwMode="auto">
          <a:xfrm>
            <a:off x="1563688" y="2486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8" name="Oval 816"/>
          <p:cNvSpPr>
            <a:spLocks noChangeArrowheads="1"/>
          </p:cNvSpPr>
          <p:nvPr/>
        </p:nvSpPr>
        <p:spPr bwMode="auto">
          <a:xfrm>
            <a:off x="1535113" y="2224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9" name="Oval 817"/>
          <p:cNvSpPr>
            <a:spLocks noChangeArrowheads="1"/>
          </p:cNvSpPr>
          <p:nvPr/>
        </p:nvSpPr>
        <p:spPr bwMode="auto">
          <a:xfrm>
            <a:off x="1743075" y="244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0" name="Oval 818"/>
          <p:cNvSpPr>
            <a:spLocks noChangeArrowheads="1"/>
          </p:cNvSpPr>
          <p:nvPr/>
        </p:nvSpPr>
        <p:spPr bwMode="auto">
          <a:xfrm>
            <a:off x="1770063" y="2197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1" name="Oval 819"/>
          <p:cNvSpPr>
            <a:spLocks noChangeArrowheads="1"/>
          </p:cNvSpPr>
          <p:nvPr/>
        </p:nvSpPr>
        <p:spPr bwMode="auto">
          <a:xfrm>
            <a:off x="1773238" y="2111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2" name="Oval 820"/>
          <p:cNvSpPr>
            <a:spLocks noChangeArrowheads="1"/>
          </p:cNvSpPr>
          <p:nvPr/>
        </p:nvSpPr>
        <p:spPr bwMode="auto">
          <a:xfrm>
            <a:off x="1689100" y="2070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3" name="Oval 821"/>
          <p:cNvSpPr>
            <a:spLocks noChangeArrowheads="1"/>
          </p:cNvSpPr>
          <p:nvPr/>
        </p:nvSpPr>
        <p:spPr bwMode="auto">
          <a:xfrm>
            <a:off x="1627188" y="2868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4" name="Oval 822"/>
          <p:cNvSpPr>
            <a:spLocks noChangeArrowheads="1"/>
          </p:cNvSpPr>
          <p:nvPr/>
        </p:nvSpPr>
        <p:spPr bwMode="auto">
          <a:xfrm>
            <a:off x="1671638" y="2195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5" name="Oval 823"/>
          <p:cNvSpPr>
            <a:spLocks noChangeArrowheads="1"/>
          </p:cNvSpPr>
          <p:nvPr/>
        </p:nvSpPr>
        <p:spPr bwMode="auto">
          <a:xfrm>
            <a:off x="1681163" y="27876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6" name="Oval 824"/>
          <p:cNvSpPr>
            <a:spLocks noChangeArrowheads="1"/>
          </p:cNvSpPr>
          <p:nvPr/>
        </p:nvSpPr>
        <p:spPr bwMode="auto">
          <a:xfrm>
            <a:off x="1662113" y="267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7" name="Oval 825"/>
          <p:cNvSpPr>
            <a:spLocks noChangeArrowheads="1"/>
          </p:cNvSpPr>
          <p:nvPr/>
        </p:nvSpPr>
        <p:spPr bwMode="auto">
          <a:xfrm>
            <a:off x="1733550" y="2674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8" name="Oval 826"/>
          <p:cNvSpPr>
            <a:spLocks noChangeArrowheads="1"/>
          </p:cNvSpPr>
          <p:nvPr/>
        </p:nvSpPr>
        <p:spPr bwMode="auto">
          <a:xfrm>
            <a:off x="1757363" y="2601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9" name="Oval 827"/>
          <p:cNvSpPr>
            <a:spLocks noChangeArrowheads="1"/>
          </p:cNvSpPr>
          <p:nvPr/>
        </p:nvSpPr>
        <p:spPr bwMode="auto">
          <a:xfrm>
            <a:off x="1658938" y="2606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0" name="Oval 828"/>
          <p:cNvSpPr>
            <a:spLocks noChangeArrowheads="1"/>
          </p:cNvSpPr>
          <p:nvPr/>
        </p:nvSpPr>
        <p:spPr bwMode="auto">
          <a:xfrm>
            <a:off x="1792288" y="2511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1" name="Oval 829"/>
          <p:cNvSpPr>
            <a:spLocks noChangeArrowheads="1"/>
          </p:cNvSpPr>
          <p:nvPr/>
        </p:nvSpPr>
        <p:spPr bwMode="auto">
          <a:xfrm>
            <a:off x="1641475" y="2408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2" name="Oval 830"/>
          <p:cNvSpPr>
            <a:spLocks noChangeArrowheads="1"/>
          </p:cNvSpPr>
          <p:nvPr/>
        </p:nvSpPr>
        <p:spPr bwMode="auto">
          <a:xfrm>
            <a:off x="1760538" y="2339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3" name="Oval 831"/>
          <p:cNvSpPr>
            <a:spLocks noChangeArrowheads="1"/>
          </p:cNvSpPr>
          <p:nvPr/>
        </p:nvSpPr>
        <p:spPr bwMode="auto">
          <a:xfrm>
            <a:off x="1852613" y="2381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4" name="Oval 832"/>
          <p:cNvSpPr>
            <a:spLocks noChangeArrowheads="1"/>
          </p:cNvSpPr>
          <p:nvPr/>
        </p:nvSpPr>
        <p:spPr bwMode="auto">
          <a:xfrm>
            <a:off x="1887538" y="2520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5" name="Oval 833"/>
          <p:cNvSpPr>
            <a:spLocks noChangeArrowheads="1"/>
          </p:cNvSpPr>
          <p:nvPr/>
        </p:nvSpPr>
        <p:spPr bwMode="auto">
          <a:xfrm>
            <a:off x="1914525" y="2273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6" name="Oval 834"/>
          <p:cNvSpPr>
            <a:spLocks noChangeArrowheads="1"/>
          </p:cNvSpPr>
          <p:nvPr/>
        </p:nvSpPr>
        <p:spPr bwMode="auto">
          <a:xfrm>
            <a:off x="1917700" y="2187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7" name="Oval 835"/>
          <p:cNvSpPr>
            <a:spLocks noChangeArrowheads="1"/>
          </p:cNvSpPr>
          <p:nvPr/>
        </p:nvSpPr>
        <p:spPr bwMode="auto">
          <a:xfrm>
            <a:off x="1833563" y="2146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8" name="Oval 836"/>
          <p:cNvSpPr>
            <a:spLocks noChangeArrowheads="1"/>
          </p:cNvSpPr>
          <p:nvPr/>
        </p:nvSpPr>
        <p:spPr bwMode="auto">
          <a:xfrm>
            <a:off x="1816100" y="2271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9" name="Oval 837"/>
          <p:cNvSpPr>
            <a:spLocks noChangeArrowheads="1"/>
          </p:cNvSpPr>
          <p:nvPr/>
        </p:nvSpPr>
        <p:spPr bwMode="auto">
          <a:xfrm>
            <a:off x="1892300" y="2058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0" name="Oval 838"/>
          <p:cNvSpPr>
            <a:spLocks noChangeArrowheads="1"/>
          </p:cNvSpPr>
          <p:nvPr/>
        </p:nvSpPr>
        <p:spPr bwMode="auto">
          <a:xfrm>
            <a:off x="1911350" y="282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1" name="Oval 839"/>
          <p:cNvSpPr>
            <a:spLocks noChangeArrowheads="1"/>
          </p:cNvSpPr>
          <p:nvPr/>
        </p:nvSpPr>
        <p:spPr bwMode="auto">
          <a:xfrm>
            <a:off x="1825625" y="28638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2" name="Oval 840"/>
          <p:cNvSpPr>
            <a:spLocks noChangeArrowheads="1"/>
          </p:cNvSpPr>
          <p:nvPr/>
        </p:nvSpPr>
        <p:spPr bwMode="auto">
          <a:xfrm>
            <a:off x="1814513" y="279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3" name="Oval 841"/>
          <p:cNvSpPr>
            <a:spLocks noChangeArrowheads="1"/>
          </p:cNvSpPr>
          <p:nvPr/>
        </p:nvSpPr>
        <p:spPr bwMode="auto">
          <a:xfrm>
            <a:off x="1878013" y="2751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4" name="Oval 842"/>
          <p:cNvSpPr>
            <a:spLocks noChangeArrowheads="1"/>
          </p:cNvSpPr>
          <p:nvPr/>
        </p:nvSpPr>
        <p:spPr bwMode="auto">
          <a:xfrm>
            <a:off x="1901825" y="267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5" name="Oval 843"/>
          <p:cNvSpPr>
            <a:spLocks noChangeArrowheads="1"/>
          </p:cNvSpPr>
          <p:nvPr/>
        </p:nvSpPr>
        <p:spPr bwMode="auto">
          <a:xfrm>
            <a:off x="1803400" y="2682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6" name="Oval 844"/>
          <p:cNvSpPr>
            <a:spLocks noChangeArrowheads="1"/>
          </p:cNvSpPr>
          <p:nvPr/>
        </p:nvSpPr>
        <p:spPr bwMode="auto">
          <a:xfrm>
            <a:off x="1958975" y="2316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7" name="Oval 845"/>
          <p:cNvSpPr>
            <a:spLocks noChangeArrowheads="1"/>
          </p:cNvSpPr>
          <p:nvPr/>
        </p:nvSpPr>
        <p:spPr bwMode="auto">
          <a:xfrm>
            <a:off x="2009775" y="2908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8" name="Oval 846"/>
          <p:cNvSpPr>
            <a:spLocks noChangeArrowheads="1"/>
          </p:cNvSpPr>
          <p:nvPr/>
        </p:nvSpPr>
        <p:spPr bwMode="auto">
          <a:xfrm>
            <a:off x="1697038" y="2911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9" name="Oval 847"/>
          <p:cNvSpPr>
            <a:spLocks noChangeArrowheads="1"/>
          </p:cNvSpPr>
          <p:nvPr/>
        </p:nvSpPr>
        <p:spPr bwMode="auto">
          <a:xfrm>
            <a:off x="1441450" y="2921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0" name="Oval 848"/>
          <p:cNvSpPr>
            <a:spLocks noChangeArrowheads="1"/>
          </p:cNvSpPr>
          <p:nvPr/>
        </p:nvSpPr>
        <p:spPr bwMode="auto">
          <a:xfrm>
            <a:off x="1263650" y="29035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1" name="Oval 849"/>
          <p:cNvSpPr>
            <a:spLocks noChangeArrowheads="1"/>
          </p:cNvSpPr>
          <p:nvPr/>
        </p:nvSpPr>
        <p:spPr bwMode="auto">
          <a:xfrm>
            <a:off x="1035050" y="2886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2" name="Oval 850"/>
          <p:cNvSpPr>
            <a:spLocks noChangeArrowheads="1"/>
          </p:cNvSpPr>
          <p:nvPr/>
        </p:nvSpPr>
        <p:spPr bwMode="auto">
          <a:xfrm>
            <a:off x="1068388" y="27940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3" name="Oval 851"/>
          <p:cNvSpPr>
            <a:spLocks noChangeArrowheads="1"/>
          </p:cNvSpPr>
          <p:nvPr/>
        </p:nvSpPr>
        <p:spPr bwMode="auto">
          <a:xfrm>
            <a:off x="769938" y="28956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4" name="Oval 852"/>
          <p:cNvSpPr>
            <a:spLocks noChangeArrowheads="1"/>
          </p:cNvSpPr>
          <p:nvPr/>
        </p:nvSpPr>
        <p:spPr bwMode="auto">
          <a:xfrm>
            <a:off x="2309813" y="251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5" name="Oval 853"/>
          <p:cNvSpPr>
            <a:spLocks noChangeArrowheads="1"/>
          </p:cNvSpPr>
          <p:nvPr/>
        </p:nvSpPr>
        <p:spPr bwMode="auto">
          <a:xfrm>
            <a:off x="2263775" y="2408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6" name="Oval 854"/>
          <p:cNvSpPr>
            <a:spLocks noChangeArrowheads="1"/>
          </p:cNvSpPr>
          <p:nvPr/>
        </p:nvSpPr>
        <p:spPr bwMode="auto">
          <a:xfrm>
            <a:off x="2282825" y="28844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7" name="Oval 855"/>
          <p:cNvSpPr>
            <a:spLocks noChangeArrowheads="1"/>
          </p:cNvSpPr>
          <p:nvPr/>
        </p:nvSpPr>
        <p:spPr bwMode="auto">
          <a:xfrm>
            <a:off x="2198688" y="2762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8" name="Oval 856"/>
          <p:cNvSpPr>
            <a:spLocks noChangeArrowheads="1"/>
          </p:cNvSpPr>
          <p:nvPr/>
        </p:nvSpPr>
        <p:spPr bwMode="auto">
          <a:xfrm>
            <a:off x="2300288" y="2619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9" name="Oval 857"/>
          <p:cNvSpPr>
            <a:spLocks noChangeArrowheads="1"/>
          </p:cNvSpPr>
          <p:nvPr/>
        </p:nvSpPr>
        <p:spPr bwMode="auto">
          <a:xfrm>
            <a:off x="654050" y="2984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1" name="Oval 859"/>
          <p:cNvSpPr>
            <a:spLocks noChangeArrowheads="1"/>
          </p:cNvSpPr>
          <p:nvPr/>
        </p:nvSpPr>
        <p:spPr bwMode="auto">
          <a:xfrm>
            <a:off x="644525" y="3127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2" name="Oval 860"/>
          <p:cNvSpPr>
            <a:spLocks noChangeArrowheads="1"/>
          </p:cNvSpPr>
          <p:nvPr/>
        </p:nvSpPr>
        <p:spPr bwMode="auto">
          <a:xfrm>
            <a:off x="1712913" y="3014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4" name="Oval 862"/>
          <p:cNvSpPr>
            <a:spLocks noChangeArrowheads="1"/>
          </p:cNvSpPr>
          <p:nvPr/>
        </p:nvSpPr>
        <p:spPr bwMode="auto">
          <a:xfrm>
            <a:off x="1736725" y="3317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5" name="Oval 863"/>
          <p:cNvSpPr>
            <a:spLocks noChangeArrowheads="1"/>
          </p:cNvSpPr>
          <p:nvPr/>
        </p:nvSpPr>
        <p:spPr bwMode="auto">
          <a:xfrm>
            <a:off x="1651000" y="33575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6" name="Oval 864"/>
          <p:cNvSpPr>
            <a:spLocks noChangeArrowheads="1"/>
          </p:cNvSpPr>
          <p:nvPr/>
        </p:nvSpPr>
        <p:spPr bwMode="auto">
          <a:xfrm>
            <a:off x="1631950" y="324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7" name="Oval 865"/>
          <p:cNvSpPr>
            <a:spLocks noChangeArrowheads="1"/>
          </p:cNvSpPr>
          <p:nvPr/>
        </p:nvSpPr>
        <p:spPr bwMode="auto">
          <a:xfrm>
            <a:off x="1703388" y="3244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8" name="Oval 866"/>
          <p:cNvSpPr>
            <a:spLocks noChangeArrowheads="1"/>
          </p:cNvSpPr>
          <p:nvPr/>
        </p:nvSpPr>
        <p:spPr bwMode="auto">
          <a:xfrm>
            <a:off x="1727200" y="3171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9" name="Oval 867"/>
          <p:cNvSpPr>
            <a:spLocks noChangeArrowheads="1"/>
          </p:cNvSpPr>
          <p:nvPr/>
        </p:nvSpPr>
        <p:spPr bwMode="auto">
          <a:xfrm>
            <a:off x="1660525" y="3128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0" name="Oval 868"/>
          <p:cNvSpPr>
            <a:spLocks noChangeArrowheads="1"/>
          </p:cNvSpPr>
          <p:nvPr/>
        </p:nvSpPr>
        <p:spPr bwMode="auto">
          <a:xfrm>
            <a:off x="1762125" y="308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1" name="Oval 869"/>
          <p:cNvSpPr>
            <a:spLocks noChangeArrowheads="1"/>
          </p:cNvSpPr>
          <p:nvPr/>
        </p:nvSpPr>
        <p:spPr bwMode="auto">
          <a:xfrm>
            <a:off x="1343025" y="3063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2" name="Oval 870"/>
          <p:cNvSpPr>
            <a:spLocks noChangeArrowheads="1"/>
          </p:cNvSpPr>
          <p:nvPr/>
        </p:nvSpPr>
        <p:spPr bwMode="auto">
          <a:xfrm>
            <a:off x="1773238" y="325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3" name="Oval 871"/>
          <p:cNvSpPr>
            <a:spLocks noChangeArrowheads="1"/>
          </p:cNvSpPr>
          <p:nvPr/>
        </p:nvSpPr>
        <p:spPr bwMode="auto">
          <a:xfrm>
            <a:off x="823913" y="3086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5" name="Oval 873"/>
          <p:cNvSpPr>
            <a:spLocks noChangeArrowheads="1"/>
          </p:cNvSpPr>
          <p:nvPr/>
        </p:nvSpPr>
        <p:spPr bwMode="auto">
          <a:xfrm>
            <a:off x="847725" y="338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6" name="Oval 874"/>
          <p:cNvSpPr>
            <a:spLocks noChangeArrowheads="1"/>
          </p:cNvSpPr>
          <p:nvPr/>
        </p:nvSpPr>
        <p:spPr bwMode="auto">
          <a:xfrm>
            <a:off x="762000" y="34290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7" name="Oval 875"/>
          <p:cNvSpPr>
            <a:spLocks noChangeArrowheads="1"/>
          </p:cNvSpPr>
          <p:nvPr/>
        </p:nvSpPr>
        <p:spPr bwMode="auto">
          <a:xfrm>
            <a:off x="742950" y="3311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8" name="Oval 876"/>
          <p:cNvSpPr>
            <a:spLocks noChangeArrowheads="1"/>
          </p:cNvSpPr>
          <p:nvPr/>
        </p:nvSpPr>
        <p:spPr bwMode="auto">
          <a:xfrm>
            <a:off x="814388"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9" name="Oval 877"/>
          <p:cNvSpPr>
            <a:spLocks noChangeArrowheads="1"/>
          </p:cNvSpPr>
          <p:nvPr/>
        </p:nvSpPr>
        <p:spPr bwMode="auto">
          <a:xfrm>
            <a:off x="838200" y="3243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0" name="Oval 878"/>
          <p:cNvSpPr>
            <a:spLocks noChangeArrowheads="1"/>
          </p:cNvSpPr>
          <p:nvPr/>
        </p:nvSpPr>
        <p:spPr bwMode="auto">
          <a:xfrm>
            <a:off x="739775" y="3248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1" name="Oval 879"/>
          <p:cNvSpPr>
            <a:spLocks noChangeArrowheads="1"/>
          </p:cNvSpPr>
          <p:nvPr/>
        </p:nvSpPr>
        <p:spPr bwMode="auto">
          <a:xfrm>
            <a:off x="873125" y="315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2" name="Oval 880"/>
          <p:cNvSpPr>
            <a:spLocks noChangeArrowheads="1"/>
          </p:cNvSpPr>
          <p:nvPr/>
        </p:nvSpPr>
        <p:spPr bwMode="auto">
          <a:xfrm>
            <a:off x="722313" y="3049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3" name="Oval 881"/>
          <p:cNvSpPr>
            <a:spLocks noChangeArrowheads="1"/>
          </p:cNvSpPr>
          <p:nvPr/>
        </p:nvSpPr>
        <p:spPr bwMode="auto">
          <a:xfrm>
            <a:off x="841375" y="2981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4" name="Oval 882"/>
          <p:cNvSpPr>
            <a:spLocks noChangeArrowheads="1"/>
          </p:cNvSpPr>
          <p:nvPr/>
        </p:nvSpPr>
        <p:spPr bwMode="auto">
          <a:xfrm>
            <a:off x="933450" y="3022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5" name="Oval 883"/>
          <p:cNvSpPr>
            <a:spLocks noChangeArrowheads="1"/>
          </p:cNvSpPr>
          <p:nvPr/>
        </p:nvSpPr>
        <p:spPr bwMode="auto">
          <a:xfrm>
            <a:off x="968375" y="316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8" name="Oval 886"/>
          <p:cNvSpPr>
            <a:spLocks noChangeArrowheads="1"/>
          </p:cNvSpPr>
          <p:nvPr/>
        </p:nvSpPr>
        <p:spPr bwMode="auto">
          <a:xfrm>
            <a:off x="895350" y="343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9" name="Oval 887"/>
          <p:cNvSpPr>
            <a:spLocks noChangeArrowheads="1"/>
          </p:cNvSpPr>
          <p:nvPr/>
        </p:nvSpPr>
        <p:spPr bwMode="auto">
          <a:xfrm>
            <a:off x="958850" y="339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0" name="Oval 888"/>
          <p:cNvSpPr>
            <a:spLocks noChangeArrowheads="1"/>
          </p:cNvSpPr>
          <p:nvPr/>
        </p:nvSpPr>
        <p:spPr bwMode="auto">
          <a:xfrm>
            <a:off x="982663" y="331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1" name="Oval 889"/>
          <p:cNvSpPr>
            <a:spLocks noChangeArrowheads="1"/>
          </p:cNvSpPr>
          <p:nvPr/>
        </p:nvSpPr>
        <p:spPr bwMode="auto">
          <a:xfrm>
            <a:off x="884238" y="332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2" name="Oval 890"/>
          <p:cNvSpPr>
            <a:spLocks noChangeArrowheads="1"/>
          </p:cNvSpPr>
          <p:nvPr/>
        </p:nvSpPr>
        <p:spPr bwMode="auto">
          <a:xfrm>
            <a:off x="1008063" y="3000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3" name="Oval 891"/>
          <p:cNvSpPr>
            <a:spLocks noChangeArrowheads="1"/>
          </p:cNvSpPr>
          <p:nvPr/>
        </p:nvSpPr>
        <p:spPr bwMode="auto">
          <a:xfrm>
            <a:off x="1046163" y="3109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4" name="Oval 892"/>
          <p:cNvSpPr>
            <a:spLocks noChangeArrowheads="1"/>
          </p:cNvSpPr>
          <p:nvPr/>
        </p:nvSpPr>
        <p:spPr bwMode="auto">
          <a:xfrm>
            <a:off x="1081088" y="3249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5" name="Oval 893"/>
          <p:cNvSpPr>
            <a:spLocks noChangeArrowheads="1"/>
          </p:cNvSpPr>
          <p:nvPr/>
        </p:nvSpPr>
        <p:spPr bwMode="auto">
          <a:xfrm>
            <a:off x="1108075" y="3001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7" name="Oval 895"/>
          <p:cNvSpPr>
            <a:spLocks noChangeArrowheads="1"/>
          </p:cNvSpPr>
          <p:nvPr/>
        </p:nvSpPr>
        <p:spPr bwMode="auto">
          <a:xfrm>
            <a:off x="1095375" y="340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8" name="Oval 896"/>
          <p:cNvSpPr>
            <a:spLocks noChangeArrowheads="1"/>
          </p:cNvSpPr>
          <p:nvPr/>
        </p:nvSpPr>
        <p:spPr bwMode="auto">
          <a:xfrm>
            <a:off x="1130300"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9" name="Oval 897"/>
          <p:cNvSpPr>
            <a:spLocks noChangeArrowheads="1"/>
          </p:cNvSpPr>
          <p:nvPr/>
        </p:nvSpPr>
        <p:spPr bwMode="auto">
          <a:xfrm>
            <a:off x="1217613" y="313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0" name="Oval 898"/>
          <p:cNvSpPr>
            <a:spLocks noChangeArrowheads="1"/>
          </p:cNvSpPr>
          <p:nvPr/>
        </p:nvSpPr>
        <p:spPr bwMode="auto">
          <a:xfrm>
            <a:off x="1190625" y="3186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1" name="Oval 899"/>
          <p:cNvSpPr>
            <a:spLocks noChangeArrowheads="1"/>
          </p:cNvSpPr>
          <p:nvPr/>
        </p:nvSpPr>
        <p:spPr bwMode="auto">
          <a:xfrm>
            <a:off x="1225550" y="3325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2" name="Oval 900"/>
          <p:cNvSpPr>
            <a:spLocks noChangeArrowheads="1"/>
          </p:cNvSpPr>
          <p:nvPr/>
        </p:nvSpPr>
        <p:spPr bwMode="auto">
          <a:xfrm>
            <a:off x="1252538" y="3078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3" name="Oval 901"/>
          <p:cNvSpPr>
            <a:spLocks noChangeArrowheads="1"/>
          </p:cNvSpPr>
          <p:nvPr/>
        </p:nvSpPr>
        <p:spPr bwMode="auto">
          <a:xfrm>
            <a:off x="1255713" y="2992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4" name="Oval 902"/>
          <p:cNvSpPr>
            <a:spLocks noChangeArrowheads="1"/>
          </p:cNvSpPr>
          <p:nvPr/>
        </p:nvSpPr>
        <p:spPr bwMode="auto">
          <a:xfrm>
            <a:off x="1154113" y="307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7" name="Oval 905"/>
          <p:cNvSpPr>
            <a:spLocks noChangeArrowheads="1"/>
          </p:cNvSpPr>
          <p:nvPr/>
        </p:nvSpPr>
        <p:spPr bwMode="auto">
          <a:xfrm>
            <a:off x="1243013" y="3221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8" name="Oval 906"/>
          <p:cNvSpPr>
            <a:spLocks noChangeArrowheads="1"/>
          </p:cNvSpPr>
          <p:nvPr/>
        </p:nvSpPr>
        <p:spPr bwMode="auto">
          <a:xfrm>
            <a:off x="1214438" y="2959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9" name="Oval 907"/>
          <p:cNvSpPr>
            <a:spLocks noChangeArrowheads="1"/>
          </p:cNvSpPr>
          <p:nvPr/>
        </p:nvSpPr>
        <p:spPr bwMode="auto">
          <a:xfrm>
            <a:off x="1422400" y="3179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2" name="Oval 910"/>
          <p:cNvSpPr>
            <a:spLocks noChangeArrowheads="1"/>
          </p:cNvSpPr>
          <p:nvPr/>
        </p:nvSpPr>
        <p:spPr bwMode="auto">
          <a:xfrm>
            <a:off x="1341438" y="3405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3" name="Oval 911"/>
          <p:cNvSpPr>
            <a:spLocks noChangeArrowheads="1"/>
          </p:cNvSpPr>
          <p:nvPr/>
        </p:nvSpPr>
        <p:spPr bwMode="auto">
          <a:xfrm>
            <a:off x="1412875" y="340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4" name="Oval 912"/>
          <p:cNvSpPr>
            <a:spLocks noChangeArrowheads="1"/>
          </p:cNvSpPr>
          <p:nvPr/>
        </p:nvSpPr>
        <p:spPr bwMode="auto">
          <a:xfrm>
            <a:off x="1436688" y="3336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5" name="Oval 913"/>
          <p:cNvSpPr>
            <a:spLocks noChangeArrowheads="1"/>
          </p:cNvSpPr>
          <p:nvPr/>
        </p:nvSpPr>
        <p:spPr bwMode="auto">
          <a:xfrm>
            <a:off x="1338263" y="3341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6" name="Oval 914"/>
          <p:cNvSpPr>
            <a:spLocks noChangeArrowheads="1"/>
          </p:cNvSpPr>
          <p:nvPr/>
        </p:nvSpPr>
        <p:spPr bwMode="auto">
          <a:xfrm>
            <a:off x="1471613" y="3246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7" name="Oval 915"/>
          <p:cNvSpPr>
            <a:spLocks noChangeArrowheads="1"/>
          </p:cNvSpPr>
          <p:nvPr/>
        </p:nvSpPr>
        <p:spPr bwMode="auto">
          <a:xfrm>
            <a:off x="1331913" y="323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8" name="Oval 916"/>
          <p:cNvSpPr>
            <a:spLocks noChangeArrowheads="1"/>
          </p:cNvSpPr>
          <p:nvPr/>
        </p:nvSpPr>
        <p:spPr bwMode="auto">
          <a:xfrm>
            <a:off x="1439863" y="307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9" name="Oval 917"/>
          <p:cNvSpPr>
            <a:spLocks noChangeArrowheads="1"/>
          </p:cNvSpPr>
          <p:nvPr/>
        </p:nvSpPr>
        <p:spPr bwMode="auto">
          <a:xfrm>
            <a:off x="1531938" y="3116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0" name="Oval 918"/>
          <p:cNvSpPr>
            <a:spLocks noChangeArrowheads="1"/>
          </p:cNvSpPr>
          <p:nvPr/>
        </p:nvSpPr>
        <p:spPr bwMode="auto">
          <a:xfrm>
            <a:off x="1566863" y="3255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1" name="Oval 919"/>
          <p:cNvSpPr>
            <a:spLocks noChangeArrowheads="1"/>
          </p:cNvSpPr>
          <p:nvPr/>
        </p:nvSpPr>
        <p:spPr bwMode="auto">
          <a:xfrm>
            <a:off x="1593850" y="3008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2" name="Oval 920"/>
          <p:cNvSpPr>
            <a:spLocks noChangeArrowheads="1"/>
          </p:cNvSpPr>
          <p:nvPr/>
        </p:nvSpPr>
        <p:spPr bwMode="auto">
          <a:xfrm>
            <a:off x="1495425" y="3006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5" name="Oval 923"/>
          <p:cNvSpPr>
            <a:spLocks noChangeArrowheads="1"/>
          </p:cNvSpPr>
          <p:nvPr/>
        </p:nvSpPr>
        <p:spPr bwMode="auto">
          <a:xfrm>
            <a:off x="1581150" y="3413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6" name="Oval 924"/>
          <p:cNvSpPr>
            <a:spLocks noChangeArrowheads="1"/>
          </p:cNvSpPr>
          <p:nvPr/>
        </p:nvSpPr>
        <p:spPr bwMode="auto">
          <a:xfrm>
            <a:off x="1482725" y="3417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7" name="Oval 925"/>
          <p:cNvSpPr>
            <a:spLocks noChangeArrowheads="1"/>
          </p:cNvSpPr>
          <p:nvPr/>
        </p:nvSpPr>
        <p:spPr bwMode="auto">
          <a:xfrm>
            <a:off x="1638300" y="3051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8" name="Oval 926"/>
          <p:cNvSpPr>
            <a:spLocks noChangeArrowheads="1"/>
          </p:cNvSpPr>
          <p:nvPr/>
        </p:nvSpPr>
        <p:spPr bwMode="auto">
          <a:xfrm>
            <a:off x="1838325" y="306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9" name="Oval 927"/>
          <p:cNvSpPr>
            <a:spLocks noChangeArrowheads="1"/>
          </p:cNvSpPr>
          <p:nvPr/>
        </p:nvSpPr>
        <p:spPr bwMode="auto">
          <a:xfrm>
            <a:off x="1873250" y="320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1" name="Oval 929"/>
          <p:cNvSpPr>
            <a:spLocks noChangeArrowheads="1"/>
          </p:cNvSpPr>
          <p:nvPr/>
        </p:nvSpPr>
        <p:spPr bwMode="auto">
          <a:xfrm>
            <a:off x="1792288" y="3433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2" name="Oval 930"/>
          <p:cNvSpPr>
            <a:spLocks noChangeArrowheads="1"/>
          </p:cNvSpPr>
          <p:nvPr/>
        </p:nvSpPr>
        <p:spPr bwMode="auto">
          <a:xfrm>
            <a:off x="1863725" y="343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3" name="Oval 931"/>
          <p:cNvSpPr>
            <a:spLocks noChangeArrowheads="1"/>
          </p:cNvSpPr>
          <p:nvPr/>
        </p:nvSpPr>
        <p:spPr bwMode="auto">
          <a:xfrm>
            <a:off x="1887538" y="3365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4" name="Oval 932"/>
          <p:cNvSpPr>
            <a:spLocks noChangeArrowheads="1"/>
          </p:cNvSpPr>
          <p:nvPr/>
        </p:nvSpPr>
        <p:spPr bwMode="auto">
          <a:xfrm>
            <a:off x="1789113" y="3370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5" name="Oval 933"/>
          <p:cNvSpPr>
            <a:spLocks noChangeArrowheads="1"/>
          </p:cNvSpPr>
          <p:nvPr/>
        </p:nvSpPr>
        <p:spPr bwMode="auto">
          <a:xfrm>
            <a:off x="1922463" y="3275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6" name="Oval 934"/>
          <p:cNvSpPr>
            <a:spLocks noChangeArrowheads="1"/>
          </p:cNvSpPr>
          <p:nvPr/>
        </p:nvSpPr>
        <p:spPr bwMode="auto">
          <a:xfrm>
            <a:off x="1830388" y="3155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7" name="Oval 935"/>
          <p:cNvSpPr>
            <a:spLocks noChangeArrowheads="1"/>
          </p:cNvSpPr>
          <p:nvPr/>
        </p:nvSpPr>
        <p:spPr bwMode="auto">
          <a:xfrm>
            <a:off x="1890713" y="310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8" name="Oval 936"/>
          <p:cNvSpPr>
            <a:spLocks noChangeArrowheads="1"/>
          </p:cNvSpPr>
          <p:nvPr/>
        </p:nvSpPr>
        <p:spPr bwMode="auto">
          <a:xfrm>
            <a:off x="1982788" y="314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9" name="Oval 937"/>
          <p:cNvSpPr>
            <a:spLocks noChangeArrowheads="1"/>
          </p:cNvSpPr>
          <p:nvPr/>
        </p:nvSpPr>
        <p:spPr bwMode="auto">
          <a:xfrm>
            <a:off x="2017713" y="3284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0" name="Oval 938"/>
          <p:cNvSpPr>
            <a:spLocks noChangeArrowheads="1"/>
          </p:cNvSpPr>
          <p:nvPr/>
        </p:nvSpPr>
        <p:spPr bwMode="auto">
          <a:xfrm>
            <a:off x="2044700" y="3036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1" name="Oval 939"/>
          <p:cNvSpPr>
            <a:spLocks noChangeArrowheads="1"/>
          </p:cNvSpPr>
          <p:nvPr/>
        </p:nvSpPr>
        <p:spPr bwMode="auto">
          <a:xfrm>
            <a:off x="1946275" y="3035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3" name="Oval 941"/>
          <p:cNvSpPr>
            <a:spLocks noChangeArrowheads="1"/>
          </p:cNvSpPr>
          <p:nvPr/>
        </p:nvSpPr>
        <p:spPr bwMode="auto">
          <a:xfrm>
            <a:off x="2032000" y="344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4" name="Oval 942"/>
          <p:cNvSpPr>
            <a:spLocks noChangeArrowheads="1"/>
          </p:cNvSpPr>
          <p:nvPr/>
        </p:nvSpPr>
        <p:spPr bwMode="auto">
          <a:xfrm>
            <a:off x="1933575" y="3446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5" name="Oval 943"/>
          <p:cNvSpPr>
            <a:spLocks noChangeArrowheads="1"/>
          </p:cNvSpPr>
          <p:nvPr/>
        </p:nvSpPr>
        <p:spPr bwMode="auto">
          <a:xfrm>
            <a:off x="2057400" y="3122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6" name="Oval 944"/>
          <p:cNvSpPr>
            <a:spLocks noChangeArrowheads="1"/>
          </p:cNvSpPr>
          <p:nvPr/>
        </p:nvSpPr>
        <p:spPr bwMode="auto">
          <a:xfrm>
            <a:off x="2095500" y="3232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7" name="Oval 945"/>
          <p:cNvSpPr>
            <a:spLocks noChangeArrowheads="1"/>
          </p:cNvSpPr>
          <p:nvPr/>
        </p:nvSpPr>
        <p:spPr bwMode="auto">
          <a:xfrm>
            <a:off x="2130425" y="3371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8" name="Oval 946"/>
          <p:cNvSpPr>
            <a:spLocks noChangeArrowheads="1"/>
          </p:cNvSpPr>
          <p:nvPr/>
        </p:nvSpPr>
        <p:spPr bwMode="auto">
          <a:xfrm>
            <a:off x="2157413" y="3124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9" name="Oval 947"/>
          <p:cNvSpPr>
            <a:spLocks noChangeArrowheads="1"/>
          </p:cNvSpPr>
          <p:nvPr/>
        </p:nvSpPr>
        <p:spPr bwMode="auto">
          <a:xfrm>
            <a:off x="2160588" y="3038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0" name="Oval 948"/>
          <p:cNvSpPr>
            <a:spLocks noChangeArrowheads="1"/>
          </p:cNvSpPr>
          <p:nvPr/>
        </p:nvSpPr>
        <p:spPr bwMode="auto">
          <a:xfrm>
            <a:off x="2076450" y="299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2" name="Oval 950"/>
          <p:cNvSpPr>
            <a:spLocks noChangeArrowheads="1"/>
          </p:cNvSpPr>
          <p:nvPr/>
        </p:nvSpPr>
        <p:spPr bwMode="auto">
          <a:xfrm>
            <a:off x="2179638" y="343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3" name="Oval 951"/>
          <p:cNvSpPr>
            <a:spLocks noChangeArrowheads="1"/>
          </p:cNvSpPr>
          <p:nvPr/>
        </p:nvSpPr>
        <p:spPr bwMode="auto">
          <a:xfrm>
            <a:off x="2266950" y="325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4" name="Oval 952"/>
          <p:cNvSpPr>
            <a:spLocks noChangeArrowheads="1"/>
          </p:cNvSpPr>
          <p:nvPr/>
        </p:nvSpPr>
        <p:spPr bwMode="auto">
          <a:xfrm>
            <a:off x="2239963" y="3308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5" name="Oval 953"/>
          <p:cNvSpPr>
            <a:spLocks noChangeArrowheads="1"/>
          </p:cNvSpPr>
          <p:nvPr/>
        </p:nvSpPr>
        <p:spPr bwMode="auto">
          <a:xfrm>
            <a:off x="2274888" y="3448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6" name="Oval 954"/>
          <p:cNvSpPr>
            <a:spLocks noChangeArrowheads="1"/>
          </p:cNvSpPr>
          <p:nvPr/>
        </p:nvSpPr>
        <p:spPr bwMode="auto">
          <a:xfrm>
            <a:off x="2397125" y="3213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7" name="Oval 955"/>
          <p:cNvSpPr>
            <a:spLocks noChangeArrowheads="1"/>
          </p:cNvSpPr>
          <p:nvPr/>
        </p:nvSpPr>
        <p:spPr bwMode="auto">
          <a:xfrm>
            <a:off x="2362200" y="2971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8" name="Oval 956"/>
          <p:cNvSpPr>
            <a:spLocks noChangeArrowheads="1"/>
          </p:cNvSpPr>
          <p:nvPr/>
        </p:nvSpPr>
        <p:spPr bwMode="auto">
          <a:xfrm>
            <a:off x="2203450" y="319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9" name="Oval 957"/>
          <p:cNvSpPr>
            <a:spLocks noChangeArrowheads="1"/>
          </p:cNvSpPr>
          <p:nvPr/>
        </p:nvSpPr>
        <p:spPr bwMode="auto">
          <a:xfrm>
            <a:off x="2292350" y="3343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0" name="Oval 958"/>
          <p:cNvSpPr>
            <a:spLocks noChangeArrowheads="1"/>
          </p:cNvSpPr>
          <p:nvPr/>
        </p:nvSpPr>
        <p:spPr bwMode="auto">
          <a:xfrm>
            <a:off x="2263775" y="308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1" name="Oval 959"/>
          <p:cNvSpPr>
            <a:spLocks noChangeArrowheads="1"/>
          </p:cNvSpPr>
          <p:nvPr/>
        </p:nvSpPr>
        <p:spPr bwMode="auto">
          <a:xfrm>
            <a:off x="1803400" y="2962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2" name="Oval 960"/>
          <p:cNvSpPr>
            <a:spLocks noChangeArrowheads="1"/>
          </p:cNvSpPr>
          <p:nvPr/>
        </p:nvSpPr>
        <p:spPr bwMode="auto">
          <a:xfrm>
            <a:off x="1895475" y="300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3" name="Oval 961"/>
          <p:cNvSpPr>
            <a:spLocks noChangeArrowheads="1"/>
          </p:cNvSpPr>
          <p:nvPr/>
        </p:nvSpPr>
        <p:spPr bwMode="auto">
          <a:xfrm>
            <a:off x="1970088" y="2981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4" name="Oval 962"/>
          <p:cNvSpPr>
            <a:spLocks noChangeArrowheads="1"/>
          </p:cNvSpPr>
          <p:nvPr/>
        </p:nvSpPr>
        <p:spPr bwMode="auto">
          <a:xfrm>
            <a:off x="2217738" y="2973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5" name="Oval 963"/>
          <p:cNvSpPr>
            <a:spLocks noChangeArrowheads="1"/>
          </p:cNvSpPr>
          <p:nvPr/>
        </p:nvSpPr>
        <p:spPr bwMode="auto">
          <a:xfrm>
            <a:off x="498475" y="3165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7" name="Oval 965"/>
          <p:cNvSpPr>
            <a:spLocks noChangeArrowheads="1"/>
          </p:cNvSpPr>
          <p:nvPr/>
        </p:nvSpPr>
        <p:spPr bwMode="auto">
          <a:xfrm>
            <a:off x="488950" y="3395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8" name="Oval 966"/>
          <p:cNvSpPr>
            <a:spLocks noChangeArrowheads="1"/>
          </p:cNvSpPr>
          <p:nvPr/>
        </p:nvSpPr>
        <p:spPr bwMode="auto">
          <a:xfrm>
            <a:off x="512763" y="3322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9" name="Oval 967"/>
          <p:cNvSpPr>
            <a:spLocks noChangeArrowheads="1"/>
          </p:cNvSpPr>
          <p:nvPr/>
        </p:nvSpPr>
        <p:spPr bwMode="auto">
          <a:xfrm>
            <a:off x="515938" y="3060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0" name="Oval 968"/>
          <p:cNvSpPr>
            <a:spLocks noChangeArrowheads="1"/>
          </p:cNvSpPr>
          <p:nvPr/>
        </p:nvSpPr>
        <p:spPr bwMode="auto">
          <a:xfrm>
            <a:off x="630238" y="332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1" name="Oval 969"/>
          <p:cNvSpPr>
            <a:spLocks noChangeArrowheads="1"/>
          </p:cNvSpPr>
          <p:nvPr/>
        </p:nvSpPr>
        <p:spPr bwMode="auto">
          <a:xfrm>
            <a:off x="584200" y="3217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2" name="Oval 970"/>
          <p:cNvSpPr>
            <a:spLocks noChangeArrowheads="1"/>
          </p:cNvSpPr>
          <p:nvPr/>
        </p:nvSpPr>
        <p:spPr bwMode="auto">
          <a:xfrm>
            <a:off x="620713" y="3429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3" name="Oval 971"/>
          <p:cNvSpPr>
            <a:spLocks noChangeArrowheads="1"/>
          </p:cNvSpPr>
          <p:nvPr/>
        </p:nvSpPr>
        <p:spPr bwMode="auto">
          <a:xfrm>
            <a:off x="652463" y="793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4" name="Oval 972"/>
          <p:cNvSpPr>
            <a:spLocks noChangeArrowheads="1"/>
          </p:cNvSpPr>
          <p:nvPr/>
        </p:nvSpPr>
        <p:spPr bwMode="auto">
          <a:xfrm>
            <a:off x="720725" y="46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5" name="Oval 973"/>
          <p:cNvSpPr>
            <a:spLocks noChangeArrowheads="1"/>
          </p:cNvSpPr>
          <p:nvPr/>
        </p:nvSpPr>
        <p:spPr bwMode="auto">
          <a:xfrm>
            <a:off x="776288" y="54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6" name="Oval 974"/>
          <p:cNvSpPr>
            <a:spLocks noChangeArrowheads="1"/>
          </p:cNvSpPr>
          <p:nvPr/>
        </p:nvSpPr>
        <p:spPr bwMode="auto">
          <a:xfrm>
            <a:off x="2330450" y="1624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7" name="Oval 975"/>
          <p:cNvSpPr>
            <a:spLocks noChangeArrowheads="1"/>
          </p:cNvSpPr>
          <p:nvPr/>
        </p:nvSpPr>
        <p:spPr bwMode="auto">
          <a:xfrm>
            <a:off x="2225675" y="2855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8" name="Oval 976"/>
          <p:cNvSpPr>
            <a:spLocks noChangeArrowheads="1"/>
          </p:cNvSpPr>
          <p:nvPr/>
        </p:nvSpPr>
        <p:spPr bwMode="auto">
          <a:xfrm>
            <a:off x="2432050" y="2365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9" name="Oval 977"/>
          <p:cNvSpPr>
            <a:spLocks noChangeArrowheads="1"/>
          </p:cNvSpPr>
          <p:nvPr/>
        </p:nvSpPr>
        <p:spPr bwMode="auto">
          <a:xfrm>
            <a:off x="2287588" y="615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45" name="Freeform 2073"/>
          <p:cNvSpPr>
            <a:spLocks/>
          </p:cNvSpPr>
          <p:nvPr/>
        </p:nvSpPr>
        <p:spPr bwMode="auto">
          <a:xfrm>
            <a:off x="990600" y="552450"/>
            <a:ext cx="1698625" cy="1327150"/>
          </a:xfrm>
          <a:custGeom>
            <a:avLst/>
            <a:gdLst>
              <a:gd name="T0" fmla="*/ 318123005 w 1178"/>
              <a:gd name="T1" fmla="*/ 258685197 h 1047"/>
              <a:gd name="T2" fmla="*/ 297331440 w 1178"/>
              <a:gd name="T3" fmla="*/ 1486238086 h 1047"/>
              <a:gd name="T4" fmla="*/ 2100030991 w 1178"/>
              <a:gd name="T5" fmla="*/ 1462136445 h 1047"/>
              <a:gd name="T6" fmla="*/ 2147483647 w 1178"/>
              <a:gd name="T7" fmla="*/ 200843286 h 1047"/>
              <a:gd name="T8" fmla="*/ 318123005 w 1178"/>
              <a:gd name="T9" fmla="*/ 258685197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sp>
        <p:nvSpPr>
          <p:cNvPr id="107546" name="Freeform 2074"/>
          <p:cNvSpPr>
            <a:spLocks/>
          </p:cNvSpPr>
          <p:nvPr/>
        </p:nvSpPr>
        <p:spPr bwMode="auto">
          <a:xfrm>
            <a:off x="1231900" y="2178050"/>
            <a:ext cx="1363663" cy="1012825"/>
          </a:xfrm>
          <a:custGeom>
            <a:avLst/>
            <a:gdLst>
              <a:gd name="T0" fmla="*/ 214214192 w 859"/>
              <a:gd name="T1" fmla="*/ 45362808 h 638"/>
              <a:gd name="T2" fmla="*/ 22682208 w 859"/>
              <a:gd name="T3" fmla="*/ 355342788 h 638"/>
              <a:gd name="T4" fmla="*/ 183972265 w 859"/>
              <a:gd name="T5" fmla="*/ 912296610 h 638"/>
              <a:gd name="T6" fmla="*/ 0 w 859"/>
              <a:gd name="T7" fmla="*/ 1038304375 h 638"/>
              <a:gd name="T8" fmla="*/ 189012578 w 859"/>
              <a:gd name="T9" fmla="*/ 1348284268 h 638"/>
              <a:gd name="T10" fmla="*/ 688003705 w 859"/>
              <a:gd name="T11" fmla="*/ 1184473381 h 638"/>
              <a:gd name="T12" fmla="*/ 1333163957 w 859"/>
              <a:gd name="T13" fmla="*/ 1597778848 h 638"/>
              <a:gd name="T14" fmla="*/ 1489413657 w 859"/>
              <a:gd name="T15" fmla="*/ 1237395848 h 638"/>
              <a:gd name="T16" fmla="*/ 1915319702 w 859"/>
              <a:gd name="T17" fmla="*/ 1431448599 h 638"/>
              <a:gd name="T18" fmla="*/ 1943042216 w 859"/>
              <a:gd name="T19" fmla="*/ 841732262 h 638"/>
              <a:gd name="T20" fmla="*/ 2109372543 w 859"/>
              <a:gd name="T21" fmla="*/ 448587839 h 638"/>
              <a:gd name="T22" fmla="*/ 1605340854 w 859"/>
              <a:gd name="T23" fmla="*/ 304938095 h 638"/>
              <a:gd name="T24" fmla="*/ 1416328326 w 859"/>
              <a:gd name="T25" fmla="*/ 10080624 h 638"/>
              <a:gd name="T26" fmla="*/ 829132467 w 859"/>
              <a:gd name="T27" fmla="*/ 241935007 h 638"/>
              <a:gd name="T28" fmla="*/ 214214192 w 859"/>
              <a:gd name="T29" fmla="*/ 45362808 h 6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9"/>
              <a:gd name="T46" fmla="*/ 0 h 638"/>
              <a:gd name="T47" fmla="*/ 859 w 859"/>
              <a:gd name="T48" fmla="*/ 638 h 6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9" h="638">
                <a:moveTo>
                  <a:pt x="85" y="18"/>
                </a:moveTo>
                <a:cubicBezTo>
                  <a:pt x="41" y="42"/>
                  <a:pt x="11" y="84"/>
                  <a:pt x="9" y="141"/>
                </a:cubicBezTo>
                <a:cubicBezTo>
                  <a:pt x="7" y="198"/>
                  <a:pt x="74" y="317"/>
                  <a:pt x="73" y="362"/>
                </a:cubicBezTo>
                <a:cubicBezTo>
                  <a:pt x="72" y="407"/>
                  <a:pt x="0" y="383"/>
                  <a:pt x="0" y="412"/>
                </a:cubicBezTo>
                <a:cubicBezTo>
                  <a:pt x="0" y="441"/>
                  <a:pt x="30" y="525"/>
                  <a:pt x="75" y="535"/>
                </a:cubicBezTo>
                <a:cubicBezTo>
                  <a:pt x="120" y="545"/>
                  <a:pt x="197" y="454"/>
                  <a:pt x="273" y="470"/>
                </a:cubicBezTo>
                <a:cubicBezTo>
                  <a:pt x="349" y="486"/>
                  <a:pt x="476" y="630"/>
                  <a:pt x="529" y="634"/>
                </a:cubicBezTo>
                <a:cubicBezTo>
                  <a:pt x="582" y="638"/>
                  <a:pt x="553" y="502"/>
                  <a:pt x="591" y="491"/>
                </a:cubicBezTo>
                <a:cubicBezTo>
                  <a:pt x="629" y="480"/>
                  <a:pt x="730" y="594"/>
                  <a:pt x="760" y="568"/>
                </a:cubicBezTo>
                <a:cubicBezTo>
                  <a:pt x="790" y="542"/>
                  <a:pt x="758" y="399"/>
                  <a:pt x="771" y="334"/>
                </a:cubicBezTo>
                <a:cubicBezTo>
                  <a:pt x="784" y="269"/>
                  <a:pt x="859" y="213"/>
                  <a:pt x="837" y="178"/>
                </a:cubicBezTo>
                <a:cubicBezTo>
                  <a:pt x="815" y="143"/>
                  <a:pt x="683" y="150"/>
                  <a:pt x="637" y="121"/>
                </a:cubicBezTo>
                <a:cubicBezTo>
                  <a:pt x="591" y="92"/>
                  <a:pt x="613" y="8"/>
                  <a:pt x="562" y="4"/>
                </a:cubicBezTo>
                <a:cubicBezTo>
                  <a:pt x="511" y="0"/>
                  <a:pt x="408" y="94"/>
                  <a:pt x="329" y="96"/>
                </a:cubicBezTo>
                <a:cubicBezTo>
                  <a:pt x="250" y="98"/>
                  <a:pt x="136" y="34"/>
                  <a:pt x="85" y="18"/>
                </a:cubicBezTo>
                <a:close/>
              </a:path>
            </a:pathLst>
          </a:custGeom>
          <a:noFill/>
          <a:ln w="57150">
            <a:solidFill>
              <a:schemeClr val="tx1"/>
            </a:solidFill>
            <a:round/>
            <a:headEnd/>
            <a:tailEnd/>
          </a:ln>
        </p:spPr>
        <p:txBody>
          <a:bodyPr wrap="none" anchor="ctr"/>
          <a:lstStyle/>
          <a:p>
            <a:endParaRPr lang="cs-CZ"/>
          </a:p>
        </p:txBody>
      </p:sp>
      <p:sp>
        <p:nvSpPr>
          <p:cNvPr id="107640" name="Line 2168"/>
          <p:cNvSpPr>
            <a:spLocks noChangeShapeType="1"/>
          </p:cNvSpPr>
          <p:nvPr/>
        </p:nvSpPr>
        <p:spPr bwMode="auto">
          <a:xfrm flipH="1">
            <a:off x="2058988" y="1169988"/>
            <a:ext cx="985837" cy="31750"/>
          </a:xfrm>
          <a:prstGeom prst="line">
            <a:avLst/>
          </a:prstGeom>
          <a:noFill/>
          <a:ln w="57150">
            <a:solidFill>
              <a:schemeClr val="tx1"/>
            </a:solidFill>
            <a:round/>
            <a:headEnd type="triangle" w="med" len="med"/>
            <a:tailEnd/>
          </a:ln>
        </p:spPr>
        <p:txBody>
          <a:bodyPr wrap="none" anchor="ctr"/>
          <a:lstStyle/>
          <a:p>
            <a:endParaRPr lang="cs-CZ"/>
          </a:p>
        </p:txBody>
      </p:sp>
      <p:sp>
        <p:nvSpPr>
          <p:cNvPr id="107643" name="Text Box 2171"/>
          <p:cNvSpPr txBox="1">
            <a:spLocks noChangeArrowheads="1"/>
          </p:cNvSpPr>
          <p:nvPr/>
        </p:nvSpPr>
        <p:spPr bwMode="auto">
          <a:xfrm>
            <a:off x="3003550" y="946150"/>
            <a:ext cx="758825" cy="457200"/>
          </a:xfrm>
          <a:prstGeom prst="rect">
            <a:avLst/>
          </a:prstGeom>
          <a:noFill/>
          <a:ln w="9525">
            <a:noFill/>
            <a:miter lim="800000"/>
            <a:headEnd/>
            <a:tailEnd/>
          </a:ln>
        </p:spPr>
        <p:txBody>
          <a:bodyPr wrap="none">
            <a:spAutoFit/>
          </a:bodyPr>
          <a:lstStyle/>
          <a:p>
            <a:pPr eaLnBrk="0" hangingPunct="0"/>
            <a:r>
              <a:rPr lang="cs-CZ" sz="2400" b="1">
                <a:latin typeface="Times New Roman" pitchFamily="18" charset="0"/>
              </a:rPr>
              <a:t>H</a:t>
            </a:r>
            <a:r>
              <a:rPr lang="cs-CZ" sz="2400" b="1" baseline="-25000">
                <a:latin typeface="Times New Roman" pitchFamily="18" charset="0"/>
              </a:rPr>
              <a:t>2</a:t>
            </a:r>
            <a:r>
              <a:rPr lang="cs-CZ" sz="2400" b="1">
                <a:latin typeface="Times New Roman" pitchFamily="18" charset="0"/>
              </a:rPr>
              <a:t>O</a:t>
            </a:r>
            <a:endParaRPr lang="cs-CZ" sz="2400">
              <a:latin typeface="Times New Roman" pitchFamily="18" charset="0"/>
            </a:endParaRPr>
          </a:p>
        </p:txBody>
      </p:sp>
      <p:sp>
        <p:nvSpPr>
          <p:cNvPr id="107644" name="Text Box 2172"/>
          <p:cNvSpPr txBox="1">
            <a:spLocks noChangeArrowheads="1"/>
          </p:cNvSpPr>
          <p:nvPr/>
        </p:nvSpPr>
        <p:spPr bwMode="auto">
          <a:xfrm>
            <a:off x="2125663" y="0"/>
            <a:ext cx="5895845" cy="892552"/>
          </a:xfrm>
          <a:prstGeom prst="rect">
            <a:avLst/>
          </a:prstGeom>
          <a:noFill/>
          <a:ln w="9525">
            <a:noFill/>
            <a:miter lim="800000"/>
            <a:headEnd/>
            <a:tailEnd/>
          </a:ln>
        </p:spPr>
        <p:txBody>
          <a:bodyPr wrap="none">
            <a:spAutoFit/>
          </a:bodyPr>
          <a:lstStyle/>
          <a:p>
            <a:pPr eaLnBrk="0" hangingPunct="0"/>
            <a:r>
              <a:rPr lang="cs-CZ" sz="2800" b="1" dirty="0">
                <a:latin typeface="Times New Roman" pitchFamily="18" charset="0"/>
              </a:rPr>
              <a:t>a) </a:t>
            </a:r>
            <a:r>
              <a:rPr lang="en-US" sz="2800" b="1" dirty="0"/>
              <a:t>Cells in the hypertonic environment</a:t>
            </a:r>
          </a:p>
          <a:p>
            <a:pPr eaLnBrk="0" hangingPunct="0"/>
            <a:endParaRPr lang="cs-CZ" sz="2400" dirty="0">
              <a:latin typeface="Times New Roman" pitchFamily="18" charset="0"/>
            </a:endParaRPr>
          </a:p>
        </p:txBody>
      </p:sp>
      <p:sp>
        <p:nvSpPr>
          <p:cNvPr id="107645" name="Text Box 2173"/>
          <p:cNvSpPr txBox="1">
            <a:spLocks noChangeArrowheads="1"/>
          </p:cNvSpPr>
          <p:nvPr/>
        </p:nvSpPr>
        <p:spPr bwMode="auto">
          <a:xfrm>
            <a:off x="4430713" y="965200"/>
            <a:ext cx="4240071" cy="461665"/>
          </a:xfrm>
          <a:prstGeom prst="rect">
            <a:avLst/>
          </a:prstGeom>
          <a:noFill/>
          <a:ln w="9525">
            <a:noFill/>
            <a:miter lim="800000"/>
            <a:headEnd/>
            <a:tailEnd/>
          </a:ln>
        </p:spPr>
        <p:txBody>
          <a:bodyPr wrap="none">
            <a:spAutoFit/>
          </a:bodyPr>
          <a:lstStyle/>
          <a:p>
            <a:r>
              <a:rPr lang="en-US" sz="2400" dirty="0"/>
              <a:t>Osmotic shift of water from cell</a:t>
            </a:r>
            <a:r>
              <a:rPr lang="cs-CZ" sz="2400" dirty="0"/>
              <a:t>s</a:t>
            </a:r>
            <a:endParaRPr lang="en-US" sz="2400" dirty="0"/>
          </a:p>
        </p:txBody>
      </p:sp>
      <p:sp>
        <p:nvSpPr>
          <p:cNvPr id="107646" name="Text Box 2174"/>
          <p:cNvSpPr txBox="1">
            <a:spLocks noChangeArrowheads="1"/>
          </p:cNvSpPr>
          <p:nvPr/>
        </p:nvSpPr>
        <p:spPr bwMode="auto">
          <a:xfrm>
            <a:off x="4389438" y="2568575"/>
            <a:ext cx="3755900" cy="461665"/>
          </a:xfrm>
          <a:prstGeom prst="rect">
            <a:avLst/>
          </a:prstGeom>
          <a:noFill/>
          <a:ln w="9525">
            <a:noFill/>
            <a:miter lim="800000"/>
            <a:headEnd/>
            <a:tailEnd/>
          </a:ln>
        </p:spPr>
        <p:txBody>
          <a:bodyPr wrap="none">
            <a:spAutoFit/>
          </a:bodyPr>
          <a:lstStyle/>
          <a:p>
            <a:r>
              <a:rPr lang="en-US" sz="2400" dirty="0"/>
              <a:t>Reducing the volume of cells</a:t>
            </a:r>
          </a:p>
        </p:txBody>
      </p:sp>
    </p:spTree>
    <p:custDataLst>
      <p:tags r:id="rId1"/>
    </p:custData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Oval 2"/>
          <p:cNvSpPr>
            <a:spLocks noChangeArrowheads="1"/>
          </p:cNvSpPr>
          <p:nvPr/>
        </p:nvSpPr>
        <p:spPr bwMode="auto">
          <a:xfrm>
            <a:off x="823913" y="1362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75" name="Oval 3"/>
          <p:cNvSpPr>
            <a:spLocks noChangeArrowheads="1"/>
          </p:cNvSpPr>
          <p:nvPr/>
        </p:nvSpPr>
        <p:spPr bwMode="auto">
          <a:xfrm>
            <a:off x="858838" y="1501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76" name="Oval 4"/>
          <p:cNvSpPr>
            <a:spLocks noChangeArrowheads="1"/>
          </p:cNvSpPr>
          <p:nvPr/>
        </p:nvSpPr>
        <p:spPr bwMode="auto">
          <a:xfrm>
            <a:off x="885825" y="1254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77" name="Oval 5"/>
          <p:cNvSpPr>
            <a:spLocks noChangeArrowheads="1"/>
          </p:cNvSpPr>
          <p:nvPr/>
        </p:nvSpPr>
        <p:spPr bwMode="auto">
          <a:xfrm>
            <a:off x="889000" y="1168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78" name="Oval 6"/>
          <p:cNvSpPr>
            <a:spLocks noChangeArrowheads="1"/>
          </p:cNvSpPr>
          <p:nvPr/>
        </p:nvSpPr>
        <p:spPr bwMode="auto">
          <a:xfrm>
            <a:off x="741363" y="9652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79" name="Oval 7"/>
          <p:cNvSpPr>
            <a:spLocks noChangeArrowheads="1"/>
          </p:cNvSpPr>
          <p:nvPr/>
        </p:nvSpPr>
        <p:spPr bwMode="auto">
          <a:xfrm>
            <a:off x="804863" y="112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0" name="Oval 8"/>
          <p:cNvSpPr>
            <a:spLocks noChangeArrowheads="1"/>
          </p:cNvSpPr>
          <p:nvPr/>
        </p:nvSpPr>
        <p:spPr bwMode="auto">
          <a:xfrm>
            <a:off x="663575" y="1441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1" name="Oval 9"/>
          <p:cNvSpPr>
            <a:spLocks noChangeArrowheads="1"/>
          </p:cNvSpPr>
          <p:nvPr/>
        </p:nvSpPr>
        <p:spPr bwMode="auto">
          <a:xfrm>
            <a:off x="742950" y="192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2" name="Oval 10"/>
          <p:cNvSpPr>
            <a:spLocks noChangeArrowheads="1"/>
          </p:cNvSpPr>
          <p:nvPr/>
        </p:nvSpPr>
        <p:spPr bwMode="auto">
          <a:xfrm>
            <a:off x="717550" y="1373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3" name="Oval 11"/>
          <p:cNvSpPr>
            <a:spLocks noChangeArrowheads="1"/>
          </p:cNvSpPr>
          <p:nvPr/>
        </p:nvSpPr>
        <p:spPr bwMode="auto">
          <a:xfrm>
            <a:off x="649288" y="11731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4" name="Oval 12"/>
          <p:cNvSpPr>
            <a:spLocks noChangeArrowheads="1"/>
          </p:cNvSpPr>
          <p:nvPr/>
        </p:nvSpPr>
        <p:spPr bwMode="auto">
          <a:xfrm>
            <a:off x="787400" y="125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5" name="Oval 13"/>
          <p:cNvSpPr>
            <a:spLocks noChangeArrowheads="1"/>
          </p:cNvSpPr>
          <p:nvPr/>
        </p:nvSpPr>
        <p:spPr bwMode="auto">
          <a:xfrm>
            <a:off x="720725" y="1074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6" name="Oval 14"/>
          <p:cNvSpPr>
            <a:spLocks noChangeArrowheads="1"/>
          </p:cNvSpPr>
          <p:nvPr/>
        </p:nvSpPr>
        <p:spPr bwMode="auto">
          <a:xfrm>
            <a:off x="863600" y="1039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7" name="Oval 15"/>
          <p:cNvSpPr>
            <a:spLocks noChangeArrowheads="1"/>
          </p:cNvSpPr>
          <p:nvPr/>
        </p:nvSpPr>
        <p:spPr bwMode="auto">
          <a:xfrm>
            <a:off x="823913" y="944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8" name="Oval 16"/>
          <p:cNvSpPr>
            <a:spLocks noChangeArrowheads="1"/>
          </p:cNvSpPr>
          <p:nvPr/>
        </p:nvSpPr>
        <p:spPr bwMode="auto">
          <a:xfrm>
            <a:off x="882650" y="180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89" name="Oval 17"/>
          <p:cNvSpPr>
            <a:spLocks noChangeArrowheads="1"/>
          </p:cNvSpPr>
          <p:nvPr/>
        </p:nvSpPr>
        <p:spPr bwMode="auto">
          <a:xfrm>
            <a:off x="725488" y="1781175"/>
            <a:ext cx="34925" cy="30163"/>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0" name="Oval 18"/>
          <p:cNvSpPr>
            <a:spLocks noChangeArrowheads="1"/>
          </p:cNvSpPr>
          <p:nvPr/>
        </p:nvSpPr>
        <p:spPr bwMode="auto">
          <a:xfrm>
            <a:off x="796925" y="18446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1" name="Oval 19"/>
          <p:cNvSpPr>
            <a:spLocks noChangeArrowheads="1"/>
          </p:cNvSpPr>
          <p:nvPr/>
        </p:nvSpPr>
        <p:spPr bwMode="auto">
          <a:xfrm>
            <a:off x="777875" y="172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2" name="Oval 20"/>
          <p:cNvSpPr>
            <a:spLocks noChangeArrowheads="1"/>
          </p:cNvSpPr>
          <p:nvPr/>
        </p:nvSpPr>
        <p:spPr bwMode="auto">
          <a:xfrm>
            <a:off x="849313" y="1731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3" name="Oval 21"/>
          <p:cNvSpPr>
            <a:spLocks noChangeArrowheads="1"/>
          </p:cNvSpPr>
          <p:nvPr/>
        </p:nvSpPr>
        <p:spPr bwMode="auto">
          <a:xfrm>
            <a:off x="873125" y="1658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4" name="Oval 22"/>
          <p:cNvSpPr>
            <a:spLocks noChangeArrowheads="1"/>
          </p:cNvSpPr>
          <p:nvPr/>
        </p:nvSpPr>
        <p:spPr bwMode="auto">
          <a:xfrm>
            <a:off x="774700" y="1663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5" name="Oval 23"/>
          <p:cNvSpPr>
            <a:spLocks noChangeArrowheads="1"/>
          </p:cNvSpPr>
          <p:nvPr/>
        </p:nvSpPr>
        <p:spPr bwMode="auto">
          <a:xfrm>
            <a:off x="676275" y="1627188"/>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6" name="Oval 24"/>
          <p:cNvSpPr>
            <a:spLocks noChangeArrowheads="1"/>
          </p:cNvSpPr>
          <p:nvPr/>
        </p:nvSpPr>
        <p:spPr bwMode="auto">
          <a:xfrm>
            <a:off x="681038" y="1712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7" name="Oval 25"/>
          <p:cNvSpPr>
            <a:spLocks noChangeArrowheads="1"/>
          </p:cNvSpPr>
          <p:nvPr/>
        </p:nvSpPr>
        <p:spPr bwMode="auto">
          <a:xfrm>
            <a:off x="908050" y="1568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8" name="Oval 26"/>
          <p:cNvSpPr>
            <a:spLocks noChangeArrowheads="1"/>
          </p:cNvSpPr>
          <p:nvPr/>
        </p:nvSpPr>
        <p:spPr bwMode="auto">
          <a:xfrm>
            <a:off x="757238" y="1531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499" name="Oval 27"/>
          <p:cNvSpPr>
            <a:spLocks noChangeArrowheads="1"/>
          </p:cNvSpPr>
          <p:nvPr/>
        </p:nvSpPr>
        <p:spPr bwMode="auto">
          <a:xfrm>
            <a:off x="876300" y="1397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0" name="Oval 28"/>
          <p:cNvSpPr>
            <a:spLocks noChangeArrowheads="1"/>
          </p:cNvSpPr>
          <p:nvPr/>
        </p:nvSpPr>
        <p:spPr bwMode="auto">
          <a:xfrm>
            <a:off x="968375" y="1438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1" name="Oval 29"/>
          <p:cNvSpPr>
            <a:spLocks noChangeArrowheads="1"/>
          </p:cNvSpPr>
          <p:nvPr/>
        </p:nvSpPr>
        <p:spPr bwMode="auto">
          <a:xfrm>
            <a:off x="1003300" y="1577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2" name="Oval 30"/>
          <p:cNvSpPr>
            <a:spLocks noChangeArrowheads="1"/>
          </p:cNvSpPr>
          <p:nvPr/>
        </p:nvSpPr>
        <p:spPr bwMode="auto">
          <a:xfrm>
            <a:off x="1030288" y="1330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3" name="Oval 31"/>
          <p:cNvSpPr>
            <a:spLocks noChangeArrowheads="1"/>
          </p:cNvSpPr>
          <p:nvPr/>
        </p:nvSpPr>
        <p:spPr bwMode="auto">
          <a:xfrm>
            <a:off x="1033463" y="124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4" name="Oval 32"/>
          <p:cNvSpPr>
            <a:spLocks noChangeArrowheads="1"/>
          </p:cNvSpPr>
          <p:nvPr/>
        </p:nvSpPr>
        <p:spPr bwMode="auto">
          <a:xfrm>
            <a:off x="1444625" y="1009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5" name="Oval 33"/>
          <p:cNvSpPr>
            <a:spLocks noChangeArrowheads="1"/>
          </p:cNvSpPr>
          <p:nvPr/>
        </p:nvSpPr>
        <p:spPr bwMode="auto">
          <a:xfrm>
            <a:off x="1023938" y="909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6" name="Oval 34"/>
          <p:cNvSpPr>
            <a:spLocks noChangeArrowheads="1"/>
          </p:cNvSpPr>
          <p:nvPr/>
        </p:nvSpPr>
        <p:spPr bwMode="auto">
          <a:xfrm>
            <a:off x="931863" y="1328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7" name="Oval 35"/>
          <p:cNvSpPr>
            <a:spLocks noChangeArrowheads="1"/>
          </p:cNvSpPr>
          <p:nvPr/>
        </p:nvSpPr>
        <p:spPr bwMode="auto">
          <a:xfrm>
            <a:off x="1008063" y="1116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8" name="Oval 36"/>
          <p:cNvSpPr>
            <a:spLocks noChangeArrowheads="1"/>
          </p:cNvSpPr>
          <p:nvPr/>
        </p:nvSpPr>
        <p:spPr bwMode="auto">
          <a:xfrm>
            <a:off x="968375" y="1020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09" name="Oval 37"/>
          <p:cNvSpPr>
            <a:spLocks noChangeArrowheads="1"/>
          </p:cNvSpPr>
          <p:nvPr/>
        </p:nvSpPr>
        <p:spPr bwMode="auto">
          <a:xfrm>
            <a:off x="1027113" y="1881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0" name="Oval 38"/>
          <p:cNvSpPr>
            <a:spLocks noChangeArrowheads="1"/>
          </p:cNvSpPr>
          <p:nvPr/>
        </p:nvSpPr>
        <p:spPr bwMode="auto">
          <a:xfrm>
            <a:off x="941388" y="19208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1" name="Oval 39"/>
          <p:cNvSpPr>
            <a:spLocks noChangeArrowheads="1"/>
          </p:cNvSpPr>
          <p:nvPr/>
        </p:nvSpPr>
        <p:spPr bwMode="auto">
          <a:xfrm>
            <a:off x="1217613" y="1973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2" name="Oval 40"/>
          <p:cNvSpPr>
            <a:spLocks noChangeArrowheads="1"/>
          </p:cNvSpPr>
          <p:nvPr/>
        </p:nvSpPr>
        <p:spPr bwMode="auto">
          <a:xfrm>
            <a:off x="993775" y="1808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3" name="Oval 41"/>
          <p:cNvSpPr>
            <a:spLocks noChangeArrowheads="1"/>
          </p:cNvSpPr>
          <p:nvPr/>
        </p:nvSpPr>
        <p:spPr bwMode="auto">
          <a:xfrm>
            <a:off x="1017588" y="173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4" name="Oval 42"/>
          <p:cNvSpPr>
            <a:spLocks noChangeArrowheads="1"/>
          </p:cNvSpPr>
          <p:nvPr/>
        </p:nvSpPr>
        <p:spPr bwMode="auto">
          <a:xfrm>
            <a:off x="1006475" y="1684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5" name="Oval 43"/>
          <p:cNvSpPr>
            <a:spLocks noChangeArrowheads="1"/>
          </p:cNvSpPr>
          <p:nvPr/>
        </p:nvSpPr>
        <p:spPr bwMode="auto">
          <a:xfrm>
            <a:off x="1020763" y="1473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6" name="Oval 44"/>
          <p:cNvSpPr>
            <a:spLocks noChangeArrowheads="1"/>
          </p:cNvSpPr>
          <p:nvPr/>
        </p:nvSpPr>
        <p:spPr bwMode="auto">
          <a:xfrm>
            <a:off x="2119313" y="1027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7" name="Oval 45"/>
          <p:cNvSpPr>
            <a:spLocks noChangeArrowheads="1"/>
          </p:cNvSpPr>
          <p:nvPr/>
        </p:nvSpPr>
        <p:spPr bwMode="auto">
          <a:xfrm>
            <a:off x="2035175" y="985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8" name="Oval 46"/>
          <p:cNvSpPr>
            <a:spLocks noChangeArrowheads="1"/>
          </p:cNvSpPr>
          <p:nvPr/>
        </p:nvSpPr>
        <p:spPr bwMode="auto">
          <a:xfrm>
            <a:off x="1887538" y="939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19" name="Oval 47"/>
          <p:cNvSpPr>
            <a:spLocks noChangeArrowheads="1"/>
          </p:cNvSpPr>
          <p:nvPr/>
        </p:nvSpPr>
        <p:spPr bwMode="auto">
          <a:xfrm>
            <a:off x="2100263" y="1865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0" name="Oval 48"/>
          <p:cNvSpPr>
            <a:spLocks noChangeArrowheads="1"/>
          </p:cNvSpPr>
          <p:nvPr/>
        </p:nvSpPr>
        <p:spPr bwMode="auto">
          <a:xfrm>
            <a:off x="2093913" y="89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1" name="Oval 49"/>
          <p:cNvSpPr>
            <a:spLocks noChangeArrowheads="1"/>
          </p:cNvSpPr>
          <p:nvPr/>
        </p:nvSpPr>
        <p:spPr bwMode="auto">
          <a:xfrm>
            <a:off x="2112963" y="1663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2" name="Oval 50"/>
          <p:cNvSpPr>
            <a:spLocks noChangeArrowheads="1"/>
          </p:cNvSpPr>
          <p:nvPr/>
        </p:nvSpPr>
        <p:spPr bwMode="auto">
          <a:xfrm>
            <a:off x="1652588" y="1192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3" name="Oval 51"/>
          <p:cNvSpPr>
            <a:spLocks noChangeArrowheads="1"/>
          </p:cNvSpPr>
          <p:nvPr/>
        </p:nvSpPr>
        <p:spPr bwMode="auto">
          <a:xfrm>
            <a:off x="1493838" y="1384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4" name="Oval 52"/>
          <p:cNvSpPr>
            <a:spLocks noChangeArrowheads="1"/>
          </p:cNvSpPr>
          <p:nvPr/>
        </p:nvSpPr>
        <p:spPr bwMode="auto">
          <a:xfrm>
            <a:off x="2103438" y="1517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5" name="Oval 53"/>
          <p:cNvSpPr>
            <a:spLocks noChangeArrowheads="1"/>
          </p:cNvSpPr>
          <p:nvPr/>
        </p:nvSpPr>
        <p:spPr bwMode="auto">
          <a:xfrm>
            <a:off x="1635125" y="103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6" name="Oval 54"/>
          <p:cNvSpPr>
            <a:spLocks noChangeArrowheads="1"/>
          </p:cNvSpPr>
          <p:nvPr/>
        </p:nvSpPr>
        <p:spPr bwMode="auto">
          <a:xfrm>
            <a:off x="1338263" y="1347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7" name="Oval 55"/>
          <p:cNvSpPr>
            <a:spLocks noChangeArrowheads="1"/>
          </p:cNvSpPr>
          <p:nvPr/>
        </p:nvSpPr>
        <p:spPr bwMode="auto">
          <a:xfrm>
            <a:off x="1895475" y="1141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8" name="Oval 56"/>
          <p:cNvSpPr>
            <a:spLocks noChangeArrowheads="1"/>
          </p:cNvSpPr>
          <p:nvPr/>
        </p:nvSpPr>
        <p:spPr bwMode="auto">
          <a:xfrm>
            <a:off x="1466850" y="1166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29" name="Oval 57"/>
          <p:cNvSpPr>
            <a:spLocks noChangeArrowheads="1"/>
          </p:cNvSpPr>
          <p:nvPr/>
        </p:nvSpPr>
        <p:spPr bwMode="auto">
          <a:xfrm>
            <a:off x="2173288" y="1930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0" name="Oval 58"/>
          <p:cNvSpPr>
            <a:spLocks noChangeArrowheads="1"/>
          </p:cNvSpPr>
          <p:nvPr/>
        </p:nvSpPr>
        <p:spPr bwMode="auto">
          <a:xfrm>
            <a:off x="2238375" y="97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1" name="Oval 59"/>
          <p:cNvSpPr>
            <a:spLocks noChangeArrowheads="1"/>
          </p:cNvSpPr>
          <p:nvPr/>
        </p:nvSpPr>
        <p:spPr bwMode="auto">
          <a:xfrm>
            <a:off x="2198688" y="879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2" name="Oval 60"/>
          <p:cNvSpPr>
            <a:spLocks noChangeArrowheads="1"/>
          </p:cNvSpPr>
          <p:nvPr/>
        </p:nvSpPr>
        <p:spPr bwMode="auto">
          <a:xfrm>
            <a:off x="2257425" y="1739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3" name="Oval 61"/>
          <p:cNvSpPr>
            <a:spLocks noChangeArrowheads="1"/>
          </p:cNvSpPr>
          <p:nvPr/>
        </p:nvSpPr>
        <p:spPr bwMode="auto">
          <a:xfrm>
            <a:off x="2171700" y="17795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4" name="Oval 62"/>
          <p:cNvSpPr>
            <a:spLocks noChangeArrowheads="1"/>
          </p:cNvSpPr>
          <p:nvPr/>
        </p:nvSpPr>
        <p:spPr bwMode="auto">
          <a:xfrm>
            <a:off x="2346325" y="1731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5" name="Oval 63"/>
          <p:cNvSpPr>
            <a:spLocks noChangeArrowheads="1"/>
          </p:cNvSpPr>
          <p:nvPr/>
        </p:nvSpPr>
        <p:spPr bwMode="auto">
          <a:xfrm>
            <a:off x="1825625" y="1255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6" name="Oval 64"/>
          <p:cNvSpPr>
            <a:spLocks noChangeArrowheads="1"/>
          </p:cNvSpPr>
          <p:nvPr/>
        </p:nvSpPr>
        <p:spPr bwMode="auto">
          <a:xfrm>
            <a:off x="2130425" y="1236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7" name="Oval 65"/>
          <p:cNvSpPr>
            <a:spLocks noChangeArrowheads="1"/>
          </p:cNvSpPr>
          <p:nvPr/>
        </p:nvSpPr>
        <p:spPr bwMode="auto">
          <a:xfrm>
            <a:off x="2251075" y="1331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8" name="Oval 66"/>
          <p:cNvSpPr>
            <a:spLocks noChangeArrowheads="1"/>
          </p:cNvSpPr>
          <p:nvPr/>
        </p:nvSpPr>
        <p:spPr bwMode="auto">
          <a:xfrm>
            <a:off x="1165225" y="129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39" name="Oval 67"/>
          <p:cNvSpPr>
            <a:spLocks noChangeArrowheads="1"/>
          </p:cNvSpPr>
          <p:nvPr/>
        </p:nvSpPr>
        <p:spPr bwMode="auto">
          <a:xfrm>
            <a:off x="1200150" y="143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0" name="Oval 68"/>
          <p:cNvSpPr>
            <a:spLocks noChangeArrowheads="1"/>
          </p:cNvSpPr>
          <p:nvPr/>
        </p:nvSpPr>
        <p:spPr bwMode="auto">
          <a:xfrm>
            <a:off x="1082675" y="8953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1" name="Oval 69"/>
          <p:cNvSpPr>
            <a:spLocks noChangeArrowheads="1"/>
          </p:cNvSpPr>
          <p:nvPr/>
        </p:nvSpPr>
        <p:spPr bwMode="auto">
          <a:xfrm>
            <a:off x="1763713" y="963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2" name="Oval 70"/>
          <p:cNvSpPr>
            <a:spLocks noChangeArrowheads="1"/>
          </p:cNvSpPr>
          <p:nvPr/>
        </p:nvSpPr>
        <p:spPr bwMode="auto">
          <a:xfrm>
            <a:off x="1206500" y="1857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3" name="Oval 71"/>
          <p:cNvSpPr>
            <a:spLocks noChangeArrowheads="1"/>
          </p:cNvSpPr>
          <p:nvPr/>
        </p:nvSpPr>
        <p:spPr bwMode="auto">
          <a:xfrm>
            <a:off x="1128713" y="1182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4" name="Oval 72"/>
          <p:cNvSpPr>
            <a:spLocks noChangeArrowheads="1"/>
          </p:cNvSpPr>
          <p:nvPr/>
        </p:nvSpPr>
        <p:spPr bwMode="auto">
          <a:xfrm>
            <a:off x="1204913" y="969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5" name="Oval 73"/>
          <p:cNvSpPr>
            <a:spLocks noChangeArrowheads="1"/>
          </p:cNvSpPr>
          <p:nvPr/>
        </p:nvSpPr>
        <p:spPr bwMode="auto">
          <a:xfrm>
            <a:off x="1092200" y="752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6" name="Oval 74"/>
          <p:cNvSpPr>
            <a:spLocks noChangeArrowheads="1"/>
          </p:cNvSpPr>
          <p:nvPr/>
        </p:nvSpPr>
        <p:spPr bwMode="auto">
          <a:xfrm>
            <a:off x="1223963" y="173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7" name="Oval 75"/>
          <p:cNvSpPr>
            <a:spLocks noChangeArrowheads="1"/>
          </p:cNvSpPr>
          <p:nvPr/>
        </p:nvSpPr>
        <p:spPr bwMode="auto">
          <a:xfrm>
            <a:off x="1138238" y="17748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8" name="Oval 76"/>
          <p:cNvSpPr>
            <a:spLocks noChangeArrowheads="1"/>
          </p:cNvSpPr>
          <p:nvPr/>
        </p:nvSpPr>
        <p:spPr bwMode="auto">
          <a:xfrm>
            <a:off x="1119188" y="165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49" name="Oval 77"/>
          <p:cNvSpPr>
            <a:spLocks noChangeArrowheads="1"/>
          </p:cNvSpPr>
          <p:nvPr/>
        </p:nvSpPr>
        <p:spPr bwMode="auto">
          <a:xfrm>
            <a:off x="1190625" y="1662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0" name="Oval 78"/>
          <p:cNvSpPr>
            <a:spLocks noChangeArrowheads="1"/>
          </p:cNvSpPr>
          <p:nvPr/>
        </p:nvSpPr>
        <p:spPr bwMode="auto">
          <a:xfrm>
            <a:off x="1116013" y="1593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1" name="Oval 79"/>
          <p:cNvSpPr>
            <a:spLocks noChangeArrowheads="1"/>
          </p:cNvSpPr>
          <p:nvPr/>
        </p:nvSpPr>
        <p:spPr bwMode="auto">
          <a:xfrm>
            <a:off x="1098550" y="1395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2" name="Oval 80"/>
          <p:cNvSpPr>
            <a:spLocks noChangeArrowheads="1"/>
          </p:cNvSpPr>
          <p:nvPr/>
        </p:nvSpPr>
        <p:spPr bwMode="auto">
          <a:xfrm>
            <a:off x="1344613" y="1508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3" name="Oval 81"/>
          <p:cNvSpPr>
            <a:spLocks noChangeArrowheads="1"/>
          </p:cNvSpPr>
          <p:nvPr/>
        </p:nvSpPr>
        <p:spPr bwMode="auto">
          <a:xfrm>
            <a:off x="1901825" y="1047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4" name="Oval 82"/>
          <p:cNvSpPr>
            <a:spLocks noChangeArrowheads="1"/>
          </p:cNvSpPr>
          <p:nvPr/>
        </p:nvSpPr>
        <p:spPr bwMode="auto">
          <a:xfrm>
            <a:off x="661988" y="957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5" name="Oval 83"/>
          <p:cNvSpPr>
            <a:spLocks noChangeArrowheads="1"/>
          </p:cNvSpPr>
          <p:nvPr/>
        </p:nvSpPr>
        <p:spPr bwMode="auto">
          <a:xfrm>
            <a:off x="1349375" y="1046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6" name="Oval 84"/>
          <p:cNvSpPr>
            <a:spLocks noChangeArrowheads="1"/>
          </p:cNvSpPr>
          <p:nvPr/>
        </p:nvSpPr>
        <p:spPr bwMode="auto">
          <a:xfrm>
            <a:off x="1309688" y="950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7" name="Oval 85"/>
          <p:cNvSpPr>
            <a:spLocks noChangeArrowheads="1"/>
          </p:cNvSpPr>
          <p:nvPr/>
        </p:nvSpPr>
        <p:spPr bwMode="auto">
          <a:xfrm>
            <a:off x="1368425" y="181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8" name="Oval 86"/>
          <p:cNvSpPr>
            <a:spLocks noChangeArrowheads="1"/>
          </p:cNvSpPr>
          <p:nvPr/>
        </p:nvSpPr>
        <p:spPr bwMode="auto">
          <a:xfrm>
            <a:off x="1282700" y="18510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59" name="Oval 87"/>
          <p:cNvSpPr>
            <a:spLocks noChangeArrowheads="1"/>
          </p:cNvSpPr>
          <p:nvPr/>
        </p:nvSpPr>
        <p:spPr bwMode="auto">
          <a:xfrm>
            <a:off x="1271588" y="1782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0" name="Oval 88"/>
          <p:cNvSpPr>
            <a:spLocks noChangeArrowheads="1"/>
          </p:cNvSpPr>
          <p:nvPr/>
        </p:nvSpPr>
        <p:spPr bwMode="auto">
          <a:xfrm>
            <a:off x="1335088" y="1738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1" name="Oval 89"/>
          <p:cNvSpPr>
            <a:spLocks noChangeArrowheads="1"/>
          </p:cNvSpPr>
          <p:nvPr/>
        </p:nvSpPr>
        <p:spPr bwMode="auto">
          <a:xfrm>
            <a:off x="1358900" y="1665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2" name="Oval 90"/>
          <p:cNvSpPr>
            <a:spLocks noChangeArrowheads="1"/>
          </p:cNvSpPr>
          <p:nvPr/>
        </p:nvSpPr>
        <p:spPr bwMode="auto">
          <a:xfrm>
            <a:off x="1260475" y="1670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3" name="Oval 91"/>
          <p:cNvSpPr>
            <a:spLocks noChangeArrowheads="1"/>
          </p:cNvSpPr>
          <p:nvPr/>
        </p:nvSpPr>
        <p:spPr bwMode="auto">
          <a:xfrm>
            <a:off x="1457325" y="1595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4" name="Oval 92"/>
          <p:cNvSpPr>
            <a:spLocks noChangeArrowheads="1"/>
          </p:cNvSpPr>
          <p:nvPr/>
        </p:nvSpPr>
        <p:spPr bwMode="auto">
          <a:xfrm>
            <a:off x="1366838" y="1931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5" name="Oval 93"/>
          <p:cNvSpPr>
            <a:spLocks noChangeArrowheads="1"/>
          </p:cNvSpPr>
          <p:nvPr/>
        </p:nvSpPr>
        <p:spPr bwMode="auto">
          <a:xfrm>
            <a:off x="1447800" y="1825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6" name="Oval 94"/>
          <p:cNvSpPr>
            <a:spLocks noChangeArrowheads="1"/>
          </p:cNvSpPr>
          <p:nvPr/>
        </p:nvSpPr>
        <p:spPr bwMode="auto">
          <a:xfrm>
            <a:off x="1471613" y="1752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7" name="Oval 95"/>
          <p:cNvSpPr>
            <a:spLocks noChangeArrowheads="1"/>
          </p:cNvSpPr>
          <p:nvPr/>
        </p:nvSpPr>
        <p:spPr bwMode="auto">
          <a:xfrm>
            <a:off x="1566863" y="1531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8" name="Oval 96"/>
          <p:cNvSpPr>
            <a:spLocks noChangeArrowheads="1"/>
          </p:cNvSpPr>
          <p:nvPr/>
        </p:nvSpPr>
        <p:spPr bwMode="auto">
          <a:xfrm>
            <a:off x="1546225" y="939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69" name="Oval 97"/>
          <p:cNvSpPr>
            <a:spLocks noChangeArrowheads="1"/>
          </p:cNvSpPr>
          <p:nvPr/>
        </p:nvSpPr>
        <p:spPr bwMode="auto">
          <a:xfrm>
            <a:off x="1520825" y="189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0" name="Oval 98"/>
          <p:cNvSpPr>
            <a:spLocks noChangeArrowheads="1"/>
          </p:cNvSpPr>
          <p:nvPr/>
        </p:nvSpPr>
        <p:spPr bwMode="auto">
          <a:xfrm>
            <a:off x="1592263" y="1901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1" name="Oval 99"/>
          <p:cNvSpPr>
            <a:spLocks noChangeArrowheads="1"/>
          </p:cNvSpPr>
          <p:nvPr/>
        </p:nvSpPr>
        <p:spPr bwMode="auto">
          <a:xfrm>
            <a:off x="1616075" y="182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2" name="Oval 100"/>
          <p:cNvSpPr>
            <a:spLocks noChangeArrowheads="1"/>
          </p:cNvSpPr>
          <p:nvPr/>
        </p:nvSpPr>
        <p:spPr bwMode="auto">
          <a:xfrm>
            <a:off x="1517650" y="183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3" name="Oval 101"/>
          <p:cNvSpPr>
            <a:spLocks noChangeArrowheads="1"/>
          </p:cNvSpPr>
          <p:nvPr/>
        </p:nvSpPr>
        <p:spPr bwMode="auto">
          <a:xfrm>
            <a:off x="2233613" y="1471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4" name="Oval 102"/>
          <p:cNvSpPr>
            <a:spLocks noChangeArrowheads="1"/>
          </p:cNvSpPr>
          <p:nvPr/>
        </p:nvSpPr>
        <p:spPr bwMode="auto">
          <a:xfrm>
            <a:off x="1798638" y="152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5" name="Oval 103"/>
          <p:cNvSpPr>
            <a:spLocks noChangeArrowheads="1"/>
          </p:cNvSpPr>
          <p:nvPr/>
        </p:nvSpPr>
        <p:spPr bwMode="auto">
          <a:xfrm>
            <a:off x="1682750" y="194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6" name="Oval 104"/>
          <p:cNvSpPr>
            <a:spLocks noChangeArrowheads="1"/>
          </p:cNvSpPr>
          <p:nvPr/>
        </p:nvSpPr>
        <p:spPr bwMode="auto">
          <a:xfrm>
            <a:off x="1803400" y="1063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7" name="Oval 105"/>
          <p:cNvSpPr>
            <a:spLocks noChangeArrowheads="1"/>
          </p:cNvSpPr>
          <p:nvPr/>
        </p:nvSpPr>
        <p:spPr bwMode="auto">
          <a:xfrm>
            <a:off x="1822450" y="182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8" name="Oval 106"/>
          <p:cNvSpPr>
            <a:spLocks noChangeArrowheads="1"/>
          </p:cNvSpPr>
          <p:nvPr/>
        </p:nvSpPr>
        <p:spPr bwMode="auto">
          <a:xfrm>
            <a:off x="1736725" y="18684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79" name="Oval 107"/>
          <p:cNvSpPr>
            <a:spLocks noChangeArrowheads="1"/>
          </p:cNvSpPr>
          <p:nvPr/>
        </p:nvSpPr>
        <p:spPr bwMode="auto">
          <a:xfrm>
            <a:off x="1717675" y="1751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0" name="Oval 108"/>
          <p:cNvSpPr>
            <a:spLocks noChangeArrowheads="1"/>
          </p:cNvSpPr>
          <p:nvPr/>
        </p:nvSpPr>
        <p:spPr bwMode="auto">
          <a:xfrm>
            <a:off x="1812925" y="1682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1" name="Oval 109"/>
          <p:cNvSpPr>
            <a:spLocks noChangeArrowheads="1"/>
          </p:cNvSpPr>
          <p:nvPr/>
        </p:nvSpPr>
        <p:spPr bwMode="auto">
          <a:xfrm>
            <a:off x="1714500" y="168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2" name="Oval 110"/>
          <p:cNvSpPr>
            <a:spLocks noChangeArrowheads="1"/>
          </p:cNvSpPr>
          <p:nvPr/>
        </p:nvSpPr>
        <p:spPr bwMode="auto">
          <a:xfrm>
            <a:off x="1624013" y="1401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3" name="Oval 111"/>
          <p:cNvSpPr>
            <a:spLocks noChangeArrowheads="1"/>
          </p:cNvSpPr>
          <p:nvPr/>
        </p:nvSpPr>
        <p:spPr bwMode="auto">
          <a:xfrm>
            <a:off x="1943100" y="1601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4" name="Oval 112"/>
          <p:cNvSpPr>
            <a:spLocks noChangeArrowheads="1"/>
          </p:cNvSpPr>
          <p:nvPr/>
        </p:nvSpPr>
        <p:spPr bwMode="auto">
          <a:xfrm>
            <a:off x="1966913" y="1905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5" name="Oval 113"/>
          <p:cNvSpPr>
            <a:spLocks noChangeArrowheads="1"/>
          </p:cNvSpPr>
          <p:nvPr/>
        </p:nvSpPr>
        <p:spPr bwMode="auto">
          <a:xfrm>
            <a:off x="1881188" y="19446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6" name="Oval 114"/>
          <p:cNvSpPr>
            <a:spLocks noChangeArrowheads="1"/>
          </p:cNvSpPr>
          <p:nvPr/>
        </p:nvSpPr>
        <p:spPr bwMode="auto">
          <a:xfrm>
            <a:off x="1870075" y="1876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7" name="Oval 115"/>
          <p:cNvSpPr>
            <a:spLocks noChangeArrowheads="1"/>
          </p:cNvSpPr>
          <p:nvPr/>
        </p:nvSpPr>
        <p:spPr bwMode="auto">
          <a:xfrm>
            <a:off x="1933575" y="1831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8" name="Oval 116"/>
          <p:cNvSpPr>
            <a:spLocks noChangeArrowheads="1"/>
          </p:cNvSpPr>
          <p:nvPr/>
        </p:nvSpPr>
        <p:spPr bwMode="auto">
          <a:xfrm>
            <a:off x="1957388" y="1758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89" name="Oval 117"/>
          <p:cNvSpPr>
            <a:spLocks noChangeArrowheads="1"/>
          </p:cNvSpPr>
          <p:nvPr/>
        </p:nvSpPr>
        <p:spPr bwMode="auto">
          <a:xfrm>
            <a:off x="1858963" y="1763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0" name="Oval 118"/>
          <p:cNvSpPr>
            <a:spLocks noChangeArrowheads="1"/>
          </p:cNvSpPr>
          <p:nvPr/>
        </p:nvSpPr>
        <p:spPr bwMode="auto">
          <a:xfrm>
            <a:off x="2403475" y="1649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1" name="Oval 119"/>
          <p:cNvSpPr>
            <a:spLocks noChangeArrowheads="1"/>
          </p:cNvSpPr>
          <p:nvPr/>
        </p:nvSpPr>
        <p:spPr bwMode="auto">
          <a:xfrm>
            <a:off x="2430463" y="1401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2" name="Oval 120"/>
          <p:cNvSpPr>
            <a:spLocks noChangeArrowheads="1"/>
          </p:cNvSpPr>
          <p:nvPr/>
        </p:nvSpPr>
        <p:spPr bwMode="auto">
          <a:xfrm>
            <a:off x="2433638" y="131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3" name="Oval 121"/>
          <p:cNvSpPr>
            <a:spLocks noChangeArrowheads="1"/>
          </p:cNvSpPr>
          <p:nvPr/>
        </p:nvSpPr>
        <p:spPr bwMode="auto">
          <a:xfrm>
            <a:off x="2332038" y="140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4" name="Oval 122"/>
          <p:cNvSpPr>
            <a:spLocks noChangeArrowheads="1"/>
          </p:cNvSpPr>
          <p:nvPr/>
        </p:nvSpPr>
        <p:spPr bwMode="auto">
          <a:xfrm>
            <a:off x="2427288" y="1952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5" name="Oval 123"/>
          <p:cNvSpPr>
            <a:spLocks noChangeArrowheads="1"/>
          </p:cNvSpPr>
          <p:nvPr/>
        </p:nvSpPr>
        <p:spPr bwMode="auto">
          <a:xfrm>
            <a:off x="2393950" y="1879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6" name="Oval 124"/>
          <p:cNvSpPr>
            <a:spLocks noChangeArrowheads="1"/>
          </p:cNvSpPr>
          <p:nvPr/>
        </p:nvSpPr>
        <p:spPr bwMode="auto">
          <a:xfrm>
            <a:off x="2417763" y="180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7" name="Oval 125"/>
          <p:cNvSpPr>
            <a:spLocks noChangeArrowheads="1"/>
          </p:cNvSpPr>
          <p:nvPr/>
        </p:nvSpPr>
        <p:spPr bwMode="auto">
          <a:xfrm>
            <a:off x="2268538" y="186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8" name="Oval 126"/>
          <p:cNvSpPr>
            <a:spLocks noChangeArrowheads="1"/>
          </p:cNvSpPr>
          <p:nvPr/>
        </p:nvSpPr>
        <p:spPr bwMode="auto">
          <a:xfrm>
            <a:off x="2420938" y="1544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599" name="Oval 127"/>
          <p:cNvSpPr>
            <a:spLocks noChangeArrowheads="1"/>
          </p:cNvSpPr>
          <p:nvPr/>
        </p:nvSpPr>
        <p:spPr bwMode="auto">
          <a:xfrm>
            <a:off x="3500438" y="1936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0" name="Oval 128"/>
          <p:cNvSpPr>
            <a:spLocks noChangeArrowheads="1"/>
          </p:cNvSpPr>
          <p:nvPr/>
        </p:nvSpPr>
        <p:spPr bwMode="auto">
          <a:xfrm>
            <a:off x="3513138" y="173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1" name="Oval 129"/>
          <p:cNvSpPr>
            <a:spLocks noChangeArrowheads="1"/>
          </p:cNvSpPr>
          <p:nvPr/>
        </p:nvSpPr>
        <p:spPr bwMode="auto">
          <a:xfrm>
            <a:off x="3427413" y="17748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2" name="Oval 130"/>
          <p:cNvSpPr>
            <a:spLocks noChangeArrowheads="1"/>
          </p:cNvSpPr>
          <p:nvPr/>
        </p:nvSpPr>
        <p:spPr bwMode="auto">
          <a:xfrm>
            <a:off x="3408363" y="165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3" name="Oval 131"/>
          <p:cNvSpPr>
            <a:spLocks noChangeArrowheads="1"/>
          </p:cNvSpPr>
          <p:nvPr/>
        </p:nvSpPr>
        <p:spPr bwMode="auto">
          <a:xfrm>
            <a:off x="3479800" y="1662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4" name="Oval 132"/>
          <p:cNvSpPr>
            <a:spLocks noChangeArrowheads="1"/>
          </p:cNvSpPr>
          <p:nvPr/>
        </p:nvSpPr>
        <p:spPr bwMode="auto">
          <a:xfrm>
            <a:off x="3503613" y="1589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5" name="Oval 133"/>
          <p:cNvSpPr>
            <a:spLocks noChangeArrowheads="1"/>
          </p:cNvSpPr>
          <p:nvPr/>
        </p:nvSpPr>
        <p:spPr bwMode="auto">
          <a:xfrm>
            <a:off x="3436938" y="1546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6" name="Oval 134"/>
          <p:cNvSpPr>
            <a:spLocks noChangeArrowheads="1"/>
          </p:cNvSpPr>
          <p:nvPr/>
        </p:nvSpPr>
        <p:spPr bwMode="auto">
          <a:xfrm>
            <a:off x="3538538" y="1498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7" name="Oval 135"/>
          <p:cNvSpPr>
            <a:spLocks noChangeArrowheads="1"/>
          </p:cNvSpPr>
          <p:nvPr/>
        </p:nvSpPr>
        <p:spPr bwMode="auto">
          <a:xfrm>
            <a:off x="3119438" y="1481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8" name="Oval 136"/>
          <p:cNvSpPr>
            <a:spLocks noChangeArrowheads="1"/>
          </p:cNvSpPr>
          <p:nvPr/>
        </p:nvSpPr>
        <p:spPr bwMode="auto">
          <a:xfrm>
            <a:off x="3549650" y="1670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09" name="Oval 137"/>
          <p:cNvSpPr>
            <a:spLocks noChangeArrowheads="1"/>
          </p:cNvSpPr>
          <p:nvPr/>
        </p:nvSpPr>
        <p:spPr bwMode="auto">
          <a:xfrm>
            <a:off x="2565400" y="1363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0" name="Oval 138"/>
          <p:cNvSpPr>
            <a:spLocks noChangeArrowheads="1"/>
          </p:cNvSpPr>
          <p:nvPr/>
        </p:nvSpPr>
        <p:spPr bwMode="auto">
          <a:xfrm>
            <a:off x="2600325" y="1503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1" name="Oval 139"/>
          <p:cNvSpPr>
            <a:spLocks noChangeArrowheads="1"/>
          </p:cNvSpPr>
          <p:nvPr/>
        </p:nvSpPr>
        <p:spPr bwMode="auto">
          <a:xfrm>
            <a:off x="2627313" y="1255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2" name="Oval 140"/>
          <p:cNvSpPr>
            <a:spLocks noChangeArrowheads="1"/>
          </p:cNvSpPr>
          <p:nvPr/>
        </p:nvSpPr>
        <p:spPr bwMode="auto">
          <a:xfrm>
            <a:off x="2630488" y="1169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3" name="Oval 141"/>
          <p:cNvSpPr>
            <a:spLocks noChangeArrowheads="1"/>
          </p:cNvSpPr>
          <p:nvPr/>
        </p:nvSpPr>
        <p:spPr bwMode="auto">
          <a:xfrm>
            <a:off x="2606675" y="192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4" name="Oval 142"/>
          <p:cNvSpPr>
            <a:spLocks noChangeArrowheads="1"/>
          </p:cNvSpPr>
          <p:nvPr/>
        </p:nvSpPr>
        <p:spPr bwMode="auto">
          <a:xfrm>
            <a:off x="2528888" y="1254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5" name="Oval 143"/>
          <p:cNvSpPr>
            <a:spLocks noChangeArrowheads="1"/>
          </p:cNvSpPr>
          <p:nvPr/>
        </p:nvSpPr>
        <p:spPr bwMode="auto">
          <a:xfrm>
            <a:off x="2624138" y="180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6" name="Oval 144"/>
          <p:cNvSpPr>
            <a:spLocks noChangeArrowheads="1"/>
          </p:cNvSpPr>
          <p:nvPr/>
        </p:nvSpPr>
        <p:spPr bwMode="auto">
          <a:xfrm>
            <a:off x="2538413" y="18462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7" name="Oval 145"/>
          <p:cNvSpPr>
            <a:spLocks noChangeArrowheads="1"/>
          </p:cNvSpPr>
          <p:nvPr/>
        </p:nvSpPr>
        <p:spPr bwMode="auto">
          <a:xfrm>
            <a:off x="2519363" y="1728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8" name="Oval 146"/>
          <p:cNvSpPr>
            <a:spLocks noChangeArrowheads="1"/>
          </p:cNvSpPr>
          <p:nvPr/>
        </p:nvSpPr>
        <p:spPr bwMode="auto">
          <a:xfrm>
            <a:off x="2590800"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19" name="Oval 147"/>
          <p:cNvSpPr>
            <a:spLocks noChangeArrowheads="1"/>
          </p:cNvSpPr>
          <p:nvPr/>
        </p:nvSpPr>
        <p:spPr bwMode="auto">
          <a:xfrm>
            <a:off x="2614613" y="1660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0" name="Oval 148"/>
          <p:cNvSpPr>
            <a:spLocks noChangeArrowheads="1"/>
          </p:cNvSpPr>
          <p:nvPr/>
        </p:nvSpPr>
        <p:spPr bwMode="auto">
          <a:xfrm>
            <a:off x="2516188" y="1665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1" name="Oval 149"/>
          <p:cNvSpPr>
            <a:spLocks noChangeArrowheads="1"/>
          </p:cNvSpPr>
          <p:nvPr/>
        </p:nvSpPr>
        <p:spPr bwMode="auto">
          <a:xfrm>
            <a:off x="2649538" y="1570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2" name="Oval 150"/>
          <p:cNvSpPr>
            <a:spLocks noChangeArrowheads="1"/>
          </p:cNvSpPr>
          <p:nvPr/>
        </p:nvSpPr>
        <p:spPr bwMode="auto">
          <a:xfrm>
            <a:off x="2498725" y="1466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3" name="Oval 151"/>
          <p:cNvSpPr>
            <a:spLocks noChangeArrowheads="1"/>
          </p:cNvSpPr>
          <p:nvPr/>
        </p:nvSpPr>
        <p:spPr bwMode="auto">
          <a:xfrm>
            <a:off x="762000" y="812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4" name="Oval 152"/>
          <p:cNvSpPr>
            <a:spLocks noChangeArrowheads="1"/>
          </p:cNvSpPr>
          <p:nvPr/>
        </p:nvSpPr>
        <p:spPr bwMode="auto">
          <a:xfrm>
            <a:off x="2709863" y="1439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5" name="Oval 153"/>
          <p:cNvSpPr>
            <a:spLocks noChangeArrowheads="1"/>
          </p:cNvSpPr>
          <p:nvPr/>
        </p:nvSpPr>
        <p:spPr bwMode="auto">
          <a:xfrm>
            <a:off x="2744788" y="1579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6" name="Oval 154"/>
          <p:cNvSpPr>
            <a:spLocks noChangeArrowheads="1"/>
          </p:cNvSpPr>
          <p:nvPr/>
        </p:nvSpPr>
        <p:spPr bwMode="auto">
          <a:xfrm>
            <a:off x="2771775" y="1331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7" name="Oval 155"/>
          <p:cNvSpPr>
            <a:spLocks noChangeArrowheads="1"/>
          </p:cNvSpPr>
          <p:nvPr/>
        </p:nvSpPr>
        <p:spPr bwMode="auto">
          <a:xfrm>
            <a:off x="2774950" y="124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8" name="Oval 156"/>
          <p:cNvSpPr>
            <a:spLocks noChangeArrowheads="1"/>
          </p:cNvSpPr>
          <p:nvPr/>
        </p:nvSpPr>
        <p:spPr bwMode="auto">
          <a:xfrm>
            <a:off x="2673350" y="1330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29" name="Oval 157"/>
          <p:cNvSpPr>
            <a:spLocks noChangeArrowheads="1"/>
          </p:cNvSpPr>
          <p:nvPr/>
        </p:nvSpPr>
        <p:spPr bwMode="auto">
          <a:xfrm>
            <a:off x="2768600" y="188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0" name="Oval 158"/>
          <p:cNvSpPr>
            <a:spLocks noChangeArrowheads="1"/>
          </p:cNvSpPr>
          <p:nvPr/>
        </p:nvSpPr>
        <p:spPr bwMode="auto">
          <a:xfrm>
            <a:off x="2682875" y="19224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1" name="Oval 159"/>
          <p:cNvSpPr>
            <a:spLocks noChangeArrowheads="1"/>
          </p:cNvSpPr>
          <p:nvPr/>
        </p:nvSpPr>
        <p:spPr bwMode="auto">
          <a:xfrm>
            <a:off x="2671763" y="1854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2" name="Oval 160"/>
          <p:cNvSpPr>
            <a:spLocks noChangeArrowheads="1"/>
          </p:cNvSpPr>
          <p:nvPr/>
        </p:nvSpPr>
        <p:spPr bwMode="auto">
          <a:xfrm>
            <a:off x="2735263" y="1809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3" name="Oval 161"/>
          <p:cNvSpPr>
            <a:spLocks noChangeArrowheads="1"/>
          </p:cNvSpPr>
          <p:nvPr/>
        </p:nvSpPr>
        <p:spPr bwMode="auto">
          <a:xfrm>
            <a:off x="2759075" y="1736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4" name="Oval 162"/>
          <p:cNvSpPr>
            <a:spLocks noChangeArrowheads="1"/>
          </p:cNvSpPr>
          <p:nvPr/>
        </p:nvSpPr>
        <p:spPr bwMode="auto">
          <a:xfrm>
            <a:off x="2660650" y="1741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5" name="Oval 163"/>
          <p:cNvSpPr>
            <a:spLocks noChangeArrowheads="1"/>
          </p:cNvSpPr>
          <p:nvPr/>
        </p:nvSpPr>
        <p:spPr bwMode="auto">
          <a:xfrm>
            <a:off x="2784475" y="1417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6" name="Oval 164"/>
          <p:cNvSpPr>
            <a:spLocks noChangeArrowheads="1"/>
          </p:cNvSpPr>
          <p:nvPr/>
        </p:nvSpPr>
        <p:spPr bwMode="auto">
          <a:xfrm>
            <a:off x="2822575" y="1527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7" name="Oval 165"/>
          <p:cNvSpPr>
            <a:spLocks noChangeArrowheads="1"/>
          </p:cNvSpPr>
          <p:nvPr/>
        </p:nvSpPr>
        <p:spPr bwMode="auto">
          <a:xfrm>
            <a:off x="2857500" y="1666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8" name="Oval 166"/>
          <p:cNvSpPr>
            <a:spLocks noChangeArrowheads="1"/>
          </p:cNvSpPr>
          <p:nvPr/>
        </p:nvSpPr>
        <p:spPr bwMode="auto">
          <a:xfrm>
            <a:off x="2884488" y="1419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39" name="Oval 167"/>
          <p:cNvSpPr>
            <a:spLocks noChangeArrowheads="1"/>
          </p:cNvSpPr>
          <p:nvPr/>
        </p:nvSpPr>
        <p:spPr bwMode="auto">
          <a:xfrm>
            <a:off x="2887663" y="133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0" name="Oval 168"/>
          <p:cNvSpPr>
            <a:spLocks noChangeArrowheads="1"/>
          </p:cNvSpPr>
          <p:nvPr/>
        </p:nvSpPr>
        <p:spPr bwMode="auto">
          <a:xfrm>
            <a:off x="2803525" y="129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1" name="Oval 169"/>
          <p:cNvSpPr>
            <a:spLocks noChangeArrowheads="1"/>
          </p:cNvSpPr>
          <p:nvPr/>
        </p:nvSpPr>
        <p:spPr bwMode="auto">
          <a:xfrm>
            <a:off x="2862263" y="1204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2" name="Oval 170"/>
          <p:cNvSpPr>
            <a:spLocks noChangeArrowheads="1"/>
          </p:cNvSpPr>
          <p:nvPr/>
        </p:nvSpPr>
        <p:spPr bwMode="auto">
          <a:xfrm>
            <a:off x="2767013" y="2003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3" name="Oval 171"/>
          <p:cNvSpPr>
            <a:spLocks noChangeArrowheads="1"/>
          </p:cNvSpPr>
          <p:nvPr/>
        </p:nvSpPr>
        <p:spPr bwMode="auto">
          <a:xfrm>
            <a:off x="2847975" y="189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4" name="Oval 172"/>
          <p:cNvSpPr>
            <a:spLocks noChangeArrowheads="1"/>
          </p:cNvSpPr>
          <p:nvPr/>
        </p:nvSpPr>
        <p:spPr bwMode="auto">
          <a:xfrm>
            <a:off x="2871788" y="1824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5" name="Oval 173"/>
          <p:cNvSpPr>
            <a:spLocks noChangeArrowheads="1"/>
          </p:cNvSpPr>
          <p:nvPr/>
        </p:nvSpPr>
        <p:spPr bwMode="auto">
          <a:xfrm>
            <a:off x="2906713"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6" name="Oval 174"/>
          <p:cNvSpPr>
            <a:spLocks noChangeArrowheads="1"/>
          </p:cNvSpPr>
          <p:nvPr/>
        </p:nvSpPr>
        <p:spPr bwMode="auto">
          <a:xfrm>
            <a:off x="2994025" y="1547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7" name="Oval 175"/>
          <p:cNvSpPr>
            <a:spLocks noChangeArrowheads="1"/>
          </p:cNvSpPr>
          <p:nvPr/>
        </p:nvSpPr>
        <p:spPr bwMode="auto">
          <a:xfrm>
            <a:off x="2967038" y="1603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8" name="Oval 176"/>
          <p:cNvSpPr>
            <a:spLocks noChangeArrowheads="1"/>
          </p:cNvSpPr>
          <p:nvPr/>
        </p:nvSpPr>
        <p:spPr bwMode="auto">
          <a:xfrm>
            <a:off x="3001963" y="1743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49" name="Oval 177"/>
          <p:cNvSpPr>
            <a:spLocks noChangeArrowheads="1"/>
          </p:cNvSpPr>
          <p:nvPr/>
        </p:nvSpPr>
        <p:spPr bwMode="auto">
          <a:xfrm>
            <a:off x="3028950" y="1495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0" name="Oval 178"/>
          <p:cNvSpPr>
            <a:spLocks noChangeArrowheads="1"/>
          </p:cNvSpPr>
          <p:nvPr/>
        </p:nvSpPr>
        <p:spPr bwMode="auto">
          <a:xfrm>
            <a:off x="2930525" y="149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1" name="Oval 179"/>
          <p:cNvSpPr>
            <a:spLocks noChangeArrowheads="1"/>
          </p:cNvSpPr>
          <p:nvPr/>
        </p:nvSpPr>
        <p:spPr bwMode="auto">
          <a:xfrm>
            <a:off x="2921000" y="196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2" name="Oval 180"/>
          <p:cNvSpPr>
            <a:spLocks noChangeArrowheads="1"/>
          </p:cNvSpPr>
          <p:nvPr/>
        </p:nvSpPr>
        <p:spPr bwMode="auto">
          <a:xfrm>
            <a:off x="2992438" y="1973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3" name="Oval 181"/>
          <p:cNvSpPr>
            <a:spLocks noChangeArrowheads="1"/>
          </p:cNvSpPr>
          <p:nvPr/>
        </p:nvSpPr>
        <p:spPr bwMode="auto">
          <a:xfrm>
            <a:off x="3016250" y="1900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4" name="Oval 182"/>
          <p:cNvSpPr>
            <a:spLocks noChangeArrowheads="1"/>
          </p:cNvSpPr>
          <p:nvPr/>
        </p:nvSpPr>
        <p:spPr bwMode="auto">
          <a:xfrm>
            <a:off x="2917825" y="1905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5" name="Oval 183"/>
          <p:cNvSpPr>
            <a:spLocks noChangeArrowheads="1"/>
          </p:cNvSpPr>
          <p:nvPr/>
        </p:nvSpPr>
        <p:spPr bwMode="auto">
          <a:xfrm>
            <a:off x="3019425" y="1638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6" name="Oval 184"/>
          <p:cNvSpPr>
            <a:spLocks noChangeArrowheads="1"/>
          </p:cNvSpPr>
          <p:nvPr/>
        </p:nvSpPr>
        <p:spPr bwMode="auto">
          <a:xfrm>
            <a:off x="3198813" y="1597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7" name="Oval 185"/>
          <p:cNvSpPr>
            <a:spLocks noChangeArrowheads="1"/>
          </p:cNvSpPr>
          <p:nvPr/>
        </p:nvSpPr>
        <p:spPr bwMode="auto">
          <a:xfrm>
            <a:off x="3222625" y="1900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8" name="Oval 186"/>
          <p:cNvSpPr>
            <a:spLocks noChangeArrowheads="1"/>
          </p:cNvSpPr>
          <p:nvPr/>
        </p:nvSpPr>
        <p:spPr bwMode="auto">
          <a:xfrm>
            <a:off x="3136900" y="19399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59" name="Oval 187"/>
          <p:cNvSpPr>
            <a:spLocks noChangeArrowheads="1"/>
          </p:cNvSpPr>
          <p:nvPr/>
        </p:nvSpPr>
        <p:spPr bwMode="auto">
          <a:xfrm>
            <a:off x="3117850" y="1822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0" name="Oval 188"/>
          <p:cNvSpPr>
            <a:spLocks noChangeArrowheads="1"/>
          </p:cNvSpPr>
          <p:nvPr/>
        </p:nvSpPr>
        <p:spPr bwMode="auto">
          <a:xfrm>
            <a:off x="3189288" y="1827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1" name="Oval 189"/>
          <p:cNvSpPr>
            <a:spLocks noChangeArrowheads="1"/>
          </p:cNvSpPr>
          <p:nvPr/>
        </p:nvSpPr>
        <p:spPr bwMode="auto">
          <a:xfrm>
            <a:off x="3213100" y="1754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2" name="Oval 190"/>
          <p:cNvSpPr>
            <a:spLocks noChangeArrowheads="1"/>
          </p:cNvSpPr>
          <p:nvPr/>
        </p:nvSpPr>
        <p:spPr bwMode="auto">
          <a:xfrm>
            <a:off x="3114675" y="1758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3" name="Oval 191"/>
          <p:cNvSpPr>
            <a:spLocks noChangeArrowheads="1"/>
          </p:cNvSpPr>
          <p:nvPr/>
        </p:nvSpPr>
        <p:spPr bwMode="auto">
          <a:xfrm>
            <a:off x="3248025" y="1663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4" name="Oval 192"/>
          <p:cNvSpPr>
            <a:spLocks noChangeArrowheads="1"/>
          </p:cNvSpPr>
          <p:nvPr/>
        </p:nvSpPr>
        <p:spPr bwMode="auto">
          <a:xfrm>
            <a:off x="3097213" y="1560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5" name="Oval 193"/>
          <p:cNvSpPr>
            <a:spLocks noChangeArrowheads="1"/>
          </p:cNvSpPr>
          <p:nvPr/>
        </p:nvSpPr>
        <p:spPr bwMode="auto">
          <a:xfrm>
            <a:off x="3216275" y="1492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6" name="Oval 194"/>
          <p:cNvSpPr>
            <a:spLocks noChangeArrowheads="1"/>
          </p:cNvSpPr>
          <p:nvPr/>
        </p:nvSpPr>
        <p:spPr bwMode="auto">
          <a:xfrm>
            <a:off x="3308350" y="1533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7" name="Oval 195"/>
          <p:cNvSpPr>
            <a:spLocks noChangeArrowheads="1"/>
          </p:cNvSpPr>
          <p:nvPr/>
        </p:nvSpPr>
        <p:spPr bwMode="auto">
          <a:xfrm>
            <a:off x="3343275" y="1673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8" name="Oval 196"/>
          <p:cNvSpPr>
            <a:spLocks noChangeArrowheads="1"/>
          </p:cNvSpPr>
          <p:nvPr/>
        </p:nvSpPr>
        <p:spPr bwMode="auto">
          <a:xfrm>
            <a:off x="3367088" y="1976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69" name="Oval 197"/>
          <p:cNvSpPr>
            <a:spLocks noChangeArrowheads="1"/>
          </p:cNvSpPr>
          <p:nvPr/>
        </p:nvSpPr>
        <p:spPr bwMode="auto">
          <a:xfrm>
            <a:off x="3270250" y="1947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0" name="Oval 198"/>
          <p:cNvSpPr>
            <a:spLocks noChangeArrowheads="1"/>
          </p:cNvSpPr>
          <p:nvPr/>
        </p:nvSpPr>
        <p:spPr bwMode="auto">
          <a:xfrm>
            <a:off x="3333750" y="1903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1" name="Oval 199"/>
          <p:cNvSpPr>
            <a:spLocks noChangeArrowheads="1"/>
          </p:cNvSpPr>
          <p:nvPr/>
        </p:nvSpPr>
        <p:spPr bwMode="auto">
          <a:xfrm>
            <a:off x="3357563" y="1830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2" name="Oval 200"/>
          <p:cNvSpPr>
            <a:spLocks noChangeArrowheads="1"/>
          </p:cNvSpPr>
          <p:nvPr/>
        </p:nvSpPr>
        <p:spPr bwMode="auto">
          <a:xfrm>
            <a:off x="3259138" y="1835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3" name="Oval 201"/>
          <p:cNvSpPr>
            <a:spLocks noChangeArrowheads="1"/>
          </p:cNvSpPr>
          <p:nvPr/>
        </p:nvSpPr>
        <p:spPr bwMode="auto">
          <a:xfrm>
            <a:off x="3414713" y="1468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4" name="Oval 202"/>
          <p:cNvSpPr>
            <a:spLocks noChangeArrowheads="1"/>
          </p:cNvSpPr>
          <p:nvPr/>
        </p:nvSpPr>
        <p:spPr bwMode="auto">
          <a:xfrm>
            <a:off x="2370138" y="67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5" name="Oval 203"/>
          <p:cNvSpPr>
            <a:spLocks noChangeArrowheads="1"/>
          </p:cNvSpPr>
          <p:nvPr/>
        </p:nvSpPr>
        <p:spPr bwMode="auto">
          <a:xfrm>
            <a:off x="2332038" y="84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6" name="Oval 204"/>
          <p:cNvSpPr>
            <a:spLocks noChangeArrowheads="1"/>
          </p:cNvSpPr>
          <p:nvPr/>
        </p:nvSpPr>
        <p:spPr bwMode="auto">
          <a:xfrm>
            <a:off x="2460625" y="525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7" name="Oval 205"/>
          <p:cNvSpPr>
            <a:spLocks noChangeArrowheads="1"/>
          </p:cNvSpPr>
          <p:nvPr/>
        </p:nvSpPr>
        <p:spPr bwMode="auto">
          <a:xfrm>
            <a:off x="2362200" y="523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8" name="Oval 206"/>
          <p:cNvSpPr>
            <a:spLocks noChangeArrowheads="1"/>
          </p:cNvSpPr>
          <p:nvPr/>
        </p:nvSpPr>
        <p:spPr bwMode="auto">
          <a:xfrm>
            <a:off x="2457450" y="1076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79" name="Oval 207"/>
          <p:cNvSpPr>
            <a:spLocks noChangeArrowheads="1"/>
          </p:cNvSpPr>
          <p:nvPr/>
        </p:nvSpPr>
        <p:spPr bwMode="auto">
          <a:xfrm>
            <a:off x="2371725" y="111601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0" name="Oval 208"/>
          <p:cNvSpPr>
            <a:spLocks noChangeArrowheads="1"/>
          </p:cNvSpPr>
          <p:nvPr/>
        </p:nvSpPr>
        <p:spPr bwMode="auto">
          <a:xfrm>
            <a:off x="2424113" y="1003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1" name="Oval 209"/>
          <p:cNvSpPr>
            <a:spLocks noChangeArrowheads="1"/>
          </p:cNvSpPr>
          <p:nvPr/>
        </p:nvSpPr>
        <p:spPr bwMode="auto">
          <a:xfrm>
            <a:off x="2436813" y="879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2" name="Oval 210"/>
          <p:cNvSpPr>
            <a:spLocks noChangeArrowheads="1"/>
          </p:cNvSpPr>
          <p:nvPr/>
        </p:nvSpPr>
        <p:spPr bwMode="auto">
          <a:xfrm>
            <a:off x="2451100" y="66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3" name="Oval 211"/>
          <p:cNvSpPr>
            <a:spLocks noChangeArrowheads="1"/>
          </p:cNvSpPr>
          <p:nvPr/>
        </p:nvSpPr>
        <p:spPr bwMode="auto">
          <a:xfrm>
            <a:off x="3543300" y="858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4" name="Oval 212"/>
          <p:cNvSpPr>
            <a:spLocks noChangeArrowheads="1"/>
          </p:cNvSpPr>
          <p:nvPr/>
        </p:nvSpPr>
        <p:spPr bwMode="auto">
          <a:xfrm>
            <a:off x="3457575" y="8985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5" name="Oval 213"/>
          <p:cNvSpPr>
            <a:spLocks noChangeArrowheads="1"/>
          </p:cNvSpPr>
          <p:nvPr/>
        </p:nvSpPr>
        <p:spPr bwMode="auto">
          <a:xfrm>
            <a:off x="3438525" y="781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6" name="Oval 214"/>
          <p:cNvSpPr>
            <a:spLocks noChangeArrowheads="1"/>
          </p:cNvSpPr>
          <p:nvPr/>
        </p:nvSpPr>
        <p:spPr bwMode="auto">
          <a:xfrm>
            <a:off x="3509963" y="785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7" name="Oval 215"/>
          <p:cNvSpPr>
            <a:spLocks noChangeArrowheads="1"/>
          </p:cNvSpPr>
          <p:nvPr/>
        </p:nvSpPr>
        <p:spPr bwMode="auto">
          <a:xfrm>
            <a:off x="3533775" y="71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8" name="Oval 216"/>
          <p:cNvSpPr>
            <a:spLocks noChangeArrowheads="1"/>
          </p:cNvSpPr>
          <p:nvPr/>
        </p:nvSpPr>
        <p:spPr bwMode="auto">
          <a:xfrm>
            <a:off x="3467100" y="669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89" name="Oval 217"/>
          <p:cNvSpPr>
            <a:spLocks noChangeArrowheads="1"/>
          </p:cNvSpPr>
          <p:nvPr/>
        </p:nvSpPr>
        <p:spPr bwMode="auto">
          <a:xfrm>
            <a:off x="3568700" y="62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0" name="Oval 218"/>
          <p:cNvSpPr>
            <a:spLocks noChangeArrowheads="1"/>
          </p:cNvSpPr>
          <p:nvPr/>
        </p:nvSpPr>
        <p:spPr bwMode="auto">
          <a:xfrm>
            <a:off x="3149600" y="60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1" name="Oval 219"/>
          <p:cNvSpPr>
            <a:spLocks noChangeArrowheads="1"/>
          </p:cNvSpPr>
          <p:nvPr/>
        </p:nvSpPr>
        <p:spPr bwMode="auto">
          <a:xfrm>
            <a:off x="3579813" y="793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2" name="Oval 220"/>
          <p:cNvSpPr>
            <a:spLocks noChangeArrowheads="1"/>
          </p:cNvSpPr>
          <p:nvPr/>
        </p:nvSpPr>
        <p:spPr bwMode="auto">
          <a:xfrm>
            <a:off x="2630488" y="62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3" name="Oval 221"/>
          <p:cNvSpPr>
            <a:spLocks noChangeArrowheads="1"/>
          </p:cNvSpPr>
          <p:nvPr/>
        </p:nvSpPr>
        <p:spPr bwMode="auto">
          <a:xfrm>
            <a:off x="2636838" y="105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4" name="Oval 222"/>
          <p:cNvSpPr>
            <a:spLocks noChangeArrowheads="1"/>
          </p:cNvSpPr>
          <p:nvPr/>
        </p:nvSpPr>
        <p:spPr bwMode="auto">
          <a:xfrm>
            <a:off x="2654300" y="930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5" name="Oval 223"/>
          <p:cNvSpPr>
            <a:spLocks noChangeArrowheads="1"/>
          </p:cNvSpPr>
          <p:nvPr/>
        </p:nvSpPr>
        <p:spPr bwMode="auto">
          <a:xfrm>
            <a:off x="2568575" y="9699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6" name="Oval 224"/>
          <p:cNvSpPr>
            <a:spLocks noChangeArrowheads="1"/>
          </p:cNvSpPr>
          <p:nvPr/>
        </p:nvSpPr>
        <p:spPr bwMode="auto">
          <a:xfrm>
            <a:off x="2549525" y="85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7" name="Oval 225"/>
          <p:cNvSpPr>
            <a:spLocks noChangeArrowheads="1"/>
          </p:cNvSpPr>
          <p:nvPr/>
        </p:nvSpPr>
        <p:spPr bwMode="auto">
          <a:xfrm>
            <a:off x="2620963"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8" name="Oval 226"/>
          <p:cNvSpPr>
            <a:spLocks noChangeArrowheads="1"/>
          </p:cNvSpPr>
          <p:nvPr/>
        </p:nvSpPr>
        <p:spPr bwMode="auto">
          <a:xfrm>
            <a:off x="2644775" y="78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699" name="Oval 227"/>
          <p:cNvSpPr>
            <a:spLocks noChangeArrowheads="1"/>
          </p:cNvSpPr>
          <p:nvPr/>
        </p:nvSpPr>
        <p:spPr bwMode="auto">
          <a:xfrm>
            <a:off x="2546350" y="788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0" name="Oval 228"/>
          <p:cNvSpPr>
            <a:spLocks noChangeArrowheads="1"/>
          </p:cNvSpPr>
          <p:nvPr/>
        </p:nvSpPr>
        <p:spPr bwMode="auto">
          <a:xfrm>
            <a:off x="2679700" y="693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1" name="Oval 229"/>
          <p:cNvSpPr>
            <a:spLocks noChangeArrowheads="1"/>
          </p:cNvSpPr>
          <p:nvPr/>
        </p:nvSpPr>
        <p:spPr bwMode="auto">
          <a:xfrm>
            <a:off x="2528888" y="59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2" name="Oval 230"/>
          <p:cNvSpPr>
            <a:spLocks noChangeArrowheads="1"/>
          </p:cNvSpPr>
          <p:nvPr/>
        </p:nvSpPr>
        <p:spPr bwMode="auto">
          <a:xfrm>
            <a:off x="2647950" y="522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3" name="Oval 231"/>
          <p:cNvSpPr>
            <a:spLocks noChangeArrowheads="1"/>
          </p:cNvSpPr>
          <p:nvPr/>
        </p:nvSpPr>
        <p:spPr bwMode="auto">
          <a:xfrm>
            <a:off x="2740025" y="56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4" name="Oval 232"/>
          <p:cNvSpPr>
            <a:spLocks noChangeArrowheads="1"/>
          </p:cNvSpPr>
          <p:nvPr/>
        </p:nvSpPr>
        <p:spPr bwMode="auto">
          <a:xfrm>
            <a:off x="2774950" y="703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5" name="Oval 233"/>
          <p:cNvSpPr>
            <a:spLocks noChangeArrowheads="1"/>
          </p:cNvSpPr>
          <p:nvPr/>
        </p:nvSpPr>
        <p:spPr bwMode="auto">
          <a:xfrm>
            <a:off x="2798763" y="100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6" name="Oval 234"/>
          <p:cNvSpPr>
            <a:spLocks noChangeArrowheads="1"/>
          </p:cNvSpPr>
          <p:nvPr/>
        </p:nvSpPr>
        <p:spPr bwMode="auto">
          <a:xfrm>
            <a:off x="2713038" y="10461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7" name="Oval 235"/>
          <p:cNvSpPr>
            <a:spLocks noChangeArrowheads="1"/>
          </p:cNvSpPr>
          <p:nvPr/>
        </p:nvSpPr>
        <p:spPr bwMode="auto">
          <a:xfrm>
            <a:off x="2701925" y="977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8" name="Oval 236"/>
          <p:cNvSpPr>
            <a:spLocks noChangeArrowheads="1"/>
          </p:cNvSpPr>
          <p:nvPr/>
        </p:nvSpPr>
        <p:spPr bwMode="auto">
          <a:xfrm>
            <a:off x="2765425" y="93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09" name="Oval 237"/>
          <p:cNvSpPr>
            <a:spLocks noChangeArrowheads="1"/>
          </p:cNvSpPr>
          <p:nvPr/>
        </p:nvSpPr>
        <p:spPr bwMode="auto">
          <a:xfrm>
            <a:off x="2789238" y="860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0" name="Oval 238"/>
          <p:cNvSpPr>
            <a:spLocks noChangeArrowheads="1"/>
          </p:cNvSpPr>
          <p:nvPr/>
        </p:nvSpPr>
        <p:spPr bwMode="auto">
          <a:xfrm>
            <a:off x="2690813" y="865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1" name="Oval 239"/>
          <p:cNvSpPr>
            <a:spLocks noChangeArrowheads="1"/>
          </p:cNvSpPr>
          <p:nvPr/>
        </p:nvSpPr>
        <p:spPr bwMode="auto">
          <a:xfrm>
            <a:off x="2814638" y="54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2" name="Oval 240"/>
          <p:cNvSpPr>
            <a:spLocks noChangeArrowheads="1"/>
          </p:cNvSpPr>
          <p:nvPr/>
        </p:nvSpPr>
        <p:spPr bwMode="auto">
          <a:xfrm>
            <a:off x="2852738" y="650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3" name="Oval 241"/>
          <p:cNvSpPr>
            <a:spLocks noChangeArrowheads="1"/>
          </p:cNvSpPr>
          <p:nvPr/>
        </p:nvSpPr>
        <p:spPr bwMode="auto">
          <a:xfrm>
            <a:off x="2887663" y="790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4" name="Oval 242"/>
          <p:cNvSpPr>
            <a:spLocks noChangeArrowheads="1"/>
          </p:cNvSpPr>
          <p:nvPr/>
        </p:nvSpPr>
        <p:spPr bwMode="auto">
          <a:xfrm>
            <a:off x="2914650" y="542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5" name="Oval 243"/>
          <p:cNvSpPr>
            <a:spLocks noChangeArrowheads="1"/>
          </p:cNvSpPr>
          <p:nvPr/>
        </p:nvSpPr>
        <p:spPr bwMode="auto">
          <a:xfrm>
            <a:off x="2797175" y="112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6" name="Oval 244"/>
          <p:cNvSpPr>
            <a:spLocks noChangeArrowheads="1"/>
          </p:cNvSpPr>
          <p:nvPr/>
        </p:nvSpPr>
        <p:spPr bwMode="auto">
          <a:xfrm>
            <a:off x="2878138" y="1020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7" name="Oval 245"/>
          <p:cNvSpPr>
            <a:spLocks noChangeArrowheads="1"/>
          </p:cNvSpPr>
          <p:nvPr/>
        </p:nvSpPr>
        <p:spPr bwMode="auto">
          <a:xfrm>
            <a:off x="2901950" y="947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8" name="Oval 246"/>
          <p:cNvSpPr>
            <a:spLocks noChangeArrowheads="1"/>
          </p:cNvSpPr>
          <p:nvPr/>
        </p:nvSpPr>
        <p:spPr bwMode="auto">
          <a:xfrm>
            <a:off x="2936875"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19" name="Oval 247"/>
          <p:cNvSpPr>
            <a:spLocks noChangeArrowheads="1"/>
          </p:cNvSpPr>
          <p:nvPr/>
        </p:nvSpPr>
        <p:spPr bwMode="auto">
          <a:xfrm>
            <a:off x="3024188" y="671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0" name="Oval 248"/>
          <p:cNvSpPr>
            <a:spLocks noChangeArrowheads="1"/>
          </p:cNvSpPr>
          <p:nvPr/>
        </p:nvSpPr>
        <p:spPr bwMode="auto">
          <a:xfrm>
            <a:off x="2997200" y="727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1" name="Oval 249"/>
          <p:cNvSpPr>
            <a:spLocks noChangeArrowheads="1"/>
          </p:cNvSpPr>
          <p:nvPr/>
        </p:nvSpPr>
        <p:spPr bwMode="auto">
          <a:xfrm>
            <a:off x="3032125" y="86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2" name="Oval 250"/>
          <p:cNvSpPr>
            <a:spLocks noChangeArrowheads="1"/>
          </p:cNvSpPr>
          <p:nvPr/>
        </p:nvSpPr>
        <p:spPr bwMode="auto">
          <a:xfrm>
            <a:off x="3059113" y="619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3" name="Oval 251"/>
          <p:cNvSpPr>
            <a:spLocks noChangeArrowheads="1"/>
          </p:cNvSpPr>
          <p:nvPr/>
        </p:nvSpPr>
        <p:spPr bwMode="auto">
          <a:xfrm>
            <a:off x="2960688" y="617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4" name="Oval 252"/>
          <p:cNvSpPr>
            <a:spLocks noChangeArrowheads="1"/>
          </p:cNvSpPr>
          <p:nvPr/>
        </p:nvSpPr>
        <p:spPr bwMode="auto">
          <a:xfrm>
            <a:off x="2951163" y="1092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5" name="Oval 253"/>
          <p:cNvSpPr>
            <a:spLocks noChangeArrowheads="1"/>
          </p:cNvSpPr>
          <p:nvPr/>
        </p:nvSpPr>
        <p:spPr bwMode="auto">
          <a:xfrm>
            <a:off x="3049588" y="76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6" name="Oval 254"/>
          <p:cNvSpPr>
            <a:spLocks noChangeArrowheads="1"/>
          </p:cNvSpPr>
          <p:nvPr/>
        </p:nvSpPr>
        <p:spPr bwMode="auto">
          <a:xfrm>
            <a:off x="3228975" y="720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7" name="Oval 255"/>
          <p:cNvSpPr>
            <a:spLocks noChangeArrowheads="1"/>
          </p:cNvSpPr>
          <p:nvPr/>
        </p:nvSpPr>
        <p:spPr bwMode="auto">
          <a:xfrm>
            <a:off x="3148013" y="946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8" name="Oval 256"/>
          <p:cNvSpPr>
            <a:spLocks noChangeArrowheads="1"/>
          </p:cNvSpPr>
          <p:nvPr/>
        </p:nvSpPr>
        <p:spPr bwMode="auto">
          <a:xfrm>
            <a:off x="3219450" y="950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29" name="Oval 257"/>
          <p:cNvSpPr>
            <a:spLocks noChangeArrowheads="1"/>
          </p:cNvSpPr>
          <p:nvPr/>
        </p:nvSpPr>
        <p:spPr bwMode="auto">
          <a:xfrm>
            <a:off x="3243263" y="877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0" name="Oval 258"/>
          <p:cNvSpPr>
            <a:spLocks noChangeArrowheads="1"/>
          </p:cNvSpPr>
          <p:nvPr/>
        </p:nvSpPr>
        <p:spPr bwMode="auto">
          <a:xfrm>
            <a:off x="3144838" y="882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1" name="Oval 259"/>
          <p:cNvSpPr>
            <a:spLocks noChangeArrowheads="1"/>
          </p:cNvSpPr>
          <p:nvPr/>
        </p:nvSpPr>
        <p:spPr bwMode="auto">
          <a:xfrm>
            <a:off x="3278188" y="787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2" name="Oval 260"/>
          <p:cNvSpPr>
            <a:spLocks noChangeArrowheads="1"/>
          </p:cNvSpPr>
          <p:nvPr/>
        </p:nvSpPr>
        <p:spPr bwMode="auto">
          <a:xfrm>
            <a:off x="3127375" y="684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3" name="Oval 261"/>
          <p:cNvSpPr>
            <a:spLocks noChangeArrowheads="1"/>
          </p:cNvSpPr>
          <p:nvPr/>
        </p:nvSpPr>
        <p:spPr bwMode="auto">
          <a:xfrm>
            <a:off x="3246438" y="615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4" name="Oval 262"/>
          <p:cNvSpPr>
            <a:spLocks noChangeArrowheads="1"/>
          </p:cNvSpPr>
          <p:nvPr/>
        </p:nvSpPr>
        <p:spPr bwMode="auto">
          <a:xfrm>
            <a:off x="3338513" y="65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5" name="Oval 263"/>
          <p:cNvSpPr>
            <a:spLocks noChangeArrowheads="1"/>
          </p:cNvSpPr>
          <p:nvPr/>
        </p:nvSpPr>
        <p:spPr bwMode="auto">
          <a:xfrm>
            <a:off x="3373438" y="796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6" name="Oval 264"/>
          <p:cNvSpPr>
            <a:spLocks noChangeArrowheads="1"/>
          </p:cNvSpPr>
          <p:nvPr/>
        </p:nvSpPr>
        <p:spPr bwMode="auto">
          <a:xfrm>
            <a:off x="3387725" y="954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7" name="Oval 265"/>
          <p:cNvSpPr>
            <a:spLocks noChangeArrowheads="1"/>
          </p:cNvSpPr>
          <p:nvPr/>
        </p:nvSpPr>
        <p:spPr bwMode="auto">
          <a:xfrm>
            <a:off x="3289300" y="958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8" name="Oval 266"/>
          <p:cNvSpPr>
            <a:spLocks noChangeArrowheads="1"/>
          </p:cNvSpPr>
          <p:nvPr/>
        </p:nvSpPr>
        <p:spPr bwMode="auto">
          <a:xfrm>
            <a:off x="3444875" y="59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39" name="Oval 267"/>
          <p:cNvSpPr>
            <a:spLocks noChangeArrowheads="1"/>
          </p:cNvSpPr>
          <p:nvPr/>
        </p:nvSpPr>
        <p:spPr bwMode="auto">
          <a:xfrm>
            <a:off x="846138" y="628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0" name="Oval 268"/>
          <p:cNvSpPr>
            <a:spLocks noChangeArrowheads="1"/>
          </p:cNvSpPr>
          <p:nvPr/>
        </p:nvSpPr>
        <p:spPr bwMode="auto">
          <a:xfrm>
            <a:off x="881063" y="768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1" name="Oval 269"/>
          <p:cNvSpPr>
            <a:spLocks noChangeArrowheads="1"/>
          </p:cNvSpPr>
          <p:nvPr/>
        </p:nvSpPr>
        <p:spPr bwMode="auto">
          <a:xfrm>
            <a:off x="908050" y="520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2" name="Oval 270"/>
          <p:cNvSpPr>
            <a:spLocks noChangeArrowheads="1"/>
          </p:cNvSpPr>
          <p:nvPr/>
        </p:nvSpPr>
        <p:spPr bwMode="auto">
          <a:xfrm>
            <a:off x="898525" y="663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3" name="Oval 271"/>
          <p:cNvSpPr>
            <a:spLocks noChangeArrowheads="1"/>
          </p:cNvSpPr>
          <p:nvPr/>
        </p:nvSpPr>
        <p:spPr bwMode="auto">
          <a:xfrm>
            <a:off x="1966913" y="550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4" name="Oval 272"/>
          <p:cNvSpPr>
            <a:spLocks noChangeArrowheads="1"/>
          </p:cNvSpPr>
          <p:nvPr/>
        </p:nvSpPr>
        <p:spPr bwMode="auto">
          <a:xfrm>
            <a:off x="2090738" y="706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5" name="Oval 273"/>
          <p:cNvSpPr>
            <a:spLocks noChangeArrowheads="1"/>
          </p:cNvSpPr>
          <p:nvPr/>
        </p:nvSpPr>
        <p:spPr bwMode="auto">
          <a:xfrm>
            <a:off x="1914525" y="665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6" name="Oval 274"/>
          <p:cNvSpPr>
            <a:spLocks noChangeArrowheads="1"/>
          </p:cNvSpPr>
          <p:nvPr/>
        </p:nvSpPr>
        <p:spPr bwMode="auto">
          <a:xfrm>
            <a:off x="1597025" y="600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7" name="Oval 275"/>
          <p:cNvSpPr>
            <a:spLocks noChangeArrowheads="1"/>
          </p:cNvSpPr>
          <p:nvPr/>
        </p:nvSpPr>
        <p:spPr bwMode="auto">
          <a:xfrm>
            <a:off x="1042988" y="482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8" name="Oval 276"/>
          <p:cNvSpPr>
            <a:spLocks noChangeArrowheads="1"/>
          </p:cNvSpPr>
          <p:nvPr/>
        </p:nvSpPr>
        <p:spPr bwMode="auto">
          <a:xfrm>
            <a:off x="1077913" y="62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49" name="Oval 277"/>
          <p:cNvSpPr>
            <a:spLocks noChangeArrowheads="1"/>
          </p:cNvSpPr>
          <p:nvPr/>
        </p:nvSpPr>
        <p:spPr bwMode="auto">
          <a:xfrm>
            <a:off x="996950" y="847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0" name="Oval 278"/>
          <p:cNvSpPr>
            <a:spLocks noChangeArrowheads="1"/>
          </p:cNvSpPr>
          <p:nvPr/>
        </p:nvSpPr>
        <p:spPr bwMode="auto">
          <a:xfrm>
            <a:off x="1625600" y="85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1" name="Oval 279"/>
          <p:cNvSpPr>
            <a:spLocks noChangeArrowheads="1"/>
          </p:cNvSpPr>
          <p:nvPr/>
        </p:nvSpPr>
        <p:spPr bwMode="auto">
          <a:xfrm>
            <a:off x="993775" y="78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2" name="Oval 280"/>
          <p:cNvSpPr>
            <a:spLocks noChangeArrowheads="1"/>
          </p:cNvSpPr>
          <p:nvPr/>
        </p:nvSpPr>
        <p:spPr bwMode="auto">
          <a:xfrm>
            <a:off x="1127125" y="688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3" name="Oval 281"/>
          <p:cNvSpPr>
            <a:spLocks noChangeArrowheads="1"/>
          </p:cNvSpPr>
          <p:nvPr/>
        </p:nvSpPr>
        <p:spPr bwMode="auto">
          <a:xfrm>
            <a:off x="976313" y="585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4" name="Oval 282"/>
          <p:cNvSpPr>
            <a:spLocks noChangeArrowheads="1"/>
          </p:cNvSpPr>
          <p:nvPr/>
        </p:nvSpPr>
        <p:spPr bwMode="auto">
          <a:xfrm>
            <a:off x="1095375" y="517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5" name="Oval 283"/>
          <p:cNvSpPr>
            <a:spLocks noChangeArrowheads="1"/>
          </p:cNvSpPr>
          <p:nvPr/>
        </p:nvSpPr>
        <p:spPr bwMode="auto">
          <a:xfrm>
            <a:off x="1187450" y="55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6" name="Oval 284"/>
          <p:cNvSpPr>
            <a:spLocks noChangeArrowheads="1"/>
          </p:cNvSpPr>
          <p:nvPr/>
        </p:nvSpPr>
        <p:spPr bwMode="auto">
          <a:xfrm>
            <a:off x="1222375" y="69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7" name="Oval 285"/>
          <p:cNvSpPr>
            <a:spLocks noChangeArrowheads="1"/>
          </p:cNvSpPr>
          <p:nvPr/>
        </p:nvSpPr>
        <p:spPr bwMode="auto">
          <a:xfrm>
            <a:off x="676275" y="636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8" name="Oval 286"/>
          <p:cNvSpPr>
            <a:spLocks noChangeArrowheads="1"/>
          </p:cNvSpPr>
          <p:nvPr/>
        </p:nvSpPr>
        <p:spPr bwMode="auto">
          <a:xfrm>
            <a:off x="1262063" y="53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59" name="Oval 287"/>
          <p:cNvSpPr>
            <a:spLocks noChangeArrowheads="1"/>
          </p:cNvSpPr>
          <p:nvPr/>
        </p:nvSpPr>
        <p:spPr bwMode="auto">
          <a:xfrm>
            <a:off x="1300163" y="646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0" name="Oval 288"/>
          <p:cNvSpPr>
            <a:spLocks noChangeArrowheads="1"/>
          </p:cNvSpPr>
          <p:nvPr/>
        </p:nvSpPr>
        <p:spPr bwMode="auto">
          <a:xfrm>
            <a:off x="1335088" y="785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1" name="Oval 289"/>
          <p:cNvSpPr>
            <a:spLocks noChangeArrowheads="1"/>
          </p:cNvSpPr>
          <p:nvPr/>
        </p:nvSpPr>
        <p:spPr bwMode="auto">
          <a:xfrm>
            <a:off x="1362075" y="538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2" name="Oval 290"/>
          <p:cNvSpPr>
            <a:spLocks noChangeArrowheads="1"/>
          </p:cNvSpPr>
          <p:nvPr/>
        </p:nvSpPr>
        <p:spPr bwMode="auto">
          <a:xfrm>
            <a:off x="1506538" y="614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3" name="Oval 291"/>
          <p:cNvSpPr>
            <a:spLocks noChangeArrowheads="1"/>
          </p:cNvSpPr>
          <p:nvPr/>
        </p:nvSpPr>
        <p:spPr bwMode="auto">
          <a:xfrm>
            <a:off x="1509713" y="52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4" name="Oval 292"/>
          <p:cNvSpPr>
            <a:spLocks noChangeArrowheads="1"/>
          </p:cNvSpPr>
          <p:nvPr/>
        </p:nvSpPr>
        <p:spPr bwMode="auto">
          <a:xfrm>
            <a:off x="1408113" y="61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5" name="Oval 293"/>
          <p:cNvSpPr>
            <a:spLocks noChangeArrowheads="1"/>
          </p:cNvSpPr>
          <p:nvPr/>
        </p:nvSpPr>
        <p:spPr bwMode="auto">
          <a:xfrm>
            <a:off x="1497013" y="757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6" name="Oval 294"/>
          <p:cNvSpPr>
            <a:spLocks noChangeArrowheads="1"/>
          </p:cNvSpPr>
          <p:nvPr/>
        </p:nvSpPr>
        <p:spPr bwMode="auto">
          <a:xfrm>
            <a:off x="1468438" y="495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7" name="Oval 295"/>
          <p:cNvSpPr>
            <a:spLocks noChangeArrowheads="1"/>
          </p:cNvSpPr>
          <p:nvPr/>
        </p:nvSpPr>
        <p:spPr bwMode="auto">
          <a:xfrm>
            <a:off x="1676400" y="715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8" name="Oval 296"/>
          <p:cNvSpPr>
            <a:spLocks noChangeArrowheads="1"/>
          </p:cNvSpPr>
          <p:nvPr/>
        </p:nvSpPr>
        <p:spPr bwMode="auto">
          <a:xfrm>
            <a:off x="2095500" y="609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69" name="Oval 297"/>
          <p:cNvSpPr>
            <a:spLocks noChangeArrowheads="1"/>
          </p:cNvSpPr>
          <p:nvPr/>
        </p:nvSpPr>
        <p:spPr bwMode="auto">
          <a:xfrm>
            <a:off x="1900238" y="1381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0" name="Oval 298"/>
          <p:cNvSpPr>
            <a:spLocks noChangeArrowheads="1"/>
          </p:cNvSpPr>
          <p:nvPr/>
        </p:nvSpPr>
        <p:spPr bwMode="auto">
          <a:xfrm>
            <a:off x="1693863" y="611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1" name="Oval 299"/>
          <p:cNvSpPr>
            <a:spLocks noChangeArrowheads="1"/>
          </p:cNvSpPr>
          <p:nvPr/>
        </p:nvSpPr>
        <p:spPr bwMode="auto">
          <a:xfrm>
            <a:off x="1785938" y="652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2" name="Oval 300"/>
          <p:cNvSpPr>
            <a:spLocks noChangeArrowheads="1"/>
          </p:cNvSpPr>
          <p:nvPr/>
        </p:nvSpPr>
        <p:spPr bwMode="auto">
          <a:xfrm>
            <a:off x="1847850" y="544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3" name="Oval 301"/>
          <p:cNvSpPr>
            <a:spLocks noChangeArrowheads="1"/>
          </p:cNvSpPr>
          <p:nvPr/>
        </p:nvSpPr>
        <p:spPr bwMode="auto">
          <a:xfrm>
            <a:off x="2103438" y="539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4" name="Oval 302"/>
          <p:cNvSpPr>
            <a:spLocks noChangeArrowheads="1"/>
          </p:cNvSpPr>
          <p:nvPr/>
        </p:nvSpPr>
        <p:spPr bwMode="auto">
          <a:xfrm>
            <a:off x="1749425" y="542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5" name="Oval 303"/>
          <p:cNvSpPr>
            <a:spLocks noChangeArrowheads="1"/>
          </p:cNvSpPr>
          <p:nvPr/>
        </p:nvSpPr>
        <p:spPr bwMode="auto">
          <a:xfrm>
            <a:off x="1892300" y="587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6" name="Oval 304"/>
          <p:cNvSpPr>
            <a:spLocks noChangeArrowheads="1"/>
          </p:cNvSpPr>
          <p:nvPr/>
        </p:nvSpPr>
        <p:spPr bwMode="auto">
          <a:xfrm>
            <a:off x="2205038" y="70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7" name="Oval 305"/>
          <p:cNvSpPr>
            <a:spLocks noChangeArrowheads="1"/>
          </p:cNvSpPr>
          <p:nvPr/>
        </p:nvSpPr>
        <p:spPr bwMode="auto">
          <a:xfrm>
            <a:off x="2173288" y="59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8" name="Oval 306"/>
          <p:cNvSpPr>
            <a:spLocks noChangeArrowheads="1"/>
          </p:cNvSpPr>
          <p:nvPr/>
        </p:nvSpPr>
        <p:spPr bwMode="auto">
          <a:xfrm>
            <a:off x="2065338" y="1989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79" name="Oval 307"/>
          <p:cNvSpPr>
            <a:spLocks noChangeArrowheads="1"/>
          </p:cNvSpPr>
          <p:nvPr/>
        </p:nvSpPr>
        <p:spPr bwMode="auto">
          <a:xfrm>
            <a:off x="1752600" y="1992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0" name="Oval 308"/>
          <p:cNvSpPr>
            <a:spLocks noChangeArrowheads="1"/>
          </p:cNvSpPr>
          <p:nvPr/>
        </p:nvSpPr>
        <p:spPr bwMode="auto">
          <a:xfrm>
            <a:off x="1497013" y="2001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1" name="Oval 309"/>
          <p:cNvSpPr>
            <a:spLocks noChangeArrowheads="1"/>
          </p:cNvSpPr>
          <p:nvPr/>
        </p:nvSpPr>
        <p:spPr bwMode="auto">
          <a:xfrm>
            <a:off x="1319213" y="19843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2" name="Oval 310"/>
          <p:cNvSpPr>
            <a:spLocks noChangeArrowheads="1"/>
          </p:cNvSpPr>
          <p:nvPr/>
        </p:nvSpPr>
        <p:spPr bwMode="auto">
          <a:xfrm>
            <a:off x="1090613" y="1966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3" name="Oval 311"/>
          <p:cNvSpPr>
            <a:spLocks noChangeArrowheads="1"/>
          </p:cNvSpPr>
          <p:nvPr/>
        </p:nvSpPr>
        <p:spPr bwMode="auto">
          <a:xfrm>
            <a:off x="1123950" y="18748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4" name="Oval 312"/>
          <p:cNvSpPr>
            <a:spLocks noChangeArrowheads="1"/>
          </p:cNvSpPr>
          <p:nvPr/>
        </p:nvSpPr>
        <p:spPr bwMode="auto">
          <a:xfrm>
            <a:off x="825500" y="19764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5" name="Oval 313"/>
          <p:cNvSpPr>
            <a:spLocks noChangeArrowheads="1"/>
          </p:cNvSpPr>
          <p:nvPr/>
        </p:nvSpPr>
        <p:spPr bwMode="auto">
          <a:xfrm>
            <a:off x="4168775" y="1603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6" name="Oval 314"/>
          <p:cNvSpPr>
            <a:spLocks noChangeArrowheads="1"/>
          </p:cNvSpPr>
          <p:nvPr/>
        </p:nvSpPr>
        <p:spPr bwMode="auto">
          <a:xfrm>
            <a:off x="3614738" y="148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7" name="Oval 315"/>
          <p:cNvSpPr>
            <a:spLocks noChangeArrowheads="1"/>
          </p:cNvSpPr>
          <p:nvPr/>
        </p:nvSpPr>
        <p:spPr bwMode="auto">
          <a:xfrm>
            <a:off x="3649663" y="1625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8" name="Oval 316"/>
          <p:cNvSpPr>
            <a:spLocks noChangeArrowheads="1"/>
          </p:cNvSpPr>
          <p:nvPr/>
        </p:nvSpPr>
        <p:spPr bwMode="auto">
          <a:xfrm>
            <a:off x="3676650" y="1377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89" name="Oval 317"/>
          <p:cNvSpPr>
            <a:spLocks noChangeArrowheads="1"/>
          </p:cNvSpPr>
          <p:nvPr/>
        </p:nvSpPr>
        <p:spPr bwMode="auto">
          <a:xfrm>
            <a:off x="3679825" y="129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0" name="Oval 318"/>
          <p:cNvSpPr>
            <a:spLocks noChangeArrowheads="1"/>
          </p:cNvSpPr>
          <p:nvPr/>
        </p:nvSpPr>
        <p:spPr bwMode="auto">
          <a:xfrm>
            <a:off x="3673475" y="192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1" name="Oval 319"/>
          <p:cNvSpPr>
            <a:spLocks noChangeArrowheads="1"/>
          </p:cNvSpPr>
          <p:nvPr/>
        </p:nvSpPr>
        <p:spPr bwMode="auto">
          <a:xfrm>
            <a:off x="3568700" y="1851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2" name="Oval 320"/>
          <p:cNvSpPr>
            <a:spLocks noChangeArrowheads="1"/>
          </p:cNvSpPr>
          <p:nvPr/>
        </p:nvSpPr>
        <p:spPr bwMode="auto">
          <a:xfrm>
            <a:off x="3640138" y="1855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3" name="Oval 321"/>
          <p:cNvSpPr>
            <a:spLocks noChangeArrowheads="1"/>
          </p:cNvSpPr>
          <p:nvPr/>
        </p:nvSpPr>
        <p:spPr bwMode="auto">
          <a:xfrm>
            <a:off x="3663950" y="1782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4" name="Oval 322"/>
          <p:cNvSpPr>
            <a:spLocks noChangeArrowheads="1"/>
          </p:cNvSpPr>
          <p:nvPr/>
        </p:nvSpPr>
        <p:spPr bwMode="auto">
          <a:xfrm>
            <a:off x="3565525" y="1787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5" name="Oval 323"/>
          <p:cNvSpPr>
            <a:spLocks noChangeArrowheads="1"/>
          </p:cNvSpPr>
          <p:nvPr/>
        </p:nvSpPr>
        <p:spPr bwMode="auto">
          <a:xfrm>
            <a:off x="3698875" y="1692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6" name="Oval 324"/>
          <p:cNvSpPr>
            <a:spLocks noChangeArrowheads="1"/>
          </p:cNvSpPr>
          <p:nvPr/>
        </p:nvSpPr>
        <p:spPr bwMode="auto">
          <a:xfrm>
            <a:off x="3667125" y="1520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7" name="Oval 325"/>
          <p:cNvSpPr>
            <a:spLocks noChangeArrowheads="1"/>
          </p:cNvSpPr>
          <p:nvPr/>
        </p:nvSpPr>
        <p:spPr bwMode="auto">
          <a:xfrm>
            <a:off x="3759200" y="156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8" name="Oval 326"/>
          <p:cNvSpPr>
            <a:spLocks noChangeArrowheads="1"/>
          </p:cNvSpPr>
          <p:nvPr/>
        </p:nvSpPr>
        <p:spPr bwMode="auto">
          <a:xfrm>
            <a:off x="3794125" y="1701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799" name="Oval 327"/>
          <p:cNvSpPr>
            <a:spLocks noChangeArrowheads="1"/>
          </p:cNvSpPr>
          <p:nvPr/>
        </p:nvSpPr>
        <p:spPr bwMode="auto">
          <a:xfrm>
            <a:off x="3821113" y="1454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0" name="Oval 328"/>
          <p:cNvSpPr>
            <a:spLocks noChangeArrowheads="1"/>
          </p:cNvSpPr>
          <p:nvPr/>
        </p:nvSpPr>
        <p:spPr bwMode="auto">
          <a:xfrm>
            <a:off x="3824288" y="1368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1" name="Oval 329"/>
          <p:cNvSpPr>
            <a:spLocks noChangeArrowheads="1"/>
          </p:cNvSpPr>
          <p:nvPr/>
        </p:nvSpPr>
        <p:spPr bwMode="auto">
          <a:xfrm>
            <a:off x="3722688" y="1452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2" name="Oval 330"/>
          <p:cNvSpPr>
            <a:spLocks noChangeArrowheads="1"/>
          </p:cNvSpPr>
          <p:nvPr/>
        </p:nvSpPr>
        <p:spPr bwMode="auto">
          <a:xfrm>
            <a:off x="3784600" y="1931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3" name="Oval 331"/>
          <p:cNvSpPr>
            <a:spLocks noChangeArrowheads="1"/>
          </p:cNvSpPr>
          <p:nvPr/>
        </p:nvSpPr>
        <p:spPr bwMode="auto">
          <a:xfrm>
            <a:off x="3808413" y="1858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4" name="Oval 332"/>
          <p:cNvSpPr>
            <a:spLocks noChangeArrowheads="1"/>
          </p:cNvSpPr>
          <p:nvPr/>
        </p:nvSpPr>
        <p:spPr bwMode="auto">
          <a:xfrm>
            <a:off x="3709988" y="1863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5" name="Oval 333"/>
          <p:cNvSpPr>
            <a:spLocks noChangeArrowheads="1"/>
          </p:cNvSpPr>
          <p:nvPr/>
        </p:nvSpPr>
        <p:spPr bwMode="auto">
          <a:xfrm>
            <a:off x="3833813" y="1539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6" name="Oval 334"/>
          <p:cNvSpPr>
            <a:spLocks noChangeArrowheads="1"/>
          </p:cNvSpPr>
          <p:nvPr/>
        </p:nvSpPr>
        <p:spPr bwMode="auto">
          <a:xfrm>
            <a:off x="3871913" y="1649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7" name="Oval 335"/>
          <p:cNvSpPr>
            <a:spLocks noChangeArrowheads="1"/>
          </p:cNvSpPr>
          <p:nvPr/>
        </p:nvSpPr>
        <p:spPr bwMode="auto">
          <a:xfrm>
            <a:off x="3906838" y="1789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8" name="Oval 336"/>
          <p:cNvSpPr>
            <a:spLocks noChangeArrowheads="1"/>
          </p:cNvSpPr>
          <p:nvPr/>
        </p:nvSpPr>
        <p:spPr bwMode="auto">
          <a:xfrm>
            <a:off x="3933825" y="1541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09" name="Oval 337"/>
          <p:cNvSpPr>
            <a:spLocks noChangeArrowheads="1"/>
          </p:cNvSpPr>
          <p:nvPr/>
        </p:nvSpPr>
        <p:spPr bwMode="auto">
          <a:xfrm>
            <a:off x="3937000" y="1455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0" name="Oval 338"/>
          <p:cNvSpPr>
            <a:spLocks noChangeArrowheads="1"/>
          </p:cNvSpPr>
          <p:nvPr/>
        </p:nvSpPr>
        <p:spPr bwMode="auto">
          <a:xfrm>
            <a:off x="3852863" y="1414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1" name="Oval 339"/>
          <p:cNvSpPr>
            <a:spLocks noChangeArrowheads="1"/>
          </p:cNvSpPr>
          <p:nvPr/>
        </p:nvSpPr>
        <p:spPr bwMode="auto">
          <a:xfrm>
            <a:off x="3911600" y="1327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2" name="Oval 340"/>
          <p:cNvSpPr>
            <a:spLocks noChangeArrowheads="1"/>
          </p:cNvSpPr>
          <p:nvPr/>
        </p:nvSpPr>
        <p:spPr bwMode="auto">
          <a:xfrm>
            <a:off x="3921125" y="194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3" name="Oval 341"/>
          <p:cNvSpPr>
            <a:spLocks noChangeArrowheads="1"/>
          </p:cNvSpPr>
          <p:nvPr/>
        </p:nvSpPr>
        <p:spPr bwMode="auto">
          <a:xfrm>
            <a:off x="3956050" y="1855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4" name="Oval 342"/>
          <p:cNvSpPr>
            <a:spLocks noChangeArrowheads="1"/>
          </p:cNvSpPr>
          <p:nvPr/>
        </p:nvSpPr>
        <p:spPr bwMode="auto">
          <a:xfrm>
            <a:off x="4043363" y="1670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5" name="Oval 343"/>
          <p:cNvSpPr>
            <a:spLocks noChangeArrowheads="1"/>
          </p:cNvSpPr>
          <p:nvPr/>
        </p:nvSpPr>
        <p:spPr bwMode="auto">
          <a:xfrm>
            <a:off x="4016375" y="1725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6" name="Oval 344"/>
          <p:cNvSpPr>
            <a:spLocks noChangeArrowheads="1"/>
          </p:cNvSpPr>
          <p:nvPr/>
        </p:nvSpPr>
        <p:spPr bwMode="auto">
          <a:xfrm>
            <a:off x="4051300" y="1865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7" name="Oval 345"/>
          <p:cNvSpPr>
            <a:spLocks noChangeArrowheads="1"/>
          </p:cNvSpPr>
          <p:nvPr/>
        </p:nvSpPr>
        <p:spPr bwMode="auto">
          <a:xfrm>
            <a:off x="4078288" y="1617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8" name="Oval 346"/>
          <p:cNvSpPr>
            <a:spLocks noChangeArrowheads="1"/>
          </p:cNvSpPr>
          <p:nvPr/>
        </p:nvSpPr>
        <p:spPr bwMode="auto">
          <a:xfrm>
            <a:off x="4081463" y="1531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19" name="Oval 347"/>
          <p:cNvSpPr>
            <a:spLocks noChangeArrowheads="1"/>
          </p:cNvSpPr>
          <p:nvPr/>
        </p:nvSpPr>
        <p:spPr bwMode="auto">
          <a:xfrm>
            <a:off x="3979863" y="1616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0" name="Oval 348"/>
          <p:cNvSpPr>
            <a:spLocks noChangeArrowheads="1"/>
          </p:cNvSpPr>
          <p:nvPr/>
        </p:nvSpPr>
        <p:spPr bwMode="auto">
          <a:xfrm>
            <a:off x="4056063" y="1403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1" name="Oval 349"/>
          <p:cNvSpPr>
            <a:spLocks noChangeArrowheads="1"/>
          </p:cNvSpPr>
          <p:nvPr/>
        </p:nvSpPr>
        <p:spPr bwMode="auto">
          <a:xfrm>
            <a:off x="4016375" y="130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2" name="Oval 350"/>
          <p:cNvSpPr>
            <a:spLocks noChangeArrowheads="1"/>
          </p:cNvSpPr>
          <p:nvPr/>
        </p:nvSpPr>
        <p:spPr bwMode="auto">
          <a:xfrm>
            <a:off x="4068763" y="1760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3" name="Oval 351"/>
          <p:cNvSpPr>
            <a:spLocks noChangeArrowheads="1"/>
          </p:cNvSpPr>
          <p:nvPr/>
        </p:nvSpPr>
        <p:spPr bwMode="auto">
          <a:xfrm>
            <a:off x="4040188" y="1498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4" name="Oval 352"/>
          <p:cNvSpPr>
            <a:spLocks noChangeArrowheads="1"/>
          </p:cNvSpPr>
          <p:nvPr/>
        </p:nvSpPr>
        <p:spPr bwMode="auto">
          <a:xfrm>
            <a:off x="4248150" y="1719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5" name="Oval 353"/>
          <p:cNvSpPr>
            <a:spLocks noChangeArrowheads="1"/>
          </p:cNvSpPr>
          <p:nvPr/>
        </p:nvSpPr>
        <p:spPr bwMode="auto">
          <a:xfrm>
            <a:off x="4194175" y="1344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6" name="Oval 354"/>
          <p:cNvSpPr>
            <a:spLocks noChangeArrowheads="1"/>
          </p:cNvSpPr>
          <p:nvPr/>
        </p:nvSpPr>
        <p:spPr bwMode="auto">
          <a:xfrm>
            <a:off x="4176713" y="1470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7" name="Oval 355"/>
          <p:cNvSpPr>
            <a:spLocks noChangeArrowheads="1"/>
          </p:cNvSpPr>
          <p:nvPr/>
        </p:nvSpPr>
        <p:spPr bwMode="auto">
          <a:xfrm>
            <a:off x="4167188" y="1944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8" name="Oval 356"/>
          <p:cNvSpPr>
            <a:spLocks noChangeArrowheads="1"/>
          </p:cNvSpPr>
          <p:nvPr/>
        </p:nvSpPr>
        <p:spPr bwMode="auto">
          <a:xfrm>
            <a:off x="4238625" y="194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29" name="Oval 357"/>
          <p:cNvSpPr>
            <a:spLocks noChangeArrowheads="1"/>
          </p:cNvSpPr>
          <p:nvPr/>
        </p:nvSpPr>
        <p:spPr bwMode="auto">
          <a:xfrm>
            <a:off x="4164013" y="1881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0" name="Oval 358"/>
          <p:cNvSpPr>
            <a:spLocks noChangeArrowheads="1"/>
          </p:cNvSpPr>
          <p:nvPr/>
        </p:nvSpPr>
        <p:spPr bwMode="auto">
          <a:xfrm>
            <a:off x="4146550" y="1682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1" name="Oval 359"/>
          <p:cNvSpPr>
            <a:spLocks noChangeArrowheads="1"/>
          </p:cNvSpPr>
          <p:nvPr/>
        </p:nvSpPr>
        <p:spPr bwMode="auto">
          <a:xfrm>
            <a:off x="4198938" y="727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2" name="Oval 360"/>
          <p:cNvSpPr>
            <a:spLocks noChangeArrowheads="1"/>
          </p:cNvSpPr>
          <p:nvPr/>
        </p:nvSpPr>
        <p:spPr bwMode="auto">
          <a:xfrm>
            <a:off x="3644900" y="609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3" name="Oval 361"/>
          <p:cNvSpPr>
            <a:spLocks noChangeArrowheads="1"/>
          </p:cNvSpPr>
          <p:nvPr/>
        </p:nvSpPr>
        <p:spPr bwMode="auto">
          <a:xfrm>
            <a:off x="3679825" y="749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4" name="Oval 362"/>
          <p:cNvSpPr>
            <a:spLocks noChangeArrowheads="1"/>
          </p:cNvSpPr>
          <p:nvPr/>
        </p:nvSpPr>
        <p:spPr bwMode="auto">
          <a:xfrm>
            <a:off x="3686175" y="117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5" name="Oval 363"/>
          <p:cNvSpPr>
            <a:spLocks noChangeArrowheads="1"/>
          </p:cNvSpPr>
          <p:nvPr/>
        </p:nvSpPr>
        <p:spPr bwMode="auto">
          <a:xfrm>
            <a:off x="3703638" y="105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6" name="Oval 364"/>
          <p:cNvSpPr>
            <a:spLocks noChangeArrowheads="1"/>
          </p:cNvSpPr>
          <p:nvPr/>
        </p:nvSpPr>
        <p:spPr bwMode="auto">
          <a:xfrm>
            <a:off x="3617913" y="10922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7" name="Oval 365"/>
          <p:cNvSpPr>
            <a:spLocks noChangeArrowheads="1"/>
          </p:cNvSpPr>
          <p:nvPr/>
        </p:nvSpPr>
        <p:spPr bwMode="auto">
          <a:xfrm>
            <a:off x="3598863" y="97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8" name="Oval 366"/>
          <p:cNvSpPr>
            <a:spLocks noChangeArrowheads="1"/>
          </p:cNvSpPr>
          <p:nvPr/>
        </p:nvSpPr>
        <p:spPr bwMode="auto">
          <a:xfrm>
            <a:off x="3670300" y="97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39" name="Oval 367"/>
          <p:cNvSpPr>
            <a:spLocks noChangeArrowheads="1"/>
          </p:cNvSpPr>
          <p:nvPr/>
        </p:nvSpPr>
        <p:spPr bwMode="auto">
          <a:xfrm>
            <a:off x="3694113" y="906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0" name="Oval 368"/>
          <p:cNvSpPr>
            <a:spLocks noChangeArrowheads="1"/>
          </p:cNvSpPr>
          <p:nvPr/>
        </p:nvSpPr>
        <p:spPr bwMode="auto">
          <a:xfrm>
            <a:off x="3595688" y="911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1" name="Oval 369"/>
          <p:cNvSpPr>
            <a:spLocks noChangeArrowheads="1"/>
          </p:cNvSpPr>
          <p:nvPr/>
        </p:nvSpPr>
        <p:spPr bwMode="auto">
          <a:xfrm>
            <a:off x="3729038" y="815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2" name="Oval 370"/>
          <p:cNvSpPr>
            <a:spLocks noChangeArrowheads="1"/>
          </p:cNvSpPr>
          <p:nvPr/>
        </p:nvSpPr>
        <p:spPr bwMode="auto">
          <a:xfrm>
            <a:off x="3578225" y="71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3" name="Oval 371"/>
          <p:cNvSpPr>
            <a:spLocks noChangeArrowheads="1"/>
          </p:cNvSpPr>
          <p:nvPr/>
        </p:nvSpPr>
        <p:spPr bwMode="auto">
          <a:xfrm>
            <a:off x="3697288" y="644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4" name="Oval 372"/>
          <p:cNvSpPr>
            <a:spLocks noChangeArrowheads="1"/>
          </p:cNvSpPr>
          <p:nvPr/>
        </p:nvSpPr>
        <p:spPr bwMode="auto">
          <a:xfrm>
            <a:off x="3789363" y="685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5" name="Oval 373"/>
          <p:cNvSpPr>
            <a:spLocks noChangeArrowheads="1"/>
          </p:cNvSpPr>
          <p:nvPr/>
        </p:nvSpPr>
        <p:spPr bwMode="auto">
          <a:xfrm>
            <a:off x="3824288" y="825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6" name="Oval 374"/>
          <p:cNvSpPr>
            <a:spLocks noChangeArrowheads="1"/>
          </p:cNvSpPr>
          <p:nvPr/>
        </p:nvSpPr>
        <p:spPr bwMode="auto">
          <a:xfrm>
            <a:off x="3851275" y="577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7" name="Oval 375"/>
          <p:cNvSpPr>
            <a:spLocks noChangeArrowheads="1"/>
          </p:cNvSpPr>
          <p:nvPr/>
        </p:nvSpPr>
        <p:spPr bwMode="auto">
          <a:xfrm>
            <a:off x="3752850" y="576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8" name="Oval 376"/>
          <p:cNvSpPr>
            <a:spLocks noChangeArrowheads="1"/>
          </p:cNvSpPr>
          <p:nvPr/>
        </p:nvSpPr>
        <p:spPr bwMode="auto">
          <a:xfrm>
            <a:off x="3848100" y="1128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49" name="Oval 377"/>
          <p:cNvSpPr>
            <a:spLocks noChangeArrowheads="1"/>
          </p:cNvSpPr>
          <p:nvPr/>
        </p:nvSpPr>
        <p:spPr bwMode="auto">
          <a:xfrm>
            <a:off x="3762375" y="11684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0" name="Oval 378"/>
          <p:cNvSpPr>
            <a:spLocks noChangeArrowheads="1"/>
          </p:cNvSpPr>
          <p:nvPr/>
        </p:nvSpPr>
        <p:spPr bwMode="auto">
          <a:xfrm>
            <a:off x="3751263" y="1100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1" name="Oval 379"/>
          <p:cNvSpPr>
            <a:spLocks noChangeArrowheads="1"/>
          </p:cNvSpPr>
          <p:nvPr/>
        </p:nvSpPr>
        <p:spPr bwMode="auto">
          <a:xfrm>
            <a:off x="3814763" y="1055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2" name="Oval 380"/>
          <p:cNvSpPr>
            <a:spLocks noChangeArrowheads="1"/>
          </p:cNvSpPr>
          <p:nvPr/>
        </p:nvSpPr>
        <p:spPr bwMode="auto">
          <a:xfrm>
            <a:off x="3838575" y="982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3" name="Oval 381"/>
          <p:cNvSpPr>
            <a:spLocks noChangeArrowheads="1"/>
          </p:cNvSpPr>
          <p:nvPr/>
        </p:nvSpPr>
        <p:spPr bwMode="auto">
          <a:xfrm>
            <a:off x="3740150" y="987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4" name="Oval 382"/>
          <p:cNvSpPr>
            <a:spLocks noChangeArrowheads="1"/>
          </p:cNvSpPr>
          <p:nvPr/>
        </p:nvSpPr>
        <p:spPr bwMode="auto">
          <a:xfrm>
            <a:off x="3863975" y="663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5" name="Oval 383"/>
          <p:cNvSpPr>
            <a:spLocks noChangeArrowheads="1"/>
          </p:cNvSpPr>
          <p:nvPr/>
        </p:nvSpPr>
        <p:spPr bwMode="auto">
          <a:xfrm>
            <a:off x="3902075" y="773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6" name="Oval 384"/>
          <p:cNvSpPr>
            <a:spLocks noChangeArrowheads="1"/>
          </p:cNvSpPr>
          <p:nvPr/>
        </p:nvSpPr>
        <p:spPr bwMode="auto">
          <a:xfrm>
            <a:off x="3937000" y="912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7" name="Oval 385"/>
          <p:cNvSpPr>
            <a:spLocks noChangeArrowheads="1"/>
          </p:cNvSpPr>
          <p:nvPr/>
        </p:nvSpPr>
        <p:spPr bwMode="auto">
          <a:xfrm>
            <a:off x="3963988" y="665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8" name="Oval 386"/>
          <p:cNvSpPr>
            <a:spLocks noChangeArrowheads="1"/>
          </p:cNvSpPr>
          <p:nvPr/>
        </p:nvSpPr>
        <p:spPr bwMode="auto">
          <a:xfrm>
            <a:off x="3967163" y="579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59" name="Oval 387"/>
          <p:cNvSpPr>
            <a:spLocks noChangeArrowheads="1"/>
          </p:cNvSpPr>
          <p:nvPr/>
        </p:nvSpPr>
        <p:spPr bwMode="auto">
          <a:xfrm>
            <a:off x="3846513" y="1249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0" name="Oval 388"/>
          <p:cNvSpPr>
            <a:spLocks noChangeArrowheads="1"/>
          </p:cNvSpPr>
          <p:nvPr/>
        </p:nvSpPr>
        <p:spPr bwMode="auto">
          <a:xfrm>
            <a:off x="3927475" y="1143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1" name="Oval 389"/>
          <p:cNvSpPr>
            <a:spLocks noChangeArrowheads="1"/>
          </p:cNvSpPr>
          <p:nvPr/>
        </p:nvSpPr>
        <p:spPr bwMode="auto">
          <a:xfrm>
            <a:off x="3951288" y="1069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2" name="Oval 390"/>
          <p:cNvSpPr>
            <a:spLocks noChangeArrowheads="1"/>
          </p:cNvSpPr>
          <p:nvPr/>
        </p:nvSpPr>
        <p:spPr bwMode="auto">
          <a:xfrm>
            <a:off x="3986213" y="97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3" name="Oval 391"/>
          <p:cNvSpPr>
            <a:spLocks noChangeArrowheads="1"/>
          </p:cNvSpPr>
          <p:nvPr/>
        </p:nvSpPr>
        <p:spPr bwMode="auto">
          <a:xfrm>
            <a:off x="4073525" y="793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4" name="Oval 392"/>
          <p:cNvSpPr>
            <a:spLocks noChangeArrowheads="1"/>
          </p:cNvSpPr>
          <p:nvPr/>
        </p:nvSpPr>
        <p:spPr bwMode="auto">
          <a:xfrm>
            <a:off x="4046538" y="84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5" name="Oval 393"/>
          <p:cNvSpPr>
            <a:spLocks noChangeArrowheads="1"/>
          </p:cNvSpPr>
          <p:nvPr/>
        </p:nvSpPr>
        <p:spPr bwMode="auto">
          <a:xfrm>
            <a:off x="4081463" y="98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6" name="Oval 394"/>
          <p:cNvSpPr>
            <a:spLocks noChangeArrowheads="1"/>
          </p:cNvSpPr>
          <p:nvPr/>
        </p:nvSpPr>
        <p:spPr bwMode="auto">
          <a:xfrm>
            <a:off x="4108450" y="741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7" name="Oval 395"/>
          <p:cNvSpPr>
            <a:spLocks noChangeArrowheads="1"/>
          </p:cNvSpPr>
          <p:nvPr/>
        </p:nvSpPr>
        <p:spPr bwMode="auto">
          <a:xfrm>
            <a:off x="4111625" y="65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8" name="Oval 396"/>
          <p:cNvSpPr>
            <a:spLocks noChangeArrowheads="1"/>
          </p:cNvSpPr>
          <p:nvPr/>
        </p:nvSpPr>
        <p:spPr bwMode="auto">
          <a:xfrm>
            <a:off x="4010025" y="73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69" name="Oval 397"/>
          <p:cNvSpPr>
            <a:spLocks noChangeArrowheads="1"/>
          </p:cNvSpPr>
          <p:nvPr/>
        </p:nvSpPr>
        <p:spPr bwMode="auto">
          <a:xfrm>
            <a:off x="4000500" y="1214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0" name="Oval 398"/>
          <p:cNvSpPr>
            <a:spLocks noChangeArrowheads="1"/>
          </p:cNvSpPr>
          <p:nvPr/>
        </p:nvSpPr>
        <p:spPr bwMode="auto">
          <a:xfrm>
            <a:off x="4071938" y="1219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1" name="Oval 399"/>
          <p:cNvSpPr>
            <a:spLocks noChangeArrowheads="1"/>
          </p:cNvSpPr>
          <p:nvPr/>
        </p:nvSpPr>
        <p:spPr bwMode="auto">
          <a:xfrm>
            <a:off x="4095750" y="1146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2" name="Oval 400"/>
          <p:cNvSpPr>
            <a:spLocks noChangeArrowheads="1"/>
          </p:cNvSpPr>
          <p:nvPr/>
        </p:nvSpPr>
        <p:spPr bwMode="auto">
          <a:xfrm>
            <a:off x="3997325" y="115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3" name="Oval 401"/>
          <p:cNvSpPr>
            <a:spLocks noChangeArrowheads="1"/>
          </p:cNvSpPr>
          <p:nvPr/>
        </p:nvSpPr>
        <p:spPr bwMode="auto">
          <a:xfrm>
            <a:off x="4098925" y="884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4" name="Oval 402"/>
          <p:cNvSpPr>
            <a:spLocks noChangeArrowheads="1"/>
          </p:cNvSpPr>
          <p:nvPr/>
        </p:nvSpPr>
        <p:spPr bwMode="auto">
          <a:xfrm>
            <a:off x="4070350" y="62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5" name="Oval 403"/>
          <p:cNvSpPr>
            <a:spLocks noChangeArrowheads="1"/>
          </p:cNvSpPr>
          <p:nvPr/>
        </p:nvSpPr>
        <p:spPr bwMode="auto">
          <a:xfrm>
            <a:off x="4206875" y="593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6" name="Oval 404"/>
          <p:cNvSpPr>
            <a:spLocks noChangeArrowheads="1"/>
          </p:cNvSpPr>
          <p:nvPr/>
        </p:nvSpPr>
        <p:spPr bwMode="auto">
          <a:xfrm>
            <a:off x="4216400" y="11858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7" name="Oval 405"/>
          <p:cNvSpPr>
            <a:spLocks noChangeArrowheads="1"/>
          </p:cNvSpPr>
          <p:nvPr/>
        </p:nvSpPr>
        <p:spPr bwMode="auto">
          <a:xfrm>
            <a:off x="4197350" y="1068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8" name="Oval 406"/>
          <p:cNvSpPr>
            <a:spLocks noChangeArrowheads="1"/>
          </p:cNvSpPr>
          <p:nvPr/>
        </p:nvSpPr>
        <p:spPr bwMode="auto">
          <a:xfrm>
            <a:off x="4194175" y="1004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79" name="Oval 407"/>
          <p:cNvSpPr>
            <a:spLocks noChangeArrowheads="1"/>
          </p:cNvSpPr>
          <p:nvPr/>
        </p:nvSpPr>
        <p:spPr bwMode="auto">
          <a:xfrm>
            <a:off x="4176713" y="806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0" name="Oval 408"/>
          <p:cNvSpPr>
            <a:spLocks noChangeArrowheads="1"/>
          </p:cNvSpPr>
          <p:nvPr/>
        </p:nvSpPr>
        <p:spPr bwMode="auto">
          <a:xfrm>
            <a:off x="3327400" y="2941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1" name="Oval 409"/>
          <p:cNvSpPr>
            <a:spLocks noChangeArrowheads="1"/>
          </p:cNvSpPr>
          <p:nvPr/>
        </p:nvSpPr>
        <p:spPr bwMode="auto">
          <a:xfrm>
            <a:off x="3362325" y="308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2" name="Oval 410"/>
          <p:cNvSpPr>
            <a:spLocks noChangeArrowheads="1"/>
          </p:cNvSpPr>
          <p:nvPr/>
        </p:nvSpPr>
        <p:spPr bwMode="auto">
          <a:xfrm>
            <a:off x="3389313" y="283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3" name="Oval 411"/>
          <p:cNvSpPr>
            <a:spLocks noChangeArrowheads="1"/>
          </p:cNvSpPr>
          <p:nvPr/>
        </p:nvSpPr>
        <p:spPr bwMode="auto">
          <a:xfrm>
            <a:off x="3290888" y="283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4" name="Oval 412"/>
          <p:cNvSpPr>
            <a:spLocks noChangeArrowheads="1"/>
          </p:cNvSpPr>
          <p:nvPr/>
        </p:nvSpPr>
        <p:spPr bwMode="auto">
          <a:xfrm>
            <a:off x="3386138" y="3384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5" name="Oval 413"/>
          <p:cNvSpPr>
            <a:spLocks noChangeArrowheads="1"/>
          </p:cNvSpPr>
          <p:nvPr/>
        </p:nvSpPr>
        <p:spPr bwMode="auto">
          <a:xfrm>
            <a:off x="3300413" y="34242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6" name="Oval 414"/>
          <p:cNvSpPr>
            <a:spLocks noChangeArrowheads="1"/>
          </p:cNvSpPr>
          <p:nvPr/>
        </p:nvSpPr>
        <p:spPr bwMode="auto">
          <a:xfrm>
            <a:off x="3281363" y="3306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7" name="Oval 415"/>
          <p:cNvSpPr>
            <a:spLocks noChangeArrowheads="1"/>
          </p:cNvSpPr>
          <p:nvPr/>
        </p:nvSpPr>
        <p:spPr bwMode="auto">
          <a:xfrm>
            <a:off x="3352800" y="3311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8" name="Oval 416"/>
          <p:cNvSpPr>
            <a:spLocks noChangeArrowheads="1"/>
          </p:cNvSpPr>
          <p:nvPr/>
        </p:nvSpPr>
        <p:spPr bwMode="auto">
          <a:xfrm>
            <a:off x="3376613" y="323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89" name="Oval 417"/>
          <p:cNvSpPr>
            <a:spLocks noChangeArrowheads="1"/>
          </p:cNvSpPr>
          <p:nvPr/>
        </p:nvSpPr>
        <p:spPr bwMode="auto">
          <a:xfrm>
            <a:off x="3309938" y="319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0" name="Oval 418"/>
          <p:cNvSpPr>
            <a:spLocks noChangeArrowheads="1"/>
          </p:cNvSpPr>
          <p:nvPr/>
        </p:nvSpPr>
        <p:spPr bwMode="auto">
          <a:xfrm>
            <a:off x="3411538" y="3148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1" name="Oval 419"/>
          <p:cNvSpPr>
            <a:spLocks noChangeArrowheads="1"/>
          </p:cNvSpPr>
          <p:nvPr/>
        </p:nvSpPr>
        <p:spPr bwMode="auto">
          <a:xfrm>
            <a:off x="3379788" y="2976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2" name="Oval 420"/>
          <p:cNvSpPr>
            <a:spLocks noChangeArrowheads="1"/>
          </p:cNvSpPr>
          <p:nvPr/>
        </p:nvSpPr>
        <p:spPr bwMode="auto">
          <a:xfrm>
            <a:off x="2992438" y="313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3" name="Oval 421"/>
          <p:cNvSpPr>
            <a:spLocks noChangeArrowheads="1"/>
          </p:cNvSpPr>
          <p:nvPr/>
        </p:nvSpPr>
        <p:spPr bwMode="auto">
          <a:xfrm>
            <a:off x="3422650" y="331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4" name="Oval 422"/>
          <p:cNvSpPr>
            <a:spLocks noChangeArrowheads="1"/>
          </p:cNvSpPr>
          <p:nvPr/>
        </p:nvSpPr>
        <p:spPr bwMode="auto">
          <a:xfrm>
            <a:off x="2438400" y="3013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5" name="Oval 423"/>
          <p:cNvSpPr>
            <a:spLocks noChangeArrowheads="1"/>
          </p:cNvSpPr>
          <p:nvPr/>
        </p:nvSpPr>
        <p:spPr bwMode="auto">
          <a:xfrm>
            <a:off x="2473325" y="315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6" name="Oval 424"/>
          <p:cNvSpPr>
            <a:spLocks noChangeArrowheads="1"/>
          </p:cNvSpPr>
          <p:nvPr/>
        </p:nvSpPr>
        <p:spPr bwMode="auto">
          <a:xfrm>
            <a:off x="2500313" y="2905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7" name="Oval 425"/>
          <p:cNvSpPr>
            <a:spLocks noChangeArrowheads="1"/>
          </p:cNvSpPr>
          <p:nvPr/>
        </p:nvSpPr>
        <p:spPr bwMode="auto">
          <a:xfrm>
            <a:off x="2503488" y="281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8" name="Oval 426"/>
          <p:cNvSpPr>
            <a:spLocks noChangeArrowheads="1"/>
          </p:cNvSpPr>
          <p:nvPr/>
        </p:nvSpPr>
        <p:spPr bwMode="auto">
          <a:xfrm>
            <a:off x="2401888" y="2903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899" name="Oval 427"/>
          <p:cNvSpPr>
            <a:spLocks noChangeArrowheads="1"/>
          </p:cNvSpPr>
          <p:nvPr/>
        </p:nvSpPr>
        <p:spPr bwMode="auto">
          <a:xfrm>
            <a:off x="2497138" y="345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0" name="Oval 428"/>
          <p:cNvSpPr>
            <a:spLocks noChangeArrowheads="1"/>
          </p:cNvSpPr>
          <p:nvPr/>
        </p:nvSpPr>
        <p:spPr bwMode="auto">
          <a:xfrm>
            <a:off x="2411413" y="34956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1" name="Oval 429"/>
          <p:cNvSpPr>
            <a:spLocks noChangeArrowheads="1"/>
          </p:cNvSpPr>
          <p:nvPr/>
        </p:nvSpPr>
        <p:spPr bwMode="auto">
          <a:xfrm>
            <a:off x="2392363" y="3378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2" name="Oval 430"/>
          <p:cNvSpPr>
            <a:spLocks noChangeArrowheads="1"/>
          </p:cNvSpPr>
          <p:nvPr/>
        </p:nvSpPr>
        <p:spPr bwMode="auto">
          <a:xfrm>
            <a:off x="2463800" y="338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3" name="Oval 431"/>
          <p:cNvSpPr>
            <a:spLocks noChangeArrowheads="1"/>
          </p:cNvSpPr>
          <p:nvPr/>
        </p:nvSpPr>
        <p:spPr bwMode="auto">
          <a:xfrm>
            <a:off x="2487613" y="330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4" name="Oval 432"/>
          <p:cNvSpPr>
            <a:spLocks noChangeArrowheads="1"/>
          </p:cNvSpPr>
          <p:nvPr/>
        </p:nvSpPr>
        <p:spPr bwMode="auto">
          <a:xfrm>
            <a:off x="2389188" y="3314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5" name="Oval 433"/>
          <p:cNvSpPr>
            <a:spLocks noChangeArrowheads="1"/>
          </p:cNvSpPr>
          <p:nvPr/>
        </p:nvSpPr>
        <p:spPr bwMode="auto">
          <a:xfrm>
            <a:off x="2522538" y="321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6" name="Oval 434"/>
          <p:cNvSpPr>
            <a:spLocks noChangeArrowheads="1"/>
          </p:cNvSpPr>
          <p:nvPr/>
        </p:nvSpPr>
        <p:spPr bwMode="auto">
          <a:xfrm>
            <a:off x="2371725" y="3116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7" name="Oval 435"/>
          <p:cNvSpPr>
            <a:spLocks noChangeArrowheads="1"/>
          </p:cNvSpPr>
          <p:nvPr/>
        </p:nvSpPr>
        <p:spPr bwMode="auto">
          <a:xfrm>
            <a:off x="2490788" y="3048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8" name="Oval 436"/>
          <p:cNvSpPr>
            <a:spLocks noChangeArrowheads="1"/>
          </p:cNvSpPr>
          <p:nvPr/>
        </p:nvSpPr>
        <p:spPr bwMode="auto">
          <a:xfrm>
            <a:off x="2582863" y="3089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09" name="Oval 437"/>
          <p:cNvSpPr>
            <a:spLocks noChangeArrowheads="1"/>
          </p:cNvSpPr>
          <p:nvPr/>
        </p:nvSpPr>
        <p:spPr bwMode="auto">
          <a:xfrm>
            <a:off x="2617788" y="3228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0" name="Oval 438"/>
          <p:cNvSpPr>
            <a:spLocks noChangeArrowheads="1"/>
          </p:cNvSpPr>
          <p:nvPr/>
        </p:nvSpPr>
        <p:spPr bwMode="auto">
          <a:xfrm>
            <a:off x="2644775" y="2981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1" name="Oval 439"/>
          <p:cNvSpPr>
            <a:spLocks noChangeArrowheads="1"/>
          </p:cNvSpPr>
          <p:nvPr/>
        </p:nvSpPr>
        <p:spPr bwMode="auto">
          <a:xfrm>
            <a:off x="2647950" y="2895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2" name="Oval 440"/>
          <p:cNvSpPr>
            <a:spLocks noChangeArrowheads="1"/>
          </p:cNvSpPr>
          <p:nvPr/>
        </p:nvSpPr>
        <p:spPr bwMode="auto">
          <a:xfrm>
            <a:off x="2546350" y="2979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3" name="Oval 441"/>
          <p:cNvSpPr>
            <a:spLocks noChangeArrowheads="1"/>
          </p:cNvSpPr>
          <p:nvPr/>
        </p:nvSpPr>
        <p:spPr bwMode="auto">
          <a:xfrm>
            <a:off x="2544763" y="3503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4" name="Oval 442"/>
          <p:cNvSpPr>
            <a:spLocks noChangeArrowheads="1"/>
          </p:cNvSpPr>
          <p:nvPr/>
        </p:nvSpPr>
        <p:spPr bwMode="auto">
          <a:xfrm>
            <a:off x="2608263" y="3459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5" name="Oval 443"/>
          <p:cNvSpPr>
            <a:spLocks noChangeArrowheads="1"/>
          </p:cNvSpPr>
          <p:nvPr/>
        </p:nvSpPr>
        <p:spPr bwMode="auto">
          <a:xfrm>
            <a:off x="2632075" y="3386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6" name="Oval 444"/>
          <p:cNvSpPr>
            <a:spLocks noChangeArrowheads="1"/>
          </p:cNvSpPr>
          <p:nvPr/>
        </p:nvSpPr>
        <p:spPr bwMode="auto">
          <a:xfrm>
            <a:off x="2533650" y="3390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7" name="Oval 445"/>
          <p:cNvSpPr>
            <a:spLocks noChangeArrowheads="1"/>
          </p:cNvSpPr>
          <p:nvPr/>
        </p:nvSpPr>
        <p:spPr bwMode="auto">
          <a:xfrm>
            <a:off x="2657475" y="3067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8" name="Oval 446"/>
          <p:cNvSpPr>
            <a:spLocks noChangeArrowheads="1"/>
          </p:cNvSpPr>
          <p:nvPr/>
        </p:nvSpPr>
        <p:spPr bwMode="auto">
          <a:xfrm>
            <a:off x="2695575" y="3176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19" name="Oval 447"/>
          <p:cNvSpPr>
            <a:spLocks noChangeArrowheads="1"/>
          </p:cNvSpPr>
          <p:nvPr/>
        </p:nvSpPr>
        <p:spPr bwMode="auto">
          <a:xfrm>
            <a:off x="2730500"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0" name="Oval 448"/>
          <p:cNvSpPr>
            <a:spLocks noChangeArrowheads="1"/>
          </p:cNvSpPr>
          <p:nvPr/>
        </p:nvSpPr>
        <p:spPr bwMode="auto">
          <a:xfrm>
            <a:off x="2757488" y="306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1" name="Oval 449"/>
          <p:cNvSpPr>
            <a:spLocks noChangeArrowheads="1"/>
          </p:cNvSpPr>
          <p:nvPr/>
        </p:nvSpPr>
        <p:spPr bwMode="auto">
          <a:xfrm>
            <a:off x="2760663" y="2982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2" name="Oval 450"/>
          <p:cNvSpPr>
            <a:spLocks noChangeArrowheads="1"/>
          </p:cNvSpPr>
          <p:nvPr/>
        </p:nvSpPr>
        <p:spPr bwMode="auto">
          <a:xfrm>
            <a:off x="2676525" y="2941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3" name="Oval 451"/>
          <p:cNvSpPr>
            <a:spLocks noChangeArrowheads="1"/>
          </p:cNvSpPr>
          <p:nvPr/>
        </p:nvSpPr>
        <p:spPr bwMode="auto">
          <a:xfrm>
            <a:off x="2735263" y="2854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4" name="Oval 452"/>
          <p:cNvSpPr>
            <a:spLocks noChangeArrowheads="1"/>
          </p:cNvSpPr>
          <p:nvPr/>
        </p:nvSpPr>
        <p:spPr bwMode="auto">
          <a:xfrm>
            <a:off x="2744788" y="347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5" name="Oval 453"/>
          <p:cNvSpPr>
            <a:spLocks noChangeArrowheads="1"/>
          </p:cNvSpPr>
          <p:nvPr/>
        </p:nvSpPr>
        <p:spPr bwMode="auto">
          <a:xfrm>
            <a:off x="2779713" y="338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6" name="Oval 454"/>
          <p:cNvSpPr>
            <a:spLocks noChangeArrowheads="1"/>
          </p:cNvSpPr>
          <p:nvPr/>
        </p:nvSpPr>
        <p:spPr bwMode="auto">
          <a:xfrm>
            <a:off x="2867025" y="319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7" name="Oval 455"/>
          <p:cNvSpPr>
            <a:spLocks noChangeArrowheads="1"/>
          </p:cNvSpPr>
          <p:nvPr/>
        </p:nvSpPr>
        <p:spPr bwMode="auto">
          <a:xfrm>
            <a:off x="2840038" y="325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8" name="Oval 456"/>
          <p:cNvSpPr>
            <a:spLocks noChangeArrowheads="1"/>
          </p:cNvSpPr>
          <p:nvPr/>
        </p:nvSpPr>
        <p:spPr bwMode="auto">
          <a:xfrm>
            <a:off x="2874963" y="339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29" name="Oval 457"/>
          <p:cNvSpPr>
            <a:spLocks noChangeArrowheads="1"/>
          </p:cNvSpPr>
          <p:nvPr/>
        </p:nvSpPr>
        <p:spPr bwMode="auto">
          <a:xfrm>
            <a:off x="2901950" y="314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0" name="Oval 458"/>
          <p:cNvSpPr>
            <a:spLocks noChangeArrowheads="1"/>
          </p:cNvSpPr>
          <p:nvPr/>
        </p:nvSpPr>
        <p:spPr bwMode="auto">
          <a:xfrm>
            <a:off x="2905125" y="3059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1" name="Oval 459"/>
          <p:cNvSpPr>
            <a:spLocks noChangeArrowheads="1"/>
          </p:cNvSpPr>
          <p:nvPr/>
        </p:nvSpPr>
        <p:spPr bwMode="auto">
          <a:xfrm>
            <a:off x="2803525" y="3143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2" name="Oval 460"/>
          <p:cNvSpPr>
            <a:spLocks noChangeArrowheads="1"/>
          </p:cNvSpPr>
          <p:nvPr/>
        </p:nvSpPr>
        <p:spPr bwMode="auto">
          <a:xfrm>
            <a:off x="2879725" y="2930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3" name="Oval 461"/>
          <p:cNvSpPr>
            <a:spLocks noChangeArrowheads="1"/>
          </p:cNvSpPr>
          <p:nvPr/>
        </p:nvSpPr>
        <p:spPr bwMode="auto">
          <a:xfrm>
            <a:off x="2840038" y="2835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4" name="Oval 462"/>
          <p:cNvSpPr>
            <a:spLocks noChangeArrowheads="1"/>
          </p:cNvSpPr>
          <p:nvPr/>
        </p:nvSpPr>
        <p:spPr bwMode="auto">
          <a:xfrm>
            <a:off x="2892425" y="3287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5" name="Oval 463"/>
          <p:cNvSpPr>
            <a:spLocks noChangeArrowheads="1"/>
          </p:cNvSpPr>
          <p:nvPr/>
        </p:nvSpPr>
        <p:spPr bwMode="auto">
          <a:xfrm>
            <a:off x="2863850" y="3025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6" name="Oval 464"/>
          <p:cNvSpPr>
            <a:spLocks noChangeArrowheads="1"/>
          </p:cNvSpPr>
          <p:nvPr/>
        </p:nvSpPr>
        <p:spPr bwMode="auto">
          <a:xfrm>
            <a:off x="3071813" y="3246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7" name="Oval 465"/>
          <p:cNvSpPr>
            <a:spLocks noChangeArrowheads="1"/>
          </p:cNvSpPr>
          <p:nvPr/>
        </p:nvSpPr>
        <p:spPr bwMode="auto">
          <a:xfrm>
            <a:off x="3098800" y="2998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8" name="Oval 466"/>
          <p:cNvSpPr>
            <a:spLocks noChangeArrowheads="1"/>
          </p:cNvSpPr>
          <p:nvPr/>
        </p:nvSpPr>
        <p:spPr bwMode="auto">
          <a:xfrm>
            <a:off x="3101975" y="2913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39" name="Oval 467"/>
          <p:cNvSpPr>
            <a:spLocks noChangeArrowheads="1"/>
          </p:cNvSpPr>
          <p:nvPr/>
        </p:nvSpPr>
        <p:spPr bwMode="auto">
          <a:xfrm>
            <a:off x="3017838" y="2871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0" name="Oval 468"/>
          <p:cNvSpPr>
            <a:spLocks noChangeArrowheads="1"/>
          </p:cNvSpPr>
          <p:nvPr/>
        </p:nvSpPr>
        <p:spPr bwMode="auto">
          <a:xfrm>
            <a:off x="3000375" y="299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1" name="Oval 469"/>
          <p:cNvSpPr>
            <a:spLocks noChangeArrowheads="1"/>
          </p:cNvSpPr>
          <p:nvPr/>
        </p:nvSpPr>
        <p:spPr bwMode="auto">
          <a:xfrm>
            <a:off x="2990850" y="3471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2" name="Oval 470"/>
          <p:cNvSpPr>
            <a:spLocks noChangeArrowheads="1"/>
          </p:cNvSpPr>
          <p:nvPr/>
        </p:nvSpPr>
        <p:spPr bwMode="auto">
          <a:xfrm>
            <a:off x="3062288" y="3476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3" name="Oval 471"/>
          <p:cNvSpPr>
            <a:spLocks noChangeArrowheads="1"/>
          </p:cNvSpPr>
          <p:nvPr/>
        </p:nvSpPr>
        <p:spPr bwMode="auto">
          <a:xfrm>
            <a:off x="3086100" y="3403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4" name="Oval 472"/>
          <p:cNvSpPr>
            <a:spLocks noChangeArrowheads="1"/>
          </p:cNvSpPr>
          <p:nvPr/>
        </p:nvSpPr>
        <p:spPr bwMode="auto">
          <a:xfrm>
            <a:off x="2987675" y="3408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5" name="Oval 473"/>
          <p:cNvSpPr>
            <a:spLocks noChangeArrowheads="1"/>
          </p:cNvSpPr>
          <p:nvPr/>
        </p:nvSpPr>
        <p:spPr bwMode="auto">
          <a:xfrm>
            <a:off x="3121025" y="3313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6" name="Oval 474"/>
          <p:cNvSpPr>
            <a:spLocks noChangeArrowheads="1"/>
          </p:cNvSpPr>
          <p:nvPr/>
        </p:nvSpPr>
        <p:spPr bwMode="auto">
          <a:xfrm>
            <a:off x="2970213" y="3209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7" name="Oval 475"/>
          <p:cNvSpPr>
            <a:spLocks noChangeArrowheads="1"/>
          </p:cNvSpPr>
          <p:nvPr/>
        </p:nvSpPr>
        <p:spPr bwMode="auto">
          <a:xfrm>
            <a:off x="3089275" y="3141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8" name="Oval 476"/>
          <p:cNvSpPr>
            <a:spLocks noChangeArrowheads="1"/>
          </p:cNvSpPr>
          <p:nvPr/>
        </p:nvSpPr>
        <p:spPr bwMode="auto">
          <a:xfrm>
            <a:off x="3181350" y="3182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49" name="Oval 477"/>
          <p:cNvSpPr>
            <a:spLocks noChangeArrowheads="1"/>
          </p:cNvSpPr>
          <p:nvPr/>
        </p:nvSpPr>
        <p:spPr bwMode="auto">
          <a:xfrm>
            <a:off x="3216275" y="3322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0" name="Oval 478"/>
          <p:cNvSpPr>
            <a:spLocks noChangeArrowheads="1"/>
          </p:cNvSpPr>
          <p:nvPr/>
        </p:nvSpPr>
        <p:spPr bwMode="auto">
          <a:xfrm>
            <a:off x="3243263" y="307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1" name="Oval 479"/>
          <p:cNvSpPr>
            <a:spLocks noChangeArrowheads="1"/>
          </p:cNvSpPr>
          <p:nvPr/>
        </p:nvSpPr>
        <p:spPr bwMode="auto">
          <a:xfrm>
            <a:off x="3246438" y="2989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2" name="Oval 480"/>
          <p:cNvSpPr>
            <a:spLocks noChangeArrowheads="1"/>
          </p:cNvSpPr>
          <p:nvPr/>
        </p:nvSpPr>
        <p:spPr bwMode="auto">
          <a:xfrm>
            <a:off x="3162300" y="2947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3" name="Oval 481"/>
          <p:cNvSpPr>
            <a:spLocks noChangeArrowheads="1"/>
          </p:cNvSpPr>
          <p:nvPr/>
        </p:nvSpPr>
        <p:spPr bwMode="auto">
          <a:xfrm>
            <a:off x="3144838" y="3073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4" name="Oval 482"/>
          <p:cNvSpPr>
            <a:spLocks noChangeArrowheads="1"/>
          </p:cNvSpPr>
          <p:nvPr/>
        </p:nvSpPr>
        <p:spPr bwMode="auto">
          <a:xfrm>
            <a:off x="3221038" y="2860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5" name="Oval 483"/>
          <p:cNvSpPr>
            <a:spLocks noChangeArrowheads="1"/>
          </p:cNvSpPr>
          <p:nvPr/>
        </p:nvSpPr>
        <p:spPr bwMode="auto">
          <a:xfrm>
            <a:off x="3230563" y="3479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6" name="Oval 484"/>
          <p:cNvSpPr>
            <a:spLocks noChangeArrowheads="1"/>
          </p:cNvSpPr>
          <p:nvPr/>
        </p:nvSpPr>
        <p:spPr bwMode="auto">
          <a:xfrm>
            <a:off x="3132138" y="3484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7" name="Oval 485"/>
          <p:cNvSpPr>
            <a:spLocks noChangeArrowheads="1"/>
          </p:cNvSpPr>
          <p:nvPr/>
        </p:nvSpPr>
        <p:spPr bwMode="auto">
          <a:xfrm>
            <a:off x="3287713" y="3117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8" name="Oval 486"/>
          <p:cNvSpPr>
            <a:spLocks noChangeArrowheads="1"/>
          </p:cNvSpPr>
          <p:nvPr/>
        </p:nvSpPr>
        <p:spPr bwMode="auto">
          <a:xfrm>
            <a:off x="2333625" y="2174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59" name="Oval 487"/>
          <p:cNvSpPr>
            <a:spLocks noChangeArrowheads="1"/>
          </p:cNvSpPr>
          <p:nvPr/>
        </p:nvSpPr>
        <p:spPr bwMode="auto">
          <a:xfrm>
            <a:off x="2336800" y="2089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0" name="Oval 488"/>
          <p:cNvSpPr>
            <a:spLocks noChangeArrowheads="1"/>
          </p:cNvSpPr>
          <p:nvPr/>
        </p:nvSpPr>
        <p:spPr bwMode="auto">
          <a:xfrm>
            <a:off x="2330450" y="2725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1" name="Oval 489"/>
          <p:cNvSpPr>
            <a:spLocks noChangeArrowheads="1"/>
          </p:cNvSpPr>
          <p:nvPr/>
        </p:nvSpPr>
        <p:spPr bwMode="auto">
          <a:xfrm>
            <a:off x="2324100" y="2317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2" name="Oval 490"/>
          <p:cNvSpPr>
            <a:spLocks noChangeArrowheads="1"/>
          </p:cNvSpPr>
          <p:nvPr/>
        </p:nvSpPr>
        <p:spPr bwMode="auto">
          <a:xfrm>
            <a:off x="3357563" y="2065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3" name="Oval 491"/>
          <p:cNvSpPr>
            <a:spLocks noChangeArrowheads="1"/>
          </p:cNvSpPr>
          <p:nvPr/>
        </p:nvSpPr>
        <p:spPr bwMode="auto">
          <a:xfrm>
            <a:off x="3392488" y="2205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4" name="Oval 492"/>
          <p:cNvSpPr>
            <a:spLocks noChangeArrowheads="1"/>
          </p:cNvSpPr>
          <p:nvPr/>
        </p:nvSpPr>
        <p:spPr bwMode="auto">
          <a:xfrm>
            <a:off x="3403600" y="2709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5" name="Oval 493"/>
          <p:cNvSpPr>
            <a:spLocks noChangeArrowheads="1"/>
          </p:cNvSpPr>
          <p:nvPr/>
        </p:nvSpPr>
        <p:spPr bwMode="auto">
          <a:xfrm>
            <a:off x="3416300" y="250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6" name="Oval 494"/>
          <p:cNvSpPr>
            <a:spLocks noChangeArrowheads="1"/>
          </p:cNvSpPr>
          <p:nvPr/>
        </p:nvSpPr>
        <p:spPr bwMode="auto">
          <a:xfrm>
            <a:off x="3330575" y="25479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7" name="Oval 495"/>
          <p:cNvSpPr>
            <a:spLocks noChangeArrowheads="1"/>
          </p:cNvSpPr>
          <p:nvPr/>
        </p:nvSpPr>
        <p:spPr bwMode="auto">
          <a:xfrm>
            <a:off x="3311525" y="2430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8" name="Oval 496"/>
          <p:cNvSpPr>
            <a:spLocks noChangeArrowheads="1"/>
          </p:cNvSpPr>
          <p:nvPr/>
        </p:nvSpPr>
        <p:spPr bwMode="auto">
          <a:xfrm>
            <a:off x="3382963" y="2435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69" name="Oval 497"/>
          <p:cNvSpPr>
            <a:spLocks noChangeArrowheads="1"/>
          </p:cNvSpPr>
          <p:nvPr/>
        </p:nvSpPr>
        <p:spPr bwMode="auto">
          <a:xfrm>
            <a:off x="3406775" y="2362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0" name="Oval 498"/>
          <p:cNvSpPr>
            <a:spLocks noChangeArrowheads="1"/>
          </p:cNvSpPr>
          <p:nvPr/>
        </p:nvSpPr>
        <p:spPr bwMode="auto">
          <a:xfrm>
            <a:off x="3340100" y="2319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1" name="Oval 499"/>
          <p:cNvSpPr>
            <a:spLocks noChangeArrowheads="1"/>
          </p:cNvSpPr>
          <p:nvPr/>
        </p:nvSpPr>
        <p:spPr bwMode="auto">
          <a:xfrm>
            <a:off x="3441700" y="2271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2" name="Oval 500"/>
          <p:cNvSpPr>
            <a:spLocks noChangeArrowheads="1"/>
          </p:cNvSpPr>
          <p:nvPr/>
        </p:nvSpPr>
        <p:spPr bwMode="auto">
          <a:xfrm>
            <a:off x="3409950" y="2100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3" name="Oval 501"/>
          <p:cNvSpPr>
            <a:spLocks noChangeArrowheads="1"/>
          </p:cNvSpPr>
          <p:nvPr/>
        </p:nvSpPr>
        <p:spPr bwMode="auto">
          <a:xfrm>
            <a:off x="3022600" y="2254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4" name="Oval 502"/>
          <p:cNvSpPr>
            <a:spLocks noChangeArrowheads="1"/>
          </p:cNvSpPr>
          <p:nvPr/>
        </p:nvSpPr>
        <p:spPr bwMode="auto">
          <a:xfrm>
            <a:off x="3452813" y="2443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5" name="Oval 503"/>
          <p:cNvSpPr>
            <a:spLocks noChangeArrowheads="1"/>
          </p:cNvSpPr>
          <p:nvPr/>
        </p:nvSpPr>
        <p:spPr bwMode="auto">
          <a:xfrm>
            <a:off x="2468563" y="213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6" name="Oval 504"/>
          <p:cNvSpPr>
            <a:spLocks noChangeArrowheads="1"/>
          </p:cNvSpPr>
          <p:nvPr/>
        </p:nvSpPr>
        <p:spPr bwMode="auto">
          <a:xfrm>
            <a:off x="2503488" y="227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7" name="Oval 505"/>
          <p:cNvSpPr>
            <a:spLocks noChangeArrowheads="1"/>
          </p:cNvSpPr>
          <p:nvPr/>
        </p:nvSpPr>
        <p:spPr bwMode="auto">
          <a:xfrm>
            <a:off x="2530475" y="2028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8" name="Oval 506"/>
          <p:cNvSpPr>
            <a:spLocks noChangeArrowheads="1"/>
          </p:cNvSpPr>
          <p:nvPr/>
        </p:nvSpPr>
        <p:spPr bwMode="auto">
          <a:xfrm>
            <a:off x="2509838" y="270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79" name="Oval 507"/>
          <p:cNvSpPr>
            <a:spLocks noChangeArrowheads="1"/>
          </p:cNvSpPr>
          <p:nvPr/>
        </p:nvSpPr>
        <p:spPr bwMode="auto">
          <a:xfrm>
            <a:off x="2432050" y="2027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0" name="Oval 508"/>
          <p:cNvSpPr>
            <a:spLocks noChangeArrowheads="1"/>
          </p:cNvSpPr>
          <p:nvPr/>
        </p:nvSpPr>
        <p:spPr bwMode="auto">
          <a:xfrm>
            <a:off x="2527300" y="2579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1" name="Oval 509"/>
          <p:cNvSpPr>
            <a:spLocks noChangeArrowheads="1"/>
          </p:cNvSpPr>
          <p:nvPr/>
        </p:nvSpPr>
        <p:spPr bwMode="auto">
          <a:xfrm>
            <a:off x="2441575" y="26193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2" name="Oval 510"/>
          <p:cNvSpPr>
            <a:spLocks noChangeArrowheads="1"/>
          </p:cNvSpPr>
          <p:nvPr/>
        </p:nvSpPr>
        <p:spPr bwMode="auto">
          <a:xfrm>
            <a:off x="2422525" y="2501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3" name="Oval 511"/>
          <p:cNvSpPr>
            <a:spLocks noChangeArrowheads="1"/>
          </p:cNvSpPr>
          <p:nvPr/>
        </p:nvSpPr>
        <p:spPr bwMode="auto">
          <a:xfrm>
            <a:off x="2493963" y="2506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4" name="Oval 512"/>
          <p:cNvSpPr>
            <a:spLocks noChangeArrowheads="1"/>
          </p:cNvSpPr>
          <p:nvPr/>
        </p:nvSpPr>
        <p:spPr bwMode="auto">
          <a:xfrm>
            <a:off x="2517775" y="2433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5" name="Oval 513"/>
          <p:cNvSpPr>
            <a:spLocks noChangeArrowheads="1"/>
          </p:cNvSpPr>
          <p:nvPr/>
        </p:nvSpPr>
        <p:spPr bwMode="auto">
          <a:xfrm>
            <a:off x="2419350" y="2438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6" name="Oval 514"/>
          <p:cNvSpPr>
            <a:spLocks noChangeArrowheads="1"/>
          </p:cNvSpPr>
          <p:nvPr/>
        </p:nvSpPr>
        <p:spPr bwMode="auto">
          <a:xfrm>
            <a:off x="2552700" y="2343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7" name="Oval 515"/>
          <p:cNvSpPr>
            <a:spLocks noChangeArrowheads="1"/>
          </p:cNvSpPr>
          <p:nvPr/>
        </p:nvSpPr>
        <p:spPr bwMode="auto">
          <a:xfrm>
            <a:off x="2401888" y="2239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8" name="Oval 516"/>
          <p:cNvSpPr>
            <a:spLocks noChangeArrowheads="1"/>
          </p:cNvSpPr>
          <p:nvPr/>
        </p:nvSpPr>
        <p:spPr bwMode="auto">
          <a:xfrm>
            <a:off x="2520950" y="217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89" name="Oval 517"/>
          <p:cNvSpPr>
            <a:spLocks noChangeArrowheads="1"/>
          </p:cNvSpPr>
          <p:nvPr/>
        </p:nvSpPr>
        <p:spPr bwMode="auto">
          <a:xfrm>
            <a:off x="2613025" y="2212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0" name="Oval 518"/>
          <p:cNvSpPr>
            <a:spLocks noChangeArrowheads="1"/>
          </p:cNvSpPr>
          <p:nvPr/>
        </p:nvSpPr>
        <p:spPr bwMode="auto">
          <a:xfrm>
            <a:off x="2647950" y="2352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1" name="Oval 519"/>
          <p:cNvSpPr>
            <a:spLocks noChangeArrowheads="1"/>
          </p:cNvSpPr>
          <p:nvPr/>
        </p:nvSpPr>
        <p:spPr bwMode="auto">
          <a:xfrm>
            <a:off x="2674938" y="2105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2" name="Oval 520"/>
          <p:cNvSpPr>
            <a:spLocks noChangeArrowheads="1"/>
          </p:cNvSpPr>
          <p:nvPr/>
        </p:nvSpPr>
        <p:spPr bwMode="auto">
          <a:xfrm>
            <a:off x="2678113" y="2019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3" name="Oval 521"/>
          <p:cNvSpPr>
            <a:spLocks noChangeArrowheads="1"/>
          </p:cNvSpPr>
          <p:nvPr/>
        </p:nvSpPr>
        <p:spPr bwMode="auto">
          <a:xfrm>
            <a:off x="2576513" y="2103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4" name="Oval 522"/>
          <p:cNvSpPr>
            <a:spLocks noChangeArrowheads="1"/>
          </p:cNvSpPr>
          <p:nvPr/>
        </p:nvSpPr>
        <p:spPr bwMode="auto">
          <a:xfrm>
            <a:off x="2671763" y="2655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5" name="Oval 523"/>
          <p:cNvSpPr>
            <a:spLocks noChangeArrowheads="1"/>
          </p:cNvSpPr>
          <p:nvPr/>
        </p:nvSpPr>
        <p:spPr bwMode="auto">
          <a:xfrm>
            <a:off x="2586038" y="26955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6" name="Oval 524"/>
          <p:cNvSpPr>
            <a:spLocks noChangeArrowheads="1"/>
          </p:cNvSpPr>
          <p:nvPr/>
        </p:nvSpPr>
        <p:spPr bwMode="auto">
          <a:xfrm>
            <a:off x="2574925" y="2627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7" name="Oval 525"/>
          <p:cNvSpPr>
            <a:spLocks noChangeArrowheads="1"/>
          </p:cNvSpPr>
          <p:nvPr/>
        </p:nvSpPr>
        <p:spPr bwMode="auto">
          <a:xfrm>
            <a:off x="2638425" y="2582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8" name="Oval 526"/>
          <p:cNvSpPr>
            <a:spLocks noChangeArrowheads="1"/>
          </p:cNvSpPr>
          <p:nvPr/>
        </p:nvSpPr>
        <p:spPr bwMode="auto">
          <a:xfrm>
            <a:off x="2662238" y="2509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5999" name="Oval 527"/>
          <p:cNvSpPr>
            <a:spLocks noChangeArrowheads="1"/>
          </p:cNvSpPr>
          <p:nvPr/>
        </p:nvSpPr>
        <p:spPr bwMode="auto">
          <a:xfrm>
            <a:off x="2563813" y="251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0" name="Oval 528"/>
          <p:cNvSpPr>
            <a:spLocks noChangeArrowheads="1"/>
          </p:cNvSpPr>
          <p:nvPr/>
        </p:nvSpPr>
        <p:spPr bwMode="auto">
          <a:xfrm>
            <a:off x="2687638" y="2190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1" name="Oval 529"/>
          <p:cNvSpPr>
            <a:spLocks noChangeArrowheads="1"/>
          </p:cNvSpPr>
          <p:nvPr/>
        </p:nvSpPr>
        <p:spPr bwMode="auto">
          <a:xfrm>
            <a:off x="2725738" y="2300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2" name="Oval 530"/>
          <p:cNvSpPr>
            <a:spLocks noChangeArrowheads="1"/>
          </p:cNvSpPr>
          <p:nvPr/>
        </p:nvSpPr>
        <p:spPr bwMode="auto">
          <a:xfrm>
            <a:off x="2760663" y="2439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3" name="Oval 531"/>
          <p:cNvSpPr>
            <a:spLocks noChangeArrowheads="1"/>
          </p:cNvSpPr>
          <p:nvPr/>
        </p:nvSpPr>
        <p:spPr bwMode="auto">
          <a:xfrm>
            <a:off x="2787650" y="2192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4" name="Oval 532"/>
          <p:cNvSpPr>
            <a:spLocks noChangeArrowheads="1"/>
          </p:cNvSpPr>
          <p:nvPr/>
        </p:nvSpPr>
        <p:spPr bwMode="auto">
          <a:xfrm>
            <a:off x="2790825" y="2106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5" name="Oval 533"/>
          <p:cNvSpPr>
            <a:spLocks noChangeArrowheads="1"/>
          </p:cNvSpPr>
          <p:nvPr/>
        </p:nvSpPr>
        <p:spPr bwMode="auto">
          <a:xfrm>
            <a:off x="2252663" y="2082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6" name="Oval 534"/>
          <p:cNvSpPr>
            <a:spLocks noChangeArrowheads="1"/>
          </p:cNvSpPr>
          <p:nvPr/>
        </p:nvSpPr>
        <p:spPr bwMode="auto">
          <a:xfrm>
            <a:off x="2670175" y="277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7" name="Oval 535"/>
          <p:cNvSpPr>
            <a:spLocks noChangeArrowheads="1"/>
          </p:cNvSpPr>
          <p:nvPr/>
        </p:nvSpPr>
        <p:spPr bwMode="auto">
          <a:xfrm>
            <a:off x="2751138" y="267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8" name="Oval 536"/>
          <p:cNvSpPr>
            <a:spLocks noChangeArrowheads="1"/>
          </p:cNvSpPr>
          <p:nvPr/>
        </p:nvSpPr>
        <p:spPr bwMode="auto">
          <a:xfrm>
            <a:off x="2774950" y="2597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09" name="Oval 537"/>
          <p:cNvSpPr>
            <a:spLocks noChangeArrowheads="1"/>
          </p:cNvSpPr>
          <p:nvPr/>
        </p:nvSpPr>
        <p:spPr bwMode="auto">
          <a:xfrm>
            <a:off x="2809875" y="2506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0" name="Oval 538"/>
          <p:cNvSpPr>
            <a:spLocks noChangeArrowheads="1"/>
          </p:cNvSpPr>
          <p:nvPr/>
        </p:nvSpPr>
        <p:spPr bwMode="auto">
          <a:xfrm>
            <a:off x="2897188" y="2320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1" name="Oval 539"/>
          <p:cNvSpPr>
            <a:spLocks noChangeArrowheads="1"/>
          </p:cNvSpPr>
          <p:nvPr/>
        </p:nvSpPr>
        <p:spPr bwMode="auto">
          <a:xfrm>
            <a:off x="2870200" y="237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2" name="Oval 540"/>
          <p:cNvSpPr>
            <a:spLocks noChangeArrowheads="1"/>
          </p:cNvSpPr>
          <p:nvPr/>
        </p:nvSpPr>
        <p:spPr bwMode="auto">
          <a:xfrm>
            <a:off x="2905125" y="251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3" name="Oval 541"/>
          <p:cNvSpPr>
            <a:spLocks noChangeArrowheads="1"/>
          </p:cNvSpPr>
          <p:nvPr/>
        </p:nvSpPr>
        <p:spPr bwMode="auto">
          <a:xfrm>
            <a:off x="2932113" y="2268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4" name="Oval 542"/>
          <p:cNvSpPr>
            <a:spLocks noChangeArrowheads="1"/>
          </p:cNvSpPr>
          <p:nvPr/>
        </p:nvSpPr>
        <p:spPr bwMode="auto">
          <a:xfrm>
            <a:off x="2935288" y="2182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5" name="Oval 543"/>
          <p:cNvSpPr>
            <a:spLocks noChangeArrowheads="1"/>
          </p:cNvSpPr>
          <p:nvPr/>
        </p:nvSpPr>
        <p:spPr bwMode="auto">
          <a:xfrm>
            <a:off x="2833688" y="226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6" name="Oval 544"/>
          <p:cNvSpPr>
            <a:spLocks noChangeArrowheads="1"/>
          </p:cNvSpPr>
          <p:nvPr/>
        </p:nvSpPr>
        <p:spPr bwMode="auto">
          <a:xfrm>
            <a:off x="2909888" y="205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7" name="Oval 545"/>
          <p:cNvSpPr>
            <a:spLocks noChangeArrowheads="1"/>
          </p:cNvSpPr>
          <p:nvPr/>
        </p:nvSpPr>
        <p:spPr bwMode="auto">
          <a:xfrm>
            <a:off x="2824163" y="2741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8" name="Oval 546"/>
          <p:cNvSpPr>
            <a:spLocks noChangeArrowheads="1"/>
          </p:cNvSpPr>
          <p:nvPr/>
        </p:nvSpPr>
        <p:spPr bwMode="auto">
          <a:xfrm>
            <a:off x="2895600" y="2746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19" name="Oval 547"/>
          <p:cNvSpPr>
            <a:spLocks noChangeArrowheads="1"/>
          </p:cNvSpPr>
          <p:nvPr/>
        </p:nvSpPr>
        <p:spPr bwMode="auto">
          <a:xfrm>
            <a:off x="2919413" y="2673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0" name="Oval 548"/>
          <p:cNvSpPr>
            <a:spLocks noChangeArrowheads="1"/>
          </p:cNvSpPr>
          <p:nvPr/>
        </p:nvSpPr>
        <p:spPr bwMode="auto">
          <a:xfrm>
            <a:off x="2820988" y="267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1" name="Oval 549"/>
          <p:cNvSpPr>
            <a:spLocks noChangeArrowheads="1"/>
          </p:cNvSpPr>
          <p:nvPr/>
        </p:nvSpPr>
        <p:spPr bwMode="auto">
          <a:xfrm>
            <a:off x="2922588" y="2411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2" name="Oval 550"/>
          <p:cNvSpPr>
            <a:spLocks noChangeArrowheads="1"/>
          </p:cNvSpPr>
          <p:nvPr/>
        </p:nvSpPr>
        <p:spPr bwMode="auto">
          <a:xfrm>
            <a:off x="2894013" y="2149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3" name="Oval 551"/>
          <p:cNvSpPr>
            <a:spLocks noChangeArrowheads="1"/>
          </p:cNvSpPr>
          <p:nvPr/>
        </p:nvSpPr>
        <p:spPr bwMode="auto">
          <a:xfrm>
            <a:off x="3101975" y="2370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4" name="Oval 552"/>
          <p:cNvSpPr>
            <a:spLocks noChangeArrowheads="1"/>
          </p:cNvSpPr>
          <p:nvPr/>
        </p:nvSpPr>
        <p:spPr bwMode="auto">
          <a:xfrm>
            <a:off x="3128963" y="212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5" name="Oval 553"/>
          <p:cNvSpPr>
            <a:spLocks noChangeArrowheads="1"/>
          </p:cNvSpPr>
          <p:nvPr/>
        </p:nvSpPr>
        <p:spPr bwMode="auto">
          <a:xfrm>
            <a:off x="3132138" y="2036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6" name="Oval 554"/>
          <p:cNvSpPr>
            <a:spLocks noChangeArrowheads="1"/>
          </p:cNvSpPr>
          <p:nvPr/>
        </p:nvSpPr>
        <p:spPr bwMode="auto">
          <a:xfrm>
            <a:off x="3030538" y="2120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7" name="Oval 555"/>
          <p:cNvSpPr>
            <a:spLocks noChangeArrowheads="1"/>
          </p:cNvSpPr>
          <p:nvPr/>
        </p:nvSpPr>
        <p:spPr bwMode="auto">
          <a:xfrm>
            <a:off x="3125788" y="2673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8" name="Oval 556"/>
          <p:cNvSpPr>
            <a:spLocks noChangeArrowheads="1"/>
          </p:cNvSpPr>
          <p:nvPr/>
        </p:nvSpPr>
        <p:spPr bwMode="auto">
          <a:xfrm>
            <a:off x="3040063" y="27130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29" name="Oval 557"/>
          <p:cNvSpPr>
            <a:spLocks noChangeArrowheads="1"/>
          </p:cNvSpPr>
          <p:nvPr/>
        </p:nvSpPr>
        <p:spPr bwMode="auto">
          <a:xfrm>
            <a:off x="3021013" y="2595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0" name="Oval 558"/>
          <p:cNvSpPr>
            <a:spLocks noChangeArrowheads="1"/>
          </p:cNvSpPr>
          <p:nvPr/>
        </p:nvSpPr>
        <p:spPr bwMode="auto">
          <a:xfrm>
            <a:off x="3092450" y="2600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1" name="Oval 559"/>
          <p:cNvSpPr>
            <a:spLocks noChangeArrowheads="1"/>
          </p:cNvSpPr>
          <p:nvPr/>
        </p:nvSpPr>
        <p:spPr bwMode="auto">
          <a:xfrm>
            <a:off x="3116263" y="2527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2" name="Oval 560"/>
          <p:cNvSpPr>
            <a:spLocks noChangeArrowheads="1"/>
          </p:cNvSpPr>
          <p:nvPr/>
        </p:nvSpPr>
        <p:spPr bwMode="auto">
          <a:xfrm>
            <a:off x="3017838" y="2532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3" name="Oval 561"/>
          <p:cNvSpPr>
            <a:spLocks noChangeArrowheads="1"/>
          </p:cNvSpPr>
          <p:nvPr/>
        </p:nvSpPr>
        <p:spPr bwMode="auto">
          <a:xfrm>
            <a:off x="3151188" y="2436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4" name="Oval 562"/>
          <p:cNvSpPr>
            <a:spLocks noChangeArrowheads="1"/>
          </p:cNvSpPr>
          <p:nvPr/>
        </p:nvSpPr>
        <p:spPr bwMode="auto">
          <a:xfrm>
            <a:off x="3011488" y="2428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5" name="Oval 563"/>
          <p:cNvSpPr>
            <a:spLocks noChangeArrowheads="1"/>
          </p:cNvSpPr>
          <p:nvPr/>
        </p:nvSpPr>
        <p:spPr bwMode="auto">
          <a:xfrm>
            <a:off x="3119438" y="2265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6" name="Oval 564"/>
          <p:cNvSpPr>
            <a:spLocks noChangeArrowheads="1"/>
          </p:cNvSpPr>
          <p:nvPr/>
        </p:nvSpPr>
        <p:spPr bwMode="auto">
          <a:xfrm>
            <a:off x="3211513" y="2306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7" name="Oval 565"/>
          <p:cNvSpPr>
            <a:spLocks noChangeArrowheads="1"/>
          </p:cNvSpPr>
          <p:nvPr/>
        </p:nvSpPr>
        <p:spPr bwMode="auto">
          <a:xfrm>
            <a:off x="3246438" y="2446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8" name="Oval 566"/>
          <p:cNvSpPr>
            <a:spLocks noChangeArrowheads="1"/>
          </p:cNvSpPr>
          <p:nvPr/>
        </p:nvSpPr>
        <p:spPr bwMode="auto">
          <a:xfrm>
            <a:off x="3273425" y="2198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39" name="Oval 567"/>
          <p:cNvSpPr>
            <a:spLocks noChangeArrowheads="1"/>
          </p:cNvSpPr>
          <p:nvPr/>
        </p:nvSpPr>
        <p:spPr bwMode="auto">
          <a:xfrm>
            <a:off x="3276600" y="211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0" name="Oval 568"/>
          <p:cNvSpPr>
            <a:spLocks noChangeArrowheads="1"/>
          </p:cNvSpPr>
          <p:nvPr/>
        </p:nvSpPr>
        <p:spPr bwMode="auto">
          <a:xfrm>
            <a:off x="3192463" y="2071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1" name="Oval 569"/>
          <p:cNvSpPr>
            <a:spLocks noChangeArrowheads="1"/>
          </p:cNvSpPr>
          <p:nvPr/>
        </p:nvSpPr>
        <p:spPr bwMode="auto">
          <a:xfrm>
            <a:off x="3175000" y="2197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2" name="Oval 570"/>
          <p:cNvSpPr>
            <a:spLocks noChangeArrowheads="1"/>
          </p:cNvSpPr>
          <p:nvPr/>
        </p:nvSpPr>
        <p:spPr bwMode="auto">
          <a:xfrm>
            <a:off x="3270250" y="2749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3" name="Oval 571"/>
          <p:cNvSpPr>
            <a:spLocks noChangeArrowheads="1"/>
          </p:cNvSpPr>
          <p:nvPr/>
        </p:nvSpPr>
        <p:spPr bwMode="auto">
          <a:xfrm>
            <a:off x="3173413" y="2720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4" name="Oval 572"/>
          <p:cNvSpPr>
            <a:spLocks noChangeArrowheads="1"/>
          </p:cNvSpPr>
          <p:nvPr/>
        </p:nvSpPr>
        <p:spPr bwMode="auto">
          <a:xfrm>
            <a:off x="3236913" y="2676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5" name="Oval 573"/>
          <p:cNvSpPr>
            <a:spLocks noChangeArrowheads="1"/>
          </p:cNvSpPr>
          <p:nvPr/>
        </p:nvSpPr>
        <p:spPr bwMode="auto">
          <a:xfrm>
            <a:off x="3260725" y="260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6" name="Oval 574"/>
          <p:cNvSpPr>
            <a:spLocks noChangeArrowheads="1"/>
          </p:cNvSpPr>
          <p:nvPr/>
        </p:nvSpPr>
        <p:spPr bwMode="auto">
          <a:xfrm>
            <a:off x="3162300" y="2608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7" name="Oval 575"/>
          <p:cNvSpPr>
            <a:spLocks noChangeArrowheads="1"/>
          </p:cNvSpPr>
          <p:nvPr/>
        </p:nvSpPr>
        <p:spPr bwMode="auto">
          <a:xfrm>
            <a:off x="3317875" y="2241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8" name="Oval 576"/>
          <p:cNvSpPr>
            <a:spLocks noChangeArrowheads="1"/>
          </p:cNvSpPr>
          <p:nvPr/>
        </p:nvSpPr>
        <p:spPr bwMode="auto">
          <a:xfrm>
            <a:off x="3089275" y="28225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49" name="Oval 577"/>
          <p:cNvSpPr>
            <a:spLocks noChangeArrowheads="1"/>
          </p:cNvSpPr>
          <p:nvPr/>
        </p:nvSpPr>
        <p:spPr bwMode="auto">
          <a:xfrm>
            <a:off x="4041775" y="325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0" name="Oval 578"/>
          <p:cNvSpPr>
            <a:spLocks noChangeArrowheads="1"/>
          </p:cNvSpPr>
          <p:nvPr/>
        </p:nvSpPr>
        <p:spPr bwMode="auto">
          <a:xfrm>
            <a:off x="3487738" y="3135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1" name="Oval 579"/>
          <p:cNvSpPr>
            <a:spLocks noChangeArrowheads="1"/>
          </p:cNvSpPr>
          <p:nvPr/>
        </p:nvSpPr>
        <p:spPr bwMode="auto">
          <a:xfrm>
            <a:off x="3522663" y="3275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2" name="Oval 580"/>
          <p:cNvSpPr>
            <a:spLocks noChangeArrowheads="1"/>
          </p:cNvSpPr>
          <p:nvPr/>
        </p:nvSpPr>
        <p:spPr bwMode="auto">
          <a:xfrm>
            <a:off x="3549650" y="3027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3" name="Oval 581"/>
          <p:cNvSpPr>
            <a:spLocks noChangeArrowheads="1"/>
          </p:cNvSpPr>
          <p:nvPr/>
        </p:nvSpPr>
        <p:spPr bwMode="auto">
          <a:xfrm>
            <a:off x="3552825" y="2941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4" name="Oval 582"/>
          <p:cNvSpPr>
            <a:spLocks noChangeArrowheads="1"/>
          </p:cNvSpPr>
          <p:nvPr/>
        </p:nvSpPr>
        <p:spPr bwMode="auto">
          <a:xfrm>
            <a:off x="3451225" y="3025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5" name="Oval 583"/>
          <p:cNvSpPr>
            <a:spLocks noChangeArrowheads="1"/>
          </p:cNvSpPr>
          <p:nvPr/>
        </p:nvSpPr>
        <p:spPr bwMode="auto">
          <a:xfrm>
            <a:off x="3441700" y="3500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6" name="Oval 584"/>
          <p:cNvSpPr>
            <a:spLocks noChangeArrowheads="1"/>
          </p:cNvSpPr>
          <p:nvPr/>
        </p:nvSpPr>
        <p:spPr bwMode="auto">
          <a:xfrm>
            <a:off x="3513138" y="350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7" name="Oval 585"/>
          <p:cNvSpPr>
            <a:spLocks noChangeArrowheads="1"/>
          </p:cNvSpPr>
          <p:nvPr/>
        </p:nvSpPr>
        <p:spPr bwMode="auto">
          <a:xfrm>
            <a:off x="3536950" y="3432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8" name="Oval 586"/>
          <p:cNvSpPr>
            <a:spLocks noChangeArrowheads="1"/>
          </p:cNvSpPr>
          <p:nvPr/>
        </p:nvSpPr>
        <p:spPr bwMode="auto">
          <a:xfrm>
            <a:off x="3438525" y="343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59" name="Oval 587"/>
          <p:cNvSpPr>
            <a:spLocks noChangeArrowheads="1"/>
          </p:cNvSpPr>
          <p:nvPr/>
        </p:nvSpPr>
        <p:spPr bwMode="auto">
          <a:xfrm>
            <a:off x="3571875" y="3341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0" name="Oval 588"/>
          <p:cNvSpPr>
            <a:spLocks noChangeArrowheads="1"/>
          </p:cNvSpPr>
          <p:nvPr/>
        </p:nvSpPr>
        <p:spPr bwMode="auto">
          <a:xfrm>
            <a:off x="3540125" y="3170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1" name="Oval 589"/>
          <p:cNvSpPr>
            <a:spLocks noChangeArrowheads="1"/>
          </p:cNvSpPr>
          <p:nvPr/>
        </p:nvSpPr>
        <p:spPr bwMode="auto">
          <a:xfrm>
            <a:off x="3632200" y="3211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2" name="Oval 590"/>
          <p:cNvSpPr>
            <a:spLocks noChangeArrowheads="1"/>
          </p:cNvSpPr>
          <p:nvPr/>
        </p:nvSpPr>
        <p:spPr bwMode="auto">
          <a:xfrm>
            <a:off x="3667125" y="3351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3" name="Oval 591"/>
          <p:cNvSpPr>
            <a:spLocks noChangeArrowheads="1"/>
          </p:cNvSpPr>
          <p:nvPr/>
        </p:nvSpPr>
        <p:spPr bwMode="auto">
          <a:xfrm>
            <a:off x="3694113" y="310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4" name="Oval 592"/>
          <p:cNvSpPr>
            <a:spLocks noChangeArrowheads="1"/>
          </p:cNvSpPr>
          <p:nvPr/>
        </p:nvSpPr>
        <p:spPr bwMode="auto">
          <a:xfrm>
            <a:off x="3697288" y="3017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5" name="Oval 593"/>
          <p:cNvSpPr>
            <a:spLocks noChangeArrowheads="1"/>
          </p:cNvSpPr>
          <p:nvPr/>
        </p:nvSpPr>
        <p:spPr bwMode="auto">
          <a:xfrm>
            <a:off x="3595688" y="3101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6" name="Oval 594"/>
          <p:cNvSpPr>
            <a:spLocks noChangeArrowheads="1"/>
          </p:cNvSpPr>
          <p:nvPr/>
        </p:nvSpPr>
        <p:spPr bwMode="auto">
          <a:xfrm>
            <a:off x="3683000" y="3432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7" name="Oval 595"/>
          <p:cNvSpPr>
            <a:spLocks noChangeArrowheads="1"/>
          </p:cNvSpPr>
          <p:nvPr/>
        </p:nvSpPr>
        <p:spPr bwMode="auto">
          <a:xfrm>
            <a:off x="3582988" y="3513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8" name="Oval 596"/>
          <p:cNvSpPr>
            <a:spLocks noChangeArrowheads="1"/>
          </p:cNvSpPr>
          <p:nvPr/>
        </p:nvSpPr>
        <p:spPr bwMode="auto">
          <a:xfrm>
            <a:off x="3706813" y="3189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69" name="Oval 597"/>
          <p:cNvSpPr>
            <a:spLocks noChangeArrowheads="1"/>
          </p:cNvSpPr>
          <p:nvPr/>
        </p:nvSpPr>
        <p:spPr bwMode="auto">
          <a:xfrm>
            <a:off x="3744913" y="3298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0" name="Oval 598"/>
          <p:cNvSpPr>
            <a:spLocks noChangeArrowheads="1"/>
          </p:cNvSpPr>
          <p:nvPr/>
        </p:nvSpPr>
        <p:spPr bwMode="auto">
          <a:xfrm>
            <a:off x="3779838" y="343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1" name="Oval 599"/>
          <p:cNvSpPr>
            <a:spLocks noChangeArrowheads="1"/>
          </p:cNvSpPr>
          <p:nvPr/>
        </p:nvSpPr>
        <p:spPr bwMode="auto">
          <a:xfrm>
            <a:off x="3806825" y="3190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2" name="Oval 600"/>
          <p:cNvSpPr>
            <a:spLocks noChangeArrowheads="1"/>
          </p:cNvSpPr>
          <p:nvPr/>
        </p:nvSpPr>
        <p:spPr bwMode="auto">
          <a:xfrm>
            <a:off x="3810000" y="3105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3" name="Oval 601"/>
          <p:cNvSpPr>
            <a:spLocks noChangeArrowheads="1"/>
          </p:cNvSpPr>
          <p:nvPr/>
        </p:nvSpPr>
        <p:spPr bwMode="auto">
          <a:xfrm>
            <a:off x="3725863" y="3063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4" name="Oval 602"/>
          <p:cNvSpPr>
            <a:spLocks noChangeArrowheads="1"/>
          </p:cNvSpPr>
          <p:nvPr/>
        </p:nvSpPr>
        <p:spPr bwMode="auto">
          <a:xfrm>
            <a:off x="3784600" y="2976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5" name="Oval 603"/>
          <p:cNvSpPr>
            <a:spLocks noChangeArrowheads="1"/>
          </p:cNvSpPr>
          <p:nvPr/>
        </p:nvSpPr>
        <p:spPr bwMode="auto">
          <a:xfrm>
            <a:off x="3829050" y="350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6" name="Oval 604"/>
          <p:cNvSpPr>
            <a:spLocks noChangeArrowheads="1"/>
          </p:cNvSpPr>
          <p:nvPr/>
        </p:nvSpPr>
        <p:spPr bwMode="auto">
          <a:xfrm>
            <a:off x="3916363" y="331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7" name="Oval 605"/>
          <p:cNvSpPr>
            <a:spLocks noChangeArrowheads="1"/>
          </p:cNvSpPr>
          <p:nvPr/>
        </p:nvSpPr>
        <p:spPr bwMode="auto">
          <a:xfrm>
            <a:off x="3889375" y="3375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8" name="Oval 606"/>
          <p:cNvSpPr>
            <a:spLocks noChangeArrowheads="1"/>
          </p:cNvSpPr>
          <p:nvPr/>
        </p:nvSpPr>
        <p:spPr bwMode="auto">
          <a:xfrm>
            <a:off x="3924300" y="351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79" name="Oval 607"/>
          <p:cNvSpPr>
            <a:spLocks noChangeArrowheads="1"/>
          </p:cNvSpPr>
          <p:nvPr/>
        </p:nvSpPr>
        <p:spPr bwMode="auto">
          <a:xfrm>
            <a:off x="3951288" y="3267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0" name="Oval 608"/>
          <p:cNvSpPr>
            <a:spLocks noChangeArrowheads="1"/>
          </p:cNvSpPr>
          <p:nvPr/>
        </p:nvSpPr>
        <p:spPr bwMode="auto">
          <a:xfrm>
            <a:off x="3954463" y="3181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1" name="Oval 609"/>
          <p:cNvSpPr>
            <a:spLocks noChangeArrowheads="1"/>
          </p:cNvSpPr>
          <p:nvPr/>
        </p:nvSpPr>
        <p:spPr bwMode="auto">
          <a:xfrm>
            <a:off x="3852863" y="3265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2" name="Oval 610"/>
          <p:cNvSpPr>
            <a:spLocks noChangeArrowheads="1"/>
          </p:cNvSpPr>
          <p:nvPr/>
        </p:nvSpPr>
        <p:spPr bwMode="auto">
          <a:xfrm>
            <a:off x="3929063" y="3052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3" name="Oval 611"/>
          <p:cNvSpPr>
            <a:spLocks noChangeArrowheads="1"/>
          </p:cNvSpPr>
          <p:nvPr/>
        </p:nvSpPr>
        <p:spPr bwMode="auto">
          <a:xfrm>
            <a:off x="3889375" y="295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4" name="Oval 612"/>
          <p:cNvSpPr>
            <a:spLocks noChangeArrowheads="1"/>
          </p:cNvSpPr>
          <p:nvPr/>
        </p:nvSpPr>
        <p:spPr bwMode="auto">
          <a:xfrm>
            <a:off x="3941763" y="340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5" name="Oval 613"/>
          <p:cNvSpPr>
            <a:spLocks noChangeArrowheads="1"/>
          </p:cNvSpPr>
          <p:nvPr/>
        </p:nvSpPr>
        <p:spPr bwMode="auto">
          <a:xfrm>
            <a:off x="3913188" y="3148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6" name="Oval 614"/>
          <p:cNvSpPr>
            <a:spLocks noChangeArrowheads="1"/>
          </p:cNvSpPr>
          <p:nvPr/>
        </p:nvSpPr>
        <p:spPr bwMode="auto">
          <a:xfrm>
            <a:off x="4121150" y="3368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7" name="Oval 615"/>
          <p:cNvSpPr>
            <a:spLocks noChangeArrowheads="1"/>
          </p:cNvSpPr>
          <p:nvPr/>
        </p:nvSpPr>
        <p:spPr bwMode="auto">
          <a:xfrm>
            <a:off x="4148138" y="3121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8" name="Oval 616"/>
          <p:cNvSpPr>
            <a:spLocks noChangeArrowheads="1"/>
          </p:cNvSpPr>
          <p:nvPr/>
        </p:nvSpPr>
        <p:spPr bwMode="auto">
          <a:xfrm>
            <a:off x="4151313" y="3035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89" name="Oval 617"/>
          <p:cNvSpPr>
            <a:spLocks noChangeArrowheads="1"/>
          </p:cNvSpPr>
          <p:nvPr/>
        </p:nvSpPr>
        <p:spPr bwMode="auto">
          <a:xfrm>
            <a:off x="4067175" y="2994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0" name="Oval 618"/>
          <p:cNvSpPr>
            <a:spLocks noChangeArrowheads="1"/>
          </p:cNvSpPr>
          <p:nvPr/>
        </p:nvSpPr>
        <p:spPr bwMode="auto">
          <a:xfrm>
            <a:off x="4049713" y="3119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1" name="Oval 619"/>
          <p:cNvSpPr>
            <a:spLocks noChangeArrowheads="1"/>
          </p:cNvSpPr>
          <p:nvPr/>
        </p:nvSpPr>
        <p:spPr bwMode="auto">
          <a:xfrm>
            <a:off x="4170363" y="3435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2" name="Oval 620"/>
          <p:cNvSpPr>
            <a:spLocks noChangeArrowheads="1"/>
          </p:cNvSpPr>
          <p:nvPr/>
        </p:nvSpPr>
        <p:spPr bwMode="auto">
          <a:xfrm>
            <a:off x="4019550" y="3332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3" name="Oval 621"/>
          <p:cNvSpPr>
            <a:spLocks noChangeArrowheads="1"/>
          </p:cNvSpPr>
          <p:nvPr/>
        </p:nvSpPr>
        <p:spPr bwMode="auto">
          <a:xfrm>
            <a:off x="4138613" y="3263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4" name="Oval 622"/>
          <p:cNvSpPr>
            <a:spLocks noChangeArrowheads="1"/>
          </p:cNvSpPr>
          <p:nvPr/>
        </p:nvSpPr>
        <p:spPr bwMode="auto">
          <a:xfrm>
            <a:off x="4230688" y="3305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5" name="Oval 623"/>
          <p:cNvSpPr>
            <a:spLocks noChangeArrowheads="1"/>
          </p:cNvSpPr>
          <p:nvPr/>
        </p:nvSpPr>
        <p:spPr bwMode="auto">
          <a:xfrm>
            <a:off x="4211638" y="3070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6" name="Oval 624"/>
          <p:cNvSpPr>
            <a:spLocks noChangeArrowheads="1"/>
          </p:cNvSpPr>
          <p:nvPr/>
        </p:nvSpPr>
        <p:spPr bwMode="auto">
          <a:xfrm>
            <a:off x="4194175" y="319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7" name="Oval 625"/>
          <p:cNvSpPr>
            <a:spLocks noChangeArrowheads="1"/>
          </p:cNvSpPr>
          <p:nvPr/>
        </p:nvSpPr>
        <p:spPr bwMode="auto">
          <a:xfrm>
            <a:off x="4071938" y="237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8" name="Oval 626"/>
          <p:cNvSpPr>
            <a:spLocks noChangeArrowheads="1"/>
          </p:cNvSpPr>
          <p:nvPr/>
        </p:nvSpPr>
        <p:spPr bwMode="auto">
          <a:xfrm>
            <a:off x="3517900" y="225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099" name="Oval 627"/>
          <p:cNvSpPr>
            <a:spLocks noChangeArrowheads="1"/>
          </p:cNvSpPr>
          <p:nvPr/>
        </p:nvSpPr>
        <p:spPr bwMode="auto">
          <a:xfrm>
            <a:off x="3552825" y="2398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0" name="Oval 628"/>
          <p:cNvSpPr>
            <a:spLocks noChangeArrowheads="1"/>
          </p:cNvSpPr>
          <p:nvPr/>
        </p:nvSpPr>
        <p:spPr bwMode="auto">
          <a:xfrm>
            <a:off x="3559175" y="282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1" name="Oval 629"/>
          <p:cNvSpPr>
            <a:spLocks noChangeArrowheads="1"/>
          </p:cNvSpPr>
          <p:nvPr/>
        </p:nvSpPr>
        <p:spPr bwMode="auto">
          <a:xfrm>
            <a:off x="3576638" y="270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2" name="Oval 630"/>
          <p:cNvSpPr>
            <a:spLocks noChangeArrowheads="1"/>
          </p:cNvSpPr>
          <p:nvPr/>
        </p:nvSpPr>
        <p:spPr bwMode="auto">
          <a:xfrm>
            <a:off x="3490913" y="274161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3" name="Oval 631"/>
          <p:cNvSpPr>
            <a:spLocks noChangeArrowheads="1"/>
          </p:cNvSpPr>
          <p:nvPr/>
        </p:nvSpPr>
        <p:spPr bwMode="auto">
          <a:xfrm>
            <a:off x="3471863" y="2624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4" name="Oval 632"/>
          <p:cNvSpPr>
            <a:spLocks noChangeArrowheads="1"/>
          </p:cNvSpPr>
          <p:nvPr/>
        </p:nvSpPr>
        <p:spPr bwMode="auto">
          <a:xfrm>
            <a:off x="3543300" y="2628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5" name="Oval 633"/>
          <p:cNvSpPr>
            <a:spLocks noChangeArrowheads="1"/>
          </p:cNvSpPr>
          <p:nvPr/>
        </p:nvSpPr>
        <p:spPr bwMode="auto">
          <a:xfrm>
            <a:off x="3567113" y="2555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6" name="Oval 634"/>
          <p:cNvSpPr>
            <a:spLocks noChangeArrowheads="1"/>
          </p:cNvSpPr>
          <p:nvPr/>
        </p:nvSpPr>
        <p:spPr bwMode="auto">
          <a:xfrm>
            <a:off x="3468688" y="2560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7" name="Oval 635"/>
          <p:cNvSpPr>
            <a:spLocks noChangeArrowheads="1"/>
          </p:cNvSpPr>
          <p:nvPr/>
        </p:nvSpPr>
        <p:spPr bwMode="auto">
          <a:xfrm>
            <a:off x="3602038" y="2465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8" name="Oval 636"/>
          <p:cNvSpPr>
            <a:spLocks noChangeArrowheads="1"/>
          </p:cNvSpPr>
          <p:nvPr/>
        </p:nvSpPr>
        <p:spPr bwMode="auto">
          <a:xfrm>
            <a:off x="3509963" y="2346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09" name="Oval 637"/>
          <p:cNvSpPr>
            <a:spLocks noChangeArrowheads="1"/>
          </p:cNvSpPr>
          <p:nvPr/>
        </p:nvSpPr>
        <p:spPr bwMode="auto">
          <a:xfrm>
            <a:off x="3570288" y="2293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0" name="Oval 638"/>
          <p:cNvSpPr>
            <a:spLocks noChangeArrowheads="1"/>
          </p:cNvSpPr>
          <p:nvPr/>
        </p:nvSpPr>
        <p:spPr bwMode="auto">
          <a:xfrm>
            <a:off x="3662363" y="2335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1" name="Oval 639"/>
          <p:cNvSpPr>
            <a:spLocks noChangeArrowheads="1"/>
          </p:cNvSpPr>
          <p:nvPr/>
        </p:nvSpPr>
        <p:spPr bwMode="auto">
          <a:xfrm>
            <a:off x="3697288" y="2474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2" name="Oval 640"/>
          <p:cNvSpPr>
            <a:spLocks noChangeArrowheads="1"/>
          </p:cNvSpPr>
          <p:nvPr/>
        </p:nvSpPr>
        <p:spPr bwMode="auto">
          <a:xfrm>
            <a:off x="3724275" y="2227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3" name="Oval 641"/>
          <p:cNvSpPr>
            <a:spLocks noChangeArrowheads="1"/>
          </p:cNvSpPr>
          <p:nvPr/>
        </p:nvSpPr>
        <p:spPr bwMode="auto">
          <a:xfrm>
            <a:off x="3625850" y="2225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4" name="Oval 642"/>
          <p:cNvSpPr>
            <a:spLocks noChangeArrowheads="1"/>
          </p:cNvSpPr>
          <p:nvPr/>
        </p:nvSpPr>
        <p:spPr bwMode="auto">
          <a:xfrm>
            <a:off x="3721100" y="2778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5" name="Oval 643"/>
          <p:cNvSpPr>
            <a:spLocks noChangeArrowheads="1"/>
          </p:cNvSpPr>
          <p:nvPr/>
        </p:nvSpPr>
        <p:spPr bwMode="auto">
          <a:xfrm>
            <a:off x="3635375" y="281781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6" name="Oval 644"/>
          <p:cNvSpPr>
            <a:spLocks noChangeArrowheads="1"/>
          </p:cNvSpPr>
          <p:nvPr/>
        </p:nvSpPr>
        <p:spPr bwMode="auto">
          <a:xfrm>
            <a:off x="3624263" y="2749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7" name="Oval 645"/>
          <p:cNvSpPr>
            <a:spLocks noChangeArrowheads="1"/>
          </p:cNvSpPr>
          <p:nvPr/>
        </p:nvSpPr>
        <p:spPr bwMode="auto">
          <a:xfrm>
            <a:off x="3687763" y="2705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8" name="Oval 646"/>
          <p:cNvSpPr>
            <a:spLocks noChangeArrowheads="1"/>
          </p:cNvSpPr>
          <p:nvPr/>
        </p:nvSpPr>
        <p:spPr bwMode="auto">
          <a:xfrm>
            <a:off x="3711575" y="2632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19" name="Oval 647"/>
          <p:cNvSpPr>
            <a:spLocks noChangeArrowheads="1"/>
          </p:cNvSpPr>
          <p:nvPr/>
        </p:nvSpPr>
        <p:spPr bwMode="auto">
          <a:xfrm>
            <a:off x="3613150" y="2636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0" name="Oval 648"/>
          <p:cNvSpPr>
            <a:spLocks noChangeArrowheads="1"/>
          </p:cNvSpPr>
          <p:nvPr/>
        </p:nvSpPr>
        <p:spPr bwMode="auto">
          <a:xfrm>
            <a:off x="3736975" y="231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1" name="Oval 649"/>
          <p:cNvSpPr>
            <a:spLocks noChangeArrowheads="1"/>
          </p:cNvSpPr>
          <p:nvPr/>
        </p:nvSpPr>
        <p:spPr bwMode="auto">
          <a:xfrm>
            <a:off x="3775075" y="2422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2" name="Oval 650"/>
          <p:cNvSpPr>
            <a:spLocks noChangeArrowheads="1"/>
          </p:cNvSpPr>
          <p:nvPr/>
        </p:nvSpPr>
        <p:spPr bwMode="auto">
          <a:xfrm>
            <a:off x="3810000" y="256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3" name="Oval 651"/>
          <p:cNvSpPr>
            <a:spLocks noChangeArrowheads="1"/>
          </p:cNvSpPr>
          <p:nvPr/>
        </p:nvSpPr>
        <p:spPr bwMode="auto">
          <a:xfrm>
            <a:off x="3836988" y="2314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4" name="Oval 652"/>
          <p:cNvSpPr>
            <a:spLocks noChangeArrowheads="1"/>
          </p:cNvSpPr>
          <p:nvPr/>
        </p:nvSpPr>
        <p:spPr bwMode="auto">
          <a:xfrm>
            <a:off x="3840163" y="2228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5" name="Oval 653"/>
          <p:cNvSpPr>
            <a:spLocks noChangeArrowheads="1"/>
          </p:cNvSpPr>
          <p:nvPr/>
        </p:nvSpPr>
        <p:spPr bwMode="auto">
          <a:xfrm>
            <a:off x="3756025" y="2187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6" name="Oval 654"/>
          <p:cNvSpPr>
            <a:spLocks noChangeArrowheads="1"/>
          </p:cNvSpPr>
          <p:nvPr/>
        </p:nvSpPr>
        <p:spPr bwMode="auto">
          <a:xfrm>
            <a:off x="3719513" y="2898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7" name="Oval 655"/>
          <p:cNvSpPr>
            <a:spLocks noChangeArrowheads="1"/>
          </p:cNvSpPr>
          <p:nvPr/>
        </p:nvSpPr>
        <p:spPr bwMode="auto">
          <a:xfrm>
            <a:off x="3800475" y="2792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8" name="Oval 656"/>
          <p:cNvSpPr>
            <a:spLocks noChangeArrowheads="1"/>
          </p:cNvSpPr>
          <p:nvPr/>
        </p:nvSpPr>
        <p:spPr bwMode="auto">
          <a:xfrm>
            <a:off x="3824288" y="2719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29" name="Oval 657"/>
          <p:cNvSpPr>
            <a:spLocks noChangeArrowheads="1"/>
          </p:cNvSpPr>
          <p:nvPr/>
        </p:nvSpPr>
        <p:spPr bwMode="auto">
          <a:xfrm>
            <a:off x="3859213" y="2628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0" name="Oval 658"/>
          <p:cNvSpPr>
            <a:spLocks noChangeArrowheads="1"/>
          </p:cNvSpPr>
          <p:nvPr/>
        </p:nvSpPr>
        <p:spPr bwMode="auto">
          <a:xfrm>
            <a:off x="3946525" y="2443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1" name="Oval 659"/>
          <p:cNvSpPr>
            <a:spLocks noChangeArrowheads="1"/>
          </p:cNvSpPr>
          <p:nvPr/>
        </p:nvSpPr>
        <p:spPr bwMode="auto">
          <a:xfrm>
            <a:off x="3919538" y="2498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2" name="Oval 660"/>
          <p:cNvSpPr>
            <a:spLocks noChangeArrowheads="1"/>
          </p:cNvSpPr>
          <p:nvPr/>
        </p:nvSpPr>
        <p:spPr bwMode="auto">
          <a:xfrm>
            <a:off x="3954463" y="2638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3" name="Oval 661"/>
          <p:cNvSpPr>
            <a:spLocks noChangeArrowheads="1"/>
          </p:cNvSpPr>
          <p:nvPr/>
        </p:nvSpPr>
        <p:spPr bwMode="auto">
          <a:xfrm>
            <a:off x="3981450" y="2390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4" name="Oval 662"/>
          <p:cNvSpPr>
            <a:spLocks noChangeArrowheads="1"/>
          </p:cNvSpPr>
          <p:nvPr/>
        </p:nvSpPr>
        <p:spPr bwMode="auto">
          <a:xfrm>
            <a:off x="3984625" y="2305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5" name="Oval 663"/>
          <p:cNvSpPr>
            <a:spLocks noChangeArrowheads="1"/>
          </p:cNvSpPr>
          <p:nvPr/>
        </p:nvSpPr>
        <p:spPr bwMode="auto">
          <a:xfrm>
            <a:off x="3883025" y="2389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6" name="Oval 664"/>
          <p:cNvSpPr>
            <a:spLocks noChangeArrowheads="1"/>
          </p:cNvSpPr>
          <p:nvPr/>
        </p:nvSpPr>
        <p:spPr bwMode="auto">
          <a:xfrm>
            <a:off x="3873500" y="2863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7" name="Oval 665"/>
          <p:cNvSpPr>
            <a:spLocks noChangeArrowheads="1"/>
          </p:cNvSpPr>
          <p:nvPr/>
        </p:nvSpPr>
        <p:spPr bwMode="auto">
          <a:xfrm>
            <a:off x="3944938" y="2868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8" name="Oval 666"/>
          <p:cNvSpPr>
            <a:spLocks noChangeArrowheads="1"/>
          </p:cNvSpPr>
          <p:nvPr/>
        </p:nvSpPr>
        <p:spPr bwMode="auto">
          <a:xfrm>
            <a:off x="3968750" y="279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39" name="Oval 667"/>
          <p:cNvSpPr>
            <a:spLocks noChangeArrowheads="1"/>
          </p:cNvSpPr>
          <p:nvPr/>
        </p:nvSpPr>
        <p:spPr bwMode="auto">
          <a:xfrm>
            <a:off x="3870325" y="280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0" name="Oval 668"/>
          <p:cNvSpPr>
            <a:spLocks noChangeArrowheads="1"/>
          </p:cNvSpPr>
          <p:nvPr/>
        </p:nvSpPr>
        <p:spPr bwMode="auto">
          <a:xfrm>
            <a:off x="3971925" y="2533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1" name="Oval 669"/>
          <p:cNvSpPr>
            <a:spLocks noChangeArrowheads="1"/>
          </p:cNvSpPr>
          <p:nvPr/>
        </p:nvSpPr>
        <p:spPr bwMode="auto">
          <a:xfrm>
            <a:off x="3943350" y="2271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2" name="Oval 670"/>
          <p:cNvSpPr>
            <a:spLocks noChangeArrowheads="1"/>
          </p:cNvSpPr>
          <p:nvPr/>
        </p:nvSpPr>
        <p:spPr bwMode="auto">
          <a:xfrm>
            <a:off x="4151313" y="2492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3" name="Oval 671"/>
          <p:cNvSpPr>
            <a:spLocks noChangeArrowheads="1"/>
          </p:cNvSpPr>
          <p:nvPr/>
        </p:nvSpPr>
        <p:spPr bwMode="auto">
          <a:xfrm>
            <a:off x="4178300" y="224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4" name="Oval 672"/>
          <p:cNvSpPr>
            <a:spLocks noChangeArrowheads="1"/>
          </p:cNvSpPr>
          <p:nvPr/>
        </p:nvSpPr>
        <p:spPr bwMode="auto">
          <a:xfrm>
            <a:off x="4079875" y="2243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5" name="Oval 673"/>
          <p:cNvSpPr>
            <a:spLocks noChangeArrowheads="1"/>
          </p:cNvSpPr>
          <p:nvPr/>
        </p:nvSpPr>
        <p:spPr bwMode="auto">
          <a:xfrm>
            <a:off x="4175125" y="279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6" name="Oval 674"/>
          <p:cNvSpPr>
            <a:spLocks noChangeArrowheads="1"/>
          </p:cNvSpPr>
          <p:nvPr/>
        </p:nvSpPr>
        <p:spPr bwMode="auto">
          <a:xfrm>
            <a:off x="4089400" y="28352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7" name="Oval 675"/>
          <p:cNvSpPr>
            <a:spLocks noChangeArrowheads="1"/>
          </p:cNvSpPr>
          <p:nvPr/>
        </p:nvSpPr>
        <p:spPr bwMode="auto">
          <a:xfrm>
            <a:off x="4070350" y="2717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8" name="Oval 676"/>
          <p:cNvSpPr>
            <a:spLocks noChangeArrowheads="1"/>
          </p:cNvSpPr>
          <p:nvPr/>
        </p:nvSpPr>
        <p:spPr bwMode="auto">
          <a:xfrm>
            <a:off x="4141788" y="2722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49" name="Oval 677"/>
          <p:cNvSpPr>
            <a:spLocks noChangeArrowheads="1"/>
          </p:cNvSpPr>
          <p:nvPr/>
        </p:nvSpPr>
        <p:spPr bwMode="auto">
          <a:xfrm>
            <a:off x="4165600" y="2649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0" name="Oval 678"/>
          <p:cNvSpPr>
            <a:spLocks noChangeArrowheads="1"/>
          </p:cNvSpPr>
          <p:nvPr/>
        </p:nvSpPr>
        <p:spPr bwMode="auto">
          <a:xfrm>
            <a:off x="4067175" y="2654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1" name="Oval 679"/>
          <p:cNvSpPr>
            <a:spLocks noChangeArrowheads="1"/>
          </p:cNvSpPr>
          <p:nvPr/>
        </p:nvSpPr>
        <p:spPr bwMode="auto">
          <a:xfrm>
            <a:off x="4200525" y="2559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2" name="Oval 680"/>
          <p:cNvSpPr>
            <a:spLocks noChangeArrowheads="1"/>
          </p:cNvSpPr>
          <p:nvPr/>
        </p:nvSpPr>
        <p:spPr bwMode="auto">
          <a:xfrm>
            <a:off x="4049713" y="2455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3" name="Oval 681"/>
          <p:cNvSpPr>
            <a:spLocks noChangeArrowheads="1"/>
          </p:cNvSpPr>
          <p:nvPr/>
        </p:nvSpPr>
        <p:spPr bwMode="auto">
          <a:xfrm>
            <a:off x="4168775" y="2387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4" name="Oval 682"/>
          <p:cNvSpPr>
            <a:spLocks noChangeArrowheads="1"/>
          </p:cNvSpPr>
          <p:nvPr/>
        </p:nvSpPr>
        <p:spPr bwMode="auto">
          <a:xfrm>
            <a:off x="4241800" y="2193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5" name="Oval 683"/>
          <p:cNvSpPr>
            <a:spLocks noChangeArrowheads="1"/>
          </p:cNvSpPr>
          <p:nvPr/>
        </p:nvSpPr>
        <p:spPr bwMode="auto">
          <a:xfrm>
            <a:off x="4224338" y="2319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6" name="Oval 684"/>
          <p:cNvSpPr>
            <a:spLocks noChangeArrowheads="1"/>
          </p:cNvSpPr>
          <p:nvPr/>
        </p:nvSpPr>
        <p:spPr bwMode="auto">
          <a:xfrm>
            <a:off x="4222750" y="2843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7" name="Oval 685"/>
          <p:cNvSpPr>
            <a:spLocks noChangeArrowheads="1"/>
          </p:cNvSpPr>
          <p:nvPr/>
        </p:nvSpPr>
        <p:spPr bwMode="auto">
          <a:xfrm>
            <a:off x="4211638" y="2730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8" name="Oval 686"/>
          <p:cNvSpPr>
            <a:spLocks noChangeArrowheads="1"/>
          </p:cNvSpPr>
          <p:nvPr/>
        </p:nvSpPr>
        <p:spPr bwMode="auto">
          <a:xfrm>
            <a:off x="4138613" y="294481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59" name="Oval 687"/>
          <p:cNvSpPr>
            <a:spLocks noChangeArrowheads="1"/>
          </p:cNvSpPr>
          <p:nvPr/>
        </p:nvSpPr>
        <p:spPr bwMode="auto">
          <a:xfrm>
            <a:off x="3492500" y="200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0" name="Oval 688"/>
          <p:cNvSpPr>
            <a:spLocks noChangeArrowheads="1"/>
          </p:cNvSpPr>
          <p:nvPr/>
        </p:nvSpPr>
        <p:spPr bwMode="auto">
          <a:xfrm>
            <a:off x="3482975" y="2152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1" name="Oval 689"/>
          <p:cNvSpPr>
            <a:spLocks noChangeArrowheads="1"/>
          </p:cNvSpPr>
          <p:nvPr/>
        </p:nvSpPr>
        <p:spPr bwMode="auto">
          <a:xfrm>
            <a:off x="3575050" y="2193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2" name="Oval 690"/>
          <p:cNvSpPr>
            <a:spLocks noChangeArrowheads="1"/>
          </p:cNvSpPr>
          <p:nvPr/>
        </p:nvSpPr>
        <p:spPr bwMode="auto">
          <a:xfrm>
            <a:off x="3636963" y="2085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3" name="Oval 691"/>
          <p:cNvSpPr>
            <a:spLocks noChangeArrowheads="1"/>
          </p:cNvSpPr>
          <p:nvPr/>
        </p:nvSpPr>
        <p:spPr bwMode="auto">
          <a:xfrm>
            <a:off x="3538538" y="2084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4" name="Oval 692"/>
          <p:cNvSpPr>
            <a:spLocks noChangeArrowheads="1"/>
          </p:cNvSpPr>
          <p:nvPr/>
        </p:nvSpPr>
        <p:spPr bwMode="auto">
          <a:xfrm>
            <a:off x="3649663" y="217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5" name="Oval 693"/>
          <p:cNvSpPr>
            <a:spLocks noChangeArrowheads="1"/>
          </p:cNvSpPr>
          <p:nvPr/>
        </p:nvSpPr>
        <p:spPr bwMode="auto">
          <a:xfrm>
            <a:off x="4035425" y="2001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6" name="Oval 694"/>
          <p:cNvSpPr>
            <a:spLocks noChangeArrowheads="1"/>
          </p:cNvSpPr>
          <p:nvPr/>
        </p:nvSpPr>
        <p:spPr bwMode="auto">
          <a:xfrm>
            <a:off x="3752850" y="2087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7" name="Oval 695"/>
          <p:cNvSpPr>
            <a:spLocks noChangeArrowheads="1"/>
          </p:cNvSpPr>
          <p:nvPr/>
        </p:nvSpPr>
        <p:spPr bwMode="auto">
          <a:xfrm>
            <a:off x="3668713" y="204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8" name="Oval 696"/>
          <p:cNvSpPr>
            <a:spLocks noChangeArrowheads="1"/>
          </p:cNvSpPr>
          <p:nvPr/>
        </p:nvSpPr>
        <p:spPr bwMode="auto">
          <a:xfrm>
            <a:off x="3897313" y="2163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69" name="Oval 697"/>
          <p:cNvSpPr>
            <a:spLocks noChangeArrowheads="1"/>
          </p:cNvSpPr>
          <p:nvPr/>
        </p:nvSpPr>
        <p:spPr bwMode="auto">
          <a:xfrm>
            <a:off x="3871913" y="2035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0" name="Oval 698"/>
          <p:cNvSpPr>
            <a:spLocks noChangeArrowheads="1"/>
          </p:cNvSpPr>
          <p:nvPr/>
        </p:nvSpPr>
        <p:spPr bwMode="auto">
          <a:xfrm>
            <a:off x="3856038" y="2130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1" name="Oval 699"/>
          <p:cNvSpPr>
            <a:spLocks noChangeArrowheads="1"/>
          </p:cNvSpPr>
          <p:nvPr/>
        </p:nvSpPr>
        <p:spPr bwMode="auto">
          <a:xfrm>
            <a:off x="4090988" y="2103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2" name="Oval 700"/>
          <p:cNvSpPr>
            <a:spLocks noChangeArrowheads="1"/>
          </p:cNvSpPr>
          <p:nvPr/>
        </p:nvSpPr>
        <p:spPr bwMode="auto">
          <a:xfrm>
            <a:off x="4094163" y="2017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3" name="Oval 701"/>
          <p:cNvSpPr>
            <a:spLocks noChangeArrowheads="1"/>
          </p:cNvSpPr>
          <p:nvPr/>
        </p:nvSpPr>
        <p:spPr bwMode="auto">
          <a:xfrm>
            <a:off x="3992563" y="2101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4" name="Oval 702"/>
          <p:cNvSpPr>
            <a:spLocks noChangeArrowheads="1"/>
          </p:cNvSpPr>
          <p:nvPr/>
        </p:nvSpPr>
        <p:spPr bwMode="auto">
          <a:xfrm>
            <a:off x="4235450" y="2179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5" name="Oval 703"/>
          <p:cNvSpPr>
            <a:spLocks noChangeArrowheads="1"/>
          </p:cNvSpPr>
          <p:nvPr/>
        </p:nvSpPr>
        <p:spPr bwMode="auto">
          <a:xfrm>
            <a:off x="4238625" y="2093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6" name="Oval 704"/>
          <p:cNvSpPr>
            <a:spLocks noChangeArrowheads="1"/>
          </p:cNvSpPr>
          <p:nvPr/>
        </p:nvSpPr>
        <p:spPr bwMode="auto">
          <a:xfrm>
            <a:off x="4154488" y="2052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7" name="Oval 705"/>
          <p:cNvSpPr>
            <a:spLocks noChangeArrowheads="1"/>
          </p:cNvSpPr>
          <p:nvPr/>
        </p:nvSpPr>
        <p:spPr bwMode="auto">
          <a:xfrm>
            <a:off x="4137025" y="2178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8" name="Oval 706"/>
          <p:cNvSpPr>
            <a:spLocks noChangeArrowheads="1"/>
          </p:cNvSpPr>
          <p:nvPr/>
        </p:nvSpPr>
        <p:spPr bwMode="auto">
          <a:xfrm>
            <a:off x="2320925" y="1990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79" name="Oval 707"/>
          <p:cNvSpPr>
            <a:spLocks noChangeArrowheads="1"/>
          </p:cNvSpPr>
          <p:nvPr/>
        </p:nvSpPr>
        <p:spPr bwMode="auto">
          <a:xfrm>
            <a:off x="768350" y="2281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0" name="Oval 708"/>
          <p:cNvSpPr>
            <a:spLocks noChangeArrowheads="1"/>
          </p:cNvSpPr>
          <p:nvPr/>
        </p:nvSpPr>
        <p:spPr bwMode="auto">
          <a:xfrm>
            <a:off x="803275" y="242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1" name="Oval 709"/>
          <p:cNvSpPr>
            <a:spLocks noChangeArrowheads="1"/>
          </p:cNvSpPr>
          <p:nvPr/>
        </p:nvSpPr>
        <p:spPr bwMode="auto">
          <a:xfrm>
            <a:off x="830263" y="2173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2" name="Oval 710"/>
          <p:cNvSpPr>
            <a:spLocks noChangeArrowheads="1"/>
          </p:cNvSpPr>
          <p:nvPr/>
        </p:nvSpPr>
        <p:spPr bwMode="auto">
          <a:xfrm>
            <a:off x="833438" y="2087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3" name="Oval 711"/>
          <p:cNvSpPr>
            <a:spLocks noChangeArrowheads="1"/>
          </p:cNvSpPr>
          <p:nvPr/>
        </p:nvSpPr>
        <p:spPr bwMode="auto">
          <a:xfrm>
            <a:off x="749300" y="204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4" name="Oval 712"/>
          <p:cNvSpPr>
            <a:spLocks noChangeArrowheads="1"/>
          </p:cNvSpPr>
          <p:nvPr/>
        </p:nvSpPr>
        <p:spPr bwMode="auto">
          <a:xfrm>
            <a:off x="608013" y="2360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5" name="Oval 713"/>
          <p:cNvSpPr>
            <a:spLocks noChangeArrowheads="1"/>
          </p:cNvSpPr>
          <p:nvPr/>
        </p:nvSpPr>
        <p:spPr bwMode="auto">
          <a:xfrm>
            <a:off x="687388" y="2844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6" name="Oval 714"/>
          <p:cNvSpPr>
            <a:spLocks noChangeArrowheads="1"/>
          </p:cNvSpPr>
          <p:nvPr/>
        </p:nvSpPr>
        <p:spPr bwMode="auto">
          <a:xfrm>
            <a:off x="661988" y="2292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7" name="Oval 715"/>
          <p:cNvSpPr>
            <a:spLocks noChangeArrowheads="1"/>
          </p:cNvSpPr>
          <p:nvPr/>
        </p:nvSpPr>
        <p:spPr bwMode="auto">
          <a:xfrm>
            <a:off x="593725" y="20923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8" name="Oval 716"/>
          <p:cNvSpPr>
            <a:spLocks noChangeArrowheads="1"/>
          </p:cNvSpPr>
          <p:nvPr/>
        </p:nvSpPr>
        <p:spPr bwMode="auto">
          <a:xfrm>
            <a:off x="731838" y="217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89" name="Oval 717"/>
          <p:cNvSpPr>
            <a:spLocks noChangeArrowheads="1"/>
          </p:cNvSpPr>
          <p:nvPr/>
        </p:nvSpPr>
        <p:spPr bwMode="auto">
          <a:xfrm>
            <a:off x="827088" y="2724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0" name="Oval 718"/>
          <p:cNvSpPr>
            <a:spLocks noChangeArrowheads="1"/>
          </p:cNvSpPr>
          <p:nvPr/>
        </p:nvSpPr>
        <p:spPr bwMode="auto">
          <a:xfrm>
            <a:off x="669925" y="2700338"/>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1" name="Oval 719"/>
          <p:cNvSpPr>
            <a:spLocks noChangeArrowheads="1"/>
          </p:cNvSpPr>
          <p:nvPr/>
        </p:nvSpPr>
        <p:spPr bwMode="auto">
          <a:xfrm>
            <a:off x="741363" y="27638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2" name="Oval 720"/>
          <p:cNvSpPr>
            <a:spLocks noChangeArrowheads="1"/>
          </p:cNvSpPr>
          <p:nvPr/>
        </p:nvSpPr>
        <p:spPr bwMode="auto">
          <a:xfrm>
            <a:off x="722313" y="2646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3" name="Oval 721"/>
          <p:cNvSpPr>
            <a:spLocks noChangeArrowheads="1"/>
          </p:cNvSpPr>
          <p:nvPr/>
        </p:nvSpPr>
        <p:spPr bwMode="auto">
          <a:xfrm>
            <a:off x="793750" y="2651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4" name="Oval 722"/>
          <p:cNvSpPr>
            <a:spLocks noChangeArrowheads="1"/>
          </p:cNvSpPr>
          <p:nvPr/>
        </p:nvSpPr>
        <p:spPr bwMode="auto">
          <a:xfrm>
            <a:off x="817563" y="257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5" name="Oval 723"/>
          <p:cNvSpPr>
            <a:spLocks noChangeArrowheads="1"/>
          </p:cNvSpPr>
          <p:nvPr/>
        </p:nvSpPr>
        <p:spPr bwMode="auto">
          <a:xfrm>
            <a:off x="719138" y="2582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6" name="Oval 724"/>
          <p:cNvSpPr>
            <a:spLocks noChangeArrowheads="1"/>
          </p:cNvSpPr>
          <p:nvPr/>
        </p:nvSpPr>
        <p:spPr bwMode="auto">
          <a:xfrm>
            <a:off x="620713" y="2546350"/>
            <a:ext cx="34925" cy="30163"/>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7" name="Oval 725"/>
          <p:cNvSpPr>
            <a:spLocks noChangeArrowheads="1"/>
          </p:cNvSpPr>
          <p:nvPr/>
        </p:nvSpPr>
        <p:spPr bwMode="auto">
          <a:xfrm>
            <a:off x="625475" y="2632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8" name="Oval 726"/>
          <p:cNvSpPr>
            <a:spLocks noChangeArrowheads="1"/>
          </p:cNvSpPr>
          <p:nvPr/>
        </p:nvSpPr>
        <p:spPr bwMode="auto">
          <a:xfrm>
            <a:off x="852488" y="2487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199" name="Oval 727"/>
          <p:cNvSpPr>
            <a:spLocks noChangeArrowheads="1"/>
          </p:cNvSpPr>
          <p:nvPr/>
        </p:nvSpPr>
        <p:spPr bwMode="auto">
          <a:xfrm>
            <a:off x="701675" y="2451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0" name="Oval 728"/>
          <p:cNvSpPr>
            <a:spLocks noChangeArrowheads="1"/>
          </p:cNvSpPr>
          <p:nvPr/>
        </p:nvSpPr>
        <p:spPr bwMode="auto">
          <a:xfrm>
            <a:off x="820738" y="2316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1" name="Oval 729"/>
          <p:cNvSpPr>
            <a:spLocks noChangeArrowheads="1"/>
          </p:cNvSpPr>
          <p:nvPr/>
        </p:nvSpPr>
        <p:spPr bwMode="auto">
          <a:xfrm>
            <a:off x="912813" y="2357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2" name="Oval 730"/>
          <p:cNvSpPr>
            <a:spLocks noChangeArrowheads="1"/>
          </p:cNvSpPr>
          <p:nvPr/>
        </p:nvSpPr>
        <p:spPr bwMode="auto">
          <a:xfrm>
            <a:off x="947738" y="2497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3" name="Oval 731"/>
          <p:cNvSpPr>
            <a:spLocks noChangeArrowheads="1"/>
          </p:cNvSpPr>
          <p:nvPr/>
        </p:nvSpPr>
        <p:spPr bwMode="auto">
          <a:xfrm>
            <a:off x="974725" y="224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4" name="Oval 732"/>
          <p:cNvSpPr>
            <a:spLocks noChangeArrowheads="1"/>
          </p:cNvSpPr>
          <p:nvPr/>
        </p:nvSpPr>
        <p:spPr bwMode="auto">
          <a:xfrm>
            <a:off x="977900" y="2163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5" name="Oval 733"/>
          <p:cNvSpPr>
            <a:spLocks noChangeArrowheads="1"/>
          </p:cNvSpPr>
          <p:nvPr/>
        </p:nvSpPr>
        <p:spPr bwMode="auto">
          <a:xfrm>
            <a:off x="876300" y="2247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6" name="Oval 734"/>
          <p:cNvSpPr>
            <a:spLocks noChangeArrowheads="1"/>
          </p:cNvSpPr>
          <p:nvPr/>
        </p:nvSpPr>
        <p:spPr bwMode="auto">
          <a:xfrm>
            <a:off x="952500" y="2035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7" name="Oval 735"/>
          <p:cNvSpPr>
            <a:spLocks noChangeArrowheads="1"/>
          </p:cNvSpPr>
          <p:nvPr/>
        </p:nvSpPr>
        <p:spPr bwMode="auto">
          <a:xfrm>
            <a:off x="971550" y="280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8" name="Oval 736"/>
          <p:cNvSpPr>
            <a:spLocks noChangeArrowheads="1"/>
          </p:cNvSpPr>
          <p:nvPr/>
        </p:nvSpPr>
        <p:spPr bwMode="auto">
          <a:xfrm>
            <a:off x="885825" y="28400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09" name="Oval 737"/>
          <p:cNvSpPr>
            <a:spLocks noChangeArrowheads="1"/>
          </p:cNvSpPr>
          <p:nvPr/>
        </p:nvSpPr>
        <p:spPr bwMode="auto">
          <a:xfrm>
            <a:off x="1162050" y="2892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0" name="Oval 738"/>
          <p:cNvSpPr>
            <a:spLocks noChangeArrowheads="1"/>
          </p:cNvSpPr>
          <p:nvPr/>
        </p:nvSpPr>
        <p:spPr bwMode="auto">
          <a:xfrm>
            <a:off x="938213" y="2727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1" name="Oval 739"/>
          <p:cNvSpPr>
            <a:spLocks noChangeArrowheads="1"/>
          </p:cNvSpPr>
          <p:nvPr/>
        </p:nvSpPr>
        <p:spPr bwMode="auto">
          <a:xfrm>
            <a:off x="962025" y="2654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2" name="Oval 740"/>
          <p:cNvSpPr>
            <a:spLocks noChangeArrowheads="1"/>
          </p:cNvSpPr>
          <p:nvPr/>
        </p:nvSpPr>
        <p:spPr bwMode="auto">
          <a:xfrm>
            <a:off x="950913" y="260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3" name="Oval 741"/>
          <p:cNvSpPr>
            <a:spLocks noChangeArrowheads="1"/>
          </p:cNvSpPr>
          <p:nvPr/>
        </p:nvSpPr>
        <p:spPr bwMode="auto">
          <a:xfrm>
            <a:off x="965200" y="2392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4" name="Oval 742"/>
          <p:cNvSpPr>
            <a:spLocks noChangeArrowheads="1"/>
          </p:cNvSpPr>
          <p:nvPr/>
        </p:nvSpPr>
        <p:spPr bwMode="auto">
          <a:xfrm>
            <a:off x="1998663" y="213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5" name="Oval 743"/>
          <p:cNvSpPr>
            <a:spLocks noChangeArrowheads="1"/>
          </p:cNvSpPr>
          <p:nvPr/>
        </p:nvSpPr>
        <p:spPr bwMode="auto">
          <a:xfrm>
            <a:off x="2033588" y="2279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6" name="Oval 744"/>
          <p:cNvSpPr>
            <a:spLocks noChangeArrowheads="1"/>
          </p:cNvSpPr>
          <p:nvPr/>
        </p:nvSpPr>
        <p:spPr bwMode="auto">
          <a:xfrm>
            <a:off x="2060575" y="203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7" name="Oval 745"/>
          <p:cNvSpPr>
            <a:spLocks noChangeArrowheads="1"/>
          </p:cNvSpPr>
          <p:nvPr/>
        </p:nvSpPr>
        <p:spPr bwMode="auto">
          <a:xfrm>
            <a:off x="2044700" y="2784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8" name="Oval 746"/>
          <p:cNvSpPr>
            <a:spLocks noChangeArrowheads="1"/>
          </p:cNvSpPr>
          <p:nvPr/>
        </p:nvSpPr>
        <p:spPr bwMode="auto">
          <a:xfrm>
            <a:off x="1962150" y="2030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19" name="Oval 747"/>
          <p:cNvSpPr>
            <a:spLocks noChangeArrowheads="1"/>
          </p:cNvSpPr>
          <p:nvPr/>
        </p:nvSpPr>
        <p:spPr bwMode="auto">
          <a:xfrm>
            <a:off x="2057400" y="2582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0" name="Oval 748"/>
          <p:cNvSpPr>
            <a:spLocks noChangeArrowheads="1"/>
          </p:cNvSpPr>
          <p:nvPr/>
        </p:nvSpPr>
        <p:spPr bwMode="auto">
          <a:xfrm>
            <a:off x="1971675" y="26225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1" name="Oval 749"/>
          <p:cNvSpPr>
            <a:spLocks noChangeArrowheads="1"/>
          </p:cNvSpPr>
          <p:nvPr/>
        </p:nvSpPr>
        <p:spPr bwMode="auto">
          <a:xfrm>
            <a:off x="1952625" y="2505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2" name="Oval 750"/>
          <p:cNvSpPr>
            <a:spLocks noChangeArrowheads="1"/>
          </p:cNvSpPr>
          <p:nvPr/>
        </p:nvSpPr>
        <p:spPr bwMode="auto">
          <a:xfrm>
            <a:off x="2024063" y="2509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3" name="Oval 751"/>
          <p:cNvSpPr>
            <a:spLocks noChangeArrowheads="1"/>
          </p:cNvSpPr>
          <p:nvPr/>
        </p:nvSpPr>
        <p:spPr bwMode="auto">
          <a:xfrm>
            <a:off x="1981200" y="2393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4" name="Oval 752"/>
          <p:cNvSpPr>
            <a:spLocks noChangeArrowheads="1"/>
          </p:cNvSpPr>
          <p:nvPr/>
        </p:nvSpPr>
        <p:spPr bwMode="auto">
          <a:xfrm>
            <a:off x="2082800" y="2346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5" name="Oval 753"/>
          <p:cNvSpPr>
            <a:spLocks noChangeArrowheads="1"/>
          </p:cNvSpPr>
          <p:nvPr/>
        </p:nvSpPr>
        <p:spPr bwMode="auto">
          <a:xfrm>
            <a:off x="2051050" y="2174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6" name="Oval 754"/>
          <p:cNvSpPr>
            <a:spLocks noChangeArrowheads="1"/>
          </p:cNvSpPr>
          <p:nvPr/>
        </p:nvSpPr>
        <p:spPr bwMode="auto">
          <a:xfrm>
            <a:off x="2143125" y="2216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7" name="Oval 755"/>
          <p:cNvSpPr>
            <a:spLocks noChangeArrowheads="1"/>
          </p:cNvSpPr>
          <p:nvPr/>
        </p:nvSpPr>
        <p:spPr bwMode="auto">
          <a:xfrm>
            <a:off x="2178050" y="2355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8" name="Oval 756"/>
          <p:cNvSpPr>
            <a:spLocks noChangeArrowheads="1"/>
          </p:cNvSpPr>
          <p:nvPr/>
        </p:nvSpPr>
        <p:spPr bwMode="auto">
          <a:xfrm>
            <a:off x="2205038" y="2108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29" name="Oval 757"/>
          <p:cNvSpPr>
            <a:spLocks noChangeArrowheads="1"/>
          </p:cNvSpPr>
          <p:nvPr/>
        </p:nvSpPr>
        <p:spPr bwMode="auto">
          <a:xfrm>
            <a:off x="2208213" y="2022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0" name="Oval 758"/>
          <p:cNvSpPr>
            <a:spLocks noChangeArrowheads="1"/>
          </p:cNvSpPr>
          <p:nvPr/>
        </p:nvSpPr>
        <p:spPr bwMode="auto">
          <a:xfrm>
            <a:off x="2117725" y="2849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1" name="Oval 759"/>
          <p:cNvSpPr>
            <a:spLocks noChangeArrowheads="1"/>
          </p:cNvSpPr>
          <p:nvPr/>
        </p:nvSpPr>
        <p:spPr bwMode="auto">
          <a:xfrm>
            <a:off x="2106613" y="2106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2" name="Oval 760"/>
          <p:cNvSpPr>
            <a:spLocks noChangeArrowheads="1"/>
          </p:cNvSpPr>
          <p:nvPr/>
        </p:nvSpPr>
        <p:spPr bwMode="auto">
          <a:xfrm>
            <a:off x="2201863" y="2659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3" name="Oval 761"/>
          <p:cNvSpPr>
            <a:spLocks noChangeArrowheads="1"/>
          </p:cNvSpPr>
          <p:nvPr/>
        </p:nvSpPr>
        <p:spPr bwMode="auto">
          <a:xfrm>
            <a:off x="2116138" y="26987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4" name="Oval 762"/>
          <p:cNvSpPr>
            <a:spLocks noChangeArrowheads="1"/>
          </p:cNvSpPr>
          <p:nvPr/>
        </p:nvSpPr>
        <p:spPr bwMode="auto">
          <a:xfrm>
            <a:off x="1663700" y="2328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5" name="Oval 763"/>
          <p:cNvSpPr>
            <a:spLocks noChangeArrowheads="1"/>
          </p:cNvSpPr>
          <p:nvPr/>
        </p:nvSpPr>
        <p:spPr bwMode="auto">
          <a:xfrm>
            <a:off x="2168525" y="258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6" name="Oval 764"/>
          <p:cNvSpPr>
            <a:spLocks noChangeArrowheads="1"/>
          </p:cNvSpPr>
          <p:nvPr/>
        </p:nvSpPr>
        <p:spPr bwMode="auto">
          <a:xfrm>
            <a:off x="2192338" y="2513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7" name="Oval 765"/>
          <p:cNvSpPr>
            <a:spLocks noChangeArrowheads="1"/>
          </p:cNvSpPr>
          <p:nvPr/>
        </p:nvSpPr>
        <p:spPr bwMode="auto">
          <a:xfrm>
            <a:off x="2093913" y="2517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8" name="Oval 766"/>
          <p:cNvSpPr>
            <a:spLocks noChangeArrowheads="1"/>
          </p:cNvSpPr>
          <p:nvPr/>
        </p:nvSpPr>
        <p:spPr bwMode="auto">
          <a:xfrm>
            <a:off x="2195513" y="2251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39" name="Oval 767"/>
          <p:cNvSpPr>
            <a:spLocks noChangeArrowheads="1"/>
          </p:cNvSpPr>
          <p:nvPr/>
        </p:nvSpPr>
        <p:spPr bwMode="auto">
          <a:xfrm>
            <a:off x="1109663" y="2211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0" name="Oval 768"/>
          <p:cNvSpPr>
            <a:spLocks noChangeArrowheads="1"/>
          </p:cNvSpPr>
          <p:nvPr/>
        </p:nvSpPr>
        <p:spPr bwMode="auto">
          <a:xfrm>
            <a:off x="1144588" y="2351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1" name="Oval 769"/>
          <p:cNvSpPr>
            <a:spLocks noChangeArrowheads="1"/>
          </p:cNvSpPr>
          <p:nvPr/>
        </p:nvSpPr>
        <p:spPr bwMode="auto">
          <a:xfrm>
            <a:off x="1171575" y="2103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2" name="Oval 770"/>
          <p:cNvSpPr>
            <a:spLocks noChangeArrowheads="1"/>
          </p:cNvSpPr>
          <p:nvPr/>
        </p:nvSpPr>
        <p:spPr bwMode="auto">
          <a:xfrm>
            <a:off x="1174750" y="2017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3" name="Oval 771"/>
          <p:cNvSpPr>
            <a:spLocks noChangeArrowheads="1"/>
          </p:cNvSpPr>
          <p:nvPr/>
        </p:nvSpPr>
        <p:spPr bwMode="auto">
          <a:xfrm>
            <a:off x="1150938" y="277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4" name="Oval 772"/>
          <p:cNvSpPr>
            <a:spLocks noChangeArrowheads="1"/>
          </p:cNvSpPr>
          <p:nvPr/>
        </p:nvSpPr>
        <p:spPr bwMode="auto">
          <a:xfrm>
            <a:off x="1073150" y="2101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5" name="Oval 773"/>
          <p:cNvSpPr>
            <a:spLocks noChangeArrowheads="1"/>
          </p:cNvSpPr>
          <p:nvPr/>
        </p:nvSpPr>
        <p:spPr bwMode="auto">
          <a:xfrm>
            <a:off x="1168400" y="2654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6" name="Oval 774"/>
          <p:cNvSpPr>
            <a:spLocks noChangeArrowheads="1"/>
          </p:cNvSpPr>
          <p:nvPr/>
        </p:nvSpPr>
        <p:spPr bwMode="auto">
          <a:xfrm>
            <a:off x="1082675" y="26939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7" name="Oval 775"/>
          <p:cNvSpPr>
            <a:spLocks noChangeArrowheads="1"/>
          </p:cNvSpPr>
          <p:nvPr/>
        </p:nvSpPr>
        <p:spPr bwMode="auto">
          <a:xfrm>
            <a:off x="1063625" y="257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8" name="Oval 776"/>
          <p:cNvSpPr>
            <a:spLocks noChangeArrowheads="1"/>
          </p:cNvSpPr>
          <p:nvPr/>
        </p:nvSpPr>
        <p:spPr bwMode="auto">
          <a:xfrm>
            <a:off x="1135063" y="2581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49" name="Oval 777"/>
          <p:cNvSpPr>
            <a:spLocks noChangeArrowheads="1"/>
          </p:cNvSpPr>
          <p:nvPr/>
        </p:nvSpPr>
        <p:spPr bwMode="auto">
          <a:xfrm>
            <a:off x="1158875" y="250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0" name="Oval 778"/>
          <p:cNvSpPr>
            <a:spLocks noChangeArrowheads="1"/>
          </p:cNvSpPr>
          <p:nvPr/>
        </p:nvSpPr>
        <p:spPr bwMode="auto">
          <a:xfrm>
            <a:off x="1060450" y="2513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1" name="Oval 779"/>
          <p:cNvSpPr>
            <a:spLocks noChangeArrowheads="1"/>
          </p:cNvSpPr>
          <p:nvPr/>
        </p:nvSpPr>
        <p:spPr bwMode="auto">
          <a:xfrm>
            <a:off x="1193800" y="2417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2" name="Oval 780"/>
          <p:cNvSpPr>
            <a:spLocks noChangeArrowheads="1"/>
          </p:cNvSpPr>
          <p:nvPr/>
        </p:nvSpPr>
        <p:spPr bwMode="auto">
          <a:xfrm>
            <a:off x="1042988" y="2314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3" name="Oval 781"/>
          <p:cNvSpPr>
            <a:spLocks noChangeArrowheads="1"/>
          </p:cNvSpPr>
          <p:nvPr/>
        </p:nvSpPr>
        <p:spPr bwMode="auto">
          <a:xfrm>
            <a:off x="1162050" y="2246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4" name="Oval 782"/>
          <p:cNvSpPr>
            <a:spLocks noChangeArrowheads="1"/>
          </p:cNvSpPr>
          <p:nvPr/>
        </p:nvSpPr>
        <p:spPr bwMode="auto">
          <a:xfrm>
            <a:off x="1254125" y="2287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5" name="Oval 783"/>
          <p:cNvSpPr>
            <a:spLocks noChangeArrowheads="1"/>
          </p:cNvSpPr>
          <p:nvPr/>
        </p:nvSpPr>
        <p:spPr bwMode="auto">
          <a:xfrm>
            <a:off x="1289050" y="2427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6" name="Oval 784"/>
          <p:cNvSpPr>
            <a:spLocks noChangeArrowheads="1"/>
          </p:cNvSpPr>
          <p:nvPr/>
        </p:nvSpPr>
        <p:spPr bwMode="auto">
          <a:xfrm>
            <a:off x="1316038" y="2179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7" name="Oval 785"/>
          <p:cNvSpPr>
            <a:spLocks noChangeArrowheads="1"/>
          </p:cNvSpPr>
          <p:nvPr/>
        </p:nvSpPr>
        <p:spPr bwMode="auto">
          <a:xfrm>
            <a:off x="1319213" y="2093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8" name="Oval 786"/>
          <p:cNvSpPr>
            <a:spLocks noChangeArrowheads="1"/>
          </p:cNvSpPr>
          <p:nvPr/>
        </p:nvSpPr>
        <p:spPr bwMode="auto">
          <a:xfrm>
            <a:off x="1217613" y="2178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59" name="Oval 787"/>
          <p:cNvSpPr>
            <a:spLocks noChangeArrowheads="1"/>
          </p:cNvSpPr>
          <p:nvPr/>
        </p:nvSpPr>
        <p:spPr bwMode="auto">
          <a:xfrm>
            <a:off x="1312863" y="2730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0" name="Oval 788"/>
          <p:cNvSpPr>
            <a:spLocks noChangeArrowheads="1"/>
          </p:cNvSpPr>
          <p:nvPr/>
        </p:nvSpPr>
        <p:spPr bwMode="auto">
          <a:xfrm>
            <a:off x="1227138" y="27701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1" name="Oval 789"/>
          <p:cNvSpPr>
            <a:spLocks noChangeArrowheads="1"/>
          </p:cNvSpPr>
          <p:nvPr/>
        </p:nvSpPr>
        <p:spPr bwMode="auto">
          <a:xfrm>
            <a:off x="1216025" y="270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2" name="Oval 790"/>
          <p:cNvSpPr>
            <a:spLocks noChangeArrowheads="1"/>
          </p:cNvSpPr>
          <p:nvPr/>
        </p:nvSpPr>
        <p:spPr bwMode="auto">
          <a:xfrm>
            <a:off x="1279525" y="2657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3" name="Oval 791"/>
          <p:cNvSpPr>
            <a:spLocks noChangeArrowheads="1"/>
          </p:cNvSpPr>
          <p:nvPr/>
        </p:nvSpPr>
        <p:spPr bwMode="auto">
          <a:xfrm>
            <a:off x="1303338" y="2584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4" name="Oval 792"/>
          <p:cNvSpPr>
            <a:spLocks noChangeArrowheads="1"/>
          </p:cNvSpPr>
          <p:nvPr/>
        </p:nvSpPr>
        <p:spPr bwMode="auto">
          <a:xfrm>
            <a:off x="1204913" y="2589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5" name="Oval 793"/>
          <p:cNvSpPr>
            <a:spLocks noChangeArrowheads="1"/>
          </p:cNvSpPr>
          <p:nvPr/>
        </p:nvSpPr>
        <p:spPr bwMode="auto">
          <a:xfrm>
            <a:off x="1328738" y="2265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6" name="Oval 794"/>
          <p:cNvSpPr>
            <a:spLocks noChangeArrowheads="1"/>
          </p:cNvSpPr>
          <p:nvPr/>
        </p:nvSpPr>
        <p:spPr bwMode="auto">
          <a:xfrm>
            <a:off x="1366838" y="2374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7" name="Oval 795"/>
          <p:cNvSpPr>
            <a:spLocks noChangeArrowheads="1"/>
          </p:cNvSpPr>
          <p:nvPr/>
        </p:nvSpPr>
        <p:spPr bwMode="auto">
          <a:xfrm>
            <a:off x="1401763" y="251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8" name="Oval 796"/>
          <p:cNvSpPr>
            <a:spLocks noChangeArrowheads="1"/>
          </p:cNvSpPr>
          <p:nvPr/>
        </p:nvSpPr>
        <p:spPr bwMode="auto">
          <a:xfrm>
            <a:off x="1428750" y="226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69" name="Oval 797"/>
          <p:cNvSpPr>
            <a:spLocks noChangeArrowheads="1"/>
          </p:cNvSpPr>
          <p:nvPr/>
        </p:nvSpPr>
        <p:spPr bwMode="auto">
          <a:xfrm>
            <a:off x="1431925" y="2181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0" name="Oval 798"/>
          <p:cNvSpPr>
            <a:spLocks noChangeArrowheads="1"/>
          </p:cNvSpPr>
          <p:nvPr/>
        </p:nvSpPr>
        <p:spPr bwMode="auto">
          <a:xfrm>
            <a:off x="1347788" y="213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1" name="Oval 799"/>
          <p:cNvSpPr>
            <a:spLocks noChangeArrowheads="1"/>
          </p:cNvSpPr>
          <p:nvPr/>
        </p:nvSpPr>
        <p:spPr bwMode="auto">
          <a:xfrm>
            <a:off x="1406525" y="2052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2" name="Oval 800"/>
          <p:cNvSpPr>
            <a:spLocks noChangeArrowheads="1"/>
          </p:cNvSpPr>
          <p:nvPr/>
        </p:nvSpPr>
        <p:spPr bwMode="auto">
          <a:xfrm>
            <a:off x="1311275" y="2851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3" name="Oval 801"/>
          <p:cNvSpPr>
            <a:spLocks noChangeArrowheads="1"/>
          </p:cNvSpPr>
          <p:nvPr/>
        </p:nvSpPr>
        <p:spPr bwMode="auto">
          <a:xfrm>
            <a:off x="1392238" y="2744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4" name="Oval 802"/>
          <p:cNvSpPr>
            <a:spLocks noChangeArrowheads="1"/>
          </p:cNvSpPr>
          <p:nvPr/>
        </p:nvSpPr>
        <p:spPr bwMode="auto">
          <a:xfrm>
            <a:off x="1416050" y="2671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5" name="Oval 803"/>
          <p:cNvSpPr>
            <a:spLocks noChangeArrowheads="1"/>
          </p:cNvSpPr>
          <p:nvPr/>
        </p:nvSpPr>
        <p:spPr bwMode="auto">
          <a:xfrm>
            <a:off x="1450975" y="2581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6" name="Oval 804"/>
          <p:cNvSpPr>
            <a:spLocks noChangeArrowheads="1"/>
          </p:cNvSpPr>
          <p:nvPr/>
        </p:nvSpPr>
        <p:spPr bwMode="auto">
          <a:xfrm>
            <a:off x="1511300" y="2451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7" name="Oval 805"/>
          <p:cNvSpPr>
            <a:spLocks noChangeArrowheads="1"/>
          </p:cNvSpPr>
          <p:nvPr/>
        </p:nvSpPr>
        <p:spPr bwMode="auto">
          <a:xfrm>
            <a:off x="1546225" y="2590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8" name="Oval 806"/>
          <p:cNvSpPr>
            <a:spLocks noChangeArrowheads="1"/>
          </p:cNvSpPr>
          <p:nvPr/>
        </p:nvSpPr>
        <p:spPr bwMode="auto">
          <a:xfrm>
            <a:off x="1573213" y="2343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79" name="Oval 807"/>
          <p:cNvSpPr>
            <a:spLocks noChangeArrowheads="1"/>
          </p:cNvSpPr>
          <p:nvPr/>
        </p:nvSpPr>
        <p:spPr bwMode="auto">
          <a:xfrm>
            <a:off x="1576388" y="2257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0" name="Oval 808"/>
          <p:cNvSpPr>
            <a:spLocks noChangeArrowheads="1"/>
          </p:cNvSpPr>
          <p:nvPr/>
        </p:nvSpPr>
        <p:spPr bwMode="auto">
          <a:xfrm>
            <a:off x="1474788" y="2341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1" name="Oval 809"/>
          <p:cNvSpPr>
            <a:spLocks noChangeArrowheads="1"/>
          </p:cNvSpPr>
          <p:nvPr/>
        </p:nvSpPr>
        <p:spPr bwMode="auto">
          <a:xfrm>
            <a:off x="1550988" y="2128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2" name="Oval 810"/>
          <p:cNvSpPr>
            <a:spLocks noChangeArrowheads="1"/>
          </p:cNvSpPr>
          <p:nvPr/>
        </p:nvSpPr>
        <p:spPr bwMode="auto">
          <a:xfrm>
            <a:off x="1606550" y="2033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3" name="Oval 811"/>
          <p:cNvSpPr>
            <a:spLocks noChangeArrowheads="1"/>
          </p:cNvSpPr>
          <p:nvPr/>
        </p:nvSpPr>
        <p:spPr bwMode="auto">
          <a:xfrm>
            <a:off x="1465263" y="2816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4" name="Oval 812"/>
          <p:cNvSpPr>
            <a:spLocks noChangeArrowheads="1"/>
          </p:cNvSpPr>
          <p:nvPr/>
        </p:nvSpPr>
        <p:spPr bwMode="auto">
          <a:xfrm>
            <a:off x="1536700" y="2820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5" name="Oval 813"/>
          <p:cNvSpPr>
            <a:spLocks noChangeArrowheads="1"/>
          </p:cNvSpPr>
          <p:nvPr/>
        </p:nvSpPr>
        <p:spPr bwMode="auto">
          <a:xfrm>
            <a:off x="1560513" y="2747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6" name="Oval 814"/>
          <p:cNvSpPr>
            <a:spLocks noChangeArrowheads="1"/>
          </p:cNvSpPr>
          <p:nvPr/>
        </p:nvSpPr>
        <p:spPr bwMode="auto">
          <a:xfrm>
            <a:off x="1462088" y="2752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7" name="Oval 815"/>
          <p:cNvSpPr>
            <a:spLocks noChangeArrowheads="1"/>
          </p:cNvSpPr>
          <p:nvPr/>
        </p:nvSpPr>
        <p:spPr bwMode="auto">
          <a:xfrm>
            <a:off x="1563688" y="2486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8" name="Oval 816"/>
          <p:cNvSpPr>
            <a:spLocks noChangeArrowheads="1"/>
          </p:cNvSpPr>
          <p:nvPr/>
        </p:nvSpPr>
        <p:spPr bwMode="auto">
          <a:xfrm>
            <a:off x="1535113" y="2224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89" name="Oval 817"/>
          <p:cNvSpPr>
            <a:spLocks noChangeArrowheads="1"/>
          </p:cNvSpPr>
          <p:nvPr/>
        </p:nvSpPr>
        <p:spPr bwMode="auto">
          <a:xfrm>
            <a:off x="1743075" y="244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0" name="Oval 818"/>
          <p:cNvSpPr>
            <a:spLocks noChangeArrowheads="1"/>
          </p:cNvSpPr>
          <p:nvPr/>
        </p:nvSpPr>
        <p:spPr bwMode="auto">
          <a:xfrm>
            <a:off x="1770063" y="2197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1" name="Oval 819"/>
          <p:cNvSpPr>
            <a:spLocks noChangeArrowheads="1"/>
          </p:cNvSpPr>
          <p:nvPr/>
        </p:nvSpPr>
        <p:spPr bwMode="auto">
          <a:xfrm>
            <a:off x="1773238" y="2111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2" name="Oval 820"/>
          <p:cNvSpPr>
            <a:spLocks noChangeArrowheads="1"/>
          </p:cNvSpPr>
          <p:nvPr/>
        </p:nvSpPr>
        <p:spPr bwMode="auto">
          <a:xfrm>
            <a:off x="1689100" y="2070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3" name="Oval 821"/>
          <p:cNvSpPr>
            <a:spLocks noChangeArrowheads="1"/>
          </p:cNvSpPr>
          <p:nvPr/>
        </p:nvSpPr>
        <p:spPr bwMode="auto">
          <a:xfrm>
            <a:off x="1627188" y="2868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4" name="Oval 822"/>
          <p:cNvSpPr>
            <a:spLocks noChangeArrowheads="1"/>
          </p:cNvSpPr>
          <p:nvPr/>
        </p:nvSpPr>
        <p:spPr bwMode="auto">
          <a:xfrm>
            <a:off x="1671638" y="2195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5" name="Oval 823"/>
          <p:cNvSpPr>
            <a:spLocks noChangeArrowheads="1"/>
          </p:cNvSpPr>
          <p:nvPr/>
        </p:nvSpPr>
        <p:spPr bwMode="auto">
          <a:xfrm>
            <a:off x="1681163" y="27876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6" name="Oval 824"/>
          <p:cNvSpPr>
            <a:spLocks noChangeArrowheads="1"/>
          </p:cNvSpPr>
          <p:nvPr/>
        </p:nvSpPr>
        <p:spPr bwMode="auto">
          <a:xfrm>
            <a:off x="1662113" y="267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7" name="Oval 825"/>
          <p:cNvSpPr>
            <a:spLocks noChangeArrowheads="1"/>
          </p:cNvSpPr>
          <p:nvPr/>
        </p:nvSpPr>
        <p:spPr bwMode="auto">
          <a:xfrm>
            <a:off x="1733550" y="2674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8" name="Oval 826"/>
          <p:cNvSpPr>
            <a:spLocks noChangeArrowheads="1"/>
          </p:cNvSpPr>
          <p:nvPr/>
        </p:nvSpPr>
        <p:spPr bwMode="auto">
          <a:xfrm>
            <a:off x="1757363" y="2601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299" name="Oval 827"/>
          <p:cNvSpPr>
            <a:spLocks noChangeArrowheads="1"/>
          </p:cNvSpPr>
          <p:nvPr/>
        </p:nvSpPr>
        <p:spPr bwMode="auto">
          <a:xfrm>
            <a:off x="1658938" y="2606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0" name="Oval 828"/>
          <p:cNvSpPr>
            <a:spLocks noChangeArrowheads="1"/>
          </p:cNvSpPr>
          <p:nvPr/>
        </p:nvSpPr>
        <p:spPr bwMode="auto">
          <a:xfrm>
            <a:off x="1792288" y="2511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1" name="Oval 829"/>
          <p:cNvSpPr>
            <a:spLocks noChangeArrowheads="1"/>
          </p:cNvSpPr>
          <p:nvPr/>
        </p:nvSpPr>
        <p:spPr bwMode="auto">
          <a:xfrm>
            <a:off x="1641475" y="2408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2" name="Oval 830"/>
          <p:cNvSpPr>
            <a:spLocks noChangeArrowheads="1"/>
          </p:cNvSpPr>
          <p:nvPr/>
        </p:nvSpPr>
        <p:spPr bwMode="auto">
          <a:xfrm>
            <a:off x="1760538" y="2339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3" name="Oval 831"/>
          <p:cNvSpPr>
            <a:spLocks noChangeArrowheads="1"/>
          </p:cNvSpPr>
          <p:nvPr/>
        </p:nvSpPr>
        <p:spPr bwMode="auto">
          <a:xfrm>
            <a:off x="1852613" y="2381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4" name="Oval 832"/>
          <p:cNvSpPr>
            <a:spLocks noChangeArrowheads="1"/>
          </p:cNvSpPr>
          <p:nvPr/>
        </p:nvSpPr>
        <p:spPr bwMode="auto">
          <a:xfrm>
            <a:off x="1887538" y="2520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5" name="Oval 833"/>
          <p:cNvSpPr>
            <a:spLocks noChangeArrowheads="1"/>
          </p:cNvSpPr>
          <p:nvPr/>
        </p:nvSpPr>
        <p:spPr bwMode="auto">
          <a:xfrm>
            <a:off x="1914525" y="2273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6" name="Oval 834"/>
          <p:cNvSpPr>
            <a:spLocks noChangeArrowheads="1"/>
          </p:cNvSpPr>
          <p:nvPr/>
        </p:nvSpPr>
        <p:spPr bwMode="auto">
          <a:xfrm>
            <a:off x="1917700" y="2187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7" name="Oval 835"/>
          <p:cNvSpPr>
            <a:spLocks noChangeArrowheads="1"/>
          </p:cNvSpPr>
          <p:nvPr/>
        </p:nvSpPr>
        <p:spPr bwMode="auto">
          <a:xfrm>
            <a:off x="1833563" y="2146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8" name="Oval 836"/>
          <p:cNvSpPr>
            <a:spLocks noChangeArrowheads="1"/>
          </p:cNvSpPr>
          <p:nvPr/>
        </p:nvSpPr>
        <p:spPr bwMode="auto">
          <a:xfrm>
            <a:off x="1816100" y="2271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09" name="Oval 837"/>
          <p:cNvSpPr>
            <a:spLocks noChangeArrowheads="1"/>
          </p:cNvSpPr>
          <p:nvPr/>
        </p:nvSpPr>
        <p:spPr bwMode="auto">
          <a:xfrm>
            <a:off x="1892300" y="2058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0" name="Oval 838"/>
          <p:cNvSpPr>
            <a:spLocks noChangeArrowheads="1"/>
          </p:cNvSpPr>
          <p:nvPr/>
        </p:nvSpPr>
        <p:spPr bwMode="auto">
          <a:xfrm>
            <a:off x="1911350" y="282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1" name="Oval 839"/>
          <p:cNvSpPr>
            <a:spLocks noChangeArrowheads="1"/>
          </p:cNvSpPr>
          <p:nvPr/>
        </p:nvSpPr>
        <p:spPr bwMode="auto">
          <a:xfrm>
            <a:off x="1825625" y="28638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2" name="Oval 840"/>
          <p:cNvSpPr>
            <a:spLocks noChangeArrowheads="1"/>
          </p:cNvSpPr>
          <p:nvPr/>
        </p:nvSpPr>
        <p:spPr bwMode="auto">
          <a:xfrm>
            <a:off x="1814513" y="279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3" name="Oval 841"/>
          <p:cNvSpPr>
            <a:spLocks noChangeArrowheads="1"/>
          </p:cNvSpPr>
          <p:nvPr/>
        </p:nvSpPr>
        <p:spPr bwMode="auto">
          <a:xfrm>
            <a:off x="1878013" y="2751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4" name="Oval 842"/>
          <p:cNvSpPr>
            <a:spLocks noChangeArrowheads="1"/>
          </p:cNvSpPr>
          <p:nvPr/>
        </p:nvSpPr>
        <p:spPr bwMode="auto">
          <a:xfrm>
            <a:off x="1901825" y="267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5" name="Oval 843"/>
          <p:cNvSpPr>
            <a:spLocks noChangeArrowheads="1"/>
          </p:cNvSpPr>
          <p:nvPr/>
        </p:nvSpPr>
        <p:spPr bwMode="auto">
          <a:xfrm>
            <a:off x="1803400" y="2682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6" name="Oval 844"/>
          <p:cNvSpPr>
            <a:spLocks noChangeArrowheads="1"/>
          </p:cNvSpPr>
          <p:nvPr/>
        </p:nvSpPr>
        <p:spPr bwMode="auto">
          <a:xfrm>
            <a:off x="1958975" y="2316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7" name="Oval 845"/>
          <p:cNvSpPr>
            <a:spLocks noChangeArrowheads="1"/>
          </p:cNvSpPr>
          <p:nvPr/>
        </p:nvSpPr>
        <p:spPr bwMode="auto">
          <a:xfrm>
            <a:off x="2009775" y="2908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8" name="Oval 846"/>
          <p:cNvSpPr>
            <a:spLocks noChangeArrowheads="1"/>
          </p:cNvSpPr>
          <p:nvPr/>
        </p:nvSpPr>
        <p:spPr bwMode="auto">
          <a:xfrm>
            <a:off x="1697038" y="2911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19" name="Oval 847"/>
          <p:cNvSpPr>
            <a:spLocks noChangeArrowheads="1"/>
          </p:cNvSpPr>
          <p:nvPr/>
        </p:nvSpPr>
        <p:spPr bwMode="auto">
          <a:xfrm>
            <a:off x="1441450" y="2921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0" name="Oval 848"/>
          <p:cNvSpPr>
            <a:spLocks noChangeArrowheads="1"/>
          </p:cNvSpPr>
          <p:nvPr/>
        </p:nvSpPr>
        <p:spPr bwMode="auto">
          <a:xfrm>
            <a:off x="1263650" y="29035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1" name="Oval 849"/>
          <p:cNvSpPr>
            <a:spLocks noChangeArrowheads="1"/>
          </p:cNvSpPr>
          <p:nvPr/>
        </p:nvSpPr>
        <p:spPr bwMode="auto">
          <a:xfrm>
            <a:off x="1035050" y="2886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2" name="Oval 850"/>
          <p:cNvSpPr>
            <a:spLocks noChangeArrowheads="1"/>
          </p:cNvSpPr>
          <p:nvPr/>
        </p:nvSpPr>
        <p:spPr bwMode="auto">
          <a:xfrm>
            <a:off x="1068388" y="27940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3" name="Oval 851"/>
          <p:cNvSpPr>
            <a:spLocks noChangeArrowheads="1"/>
          </p:cNvSpPr>
          <p:nvPr/>
        </p:nvSpPr>
        <p:spPr bwMode="auto">
          <a:xfrm>
            <a:off x="769938" y="28956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4" name="Oval 852"/>
          <p:cNvSpPr>
            <a:spLocks noChangeArrowheads="1"/>
          </p:cNvSpPr>
          <p:nvPr/>
        </p:nvSpPr>
        <p:spPr bwMode="auto">
          <a:xfrm>
            <a:off x="2309813" y="251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5" name="Oval 853"/>
          <p:cNvSpPr>
            <a:spLocks noChangeArrowheads="1"/>
          </p:cNvSpPr>
          <p:nvPr/>
        </p:nvSpPr>
        <p:spPr bwMode="auto">
          <a:xfrm>
            <a:off x="2263775" y="2408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6" name="Oval 854"/>
          <p:cNvSpPr>
            <a:spLocks noChangeArrowheads="1"/>
          </p:cNvSpPr>
          <p:nvPr/>
        </p:nvSpPr>
        <p:spPr bwMode="auto">
          <a:xfrm>
            <a:off x="2282825" y="28844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7" name="Oval 855"/>
          <p:cNvSpPr>
            <a:spLocks noChangeArrowheads="1"/>
          </p:cNvSpPr>
          <p:nvPr/>
        </p:nvSpPr>
        <p:spPr bwMode="auto">
          <a:xfrm>
            <a:off x="2198688" y="2762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8" name="Oval 856"/>
          <p:cNvSpPr>
            <a:spLocks noChangeArrowheads="1"/>
          </p:cNvSpPr>
          <p:nvPr/>
        </p:nvSpPr>
        <p:spPr bwMode="auto">
          <a:xfrm>
            <a:off x="2300288" y="2619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29" name="Oval 857"/>
          <p:cNvSpPr>
            <a:spLocks noChangeArrowheads="1"/>
          </p:cNvSpPr>
          <p:nvPr/>
        </p:nvSpPr>
        <p:spPr bwMode="auto">
          <a:xfrm>
            <a:off x="654050" y="2984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0" name="Oval 858"/>
          <p:cNvSpPr>
            <a:spLocks noChangeArrowheads="1"/>
          </p:cNvSpPr>
          <p:nvPr/>
        </p:nvSpPr>
        <p:spPr bwMode="auto">
          <a:xfrm>
            <a:off x="650875" y="3535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1" name="Oval 859"/>
          <p:cNvSpPr>
            <a:spLocks noChangeArrowheads="1"/>
          </p:cNvSpPr>
          <p:nvPr/>
        </p:nvSpPr>
        <p:spPr bwMode="auto">
          <a:xfrm>
            <a:off x="644525" y="3127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2" name="Oval 860"/>
          <p:cNvSpPr>
            <a:spLocks noChangeArrowheads="1"/>
          </p:cNvSpPr>
          <p:nvPr/>
        </p:nvSpPr>
        <p:spPr bwMode="auto">
          <a:xfrm>
            <a:off x="1712913" y="3014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3" name="Oval 861"/>
          <p:cNvSpPr>
            <a:spLocks noChangeArrowheads="1"/>
          </p:cNvSpPr>
          <p:nvPr/>
        </p:nvSpPr>
        <p:spPr bwMode="auto">
          <a:xfrm>
            <a:off x="1724025" y="351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4" name="Oval 862"/>
          <p:cNvSpPr>
            <a:spLocks noChangeArrowheads="1"/>
          </p:cNvSpPr>
          <p:nvPr/>
        </p:nvSpPr>
        <p:spPr bwMode="auto">
          <a:xfrm>
            <a:off x="1736725" y="3317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5" name="Oval 863"/>
          <p:cNvSpPr>
            <a:spLocks noChangeArrowheads="1"/>
          </p:cNvSpPr>
          <p:nvPr/>
        </p:nvSpPr>
        <p:spPr bwMode="auto">
          <a:xfrm>
            <a:off x="1651000" y="33575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6" name="Oval 864"/>
          <p:cNvSpPr>
            <a:spLocks noChangeArrowheads="1"/>
          </p:cNvSpPr>
          <p:nvPr/>
        </p:nvSpPr>
        <p:spPr bwMode="auto">
          <a:xfrm>
            <a:off x="1631950" y="324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7" name="Oval 865"/>
          <p:cNvSpPr>
            <a:spLocks noChangeArrowheads="1"/>
          </p:cNvSpPr>
          <p:nvPr/>
        </p:nvSpPr>
        <p:spPr bwMode="auto">
          <a:xfrm>
            <a:off x="1703388" y="3244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8" name="Oval 866"/>
          <p:cNvSpPr>
            <a:spLocks noChangeArrowheads="1"/>
          </p:cNvSpPr>
          <p:nvPr/>
        </p:nvSpPr>
        <p:spPr bwMode="auto">
          <a:xfrm>
            <a:off x="1727200" y="3171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39" name="Oval 867"/>
          <p:cNvSpPr>
            <a:spLocks noChangeArrowheads="1"/>
          </p:cNvSpPr>
          <p:nvPr/>
        </p:nvSpPr>
        <p:spPr bwMode="auto">
          <a:xfrm>
            <a:off x="1660525" y="3128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0" name="Oval 868"/>
          <p:cNvSpPr>
            <a:spLocks noChangeArrowheads="1"/>
          </p:cNvSpPr>
          <p:nvPr/>
        </p:nvSpPr>
        <p:spPr bwMode="auto">
          <a:xfrm>
            <a:off x="1762125" y="308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1" name="Oval 869"/>
          <p:cNvSpPr>
            <a:spLocks noChangeArrowheads="1"/>
          </p:cNvSpPr>
          <p:nvPr/>
        </p:nvSpPr>
        <p:spPr bwMode="auto">
          <a:xfrm>
            <a:off x="1343025" y="3063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2" name="Oval 870"/>
          <p:cNvSpPr>
            <a:spLocks noChangeArrowheads="1"/>
          </p:cNvSpPr>
          <p:nvPr/>
        </p:nvSpPr>
        <p:spPr bwMode="auto">
          <a:xfrm>
            <a:off x="1773238" y="325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3" name="Oval 871"/>
          <p:cNvSpPr>
            <a:spLocks noChangeArrowheads="1"/>
          </p:cNvSpPr>
          <p:nvPr/>
        </p:nvSpPr>
        <p:spPr bwMode="auto">
          <a:xfrm>
            <a:off x="823913" y="3086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4" name="Oval 872"/>
          <p:cNvSpPr>
            <a:spLocks noChangeArrowheads="1"/>
          </p:cNvSpPr>
          <p:nvPr/>
        </p:nvSpPr>
        <p:spPr bwMode="auto">
          <a:xfrm>
            <a:off x="830263" y="3511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5" name="Oval 873"/>
          <p:cNvSpPr>
            <a:spLocks noChangeArrowheads="1"/>
          </p:cNvSpPr>
          <p:nvPr/>
        </p:nvSpPr>
        <p:spPr bwMode="auto">
          <a:xfrm>
            <a:off x="847725" y="338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6" name="Oval 874"/>
          <p:cNvSpPr>
            <a:spLocks noChangeArrowheads="1"/>
          </p:cNvSpPr>
          <p:nvPr/>
        </p:nvSpPr>
        <p:spPr bwMode="auto">
          <a:xfrm>
            <a:off x="762000" y="34290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7" name="Oval 875"/>
          <p:cNvSpPr>
            <a:spLocks noChangeArrowheads="1"/>
          </p:cNvSpPr>
          <p:nvPr/>
        </p:nvSpPr>
        <p:spPr bwMode="auto">
          <a:xfrm>
            <a:off x="742950" y="3311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8" name="Oval 876"/>
          <p:cNvSpPr>
            <a:spLocks noChangeArrowheads="1"/>
          </p:cNvSpPr>
          <p:nvPr/>
        </p:nvSpPr>
        <p:spPr bwMode="auto">
          <a:xfrm>
            <a:off x="814388"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49" name="Oval 877"/>
          <p:cNvSpPr>
            <a:spLocks noChangeArrowheads="1"/>
          </p:cNvSpPr>
          <p:nvPr/>
        </p:nvSpPr>
        <p:spPr bwMode="auto">
          <a:xfrm>
            <a:off x="838200" y="3243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0" name="Oval 878"/>
          <p:cNvSpPr>
            <a:spLocks noChangeArrowheads="1"/>
          </p:cNvSpPr>
          <p:nvPr/>
        </p:nvSpPr>
        <p:spPr bwMode="auto">
          <a:xfrm>
            <a:off x="739775" y="3248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1" name="Oval 879"/>
          <p:cNvSpPr>
            <a:spLocks noChangeArrowheads="1"/>
          </p:cNvSpPr>
          <p:nvPr/>
        </p:nvSpPr>
        <p:spPr bwMode="auto">
          <a:xfrm>
            <a:off x="873125" y="315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2" name="Oval 880"/>
          <p:cNvSpPr>
            <a:spLocks noChangeArrowheads="1"/>
          </p:cNvSpPr>
          <p:nvPr/>
        </p:nvSpPr>
        <p:spPr bwMode="auto">
          <a:xfrm>
            <a:off x="722313" y="3049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3" name="Oval 881"/>
          <p:cNvSpPr>
            <a:spLocks noChangeArrowheads="1"/>
          </p:cNvSpPr>
          <p:nvPr/>
        </p:nvSpPr>
        <p:spPr bwMode="auto">
          <a:xfrm>
            <a:off x="841375" y="2981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4" name="Oval 882"/>
          <p:cNvSpPr>
            <a:spLocks noChangeArrowheads="1"/>
          </p:cNvSpPr>
          <p:nvPr/>
        </p:nvSpPr>
        <p:spPr bwMode="auto">
          <a:xfrm>
            <a:off x="933450" y="3022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5" name="Oval 883"/>
          <p:cNvSpPr>
            <a:spLocks noChangeArrowheads="1"/>
          </p:cNvSpPr>
          <p:nvPr/>
        </p:nvSpPr>
        <p:spPr bwMode="auto">
          <a:xfrm>
            <a:off x="968375" y="316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6" name="Oval 884"/>
          <p:cNvSpPr>
            <a:spLocks noChangeArrowheads="1"/>
          </p:cNvSpPr>
          <p:nvPr/>
        </p:nvSpPr>
        <p:spPr bwMode="auto">
          <a:xfrm>
            <a:off x="992188" y="3465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7" name="Oval 885"/>
          <p:cNvSpPr>
            <a:spLocks noChangeArrowheads="1"/>
          </p:cNvSpPr>
          <p:nvPr/>
        </p:nvSpPr>
        <p:spPr bwMode="auto">
          <a:xfrm>
            <a:off x="906463" y="35052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8" name="Oval 886"/>
          <p:cNvSpPr>
            <a:spLocks noChangeArrowheads="1"/>
          </p:cNvSpPr>
          <p:nvPr/>
        </p:nvSpPr>
        <p:spPr bwMode="auto">
          <a:xfrm>
            <a:off x="895350" y="343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59" name="Oval 887"/>
          <p:cNvSpPr>
            <a:spLocks noChangeArrowheads="1"/>
          </p:cNvSpPr>
          <p:nvPr/>
        </p:nvSpPr>
        <p:spPr bwMode="auto">
          <a:xfrm>
            <a:off x="958850" y="339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0" name="Oval 888"/>
          <p:cNvSpPr>
            <a:spLocks noChangeArrowheads="1"/>
          </p:cNvSpPr>
          <p:nvPr/>
        </p:nvSpPr>
        <p:spPr bwMode="auto">
          <a:xfrm>
            <a:off x="982663" y="331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1" name="Oval 889"/>
          <p:cNvSpPr>
            <a:spLocks noChangeArrowheads="1"/>
          </p:cNvSpPr>
          <p:nvPr/>
        </p:nvSpPr>
        <p:spPr bwMode="auto">
          <a:xfrm>
            <a:off x="884238" y="332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2" name="Oval 890"/>
          <p:cNvSpPr>
            <a:spLocks noChangeArrowheads="1"/>
          </p:cNvSpPr>
          <p:nvPr/>
        </p:nvSpPr>
        <p:spPr bwMode="auto">
          <a:xfrm>
            <a:off x="1008063" y="3000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3" name="Oval 891"/>
          <p:cNvSpPr>
            <a:spLocks noChangeArrowheads="1"/>
          </p:cNvSpPr>
          <p:nvPr/>
        </p:nvSpPr>
        <p:spPr bwMode="auto">
          <a:xfrm>
            <a:off x="1046163" y="3109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4" name="Oval 892"/>
          <p:cNvSpPr>
            <a:spLocks noChangeArrowheads="1"/>
          </p:cNvSpPr>
          <p:nvPr/>
        </p:nvSpPr>
        <p:spPr bwMode="auto">
          <a:xfrm>
            <a:off x="1081088" y="3249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5" name="Oval 893"/>
          <p:cNvSpPr>
            <a:spLocks noChangeArrowheads="1"/>
          </p:cNvSpPr>
          <p:nvPr/>
        </p:nvSpPr>
        <p:spPr bwMode="auto">
          <a:xfrm>
            <a:off x="1108075" y="3001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6" name="Oval 894"/>
          <p:cNvSpPr>
            <a:spLocks noChangeArrowheads="1"/>
          </p:cNvSpPr>
          <p:nvPr/>
        </p:nvSpPr>
        <p:spPr bwMode="auto">
          <a:xfrm>
            <a:off x="1071563" y="3479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7" name="Oval 895"/>
          <p:cNvSpPr>
            <a:spLocks noChangeArrowheads="1"/>
          </p:cNvSpPr>
          <p:nvPr/>
        </p:nvSpPr>
        <p:spPr bwMode="auto">
          <a:xfrm>
            <a:off x="1095375" y="340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8" name="Oval 896"/>
          <p:cNvSpPr>
            <a:spLocks noChangeArrowheads="1"/>
          </p:cNvSpPr>
          <p:nvPr/>
        </p:nvSpPr>
        <p:spPr bwMode="auto">
          <a:xfrm>
            <a:off x="1130300"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69" name="Oval 897"/>
          <p:cNvSpPr>
            <a:spLocks noChangeArrowheads="1"/>
          </p:cNvSpPr>
          <p:nvPr/>
        </p:nvSpPr>
        <p:spPr bwMode="auto">
          <a:xfrm>
            <a:off x="1217613" y="313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0" name="Oval 898"/>
          <p:cNvSpPr>
            <a:spLocks noChangeArrowheads="1"/>
          </p:cNvSpPr>
          <p:nvPr/>
        </p:nvSpPr>
        <p:spPr bwMode="auto">
          <a:xfrm>
            <a:off x="1190625" y="3186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1" name="Oval 899"/>
          <p:cNvSpPr>
            <a:spLocks noChangeArrowheads="1"/>
          </p:cNvSpPr>
          <p:nvPr/>
        </p:nvSpPr>
        <p:spPr bwMode="auto">
          <a:xfrm>
            <a:off x="1225550" y="3325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2" name="Oval 900"/>
          <p:cNvSpPr>
            <a:spLocks noChangeArrowheads="1"/>
          </p:cNvSpPr>
          <p:nvPr/>
        </p:nvSpPr>
        <p:spPr bwMode="auto">
          <a:xfrm>
            <a:off x="1252538" y="3078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3" name="Oval 901"/>
          <p:cNvSpPr>
            <a:spLocks noChangeArrowheads="1"/>
          </p:cNvSpPr>
          <p:nvPr/>
        </p:nvSpPr>
        <p:spPr bwMode="auto">
          <a:xfrm>
            <a:off x="1255713" y="2992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4" name="Oval 902"/>
          <p:cNvSpPr>
            <a:spLocks noChangeArrowheads="1"/>
          </p:cNvSpPr>
          <p:nvPr/>
        </p:nvSpPr>
        <p:spPr bwMode="auto">
          <a:xfrm>
            <a:off x="1154113" y="307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5" name="Oval 903"/>
          <p:cNvSpPr>
            <a:spLocks noChangeArrowheads="1"/>
          </p:cNvSpPr>
          <p:nvPr/>
        </p:nvSpPr>
        <p:spPr bwMode="auto">
          <a:xfrm>
            <a:off x="1239838" y="3482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6" name="Oval 904"/>
          <p:cNvSpPr>
            <a:spLocks noChangeArrowheads="1"/>
          </p:cNvSpPr>
          <p:nvPr/>
        </p:nvSpPr>
        <p:spPr bwMode="auto">
          <a:xfrm>
            <a:off x="1141413" y="3487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7" name="Oval 905"/>
          <p:cNvSpPr>
            <a:spLocks noChangeArrowheads="1"/>
          </p:cNvSpPr>
          <p:nvPr/>
        </p:nvSpPr>
        <p:spPr bwMode="auto">
          <a:xfrm>
            <a:off x="1243013" y="3221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8" name="Oval 906"/>
          <p:cNvSpPr>
            <a:spLocks noChangeArrowheads="1"/>
          </p:cNvSpPr>
          <p:nvPr/>
        </p:nvSpPr>
        <p:spPr bwMode="auto">
          <a:xfrm>
            <a:off x="1214438" y="2959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79" name="Oval 907"/>
          <p:cNvSpPr>
            <a:spLocks noChangeArrowheads="1"/>
          </p:cNvSpPr>
          <p:nvPr/>
        </p:nvSpPr>
        <p:spPr bwMode="auto">
          <a:xfrm>
            <a:off x="1422400" y="3179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0" name="Oval 908"/>
          <p:cNvSpPr>
            <a:spLocks noChangeArrowheads="1"/>
          </p:cNvSpPr>
          <p:nvPr/>
        </p:nvSpPr>
        <p:spPr bwMode="auto">
          <a:xfrm>
            <a:off x="1446213" y="3482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1" name="Oval 909"/>
          <p:cNvSpPr>
            <a:spLocks noChangeArrowheads="1"/>
          </p:cNvSpPr>
          <p:nvPr/>
        </p:nvSpPr>
        <p:spPr bwMode="auto">
          <a:xfrm>
            <a:off x="1360488" y="35226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2" name="Oval 910"/>
          <p:cNvSpPr>
            <a:spLocks noChangeArrowheads="1"/>
          </p:cNvSpPr>
          <p:nvPr/>
        </p:nvSpPr>
        <p:spPr bwMode="auto">
          <a:xfrm>
            <a:off x="1341438" y="3405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3" name="Oval 911"/>
          <p:cNvSpPr>
            <a:spLocks noChangeArrowheads="1"/>
          </p:cNvSpPr>
          <p:nvPr/>
        </p:nvSpPr>
        <p:spPr bwMode="auto">
          <a:xfrm>
            <a:off x="1412875" y="340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4" name="Oval 912"/>
          <p:cNvSpPr>
            <a:spLocks noChangeArrowheads="1"/>
          </p:cNvSpPr>
          <p:nvPr/>
        </p:nvSpPr>
        <p:spPr bwMode="auto">
          <a:xfrm>
            <a:off x="1436688" y="3336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5" name="Oval 913"/>
          <p:cNvSpPr>
            <a:spLocks noChangeArrowheads="1"/>
          </p:cNvSpPr>
          <p:nvPr/>
        </p:nvSpPr>
        <p:spPr bwMode="auto">
          <a:xfrm>
            <a:off x="1338263" y="3341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6" name="Oval 914"/>
          <p:cNvSpPr>
            <a:spLocks noChangeArrowheads="1"/>
          </p:cNvSpPr>
          <p:nvPr/>
        </p:nvSpPr>
        <p:spPr bwMode="auto">
          <a:xfrm>
            <a:off x="1471613" y="3246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7" name="Oval 915"/>
          <p:cNvSpPr>
            <a:spLocks noChangeArrowheads="1"/>
          </p:cNvSpPr>
          <p:nvPr/>
        </p:nvSpPr>
        <p:spPr bwMode="auto">
          <a:xfrm>
            <a:off x="1331913" y="323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8" name="Oval 916"/>
          <p:cNvSpPr>
            <a:spLocks noChangeArrowheads="1"/>
          </p:cNvSpPr>
          <p:nvPr/>
        </p:nvSpPr>
        <p:spPr bwMode="auto">
          <a:xfrm>
            <a:off x="1439863" y="307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89" name="Oval 917"/>
          <p:cNvSpPr>
            <a:spLocks noChangeArrowheads="1"/>
          </p:cNvSpPr>
          <p:nvPr/>
        </p:nvSpPr>
        <p:spPr bwMode="auto">
          <a:xfrm>
            <a:off x="1531938" y="3116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0" name="Oval 918"/>
          <p:cNvSpPr>
            <a:spLocks noChangeArrowheads="1"/>
          </p:cNvSpPr>
          <p:nvPr/>
        </p:nvSpPr>
        <p:spPr bwMode="auto">
          <a:xfrm>
            <a:off x="1566863" y="3255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1" name="Oval 919"/>
          <p:cNvSpPr>
            <a:spLocks noChangeArrowheads="1"/>
          </p:cNvSpPr>
          <p:nvPr/>
        </p:nvSpPr>
        <p:spPr bwMode="auto">
          <a:xfrm>
            <a:off x="1593850" y="3008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2" name="Oval 920"/>
          <p:cNvSpPr>
            <a:spLocks noChangeArrowheads="1"/>
          </p:cNvSpPr>
          <p:nvPr/>
        </p:nvSpPr>
        <p:spPr bwMode="auto">
          <a:xfrm>
            <a:off x="1495425" y="3006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3" name="Oval 921"/>
          <p:cNvSpPr>
            <a:spLocks noChangeArrowheads="1"/>
          </p:cNvSpPr>
          <p:nvPr/>
        </p:nvSpPr>
        <p:spPr bwMode="auto">
          <a:xfrm>
            <a:off x="1493838" y="3530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4" name="Oval 922"/>
          <p:cNvSpPr>
            <a:spLocks noChangeArrowheads="1"/>
          </p:cNvSpPr>
          <p:nvPr/>
        </p:nvSpPr>
        <p:spPr bwMode="auto">
          <a:xfrm>
            <a:off x="1557338" y="3486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5" name="Oval 923"/>
          <p:cNvSpPr>
            <a:spLocks noChangeArrowheads="1"/>
          </p:cNvSpPr>
          <p:nvPr/>
        </p:nvSpPr>
        <p:spPr bwMode="auto">
          <a:xfrm>
            <a:off x="1581150" y="3413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6" name="Oval 924"/>
          <p:cNvSpPr>
            <a:spLocks noChangeArrowheads="1"/>
          </p:cNvSpPr>
          <p:nvPr/>
        </p:nvSpPr>
        <p:spPr bwMode="auto">
          <a:xfrm>
            <a:off x="1482725" y="3417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7" name="Oval 925"/>
          <p:cNvSpPr>
            <a:spLocks noChangeArrowheads="1"/>
          </p:cNvSpPr>
          <p:nvPr/>
        </p:nvSpPr>
        <p:spPr bwMode="auto">
          <a:xfrm>
            <a:off x="1638300" y="3051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8" name="Oval 926"/>
          <p:cNvSpPr>
            <a:spLocks noChangeArrowheads="1"/>
          </p:cNvSpPr>
          <p:nvPr/>
        </p:nvSpPr>
        <p:spPr bwMode="auto">
          <a:xfrm>
            <a:off x="1838325" y="306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399" name="Oval 927"/>
          <p:cNvSpPr>
            <a:spLocks noChangeArrowheads="1"/>
          </p:cNvSpPr>
          <p:nvPr/>
        </p:nvSpPr>
        <p:spPr bwMode="auto">
          <a:xfrm>
            <a:off x="1873250" y="320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0" name="Oval 928"/>
          <p:cNvSpPr>
            <a:spLocks noChangeArrowheads="1"/>
          </p:cNvSpPr>
          <p:nvPr/>
        </p:nvSpPr>
        <p:spPr bwMode="auto">
          <a:xfrm>
            <a:off x="1897063" y="3511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1" name="Oval 929"/>
          <p:cNvSpPr>
            <a:spLocks noChangeArrowheads="1"/>
          </p:cNvSpPr>
          <p:nvPr/>
        </p:nvSpPr>
        <p:spPr bwMode="auto">
          <a:xfrm>
            <a:off x="1792288" y="3433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2" name="Oval 930"/>
          <p:cNvSpPr>
            <a:spLocks noChangeArrowheads="1"/>
          </p:cNvSpPr>
          <p:nvPr/>
        </p:nvSpPr>
        <p:spPr bwMode="auto">
          <a:xfrm>
            <a:off x="1863725" y="343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3" name="Oval 931"/>
          <p:cNvSpPr>
            <a:spLocks noChangeArrowheads="1"/>
          </p:cNvSpPr>
          <p:nvPr/>
        </p:nvSpPr>
        <p:spPr bwMode="auto">
          <a:xfrm>
            <a:off x="1887538" y="3365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4" name="Oval 932"/>
          <p:cNvSpPr>
            <a:spLocks noChangeArrowheads="1"/>
          </p:cNvSpPr>
          <p:nvPr/>
        </p:nvSpPr>
        <p:spPr bwMode="auto">
          <a:xfrm>
            <a:off x="1789113" y="3370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5" name="Oval 933"/>
          <p:cNvSpPr>
            <a:spLocks noChangeArrowheads="1"/>
          </p:cNvSpPr>
          <p:nvPr/>
        </p:nvSpPr>
        <p:spPr bwMode="auto">
          <a:xfrm>
            <a:off x="1922463" y="3275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6" name="Oval 934"/>
          <p:cNvSpPr>
            <a:spLocks noChangeArrowheads="1"/>
          </p:cNvSpPr>
          <p:nvPr/>
        </p:nvSpPr>
        <p:spPr bwMode="auto">
          <a:xfrm>
            <a:off x="1830388" y="3155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7" name="Oval 935"/>
          <p:cNvSpPr>
            <a:spLocks noChangeArrowheads="1"/>
          </p:cNvSpPr>
          <p:nvPr/>
        </p:nvSpPr>
        <p:spPr bwMode="auto">
          <a:xfrm>
            <a:off x="1890713" y="310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8" name="Oval 936"/>
          <p:cNvSpPr>
            <a:spLocks noChangeArrowheads="1"/>
          </p:cNvSpPr>
          <p:nvPr/>
        </p:nvSpPr>
        <p:spPr bwMode="auto">
          <a:xfrm>
            <a:off x="1982788" y="314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09" name="Oval 937"/>
          <p:cNvSpPr>
            <a:spLocks noChangeArrowheads="1"/>
          </p:cNvSpPr>
          <p:nvPr/>
        </p:nvSpPr>
        <p:spPr bwMode="auto">
          <a:xfrm>
            <a:off x="2017713" y="3284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0" name="Oval 938"/>
          <p:cNvSpPr>
            <a:spLocks noChangeArrowheads="1"/>
          </p:cNvSpPr>
          <p:nvPr/>
        </p:nvSpPr>
        <p:spPr bwMode="auto">
          <a:xfrm>
            <a:off x="2044700" y="3036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1" name="Oval 939"/>
          <p:cNvSpPr>
            <a:spLocks noChangeArrowheads="1"/>
          </p:cNvSpPr>
          <p:nvPr/>
        </p:nvSpPr>
        <p:spPr bwMode="auto">
          <a:xfrm>
            <a:off x="1946275" y="3035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2" name="Oval 940"/>
          <p:cNvSpPr>
            <a:spLocks noChangeArrowheads="1"/>
          </p:cNvSpPr>
          <p:nvPr/>
        </p:nvSpPr>
        <p:spPr bwMode="auto">
          <a:xfrm>
            <a:off x="2008188" y="351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3" name="Oval 941"/>
          <p:cNvSpPr>
            <a:spLocks noChangeArrowheads="1"/>
          </p:cNvSpPr>
          <p:nvPr/>
        </p:nvSpPr>
        <p:spPr bwMode="auto">
          <a:xfrm>
            <a:off x="2032000" y="344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4" name="Oval 942"/>
          <p:cNvSpPr>
            <a:spLocks noChangeArrowheads="1"/>
          </p:cNvSpPr>
          <p:nvPr/>
        </p:nvSpPr>
        <p:spPr bwMode="auto">
          <a:xfrm>
            <a:off x="1933575" y="3446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5" name="Oval 943"/>
          <p:cNvSpPr>
            <a:spLocks noChangeArrowheads="1"/>
          </p:cNvSpPr>
          <p:nvPr/>
        </p:nvSpPr>
        <p:spPr bwMode="auto">
          <a:xfrm>
            <a:off x="2057400" y="3122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6" name="Oval 944"/>
          <p:cNvSpPr>
            <a:spLocks noChangeArrowheads="1"/>
          </p:cNvSpPr>
          <p:nvPr/>
        </p:nvSpPr>
        <p:spPr bwMode="auto">
          <a:xfrm>
            <a:off x="2095500" y="3232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7" name="Oval 945"/>
          <p:cNvSpPr>
            <a:spLocks noChangeArrowheads="1"/>
          </p:cNvSpPr>
          <p:nvPr/>
        </p:nvSpPr>
        <p:spPr bwMode="auto">
          <a:xfrm>
            <a:off x="2130425" y="3371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8" name="Oval 946"/>
          <p:cNvSpPr>
            <a:spLocks noChangeArrowheads="1"/>
          </p:cNvSpPr>
          <p:nvPr/>
        </p:nvSpPr>
        <p:spPr bwMode="auto">
          <a:xfrm>
            <a:off x="2157413" y="3124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19" name="Oval 947"/>
          <p:cNvSpPr>
            <a:spLocks noChangeArrowheads="1"/>
          </p:cNvSpPr>
          <p:nvPr/>
        </p:nvSpPr>
        <p:spPr bwMode="auto">
          <a:xfrm>
            <a:off x="2160588" y="3038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0" name="Oval 948"/>
          <p:cNvSpPr>
            <a:spLocks noChangeArrowheads="1"/>
          </p:cNvSpPr>
          <p:nvPr/>
        </p:nvSpPr>
        <p:spPr bwMode="auto">
          <a:xfrm>
            <a:off x="2076450" y="299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1" name="Oval 949"/>
          <p:cNvSpPr>
            <a:spLocks noChangeArrowheads="1"/>
          </p:cNvSpPr>
          <p:nvPr/>
        </p:nvSpPr>
        <p:spPr bwMode="auto">
          <a:xfrm>
            <a:off x="2144713" y="352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2" name="Oval 950"/>
          <p:cNvSpPr>
            <a:spLocks noChangeArrowheads="1"/>
          </p:cNvSpPr>
          <p:nvPr/>
        </p:nvSpPr>
        <p:spPr bwMode="auto">
          <a:xfrm>
            <a:off x="2179638" y="343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3" name="Oval 951"/>
          <p:cNvSpPr>
            <a:spLocks noChangeArrowheads="1"/>
          </p:cNvSpPr>
          <p:nvPr/>
        </p:nvSpPr>
        <p:spPr bwMode="auto">
          <a:xfrm>
            <a:off x="2266950" y="325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4" name="Oval 952"/>
          <p:cNvSpPr>
            <a:spLocks noChangeArrowheads="1"/>
          </p:cNvSpPr>
          <p:nvPr/>
        </p:nvSpPr>
        <p:spPr bwMode="auto">
          <a:xfrm>
            <a:off x="2239963" y="3308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5" name="Oval 953"/>
          <p:cNvSpPr>
            <a:spLocks noChangeArrowheads="1"/>
          </p:cNvSpPr>
          <p:nvPr/>
        </p:nvSpPr>
        <p:spPr bwMode="auto">
          <a:xfrm>
            <a:off x="2274888" y="3448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6" name="Oval 954"/>
          <p:cNvSpPr>
            <a:spLocks noChangeArrowheads="1"/>
          </p:cNvSpPr>
          <p:nvPr/>
        </p:nvSpPr>
        <p:spPr bwMode="auto">
          <a:xfrm>
            <a:off x="2397125" y="3213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7" name="Oval 955"/>
          <p:cNvSpPr>
            <a:spLocks noChangeArrowheads="1"/>
          </p:cNvSpPr>
          <p:nvPr/>
        </p:nvSpPr>
        <p:spPr bwMode="auto">
          <a:xfrm>
            <a:off x="2362200" y="2971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8" name="Oval 956"/>
          <p:cNvSpPr>
            <a:spLocks noChangeArrowheads="1"/>
          </p:cNvSpPr>
          <p:nvPr/>
        </p:nvSpPr>
        <p:spPr bwMode="auto">
          <a:xfrm>
            <a:off x="2203450" y="319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29" name="Oval 957"/>
          <p:cNvSpPr>
            <a:spLocks noChangeArrowheads="1"/>
          </p:cNvSpPr>
          <p:nvPr/>
        </p:nvSpPr>
        <p:spPr bwMode="auto">
          <a:xfrm>
            <a:off x="2292350" y="3343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0" name="Oval 958"/>
          <p:cNvSpPr>
            <a:spLocks noChangeArrowheads="1"/>
          </p:cNvSpPr>
          <p:nvPr/>
        </p:nvSpPr>
        <p:spPr bwMode="auto">
          <a:xfrm>
            <a:off x="2263775" y="308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1" name="Oval 959"/>
          <p:cNvSpPr>
            <a:spLocks noChangeArrowheads="1"/>
          </p:cNvSpPr>
          <p:nvPr/>
        </p:nvSpPr>
        <p:spPr bwMode="auto">
          <a:xfrm>
            <a:off x="1803400" y="2962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2" name="Oval 960"/>
          <p:cNvSpPr>
            <a:spLocks noChangeArrowheads="1"/>
          </p:cNvSpPr>
          <p:nvPr/>
        </p:nvSpPr>
        <p:spPr bwMode="auto">
          <a:xfrm>
            <a:off x="1895475" y="300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3" name="Oval 961"/>
          <p:cNvSpPr>
            <a:spLocks noChangeArrowheads="1"/>
          </p:cNvSpPr>
          <p:nvPr/>
        </p:nvSpPr>
        <p:spPr bwMode="auto">
          <a:xfrm>
            <a:off x="1970088" y="2981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4" name="Oval 962"/>
          <p:cNvSpPr>
            <a:spLocks noChangeArrowheads="1"/>
          </p:cNvSpPr>
          <p:nvPr/>
        </p:nvSpPr>
        <p:spPr bwMode="auto">
          <a:xfrm>
            <a:off x="2217738" y="2973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5" name="Oval 963"/>
          <p:cNvSpPr>
            <a:spLocks noChangeArrowheads="1"/>
          </p:cNvSpPr>
          <p:nvPr/>
        </p:nvSpPr>
        <p:spPr bwMode="auto">
          <a:xfrm>
            <a:off x="498475" y="3165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6" name="Oval 964"/>
          <p:cNvSpPr>
            <a:spLocks noChangeArrowheads="1"/>
          </p:cNvSpPr>
          <p:nvPr/>
        </p:nvSpPr>
        <p:spPr bwMode="auto">
          <a:xfrm>
            <a:off x="522288" y="3468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7" name="Oval 965"/>
          <p:cNvSpPr>
            <a:spLocks noChangeArrowheads="1"/>
          </p:cNvSpPr>
          <p:nvPr/>
        </p:nvSpPr>
        <p:spPr bwMode="auto">
          <a:xfrm>
            <a:off x="488950" y="3395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8" name="Oval 966"/>
          <p:cNvSpPr>
            <a:spLocks noChangeArrowheads="1"/>
          </p:cNvSpPr>
          <p:nvPr/>
        </p:nvSpPr>
        <p:spPr bwMode="auto">
          <a:xfrm>
            <a:off x="512763" y="3322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39" name="Oval 967"/>
          <p:cNvSpPr>
            <a:spLocks noChangeArrowheads="1"/>
          </p:cNvSpPr>
          <p:nvPr/>
        </p:nvSpPr>
        <p:spPr bwMode="auto">
          <a:xfrm>
            <a:off x="515938" y="3060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0" name="Oval 968"/>
          <p:cNvSpPr>
            <a:spLocks noChangeArrowheads="1"/>
          </p:cNvSpPr>
          <p:nvPr/>
        </p:nvSpPr>
        <p:spPr bwMode="auto">
          <a:xfrm>
            <a:off x="630238" y="332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1" name="Oval 969"/>
          <p:cNvSpPr>
            <a:spLocks noChangeArrowheads="1"/>
          </p:cNvSpPr>
          <p:nvPr/>
        </p:nvSpPr>
        <p:spPr bwMode="auto">
          <a:xfrm>
            <a:off x="584200" y="3217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2" name="Oval 970"/>
          <p:cNvSpPr>
            <a:spLocks noChangeArrowheads="1"/>
          </p:cNvSpPr>
          <p:nvPr/>
        </p:nvSpPr>
        <p:spPr bwMode="auto">
          <a:xfrm>
            <a:off x="620713" y="3429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3" name="Oval 971"/>
          <p:cNvSpPr>
            <a:spLocks noChangeArrowheads="1"/>
          </p:cNvSpPr>
          <p:nvPr/>
        </p:nvSpPr>
        <p:spPr bwMode="auto">
          <a:xfrm>
            <a:off x="652463" y="793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4" name="Oval 972"/>
          <p:cNvSpPr>
            <a:spLocks noChangeArrowheads="1"/>
          </p:cNvSpPr>
          <p:nvPr/>
        </p:nvSpPr>
        <p:spPr bwMode="auto">
          <a:xfrm>
            <a:off x="720725" y="46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5" name="Oval 973"/>
          <p:cNvSpPr>
            <a:spLocks noChangeArrowheads="1"/>
          </p:cNvSpPr>
          <p:nvPr/>
        </p:nvSpPr>
        <p:spPr bwMode="auto">
          <a:xfrm>
            <a:off x="776288" y="54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6" name="Oval 974"/>
          <p:cNvSpPr>
            <a:spLocks noChangeArrowheads="1"/>
          </p:cNvSpPr>
          <p:nvPr/>
        </p:nvSpPr>
        <p:spPr bwMode="auto">
          <a:xfrm>
            <a:off x="2330450" y="1624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7" name="Oval 975"/>
          <p:cNvSpPr>
            <a:spLocks noChangeArrowheads="1"/>
          </p:cNvSpPr>
          <p:nvPr/>
        </p:nvSpPr>
        <p:spPr bwMode="auto">
          <a:xfrm>
            <a:off x="2225675" y="2855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8" name="Oval 976"/>
          <p:cNvSpPr>
            <a:spLocks noChangeArrowheads="1"/>
          </p:cNvSpPr>
          <p:nvPr/>
        </p:nvSpPr>
        <p:spPr bwMode="auto">
          <a:xfrm>
            <a:off x="2432050" y="2365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49" name="Oval 977"/>
          <p:cNvSpPr>
            <a:spLocks noChangeArrowheads="1"/>
          </p:cNvSpPr>
          <p:nvPr/>
        </p:nvSpPr>
        <p:spPr bwMode="auto">
          <a:xfrm>
            <a:off x="2287588" y="615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50" name="Oval 978"/>
          <p:cNvSpPr>
            <a:spLocks noChangeArrowheads="1"/>
          </p:cNvSpPr>
          <p:nvPr/>
        </p:nvSpPr>
        <p:spPr bwMode="auto">
          <a:xfrm>
            <a:off x="817563" y="3559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51" name="Oval 979"/>
          <p:cNvSpPr>
            <a:spLocks noChangeArrowheads="1"/>
          </p:cNvSpPr>
          <p:nvPr/>
        </p:nvSpPr>
        <p:spPr bwMode="auto">
          <a:xfrm>
            <a:off x="701675" y="3983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52" name="Oval 980"/>
          <p:cNvSpPr>
            <a:spLocks noChangeArrowheads="1"/>
          </p:cNvSpPr>
          <p:nvPr/>
        </p:nvSpPr>
        <p:spPr bwMode="auto">
          <a:xfrm>
            <a:off x="841375" y="3862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53" name="Oval 981"/>
          <p:cNvSpPr>
            <a:spLocks noChangeArrowheads="1"/>
          </p:cNvSpPr>
          <p:nvPr/>
        </p:nvSpPr>
        <p:spPr bwMode="auto">
          <a:xfrm>
            <a:off x="684213" y="3838575"/>
            <a:ext cx="34925" cy="30163"/>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54" name="Oval 982"/>
          <p:cNvSpPr>
            <a:spLocks noChangeArrowheads="1"/>
          </p:cNvSpPr>
          <p:nvPr/>
        </p:nvSpPr>
        <p:spPr bwMode="auto">
          <a:xfrm>
            <a:off x="755650" y="39020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55" name="Oval 983"/>
          <p:cNvSpPr>
            <a:spLocks noChangeArrowheads="1"/>
          </p:cNvSpPr>
          <p:nvPr/>
        </p:nvSpPr>
        <p:spPr bwMode="auto">
          <a:xfrm>
            <a:off x="736600" y="378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56" name="Oval 984"/>
          <p:cNvSpPr>
            <a:spLocks noChangeArrowheads="1"/>
          </p:cNvSpPr>
          <p:nvPr/>
        </p:nvSpPr>
        <p:spPr bwMode="auto">
          <a:xfrm>
            <a:off x="808038" y="3789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57" name="Oval 985"/>
          <p:cNvSpPr>
            <a:spLocks noChangeArrowheads="1"/>
          </p:cNvSpPr>
          <p:nvPr/>
        </p:nvSpPr>
        <p:spPr bwMode="auto">
          <a:xfrm>
            <a:off x="831850" y="3716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58" name="Oval 986"/>
          <p:cNvSpPr>
            <a:spLocks noChangeArrowheads="1"/>
          </p:cNvSpPr>
          <p:nvPr/>
        </p:nvSpPr>
        <p:spPr bwMode="auto">
          <a:xfrm>
            <a:off x="733425" y="3721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59" name="Oval 987"/>
          <p:cNvSpPr>
            <a:spLocks noChangeArrowheads="1"/>
          </p:cNvSpPr>
          <p:nvPr/>
        </p:nvSpPr>
        <p:spPr bwMode="auto">
          <a:xfrm>
            <a:off x="635000" y="3684588"/>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60" name="Oval 988"/>
          <p:cNvSpPr>
            <a:spLocks noChangeArrowheads="1"/>
          </p:cNvSpPr>
          <p:nvPr/>
        </p:nvSpPr>
        <p:spPr bwMode="auto">
          <a:xfrm>
            <a:off x="639763" y="3770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61" name="Oval 989"/>
          <p:cNvSpPr>
            <a:spLocks noChangeArrowheads="1"/>
          </p:cNvSpPr>
          <p:nvPr/>
        </p:nvSpPr>
        <p:spPr bwMode="auto">
          <a:xfrm>
            <a:off x="866775" y="3625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62" name="Oval 990"/>
          <p:cNvSpPr>
            <a:spLocks noChangeArrowheads="1"/>
          </p:cNvSpPr>
          <p:nvPr/>
        </p:nvSpPr>
        <p:spPr bwMode="auto">
          <a:xfrm>
            <a:off x="715963" y="3589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63" name="Oval 991"/>
          <p:cNvSpPr>
            <a:spLocks noChangeArrowheads="1"/>
          </p:cNvSpPr>
          <p:nvPr/>
        </p:nvSpPr>
        <p:spPr bwMode="auto">
          <a:xfrm>
            <a:off x="962025" y="3635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64" name="Oval 992"/>
          <p:cNvSpPr>
            <a:spLocks noChangeArrowheads="1"/>
          </p:cNvSpPr>
          <p:nvPr/>
        </p:nvSpPr>
        <p:spPr bwMode="auto">
          <a:xfrm>
            <a:off x="985838" y="3938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65" name="Oval 993"/>
          <p:cNvSpPr>
            <a:spLocks noChangeArrowheads="1"/>
          </p:cNvSpPr>
          <p:nvPr/>
        </p:nvSpPr>
        <p:spPr bwMode="auto">
          <a:xfrm>
            <a:off x="900113" y="39782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66" name="Oval 994"/>
          <p:cNvSpPr>
            <a:spLocks noChangeArrowheads="1"/>
          </p:cNvSpPr>
          <p:nvPr/>
        </p:nvSpPr>
        <p:spPr bwMode="auto">
          <a:xfrm>
            <a:off x="1176338" y="4030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67" name="Oval 995"/>
          <p:cNvSpPr>
            <a:spLocks noChangeArrowheads="1"/>
          </p:cNvSpPr>
          <p:nvPr/>
        </p:nvSpPr>
        <p:spPr bwMode="auto">
          <a:xfrm>
            <a:off x="952500" y="3865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68" name="Oval 996"/>
          <p:cNvSpPr>
            <a:spLocks noChangeArrowheads="1"/>
          </p:cNvSpPr>
          <p:nvPr/>
        </p:nvSpPr>
        <p:spPr bwMode="auto">
          <a:xfrm>
            <a:off x="976313" y="379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69" name="Oval 997"/>
          <p:cNvSpPr>
            <a:spLocks noChangeArrowheads="1"/>
          </p:cNvSpPr>
          <p:nvPr/>
        </p:nvSpPr>
        <p:spPr bwMode="auto">
          <a:xfrm>
            <a:off x="965200" y="3741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70" name="Oval 998"/>
          <p:cNvSpPr>
            <a:spLocks noChangeArrowheads="1"/>
          </p:cNvSpPr>
          <p:nvPr/>
        </p:nvSpPr>
        <p:spPr bwMode="auto">
          <a:xfrm>
            <a:off x="2058988" y="3922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71" name="Oval 999"/>
          <p:cNvSpPr>
            <a:spLocks noChangeArrowheads="1"/>
          </p:cNvSpPr>
          <p:nvPr/>
        </p:nvSpPr>
        <p:spPr bwMode="auto">
          <a:xfrm>
            <a:off x="2071688" y="3721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72" name="Oval 1000"/>
          <p:cNvSpPr>
            <a:spLocks noChangeArrowheads="1"/>
          </p:cNvSpPr>
          <p:nvPr/>
        </p:nvSpPr>
        <p:spPr bwMode="auto">
          <a:xfrm>
            <a:off x="1985963" y="37607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73" name="Oval 1001"/>
          <p:cNvSpPr>
            <a:spLocks noChangeArrowheads="1"/>
          </p:cNvSpPr>
          <p:nvPr/>
        </p:nvSpPr>
        <p:spPr bwMode="auto">
          <a:xfrm>
            <a:off x="1966913" y="3643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74" name="Oval 1002"/>
          <p:cNvSpPr>
            <a:spLocks noChangeArrowheads="1"/>
          </p:cNvSpPr>
          <p:nvPr/>
        </p:nvSpPr>
        <p:spPr bwMode="auto">
          <a:xfrm>
            <a:off x="2038350" y="364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75" name="Oval 1003"/>
          <p:cNvSpPr>
            <a:spLocks noChangeArrowheads="1"/>
          </p:cNvSpPr>
          <p:nvPr/>
        </p:nvSpPr>
        <p:spPr bwMode="auto">
          <a:xfrm>
            <a:off x="2062163" y="3575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76" name="Oval 1004"/>
          <p:cNvSpPr>
            <a:spLocks noChangeArrowheads="1"/>
          </p:cNvSpPr>
          <p:nvPr/>
        </p:nvSpPr>
        <p:spPr bwMode="auto">
          <a:xfrm>
            <a:off x="2132013" y="3987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77" name="Oval 1005"/>
          <p:cNvSpPr>
            <a:spLocks noChangeArrowheads="1"/>
          </p:cNvSpPr>
          <p:nvPr/>
        </p:nvSpPr>
        <p:spPr bwMode="auto">
          <a:xfrm>
            <a:off x="2216150" y="3797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78" name="Oval 1006"/>
          <p:cNvSpPr>
            <a:spLocks noChangeArrowheads="1"/>
          </p:cNvSpPr>
          <p:nvPr/>
        </p:nvSpPr>
        <p:spPr bwMode="auto">
          <a:xfrm>
            <a:off x="2130425" y="38369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79" name="Oval 1007"/>
          <p:cNvSpPr>
            <a:spLocks noChangeArrowheads="1"/>
          </p:cNvSpPr>
          <p:nvPr/>
        </p:nvSpPr>
        <p:spPr bwMode="auto">
          <a:xfrm>
            <a:off x="2305050" y="3789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80" name="Oval 1008"/>
          <p:cNvSpPr>
            <a:spLocks noChangeArrowheads="1"/>
          </p:cNvSpPr>
          <p:nvPr/>
        </p:nvSpPr>
        <p:spPr bwMode="auto">
          <a:xfrm>
            <a:off x="2206625" y="3651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81" name="Oval 1009"/>
          <p:cNvSpPr>
            <a:spLocks noChangeArrowheads="1"/>
          </p:cNvSpPr>
          <p:nvPr/>
        </p:nvSpPr>
        <p:spPr bwMode="auto">
          <a:xfrm>
            <a:off x="2108200" y="3656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82" name="Oval 1010"/>
          <p:cNvSpPr>
            <a:spLocks noChangeArrowheads="1"/>
          </p:cNvSpPr>
          <p:nvPr/>
        </p:nvSpPr>
        <p:spPr bwMode="auto">
          <a:xfrm>
            <a:off x="1165225" y="3914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83" name="Oval 1011"/>
          <p:cNvSpPr>
            <a:spLocks noChangeArrowheads="1"/>
          </p:cNvSpPr>
          <p:nvPr/>
        </p:nvSpPr>
        <p:spPr bwMode="auto">
          <a:xfrm>
            <a:off x="1182688" y="379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84" name="Oval 1012"/>
          <p:cNvSpPr>
            <a:spLocks noChangeArrowheads="1"/>
          </p:cNvSpPr>
          <p:nvPr/>
        </p:nvSpPr>
        <p:spPr bwMode="auto">
          <a:xfrm>
            <a:off x="1096963" y="38322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85" name="Oval 1013"/>
          <p:cNvSpPr>
            <a:spLocks noChangeArrowheads="1"/>
          </p:cNvSpPr>
          <p:nvPr/>
        </p:nvSpPr>
        <p:spPr bwMode="auto">
          <a:xfrm>
            <a:off x="1077913" y="371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86" name="Oval 1014"/>
          <p:cNvSpPr>
            <a:spLocks noChangeArrowheads="1"/>
          </p:cNvSpPr>
          <p:nvPr/>
        </p:nvSpPr>
        <p:spPr bwMode="auto">
          <a:xfrm>
            <a:off x="1149350" y="3719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87" name="Oval 1015"/>
          <p:cNvSpPr>
            <a:spLocks noChangeArrowheads="1"/>
          </p:cNvSpPr>
          <p:nvPr/>
        </p:nvSpPr>
        <p:spPr bwMode="auto">
          <a:xfrm>
            <a:off x="1173163" y="364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88" name="Oval 1016"/>
          <p:cNvSpPr>
            <a:spLocks noChangeArrowheads="1"/>
          </p:cNvSpPr>
          <p:nvPr/>
        </p:nvSpPr>
        <p:spPr bwMode="auto">
          <a:xfrm>
            <a:off x="1074738" y="3651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89" name="Oval 1017"/>
          <p:cNvSpPr>
            <a:spLocks noChangeArrowheads="1"/>
          </p:cNvSpPr>
          <p:nvPr/>
        </p:nvSpPr>
        <p:spPr bwMode="auto">
          <a:xfrm>
            <a:off x="1303338" y="3565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90" name="Oval 1018"/>
          <p:cNvSpPr>
            <a:spLocks noChangeArrowheads="1"/>
          </p:cNvSpPr>
          <p:nvPr/>
        </p:nvSpPr>
        <p:spPr bwMode="auto">
          <a:xfrm>
            <a:off x="1327150" y="3868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91" name="Oval 1019"/>
          <p:cNvSpPr>
            <a:spLocks noChangeArrowheads="1"/>
          </p:cNvSpPr>
          <p:nvPr/>
        </p:nvSpPr>
        <p:spPr bwMode="auto">
          <a:xfrm>
            <a:off x="1241425" y="39084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92" name="Oval 1020"/>
          <p:cNvSpPr>
            <a:spLocks noChangeArrowheads="1"/>
          </p:cNvSpPr>
          <p:nvPr/>
        </p:nvSpPr>
        <p:spPr bwMode="auto">
          <a:xfrm>
            <a:off x="1230313" y="3840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93" name="Oval 1021"/>
          <p:cNvSpPr>
            <a:spLocks noChangeArrowheads="1"/>
          </p:cNvSpPr>
          <p:nvPr/>
        </p:nvSpPr>
        <p:spPr bwMode="auto">
          <a:xfrm>
            <a:off x="1293813" y="3795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94" name="Oval 1022"/>
          <p:cNvSpPr>
            <a:spLocks noChangeArrowheads="1"/>
          </p:cNvSpPr>
          <p:nvPr/>
        </p:nvSpPr>
        <p:spPr bwMode="auto">
          <a:xfrm>
            <a:off x="1317625" y="3722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95" name="Oval 1023"/>
          <p:cNvSpPr>
            <a:spLocks noChangeArrowheads="1"/>
          </p:cNvSpPr>
          <p:nvPr/>
        </p:nvSpPr>
        <p:spPr bwMode="auto">
          <a:xfrm>
            <a:off x="1219200" y="3727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96" name="Oval 1024"/>
          <p:cNvSpPr>
            <a:spLocks noChangeArrowheads="1"/>
          </p:cNvSpPr>
          <p:nvPr/>
        </p:nvSpPr>
        <p:spPr bwMode="auto">
          <a:xfrm>
            <a:off x="1416050" y="3652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97" name="Oval 1025"/>
          <p:cNvSpPr>
            <a:spLocks noChangeArrowheads="1"/>
          </p:cNvSpPr>
          <p:nvPr/>
        </p:nvSpPr>
        <p:spPr bwMode="auto">
          <a:xfrm>
            <a:off x="1325563" y="3989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98" name="Oval 1026"/>
          <p:cNvSpPr>
            <a:spLocks noChangeArrowheads="1"/>
          </p:cNvSpPr>
          <p:nvPr/>
        </p:nvSpPr>
        <p:spPr bwMode="auto">
          <a:xfrm>
            <a:off x="1406525" y="3883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499" name="Oval 1027"/>
          <p:cNvSpPr>
            <a:spLocks noChangeArrowheads="1"/>
          </p:cNvSpPr>
          <p:nvPr/>
        </p:nvSpPr>
        <p:spPr bwMode="auto">
          <a:xfrm>
            <a:off x="1430338" y="3810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00" name="Oval 1028"/>
          <p:cNvSpPr>
            <a:spLocks noChangeArrowheads="1"/>
          </p:cNvSpPr>
          <p:nvPr/>
        </p:nvSpPr>
        <p:spPr bwMode="auto">
          <a:xfrm>
            <a:off x="1465263" y="3719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01" name="Oval 1029"/>
          <p:cNvSpPr>
            <a:spLocks noChangeArrowheads="1"/>
          </p:cNvSpPr>
          <p:nvPr/>
        </p:nvSpPr>
        <p:spPr bwMode="auto">
          <a:xfrm>
            <a:off x="1525588" y="3589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02" name="Oval 1030"/>
          <p:cNvSpPr>
            <a:spLocks noChangeArrowheads="1"/>
          </p:cNvSpPr>
          <p:nvPr/>
        </p:nvSpPr>
        <p:spPr bwMode="auto">
          <a:xfrm>
            <a:off x="1560513" y="3729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03" name="Oval 1031"/>
          <p:cNvSpPr>
            <a:spLocks noChangeArrowheads="1"/>
          </p:cNvSpPr>
          <p:nvPr/>
        </p:nvSpPr>
        <p:spPr bwMode="auto">
          <a:xfrm>
            <a:off x="1479550" y="3954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04" name="Oval 1032"/>
          <p:cNvSpPr>
            <a:spLocks noChangeArrowheads="1"/>
          </p:cNvSpPr>
          <p:nvPr/>
        </p:nvSpPr>
        <p:spPr bwMode="auto">
          <a:xfrm>
            <a:off x="1550988" y="3959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05" name="Oval 1033"/>
          <p:cNvSpPr>
            <a:spLocks noChangeArrowheads="1"/>
          </p:cNvSpPr>
          <p:nvPr/>
        </p:nvSpPr>
        <p:spPr bwMode="auto">
          <a:xfrm>
            <a:off x="1574800" y="3886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06" name="Oval 1034"/>
          <p:cNvSpPr>
            <a:spLocks noChangeArrowheads="1"/>
          </p:cNvSpPr>
          <p:nvPr/>
        </p:nvSpPr>
        <p:spPr bwMode="auto">
          <a:xfrm>
            <a:off x="1476375" y="3890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07" name="Oval 1035"/>
          <p:cNvSpPr>
            <a:spLocks noChangeArrowheads="1"/>
          </p:cNvSpPr>
          <p:nvPr/>
        </p:nvSpPr>
        <p:spPr bwMode="auto">
          <a:xfrm>
            <a:off x="1577975" y="3624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08" name="Oval 1036"/>
          <p:cNvSpPr>
            <a:spLocks noChangeArrowheads="1"/>
          </p:cNvSpPr>
          <p:nvPr/>
        </p:nvSpPr>
        <p:spPr bwMode="auto">
          <a:xfrm>
            <a:off x="1757363" y="358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09" name="Oval 1037"/>
          <p:cNvSpPr>
            <a:spLocks noChangeArrowheads="1"/>
          </p:cNvSpPr>
          <p:nvPr/>
        </p:nvSpPr>
        <p:spPr bwMode="auto">
          <a:xfrm>
            <a:off x="1714500" y="3967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10" name="Oval 1038"/>
          <p:cNvSpPr>
            <a:spLocks noChangeArrowheads="1"/>
          </p:cNvSpPr>
          <p:nvPr/>
        </p:nvSpPr>
        <p:spPr bwMode="auto">
          <a:xfrm>
            <a:off x="1781175" y="3886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11" name="Oval 1039"/>
          <p:cNvSpPr>
            <a:spLocks noChangeArrowheads="1"/>
          </p:cNvSpPr>
          <p:nvPr/>
        </p:nvSpPr>
        <p:spPr bwMode="auto">
          <a:xfrm>
            <a:off x="1695450" y="39258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12" name="Oval 1040"/>
          <p:cNvSpPr>
            <a:spLocks noChangeArrowheads="1"/>
          </p:cNvSpPr>
          <p:nvPr/>
        </p:nvSpPr>
        <p:spPr bwMode="auto">
          <a:xfrm>
            <a:off x="1676400" y="3808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13" name="Oval 1041"/>
          <p:cNvSpPr>
            <a:spLocks noChangeArrowheads="1"/>
          </p:cNvSpPr>
          <p:nvPr/>
        </p:nvSpPr>
        <p:spPr bwMode="auto">
          <a:xfrm>
            <a:off x="1747838" y="3813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14" name="Oval 1042"/>
          <p:cNvSpPr>
            <a:spLocks noChangeArrowheads="1"/>
          </p:cNvSpPr>
          <p:nvPr/>
        </p:nvSpPr>
        <p:spPr bwMode="auto">
          <a:xfrm>
            <a:off x="1771650" y="3740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15" name="Oval 1043"/>
          <p:cNvSpPr>
            <a:spLocks noChangeArrowheads="1"/>
          </p:cNvSpPr>
          <p:nvPr/>
        </p:nvSpPr>
        <p:spPr bwMode="auto">
          <a:xfrm>
            <a:off x="1673225" y="3744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16" name="Oval 1044"/>
          <p:cNvSpPr>
            <a:spLocks noChangeArrowheads="1"/>
          </p:cNvSpPr>
          <p:nvPr/>
        </p:nvSpPr>
        <p:spPr bwMode="auto">
          <a:xfrm>
            <a:off x="1806575" y="3649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17" name="Oval 1045"/>
          <p:cNvSpPr>
            <a:spLocks noChangeArrowheads="1"/>
          </p:cNvSpPr>
          <p:nvPr/>
        </p:nvSpPr>
        <p:spPr bwMode="auto">
          <a:xfrm>
            <a:off x="1901825" y="3659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18" name="Oval 1046"/>
          <p:cNvSpPr>
            <a:spLocks noChangeArrowheads="1"/>
          </p:cNvSpPr>
          <p:nvPr/>
        </p:nvSpPr>
        <p:spPr bwMode="auto">
          <a:xfrm>
            <a:off x="1925638" y="3962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19" name="Oval 1047"/>
          <p:cNvSpPr>
            <a:spLocks noChangeArrowheads="1"/>
          </p:cNvSpPr>
          <p:nvPr/>
        </p:nvSpPr>
        <p:spPr bwMode="auto">
          <a:xfrm>
            <a:off x="1839913" y="40020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20" name="Oval 1048"/>
          <p:cNvSpPr>
            <a:spLocks noChangeArrowheads="1"/>
          </p:cNvSpPr>
          <p:nvPr/>
        </p:nvSpPr>
        <p:spPr bwMode="auto">
          <a:xfrm>
            <a:off x="1828800" y="3933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21" name="Oval 1049"/>
          <p:cNvSpPr>
            <a:spLocks noChangeArrowheads="1"/>
          </p:cNvSpPr>
          <p:nvPr/>
        </p:nvSpPr>
        <p:spPr bwMode="auto">
          <a:xfrm>
            <a:off x="1892300" y="3889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22" name="Oval 1050"/>
          <p:cNvSpPr>
            <a:spLocks noChangeArrowheads="1"/>
          </p:cNvSpPr>
          <p:nvPr/>
        </p:nvSpPr>
        <p:spPr bwMode="auto">
          <a:xfrm>
            <a:off x="1916113" y="3816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23" name="Oval 1051"/>
          <p:cNvSpPr>
            <a:spLocks noChangeArrowheads="1"/>
          </p:cNvSpPr>
          <p:nvPr/>
        </p:nvSpPr>
        <p:spPr bwMode="auto">
          <a:xfrm>
            <a:off x="1817688" y="3821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24" name="Oval 1052"/>
          <p:cNvSpPr>
            <a:spLocks noChangeArrowheads="1"/>
          </p:cNvSpPr>
          <p:nvPr/>
        </p:nvSpPr>
        <p:spPr bwMode="auto">
          <a:xfrm>
            <a:off x="2327275" y="3567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25" name="Oval 1053"/>
          <p:cNvSpPr>
            <a:spLocks noChangeArrowheads="1"/>
          </p:cNvSpPr>
          <p:nvPr/>
        </p:nvSpPr>
        <p:spPr bwMode="auto">
          <a:xfrm>
            <a:off x="2362200" y="3706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26" name="Oval 1054"/>
          <p:cNvSpPr>
            <a:spLocks noChangeArrowheads="1"/>
          </p:cNvSpPr>
          <p:nvPr/>
        </p:nvSpPr>
        <p:spPr bwMode="auto">
          <a:xfrm>
            <a:off x="2386013" y="4010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27" name="Oval 1055"/>
          <p:cNvSpPr>
            <a:spLocks noChangeArrowheads="1"/>
          </p:cNvSpPr>
          <p:nvPr/>
        </p:nvSpPr>
        <p:spPr bwMode="auto">
          <a:xfrm>
            <a:off x="2352675" y="3937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28" name="Oval 1056"/>
          <p:cNvSpPr>
            <a:spLocks noChangeArrowheads="1"/>
          </p:cNvSpPr>
          <p:nvPr/>
        </p:nvSpPr>
        <p:spPr bwMode="auto">
          <a:xfrm>
            <a:off x="2376488" y="3863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29" name="Oval 1057"/>
          <p:cNvSpPr>
            <a:spLocks noChangeArrowheads="1"/>
          </p:cNvSpPr>
          <p:nvPr/>
        </p:nvSpPr>
        <p:spPr bwMode="auto">
          <a:xfrm>
            <a:off x="2227263" y="3919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30" name="Oval 1058"/>
          <p:cNvSpPr>
            <a:spLocks noChangeArrowheads="1"/>
          </p:cNvSpPr>
          <p:nvPr/>
        </p:nvSpPr>
        <p:spPr bwMode="auto">
          <a:xfrm>
            <a:off x="2379663" y="3602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31" name="Oval 1059"/>
          <p:cNvSpPr>
            <a:spLocks noChangeArrowheads="1"/>
          </p:cNvSpPr>
          <p:nvPr/>
        </p:nvSpPr>
        <p:spPr bwMode="auto">
          <a:xfrm>
            <a:off x="3459163" y="3994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32" name="Oval 1060"/>
          <p:cNvSpPr>
            <a:spLocks noChangeArrowheads="1"/>
          </p:cNvSpPr>
          <p:nvPr/>
        </p:nvSpPr>
        <p:spPr bwMode="auto">
          <a:xfrm>
            <a:off x="3471863" y="379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33" name="Oval 1061"/>
          <p:cNvSpPr>
            <a:spLocks noChangeArrowheads="1"/>
          </p:cNvSpPr>
          <p:nvPr/>
        </p:nvSpPr>
        <p:spPr bwMode="auto">
          <a:xfrm>
            <a:off x="3386138" y="38322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34" name="Oval 1062"/>
          <p:cNvSpPr>
            <a:spLocks noChangeArrowheads="1"/>
          </p:cNvSpPr>
          <p:nvPr/>
        </p:nvSpPr>
        <p:spPr bwMode="auto">
          <a:xfrm>
            <a:off x="3367088" y="371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35" name="Oval 1063"/>
          <p:cNvSpPr>
            <a:spLocks noChangeArrowheads="1"/>
          </p:cNvSpPr>
          <p:nvPr/>
        </p:nvSpPr>
        <p:spPr bwMode="auto">
          <a:xfrm>
            <a:off x="3438525" y="3719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36" name="Oval 1064"/>
          <p:cNvSpPr>
            <a:spLocks noChangeArrowheads="1"/>
          </p:cNvSpPr>
          <p:nvPr/>
        </p:nvSpPr>
        <p:spPr bwMode="auto">
          <a:xfrm>
            <a:off x="3462338" y="364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37" name="Oval 1065"/>
          <p:cNvSpPr>
            <a:spLocks noChangeArrowheads="1"/>
          </p:cNvSpPr>
          <p:nvPr/>
        </p:nvSpPr>
        <p:spPr bwMode="auto">
          <a:xfrm>
            <a:off x="3395663" y="3603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38" name="Oval 1066"/>
          <p:cNvSpPr>
            <a:spLocks noChangeArrowheads="1"/>
          </p:cNvSpPr>
          <p:nvPr/>
        </p:nvSpPr>
        <p:spPr bwMode="auto">
          <a:xfrm>
            <a:off x="3508375" y="3727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39" name="Oval 1067"/>
          <p:cNvSpPr>
            <a:spLocks noChangeArrowheads="1"/>
          </p:cNvSpPr>
          <p:nvPr/>
        </p:nvSpPr>
        <p:spPr bwMode="auto">
          <a:xfrm>
            <a:off x="2559050" y="3560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40" name="Oval 1068"/>
          <p:cNvSpPr>
            <a:spLocks noChangeArrowheads="1"/>
          </p:cNvSpPr>
          <p:nvPr/>
        </p:nvSpPr>
        <p:spPr bwMode="auto">
          <a:xfrm>
            <a:off x="2565400" y="3986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41" name="Oval 1069"/>
          <p:cNvSpPr>
            <a:spLocks noChangeArrowheads="1"/>
          </p:cNvSpPr>
          <p:nvPr/>
        </p:nvSpPr>
        <p:spPr bwMode="auto">
          <a:xfrm>
            <a:off x="2582863" y="3863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42" name="Oval 1070"/>
          <p:cNvSpPr>
            <a:spLocks noChangeArrowheads="1"/>
          </p:cNvSpPr>
          <p:nvPr/>
        </p:nvSpPr>
        <p:spPr bwMode="auto">
          <a:xfrm>
            <a:off x="2497138" y="39036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43" name="Oval 1071"/>
          <p:cNvSpPr>
            <a:spLocks noChangeArrowheads="1"/>
          </p:cNvSpPr>
          <p:nvPr/>
        </p:nvSpPr>
        <p:spPr bwMode="auto">
          <a:xfrm>
            <a:off x="2478088" y="378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44" name="Oval 1072"/>
          <p:cNvSpPr>
            <a:spLocks noChangeArrowheads="1"/>
          </p:cNvSpPr>
          <p:nvPr/>
        </p:nvSpPr>
        <p:spPr bwMode="auto">
          <a:xfrm>
            <a:off x="2549525" y="3790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45" name="Oval 1073"/>
          <p:cNvSpPr>
            <a:spLocks noChangeArrowheads="1"/>
          </p:cNvSpPr>
          <p:nvPr/>
        </p:nvSpPr>
        <p:spPr bwMode="auto">
          <a:xfrm>
            <a:off x="2573338" y="3717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46" name="Oval 1074"/>
          <p:cNvSpPr>
            <a:spLocks noChangeArrowheads="1"/>
          </p:cNvSpPr>
          <p:nvPr/>
        </p:nvSpPr>
        <p:spPr bwMode="auto">
          <a:xfrm>
            <a:off x="2474913" y="3722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47" name="Oval 1075"/>
          <p:cNvSpPr>
            <a:spLocks noChangeArrowheads="1"/>
          </p:cNvSpPr>
          <p:nvPr/>
        </p:nvSpPr>
        <p:spPr bwMode="auto">
          <a:xfrm>
            <a:off x="2608263" y="3627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48" name="Oval 1076"/>
          <p:cNvSpPr>
            <a:spLocks noChangeArrowheads="1"/>
          </p:cNvSpPr>
          <p:nvPr/>
        </p:nvSpPr>
        <p:spPr bwMode="auto">
          <a:xfrm>
            <a:off x="2703513" y="3636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49" name="Oval 1077"/>
          <p:cNvSpPr>
            <a:spLocks noChangeArrowheads="1"/>
          </p:cNvSpPr>
          <p:nvPr/>
        </p:nvSpPr>
        <p:spPr bwMode="auto">
          <a:xfrm>
            <a:off x="2727325" y="394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50" name="Oval 1078"/>
          <p:cNvSpPr>
            <a:spLocks noChangeArrowheads="1"/>
          </p:cNvSpPr>
          <p:nvPr/>
        </p:nvSpPr>
        <p:spPr bwMode="auto">
          <a:xfrm>
            <a:off x="2641600" y="39798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51" name="Oval 1079"/>
          <p:cNvSpPr>
            <a:spLocks noChangeArrowheads="1"/>
          </p:cNvSpPr>
          <p:nvPr/>
        </p:nvSpPr>
        <p:spPr bwMode="auto">
          <a:xfrm>
            <a:off x="2630488" y="3911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52" name="Oval 1080"/>
          <p:cNvSpPr>
            <a:spLocks noChangeArrowheads="1"/>
          </p:cNvSpPr>
          <p:nvPr/>
        </p:nvSpPr>
        <p:spPr bwMode="auto">
          <a:xfrm>
            <a:off x="2693988" y="3867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53" name="Oval 1081"/>
          <p:cNvSpPr>
            <a:spLocks noChangeArrowheads="1"/>
          </p:cNvSpPr>
          <p:nvPr/>
        </p:nvSpPr>
        <p:spPr bwMode="auto">
          <a:xfrm>
            <a:off x="2717800" y="3794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54" name="Oval 1082"/>
          <p:cNvSpPr>
            <a:spLocks noChangeArrowheads="1"/>
          </p:cNvSpPr>
          <p:nvPr/>
        </p:nvSpPr>
        <p:spPr bwMode="auto">
          <a:xfrm>
            <a:off x="2619375" y="3798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55" name="Oval 1083"/>
          <p:cNvSpPr>
            <a:spLocks noChangeArrowheads="1"/>
          </p:cNvSpPr>
          <p:nvPr/>
        </p:nvSpPr>
        <p:spPr bwMode="auto">
          <a:xfrm>
            <a:off x="2781300" y="3584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56" name="Oval 1084"/>
          <p:cNvSpPr>
            <a:spLocks noChangeArrowheads="1"/>
          </p:cNvSpPr>
          <p:nvPr/>
        </p:nvSpPr>
        <p:spPr bwMode="auto">
          <a:xfrm>
            <a:off x="2816225" y="3724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57" name="Oval 1085"/>
          <p:cNvSpPr>
            <a:spLocks noChangeArrowheads="1"/>
          </p:cNvSpPr>
          <p:nvPr/>
        </p:nvSpPr>
        <p:spPr bwMode="auto">
          <a:xfrm>
            <a:off x="2725738" y="4060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58" name="Oval 1086"/>
          <p:cNvSpPr>
            <a:spLocks noChangeArrowheads="1"/>
          </p:cNvSpPr>
          <p:nvPr/>
        </p:nvSpPr>
        <p:spPr bwMode="auto">
          <a:xfrm>
            <a:off x="2806700" y="3954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59" name="Oval 1087"/>
          <p:cNvSpPr>
            <a:spLocks noChangeArrowheads="1"/>
          </p:cNvSpPr>
          <p:nvPr/>
        </p:nvSpPr>
        <p:spPr bwMode="auto">
          <a:xfrm>
            <a:off x="2830513" y="3881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60" name="Oval 1088"/>
          <p:cNvSpPr>
            <a:spLocks noChangeArrowheads="1"/>
          </p:cNvSpPr>
          <p:nvPr/>
        </p:nvSpPr>
        <p:spPr bwMode="auto">
          <a:xfrm>
            <a:off x="2865438" y="3790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61" name="Oval 1089"/>
          <p:cNvSpPr>
            <a:spLocks noChangeArrowheads="1"/>
          </p:cNvSpPr>
          <p:nvPr/>
        </p:nvSpPr>
        <p:spPr bwMode="auto">
          <a:xfrm>
            <a:off x="2952750" y="3605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62" name="Oval 1090"/>
          <p:cNvSpPr>
            <a:spLocks noChangeArrowheads="1"/>
          </p:cNvSpPr>
          <p:nvPr/>
        </p:nvSpPr>
        <p:spPr bwMode="auto">
          <a:xfrm>
            <a:off x="2925763" y="3660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63" name="Oval 1091"/>
          <p:cNvSpPr>
            <a:spLocks noChangeArrowheads="1"/>
          </p:cNvSpPr>
          <p:nvPr/>
        </p:nvSpPr>
        <p:spPr bwMode="auto">
          <a:xfrm>
            <a:off x="2960688" y="3800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64" name="Oval 1092"/>
          <p:cNvSpPr>
            <a:spLocks noChangeArrowheads="1"/>
          </p:cNvSpPr>
          <p:nvPr/>
        </p:nvSpPr>
        <p:spPr bwMode="auto">
          <a:xfrm>
            <a:off x="2879725" y="402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65" name="Oval 1093"/>
          <p:cNvSpPr>
            <a:spLocks noChangeArrowheads="1"/>
          </p:cNvSpPr>
          <p:nvPr/>
        </p:nvSpPr>
        <p:spPr bwMode="auto">
          <a:xfrm>
            <a:off x="2951163" y="4030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66" name="Oval 1094"/>
          <p:cNvSpPr>
            <a:spLocks noChangeArrowheads="1"/>
          </p:cNvSpPr>
          <p:nvPr/>
        </p:nvSpPr>
        <p:spPr bwMode="auto">
          <a:xfrm>
            <a:off x="2974975" y="3957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67" name="Oval 1095"/>
          <p:cNvSpPr>
            <a:spLocks noChangeArrowheads="1"/>
          </p:cNvSpPr>
          <p:nvPr/>
        </p:nvSpPr>
        <p:spPr bwMode="auto">
          <a:xfrm>
            <a:off x="2876550" y="3962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68" name="Oval 1096"/>
          <p:cNvSpPr>
            <a:spLocks noChangeArrowheads="1"/>
          </p:cNvSpPr>
          <p:nvPr/>
        </p:nvSpPr>
        <p:spPr bwMode="auto">
          <a:xfrm>
            <a:off x="2978150" y="3695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69" name="Oval 1097"/>
          <p:cNvSpPr>
            <a:spLocks noChangeArrowheads="1"/>
          </p:cNvSpPr>
          <p:nvPr/>
        </p:nvSpPr>
        <p:spPr bwMode="auto">
          <a:xfrm>
            <a:off x="3157538" y="3654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70" name="Oval 1098"/>
          <p:cNvSpPr>
            <a:spLocks noChangeArrowheads="1"/>
          </p:cNvSpPr>
          <p:nvPr/>
        </p:nvSpPr>
        <p:spPr bwMode="auto">
          <a:xfrm>
            <a:off x="3181350" y="3957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71" name="Oval 1099"/>
          <p:cNvSpPr>
            <a:spLocks noChangeArrowheads="1"/>
          </p:cNvSpPr>
          <p:nvPr/>
        </p:nvSpPr>
        <p:spPr bwMode="auto">
          <a:xfrm>
            <a:off x="3095625" y="39973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72" name="Oval 1100"/>
          <p:cNvSpPr>
            <a:spLocks noChangeArrowheads="1"/>
          </p:cNvSpPr>
          <p:nvPr/>
        </p:nvSpPr>
        <p:spPr bwMode="auto">
          <a:xfrm>
            <a:off x="3076575" y="3879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73" name="Oval 1101"/>
          <p:cNvSpPr>
            <a:spLocks noChangeArrowheads="1"/>
          </p:cNvSpPr>
          <p:nvPr/>
        </p:nvSpPr>
        <p:spPr bwMode="auto">
          <a:xfrm>
            <a:off x="3148013" y="3884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74" name="Oval 1102"/>
          <p:cNvSpPr>
            <a:spLocks noChangeArrowheads="1"/>
          </p:cNvSpPr>
          <p:nvPr/>
        </p:nvSpPr>
        <p:spPr bwMode="auto">
          <a:xfrm>
            <a:off x="3171825" y="3811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75" name="Oval 1103"/>
          <p:cNvSpPr>
            <a:spLocks noChangeArrowheads="1"/>
          </p:cNvSpPr>
          <p:nvPr/>
        </p:nvSpPr>
        <p:spPr bwMode="auto">
          <a:xfrm>
            <a:off x="3073400" y="3816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76" name="Oval 1104"/>
          <p:cNvSpPr>
            <a:spLocks noChangeArrowheads="1"/>
          </p:cNvSpPr>
          <p:nvPr/>
        </p:nvSpPr>
        <p:spPr bwMode="auto">
          <a:xfrm>
            <a:off x="3206750" y="3721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77" name="Oval 1105"/>
          <p:cNvSpPr>
            <a:spLocks noChangeArrowheads="1"/>
          </p:cNvSpPr>
          <p:nvPr/>
        </p:nvSpPr>
        <p:spPr bwMode="auto">
          <a:xfrm>
            <a:off x="3055938" y="3617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78" name="Oval 1106"/>
          <p:cNvSpPr>
            <a:spLocks noChangeArrowheads="1"/>
          </p:cNvSpPr>
          <p:nvPr/>
        </p:nvSpPr>
        <p:spPr bwMode="auto">
          <a:xfrm>
            <a:off x="3267075" y="3590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79" name="Oval 1107"/>
          <p:cNvSpPr>
            <a:spLocks noChangeArrowheads="1"/>
          </p:cNvSpPr>
          <p:nvPr/>
        </p:nvSpPr>
        <p:spPr bwMode="auto">
          <a:xfrm>
            <a:off x="3302000" y="3730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80" name="Oval 1108"/>
          <p:cNvSpPr>
            <a:spLocks noChangeArrowheads="1"/>
          </p:cNvSpPr>
          <p:nvPr/>
        </p:nvSpPr>
        <p:spPr bwMode="auto">
          <a:xfrm>
            <a:off x="3325813" y="403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81" name="Oval 1109"/>
          <p:cNvSpPr>
            <a:spLocks noChangeArrowheads="1"/>
          </p:cNvSpPr>
          <p:nvPr/>
        </p:nvSpPr>
        <p:spPr bwMode="auto">
          <a:xfrm>
            <a:off x="3228975" y="4005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82" name="Oval 1110"/>
          <p:cNvSpPr>
            <a:spLocks noChangeArrowheads="1"/>
          </p:cNvSpPr>
          <p:nvPr/>
        </p:nvSpPr>
        <p:spPr bwMode="auto">
          <a:xfrm>
            <a:off x="3292475" y="3960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83" name="Oval 1111"/>
          <p:cNvSpPr>
            <a:spLocks noChangeArrowheads="1"/>
          </p:cNvSpPr>
          <p:nvPr/>
        </p:nvSpPr>
        <p:spPr bwMode="auto">
          <a:xfrm>
            <a:off x="3316288" y="3887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84" name="Oval 1112"/>
          <p:cNvSpPr>
            <a:spLocks noChangeArrowheads="1"/>
          </p:cNvSpPr>
          <p:nvPr/>
        </p:nvSpPr>
        <p:spPr bwMode="auto">
          <a:xfrm>
            <a:off x="3217863" y="3892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85" name="Oval 1113"/>
          <p:cNvSpPr>
            <a:spLocks noChangeArrowheads="1"/>
          </p:cNvSpPr>
          <p:nvPr/>
        </p:nvSpPr>
        <p:spPr bwMode="auto">
          <a:xfrm>
            <a:off x="2024063" y="404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86" name="Oval 1114"/>
          <p:cNvSpPr>
            <a:spLocks noChangeArrowheads="1"/>
          </p:cNvSpPr>
          <p:nvPr/>
        </p:nvSpPr>
        <p:spPr bwMode="auto">
          <a:xfrm>
            <a:off x="1711325" y="4049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87" name="Oval 1115"/>
          <p:cNvSpPr>
            <a:spLocks noChangeArrowheads="1"/>
          </p:cNvSpPr>
          <p:nvPr/>
        </p:nvSpPr>
        <p:spPr bwMode="auto">
          <a:xfrm>
            <a:off x="1446213" y="3922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88" name="Oval 1116"/>
          <p:cNvSpPr>
            <a:spLocks noChangeArrowheads="1"/>
          </p:cNvSpPr>
          <p:nvPr/>
        </p:nvSpPr>
        <p:spPr bwMode="auto">
          <a:xfrm>
            <a:off x="1277938" y="40417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89" name="Oval 1117"/>
          <p:cNvSpPr>
            <a:spLocks noChangeArrowheads="1"/>
          </p:cNvSpPr>
          <p:nvPr/>
        </p:nvSpPr>
        <p:spPr bwMode="auto">
          <a:xfrm>
            <a:off x="1049338" y="4024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90" name="Oval 1118"/>
          <p:cNvSpPr>
            <a:spLocks noChangeArrowheads="1"/>
          </p:cNvSpPr>
          <p:nvPr/>
        </p:nvSpPr>
        <p:spPr bwMode="auto">
          <a:xfrm>
            <a:off x="1082675" y="39322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91" name="Oval 1119"/>
          <p:cNvSpPr>
            <a:spLocks noChangeArrowheads="1"/>
          </p:cNvSpPr>
          <p:nvPr/>
        </p:nvSpPr>
        <p:spPr bwMode="auto">
          <a:xfrm>
            <a:off x="784225" y="40338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92" name="Oval 1120"/>
          <p:cNvSpPr>
            <a:spLocks noChangeArrowheads="1"/>
          </p:cNvSpPr>
          <p:nvPr/>
        </p:nvSpPr>
        <p:spPr bwMode="auto">
          <a:xfrm>
            <a:off x="4127500" y="3660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93" name="Oval 1121"/>
          <p:cNvSpPr>
            <a:spLocks noChangeArrowheads="1"/>
          </p:cNvSpPr>
          <p:nvPr/>
        </p:nvSpPr>
        <p:spPr bwMode="auto">
          <a:xfrm>
            <a:off x="3608388" y="3683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94" name="Oval 1122"/>
          <p:cNvSpPr>
            <a:spLocks noChangeArrowheads="1"/>
          </p:cNvSpPr>
          <p:nvPr/>
        </p:nvSpPr>
        <p:spPr bwMode="auto">
          <a:xfrm>
            <a:off x="3632200" y="3986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95" name="Oval 1123"/>
          <p:cNvSpPr>
            <a:spLocks noChangeArrowheads="1"/>
          </p:cNvSpPr>
          <p:nvPr/>
        </p:nvSpPr>
        <p:spPr bwMode="auto">
          <a:xfrm>
            <a:off x="3527425" y="3908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96" name="Oval 1124"/>
          <p:cNvSpPr>
            <a:spLocks noChangeArrowheads="1"/>
          </p:cNvSpPr>
          <p:nvPr/>
        </p:nvSpPr>
        <p:spPr bwMode="auto">
          <a:xfrm>
            <a:off x="3598863" y="3913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97" name="Oval 1125"/>
          <p:cNvSpPr>
            <a:spLocks noChangeArrowheads="1"/>
          </p:cNvSpPr>
          <p:nvPr/>
        </p:nvSpPr>
        <p:spPr bwMode="auto">
          <a:xfrm>
            <a:off x="3622675" y="3840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98" name="Oval 1126"/>
          <p:cNvSpPr>
            <a:spLocks noChangeArrowheads="1"/>
          </p:cNvSpPr>
          <p:nvPr/>
        </p:nvSpPr>
        <p:spPr bwMode="auto">
          <a:xfrm>
            <a:off x="3524250" y="3844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599" name="Oval 1127"/>
          <p:cNvSpPr>
            <a:spLocks noChangeArrowheads="1"/>
          </p:cNvSpPr>
          <p:nvPr/>
        </p:nvSpPr>
        <p:spPr bwMode="auto">
          <a:xfrm>
            <a:off x="3657600" y="3749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00" name="Oval 1128"/>
          <p:cNvSpPr>
            <a:spLocks noChangeArrowheads="1"/>
          </p:cNvSpPr>
          <p:nvPr/>
        </p:nvSpPr>
        <p:spPr bwMode="auto">
          <a:xfrm>
            <a:off x="3625850" y="357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01" name="Oval 1129"/>
          <p:cNvSpPr>
            <a:spLocks noChangeArrowheads="1"/>
          </p:cNvSpPr>
          <p:nvPr/>
        </p:nvSpPr>
        <p:spPr bwMode="auto">
          <a:xfrm>
            <a:off x="3717925" y="3619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02" name="Oval 1130"/>
          <p:cNvSpPr>
            <a:spLocks noChangeArrowheads="1"/>
          </p:cNvSpPr>
          <p:nvPr/>
        </p:nvSpPr>
        <p:spPr bwMode="auto">
          <a:xfrm>
            <a:off x="3752850" y="3759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03" name="Oval 1131"/>
          <p:cNvSpPr>
            <a:spLocks noChangeArrowheads="1"/>
          </p:cNvSpPr>
          <p:nvPr/>
        </p:nvSpPr>
        <p:spPr bwMode="auto">
          <a:xfrm>
            <a:off x="3743325" y="3989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04" name="Oval 1132"/>
          <p:cNvSpPr>
            <a:spLocks noChangeArrowheads="1"/>
          </p:cNvSpPr>
          <p:nvPr/>
        </p:nvSpPr>
        <p:spPr bwMode="auto">
          <a:xfrm>
            <a:off x="3767138" y="3916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05" name="Oval 1133"/>
          <p:cNvSpPr>
            <a:spLocks noChangeArrowheads="1"/>
          </p:cNvSpPr>
          <p:nvPr/>
        </p:nvSpPr>
        <p:spPr bwMode="auto">
          <a:xfrm>
            <a:off x="3668713" y="3921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06" name="Oval 1134"/>
          <p:cNvSpPr>
            <a:spLocks noChangeArrowheads="1"/>
          </p:cNvSpPr>
          <p:nvPr/>
        </p:nvSpPr>
        <p:spPr bwMode="auto">
          <a:xfrm>
            <a:off x="3792538" y="3597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07" name="Oval 1135"/>
          <p:cNvSpPr>
            <a:spLocks noChangeArrowheads="1"/>
          </p:cNvSpPr>
          <p:nvPr/>
        </p:nvSpPr>
        <p:spPr bwMode="auto">
          <a:xfrm>
            <a:off x="3830638" y="3706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08" name="Oval 1136"/>
          <p:cNvSpPr>
            <a:spLocks noChangeArrowheads="1"/>
          </p:cNvSpPr>
          <p:nvPr/>
        </p:nvSpPr>
        <p:spPr bwMode="auto">
          <a:xfrm>
            <a:off x="3865563" y="384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09" name="Oval 1137"/>
          <p:cNvSpPr>
            <a:spLocks noChangeArrowheads="1"/>
          </p:cNvSpPr>
          <p:nvPr/>
        </p:nvSpPr>
        <p:spPr bwMode="auto">
          <a:xfrm>
            <a:off x="3892550" y="3598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10" name="Oval 1138"/>
          <p:cNvSpPr>
            <a:spLocks noChangeArrowheads="1"/>
          </p:cNvSpPr>
          <p:nvPr/>
        </p:nvSpPr>
        <p:spPr bwMode="auto">
          <a:xfrm>
            <a:off x="3879850" y="4003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11" name="Oval 1139"/>
          <p:cNvSpPr>
            <a:spLocks noChangeArrowheads="1"/>
          </p:cNvSpPr>
          <p:nvPr/>
        </p:nvSpPr>
        <p:spPr bwMode="auto">
          <a:xfrm>
            <a:off x="3914775" y="3913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12" name="Oval 1140"/>
          <p:cNvSpPr>
            <a:spLocks noChangeArrowheads="1"/>
          </p:cNvSpPr>
          <p:nvPr/>
        </p:nvSpPr>
        <p:spPr bwMode="auto">
          <a:xfrm>
            <a:off x="4002088" y="3727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13" name="Oval 1141"/>
          <p:cNvSpPr>
            <a:spLocks noChangeArrowheads="1"/>
          </p:cNvSpPr>
          <p:nvPr/>
        </p:nvSpPr>
        <p:spPr bwMode="auto">
          <a:xfrm>
            <a:off x="3975100" y="3783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14" name="Oval 1142"/>
          <p:cNvSpPr>
            <a:spLocks noChangeArrowheads="1"/>
          </p:cNvSpPr>
          <p:nvPr/>
        </p:nvSpPr>
        <p:spPr bwMode="auto">
          <a:xfrm>
            <a:off x="4010025" y="3922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15" name="Oval 1143"/>
          <p:cNvSpPr>
            <a:spLocks noChangeArrowheads="1"/>
          </p:cNvSpPr>
          <p:nvPr/>
        </p:nvSpPr>
        <p:spPr bwMode="auto">
          <a:xfrm>
            <a:off x="4037013" y="3675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16" name="Oval 1144"/>
          <p:cNvSpPr>
            <a:spLocks noChangeArrowheads="1"/>
          </p:cNvSpPr>
          <p:nvPr/>
        </p:nvSpPr>
        <p:spPr bwMode="auto">
          <a:xfrm>
            <a:off x="4040188" y="3589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17" name="Oval 1145"/>
          <p:cNvSpPr>
            <a:spLocks noChangeArrowheads="1"/>
          </p:cNvSpPr>
          <p:nvPr/>
        </p:nvSpPr>
        <p:spPr bwMode="auto">
          <a:xfrm>
            <a:off x="3938588" y="3673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18" name="Oval 1146"/>
          <p:cNvSpPr>
            <a:spLocks noChangeArrowheads="1"/>
          </p:cNvSpPr>
          <p:nvPr/>
        </p:nvSpPr>
        <p:spPr bwMode="auto">
          <a:xfrm>
            <a:off x="4027488" y="3817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19" name="Oval 1147"/>
          <p:cNvSpPr>
            <a:spLocks noChangeArrowheads="1"/>
          </p:cNvSpPr>
          <p:nvPr/>
        </p:nvSpPr>
        <p:spPr bwMode="auto">
          <a:xfrm>
            <a:off x="4206875" y="3776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20" name="Oval 1148"/>
          <p:cNvSpPr>
            <a:spLocks noChangeArrowheads="1"/>
          </p:cNvSpPr>
          <p:nvPr/>
        </p:nvSpPr>
        <p:spPr bwMode="auto">
          <a:xfrm>
            <a:off x="4125913" y="4002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21" name="Oval 1149"/>
          <p:cNvSpPr>
            <a:spLocks noChangeArrowheads="1"/>
          </p:cNvSpPr>
          <p:nvPr/>
        </p:nvSpPr>
        <p:spPr bwMode="auto">
          <a:xfrm>
            <a:off x="4197350" y="4006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22" name="Oval 1150"/>
          <p:cNvSpPr>
            <a:spLocks noChangeArrowheads="1"/>
          </p:cNvSpPr>
          <p:nvPr/>
        </p:nvSpPr>
        <p:spPr bwMode="auto">
          <a:xfrm>
            <a:off x="4221163" y="3933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23" name="Oval 1151"/>
          <p:cNvSpPr>
            <a:spLocks noChangeArrowheads="1"/>
          </p:cNvSpPr>
          <p:nvPr/>
        </p:nvSpPr>
        <p:spPr bwMode="auto">
          <a:xfrm>
            <a:off x="4122738" y="3938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24" name="Oval 1152"/>
          <p:cNvSpPr>
            <a:spLocks noChangeArrowheads="1"/>
          </p:cNvSpPr>
          <p:nvPr/>
        </p:nvSpPr>
        <p:spPr bwMode="auto">
          <a:xfrm>
            <a:off x="4105275" y="3740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25" name="Oval 1153"/>
          <p:cNvSpPr>
            <a:spLocks noChangeArrowheads="1"/>
          </p:cNvSpPr>
          <p:nvPr/>
        </p:nvSpPr>
        <p:spPr bwMode="auto">
          <a:xfrm>
            <a:off x="4224338" y="3671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26" name="Oval 1154"/>
          <p:cNvSpPr>
            <a:spLocks noChangeArrowheads="1"/>
          </p:cNvSpPr>
          <p:nvPr/>
        </p:nvSpPr>
        <p:spPr bwMode="auto">
          <a:xfrm>
            <a:off x="3286125" y="4999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27" name="Oval 1155"/>
          <p:cNvSpPr>
            <a:spLocks noChangeArrowheads="1"/>
          </p:cNvSpPr>
          <p:nvPr/>
        </p:nvSpPr>
        <p:spPr bwMode="auto">
          <a:xfrm>
            <a:off x="3321050" y="5138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28" name="Oval 1156"/>
          <p:cNvSpPr>
            <a:spLocks noChangeArrowheads="1"/>
          </p:cNvSpPr>
          <p:nvPr/>
        </p:nvSpPr>
        <p:spPr bwMode="auto">
          <a:xfrm>
            <a:off x="3348038" y="4891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29" name="Oval 1157"/>
          <p:cNvSpPr>
            <a:spLocks noChangeArrowheads="1"/>
          </p:cNvSpPr>
          <p:nvPr/>
        </p:nvSpPr>
        <p:spPr bwMode="auto">
          <a:xfrm>
            <a:off x="3249613" y="4889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30" name="Oval 1158"/>
          <p:cNvSpPr>
            <a:spLocks noChangeArrowheads="1"/>
          </p:cNvSpPr>
          <p:nvPr/>
        </p:nvSpPr>
        <p:spPr bwMode="auto">
          <a:xfrm>
            <a:off x="3344863" y="5441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31" name="Oval 1159"/>
          <p:cNvSpPr>
            <a:spLocks noChangeArrowheads="1"/>
          </p:cNvSpPr>
          <p:nvPr/>
        </p:nvSpPr>
        <p:spPr bwMode="auto">
          <a:xfrm>
            <a:off x="3259138" y="54816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32" name="Oval 1160"/>
          <p:cNvSpPr>
            <a:spLocks noChangeArrowheads="1"/>
          </p:cNvSpPr>
          <p:nvPr/>
        </p:nvSpPr>
        <p:spPr bwMode="auto">
          <a:xfrm>
            <a:off x="3240088" y="536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33" name="Oval 1161"/>
          <p:cNvSpPr>
            <a:spLocks noChangeArrowheads="1"/>
          </p:cNvSpPr>
          <p:nvPr/>
        </p:nvSpPr>
        <p:spPr bwMode="auto">
          <a:xfrm>
            <a:off x="3311525" y="5368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34" name="Oval 1162"/>
          <p:cNvSpPr>
            <a:spLocks noChangeArrowheads="1"/>
          </p:cNvSpPr>
          <p:nvPr/>
        </p:nvSpPr>
        <p:spPr bwMode="auto">
          <a:xfrm>
            <a:off x="3335338" y="529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35" name="Oval 1163"/>
          <p:cNvSpPr>
            <a:spLocks noChangeArrowheads="1"/>
          </p:cNvSpPr>
          <p:nvPr/>
        </p:nvSpPr>
        <p:spPr bwMode="auto">
          <a:xfrm>
            <a:off x="3268663" y="5253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36" name="Oval 1164"/>
          <p:cNvSpPr>
            <a:spLocks noChangeArrowheads="1"/>
          </p:cNvSpPr>
          <p:nvPr/>
        </p:nvSpPr>
        <p:spPr bwMode="auto">
          <a:xfrm>
            <a:off x="3370263" y="5205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37" name="Oval 1165"/>
          <p:cNvSpPr>
            <a:spLocks noChangeArrowheads="1"/>
          </p:cNvSpPr>
          <p:nvPr/>
        </p:nvSpPr>
        <p:spPr bwMode="auto">
          <a:xfrm>
            <a:off x="3338513" y="5033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38" name="Oval 1166"/>
          <p:cNvSpPr>
            <a:spLocks noChangeArrowheads="1"/>
          </p:cNvSpPr>
          <p:nvPr/>
        </p:nvSpPr>
        <p:spPr bwMode="auto">
          <a:xfrm>
            <a:off x="2951163" y="5187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39" name="Oval 1167"/>
          <p:cNvSpPr>
            <a:spLocks noChangeArrowheads="1"/>
          </p:cNvSpPr>
          <p:nvPr/>
        </p:nvSpPr>
        <p:spPr bwMode="auto">
          <a:xfrm>
            <a:off x="3381375" y="5376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40" name="Oval 1168"/>
          <p:cNvSpPr>
            <a:spLocks noChangeArrowheads="1"/>
          </p:cNvSpPr>
          <p:nvPr/>
        </p:nvSpPr>
        <p:spPr bwMode="auto">
          <a:xfrm>
            <a:off x="2397125" y="5070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41" name="Oval 1169"/>
          <p:cNvSpPr>
            <a:spLocks noChangeArrowheads="1"/>
          </p:cNvSpPr>
          <p:nvPr/>
        </p:nvSpPr>
        <p:spPr bwMode="auto">
          <a:xfrm>
            <a:off x="2432050" y="521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42" name="Oval 1170"/>
          <p:cNvSpPr>
            <a:spLocks noChangeArrowheads="1"/>
          </p:cNvSpPr>
          <p:nvPr/>
        </p:nvSpPr>
        <p:spPr bwMode="auto">
          <a:xfrm>
            <a:off x="2459038" y="4962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43" name="Oval 1171"/>
          <p:cNvSpPr>
            <a:spLocks noChangeArrowheads="1"/>
          </p:cNvSpPr>
          <p:nvPr/>
        </p:nvSpPr>
        <p:spPr bwMode="auto">
          <a:xfrm>
            <a:off x="2462213" y="4876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44" name="Oval 1172"/>
          <p:cNvSpPr>
            <a:spLocks noChangeArrowheads="1"/>
          </p:cNvSpPr>
          <p:nvPr/>
        </p:nvSpPr>
        <p:spPr bwMode="auto">
          <a:xfrm>
            <a:off x="2360613" y="496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45" name="Oval 1173"/>
          <p:cNvSpPr>
            <a:spLocks noChangeArrowheads="1"/>
          </p:cNvSpPr>
          <p:nvPr/>
        </p:nvSpPr>
        <p:spPr bwMode="auto">
          <a:xfrm>
            <a:off x="2455863" y="5513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46" name="Oval 1174"/>
          <p:cNvSpPr>
            <a:spLocks noChangeArrowheads="1"/>
          </p:cNvSpPr>
          <p:nvPr/>
        </p:nvSpPr>
        <p:spPr bwMode="auto">
          <a:xfrm>
            <a:off x="2370138" y="55530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47" name="Oval 1175"/>
          <p:cNvSpPr>
            <a:spLocks noChangeArrowheads="1"/>
          </p:cNvSpPr>
          <p:nvPr/>
        </p:nvSpPr>
        <p:spPr bwMode="auto">
          <a:xfrm>
            <a:off x="2351088" y="5435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48" name="Oval 1176"/>
          <p:cNvSpPr>
            <a:spLocks noChangeArrowheads="1"/>
          </p:cNvSpPr>
          <p:nvPr/>
        </p:nvSpPr>
        <p:spPr bwMode="auto">
          <a:xfrm>
            <a:off x="2422525" y="544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49" name="Oval 1177"/>
          <p:cNvSpPr>
            <a:spLocks noChangeArrowheads="1"/>
          </p:cNvSpPr>
          <p:nvPr/>
        </p:nvSpPr>
        <p:spPr bwMode="auto">
          <a:xfrm>
            <a:off x="2446338" y="5367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50" name="Oval 1178"/>
          <p:cNvSpPr>
            <a:spLocks noChangeArrowheads="1"/>
          </p:cNvSpPr>
          <p:nvPr/>
        </p:nvSpPr>
        <p:spPr bwMode="auto">
          <a:xfrm>
            <a:off x="2347913" y="537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51" name="Oval 1179"/>
          <p:cNvSpPr>
            <a:spLocks noChangeArrowheads="1"/>
          </p:cNvSpPr>
          <p:nvPr/>
        </p:nvSpPr>
        <p:spPr bwMode="auto">
          <a:xfrm>
            <a:off x="2481263" y="5276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52" name="Oval 1180"/>
          <p:cNvSpPr>
            <a:spLocks noChangeArrowheads="1"/>
          </p:cNvSpPr>
          <p:nvPr/>
        </p:nvSpPr>
        <p:spPr bwMode="auto">
          <a:xfrm>
            <a:off x="2330450" y="5173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53" name="Oval 1181"/>
          <p:cNvSpPr>
            <a:spLocks noChangeArrowheads="1"/>
          </p:cNvSpPr>
          <p:nvPr/>
        </p:nvSpPr>
        <p:spPr bwMode="auto">
          <a:xfrm>
            <a:off x="2449513" y="5105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54" name="Oval 1182"/>
          <p:cNvSpPr>
            <a:spLocks noChangeArrowheads="1"/>
          </p:cNvSpPr>
          <p:nvPr/>
        </p:nvSpPr>
        <p:spPr bwMode="auto">
          <a:xfrm>
            <a:off x="2541588" y="5146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55" name="Oval 1183"/>
          <p:cNvSpPr>
            <a:spLocks noChangeArrowheads="1"/>
          </p:cNvSpPr>
          <p:nvPr/>
        </p:nvSpPr>
        <p:spPr bwMode="auto">
          <a:xfrm>
            <a:off x="2576513" y="5286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56" name="Oval 1184"/>
          <p:cNvSpPr>
            <a:spLocks noChangeArrowheads="1"/>
          </p:cNvSpPr>
          <p:nvPr/>
        </p:nvSpPr>
        <p:spPr bwMode="auto">
          <a:xfrm>
            <a:off x="2603500" y="5038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57" name="Oval 1185"/>
          <p:cNvSpPr>
            <a:spLocks noChangeArrowheads="1"/>
          </p:cNvSpPr>
          <p:nvPr/>
        </p:nvSpPr>
        <p:spPr bwMode="auto">
          <a:xfrm>
            <a:off x="2606675" y="4953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58" name="Oval 1186"/>
          <p:cNvSpPr>
            <a:spLocks noChangeArrowheads="1"/>
          </p:cNvSpPr>
          <p:nvPr/>
        </p:nvSpPr>
        <p:spPr bwMode="auto">
          <a:xfrm>
            <a:off x="2505075" y="5037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59" name="Oval 1187"/>
          <p:cNvSpPr>
            <a:spLocks noChangeArrowheads="1"/>
          </p:cNvSpPr>
          <p:nvPr/>
        </p:nvSpPr>
        <p:spPr bwMode="auto">
          <a:xfrm>
            <a:off x="2503488" y="5561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60" name="Oval 1188"/>
          <p:cNvSpPr>
            <a:spLocks noChangeArrowheads="1"/>
          </p:cNvSpPr>
          <p:nvPr/>
        </p:nvSpPr>
        <p:spPr bwMode="auto">
          <a:xfrm>
            <a:off x="2566988" y="5516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61" name="Oval 1189"/>
          <p:cNvSpPr>
            <a:spLocks noChangeArrowheads="1"/>
          </p:cNvSpPr>
          <p:nvPr/>
        </p:nvSpPr>
        <p:spPr bwMode="auto">
          <a:xfrm>
            <a:off x="2590800" y="5443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62" name="Oval 1190"/>
          <p:cNvSpPr>
            <a:spLocks noChangeArrowheads="1"/>
          </p:cNvSpPr>
          <p:nvPr/>
        </p:nvSpPr>
        <p:spPr bwMode="auto">
          <a:xfrm>
            <a:off x="2492375" y="5448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63" name="Oval 1191"/>
          <p:cNvSpPr>
            <a:spLocks noChangeArrowheads="1"/>
          </p:cNvSpPr>
          <p:nvPr/>
        </p:nvSpPr>
        <p:spPr bwMode="auto">
          <a:xfrm>
            <a:off x="2616200" y="5124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64" name="Oval 1192"/>
          <p:cNvSpPr>
            <a:spLocks noChangeArrowheads="1"/>
          </p:cNvSpPr>
          <p:nvPr/>
        </p:nvSpPr>
        <p:spPr bwMode="auto">
          <a:xfrm>
            <a:off x="2654300" y="5233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65" name="Oval 1193"/>
          <p:cNvSpPr>
            <a:spLocks noChangeArrowheads="1"/>
          </p:cNvSpPr>
          <p:nvPr/>
        </p:nvSpPr>
        <p:spPr bwMode="auto">
          <a:xfrm>
            <a:off x="2689225" y="537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66" name="Oval 1194"/>
          <p:cNvSpPr>
            <a:spLocks noChangeArrowheads="1"/>
          </p:cNvSpPr>
          <p:nvPr/>
        </p:nvSpPr>
        <p:spPr bwMode="auto">
          <a:xfrm>
            <a:off x="2716213" y="512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67" name="Oval 1195"/>
          <p:cNvSpPr>
            <a:spLocks noChangeArrowheads="1"/>
          </p:cNvSpPr>
          <p:nvPr/>
        </p:nvSpPr>
        <p:spPr bwMode="auto">
          <a:xfrm>
            <a:off x="2719388" y="5040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68" name="Oval 1196"/>
          <p:cNvSpPr>
            <a:spLocks noChangeArrowheads="1"/>
          </p:cNvSpPr>
          <p:nvPr/>
        </p:nvSpPr>
        <p:spPr bwMode="auto">
          <a:xfrm>
            <a:off x="2635250" y="4999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69" name="Oval 1197"/>
          <p:cNvSpPr>
            <a:spLocks noChangeArrowheads="1"/>
          </p:cNvSpPr>
          <p:nvPr/>
        </p:nvSpPr>
        <p:spPr bwMode="auto">
          <a:xfrm>
            <a:off x="2693988" y="4911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70" name="Oval 1198"/>
          <p:cNvSpPr>
            <a:spLocks noChangeArrowheads="1"/>
          </p:cNvSpPr>
          <p:nvPr/>
        </p:nvSpPr>
        <p:spPr bwMode="auto">
          <a:xfrm>
            <a:off x="2703513" y="5530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71" name="Oval 1199"/>
          <p:cNvSpPr>
            <a:spLocks noChangeArrowheads="1"/>
          </p:cNvSpPr>
          <p:nvPr/>
        </p:nvSpPr>
        <p:spPr bwMode="auto">
          <a:xfrm>
            <a:off x="2738438" y="544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72" name="Oval 1200"/>
          <p:cNvSpPr>
            <a:spLocks noChangeArrowheads="1"/>
          </p:cNvSpPr>
          <p:nvPr/>
        </p:nvSpPr>
        <p:spPr bwMode="auto">
          <a:xfrm>
            <a:off x="2825750" y="5254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73" name="Oval 1201"/>
          <p:cNvSpPr>
            <a:spLocks noChangeArrowheads="1"/>
          </p:cNvSpPr>
          <p:nvPr/>
        </p:nvSpPr>
        <p:spPr bwMode="auto">
          <a:xfrm>
            <a:off x="2798763" y="5310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74" name="Oval 1202"/>
          <p:cNvSpPr>
            <a:spLocks noChangeArrowheads="1"/>
          </p:cNvSpPr>
          <p:nvPr/>
        </p:nvSpPr>
        <p:spPr bwMode="auto">
          <a:xfrm>
            <a:off x="2833688" y="5449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75" name="Oval 1203"/>
          <p:cNvSpPr>
            <a:spLocks noChangeArrowheads="1"/>
          </p:cNvSpPr>
          <p:nvPr/>
        </p:nvSpPr>
        <p:spPr bwMode="auto">
          <a:xfrm>
            <a:off x="2860675" y="5202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76" name="Oval 1204"/>
          <p:cNvSpPr>
            <a:spLocks noChangeArrowheads="1"/>
          </p:cNvSpPr>
          <p:nvPr/>
        </p:nvSpPr>
        <p:spPr bwMode="auto">
          <a:xfrm>
            <a:off x="2863850" y="511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77" name="Oval 1205"/>
          <p:cNvSpPr>
            <a:spLocks noChangeArrowheads="1"/>
          </p:cNvSpPr>
          <p:nvPr/>
        </p:nvSpPr>
        <p:spPr bwMode="auto">
          <a:xfrm>
            <a:off x="2762250" y="5200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78" name="Oval 1206"/>
          <p:cNvSpPr>
            <a:spLocks noChangeArrowheads="1"/>
          </p:cNvSpPr>
          <p:nvPr/>
        </p:nvSpPr>
        <p:spPr bwMode="auto">
          <a:xfrm>
            <a:off x="2838450" y="4987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79" name="Oval 1207"/>
          <p:cNvSpPr>
            <a:spLocks noChangeArrowheads="1"/>
          </p:cNvSpPr>
          <p:nvPr/>
        </p:nvSpPr>
        <p:spPr bwMode="auto">
          <a:xfrm>
            <a:off x="2798763" y="4892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80" name="Oval 1208"/>
          <p:cNvSpPr>
            <a:spLocks noChangeArrowheads="1"/>
          </p:cNvSpPr>
          <p:nvPr/>
        </p:nvSpPr>
        <p:spPr bwMode="auto">
          <a:xfrm>
            <a:off x="2851150" y="5345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81" name="Oval 1209"/>
          <p:cNvSpPr>
            <a:spLocks noChangeArrowheads="1"/>
          </p:cNvSpPr>
          <p:nvPr/>
        </p:nvSpPr>
        <p:spPr bwMode="auto">
          <a:xfrm>
            <a:off x="2822575" y="5083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82" name="Oval 1210"/>
          <p:cNvSpPr>
            <a:spLocks noChangeArrowheads="1"/>
          </p:cNvSpPr>
          <p:nvPr/>
        </p:nvSpPr>
        <p:spPr bwMode="auto">
          <a:xfrm>
            <a:off x="3030538" y="530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83" name="Oval 1211"/>
          <p:cNvSpPr>
            <a:spLocks noChangeArrowheads="1"/>
          </p:cNvSpPr>
          <p:nvPr/>
        </p:nvSpPr>
        <p:spPr bwMode="auto">
          <a:xfrm>
            <a:off x="3057525" y="505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84" name="Oval 1212"/>
          <p:cNvSpPr>
            <a:spLocks noChangeArrowheads="1"/>
          </p:cNvSpPr>
          <p:nvPr/>
        </p:nvSpPr>
        <p:spPr bwMode="auto">
          <a:xfrm>
            <a:off x="3060700" y="4970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85" name="Oval 1213"/>
          <p:cNvSpPr>
            <a:spLocks noChangeArrowheads="1"/>
          </p:cNvSpPr>
          <p:nvPr/>
        </p:nvSpPr>
        <p:spPr bwMode="auto">
          <a:xfrm>
            <a:off x="2976563" y="4929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86" name="Oval 1214"/>
          <p:cNvSpPr>
            <a:spLocks noChangeArrowheads="1"/>
          </p:cNvSpPr>
          <p:nvPr/>
        </p:nvSpPr>
        <p:spPr bwMode="auto">
          <a:xfrm>
            <a:off x="2959100" y="505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87" name="Oval 1215"/>
          <p:cNvSpPr>
            <a:spLocks noChangeArrowheads="1"/>
          </p:cNvSpPr>
          <p:nvPr/>
        </p:nvSpPr>
        <p:spPr bwMode="auto">
          <a:xfrm>
            <a:off x="2949575" y="5529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88" name="Oval 1216"/>
          <p:cNvSpPr>
            <a:spLocks noChangeArrowheads="1"/>
          </p:cNvSpPr>
          <p:nvPr/>
        </p:nvSpPr>
        <p:spPr bwMode="auto">
          <a:xfrm>
            <a:off x="3021013" y="5534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89" name="Oval 1217"/>
          <p:cNvSpPr>
            <a:spLocks noChangeArrowheads="1"/>
          </p:cNvSpPr>
          <p:nvPr/>
        </p:nvSpPr>
        <p:spPr bwMode="auto">
          <a:xfrm>
            <a:off x="3044825" y="5461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90" name="Oval 1218"/>
          <p:cNvSpPr>
            <a:spLocks noChangeArrowheads="1"/>
          </p:cNvSpPr>
          <p:nvPr/>
        </p:nvSpPr>
        <p:spPr bwMode="auto">
          <a:xfrm>
            <a:off x="2946400" y="5465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91" name="Oval 1219"/>
          <p:cNvSpPr>
            <a:spLocks noChangeArrowheads="1"/>
          </p:cNvSpPr>
          <p:nvPr/>
        </p:nvSpPr>
        <p:spPr bwMode="auto">
          <a:xfrm>
            <a:off x="3079750" y="5370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92" name="Oval 1220"/>
          <p:cNvSpPr>
            <a:spLocks noChangeArrowheads="1"/>
          </p:cNvSpPr>
          <p:nvPr/>
        </p:nvSpPr>
        <p:spPr bwMode="auto">
          <a:xfrm>
            <a:off x="2928938" y="5267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93" name="Oval 1221"/>
          <p:cNvSpPr>
            <a:spLocks noChangeArrowheads="1"/>
          </p:cNvSpPr>
          <p:nvPr/>
        </p:nvSpPr>
        <p:spPr bwMode="auto">
          <a:xfrm>
            <a:off x="3048000" y="5199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94" name="Oval 1222"/>
          <p:cNvSpPr>
            <a:spLocks noChangeArrowheads="1"/>
          </p:cNvSpPr>
          <p:nvPr/>
        </p:nvSpPr>
        <p:spPr bwMode="auto">
          <a:xfrm>
            <a:off x="3140075" y="5240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95" name="Oval 1223"/>
          <p:cNvSpPr>
            <a:spLocks noChangeArrowheads="1"/>
          </p:cNvSpPr>
          <p:nvPr/>
        </p:nvSpPr>
        <p:spPr bwMode="auto">
          <a:xfrm>
            <a:off x="3175000" y="5380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96" name="Oval 1224"/>
          <p:cNvSpPr>
            <a:spLocks noChangeArrowheads="1"/>
          </p:cNvSpPr>
          <p:nvPr/>
        </p:nvSpPr>
        <p:spPr bwMode="auto">
          <a:xfrm>
            <a:off x="3201988" y="5132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97" name="Oval 1225"/>
          <p:cNvSpPr>
            <a:spLocks noChangeArrowheads="1"/>
          </p:cNvSpPr>
          <p:nvPr/>
        </p:nvSpPr>
        <p:spPr bwMode="auto">
          <a:xfrm>
            <a:off x="3205163" y="5046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98" name="Oval 1226"/>
          <p:cNvSpPr>
            <a:spLocks noChangeArrowheads="1"/>
          </p:cNvSpPr>
          <p:nvPr/>
        </p:nvSpPr>
        <p:spPr bwMode="auto">
          <a:xfrm>
            <a:off x="3121025" y="5005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699" name="Oval 1227"/>
          <p:cNvSpPr>
            <a:spLocks noChangeArrowheads="1"/>
          </p:cNvSpPr>
          <p:nvPr/>
        </p:nvSpPr>
        <p:spPr bwMode="auto">
          <a:xfrm>
            <a:off x="3103563" y="5130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00" name="Oval 1228"/>
          <p:cNvSpPr>
            <a:spLocks noChangeArrowheads="1"/>
          </p:cNvSpPr>
          <p:nvPr/>
        </p:nvSpPr>
        <p:spPr bwMode="auto">
          <a:xfrm>
            <a:off x="3179763" y="491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01" name="Oval 1229"/>
          <p:cNvSpPr>
            <a:spLocks noChangeArrowheads="1"/>
          </p:cNvSpPr>
          <p:nvPr/>
        </p:nvSpPr>
        <p:spPr bwMode="auto">
          <a:xfrm>
            <a:off x="3189288" y="553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02" name="Oval 1230"/>
          <p:cNvSpPr>
            <a:spLocks noChangeArrowheads="1"/>
          </p:cNvSpPr>
          <p:nvPr/>
        </p:nvSpPr>
        <p:spPr bwMode="auto">
          <a:xfrm>
            <a:off x="3090863" y="5541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03" name="Oval 1231"/>
          <p:cNvSpPr>
            <a:spLocks noChangeArrowheads="1"/>
          </p:cNvSpPr>
          <p:nvPr/>
        </p:nvSpPr>
        <p:spPr bwMode="auto">
          <a:xfrm>
            <a:off x="3246438" y="5175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04" name="Oval 1232"/>
          <p:cNvSpPr>
            <a:spLocks noChangeArrowheads="1"/>
          </p:cNvSpPr>
          <p:nvPr/>
        </p:nvSpPr>
        <p:spPr bwMode="auto">
          <a:xfrm>
            <a:off x="2292350" y="4232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05" name="Oval 1233"/>
          <p:cNvSpPr>
            <a:spLocks noChangeArrowheads="1"/>
          </p:cNvSpPr>
          <p:nvPr/>
        </p:nvSpPr>
        <p:spPr bwMode="auto">
          <a:xfrm>
            <a:off x="2295525" y="4146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06" name="Oval 1234"/>
          <p:cNvSpPr>
            <a:spLocks noChangeArrowheads="1"/>
          </p:cNvSpPr>
          <p:nvPr/>
        </p:nvSpPr>
        <p:spPr bwMode="auto">
          <a:xfrm>
            <a:off x="2289175" y="4783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07" name="Oval 1235"/>
          <p:cNvSpPr>
            <a:spLocks noChangeArrowheads="1"/>
          </p:cNvSpPr>
          <p:nvPr/>
        </p:nvSpPr>
        <p:spPr bwMode="auto">
          <a:xfrm>
            <a:off x="2325688" y="4097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08" name="Oval 1236"/>
          <p:cNvSpPr>
            <a:spLocks noChangeArrowheads="1"/>
          </p:cNvSpPr>
          <p:nvPr/>
        </p:nvSpPr>
        <p:spPr bwMode="auto">
          <a:xfrm>
            <a:off x="3362325" y="4767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09" name="Oval 1237"/>
          <p:cNvSpPr>
            <a:spLocks noChangeArrowheads="1"/>
          </p:cNvSpPr>
          <p:nvPr/>
        </p:nvSpPr>
        <p:spPr bwMode="auto">
          <a:xfrm>
            <a:off x="3375025" y="4565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10" name="Oval 1238"/>
          <p:cNvSpPr>
            <a:spLocks noChangeArrowheads="1"/>
          </p:cNvSpPr>
          <p:nvPr/>
        </p:nvSpPr>
        <p:spPr bwMode="auto">
          <a:xfrm>
            <a:off x="3289300" y="46053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11" name="Oval 1239"/>
          <p:cNvSpPr>
            <a:spLocks noChangeArrowheads="1"/>
          </p:cNvSpPr>
          <p:nvPr/>
        </p:nvSpPr>
        <p:spPr bwMode="auto">
          <a:xfrm>
            <a:off x="2427288" y="4194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12" name="Oval 1240"/>
          <p:cNvSpPr>
            <a:spLocks noChangeArrowheads="1"/>
          </p:cNvSpPr>
          <p:nvPr/>
        </p:nvSpPr>
        <p:spPr bwMode="auto">
          <a:xfrm>
            <a:off x="2462213" y="4333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13" name="Oval 1241"/>
          <p:cNvSpPr>
            <a:spLocks noChangeArrowheads="1"/>
          </p:cNvSpPr>
          <p:nvPr/>
        </p:nvSpPr>
        <p:spPr bwMode="auto">
          <a:xfrm>
            <a:off x="2489200" y="4086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14" name="Oval 1242"/>
          <p:cNvSpPr>
            <a:spLocks noChangeArrowheads="1"/>
          </p:cNvSpPr>
          <p:nvPr/>
        </p:nvSpPr>
        <p:spPr bwMode="auto">
          <a:xfrm>
            <a:off x="2468563" y="4759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15" name="Oval 1243"/>
          <p:cNvSpPr>
            <a:spLocks noChangeArrowheads="1"/>
          </p:cNvSpPr>
          <p:nvPr/>
        </p:nvSpPr>
        <p:spPr bwMode="auto">
          <a:xfrm>
            <a:off x="2390775" y="4084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16" name="Oval 1244"/>
          <p:cNvSpPr>
            <a:spLocks noChangeArrowheads="1"/>
          </p:cNvSpPr>
          <p:nvPr/>
        </p:nvSpPr>
        <p:spPr bwMode="auto">
          <a:xfrm>
            <a:off x="2486025" y="4637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17" name="Oval 1245"/>
          <p:cNvSpPr>
            <a:spLocks noChangeArrowheads="1"/>
          </p:cNvSpPr>
          <p:nvPr/>
        </p:nvSpPr>
        <p:spPr bwMode="auto">
          <a:xfrm>
            <a:off x="2400300" y="46767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18" name="Oval 1246"/>
          <p:cNvSpPr>
            <a:spLocks noChangeArrowheads="1"/>
          </p:cNvSpPr>
          <p:nvPr/>
        </p:nvSpPr>
        <p:spPr bwMode="auto">
          <a:xfrm>
            <a:off x="2381250" y="4559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19" name="Oval 1247"/>
          <p:cNvSpPr>
            <a:spLocks noChangeArrowheads="1"/>
          </p:cNvSpPr>
          <p:nvPr/>
        </p:nvSpPr>
        <p:spPr bwMode="auto">
          <a:xfrm>
            <a:off x="2452688" y="4564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20" name="Oval 1248"/>
          <p:cNvSpPr>
            <a:spLocks noChangeArrowheads="1"/>
          </p:cNvSpPr>
          <p:nvPr/>
        </p:nvSpPr>
        <p:spPr bwMode="auto">
          <a:xfrm>
            <a:off x="2476500" y="4491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21" name="Oval 1249"/>
          <p:cNvSpPr>
            <a:spLocks noChangeArrowheads="1"/>
          </p:cNvSpPr>
          <p:nvPr/>
        </p:nvSpPr>
        <p:spPr bwMode="auto">
          <a:xfrm>
            <a:off x="2378075" y="4495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22" name="Oval 1250"/>
          <p:cNvSpPr>
            <a:spLocks noChangeArrowheads="1"/>
          </p:cNvSpPr>
          <p:nvPr/>
        </p:nvSpPr>
        <p:spPr bwMode="auto">
          <a:xfrm>
            <a:off x="2511425" y="440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23" name="Oval 1251"/>
          <p:cNvSpPr>
            <a:spLocks noChangeArrowheads="1"/>
          </p:cNvSpPr>
          <p:nvPr/>
        </p:nvSpPr>
        <p:spPr bwMode="auto">
          <a:xfrm>
            <a:off x="2360613" y="4297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24" name="Oval 1252"/>
          <p:cNvSpPr>
            <a:spLocks noChangeArrowheads="1"/>
          </p:cNvSpPr>
          <p:nvPr/>
        </p:nvSpPr>
        <p:spPr bwMode="auto">
          <a:xfrm>
            <a:off x="2479675" y="4229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25" name="Oval 1253"/>
          <p:cNvSpPr>
            <a:spLocks noChangeArrowheads="1"/>
          </p:cNvSpPr>
          <p:nvPr/>
        </p:nvSpPr>
        <p:spPr bwMode="auto">
          <a:xfrm>
            <a:off x="2571750" y="4270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26" name="Oval 1254"/>
          <p:cNvSpPr>
            <a:spLocks noChangeArrowheads="1"/>
          </p:cNvSpPr>
          <p:nvPr/>
        </p:nvSpPr>
        <p:spPr bwMode="auto">
          <a:xfrm>
            <a:off x="2606675" y="4410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27" name="Oval 1255"/>
          <p:cNvSpPr>
            <a:spLocks noChangeArrowheads="1"/>
          </p:cNvSpPr>
          <p:nvPr/>
        </p:nvSpPr>
        <p:spPr bwMode="auto">
          <a:xfrm>
            <a:off x="2633663" y="4162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28" name="Oval 1256"/>
          <p:cNvSpPr>
            <a:spLocks noChangeArrowheads="1"/>
          </p:cNvSpPr>
          <p:nvPr/>
        </p:nvSpPr>
        <p:spPr bwMode="auto">
          <a:xfrm>
            <a:off x="2636838" y="4076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29" name="Oval 1257"/>
          <p:cNvSpPr>
            <a:spLocks noChangeArrowheads="1"/>
          </p:cNvSpPr>
          <p:nvPr/>
        </p:nvSpPr>
        <p:spPr bwMode="auto">
          <a:xfrm>
            <a:off x="2535238" y="4160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30" name="Oval 1258"/>
          <p:cNvSpPr>
            <a:spLocks noChangeArrowheads="1"/>
          </p:cNvSpPr>
          <p:nvPr/>
        </p:nvSpPr>
        <p:spPr bwMode="auto">
          <a:xfrm>
            <a:off x="2630488" y="4713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31" name="Oval 1259"/>
          <p:cNvSpPr>
            <a:spLocks noChangeArrowheads="1"/>
          </p:cNvSpPr>
          <p:nvPr/>
        </p:nvSpPr>
        <p:spPr bwMode="auto">
          <a:xfrm>
            <a:off x="2544763" y="47529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32" name="Oval 1260"/>
          <p:cNvSpPr>
            <a:spLocks noChangeArrowheads="1"/>
          </p:cNvSpPr>
          <p:nvPr/>
        </p:nvSpPr>
        <p:spPr bwMode="auto">
          <a:xfrm>
            <a:off x="2533650" y="4684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33" name="Oval 1261"/>
          <p:cNvSpPr>
            <a:spLocks noChangeArrowheads="1"/>
          </p:cNvSpPr>
          <p:nvPr/>
        </p:nvSpPr>
        <p:spPr bwMode="auto">
          <a:xfrm>
            <a:off x="2597150" y="4640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34" name="Oval 1262"/>
          <p:cNvSpPr>
            <a:spLocks noChangeArrowheads="1"/>
          </p:cNvSpPr>
          <p:nvPr/>
        </p:nvSpPr>
        <p:spPr bwMode="auto">
          <a:xfrm>
            <a:off x="2620963" y="4567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35" name="Oval 1263"/>
          <p:cNvSpPr>
            <a:spLocks noChangeArrowheads="1"/>
          </p:cNvSpPr>
          <p:nvPr/>
        </p:nvSpPr>
        <p:spPr bwMode="auto">
          <a:xfrm>
            <a:off x="2522538" y="457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36" name="Oval 1264"/>
          <p:cNvSpPr>
            <a:spLocks noChangeArrowheads="1"/>
          </p:cNvSpPr>
          <p:nvPr/>
        </p:nvSpPr>
        <p:spPr bwMode="auto">
          <a:xfrm>
            <a:off x="2646363" y="4248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37" name="Oval 1265"/>
          <p:cNvSpPr>
            <a:spLocks noChangeArrowheads="1"/>
          </p:cNvSpPr>
          <p:nvPr/>
        </p:nvSpPr>
        <p:spPr bwMode="auto">
          <a:xfrm>
            <a:off x="2563813" y="4494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38" name="Oval 1266"/>
          <p:cNvSpPr>
            <a:spLocks noChangeArrowheads="1"/>
          </p:cNvSpPr>
          <p:nvPr/>
        </p:nvSpPr>
        <p:spPr bwMode="auto">
          <a:xfrm>
            <a:off x="2719388" y="4497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39" name="Oval 1267"/>
          <p:cNvSpPr>
            <a:spLocks noChangeArrowheads="1"/>
          </p:cNvSpPr>
          <p:nvPr/>
        </p:nvSpPr>
        <p:spPr bwMode="auto">
          <a:xfrm>
            <a:off x="2746375" y="4249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40" name="Oval 1268"/>
          <p:cNvSpPr>
            <a:spLocks noChangeArrowheads="1"/>
          </p:cNvSpPr>
          <p:nvPr/>
        </p:nvSpPr>
        <p:spPr bwMode="auto">
          <a:xfrm>
            <a:off x="2749550" y="4164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41" name="Oval 1269"/>
          <p:cNvSpPr>
            <a:spLocks noChangeArrowheads="1"/>
          </p:cNvSpPr>
          <p:nvPr/>
        </p:nvSpPr>
        <p:spPr bwMode="auto">
          <a:xfrm>
            <a:off x="2211388" y="4140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42" name="Oval 1270"/>
          <p:cNvSpPr>
            <a:spLocks noChangeArrowheads="1"/>
          </p:cNvSpPr>
          <p:nvPr/>
        </p:nvSpPr>
        <p:spPr bwMode="auto">
          <a:xfrm>
            <a:off x="2628900" y="4833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43" name="Oval 1271"/>
          <p:cNvSpPr>
            <a:spLocks noChangeArrowheads="1"/>
          </p:cNvSpPr>
          <p:nvPr/>
        </p:nvSpPr>
        <p:spPr bwMode="auto">
          <a:xfrm>
            <a:off x="2709863" y="4727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44" name="Oval 1272"/>
          <p:cNvSpPr>
            <a:spLocks noChangeArrowheads="1"/>
          </p:cNvSpPr>
          <p:nvPr/>
        </p:nvSpPr>
        <p:spPr bwMode="auto">
          <a:xfrm>
            <a:off x="2733675" y="4654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45" name="Oval 1273"/>
          <p:cNvSpPr>
            <a:spLocks noChangeArrowheads="1"/>
          </p:cNvSpPr>
          <p:nvPr/>
        </p:nvSpPr>
        <p:spPr bwMode="auto">
          <a:xfrm>
            <a:off x="2768600" y="4564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46" name="Oval 1274"/>
          <p:cNvSpPr>
            <a:spLocks noChangeArrowheads="1"/>
          </p:cNvSpPr>
          <p:nvPr/>
        </p:nvSpPr>
        <p:spPr bwMode="auto">
          <a:xfrm>
            <a:off x="2792413" y="4324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47" name="Oval 1275"/>
          <p:cNvSpPr>
            <a:spLocks noChangeArrowheads="1"/>
          </p:cNvSpPr>
          <p:nvPr/>
        </p:nvSpPr>
        <p:spPr bwMode="auto">
          <a:xfrm>
            <a:off x="2782888" y="479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48" name="Oval 1276"/>
          <p:cNvSpPr>
            <a:spLocks noChangeArrowheads="1"/>
          </p:cNvSpPr>
          <p:nvPr/>
        </p:nvSpPr>
        <p:spPr bwMode="auto">
          <a:xfrm>
            <a:off x="2854325" y="4803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49" name="Oval 1277"/>
          <p:cNvSpPr>
            <a:spLocks noChangeArrowheads="1"/>
          </p:cNvSpPr>
          <p:nvPr/>
        </p:nvSpPr>
        <p:spPr bwMode="auto">
          <a:xfrm>
            <a:off x="2878138" y="4730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50" name="Oval 1278"/>
          <p:cNvSpPr>
            <a:spLocks noChangeArrowheads="1"/>
          </p:cNvSpPr>
          <p:nvPr/>
        </p:nvSpPr>
        <p:spPr bwMode="auto">
          <a:xfrm>
            <a:off x="2779713" y="4735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51" name="Oval 1279"/>
          <p:cNvSpPr>
            <a:spLocks noChangeArrowheads="1"/>
          </p:cNvSpPr>
          <p:nvPr/>
        </p:nvSpPr>
        <p:spPr bwMode="auto">
          <a:xfrm>
            <a:off x="3090863" y="409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52" name="Oval 1280"/>
          <p:cNvSpPr>
            <a:spLocks noChangeArrowheads="1"/>
          </p:cNvSpPr>
          <p:nvPr/>
        </p:nvSpPr>
        <p:spPr bwMode="auto">
          <a:xfrm>
            <a:off x="3084513" y="4730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53" name="Oval 1281"/>
          <p:cNvSpPr>
            <a:spLocks noChangeArrowheads="1"/>
          </p:cNvSpPr>
          <p:nvPr/>
        </p:nvSpPr>
        <p:spPr bwMode="auto">
          <a:xfrm>
            <a:off x="2998788" y="47704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54" name="Oval 1282"/>
          <p:cNvSpPr>
            <a:spLocks noChangeArrowheads="1"/>
          </p:cNvSpPr>
          <p:nvPr/>
        </p:nvSpPr>
        <p:spPr bwMode="auto">
          <a:xfrm>
            <a:off x="2979738" y="465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55" name="Oval 1283"/>
          <p:cNvSpPr>
            <a:spLocks noChangeArrowheads="1"/>
          </p:cNvSpPr>
          <p:nvPr/>
        </p:nvSpPr>
        <p:spPr bwMode="auto">
          <a:xfrm>
            <a:off x="3051175" y="4657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56" name="Oval 1284"/>
          <p:cNvSpPr>
            <a:spLocks noChangeArrowheads="1"/>
          </p:cNvSpPr>
          <p:nvPr/>
        </p:nvSpPr>
        <p:spPr bwMode="auto">
          <a:xfrm>
            <a:off x="3074988" y="4584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57" name="Oval 1285"/>
          <p:cNvSpPr>
            <a:spLocks noChangeArrowheads="1"/>
          </p:cNvSpPr>
          <p:nvPr/>
        </p:nvSpPr>
        <p:spPr bwMode="auto">
          <a:xfrm>
            <a:off x="2976563" y="458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58" name="Oval 1286"/>
          <p:cNvSpPr>
            <a:spLocks noChangeArrowheads="1"/>
          </p:cNvSpPr>
          <p:nvPr/>
        </p:nvSpPr>
        <p:spPr bwMode="auto">
          <a:xfrm>
            <a:off x="3228975" y="480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59" name="Oval 1287"/>
          <p:cNvSpPr>
            <a:spLocks noChangeArrowheads="1"/>
          </p:cNvSpPr>
          <p:nvPr/>
        </p:nvSpPr>
        <p:spPr bwMode="auto">
          <a:xfrm>
            <a:off x="3132138" y="4778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60" name="Oval 1288"/>
          <p:cNvSpPr>
            <a:spLocks noChangeArrowheads="1"/>
          </p:cNvSpPr>
          <p:nvPr/>
        </p:nvSpPr>
        <p:spPr bwMode="auto">
          <a:xfrm>
            <a:off x="3195638" y="4733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61" name="Oval 1289"/>
          <p:cNvSpPr>
            <a:spLocks noChangeArrowheads="1"/>
          </p:cNvSpPr>
          <p:nvPr/>
        </p:nvSpPr>
        <p:spPr bwMode="auto">
          <a:xfrm>
            <a:off x="3219450" y="4660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62" name="Oval 1290"/>
          <p:cNvSpPr>
            <a:spLocks noChangeArrowheads="1"/>
          </p:cNvSpPr>
          <p:nvPr/>
        </p:nvSpPr>
        <p:spPr bwMode="auto">
          <a:xfrm>
            <a:off x="3121025" y="4665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63" name="Oval 1291"/>
          <p:cNvSpPr>
            <a:spLocks noChangeArrowheads="1"/>
          </p:cNvSpPr>
          <p:nvPr/>
        </p:nvSpPr>
        <p:spPr bwMode="auto">
          <a:xfrm>
            <a:off x="3048000" y="48799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64" name="Oval 1292"/>
          <p:cNvSpPr>
            <a:spLocks noChangeArrowheads="1"/>
          </p:cNvSpPr>
          <p:nvPr/>
        </p:nvSpPr>
        <p:spPr bwMode="auto">
          <a:xfrm>
            <a:off x="4000500" y="5310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65" name="Oval 1293"/>
          <p:cNvSpPr>
            <a:spLocks noChangeArrowheads="1"/>
          </p:cNvSpPr>
          <p:nvPr/>
        </p:nvSpPr>
        <p:spPr bwMode="auto">
          <a:xfrm>
            <a:off x="3446463" y="5192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66" name="Oval 1294"/>
          <p:cNvSpPr>
            <a:spLocks noChangeArrowheads="1"/>
          </p:cNvSpPr>
          <p:nvPr/>
        </p:nvSpPr>
        <p:spPr bwMode="auto">
          <a:xfrm>
            <a:off x="3481388" y="5332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67" name="Oval 1295"/>
          <p:cNvSpPr>
            <a:spLocks noChangeArrowheads="1"/>
          </p:cNvSpPr>
          <p:nvPr/>
        </p:nvSpPr>
        <p:spPr bwMode="auto">
          <a:xfrm>
            <a:off x="3508375" y="5084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68" name="Oval 1296"/>
          <p:cNvSpPr>
            <a:spLocks noChangeArrowheads="1"/>
          </p:cNvSpPr>
          <p:nvPr/>
        </p:nvSpPr>
        <p:spPr bwMode="auto">
          <a:xfrm>
            <a:off x="3511550" y="4999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69" name="Oval 1297"/>
          <p:cNvSpPr>
            <a:spLocks noChangeArrowheads="1"/>
          </p:cNvSpPr>
          <p:nvPr/>
        </p:nvSpPr>
        <p:spPr bwMode="auto">
          <a:xfrm>
            <a:off x="3409950" y="5083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70" name="Oval 1298"/>
          <p:cNvSpPr>
            <a:spLocks noChangeArrowheads="1"/>
          </p:cNvSpPr>
          <p:nvPr/>
        </p:nvSpPr>
        <p:spPr bwMode="auto">
          <a:xfrm>
            <a:off x="3400425" y="5557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71" name="Oval 1299"/>
          <p:cNvSpPr>
            <a:spLocks noChangeArrowheads="1"/>
          </p:cNvSpPr>
          <p:nvPr/>
        </p:nvSpPr>
        <p:spPr bwMode="auto">
          <a:xfrm>
            <a:off x="3471863" y="5562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72" name="Oval 1300"/>
          <p:cNvSpPr>
            <a:spLocks noChangeArrowheads="1"/>
          </p:cNvSpPr>
          <p:nvPr/>
        </p:nvSpPr>
        <p:spPr bwMode="auto">
          <a:xfrm>
            <a:off x="3495675" y="5489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73" name="Oval 1301"/>
          <p:cNvSpPr>
            <a:spLocks noChangeArrowheads="1"/>
          </p:cNvSpPr>
          <p:nvPr/>
        </p:nvSpPr>
        <p:spPr bwMode="auto">
          <a:xfrm>
            <a:off x="3397250" y="5494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74" name="Oval 1302"/>
          <p:cNvSpPr>
            <a:spLocks noChangeArrowheads="1"/>
          </p:cNvSpPr>
          <p:nvPr/>
        </p:nvSpPr>
        <p:spPr bwMode="auto">
          <a:xfrm>
            <a:off x="3530600" y="5399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75" name="Oval 1303"/>
          <p:cNvSpPr>
            <a:spLocks noChangeArrowheads="1"/>
          </p:cNvSpPr>
          <p:nvPr/>
        </p:nvSpPr>
        <p:spPr bwMode="auto">
          <a:xfrm>
            <a:off x="3498850" y="5227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76" name="Oval 1304"/>
          <p:cNvSpPr>
            <a:spLocks noChangeArrowheads="1"/>
          </p:cNvSpPr>
          <p:nvPr/>
        </p:nvSpPr>
        <p:spPr bwMode="auto">
          <a:xfrm>
            <a:off x="3590925" y="5268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77" name="Oval 1305"/>
          <p:cNvSpPr>
            <a:spLocks noChangeArrowheads="1"/>
          </p:cNvSpPr>
          <p:nvPr/>
        </p:nvSpPr>
        <p:spPr bwMode="auto">
          <a:xfrm>
            <a:off x="3625850" y="5408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78" name="Oval 1306"/>
          <p:cNvSpPr>
            <a:spLocks noChangeArrowheads="1"/>
          </p:cNvSpPr>
          <p:nvPr/>
        </p:nvSpPr>
        <p:spPr bwMode="auto">
          <a:xfrm>
            <a:off x="3652838" y="5160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79" name="Oval 1307"/>
          <p:cNvSpPr>
            <a:spLocks noChangeArrowheads="1"/>
          </p:cNvSpPr>
          <p:nvPr/>
        </p:nvSpPr>
        <p:spPr bwMode="auto">
          <a:xfrm>
            <a:off x="3656013" y="5075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80" name="Oval 1308"/>
          <p:cNvSpPr>
            <a:spLocks noChangeArrowheads="1"/>
          </p:cNvSpPr>
          <p:nvPr/>
        </p:nvSpPr>
        <p:spPr bwMode="auto">
          <a:xfrm>
            <a:off x="3554413" y="5159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81" name="Oval 1309"/>
          <p:cNvSpPr>
            <a:spLocks noChangeArrowheads="1"/>
          </p:cNvSpPr>
          <p:nvPr/>
        </p:nvSpPr>
        <p:spPr bwMode="auto">
          <a:xfrm>
            <a:off x="3641725" y="5489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82" name="Oval 1310"/>
          <p:cNvSpPr>
            <a:spLocks noChangeArrowheads="1"/>
          </p:cNvSpPr>
          <p:nvPr/>
        </p:nvSpPr>
        <p:spPr bwMode="auto">
          <a:xfrm>
            <a:off x="3541713" y="5570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83" name="Oval 1311"/>
          <p:cNvSpPr>
            <a:spLocks noChangeArrowheads="1"/>
          </p:cNvSpPr>
          <p:nvPr/>
        </p:nvSpPr>
        <p:spPr bwMode="auto">
          <a:xfrm>
            <a:off x="3665538" y="5246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84" name="Oval 1312"/>
          <p:cNvSpPr>
            <a:spLocks noChangeArrowheads="1"/>
          </p:cNvSpPr>
          <p:nvPr/>
        </p:nvSpPr>
        <p:spPr bwMode="auto">
          <a:xfrm>
            <a:off x="3703638" y="5356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85" name="Oval 1313"/>
          <p:cNvSpPr>
            <a:spLocks noChangeArrowheads="1"/>
          </p:cNvSpPr>
          <p:nvPr/>
        </p:nvSpPr>
        <p:spPr bwMode="auto">
          <a:xfrm>
            <a:off x="3738563" y="5495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86" name="Oval 1314"/>
          <p:cNvSpPr>
            <a:spLocks noChangeArrowheads="1"/>
          </p:cNvSpPr>
          <p:nvPr/>
        </p:nvSpPr>
        <p:spPr bwMode="auto">
          <a:xfrm>
            <a:off x="3765550" y="5248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87" name="Oval 1315"/>
          <p:cNvSpPr>
            <a:spLocks noChangeArrowheads="1"/>
          </p:cNvSpPr>
          <p:nvPr/>
        </p:nvSpPr>
        <p:spPr bwMode="auto">
          <a:xfrm>
            <a:off x="3768725" y="5162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88" name="Oval 1316"/>
          <p:cNvSpPr>
            <a:spLocks noChangeArrowheads="1"/>
          </p:cNvSpPr>
          <p:nvPr/>
        </p:nvSpPr>
        <p:spPr bwMode="auto">
          <a:xfrm>
            <a:off x="3684588" y="5121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89" name="Oval 1317"/>
          <p:cNvSpPr>
            <a:spLocks noChangeArrowheads="1"/>
          </p:cNvSpPr>
          <p:nvPr/>
        </p:nvSpPr>
        <p:spPr bwMode="auto">
          <a:xfrm>
            <a:off x="3743325" y="5033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90" name="Oval 1318"/>
          <p:cNvSpPr>
            <a:spLocks noChangeArrowheads="1"/>
          </p:cNvSpPr>
          <p:nvPr/>
        </p:nvSpPr>
        <p:spPr bwMode="auto">
          <a:xfrm>
            <a:off x="3787775" y="5562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91" name="Oval 1319"/>
          <p:cNvSpPr>
            <a:spLocks noChangeArrowheads="1"/>
          </p:cNvSpPr>
          <p:nvPr/>
        </p:nvSpPr>
        <p:spPr bwMode="auto">
          <a:xfrm>
            <a:off x="3875088" y="5376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92" name="Oval 1320"/>
          <p:cNvSpPr>
            <a:spLocks noChangeArrowheads="1"/>
          </p:cNvSpPr>
          <p:nvPr/>
        </p:nvSpPr>
        <p:spPr bwMode="auto">
          <a:xfrm>
            <a:off x="3848100" y="5432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93" name="Oval 1321"/>
          <p:cNvSpPr>
            <a:spLocks noChangeArrowheads="1"/>
          </p:cNvSpPr>
          <p:nvPr/>
        </p:nvSpPr>
        <p:spPr bwMode="auto">
          <a:xfrm>
            <a:off x="3883025" y="5572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94" name="Oval 1322"/>
          <p:cNvSpPr>
            <a:spLocks noChangeArrowheads="1"/>
          </p:cNvSpPr>
          <p:nvPr/>
        </p:nvSpPr>
        <p:spPr bwMode="auto">
          <a:xfrm>
            <a:off x="3910013" y="5324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95" name="Oval 1323"/>
          <p:cNvSpPr>
            <a:spLocks noChangeArrowheads="1"/>
          </p:cNvSpPr>
          <p:nvPr/>
        </p:nvSpPr>
        <p:spPr bwMode="auto">
          <a:xfrm>
            <a:off x="3913188" y="5238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96" name="Oval 1324"/>
          <p:cNvSpPr>
            <a:spLocks noChangeArrowheads="1"/>
          </p:cNvSpPr>
          <p:nvPr/>
        </p:nvSpPr>
        <p:spPr bwMode="auto">
          <a:xfrm>
            <a:off x="3811588" y="5322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97" name="Oval 1325"/>
          <p:cNvSpPr>
            <a:spLocks noChangeArrowheads="1"/>
          </p:cNvSpPr>
          <p:nvPr/>
        </p:nvSpPr>
        <p:spPr bwMode="auto">
          <a:xfrm>
            <a:off x="3887788" y="5110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98" name="Oval 1326"/>
          <p:cNvSpPr>
            <a:spLocks noChangeArrowheads="1"/>
          </p:cNvSpPr>
          <p:nvPr/>
        </p:nvSpPr>
        <p:spPr bwMode="auto">
          <a:xfrm>
            <a:off x="3848100" y="5014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799" name="Oval 1327"/>
          <p:cNvSpPr>
            <a:spLocks noChangeArrowheads="1"/>
          </p:cNvSpPr>
          <p:nvPr/>
        </p:nvSpPr>
        <p:spPr bwMode="auto">
          <a:xfrm>
            <a:off x="3900488" y="546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00" name="Oval 1328"/>
          <p:cNvSpPr>
            <a:spLocks noChangeArrowheads="1"/>
          </p:cNvSpPr>
          <p:nvPr/>
        </p:nvSpPr>
        <p:spPr bwMode="auto">
          <a:xfrm>
            <a:off x="3871913" y="5205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01" name="Oval 1329"/>
          <p:cNvSpPr>
            <a:spLocks noChangeArrowheads="1"/>
          </p:cNvSpPr>
          <p:nvPr/>
        </p:nvSpPr>
        <p:spPr bwMode="auto">
          <a:xfrm>
            <a:off x="4079875" y="5426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02" name="Oval 1330"/>
          <p:cNvSpPr>
            <a:spLocks noChangeArrowheads="1"/>
          </p:cNvSpPr>
          <p:nvPr/>
        </p:nvSpPr>
        <p:spPr bwMode="auto">
          <a:xfrm>
            <a:off x="4106863" y="5178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03" name="Oval 1331"/>
          <p:cNvSpPr>
            <a:spLocks noChangeArrowheads="1"/>
          </p:cNvSpPr>
          <p:nvPr/>
        </p:nvSpPr>
        <p:spPr bwMode="auto">
          <a:xfrm>
            <a:off x="4110038" y="5092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04" name="Oval 1332"/>
          <p:cNvSpPr>
            <a:spLocks noChangeArrowheads="1"/>
          </p:cNvSpPr>
          <p:nvPr/>
        </p:nvSpPr>
        <p:spPr bwMode="auto">
          <a:xfrm>
            <a:off x="4025900" y="5051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05" name="Oval 1333"/>
          <p:cNvSpPr>
            <a:spLocks noChangeArrowheads="1"/>
          </p:cNvSpPr>
          <p:nvPr/>
        </p:nvSpPr>
        <p:spPr bwMode="auto">
          <a:xfrm>
            <a:off x="4008438" y="5176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06" name="Oval 1334"/>
          <p:cNvSpPr>
            <a:spLocks noChangeArrowheads="1"/>
          </p:cNvSpPr>
          <p:nvPr/>
        </p:nvSpPr>
        <p:spPr bwMode="auto">
          <a:xfrm>
            <a:off x="4129088" y="5492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07" name="Oval 1335"/>
          <p:cNvSpPr>
            <a:spLocks noChangeArrowheads="1"/>
          </p:cNvSpPr>
          <p:nvPr/>
        </p:nvSpPr>
        <p:spPr bwMode="auto">
          <a:xfrm>
            <a:off x="3978275" y="5389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08" name="Oval 1336"/>
          <p:cNvSpPr>
            <a:spLocks noChangeArrowheads="1"/>
          </p:cNvSpPr>
          <p:nvPr/>
        </p:nvSpPr>
        <p:spPr bwMode="auto">
          <a:xfrm>
            <a:off x="4097338" y="5321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09" name="Oval 1337"/>
          <p:cNvSpPr>
            <a:spLocks noChangeArrowheads="1"/>
          </p:cNvSpPr>
          <p:nvPr/>
        </p:nvSpPr>
        <p:spPr bwMode="auto">
          <a:xfrm>
            <a:off x="4189413" y="5362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10" name="Oval 1338"/>
          <p:cNvSpPr>
            <a:spLocks noChangeArrowheads="1"/>
          </p:cNvSpPr>
          <p:nvPr/>
        </p:nvSpPr>
        <p:spPr bwMode="auto">
          <a:xfrm>
            <a:off x="4170363" y="5127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11" name="Oval 1339"/>
          <p:cNvSpPr>
            <a:spLocks noChangeArrowheads="1"/>
          </p:cNvSpPr>
          <p:nvPr/>
        </p:nvSpPr>
        <p:spPr bwMode="auto">
          <a:xfrm>
            <a:off x="4152900" y="5253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12" name="Oval 1340"/>
          <p:cNvSpPr>
            <a:spLocks noChangeArrowheads="1"/>
          </p:cNvSpPr>
          <p:nvPr/>
        </p:nvSpPr>
        <p:spPr bwMode="auto">
          <a:xfrm>
            <a:off x="4030663" y="4433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13" name="Oval 1341"/>
          <p:cNvSpPr>
            <a:spLocks noChangeArrowheads="1"/>
          </p:cNvSpPr>
          <p:nvPr/>
        </p:nvSpPr>
        <p:spPr bwMode="auto">
          <a:xfrm>
            <a:off x="3517900" y="4881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14" name="Oval 1342"/>
          <p:cNvSpPr>
            <a:spLocks noChangeArrowheads="1"/>
          </p:cNvSpPr>
          <p:nvPr/>
        </p:nvSpPr>
        <p:spPr bwMode="auto">
          <a:xfrm>
            <a:off x="3535363" y="4759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15" name="Oval 1343"/>
          <p:cNvSpPr>
            <a:spLocks noChangeArrowheads="1"/>
          </p:cNvSpPr>
          <p:nvPr/>
        </p:nvSpPr>
        <p:spPr bwMode="auto">
          <a:xfrm>
            <a:off x="3449638" y="479901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16" name="Oval 1344"/>
          <p:cNvSpPr>
            <a:spLocks noChangeArrowheads="1"/>
          </p:cNvSpPr>
          <p:nvPr/>
        </p:nvSpPr>
        <p:spPr bwMode="auto">
          <a:xfrm>
            <a:off x="3430588" y="4681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17" name="Oval 1345"/>
          <p:cNvSpPr>
            <a:spLocks noChangeArrowheads="1"/>
          </p:cNvSpPr>
          <p:nvPr/>
        </p:nvSpPr>
        <p:spPr bwMode="auto">
          <a:xfrm>
            <a:off x="3502025" y="4686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18" name="Oval 1346"/>
          <p:cNvSpPr>
            <a:spLocks noChangeArrowheads="1"/>
          </p:cNvSpPr>
          <p:nvPr/>
        </p:nvSpPr>
        <p:spPr bwMode="auto">
          <a:xfrm>
            <a:off x="3525838" y="4613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19" name="Oval 1347"/>
          <p:cNvSpPr>
            <a:spLocks noChangeArrowheads="1"/>
          </p:cNvSpPr>
          <p:nvPr/>
        </p:nvSpPr>
        <p:spPr bwMode="auto">
          <a:xfrm>
            <a:off x="3427413" y="4618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20" name="Oval 1348"/>
          <p:cNvSpPr>
            <a:spLocks noChangeArrowheads="1"/>
          </p:cNvSpPr>
          <p:nvPr/>
        </p:nvSpPr>
        <p:spPr bwMode="auto">
          <a:xfrm>
            <a:off x="3560763" y="452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21" name="Oval 1349"/>
          <p:cNvSpPr>
            <a:spLocks noChangeArrowheads="1"/>
          </p:cNvSpPr>
          <p:nvPr/>
        </p:nvSpPr>
        <p:spPr bwMode="auto">
          <a:xfrm>
            <a:off x="3621088" y="4392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22" name="Oval 1350"/>
          <p:cNvSpPr>
            <a:spLocks noChangeArrowheads="1"/>
          </p:cNvSpPr>
          <p:nvPr/>
        </p:nvSpPr>
        <p:spPr bwMode="auto">
          <a:xfrm>
            <a:off x="3656013" y="4532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23" name="Oval 1351"/>
          <p:cNvSpPr>
            <a:spLocks noChangeArrowheads="1"/>
          </p:cNvSpPr>
          <p:nvPr/>
        </p:nvSpPr>
        <p:spPr bwMode="auto">
          <a:xfrm>
            <a:off x="3683000" y="4284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24" name="Oval 1352"/>
          <p:cNvSpPr>
            <a:spLocks noChangeArrowheads="1"/>
          </p:cNvSpPr>
          <p:nvPr/>
        </p:nvSpPr>
        <p:spPr bwMode="auto">
          <a:xfrm>
            <a:off x="3679825" y="4835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25" name="Oval 1353"/>
          <p:cNvSpPr>
            <a:spLocks noChangeArrowheads="1"/>
          </p:cNvSpPr>
          <p:nvPr/>
        </p:nvSpPr>
        <p:spPr bwMode="auto">
          <a:xfrm>
            <a:off x="3594100" y="487521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26" name="Oval 1354"/>
          <p:cNvSpPr>
            <a:spLocks noChangeArrowheads="1"/>
          </p:cNvSpPr>
          <p:nvPr/>
        </p:nvSpPr>
        <p:spPr bwMode="auto">
          <a:xfrm>
            <a:off x="3582988" y="480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27" name="Oval 1355"/>
          <p:cNvSpPr>
            <a:spLocks noChangeArrowheads="1"/>
          </p:cNvSpPr>
          <p:nvPr/>
        </p:nvSpPr>
        <p:spPr bwMode="auto">
          <a:xfrm>
            <a:off x="3646488" y="4762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28" name="Oval 1356"/>
          <p:cNvSpPr>
            <a:spLocks noChangeArrowheads="1"/>
          </p:cNvSpPr>
          <p:nvPr/>
        </p:nvSpPr>
        <p:spPr bwMode="auto">
          <a:xfrm>
            <a:off x="3670300" y="4689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29" name="Oval 1357"/>
          <p:cNvSpPr>
            <a:spLocks noChangeArrowheads="1"/>
          </p:cNvSpPr>
          <p:nvPr/>
        </p:nvSpPr>
        <p:spPr bwMode="auto">
          <a:xfrm>
            <a:off x="3571875" y="4694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30" name="Oval 1358"/>
          <p:cNvSpPr>
            <a:spLocks noChangeArrowheads="1"/>
          </p:cNvSpPr>
          <p:nvPr/>
        </p:nvSpPr>
        <p:spPr bwMode="auto">
          <a:xfrm>
            <a:off x="3695700" y="4370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31" name="Oval 1359"/>
          <p:cNvSpPr>
            <a:spLocks noChangeArrowheads="1"/>
          </p:cNvSpPr>
          <p:nvPr/>
        </p:nvSpPr>
        <p:spPr bwMode="auto">
          <a:xfrm>
            <a:off x="3733800" y="4479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32" name="Oval 1360"/>
          <p:cNvSpPr>
            <a:spLocks noChangeArrowheads="1"/>
          </p:cNvSpPr>
          <p:nvPr/>
        </p:nvSpPr>
        <p:spPr bwMode="auto">
          <a:xfrm>
            <a:off x="3768725" y="4619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33" name="Oval 1361"/>
          <p:cNvSpPr>
            <a:spLocks noChangeArrowheads="1"/>
          </p:cNvSpPr>
          <p:nvPr/>
        </p:nvSpPr>
        <p:spPr bwMode="auto">
          <a:xfrm>
            <a:off x="3795713" y="4371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34" name="Oval 1362"/>
          <p:cNvSpPr>
            <a:spLocks noChangeArrowheads="1"/>
          </p:cNvSpPr>
          <p:nvPr/>
        </p:nvSpPr>
        <p:spPr bwMode="auto">
          <a:xfrm>
            <a:off x="3798888" y="4286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35" name="Oval 1363"/>
          <p:cNvSpPr>
            <a:spLocks noChangeArrowheads="1"/>
          </p:cNvSpPr>
          <p:nvPr/>
        </p:nvSpPr>
        <p:spPr bwMode="auto">
          <a:xfrm>
            <a:off x="3714750" y="4244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36" name="Oval 1364"/>
          <p:cNvSpPr>
            <a:spLocks noChangeArrowheads="1"/>
          </p:cNvSpPr>
          <p:nvPr/>
        </p:nvSpPr>
        <p:spPr bwMode="auto">
          <a:xfrm>
            <a:off x="3678238" y="4956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37" name="Oval 1365"/>
          <p:cNvSpPr>
            <a:spLocks noChangeArrowheads="1"/>
          </p:cNvSpPr>
          <p:nvPr/>
        </p:nvSpPr>
        <p:spPr bwMode="auto">
          <a:xfrm>
            <a:off x="3759200" y="4849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38" name="Oval 1366"/>
          <p:cNvSpPr>
            <a:spLocks noChangeArrowheads="1"/>
          </p:cNvSpPr>
          <p:nvPr/>
        </p:nvSpPr>
        <p:spPr bwMode="auto">
          <a:xfrm>
            <a:off x="3783013" y="4776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39" name="Oval 1367"/>
          <p:cNvSpPr>
            <a:spLocks noChangeArrowheads="1"/>
          </p:cNvSpPr>
          <p:nvPr/>
        </p:nvSpPr>
        <p:spPr bwMode="auto">
          <a:xfrm>
            <a:off x="3817938" y="4686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40" name="Oval 1368"/>
          <p:cNvSpPr>
            <a:spLocks noChangeArrowheads="1"/>
          </p:cNvSpPr>
          <p:nvPr/>
        </p:nvSpPr>
        <p:spPr bwMode="auto">
          <a:xfrm>
            <a:off x="3905250" y="4500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41" name="Oval 1369"/>
          <p:cNvSpPr>
            <a:spLocks noChangeArrowheads="1"/>
          </p:cNvSpPr>
          <p:nvPr/>
        </p:nvSpPr>
        <p:spPr bwMode="auto">
          <a:xfrm>
            <a:off x="3878263" y="4556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42" name="Oval 1370"/>
          <p:cNvSpPr>
            <a:spLocks noChangeArrowheads="1"/>
          </p:cNvSpPr>
          <p:nvPr/>
        </p:nvSpPr>
        <p:spPr bwMode="auto">
          <a:xfrm>
            <a:off x="3913188" y="4695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43" name="Oval 1371"/>
          <p:cNvSpPr>
            <a:spLocks noChangeArrowheads="1"/>
          </p:cNvSpPr>
          <p:nvPr/>
        </p:nvSpPr>
        <p:spPr bwMode="auto">
          <a:xfrm>
            <a:off x="3940175" y="4448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44" name="Oval 1372"/>
          <p:cNvSpPr>
            <a:spLocks noChangeArrowheads="1"/>
          </p:cNvSpPr>
          <p:nvPr/>
        </p:nvSpPr>
        <p:spPr bwMode="auto">
          <a:xfrm>
            <a:off x="3943350" y="4362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45" name="Oval 1373"/>
          <p:cNvSpPr>
            <a:spLocks noChangeArrowheads="1"/>
          </p:cNvSpPr>
          <p:nvPr/>
        </p:nvSpPr>
        <p:spPr bwMode="auto">
          <a:xfrm>
            <a:off x="3841750" y="4446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46" name="Oval 1374"/>
          <p:cNvSpPr>
            <a:spLocks noChangeArrowheads="1"/>
          </p:cNvSpPr>
          <p:nvPr/>
        </p:nvSpPr>
        <p:spPr bwMode="auto">
          <a:xfrm>
            <a:off x="3832225" y="4921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47" name="Oval 1375"/>
          <p:cNvSpPr>
            <a:spLocks noChangeArrowheads="1"/>
          </p:cNvSpPr>
          <p:nvPr/>
        </p:nvSpPr>
        <p:spPr bwMode="auto">
          <a:xfrm>
            <a:off x="3903663" y="4926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48" name="Oval 1376"/>
          <p:cNvSpPr>
            <a:spLocks noChangeArrowheads="1"/>
          </p:cNvSpPr>
          <p:nvPr/>
        </p:nvSpPr>
        <p:spPr bwMode="auto">
          <a:xfrm>
            <a:off x="3927475" y="485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49" name="Oval 1377"/>
          <p:cNvSpPr>
            <a:spLocks noChangeArrowheads="1"/>
          </p:cNvSpPr>
          <p:nvPr/>
        </p:nvSpPr>
        <p:spPr bwMode="auto">
          <a:xfrm>
            <a:off x="3829050" y="4857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50" name="Oval 1378"/>
          <p:cNvSpPr>
            <a:spLocks noChangeArrowheads="1"/>
          </p:cNvSpPr>
          <p:nvPr/>
        </p:nvSpPr>
        <p:spPr bwMode="auto">
          <a:xfrm>
            <a:off x="3930650" y="4591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51" name="Oval 1379"/>
          <p:cNvSpPr>
            <a:spLocks noChangeArrowheads="1"/>
          </p:cNvSpPr>
          <p:nvPr/>
        </p:nvSpPr>
        <p:spPr bwMode="auto">
          <a:xfrm>
            <a:off x="3902075" y="4329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52" name="Oval 1380"/>
          <p:cNvSpPr>
            <a:spLocks noChangeArrowheads="1"/>
          </p:cNvSpPr>
          <p:nvPr/>
        </p:nvSpPr>
        <p:spPr bwMode="auto">
          <a:xfrm>
            <a:off x="4110038" y="454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53" name="Oval 1381"/>
          <p:cNvSpPr>
            <a:spLocks noChangeArrowheads="1"/>
          </p:cNvSpPr>
          <p:nvPr/>
        </p:nvSpPr>
        <p:spPr bwMode="auto">
          <a:xfrm>
            <a:off x="4137025" y="4302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54" name="Oval 1382"/>
          <p:cNvSpPr>
            <a:spLocks noChangeArrowheads="1"/>
          </p:cNvSpPr>
          <p:nvPr/>
        </p:nvSpPr>
        <p:spPr bwMode="auto">
          <a:xfrm>
            <a:off x="4038600" y="4300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55" name="Oval 1383"/>
          <p:cNvSpPr>
            <a:spLocks noChangeArrowheads="1"/>
          </p:cNvSpPr>
          <p:nvPr/>
        </p:nvSpPr>
        <p:spPr bwMode="auto">
          <a:xfrm>
            <a:off x="4133850" y="485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56" name="Oval 1384"/>
          <p:cNvSpPr>
            <a:spLocks noChangeArrowheads="1"/>
          </p:cNvSpPr>
          <p:nvPr/>
        </p:nvSpPr>
        <p:spPr bwMode="auto">
          <a:xfrm>
            <a:off x="4048125" y="48926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57" name="Oval 1385"/>
          <p:cNvSpPr>
            <a:spLocks noChangeArrowheads="1"/>
          </p:cNvSpPr>
          <p:nvPr/>
        </p:nvSpPr>
        <p:spPr bwMode="auto">
          <a:xfrm>
            <a:off x="4029075" y="477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58" name="Oval 1386"/>
          <p:cNvSpPr>
            <a:spLocks noChangeArrowheads="1"/>
          </p:cNvSpPr>
          <p:nvPr/>
        </p:nvSpPr>
        <p:spPr bwMode="auto">
          <a:xfrm>
            <a:off x="4100513" y="4779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59" name="Oval 1387"/>
          <p:cNvSpPr>
            <a:spLocks noChangeArrowheads="1"/>
          </p:cNvSpPr>
          <p:nvPr/>
        </p:nvSpPr>
        <p:spPr bwMode="auto">
          <a:xfrm>
            <a:off x="4124325" y="470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60" name="Oval 1388"/>
          <p:cNvSpPr>
            <a:spLocks noChangeArrowheads="1"/>
          </p:cNvSpPr>
          <p:nvPr/>
        </p:nvSpPr>
        <p:spPr bwMode="auto">
          <a:xfrm>
            <a:off x="4025900" y="471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61" name="Oval 1389"/>
          <p:cNvSpPr>
            <a:spLocks noChangeArrowheads="1"/>
          </p:cNvSpPr>
          <p:nvPr/>
        </p:nvSpPr>
        <p:spPr bwMode="auto">
          <a:xfrm>
            <a:off x="4159250" y="4616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62" name="Oval 1390"/>
          <p:cNvSpPr>
            <a:spLocks noChangeArrowheads="1"/>
          </p:cNvSpPr>
          <p:nvPr/>
        </p:nvSpPr>
        <p:spPr bwMode="auto">
          <a:xfrm>
            <a:off x="4008438" y="4513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63" name="Oval 1391"/>
          <p:cNvSpPr>
            <a:spLocks noChangeArrowheads="1"/>
          </p:cNvSpPr>
          <p:nvPr/>
        </p:nvSpPr>
        <p:spPr bwMode="auto">
          <a:xfrm>
            <a:off x="4127500" y="4445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64" name="Oval 1392"/>
          <p:cNvSpPr>
            <a:spLocks noChangeArrowheads="1"/>
          </p:cNvSpPr>
          <p:nvPr/>
        </p:nvSpPr>
        <p:spPr bwMode="auto">
          <a:xfrm>
            <a:off x="4219575" y="448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65" name="Oval 1393"/>
          <p:cNvSpPr>
            <a:spLocks noChangeArrowheads="1"/>
          </p:cNvSpPr>
          <p:nvPr/>
        </p:nvSpPr>
        <p:spPr bwMode="auto">
          <a:xfrm>
            <a:off x="4200525" y="4251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66" name="Oval 1394"/>
          <p:cNvSpPr>
            <a:spLocks noChangeArrowheads="1"/>
          </p:cNvSpPr>
          <p:nvPr/>
        </p:nvSpPr>
        <p:spPr bwMode="auto">
          <a:xfrm>
            <a:off x="4183063" y="4376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67" name="Oval 1395"/>
          <p:cNvSpPr>
            <a:spLocks noChangeArrowheads="1"/>
          </p:cNvSpPr>
          <p:nvPr/>
        </p:nvSpPr>
        <p:spPr bwMode="auto">
          <a:xfrm>
            <a:off x="4181475" y="4900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68" name="Oval 1396"/>
          <p:cNvSpPr>
            <a:spLocks noChangeArrowheads="1"/>
          </p:cNvSpPr>
          <p:nvPr/>
        </p:nvSpPr>
        <p:spPr bwMode="auto">
          <a:xfrm>
            <a:off x="4170363" y="4787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69" name="Oval 1397"/>
          <p:cNvSpPr>
            <a:spLocks noChangeArrowheads="1"/>
          </p:cNvSpPr>
          <p:nvPr/>
        </p:nvSpPr>
        <p:spPr bwMode="auto">
          <a:xfrm>
            <a:off x="4097338" y="500221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70" name="Oval 1398"/>
          <p:cNvSpPr>
            <a:spLocks noChangeArrowheads="1"/>
          </p:cNvSpPr>
          <p:nvPr/>
        </p:nvSpPr>
        <p:spPr bwMode="auto">
          <a:xfrm>
            <a:off x="3451225" y="4067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71" name="Oval 1399"/>
          <p:cNvSpPr>
            <a:spLocks noChangeArrowheads="1"/>
          </p:cNvSpPr>
          <p:nvPr/>
        </p:nvSpPr>
        <p:spPr bwMode="auto">
          <a:xfrm>
            <a:off x="3608388" y="4229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72" name="Oval 1400"/>
          <p:cNvSpPr>
            <a:spLocks noChangeArrowheads="1"/>
          </p:cNvSpPr>
          <p:nvPr/>
        </p:nvSpPr>
        <p:spPr bwMode="auto">
          <a:xfrm>
            <a:off x="3994150" y="4059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73" name="Oval 1401"/>
          <p:cNvSpPr>
            <a:spLocks noChangeArrowheads="1"/>
          </p:cNvSpPr>
          <p:nvPr/>
        </p:nvSpPr>
        <p:spPr bwMode="auto">
          <a:xfrm>
            <a:off x="3711575" y="4144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74" name="Oval 1402"/>
          <p:cNvSpPr>
            <a:spLocks noChangeArrowheads="1"/>
          </p:cNvSpPr>
          <p:nvPr/>
        </p:nvSpPr>
        <p:spPr bwMode="auto">
          <a:xfrm>
            <a:off x="3627438" y="410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75" name="Oval 1403"/>
          <p:cNvSpPr>
            <a:spLocks noChangeArrowheads="1"/>
          </p:cNvSpPr>
          <p:nvPr/>
        </p:nvSpPr>
        <p:spPr bwMode="auto">
          <a:xfrm>
            <a:off x="3856038" y="4221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76" name="Oval 1404"/>
          <p:cNvSpPr>
            <a:spLocks noChangeArrowheads="1"/>
          </p:cNvSpPr>
          <p:nvPr/>
        </p:nvSpPr>
        <p:spPr bwMode="auto">
          <a:xfrm>
            <a:off x="3830638" y="4092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77" name="Oval 1405"/>
          <p:cNvSpPr>
            <a:spLocks noChangeArrowheads="1"/>
          </p:cNvSpPr>
          <p:nvPr/>
        </p:nvSpPr>
        <p:spPr bwMode="auto">
          <a:xfrm>
            <a:off x="3814763" y="4187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78" name="Oval 1406"/>
          <p:cNvSpPr>
            <a:spLocks noChangeArrowheads="1"/>
          </p:cNvSpPr>
          <p:nvPr/>
        </p:nvSpPr>
        <p:spPr bwMode="auto">
          <a:xfrm>
            <a:off x="4049713" y="4160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79" name="Oval 1407"/>
          <p:cNvSpPr>
            <a:spLocks noChangeArrowheads="1"/>
          </p:cNvSpPr>
          <p:nvPr/>
        </p:nvSpPr>
        <p:spPr bwMode="auto">
          <a:xfrm>
            <a:off x="4052888" y="4075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80" name="Oval 1408"/>
          <p:cNvSpPr>
            <a:spLocks noChangeArrowheads="1"/>
          </p:cNvSpPr>
          <p:nvPr/>
        </p:nvSpPr>
        <p:spPr bwMode="auto">
          <a:xfrm>
            <a:off x="3951288" y="4159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81" name="Oval 1409"/>
          <p:cNvSpPr>
            <a:spLocks noChangeArrowheads="1"/>
          </p:cNvSpPr>
          <p:nvPr/>
        </p:nvSpPr>
        <p:spPr bwMode="auto">
          <a:xfrm>
            <a:off x="4194175" y="4237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82" name="Oval 1410"/>
          <p:cNvSpPr>
            <a:spLocks noChangeArrowheads="1"/>
          </p:cNvSpPr>
          <p:nvPr/>
        </p:nvSpPr>
        <p:spPr bwMode="auto">
          <a:xfrm>
            <a:off x="4197350" y="4151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83" name="Oval 1411"/>
          <p:cNvSpPr>
            <a:spLocks noChangeArrowheads="1"/>
          </p:cNvSpPr>
          <p:nvPr/>
        </p:nvSpPr>
        <p:spPr bwMode="auto">
          <a:xfrm>
            <a:off x="4113213" y="4110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84" name="Oval 1412"/>
          <p:cNvSpPr>
            <a:spLocks noChangeArrowheads="1"/>
          </p:cNvSpPr>
          <p:nvPr/>
        </p:nvSpPr>
        <p:spPr bwMode="auto">
          <a:xfrm>
            <a:off x="4095750" y="4235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85" name="Oval 1413"/>
          <p:cNvSpPr>
            <a:spLocks noChangeArrowheads="1"/>
          </p:cNvSpPr>
          <p:nvPr/>
        </p:nvSpPr>
        <p:spPr bwMode="auto">
          <a:xfrm>
            <a:off x="2279650" y="4048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86" name="Oval 1414"/>
          <p:cNvSpPr>
            <a:spLocks noChangeArrowheads="1"/>
          </p:cNvSpPr>
          <p:nvPr/>
        </p:nvSpPr>
        <p:spPr bwMode="auto">
          <a:xfrm>
            <a:off x="727075" y="433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87" name="Oval 1415"/>
          <p:cNvSpPr>
            <a:spLocks noChangeArrowheads="1"/>
          </p:cNvSpPr>
          <p:nvPr/>
        </p:nvSpPr>
        <p:spPr bwMode="auto">
          <a:xfrm>
            <a:off x="762000" y="447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88" name="Oval 1416"/>
          <p:cNvSpPr>
            <a:spLocks noChangeArrowheads="1"/>
          </p:cNvSpPr>
          <p:nvPr/>
        </p:nvSpPr>
        <p:spPr bwMode="auto">
          <a:xfrm>
            <a:off x="788988" y="4230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89" name="Oval 1417"/>
          <p:cNvSpPr>
            <a:spLocks noChangeArrowheads="1"/>
          </p:cNvSpPr>
          <p:nvPr/>
        </p:nvSpPr>
        <p:spPr bwMode="auto">
          <a:xfrm>
            <a:off x="792163" y="4144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90" name="Oval 1418"/>
          <p:cNvSpPr>
            <a:spLocks noChangeArrowheads="1"/>
          </p:cNvSpPr>
          <p:nvPr/>
        </p:nvSpPr>
        <p:spPr bwMode="auto">
          <a:xfrm>
            <a:off x="708025" y="410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91" name="Oval 1419"/>
          <p:cNvSpPr>
            <a:spLocks noChangeArrowheads="1"/>
          </p:cNvSpPr>
          <p:nvPr/>
        </p:nvSpPr>
        <p:spPr bwMode="auto">
          <a:xfrm>
            <a:off x="566738" y="4418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92" name="Oval 1420"/>
          <p:cNvSpPr>
            <a:spLocks noChangeArrowheads="1"/>
          </p:cNvSpPr>
          <p:nvPr/>
        </p:nvSpPr>
        <p:spPr bwMode="auto">
          <a:xfrm>
            <a:off x="646113" y="4902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93" name="Oval 1421"/>
          <p:cNvSpPr>
            <a:spLocks noChangeArrowheads="1"/>
          </p:cNvSpPr>
          <p:nvPr/>
        </p:nvSpPr>
        <p:spPr bwMode="auto">
          <a:xfrm>
            <a:off x="620713" y="4349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94" name="Oval 1422"/>
          <p:cNvSpPr>
            <a:spLocks noChangeArrowheads="1"/>
          </p:cNvSpPr>
          <p:nvPr/>
        </p:nvSpPr>
        <p:spPr bwMode="auto">
          <a:xfrm>
            <a:off x="690563" y="4229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95" name="Oval 1423"/>
          <p:cNvSpPr>
            <a:spLocks noChangeArrowheads="1"/>
          </p:cNvSpPr>
          <p:nvPr/>
        </p:nvSpPr>
        <p:spPr bwMode="auto">
          <a:xfrm>
            <a:off x="785813" y="4781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96" name="Oval 1424"/>
          <p:cNvSpPr>
            <a:spLocks noChangeArrowheads="1"/>
          </p:cNvSpPr>
          <p:nvPr/>
        </p:nvSpPr>
        <p:spPr bwMode="auto">
          <a:xfrm>
            <a:off x="628650" y="4757738"/>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97" name="Oval 1425"/>
          <p:cNvSpPr>
            <a:spLocks noChangeArrowheads="1"/>
          </p:cNvSpPr>
          <p:nvPr/>
        </p:nvSpPr>
        <p:spPr bwMode="auto">
          <a:xfrm>
            <a:off x="700088" y="48212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98" name="Oval 1426"/>
          <p:cNvSpPr>
            <a:spLocks noChangeArrowheads="1"/>
          </p:cNvSpPr>
          <p:nvPr/>
        </p:nvSpPr>
        <p:spPr bwMode="auto">
          <a:xfrm>
            <a:off x="681038" y="4703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899" name="Oval 1427"/>
          <p:cNvSpPr>
            <a:spLocks noChangeArrowheads="1"/>
          </p:cNvSpPr>
          <p:nvPr/>
        </p:nvSpPr>
        <p:spPr bwMode="auto">
          <a:xfrm>
            <a:off x="752475" y="470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00" name="Oval 1428"/>
          <p:cNvSpPr>
            <a:spLocks noChangeArrowheads="1"/>
          </p:cNvSpPr>
          <p:nvPr/>
        </p:nvSpPr>
        <p:spPr bwMode="auto">
          <a:xfrm>
            <a:off x="776288" y="4635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01" name="Oval 1429"/>
          <p:cNvSpPr>
            <a:spLocks noChangeArrowheads="1"/>
          </p:cNvSpPr>
          <p:nvPr/>
        </p:nvSpPr>
        <p:spPr bwMode="auto">
          <a:xfrm>
            <a:off x="677863" y="4640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02" name="Oval 1430"/>
          <p:cNvSpPr>
            <a:spLocks noChangeArrowheads="1"/>
          </p:cNvSpPr>
          <p:nvPr/>
        </p:nvSpPr>
        <p:spPr bwMode="auto">
          <a:xfrm>
            <a:off x="579438" y="4603750"/>
            <a:ext cx="34925" cy="30163"/>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03" name="Oval 1431"/>
          <p:cNvSpPr>
            <a:spLocks noChangeArrowheads="1"/>
          </p:cNvSpPr>
          <p:nvPr/>
        </p:nvSpPr>
        <p:spPr bwMode="auto">
          <a:xfrm>
            <a:off x="584200" y="4689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04" name="Oval 1432"/>
          <p:cNvSpPr>
            <a:spLocks noChangeArrowheads="1"/>
          </p:cNvSpPr>
          <p:nvPr/>
        </p:nvSpPr>
        <p:spPr bwMode="auto">
          <a:xfrm>
            <a:off x="811213" y="4545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05" name="Oval 1433"/>
          <p:cNvSpPr>
            <a:spLocks noChangeArrowheads="1"/>
          </p:cNvSpPr>
          <p:nvPr/>
        </p:nvSpPr>
        <p:spPr bwMode="auto">
          <a:xfrm>
            <a:off x="660400" y="450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06" name="Oval 1434"/>
          <p:cNvSpPr>
            <a:spLocks noChangeArrowheads="1"/>
          </p:cNvSpPr>
          <p:nvPr/>
        </p:nvSpPr>
        <p:spPr bwMode="auto">
          <a:xfrm>
            <a:off x="779463" y="437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07" name="Oval 1435"/>
          <p:cNvSpPr>
            <a:spLocks noChangeArrowheads="1"/>
          </p:cNvSpPr>
          <p:nvPr/>
        </p:nvSpPr>
        <p:spPr bwMode="auto">
          <a:xfrm>
            <a:off x="871538" y="441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08" name="Oval 1436"/>
          <p:cNvSpPr>
            <a:spLocks noChangeArrowheads="1"/>
          </p:cNvSpPr>
          <p:nvPr/>
        </p:nvSpPr>
        <p:spPr bwMode="auto">
          <a:xfrm>
            <a:off x="906463" y="4554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09" name="Oval 1437"/>
          <p:cNvSpPr>
            <a:spLocks noChangeArrowheads="1"/>
          </p:cNvSpPr>
          <p:nvPr/>
        </p:nvSpPr>
        <p:spPr bwMode="auto">
          <a:xfrm>
            <a:off x="933450" y="4306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10" name="Oval 1438"/>
          <p:cNvSpPr>
            <a:spLocks noChangeArrowheads="1"/>
          </p:cNvSpPr>
          <p:nvPr/>
        </p:nvSpPr>
        <p:spPr bwMode="auto">
          <a:xfrm>
            <a:off x="936625" y="4221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11" name="Oval 1439"/>
          <p:cNvSpPr>
            <a:spLocks noChangeArrowheads="1"/>
          </p:cNvSpPr>
          <p:nvPr/>
        </p:nvSpPr>
        <p:spPr bwMode="auto">
          <a:xfrm>
            <a:off x="835025" y="4305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12" name="Oval 1440"/>
          <p:cNvSpPr>
            <a:spLocks noChangeArrowheads="1"/>
          </p:cNvSpPr>
          <p:nvPr/>
        </p:nvSpPr>
        <p:spPr bwMode="auto">
          <a:xfrm>
            <a:off x="911225" y="4092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13" name="Oval 1441"/>
          <p:cNvSpPr>
            <a:spLocks noChangeArrowheads="1"/>
          </p:cNvSpPr>
          <p:nvPr/>
        </p:nvSpPr>
        <p:spPr bwMode="auto">
          <a:xfrm>
            <a:off x="930275" y="4857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14" name="Oval 1442"/>
          <p:cNvSpPr>
            <a:spLocks noChangeArrowheads="1"/>
          </p:cNvSpPr>
          <p:nvPr/>
        </p:nvSpPr>
        <p:spPr bwMode="auto">
          <a:xfrm>
            <a:off x="844550" y="48974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15" name="Oval 1443"/>
          <p:cNvSpPr>
            <a:spLocks noChangeArrowheads="1"/>
          </p:cNvSpPr>
          <p:nvPr/>
        </p:nvSpPr>
        <p:spPr bwMode="auto">
          <a:xfrm>
            <a:off x="1120775" y="4949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16" name="Oval 1444"/>
          <p:cNvSpPr>
            <a:spLocks noChangeArrowheads="1"/>
          </p:cNvSpPr>
          <p:nvPr/>
        </p:nvSpPr>
        <p:spPr bwMode="auto">
          <a:xfrm>
            <a:off x="896938" y="478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17" name="Oval 1445"/>
          <p:cNvSpPr>
            <a:spLocks noChangeArrowheads="1"/>
          </p:cNvSpPr>
          <p:nvPr/>
        </p:nvSpPr>
        <p:spPr bwMode="auto">
          <a:xfrm>
            <a:off x="920750" y="471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18" name="Oval 1446"/>
          <p:cNvSpPr>
            <a:spLocks noChangeArrowheads="1"/>
          </p:cNvSpPr>
          <p:nvPr/>
        </p:nvSpPr>
        <p:spPr bwMode="auto">
          <a:xfrm>
            <a:off x="909638" y="4660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19" name="Oval 1447"/>
          <p:cNvSpPr>
            <a:spLocks noChangeArrowheads="1"/>
          </p:cNvSpPr>
          <p:nvPr/>
        </p:nvSpPr>
        <p:spPr bwMode="auto">
          <a:xfrm>
            <a:off x="923925" y="4449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20" name="Oval 1448"/>
          <p:cNvSpPr>
            <a:spLocks noChangeArrowheads="1"/>
          </p:cNvSpPr>
          <p:nvPr/>
        </p:nvSpPr>
        <p:spPr bwMode="auto">
          <a:xfrm>
            <a:off x="2000250" y="4143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21" name="Oval 1449"/>
          <p:cNvSpPr>
            <a:spLocks noChangeArrowheads="1"/>
          </p:cNvSpPr>
          <p:nvPr/>
        </p:nvSpPr>
        <p:spPr bwMode="auto">
          <a:xfrm>
            <a:off x="1997075" y="4279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22" name="Oval 1450"/>
          <p:cNvSpPr>
            <a:spLocks noChangeArrowheads="1"/>
          </p:cNvSpPr>
          <p:nvPr/>
        </p:nvSpPr>
        <p:spPr bwMode="auto">
          <a:xfrm>
            <a:off x="2019300" y="408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23" name="Oval 1451"/>
          <p:cNvSpPr>
            <a:spLocks noChangeArrowheads="1"/>
          </p:cNvSpPr>
          <p:nvPr/>
        </p:nvSpPr>
        <p:spPr bwMode="auto">
          <a:xfrm>
            <a:off x="2003425" y="4841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24" name="Oval 1452"/>
          <p:cNvSpPr>
            <a:spLocks noChangeArrowheads="1"/>
          </p:cNvSpPr>
          <p:nvPr/>
        </p:nvSpPr>
        <p:spPr bwMode="auto">
          <a:xfrm>
            <a:off x="2047875" y="4278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25" name="Oval 1453"/>
          <p:cNvSpPr>
            <a:spLocks noChangeArrowheads="1"/>
          </p:cNvSpPr>
          <p:nvPr/>
        </p:nvSpPr>
        <p:spPr bwMode="auto">
          <a:xfrm>
            <a:off x="2016125" y="4640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26" name="Oval 1454"/>
          <p:cNvSpPr>
            <a:spLocks noChangeArrowheads="1"/>
          </p:cNvSpPr>
          <p:nvPr/>
        </p:nvSpPr>
        <p:spPr bwMode="auto">
          <a:xfrm>
            <a:off x="1930400" y="46799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27" name="Oval 1455"/>
          <p:cNvSpPr>
            <a:spLocks noChangeArrowheads="1"/>
          </p:cNvSpPr>
          <p:nvPr/>
        </p:nvSpPr>
        <p:spPr bwMode="auto">
          <a:xfrm>
            <a:off x="1911350" y="4562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28" name="Oval 1456"/>
          <p:cNvSpPr>
            <a:spLocks noChangeArrowheads="1"/>
          </p:cNvSpPr>
          <p:nvPr/>
        </p:nvSpPr>
        <p:spPr bwMode="auto">
          <a:xfrm>
            <a:off x="1982788" y="4567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29" name="Oval 1457"/>
          <p:cNvSpPr>
            <a:spLocks noChangeArrowheads="1"/>
          </p:cNvSpPr>
          <p:nvPr/>
        </p:nvSpPr>
        <p:spPr bwMode="auto">
          <a:xfrm>
            <a:off x="2006600" y="4494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30" name="Oval 1458"/>
          <p:cNvSpPr>
            <a:spLocks noChangeArrowheads="1"/>
          </p:cNvSpPr>
          <p:nvPr/>
        </p:nvSpPr>
        <p:spPr bwMode="auto">
          <a:xfrm>
            <a:off x="1939925" y="4451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31" name="Oval 1459"/>
          <p:cNvSpPr>
            <a:spLocks noChangeArrowheads="1"/>
          </p:cNvSpPr>
          <p:nvPr/>
        </p:nvSpPr>
        <p:spPr bwMode="auto">
          <a:xfrm>
            <a:off x="2041525" y="4403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32" name="Oval 1460"/>
          <p:cNvSpPr>
            <a:spLocks noChangeArrowheads="1"/>
          </p:cNvSpPr>
          <p:nvPr/>
        </p:nvSpPr>
        <p:spPr bwMode="auto">
          <a:xfrm>
            <a:off x="2170113" y="4237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33" name="Oval 1461"/>
          <p:cNvSpPr>
            <a:spLocks noChangeArrowheads="1"/>
          </p:cNvSpPr>
          <p:nvPr/>
        </p:nvSpPr>
        <p:spPr bwMode="auto">
          <a:xfrm>
            <a:off x="2103438" y="419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34" name="Oval 1462"/>
          <p:cNvSpPr>
            <a:spLocks noChangeArrowheads="1"/>
          </p:cNvSpPr>
          <p:nvPr/>
        </p:nvSpPr>
        <p:spPr bwMode="auto">
          <a:xfrm>
            <a:off x="1914525" y="4479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35" name="Oval 1463"/>
          <p:cNvSpPr>
            <a:spLocks noChangeArrowheads="1"/>
          </p:cNvSpPr>
          <p:nvPr/>
        </p:nvSpPr>
        <p:spPr bwMode="auto">
          <a:xfrm>
            <a:off x="2163763" y="4165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36" name="Oval 1464"/>
          <p:cNvSpPr>
            <a:spLocks noChangeArrowheads="1"/>
          </p:cNvSpPr>
          <p:nvPr/>
        </p:nvSpPr>
        <p:spPr bwMode="auto">
          <a:xfrm>
            <a:off x="2166938" y="4079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37" name="Oval 1465"/>
          <p:cNvSpPr>
            <a:spLocks noChangeArrowheads="1"/>
          </p:cNvSpPr>
          <p:nvPr/>
        </p:nvSpPr>
        <p:spPr bwMode="auto">
          <a:xfrm>
            <a:off x="2076450" y="4906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38" name="Oval 1466"/>
          <p:cNvSpPr>
            <a:spLocks noChangeArrowheads="1"/>
          </p:cNvSpPr>
          <p:nvPr/>
        </p:nvSpPr>
        <p:spPr bwMode="auto">
          <a:xfrm>
            <a:off x="1443038" y="3995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39" name="Oval 1467"/>
          <p:cNvSpPr>
            <a:spLocks noChangeArrowheads="1"/>
          </p:cNvSpPr>
          <p:nvPr/>
        </p:nvSpPr>
        <p:spPr bwMode="auto">
          <a:xfrm>
            <a:off x="2160588" y="4716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40" name="Oval 1468"/>
          <p:cNvSpPr>
            <a:spLocks noChangeArrowheads="1"/>
          </p:cNvSpPr>
          <p:nvPr/>
        </p:nvSpPr>
        <p:spPr bwMode="auto">
          <a:xfrm>
            <a:off x="2074863" y="47561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41" name="Oval 1469"/>
          <p:cNvSpPr>
            <a:spLocks noChangeArrowheads="1"/>
          </p:cNvSpPr>
          <p:nvPr/>
        </p:nvSpPr>
        <p:spPr bwMode="auto">
          <a:xfrm>
            <a:off x="1622425" y="4386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42" name="Oval 1470"/>
          <p:cNvSpPr>
            <a:spLocks noChangeArrowheads="1"/>
          </p:cNvSpPr>
          <p:nvPr/>
        </p:nvSpPr>
        <p:spPr bwMode="auto">
          <a:xfrm>
            <a:off x="2127250" y="4643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43" name="Oval 1471"/>
          <p:cNvSpPr>
            <a:spLocks noChangeArrowheads="1"/>
          </p:cNvSpPr>
          <p:nvPr/>
        </p:nvSpPr>
        <p:spPr bwMode="auto">
          <a:xfrm>
            <a:off x="2151063" y="4570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44" name="Oval 1472"/>
          <p:cNvSpPr>
            <a:spLocks noChangeArrowheads="1"/>
          </p:cNvSpPr>
          <p:nvPr/>
        </p:nvSpPr>
        <p:spPr bwMode="auto">
          <a:xfrm>
            <a:off x="2052638" y="4575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45" name="Oval 1473"/>
          <p:cNvSpPr>
            <a:spLocks noChangeArrowheads="1"/>
          </p:cNvSpPr>
          <p:nvPr/>
        </p:nvSpPr>
        <p:spPr bwMode="auto">
          <a:xfrm>
            <a:off x="2154238" y="4308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46" name="Oval 1474"/>
          <p:cNvSpPr>
            <a:spLocks noChangeArrowheads="1"/>
          </p:cNvSpPr>
          <p:nvPr/>
        </p:nvSpPr>
        <p:spPr bwMode="auto">
          <a:xfrm>
            <a:off x="1068388" y="4268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47" name="Oval 1475"/>
          <p:cNvSpPr>
            <a:spLocks noChangeArrowheads="1"/>
          </p:cNvSpPr>
          <p:nvPr/>
        </p:nvSpPr>
        <p:spPr bwMode="auto">
          <a:xfrm>
            <a:off x="1103313" y="4408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48" name="Oval 1476"/>
          <p:cNvSpPr>
            <a:spLocks noChangeArrowheads="1"/>
          </p:cNvSpPr>
          <p:nvPr/>
        </p:nvSpPr>
        <p:spPr bwMode="auto">
          <a:xfrm>
            <a:off x="1130300" y="4160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49" name="Oval 1477"/>
          <p:cNvSpPr>
            <a:spLocks noChangeArrowheads="1"/>
          </p:cNvSpPr>
          <p:nvPr/>
        </p:nvSpPr>
        <p:spPr bwMode="auto">
          <a:xfrm>
            <a:off x="1133475" y="4075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50" name="Oval 1478"/>
          <p:cNvSpPr>
            <a:spLocks noChangeArrowheads="1"/>
          </p:cNvSpPr>
          <p:nvPr/>
        </p:nvSpPr>
        <p:spPr bwMode="auto">
          <a:xfrm>
            <a:off x="1109663" y="4833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51" name="Oval 1479"/>
          <p:cNvSpPr>
            <a:spLocks noChangeArrowheads="1"/>
          </p:cNvSpPr>
          <p:nvPr/>
        </p:nvSpPr>
        <p:spPr bwMode="auto">
          <a:xfrm>
            <a:off x="1031875" y="4159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52" name="Oval 1480"/>
          <p:cNvSpPr>
            <a:spLocks noChangeArrowheads="1"/>
          </p:cNvSpPr>
          <p:nvPr/>
        </p:nvSpPr>
        <p:spPr bwMode="auto">
          <a:xfrm>
            <a:off x="1127125" y="471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53" name="Oval 1481"/>
          <p:cNvSpPr>
            <a:spLocks noChangeArrowheads="1"/>
          </p:cNvSpPr>
          <p:nvPr/>
        </p:nvSpPr>
        <p:spPr bwMode="auto">
          <a:xfrm>
            <a:off x="1041400" y="47513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54" name="Oval 1482"/>
          <p:cNvSpPr>
            <a:spLocks noChangeArrowheads="1"/>
          </p:cNvSpPr>
          <p:nvPr/>
        </p:nvSpPr>
        <p:spPr bwMode="auto">
          <a:xfrm>
            <a:off x="1022350" y="4633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55" name="Oval 1483"/>
          <p:cNvSpPr>
            <a:spLocks noChangeArrowheads="1"/>
          </p:cNvSpPr>
          <p:nvPr/>
        </p:nvSpPr>
        <p:spPr bwMode="auto">
          <a:xfrm>
            <a:off x="1093788" y="4638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56" name="Oval 1484"/>
          <p:cNvSpPr>
            <a:spLocks noChangeArrowheads="1"/>
          </p:cNvSpPr>
          <p:nvPr/>
        </p:nvSpPr>
        <p:spPr bwMode="auto">
          <a:xfrm>
            <a:off x="1117600" y="4565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57" name="Oval 1485"/>
          <p:cNvSpPr>
            <a:spLocks noChangeArrowheads="1"/>
          </p:cNvSpPr>
          <p:nvPr/>
        </p:nvSpPr>
        <p:spPr bwMode="auto">
          <a:xfrm>
            <a:off x="1019175" y="4570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58" name="Oval 1486"/>
          <p:cNvSpPr>
            <a:spLocks noChangeArrowheads="1"/>
          </p:cNvSpPr>
          <p:nvPr/>
        </p:nvSpPr>
        <p:spPr bwMode="auto">
          <a:xfrm>
            <a:off x="1152525" y="4475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59" name="Oval 1487"/>
          <p:cNvSpPr>
            <a:spLocks noChangeArrowheads="1"/>
          </p:cNvSpPr>
          <p:nvPr/>
        </p:nvSpPr>
        <p:spPr bwMode="auto">
          <a:xfrm>
            <a:off x="1001713" y="4371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60" name="Oval 1488"/>
          <p:cNvSpPr>
            <a:spLocks noChangeArrowheads="1"/>
          </p:cNvSpPr>
          <p:nvPr/>
        </p:nvSpPr>
        <p:spPr bwMode="auto">
          <a:xfrm>
            <a:off x="1120775" y="4303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61" name="Oval 1489"/>
          <p:cNvSpPr>
            <a:spLocks noChangeArrowheads="1"/>
          </p:cNvSpPr>
          <p:nvPr/>
        </p:nvSpPr>
        <p:spPr bwMode="auto">
          <a:xfrm>
            <a:off x="1212850" y="434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62" name="Oval 1490"/>
          <p:cNvSpPr>
            <a:spLocks noChangeArrowheads="1"/>
          </p:cNvSpPr>
          <p:nvPr/>
        </p:nvSpPr>
        <p:spPr bwMode="auto">
          <a:xfrm>
            <a:off x="1247775" y="4484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63" name="Oval 1491"/>
          <p:cNvSpPr>
            <a:spLocks noChangeArrowheads="1"/>
          </p:cNvSpPr>
          <p:nvPr/>
        </p:nvSpPr>
        <p:spPr bwMode="auto">
          <a:xfrm>
            <a:off x="1274763" y="4237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64" name="Oval 1492"/>
          <p:cNvSpPr>
            <a:spLocks noChangeArrowheads="1"/>
          </p:cNvSpPr>
          <p:nvPr/>
        </p:nvSpPr>
        <p:spPr bwMode="auto">
          <a:xfrm>
            <a:off x="1277938" y="4151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65" name="Oval 1493"/>
          <p:cNvSpPr>
            <a:spLocks noChangeArrowheads="1"/>
          </p:cNvSpPr>
          <p:nvPr/>
        </p:nvSpPr>
        <p:spPr bwMode="auto">
          <a:xfrm>
            <a:off x="1176338" y="4235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66" name="Oval 1494"/>
          <p:cNvSpPr>
            <a:spLocks noChangeArrowheads="1"/>
          </p:cNvSpPr>
          <p:nvPr/>
        </p:nvSpPr>
        <p:spPr bwMode="auto">
          <a:xfrm>
            <a:off x="1271588" y="4787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67" name="Oval 1495"/>
          <p:cNvSpPr>
            <a:spLocks noChangeArrowheads="1"/>
          </p:cNvSpPr>
          <p:nvPr/>
        </p:nvSpPr>
        <p:spPr bwMode="auto">
          <a:xfrm>
            <a:off x="1185863" y="48275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68" name="Oval 1496"/>
          <p:cNvSpPr>
            <a:spLocks noChangeArrowheads="1"/>
          </p:cNvSpPr>
          <p:nvPr/>
        </p:nvSpPr>
        <p:spPr bwMode="auto">
          <a:xfrm>
            <a:off x="1174750" y="4759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69" name="Oval 1497"/>
          <p:cNvSpPr>
            <a:spLocks noChangeArrowheads="1"/>
          </p:cNvSpPr>
          <p:nvPr/>
        </p:nvSpPr>
        <p:spPr bwMode="auto">
          <a:xfrm>
            <a:off x="1238250" y="4714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70" name="Oval 1498"/>
          <p:cNvSpPr>
            <a:spLocks noChangeArrowheads="1"/>
          </p:cNvSpPr>
          <p:nvPr/>
        </p:nvSpPr>
        <p:spPr bwMode="auto">
          <a:xfrm>
            <a:off x="1262063" y="4641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71" name="Oval 1499"/>
          <p:cNvSpPr>
            <a:spLocks noChangeArrowheads="1"/>
          </p:cNvSpPr>
          <p:nvPr/>
        </p:nvSpPr>
        <p:spPr bwMode="auto">
          <a:xfrm>
            <a:off x="1163638" y="4646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72" name="Oval 1500"/>
          <p:cNvSpPr>
            <a:spLocks noChangeArrowheads="1"/>
          </p:cNvSpPr>
          <p:nvPr/>
        </p:nvSpPr>
        <p:spPr bwMode="auto">
          <a:xfrm>
            <a:off x="1287463" y="4322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73" name="Oval 1501"/>
          <p:cNvSpPr>
            <a:spLocks noChangeArrowheads="1"/>
          </p:cNvSpPr>
          <p:nvPr/>
        </p:nvSpPr>
        <p:spPr bwMode="auto">
          <a:xfrm>
            <a:off x="1273175" y="4519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74" name="Oval 1502"/>
          <p:cNvSpPr>
            <a:spLocks noChangeArrowheads="1"/>
          </p:cNvSpPr>
          <p:nvPr/>
        </p:nvSpPr>
        <p:spPr bwMode="auto">
          <a:xfrm>
            <a:off x="1360488" y="457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75" name="Oval 1503"/>
          <p:cNvSpPr>
            <a:spLocks noChangeArrowheads="1"/>
          </p:cNvSpPr>
          <p:nvPr/>
        </p:nvSpPr>
        <p:spPr bwMode="auto">
          <a:xfrm>
            <a:off x="1387475" y="4324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76" name="Oval 1504"/>
          <p:cNvSpPr>
            <a:spLocks noChangeArrowheads="1"/>
          </p:cNvSpPr>
          <p:nvPr/>
        </p:nvSpPr>
        <p:spPr bwMode="auto">
          <a:xfrm>
            <a:off x="1223963" y="4090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77" name="Oval 1505"/>
          <p:cNvSpPr>
            <a:spLocks noChangeArrowheads="1"/>
          </p:cNvSpPr>
          <p:nvPr/>
        </p:nvSpPr>
        <p:spPr bwMode="auto">
          <a:xfrm>
            <a:off x="1306513" y="419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78" name="Oval 1506"/>
          <p:cNvSpPr>
            <a:spLocks noChangeArrowheads="1"/>
          </p:cNvSpPr>
          <p:nvPr/>
        </p:nvSpPr>
        <p:spPr bwMode="auto">
          <a:xfrm>
            <a:off x="1284288" y="4079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79" name="Oval 1507"/>
          <p:cNvSpPr>
            <a:spLocks noChangeArrowheads="1"/>
          </p:cNvSpPr>
          <p:nvPr/>
        </p:nvSpPr>
        <p:spPr bwMode="auto">
          <a:xfrm>
            <a:off x="1270000" y="4908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80" name="Oval 1508"/>
          <p:cNvSpPr>
            <a:spLocks noChangeArrowheads="1"/>
          </p:cNvSpPr>
          <p:nvPr/>
        </p:nvSpPr>
        <p:spPr bwMode="auto">
          <a:xfrm>
            <a:off x="1350963" y="4802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81" name="Oval 1509"/>
          <p:cNvSpPr>
            <a:spLocks noChangeArrowheads="1"/>
          </p:cNvSpPr>
          <p:nvPr/>
        </p:nvSpPr>
        <p:spPr bwMode="auto">
          <a:xfrm>
            <a:off x="1374775" y="4729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82" name="Oval 1510"/>
          <p:cNvSpPr>
            <a:spLocks noChangeArrowheads="1"/>
          </p:cNvSpPr>
          <p:nvPr/>
        </p:nvSpPr>
        <p:spPr bwMode="auto">
          <a:xfrm>
            <a:off x="1409700" y="4638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83" name="Oval 1511"/>
          <p:cNvSpPr>
            <a:spLocks noChangeArrowheads="1"/>
          </p:cNvSpPr>
          <p:nvPr/>
        </p:nvSpPr>
        <p:spPr bwMode="auto">
          <a:xfrm>
            <a:off x="1497013" y="4452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84" name="Oval 1512"/>
          <p:cNvSpPr>
            <a:spLocks noChangeArrowheads="1"/>
          </p:cNvSpPr>
          <p:nvPr/>
        </p:nvSpPr>
        <p:spPr bwMode="auto">
          <a:xfrm>
            <a:off x="1470025" y="450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85" name="Oval 1513"/>
          <p:cNvSpPr>
            <a:spLocks noChangeArrowheads="1"/>
          </p:cNvSpPr>
          <p:nvPr/>
        </p:nvSpPr>
        <p:spPr bwMode="auto">
          <a:xfrm>
            <a:off x="1504950" y="4648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86" name="Oval 1514"/>
          <p:cNvSpPr>
            <a:spLocks noChangeArrowheads="1"/>
          </p:cNvSpPr>
          <p:nvPr/>
        </p:nvSpPr>
        <p:spPr bwMode="auto">
          <a:xfrm>
            <a:off x="1552575" y="4435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87" name="Oval 1515"/>
          <p:cNvSpPr>
            <a:spLocks noChangeArrowheads="1"/>
          </p:cNvSpPr>
          <p:nvPr/>
        </p:nvSpPr>
        <p:spPr bwMode="auto">
          <a:xfrm>
            <a:off x="1535113" y="4314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88" name="Oval 1516"/>
          <p:cNvSpPr>
            <a:spLocks noChangeArrowheads="1"/>
          </p:cNvSpPr>
          <p:nvPr/>
        </p:nvSpPr>
        <p:spPr bwMode="auto">
          <a:xfrm>
            <a:off x="1433513" y="4398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89" name="Oval 1517"/>
          <p:cNvSpPr>
            <a:spLocks noChangeArrowheads="1"/>
          </p:cNvSpPr>
          <p:nvPr/>
        </p:nvSpPr>
        <p:spPr bwMode="auto">
          <a:xfrm>
            <a:off x="1509713" y="4186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90" name="Oval 1518"/>
          <p:cNvSpPr>
            <a:spLocks noChangeArrowheads="1"/>
          </p:cNvSpPr>
          <p:nvPr/>
        </p:nvSpPr>
        <p:spPr bwMode="auto">
          <a:xfrm>
            <a:off x="1565275" y="4090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91" name="Oval 1519"/>
          <p:cNvSpPr>
            <a:spLocks noChangeArrowheads="1"/>
          </p:cNvSpPr>
          <p:nvPr/>
        </p:nvSpPr>
        <p:spPr bwMode="auto">
          <a:xfrm>
            <a:off x="1423988" y="4873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92" name="Oval 1520"/>
          <p:cNvSpPr>
            <a:spLocks noChangeArrowheads="1"/>
          </p:cNvSpPr>
          <p:nvPr/>
        </p:nvSpPr>
        <p:spPr bwMode="auto">
          <a:xfrm>
            <a:off x="1495425" y="4878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93" name="Oval 1521"/>
          <p:cNvSpPr>
            <a:spLocks noChangeArrowheads="1"/>
          </p:cNvSpPr>
          <p:nvPr/>
        </p:nvSpPr>
        <p:spPr bwMode="auto">
          <a:xfrm>
            <a:off x="1519238" y="4805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94" name="Oval 1522"/>
          <p:cNvSpPr>
            <a:spLocks noChangeArrowheads="1"/>
          </p:cNvSpPr>
          <p:nvPr/>
        </p:nvSpPr>
        <p:spPr bwMode="auto">
          <a:xfrm>
            <a:off x="1420813" y="4810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95" name="Oval 1523"/>
          <p:cNvSpPr>
            <a:spLocks noChangeArrowheads="1"/>
          </p:cNvSpPr>
          <p:nvPr/>
        </p:nvSpPr>
        <p:spPr bwMode="auto">
          <a:xfrm>
            <a:off x="1522413" y="4543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96" name="Oval 1524"/>
          <p:cNvSpPr>
            <a:spLocks noChangeArrowheads="1"/>
          </p:cNvSpPr>
          <p:nvPr/>
        </p:nvSpPr>
        <p:spPr bwMode="auto">
          <a:xfrm>
            <a:off x="1493838" y="4281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97" name="Oval 1525"/>
          <p:cNvSpPr>
            <a:spLocks noChangeArrowheads="1"/>
          </p:cNvSpPr>
          <p:nvPr/>
        </p:nvSpPr>
        <p:spPr bwMode="auto">
          <a:xfrm>
            <a:off x="1701800" y="4502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98" name="Oval 1526"/>
          <p:cNvSpPr>
            <a:spLocks noChangeArrowheads="1"/>
          </p:cNvSpPr>
          <p:nvPr/>
        </p:nvSpPr>
        <p:spPr bwMode="auto">
          <a:xfrm>
            <a:off x="1728788" y="4254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6999" name="Oval 1527"/>
          <p:cNvSpPr>
            <a:spLocks noChangeArrowheads="1"/>
          </p:cNvSpPr>
          <p:nvPr/>
        </p:nvSpPr>
        <p:spPr bwMode="auto">
          <a:xfrm>
            <a:off x="1731963" y="4168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00" name="Oval 1528"/>
          <p:cNvSpPr>
            <a:spLocks noChangeArrowheads="1"/>
          </p:cNvSpPr>
          <p:nvPr/>
        </p:nvSpPr>
        <p:spPr bwMode="auto">
          <a:xfrm>
            <a:off x="1647825" y="4127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01" name="Oval 1529"/>
          <p:cNvSpPr>
            <a:spLocks noChangeArrowheads="1"/>
          </p:cNvSpPr>
          <p:nvPr/>
        </p:nvSpPr>
        <p:spPr bwMode="auto">
          <a:xfrm>
            <a:off x="1585913" y="4926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02" name="Oval 1530"/>
          <p:cNvSpPr>
            <a:spLocks noChangeArrowheads="1"/>
          </p:cNvSpPr>
          <p:nvPr/>
        </p:nvSpPr>
        <p:spPr bwMode="auto">
          <a:xfrm>
            <a:off x="1600200" y="4319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03" name="Oval 1531"/>
          <p:cNvSpPr>
            <a:spLocks noChangeArrowheads="1"/>
          </p:cNvSpPr>
          <p:nvPr/>
        </p:nvSpPr>
        <p:spPr bwMode="auto">
          <a:xfrm>
            <a:off x="1725613" y="4805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04" name="Oval 1532"/>
          <p:cNvSpPr>
            <a:spLocks noChangeArrowheads="1"/>
          </p:cNvSpPr>
          <p:nvPr/>
        </p:nvSpPr>
        <p:spPr bwMode="auto">
          <a:xfrm>
            <a:off x="1639888" y="48450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05" name="Oval 1533"/>
          <p:cNvSpPr>
            <a:spLocks noChangeArrowheads="1"/>
          </p:cNvSpPr>
          <p:nvPr/>
        </p:nvSpPr>
        <p:spPr bwMode="auto">
          <a:xfrm>
            <a:off x="1620838" y="4727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06" name="Oval 1534"/>
          <p:cNvSpPr>
            <a:spLocks noChangeArrowheads="1"/>
          </p:cNvSpPr>
          <p:nvPr/>
        </p:nvSpPr>
        <p:spPr bwMode="auto">
          <a:xfrm>
            <a:off x="1692275" y="4732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07" name="Oval 1535"/>
          <p:cNvSpPr>
            <a:spLocks noChangeArrowheads="1"/>
          </p:cNvSpPr>
          <p:nvPr/>
        </p:nvSpPr>
        <p:spPr bwMode="auto">
          <a:xfrm>
            <a:off x="1716088" y="465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08" name="Oval 1536"/>
          <p:cNvSpPr>
            <a:spLocks noChangeArrowheads="1"/>
          </p:cNvSpPr>
          <p:nvPr/>
        </p:nvSpPr>
        <p:spPr bwMode="auto">
          <a:xfrm>
            <a:off x="1617663" y="4664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09" name="Oval 1537"/>
          <p:cNvSpPr>
            <a:spLocks noChangeArrowheads="1"/>
          </p:cNvSpPr>
          <p:nvPr/>
        </p:nvSpPr>
        <p:spPr bwMode="auto">
          <a:xfrm>
            <a:off x="1751013" y="4568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10" name="Oval 1538"/>
          <p:cNvSpPr>
            <a:spLocks noChangeArrowheads="1"/>
          </p:cNvSpPr>
          <p:nvPr/>
        </p:nvSpPr>
        <p:spPr bwMode="auto">
          <a:xfrm>
            <a:off x="1600200" y="446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11" name="Oval 1539"/>
          <p:cNvSpPr>
            <a:spLocks noChangeArrowheads="1"/>
          </p:cNvSpPr>
          <p:nvPr/>
        </p:nvSpPr>
        <p:spPr bwMode="auto">
          <a:xfrm>
            <a:off x="1719263" y="4397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12" name="Oval 1540"/>
          <p:cNvSpPr>
            <a:spLocks noChangeArrowheads="1"/>
          </p:cNvSpPr>
          <p:nvPr/>
        </p:nvSpPr>
        <p:spPr bwMode="auto">
          <a:xfrm>
            <a:off x="1811338" y="4438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13" name="Oval 1541"/>
          <p:cNvSpPr>
            <a:spLocks noChangeArrowheads="1"/>
          </p:cNvSpPr>
          <p:nvPr/>
        </p:nvSpPr>
        <p:spPr bwMode="auto">
          <a:xfrm>
            <a:off x="1846263" y="4578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14" name="Oval 1542"/>
          <p:cNvSpPr>
            <a:spLocks noChangeArrowheads="1"/>
          </p:cNvSpPr>
          <p:nvPr/>
        </p:nvSpPr>
        <p:spPr bwMode="auto">
          <a:xfrm>
            <a:off x="1873250" y="4330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15" name="Oval 1543"/>
          <p:cNvSpPr>
            <a:spLocks noChangeArrowheads="1"/>
          </p:cNvSpPr>
          <p:nvPr/>
        </p:nvSpPr>
        <p:spPr bwMode="auto">
          <a:xfrm>
            <a:off x="1876425" y="4244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16" name="Oval 1544"/>
          <p:cNvSpPr>
            <a:spLocks noChangeArrowheads="1"/>
          </p:cNvSpPr>
          <p:nvPr/>
        </p:nvSpPr>
        <p:spPr bwMode="auto">
          <a:xfrm>
            <a:off x="1792288" y="4203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17" name="Oval 1545"/>
          <p:cNvSpPr>
            <a:spLocks noChangeArrowheads="1"/>
          </p:cNvSpPr>
          <p:nvPr/>
        </p:nvSpPr>
        <p:spPr bwMode="auto">
          <a:xfrm>
            <a:off x="1774825" y="4329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18" name="Oval 1546"/>
          <p:cNvSpPr>
            <a:spLocks noChangeArrowheads="1"/>
          </p:cNvSpPr>
          <p:nvPr/>
        </p:nvSpPr>
        <p:spPr bwMode="auto">
          <a:xfrm>
            <a:off x="1851025" y="4116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19" name="Oval 1547"/>
          <p:cNvSpPr>
            <a:spLocks noChangeArrowheads="1"/>
          </p:cNvSpPr>
          <p:nvPr/>
        </p:nvSpPr>
        <p:spPr bwMode="auto">
          <a:xfrm>
            <a:off x="1870075" y="4881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20" name="Oval 1548"/>
          <p:cNvSpPr>
            <a:spLocks noChangeArrowheads="1"/>
          </p:cNvSpPr>
          <p:nvPr/>
        </p:nvSpPr>
        <p:spPr bwMode="auto">
          <a:xfrm>
            <a:off x="1784350" y="49212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21" name="Oval 1549"/>
          <p:cNvSpPr>
            <a:spLocks noChangeArrowheads="1"/>
          </p:cNvSpPr>
          <p:nvPr/>
        </p:nvSpPr>
        <p:spPr bwMode="auto">
          <a:xfrm>
            <a:off x="1773238" y="485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22" name="Oval 1550"/>
          <p:cNvSpPr>
            <a:spLocks noChangeArrowheads="1"/>
          </p:cNvSpPr>
          <p:nvPr/>
        </p:nvSpPr>
        <p:spPr bwMode="auto">
          <a:xfrm>
            <a:off x="1836738" y="4808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23" name="Oval 1551"/>
          <p:cNvSpPr>
            <a:spLocks noChangeArrowheads="1"/>
          </p:cNvSpPr>
          <p:nvPr/>
        </p:nvSpPr>
        <p:spPr bwMode="auto">
          <a:xfrm>
            <a:off x="1860550" y="4735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24" name="Oval 1552"/>
          <p:cNvSpPr>
            <a:spLocks noChangeArrowheads="1"/>
          </p:cNvSpPr>
          <p:nvPr/>
        </p:nvSpPr>
        <p:spPr bwMode="auto">
          <a:xfrm>
            <a:off x="1762125" y="4740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25" name="Oval 1553"/>
          <p:cNvSpPr>
            <a:spLocks noChangeArrowheads="1"/>
          </p:cNvSpPr>
          <p:nvPr/>
        </p:nvSpPr>
        <p:spPr bwMode="auto">
          <a:xfrm>
            <a:off x="1917700" y="437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26" name="Oval 1554"/>
          <p:cNvSpPr>
            <a:spLocks noChangeArrowheads="1"/>
          </p:cNvSpPr>
          <p:nvPr/>
        </p:nvSpPr>
        <p:spPr bwMode="auto">
          <a:xfrm>
            <a:off x="1968500" y="4965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27" name="Oval 1555"/>
          <p:cNvSpPr>
            <a:spLocks noChangeArrowheads="1"/>
          </p:cNvSpPr>
          <p:nvPr/>
        </p:nvSpPr>
        <p:spPr bwMode="auto">
          <a:xfrm>
            <a:off x="1655763" y="4968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28" name="Oval 1556"/>
          <p:cNvSpPr>
            <a:spLocks noChangeArrowheads="1"/>
          </p:cNvSpPr>
          <p:nvPr/>
        </p:nvSpPr>
        <p:spPr bwMode="auto">
          <a:xfrm>
            <a:off x="1400175" y="4978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29" name="Oval 1557"/>
          <p:cNvSpPr>
            <a:spLocks noChangeArrowheads="1"/>
          </p:cNvSpPr>
          <p:nvPr/>
        </p:nvSpPr>
        <p:spPr bwMode="auto">
          <a:xfrm>
            <a:off x="1222375" y="49609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30" name="Oval 1558"/>
          <p:cNvSpPr>
            <a:spLocks noChangeArrowheads="1"/>
          </p:cNvSpPr>
          <p:nvPr/>
        </p:nvSpPr>
        <p:spPr bwMode="auto">
          <a:xfrm>
            <a:off x="993775" y="4943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31" name="Oval 1559"/>
          <p:cNvSpPr>
            <a:spLocks noChangeArrowheads="1"/>
          </p:cNvSpPr>
          <p:nvPr/>
        </p:nvSpPr>
        <p:spPr bwMode="auto">
          <a:xfrm>
            <a:off x="1027113" y="48514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32" name="Oval 1560"/>
          <p:cNvSpPr>
            <a:spLocks noChangeArrowheads="1"/>
          </p:cNvSpPr>
          <p:nvPr/>
        </p:nvSpPr>
        <p:spPr bwMode="auto">
          <a:xfrm>
            <a:off x="728663" y="49530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33" name="Oval 1561"/>
          <p:cNvSpPr>
            <a:spLocks noChangeArrowheads="1"/>
          </p:cNvSpPr>
          <p:nvPr/>
        </p:nvSpPr>
        <p:spPr bwMode="auto">
          <a:xfrm>
            <a:off x="2268538" y="457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34" name="Oval 1562"/>
          <p:cNvSpPr>
            <a:spLocks noChangeArrowheads="1"/>
          </p:cNvSpPr>
          <p:nvPr/>
        </p:nvSpPr>
        <p:spPr bwMode="auto">
          <a:xfrm>
            <a:off x="2222500" y="446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35" name="Oval 1563"/>
          <p:cNvSpPr>
            <a:spLocks noChangeArrowheads="1"/>
          </p:cNvSpPr>
          <p:nvPr/>
        </p:nvSpPr>
        <p:spPr bwMode="auto">
          <a:xfrm>
            <a:off x="2241550" y="49418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36" name="Oval 1564"/>
          <p:cNvSpPr>
            <a:spLocks noChangeArrowheads="1"/>
          </p:cNvSpPr>
          <p:nvPr/>
        </p:nvSpPr>
        <p:spPr bwMode="auto">
          <a:xfrm>
            <a:off x="2157413" y="4819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37" name="Oval 1565"/>
          <p:cNvSpPr>
            <a:spLocks noChangeArrowheads="1"/>
          </p:cNvSpPr>
          <p:nvPr/>
        </p:nvSpPr>
        <p:spPr bwMode="auto">
          <a:xfrm>
            <a:off x="2259013" y="467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38" name="Oval 1566"/>
          <p:cNvSpPr>
            <a:spLocks noChangeArrowheads="1"/>
          </p:cNvSpPr>
          <p:nvPr/>
        </p:nvSpPr>
        <p:spPr bwMode="auto">
          <a:xfrm>
            <a:off x="612775" y="5041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39" name="Oval 1567"/>
          <p:cNvSpPr>
            <a:spLocks noChangeArrowheads="1"/>
          </p:cNvSpPr>
          <p:nvPr/>
        </p:nvSpPr>
        <p:spPr bwMode="auto">
          <a:xfrm>
            <a:off x="603250" y="5184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40" name="Oval 1568"/>
          <p:cNvSpPr>
            <a:spLocks noChangeArrowheads="1"/>
          </p:cNvSpPr>
          <p:nvPr/>
        </p:nvSpPr>
        <p:spPr bwMode="auto">
          <a:xfrm>
            <a:off x="1671638" y="5072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41" name="Oval 1569"/>
          <p:cNvSpPr>
            <a:spLocks noChangeArrowheads="1"/>
          </p:cNvSpPr>
          <p:nvPr/>
        </p:nvSpPr>
        <p:spPr bwMode="auto">
          <a:xfrm>
            <a:off x="1682750" y="5576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42" name="Oval 1570"/>
          <p:cNvSpPr>
            <a:spLocks noChangeArrowheads="1"/>
          </p:cNvSpPr>
          <p:nvPr/>
        </p:nvSpPr>
        <p:spPr bwMode="auto">
          <a:xfrm>
            <a:off x="1695450" y="5375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43" name="Oval 1571"/>
          <p:cNvSpPr>
            <a:spLocks noChangeArrowheads="1"/>
          </p:cNvSpPr>
          <p:nvPr/>
        </p:nvSpPr>
        <p:spPr bwMode="auto">
          <a:xfrm>
            <a:off x="1609725" y="54149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44" name="Oval 1572"/>
          <p:cNvSpPr>
            <a:spLocks noChangeArrowheads="1"/>
          </p:cNvSpPr>
          <p:nvPr/>
        </p:nvSpPr>
        <p:spPr bwMode="auto">
          <a:xfrm>
            <a:off x="1590675" y="5297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45" name="Oval 1573"/>
          <p:cNvSpPr>
            <a:spLocks noChangeArrowheads="1"/>
          </p:cNvSpPr>
          <p:nvPr/>
        </p:nvSpPr>
        <p:spPr bwMode="auto">
          <a:xfrm>
            <a:off x="1662113" y="5302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46" name="Oval 1574"/>
          <p:cNvSpPr>
            <a:spLocks noChangeArrowheads="1"/>
          </p:cNvSpPr>
          <p:nvPr/>
        </p:nvSpPr>
        <p:spPr bwMode="auto">
          <a:xfrm>
            <a:off x="1685925" y="5229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47" name="Oval 1575"/>
          <p:cNvSpPr>
            <a:spLocks noChangeArrowheads="1"/>
          </p:cNvSpPr>
          <p:nvPr/>
        </p:nvSpPr>
        <p:spPr bwMode="auto">
          <a:xfrm>
            <a:off x="1619250" y="5186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48" name="Oval 1576"/>
          <p:cNvSpPr>
            <a:spLocks noChangeArrowheads="1"/>
          </p:cNvSpPr>
          <p:nvPr/>
        </p:nvSpPr>
        <p:spPr bwMode="auto">
          <a:xfrm>
            <a:off x="1720850" y="5138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49" name="Oval 1577"/>
          <p:cNvSpPr>
            <a:spLocks noChangeArrowheads="1"/>
          </p:cNvSpPr>
          <p:nvPr/>
        </p:nvSpPr>
        <p:spPr bwMode="auto">
          <a:xfrm>
            <a:off x="1301750" y="5121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50" name="Oval 1578"/>
          <p:cNvSpPr>
            <a:spLocks noChangeArrowheads="1"/>
          </p:cNvSpPr>
          <p:nvPr/>
        </p:nvSpPr>
        <p:spPr bwMode="auto">
          <a:xfrm>
            <a:off x="1731963" y="5310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51" name="Oval 1579"/>
          <p:cNvSpPr>
            <a:spLocks noChangeArrowheads="1"/>
          </p:cNvSpPr>
          <p:nvPr/>
        </p:nvSpPr>
        <p:spPr bwMode="auto">
          <a:xfrm>
            <a:off x="782638" y="514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52" name="Oval 1580"/>
          <p:cNvSpPr>
            <a:spLocks noChangeArrowheads="1"/>
          </p:cNvSpPr>
          <p:nvPr/>
        </p:nvSpPr>
        <p:spPr bwMode="auto">
          <a:xfrm>
            <a:off x="788988" y="5568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53" name="Oval 1581"/>
          <p:cNvSpPr>
            <a:spLocks noChangeArrowheads="1"/>
          </p:cNvSpPr>
          <p:nvPr/>
        </p:nvSpPr>
        <p:spPr bwMode="auto">
          <a:xfrm>
            <a:off x="806450" y="5446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54" name="Oval 1582"/>
          <p:cNvSpPr>
            <a:spLocks noChangeArrowheads="1"/>
          </p:cNvSpPr>
          <p:nvPr/>
        </p:nvSpPr>
        <p:spPr bwMode="auto">
          <a:xfrm>
            <a:off x="720725" y="54864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55" name="Oval 1583"/>
          <p:cNvSpPr>
            <a:spLocks noChangeArrowheads="1"/>
          </p:cNvSpPr>
          <p:nvPr/>
        </p:nvSpPr>
        <p:spPr bwMode="auto">
          <a:xfrm>
            <a:off x="701675" y="5368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56" name="Oval 1584"/>
          <p:cNvSpPr>
            <a:spLocks noChangeArrowheads="1"/>
          </p:cNvSpPr>
          <p:nvPr/>
        </p:nvSpPr>
        <p:spPr bwMode="auto">
          <a:xfrm>
            <a:off x="773113" y="537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57" name="Oval 1585"/>
          <p:cNvSpPr>
            <a:spLocks noChangeArrowheads="1"/>
          </p:cNvSpPr>
          <p:nvPr/>
        </p:nvSpPr>
        <p:spPr bwMode="auto">
          <a:xfrm>
            <a:off x="796925" y="5300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58" name="Oval 1586"/>
          <p:cNvSpPr>
            <a:spLocks noChangeArrowheads="1"/>
          </p:cNvSpPr>
          <p:nvPr/>
        </p:nvSpPr>
        <p:spPr bwMode="auto">
          <a:xfrm>
            <a:off x="698500" y="5305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59" name="Oval 1587"/>
          <p:cNvSpPr>
            <a:spLocks noChangeArrowheads="1"/>
          </p:cNvSpPr>
          <p:nvPr/>
        </p:nvSpPr>
        <p:spPr bwMode="auto">
          <a:xfrm>
            <a:off x="831850" y="521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60" name="Oval 1588"/>
          <p:cNvSpPr>
            <a:spLocks noChangeArrowheads="1"/>
          </p:cNvSpPr>
          <p:nvPr/>
        </p:nvSpPr>
        <p:spPr bwMode="auto">
          <a:xfrm>
            <a:off x="681038" y="5106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61" name="Oval 1589"/>
          <p:cNvSpPr>
            <a:spLocks noChangeArrowheads="1"/>
          </p:cNvSpPr>
          <p:nvPr/>
        </p:nvSpPr>
        <p:spPr bwMode="auto">
          <a:xfrm>
            <a:off x="800100" y="5038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62" name="Oval 1590"/>
          <p:cNvSpPr>
            <a:spLocks noChangeArrowheads="1"/>
          </p:cNvSpPr>
          <p:nvPr/>
        </p:nvSpPr>
        <p:spPr bwMode="auto">
          <a:xfrm>
            <a:off x="892175" y="5080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63" name="Oval 1591"/>
          <p:cNvSpPr>
            <a:spLocks noChangeArrowheads="1"/>
          </p:cNvSpPr>
          <p:nvPr/>
        </p:nvSpPr>
        <p:spPr bwMode="auto">
          <a:xfrm>
            <a:off x="927100" y="5219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64" name="Oval 1592"/>
          <p:cNvSpPr>
            <a:spLocks noChangeArrowheads="1"/>
          </p:cNvSpPr>
          <p:nvPr/>
        </p:nvSpPr>
        <p:spPr bwMode="auto">
          <a:xfrm>
            <a:off x="950913" y="5522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65" name="Oval 1593"/>
          <p:cNvSpPr>
            <a:spLocks noChangeArrowheads="1"/>
          </p:cNvSpPr>
          <p:nvPr/>
        </p:nvSpPr>
        <p:spPr bwMode="auto">
          <a:xfrm>
            <a:off x="865188" y="55626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66" name="Oval 1594"/>
          <p:cNvSpPr>
            <a:spLocks noChangeArrowheads="1"/>
          </p:cNvSpPr>
          <p:nvPr/>
        </p:nvSpPr>
        <p:spPr bwMode="auto">
          <a:xfrm>
            <a:off x="854075" y="5494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67" name="Oval 1595"/>
          <p:cNvSpPr>
            <a:spLocks noChangeArrowheads="1"/>
          </p:cNvSpPr>
          <p:nvPr/>
        </p:nvSpPr>
        <p:spPr bwMode="auto">
          <a:xfrm>
            <a:off x="917575" y="5449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68" name="Oval 1596"/>
          <p:cNvSpPr>
            <a:spLocks noChangeArrowheads="1"/>
          </p:cNvSpPr>
          <p:nvPr/>
        </p:nvSpPr>
        <p:spPr bwMode="auto">
          <a:xfrm>
            <a:off x="941388" y="5376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69" name="Oval 1597"/>
          <p:cNvSpPr>
            <a:spLocks noChangeArrowheads="1"/>
          </p:cNvSpPr>
          <p:nvPr/>
        </p:nvSpPr>
        <p:spPr bwMode="auto">
          <a:xfrm>
            <a:off x="842963" y="5381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70" name="Oval 1598"/>
          <p:cNvSpPr>
            <a:spLocks noChangeArrowheads="1"/>
          </p:cNvSpPr>
          <p:nvPr/>
        </p:nvSpPr>
        <p:spPr bwMode="auto">
          <a:xfrm>
            <a:off x="966788" y="5057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71" name="Oval 1599"/>
          <p:cNvSpPr>
            <a:spLocks noChangeArrowheads="1"/>
          </p:cNvSpPr>
          <p:nvPr/>
        </p:nvSpPr>
        <p:spPr bwMode="auto">
          <a:xfrm>
            <a:off x="1004888" y="5167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72" name="Oval 1600"/>
          <p:cNvSpPr>
            <a:spLocks noChangeArrowheads="1"/>
          </p:cNvSpPr>
          <p:nvPr/>
        </p:nvSpPr>
        <p:spPr bwMode="auto">
          <a:xfrm>
            <a:off x="1039813" y="5307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73" name="Oval 1601"/>
          <p:cNvSpPr>
            <a:spLocks noChangeArrowheads="1"/>
          </p:cNvSpPr>
          <p:nvPr/>
        </p:nvSpPr>
        <p:spPr bwMode="auto">
          <a:xfrm>
            <a:off x="1066800" y="5059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74" name="Oval 1602"/>
          <p:cNvSpPr>
            <a:spLocks noChangeArrowheads="1"/>
          </p:cNvSpPr>
          <p:nvPr/>
        </p:nvSpPr>
        <p:spPr bwMode="auto">
          <a:xfrm>
            <a:off x="1030288" y="553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75" name="Oval 1603"/>
          <p:cNvSpPr>
            <a:spLocks noChangeArrowheads="1"/>
          </p:cNvSpPr>
          <p:nvPr/>
        </p:nvSpPr>
        <p:spPr bwMode="auto">
          <a:xfrm>
            <a:off x="1054100" y="5464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76" name="Oval 1604"/>
          <p:cNvSpPr>
            <a:spLocks noChangeArrowheads="1"/>
          </p:cNvSpPr>
          <p:nvPr/>
        </p:nvSpPr>
        <p:spPr bwMode="auto">
          <a:xfrm>
            <a:off x="1089025" y="537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77" name="Oval 1605"/>
          <p:cNvSpPr>
            <a:spLocks noChangeArrowheads="1"/>
          </p:cNvSpPr>
          <p:nvPr/>
        </p:nvSpPr>
        <p:spPr bwMode="auto">
          <a:xfrm>
            <a:off x="1176338" y="5187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78" name="Oval 1606"/>
          <p:cNvSpPr>
            <a:spLocks noChangeArrowheads="1"/>
          </p:cNvSpPr>
          <p:nvPr/>
        </p:nvSpPr>
        <p:spPr bwMode="auto">
          <a:xfrm>
            <a:off x="1149350" y="5243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79" name="Oval 1607"/>
          <p:cNvSpPr>
            <a:spLocks noChangeArrowheads="1"/>
          </p:cNvSpPr>
          <p:nvPr/>
        </p:nvSpPr>
        <p:spPr bwMode="auto">
          <a:xfrm>
            <a:off x="1184275" y="5383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80" name="Oval 1608"/>
          <p:cNvSpPr>
            <a:spLocks noChangeArrowheads="1"/>
          </p:cNvSpPr>
          <p:nvPr/>
        </p:nvSpPr>
        <p:spPr bwMode="auto">
          <a:xfrm>
            <a:off x="1211263" y="5135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81" name="Oval 1609"/>
          <p:cNvSpPr>
            <a:spLocks noChangeArrowheads="1"/>
          </p:cNvSpPr>
          <p:nvPr/>
        </p:nvSpPr>
        <p:spPr bwMode="auto">
          <a:xfrm>
            <a:off x="1214438" y="5049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82" name="Oval 1610"/>
          <p:cNvSpPr>
            <a:spLocks noChangeArrowheads="1"/>
          </p:cNvSpPr>
          <p:nvPr/>
        </p:nvSpPr>
        <p:spPr bwMode="auto">
          <a:xfrm>
            <a:off x="1112838" y="5133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83" name="Oval 1611"/>
          <p:cNvSpPr>
            <a:spLocks noChangeArrowheads="1"/>
          </p:cNvSpPr>
          <p:nvPr/>
        </p:nvSpPr>
        <p:spPr bwMode="auto">
          <a:xfrm>
            <a:off x="1198563" y="5540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84" name="Oval 1612"/>
          <p:cNvSpPr>
            <a:spLocks noChangeArrowheads="1"/>
          </p:cNvSpPr>
          <p:nvPr/>
        </p:nvSpPr>
        <p:spPr bwMode="auto">
          <a:xfrm>
            <a:off x="1100138" y="554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85" name="Oval 1613"/>
          <p:cNvSpPr>
            <a:spLocks noChangeArrowheads="1"/>
          </p:cNvSpPr>
          <p:nvPr/>
        </p:nvSpPr>
        <p:spPr bwMode="auto">
          <a:xfrm>
            <a:off x="1201738" y="5278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86" name="Oval 1614"/>
          <p:cNvSpPr>
            <a:spLocks noChangeArrowheads="1"/>
          </p:cNvSpPr>
          <p:nvPr/>
        </p:nvSpPr>
        <p:spPr bwMode="auto">
          <a:xfrm>
            <a:off x="1173163" y="5016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87" name="Oval 1615"/>
          <p:cNvSpPr>
            <a:spLocks noChangeArrowheads="1"/>
          </p:cNvSpPr>
          <p:nvPr/>
        </p:nvSpPr>
        <p:spPr bwMode="auto">
          <a:xfrm>
            <a:off x="1381125" y="5237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88" name="Oval 1616"/>
          <p:cNvSpPr>
            <a:spLocks noChangeArrowheads="1"/>
          </p:cNvSpPr>
          <p:nvPr/>
        </p:nvSpPr>
        <p:spPr bwMode="auto">
          <a:xfrm>
            <a:off x="1404938" y="5540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89" name="Oval 1617"/>
          <p:cNvSpPr>
            <a:spLocks noChangeArrowheads="1"/>
          </p:cNvSpPr>
          <p:nvPr/>
        </p:nvSpPr>
        <p:spPr bwMode="auto">
          <a:xfrm>
            <a:off x="1319213" y="55800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90" name="Oval 1618"/>
          <p:cNvSpPr>
            <a:spLocks noChangeArrowheads="1"/>
          </p:cNvSpPr>
          <p:nvPr/>
        </p:nvSpPr>
        <p:spPr bwMode="auto">
          <a:xfrm>
            <a:off x="1300163" y="5462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91" name="Oval 1619"/>
          <p:cNvSpPr>
            <a:spLocks noChangeArrowheads="1"/>
          </p:cNvSpPr>
          <p:nvPr/>
        </p:nvSpPr>
        <p:spPr bwMode="auto">
          <a:xfrm>
            <a:off x="1371600" y="546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92" name="Oval 1620"/>
          <p:cNvSpPr>
            <a:spLocks noChangeArrowheads="1"/>
          </p:cNvSpPr>
          <p:nvPr/>
        </p:nvSpPr>
        <p:spPr bwMode="auto">
          <a:xfrm>
            <a:off x="1395413" y="5394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93" name="Oval 1621"/>
          <p:cNvSpPr>
            <a:spLocks noChangeArrowheads="1"/>
          </p:cNvSpPr>
          <p:nvPr/>
        </p:nvSpPr>
        <p:spPr bwMode="auto">
          <a:xfrm>
            <a:off x="1296988" y="5399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94" name="Oval 1622"/>
          <p:cNvSpPr>
            <a:spLocks noChangeArrowheads="1"/>
          </p:cNvSpPr>
          <p:nvPr/>
        </p:nvSpPr>
        <p:spPr bwMode="auto">
          <a:xfrm>
            <a:off x="1430338" y="530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95" name="Oval 1623"/>
          <p:cNvSpPr>
            <a:spLocks noChangeArrowheads="1"/>
          </p:cNvSpPr>
          <p:nvPr/>
        </p:nvSpPr>
        <p:spPr bwMode="auto">
          <a:xfrm>
            <a:off x="1290638" y="529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96" name="Oval 1624"/>
          <p:cNvSpPr>
            <a:spLocks noChangeArrowheads="1"/>
          </p:cNvSpPr>
          <p:nvPr/>
        </p:nvSpPr>
        <p:spPr bwMode="auto">
          <a:xfrm>
            <a:off x="1398588" y="5132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97" name="Oval 1625"/>
          <p:cNvSpPr>
            <a:spLocks noChangeArrowheads="1"/>
          </p:cNvSpPr>
          <p:nvPr/>
        </p:nvSpPr>
        <p:spPr bwMode="auto">
          <a:xfrm>
            <a:off x="1490663" y="5173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98" name="Oval 1626"/>
          <p:cNvSpPr>
            <a:spLocks noChangeArrowheads="1"/>
          </p:cNvSpPr>
          <p:nvPr/>
        </p:nvSpPr>
        <p:spPr bwMode="auto">
          <a:xfrm>
            <a:off x="1525588" y="5313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099" name="Oval 1627"/>
          <p:cNvSpPr>
            <a:spLocks noChangeArrowheads="1"/>
          </p:cNvSpPr>
          <p:nvPr/>
        </p:nvSpPr>
        <p:spPr bwMode="auto">
          <a:xfrm>
            <a:off x="1552575" y="5065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00" name="Oval 1628"/>
          <p:cNvSpPr>
            <a:spLocks noChangeArrowheads="1"/>
          </p:cNvSpPr>
          <p:nvPr/>
        </p:nvSpPr>
        <p:spPr bwMode="auto">
          <a:xfrm>
            <a:off x="1454150" y="5064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01" name="Oval 1629"/>
          <p:cNvSpPr>
            <a:spLocks noChangeArrowheads="1"/>
          </p:cNvSpPr>
          <p:nvPr/>
        </p:nvSpPr>
        <p:spPr bwMode="auto">
          <a:xfrm>
            <a:off x="1516063" y="554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02" name="Oval 1630"/>
          <p:cNvSpPr>
            <a:spLocks noChangeArrowheads="1"/>
          </p:cNvSpPr>
          <p:nvPr/>
        </p:nvSpPr>
        <p:spPr bwMode="auto">
          <a:xfrm>
            <a:off x="1539875" y="5470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03" name="Oval 1631"/>
          <p:cNvSpPr>
            <a:spLocks noChangeArrowheads="1"/>
          </p:cNvSpPr>
          <p:nvPr/>
        </p:nvSpPr>
        <p:spPr bwMode="auto">
          <a:xfrm>
            <a:off x="1441450" y="5475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04" name="Oval 1632"/>
          <p:cNvSpPr>
            <a:spLocks noChangeArrowheads="1"/>
          </p:cNvSpPr>
          <p:nvPr/>
        </p:nvSpPr>
        <p:spPr bwMode="auto">
          <a:xfrm>
            <a:off x="1597025" y="5108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05" name="Oval 1633"/>
          <p:cNvSpPr>
            <a:spLocks noChangeArrowheads="1"/>
          </p:cNvSpPr>
          <p:nvPr/>
        </p:nvSpPr>
        <p:spPr bwMode="auto">
          <a:xfrm>
            <a:off x="1797050" y="512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06" name="Oval 1634"/>
          <p:cNvSpPr>
            <a:spLocks noChangeArrowheads="1"/>
          </p:cNvSpPr>
          <p:nvPr/>
        </p:nvSpPr>
        <p:spPr bwMode="auto">
          <a:xfrm>
            <a:off x="1831975" y="5265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07" name="Oval 1635"/>
          <p:cNvSpPr>
            <a:spLocks noChangeArrowheads="1"/>
          </p:cNvSpPr>
          <p:nvPr/>
        </p:nvSpPr>
        <p:spPr bwMode="auto">
          <a:xfrm>
            <a:off x="1855788" y="5568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08" name="Oval 1636"/>
          <p:cNvSpPr>
            <a:spLocks noChangeArrowheads="1"/>
          </p:cNvSpPr>
          <p:nvPr/>
        </p:nvSpPr>
        <p:spPr bwMode="auto">
          <a:xfrm>
            <a:off x="1751013" y="5491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09" name="Oval 1637"/>
          <p:cNvSpPr>
            <a:spLocks noChangeArrowheads="1"/>
          </p:cNvSpPr>
          <p:nvPr/>
        </p:nvSpPr>
        <p:spPr bwMode="auto">
          <a:xfrm>
            <a:off x="1822450" y="5495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10" name="Oval 1638"/>
          <p:cNvSpPr>
            <a:spLocks noChangeArrowheads="1"/>
          </p:cNvSpPr>
          <p:nvPr/>
        </p:nvSpPr>
        <p:spPr bwMode="auto">
          <a:xfrm>
            <a:off x="1846263" y="5422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11" name="Oval 1639"/>
          <p:cNvSpPr>
            <a:spLocks noChangeArrowheads="1"/>
          </p:cNvSpPr>
          <p:nvPr/>
        </p:nvSpPr>
        <p:spPr bwMode="auto">
          <a:xfrm>
            <a:off x="1747838" y="5427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12" name="Oval 1640"/>
          <p:cNvSpPr>
            <a:spLocks noChangeArrowheads="1"/>
          </p:cNvSpPr>
          <p:nvPr/>
        </p:nvSpPr>
        <p:spPr bwMode="auto">
          <a:xfrm>
            <a:off x="1881188" y="5332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13" name="Oval 1641"/>
          <p:cNvSpPr>
            <a:spLocks noChangeArrowheads="1"/>
          </p:cNvSpPr>
          <p:nvPr/>
        </p:nvSpPr>
        <p:spPr bwMode="auto">
          <a:xfrm>
            <a:off x="1789113" y="5213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14" name="Oval 1642"/>
          <p:cNvSpPr>
            <a:spLocks noChangeArrowheads="1"/>
          </p:cNvSpPr>
          <p:nvPr/>
        </p:nvSpPr>
        <p:spPr bwMode="auto">
          <a:xfrm>
            <a:off x="1849438" y="5160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15" name="Oval 1643"/>
          <p:cNvSpPr>
            <a:spLocks noChangeArrowheads="1"/>
          </p:cNvSpPr>
          <p:nvPr/>
        </p:nvSpPr>
        <p:spPr bwMode="auto">
          <a:xfrm>
            <a:off x="1941513" y="5202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16" name="Oval 1644"/>
          <p:cNvSpPr>
            <a:spLocks noChangeArrowheads="1"/>
          </p:cNvSpPr>
          <p:nvPr/>
        </p:nvSpPr>
        <p:spPr bwMode="auto">
          <a:xfrm>
            <a:off x="1976438" y="5341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17" name="Oval 1645"/>
          <p:cNvSpPr>
            <a:spLocks noChangeArrowheads="1"/>
          </p:cNvSpPr>
          <p:nvPr/>
        </p:nvSpPr>
        <p:spPr bwMode="auto">
          <a:xfrm>
            <a:off x="2003425" y="5094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18" name="Oval 1646"/>
          <p:cNvSpPr>
            <a:spLocks noChangeArrowheads="1"/>
          </p:cNvSpPr>
          <p:nvPr/>
        </p:nvSpPr>
        <p:spPr bwMode="auto">
          <a:xfrm>
            <a:off x="1905000" y="5092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19" name="Oval 1647"/>
          <p:cNvSpPr>
            <a:spLocks noChangeArrowheads="1"/>
          </p:cNvSpPr>
          <p:nvPr/>
        </p:nvSpPr>
        <p:spPr bwMode="auto">
          <a:xfrm>
            <a:off x="1966913" y="5572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20" name="Oval 1648"/>
          <p:cNvSpPr>
            <a:spLocks noChangeArrowheads="1"/>
          </p:cNvSpPr>
          <p:nvPr/>
        </p:nvSpPr>
        <p:spPr bwMode="auto">
          <a:xfrm>
            <a:off x="1990725" y="5499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21" name="Oval 1649"/>
          <p:cNvSpPr>
            <a:spLocks noChangeArrowheads="1"/>
          </p:cNvSpPr>
          <p:nvPr/>
        </p:nvSpPr>
        <p:spPr bwMode="auto">
          <a:xfrm>
            <a:off x="1892300" y="5503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22" name="Oval 1650"/>
          <p:cNvSpPr>
            <a:spLocks noChangeArrowheads="1"/>
          </p:cNvSpPr>
          <p:nvPr/>
        </p:nvSpPr>
        <p:spPr bwMode="auto">
          <a:xfrm>
            <a:off x="2016125" y="5180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23" name="Oval 1651"/>
          <p:cNvSpPr>
            <a:spLocks noChangeArrowheads="1"/>
          </p:cNvSpPr>
          <p:nvPr/>
        </p:nvSpPr>
        <p:spPr bwMode="auto">
          <a:xfrm>
            <a:off x="2054225" y="5289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24" name="Oval 1652"/>
          <p:cNvSpPr>
            <a:spLocks noChangeArrowheads="1"/>
          </p:cNvSpPr>
          <p:nvPr/>
        </p:nvSpPr>
        <p:spPr bwMode="auto">
          <a:xfrm>
            <a:off x="2089150" y="5429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25" name="Oval 1653"/>
          <p:cNvSpPr>
            <a:spLocks noChangeArrowheads="1"/>
          </p:cNvSpPr>
          <p:nvPr/>
        </p:nvSpPr>
        <p:spPr bwMode="auto">
          <a:xfrm>
            <a:off x="2116138" y="5181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26" name="Oval 1654"/>
          <p:cNvSpPr>
            <a:spLocks noChangeArrowheads="1"/>
          </p:cNvSpPr>
          <p:nvPr/>
        </p:nvSpPr>
        <p:spPr bwMode="auto">
          <a:xfrm>
            <a:off x="2119313" y="5095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27" name="Oval 1655"/>
          <p:cNvSpPr>
            <a:spLocks noChangeArrowheads="1"/>
          </p:cNvSpPr>
          <p:nvPr/>
        </p:nvSpPr>
        <p:spPr bwMode="auto">
          <a:xfrm>
            <a:off x="2035175" y="505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28" name="Oval 1656"/>
          <p:cNvSpPr>
            <a:spLocks noChangeArrowheads="1"/>
          </p:cNvSpPr>
          <p:nvPr/>
        </p:nvSpPr>
        <p:spPr bwMode="auto">
          <a:xfrm>
            <a:off x="2138363" y="5495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29" name="Oval 1657"/>
          <p:cNvSpPr>
            <a:spLocks noChangeArrowheads="1"/>
          </p:cNvSpPr>
          <p:nvPr/>
        </p:nvSpPr>
        <p:spPr bwMode="auto">
          <a:xfrm>
            <a:off x="2225675" y="5310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30" name="Oval 1658"/>
          <p:cNvSpPr>
            <a:spLocks noChangeArrowheads="1"/>
          </p:cNvSpPr>
          <p:nvPr/>
        </p:nvSpPr>
        <p:spPr bwMode="auto">
          <a:xfrm>
            <a:off x="2198688" y="5365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31" name="Oval 1659"/>
          <p:cNvSpPr>
            <a:spLocks noChangeArrowheads="1"/>
          </p:cNvSpPr>
          <p:nvPr/>
        </p:nvSpPr>
        <p:spPr bwMode="auto">
          <a:xfrm>
            <a:off x="2233613" y="5505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32" name="Oval 1660"/>
          <p:cNvSpPr>
            <a:spLocks noChangeArrowheads="1"/>
          </p:cNvSpPr>
          <p:nvPr/>
        </p:nvSpPr>
        <p:spPr bwMode="auto">
          <a:xfrm>
            <a:off x="2355850" y="5270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33" name="Oval 1661"/>
          <p:cNvSpPr>
            <a:spLocks noChangeArrowheads="1"/>
          </p:cNvSpPr>
          <p:nvPr/>
        </p:nvSpPr>
        <p:spPr bwMode="auto">
          <a:xfrm>
            <a:off x="2320925" y="5029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34" name="Oval 1662"/>
          <p:cNvSpPr>
            <a:spLocks noChangeArrowheads="1"/>
          </p:cNvSpPr>
          <p:nvPr/>
        </p:nvSpPr>
        <p:spPr bwMode="auto">
          <a:xfrm>
            <a:off x="2162175" y="5256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35" name="Oval 1663"/>
          <p:cNvSpPr>
            <a:spLocks noChangeArrowheads="1"/>
          </p:cNvSpPr>
          <p:nvPr/>
        </p:nvSpPr>
        <p:spPr bwMode="auto">
          <a:xfrm>
            <a:off x="2251075" y="5400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36" name="Oval 1664"/>
          <p:cNvSpPr>
            <a:spLocks noChangeArrowheads="1"/>
          </p:cNvSpPr>
          <p:nvPr/>
        </p:nvSpPr>
        <p:spPr bwMode="auto">
          <a:xfrm>
            <a:off x="2222500" y="5138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37" name="Oval 1665"/>
          <p:cNvSpPr>
            <a:spLocks noChangeArrowheads="1"/>
          </p:cNvSpPr>
          <p:nvPr/>
        </p:nvSpPr>
        <p:spPr bwMode="auto">
          <a:xfrm>
            <a:off x="1762125" y="5019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38" name="Oval 1666"/>
          <p:cNvSpPr>
            <a:spLocks noChangeArrowheads="1"/>
          </p:cNvSpPr>
          <p:nvPr/>
        </p:nvSpPr>
        <p:spPr bwMode="auto">
          <a:xfrm>
            <a:off x="1854200" y="5060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39" name="Oval 1667"/>
          <p:cNvSpPr>
            <a:spLocks noChangeArrowheads="1"/>
          </p:cNvSpPr>
          <p:nvPr/>
        </p:nvSpPr>
        <p:spPr bwMode="auto">
          <a:xfrm>
            <a:off x="1928813" y="5038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40" name="Oval 1668"/>
          <p:cNvSpPr>
            <a:spLocks noChangeArrowheads="1"/>
          </p:cNvSpPr>
          <p:nvPr/>
        </p:nvSpPr>
        <p:spPr bwMode="auto">
          <a:xfrm>
            <a:off x="2176463" y="5030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41" name="Oval 1669"/>
          <p:cNvSpPr>
            <a:spLocks noChangeArrowheads="1"/>
          </p:cNvSpPr>
          <p:nvPr/>
        </p:nvSpPr>
        <p:spPr bwMode="auto">
          <a:xfrm>
            <a:off x="588963" y="5381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42" name="Oval 1670"/>
          <p:cNvSpPr>
            <a:spLocks noChangeArrowheads="1"/>
          </p:cNvSpPr>
          <p:nvPr/>
        </p:nvSpPr>
        <p:spPr bwMode="auto">
          <a:xfrm>
            <a:off x="579438" y="5486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43" name="Oval 1671"/>
          <p:cNvSpPr>
            <a:spLocks noChangeArrowheads="1"/>
          </p:cNvSpPr>
          <p:nvPr/>
        </p:nvSpPr>
        <p:spPr bwMode="auto">
          <a:xfrm>
            <a:off x="2289175" y="3681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44" name="Oval 1672"/>
          <p:cNvSpPr>
            <a:spLocks noChangeArrowheads="1"/>
          </p:cNvSpPr>
          <p:nvPr/>
        </p:nvSpPr>
        <p:spPr bwMode="auto">
          <a:xfrm>
            <a:off x="2184400" y="4913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45" name="Oval 1673"/>
          <p:cNvSpPr>
            <a:spLocks noChangeArrowheads="1"/>
          </p:cNvSpPr>
          <p:nvPr/>
        </p:nvSpPr>
        <p:spPr bwMode="auto">
          <a:xfrm>
            <a:off x="2390775" y="442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46" name="Oval 1674"/>
          <p:cNvSpPr>
            <a:spLocks noChangeArrowheads="1"/>
          </p:cNvSpPr>
          <p:nvPr/>
        </p:nvSpPr>
        <p:spPr bwMode="auto">
          <a:xfrm>
            <a:off x="544513" y="4043363"/>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47" name="Oval 1675"/>
          <p:cNvSpPr>
            <a:spLocks noChangeArrowheads="1"/>
          </p:cNvSpPr>
          <p:nvPr/>
        </p:nvSpPr>
        <p:spPr bwMode="auto">
          <a:xfrm>
            <a:off x="717550" y="5992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48" name="Oval 1676"/>
          <p:cNvSpPr>
            <a:spLocks noChangeArrowheads="1"/>
          </p:cNvSpPr>
          <p:nvPr/>
        </p:nvSpPr>
        <p:spPr bwMode="auto">
          <a:xfrm>
            <a:off x="857250" y="5872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49" name="Oval 1677"/>
          <p:cNvSpPr>
            <a:spLocks noChangeArrowheads="1"/>
          </p:cNvSpPr>
          <p:nvPr/>
        </p:nvSpPr>
        <p:spPr bwMode="auto">
          <a:xfrm>
            <a:off x="700088" y="5848350"/>
            <a:ext cx="34925" cy="30163"/>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50" name="Oval 1678"/>
          <p:cNvSpPr>
            <a:spLocks noChangeArrowheads="1"/>
          </p:cNvSpPr>
          <p:nvPr/>
        </p:nvSpPr>
        <p:spPr bwMode="auto">
          <a:xfrm>
            <a:off x="771525" y="59118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51" name="Oval 1679"/>
          <p:cNvSpPr>
            <a:spLocks noChangeArrowheads="1"/>
          </p:cNvSpPr>
          <p:nvPr/>
        </p:nvSpPr>
        <p:spPr bwMode="auto">
          <a:xfrm>
            <a:off x="752475" y="5794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52" name="Oval 1680"/>
          <p:cNvSpPr>
            <a:spLocks noChangeArrowheads="1"/>
          </p:cNvSpPr>
          <p:nvPr/>
        </p:nvSpPr>
        <p:spPr bwMode="auto">
          <a:xfrm>
            <a:off x="823913" y="5799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53" name="Oval 1681"/>
          <p:cNvSpPr>
            <a:spLocks noChangeArrowheads="1"/>
          </p:cNvSpPr>
          <p:nvPr/>
        </p:nvSpPr>
        <p:spPr bwMode="auto">
          <a:xfrm>
            <a:off x="847725" y="5726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54" name="Oval 1682"/>
          <p:cNvSpPr>
            <a:spLocks noChangeArrowheads="1"/>
          </p:cNvSpPr>
          <p:nvPr/>
        </p:nvSpPr>
        <p:spPr bwMode="auto">
          <a:xfrm>
            <a:off x="749300" y="5730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55" name="Oval 1683"/>
          <p:cNvSpPr>
            <a:spLocks noChangeArrowheads="1"/>
          </p:cNvSpPr>
          <p:nvPr/>
        </p:nvSpPr>
        <p:spPr bwMode="auto">
          <a:xfrm>
            <a:off x="650875" y="5694363"/>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56" name="Oval 1684"/>
          <p:cNvSpPr>
            <a:spLocks noChangeArrowheads="1"/>
          </p:cNvSpPr>
          <p:nvPr/>
        </p:nvSpPr>
        <p:spPr bwMode="auto">
          <a:xfrm>
            <a:off x="655638" y="578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57" name="Oval 1685"/>
          <p:cNvSpPr>
            <a:spLocks noChangeArrowheads="1"/>
          </p:cNvSpPr>
          <p:nvPr/>
        </p:nvSpPr>
        <p:spPr bwMode="auto">
          <a:xfrm>
            <a:off x="882650" y="5635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58" name="Oval 1686"/>
          <p:cNvSpPr>
            <a:spLocks noChangeArrowheads="1"/>
          </p:cNvSpPr>
          <p:nvPr/>
        </p:nvSpPr>
        <p:spPr bwMode="auto">
          <a:xfrm>
            <a:off x="731838" y="5599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59" name="Oval 1687"/>
          <p:cNvSpPr>
            <a:spLocks noChangeArrowheads="1"/>
          </p:cNvSpPr>
          <p:nvPr/>
        </p:nvSpPr>
        <p:spPr bwMode="auto">
          <a:xfrm>
            <a:off x="977900" y="5645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60" name="Oval 1688"/>
          <p:cNvSpPr>
            <a:spLocks noChangeArrowheads="1"/>
          </p:cNvSpPr>
          <p:nvPr/>
        </p:nvSpPr>
        <p:spPr bwMode="auto">
          <a:xfrm>
            <a:off x="1001713" y="5948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61" name="Oval 1689"/>
          <p:cNvSpPr>
            <a:spLocks noChangeArrowheads="1"/>
          </p:cNvSpPr>
          <p:nvPr/>
        </p:nvSpPr>
        <p:spPr bwMode="auto">
          <a:xfrm>
            <a:off x="915988" y="59880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62" name="Oval 1690"/>
          <p:cNvSpPr>
            <a:spLocks noChangeArrowheads="1"/>
          </p:cNvSpPr>
          <p:nvPr/>
        </p:nvSpPr>
        <p:spPr bwMode="auto">
          <a:xfrm>
            <a:off x="1192213" y="6040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63" name="Oval 1691"/>
          <p:cNvSpPr>
            <a:spLocks noChangeArrowheads="1"/>
          </p:cNvSpPr>
          <p:nvPr/>
        </p:nvSpPr>
        <p:spPr bwMode="auto">
          <a:xfrm>
            <a:off x="968375" y="5875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64" name="Oval 1692"/>
          <p:cNvSpPr>
            <a:spLocks noChangeArrowheads="1"/>
          </p:cNvSpPr>
          <p:nvPr/>
        </p:nvSpPr>
        <p:spPr bwMode="auto">
          <a:xfrm>
            <a:off x="992188" y="5802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65" name="Oval 1693"/>
          <p:cNvSpPr>
            <a:spLocks noChangeArrowheads="1"/>
          </p:cNvSpPr>
          <p:nvPr/>
        </p:nvSpPr>
        <p:spPr bwMode="auto">
          <a:xfrm>
            <a:off x="981075" y="5751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66" name="Oval 1694"/>
          <p:cNvSpPr>
            <a:spLocks noChangeArrowheads="1"/>
          </p:cNvSpPr>
          <p:nvPr/>
        </p:nvSpPr>
        <p:spPr bwMode="auto">
          <a:xfrm>
            <a:off x="2074863" y="593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67" name="Oval 1695"/>
          <p:cNvSpPr>
            <a:spLocks noChangeArrowheads="1"/>
          </p:cNvSpPr>
          <p:nvPr/>
        </p:nvSpPr>
        <p:spPr bwMode="auto">
          <a:xfrm>
            <a:off x="2087563" y="5730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68" name="Oval 1696"/>
          <p:cNvSpPr>
            <a:spLocks noChangeArrowheads="1"/>
          </p:cNvSpPr>
          <p:nvPr/>
        </p:nvSpPr>
        <p:spPr bwMode="auto">
          <a:xfrm>
            <a:off x="2001838" y="57705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69" name="Oval 1697"/>
          <p:cNvSpPr>
            <a:spLocks noChangeArrowheads="1"/>
          </p:cNvSpPr>
          <p:nvPr/>
        </p:nvSpPr>
        <p:spPr bwMode="auto">
          <a:xfrm>
            <a:off x="1982788" y="5653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70" name="Oval 1698"/>
          <p:cNvSpPr>
            <a:spLocks noChangeArrowheads="1"/>
          </p:cNvSpPr>
          <p:nvPr/>
        </p:nvSpPr>
        <p:spPr bwMode="auto">
          <a:xfrm>
            <a:off x="2054225" y="5657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71" name="Oval 1699"/>
          <p:cNvSpPr>
            <a:spLocks noChangeArrowheads="1"/>
          </p:cNvSpPr>
          <p:nvPr/>
        </p:nvSpPr>
        <p:spPr bwMode="auto">
          <a:xfrm>
            <a:off x="2078038" y="5584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72" name="Oval 1700"/>
          <p:cNvSpPr>
            <a:spLocks noChangeArrowheads="1"/>
          </p:cNvSpPr>
          <p:nvPr/>
        </p:nvSpPr>
        <p:spPr bwMode="auto">
          <a:xfrm>
            <a:off x="2147888" y="5997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73" name="Oval 1701"/>
          <p:cNvSpPr>
            <a:spLocks noChangeArrowheads="1"/>
          </p:cNvSpPr>
          <p:nvPr/>
        </p:nvSpPr>
        <p:spPr bwMode="auto">
          <a:xfrm>
            <a:off x="2232025" y="5807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74" name="Oval 1702"/>
          <p:cNvSpPr>
            <a:spLocks noChangeArrowheads="1"/>
          </p:cNvSpPr>
          <p:nvPr/>
        </p:nvSpPr>
        <p:spPr bwMode="auto">
          <a:xfrm>
            <a:off x="2146300" y="58467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75" name="Oval 1703"/>
          <p:cNvSpPr>
            <a:spLocks noChangeArrowheads="1"/>
          </p:cNvSpPr>
          <p:nvPr/>
        </p:nvSpPr>
        <p:spPr bwMode="auto">
          <a:xfrm>
            <a:off x="2320925" y="5799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76" name="Oval 1704"/>
          <p:cNvSpPr>
            <a:spLocks noChangeArrowheads="1"/>
          </p:cNvSpPr>
          <p:nvPr/>
        </p:nvSpPr>
        <p:spPr bwMode="auto">
          <a:xfrm>
            <a:off x="2222500" y="5661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77" name="Oval 1705"/>
          <p:cNvSpPr>
            <a:spLocks noChangeArrowheads="1"/>
          </p:cNvSpPr>
          <p:nvPr/>
        </p:nvSpPr>
        <p:spPr bwMode="auto">
          <a:xfrm>
            <a:off x="2124075" y="5665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78" name="Oval 1706"/>
          <p:cNvSpPr>
            <a:spLocks noChangeArrowheads="1"/>
          </p:cNvSpPr>
          <p:nvPr/>
        </p:nvSpPr>
        <p:spPr bwMode="auto">
          <a:xfrm>
            <a:off x="1181100" y="5924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79" name="Oval 1707"/>
          <p:cNvSpPr>
            <a:spLocks noChangeArrowheads="1"/>
          </p:cNvSpPr>
          <p:nvPr/>
        </p:nvSpPr>
        <p:spPr bwMode="auto">
          <a:xfrm>
            <a:off x="1198563" y="5802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80" name="Oval 1708"/>
          <p:cNvSpPr>
            <a:spLocks noChangeArrowheads="1"/>
          </p:cNvSpPr>
          <p:nvPr/>
        </p:nvSpPr>
        <p:spPr bwMode="auto">
          <a:xfrm>
            <a:off x="1112838" y="58420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81" name="Oval 1709"/>
          <p:cNvSpPr>
            <a:spLocks noChangeArrowheads="1"/>
          </p:cNvSpPr>
          <p:nvPr/>
        </p:nvSpPr>
        <p:spPr bwMode="auto">
          <a:xfrm>
            <a:off x="1093788" y="5724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82" name="Oval 1710"/>
          <p:cNvSpPr>
            <a:spLocks noChangeArrowheads="1"/>
          </p:cNvSpPr>
          <p:nvPr/>
        </p:nvSpPr>
        <p:spPr bwMode="auto">
          <a:xfrm>
            <a:off x="1165225" y="5729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83" name="Oval 1711"/>
          <p:cNvSpPr>
            <a:spLocks noChangeArrowheads="1"/>
          </p:cNvSpPr>
          <p:nvPr/>
        </p:nvSpPr>
        <p:spPr bwMode="auto">
          <a:xfrm>
            <a:off x="1189038" y="5656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84" name="Oval 1712"/>
          <p:cNvSpPr>
            <a:spLocks noChangeArrowheads="1"/>
          </p:cNvSpPr>
          <p:nvPr/>
        </p:nvSpPr>
        <p:spPr bwMode="auto">
          <a:xfrm>
            <a:off x="1090613" y="5661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85" name="Oval 1713"/>
          <p:cNvSpPr>
            <a:spLocks noChangeArrowheads="1"/>
          </p:cNvSpPr>
          <p:nvPr/>
        </p:nvSpPr>
        <p:spPr bwMode="auto">
          <a:xfrm>
            <a:off x="1343025" y="5878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86" name="Oval 1714"/>
          <p:cNvSpPr>
            <a:spLocks noChangeArrowheads="1"/>
          </p:cNvSpPr>
          <p:nvPr/>
        </p:nvSpPr>
        <p:spPr bwMode="auto">
          <a:xfrm>
            <a:off x="1257300" y="59182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87" name="Oval 1715"/>
          <p:cNvSpPr>
            <a:spLocks noChangeArrowheads="1"/>
          </p:cNvSpPr>
          <p:nvPr/>
        </p:nvSpPr>
        <p:spPr bwMode="auto">
          <a:xfrm>
            <a:off x="1246188" y="584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88" name="Oval 1716"/>
          <p:cNvSpPr>
            <a:spLocks noChangeArrowheads="1"/>
          </p:cNvSpPr>
          <p:nvPr/>
        </p:nvSpPr>
        <p:spPr bwMode="auto">
          <a:xfrm>
            <a:off x="1309688" y="5805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89" name="Oval 1717"/>
          <p:cNvSpPr>
            <a:spLocks noChangeArrowheads="1"/>
          </p:cNvSpPr>
          <p:nvPr/>
        </p:nvSpPr>
        <p:spPr bwMode="auto">
          <a:xfrm>
            <a:off x="1333500" y="5732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90" name="Oval 1718"/>
          <p:cNvSpPr>
            <a:spLocks noChangeArrowheads="1"/>
          </p:cNvSpPr>
          <p:nvPr/>
        </p:nvSpPr>
        <p:spPr bwMode="auto">
          <a:xfrm>
            <a:off x="1235075" y="573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91" name="Oval 1719"/>
          <p:cNvSpPr>
            <a:spLocks noChangeArrowheads="1"/>
          </p:cNvSpPr>
          <p:nvPr/>
        </p:nvSpPr>
        <p:spPr bwMode="auto">
          <a:xfrm>
            <a:off x="1431925" y="5662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92" name="Oval 1720"/>
          <p:cNvSpPr>
            <a:spLocks noChangeArrowheads="1"/>
          </p:cNvSpPr>
          <p:nvPr/>
        </p:nvSpPr>
        <p:spPr bwMode="auto">
          <a:xfrm>
            <a:off x="1341438" y="5999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93" name="Oval 1721"/>
          <p:cNvSpPr>
            <a:spLocks noChangeArrowheads="1"/>
          </p:cNvSpPr>
          <p:nvPr/>
        </p:nvSpPr>
        <p:spPr bwMode="auto">
          <a:xfrm>
            <a:off x="1422400" y="5892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94" name="Oval 1722"/>
          <p:cNvSpPr>
            <a:spLocks noChangeArrowheads="1"/>
          </p:cNvSpPr>
          <p:nvPr/>
        </p:nvSpPr>
        <p:spPr bwMode="auto">
          <a:xfrm>
            <a:off x="1446213" y="581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95" name="Oval 1723"/>
          <p:cNvSpPr>
            <a:spLocks noChangeArrowheads="1"/>
          </p:cNvSpPr>
          <p:nvPr/>
        </p:nvSpPr>
        <p:spPr bwMode="auto">
          <a:xfrm>
            <a:off x="1481138" y="5729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96" name="Oval 1724"/>
          <p:cNvSpPr>
            <a:spLocks noChangeArrowheads="1"/>
          </p:cNvSpPr>
          <p:nvPr/>
        </p:nvSpPr>
        <p:spPr bwMode="auto">
          <a:xfrm>
            <a:off x="1541463" y="5599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97" name="Oval 1725"/>
          <p:cNvSpPr>
            <a:spLocks noChangeArrowheads="1"/>
          </p:cNvSpPr>
          <p:nvPr/>
        </p:nvSpPr>
        <p:spPr bwMode="auto">
          <a:xfrm>
            <a:off x="1576388" y="573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98" name="Oval 1726"/>
          <p:cNvSpPr>
            <a:spLocks noChangeArrowheads="1"/>
          </p:cNvSpPr>
          <p:nvPr/>
        </p:nvSpPr>
        <p:spPr bwMode="auto">
          <a:xfrm>
            <a:off x="1495425" y="5964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199" name="Oval 1727"/>
          <p:cNvSpPr>
            <a:spLocks noChangeArrowheads="1"/>
          </p:cNvSpPr>
          <p:nvPr/>
        </p:nvSpPr>
        <p:spPr bwMode="auto">
          <a:xfrm>
            <a:off x="1566863" y="5969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00" name="Oval 1728"/>
          <p:cNvSpPr>
            <a:spLocks noChangeArrowheads="1"/>
          </p:cNvSpPr>
          <p:nvPr/>
        </p:nvSpPr>
        <p:spPr bwMode="auto">
          <a:xfrm>
            <a:off x="1590675" y="5895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01" name="Oval 1729"/>
          <p:cNvSpPr>
            <a:spLocks noChangeArrowheads="1"/>
          </p:cNvSpPr>
          <p:nvPr/>
        </p:nvSpPr>
        <p:spPr bwMode="auto">
          <a:xfrm>
            <a:off x="1492250" y="5900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02" name="Oval 1730"/>
          <p:cNvSpPr>
            <a:spLocks noChangeArrowheads="1"/>
          </p:cNvSpPr>
          <p:nvPr/>
        </p:nvSpPr>
        <p:spPr bwMode="auto">
          <a:xfrm>
            <a:off x="1593850" y="5634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03" name="Oval 1731"/>
          <p:cNvSpPr>
            <a:spLocks noChangeArrowheads="1"/>
          </p:cNvSpPr>
          <p:nvPr/>
        </p:nvSpPr>
        <p:spPr bwMode="auto">
          <a:xfrm>
            <a:off x="1773238" y="5592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04" name="Oval 1732"/>
          <p:cNvSpPr>
            <a:spLocks noChangeArrowheads="1"/>
          </p:cNvSpPr>
          <p:nvPr/>
        </p:nvSpPr>
        <p:spPr bwMode="auto">
          <a:xfrm>
            <a:off x="1657350" y="6016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05" name="Oval 1733"/>
          <p:cNvSpPr>
            <a:spLocks noChangeArrowheads="1"/>
          </p:cNvSpPr>
          <p:nvPr/>
        </p:nvSpPr>
        <p:spPr bwMode="auto">
          <a:xfrm>
            <a:off x="1797050" y="5895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06" name="Oval 1734"/>
          <p:cNvSpPr>
            <a:spLocks noChangeArrowheads="1"/>
          </p:cNvSpPr>
          <p:nvPr/>
        </p:nvSpPr>
        <p:spPr bwMode="auto">
          <a:xfrm>
            <a:off x="1711325" y="59356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07" name="Oval 1735"/>
          <p:cNvSpPr>
            <a:spLocks noChangeArrowheads="1"/>
          </p:cNvSpPr>
          <p:nvPr/>
        </p:nvSpPr>
        <p:spPr bwMode="auto">
          <a:xfrm>
            <a:off x="1692275" y="5818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08" name="Oval 1736"/>
          <p:cNvSpPr>
            <a:spLocks noChangeArrowheads="1"/>
          </p:cNvSpPr>
          <p:nvPr/>
        </p:nvSpPr>
        <p:spPr bwMode="auto">
          <a:xfrm>
            <a:off x="1763713" y="5822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09" name="Oval 1737"/>
          <p:cNvSpPr>
            <a:spLocks noChangeArrowheads="1"/>
          </p:cNvSpPr>
          <p:nvPr/>
        </p:nvSpPr>
        <p:spPr bwMode="auto">
          <a:xfrm>
            <a:off x="1787525" y="5749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10" name="Oval 1738"/>
          <p:cNvSpPr>
            <a:spLocks noChangeArrowheads="1"/>
          </p:cNvSpPr>
          <p:nvPr/>
        </p:nvSpPr>
        <p:spPr bwMode="auto">
          <a:xfrm>
            <a:off x="1689100" y="5754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11" name="Oval 1739"/>
          <p:cNvSpPr>
            <a:spLocks noChangeArrowheads="1"/>
          </p:cNvSpPr>
          <p:nvPr/>
        </p:nvSpPr>
        <p:spPr bwMode="auto">
          <a:xfrm>
            <a:off x="1822450" y="5659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12" name="Oval 1740"/>
          <p:cNvSpPr>
            <a:spLocks noChangeArrowheads="1"/>
          </p:cNvSpPr>
          <p:nvPr/>
        </p:nvSpPr>
        <p:spPr bwMode="auto">
          <a:xfrm>
            <a:off x="1917700" y="5668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13" name="Oval 1741"/>
          <p:cNvSpPr>
            <a:spLocks noChangeArrowheads="1"/>
          </p:cNvSpPr>
          <p:nvPr/>
        </p:nvSpPr>
        <p:spPr bwMode="auto">
          <a:xfrm>
            <a:off x="1941513" y="5972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14" name="Oval 1742"/>
          <p:cNvSpPr>
            <a:spLocks noChangeArrowheads="1"/>
          </p:cNvSpPr>
          <p:nvPr/>
        </p:nvSpPr>
        <p:spPr bwMode="auto">
          <a:xfrm>
            <a:off x="1855788" y="60118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15" name="Oval 1743"/>
          <p:cNvSpPr>
            <a:spLocks noChangeArrowheads="1"/>
          </p:cNvSpPr>
          <p:nvPr/>
        </p:nvSpPr>
        <p:spPr bwMode="auto">
          <a:xfrm>
            <a:off x="1844675" y="5943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16" name="Oval 1744"/>
          <p:cNvSpPr>
            <a:spLocks noChangeArrowheads="1"/>
          </p:cNvSpPr>
          <p:nvPr/>
        </p:nvSpPr>
        <p:spPr bwMode="auto">
          <a:xfrm>
            <a:off x="1908175" y="5899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17" name="Oval 1745"/>
          <p:cNvSpPr>
            <a:spLocks noChangeArrowheads="1"/>
          </p:cNvSpPr>
          <p:nvPr/>
        </p:nvSpPr>
        <p:spPr bwMode="auto">
          <a:xfrm>
            <a:off x="1931988" y="5826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18" name="Oval 1746"/>
          <p:cNvSpPr>
            <a:spLocks noChangeArrowheads="1"/>
          </p:cNvSpPr>
          <p:nvPr/>
        </p:nvSpPr>
        <p:spPr bwMode="auto">
          <a:xfrm>
            <a:off x="1833563" y="5830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19" name="Oval 1747"/>
          <p:cNvSpPr>
            <a:spLocks noChangeArrowheads="1"/>
          </p:cNvSpPr>
          <p:nvPr/>
        </p:nvSpPr>
        <p:spPr bwMode="auto">
          <a:xfrm>
            <a:off x="2378075" y="5716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20" name="Oval 1748"/>
          <p:cNvSpPr>
            <a:spLocks noChangeArrowheads="1"/>
          </p:cNvSpPr>
          <p:nvPr/>
        </p:nvSpPr>
        <p:spPr bwMode="auto">
          <a:xfrm>
            <a:off x="2401888" y="6019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21" name="Oval 1749"/>
          <p:cNvSpPr>
            <a:spLocks noChangeArrowheads="1"/>
          </p:cNvSpPr>
          <p:nvPr/>
        </p:nvSpPr>
        <p:spPr bwMode="auto">
          <a:xfrm>
            <a:off x="2368550" y="594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22" name="Oval 1750"/>
          <p:cNvSpPr>
            <a:spLocks noChangeArrowheads="1"/>
          </p:cNvSpPr>
          <p:nvPr/>
        </p:nvSpPr>
        <p:spPr bwMode="auto">
          <a:xfrm>
            <a:off x="2392363" y="5873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23" name="Oval 1751"/>
          <p:cNvSpPr>
            <a:spLocks noChangeArrowheads="1"/>
          </p:cNvSpPr>
          <p:nvPr/>
        </p:nvSpPr>
        <p:spPr bwMode="auto">
          <a:xfrm>
            <a:off x="2243138" y="592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24" name="Oval 1752"/>
          <p:cNvSpPr>
            <a:spLocks noChangeArrowheads="1"/>
          </p:cNvSpPr>
          <p:nvPr/>
        </p:nvSpPr>
        <p:spPr bwMode="auto">
          <a:xfrm>
            <a:off x="2395538" y="5611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25" name="Oval 1753"/>
          <p:cNvSpPr>
            <a:spLocks noChangeArrowheads="1"/>
          </p:cNvSpPr>
          <p:nvPr/>
        </p:nvSpPr>
        <p:spPr bwMode="auto">
          <a:xfrm>
            <a:off x="3475038" y="6003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26" name="Oval 1754"/>
          <p:cNvSpPr>
            <a:spLocks noChangeArrowheads="1"/>
          </p:cNvSpPr>
          <p:nvPr/>
        </p:nvSpPr>
        <p:spPr bwMode="auto">
          <a:xfrm>
            <a:off x="3487738" y="5802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27" name="Oval 1755"/>
          <p:cNvSpPr>
            <a:spLocks noChangeArrowheads="1"/>
          </p:cNvSpPr>
          <p:nvPr/>
        </p:nvSpPr>
        <p:spPr bwMode="auto">
          <a:xfrm>
            <a:off x="3402013" y="58420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28" name="Oval 1756"/>
          <p:cNvSpPr>
            <a:spLocks noChangeArrowheads="1"/>
          </p:cNvSpPr>
          <p:nvPr/>
        </p:nvSpPr>
        <p:spPr bwMode="auto">
          <a:xfrm>
            <a:off x="3382963" y="5724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29" name="Oval 1757"/>
          <p:cNvSpPr>
            <a:spLocks noChangeArrowheads="1"/>
          </p:cNvSpPr>
          <p:nvPr/>
        </p:nvSpPr>
        <p:spPr bwMode="auto">
          <a:xfrm>
            <a:off x="3454400" y="5729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30" name="Oval 1758"/>
          <p:cNvSpPr>
            <a:spLocks noChangeArrowheads="1"/>
          </p:cNvSpPr>
          <p:nvPr/>
        </p:nvSpPr>
        <p:spPr bwMode="auto">
          <a:xfrm>
            <a:off x="3478213" y="5656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31" name="Oval 1759"/>
          <p:cNvSpPr>
            <a:spLocks noChangeArrowheads="1"/>
          </p:cNvSpPr>
          <p:nvPr/>
        </p:nvSpPr>
        <p:spPr bwMode="auto">
          <a:xfrm>
            <a:off x="3411538" y="5613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32" name="Oval 1760"/>
          <p:cNvSpPr>
            <a:spLocks noChangeArrowheads="1"/>
          </p:cNvSpPr>
          <p:nvPr/>
        </p:nvSpPr>
        <p:spPr bwMode="auto">
          <a:xfrm>
            <a:off x="3524250" y="573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33" name="Oval 1761"/>
          <p:cNvSpPr>
            <a:spLocks noChangeArrowheads="1"/>
          </p:cNvSpPr>
          <p:nvPr/>
        </p:nvSpPr>
        <p:spPr bwMode="auto">
          <a:xfrm>
            <a:off x="2581275" y="599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34" name="Oval 1762"/>
          <p:cNvSpPr>
            <a:spLocks noChangeArrowheads="1"/>
          </p:cNvSpPr>
          <p:nvPr/>
        </p:nvSpPr>
        <p:spPr bwMode="auto">
          <a:xfrm>
            <a:off x="2598738" y="5873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35" name="Oval 1763"/>
          <p:cNvSpPr>
            <a:spLocks noChangeArrowheads="1"/>
          </p:cNvSpPr>
          <p:nvPr/>
        </p:nvSpPr>
        <p:spPr bwMode="auto">
          <a:xfrm>
            <a:off x="2513013" y="59134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36" name="Oval 1764"/>
          <p:cNvSpPr>
            <a:spLocks noChangeArrowheads="1"/>
          </p:cNvSpPr>
          <p:nvPr/>
        </p:nvSpPr>
        <p:spPr bwMode="auto">
          <a:xfrm>
            <a:off x="2493963" y="5795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37" name="Oval 1765"/>
          <p:cNvSpPr>
            <a:spLocks noChangeArrowheads="1"/>
          </p:cNvSpPr>
          <p:nvPr/>
        </p:nvSpPr>
        <p:spPr bwMode="auto">
          <a:xfrm>
            <a:off x="2565400" y="5800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38" name="Oval 1766"/>
          <p:cNvSpPr>
            <a:spLocks noChangeArrowheads="1"/>
          </p:cNvSpPr>
          <p:nvPr/>
        </p:nvSpPr>
        <p:spPr bwMode="auto">
          <a:xfrm>
            <a:off x="2589213" y="5727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39" name="Oval 1767"/>
          <p:cNvSpPr>
            <a:spLocks noChangeArrowheads="1"/>
          </p:cNvSpPr>
          <p:nvPr/>
        </p:nvSpPr>
        <p:spPr bwMode="auto">
          <a:xfrm>
            <a:off x="2490788" y="5732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40" name="Oval 1768"/>
          <p:cNvSpPr>
            <a:spLocks noChangeArrowheads="1"/>
          </p:cNvSpPr>
          <p:nvPr/>
        </p:nvSpPr>
        <p:spPr bwMode="auto">
          <a:xfrm>
            <a:off x="2624138" y="5637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41" name="Oval 1769"/>
          <p:cNvSpPr>
            <a:spLocks noChangeArrowheads="1"/>
          </p:cNvSpPr>
          <p:nvPr/>
        </p:nvSpPr>
        <p:spPr bwMode="auto">
          <a:xfrm>
            <a:off x="2719388" y="5646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42" name="Oval 1770"/>
          <p:cNvSpPr>
            <a:spLocks noChangeArrowheads="1"/>
          </p:cNvSpPr>
          <p:nvPr/>
        </p:nvSpPr>
        <p:spPr bwMode="auto">
          <a:xfrm>
            <a:off x="2743200" y="594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43" name="Oval 1771"/>
          <p:cNvSpPr>
            <a:spLocks noChangeArrowheads="1"/>
          </p:cNvSpPr>
          <p:nvPr/>
        </p:nvSpPr>
        <p:spPr bwMode="auto">
          <a:xfrm>
            <a:off x="2657475" y="59896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44" name="Oval 1772"/>
          <p:cNvSpPr>
            <a:spLocks noChangeArrowheads="1"/>
          </p:cNvSpPr>
          <p:nvPr/>
        </p:nvSpPr>
        <p:spPr bwMode="auto">
          <a:xfrm>
            <a:off x="2646363" y="5921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45" name="Oval 1773"/>
          <p:cNvSpPr>
            <a:spLocks noChangeArrowheads="1"/>
          </p:cNvSpPr>
          <p:nvPr/>
        </p:nvSpPr>
        <p:spPr bwMode="auto">
          <a:xfrm>
            <a:off x="2709863" y="5876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46" name="Oval 1774"/>
          <p:cNvSpPr>
            <a:spLocks noChangeArrowheads="1"/>
          </p:cNvSpPr>
          <p:nvPr/>
        </p:nvSpPr>
        <p:spPr bwMode="auto">
          <a:xfrm>
            <a:off x="2733675" y="5803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47" name="Oval 1775"/>
          <p:cNvSpPr>
            <a:spLocks noChangeArrowheads="1"/>
          </p:cNvSpPr>
          <p:nvPr/>
        </p:nvSpPr>
        <p:spPr bwMode="auto">
          <a:xfrm>
            <a:off x="2635250" y="5808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48" name="Oval 1776"/>
          <p:cNvSpPr>
            <a:spLocks noChangeArrowheads="1"/>
          </p:cNvSpPr>
          <p:nvPr/>
        </p:nvSpPr>
        <p:spPr bwMode="auto">
          <a:xfrm>
            <a:off x="2797175" y="5594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49" name="Oval 1777"/>
          <p:cNvSpPr>
            <a:spLocks noChangeArrowheads="1"/>
          </p:cNvSpPr>
          <p:nvPr/>
        </p:nvSpPr>
        <p:spPr bwMode="auto">
          <a:xfrm>
            <a:off x="2832100" y="5734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50" name="Oval 1778"/>
          <p:cNvSpPr>
            <a:spLocks noChangeArrowheads="1"/>
          </p:cNvSpPr>
          <p:nvPr/>
        </p:nvSpPr>
        <p:spPr bwMode="auto">
          <a:xfrm>
            <a:off x="2741613" y="6070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51" name="Oval 1779"/>
          <p:cNvSpPr>
            <a:spLocks noChangeArrowheads="1"/>
          </p:cNvSpPr>
          <p:nvPr/>
        </p:nvSpPr>
        <p:spPr bwMode="auto">
          <a:xfrm>
            <a:off x="2822575" y="5964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52" name="Oval 1780"/>
          <p:cNvSpPr>
            <a:spLocks noChangeArrowheads="1"/>
          </p:cNvSpPr>
          <p:nvPr/>
        </p:nvSpPr>
        <p:spPr bwMode="auto">
          <a:xfrm>
            <a:off x="2846388" y="5891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53" name="Oval 1781"/>
          <p:cNvSpPr>
            <a:spLocks noChangeArrowheads="1"/>
          </p:cNvSpPr>
          <p:nvPr/>
        </p:nvSpPr>
        <p:spPr bwMode="auto">
          <a:xfrm>
            <a:off x="2881313" y="5800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54" name="Oval 1782"/>
          <p:cNvSpPr>
            <a:spLocks noChangeArrowheads="1"/>
          </p:cNvSpPr>
          <p:nvPr/>
        </p:nvSpPr>
        <p:spPr bwMode="auto">
          <a:xfrm>
            <a:off x="2968625" y="561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55" name="Oval 1783"/>
          <p:cNvSpPr>
            <a:spLocks noChangeArrowheads="1"/>
          </p:cNvSpPr>
          <p:nvPr/>
        </p:nvSpPr>
        <p:spPr bwMode="auto">
          <a:xfrm>
            <a:off x="2941638" y="567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56" name="Oval 1784"/>
          <p:cNvSpPr>
            <a:spLocks noChangeArrowheads="1"/>
          </p:cNvSpPr>
          <p:nvPr/>
        </p:nvSpPr>
        <p:spPr bwMode="auto">
          <a:xfrm>
            <a:off x="2976563" y="5810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57" name="Oval 1785"/>
          <p:cNvSpPr>
            <a:spLocks noChangeArrowheads="1"/>
          </p:cNvSpPr>
          <p:nvPr/>
        </p:nvSpPr>
        <p:spPr bwMode="auto">
          <a:xfrm>
            <a:off x="2895600" y="6035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58" name="Oval 1786"/>
          <p:cNvSpPr>
            <a:spLocks noChangeArrowheads="1"/>
          </p:cNvSpPr>
          <p:nvPr/>
        </p:nvSpPr>
        <p:spPr bwMode="auto">
          <a:xfrm>
            <a:off x="2967038" y="6040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59" name="Oval 1787"/>
          <p:cNvSpPr>
            <a:spLocks noChangeArrowheads="1"/>
          </p:cNvSpPr>
          <p:nvPr/>
        </p:nvSpPr>
        <p:spPr bwMode="auto">
          <a:xfrm>
            <a:off x="2990850" y="5967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60" name="Oval 1788"/>
          <p:cNvSpPr>
            <a:spLocks noChangeArrowheads="1"/>
          </p:cNvSpPr>
          <p:nvPr/>
        </p:nvSpPr>
        <p:spPr bwMode="auto">
          <a:xfrm>
            <a:off x="2892425" y="5972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61" name="Oval 1789"/>
          <p:cNvSpPr>
            <a:spLocks noChangeArrowheads="1"/>
          </p:cNvSpPr>
          <p:nvPr/>
        </p:nvSpPr>
        <p:spPr bwMode="auto">
          <a:xfrm>
            <a:off x="2994025" y="5705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62" name="Oval 1790"/>
          <p:cNvSpPr>
            <a:spLocks noChangeArrowheads="1"/>
          </p:cNvSpPr>
          <p:nvPr/>
        </p:nvSpPr>
        <p:spPr bwMode="auto">
          <a:xfrm>
            <a:off x="3173413" y="5664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63" name="Oval 1791"/>
          <p:cNvSpPr>
            <a:spLocks noChangeArrowheads="1"/>
          </p:cNvSpPr>
          <p:nvPr/>
        </p:nvSpPr>
        <p:spPr bwMode="auto">
          <a:xfrm>
            <a:off x="3197225" y="5967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64" name="Oval 1792"/>
          <p:cNvSpPr>
            <a:spLocks noChangeArrowheads="1"/>
          </p:cNvSpPr>
          <p:nvPr/>
        </p:nvSpPr>
        <p:spPr bwMode="auto">
          <a:xfrm>
            <a:off x="3111500" y="60071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65" name="Oval 1793"/>
          <p:cNvSpPr>
            <a:spLocks noChangeArrowheads="1"/>
          </p:cNvSpPr>
          <p:nvPr/>
        </p:nvSpPr>
        <p:spPr bwMode="auto">
          <a:xfrm>
            <a:off x="3092450" y="5889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66" name="Oval 1794"/>
          <p:cNvSpPr>
            <a:spLocks noChangeArrowheads="1"/>
          </p:cNvSpPr>
          <p:nvPr/>
        </p:nvSpPr>
        <p:spPr bwMode="auto">
          <a:xfrm>
            <a:off x="3163888" y="5894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67" name="Oval 1795"/>
          <p:cNvSpPr>
            <a:spLocks noChangeArrowheads="1"/>
          </p:cNvSpPr>
          <p:nvPr/>
        </p:nvSpPr>
        <p:spPr bwMode="auto">
          <a:xfrm>
            <a:off x="3187700" y="5821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68" name="Oval 1796"/>
          <p:cNvSpPr>
            <a:spLocks noChangeArrowheads="1"/>
          </p:cNvSpPr>
          <p:nvPr/>
        </p:nvSpPr>
        <p:spPr bwMode="auto">
          <a:xfrm>
            <a:off x="3089275" y="5826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69" name="Oval 1797"/>
          <p:cNvSpPr>
            <a:spLocks noChangeArrowheads="1"/>
          </p:cNvSpPr>
          <p:nvPr/>
        </p:nvSpPr>
        <p:spPr bwMode="auto">
          <a:xfrm>
            <a:off x="3222625" y="5730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70" name="Oval 1798"/>
          <p:cNvSpPr>
            <a:spLocks noChangeArrowheads="1"/>
          </p:cNvSpPr>
          <p:nvPr/>
        </p:nvSpPr>
        <p:spPr bwMode="auto">
          <a:xfrm>
            <a:off x="3071813" y="5627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71" name="Oval 1799"/>
          <p:cNvSpPr>
            <a:spLocks noChangeArrowheads="1"/>
          </p:cNvSpPr>
          <p:nvPr/>
        </p:nvSpPr>
        <p:spPr bwMode="auto">
          <a:xfrm>
            <a:off x="3282950" y="5600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72" name="Oval 1800"/>
          <p:cNvSpPr>
            <a:spLocks noChangeArrowheads="1"/>
          </p:cNvSpPr>
          <p:nvPr/>
        </p:nvSpPr>
        <p:spPr bwMode="auto">
          <a:xfrm>
            <a:off x="3317875" y="5740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73" name="Oval 1801"/>
          <p:cNvSpPr>
            <a:spLocks noChangeArrowheads="1"/>
          </p:cNvSpPr>
          <p:nvPr/>
        </p:nvSpPr>
        <p:spPr bwMode="auto">
          <a:xfrm>
            <a:off x="3341688" y="6043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74" name="Oval 1802"/>
          <p:cNvSpPr>
            <a:spLocks noChangeArrowheads="1"/>
          </p:cNvSpPr>
          <p:nvPr/>
        </p:nvSpPr>
        <p:spPr bwMode="auto">
          <a:xfrm>
            <a:off x="3244850" y="6015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75" name="Oval 1803"/>
          <p:cNvSpPr>
            <a:spLocks noChangeArrowheads="1"/>
          </p:cNvSpPr>
          <p:nvPr/>
        </p:nvSpPr>
        <p:spPr bwMode="auto">
          <a:xfrm>
            <a:off x="3308350" y="5970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76" name="Oval 1804"/>
          <p:cNvSpPr>
            <a:spLocks noChangeArrowheads="1"/>
          </p:cNvSpPr>
          <p:nvPr/>
        </p:nvSpPr>
        <p:spPr bwMode="auto">
          <a:xfrm>
            <a:off x="3332163" y="5897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77" name="Oval 1805"/>
          <p:cNvSpPr>
            <a:spLocks noChangeArrowheads="1"/>
          </p:cNvSpPr>
          <p:nvPr/>
        </p:nvSpPr>
        <p:spPr bwMode="auto">
          <a:xfrm>
            <a:off x="3233738" y="5902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78" name="Oval 1806"/>
          <p:cNvSpPr>
            <a:spLocks noChangeArrowheads="1"/>
          </p:cNvSpPr>
          <p:nvPr/>
        </p:nvSpPr>
        <p:spPr bwMode="auto">
          <a:xfrm>
            <a:off x="2039938" y="6056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79" name="Oval 1807"/>
          <p:cNvSpPr>
            <a:spLocks noChangeArrowheads="1"/>
          </p:cNvSpPr>
          <p:nvPr/>
        </p:nvSpPr>
        <p:spPr bwMode="auto">
          <a:xfrm>
            <a:off x="1727200" y="605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80" name="Oval 1808"/>
          <p:cNvSpPr>
            <a:spLocks noChangeArrowheads="1"/>
          </p:cNvSpPr>
          <p:nvPr/>
        </p:nvSpPr>
        <p:spPr bwMode="auto">
          <a:xfrm>
            <a:off x="1471613" y="606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81" name="Oval 1809"/>
          <p:cNvSpPr>
            <a:spLocks noChangeArrowheads="1"/>
          </p:cNvSpPr>
          <p:nvPr/>
        </p:nvSpPr>
        <p:spPr bwMode="auto">
          <a:xfrm>
            <a:off x="1293813" y="60515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82" name="Oval 1810"/>
          <p:cNvSpPr>
            <a:spLocks noChangeArrowheads="1"/>
          </p:cNvSpPr>
          <p:nvPr/>
        </p:nvSpPr>
        <p:spPr bwMode="auto">
          <a:xfrm>
            <a:off x="1065213" y="6034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83" name="Oval 1811"/>
          <p:cNvSpPr>
            <a:spLocks noChangeArrowheads="1"/>
          </p:cNvSpPr>
          <p:nvPr/>
        </p:nvSpPr>
        <p:spPr bwMode="auto">
          <a:xfrm>
            <a:off x="1098550" y="594201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84" name="Oval 1812"/>
          <p:cNvSpPr>
            <a:spLocks noChangeArrowheads="1"/>
          </p:cNvSpPr>
          <p:nvPr/>
        </p:nvSpPr>
        <p:spPr bwMode="auto">
          <a:xfrm>
            <a:off x="800100" y="604361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85" name="Oval 1813"/>
          <p:cNvSpPr>
            <a:spLocks noChangeArrowheads="1"/>
          </p:cNvSpPr>
          <p:nvPr/>
        </p:nvSpPr>
        <p:spPr bwMode="auto">
          <a:xfrm>
            <a:off x="4143375" y="567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86" name="Oval 1814"/>
          <p:cNvSpPr>
            <a:spLocks noChangeArrowheads="1"/>
          </p:cNvSpPr>
          <p:nvPr/>
        </p:nvSpPr>
        <p:spPr bwMode="auto">
          <a:xfrm>
            <a:off x="3624263" y="569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87" name="Oval 1815"/>
          <p:cNvSpPr>
            <a:spLocks noChangeArrowheads="1"/>
          </p:cNvSpPr>
          <p:nvPr/>
        </p:nvSpPr>
        <p:spPr bwMode="auto">
          <a:xfrm>
            <a:off x="3648075" y="599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88" name="Oval 1816"/>
          <p:cNvSpPr>
            <a:spLocks noChangeArrowheads="1"/>
          </p:cNvSpPr>
          <p:nvPr/>
        </p:nvSpPr>
        <p:spPr bwMode="auto">
          <a:xfrm>
            <a:off x="3543300" y="5918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89" name="Oval 1817"/>
          <p:cNvSpPr>
            <a:spLocks noChangeArrowheads="1"/>
          </p:cNvSpPr>
          <p:nvPr/>
        </p:nvSpPr>
        <p:spPr bwMode="auto">
          <a:xfrm>
            <a:off x="3614738" y="592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90" name="Oval 1818"/>
          <p:cNvSpPr>
            <a:spLocks noChangeArrowheads="1"/>
          </p:cNvSpPr>
          <p:nvPr/>
        </p:nvSpPr>
        <p:spPr bwMode="auto">
          <a:xfrm>
            <a:off x="3638550" y="584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91" name="Oval 1819"/>
          <p:cNvSpPr>
            <a:spLocks noChangeArrowheads="1"/>
          </p:cNvSpPr>
          <p:nvPr/>
        </p:nvSpPr>
        <p:spPr bwMode="auto">
          <a:xfrm>
            <a:off x="3540125" y="5854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92" name="Oval 1820"/>
          <p:cNvSpPr>
            <a:spLocks noChangeArrowheads="1"/>
          </p:cNvSpPr>
          <p:nvPr/>
        </p:nvSpPr>
        <p:spPr bwMode="auto">
          <a:xfrm>
            <a:off x="3673475" y="575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93" name="Oval 1821"/>
          <p:cNvSpPr>
            <a:spLocks noChangeArrowheads="1"/>
          </p:cNvSpPr>
          <p:nvPr/>
        </p:nvSpPr>
        <p:spPr bwMode="auto">
          <a:xfrm>
            <a:off x="3641725" y="5588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94" name="Oval 1822"/>
          <p:cNvSpPr>
            <a:spLocks noChangeArrowheads="1"/>
          </p:cNvSpPr>
          <p:nvPr/>
        </p:nvSpPr>
        <p:spPr bwMode="auto">
          <a:xfrm>
            <a:off x="3733800" y="5629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95" name="Oval 1823"/>
          <p:cNvSpPr>
            <a:spLocks noChangeArrowheads="1"/>
          </p:cNvSpPr>
          <p:nvPr/>
        </p:nvSpPr>
        <p:spPr bwMode="auto">
          <a:xfrm>
            <a:off x="3768725" y="5768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96" name="Oval 1824"/>
          <p:cNvSpPr>
            <a:spLocks noChangeArrowheads="1"/>
          </p:cNvSpPr>
          <p:nvPr/>
        </p:nvSpPr>
        <p:spPr bwMode="auto">
          <a:xfrm>
            <a:off x="3759200" y="5999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97" name="Oval 1825"/>
          <p:cNvSpPr>
            <a:spLocks noChangeArrowheads="1"/>
          </p:cNvSpPr>
          <p:nvPr/>
        </p:nvSpPr>
        <p:spPr bwMode="auto">
          <a:xfrm>
            <a:off x="3783013" y="5926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98" name="Oval 1826"/>
          <p:cNvSpPr>
            <a:spLocks noChangeArrowheads="1"/>
          </p:cNvSpPr>
          <p:nvPr/>
        </p:nvSpPr>
        <p:spPr bwMode="auto">
          <a:xfrm>
            <a:off x="3684588" y="5930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299" name="Oval 1827"/>
          <p:cNvSpPr>
            <a:spLocks noChangeArrowheads="1"/>
          </p:cNvSpPr>
          <p:nvPr/>
        </p:nvSpPr>
        <p:spPr bwMode="auto">
          <a:xfrm>
            <a:off x="3808413" y="5607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00" name="Oval 1828"/>
          <p:cNvSpPr>
            <a:spLocks noChangeArrowheads="1"/>
          </p:cNvSpPr>
          <p:nvPr/>
        </p:nvSpPr>
        <p:spPr bwMode="auto">
          <a:xfrm>
            <a:off x="3846513" y="5716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01" name="Oval 1829"/>
          <p:cNvSpPr>
            <a:spLocks noChangeArrowheads="1"/>
          </p:cNvSpPr>
          <p:nvPr/>
        </p:nvSpPr>
        <p:spPr bwMode="auto">
          <a:xfrm>
            <a:off x="3881438" y="585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02" name="Oval 1830"/>
          <p:cNvSpPr>
            <a:spLocks noChangeArrowheads="1"/>
          </p:cNvSpPr>
          <p:nvPr/>
        </p:nvSpPr>
        <p:spPr bwMode="auto">
          <a:xfrm>
            <a:off x="3908425" y="560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03" name="Oval 1831"/>
          <p:cNvSpPr>
            <a:spLocks noChangeArrowheads="1"/>
          </p:cNvSpPr>
          <p:nvPr/>
        </p:nvSpPr>
        <p:spPr bwMode="auto">
          <a:xfrm>
            <a:off x="3895725" y="601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04" name="Oval 1832"/>
          <p:cNvSpPr>
            <a:spLocks noChangeArrowheads="1"/>
          </p:cNvSpPr>
          <p:nvPr/>
        </p:nvSpPr>
        <p:spPr bwMode="auto">
          <a:xfrm>
            <a:off x="3930650" y="592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05" name="Oval 1833"/>
          <p:cNvSpPr>
            <a:spLocks noChangeArrowheads="1"/>
          </p:cNvSpPr>
          <p:nvPr/>
        </p:nvSpPr>
        <p:spPr bwMode="auto">
          <a:xfrm>
            <a:off x="4017963" y="573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06" name="Oval 1834"/>
          <p:cNvSpPr>
            <a:spLocks noChangeArrowheads="1"/>
          </p:cNvSpPr>
          <p:nvPr/>
        </p:nvSpPr>
        <p:spPr bwMode="auto">
          <a:xfrm>
            <a:off x="3990975" y="579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07" name="Oval 1835"/>
          <p:cNvSpPr>
            <a:spLocks noChangeArrowheads="1"/>
          </p:cNvSpPr>
          <p:nvPr/>
        </p:nvSpPr>
        <p:spPr bwMode="auto">
          <a:xfrm>
            <a:off x="4025900" y="593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08" name="Oval 1836"/>
          <p:cNvSpPr>
            <a:spLocks noChangeArrowheads="1"/>
          </p:cNvSpPr>
          <p:nvPr/>
        </p:nvSpPr>
        <p:spPr bwMode="auto">
          <a:xfrm>
            <a:off x="4052888" y="568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09" name="Oval 1837"/>
          <p:cNvSpPr>
            <a:spLocks noChangeArrowheads="1"/>
          </p:cNvSpPr>
          <p:nvPr/>
        </p:nvSpPr>
        <p:spPr bwMode="auto">
          <a:xfrm>
            <a:off x="4056063" y="5599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10" name="Oval 1838"/>
          <p:cNvSpPr>
            <a:spLocks noChangeArrowheads="1"/>
          </p:cNvSpPr>
          <p:nvPr/>
        </p:nvSpPr>
        <p:spPr bwMode="auto">
          <a:xfrm>
            <a:off x="3954463" y="5683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11" name="Oval 1839"/>
          <p:cNvSpPr>
            <a:spLocks noChangeArrowheads="1"/>
          </p:cNvSpPr>
          <p:nvPr/>
        </p:nvSpPr>
        <p:spPr bwMode="auto">
          <a:xfrm>
            <a:off x="4043363" y="5827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12" name="Oval 1840"/>
          <p:cNvSpPr>
            <a:spLocks noChangeArrowheads="1"/>
          </p:cNvSpPr>
          <p:nvPr/>
        </p:nvSpPr>
        <p:spPr bwMode="auto">
          <a:xfrm>
            <a:off x="4222750" y="5786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13" name="Oval 1841"/>
          <p:cNvSpPr>
            <a:spLocks noChangeArrowheads="1"/>
          </p:cNvSpPr>
          <p:nvPr/>
        </p:nvSpPr>
        <p:spPr bwMode="auto">
          <a:xfrm>
            <a:off x="4141788" y="6011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14" name="Oval 1842"/>
          <p:cNvSpPr>
            <a:spLocks noChangeArrowheads="1"/>
          </p:cNvSpPr>
          <p:nvPr/>
        </p:nvSpPr>
        <p:spPr bwMode="auto">
          <a:xfrm>
            <a:off x="4213225" y="6016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15" name="Oval 1843"/>
          <p:cNvSpPr>
            <a:spLocks noChangeArrowheads="1"/>
          </p:cNvSpPr>
          <p:nvPr/>
        </p:nvSpPr>
        <p:spPr bwMode="auto">
          <a:xfrm>
            <a:off x="4237038" y="5943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16" name="Oval 1844"/>
          <p:cNvSpPr>
            <a:spLocks noChangeArrowheads="1"/>
          </p:cNvSpPr>
          <p:nvPr/>
        </p:nvSpPr>
        <p:spPr bwMode="auto">
          <a:xfrm>
            <a:off x="4138613" y="5948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17" name="Oval 1845"/>
          <p:cNvSpPr>
            <a:spLocks noChangeArrowheads="1"/>
          </p:cNvSpPr>
          <p:nvPr/>
        </p:nvSpPr>
        <p:spPr bwMode="auto">
          <a:xfrm>
            <a:off x="4121150" y="5749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18" name="Oval 1846"/>
          <p:cNvSpPr>
            <a:spLocks noChangeArrowheads="1"/>
          </p:cNvSpPr>
          <p:nvPr/>
        </p:nvSpPr>
        <p:spPr bwMode="auto">
          <a:xfrm>
            <a:off x="4240213" y="5681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19" name="Oval 1847"/>
          <p:cNvSpPr>
            <a:spLocks noChangeArrowheads="1"/>
          </p:cNvSpPr>
          <p:nvPr/>
        </p:nvSpPr>
        <p:spPr bwMode="auto">
          <a:xfrm>
            <a:off x="2308225" y="6242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20" name="Oval 1848"/>
          <p:cNvSpPr>
            <a:spLocks noChangeArrowheads="1"/>
          </p:cNvSpPr>
          <p:nvPr/>
        </p:nvSpPr>
        <p:spPr bwMode="auto">
          <a:xfrm>
            <a:off x="2311400" y="6156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21" name="Oval 1849"/>
          <p:cNvSpPr>
            <a:spLocks noChangeArrowheads="1"/>
          </p:cNvSpPr>
          <p:nvPr/>
        </p:nvSpPr>
        <p:spPr bwMode="auto">
          <a:xfrm>
            <a:off x="2298700" y="6384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22" name="Oval 1850"/>
          <p:cNvSpPr>
            <a:spLocks noChangeArrowheads="1"/>
          </p:cNvSpPr>
          <p:nvPr/>
        </p:nvSpPr>
        <p:spPr bwMode="auto">
          <a:xfrm>
            <a:off x="3332163" y="613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23" name="Oval 1851"/>
          <p:cNvSpPr>
            <a:spLocks noChangeArrowheads="1"/>
          </p:cNvSpPr>
          <p:nvPr/>
        </p:nvSpPr>
        <p:spPr bwMode="auto">
          <a:xfrm>
            <a:off x="3367088" y="6272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24" name="Oval 1852"/>
          <p:cNvSpPr>
            <a:spLocks noChangeArrowheads="1"/>
          </p:cNvSpPr>
          <p:nvPr/>
        </p:nvSpPr>
        <p:spPr bwMode="auto">
          <a:xfrm>
            <a:off x="3390900" y="6575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25" name="Oval 1853"/>
          <p:cNvSpPr>
            <a:spLocks noChangeArrowheads="1"/>
          </p:cNvSpPr>
          <p:nvPr/>
        </p:nvSpPr>
        <p:spPr bwMode="auto">
          <a:xfrm>
            <a:off x="3305175" y="661511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26" name="Oval 1854"/>
          <p:cNvSpPr>
            <a:spLocks noChangeArrowheads="1"/>
          </p:cNvSpPr>
          <p:nvPr/>
        </p:nvSpPr>
        <p:spPr bwMode="auto">
          <a:xfrm>
            <a:off x="3286125" y="6497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27" name="Oval 1855"/>
          <p:cNvSpPr>
            <a:spLocks noChangeArrowheads="1"/>
          </p:cNvSpPr>
          <p:nvPr/>
        </p:nvSpPr>
        <p:spPr bwMode="auto">
          <a:xfrm>
            <a:off x="3357563" y="6502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28" name="Oval 1856"/>
          <p:cNvSpPr>
            <a:spLocks noChangeArrowheads="1"/>
          </p:cNvSpPr>
          <p:nvPr/>
        </p:nvSpPr>
        <p:spPr bwMode="auto">
          <a:xfrm>
            <a:off x="3381375" y="6429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29" name="Oval 1857"/>
          <p:cNvSpPr>
            <a:spLocks noChangeArrowheads="1"/>
          </p:cNvSpPr>
          <p:nvPr/>
        </p:nvSpPr>
        <p:spPr bwMode="auto">
          <a:xfrm>
            <a:off x="3314700" y="638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30" name="Oval 1858"/>
          <p:cNvSpPr>
            <a:spLocks noChangeArrowheads="1"/>
          </p:cNvSpPr>
          <p:nvPr/>
        </p:nvSpPr>
        <p:spPr bwMode="auto">
          <a:xfrm>
            <a:off x="3416300" y="6338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31" name="Oval 1859"/>
          <p:cNvSpPr>
            <a:spLocks noChangeArrowheads="1"/>
          </p:cNvSpPr>
          <p:nvPr/>
        </p:nvSpPr>
        <p:spPr bwMode="auto">
          <a:xfrm>
            <a:off x="3384550" y="6167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32" name="Oval 1860"/>
          <p:cNvSpPr>
            <a:spLocks noChangeArrowheads="1"/>
          </p:cNvSpPr>
          <p:nvPr/>
        </p:nvSpPr>
        <p:spPr bwMode="auto">
          <a:xfrm>
            <a:off x="2997200" y="6321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33" name="Oval 1861"/>
          <p:cNvSpPr>
            <a:spLocks noChangeArrowheads="1"/>
          </p:cNvSpPr>
          <p:nvPr/>
        </p:nvSpPr>
        <p:spPr bwMode="auto">
          <a:xfrm>
            <a:off x="3427413" y="6510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34" name="Oval 1862"/>
          <p:cNvSpPr>
            <a:spLocks noChangeArrowheads="1"/>
          </p:cNvSpPr>
          <p:nvPr/>
        </p:nvSpPr>
        <p:spPr bwMode="auto">
          <a:xfrm>
            <a:off x="2443163" y="6203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35" name="Oval 1863"/>
          <p:cNvSpPr>
            <a:spLocks noChangeArrowheads="1"/>
          </p:cNvSpPr>
          <p:nvPr/>
        </p:nvSpPr>
        <p:spPr bwMode="auto">
          <a:xfrm>
            <a:off x="2478088" y="6343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36" name="Oval 1864"/>
          <p:cNvSpPr>
            <a:spLocks noChangeArrowheads="1"/>
          </p:cNvSpPr>
          <p:nvPr/>
        </p:nvSpPr>
        <p:spPr bwMode="auto">
          <a:xfrm>
            <a:off x="2505075" y="6096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37" name="Oval 1865"/>
          <p:cNvSpPr>
            <a:spLocks noChangeArrowheads="1"/>
          </p:cNvSpPr>
          <p:nvPr/>
        </p:nvSpPr>
        <p:spPr bwMode="auto">
          <a:xfrm>
            <a:off x="2406650" y="6094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38" name="Oval 1866"/>
          <p:cNvSpPr>
            <a:spLocks noChangeArrowheads="1"/>
          </p:cNvSpPr>
          <p:nvPr/>
        </p:nvSpPr>
        <p:spPr bwMode="auto">
          <a:xfrm>
            <a:off x="2501900" y="6646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39" name="Oval 1867"/>
          <p:cNvSpPr>
            <a:spLocks noChangeArrowheads="1"/>
          </p:cNvSpPr>
          <p:nvPr/>
        </p:nvSpPr>
        <p:spPr bwMode="auto">
          <a:xfrm>
            <a:off x="2397125" y="6569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40" name="Oval 1868"/>
          <p:cNvSpPr>
            <a:spLocks noChangeArrowheads="1"/>
          </p:cNvSpPr>
          <p:nvPr/>
        </p:nvSpPr>
        <p:spPr bwMode="auto">
          <a:xfrm>
            <a:off x="2468563" y="657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41" name="Oval 1869"/>
          <p:cNvSpPr>
            <a:spLocks noChangeArrowheads="1"/>
          </p:cNvSpPr>
          <p:nvPr/>
        </p:nvSpPr>
        <p:spPr bwMode="auto">
          <a:xfrm>
            <a:off x="2492375" y="6500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42" name="Oval 1870"/>
          <p:cNvSpPr>
            <a:spLocks noChangeArrowheads="1"/>
          </p:cNvSpPr>
          <p:nvPr/>
        </p:nvSpPr>
        <p:spPr bwMode="auto">
          <a:xfrm>
            <a:off x="2393950" y="6505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43" name="Oval 1871"/>
          <p:cNvSpPr>
            <a:spLocks noChangeArrowheads="1"/>
          </p:cNvSpPr>
          <p:nvPr/>
        </p:nvSpPr>
        <p:spPr bwMode="auto">
          <a:xfrm>
            <a:off x="2527300" y="6410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44" name="Oval 1872"/>
          <p:cNvSpPr>
            <a:spLocks noChangeArrowheads="1"/>
          </p:cNvSpPr>
          <p:nvPr/>
        </p:nvSpPr>
        <p:spPr bwMode="auto">
          <a:xfrm>
            <a:off x="2376488" y="6307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45" name="Oval 1873"/>
          <p:cNvSpPr>
            <a:spLocks noChangeArrowheads="1"/>
          </p:cNvSpPr>
          <p:nvPr/>
        </p:nvSpPr>
        <p:spPr bwMode="auto">
          <a:xfrm>
            <a:off x="2495550" y="6238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46" name="Oval 1874"/>
          <p:cNvSpPr>
            <a:spLocks noChangeArrowheads="1"/>
          </p:cNvSpPr>
          <p:nvPr/>
        </p:nvSpPr>
        <p:spPr bwMode="auto">
          <a:xfrm>
            <a:off x="2587625" y="6280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47" name="Oval 1875"/>
          <p:cNvSpPr>
            <a:spLocks noChangeArrowheads="1"/>
          </p:cNvSpPr>
          <p:nvPr/>
        </p:nvSpPr>
        <p:spPr bwMode="auto">
          <a:xfrm>
            <a:off x="2622550" y="6419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48" name="Oval 1876"/>
          <p:cNvSpPr>
            <a:spLocks noChangeArrowheads="1"/>
          </p:cNvSpPr>
          <p:nvPr/>
        </p:nvSpPr>
        <p:spPr bwMode="auto">
          <a:xfrm>
            <a:off x="2649538" y="6172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49" name="Oval 1877"/>
          <p:cNvSpPr>
            <a:spLocks noChangeArrowheads="1"/>
          </p:cNvSpPr>
          <p:nvPr/>
        </p:nvSpPr>
        <p:spPr bwMode="auto">
          <a:xfrm>
            <a:off x="2652713" y="608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50" name="Oval 1878"/>
          <p:cNvSpPr>
            <a:spLocks noChangeArrowheads="1"/>
          </p:cNvSpPr>
          <p:nvPr/>
        </p:nvSpPr>
        <p:spPr bwMode="auto">
          <a:xfrm>
            <a:off x="2551113" y="6170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51" name="Oval 1879"/>
          <p:cNvSpPr>
            <a:spLocks noChangeArrowheads="1"/>
          </p:cNvSpPr>
          <p:nvPr/>
        </p:nvSpPr>
        <p:spPr bwMode="auto">
          <a:xfrm>
            <a:off x="2613025" y="6650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52" name="Oval 1880"/>
          <p:cNvSpPr>
            <a:spLocks noChangeArrowheads="1"/>
          </p:cNvSpPr>
          <p:nvPr/>
        </p:nvSpPr>
        <p:spPr bwMode="auto">
          <a:xfrm>
            <a:off x="2636838" y="6577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53" name="Oval 1881"/>
          <p:cNvSpPr>
            <a:spLocks noChangeArrowheads="1"/>
          </p:cNvSpPr>
          <p:nvPr/>
        </p:nvSpPr>
        <p:spPr bwMode="auto">
          <a:xfrm>
            <a:off x="2538413" y="6581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54" name="Oval 1882"/>
          <p:cNvSpPr>
            <a:spLocks noChangeArrowheads="1"/>
          </p:cNvSpPr>
          <p:nvPr/>
        </p:nvSpPr>
        <p:spPr bwMode="auto">
          <a:xfrm>
            <a:off x="2662238" y="6257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55" name="Oval 1883"/>
          <p:cNvSpPr>
            <a:spLocks noChangeArrowheads="1"/>
          </p:cNvSpPr>
          <p:nvPr/>
        </p:nvSpPr>
        <p:spPr bwMode="auto">
          <a:xfrm>
            <a:off x="2700338" y="6367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56" name="Oval 1884"/>
          <p:cNvSpPr>
            <a:spLocks noChangeArrowheads="1"/>
          </p:cNvSpPr>
          <p:nvPr/>
        </p:nvSpPr>
        <p:spPr bwMode="auto">
          <a:xfrm>
            <a:off x="2735263" y="6507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57" name="Oval 1885"/>
          <p:cNvSpPr>
            <a:spLocks noChangeArrowheads="1"/>
          </p:cNvSpPr>
          <p:nvPr/>
        </p:nvSpPr>
        <p:spPr bwMode="auto">
          <a:xfrm>
            <a:off x="2762250" y="6259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58" name="Oval 1886"/>
          <p:cNvSpPr>
            <a:spLocks noChangeArrowheads="1"/>
          </p:cNvSpPr>
          <p:nvPr/>
        </p:nvSpPr>
        <p:spPr bwMode="auto">
          <a:xfrm>
            <a:off x="2765425" y="6173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59" name="Oval 1887"/>
          <p:cNvSpPr>
            <a:spLocks noChangeArrowheads="1"/>
          </p:cNvSpPr>
          <p:nvPr/>
        </p:nvSpPr>
        <p:spPr bwMode="auto">
          <a:xfrm>
            <a:off x="2227263" y="6149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60" name="Oval 1888"/>
          <p:cNvSpPr>
            <a:spLocks noChangeArrowheads="1"/>
          </p:cNvSpPr>
          <p:nvPr/>
        </p:nvSpPr>
        <p:spPr bwMode="auto">
          <a:xfrm>
            <a:off x="2749550" y="6664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61" name="Oval 1889"/>
          <p:cNvSpPr>
            <a:spLocks noChangeArrowheads="1"/>
          </p:cNvSpPr>
          <p:nvPr/>
        </p:nvSpPr>
        <p:spPr bwMode="auto">
          <a:xfrm>
            <a:off x="2784475" y="657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62" name="Oval 1890"/>
          <p:cNvSpPr>
            <a:spLocks noChangeArrowheads="1"/>
          </p:cNvSpPr>
          <p:nvPr/>
        </p:nvSpPr>
        <p:spPr bwMode="auto">
          <a:xfrm>
            <a:off x="2871788" y="638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63" name="Oval 1891"/>
          <p:cNvSpPr>
            <a:spLocks noChangeArrowheads="1"/>
          </p:cNvSpPr>
          <p:nvPr/>
        </p:nvSpPr>
        <p:spPr bwMode="auto">
          <a:xfrm>
            <a:off x="2844800" y="6443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64" name="Oval 1892"/>
          <p:cNvSpPr>
            <a:spLocks noChangeArrowheads="1"/>
          </p:cNvSpPr>
          <p:nvPr/>
        </p:nvSpPr>
        <p:spPr bwMode="auto">
          <a:xfrm>
            <a:off x="2879725" y="6583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65" name="Oval 1893"/>
          <p:cNvSpPr>
            <a:spLocks noChangeArrowheads="1"/>
          </p:cNvSpPr>
          <p:nvPr/>
        </p:nvSpPr>
        <p:spPr bwMode="auto">
          <a:xfrm>
            <a:off x="2906713" y="6335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66" name="Oval 1894"/>
          <p:cNvSpPr>
            <a:spLocks noChangeArrowheads="1"/>
          </p:cNvSpPr>
          <p:nvPr/>
        </p:nvSpPr>
        <p:spPr bwMode="auto">
          <a:xfrm>
            <a:off x="2909888" y="6249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67" name="Oval 1895"/>
          <p:cNvSpPr>
            <a:spLocks noChangeArrowheads="1"/>
          </p:cNvSpPr>
          <p:nvPr/>
        </p:nvSpPr>
        <p:spPr bwMode="auto">
          <a:xfrm>
            <a:off x="2808288" y="6334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68" name="Oval 1896"/>
          <p:cNvSpPr>
            <a:spLocks noChangeArrowheads="1"/>
          </p:cNvSpPr>
          <p:nvPr/>
        </p:nvSpPr>
        <p:spPr bwMode="auto">
          <a:xfrm>
            <a:off x="2884488" y="6121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69" name="Oval 1897"/>
          <p:cNvSpPr>
            <a:spLocks noChangeArrowheads="1"/>
          </p:cNvSpPr>
          <p:nvPr/>
        </p:nvSpPr>
        <p:spPr bwMode="auto">
          <a:xfrm>
            <a:off x="2897188" y="6478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70" name="Oval 1898"/>
          <p:cNvSpPr>
            <a:spLocks noChangeArrowheads="1"/>
          </p:cNvSpPr>
          <p:nvPr/>
        </p:nvSpPr>
        <p:spPr bwMode="auto">
          <a:xfrm>
            <a:off x="2868613" y="6216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71" name="Oval 1899"/>
          <p:cNvSpPr>
            <a:spLocks noChangeArrowheads="1"/>
          </p:cNvSpPr>
          <p:nvPr/>
        </p:nvSpPr>
        <p:spPr bwMode="auto">
          <a:xfrm>
            <a:off x="3076575" y="6437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72" name="Oval 1900"/>
          <p:cNvSpPr>
            <a:spLocks noChangeArrowheads="1"/>
          </p:cNvSpPr>
          <p:nvPr/>
        </p:nvSpPr>
        <p:spPr bwMode="auto">
          <a:xfrm>
            <a:off x="3103563" y="6189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73" name="Oval 1901"/>
          <p:cNvSpPr>
            <a:spLocks noChangeArrowheads="1"/>
          </p:cNvSpPr>
          <p:nvPr/>
        </p:nvSpPr>
        <p:spPr bwMode="auto">
          <a:xfrm>
            <a:off x="3106738" y="6103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74" name="Oval 1902"/>
          <p:cNvSpPr>
            <a:spLocks noChangeArrowheads="1"/>
          </p:cNvSpPr>
          <p:nvPr/>
        </p:nvSpPr>
        <p:spPr bwMode="auto">
          <a:xfrm>
            <a:off x="3005138" y="618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75" name="Oval 1903"/>
          <p:cNvSpPr>
            <a:spLocks noChangeArrowheads="1"/>
          </p:cNvSpPr>
          <p:nvPr/>
        </p:nvSpPr>
        <p:spPr bwMode="auto">
          <a:xfrm>
            <a:off x="2995613" y="6662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76" name="Oval 1904"/>
          <p:cNvSpPr>
            <a:spLocks noChangeArrowheads="1"/>
          </p:cNvSpPr>
          <p:nvPr/>
        </p:nvSpPr>
        <p:spPr bwMode="auto">
          <a:xfrm>
            <a:off x="3067050" y="6667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77" name="Oval 1905"/>
          <p:cNvSpPr>
            <a:spLocks noChangeArrowheads="1"/>
          </p:cNvSpPr>
          <p:nvPr/>
        </p:nvSpPr>
        <p:spPr bwMode="auto">
          <a:xfrm>
            <a:off x="3090863" y="6594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78" name="Oval 1906"/>
          <p:cNvSpPr>
            <a:spLocks noChangeArrowheads="1"/>
          </p:cNvSpPr>
          <p:nvPr/>
        </p:nvSpPr>
        <p:spPr bwMode="auto">
          <a:xfrm>
            <a:off x="2992438" y="6599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79" name="Oval 1907"/>
          <p:cNvSpPr>
            <a:spLocks noChangeArrowheads="1"/>
          </p:cNvSpPr>
          <p:nvPr/>
        </p:nvSpPr>
        <p:spPr bwMode="auto">
          <a:xfrm>
            <a:off x="3125788" y="6503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80" name="Oval 1908"/>
          <p:cNvSpPr>
            <a:spLocks noChangeArrowheads="1"/>
          </p:cNvSpPr>
          <p:nvPr/>
        </p:nvSpPr>
        <p:spPr bwMode="auto">
          <a:xfrm>
            <a:off x="2986088" y="6496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81" name="Oval 1909"/>
          <p:cNvSpPr>
            <a:spLocks noChangeArrowheads="1"/>
          </p:cNvSpPr>
          <p:nvPr/>
        </p:nvSpPr>
        <p:spPr bwMode="auto">
          <a:xfrm>
            <a:off x="3094038" y="633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82" name="Oval 1910"/>
          <p:cNvSpPr>
            <a:spLocks noChangeArrowheads="1"/>
          </p:cNvSpPr>
          <p:nvPr/>
        </p:nvSpPr>
        <p:spPr bwMode="auto">
          <a:xfrm>
            <a:off x="3186113" y="6373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83" name="Oval 1911"/>
          <p:cNvSpPr>
            <a:spLocks noChangeArrowheads="1"/>
          </p:cNvSpPr>
          <p:nvPr/>
        </p:nvSpPr>
        <p:spPr bwMode="auto">
          <a:xfrm>
            <a:off x="3221038" y="6513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84" name="Oval 1912"/>
          <p:cNvSpPr>
            <a:spLocks noChangeArrowheads="1"/>
          </p:cNvSpPr>
          <p:nvPr/>
        </p:nvSpPr>
        <p:spPr bwMode="auto">
          <a:xfrm>
            <a:off x="3248025" y="6265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85" name="Oval 1913"/>
          <p:cNvSpPr>
            <a:spLocks noChangeArrowheads="1"/>
          </p:cNvSpPr>
          <p:nvPr/>
        </p:nvSpPr>
        <p:spPr bwMode="auto">
          <a:xfrm>
            <a:off x="3251200" y="6180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86" name="Oval 1914"/>
          <p:cNvSpPr>
            <a:spLocks noChangeArrowheads="1"/>
          </p:cNvSpPr>
          <p:nvPr/>
        </p:nvSpPr>
        <p:spPr bwMode="auto">
          <a:xfrm>
            <a:off x="3167063" y="6138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87" name="Oval 1915"/>
          <p:cNvSpPr>
            <a:spLocks noChangeArrowheads="1"/>
          </p:cNvSpPr>
          <p:nvPr/>
        </p:nvSpPr>
        <p:spPr bwMode="auto">
          <a:xfrm>
            <a:off x="3149600" y="6264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88" name="Oval 1916"/>
          <p:cNvSpPr>
            <a:spLocks noChangeArrowheads="1"/>
          </p:cNvSpPr>
          <p:nvPr/>
        </p:nvSpPr>
        <p:spPr bwMode="auto">
          <a:xfrm>
            <a:off x="3235325" y="6670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89" name="Oval 1917"/>
          <p:cNvSpPr>
            <a:spLocks noChangeArrowheads="1"/>
          </p:cNvSpPr>
          <p:nvPr/>
        </p:nvSpPr>
        <p:spPr bwMode="auto">
          <a:xfrm>
            <a:off x="3136900" y="6675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90" name="Oval 1918"/>
          <p:cNvSpPr>
            <a:spLocks noChangeArrowheads="1"/>
          </p:cNvSpPr>
          <p:nvPr/>
        </p:nvSpPr>
        <p:spPr bwMode="auto">
          <a:xfrm>
            <a:off x="3292475" y="6308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91" name="Oval 1919"/>
          <p:cNvSpPr>
            <a:spLocks noChangeArrowheads="1"/>
          </p:cNvSpPr>
          <p:nvPr/>
        </p:nvSpPr>
        <p:spPr bwMode="auto">
          <a:xfrm>
            <a:off x="4046538" y="6443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92" name="Oval 1920"/>
          <p:cNvSpPr>
            <a:spLocks noChangeArrowheads="1"/>
          </p:cNvSpPr>
          <p:nvPr/>
        </p:nvSpPr>
        <p:spPr bwMode="auto">
          <a:xfrm>
            <a:off x="3492500" y="632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93" name="Oval 1921"/>
          <p:cNvSpPr>
            <a:spLocks noChangeArrowheads="1"/>
          </p:cNvSpPr>
          <p:nvPr/>
        </p:nvSpPr>
        <p:spPr bwMode="auto">
          <a:xfrm>
            <a:off x="3527425" y="6465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94" name="Oval 1922"/>
          <p:cNvSpPr>
            <a:spLocks noChangeArrowheads="1"/>
          </p:cNvSpPr>
          <p:nvPr/>
        </p:nvSpPr>
        <p:spPr bwMode="auto">
          <a:xfrm>
            <a:off x="3541713" y="6623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95" name="Oval 1923"/>
          <p:cNvSpPr>
            <a:spLocks noChangeArrowheads="1"/>
          </p:cNvSpPr>
          <p:nvPr/>
        </p:nvSpPr>
        <p:spPr bwMode="auto">
          <a:xfrm>
            <a:off x="3443288" y="6627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96" name="Oval 1924"/>
          <p:cNvSpPr>
            <a:spLocks noChangeArrowheads="1"/>
          </p:cNvSpPr>
          <p:nvPr/>
        </p:nvSpPr>
        <p:spPr bwMode="auto">
          <a:xfrm>
            <a:off x="3576638" y="6532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97" name="Oval 1925"/>
          <p:cNvSpPr>
            <a:spLocks noChangeArrowheads="1"/>
          </p:cNvSpPr>
          <p:nvPr/>
        </p:nvSpPr>
        <p:spPr bwMode="auto">
          <a:xfrm>
            <a:off x="3484563" y="641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98" name="Oval 1926"/>
          <p:cNvSpPr>
            <a:spLocks noChangeArrowheads="1"/>
          </p:cNvSpPr>
          <p:nvPr/>
        </p:nvSpPr>
        <p:spPr bwMode="auto">
          <a:xfrm>
            <a:off x="3544888" y="6361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399" name="Oval 1927"/>
          <p:cNvSpPr>
            <a:spLocks noChangeArrowheads="1"/>
          </p:cNvSpPr>
          <p:nvPr/>
        </p:nvSpPr>
        <p:spPr bwMode="auto">
          <a:xfrm>
            <a:off x="3636963" y="6402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00" name="Oval 1928"/>
          <p:cNvSpPr>
            <a:spLocks noChangeArrowheads="1"/>
          </p:cNvSpPr>
          <p:nvPr/>
        </p:nvSpPr>
        <p:spPr bwMode="auto">
          <a:xfrm>
            <a:off x="3671888" y="6542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01" name="Oval 1929"/>
          <p:cNvSpPr>
            <a:spLocks noChangeArrowheads="1"/>
          </p:cNvSpPr>
          <p:nvPr/>
        </p:nvSpPr>
        <p:spPr bwMode="auto">
          <a:xfrm>
            <a:off x="3698875" y="6294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02" name="Oval 1930"/>
          <p:cNvSpPr>
            <a:spLocks noChangeArrowheads="1"/>
          </p:cNvSpPr>
          <p:nvPr/>
        </p:nvSpPr>
        <p:spPr bwMode="auto">
          <a:xfrm>
            <a:off x="3600450" y="6292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03" name="Oval 1931"/>
          <p:cNvSpPr>
            <a:spLocks noChangeArrowheads="1"/>
          </p:cNvSpPr>
          <p:nvPr/>
        </p:nvSpPr>
        <p:spPr bwMode="auto">
          <a:xfrm>
            <a:off x="3711575" y="6380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04" name="Oval 1932"/>
          <p:cNvSpPr>
            <a:spLocks noChangeArrowheads="1"/>
          </p:cNvSpPr>
          <p:nvPr/>
        </p:nvSpPr>
        <p:spPr bwMode="auto">
          <a:xfrm>
            <a:off x="3749675" y="6489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05" name="Oval 1933"/>
          <p:cNvSpPr>
            <a:spLocks noChangeArrowheads="1"/>
          </p:cNvSpPr>
          <p:nvPr/>
        </p:nvSpPr>
        <p:spPr bwMode="auto">
          <a:xfrm>
            <a:off x="3784600" y="662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06" name="Oval 1934"/>
          <p:cNvSpPr>
            <a:spLocks noChangeArrowheads="1"/>
          </p:cNvSpPr>
          <p:nvPr/>
        </p:nvSpPr>
        <p:spPr bwMode="auto">
          <a:xfrm>
            <a:off x="3811588" y="6381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07" name="Oval 1935"/>
          <p:cNvSpPr>
            <a:spLocks noChangeArrowheads="1"/>
          </p:cNvSpPr>
          <p:nvPr/>
        </p:nvSpPr>
        <p:spPr bwMode="auto">
          <a:xfrm>
            <a:off x="3814763" y="6296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08" name="Oval 1936"/>
          <p:cNvSpPr>
            <a:spLocks noChangeArrowheads="1"/>
          </p:cNvSpPr>
          <p:nvPr/>
        </p:nvSpPr>
        <p:spPr bwMode="auto">
          <a:xfrm>
            <a:off x="3730625" y="625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09" name="Oval 1937"/>
          <p:cNvSpPr>
            <a:spLocks noChangeArrowheads="1"/>
          </p:cNvSpPr>
          <p:nvPr/>
        </p:nvSpPr>
        <p:spPr bwMode="auto">
          <a:xfrm>
            <a:off x="3921125" y="6510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10" name="Oval 1938"/>
          <p:cNvSpPr>
            <a:spLocks noChangeArrowheads="1"/>
          </p:cNvSpPr>
          <p:nvPr/>
        </p:nvSpPr>
        <p:spPr bwMode="auto">
          <a:xfrm>
            <a:off x="3894138" y="656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11" name="Oval 1939"/>
          <p:cNvSpPr>
            <a:spLocks noChangeArrowheads="1"/>
          </p:cNvSpPr>
          <p:nvPr/>
        </p:nvSpPr>
        <p:spPr bwMode="auto">
          <a:xfrm>
            <a:off x="3956050" y="6457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12" name="Oval 1940"/>
          <p:cNvSpPr>
            <a:spLocks noChangeArrowheads="1"/>
          </p:cNvSpPr>
          <p:nvPr/>
        </p:nvSpPr>
        <p:spPr bwMode="auto">
          <a:xfrm>
            <a:off x="3959225" y="637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13" name="Oval 1941"/>
          <p:cNvSpPr>
            <a:spLocks noChangeArrowheads="1"/>
          </p:cNvSpPr>
          <p:nvPr/>
        </p:nvSpPr>
        <p:spPr bwMode="auto">
          <a:xfrm>
            <a:off x="3857625" y="6456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14" name="Oval 1942"/>
          <p:cNvSpPr>
            <a:spLocks noChangeArrowheads="1"/>
          </p:cNvSpPr>
          <p:nvPr/>
        </p:nvSpPr>
        <p:spPr bwMode="auto">
          <a:xfrm>
            <a:off x="3946525" y="6600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15" name="Oval 1943"/>
          <p:cNvSpPr>
            <a:spLocks noChangeArrowheads="1"/>
          </p:cNvSpPr>
          <p:nvPr/>
        </p:nvSpPr>
        <p:spPr bwMode="auto">
          <a:xfrm>
            <a:off x="3917950" y="6338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16" name="Oval 1944"/>
          <p:cNvSpPr>
            <a:spLocks noChangeArrowheads="1"/>
          </p:cNvSpPr>
          <p:nvPr/>
        </p:nvSpPr>
        <p:spPr bwMode="auto">
          <a:xfrm>
            <a:off x="4125913" y="6559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17" name="Oval 1945"/>
          <p:cNvSpPr>
            <a:spLocks noChangeArrowheads="1"/>
          </p:cNvSpPr>
          <p:nvPr/>
        </p:nvSpPr>
        <p:spPr bwMode="auto">
          <a:xfrm>
            <a:off x="4152900" y="6311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18" name="Oval 1946"/>
          <p:cNvSpPr>
            <a:spLocks noChangeArrowheads="1"/>
          </p:cNvSpPr>
          <p:nvPr/>
        </p:nvSpPr>
        <p:spPr bwMode="auto">
          <a:xfrm>
            <a:off x="4054475" y="6310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19" name="Oval 1947"/>
          <p:cNvSpPr>
            <a:spLocks noChangeArrowheads="1"/>
          </p:cNvSpPr>
          <p:nvPr/>
        </p:nvSpPr>
        <p:spPr bwMode="auto">
          <a:xfrm>
            <a:off x="4175125" y="6626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20" name="Oval 1948"/>
          <p:cNvSpPr>
            <a:spLocks noChangeArrowheads="1"/>
          </p:cNvSpPr>
          <p:nvPr/>
        </p:nvSpPr>
        <p:spPr bwMode="auto">
          <a:xfrm>
            <a:off x="4024313" y="6523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21" name="Oval 1949"/>
          <p:cNvSpPr>
            <a:spLocks noChangeArrowheads="1"/>
          </p:cNvSpPr>
          <p:nvPr/>
        </p:nvSpPr>
        <p:spPr bwMode="auto">
          <a:xfrm>
            <a:off x="4143375" y="6454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22" name="Oval 1950"/>
          <p:cNvSpPr>
            <a:spLocks noChangeArrowheads="1"/>
          </p:cNvSpPr>
          <p:nvPr/>
        </p:nvSpPr>
        <p:spPr bwMode="auto">
          <a:xfrm>
            <a:off x="4235450" y="6496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23" name="Oval 1951"/>
          <p:cNvSpPr>
            <a:spLocks noChangeArrowheads="1"/>
          </p:cNvSpPr>
          <p:nvPr/>
        </p:nvSpPr>
        <p:spPr bwMode="auto">
          <a:xfrm>
            <a:off x="4216400" y="6261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24" name="Oval 1952"/>
          <p:cNvSpPr>
            <a:spLocks noChangeArrowheads="1"/>
          </p:cNvSpPr>
          <p:nvPr/>
        </p:nvSpPr>
        <p:spPr bwMode="auto">
          <a:xfrm>
            <a:off x="4198938" y="638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25" name="Oval 1953"/>
          <p:cNvSpPr>
            <a:spLocks noChangeArrowheads="1"/>
          </p:cNvSpPr>
          <p:nvPr/>
        </p:nvSpPr>
        <p:spPr bwMode="auto">
          <a:xfrm>
            <a:off x="3467100" y="607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26" name="Oval 1954"/>
          <p:cNvSpPr>
            <a:spLocks noChangeArrowheads="1"/>
          </p:cNvSpPr>
          <p:nvPr/>
        </p:nvSpPr>
        <p:spPr bwMode="auto">
          <a:xfrm>
            <a:off x="3457575" y="6219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27" name="Oval 1955"/>
          <p:cNvSpPr>
            <a:spLocks noChangeArrowheads="1"/>
          </p:cNvSpPr>
          <p:nvPr/>
        </p:nvSpPr>
        <p:spPr bwMode="auto">
          <a:xfrm>
            <a:off x="3549650" y="6261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28" name="Oval 1956"/>
          <p:cNvSpPr>
            <a:spLocks noChangeArrowheads="1"/>
          </p:cNvSpPr>
          <p:nvPr/>
        </p:nvSpPr>
        <p:spPr bwMode="auto">
          <a:xfrm>
            <a:off x="3611563" y="6153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29" name="Oval 1957"/>
          <p:cNvSpPr>
            <a:spLocks noChangeArrowheads="1"/>
          </p:cNvSpPr>
          <p:nvPr/>
        </p:nvSpPr>
        <p:spPr bwMode="auto">
          <a:xfrm>
            <a:off x="3513138" y="6151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30" name="Oval 1958"/>
          <p:cNvSpPr>
            <a:spLocks noChangeArrowheads="1"/>
          </p:cNvSpPr>
          <p:nvPr/>
        </p:nvSpPr>
        <p:spPr bwMode="auto">
          <a:xfrm>
            <a:off x="3624263" y="6238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31" name="Oval 1959"/>
          <p:cNvSpPr>
            <a:spLocks noChangeArrowheads="1"/>
          </p:cNvSpPr>
          <p:nvPr/>
        </p:nvSpPr>
        <p:spPr bwMode="auto">
          <a:xfrm>
            <a:off x="4010025" y="606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32" name="Oval 1960"/>
          <p:cNvSpPr>
            <a:spLocks noChangeArrowheads="1"/>
          </p:cNvSpPr>
          <p:nvPr/>
        </p:nvSpPr>
        <p:spPr bwMode="auto">
          <a:xfrm>
            <a:off x="3727450" y="6154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33" name="Oval 1961"/>
          <p:cNvSpPr>
            <a:spLocks noChangeArrowheads="1"/>
          </p:cNvSpPr>
          <p:nvPr/>
        </p:nvSpPr>
        <p:spPr bwMode="auto">
          <a:xfrm>
            <a:off x="3643313" y="6113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34" name="Oval 1962"/>
          <p:cNvSpPr>
            <a:spLocks noChangeArrowheads="1"/>
          </p:cNvSpPr>
          <p:nvPr/>
        </p:nvSpPr>
        <p:spPr bwMode="auto">
          <a:xfrm>
            <a:off x="3871913" y="623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35" name="Oval 1963"/>
          <p:cNvSpPr>
            <a:spLocks noChangeArrowheads="1"/>
          </p:cNvSpPr>
          <p:nvPr/>
        </p:nvSpPr>
        <p:spPr bwMode="auto">
          <a:xfrm>
            <a:off x="3846513" y="6102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36" name="Oval 1964"/>
          <p:cNvSpPr>
            <a:spLocks noChangeArrowheads="1"/>
          </p:cNvSpPr>
          <p:nvPr/>
        </p:nvSpPr>
        <p:spPr bwMode="auto">
          <a:xfrm>
            <a:off x="3830638" y="6197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37" name="Oval 1965"/>
          <p:cNvSpPr>
            <a:spLocks noChangeArrowheads="1"/>
          </p:cNvSpPr>
          <p:nvPr/>
        </p:nvSpPr>
        <p:spPr bwMode="auto">
          <a:xfrm>
            <a:off x="4065588" y="6170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38" name="Oval 1966"/>
          <p:cNvSpPr>
            <a:spLocks noChangeArrowheads="1"/>
          </p:cNvSpPr>
          <p:nvPr/>
        </p:nvSpPr>
        <p:spPr bwMode="auto">
          <a:xfrm>
            <a:off x="4068763" y="6084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39" name="Oval 1967"/>
          <p:cNvSpPr>
            <a:spLocks noChangeArrowheads="1"/>
          </p:cNvSpPr>
          <p:nvPr/>
        </p:nvSpPr>
        <p:spPr bwMode="auto">
          <a:xfrm>
            <a:off x="3967163" y="6169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40" name="Oval 1968"/>
          <p:cNvSpPr>
            <a:spLocks noChangeArrowheads="1"/>
          </p:cNvSpPr>
          <p:nvPr/>
        </p:nvSpPr>
        <p:spPr bwMode="auto">
          <a:xfrm>
            <a:off x="4210050" y="6246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41" name="Oval 1969"/>
          <p:cNvSpPr>
            <a:spLocks noChangeArrowheads="1"/>
          </p:cNvSpPr>
          <p:nvPr/>
        </p:nvSpPr>
        <p:spPr bwMode="auto">
          <a:xfrm>
            <a:off x="4213225" y="6161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42" name="Oval 1970"/>
          <p:cNvSpPr>
            <a:spLocks noChangeArrowheads="1"/>
          </p:cNvSpPr>
          <p:nvPr/>
        </p:nvSpPr>
        <p:spPr bwMode="auto">
          <a:xfrm>
            <a:off x="4129088" y="6119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43" name="Oval 1971"/>
          <p:cNvSpPr>
            <a:spLocks noChangeArrowheads="1"/>
          </p:cNvSpPr>
          <p:nvPr/>
        </p:nvSpPr>
        <p:spPr bwMode="auto">
          <a:xfrm>
            <a:off x="4111625" y="6245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44" name="Oval 1972"/>
          <p:cNvSpPr>
            <a:spLocks noChangeArrowheads="1"/>
          </p:cNvSpPr>
          <p:nvPr/>
        </p:nvSpPr>
        <p:spPr bwMode="auto">
          <a:xfrm>
            <a:off x="2295525" y="6057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45" name="Oval 1973"/>
          <p:cNvSpPr>
            <a:spLocks noChangeArrowheads="1"/>
          </p:cNvSpPr>
          <p:nvPr/>
        </p:nvSpPr>
        <p:spPr bwMode="auto">
          <a:xfrm>
            <a:off x="742950" y="6348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46" name="Oval 1974"/>
          <p:cNvSpPr>
            <a:spLocks noChangeArrowheads="1"/>
          </p:cNvSpPr>
          <p:nvPr/>
        </p:nvSpPr>
        <p:spPr bwMode="auto">
          <a:xfrm>
            <a:off x="777875" y="648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47" name="Oval 1975"/>
          <p:cNvSpPr>
            <a:spLocks noChangeArrowheads="1"/>
          </p:cNvSpPr>
          <p:nvPr/>
        </p:nvSpPr>
        <p:spPr bwMode="auto">
          <a:xfrm>
            <a:off x="804863" y="6240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48" name="Oval 1976"/>
          <p:cNvSpPr>
            <a:spLocks noChangeArrowheads="1"/>
          </p:cNvSpPr>
          <p:nvPr/>
        </p:nvSpPr>
        <p:spPr bwMode="auto">
          <a:xfrm>
            <a:off x="808038" y="6154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49" name="Oval 1977"/>
          <p:cNvSpPr>
            <a:spLocks noChangeArrowheads="1"/>
          </p:cNvSpPr>
          <p:nvPr/>
        </p:nvSpPr>
        <p:spPr bwMode="auto">
          <a:xfrm>
            <a:off x="723900" y="6113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50" name="Oval 1978"/>
          <p:cNvSpPr>
            <a:spLocks noChangeArrowheads="1"/>
          </p:cNvSpPr>
          <p:nvPr/>
        </p:nvSpPr>
        <p:spPr bwMode="auto">
          <a:xfrm>
            <a:off x="636588" y="6359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51" name="Oval 1979"/>
          <p:cNvSpPr>
            <a:spLocks noChangeArrowheads="1"/>
          </p:cNvSpPr>
          <p:nvPr/>
        </p:nvSpPr>
        <p:spPr bwMode="auto">
          <a:xfrm>
            <a:off x="706438" y="6238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52" name="Oval 1980"/>
          <p:cNvSpPr>
            <a:spLocks noChangeArrowheads="1"/>
          </p:cNvSpPr>
          <p:nvPr/>
        </p:nvSpPr>
        <p:spPr bwMode="auto">
          <a:xfrm>
            <a:off x="792163" y="6645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53" name="Oval 1981"/>
          <p:cNvSpPr>
            <a:spLocks noChangeArrowheads="1"/>
          </p:cNvSpPr>
          <p:nvPr/>
        </p:nvSpPr>
        <p:spPr bwMode="auto">
          <a:xfrm>
            <a:off x="693738" y="6650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54" name="Oval 1982"/>
          <p:cNvSpPr>
            <a:spLocks noChangeArrowheads="1"/>
          </p:cNvSpPr>
          <p:nvPr/>
        </p:nvSpPr>
        <p:spPr bwMode="auto">
          <a:xfrm>
            <a:off x="827088" y="6554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55" name="Oval 1983"/>
          <p:cNvSpPr>
            <a:spLocks noChangeArrowheads="1"/>
          </p:cNvSpPr>
          <p:nvPr/>
        </p:nvSpPr>
        <p:spPr bwMode="auto">
          <a:xfrm>
            <a:off x="676275" y="6518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56" name="Oval 1984"/>
          <p:cNvSpPr>
            <a:spLocks noChangeArrowheads="1"/>
          </p:cNvSpPr>
          <p:nvPr/>
        </p:nvSpPr>
        <p:spPr bwMode="auto">
          <a:xfrm>
            <a:off x="795338" y="6383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57" name="Oval 1985"/>
          <p:cNvSpPr>
            <a:spLocks noChangeArrowheads="1"/>
          </p:cNvSpPr>
          <p:nvPr/>
        </p:nvSpPr>
        <p:spPr bwMode="auto">
          <a:xfrm>
            <a:off x="887413" y="6424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58" name="Oval 1986"/>
          <p:cNvSpPr>
            <a:spLocks noChangeArrowheads="1"/>
          </p:cNvSpPr>
          <p:nvPr/>
        </p:nvSpPr>
        <p:spPr bwMode="auto">
          <a:xfrm>
            <a:off x="922338" y="6564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59" name="Oval 1987"/>
          <p:cNvSpPr>
            <a:spLocks noChangeArrowheads="1"/>
          </p:cNvSpPr>
          <p:nvPr/>
        </p:nvSpPr>
        <p:spPr bwMode="auto">
          <a:xfrm>
            <a:off x="949325" y="6316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60" name="Oval 1988"/>
          <p:cNvSpPr>
            <a:spLocks noChangeArrowheads="1"/>
          </p:cNvSpPr>
          <p:nvPr/>
        </p:nvSpPr>
        <p:spPr bwMode="auto">
          <a:xfrm>
            <a:off x="952500" y="623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61" name="Oval 1989"/>
          <p:cNvSpPr>
            <a:spLocks noChangeArrowheads="1"/>
          </p:cNvSpPr>
          <p:nvPr/>
        </p:nvSpPr>
        <p:spPr bwMode="auto">
          <a:xfrm>
            <a:off x="850900" y="6315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62" name="Oval 1990"/>
          <p:cNvSpPr>
            <a:spLocks noChangeArrowheads="1"/>
          </p:cNvSpPr>
          <p:nvPr/>
        </p:nvSpPr>
        <p:spPr bwMode="auto">
          <a:xfrm>
            <a:off x="927100" y="6102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63" name="Oval 1991"/>
          <p:cNvSpPr>
            <a:spLocks noChangeArrowheads="1"/>
          </p:cNvSpPr>
          <p:nvPr/>
        </p:nvSpPr>
        <p:spPr bwMode="auto">
          <a:xfrm>
            <a:off x="925513" y="6670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64" name="Oval 1992"/>
          <p:cNvSpPr>
            <a:spLocks noChangeArrowheads="1"/>
          </p:cNvSpPr>
          <p:nvPr/>
        </p:nvSpPr>
        <p:spPr bwMode="auto">
          <a:xfrm>
            <a:off x="939800" y="6459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65" name="Oval 1993"/>
          <p:cNvSpPr>
            <a:spLocks noChangeArrowheads="1"/>
          </p:cNvSpPr>
          <p:nvPr/>
        </p:nvSpPr>
        <p:spPr bwMode="auto">
          <a:xfrm>
            <a:off x="1973263" y="620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66" name="Oval 1994"/>
          <p:cNvSpPr>
            <a:spLocks noChangeArrowheads="1"/>
          </p:cNvSpPr>
          <p:nvPr/>
        </p:nvSpPr>
        <p:spPr bwMode="auto">
          <a:xfrm>
            <a:off x="2008188" y="6346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67" name="Oval 1995"/>
          <p:cNvSpPr>
            <a:spLocks noChangeArrowheads="1"/>
          </p:cNvSpPr>
          <p:nvPr/>
        </p:nvSpPr>
        <p:spPr bwMode="auto">
          <a:xfrm>
            <a:off x="2035175" y="6099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68" name="Oval 1996"/>
          <p:cNvSpPr>
            <a:spLocks noChangeArrowheads="1"/>
          </p:cNvSpPr>
          <p:nvPr/>
        </p:nvSpPr>
        <p:spPr bwMode="auto">
          <a:xfrm>
            <a:off x="1936750" y="6097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69" name="Oval 1997"/>
          <p:cNvSpPr>
            <a:spLocks noChangeArrowheads="1"/>
          </p:cNvSpPr>
          <p:nvPr/>
        </p:nvSpPr>
        <p:spPr bwMode="auto">
          <a:xfrm>
            <a:off x="2032000" y="6650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70" name="Oval 1998"/>
          <p:cNvSpPr>
            <a:spLocks noChangeArrowheads="1"/>
          </p:cNvSpPr>
          <p:nvPr/>
        </p:nvSpPr>
        <p:spPr bwMode="auto">
          <a:xfrm>
            <a:off x="1927225" y="6572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71" name="Oval 1999"/>
          <p:cNvSpPr>
            <a:spLocks noChangeArrowheads="1"/>
          </p:cNvSpPr>
          <p:nvPr/>
        </p:nvSpPr>
        <p:spPr bwMode="auto">
          <a:xfrm>
            <a:off x="1998663" y="6577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72" name="Oval 2000"/>
          <p:cNvSpPr>
            <a:spLocks noChangeArrowheads="1"/>
          </p:cNvSpPr>
          <p:nvPr/>
        </p:nvSpPr>
        <p:spPr bwMode="auto">
          <a:xfrm>
            <a:off x="2022475" y="6503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73" name="Oval 2001"/>
          <p:cNvSpPr>
            <a:spLocks noChangeArrowheads="1"/>
          </p:cNvSpPr>
          <p:nvPr/>
        </p:nvSpPr>
        <p:spPr bwMode="auto">
          <a:xfrm>
            <a:off x="1955800" y="6461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74" name="Oval 2002"/>
          <p:cNvSpPr>
            <a:spLocks noChangeArrowheads="1"/>
          </p:cNvSpPr>
          <p:nvPr/>
        </p:nvSpPr>
        <p:spPr bwMode="auto">
          <a:xfrm>
            <a:off x="2057400" y="641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75" name="Oval 2003"/>
          <p:cNvSpPr>
            <a:spLocks noChangeArrowheads="1"/>
          </p:cNvSpPr>
          <p:nvPr/>
        </p:nvSpPr>
        <p:spPr bwMode="auto">
          <a:xfrm>
            <a:off x="2025650" y="6242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76" name="Oval 2004"/>
          <p:cNvSpPr>
            <a:spLocks noChangeArrowheads="1"/>
          </p:cNvSpPr>
          <p:nvPr/>
        </p:nvSpPr>
        <p:spPr bwMode="auto">
          <a:xfrm>
            <a:off x="2117725" y="6283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77" name="Oval 2005"/>
          <p:cNvSpPr>
            <a:spLocks noChangeArrowheads="1"/>
          </p:cNvSpPr>
          <p:nvPr/>
        </p:nvSpPr>
        <p:spPr bwMode="auto">
          <a:xfrm>
            <a:off x="2152650" y="6423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78" name="Oval 2006"/>
          <p:cNvSpPr>
            <a:spLocks noChangeArrowheads="1"/>
          </p:cNvSpPr>
          <p:nvPr/>
        </p:nvSpPr>
        <p:spPr bwMode="auto">
          <a:xfrm>
            <a:off x="2179638" y="6175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79" name="Oval 2007"/>
          <p:cNvSpPr>
            <a:spLocks noChangeArrowheads="1"/>
          </p:cNvSpPr>
          <p:nvPr/>
        </p:nvSpPr>
        <p:spPr bwMode="auto">
          <a:xfrm>
            <a:off x="2182813" y="6089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80" name="Oval 2008"/>
          <p:cNvSpPr>
            <a:spLocks noChangeArrowheads="1"/>
          </p:cNvSpPr>
          <p:nvPr/>
        </p:nvSpPr>
        <p:spPr bwMode="auto">
          <a:xfrm>
            <a:off x="2081213" y="6173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81" name="Oval 2009"/>
          <p:cNvSpPr>
            <a:spLocks noChangeArrowheads="1"/>
          </p:cNvSpPr>
          <p:nvPr/>
        </p:nvSpPr>
        <p:spPr bwMode="auto">
          <a:xfrm>
            <a:off x="1638300" y="639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82" name="Oval 2010"/>
          <p:cNvSpPr>
            <a:spLocks noChangeArrowheads="1"/>
          </p:cNvSpPr>
          <p:nvPr/>
        </p:nvSpPr>
        <p:spPr bwMode="auto">
          <a:xfrm>
            <a:off x="2143125" y="6653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83" name="Oval 2011"/>
          <p:cNvSpPr>
            <a:spLocks noChangeArrowheads="1"/>
          </p:cNvSpPr>
          <p:nvPr/>
        </p:nvSpPr>
        <p:spPr bwMode="auto">
          <a:xfrm>
            <a:off x="2166938" y="6580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84" name="Oval 2012"/>
          <p:cNvSpPr>
            <a:spLocks noChangeArrowheads="1"/>
          </p:cNvSpPr>
          <p:nvPr/>
        </p:nvSpPr>
        <p:spPr bwMode="auto">
          <a:xfrm>
            <a:off x="2068513" y="6584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85" name="Oval 2013"/>
          <p:cNvSpPr>
            <a:spLocks noChangeArrowheads="1"/>
          </p:cNvSpPr>
          <p:nvPr/>
        </p:nvSpPr>
        <p:spPr bwMode="auto">
          <a:xfrm>
            <a:off x="2170113" y="631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86" name="Oval 2014"/>
          <p:cNvSpPr>
            <a:spLocks noChangeArrowheads="1"/>
          </p:cNvSpPr>
          <p:nvPr/>
        </p:nvSpPr>
        <p:spPr bwMode="auto">
          <a:xfrm>
            <a:off x="1084263" y="6278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87" name="Oval 2015"/>
          <p:cNvSpPr>
            <a:spLocks noChangeArrowheads="1"/>
          </p:cNvSpPr>
          <p:nvPr/>
        </p:nvSpPr>
        <p:spPr bwMode="auto">
          <a:xfrm>
            <a:off x="1119188" y="6418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88" name="Oval 2016"/>
          <p:cNvSpPr>
            <a:spLocks noChangeArrowheads="1"/>
          </p:cNvSpPr>
          <p:nvPr/>
        </p:nvSpPr>
        <p:spPr bwMode="auto">
          <a:xfrm>
            <a:off x="1146175" y="6170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89" name="Oval 2017"/>
          <p:cNvSpPr>
            <a:spLocks noChangeArrowheads="1"/>
          </p:cNvSpPr>
          <p:nvPr/>
        </p:nvSpPr>
        <p:spPr bwMode="auto">
          <a:xfrm>
            <a:off x="1149350" y="6084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90" name="Oval 2018"/>
          <p:cNvSpPr>
            <a:spLocks noChangeArrowheads="1"/>
          </p:cNvSpPr>
          <p:nvPr/>
        </p:nvSpPr>
        <p:spPr bwMode="auto">
          <a:xfrm>
            <a:off x="1047750" y="6169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91" name="Oval 2019"/>
          <p:cNvSpPr>
            <a:spLocks noChangeArrowheads="1"/>
          </p:cNvSpPr>
          <p:nvPr/>
        </p:nvSpPr>
        <p:spPr bwMode="auto">
          <a:xfrm>
            <a:off x="1038225" y="664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92" name="Oval 2020"/>
          <p:cNvSpPr>
            <a:spLocks noChangeArrowheads="1"/>
          </p:cNvSpPr>
          <p:nvPr/>
        </p:nvSpPr>
        <p:spPr bwMode="auto">
          <a:xfrm>
            <a:off x="1109663" y="6648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93" name="Oval 2021"/>
          <p:cNvSpPr>
            <a:spLocks noChangeArrowheads="1"/>
          </p:cNvSpPr>
          <p:nvPr/>
        </p:nvSpPr>
        <p:spPr bwMode="auto">
          <a:xfrm>
            <a:off x="1133475" y="6575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94" name="Oval 2022"/>
          <p:cNvSpPr>
            <a:spLocks noChangeArrowheads="1"/>
          </p:cNvSpPr>
          <p:nvPr/>
        </p:nvSpPr>
        <p:spPr bwMode="auto">
          <a:xfrm>
            <a:off x="1035050" y="6580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95" name="Oval 2023"/>
          <p:cNvSpPr>
            <a:spLocks noChangeArrowheads="1"/>
          </p:cNvSpPr>
          <p:nvPr/>
        </p:nvSpPr>
        <p:spPr bwMode="auto">
          <a:xfrm>
            <a:off x="1168400" y="6484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96" name="Oval 2024"/>
          <p:cNvSpPr>
            <a:spLocks noChangeArrowheads="1"/>
          </p:cNvSpPr>
          <p:nvPr/>
        </p:nvSpPr>
        <p:spPr bwMode="auto">
          <a:xfrm>
            <a:off x="1017588" y="6381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97" name="Oval 2025"/>
          <p:cNvSpPr>
            <a:spLocks noChangeArrowheads="1"/>
          </p:cNvSpPr>
          <p:nvPr/>
        </p:nvSpPr>
        <p:spPr bwMode="auto">
          <a:xfrm>
            <a:off x="1136650" y="6313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98" name="Oval 2026"/>
          <p:cNvSpPr>
            <a:spLocks noChangeArrowheads="1"/>
          </p:cNvSpPr>
          <p:nvPr/>
        </p:nvSpPr>
        <p:spPr bwMode="auto">
          <a:xfrm>
            <a:off x="1228725" y="6354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499" name="Oval 2027"/>
          <p:cNvSpPr>
            <a:spLocks noChangeArrowheads="1"/>
          </p:cNvSpPr>
          <p:nvPr/>
        </p:nvSpPr>
        <p:spPr bwMode="auto">
          <a:xfrm>
            <a:off x="1263650" y="6494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00" name="Oval 2028"/>
          <p:cNvSpPr>
            <a:spLocks noChangeArrowheads="1"/>
          </p:cNvSpPr>
          <p:nvPr/>
        </p:nvSpPr>
        <p:spPr bwMode="auto">
          <a:xfrm>
            <a:off x="1290638" y="6246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01" name="Oval 2029"/>
          <p:cNvSpPr>
            <a:spLocks noChangeArrowheads="1"/>
          </p:cNvSpPr>
          <p:nvPr/>
        </p:nvSpPr>
        <p:spPr bwMode="auto">
          <a:xfrm>
            <a:off x="1293813" y="6161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02" name="Oval 2030"/>
          <p:cNvSpPr>
            <a:spLocks noChangeArrowheads="1"/>
          </p:cNvSpPr>
          <p:nvPr/>
        </p:nvSpPr>
        <p:spPr bwMode="auto">
          <a:xfrm>
            <a:off x="1192213" y="6245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03" name="Oval 2031"/>
          <p:cNvSpPr>
            <a:spLocks noChangeArrowheads="1"/>
          </p:cNvSpPr>
          <p:nvPr/>
        </p:nvSpPr>
        <p:spPr bwMode="auto">
          <a:xfrm>
            <a:off x="1277938" y="6651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04" name="Oval 2032"/>
          <p:cNvSpPr>
            <a:spLocks noChangeArrowheads="1"/>
          </p:cNvSpPr>
          <p:nvPr/>
        </p:nvSpPr>
        <p:spPr bwMode="auto">
          <a:xfrm>
            <a:off x="1179513" y="6656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05" name="Oval 2033"/>
          <p:cNvSpPr>
            <a:spLocks noChangeArrowheads="1"/>
          </p:cNvSpPr>
          <p:nvPr/>
        </p:nvSpPr>
        <p:spPr bwMode="auto">
          <a:xfrm>
            <a:off x="1303338" y="633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06" name="Oval 2034"/>
          <p:cNvSpPr>
            <a:spLocks noChangeArrowheads="1"/>
          </p:cNvSpPr>
          <p:nvPr/>
        </p:nvSpPr>
        <p:spPr bwMode="auto">
          <a:xfrm>
            <a:off x="1341438" y="6442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07" name="Oval 2035"/>
          <p:cNvSpPr>
            <a:spLocks noChangeArrowheads="1"/>
          </p:cNvSpPr>
          <p:nvPr/>
        </p:nvSpPr>
        <p:spPr bwMode="auto">
          <a:xfrm>
            <a:off x="1376363" y="6581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08" name="Oval 2036"/>
          <p:cNvSpPr>
            <a:spLocks noChangeArrowheads="1"/>
          </p:cNvSpPr>
          <p:nvPr/>
        </p:nvSpPr>
        <p:spPr bwMode="auto">
          <a:xfrm>
            <a:off x="1403350" y="6334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09" name="Oval 2037"/>
          <p:cNvSpPr>
            <a:spLocks noChangeArrowheads="1"/>
          </p:cNvSpPr>
          <p:nvPr/>
        </p:nvSpPr>
        <p:spPr bwMode="auto">
          <a:xfrm>
            <a:off x="1406525" y="6248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10" name="Oval 2038"/>
          <p:cNvSpPr>
            <a:spLocks noChangeArrowheads="1"/>
          </p:cNvSpPr>
          <p:nvPr/>
        </p:nvSpPr>
        <p:spPr bwMode="auto">
          <a:xfrm>
            <a:off x="1322388" y="620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11" name="Oval 2039"/>
          <p:cNvSpPr>
            <a:spLocks noChangeArrowheads="1"/>
          </p:cNvSpPr>
          <p:nvPr/>
        </p:nvSpPr>
        <p:spPr bwMode="auto">
          <a:xfrm>
            <a:off x="1381125" y="6119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12" name="Oval 2040"/>
          <p:cNvSpPr>
            <a:spLocks noChangeArrowheads="1"/>
          </p:cNvSpPr>
          <p:nvPr/>
        </p:nvSpPr>
        <p:spPr bwMode="auto">
          <a:xfrm>
            <a:off x="1425575" y="6648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13" name="Oval 2041"/>
          <p:cNvSpPr>
            <a:spLocks noChangeArrowheads="1"/>
          </p:cNvSpPr>
          <p:nvPr/>
        </p:nvSpPr>
        <p:spPr bwMode="auto">
          <a:xfrm>
            <a:off x="1512888" y="6462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14" name="Oval 2042"/>
          <p:cNvSpPr>
            <a:spLocks noChangeArrowheads="1"/>
          </p:cNvSpPr>
          <p:nvPr/>
        </p:nvSpPr>
        <p:spPr bwMode="auto">
          <a:xfrm>
            <a:off x="1485900" y="6518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15" name="Oval 2043"/>
          <p:cNvSpPr>
            <a:spLocks noChangeArrowheads="1"/>
          </p:cNvSpPr>
          <p:nvPr/>
        </p:nvSpPr>
        <p:spPr bwMode="auto">
          <a:xfrm>
            <a:off x="1520825" y="6657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16" name="Oval 2044"/>
          <p:cNvSpPr>
            <a:spLocks noChangeArrowheads="1"/>
          </p:cNvSpPr>
          <p:nvPr/>
        </p:nvSpPr>
        <p:spPr bwMode="auto">
          <a:xfrm>
            <a:off x="1547813" y="6410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17" name="Oval 2045"/>
          <p:cNvSpPr>
            <a:spLocks noChangeArrowheads="1"/>
          </p:cNvSpPr>
          <p:nvPr/>
        </p:nvSpPr>
        <p:spPr bwMode="auto">
          <a:xfrm>
            <a:off x="1550988" y="632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18" name="Oval 2046"/>
          <p:cNvSpPr>
            <a:spLocks noChangeArrowheads="1"/>
          </p:cNvSpPr>
          <p:nvPr/>
        </p:nvSpPr>
        <p:spPr bwMode="auto">
          <a:xfrm>
            <a:off x="1449388" y="6408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19" name="Oval 2047"/>
          <p:cNvSpPr>
            <a:spLocks noChangeArrowheads="1"/>
          </p:cNvSpPr>
          <p:nvPr/>
        </p:nvSpPr>
        <p:spPr bwMode="auto">
          <a:xfrm>
            <a:off x="1525588" y="6196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20" name="Oval 2048"/>
          <p:cNvSpPr>
            <a:spLocks noChangeArrowheads="1"/>
          </p:cNvSpPr>
          <p:nvPr/>
        </p:nvSpPr>
        <p:spPr bwMode="auto">
          <a:xfrm>
            <a:off x="1581150" y="6100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21" name="Oval 2049"/>
          <p:cNvSpPr>
            <a:spLocks noChangeArrowheads="1"/>
          </p:cNvSpPr>
          <p:nvPr/>
        </p:nvSpPr>
        <p:spPr bwMode="auto">
          <a:xfrm>
            <a:off x="1538288" y="6553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22" name="Oval 2050"/>
          <p:cNvSpPr>
            <a:spLocks noChangeArrowheads="1"/>
          </p:cNvSpPr>
          <p:nvPr/>
        </p:nvSpPr>
        <p:spPr bwMode="auto">
          <a:xfrm>
            <a:off x="1509713" y="6291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23" name="Oval 2051"/>
          <p:cNvSpPr>
            <a:spLocks noChangeArrowheads="1"/>
          </p:cNvSpPr>
          <p:nvPr/>
        </p:nvSpPr>
        <p:spPr bwMode="auto">
          <a:xfrm>
            <a:off x="1717675" y="651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24" name="Oval 2052"/>
          <p:cNvSpPr>
            <a:spLocks noChangeArrowheads="1"/>
          </p:cNvSpPr>
          <p:nvPr/>
        </p:nvSpPr>
        <p:spPr bwMode="auto">
          <a:xfrm>
            <a:off x="1744663" y="6264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25" name="Oval 2053"/>
          <p:cNvSpPr>
            <a:spLocks noChangeArrowheads="1"/>
          </p:cNvSpPr>
          <p:nvPr/>
        </p:nvSpPr>
        <p:spPr bwMode="auto">
          <a:xfrm>
            <a:off x="1747838" y="6178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26" name="Oval 2054"/>
          <p:cNvSpPr>
            <a:spLocks noChangeArrowheads="1"/>
          </p:cNvSpPr>
          <p:nvPr/>
        </p:nvSpPr>
        <p:spPr bwMode="auto">
          <a:xfrm>
            <a:off x="1663700" y="6137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27" name="Oval 2055"/>
          <p:cNvSpPr>
            <a:spLocks noChangeArrowheads="1"/>
          </p:cNvSpPr>
          <p:nvPr/>
        </p:nvSpPr>
        <p:spPr bwMode="auto">
          <a:xfrm>
            <a:off x="1646238" y="6262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28" name="Oval 2056"/>
          <p:cNvSpPr>
            <a:spLocks noChangeArrowheads="1"/>
          </p:cNvSpPr>
          <p:nvPr/>
        </p:nvSpPr>
        <p:spPr bwMode="auto">
          <a:xfrm>
            <a:off x="1731963" y="6669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29" name="Oval 2057"/>
          <p:cNvSpPr>
            <a:spLocks noChangeArrowheads="1"/>
          </p:cNvSpPr>
          <p:nvPr/>
        </p:nvSpPr>
        <p:spPr bwMode="auto">
          <a:xfrm>
            <a:off x="1633538" y="6673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30" name="Oval 2058"/>
          <p:cNvSpPr>
            <a:spLocks noChangeArrowheads="1"/>
          </p:cNvSpPr>
          <p:nvPr/>
        </p:nvSpPr>
        <p:spPr bwMode="auto">
          <a:xfrm>
            <a:off x="1766888" y="6578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31" name="Oval 2059"/>
          <p:cNvSpPr>
            <a:spLocks noChangeArrowheads="1"/>
          </p:cNvSpPr>
          <p:nvPr/>
        </p:nvSpPr>
        <p:spPr bwMode="auto">
          <a:xfrm>
            <a:off x="1616075" y="6475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32" name="Oval 2060"/>
          <p:cNvSpPr>
            <a:spLocks noChangeArrowheads="1"/>
          </p:cNvSpPr>
          <p:nvPr/>
        </p:nvSpPr>
        <p:spPr bwMode="auto">
          <a:xfrm>
            <a:off x="1735138" y="6407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33" name="Oval 2061"/>
          <p:cNvSpPr>
            <a:spLocks noChangeArrowheads="1"/>
          </p:cNvSpPr>
          <p:nvPr/>
        </p:nvSpPr>
        <p:spPr bwMode="auto">
          <a:xfrm>
            <a:off x="1827213" y="6448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34" name="Oval 2062"/>
          <p:cNvSpPr>
            <a:spLocks noChangeArrowheads="1"/>
          </p:cNvSpPr>
          <p:nvPr/>
        </p:nvSpPr>
        <p:spPr bwMode="auto">
          <a:xfrm>
            <a:off x="1862138" y="6588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35" name="Oval 2063"/>
          <p:cNvSpPr>
            <a:spLocks noChangeArrowheads="1"/>
          </p:cNvSpPr>
          <p:nvPr/>
        </p:nvSpPr>
        <p:spPr bwMode="auto">
          <a:xfrm>
            <a:off x="1889125" y="6340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36" name="Oval 2064"/>
          <p:cNvSpPr>
            <a:spLocks noChangeArrowheads="1"/>
          </p:cNvSpPr>
          <p:nvPr/>
        </p:nvSpPr>
        <p:spPr bwMode="auto">
          <a:xfrm>
            <a:off x="1892300" y="625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37" name="Oval 2065"/>
          <p:cNvSpPr>
            <a:spLocks noChangeArrowheads="1"/>
          </p:cNvSpPr>
          <p:nvPr/>
        </p:nvSpPr>
        <p:spPr bwMode="auto">
          <a:xfrm>
            <a:off x="1808163" y="6213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38" name="Oval 2066"/>
          <p:cNvSpPr>
            <a:spLocks noChangeArrowheads="1"/>
          </p:cNvSpPr>
          <p:nvPr/>
        </p:nvSpPr>
        <p:spPr bwMode="auto">
          <a:xfrm>
            <a:off x="1790700" y="6338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39" name="Oval 2067"/>
          <p:cNvSpPr>
            <a:spLocks noChangeArrowheads="1"/>
          </p:cNvSpPr>
          <p:nvPr/>
        </p:nvSpPr>
        <p:spPr bwMode="auto">
          <a:xfrm>
            <a:off x="1866900" y="6126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40" name="Oval 2068"/>
          <p:cNvSpPr>
            <a:spLocks noChangeArrowheads="1"/>
          </p:cNvSpPr>
          <p:nvPr/>
        </p:nvSpPr>
        <p:spPr bwMode="auto">
          <a:xfrm>
            <a:off x="1933575" y="6383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41" name="Oval 2069"/>
          <p:cNvSpPr>
            <a:spLocks noChangeArrowheads="1"/>
          </p:cNvSpPr>
          <p:nvPr/>
        </p:nvSpPr>
        <p:spPr bwMode="auto">
          <a:xfrm>
            <a:off x="2284413" y="6581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42" name="Oval 2070"/>
          <p:cNvSpPr>
            <a:spLocks noChangeArrowheads="1"/>
          </p:cNvSpPr>
          <p:nvPr/>
        </p:nvSpPr>
        <p:spPr bwMode="auto">
          <a:xfrm>
            <a:off x="2238375" y="6475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43" name="Oval 2071"/>
          <p:cNvSpPr>
            <a:spLocks noChangeArrowheads="1"/>
          </p:cNvSpPr>
          <p:nvPr/>
        </p:nvSpPr>
        <p:spPr bwMode="auto">
          <a:xfrm>
            <a:off x="2305050" y="5691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44" name="Oval 2072"/>
          <p:cNvSpPr>
            <a:spLocks noChangeArrowheads="1"/>
          </p:cNvSpPr>
          <p:nvPr/>
        </p:nvSpPr>
        <p:spPr bwMode="auto">
          <a:xfrm>
            <a:off x="2406650" y="6432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45" name="Freeform 2073"/>
          <p:cNvSpPr>
            <a:spLocks/>
          </p:cNvSpPr>
          <p:nvPr/>
        </p:nvSpPr>
        <p:spPr bwMode="auto">
          <a:xfrm>
            <a:off x="990600" y="552450"/>
            <a:ext cx="1698625" cy="1327150"/>
          </a:xfrm>
          <a:custGeom>
            <a:avLst/>
            <a:gdLst>
              <a:gd name="T0" fmla="*/ 318123005 w 1178"/>
              <a:gd name="T1" fmla="*/ 258685197 h 1047"/>
              <a:gd name="T2" fmla="*/ 297331440 w 1178"/>
              <a:gd name="T3" fmla="*/ 1486238086 h 1047"/>
              <a:gd name="T4" fmla="*/ 2100030991 w 1178"/>
              <a:gd name="T5" fmla="*/ 1462136445 h 1047"/>
              <a:gd name="T6" fmla="*/ 2147483647 w 1178"/>
              <a:gd name="T7" fmla="*/ 200843286 h 1047"/>
              <a:gd name="T8" fmla="*/ 318123005 w 1178"/>
              <a:gd name="T9" fmla="*/ 258685197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sp>
        <p:nvSpPr>
          <p:cNvPr id="107546" name="Freeform 2074"/>
          <p:cNvSpPr>
            <a:spLocks/>
          </p:cNvSpPr>
          <p:nvPr/>
        </p:nvSpPr>
        <p:spPr bwMode="auto">
          <a:xfrm>
            <a:off x="1231900" y="2178050"/>
            <a:ext cx="1363663" cy="1012825"/>
          </a:xfrm>
          <a:custGeom>
            <a:avLst/>
            <a:gdLst>
              <a:gd name="T0" fmla="*/ 214214192 w 859"/>
              <a:gd name="T1" fmla="*/ 45362808 h 638"/>
              <a:gd name="T2" fmla="*/ 22682208 w 859"/>
              <a:gd name="T3" fmla="*/ 355342788 h 638"/>
              <a:gd name="T4" fmla="*/ 183972265 w 859"/>
              <a:gd name="T5" fmla="*/ 912296610 h 638"/>
              <a:gd name="T6" fmla="*/ 0 w 859"/>
              <a:gd name="T7" fmla="*/ 1038304375 h 638"/>
              <a:gd name="T8" fmla="*/ 189012578 w 859"/>
              <a:gd name="T9" fmla="*/ 1348284268 h 638"/>
              <a:gd name="T10" fmla="*/ 688003705 w 859"/>
              <a:gd name="T11" fmla="*/ 1184473381 h 638"/>
              <a:gd name="T12" fmla="*/ 1333163957 w 859"/>
              <a:gd name="T13" fmla="*/ 1597778848 h 638"/>
              <a:gd name="T14" fmla="*/ 1489413657 w 859"/>
              <a:gd name="T15" fmla="*/ 1237395848 h 638"/>
              <a:gd name="T16" fmla="*/ 1915319702 w 859"/>
              <a:gd name="T17" fmla="*/ 1431448599 h 638"/>
              <a:gd name="T18" fmla="*/ 1943042216 w 859"/>
              <a:gd name="T19" fmla="*/ 841732262 h 638"/>
              <a:gd name="T20" fmla="*/ 2109372543 w 859"/>
              <a:gd name="T21" fmla="*/ 448587839 h 638"/>
              <a:gd name="T22" fmla="*/ 1605340854 w 859"/>
              <a:gd name="T23" fmla="*/ 304938095 h 638"/>
              <a:gd name="T24" fmla="*/ 1416328326 w 859"/>
              <a:gd name="T25" fmla="*/ 10080624 h 638"/>
              <a:gd name="T26" fmla="*/ 829132467 w 859"/>
              <a:gd name="T27" fmla="*/ 241935007 h 638"/>
              <a:gd name="T28" fmla="*/ 214214192 w 859"/>
              <a:gd name="T29" fmla="*/ 45362808 h 6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9"/>
              <a:gd name="T46" fmla="*/ 0 h 638"/>
              <a:gd name="T47" fmla="*/ 859 w 859"/>
              <a:gd name="T48" fmla="*/ 638 h 6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9" h="638">
                <a:moveTo>
                  <a:pt x="85" y="18"/>
                </a:moveTo>
                <a:cubicBezTo>
                  <a:pt x="41" y="42"/>
                  <a:pt x="11" y="84"/>
                  <a:pt x="9" y="141"/>
                </a:cubicBezTo>
                <a:cubicBezTo>
                  <a:pt x="7" y="198"/>
                  <a:pt x="74" y="317"/>
                  <a:pt x="73" y="362"/>
                </a:cubicBezTo>
                <a:cubicBezTo>
                  <a:pt x="72" y="407"/>
                  <a:pt x="0" y="383"/>
                  <a:pt x="0" y="412"/>
                </a:cubicBezTo>
                <a:cubicBezTo>
                  <a:pt x="0" y="441"/>
                  <a:pt x="30" y="525"/>
                  <a:pt x="75" y="535"/>
                </a:cubicBezTo>
                <a:cubicBezTo>
                  <a:pt x="120" y="545"/>
                  <a:pt x="197" y="454"/>
                  <a:pt x="273" y="470"/>
                </a:cubicBezTo>
                <a:cubicBezTo>
                  <a:pt x="349" y="486"/>
                  <a:pt x="476" y="630"/>
                  <a:pt x="529" y="634"/>
                </a:cubicBezTo>
                <a:cubicBezTo>
                  <a:pt x="582" y="638"/>
                  <a:pt x="553" y="502"/>
                  <a:pt x="591" y="491"/>
                </a:cubicBezTo>
                <a:cubicBezTo>
                  <a:pt x="629" y="480"/>
                  <a:pt x="730" y="594"/>
                  <a:pt x="760" y="568"/>
                </a:cubicBezTo>
                <a:cubicBezTo>
                  <a:pt x="790" y="542"/>
                  <a:pt x="758" y="399"/>
                  <a:pt x="771" y="334"/>
                </a:cubicBezTo>
                <a:cubicBezTo>
                  <a:pt x="784" y="269"/>
                  <a:pt x="859" y="213"/>
                  <a:pt x="837" y="178"/>
                </a:cubicBezTo>
                <a:cubicBezTo>
                  <a:pt x="815" y="143"/>
                  <a:pt x="683" y="150"/>
                  <a:pt x="637" y="121"/>
                </a:cubicBezTo>
                <a:cubicBezTo>
                  <a:pt x="591" y="92"/>
                  <a:pt x="613" y="8"/>
                  <a:pt x="562" y="4"/>
                </a:cubicBezTo>
                <a:cubicBezTo>
                  <a:pt x="511" y="0"/>
                  <a:pt x="408" y="94"/>
                  <a:pt x="329" y="96"/>
                </a:cubicBezTo>
                <a:cubicBezTo>
                  <a:pt x="250" y="98"/>
                  <a:pt x="136" y="34"/>
                  <a:pt x="85" y="18"/>
                </a:cubicBezTo>
                <a:close/>
              </a:path>
            </a:pathLst>
          </a:custGeom>
          <a:noFill/>
          <a:ln w="57150">
            <a:solidFill>
              <a:schemeClr val="tx1"/>
            </a:solidFill>
            <a:round/>
            <a:headEnd/>
            <a:tailEnd/>
          </a:ln>
        </p:spPr>
        <p:txBody>
          <a:bodyPr wrap="none" anchor="ctr"/>
          <a:lstStyle/>
          <a:p>
            <a:endParaRPr lang="cs-CZ"/>
          </a:p>
        </p:txBody>
      </p:sp>
      <p:sp>
        <p:nvSpPr>
          <p:cNvPr id="107547" name="Freeform 2075"/>
          <p:cNvSpPr>
            <a:spLocks/>
          </p:cNvSpPr>
          <p:nvPr/>
        </p:nvSpPr>
        <p:spPr bwMode="auto">
          <a:xfrm>
            <a:off x="1006475" y="5573713"/>
            <a:ext cx="1528763" cy="1123950"/>
          </a:xfrm>
          <a:custGeom>
            <a:avLst/>
            <a:gdLst>
              <a:gd name="T0" fmla="*/ 257680894 w 1178"/>
              <a:gd name="T1" fmla="*/ 185535463 h 1047"/>
              <a:gd name="T2" fmla="*/ 240838553 w 1178"/>
              <a:gd name="T3" fmla="*/ 1065962754 h 1047"/>
              <a:gd name="T4" fmla="*/ 1701026502 w 1178"/>
              <a:gd name="T5" fmla="*/ 1048677334 h 1047"/>
              <a:gd name="T6" fmla="*/ 1743131058 w 1178"/>
              <a:gd name="T7" fmla="*/ 144049168 h 1047"/>
              <a:gd name="T8" fmla="*/ 257680894 w 1178"/>
              <a:gd name="T9" fmla="*/ 185535463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sp>
        <p:nvSpPr>
          <p:cNvPr id="107548" name="Freeform 2076"/>
          <p:cNvSpPr>
            <a:spLocks/>
          </p:cNvSpPr>
          <p:nvPr/>
        </p:nvSpPr>
        <p:spPr bwMode="auto">
          <a:xfrm>
            <a:off x="1141413" y="3783013"/>
            <a:ext cx="1363662" cy="1012825"/>
          </a:xfrm>
          <a:custGeom>
            <a:avLst/>
            <a:gdLst>
              <a:gd name="T0" fmla="*/ 214212447 w 859"/>
              <a:gd name="T1" fmla="*/ 45362808 h 638"/>
              <a:gd name="T2" fmla="*/ 22680604 w 859"/>
              <a:gd name="T3" fmla="*/ 355342788 h 638"/>
              <a:gd name="T4" fmla="*/ 183970542 w 859"/>
              <a:gd name="T5" fmla="*/ 912296610 h 638"/>
              <a:gd name="T6" fmla="*/ 0 w 859"/>
              <a:gd name="T7" fmla="*/ 1038304375 h 638"/>
              <a:gd name="T8" fmla="*/ 189010852 w 859"/>
              <a:gd name="T9" fmla="*/ 1348284268 h 638"/>
              <a:gd name="T10" fmla="*/ 688001613 w 859"/>
              <a:gd name="T11" fmla="*/ 1184473381 h 638"/>
              <a:gd name="T12" fmla="*/ 1333161392 w 859"/>
              <a:gd name="T13" fmla="*/ 1597778848 h 638"/>
              <a:gd name="T14" fmla="*/ 1489410977 w 859"/>
              <a:gd name="T15" fmla="*/ 1237395848 h 638"/>
              <a:gd name="T16" fmla="*/ 1915318297 w 859"/>
              <a:gd name="T17" fmla="*/ 1431448599 h 638"/>
              <a:gd name="T18" fmla="*/ 1943039204 w 859"/>
              <a:gd name="T19" fmla="*/ 841732262 h 638"/>
              <a:gd name="T20" fmla="*/ 2109369408 w 859"/>
              <a:gd name="T21" fmla="*/ 448587839 h 638"/>
              <a:gd name="T22" fmla="*/ 1605338090 w 859"/>
              <a:gd name="T23" fmla="*/ 304938095 h 638"/>
              <a:gd name="T24" fmla="*/ 1416327288 w 859"/>
              <a:gd name="T25" fmla="*/ 10080624 h 638"/>
              <a:gd name="T26" fmla="*/ 829130271 w 859"/>
              <a:gd name="T27" fmla="*/ 241935007 h 638"/>
              <a:gd name="T28" fmla="*/ 214212447 w 859"/>
              <a:gd name="T29" fmla="*/ 45362808 h 6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9"/>
              <a:gd name="T46" fmla="*/ 0 h 638"/>
              <a:gd name="T47" fmla="*/ 859 w 859"/>
              <a:gd name="T48" fmla="*/ 638 h 6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9" h="638">
                <a:moveTo>
                  <a:pt x="85" y="18"/>
                </a:moveTo>
                <a:cubicBezTo>
                  <a:pt x="41" y="42"/>
                  <a:pt x="11" y="84"/>
                  <a:pt x="9" y="141"/>
                </a:cubicBezTo>
                <a:cubicBezTo>
                  <a:pt x="7" y="198"/>
                  <a:pt x="74" y="317"/>
                  <a:pt x="73" y="362"/>
                </a:cubicBezTo>
                <a:cubicBezTo>
                  <a:pt x="72" y="407"/>
                  <a:pt x="0" y="383"/>
                  <a:pt x="0" y="412"/>
                </a:cubicBezTo>
                <a:cubicBezTo>
                  <a:pt x="0" y="441"/>
                  <a:pt x="30" y="525"/>
                  <a:pt x="75" y="535"/>
                </a:cubicBezTo>
                <a:cubicBezTo>
                  <a:pt x="120" y="545"/>
                  <a:pt x="197" y="454"/>
                  <a:pt x="273" y="470"/>
                </a:cubicBezTo>
                <a:cubicBezTo>
                  <a:pt x="349" y="486"/>
                  <a:pt x="476" y="630"/>
                  <a:pt x="529" y="634"/>
                </a:cubicBezTo>
                <a:cubicBezTo>
                  <a:pt x="582" y="638"/>
                  <a:pt x="553" y="502"/>
                  <a:pt x="591" y="491"/>
                </a:cubicBezTo>
                <a:cubicBezTo>
                  <a:pt x="629" y="480"/>
                  <a:pt x="730" y="594"/>
                  <a:pt x="760" y="568"/>
                </a:cubicBezTo>
                <a:cubicBezTo>
                  <a:pt x="790" y="542"/>
                  <a:pt x="758" y="399"/>
                  <a:pt x="771" y="334"/>
                </a:cubicBezTo>
                <a:cubicBezTo>
                  <a:pt x="784" y="269"/>
                  <a:pt x="859" y="213"/>
                  <a:pt x="837" y="178"/>
                </a:cubicBezTo>
                <a:cubicBezTo>
                  <a:pt x="815" y="143"/>
                  <a:pt x="683" y="150"/>
                  <a:pt x="637" y="121"/>
                </a:cubicBezTo>
                <a:cubicBezTo>
                  <a:pt x="591" y="92"/>
                  <a:pt x="613" y="8"/>
                  <a:pt x="562" y="4"/>
                </a:cubicBezTo>
                <a:cubicBezTo>
                  <a:pt x="511" y="0"/>
                  <a:pt x="408" y="94"/>
                  <a:pt x="329" y="96"/>
                </a:cubicBezTo>
                <a:cubicBezTo>
                  <a:pt x="250" y="98"/>
                  <a:pt x="136" y="34"/>
                  <a:pt x="85" y="18"/>
                </a:cubicBezTo>
                <a:close/>
              </a:path>
            </a:pathLst>
          </a:custGeom>
          <a:noFill/>
          <a:ln w="57150">
            <a:solidFill>
              <a:schemeClr val="tx1"/>
            </a:solidFill>
            <a:round/>
            <a:headEnd/>
            <a:tailEnd/>
          </a:ln>
        </p:spPr>
        <p:txBody>
          <a:bodyPr wrap="none" anchor="ctr"/>
          <a:lstStyle/>
          <a:p>
            <a:endParaRPr lang="cs-CZ"/>
          </a:p>
        </p:txBody>
      </p:sp>
      <p:sp>
        <p:nvSpPr>
          <p:cNvPr id="107549" name="Oval 2077"/>
          <p:cNvSpPr>
            <a:spLocks noChangeArrowheads="1"/>
          </p:cNvSpPr>
          <p:nvPr/>
        </p:nvSpPr>
        <p:spPr bwMode="auto">
          <a:xfrm>
            <a:off x="1765300" y="3998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50" name="Oval 2078"/>
          <p:cNvSpPr>
            <a:spLocks noChangeArrowheads="1"/>
          </p:cNvSpPr>
          <p:nvPr/>
        </p:nvSpPr>
        <p:spPr bwMode="auto">
          <a:xfrm>
            <a:off x="1385888" y="3946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51" name="Oval 2079"/>
          <p:cNvSpPr>
            <a:spLocks noChangeArrowheads="1"/>
          </p:cNvSpPr>
          <p:nvPr/>
        </p:nvSpPr>
        <p:spPr bwMode="auto">
          <a:xfrm>
            <a:off x="1406525" y="4154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52" name="Oval 2080"/>
          <p:cNvSpPr>
            <a:spLocks noChangeArrowheads="1"/>
          </p:cNvSpPr>
          <p:nvPr/>
        </p:nvSpPr>
        <p:spPr bwMode="auto">
          <a:xfrm>
            <a:off x="2339975" y="4259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53" name="Oval 2081"/>
          <p:cNvSpPr>
            <a:spLocks noChangeArrowheads="1"/>
          </p:cNvSpPr>
          <p:nvPr/>
        </p:nvSpPr>
        <p:spPr bwMode="auto">
          <a:xfrm>
            <a:off x="1935163" y="4270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54" name="Oval 2082"/>
          <p:cNvSpPr>
            <a:spLocks noChangeArrowheads="1"/>
          </p:cNvSpPr>
          <p:nvPr/>
        </p:nvSpPr>
        <p:spPr bwMode="auto">
          <a:xfrm>
            <a:off x="2120900" y="4456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55" name="Oval 2083"/>
          <p:cNvSpPr>
            <a:spLocks noChangeArrowheads="1"/>
          </p:cNvSpPr>
          <p:nvPr/>
        </p:nvSpPr>
        <p:spPr bwMode="auto">
          <a:xfrm>
            <a:off x="2170113" y="452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56" name="Oval 2084"/>
          <p:cNvSpPr>
            <a:spLocks noChangeArrowheads="1"/>
          </p:cNvSpPr>
          <p:nvPr/>
        </p:nvSpPr>
        <p:spPr bwMode="auto">
          <a:xfrm>
            <a:off x="2138363" y="4351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57" name="Oval 2085"/>
          <p:cNvSpPr>
            <a:spLocks noChangeArrowheads="1"/>
          </p:cNvSpPr>
          <p:nvPr/>
        </p:nvSpPr>
        <p:spPr bwMode="auto">
          <a:xfrm>
            <a:off x="2230438" y="4392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58" name="Oval 2086"/>
          <p:cNvSpPr>
            <a:spLocks noChangeArrowheads="1"/>
          </p:cNvSpPr>
          <p:nvPr/>
        </p:nvSpPr>
        <p:spPr bwMode="auto">
          <a:xfrm>
            <a:off x="2265363" y="4532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59" name="Oval 2087"/>
          <p:cNvSpPr>
            <a:spLocks noChangeArrowheads="1"/>
          </p:cNvSpPr>
          <p:nvPr/>
        </p:nvSpPr>
        <p:spPr bwMode="auto">
          <a:xfrm>
            <a:off x="2292350" y="4284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60" name="Oval 2088"/>
          <p:cNvSpPr>
            <a:spLocks noChangeArrowheads="1"/>
          </p:cNvSpPr>
          <p:nvPr/>
        </p:nvSpPr>
        <p:spPr bwMode="auto">
          <a:xfrm>
            <a:off x="2065338" y="4206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61" name="Oval 2089"/>
          <p:cNvSpPr>
            <a:spLocks noChangeArrowheads="1"/>
          </p:cNvSpPr>
          <p:nvPr/>
        </p:nvSpPr>
        <p:spPr bwMode="auto">
          <a:xfrm>
            <a:off x="2282825" y="4427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62" name="Oval 2090"/>
          <p:cNvSpPr>
            <a:spLocks noChangeArrowheads="1"/>
          </p:cNvSpPr>
          <p:nvPr/>
        </p:nvSpPr>
        <p:spPr bwMode="auto">
          <a:xfrm>
            <a:off x="1857375" y="437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63" name="Oval 2091"/>
          <p:cNvSpPr>
            <a:spLocks noChangeArrowheads="1"/>
          </p:cNvSpPr>
          <p:nvPr/>
        </p:nvSpPr>
        <p:spPr bwMode="auto">
          <a:xfrm>
            <a:off x="1860550" y="4287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64" name="Oval 2092"/>
          <p:cNvSpPr>
            <a:spLocks noChangeArrowheads="1"/>
          </p:cNvSpPr>
          <p:nvPr/>
        </p:nvSpPr>
        <p:spPr bwMode="auto">
          <a:xfrm>
            <a:off x="1776413" y="4246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65" name="Oval 2093"/>
          <p:cNvSpPr>
            <a:spLocks noChangeArrowheads="1"/>
          </p:cNvSpPr>
          <p:nvPr/>
        </p:nvSpPr>
        <p:spPr bwMode="auto">
          <a:xfrm>
            <a:off x="1758950" y="4371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66" name="Oval 2094"/>
          <p:cNvSpPr>
            <a:spLocks noChangeArrowheads="1"/>
          </p:cNvSpPr>
          <p:nvPr/>
        </p:nvSpPr>
        <p:spPr bwMode="auto">
          <a:xfrm>
            <a:off x="1847850" y="4516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67" name="Oval 2095"/>
          <p:cNvSpPr>
            <a:spLocks noChangeArrowheads="1"/>
          </p:cNvSpPr>
          <p:nvPr/>
        </p:nvSpPr>
        <p:spPr bwMode="auto">
          <a:xfrm>
            <a:off x="1868488" y="4430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68" name="Oval 2096"/>
          <p:cNvSpPr>
            <a:spLocks noChangeArrowheads="1"/>
          </p:cNvSpPr>
          <p:nvPr/>
        </p:nvSpPr>
        <p:spPr bwMode="auto">
          <a:xfrm>
            <a:off x="2001838" y="4449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69" name="Oval 2097"/>
          <p:cNvSpPr>
            <a:spLocks noChangeArrowheads="1"/>
          </p:cNvSpPr>
          <p:nvPr/>
        </p:nvSpPr>
        <p:spPr bwMode="auto">
          <a:xfrm>
            <a:off x="2005013" y="4364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70" name="Oval 2098"/>
          <p:cNvSpPr>
            <a:spLocks noChangeArrowheads="1"/>
          </p:cNvSpPr>
          <p:nvPr/>
        </p:nvSpPr>
        <p:spPr bwMode="auto">
          <a:xfrm>
            <a:off x="1920875" y="4322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71" name="Oval 2099"/>
          <p:cNvSpPr>
            <a:spLocks noChangeArrowheads="1"/>
          </p:cNvSpPr>
          <p:nvPr/>
        </p:nvSpPr>
        <p:spPr bwMode="auto">
          <a:xfrm>
            <a:off x="1374775" y="4087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72" name="Oval 2100"/>
          <p:cNvSpPr>
            <a:spLocks noChangeArrowheads="1"/>
          </p:cNvSpPr>
          <p:nvPr/>
        </p:nvSpPr>
        <p:spPr bwMode="auto">
          <a:xfrm>
            <a:off x="1979613" y="4235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73" name="Oval 2101"/>
          <p:cNvSpPr>
            <a:spLocks noChangeArrowheads="1"/>
          </p:cNvSpPr>
          <p:nvPr/>
        </p:nvSpPr>
        <p:spPr bwMode="auto">
          <a:xfrm>
            <a:off x="2055813" y="4464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74" name="Oval 2102"/>
          <p:cNvSpPr>
            <a:spLocks noChangeArrowheads="1"/>
          </p:cNvSpPr>
          <p:nvPr/>
        </p:nvSpPr>
        <p:spPr bwMode="auto">
          <a:xfrm>
            <a:off x="2005013" y="394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75" name="Oval 2103"/>
          <p:cNvSpPr>
            <a:spLocks noChangeArrowheads="1"/>
          </p:cNvSpPr>
          <p:nvPr/>
        </p:nvSpPr>
        <p:spPr bwMode="auto">
          <a:xfrm>
            <a:off x="1695450" y="409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76" name="Oval 2104"/>
          <p:cNvSpPr>
            <a:spLocks noChangeArrowheads="1"/>
          </p:cNvSpPr>
          <p:nvPr/>
        </p:nvSpPr>
        <p:spPr bwMode="auto">
          <a:xfrm>
            <a:off x="1206500" y="4446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77" name="Oval 2105"/>
          <p:cNvSpPr>
            <a:spLocks noChangeArrowheads="1"/>
          </p:cNvSpPr>
          <p:nvPr/>
        </p:nvSpPr>
        <p:spPr bwMode="auto">
          <a:xfrm>
            <a:off x="1498600" y="4041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78" name="Oval 2106"/>
          <p:cNvSpPr>
            <a:spLocks noChangeArrowheads="1"/>
          </p:cNvSpPr>
          <p:nvPr/>
        </p:nvSpPr>
        <p:spPr bwMode="auto">
          <a:xfrm>
            <a:off x="1747838" y="4129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79" name="Oval 2107"/>
          <p:cNvSpPr>
            <a:spLocks noChangeArrowheads="1"/>
          </p:cNvSpPr>
          <p:nvPr/>
        </p:nvSpPr>
        <p:spPr bwMode="auto">
          <a:xfrm>
            <a:off x="1839913" y="417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80" name="Oval 2108"/>
          <p:cNvSpPr>
            <a:spLocks noChangeArrowheads="1"/>
          </p:cNvSpPr>
          <p:nvPr/>
        </p:nvSpPr>
        <p:spPr bwMode="auto">
          <a:xfrm>
            <a:off x="1233488" y="3965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81" name="Oval 2109"/>
          <p:cNvSpPr>
            <a:spLocks noChangeArrowheads="1"/>
          </p:cNvSpPr>
          <p:nvPr/>
        </p:nvSpPr>
        <p:spPr bwMode="auto">
          <a:xfrm>
            <a:off x="1901825" y="4062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82" name="Oval 2110"/>
          <p:cNvSpPr>
            <a:spLocks noChangeArrowheads="1"/>
          </p:cNvSpPr>
          <p:nvPr/>
        </p:nvSpPr>
        <p:spPr bwMode="auto">
          <a:xfrm>
            <a:off x="1803400" y="4060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83" name="Oval 2111"/>
          <p:cNvSpPr>
            <a:spLocks noChangeArrowheads="1"/>
          </p:cNvSpPr>
          <p:nvPr/>
        </p:nvSpPr>
        <p:spPr bwMode="auto">
          <a:xfrm>
            <a:off x="1766888" y="446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84" name="Oval 2112"/>
          <p:cNvSpPr>
            <a:spLocks noChangeArrowheads="1"/>
          </p:cNvSpPr>
          <p:nvPr/>
        </p:nvSpPr>
        <p:spPr bwMode="auto">
          <a:xfrm>
            <a:off x="1466850" y="4151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85" name="Oval 2113"/>
          <p:cNvSpPr>
            <a:spLocks noChangeArrowheads="1"/>
          </p:cNvSpPr>
          <p:nvPr/>
        </p:nvSpPr>
        <p:spPr bwMode="auto">
          <a:xfrm>
            <a:off x="1470025" y="406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86" name="Oval 2114"/>
          <p:cNvSpPr>
            <a:spLocks noChangeArrowheads="1"/>
          </p:cNvSpPr>
          <p:nvPr/>
        </p:nvSpPr>
        <p:spPr bwMode="auto">
          <a:xfrm>
            <a:off x="1385888" y="4024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87" name="Oval 2115"/>
          <p:cNvSpPr>
            <a:spLocks noChangeArrowheads="1"/>
          </p:cNvSpPr>
          <p:nvPr/>
        </p:nvSpPr>
        <p:spPr bwMode="auto">
          <a:xfrm>
            <a:off x="1368425" y="4149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88" name="Oval 2116"/>
          <p:cNvSpPr>
            <a:spLocks noChangeArrowheads="1"/>
          </p:cNvSpPr>
          <p:nvPr/>
        </p:nvSpPr>
        <p:spPr bwMode="auto">
          <a:xfrm>
            <a:off x="1457325" y="4294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89" name="Oval 2117"/>
          <p:cNvSpPr>
            <a:spLocks noChangeArrowheads="1"/>
          </p:cNvSpPr>
          <p:nvPr/>
        </p:nvSpPr>
        <p:spPr bwMode="auto">
          <a:xfrm>
            <a:off x="1392238" y="4433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90" name="Oval 2118"/>
          <p:cNvSpPr>
            <a:spLocks noChangeArrowheads="1"/>
          </p:cNvSpPr>
          <p:nvPr/>
        </p:nvSpPr>
        <p:spPr bwMode="auto">
          <a:xfrm>
            <a:off x="1611313" y="422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91" name="Oval 2119"/>
          <p:cNvSpPr>
            <a:spLocks noChangeArrowheads="1"/>
          </p:cNvSpPr>
          <p:nvPr/>
        </p:nvSpPr>
        <p:spPr bwMode="auto">
          <a:xfrm>
            <a:off x="1547813" y="416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92" name="Oval 2120"/>
          <p:cNvSpPr>
            <a:spLocks noChangeArrowheads="1"/>
          </p:cNvSpPr>
          <p:nvPr/>
        </p:nvSpPr>
        <p:spPr bwMode="auto">
          <a:xfrm>
            <a:off x="1530350" y="4100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93" name="Oval 2121"/>
          <p:cNvSpPr>
            <a:spLocks noChangeArrowheads="1"/>
          </p:cNvSpPr>
          <p:nvPr/>
        </p:nvSpPr>
        <p:spPr bwMode="auto">
          <a:xfrm>
            <a:off x="1512888" y="4225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94" name="Oval 2122"/>
          <p:cNvSpPr>
            <a:spLocks noChangeArrowheads="1"/>
          </p:cNvSpPr>
          <p:nvPr/>
        </p:nvSpPr>
        <p:spPr bwMode="auto">
          <a:xfrm>
            <a:off x="1589088" y="4013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95" name="Oval 2123"/>
          <p:cNvSpPr>
            <a:spLocks noChangeArrowheads="1"/>
          </p:cNvSpPr>
          <p:nvPr/>
        </p:nvSpPr>
        <p:spPr bwMode="auto">
          <a:xfrm>
            <a:off x="1660525" y="4427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96" name="Oval 2124"/>
          <p:cNvSpPr>
            <a:spLocks noChangeArrowheads="1"/>
          </p:cNvSpPr>
          <p:nvPr/>
        </p:nvSpPr>
        <p:spPr bwMode="auto">
          <a:xfrm>
            <a:off x="1789113" y="4175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97" name="Oval 2125"/>
          <p:cNvSpPr>
            <a:spLocks noChangeArrowheads="1"/>
          </p:cNvSpPr>
          <p:nvPr/>
        </p:nvSpPr>
        <p:spPr bwMode="auto">
          <a:xfrm>
            <a:off x="1535113" y="4232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98" name="Oval 2126"/>
          <p:cNvSpPr>
            <a:spLocks noChangeArrowheads="1"/>
          </p:cNvSpPr>
          <p:nvPr/>
        </p:nvSpPr>
        <p:spPr bwMode="auto">
          <a:xfrm>
            <a:off x="1570038" y="4371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599" name="Oval 2127"/>
          <p:cNvSpPr>
            <a:spLocks noChangeArrowheads="1"/>
          </p:cNvSpPr>
          <p:nvPr/>
        </p:nvSpPr>
        <p:spPr bwMode="auto">
          <a:xfrm>
            <a:off x="1333500" y="447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00" name="Oval 2128"/>
          <p:cNvSpPr>
            <a:spLocks noChangeArrowheads="1"/>
          </p:cNvSpPr>
          <p:nvPr/>
        </p:nvSpPr>
        <p:spPr bwMode="auto">
          <a:xfrm>
            <a:off x="1889125" y="4632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01" name="Oval 2129"/>
          <p:cNvSpPr>
            <a:spLocks noChangeArrowheads="1"/>
          </p:cNvSpPr>
          <p:nvPr/>
        </p:nvSpPr>
        <p:spPr bwMode="auto">
          <a:xfrm>
            <a:off x="1679575" y="4308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02" name="Oval 2130"/>
          <p:cNvSpPr>
            <a:spLocks noChangeArrowheads="1"/>
          </p:cNvSpPr>
          <p:nvPr/>
        </p:nvSpPr>
        <p:spPr bwMode="auto">
          <a:xfrm>
            <a:off x="1714500" y="4448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03" name="Oval 2131"/>
          <p:cNvSpPr>
            <a:spLocks noChangeArrowheads="1"/>
          </p:cNvSpPr>
          <p:nvPr/>
        </p:nvSpPr>
        <p:spPr bwMode="auto">
          <a:xfrm>
            <a:off x="1339850" y="3932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04" name="Oval 2132"/>
          <p:cNvSpPr>
            <a:spLocks noChangeArrowheads="1"/>
          </p:cNvSpPr>
          <p:nvPr/>
        </p:nvSpPr>
        <p:spPr bwMode="auto">
          <a:xfrm>
            <a:off x="1643063" y="4198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05" name="Oval 2133"/>
          <p:cNvSpPr>
            <a:spLocks noChangeArrowheads="1"/>
          </p:cNvSpPr>
          <p:nvPr/>
        </p:nvSpPr>
        <p:spPr bwMode="auto">
          <a:xfrm>
            <a:off x="1731963" y="4343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06" name="Oval 2134"/>
          <p:cNvSpPr>
            <a:spLocks noChangeArrowheads="1"/>
          </p:cNvSpPr>
          <p:nvPr/>
        </p:nvSpPr>
        <p:spPr bwMode="auto">
          <a:xfrm>
            <a:off x="1347788" y="4286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07" name="Oval 2135"/>
          <p:cNvSpPr>
            <a:spLocks noChangeArrowheads="1"/>
          </p:cNvSpPr>
          <p:nvPr/>
        </p:nvSpPr>
        <p:spPr bwMode="auto">
          <a:xfrm>
            <a:off x="1309688" y="4203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08" name="Oval 2136"/>
          <p:cNvSpPr>
            <a:spLocks noChangeArrowheads="1"/>
          </p:cNvSpPr>
          <p:nvPr/>
        </p:nvSpPr>
        <p:spPr bwMode="auto">
          <a:xfrm>
            <a:off x="1225550" y="4162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09" name="Oval 2137"/>
          <p:cNvSpPr>
            <a:spLocks noChangeArrowheads="1"/>
          </p:cNvSpPr>
          <p:nvPr/>
        </p:nvSpPr>
        <p:spPr bwMode="auto">
          <a:xfrm>
            <a:off x="1208088" y="4287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10" name="Oval 2138"/>
          <p:cNvSpPr>
            <a:spLocks noChangeArrowheads="1"/>
          </p:cNvSpPr>
          <p:nvPr/>
        </p:nvSpPr>
        <p:spPr bwMode="auto">
          <a:xfrm>
            <a:off x="1296988" y="443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11" name="Oval 2139"/>
          <p:cNvSpPr>
            <a:spLocks noChangeArrowheads="1"/>
          </p:cNvSpPr>
          <p:nvPr/>
        </p:nvSpPr>
        <p:spPr bwMode="auto">
          <a:xfrm>
            <a:off x="1389063" y="4473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12" name="Oval 2140"/>
          <p:cNvSpPr>
            <a:spLocks noChangeArrowheads="1"/>
          </p:cNvSpPr>
          <p:nvPr/>
        </p:nvSpPr>
        <p:spPr bwMode="auto">
          <a:xfrm>
            <a:off x="1450975" y="4365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13" name="Oval 2141"/>
          <p:cNvSpPr>
            <a:spLocks noChangeArrowheads="1"/>
          </p:cNvSpPr>
          <p:nvPr/>
        </p:nvSpPr>
        <p:spPr bwMode="auto">
          <a:xfrm>
            <a:off x="1454150" y="4279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14" name="Oval 2142"/>
          <p:cNvSpPr>
            <a:spLocks noChangeArrowheads="1"/>
          </p:cNvSpPr>
          <p:nvPr/>
        </p:nvSpPr>
        <p:spPr bwMode="auto">
          <a:xfrm>
            <a:off x="1370013" y="4238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15" name="Oval 2143"/>
          <p:cNvSpPr>
            <a:spLocks noChangeArrowheads="1"/>
          </p:cNvSpPr>
          <p:nvPr/>
        </p:nvSpPr>
        <p:spPr bwMode="auto">
          <a:xfrm>
            <a:off x="1352550" y="4364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16" name="Oval 2144"/>
          <p:cNvSpPr>
            <a:spLocks noChangeArrowheads="1"/>
          </p:cNvSpPr>
          <p:nvPr/>
        </p:nvSpPr>
        <p:spPr bwMode="auto">
          <a:xfrm>
            <a:off x="1457325" y="4213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17" name="Oval 2145"/>
          <p:cNvSpPr>
            <a:spLocks noChangeArrowheads="1"/>
          </p:cNvSpPr>
          <p:nvPr/>
        </p:nvSpPr>
        <p:spPr bwMode="auto">
          <a:xfrm>
            <a:off x="1495425" y="4408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18" name="Oval 2146"/>
          <p:cNvSpPr>
            <a:spLocks noChangeArrowheads="1"/>
          </p:cNvSpPr>
          <p:nvPr/>
        </p:nvSpPr>
        <p:spPr bwMode="auto">
          <a:xfrm>
            <a:off x="2146300" y="3984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19" name="Oval 2147"/>
          <p:cNvSpPr>
            <a:spLocks noChangeArrowheads="1"/>
          </p:cNvSpPr>
          <p:nvPr/>
        </p:nvSpPr>
        <p:spPr bwMode="auto">
          <a:xfrm>
            <a:off x="1978025" y="3879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20" name="Oval 2148"/>
          <p:cNvSpPr>
            <a:spLocks noChangeArrowheads="1"/>
          </p:cNvSpPr>
          <p:nvPr/>
        </p:nvSpPr>
        <p:spPr bwMode="auto">
          <a:xfrm>
            <a:off x="1927225" y="4181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21" name="Oval 2149"/>
          <p:cNvSpPr>
            <a:spLocks noChangeArrowheads="1"/>
          </p:cNvSpPr>
          <p:nvPr/>
        </p:nvSpPr>
        <p:spPr bwMode="auto">
          <a:xfrm>
            <a:off x="2217738" y="4203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22" name="Oval 2150"/>
          <p:cNvSpPr>
            <a:spLocks noChangeArrowheads="1"/>
          </p:cNvSpPr>
          <p:nvPr/>
        </p:nvSpPr>
        <p:spPr bwMode="auto">
          <a:xfrm>
            <a:off x="1944688" y="4076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23" name="Oval 2151"/>
          <p:cNvSpPr>
            <a:spLocks noChangeArrowheads="1"/>
          </p:cNvSpPr>
          <p:nvPr/>
        </p:nvSpPr>
        <p:spPr bwMode="auto">
          <a:xfrm>
            <a:off x="2119313" y="4084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24" name="Oval 2152"/>
          <p:cNvSpPr>
            <a:spLocks noChangeArrowheads="1"/>
          </p:cNvSpPr>
          <p:nvPr/>
        </p:nvSpPr>
        <p:spPr bwMode="auto">
          <a:xfrm>
            <a:off x="2000250" y="4194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25" name="Oval 2153"/>
          <p:cNvSpPr>
            <a:spLocks noChangeArrowheads="1"/>
          </p:cNvSpPr>
          <p:nvPr/>
        </p:nvSpPr>
        <p:spPr bwMode="auto">
          <a:xfrm>
            <a:off x="2098675" y="4010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26" name="Oval 2154"/>
          <p:cNvSpPr>
            <a:spLocks noChangeArrowheads="1"/>
          </p:cNvSpPr>
          <p:nvPr/>
        </p:nvSpPr>
        <p:spPr bwMode="auto">
          <a:xfrm>
            <a:off x="2000250" y="4008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27" name="Oval 2155"/>
          <p:cNvSpPr>
            <a:spLocks noChangeArrowheads="1"/>
          </p:cNvSpPr>
          <p:nvPr/>
        </p:nvSpPr>
        <p:spPr bwMode="auto">
          <a:xfrm>
            <a:off x="2089150" y="4152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28" name="Oval 2156"/>
          <p:cNvSpPr>
            <a:spLocks noChangeArrowheads="1"/>
          </p:cNvSpPr>
          <p:nvPr/>
        </p:nvSpPr>
        <p:spPr bwMode="auto">
          <a:xfrm>
            <a:off x="1663700" y="4098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29" name="Oval 2157"/>
          <p:cNvSpPr>
            <a:spLocks noChangeArrowheads="1"/>
          </p:cNvSpPr>
          <p:nvPr/>
        </p:nvSpPr>
        <p:spPr bwMode="auto">
          <a:xfrm>
            <a:off x="1666875" y="4013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30" name="Oval 2158"/>
          <p:cNvSpPr>
            <a:spLocks noChangeArrowheads="1"/>
          </p:cNvSpPr>
          <p:nvPr/>
        </p:nvSpPr>
        <p:spPr bwMode="auto">
          <a:xfrm>
            <a:off x="1582738" y="397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31" name="Oval 2159"/>
          <p:cNvSpPr>
            <a:spLocks noChangeArrowheads="1"/>
          </p:cNvSpPr>
          <p:nvPr/>
        </p:nvSpPr>
        <p:spPr bwMode="auto">
          <a:xfrm>
            <a:off x="1565275" y="4097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32" name="Oval 2160"/>
          <p:cNvSpPr>
            <a:spLocks noChangeArrowheads="1"/>
          </p:cNvSpPr>
          <p:nvPr/>
        </p:nvSpPr>
        <p:spPr bwMode="auto">
          <a:xfrm>
            <a:off x="1654175" y="4241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33" name="Oval 2161"/>
          <p:cNvSpPr>
            <a:spLocks noChangeArrowheads="1"/>
          </p:cNvSpPr>
          <p:nvPr/>
        </p:nvSpPr>
        <p:spPr bwMode="auto">
          <a:xfrm>
            <a:off x="1746250" y="4283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34" name="Oval 2162"/>
          <p:cNvSpPr>
            <a:spLocks noChangeArrowheads="1"/>
          </p:cNvSpPr>
          <p:nvPr/>
        </p:nvSpPr>
        <p:spPr bwMode="auto">
          <a:xfrm>
            <a:off x="2255838" y="4087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35" name="Oval 2163"/>
          <p:cNvSpPr>
            <a:spLocks noChangeArrowheads="1"/>
          </p:cNvSpPr>
          <p:nvPr/>
        </p:nvSpPr>
        <p:spPr bwMode="auto">
          <a:xfrm>
            <a:off x="1939925" y="4017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36" name="Oval 2164"/>
          <p:cNvSpPr>
            <a:spLocks noChangeArrowheads="1"/>
          </p:cNvSpPr>
          <p:nvPr/>
        </p:nvSpPr>
        <p:spPr bwMode="auto">
          <a:xfrm>
            <a:off x="1423988" y="408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37" name="Oval 2165"/>
          <p:cNvSpPr>
            <a:spLocks noChangeArrowheads="1"/>
          </p:cNvSpPr>
          <p:nvPr/>
        </p:nvSpPr>
        <p:spPr bwMode="auto">
          <a:xfrm>
            <a:off x="1709738" y="4173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38" name="Oval 2166"/>
          <p:cNvSpPr>
            <a:spLocks noChangeArrowheads="1"/>
          </p:cNvSpPr>
          <p:nvPr/>
        </p:nvSpPr>
        <p:spPr bwMode="auto">
          <a:xfrm>
            <a:off x="1785938" y="3960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39" name="Oval 2167"/>
          <p:cNvSpPr>
            <a:spLocks noChangeArrowheads="1"/>
          </p:cNvSpPr>
          <p:nvPr/>
        </p:nvSpPr>
        <p:spPr bwMode="auto">
          <a:xfrm>
            <a:off x="1887538" y="4627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7640" name="Line 2168"/>
          <p:cNvSpPr>
            <a:spLocks noChangeShapeType="1"/>
          </p:cNvSpPr>
          <p:nvPr/>
        </p:nvSpPr>
        <p:spPr bwMode="auto">
          <a:xfrm flipH="1">
            <a:off x="2058988" y="1169988"/>
            <a:ext cx="985837" cy="31750"/>
          </a:xfrm>
          <a:prstGeom prst="line">
            <a:avLst/>
          </a:prstGeom>
          <a:noFill/>
          <a:ln w="57150">
            <a:solidFill>
              <a:schemeClr val="tx1"/>
            </a:solidFill>
            <a:round/>
            <a:headEnd type="triangle" w="med" len="med"/>
            <a:tailEnd/>
          </a:ln>
        </p:spPr>
        <p:txBody>
          <a:bodyPr wrap="none" anchor="ctr"/>
          <a:lstStyle/>
          <a:p>
            <a:endParaRPr lang="cs-CZ"/>
          </a:p>
        </p:txBody>
      </p:sp>
      <p:sp>
        <p:nvSpPr>
          <p:cNvPr id="107641" name="Line 2169"/>
          <p:cNvSpPr>
            <a:spLocks noChangeShapeType="1"/>
          </p:cNvSpPr>
          <p:nvPr/>
        </p:nvSpPr>
        <p:spPr bwMode="auto">
          <a:xfrm flipH="1">
            <a:off x="2046288" y="4341813"/>
            <a:ext cx="798512" cy="7937"/>
          </a:xfrm>
          <a:prstGeom prst="line">
            <a:avLst/>
          </a:prstGeom>
          <a:noFill/>
          <a:ln w="57150">
            <a:solidFill>
              <a:schemeClr val="tx1"/>
            </a:solidFill>
            <a:round/>
            <a:headEnd/>
            <a:tailEnd type="triangle" w="med" len="med"/>
          </a:ln>
        </p:spPr>
        <p:txBody>
          <a:bodyPr wrap="none" anchor="ctr"/>
          <a:lstStyle/>
          <a:p>
            <a:endParaRPr lang="cs-CZ"/>
          </a:p>
        </p:txBody>
      </p:sp>
      <p:sp>
        <p:nvSpPr>
          <p:cNvPr id="107642" name="Text Box 2170"/>
          <p:cNvSpPr txBox="1">
            <a:spLocks noChangeArrowheads="1"/>
          </p:cNvSpPr>
          <p:nvPr/>
        </p:nvSpPr>
        <p:spPr bwMode="auto">
          <a:xfrm>
            <a:off x="2816225" y="4086225"/>
            <a:ext cx="758825" cy="457200"/>
          </a:xfrm>
          <a:prstGeom prst="rect">
            <a:avLst/>
          </a:prstGeom>
          <a:noFill/>
          <a:ln w="9525">
            <a:noFill/>
            <a:miter lim="800000"/>
            <a:headEnd/>
            <a:tailEnd/>
          </a:ln>
        </p:spPr>
        <p:txBody>
          <a:bodyPr wrap="none">
            <a:spAutoFit/>
          </a:bodyPr>
          <a:lstStyle/>
          <a:p>
            <a:pPr eaLnBrk="0" hangingPunct="0"/>
            <a:r>
              <a:rPr lang="cs-CZ" sz="2400" b="1">
                <a:latin typeface="Times New Roman" pitchFamily="18" charset="0"/>
              </a:rPr>
              <a:t>H</a:t>
            </a:r>
            <a:r>
              <a:rPr lang="cs-CZ" sz="2400" b="1" baseline="-25000">
                <a:latin typeface="Times New Roman" pitchFamily="18" charset="0"/>
              </a:rPr>
              <a:t>2</a:t>
            </a:r>
            <a:r>
              <a:rPr lang="cs-CZ" sz="2400" b="1">
                <a:latin typeface="Times New Roman" pitchFamily="18" charset="0"/>
              </a:rPr>
              <a:t>O</a:t>
            </a:r>
            <a:endParaRPr lang="cs-CZ" sz="2400">
              <a:latin typeface="Times New Roman" pitchFamily="18" charset="0"/>
            </a:endParaRPr>
          </a:p>
        </p:txBody>
      </p:sp>
      <p:sp>
        <p:nvSpPr>
          <p:cNvPr id="107643" name="Text Box 2171"/>
          <p:cNvSpPr txBox="1">
            <a:spLocks noChangeArrowheads="1"/>
          </p:cNvSpPr>
          <p:nvPr/>
        </p:nvSpPr>
        <p:spPr bwMode="auto">
          <a:xfrm>
            <a:off x="3003550" y="946150"/>
            <a:ext cx="758825" cy="457200"/>
          </a:xfrm>
          <a:prstGeom prst="rect">
            <a:avLst/>
          </a:prstGeom>
          <a:noFill/>
          <a:ln w="9525">
            <a:noFill/>
            <a:miter lim="800000"/>
            <a:headEnd/>
            <a:tailEnd/>
          </a:ln>
        </p:spPr>
        <p:txBody>
          <a:bodyPr wrap="none">
            <a:spAutoFit/>
          </a:bodyPr>
          <a:lstStyle/>
          <a:p>
            <a:pPr eaLnBrk="0" hangingPunct="0"/>
            <a:r>
              <a:rPr lang="cs-CZ" sz="2400" b="1">
                <a:latin typeface="Times New Roman" pitchFamily="18" charset="0"/>
              </a:rPr>
              <a:t>H</a:t>
            </a:r>
            <a:r>
              <a:rPr lang="cs-CZ" sz="2400" b="1" baseline="-25000">
                <a:latin typeface="Times New Roman" pitchFamily="18" charset="0"/>
              </a:rPr>
              <a:t>2</a:t>
            </a:r>
            <a:r>
              <a:rPr lang="cs-CZ" sz="2400" b="1">
                <a:latin typeface="Times New Roman" pitchFamily="18" charset="0"/>
              </a:rPr>
              <a:t>O</a:t>
            </a:r>
            <a:endParaRPr lang="cs-CZ" sz="2400">
              <a:latin typeface="Times New Roman" pitchFamily="18" charset="0"/>
            </a:endParaRPr>
          </a:p>
        </p:txBody>
      </p:sp>
      <p:sp>
        <p:nvSpPr>
          <p:cNvPr id="107644" name="Text Box 2172"/>
          <p:cNvSpPr txBox="1">
            <a:spLocks noChangeArrowheads="1"/>
          </p:cNvSpPr>
          <p:nvPr/>
        </p:nvSpPr>
        <p:spPr bwMode="auto">
          <a:xfrm>
            <a:off x="2125663" y="0"/>
            <a:ext cx="5895845" cy="892552"/>
          </a:xfrm>
          <a:prstGeom prst="rect">
            <a:avLst/>
          </a:prstGeom>
          <a:noFill/>
          <a:ln w="9525">
            <a:noFill/>
            <a:miter lim="800000"/>
            <a:headEnd/>
            <a:tailEnd/>
          </a:ln>
        </p:spPr>
        <p:txBody>
          <a:bodyPr wrap="none">
            <a:spAutoFit/>
          </a:bodyPr>
          <a:lstStyle/>
          <a:p>
            <a:pPr eaLnBrk="0" hangingPunct="0"/>
            <a:r>
              <a:rPr lang="cs-CZ" sz="2800" b="1" dirty="0">
                <a:latin typeface="Times New Roman" pitchFamily="18" charset="0"/>
              </a:rPr>
              <a:t>a) </a:t>
            </a:r>
            <a:r>
              <a:rPr lang="en-US" sz="2800" b="1" dirty="0"/>
              <a:t>Cells in the hypertonic environment</a:t>
            </a:r>
          </a:p>
          <a:p>
            <a:pPr eaLnBrk="0" hangingPunct="0"/>
            <a:endParaRPr lang="cs-CZ" sz="2400" dirty="0">
              <a:latin typeface="Times New Roman" pitchFamily="18" charset="0"/>
            </a:endParaRPr>
          </a:p>
        </p:txBody>
      </p:sp>
      <p:sp>
        <p:nvSpPr>
          <p:cNvPr id="107645" name="Text Box 2173"/>
          <p:cNvSpPr txBox="1">
            <a:spLocks noChangeArrowheads="1"/>
          </p:cNvSpPr>
          <p:nvPr/>
        </p:nvSpPr>
        <p:spPr bwMode="auto">
          <a:xfrm>
            <a:off x="4430713" y="965200"/>
            <a:ext cx="4240071" cy="461665"/>
          </a:xfrm>
          <a:prstGeom prst="rect">
            <a:avLst/>
          </a:prstGeom>
          <a:noFill/>
          <a:ln w="9525">
            <a:noFill/>
            <a:miter lim="800000"/>
            <a:headEnd/>
            <a:tailEnd/>
          </a:ln>
        </p:spPr>
        <p:txBody>
          <a:bodyPr wrap="none">
            <a:spAutoFit/>
          </a:bodyPr>
          <a:lstStyle/>
          <a:p>
            <a:r>
              <a:rPr lang="en-US" sz="2400" dirty="0"/>
              <a:t>Osmotic shift of water from cell</a:t>
            </a:r>
            <a:r>
              <a:rPr lang="cs-CZ" sz="2400" dirty="0"/>
              <a:t>s</a:t>
            </a:r>
            <a:endParaRPr lang="en-US" sz="2400" dirty="0"/>
          </a:p>
        </p:txBody>
      </p:sp>
      <p:sp>
        <p:nvSpPr>
          <p:cNvPr id="107646" name="Text Box 2174"/>
          <p:cNvSpPr txBox="1">
            <a:spLocks noChangeArrowheads="1"/>
          </p:cNvSpPr>
          <p:nvPr/>
        </p:nvSpPr>
        <p:spPr bwMode="auto">
          <a:xfrm>
            <a:off x="4389438" y="2568575"/>
            <a:ext cx="3755900" cy="461665"/>
          </a:xfrm>
          <a:prstGeom prst="rect">
            <a:avLst/>
          </a:prstGeom>
          <a:noFill/>
          <a:ln w="9525">
            <a:noFill/>
            <a:miter lim="800000"/>
            <a:headEnd/>
            <a:tailEnd/>
          </a:ln>
        </p:spPr>
        <p:txBody>
          <a:bodyPr wrap="none">
            <a:spAutoFit/>
          </a:bodyPr>
          <a:lstStyle/>
          <a:p>
            <a:r>
              <a:rPr lang="en-US" sz="2400" dirty="0"/>
              <a:t>Reducing the volume of cells</a:t>
            </a:r>
          </a:p>
        </p:txBody>
      </p:sp>
      <p:sp>
        <p:nvSpPr>
          <p:cNvPr id="107647" name="Text Box 2175"/>
          <p:cNvSpPr txBox="1">
            <a:spLocks noChangeArrowheads="1"/>
          </p:cNvSpPr>
          <p:nvPr/>
        </p:nvSpPr>
        <p:spPr bwMode="auto">
          <a:xfrm>
            <a:off x="4371975" y="3895725"/>
            <a:ext cx="4592513" cy="1200329"/>
          </a:xfrm>
          <a:prstGeom prst="rect">
            <a:avLst/>
          </a:prstGeom>
          <a:noFill/>
          <a:ln w="9525">
            <a:noFill/>
            <a:miter lim="800000"/>
            <a:headEnd/>
            <a:tailEnd/>
          </a:ln>
        </p:spPr>
        <p:txBody>
          <a:bodyPr wrap="square">
            <a:spAutoFit/>
          </a:bodyPr>
          <a:lstStyle/>
          <a:p>
            <a:r>
              <a:rPr lang="en-US" sz="2400" dirty="0"/>
              <a:t>Active increase in osmotic pressure</a:t>
            </a:r>
            <a:br>
              <a:rPr lang="en-US" sz="2400" dirty="0"/>
            </a:br>
            <a:r>
              <a:rPr lang="en-US" sz="2400" dirty="0"/>
              <a:t>in the cell and subsequent transfer of water</a:t>
            </a:r>
          </a:p>
        </p:txBody>
      </p:sp>
      <p:sp>
        <p:nvSpPr>
          <p:cNvPr id="107648" name="Text Box 2176"/>
          <p:cNvSpPr txBox="1">
            <a:spLocks noChangeArrowheads="1"/>
          </p:cNvSpPr>
          <p:nvPr/>
        </p:nvSpPr>
        <p:spPr bwMode="auto">
          <a:xfrm>
            <a:off x="4357688" y="5621338"/>
            <a:ext cx="3818481" cy="461665"/>
          </a:xfrm>
          <a:prstGeom prst="rect">
            <a:avLst/>
          </a:prstGeom>
          <a:noFill/>
          <a:ln w="9525">
            <a:noFill/>
            <a:miter lim="800000"/>
            <a:headEnd/>
            <a:tailEnd/>
          </a:ln>
        </p:spPr>
        <p:txBody>
          <a:bodyPr wrap="none">
            <a:spAutoFit/>
          </a:bodyPr>
          <a:lstStyle/>
          <a:p>
            <a:r>
              <a:rPr lang="cs-CZ" sz="2400" dirty="0"/>
              <a:t>Cell volume </a:t>
            </a:r>
            <a:r>
              <a:rPr lang="cs-CZ" sz="2400" dirty="0" err="1"/>
              <a:t>increases</a:t>
            </a:r>
            <a:r>
              <a:rPr lang="cs-CZ" sz="2400" dirty="0"/>
              <a:t> </a:t>
            </a:r>
            <a:r>
              <a:rPr lang="cs-CZ" sz="2400" dirty="0" err="1"/>
              <a:t>slightly</a:t>
            </a:r>
            <a:endParaRPr lang="cs-CZ" sz="2400" dirty="0"/>
          </a:p>
        </p:txBody>
      </p:sp>
    </p:spTree>
    <p:custDataLst>
      <p:tags r:id="rId1"/>
    </p:custData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327" name="Freeform 1455"/>
          <p:cNvSpPr>
            <a:spLocks/>
          </p:cNvSpPr>
          <p:nvPr/>
        </p:nvSpPr>
        <p:spPr bwMode="auto">
          <a:xfrm>
            <a:off x="2303463" y="4149725"/>
            <a:ext cx="3816350" cy="2879725"/>
          </a:xfrm>
          <a:custGeom>
            <a:avLst/>
            <a:gdLst>
              <a:gd name="T0" fmla="*/ 1605821333 w 1178"/>
              <a:gd name="T1" fmla="*/ 1217963924 h 1047"/>
              <a:gd name="T2" fmla="*/ 1500865272 w 1178"/>
              <a:gd name="T3" fmla="*/ 2147483647 h 1047"/>
              <a:gd name="T4" fmla="*/ 2147483647 w 1178"/>
              <a:gd name="T5" fmla="*/ 2147483647 h 1047"/>
              <a:gd name="T6" fmla="*/ 2147483647 w 1178"/>
              <a:gd name="T7" fmla="*/ 945625130 h 1047"/>
              <a:gd name="T8" fmla="*/ 1605821333 w 1178"/>
              <a:gd name="T9" fmla="*/ 1217963924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sp>
        <p:nvSpPr>
          <p:cNvPr id="81486" name="Freeform 1614"/>
          <p:cNvSpPr>
            <a:spLocks/>
          </p:cNvSpPr>
          <p:nvPr/>
        </p:nvSpPr>
        <p:spPr bwMode="auto">
          <a:xfrm>
            <a:off x="2698750" y="1701800"/>
            <a:ext cx="3097213" cy="2303463"/>
          </a:xfrm>
          <a:custGeom>
            <a:avLst/>
            <a:gdLst>
              <a:gd name="T0" fmla="*/ 1057653433 w 1178"/>
              <a:gd name="T1" fmla="*/ 779283225 h 1047"/>
              <a:gd name="T2" fmla="*/ 988523562 w 1178"/>
              <a:gd name="T3" fmla="*/ 2147483647 h 1047"/>
              <a:gd name="T4" fmla="*/ 2147483647 w 1178"/>
              <a:gd name="T5" fmla="*/ 2147483647 h 1047"/>
              <a:gd name="T6" fmla="*/ 2147483647 w 1178"/>
              <a:gd name="T7" fmla="*/ 605031941 h 1047"/>
              <a:gd name="T8" fmla="*/ 1057653433 w 1178"/>
              <a:gd name="T9" fmla="*/ 779283225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sp>
        <p:nvSpPr>
          <p:cNvPr id="81487" name="Line 1615"/>
          <p:cNvSpPr>
            <a:spLocks noChangeShapeType="1"/>
          </p:cNvSpPr>
          <p:nvPr/>
        </p:nvSpPr>
        <p:spPr bwMode="auto">
          <a:xfrm flipV="1">
            <a:off x="4392613" y="4005263"/>
            <a:ext cx="0" cy="288925"/>
          </a:xfrm>
          <a:prstGeom prst="line">
            <a:avLst/>
          </a:prstGeom>
          <a:noFill/>
          <a:ln w="76200" cmpd="tri">
            <a:solidFill>
              <a:schemeClr val="tx1"/>
            </a:solidFill>
            <a:round/>
            <a:headEnd type="triangle" w="med" len="med"/>
            <a:tailEnd/>
          </a:ln>
        </p:spPr>
        <p:txBody>
          <a:bodyPr/>
          <a:lstStyle/>
          <a:p>
            <a:endParaRPr lang="cs-CZ"/>
          </a:p>
        </p:txBody>
      </p:sp>
      <p:sp>
        <p:nvSpPr>
          <p:cNvPr id="81488" name="Text Box 1616"/>
          <p:cNvSpPr txBox="1">
            <a:spLocks noChangeArrowheads="1"/>
          </p:cNvSpPr>
          <p:nvPr/>
        </p:nvSpPr>
        <p:spPr bwMode="auto">
          <a:xfrm>
            <a:off x="3638550" y="2709863"/>
            <a:ext cx="860425" cy="366712"/>
          </a:xfrm>
          <a:prstGeom prst="rect">
            <a:avLst/>
          </a:prstGeom>
          <a:noFill/>
          <a:ln w="9525">
            <a:noFill/>
            <a:miter lim="800000"/>
            <a:headEnd/>
            <a:tailEnd/>
          </a:ln>
        </p:spPr>
        <p:txBody>
          <a:bodyPr wrap="none">
            <a:spAutoFit/>
          </a:bodyPr>
          <a:lstStyle/>
          <a:p>
            <a:r>
              <a:rPr lang="cs-CZ"/>
              <a:t>H</a:t>
            </a:r>
            <a:r>
              <a:rPr lang="cs-CZ" baseline="-25000"/>
              <a:t>2</a:t>
            </a:r>
            <a:r>
              <a:rPr lang="cs-CZ"/>
              <a:t>CO</a:t>
            </a:r>
            <a:r>
              <a:rPr lang="cs-CZ" baseline="-25000"/>
              <a:t>3</a:t>
            </a:r>
          </a:p>
        </p:txBody>
      </p:sp>
      <p:sp>
        <p:nvSpPr>
          <p:cNvPr id="81489" name="Text Box 1617"/>
          <p:cNvSpPr txBox="1">
            <a:spLocks noChangeArrowheads="1"/>
          </p:cNvSpPr>
          <p:nvPr/>
        </p:nvSpPr>
        <p:spPr bwMode="auto">
          <a:xfrm>
            <a:off x="3240088" y="3422650"/>
            <a:ext cx="611187" cy="366713"/>
          </a:xfrm>
          <a:prstGeom prst="rect">
            <a:avLst/>
          </a:prstGeom>
          <a:noFill/>
          <a:ln w="9525">
            <a:noFill/>
            <a:miter lim="800000"/>
            <a:headEnd/>
            <a:tailEnd/>
          </a:ln>
        </p:spPr>
        <p:txBody>
          <a:bodyPr wrap="none">
            <a:spAutoFit/>
          </a:bodyPr>
          <a:lstStyle/>
          <a:p>
            <a:r>
              <a:rPr lang="cs-CZ"/>
              <a:t>CO</a:t>
            </a:r>
            <a:r>
              <a:rPr lang="cs-CZ" baseline="-25000"/>
              <a:t>2</a:t>
            </a:r>
            <a:endParaRPr lang="cs-CZ"/>
          </a:p>
        </p:txBody>
      </p:sp>
      <p:sp>
        <p:nvSpPr>
          <p:cNvPr id="81490" name="Text Box 1618"/>
          <p:cNvSpPr txBox="1">
            <a:spLocks noChangeArrowheads="1"/>
          </p:cNvSpPr>
          <p:nvPr/>
        </p:nvSpPr>
        <p:spPr bwMode="auto">
          <a:xfrm>
            <a:off x="4354513" y="2349500"/>
            <a:ext cx="827087" cy="366713"/>
          </a:xfrm>
          <a:prstGeom prst="rect">
            <a:avLst/>
          </a:prstGeom>
          <a:noFill/>
          <a:ln w="9525">
            <a:noFill/>
            <a:miter lim="800000"/>
            <a:headEnd/>
            <a:tailEnd/>
          </a:ln>
        </p:spPr>
        <p:txBody>
          <a:bodyPr wrap="none">
            <a:spAutoFit/>
          </a:bodyPr>
          <a:lstStyle/>
          <a:p>
            <a:r>
              <a:rPr lang="cs-CZ"/>
              <a:t>HCO</a:t>
            </a:r>
            <a:r>
              <a:rPr lang="cs-CZ" baseline="-25000"/>
              <a:t>3</a:t>
            </a:r>
            <a:r>
              <a:rPr lang="cs-CZ" baseline="52000"/>
              <a:t>-</a:t>
            </a:r>
          </a:p>
        </p:txBody>
      </p:sp>
      <p:sp>
        <p:nvSpPr>
          <p:cNvPr id="81491" name="Text Box 1619"/>
          <p:cNvSpPr txBox="1">
            <a:spLocks noChangeArrowheads="1"/>
          </p:cNvSpPr>
          <p:nvPr/>
        </p:nvSpPr>
        <p:spPr bwMode="auto">
          <a:xfrm>
            <a:off x="3419475" y="2349500"/>
            <a:ext cx="438150" cy="366713"/>
          </a:xfrm>
          <a:prstGeom prst="rect">
            <a:avLst/>
          </a:prstGeom>
          <a:noFill/>
          <a:ln w="9525">
            <a:noFill/>
            <a:miter lim="800000"/>
            <a:headEnd/>
            <a:tailEnd/>
          </a:ln>
        </p:spPr>
        <p:txBody>
          <a:bodyPr wrap="none">
            <a:spAutoFit/>
          </a:bodyPr>
          <a:lstStyle/>
          <a:p>
            <a:r>
              <a:rPr lang="cs-CZ"/>
              <a:t>H</a:t>
            </a:r>
            <a:r>
              <a:rPr lang="cs-CZ" baseline="52000"/>
              <a:t>+</a:t>
            </a:r>
          </a:p>
        </p:txBody>
      </p:sp>
      <p:sp>
        <p:nvSpPr>
          <p:cNvPr id="81492" name="Text Box 1620"/>
          <p:cNvSpPr txBox="1">
            <a:spLocks noChangeArrowheads="1"/>
          </p:cNvSpPr>
          <p:nvPr/>
        </p:nvSpPr>
        <p:spPr bwMode="auto">
          <a:xfrm>
            <a:off x="2698750" y="1412875"/>
            <a:ext cx="565150" cy="366713"/>
          </a:xfrm>
          <a:prstGeom prst="rect">
            <a:avLst/>
          </a:prstGeom>
          <a:noFill/>
          <a:ln w="9525">
            <a:noFill/>
            <a:miter lim="800000"/>
            <a:headEnd/>
            <a:tailEnd/>
          </a:ln>
        </p:spPr>
        <p:txBody>
          <a:bodyPr wrap="none">
            <a:spAutoFit/>
          </a:bodyPr>
          <a:lstStyle/>
          <a:p>
            <a:r>
              <a:rPr lang="cs-CZ"/>
              <a:t>Na</a:t>
            </a:r>
            <a:r>
              <a:rPr lang="cs-CZ" baseline="52000"/>
              <a:t>+</a:t>
            </a:r>
          </a:p>
        </p:txBody>
      </p:sp>
      <p:sp>
        <p:nvSpPr>
          <p:cNvPr id="81493" name="Text Box 1621"/>
          <p:cNvSpPr txBox="1">
            <a:spLocks noChangeArrowheads="1"/>
          </p:cNvSpPr>
          <p:nvPr/>
        </p:nvSpPr>
        <p:spPr bwMode="auto">
          <a:xfrm>
            <a:off x="3346450" y="1341438"/>
            <a:ext cx="438150" cy="366712"/>
          </a:xfrm>
          <a:prstGeom prst="rect">
            <a:avLst/>
          </a:prstGeom>
          <a:noFill/>
          <a:ln w="9525">
            <a:noFill/>
            <a:miter lim="800000"/>
            <a:headEnd/>
            <a:tailEnd/>
          </a:ln>
        </p:spPr>
        <p:txBody>
          <a:bodyPr wrap="none">
            <a:spAutoFit/>
          </a:bodyPr>
          <a:lstStyle/>
          <a:p>
            <a:r>
              <a:rPr lang="cs-CZ"/>
              <a:t>H</a:t>
            </a:r>
            <a:r>
              <a:rPr lang="cs-CZ" baseline="52000"/>
              <a:t>+</a:t>
            </a:r>
          </a:p>
        </p:txBody>
      </p:sp>
      <p:sp>
        <p:nvSpPr>
          <p:cNvPr id="81494" name="Text Box 1622"/>
          <p:cNvSpPr txBox="1">
            <a:spLocks noChangeArrowheads="1"/>
          </p:cNvSpPr>
          <p:nvPr/>
        </p:nvSpPr>
        <p:spPr bwMode="auto">
          <a:xfrm>
            <a:off x="5429250" y="1412875"/>
            <a:ext cx="450850" cy="366713"/>
          </a:xfrm>
          <a:prstGeom prst="rect">
            <a:avLst/>
          </a:prstGeom>
          <a:noFill/>
          <a:ln w="9525">
            <a:noFill/>
            <a:miter lim="800000"/>
            <a:headEnd/>
            <a:tailEnd/>
          </a:ln>
        </p:spPr>
        <p:txBody>
          <a:bodyPr wrap="none">
            <a:spAutoFit/>
          </a:bodyPr>
          <a:lstStyle/>
          <a:p>
            <a:r>
              <a:rPr lang="cs-CZ"/>
              <a:t>Cl</a:t>
            </a:r>
            <a:r>
              <a:rPr lang="cs-CZ" baseline="52000"/>
              <a:t>-</a:t>
            </a:r>
          </a:p>
        </p:txBody>
      </p:sp>
      <p:sp>
        <p:nvSpPr>
          <p:cNvPr id="81495" name="Freeform 1623"/>
          <p:cNvSpPr>
            <a:spLocks/>
          </p:cNvSpPr>
          <p:nvPr/>
        </p:nvSpPr>
        <p:spPr bwMode="auto">
          <a:xfrm>
            <a:off x="2986088" y="1773238"/>
            <a:ext cx="288925" cy="720725"/>
          </a:xfrm>
          <a:custGeom>
            <a:avLst/>
            <a:gdLst>
              <a:gd name="T0" fmla="*/ 0 w 182"/>
              <a:gd name="T1" fmla="*/ 0 h 454"/>
              <a:gd name="T2" fmla="*/ 315018731 w 182"/>
              <a:gd name="T3" fmla="*/ 443547579 h 454"/>
              <a:gd name="T4" fmla="*/ 458668482 w 182"/>
              <a:gd name="T5" fmla="*/ 1144151027 h 454"/>
              <a:gd name="T6" fmla="*/ 0 60000 65536"/>
              <a:gd name="T7" fmla="*/ 0 60000 65536"/>
              <a:gd name="T8" fmla="*/ 0 60000 65536"/>
              <a:gd name="T9" fmla="*/ 0 w 182"/>
              <a:gd name="T10" fmla="*/ 0 h 454"/>
              <a:gd name="T11" fmla="*/ 182 w 182"/>
              <a:gd name="T12" fmla="*/ 454 h 454"/>
            </a:gdLst>
            <a:ahLst/>
            <a:cxnLst>
              <a:cxn ang="T6">
                <a:pos x="T0" y="T1"/>
              </a:cxn>
              <a:cxn ang="T7">
                <a:pos x="T2" y="T3"/>
              </a:cxn>
              <a:cxn ang="T8">
                <a:pos x="T4" y="T5"/>
              </a:cxn>
            </a:cxnLst>
            <a:rect l="T9" t="T10" r="T11" b="T12"/>
            <a:pathLst>
              <a:path w="182" h="454">
                <a:moveTo>
                  <a:pt x="0" y="0"/>
                </a:moveTo>
                <a:cubicBezTo>
                  <a:pt x="21" y="29"/>
                  <a:pt x="95" y="100"/>
                  <a:pt x="125" y="176"/>
                </a:cubicBezTo>
                <a:cubicBezTo>
                  <a:pt x="155" y="252"/>
                  <a:pt x="170" y="396"/>
                  <a:pt x="182" y="454"/>
                </a:cubicBezTo>
              </a:path>
            </a:pathLst>
          </a:custGeom>
          <a:noFill/>
          <a:ln w="28575">
            <a:solidFill>
              <a:schemeClr val="tx1"/>
            </a:solidFill>
            <a:round/>
            <a:headEnd/>
            <a:tailEnd type="triangle" w="med" len="med"/>
          </a:ln>
        </p:spPr>
        <p:txBody>
          <a:bodyPr/>
          <a:lstStyle/>
          <a:p>
            <a:endParaRPr lang="cs-CZ"/>
          </a:p>
        </p:txBody>
      </p:sp>
      <p:sp>
        <p:nvSpPr>
          <p:cNvPr id="81496" name="Freeform 1624"/>
          <p:cNvSpPr>
            <a:spLocks/>
          </p:cNvSpPr>
          <p:nvPr/>
        </p:nvSpPr>
        <p:spPr bwMode="auto">
          <a:xfrm>
            <a:off x="3203575" y="1703388"/>
            <a:ext cx="327025" cy="576262"/>
          </a:xfrm>
          <a:custGeom>
            <a:avLst/>
            <a:gdLst>
              <a:gd name="T0" fmla="*/ 519152232 w 206"/>
              <a:gd name="T1" fmla="*/ 914815220 h 363"/>
              <a:gd name="T2" fmla="*/ 57964395 w 206"/>
              <a:gd name="T3" fmla="*/ 519151761 h 363"/>
              <a:gd name="T4" fmla="*/ 176410935 w 206"/>
              <a:gd name="T5" fmla="*/ 0 h 363"/>
              <a:gd name="T6" fmla="*/ 0 60000 65536"/>
              <a:gd name="T7" fmla="*/ 0 60000 65536"/>
              <a:gd name="T8" fmla="*/ 0 60000 65536"/>
              <a:gd name="T9" fmla="*/ 0 w 206"/>
              <a:gd name="T10" fmla="*/ 0 h 363"/>
              <a:gd name="T11" fmla="*/ 206 w 206"/>
              <a:gd name="T12" fmla="*/ 363 h 363"/>
            </a:gdLst>
            <a:ahLst/>
            <a:cxnLst>
              <a:cxn ang="T6">
                <a:pos x="T0" y="T1"/>
              </a:cxn>
              <a:cxn ang="T7">
                <a:pos x="T2" y="T3"/>
              </a:cxn>
              <a:cxn ang="T8">
                <a:pos x="T4" y="T5"/>
              </a:cxn>
            </a:cxnLst>
            <a:rect l="T9" t="T10" r="T11" b="T12"/>
            <a:pathLst>
              <a:path w="206" h="363">
                <a:moveTo>
                  <a:pt x="206" y="363"/>
                </a:moveTo>
                <a:cubicBezTo>
                  <a:pt x="176" y="337"/>
                  <a:pt x="46" y="267"/>
                  <a:pt x="23" y="206"/>
                </a:cubicBezTo>
                <a:cubicBezTo>
                  <a:pt x="0" y="145"/>
                  <a:pt x="60" y="43"/>
                  <a:pt x="70" y="0"/>
                </a:cubicBezTo>
              </a:path>
            </a:pathLst>
          </a:custGeom>
          <a:noFill/>
          <a:ln w="28575">
            <a:solidFill>
              <a:schemeClr val="tx1"/>
            </a:solidFill>
            <a:round/>
            <a:headEnd/>
            <a:tailEnd type="triangle" w="med" len="med"/>
          </a:ln>
        </p:spPr>
        <p:txBody>
          <a:bodyPr/>
          <a:lstStyle/>
          <a:p>
            <a:endParaRPr lang="cs-CZ"/>
          </a:p>
        </p:txBody>
      </p:sp>
      <p:sp>
        <p:nvSpPr>
          <p:cNvPr id="81497" name="Text Box 1625"/>
          <p:cNvSpPr txBox="1">
            <a:spLocks noChangeArrowheads="1"/>
          </p:cNvSpPr>
          <p:nvPr/>
        </p:nvSpPr>
        <p:spPr bwMode="auto">
          <a:xfrm>
            <a:off x="2781300" y="2414588"/>
            <a:ext cx="565150" cy="366712"/>
          </a:xfrm>
          <a:prstGeom prst="rect">
            <a:avLst/>
          </a:prstGeom>
          <a:noFill/>
          <a:ln w="9525">
            <a:noFill/>
            <a:miter lim="800000"/>
            <a:headEnd/>
            <a:tailEnd/>
          </a:ln>
        </p:spPr>
        <p:txBody>
          <a:bodyPr wrap="none">
            <a:spAutoFit/>
          </a:bodyPr>
          <a:lstStyle/>
          <a:p>
            <a:r>
              <a:rPr lang="cs-CZ"/>
              <a:t>Na</a:t>
            </a:r>
            <a:r>
              <a:rPr lang="cs-CZ" baseline="52000"/>
              <a:t>+</a:t>
            </a:r>
          </a:p>
        </p:txBody>
      </p:sp>
      <p:sp>
        <p:nvSpPr>
          <p:cNvPr id="81499" name="Line 1627"/>
          <p:cNvSpPr>
            <a:spLocks noChangeShapeType="1"/>
          </p:cNvSpPr>
          <p:nvPr/>
        </p:nvSpPr>
        <p:spPr bwMode="auto">
          <a:xfrm flipV="1">
            <a:off x="4643438" y="1270000"/>
            <a:ext cx="217487" cy="1079500"/>
          </a:xfrm>
          <a:prstGeom prst="line">
            <a:avLst/>
          </a:prstGeom>
          <a:noFill/>
          <a:ln w="28575">
            <a:solidFill>
              <a:schemeClr val="tx1"/>
            </a:solidFill>
            <a:round/>
            <a:headEnd/>
            <a:tailEnd type="triangle" w="med" len="med"/>
          </a:ln>
        </p:spPr>
        <p:txBody>
          <a:bodyPr/>
          <a:lstStyle/>
          <a:p>
            <a:endParaRPr lang="cs-CZ"/>
          </a:p>
        </p:txBody>
      </p:sp>
      <p:sp>
        <p:nvSpPr>
          <p:cNvPr id="81500" name="Line 1628"/>
          <p:cNvSpPr>
            <a:spLocks noChangeShapeType="1"/>
          </p:cNvSpPr>
          <p:nvPr/>
        </p:nvSpPr>
        <p:spPr bwMode="auto">
          <a:xfrm flipH="1">
            <a:off x="5291138" y="1701800"/>
            <a:ext cx="215900" cy="1008063"/>
          </a:xfrm>
          <a:prstGeom prst="line">
            <a:avLst/>
          </a:prstGeom>
          <a:noFill/>
          <a:ln w="28575">
            <a:solidFill>
              <a:schemeClr val="tx1"/>
            </a:solidFill>
            <a:round/>
            <a:headEnd/>
            <a:tailEnd type="triangle" w="med" len="med"/>
          </a:ln>
        </p:spPr>
        <p:txBody>
          <a:bodyPr/>
          <a:lstStyle/>
          <a:p>
            <a:endParaRPr lang="cs-CZ"/>
          </a:p>
        </p:txBody>
      </p:sp>
      <p:sp>
        <p:nvSpPr>
          <p:cNvPr id="81501" name="Line 1629"/>
          <p:cNvSpPr>
            <a:spLocks noChangeShapeType="1"/>
          </p:cNvSpPr>
          <p:nvPr/>
        </p:nvSpPr>
        <p:spPr bwMode="auto">
          <a:xfrm flipH="1" flipV="1">
            <a:off x="3851275" y="2565400"/>
            <a:ext cx="142875" cy="215900"/>
          </a:xfrm>
          <a:prstGeom prst="line">
            <a:avLst/>
          </a:prstGeom>
          <a:noFill/>
          <a:ln w="38100">
            <a:solidFill>
              <a:schemeClr val="tx1"/>
            </a:solidFill>
            <a:round/>
            <a:headEnd/>
            <a:tailEnd type="triangle" w="med" len="med"/>
          </a:ln>
        </p:spPr>
        <p:txBody>
          <a:bodyPr/>
          <a:lstStyle/>
          <a:p>
            <a:endParaRPr lang="cs-CZ"/>
          </a:p>
        </p:txBody>
      </p:sp>
      <p:sp>
        <p:nvSpPr>
          <p:cNvPr id="81502" name="Line 1630"/>
          <p:cNvSpPr>
            <a:spLocks noChangeShapeType="1"/>
          </p:cNvSpPr>
          <p:nvPr/>
        </p:nvSpPr>
        <p:spPr bwMode="auto">
          <a:xfrm flipV="1">
            <a:off x="4138613" y="2493963"/>
            <a:ext cx="215900" cy="288925"/>
          </a:xfrm>
          <a:prstGeom prst="line">
            <a:avLst/>
          </a:prstGeom>
          <a:noFill/>
          <a:ln w="38100">
            <a:solidFill>
              <a:schemeClr val="tx1"/>
            </a:solidFill>
            <a:round/>
            <a:headEnd/>
            <a:tailEnd type="triangle" w="med" len="med"/>
          </a:ln>
        </p:spPr>
        <p:txBody>
          <a:bodyPr/>
          <a:lstStyle/>
          <a:p>
            <a:endParaRPr lang="cs-CZ"/>
          </a:p>
        </p:txBody>
      </p:sp>
      <p:sp>
        <p:nvSpPr>
          <p:cNvPr id="81504" name="Text Box 1632"/>
          <p:cNvSpPr txBox="1">
            <a:spLocks noChangeArrowheads="1"/>
          </p:cNvSpPr>
          <p:nvPr/>
        </p:nvSpPr>
        <p:spPr bwMode="auto">
          <a:xfrm>
            <a:off x="5075238" y="2630488"/>
            <a:ext cx="450850" cy="366712"/>
          </a:xfrm>
          <a:prstGeom prst="rect">
            <a:avLst/>
          </a:prstGeom>
          <a:noFill/>
          <a:ln w="9525">
            <a:noFill/>
            <a:miter lim="800000"/>
            <a:headEnd/>
            <a:tailEnd/>
          </a:ln>
        </p:spPr>
        <p:txBody>
          <a:bodyPr wrap="none">
            <a:spAutoFit/>
          </a:bodyPr>
          <a:lstStyle/>
          <a:p>
            <a:r>
              <a:rPr lang="cs-CZ"/>
              <a:t>Cl</a:t>
            </a:r>
            <a:r>
              <a:rPr lang="cs-CZ" baseline="52000"/>
              <a:t>-</a:t>
            </a:r>
          </a:p>
        </p:txBody>
      </p:sp>
      <p:sp>
        <p:nvSpPr>
          <p:cNvPr id="81505" name="Text Box 1633"/>
          <p:cNvSpPr txBox="1">
            <a:spLocks noChangeArrowheads="1"/>
          </p:cNvSpPr>
          <p:nvPr/>
        </p:nvSpPr>
        <p:spPr bwMode="auto">
          <a:xfrm>
            <a:off x="4930775" y="2997200"/>
            <a:ext cx="577850" cy="366713"/>
          </a:xfrm>
          <a:prstGeom prst="rect">
            <a:avLst/>
          </a:prstGeom>
          <a:noFill/>
          <a:ln w="9525">
            <a:noFill/>
            <a:miter lim="800000"/>
            <a:headEnd/>
            <a:tailEnd/>
          </a:ln>
        </p:spPr>
        <p:txBody>
          <a:bodyPr wrap="none">
            <a:spAutoFit/>
          </a:bodyPr>
          <a:lstStyle/>
          <a:p>
            <a:r>
              <a:rPr lang="cs-CZ"/>
              <a:t>2Cl</a:t>
            </a:r>
            <a:r>
              <a:rPr lang="cs-CZ" baseline="52000"/>
              <a:t>-</a:t>
            </a:r>
          </a:p>
        </p:txBody>
      </p:sp>
      <p:sp>
        <p:nvSpPr>
          <p:cNvPr id="81506" name="Text Box 1634"/>
          <p:cNvSpPr txBox="1">
            <a:spLocks noChangeArrowheads="1"/>
          </p:cNvSpPr>
          <p:nvPr/>
        </p:nvSpPr>
        <p:spPr bwMode="auto">
          <a:xfrm>
            <a:off x="4786313" y="3278188"/>
            <a:ext cx="565150" cy="366712"/>
          </a:xfrm>
          <a:prstGeom prst="rect">
            <a:avLst/>
          </a:prstGeom>
          <a:noFill/>
          <a:ln w="9525">
            <a:noFill/>
            <a:miter lim="800000"/>
            <a:headEnd/>
            <a:tailEnd/>
          </a:ln>
        </p:spPr>
        <p:txBody>
          <a:bodyPr wrap="none">
            <a:spAutoFit/>
          </a:bodyPr>
          <a:lstStyle/>
          <a:p>
            <a:r>
              <a:rPr lang="cs-CZ"/>
              <a:t>Na</a:t>
            </a:r>
            <a:r>
              <a:rPr lang="cs-CZ" baseline="52000"/>
              <a:t>+</a:t>
            </a:r>
          </a:p>
        </p:txBody>
      </p:sp>
      <p:sp>
        <p:nvSpPr>
          <p:cNvPr id="81507" name="Text Box 1635"/>
          <p:cNvSpPr txBox="1">
            <a:spLocks noChangeArrowheads="1"/>
          </p:cNvSpPr>
          <p:nvPr/>
        </p:nvSpPr>
        <p:spPr bwMode="auto">
          <a:xfrm>
            <a:off x="4427538" y="3429000"/>
            <a:ext cx="425450" cy="366713"/>
          </a:xfrm>
          <a:prstGeom prst="rect">
            <a:avLst/>
          </a:prstGeom>
          <a:noFill/>
          <a:ln w="9525">
            <a:noFill/>
            <a:miter lim="800000"/>
            <a:headEnd/>
            <a:tailEnd/>
          </a:ln>
        </p:spPr>
        <p:txBody>
          <a:bodyPr wrap="none">
            <a:spAutoFit/>
          </a:bodyPr>
          <a:lstStyle/>
          <a:p>
            <a:r>
              <a:rPr lang="cs-CZ"/>
              <a:t>K</a:t>
            </a:r>
            <a:r>
              <a:rPr lang="cs-CZ" baseline="52000"/>
              <a:t>+</a:t>
            </a:r>
          </a:p>
        </p:txBody>
      </p:sp>
      <p:sp>
        <p:nvSpPr>
          <p:cNvPr id="81508" name="Line 1636"/>
          <p:cNvSpPr>
            <a:spLocks noChangeShapeType="1"/>
          </p:cNvSpPr>
          <p:nvPr/>
        </p:nvSpPr>
        <p:spPr bwMode="auto">
          <a:xfrm flipH="1" flipV="1">
            <a:off x="5219700" y="3502025"/>
            <a:ext cx="647700" cy="142875"/>
          </a:xfrm>
          <a:prstGeom prst="line">
            <a:avLst/>
          </a:prstGeom>
          <a:noFill/>
          <a:ln w="38100">
            <a:solidFill>
              <a:schemeClr val="tx1"/>
            </a:solidFill>
            <a:round/>
            <a:headEnd/>
            <a:tailEnd type="triangle" w="med" len="med"/>
          </a:ln>
        </p:spPr>
        <p:txBody>
          <a:bodyPr/>
          <a:lstStyle/>
          <a:p>
            <a:endParaRPr lang="cs-CZ"/>
          </a:p>
        </p:txBody>
      </p:sp>
      <p:sp>
        <p:nvSpPr>
          <p:cNvPr id="81509" name="Freeform 1637"/>
          <p:cNvSpPr>
            <a:spLocks/>
          </p:cNvSpPr>
          <p:nvPr/>
        </p:nvSpPr>
        <p:spPr bwMode="auto">
          <a:xfrm>
            <a:off x="5362575" y="3213100"/>
            <a:ext cx="574675" cy="361950"/>
          </a:xfrm>
          <a:custGeom>
            <a:avLst/>
            <a:gdLst>
              <a:gd name="T0" fmla="*/ 912296652 w 362"/>
              <a:gd name="T1" fmla="*/ 0 h 228"/>
              <a:gd name="T2" fmla="*/ 191531860 w 362"/>
              <a:gd name="T3" fmla="*/ 574595670 h 228"/>
              <a:gd name="T4" fmla="*/ 0 w 362"/>
              <a:gd name="T5" fmla="*/ 2520950 h 228"/>
              <a:gd name="T6" fmla="*/ 0 60000 65536"/>
              <a:gd name="T7" fmla="*/ 0 60000 65536"/>
              <a:gd name="T8" fmla="*/ 0 60000 65536"/>
              <a:gd name="T9" fmla="*/ 0 w 362"/>
              <a:gd name="T10" fmla="*/ 0 h 228"/>
              <a:gd name="T11" fmla="*/ 362 w 362"/>
              <a:gd name="T12" fmla="*/ 228 h 228"/>
            </a:gdLst>
            <a:ahLst/>
            <a:cxnLst>
              <a:cxn ang="T6">
                <a:pos x="T0" y="T1"/>
              </a:cxn>
              <a:cxn ang="T7">
                <a:pos x="T2" y="T3"/>
              </a:cxn>
              <a:cxn ang="T8">
                <a:pos x="T4" y="T5"/>
              </a:cxn>
            </a:cxnLst>
            <a:rect l="T9" t="T10" r="T11" b="T12"/>
            <a:pathLst>
              <a:path w="362" h="228">
                <a:moveTo>
                  <a:pt x="362" y="0"/>
                </a:moveTo>
                <a:lnTo>
                  <a:pt x="76" y="228"/>
                </a:lnTo>
                <a:lnTo>
                  <a:pt x="0" y="1"/>
                </a:lnTo>
              </a:path>
            </a:pathLst>
          </a:custGeom>
          <a:noFill/>
          <a:ln w="38100">
            <a:solidFill>
              <a:schemeClr val="tx1"/>
            </a:solidFill>
            <a:round/>
            <a:headEnd/>
            <a:tailEnd type="triangle" w="med" len="med"/>
          </a:ln>
        </p:spPr>
        <p:txBody>
          <a:bodyPr/>
          <a:lstStyle/>
          <a:p>
            <a:endParaRPr lang="cs-CZ"/>
          </a:p>
        </p:txBody>
      </p:sp>
      <p:sp>
        <p:nvSpPr>
          <p:cNvPr id="81510" name="Freeform 1638"/>
          <p:cNvSpPr>
            <a:spLocks/>
          </p:cNvSpPr>
          <p:nvPr/>
        </p:nvSpPr>
        <p:spPr bwMode="auto">
          <a:xfrm>
            <a:off x="4786313" y="3592513"/>
            <a:ext cx="823912" cy="271462"/>
          </a:xfrm>
          <a:custGeom>
            <a:avLst/>
            <a:gdLst>
              <a:gd name="T0" fmla="*/ 1144148514 w 519"/>
              <a:gd name="T1" fmla="*/ 430945176 h 171"/>
              <a:gd name="T2" fmla="*/ 1116427619 w 519"/>
              <a:gd name="T3" fmla="*/ 57962697 h 171"/>
              <a:gd name="T4" fmla="*/ 0 w 519"/>
              <a:gd name="T5" fmla="*/ 85685149 h 171"/>
              <a:gd name="T6" fmla="*/ 0 60000 65536"/>
              <a:gd name="T7" fmla="*/ 0 60000 65536"/>
              <a:gd name="T8" fmla="*/ 0 60000 65536"/>
              <a:gd name="T9" fmla="*/ 0 w 519"/>
              <a:gd name="T10" fmla="*/ 0 h 171"/>
              <a:gd name="T11" fmla="*/ 519 w 519"/>
              <a:gd name="T12" fmla="*/ 171 h 171"/>
            </a:gdLst>
            <a:ahLst/>
            <a:cxnLst>
              <a:cxn ang="T6">
                <a:pos x="T0" y="T1"/>
              </a:cxn>
              <a:cxn ang="T7">
                <a:pos x="T2" y="T3"/>
              </a:cxn>
              <a:cxn ang="T8">
                <a:pos x="T4" y="T5"/>
              </a:cxn>
            </a:cxnLst>
            <a:rect l="T9" t="T10" r="T11" b="T12"/>
            <a:pathLst>
              <a:path w="519" h="171">
                <a:moveTo>
                  <a:pt x="454" y="171"/>
                </a:moveTo>
                <a:cubicBezTo>
                  <a:pt x="452" y="146"/>
                  <a:pt x="519" y="46"/>
                  <a:pt x="443" y="23"/>
                </a:cubicBezTo>
                <a:cubicBezTo>
                  <a:pt x="367" y="0"/>
                  <a:pt x="92" y="32"/>
                  <a:pt x="0" y="34"/>
                </a:cubicBezTo>
              </a:path>
            </a:pathLst>
          </a:custGeom>
          <a:noFill/>
          <a:ln w="38100">
            <a:solidFill>
              <a:schemeClr val="tx1"/>
            </a:solidFill>
            <a:round/>
            <a:headEnd/>
            <a:tailEnd type="triangle" w="med" len="med"/>
          </a:ln>
        </p:spPr>
        <p:txBody>
          <a:bodyPr/>
          <a:lstStyle/>
          <a:p>
            <a:endParaRPr lang="cs-CZ"/>
          </a:p>
        </p:txBody>
      </p:sp>
      <p:sp>
        <p:nvSpPr>
          <p:cNvPr id="81511" name="Oval 1639"/>
          <p:cNvSpPr>
            <a:spLocks noChangeArrowheads="1"/>
          </p:cNvSpPr>
          <p:nvPr/>
        </p:nvSpPr>
        <p:spPr bwMode="auto">
          <a:xfrm>
            <a:off x="3059113" y="1917700"/>
            <a:ext cx="287337" cy="144463"/>
          </a:xfrm>
          <a:prstGeom prst="ellipse">
            <a:avLst/>
          </a:prstGeom>
          <a:solidFill>
            <a:srgbClr val="FF0000"/>
          </a:solidFill>
          <a:ln w="9525">
            <a:solidFill>
              <a:schemeClr val="tx1"/>
            </a:solidFill>
            <a:round/>
            <a:headEnd/>
            <a:tailEnd/>
          </a:ln>
        </p:spPr>
        <p:txBody>
          <a:bodyPr wrap="none" anchor="ctr"/>
          <a:lstStyle/>
          <a:p>
            <a:endParaRPr lang="en-US"/>
          </a:p>
        </p:txBody>
      </p:sp>
      <p:sp>
        <p:nvSpPr>
          <p:cNvPr id="81512" name="Oval 1640"/>
          <p:cNvSpPr>
            <a:spLocks noChangeArrowheads="1"/>
          </p:cNvSpPr>
          <p:nvPr/>
        </p:nvSpPr>
        <p:spPr bwMode="auto">
          <a:xfrm>
            <a:off x="5364163" y="3500438"/>
            <a:ext cx="287337" cy="144462"/>
          </a:xfrm>
          <a:prstGeom prst="ellipse">
            <a:avLst/>
          </a:prstGeom>
          <a:solidFill>
            <a:srgbClr val="FF0000"/>
          </a:solidFill>
          <a:ln w="9525">
            <a:solidFill>
              <a:schemeClr val="tx1"/>
            </a:solidFill>
            <a:round/>
            <a:headEnd/>
            <a:tailEnd/>
          </a:ln>
        </p:spPr>
        <p:txBody>
          <a:bodyPr wrap="none" anchor="ctr"/>
          <a:lstStyle/>
          <a:p>
            <a:endParaRPr lang="en-US"/>
          </a:p>
        </p:txBody>
      </p:sp>
      <p:sp>
        <p:nvSpPr>
          <p:cNvPr id="81513" name="Text Box 1641"/>
          <p:cNvSpPr txBox="1">
            <a:spLocks noChangeArrowheads="1"/>
          </p:cNvSpPr>
          <p:nvPr/>
        </p:nvSpPr>
        <p:spPr bwMode="auto">
          <a:xfrm>
            <a:off x="3816350" y="3357563"/>
            <a:ext cx="611188" cy="366712"/>
          </a:xfrm>
          <a:prstGeom prst="rect">
            <a:avLst/>
          </a:prstGeom>
          <a:noFill/>
          <a:ln w="9525">
            <a:noFill/>
            <a:miter lim="800000"/>
            <a:headEnd/>
            <a:tailEnd/>
          </a:ln>
        </p:spPr>
        <p:txBody>
          <a:bodyPr wrap="none">
            <a:spAutoFit/>
          </a:bodyPr>
          <a:lstStyle/>
          <a:p>
            <a:r>
              <a:rPr lang="cs-CZ"/>
              <a:t>H</a:t>
            </a:r>
            <a:r>
              <a:rPr lang="cs-CZ" baseline="-25000"/>
              <a:t>2</a:t>
            </a:r>
            <a:r>
              <a:rPr lang="cs-CZ"/>
              <a:t>O</a:t>
            </a:r>
            <a:endParaRPr lang="cs-CZ" baseline="-25000"/>
          </a:p>
        </p:txBody>
      </p:sp>
      <p:sp>
        <p:nvSpPr>
          <p:cNvPr id="81514" name="Line 1642"/>
          <p:cNvSpPr>
            <a:spLocks noChangeShapeType="1"/>
          </p:cNvSpPr>
          <p:nvPr/>
        </p:nvSpPr>
        <p:spPr bwMode="auto">
          <a:xfrm flipV="1">
            <a:off x="3706813" y="3140075"/>
            <a:ext cx="215900" cy="288925"/>
          </a:xfrm>
          <a:prstGeom prst="line">
            <a:avLst/>
          </a:prstGeom>
          <a:noFill/>
          <a:ln w="38100">
            <a:solidFill>
              <a:schemeClr val="tx1"/>
            </a:solidFill>
            <a:round/>
            <a:headEnd/>
            <a:tailEnd type="triangle" w="med" len="med"/>
          </a:ln>
        </p:spPr>
        <p:txBody>
          <a:bodyPr/>
          <a:lstStyle/>
          <a:p>
            <a:endParaRPr lang="cs-CZ"/>
          </a:p>
        </p:txBody>
      </p:sp>
      <p:sp>
        <p:nvSpPr>
          <p:cNvPr id="81515" name="Line 1643"/>
          <p:cNvSpPr>
            <a:spLocks noChangeShapeType="1"/>
          </p:cNvSpPr>
          <p:nvPr/>
        </p:nvSpPr>
        <p:spPr bwMode="auto">
          <a:xfrm flipH="1" flipV="1">
            <a:off x="3922713" y="3141663"/>
            <a:ext cx="215900" cy="287337"/>
          </a:xfrm>
          <a:prstGeom prst="line">
            <a:avLst/>
          </a:prstGeom>
          <a:noFill/>
          <a:ln w="38100">
            <a:solidFill>
              <a:schemeClr val="tx1"/>
            </a:solidFill>
            <a:round/>
            <a:headEnd/>
            <a:tailEnd type="triangle" w="med" len="med"/>
          </a:ln>
        </p:spPr>
        <p:txBody>
          <a:bodyPr/>
          <a:lstStyle/>
          <a:p>
            <a:endParaRPr lang="cs-CZ"/>
          </a:p>
        </p:txBody>
      </p:sp>
      <p:sp>
        <p:nvSpPr>
          <p:cNvPr id="81516" name="Text Box 1644"/>
          <p:cNvSpPr txBox="1">
            <a:spLocks noChangeArrowheads="1"/>
          </p:cNvSpPr>
          <p:nvPr/>
        </p:nvSpPr>
        <p:spPr bwMode="auto">
          <a:xfrm>
            <a:off x="5795963" y="3716338"/>
            <a:ext cx="1743554" cy="646331"/>
          </a:xfrm>
          <a:prstGeom prst="rect">
            <a:avLst/>
          </a:prstGeom>
          <a:noFill/>
          <a:ln w="9525">
            <a:noFill/>
            <a:miter lim="800000"/>
            <a:headEnd/>
            <a:tailEnd/>
          </a:ln>
        </p:spPr>
        <p:txBody>
          <a:bodyPr wrap="none">
            <a:spAutoFit/>
          </a:bodyPr>
          <a:lstStyle/>
          <a:p>
            <a:r>
              <a:rPr lang="cs-CZ" dirty="0" err="1"/>
              <a:t>Responding</a:t>
            </a:r>
            <a:r>
              <a:rPr lang="cs-CZ" dirty="0"/>
              <a:t> </a:t>
            </a:r>
            <a:r>
              <a:rPr lang="cs-CZ" dirty="0" err="1"/>
              <a:t>cells</a:t>
            </a:r>
            <a:br>
              <a:rPr lang="cs-CZ" dirty="0"/>
            </a:br>
            <a:r>
              <a:rPr lang="cs-CZ" dirty="0"/>
              <a:t>- </a:t>
            </a:r>
            <a:r>
              <a:rPr lang="cs-CZ" dirty="0" err="1"/>
              <a:t>income</a:t>
            </a:r>
            <a:r>
              <a:rPr lang="cs-CZ" dirty="0"/>
              <a:t> </a:t>
            </a:r>
            <a:r>
              <a:rPr lang="cs-CZ" dirty="0" err="1"/>
              <a:t>soluti</a:t>
            </a:r>
            <a:endParaRPr lang="cs-CZ" dirty="0"/>
          </a:p>
        </p:txBody>
      </p:sp>
      <p:sp>
        <p:nvSpPr>
          <p:cNvPr id="81517" name="Text Box 1645"/>
          <p:cNvSpPr txBox="1">
            <a:spLocks noChangeArrowheads="1"/>
          </p:cNvSpPr>
          <p:nvPr/>
        </p:nvSpPr>
        <p:spPr bwMode="auto">
          <a:xfrm>
            <a:off x="2769073" y="4652963"/>
            <a:ext cx="3034357" cy="369332"/>
          </a:xfrm>
          <a:prstGeom prst="rect">
            <a:avLst/>
          </a:prstGeom>
          <a:noFill/>
          <a:ln w="9525">
            <a:noFill/>
            <a:miter lim="800000"/>
            <a:headEnd/>
            <a:tailEnd/>
          </a:ln>
        </p:spPr>
        <p:txBody>
          <a:bodyPr wrap="none">
            <a:spAutoFit/>
          </a:bodyPr>
          <a:lstStyle/>
          <a:p>
            <a:pPr algn="ctr"/>
            <a:r>
              <a:rPr lang="cs-CZ" dirty="0" err="1"/>
              <a:t>Rise</a:t>
            </a:r>
            <a:r>
              <a:rPr lang="cs-CZ" dirty="0"/>
              <a:t> </a:t>
            </a:r>
            <a:r>
              <a:rPr lang="cs-CZ" dirty="0" err="1"/>
              <a:t>of</a:t>
            </a:r>
            <a:r>
              <a:rPr lang="cs-CZ" dirty="0"/>
              <a:t> </a:t>
            </a:r>
            <a:r>
              <a:rPr lang="cs-CZ" dirty="0" err="1"/>
              <a:t>intracellular</a:t>
            </a:r>
            <a:r>
              <a:rPr lang="cs-CZ" dirty="0"/>
              <a:t> osmolarity</a:t>
            </a:r>
          </a:p>
        </p:txBody>
      </p:sp>
      <p:sp>
        <p:nvSpPr>
          <p:cNvPr id="81518" name="Text Box 1646"/>
          <p:cNvSpPr txBox="1">
            <a:spLocks noChangeArrowheads="1"/>
          </p:cNvSpPr>
          <p:nvPr/>
        </p:nvSpPr>
        <p:spPr bwMode="auto">
          <a:xfrm>
            <a:off x="3816350" y="6021288"/>
            <a:ext cx="1435842" cy="369332"/>
          </a:xfrm>
          <a:prstGeom prst="rect">
            <a:avLst/>
          </a:prstGeom>
          <a:noFill/>
          <a:ln w="9525">
            <a:noFill/>
            <a:miter lim="800000"/>
            <a:headEnd/>
            <a:tailEnd/>
          </a:ln>
        </p:spPr>
        <p:txBody>
          <a:bodyPr wrap="none">
            <a:spAutoFit/>
          </a:bodyPr>
          <a:lstStyle/>
          <a:p>
            <a:r>
              <a:rPr lang="cs-CZ" dirty="0" err="1"/>
              <a:t>Suck</a:t>
            </a:r>
            <a:r>
              <a:rPr lang="cs-CZ" dirty="0"/>
              <a:t> in </a:t>
            </a:r>
            <a:r>
              <a:rPr lang="cs-CZ" dirty="0" err="1"/>
              <a:t>water</a:t>
            </a:r>
            <a:endParaRPr lang="cs-CZ" dirty="0"/>
          </a:p>
        </p:txBody>
      </p:sp>
      <p:sp>
        <p:nvSpPr>
          <p:cNvPr id="81519" name="Line 1647"/>
          <p:cNvSpPr>
            <a:spLocks noChangeShapeType="1"/>
          </p:cNvSpPr>
          <p:nvPr/>
        </p:nvSpPr>
        <p:spPr bwMode="auto">
          <a:xfrm>
            <a:off x="4284663" y="5373688"/>
            <a:ext cx="215900" cy="576262"/>
          </a:xfrm>
          <a:prstGeom prst="line">
            <a:avLst/>
          </a:prstGeom>
          <a:noFill/>
          <a:ln w="9525">
            <a:solidFill>
              <a:schemeClr val="tx1"/>
            </a:solidFill>
            <a:round/>
            <a:headEnd/>
            <a:tailEnd type="triangle" w="med" len="med"/>
          </a:ln>
        </p:spPr>
        <p:txBody>
          <a:bodyPr/>
          <a:lstStyle/>
          <a:p>
            <a:endParaRPr lang="cs-CZ"/>
          </a:p>
        </p:txBody>
      </p:sp>
      <p:sp>
        <p:nvSpPr>
          <p:cNvPr id="108579" name="AutoShape 1649"/>
          <p:cNvSpPr>
            <a:spLocks noChangeArrowheads="1"/>
          </p:cNvSpPr>
          <p:nvPr/>
        </p:nvSpPr>
        <p:spPr bwMode="auto">
          <a:xfrm rot="16200000" flipH="1">
            <a:off x="5355828" y="1044525"/>
            <a:ext cx="3040808" cy="1008062"/>
          </a:xfrm>
          <a:prstGeom prst="rightArrow">
            <a:avLst>
              <a:gd name="adj1" fmla="val 50000"/>
              <a:gd name="adj2" fmla="val 72520"/>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pPr algn="ctr"/>
            <a:r>
              <a:rPr lang="cs-CZ" dirty="0" err="1"/>
              <a:t>Hypertonic</a:t>
            </a:r>
            <a:r>
              <a:rPr lang="cs-CZ" dirty="0"/>
              <a:t> cell </a:t>
            </a:r>
            <a:r>
              <a:rPr lang="cs-CZ" dirty="0" err="1"/>
              <a:t>environment</a:t>
            </a:r>
            <a:endParaRPr lang="cs-CZ" dirty="0"/>
          </a:p>
        </p:txBody>
      </p:sp>
      <p:sp>
        <p:nvSpPr>
          <p:cNvPr id="81522" name="AutoShape 1650"/>
          <p:cNvSpPr>
            <a:spLocks noChangeArrowheads="1"/>
          </p:cNvSpPr>
          <p:nvPr/>
        </p:nvSpPr>
        <p:spPr bwMode="auto">
          <a:xfrm>
            <a:off x="5435600" y="2781300"/>
            <a:ext cx="2376488" cy="431800"/>
          </a:xfrm>
          <a:prstGeom prst="rightArrow">
            <a:avLst>
              <a:gd name="adj1" fmla="val 50000"/>
              <a:gd name="adj2" fmla="val 137592"/>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en-US"/>
          </a:p>
        </p:txBody>
      </p:sp>
      <p:sp>
        <p:nvSpPr>
          <p:cNvPr id="81523" name="Text Box 1651"/>
          <p:cNvSpPr txBox="1">
            <a:spLocks noChangeArrowheads="1"/>
          </p:cNvSpPr>
          <p:nvPr/>
        </p:nvSpPr>
        <p:spPr bwMode="auto">
          <a:xfrm>
            <a:off x="7883525" y="2854325"/>
            <a:ext cx="611188" cy="366713"/>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81524" name="Text Box 1652"/>
          <p:cNvSpPr txBox="1">
            <a:spLocks noChangeArrowheads="1"/>
          </p:cNvSpPr>
          <p:nvPr/>
        </p:nvSpPr>
        <p:spPr bwMode="auto">
          <a:xfrm>
            <a:off x="4572000" y="836613"/>
            <a:ext cx="827088" cy="366712"/>
          </a:xfrm>
          <a:prstGeom prst="rect">
            <a:avLst/>
          </a:prstGeom>
          <a:noFill/>
          <a:ln w="9525">
            <a:noFill/>
            <a:miter lim="800000"/>
            <a:headEnd/>
            <a:tailEnd/>
          </a:ln>
        </p:spPr>
        <p:txBody>
          <a:bodyPr wrap="none">
            <a:spAutoFit/>
          </a:bodyPr>
          <a:lstStyle/>
          <a:p>
            <a:r>
              <a:rPr lang="cs-CZ"/>
              <a:t>HCO</a:t>
            </a:r>
            <a:r>
              <a:rPr lang="cs-CZ" baseline="-25000"/>
              <a:t>3</a:t>
            </a:r>
            <a:r>
              <a:rPr lang="cs-CZ" baseline="52000"/>
              <a:t>-</a:t>
            </a:r>
          </a:p>
        </p:txBody>
      </p:sp>
      <p:sp>
        <p:nvSpPr>
          <p:cNvPr id="81525" name="AutoShape 1653"/>
          <p:cNvSpPr>
            <a:spLocks noChangeArrowheads="1"/>
          </p:cNvSpPr>
          <p:nvPr/>
        </p:nvSpPr>
        <p:spPr bwMode="auto">
          <a:xfrm flipH="1">
            <a:off x="5327650" y="5805488"/>
            <a:ext cx="1152525" cy="431800"/>
          </a:xfrm>
          <a:prstGeom prst="rightArrow">
            <a:avLst>
              <a:gd name="adj1" fmla="val 50000"/>
              <a:gd name="adj2" fmla="val 66728"/>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en-US"/>
          </a:p>
        </p:txBody>
      </p:sp>
      <p:sp>
        <p:nvSpPr>
          <p:cNvPr id="81526" name="Text Box 1654"/>
          <p:cNvSpPr txBox="1">
            <a:spLocks noChangeArrowheads="1"/>
          </p:cNvSpPr>
          <p:nvPr/>
        </p:nvSpPr>
        <p:spPr bwMode="auto">
          <a:xfrm>
            <a:off x="6624638" y="5805488"/>
            <a:ext cx="611187" cy="366712"/>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81527" name="Freeform 1655"/>
          <p:cNvSpPr>
            <a:spLocks/>
          </p:cNvSpPr>
          <p:nvPr/>
        </p:nvSpPr>
        <p:spPr bwMode="auto">
          <a:xfrm>
            <a:off x="2339975" y="1341438"/>
            <a:ext cx="3816350" cy="2879725"/>
          </a:xfrm>
          <a:custGeom>
            <a:avLst/>
            <a:gdLst>
              <a:gd name="T0" fmla="*/ 1605821333 w 1178"/>
              <a:gd name="T1" fmla="*/ 1217963924 h 1047"/>
              <a:gd name="T2" fmla="*/ 1500865272 w 1178"/>
              <a:gd name="T3" fmla="*/ 2147483647 h 1047"/>
              <a:gd name="T4" fmla="*/ 2147483647 w 1178"/>
              <a:gd name="T5" fmla="*/ 2147483647 h 1047"/>
              <a:gd name="T6" fmla="*/ 2147483647 w 1178"/>
              <a:gd name="T7" fmla="*/ 945625130 h 1047"/>
              <a:gd name="T8" fmla="*/ 1605821333 w 1178"/>
              <a:gd name="T9" fmla="*/ 1217963924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cxnSp>
        <p:nvCxnSpPr>
          <p:cNvPr id="43" name="Přímá spojovací šipka 42"/>
          <p:cNvCxnSpPr/>
          <p:nvPr/>
        </p:nvCxnSpPr>
        <p:spPr>
          <a:xfrm>
            <a:off x="1835696" y="2996952"/>
            <a:ext cx="1440160" cy="1588"/>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44" name="TextovéPole 43"/>
          <p:cNvSpPr txBox="1"/>
          <p:nvPr/>
        </p:nvSpPr>
        <p:spPr>
          <a:xfrm>
            <a:off x="107504" y="2780928"/>
            <a:ext cx="1730538" cy="369332"/>
          </a:xfrm>
          <a:prstGeom prst="rect">
            <a:avLst/>
          </a:prstGeom>
          <a:noFill/>
        </p:spPr>
        <p:txBody>
          <a:bodyPr wrap="none" rtlCol="0">
            <a:spAutoFit/>
          </a:bodyPr>
          <a:lstStyle/>
          <a:p>
            <a:r>
              <a:rPr lang="cs-CZ" dirty="0" err="1"/>
              <a:t>Organic</a:t>
            </a:r>
            <a:r>
              <a:rPr lang="cs-CZ" dirty="0"/>
              <a:t> </a:t>
            </a:r>
            <a:r>
              <a:rPr lang="cs-CZ" dirty="0" err="1"/>
              <a:t>osmoles</a:t>
            </a:r>
            <a:endParaRPr lang="cs-CZ"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1522"/>
                                        </p:tgtEl>
                                        <p:attrNameLst>
                                          <p:attrName>style.visibility</p:attrName>
                                        </p:attrNameLst>
                                      </p:cBhvr>
                                      <p:to>
                                        <p:strVal val="visible"/>
                                      </p:to>
                                    </p:set>
                                    <p:animEffect transition="in" filter="checkerboard(across)">
                                      <p:cBhvr>
                                        <p:cTn id="7" dur="500"/>
                                        <p:tgtEl>
                                          <p:spTgt spid="8152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1523"/>
                                        </p:tgtEl>
                                        <p:attrNameLst>
                                          <p:attrName>style.visibility</p:attrName>
                                        </p:attrNameLst>
                                      </p:cBhvr>
                                      <p:to>
                                        <p:strVal val="visible"/>
                                      </p:to>
                                    </p:set>
                                    <p:animEffect transition="in" filter="checkerboard(across)">
                                      <p:cBhvr>
                                        <p:cTn id="10" dur="500"/>
                                        <p:tgtEl>
                                          <p:spTgt spid="81523"/>
                                        </p:tgtEl>
                                      </p:cBhvr>
                                    </p:animEffect>
                                  </p:childTnLst>
                                </p:cTn>
                              </p:par>
                              <p:par>
                                <p:cTn id="11" presetID="1" presetClass="exit" presetSubtype="0" fill="hold" grpId="0" nodeType="withEffect">
                                  <p:stCondLst>
                                    <p:cond delay="0"/>
                                  </p:stCondLst>
                                  <p:childTnLst>
                                    <p:set>
                                      <p:cBhvr>
                                        <p:cTn id="12" dur="1" fill="hold">
                                          <p:stCondLst>
                                            <p:cond delay="0"/>
                                          </p:stCondLst>
                                        </p:cTn>
                                        <p:tgtEl>
                                          <p:spTgt spid="81527"/>
                                        </p:tgtEl>
                                        <p:attrNameLst>
                                          <p:attrName>style.visibility</p:attrName>
                                        </p:attrNameLst>
                                      </p:cBhvr>
                                      <p:to>
                                        <p:strVal val="hidden"/>
                                      </p:to>
                                    </p:set>
                                  </p:childTnLst>
                                </p:cTn>
                              </p:par>
                              <p:par>
                                <p:cTn id="13" presetID="1" presetClass="entr" presetSubtype="0" fill="hold" grpId="0" nodeType="withEffect">
                                  <p:stCondLst>
                                    <p:cond delay="0"/>
                                  </p:stCondLst>
                                  <p:childTnLst>
                                    <p:set>
                                      <p:cBhvr>
                                        <p:cTn id="14" dur="1" fill="hold">
                                          <p:stCondLst>
                                            <p:cond delay="0"/>
                                          </p:stCondLst>
                                        </p:cTn>
                                        <p:tgtEl>
                                          <p:spTgt spid="8148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81516"/>
                                        </p:tgtEl>
                                        <p:attrNameLst>
                                          <p:attrName>style.visibility</p:attrName>
                                        </p:attrNameLst>
                                      </p:cBhvr>
                                      <p:to>
                                        <p:strVal val="visible"/>
                                      </p:to>
                                    </p:set>
                                    <p:animEffect transition="in" filter="checkerboard(across)">
                                      <p:cBhvr>
                                        <p:cTn id="19" dur="500"/>
                                        <p:tgtEl>
                                          <p:spTgt spid="81516"/>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81512"/>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81510"/>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81508"/>
                                        </p:tgtEl>
                                        <p:attrNameLst>
                                          <p:attrName>style.visibility</p:attrName>
                                        </p:attrNameLst>
                                      </p:cBhvr>
                                      <p:to>
                                        <p:strVal val="visible"/>
                                      </p:to>
                                    </p:set>
                                  </p:childTnLst>
                                </p:cTn>
                              </p:par>
                              <p:par>
                                <p:cTn id="28" presetID="5" presetClass="entr" presetSubtype="10" fill="hold" grpId="0" nodeType="withEffect">
                                  <p:stCondLst>
                                    <p:cond delay="0"/>
                                  </p:stCondLst>
                                  <p:childTnLst>
                                    <p:set>
                                      <p:cBhvr>
                                        <p:cTn id="29" dur="1" fill="hold">
                                          <p:stCondLst>
                                            <p:cond delay="0"/>
                                          </p:stCondLst>
                                        </p:cTn>
                                        <p:tgtEl>
                                          <p:spTgt spid="81507"/>
                                        </p:tgtEl>
                                        <p:attrNameLst>
                                          <p:attrName>style.visibility</p:attrName>
                                        </p:attrNameLst>
                                      </p:cBhvr>
                                      <p:to>
                                        <p:strVal val="visible"/>
                                      </p:to>
                                    </p:set>
                                    <p:animEffect transition="in" filter="checkerboard(across)">
                                      <p:cBhvr>
                                        <p:cTn id="30" dur="500"/>
                                        <p:tgtEl>
                                          <p:spTgt spid="81507"/>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8150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150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8150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5" presetClass="entr" presetSubtype="10" fill="hold" grpId="0" nodeType="clickEffect">
                                  <p:stCondLst>
                                    <p:cond delay="0"/>
                                  </p:stCondLst>
                                  <p:childTnLst>
                                    <p:set>
                                      <p:cBhvr>
                                        <p:cTn id="40" dur="1" fill="hold">
                                          <p:stCondLst>
                                            <p:cond delay="0"/>
                                          </p:stCondLst>
                                        </p:cTn>
                                        <p:tgtEl>
                                          <p:spTgt spid="81511"/>
                                        </p:tgtEl>
                                        <p:attrNameLst>
                                          <p:attrName>style.visibility</p:attrName>
                                        </p:attrNameLst>
                                      </p:cBhvr>
                                      <p:to>
                                        <p:strVal val="visible"/>
                                      </p:to>
                                    </p:set>
                                    <p:animEffect transition="in" filter="checkerboard(across)">
                                      <p:cBhvr>
                                        <p:cTn id="41" dur="500"/>
                                        <p:tgtEl>
                                          <p:spTgt spid="81511"/>
                                        </p:tgtEl>
                                      </p:cBhvr>
                                    </p:animEffect>
                                  </p:childTnLst>
                                </p:cTn>
                              </p:par>
                              <p:par>
                                <p:cTn id="42" presetID="5" presetClass="entr" presetSubtype="10" fill="hold" grpId="0" nodeType="withEffect">
                                  <p:stCondLst>
                                    <p:cond delay="0"/>
                                  </p:stCondLst>
                                  <p:childTnLst>
                                    <p:set>
                                      <p:cBhvr>
                                        <p:cTn id="43" dur="1" fill="hold">
                                          <p:stCondLst>
                                            <p:cond delay="0"/>
                                          </p:stCondLst>
                                        </p:cTn>
                                        <p:tgtEl>
                                          <p:spTgt spid="81492"/>
                                        </p:tgtEl>
                                        <p:attrNameLst>
                                          <p:attrName>style.visibility</p:attrName>
                                        </p:attrNameLst>
                                      </p:cBhvr>
                                      <p:to>
                                        <p:strVal val="visible"/>
                                      </p:to>
                                    </p:set>
                                    <p:animEffect transition="in" filter="checkerboard(across)">
                                      <p:cBhvr>
                                        <p:cTn id="44" dur="500"/>
                                        <p:tgtEl>
                                          <p:spTgt spid="81492"/>
                                        </p:tgtEl>
                                      </p:cBhvr>
                                    </p:animEffect>
                                  </p:childTnLst>
                                </p:cTn>
                              </p:par>
                              <p:par>
                                <p:cTn id="45" presetID="5" presetClass="entr" presetSubtype="10" fill="hold" grpId="0" nodeType="withEffect">
                                  <p:stCondLst>
                                    <p:cond delay="0"/>
                                  </p:stCondLst>
                                  <p:childTnLst>
                                    <p:set>
                                      <p:cBhvr>
                                        <p:cTn id="46" dur="1" fill="hold">
                                          <p:stCondLst>
                                            <p:cond delay="0"/>
                                          </p:stCondLst>
                                        </p:cTn>
                                        <p:tgtEl>
                                          <p:spTgt spid="81491"/>
                                        </p:tgtEl>
                                        <p:attrNameLst>
                                          <p:attrName>style.visibility</p:attrName>
                                        </p:attrNameLst>
                                      </p:cBhvr>
                                      <p:to>
                                        <p:strVal val="visible"/>
                                      </p:to>
                                    </p:set>
                                    <p:animEffect transition="in" filter="checkerboard(across)">
                                      <p:cBhvr>
                                        <p:cTn id="47" dur="500"/>
                                        <p:tgtEl>
                                          <p:spTgt spid="81491"/>
                                        </p:tgtEl>
                                      </p:cBhvr>
                                    </p:animEffect>
                                  </p:childTnLst>
                                </p:cTn>
                              </p:par>
                              <p:par>
                                <p:cTn id="48" presetID="5" presetClass="entr" presetSubtype="10" fill="hold" grpId="0" nodeType="withEffect">
                                  <p:stCondLst>
                                    <p:cond delay="0"/>
                                  </p:stCondLst>
                                  <p:childTnLst>
                                    <p:set>
                                      <p:cBhvr>
                                        <p:cTn id="49" dur="1" fill="hold">
                                          <p:stCondLst>
                                            <p:cond delay="0"/>
                                          </p:stCondLst>
                                        </p:cTn>
                                        <p:tgtEl>
                                          <p:spTgt spid="81496"/>
                                        </p:tgtEl>
                                        <p:attrNameLst>
                                          <p:attrName>style.visibility</p:attrName>
                                        </p:attrNameLst>
                                      </p:cBhvr>
                                      <p:to>
                                        <p:strVal val="visible"/>
                                      </p:to>
                                    </p:set>
                                    <p:animEffect transition="in" filter="checkerboard(across)">
                                      <p:cBhvr>
                                        <p:cTn id="50" dur="500"/>
                                        <p:tgtEl>
                                          <p:spTgt spid="81496"/>
                                        </p:tgtEl>
                                      </p:cBhvr>
                                    </p:animEffect>
                                  </p:childTnLst>
                                </p:cTn>
                              </p:par>
                              <p:par>
                                <p:cTn id="51" presetID="5" presetClass="entr" presetSubtype="10" fill="hold" grpId="0" nodeType="withEffect">
                                  <p:stCondLst>
                                    <p:cond delay="0"/>
                                  </p:stCondLst>
                                  <p:childTnLst>
                                    <p:set>
                                      <p:cBhvr>
                                        <p:cTn id="52" dur="1" fill="hold">
                                          <p:stCondLst>
                                            <p:cond delay="0"/>
                                          </p:stCondLst>
                                        </p:cTn>
                                        <p:tgtEl>
                                          <p:spTgt spid="81495"/>
                                        </p:tgtEl>
                                        <p:attrNameLst>
                                          <p:attrName>style.visibility</p:attrName>
                                        </p:attrNameLst>
                                      </p:cBhvr>
                                      <p:to>
                                        <p:strVal val="visible"/>
                                      </p:to>
                                    </p:set>
                                    <p:animEffect transition="in" filter="checkerboard(across)">
                                      <p:cBhvr>
                                        <p:cTn id="53" dur="500"/>
                                        <p:tgtEl>
                                          <p:spTgt spid="81495"/>
                                        </p:tgtEl>
                                      </p:cBhvr>
                                    </p:animEffect>
                                  </p:childTnLst>
                                </p:cTn>
                              </p:par>
                              <p:par>
                                <p:cTn id="54" presetID="5" presetClass="entr" presetSubtype="10" fill="hold" grpId="0" nodeType="withEffect">
                                  <p:stCondLst>
                                    <p:cond delay="0"/>
                                  </p:stCondLst>
                                  <p:childTnLst>
                                    <p:set>
                                      <p:cBhvr>
                                        <p:cTn id="55" dur="1" fill="hold">
                                          <p:stCondLst>
                                            <p:cond delay="0"/>
                                          </p:stCondLst>
                                        </p:cTn>
                                        <p:tgtEl>
                                          <p:spTgt spid="81497"/>
                                        </p:tgtEl>
                                        <p:attrNameLst>
                                          <p:attrName>style.visibility</p:attrName>
                                        </p:attrNameLst>
                                      </p:cBhvr>
                                      <p:to>
                                        <p:strVal val="visible"/>
                                      </p:to>
                                    </p:set>
                                    <p:animEffect transition="in" filter="checkerboard(across)">
                                      <p:cBhvr>
                                        <p:cTn id="56" dur="500"/>
                                        <p:tgtEl>
                                          <p:spTgt spid="81497"/>
                                        </p:tgtEl>
                                      </p:cBhvr>
                                    </p:animEffect>
                                  </p:childTnLst>
                                </p:cTn>
                              </p:par>
                              <p:par>
                                <p:cTn id="57" presetID="5" presetClass="entr" presetSubtype="10" fill="hold" grpId="0" nodeType="withEffect">
                                  <p:stCondLst>
                                    <p:cond delay="0"/>
                                  </p:stCondLst>
                                  <p:childTnLst>
                                    <p:set>
                                      <p:cBhvr>
                                        <p:cTn id="58" dur="1" fill="hold">
                                          <p:stCondLst>
                                            <p:cond delay="0"/>
                                          </p:stCondLst>
                                        </p:cTn>
                                        <p:tgtEl>
                                          <p:spTgt spid="81493"/>
                                        </p:tgtEl>
                                        <p:attrNameLst>
                                          <p:attrName>style.visibility</p:attrName>
                                        </p:attrNameLst>
                                      </p:cBhvr>
                                      <p:to>
                                        <p:strVal val="visible"/>
                                      </p:to>
                                    </p:set>
                                    <p:animEffect transition="in" filter="checkerboard(across)">
                                      <p:cBhvr>
                                        <p:cTn id="59" dur="500"/>
                                        <p:tgtEl>
                                          <p:spTgt spid="81493"/>
                                        </p:tgtEl>
                                      </p:cBhvr>
                                    </p:animEffect>
                                  </p:childTnLst>
                                </p:cTn>
                              </p:par>
                            </p:childTnLst>
                          </p:cTn>
                        </p:par>
                      </p:childTnLst>
                    </p:cTn>
                  </p:par>
                  <p:par>
                    <p:cTn id="60" fill="hold">
                      <p:stCondLst>
                        <p:cond delay="indefinite"/>
                      </p:stCondLst>
                      <p:childTnLst>
                        <p:par>
                          <p:cTn id="61" fill="hold">
                            <p:stCondLst>
                              <p:cond delay="0"/>
                            </p:stCondLst>
                            <p:childTnLst>
                              <p:par>
                                <p:cTn id="62" presetID="5" presetClass="entr" presetSubtype="10" fill="hold" grpId="0" nodeType="clickEffect">
                                  <p:stCondLst>
                                    <p:cond delay="0"/>
                                  </p:stCondLst>
                                  <p:childTnLst>
                                    <p:set>
                                      <p:cBhvr>
                                        <p:cTn id="63" dur="1" fill="hold">
                                          <p:stCondLst>
                                            <p:cond delay="0"/>
                                          </p:stCondLst>
                                        </p:cTn>
                                        <p:tgtEl>
                                          <p:spTgt spid="81499"/>
                                        </p:tgtEl>
                                        <p:attrNameLst>
                                          <p:attrName>style.visibility</p:attrName>
                                        </p:attrNameLst>
                                      </p:cBhvr>
                                      <p:to>
                                        <p:strVal val="visible"/>
                                      </p:to>
                                    </p:set>
                                    <p:animEffect transition="in" filter="checkerboard(across)">
                                      <p:cBhvr>
                                        <p:cTn id="64" dur="500"/>
                                        <p:tgtEl>
                                          <p:spTgt spid="81499"/>
                                        </p:tgtEl>
                                      </p:cBhvr>
                                    </p:animEffect>
                                  </p:childTnLst>
                                </p:cTn>
                              </p:par>
                              <p:par>
                                <p:cTn id="65" presetID="5" presetClass="entr" presetSubtype="10" fill="hold" grpId="1" nodeType="withEffect">
                                  <p:stCondLst>
                                    <p:cond delay="0"/>
                                  </p:stCondLst>
                                  <p:childTnLst>
                                    <p:set>
                                      <p:cBhvr>
                                        <p:cTn id="66" dur="1" fill="hold">
                                          <p:stCondLst>
                                            <p:cond delay="0"/>
                                          </p:stCondLst>
                                        </p:cTn>
                                        <p:tgtEl>
                                          <p:spTgt spid="81491"/>
                                        </p:tgtEl>
                                        <p:attrNameLst>
                                          <p:attrName>style.visibility</p:attrName>
                                        </p:attrNameLst>
                                      </p:cBhvr>
                                      <p:to>
                                        <p:strVal val="visible"/>
                                      </p:to>
                                    </p:set>
                                    <p:animEffect transition="in" filter="checkerboard(across)">
                                      <p:cBhvr>
                                        <p:cTn id="67" dur="500"/>
                                        <p:tgtEl>
                                          <p:spTgt spid="81491"/>
                                        </p:tgtEl>
                                      </p:cBhvr>
                                    </p:animEffect>
                                  </p:childTnLst>
                                </p:cTn>
                              </p:par>
                              <p:par>
                                <p:cTn id="68" presetID="5" presetClass="entr" presetSubtype="10" fill="hold" grpId="0" nodeType="withEffect">
                                  <p:stCondLst>
                                    <p:cond delay="0"/>
                                  </p:stCondLst>
                                  <p:childTnLst>
                                    <p:set>
                                      <p:cBhvr>
                                        <p:cTn id="69" dur="1" fill="hold">
                                          <p:stCondLst>
                                            <p:cond delay="0"/>
                                          </p:stCondLst>
                                        </p:cTn>
                                        <p:tgtEl>
                                          <p:spTgt spid="81501"/>
                                        </p:tgtEl>
                                        <p:attrNameLst>
                                          <p:attrName>style.visibility</p:attrName>
                                        </p:attrNameLst>
                                      </p:cBhvr>
                                      <p:to>
                                        <p:strVal val="visible"/>
                                      </p:to>
                                    </p:set>
                                    <p:animEffect transition="in" filter="checkerboard(across)">
                                      <p:cBhvr>
                                        <p:cTn id="70" dur="500"/>
                                        <p:tgtEl>
                                          <p:spTgt spid="81501"/>
                                        </p:tgtEl>
                                      </p:cBhvr>
                                    </p:animEffect>
                                  </p:childTnLst>
                                </p:cTn>
                              </p:par>
                              <p:par>
                                <p:cTn id="71" presetID="5" presetClass="entr" presetSubtype="10" fill="hold" grpId="0" nodeType="withEffect">
                                  <p:stCondLst>
                                    <p:cond delay="0"/>
                                  </p:stCondLst>
                                  <p:childTnLst>
                                    <p:set>
                                      <p:cBhvr>
                                        <p:cTn id="72" dur="1" fill="hold">
                                          <p:stCondLst>
                                            <p:cond delay="0"/>
                                          </p:stCondLst>
                                        </p:cTn>
                                        <p:tgtEl>
                                          <p:spTgt spid="81488"/>
                                        </p:tgtEl>
                                        <p:attrNameLst>
                                          <p:attrName>style.visibility</p:attrName>
                                        </p:attrNameLst>
                                      </p:cBhvr>
                                      <p:to>
                                        <p:strVal val="visible"/>
                                      </p:to>
                                    </p:set>
                                    <p:animEffect transition="in" filter="checkerboard(across)">
                                      <p:cBhvr>
                                        <p:cTn id="73" dur="500"/>
                                        <p:tgtEl>
                                          <p:spTgt spid="81488"/>
                                        </p:tgtEl>
                                      </p:cBhvr>
                                    </p:animEffect>
                                  </p:childTnLst>
                                </p:cTn>
                              </p:par>
                              <p:par>
                                <p:cTn id="74" presetID="5" presetClass="entr" presetSubtype="10" fill="hold" grpId="0" nodeType="withEffect">
                                  <p:stCondLst>
                                    <p:cond delay="0"/>
                                  </p:stCondLst>
                                  <p:childTnLst>
                                    <p:set>
                                      <p:cBhvr>
                                        <p:cTn id="75" dur="1" fill="hold">
                                          <p:stCondLst>
                                            <p:cond delay="0"/>
                                          </p:stCondLst>
                                        </p:cTn>
                                        <p:tgtEl>
                                          <p:spTgt spid="81502"/>
                                        </p:tgtEl>
                                        <p:attrNameLst>
                                          <p:attrName>style.visibility</p:attrName>
                                        </p:attrNameLst>
                                      </p:cBhvr>
                                      <p:to>
                                        <p:strVal val="visible"/>
                                      </p:to>
                                    </p:set>
                                    <p:animEffect transition="in" filter="checkerboard(across)">
                                      <p:cBhvr>
                                        <p:cTn id="76" dur="500"/>
                                        <p:tgtEl>
                                          <p:spTgt spid="81502"/>
                                        </p:tgtEl>
                                      </p:cBhvr>
                                    </p:animEffect>
                                  </p:childTnLst>
                                </p:cTn>
                              </p:par>
                              <p:par>
                                <p:cTn id="77" presetID="5" presetClass="entr" presetSubtype="10" fill="hold" grpId="0" nodeType="withEffect">
                                  <p:stCondLst>
                                    <p:cond delay="0"/>
                                  </p:stCondLst>
                                  <p:childTnLst>
                                    <p:set>
                                      <p:cBhvr>
                                        <p:cTn id="78" dur="1" fill="hold">
                                          <p:stCondLst>
                                            <p:cond delay="0"/>
                                          </p:stCondLst>
                                        </p:cTn>
                                        <p:tgtEl>
                                          <p:spTgt spid="81490"/>
                                        </p:tgtEl>
                                        <p:attrNameLst>
                                          <p:attrName>style.visibility</p:attrName>
                                        </p:attrNameLst>
                                      </p:cBhvr>
                                      <p:to>
                                        <p:strVal val="visible"/>
                                      </p:to>
                                    </p:set>
                                    <p:animEffect transition="in" filter="checkerboard(across)">
                                      <p:cBhvr>
                                        <p:cTn id="79" dur="500"/>
                                        <p:tgtEl>
                                          <p:spTgt spid="81490"/>
                                        </p:tgtEl>
                                      </p:cBhvr>
                                    </p:animEffect>
                                  </p:childTnLst>
                                </p:cTn>
                              </p:par>
                              <p:par>
                                <p:cTn id="80" presetID="5" presetClass="entr" presetSubtype="10" fill="hold" grpId="0" nodeType="withEffect">
                                  <p:stCondLst>
                                    <p:cond delay="0"/>
                                  </p:stCondLst>
                                  <p:childTnLst>
                                    <p:set>
                                      <p:cBhvr>
                                        <p:cTn id="81" dur="1" fill="hold">
                                          <p:stCondLst>
                                            <p:cond delay="0"/>
                                          </p:stCondLst>
                                        </p:cTn>
                                        <p:tgtEl>
                                          <p:spTgt spid="81514"/>
                                        </p:tgtEl>
                                        <p:attrNameLst>
                                          <p:attrName>style.visibility</p:attrName>
                                        </p:attrNameLst>
                                      </p:cBhvr>
                                      <p:to>
                                        <p:strVal val="visible"/>
                                      </p:to>
                                    </p:set>
                                    <p:animEffect transition="in" filter="checkerboard(across)">
                                      <p:cBhvr>
                                        <p:cTn id="82" dur="500"/>
                                        <p:tgtEl>
                                          <p:spTgt spid="81514"/>
                                        </p:tgtEl>
                                      </p:cBhvr>
                                    </p:animEffect>
                                  </p:childTnLst>
                                </p:cTn>
                              </p:par>
                              <p:par>
                                <p:cTn id="83" presetID="5" presetClass="entr" presetSubtype="10" fill="hold" grpId="0" nodeType="withEffect">
                                  <p:stCondLst>
                                    <p:cond delay="0"/>
                                  </p:stCondLst>
                                  <p:childTnLst>
                                    <p:set>
                                      <p:cBhvr>
                                        <p:cTn id="84" dur="1" fill="hold">
                                          <p:stCondLst>
                                            <p:cond delay="0"/>
                                          </p:stCondLst>
                                        </p:cTn>
                                        <p:tgtEl>
                                          <p:spTgt spid="81515"/>
                                        </p:tgtEl>
                                        <p:attrNameLst>
                                          <p:attrName>style.visibility</p:attrName>
                                        </p:attrNameLst>
                                      </p:cBhvr>
                                      <p:to>
                                        <p:strVal val="visible"/>
                                      </p:to>
                                    </p:set>
                                    <p:animEffect transition="in" filter="checkerboard(across)">
                                      <p:cBhvr>
                                        <p:cTn id="85" dur="500"/>
                                        <p:tgtEl>
                                          <p:spTgt spid="81515"/>
                                        </p:tgtEl>
                                      </p:cBhvr>
                                    </p:animEffect>
                                  </p:childTnLst>
                                </p:cTn>
                              </p:par>
                              <p:par>
                                <p:cTn id="86" presetID="5" presetClass="entr" presetSubtype="10" fill="hold" grpId="0" nodeType="withEffect">
                                  <p:stCondLst>
                                    <p:cond delay="0"/>
                                  </p:stCondLst>
                                  <p:childTnLst>
                                    <p:set>
                                      <p:cBhvr>
                                        <p:cTn id="87" dur="1" fill="hold">
                                          <p:stCondLst>
                                            <p:cond delay="0"/>
                                          </p:stCondLst>
                                        </p:cTn>
                                        <p:tgtEl>
                                          <p:spTgt spid="81489"/>
                                        </p:tgtEl>
                                        <p:attrNameLst>
                                          <p:attrName>style.visibility</p:attrName>
                                        </p:attrNameLst>
                                      </p:cBhvr>
                                      <p:to>
                                        <p:strVal val="visible"/>
                                      </p:to>
                                    </p:set>
                                    <p:animEffect transition="in" filter="checkerboard(across)">
                                      <p:cBhvr>
                                        <p:cTn id="88" dur="500"/>
                                        <p:tgtEl>
                                          <p:spTgt spid="81489"/>
                                        </p:tgtEl>
                                      </p:cBhvr>
                                    </p:animEffect>
                                  </p:childTnLst>
                                </p:cTn>
                              </p:par>
                              <p:par>
                                <p:cTn id="89" presetID="5" presetClass="entr" presetSubtype="10" fill="hold" grpId="0" nodeType="withEffect">
                                  <p:stCondLst>
                                    <p:cond delay="0"/>
                                  </p:stCondLst>
                                  <p:childTnLst>
                                    <p:set>
                                      <p:cBhvr>
                                        <p:cTn id="90" dur="1" fill="hold">
                                          <p:stCondLst>
                                            <p:cond delay="0"/>
                                          </p:stCondLst>
                                        </p:cTn>
                                        <p:tgtEl>
                                          <p:spTgt spid="81513"/>
                                        </p:tgtEl>
                                        <p:attrNameLst>
                                          <p:attrName>style.visibility</p:attrName>
                                        </p:attrNameLst>
                                      </p:cBhvr>
                                      <p:to>
                                        <p:strVal val="visible"/>
                                      </p:to>
                                    </p:set>
                                    <p:animEffect transition="in" filter="checkerboard(across)">
                                      <p:cBhvr>
                                        <p:cTn id="91" dur="500"/>
                                        <p:tgtEl>
                                          <p:spTgt spid="81513"/>
                                        </p:tgtEl>
                                      </p:cBhvr>
                                    </p:animEffect>
                                  </p:childTnLst>
                                </p:cTn>
                              </p:par>
                            </p:childTnLst>
                          </p:cTn>
                        </p:par>
                      </p:childTnLst>
                    </p:cTn>
                  </p:par>
                  <p:par>
                    <p:cTn id="92" fill="hold">
                      <p:stCondLst>
                        <p:cond delay="indefinite"/>
                      </p:stCondLst>
                      <p:childTnLst>
                        <p:par>
                          <p:cTn id="93" fill="hold">
                            <p:stCondLst>
                              <p:cond delay="0"/>
                            </p:stCondLst>
                            <p:childTnLst>
                              <p:par>
                                <p:cTn id="94" presetID="5" presetClass="entr" presetSubtype="10" fill="hold" grpId="1" nodeType="clickEffect">
                                  <p:stCondLst>
                                    <p:cond delay="0"/>
                                  </p:stCondLst>
                                  <p:childTnLst>
                                    <p:set>
                                      <p:cBhvr>
                                        <p:cTn id="95" dur="1" fill="hold">
                                          <p:stCondLst>
                                            <p:cond delay="0"/>
                                          </p:stCondLst>
                                        </p:cTn>
                                        <p:tgtEl>
                                          <p:spTgt spid="81499"/>
                                        </p:tgtEl>
                                        <p:attrNameLst>
                                          <p:attrName>style.visibility</p:attrName>
                                        </p:attrNameLst>
                                      </p:cBhvr>
                                      <p:to>
                                        <p:strVal val="visible"/>
                                      </p:to>
                                    </p:set>
                                    <p:animEffect transition="in" filter="checkerboard(across)">
                                      <p:cBhvr>
                                        <p:cTn id="96" dur="500"/>
                                        <p:tgtEl>
                                          <p:spTgt spid="81499"/>
                                        </p:tgtEl>
                                      </p:cBhvr>
                                    </p:animEffect>
                                  </p:childTnLst>
                                </p:cTn>
                              </p:par>
                              <p:par>
                                <p:cTn id="97" presetID="5" presetClass="entr" presetSubtype="10" fill="hold" grpId="2" nodeType="withEffect">
                                  <p:stCondLst>
                                    <p:cond delay="0"/>
                                  </p:stCondLst>
                                  <p:childTnLst>
                                    <p:set>
                                      <p:cBhvr>
                                        <p:cTn id="98" dur="1" fill="hold">
                                          <p:stCondLst>
                                            <p:cond delay="0"/>
                                          </p:stCondLst>
                                        </p:cTn>
                                        <p:tgtEl>
                                          <p:spTgt spid="81491"/>
                                        </p:tgtEl>
                                        <p:attrNameLst>
                                          <p:attrName>style.visibility</p:attrName>
                                        </p:attrNameLst>
                                      </p:cBhvr>
                                      <p:to>
                                        <p:strVal val="visible"/>
                                      </p:to>
                                    </p:set>
                                    <p:animEffect transition="in" filter="checkerboard(across)">
                                      <p:cBhvr>
                                        <p:cTn id="99" dur="500"/>
                                        <p:tgtEl>
                                          <p:spTgt spid="81491"/>
                                        </p:tgtEl>
                                      </p:cBhvr>
                                    </p:animEffect>
                                  </p:childTnLst>
                                </p:cTn>
                              </p:par>
                              <p:par>
                                <p:cTn id="100" presetID="5" presetClass="entr" presetSubtype="10" fill="hold" grpId="1" nodeType="withEffect">
                                  <p:stCondLst>
                                    <p:cond delay="0"/>
                                  </p:stCondLst>
                                  <p:childTnLst>
                                    <p:set>
                                      <p:cBhvr>
                                        <p:cTn id="101" dur="1" fill="hold">
                                          <p:stCondLst>
                                            <p:cond delay="0"/>
                                          </p:stCondLst>
                                        </p:cTn>
                                        <p:tgtEl>
                                          <p:spTgt spid="81501"/>
                                        </p:tgtEl>
                                        <p:attrNameLst>
                                          <p:attrName>style.visibility</p:attrName>
                                        </p:attrNameLst>
                                      </p:cBhvr>
                                      <p:to>
                                        <p:strVal val="visible"/>
                                      </p:to>
                                    </p:set>
                                    <p:animEffect transition="in" filter="checkerboard(across)">
                                      <p:cBhvr>
                                        <p:cTn id="102" dur="500"/>
                                        <p:tgtEl>
                                          <p:spTgt spid="81501"/>
                                        </p:tgtEl>
                                      </p:cBhvr>
                                    </p:animEffect>
                                  </p:childTnLst>
                                </p:cTn>
                              </p:par>
                              <p:par>
                                <p:cTn id="103" presetID="5" presetClass="entr" presetSubtype="10" fill="hold" grpId="1" nodeType="withEffect">
                                  <p:stCondLst>
                                    <p:cond delay="0"/>
                                  </p:stCondLst>
                                  <p:childTnLst>
                                    <p:set>
                                      <p:cBhvr>
                                        <p:cTn id="104" dur="1" fill="hold">
                                          <p:stCondLst>
                                            <p:cond delay="0"/>
                                          </p:stCondLst>
                                        </p:cTn>
                                        <p:tgtEl>
                                          <p:spTgt spid="81488"/>
                                        </p:tgtEl>
                                        <p:attrNameLst>
                                          <p:attrName>style.visibility</p:attrName>
                                        </p:attrNameLst>
                                      </p:cBhvr>
                                      <p:to>
                                        <p:strVal val="visible"/>
                                      </p:to>
                                    </p:set>
                                    <p:animEffect transition="in" filter="checkerboard(across)">
                                      <p:cBhvr>
                                        <p:cTn id="105" dur="500"/>
                                        <p:tgtEl>
                                          <p:spTgt spid="81488"/>
                                        </p:tgtEl>
                                      </p:cBhvr>
                                    </p:animEffect>
                                  </p:childTnLst>
                                </p:cTn>
                              </p:par>
                              <p:par>
                                <p:cTn id="106" presetID="5" presetClass="entr" presetSubtype="10" fill="hold" grpId="1" nodeType="withEffect">
                                  <p:stCondLst>
                                    <p:cond delay="0"/>
                                  </p:stCondLst>
                                  <p:childTnLst>
                                    <p:set>
                                      <p:cBhvr>
                                        <p:cTn id="107" dur="1" fill="hold">
                                          <p:stCondLst>
                                            <p:cond delay="0"/>
                                          </p:stCondLst>
                                        </p:cTn>
                                        <p:tgtEl>
                                          <p:spTgt spid="81502"/>
                                        </p:tgtEl>
                                        <p:attrNameLst>
                                          <p:attrName>style.visibility</p:attrName>
                                        </p:attrNameLst>
                                      </p:cBhvr>
                                      <p:to>
                                        <p:strVal val="visible"/>
                                      </p:to>
                                    </p:set>
                                    <p:animEffect transition="in" filter="checkerboard(across)">
                                      <p:cBhvr>
                                        <p:cTn id="108" dur="500"/>
                                        <p:tgtEl>
                                          <p:spTgt spid="81502"/>
                                        </p:tgtEl>
                                      </p:cBhvr>
                                    </p:animEffect>
                                  </p:childTnLst>
                                </p:cTn>
                              </p:par>
                              <p:par>
                                <p:cTn id="109" presetID="5" presetClass="entr" presetSubtype="10" fill="hold" grpId="1" nodeType="withEffect">
                                  <p:stCondLst>
                                    <p:cond delay="0"/>
                                  </p:stCondLst>
                                  <p:childTnLst>
                                    <p:set>
                                      <p:cBhvr>
                                        <p:cTn id="110" dur="1" fill="hold">
                                          <p:stCondLst>
                                            <p:cond delay="0"/>
                                          </p:stCondLst>
                                        </p:cTn>
                                        <p:tgtEl>
                                          <p:spTgt spid="81490"/>
                                        </p:tgtEl>
                                        <p:attrNameLst>
                                          <p:attrName>style.visibility</p:attrName>
                                        </p:attrNameLst>
                                      </p:cBhvr>
                                      <p:to>
                                        <p:strVal val="visible"/>
                                      </p:to>
                                    </p:set>
                                    <p:animEffect transition="in" filter="checkerboard(across)">
                                      <p:cBhvr>
                                        <p:cTn id="111" dur="500"/>
                                        <p:tgtEl>
                                          <p:spTgt spid="81490"/>
                                        </p:tgtEl>
                                      </p:cBhvr>
                                    </p:animEffect>
                                  </p:childTnLst>
                                </p:cTn>
                              </p:par>
                              <p:par>
                                <p:cTn id="112" presetID="5" presetClass="entr" presetSubtype="10" fill="hold" grpId="1" nodeType="withEffect">
                                  <p:stCondLst>
                                    <p:cond delay="0"/>
                                  </p:stCondLst>
                                  <p:childTnLst>
                                    <p:set>
                                      <p:cBhvr>
                                        <p:cTn id="113" dur="1" fill="hold">
                                          <p:stCondLst>
                                            <p:cond delay="0"/>
                                          </p:stCondLst>
                                        </p:cTn>
                                        <p:tgtEl>
                                          <p:spTgt spid="81514"/>
                                        </p:tgtEl>
                                        <p:attrNameLst>
                                          <p:attrName>style.visibility</p:attrName>
                                        </p:attrNameLst>
                                      </p:cBhvr>
                                      <p:to>
                                        <p:strVal val="visible"/>
                                      </p:to>
                                    </p:set>
                                    <p:animEffect transition="in" filter="checkerboard(across)">
                                      <p:cBhvr>
                                        <p:cTn id="114" dur="500"/>
                                        <p:tgtEl>
                                          <p:spTgt spid="81514"/>
                                        </p:tgtEl>
                                      </p:cBhvr>
                                    </p:animEffect>
                                  </p:childTnLst>
                                </p:cTn>
                              </p:par>
                              <p:par>
                                <p:cTn id="115" presetID="5" presetClass="entr" presetSubtype="10" fill="hold" grpId="1" nodeType="withEffect">
                                  <p:stCondLst>
                                    <p:cond delay="0"/>
                                  </p:stCondLst>
                                  <p:childTnLst>
                                    <p:set>
                                      <p:cBhvr>
                                        <p:cTn id="116" dur="1" fill="hold">
                                          <p:stCondLst>
                                            <p:cond delay="0"/>
                                          </p:stCondLst>
                                        </p:cTn>
                                        <p:tgtEl>
                                          <p:spTgt spid="81515"/>
                                        </p:tgtEl>
                                        <p:attrNameLst>
                                          <p:attrName>style.visibility</p:attrName>
                                        </p:attrNameLst>
                                      </p:cBhvr>
                                      <p:to>
                                        <p:strVal val="visible"/>
                                      </p:to>
                                    </p:set>
                                    <p:animEffect transition="in" filter="checkerboard(across)">
                                      <p:cBhvr>
                                        <p:cTn id="117" dur="500"/>
                                        <p:tgtEl>
                                          <p:spTgt spid="81515"/>
                                        </p:tgtEl>
                                      </p:cBhvr>
                                    </p:animEffect>
                                  </p:childTnLst>
                                </p:cTn>
                              </p:par>
                              <p:par>
                                <p:cTn id="118" presetID="5" presetClass="entr" presetSubtype="10" fill="hold" grpId="1" nodeType="withEffect">
                                  <p:stCondLst>
                                    <p:cond delay="0"/>
                                  </p:stCondLst>
                                  <p:childTnLst>
                                    <p:set>
                                      <p:cBhvr>
                                        <p:cTn id="119" dur="1" fill="hold">
                                          <p:stCondLst>
                                            <p:cond delay="0"/>
                                          </p:stCondLst>
                                        </p:cTn>
                                        <p:tgtEl>
                                          <p:spTgt spid="81489"/>
                                        </p:tgtEl>
                                        <p:attrNameLst>
                                          <p:attrName>style.visibility</p:attrName>
                                        </p:attrNameLst>
                                      </p:cBhvr>
                                      <p:to>
                                        <p:strVal val="visible"/>
                                      </p:to>
                                    </p:set>
                                    <p:animEffect transition="in" filter="checkerboard(across)">
                                      <p:cBhvr>
                                        <p:cTn id="120" dur="500"/>
                                        <p:tgtEl>
                                          <p:spTgt spid="81489"/>
                                        </p:tgtEl>
                                      </p:cBhvr>
                                    </p:animEffect>
                                  </p:childTnLst>
                                </p:cTn>
                              </p:par>
                              <p:par>
                                <p:cTn id="121" presetID="5" presetClass="entr" presetSubtype="10" fill="hold" grpId="1" nodeType="withEffect">
                                  <p:stCondLst>
                                    <p:cond delay="0"/>
                                  </p:stCondLst>
                                  <p:childTnLst>
                                    <p:set>
                                      <p:cBhvr>
                                        <p:cTn id="122" dur="1" fill="hold">
                                          <p:stCondLst>
                                            <p:cond delay="0"/>
                                          </p:stCondLst>
                                        </p:cTn>
                                        <p:tgtEl>
                                          <p:spTgt spid="81513"/>
                                        </p:tgtEl>
                                        <p:attrNameLst>
                                          <p:attrName>style.visibility</p:attrName>
                                        </p:attrNameLst>
                                      </p:cBhvr>
                                      <p:to>
                                        <p:strVal val="visible"/>
                                      </p:to>
                                    </p:set>
                                    <p:animEffect transition="in" filter="checkerboard(across)">
                                      <p:cBhvr>
                                        <p:cTn id="123" dur="500"/>
                                        <p:tgtEl>
                                          <p:spTgt spid="81513"/>
                                        </p:tgtEl>
                                      </p:cBhvr>
                                    </p:animEffect>
                                  </p:childTnLst>
                                </p:cTn>
                              </p:par>
                              <p:par>
                                <p:cTn id="124" presetID="5" presetClass="entr" presetSubtype="10" fill="hold" grpId="0" nodeType="withEffect">
                                  <p:stCondLst>
                                    <p:cond delay="0"/>
                                  </p:stCondLst>
                                  <p:childTnLst>
                                    <p:set>
                                      <p:cBhvr>
                                        <p:cTn id="125" dur="1" fill="hold">
                                          <p:stCondLst>
                                            <p:cond delay="0"/>
                                          </p:stCondLst>
                                        </p:cTn>
                                        <p:tgtEl>
                                          <p:spTgt spid="81524"/>
                                        </p:tgtEl>
                                        <p:attrNameLst>
                                          <p:attrName>style.visibility</p:attrName>
                                        </p:attrNameLst>
                                      </p:cBhvr>
                                      <p:to>
                                        <p:strVal val="visible"/>
                                      </p:to>
                                    </p:set>
                                    <p:animEffect transition="in" filter="checkerboard(across)">
                                      <p:cBhvr>
                                        <p:cTn id="126" dur="500"/>
                                        <p:tgtEl>
                                          <p:spTgt spid="81524"/>
                                        </p:tgtEl>
                                      </p:cBhvr>
                                    </p:animEffect>
                                  </p:childTnLst>
                                </p:cTn>
                              </p:par>
                              <p:par>
                                <p:cTn id="127" presetID="5" presetClass="entr" presetSubtype="10" fill="hold" grpId="0" nodeType="withEffect">
                                  <p:stCondLst>
                                    <p:cond delay="0"/>
                                  </p:stCondLst>
                                  <p:childTnLst>
                                    <p:set>
                                      <p:cBhvr>
                                        <p:cTn id="128" dur="1" fill="hold">
                                          <p:stCondLst>
                                            <p:cond delay="0"/>
                                          </p:stCondLst>
                                        </p:cTn>
                                        <p:tgtEl>
                                          <p:spTgt spid="81494"/>
                                        </p:tgtEl>
                                        <p:attrNameLst>
                                          <p:attrName>style.visibility</p:attrName>
                                        </p:attrNameLst>
                                      </p:cBhvr>
                                      <p:to>
                                        <p:strVal val="visible"/>
                                      </p:to>
                                    </p:set>
                                    <p:animEffect transition="in" filter="checkerboard(across)">
                                      <p:cBhvr>
                                        <p:cTn id="129" dur="500"/>
                                        <p:tgtEl>
                                          <p:spTgt spid="81494"/>
                                        </p:tgtEl>
                                      </p:cBhvr>
                                    </p:animEffect>
                                  </p:childTnLst>
                                </p:cTn>
                              </p:par>
                              <p:par>
                                <p:cTn id="130" presetID="5" presetClass="entr" presetSubtype="10" fill="hold" grpId="0" nodeType="withEffect">
                                  <p:stCondLst>
                                    <p:cond delay="0"/>
                                  </p:stCondLst>
                                  <p:childTnLst>
                                    <p:set>
                                      <p:cBhvr>
                                        <p:cTn id="131" dur="1" fill="hold">
                                          <p:stCondLst>
                                            <p:cond delay="0"/>
                                          </p:stCondLst>
                                        </p:cTn>
                                        <p:tgtEl>
                                          <p:spTgt spid="81500"/>
                                        </p:tgtEl>
                                        <p:attrNameLst>
                                          <p:attrName>style.visibility</p:attrName>
                                        </p:attrNameLst>
                                      </p:cBhvr>
                                      <p:to>
                                        <p:strVal val="visible"/>
                                      </p:to>
                                    </p:set>
                                    <p:animEffect transition="in" filter="checkerboard(across)">
                                      <p:cBhvr>
                                        <p:cTn id="132" dur="500"/>
                                        <p:tgtEl>
                                          <p:spTgt spid="81500"/>
                                        </p:tgtEl>
                                      </p:cBhvr>
                                    </p:animEffect>
                                  </p:childTnLst>
                                </p:cTn>
                              </p:par>
                              <p:par>
                                <p:cTn id="133" presetID="5" presetClass="entr" presetSubtype="10" fill="hold" grpId="0" nodeType="withEffect">
                                  <p:stCondLst>
                                    <p:cond delay="0"/>
                                  </p:stCondLst>
                                  <p:childTnLst>
                                    <p:set>
                                      <p:cBhvr>
                                        <p:cTn id="134" dur="1" fill="hold">
                                          <p:stCondLst>
                                            <p:cond delay="0"/>
                                          </p:stCondLst>
                                        </p:cTn>
                                        <p:tgtEl>
                                          <p:spTgt spid="81504"/>
                                        </p:tgtEl>
                                        <p:attrNameLst>
                                          <p:attrName>style.visibility</p:attrName>
                                        </p:attrNameLst>
                                      </p:cBhvr>
                                      <p:to>
                                        <p:strVal val="visible"/>
                                      </p:to>
                                    </p:set>
                                    <p:animEffect transition="in" filter="checkerboard(across)">
                                      <p:cBhvr>
                                        <p:cTn id="135" dur="500"/>
                                        <p:tgtEl>
                                          <p:spTgt spid="81504"/>
                                        </p:tgtEl>
                                      </p:cBhvr>
                                    </p:animEffect>
                                  </p:childTnLst>
                                </p:cTn>
                              </p:par>
                            </p:childTnLst>
                          </p:cTn>
                        </p:par>
                      </p:childTnLst>
                    </p:cTn>
                  </p:par>
                  <p:par>
                    <p:cTn id="136" fill="hold">
                      <p:stCondLst>
                        <p:cond delay="indefinite"/>
                      </p:stCondLst>
                      <p:childTnLst>
                        <p:par>
                          <p:cTn id="137" fill="hold">
                            <p:stCondLst>
                              <p:cond delay="0"/>
                            </p:stCondLst>
                            <p:childTnLst>
                              <p:par>
                                <p:cTn id="138" presetID="5" presetClass="entr" presetSubtype="10" fill="hold" grpId="0" nodeType="clickEffect">
                                  <p:stCondLst>
                                    <p:cond delay="0"/>
                                  </p:stCondLst>
                                  <p:childTnLst>
                                    <p:set>
                                      <p:cBhvr>
                                        <p:cTn id="139" dur="1" fill="hold">
                                          <p:stCondLst>
                                            <p:cond delay="0"/>
                                          </p:stCondLst>
                                        </p:cTn>
                                        <p:tgtEl>
                                          <p:spTgt spid="44"/>
                                        </p:tgtEl>
                                        <p:attrNameLst>
                                          <p:attrName>style.visibility</p:attrName>
                                        </p:attrNameLst>
                                      </p:cBhvr>
                                      <p:to>
                                        <p:strVal val="visible"/>
                                      </p:to>
                                    </p:set>
                                    <p:animEffect transition="in" filter="checkerboard(across)">
                                      <p:cBhvr>
                                        <p:cTn id="140" dur="500"/>
                                        <p:tgtEl>
                                          <p:spTgt spid="44"/>
                                        </p:tgtEl>
                                      </p:cBhvr>
                                    </p:animEffect>
                                  </p:childTnLst>
                                </p:cTn>
                              </p:par>
                              <p:par>
                                <p:cTn id="141" presetID="5" presetClass="entr" presetSubtype="10" fill="hold" nodeType="withEffect">
                                  <p:stCondLst>
                                    <p:cond delay="0"/>
                                  </p:stCondLst>
                                  <p:childTnLst>
                                    <p:set>
                                      <p:cBhvr>
                                        <p:cTn id="142" dur="1" fill="hold">
                                          <p:stCondLst>
                                            <p:cond delay="0"/>
                                          </p:stCondLst>
                                        </p:cTn>
                                        <p:tgtEl>
                                          <p:spTgt spid="43"/>
                                        </p:tgtEl>
                                        <p:attrNameLst>
                                          <p:attrName>style.visibility</p:attrName>
                                        </p:attrNameLst>
                                      </p:cBhvr>
                                      <p:to>
                                        <p:strVal val="visible"/>
                                      </p:to>
                                    </p:set>
                                    <p:animEffect transition="in" filter="checkerboard(across)">
                                      <p:cBhvr>
                                        <p:cTn id="143" dur="500"/>
                                        <p:tgtEl>
                                          <p:spTgt spid="43"/>
                                        </p:tgtEl>
                                      </p:cBhvr>
                                    </p:animEffect>
                                  </p:childTnLst>
                                </p:cTn>
                              </p:par>
                            </p:childTnLst>
                          </p:cTn>
                        </p:par>
                      </p:childTnLst>
                    </p:cTn>
                  </p:par>
                  <p:par>
                    <p:cTn id="144" fill="hold">
                      <p:stCondLst>
                        <p:cond delay="indefinite"/>
                      </p:stCondLst>
                      <p:childTnLst>
                        <p:par>
                          <p:cTn id="145" fill="hold">
                            <p:stCondLst>
                              <p:cond delay="0"/>
                            </p:stCondLst>
                            <p:childTnLst>
                              <p:par>
                                <p:cTn id="146" presetID="5" presetClass="entr" presetSubtype="10" fill="hold" grpId="0" nodeType="clickEffect">
                                  <p:stCondLst>
                                    <p:cond delay="0"/>
                                  </p:stCondLst>
                                  <p:childTnLst>
                                    <p:set>
                                      <p:cBhvr>
                                        <p:cTn id="147" dur="1" fill="hold">
                                          <p:stCondLst>
                                            <p:cond delay="0"/>
                                          </p:stCondLst>
                                        </p:cTn>
                                        <p:tgtEl>
                                          <p:spTgt spid="81487"/>
                                        </p:tgtEl>
                                        <p:attrNameLst>
                                          <p:attrName>style.visibility</p:attrName>
                                        </p:attrNameLst>
                                      </p:cBhvr>
                                      <p:to>
                                        <p:strVal val="visible"/>
                                      </p:to>
                                    </p:set>
                                    <p:animEffect transition="in" filter="checkerboard(across)">
                                      <p:cBhvr>
                                        <p:cTn id="148" dur="500"/>
                                        <p:tgtEl>
                                          <p:spTgt spid="81487"/>
                                        </p:tgtEl>
                                      </p:cBhvr>
                                    </p:animEffect>
                                  </p:childTnLst>
                                </p:cTn>
                              </p:par>
                              <p:par>
                                <p:cTn id="149" presetID="5" presetClass="entr" presetSubtype="10" fill="hold" grpId="0" nodeType="withEffect">
                                  <p:stCondLst>
                                    <p:cond delay="0"/>
                                  </p:stCondLst>
                                  <p:childTnLst>
                                    <p:set>
                                      <p:cBhvr>
                                        <p:cTn id="150" dur="1" fill="hold">
                                          <p:stCondLst>
                                            <p:cond delay="0"/>
                                          </p:stCondLst>
                                        </p:cTn>
                                        <p:tgtEl>
                                          <p:spTgt spid="81327"/>
                                        </p:tgtEl>
                                        <p:attrNameLst>
                                          <p:attrName>style.visibility</p:attrName>
                                        </p:attrNameLst>
                                      </p:cBhvr>
                                      <p:to>
                                        <p:strVal val="visible"/>
                                      </p:to>
                                    </p:set>
                                    <p:animEffect transition="in" filter="checkerboard(across)">
                                      <p:cBhvr>
                                        <p:cTn id="151" dur="500"/>
                                        <p:tgtEl>
                                          <p:spTgt spid="81327"/>
                                        </p:tgtEl>
                                      </p:cBhvr>
                                    </p:animEffect>
                                  </p:childTnLst>
                                </p:cTn>
                              </p:par>
                              <p:par>
                                <p:cTn id="152" presetID="5" presetClass="entr" presetSubtype="10" fill="hold" grpId="0" nodeType="withEffect">
                                  <p:stCondLst>
                                    <p:cond delay="0"/>
                                  </p:stCondLst>
                                  <p:childTnLst>
                                    <p:set>
                                      <p:cBhvr>
                                        <p:cTn id="153" dur="1" fill="hold">
                                          <p:stCondLst>
                                            <p:cond delay="0"/>
                                          </p:stCondLst>
                                        </p:cTn>
                                        <p:tgtEl>
                                          <p:spTgt spid="81517"/>
                                        </p:tgtEl>
                                        <p:attrNameLst>
                                          <p:attrName>style.visibility</p:attrName>
                                        </p:attrNameLst>
                                      </p:cBhvr>
                                      <p:to>
                                        <p:strVal val="visible"/>
                                      </p:to>
                                    </p:set>
                                    <p:animEffect transition="in" filter="checkerboard(across)">
                                      <p:cBhvr>
                                        <p:cTn id="154" dur="500"/>
                                        <p:tgtEl>
                                          <p:spTgt spid="81517"/>
                                        </p:tgtEl>
                                      </p:cBhvr>
                                    </p:animEffect>
                                  </p:childTnLst>
                                </p:cTn>
                              </p:par>
                            </p:childTnLst>
                          </p:cTn>
                        </p:par>
                      </p:childTnLst>
                    </p:cTn>
                  </p:par>
                  <p:par>
                    <p:cTn id="155" fill="hold">
                      <p:stCondLst>
                        <p:cond delay="indefinite"/>
                      </p:stCondLst>
                      <p:childTnLst>
                        <p:par>
                          <p:cTn id="156" fill="hold">
                            <p:stCondLst>
                              <p:cond delay="0"/>
                            </p:stCondLst>
                            <p:childTnLst>
                              <p:par>
                                <p:cTn id="157" presetID="5" presetClass="entr" presetSubtype="10" fill="hold" grpId="0" nodeType="clickEffect">
                                  <p:stCondLst>
                                    <p:cond delay="0"/>
                                  </p:stCondLst>
                                  <p:childTnLst>
                                    <p:set>
                                      <p:cBhvr>
                                        <p:cTn id="158" dur="1" fill="hold">
                                          <p:stCondLst>
                                            <p:cond delay="0"/>
                                          </p:stCondLst>
                                        </p:cTn>
                                        <p:tgtEl>
                                          <p:spTgt spid="81519"/>
                                        </p:tgtEl>
                                        <p:attrNameLst>
                                          <p:attrName>style.visibility</p:attrName>
                                        </p:attrNameLst>
                                      </p:cBhvr>
                                      <p:to>
                                        <p:strVal val="visible"/>
                                      </p:to>
                                    </p:set>
                                    <p:animEffect transition="in" filter="checkerboard(across)">
                                      <p:cBhvr>
                                        <p:cTn id="159" dur="500"/>
                                        <p:tgtEl>
                                          <p:spTgt spid="81519"/>
                                        </p:tgtEl>
                                      </p:cBhvr>
                                    </p:animEffect>
                                  </p:childTnLst>
                                </p:cTn>
                              </p:par>
                              <p:par>
                                <p:cTn id="160" presetID="5" presetClass="entr" presetSubtype="10" fill="hold" grpId="0" nodeType="withEffect">
                                  <p:stCondLst>
                                    <p:cond delay="0"/>
                                  </p:stCondLst>
                                  <p:childTnLst>
                                    <p:set>
                                      <p:cBhvr>
                                        <p:cTn id="161" dur="1" fill="hold">
                                          <p:stCondLst>
                                            <p:cond delay="0"/>
                                          </p:stCondLst>
                                        </p:cTn>
                                        <p:tgtEl>
                                          <p:spTgt spid="81518"/>
                                        </p:tgtEl>
                                        <p:attrNameLst>
                                          <p:attrName>style.visibility</p:attrName>
                                        </p:attrNameLst>
                                      </p:cBhvr>
                                      <p:to>
                                        <p:strVal val="visible"/>
                                      </p:to>
                                    </p:set>
                                    <p:animEffect transition="in" filter="checkerboard(across)">
                                      <p:cBhvr>
                                        <p:cTn id="162" dur="500"/>
                                        <p:tgtEl>
                                          <p:spTgt spid="81518"/>
                                        </p:tgtEl>
                                      </p:cBhvr>
                                    </p:animEffect>
                                  </p:childTnLst>
                                </p:cTn>
                              </p:par>
                              <p:par>
                                <p:cTn id="163" presetID="5" presetClass="entr" presetSubtype="10" fill="hold" grpId="0" nodeType="withEffect">
                                  <p:stCondLst>
                                    <p:cond delay="0"/>
                                  </p:stCondLst>
                                  <p:childTnLst>
                                    <p:set>
                                      <p:cBhvr>
                                        <p:cTn id="164" dur="1" fill="hold">
                                          <p:stCondLst>
                                            <p:cond delay="0"/>
                                          </p:stCondLst>
                                        </p:cTn>
                                        <p:tgtEl>
                                          <p:spTgt spid="81525"/>
                                        </p:tgtEl>
                                        <p:attrNameLst>
                                          <p:attrName>style.visibility</p:attrName>
                                        </p:attrNameLst>
                                      </p:cBhvr>
                                      <p:to>
                                        <p:strVal val="visible"/>
                                      </p:to>
                                    </p:set>
                                    <p:animEffect transition="in" filter="checkerboard(across)">
                                      <p:cBhvr>
                                        <p:cTn id="165" dur="500"/>
                                        <p:tgtEl>
                                          <p:spTgt spid="81525"/>
                                        </p:tgtEl>
                                      </p:cBhvr>
                                    </p:animEffect>
                                  </p:childTnLst>
                                </p:cTn>
                              </p:par>
                              <p:par>
                                <p:cTn id="166" presetID="5" presetClass="entr" presetSubtype="10" fill="hold" grpId="0" nodeType="withEffect">
                                  <p:stCondLst>
                                    <p:cond delay="0"/>
                                  </p:stCondLst>
                                  <p:childTnLst>
                                    <p:set>
                                      <p:cBhvr>
                                        <p:cTn id="167" dur="1" fill="hold">
                                          <p:stCondLst>
                                            <p:cond delay="0"/>
                                          </p:stCondLst>
                                        </p:cTn>
                                        <p:tgtEl>
                                          <p:spTgt spid="81526"/>
                                        </p:tgtEl>
                                        <p:attrNameLst>
                                          <p:attrName>style.visibility</p:attrName>
                                        </p:attrNameLst>
                                      </p:cBhvr>
                                      <p:to>
                                        <p:strVal val="visible"/>
                                      </p:to>
                                    </p:set>
                                    <p:animEffect transition="in" filter="checkerboard(across)">
                                      <p:cBhvr>
                                        <p:cTn id="168" dur="500"/>
                                        <p:tgtEl>
                                          <p:spTgt spid="815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327" grpId="0" animBg="1"/>
      <p:bldP spid="81486" grpId="0" animBg="1"/>
      <p:bldP spid="81487" grpId="0" animBg="1"/>
      <p:bldP spid="81488" grpId="0"/>
      <p:bldP spid="81488" grpId="1"/>
      <p:bldP spid="81489" grpId="0"/>
      <p:bldP spid="81489" grpId="1"/>
      <p:bldP spid="81490" grpId="0"/>
      <p:bldP spid="81490" grpId="1"/>
      <p:bldP spid="81491" grpId="0"/>
      <p:bldP spid="81491" grpId="1"/>
      <p:bldP spid="81491" grpId="2"/>
      <p:bldP spid="81492" grpId="0"/>
      <p:bldP spid="81493" grpId="0"/>
      <p:bldP spid="81494" grpId="0"/>
      <p:bldP spid="81495" grpId="0" animBg="1"/>
      <p:bldP spid="81496" grpId="0" animBg="1"/>
      <p:bldP spid="81497" grpId="0"/>
      <p:bldP spid="81499" grpId="0" animBg="1"/>
      <p:bldP spid="81499" grpId="1" animBg="1"/>
      <p:bldP spid="81500" grpId="0" animBg="1"/>
      <p:bldP spid="81501" grpId="0" animBg="1"/>
      <p:bldP spid="81501" grpId="1" animBg="1"/>
      <p:bldP spid="81502" grpId="0" animBg="1"/>
      <p:bldP spid="81502" grpId="1" animBg="1"/>
      <p:bldP spid="81504" grpId="0"/>
      <p:bldP spid="81505" grpId="0"/>
      <p:bldP spid="81506" grpId="0"/>
      <p:bldP spid="81507" grpId="0"/>
      <p:bldP spid="81508" grpId="0" animBg="1"/>
      <p:bldP spid="81509" grpId="0" animBg="1"/>
      <p:bldP spid="81510" grpId="0" animBg="1"/>
      <p:bldP spid="81511" grpId="0" animBg="1"/>
      <p:bldP spid="81512" grpId="0" animBg="1"/>
      <p:bldP spid="81513" grpId="0"/>
      <p:bldP spid="81513" grpId="1"/>
      <p:bldP spid="81514" grpId="0" animBg="1"/>
      <p:bldP spid="81514" grpId="1" animBg="1"/>
      <p:bldP spid="81515" grpId="0" animBg="1"/>
      <p:bldP spid="81515" grpId="1" animBg="1"/>
      <p:bldP spid="81516" grpId="0"/>
      <p:bldP spid="81517" grpId="0"/>
      <p:bldP spid="81518" grpId="0"/>
      <p:bldP spid="81519" grpId="0" animBg="1"/>
      <p:bldP spid="81522" grpId="0" animBg="1"/>
      <p:bldP spid="81523" grpId="0"/>
      <p:bldP spid="81524" grpId="0"/>
      <p:bldP spid="81525" grpId="0" animBg="1"/>
      <p:bldP spid="81526" grpId="0"/>
      <p:bldP spid="81527" grpId="0" animBg="1"/>
      <p:bldP spid="44"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8" name="Skupina 207"/>
          <p:cNvGrpSpPr/>
          <p:nvPr/>
        </p:nvGrpSpPr>
        <p:grpSpPr>
          <a:xfrm>
            <a:off x="2797535" y="2098764"/>
            <a:ext cx="2926593" cy="2873829"/>
            <a:chOff x="2797535" y="2098764"/>
            <a:chExt cx="2926593" cy="2873829"/>
          </a:xfrm>
        </p:grpSpPr>
        <p:grpSp>
          <p:nvGrpSpPr>
            <p:cNvPr id="209" name="Skupina 208"/>
            <p:cNvGrpSpPr/>
            <p:nvPr/>
          </p:nvGrpSpPr>
          <p:grpSpPr>
            <a:xfrm>
              <a:off x="2797535" y="2492896"/>
              <a:ext cx="2926593" cy="2448272"/>
              <a:chOff x="2797535" y="2492896"/>
              <a:chExt cx="2926593" cy="2448272"/>
            </a:xfrm>
          </p:grpSpPr>
          <p:grpSp>
            <p:nvGrpSpPr>
              <p:cNvPr id="211" name="Skupina 210"/>
              <p:cNvGrpSpPr/>
              <p:nvPr/>
            </p:nvGrpSpPr>
            <p:grpSpPr>
              <a:xfrm>
                <a:off x="2797535" y="2492896"/>
                <a:ext cx="2926593" cy="2448272"/>
                <a:chOff x="2797535" y="2492896"/>
                <a:chExt cx="2926593" cy="2448272"/>
              </a:xfrm>
            </p:grpSpPr>
            <p:sp>
              <p:nvSpPr>
                <p:cNvPr id="214" name="Obdélník 213"/>
                <p:cNvSpPr/>
                <p:nvPr/>
              </p:nvSpPr>
              <p:spPr>
                <a:xfrm>
                  <a:off x="2797536" y="2496133"/>
                  <a:ext cx="2711521" cy="1004713"/>
                </a:xfrm>
                <a:prstGeom prst="rect">
                  <a:avLst/>
                </a:prstGeom>
                <a:pattFill prst="pct2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5" name="Obdélník 214"/>
                <p:cNvSpPr/>
                <p:nvPr/>
              </p:nvSpPr>
              <p:spPr>
                <a:xfrm>
                  <a:off x="2810680" y="3955630"/>
                  <a:ext cx="2697424" cy="933411"/>
                </a:xfrm>
                <a:prstGeom prst="rect">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6" name="Obdélník 215"/>
                <p:cNvSpPr/>
                <p:nvPr/>
              </p:nvSpPr>
              <p:spPr>
                <a:xfrm>
                  <a:off x="2797535" y="3072833"/>
                  <a:ext cx="2676643" cy="1260104"/>
                </a:xfrm>
                <a:prstGeom prst="rect">
                  <a:avLst/>
                </a:prstGeom>
                <a:pattFill prst="pct25">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7" name="TextovéPole 216"/>
                <p:cNvSpPr txBox="1"/>
                <p:nvPr/>
              </p:nvSpPr>
              <p:spPr>
                <a:xfrm>
                  <a:off x="3707904" y="3142709"/>
                  <a:ext cx="1224135" cy="646331"/>
                </a:xfrm>
                <a:prstGeom prst="rect">
                  <a:avLst/>
                </a:prstGeom>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cs-CZ" dirty="0" err="1"/>
                    <a:t>Slow</a:t>
                  </a:r>
                  <a:r>
                    <a:rPr lang="cs-CZ" dirty="0"/>
                    <a:t> </a:t>
                  </a:r>
                  <a:r>
                    <a:rPr lang="cs-CZ" dirty="0" err="1"/>
                    <a:t>fall</a:t>
                  </a:r>
                  <a:r>
                    <a:rPr lang="cs-CZ" dirty="0"/>
                    <a:t> in </a:t>
                  </a:r>
                  <a:r>
                    <a:rPr lang="cs-CZ" dirty="0" err="1"/>
                    <a:t>the</a:t>
                  </a:r>
                  <a:r>
                    <a:rPr lang="cs-CZ" dirty="0"/>
                    <a:t> </a:t>
                  </a:r>
                  <a:r>
                    <a:rPr lang="cs-CZ" dirty="0" err="1"/>
                    <a:t>P</a:t>
                  </a:r>
                  <a:r>
                    <a:rPr lang="cs-CZ" baseline="-25000" dirty="0" err="1"/>
                    <a:t>Na</a:t>
                  </a:r>
                  <a:endParaRPr lang="cs-CZ" baseline="-25000" dirty="0"/>
                </a:p>
              </p:txBody>
            </p:sp>
            <p:sp>
              <p:nvSpPr>
                <p:cNvPr id="218" name="Vývojový diagram: alternativní postup 217"/>
                <p:cNvSpPr/>
                <p:nvPr/>
              </p:nvSpPr>
              <p:spPr>
                <a:xfrm>
                  <a:off x="3347864" y="2668270"/>
                  <a:ext cx="280371" cy="184666"/>
                </a:xfrm>
                <a:prstGeom prst="flowChartAlternateProcess">
                  <a:avLst/>
                </a:prstGeom>
                <a:pattFill prst="pct2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19" name="TextovéPole 218"/>
                <p:cNvSpPr txBox="1"/>
                <p:nvPr/>
              </p:nvSpPr>
              <p:spPr>
                <a:xfrm>
                  <a:off x="3692120" y="2492896"/>
                  <a:ext cx="2032008"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Organic</a:t>
                  </a:r>
                  <a:r>
                    <a:rPr lang="cs-CZ" dirty="0"/>
                    <a:t> </a:t>
                  </a:r>
                  <a:r>
                    <a:rPr lang="cs-CZ" dirty="0" err="1"/>
                    <a:t>osmoles</a:t>
                  </a:r>
                  <a:endParaRPr lang="cs-CZ" baseline="30000" dirty="0"/>
                </a:p>
              </p:txBody>
            </p:sp>
            <p:sp>
              <p:nvSpPr>
                <p:cNvPr id="220" name="TextovéPole 219"/>
                <p:cNvSpPr txBox="1"/>
                <p:nvPr/>
              </p:nvSpPr>
              <p:spPr>
                <a:xfrm>
                  <a:off x="3642285" y="2697788"/>
                  <a:ext cx="1217747" cy="37117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K</a:t>
                  </a:r>
                  <a:r>
                    <a:rPr lang="cs-CZ" baseline="30000" dirty="0"/>
                    <a:t>+</a:t>
                  </a:r>
                  <a:r>
                    <a:rPr lang="cs-CZ" dirty="0"/>
                    <a:t> + A</a:t>
                  </a:r>
                  <a:r>
                    <a:rPr lang="cs-CZ" baseline="30000" dirty="0"/>
                    <a:t>-</a:t>
                  </a:r>
                </a:p>
              </p:txBody>
            </p:sp>
            <p:sp>
              <p:nvSpPr>
                <p:cNvPr id="221" name="Vývojový diagram: alternativní postup 220"/>
                <p:cNvSpPr/>
                <p:nvPr/>
              </p:nvSpPr>
              <p:spPr>
                <a:xfrm>
                  <a:off x="3347864" y="3959296"/>
                  <a:ext cx="280371" cy="184666"/>
                </a:xfrm>
                <a:prstGeom prst="flowChartAlternateProcess">
                  <a:avLst/>
                </a:prstGeom>
                <a:pattFill prst="pct25">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p:txBody>
            </p:sp>
            <p:cxnSp>
              <p:nvCxnSpPr>
                <p:cNvPr id="222" name="Přímá spojnice se šipkou 221"/>
                <p:cNvCxnSpPr/>
                <p:nvPr/>
              </p:nvCxnSpPr>
              <p:spPr>
                <a:xfrm flipH="1">
                  <a:off x="3466357" y="3981746"/>
                  <a:ext cx="411690" cy="54280"/>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Přímá spojnice se šipkou 222"/>
                <p:cNvCxnSpPr/>
                <p:nvPr/>
              </p:nvCxnSpPr>
              <p:spPr>
                <a:xfrm flipH="1" flipV="1">
                  <a:off x="3466357" y="4081602"/>
                  <a:ext cx="368639" cy="108484"/>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TextovéPole 223"/>
                <p:cNvSpPr txBox="1"/>
                <p:nvPr/>
              </p:nvSpPr>
              <p:spPr>
                <a:xfrm>
                  <a:off x="3683952" y="3789040"/>
                  <a:ext cx="1896160"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Organic</a:t>
                  </a:r>
                  <a:r>
                    <a:rPr lang="cs-CZ" dirty="0"/>
                    <a:t> </a:t>
                  </a:r>
                  <a:r>
                    <a:rPr lang="cs-CZ" dirty="0" err="1"/>
                    <a:t>osmoles</a:t>
                  </a:r>
                  <a:endParaRPr lang="cs-CZ" baseline="30000" dirty="0"/>
                </a:p>
              </p:txBody>
            </p:sp>
            <p:sp>
              <p:nvSpPr>
                <p:cNvPr id="225" name="TextovéPole 224"/>
                <p:cNvSpPr txBox="1"/>
                <p:nvPr/>
              </p:nvSpPr>
              <p:spPr>
                <a:xfrm>
                  <a:off x="3707904" y="4045487"/>
                  <a:ext cx="937376"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K</a:t>
                  </a:r>
                  <a:r>
                    <a:rPr lang="cs-CZ" baseline="30000" dirty="0"/>
                    <a:t>+</a:t>
                  </a:r>
                  <a:r>
                    <a:rPr lang="cs-CZ" dirty="0"/>
                    <a:t> + A</a:t>
                  </a:r>
                  <a:r>
                    <a:rPr lang="cs-CZ" baseline="30000" dirty="0"/>
                    <a:t>-</a:t>
                  </a:r>
                </a:p>
              </p:txBody>
            </p:sp>
            <p:sp>
              <p:nvSpPr>
                <p:cNvPr id="226" name="Vývojový diagram: alternativní postup 225"/>
                <p:cNvSpPr/>
                <p:nvPr/>
              </p:nvSpPr>
              <p:spPr>
                <a:xfrm>
                  <a:off x="3347864" y="4485645"/>
                  <a:ext cx="280371" cy="184666"/>
                </a:xfrm>
                <a:prstGeom prst="flowChartAlternateProcess">
                  <a:avLst/>
                </a:prstGeom>
                <a:pattFill prst="pct5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p:txBody>
            </p:sp>
            <p:cxnSp>
              <p:nvCxnSpPr>
                <p:cNvPr id="227" name="Přímá spojnice se šipkou 226"/>
                <p:cNvCxnSpPr/>
                <p:nvPr/>
              </p:nvCxnSpPr>
              <p:spPr>
                <a:xfrm flipH="1">
                  <a:off x="3466357" y="4508095"/>
                  <a:ext cx="411690" cy="54280"/>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8" name="Přímá spojnice se šipkou 227"/>
                <p:cNvCxnSpPr/>
                <p:nvPr/>
              </p:nvCxnSpPr>
              <p:spPr>
                <a:xfrm flipH="1" flipV="1">
                  <a:off x="3466357" y="4607951"/>
                  <a:ext cx="368639" cy="108484"/>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229" name="TextovéPole 228"/>
                <p:cNvSpPr txBox="1"/>
                <p:nvPr/>
              </p:nvSpPr>
              <p:spPr>
                <a:xfrm>
                  <a:off x="3683952" y="4315389"/>
                  <a:ext cx="1896160"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Organic</a:t>
                  </a:r>
                  <a:r>
                    <a:rPr lang="cs-CZ" dirty="0"/>
                    <a:t> </a:t>
                  </a:r>
                  <a:r>
                    <a:rPr lang="cs-CZ" dirty="0" err="1"/>
                    <a:t>osmoles</a:t>
                  </a:r>
                  <a:endParaRPr lang="cs-CZ" baseline="30000" dirty="0"/>
                </a:p>
              </p:txBody>
            </p:sp>
            <p:sp>
              <p:nvSpPr>
                <p:cNvPr id="230" name="TextovéPole 229"/>
                <p:cNvSpPr txBox="1"/>
                <p:nvPr/>
              </p:nvSpPr>
              <p:spPr>
                <a:xfrm>
                  <a:off x="3707904" y="4571836"/>
                  <a:ext cx="937376"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K</a:t>
                  </a:r>
                  <a:r>
                    <a:rPr lang="cs-CZ" baseline="30000" dirty="0"/>
                    <a:t>+</a:t>
                  </a:r>
                  <a:r>
                    <a:rPr lang="cs-CZ" dirty="0"/>
                    <a:t> + A</a:t>
                  </a:r>
                  <a:r>
                    <a:rPr lang="cs-CZ" baseline="30000" dirty="0"/>
                    <a:t>-</a:t>
                  </a:r>
                </a:p>
              </p:txBody>
            </p:sp>
          </p:grpSp>
          <p:cxnSp>
            <p:nvCxnSpPr>
              <p:cNvPr id="212" name="Přímá spojnice se šipkou 211"/>
              <p:cNvCxnSpPr/>
              <p:nvPr/>
            </p:nvCxnSpPr>
            <p:spPr>
              <a:xfrm flipH="1">
                <a:off x="3529656" y="2680767"/>
                <a:ext cx="411690" cy="54280"/>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3" name="Přímá spojnice se šipkou 212"/>
              <p:cNvCxnSpPr/>
              <p:nvPr/>
            </p:nvCxnSpPr>
            <p:spPr>
              <a:xfrm flipH="1" flipV="1">
                <a:off x="3555289" y="2790333"/>
                <a:ext cx="368639" cy="108484"/>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10" name="Volný tvar 209"/>
            <p:cNvSpPr/>
            <p:nvPr/>
          </p:nvSpPr>
          <p:spPr>
            <a:xfrm>
              <a:off x="3070979" y="2098764"/>
              <a:ext cx="342781" cy="2873829"/>
            </a:xfrm>
            <a:custGeom>
              <a:avLst/>
              <a:gdLst>
                <a:gd name="connsiteX0" fmla="*/ 288940 w 332482"/>
                <a:gd name="connsiteY0" fmla="*/ 2865120 h 2865120"/>
                <a:gd name="connsiteX1" fmla="*/ 114768 w 332482"/>
                <a:gd name="connsiteY1" fmla="*/ 2603863 h 2865120"/>
                <a:gd name="connsiteX2" fmla="*/ 1557 w 332482"/>
                <a:gd name="connsiteY2" fmla="*/ 1828800 h 2865120"/>
                <a:gd name="connsiteX3" fmla="*/ 53808 w 332482"/>
                <a:gd name="connsiteY3" fmla="*/ 949235 h 2865120"/>
                <a:gd name="connsiteX4" fmla="*/ 123477 w 332482"/>
                <a:gd name="connsiteY4" fmla="*/ 470263 h 2865120"/>
                <a:gd name="connsiteX5" fmla="*/ 332482 w 332482"/>
                <a:gd name="connsiteY5" fmla="*/ 0 h 2865120"/>
                <a:gd name="connsiteX0" fmla="*/ 292296 w 335838"/>
                <a:gd name="connsiteY0" fmla="*/ 2865120 h 2865120"/>
                <a:gd name="connsiteX1" fmla="*/ 118124 w 335838"/>
                <a:gd name="connsiteY1" fmla="*/ 2603863 h 2865120"/>
                <a:gd name="connsiteX2" fmla="*/ 4913 w 335838"/>
                <a:gd name="connsiteY2" fmla="*/ 1828800 h 2865120"/>
                <a:gd name="connsiteX3" fmla="*/ 31039 w 335838"/>
                <a:gd name="connsiteY3" fmla="*/ 949235 h 2865120"/>
                <a:gd name="connsiteX4" fmla="*/ 126833 w 335838"/>
                <a:gd name="connsiteY4" fmla="*/ 470263 h 2865120"/>
                <a:gd name="connsiteX5" fmla="*/ 335838 w 335838"/>
                <a:gd name="connsiteY5" fmla="*/ 0 h 2865120"/>
                <a:gd name="connsiteX0" fmla="*/ 292296 w 344547"/>
                <a:gd name="connsiteY0" fmla="*/ 2873829 h 2873829"/>
                <a:gd name="connsiteX1" fmla="*/ 118124 w 344547"/>
                <a:gd name="connsiteY1" fmla="*/ 2612572 h 2873829"/>
                <a:gd name="connsiteX2" fmla="*/ 4913 w 344547"/>
                <a:gd name="connsiteY2" fmla="*/ 1837509 h 2873829"/>
                <a:gd name="connsiteX3" fmla="*/ 31039 w 344547"/>
                <a:gd name="connsiteY3" fmla="*/ 957944 h 2873829"/>
                <a:gd name="connsiteX4" fmla="*/ 126833 w 344547"/>
                <a:gd name="connsiteY4" fmla="*/ 478972 h 2873829"/>
                <a:gd name="connsiteX5" fmla="*/ 344547 w 344547"/>
                <a:gd name="connsiteY5" fmla="*/ 0 h 2873829"/>
                <a:gd name="connsiteX0" fmla="*/ 290530 w 342781"/>
                <a:gd name="connsiteY0" fmla="*/ 2873829 h 2873829"/>
                <a:gd name="connsiteX1" fmla="*/ 90232 w 342781"/>
                <a:gd name="connsiteY1" fmla="*/ 2455818 h 2873829"/>
                <a:gd name="connsiteX2" fmla="*/ 3147 w 342781"/>
                <a:gd name="connsiteY2" fmla="*/ 1837509 h 2873829"/>
                <a:gd name="connsiteX3" fmla="*/ 29273 w 342781"/>
                <a:gd name="connsiteY3" fmla="*/ 957944 h 2873829"/>
                <a:gd name="connsiteX4" fmla="*/ 125067 w 342781"/>
                <a:gd name="connsiteY4" fmla="*/ 478972 h 2873829"/>
                <a:gd name="connsiteX5" fmla="*/ 342781 w 342781"/>
                <a:gd name="connsiteY5" fmla="*/ 0 h 2873829"/>
                <a:gd name="connsiteX0" fmla="*/ 290530 w 342781"/>
                <a:gd name="connsiteY0" fmla="*/ 2873829 h 2873829"/>
                <a:gd name="connsiteX1" fmla="*/ 90232 w 342781"/>
                <a:gd name="connsiteY1" fmla="*/ 2455818 h 2873829"/>
                <a:gd name="connsiteX2" fmla="*/ 3147 w 342781"/>
                <a:gd name="connsiteY2" fmla="*/ 1837509 h 2873829"/>
                <a:gd name="connsiteX3" fmla="*/ 29273 w 342781"/>
                <a:gd name="connsiteY3" fmla="*/ 957944 h 2873829"/>
                <a:gd name="connsiteX4" fmla="*/ 125067 w 342781"/>
                <a:gd name="connsiteY4" fmla="*/ 478972 h 2873829"/>
                <a:gd name="connsiteX5" fmla="*/ 342781 w 342781"/>
                <a:gd name="connsiteY5" fmla="*/ 0 h 287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781" h="2873829">
                  <a:moveTo>
                    <a:pt x="290530" y="2873829"/>
                  </a:moveTo>
                  <a:cubicBezTo>
                    <a:pt x="227392" y="2829560"/>
                    <a:pt x="138129" y="2628538"/>
                    <a:pt x="90232" y="2455818"/>
                  </a:cubicBezTo>
                  <a:cubicBezTo>
                    <a:pt x="42335" y="2283098"/>
                    <a:pt x="13307" y="2087155"/>
                    <a:pt x="3147" y="1837509"/>
                  </a:cubicBezTo>
                  <a:cubicBezTo>
                    <a:pt x="-7013" y="1587863"/>
                    <a:pt x="8953" y="1184367"/>
                    <a:pt x="29273" y="957944"/>
                  </a:cubicBezTo>
                  <a:cubicBezTo>
                    <a:pt x="49593" y="731521"/>
                    <a:pt x="72816" y="638629"/>
                    <a:pt x="125067" y="478972"/>
                  </a:cubicBezTo>
                  <a:cubicBezTo>
                    <a:pt x="177318" y="319315"/>
                    <a:pt x="261501" y="156028"/>
                    <a:pt x="342781" y="0"/>
                  </a:cubicBez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3" name="Volný tvar 2"/>
          <p:cNvSpPr/>
          <p:nvPr/>
        </p:nvSpPr>
        <p:spPr>
          <a:xfrm>
            <a:off x="3398552" y="1086792"/>
            <a:ext cx="1512167" cy="880926"/>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Vývojový diagram: alternativní postup 4"/>
          <p:cNvSpPr/>
          <p:nvPr/>
        </p:nvSpPr>
        <p:spPr>
          <a:xfrm>
            <a:off x="3903496" y="1391654"/>
            <a:ext cx="280371" cy="184666"/>
          </a:xfrm>
          <a:prstGeom prst="flowChartAlternateProcess">
            <a:avLst/>
          </a:prstGeom>
          <a:pattFill prst="pct20">
            <a:fgClr>
              <a:schemeClr val="tx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TextovéPole 5"/>
          <p:cNvSpPr txBox="1"/>
          <p:nvPr/>
        </p:nvSpPr>
        <p:spPr>
          <a:xfrm>
            <a:off x="1663587" y="1069086"/>
            <a:ext cx="1896160"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Skull</a:t>
            </a:r>
            <a:endParaRPr lang="cs-CZ" baseline="30000" dirty="0"/>
          </a:p>
        </p:txBody>
      </p:sp>
      <p:sp>
        <p:nvSpPr>
          <p:cNvPr id="7" name="Volný tvar 6"/>
          <p:cNvSpPr/>
          <p:nvPr/>
        </p:nvSpPr>
        <p:spPr>
          <a:xfrm>
            <a:off x="2752979" y="993714"/>
            <a:ext cx="666893" cy="275046"/>
          </a:xfrm>
          <a:custGeom>
            <a:avLst/>
            <a:gdLst>
              <a:gd name="connsiteX0" fmla="*/ 0 w 666893"/>
              <a:gd name="connsiteY0" fmla="*/ 158168 h 275046"/>
              <a:gd name="connsiteX1" fmla="*/ 226881 w 666893"/>
              <a:gd name="connsiteY1" fmla="*/ 38 h 275046"/>
              <a:gd name="connsiteX2" fmla="*/ 543140 w 666893"/>
              <a:gd name="connsiteY2" fmla="*/ 144417 h 275046"/>
              <a:gd name="connsiteX3" fmla="*/ 666893 w 666893"/>
              <a:gd name="connsiteY3" fmla="*/ 275046 h 275046"/>
            </a:gdLst>
            <a:ahLst/>
            <a:cxnLst>
              <a:cxn ang="0">
                <a:pos x="connsiteX0" y="connsiteY0"/>
              </a:cxn>
              <a:cxn ang="0">
                <a:pos x="connsiteX1" y="connsiteY1"/>
              </a:cxn>
              <a:cxn ang="0">
                <a:pos x="connsiteX2" y="connsiteY2"/>
              </a:cxn>
              <a:cxn ang="0">
                <a:pos x="connsiteX3" y="connsiteY3"/>
              </a:cxn>
            </a:cxnLst>
            <a:rect l="l" t="t" r="r" b="b"/>
            <a:pathLst>
              <a:path w="666893" h="275046">
                <a:moveTo>
                  <a:pt x="0" y="158168"/>
                </a:moveTo>
                <a:cubicBezTo>
                  <a:pt x="68179" y="80249"/>
                  <a:pt x="136358" y="2330"/>
                  <a:pt x="226881" y="38"/>
                </a:cubicBezTo>
                <a:cubicBezTo>
                  <a:pt x="317404" y="-2254"/>
                  <a:pt x="469805" y="98582"/>
                  <a:pt x="543140" y="144417"/>
                </a:cubicBezTo>
                <a:cubicBezTo>
                  <a:pt x="616475" y="190252"/>
                  <a:pt x="641684" y="232649"/>
                  <a:pt x="666893" y="275046"/>
                </a:cubicBezTo>
              </a:path>
            </a:pathLst>
          </a:cu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Obdélník 7"/>
          <p:cNvSpPr/>
          <p:nvPr/>
        </p:nvSpPr>
        <p:spPr>
          <a:xfrm>
            <a:off x="3385748" y="188640"/>
            <a:ext cx="2554403" cy="509497"/>
          </a:xfrm>
          <a:prstGeom prst="rect">
            <a:avLst/>
          </a:prstGeom>
          <a:pattFill prst="pct2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Vývojový diagram: alternativní postup 8"/>
          <p:cNvSpPr/>
          <p:nvPr/>
        </p:nvSpPr>
        <p:spPr>
          <a:xfrm>
            <a:off x="4364533" y="265766"/>
            <a:ext cx="280371" cy="184666"/>
          </a:xfrm>
          <a:prstGeom prst="flowChartAlternateProcess">
            <a:avLst/>
          </a:prstGeom>
          <a:pattFill prst="pct2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TextovéPole 9"/>
          <p:cNvSpPr txBox="1"/>
          <p:nvPr/>
        </p:nvSpPr>
        <p:spPr>
          <a:xfrm>
            <a:off x="3397918" y="546997"/>
            <a:ext cx="2542234" cy="369332"/>
          </a:xfrm>
          <a:prstGeom prst="rect">
            <a:avLst/>
          </a:prstGeom>
          <a:ln/>
        </p:spPr>
        <p:style>
          <a:lnRef idx="0">
            <a:schemeClr val="accent1"/>
          </a:lnRef>
          <a:fillRef idx="3">
            <a:schemeClr val="accent1"/>
          </a:fillRef>
          <a:effectRef idx="3">
            <a:schemeClr val="accent1"/>
          </a:effectRef>
          <a:fontRef idx="minor">
            <a:schemeClr val="lt1"/>
          </a:fontRef>
        </p:style>
        <p:txBody>
          <a:bodyPr wrap="none" rtlCol="0">
            <a:spAutoFit/>
          </a:bodyPr>
          <a:lstStyle/>
          <a:p>
            <a:r>
              <a:rPr lang="cs-CZ" dirty="0" err="1"/>
              <a:t>Normal</a:t>
            </a:r>
            <a:r>
              <a:rPr lang="cs-CZ" dirty="0"/>
              <a:t> brain cell </a:t>
            </a:r>
            <a:r>
              <a:rPr lang="cs-CZ" dirty="0" err="1"/>
              <a:t>volume</a:t>
            </a:r>
            <a:endParaRPr lang="cs-CZ" dirty="0"/>
          </a:p>
        </p:txBody>
      </p:sp>
      <p:sp>
        <p:nvSpPr>
          <p:cNvPr id="2" name="Volný tvar 1"/>
          <p:cNvSpPr/>
          <p:nvPr/>
        </p:nvSpPr>
        <p:spPr>
          <a:xfrm>
            <a:off x="4860032" y="1249779"/>
            <a:ext cx="173383" cy="141874"/>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588" h="101659">
                <a:moveTo>
                  <a:pt x="191588" y="21636"/>
                </a:moveTo>
                <a:cubicBezTo>
                  <a:pt x="158931" y="7122"/>
                  <a:pt x="126274" y="-7392"/>
                  <a:pt x="104503" y="4219"/>
                </a:cubicBezTo>
                <a:cubicBezTo>
                  <a:pt x="82732" y="15830"/>
                  <a:pt x="78377" y="75339"/>
                  <a:pt x="60960" y="91305"/>
                </a:cubicBezTo>
                <a:cubicBezTo>
                  <a:pt x="43543" y="107271"/>
                  <a:pt x="0" y="100014"/>
                  <a:pt x="0" y="100014"/>
                </a:cubicBezTo>
                <a:lnTo>
                  <a:pt x="0" y="100014"/>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Volný tvar 11"/>
          <p:cNvSpPr/>
          <p:nvPr/>
        </p:nvSpPr>
        <p:spPr>
          <a:xfrm>
            <a:off x="4884468" y="1467971"/>
            <a:ext cx="252548" cy="95884"/>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 name="connsiteX0" fmla="*/ 252548 w 252548"/>
              <a:gd name="connsiteY0" fmla="*/ 104586 h 104586"/>
              <a:gd name="connsiteX1" fmla="*/ 104503 w 252548"/>
              <a:gd name="connsiteY1" fmla="*/ 84 h 104586"/>
              <a:gd name="connsiteX2" fmla="*/ 60960 w 252548"/>
              <a:gd name="connsiteY2" fmla="*/ 87170 h 104586"/>
              <a:gd name="connsiteX3" fmla="*/ 0 w 252548"/>
              <a:gd name="connsiteY3" fmla="*/ 95879 h 104586"/>
              <a:gd name="connsiteX4" fmla="*/ 0 w 252548"/>
              <a:gd name="connsiteY4" fmla="*/ 95879 h 104586"/>
              <a:gd name="connsiteX0" fmla="*/ 252548 w 252548"/>
              <a:gd name="connsiteY0" fmla="*/ 17558 h 17892"/>
              <a:gd name="connsiteX1" fmla="*/ 139337 w 252548"/>
              <a:gd name="connsiteY1" fmla="*/ 17559 h 17892"/>
              <a:gd name="connsiteX2" fmla="*/ 60960 w 252548"/>
              <a:gd name="connsiteY2" fmla="*/ 142 h 17892"/>
              <a:gd name="connsiteX3" fmla="*/ 0 w 252548"/>
              <a:gd name="connsiteY3" fmla="*/ 8851 h 17892"/>
              <a:gd name="connsiteX4" fmla="*/ 0 w 252548"/>
              <a:gd name="connsiteY4" fmla="*/ 8851 h 17892"/>
              <a:gd name="connsiteX0" fmla="*/ 252548 w 252548"/>
              <a:gd name="connsiteY0" fmla="*/ 95884 h 95884"/>
              <a:gd name="connsiteX1" fmla="*/ 156754 w 252548"/>
              <a:gd name="connsiteY1" fmla="*/ 91 h 95884"/>
              <a:gd name="connsiteX2" fmla="*/ 60960 w 252548"/>
              <a:gd name="connsiteY2" fmla="*/ 78468 h 95884"/>
              <a:gd name="connsiteX3" fmla="*/ 0 w 252548"/>
              <a:gd name="connsiteY3" fmla="*/ 87177 h 95884"/>
              <a:gd name="connsiteX4" fmla="*/ 0 w 252548"/>
              <a:gd name="connsiteY4" fmla="*/ 87177 h 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548" h="95884">
                <a:moveTo>
                  <a:pt x="252548" y="95884"/>
                </a:moveTo>
                <a:cubicBezTo>
                  <a:pt x="219891" y="81370"/>
                  <a:pt x="188685" y="2994"/>
                  <a:pt x="156754" y="91"/>
                </a:cubicBezTo>
                <a:cubicBezTo>
                  <a:pt x="124823" y="-2812"/>
                  <a:pt x="87086" y="63954"/>
                  <a:pt x="60960" y="78468"/>
                </a:cubicBezTo>
                <a:cubicBezTo>
                  <a:pt x="34834" y="92982"/>
                  <a:pt x="0" y="87177"/>
                  <a:pt x="0" y="87177"/>
                </a:cubicBezTo>
                <a:lnTo>
                  <a:pt x="0" y="87177"/>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Volný tvar 13"/>
          <p:cNvSpPr/>
          <p:nvPr/>
        </p:nvSpPr>
        <p:spPr>
          <a:xfrm>
            <a:off x="4499992" y="993715"/>
            <a:ext cx="216024" cy="131030"/>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588" h="101659">
                <a:moveTo>
                  <a:pt x="191588" y="21636"/>
                </a:moveTo>
                <a:cubicBezTo>
                  <a:pt x="158931" y="7122"/>
                  <a:pt x="126274" y="-7392"/>
                  <a:pt x="104503" y="4219"/>
                </a:cubicBezTo>
                <a:cubicBezTo>
                  <a:pt x="82732" y="15830"/>
                  <a:pt x="78377" y="75339"/>
                  <a:pt x="60960" y="91305"/>
                </a:cubicBezTo>
                <a:cubicBezTo>
                  <a:pt x="43543" y="107271"/>
                  <a:pt x="0" y="100014"/>
                  <a:pt x="0" y="100014"/>
                </a:cubicBezTo>
                <a:lnTo>
                  <a:pt x="0" y="100014"/>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Volný tvar 14"/>
          <p:cNvSpPr/>
          <p:nvPr/>
        </p:nvSpPr>
        <p:spPr>
          <a:xfrm>
            <a:off x="3275856" y="1527141"/>
            <a:ext cx="191588" cy="101659"/>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588" h="101659">
                <a:moveTo>
                  <a:pt x="191588" y="21636"/>
                </a:moveTo>
                <a:cubicBezTo>
                  <a:pt x="158931" y="7122"/>
                  <a:pt x="126274" y="-7392"/>
                  <a:pt x="104503" y="4219"/>
                </a:cubicBezTo>
                <a:cubicBezTo>
                  <a:pt x="82732" y="15830"/>
                  <a:pt x="78377" y="75339"/>
                  <a:pt x="60960" y="91305"/>
                </a:cubicBezTo>
                <a:cubicBezTo>
                  <a:pt x="43543" y="107271"/>
                  <a:pt x="0" y="100014"/>
                  <a:pt x="0" y="100014"/>
                </a:cubicBezTo>
                <a:lnTo>
                  <a:pt x="0" y="100014"/>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TextovéPole 15"/>
          <p:cNvSpPr txBox="1"/>
          <p:nvPr/>
        </p:nvSpPr>
        <p:spPr>
          <a:xfrm>
            <a:off x="5412144" y="924617"/>
            <a:ext cx="1896160"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Blood</a:t>
            </a:r>
            <a:r>
              <a:rPr lang="cs-CZ" dirty="0"/>
              <a:t> </a:t>
            </a:r>
            <a:r>
              <a:rPr lang="cs-CZ" dirty="0" err="1"/>
              <a:t>vessels</a:t>
            </a:r>
            <a:endParaRPr lang="cs-CZ" baseline="30000" dirty="0"/>
          </a:p>
        </p:txBody>
      </p:sp>
      <p:cxnSp>
        <p:nvCxnSpPr>
          <p:cNvPr id="19" name="Přímá spojnice 18"/>
          <p:cNvCxnSpPr/>
          <p:nvPr/>
        </p:nvCxnSpPr>
        <p:spPr>
          <a:xfrm flipH="1">
            <a:off x="4982728" y="1124745"/>
            <a:ext cx="813408" cy="125034"/>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2" name="Přímá spojnice 21"/>
          <p:cNvCxnSpPr>
            <a:endCxn id="12" idx="1"/>
          </p:cNvCxnSpPr>
          <p:nvPr/>
        </p:nvCxnSpPr>
        <p:spPr>
          <a:xfrm flipH="1">
            <a:off x="5041222" y="1116457"/>
            <a:ext cx="754914" cy="351605"/>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6" name="Přímá spojnice 25"/>
          <p:cNvCxnSpPr>
            <a:endCxn id="14" idx="1"/>
          </p:cNvCxnSpPr>
          <p:nvPr/>
        </p:nvCxnSpPr>
        <p:spPr>
          <a:xfrm flipH="1" flipV="1">
            <a:off x="4617824" y="999153"/>
            <a:ext cx="1178312" cy="125592"/>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nvGrpSpPr>
          <p:cNvPr id="41" name="Skupina 40"/>
          <p:cNvGrpSpPr/>
          <p:nvPr/>
        </p:nvGrpSpPr>
        <p:grpSpPr>
          <a:xfrm>
            <a:off x="7308304" y="805379"/>
            <a:ext cx="1791600" cy="888800"/>
            <a:chOff x="6092767" y="451968"/>
            <a:chExt cx="1791600" cy="888800"/>
          </a:xfrm>
        </p:grpSpPr>
        <p:sp>
          <p:nvSpPr>
            <p:cNvPr id="42" name="TextovéPole 41"/>
            <p:cNvSpPr txBox="1"/>
            <p:nvPr/>
          </p:nvSpPr>
          <p:spPr>
            <a:xfrm>
              <a:off x="6202856" y="971436"/>
              <a:ext cx="1390124" cy="369332"/>
            </a:xfrm>
            <a:prstGeom prst="rect">
              <a:avLst/>
            </a:prstGeom>
            <a:ln/>
          </p:spPr>
          <p:style>
            <a:lnRef idx="0">
              <a:schemeClr val="accent1"/>
            </a:lnRef>
            <a:fillRef idx="3">
              <a:schemeClr val="accent1"/>
            </a:fillRef>
            <a:effectRef idx="3">
              <a:schemeClr val="accent1"/>
            </a:effectRef>
            <a:fontRef idx="minor">
              <a:schemeClr val="lt1"/>
            </a:fontRef>
          </p:style>
          <p:txBody>
            <a:bodyPr wrap="none" rtlCol="0">
              <a:spAutoFit/>
            </a:bodyPr>
            <a:lstStyle/>
            <a:p>
              <a:r>
                <a:rPr lang="cs-CZ" dirty="0"/>
                <a:t>Raise </a:t>
              </a:r>
              <a:r>
                <a:rPr lang="cs-CZ" dirty="0" err="1"/>
                <a:t>the</a:t>
              </a:r>
              <a:r>
                <a:rPr lang="cs-CZ" dirty="0"/>
                <a:t> </a:t>
              </a:r>
              <a:r>
                <a:rPr lang="cs-CZ" dirty="0" err="1"/>
                <a:t>P</a:t>
              </a:r>
              <a:r>
                <a:rPr lang="cs-CZ" baseline="-25000" dirty="0" err="1"/>
                <a:t>Na</a:t>
              </a:r>
              <a:endParaRPr lang="cs-CZ" baseline="-25000" dirty="0"/>
            </a:p>
          </p:txBody>
        </p:sp>
        <p:sp>
          <p:nvSpPr>
            <p:cNvPr id="43" name="Obdélník 42"/>
            <p:cNvSpPr/>
            <p:nvPr/>
          </p:nvSpPr>
          <p:spPr>
            <a:xfrm>
              <a:off x="6092767" y="464935"/>
              <a:ext cx="1626208" cy="509497"/>
            </a:xfrm>
            <a:prstGeom prst="rect">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4" name="Vývojový diagram: alternativní postup 43"/>
            <p:cNvSpPr/>
            <p:nvPr/>
          </p:nvSpPr>
          <p:spPr>
            <a:xfrm>
              <a:off x="6566475" y="599367"/>
              <a:ext cx="280371" cy="184666"/>
            </a:xfrm>
            <a:prstGeom prst="flowChartAlternateProcess">
              <a:avLst/>
            </a:prstGeom>
            <a:pattFill prst="pct2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5" name="TextovéPole 44"/>
            <p:cNvSpPr txBox="1"/>
            <p:nvPr/>
          </p:nvSpPr>
          <p:spPr>
            <a:xfrm>
              <a:off x="6660232" y="451968"/>
              <a:ext cx="1224135"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H</a:t>
              </a:r>
              <a:r>
                <a:rPr lang="cs-CZ" baseline="-25000" dirty="0"/>
                <a:t>2</a:t>
              </a:r>
              <a:r>
                <a:rPr lang="cs-CZ" dirty="0"/>
                <a:t>O</a:t>
              </a:r>
              <a:endParaRPr lang="cs-CZ" baseline="30000" dirty="0"/>
            </a:p>
          </p:txBody>
        </p:sp>
        <p:cxnSp>
          <p:nvCxnSpPr>
            <p:cNvPr id="46" name="Přímá spojnice se šipkou 45"/>
            <p:cNvCxnSpPr/>
            <p:nvPr/>
          </p:nvCxnSpPr>
          <p:spPr>
            <a:xfrm flipV="1">
              <a:off x="6732240" y="648564"/>
              <a:ext cx="258113" cy="43136"/>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67" name="Skupina 66"/>
          <p:cNvGrpSpPr/>
          <p:nvPr/>
        </p:nvGrpSpPr>
        <p:grpSpPr>
          <a:xfrm>
            <a:off x="6520046" y="4406918"/>
            <a:ext cx="2781142" cy="1389053"/>
            <a:chOff x="6520046" y="4406918"/>
            <a:chExt cx="2781142" cy="1389053"/>
          </a:xfrm>
        </p:grpSpPr>
        <p:sp>
          <p:nvSpPr>
            <p:cNvPr id="68" name="Obdélník 67"/>
            <p:cNvSpPr/>
            <p:nvPr/>
          </p:nvSpPr>
          <p:spPr>
            <a:xfrm>
              <a:off x="6520046" y="4406918"/>
              <a:ext cx="2623954" cy="1389053"/>
            </a:xfrm>
            <a:prstGeom prst="rect">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9" name="Vývojový diagram: alternativní postup 68"/>
            <p:cNvSpPr/>
            <p:nvPr/>
          </p:nvSpPr>
          <p:spPr>
            <a:xfrm>
              <a:off x="7044988" y="5314289"/>
              <a:ext cx="263316" cy="229110"/>
            </a:xfrm>
            <a:prstGeom prst="flowChartAlternateProcess">
              <a:avLst/>
            </a:prstGeom>
            <a:pattFill prst="pct2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0" name="TextovéPole 69"/>
            <p:cNvSpPr txBox="1"/>
            <p:nvPr/>
          </p:nvSpPr>
          <p:spPr>
            <a:xfrm>
              <a:off x="6675254" y="4437112"/>
              <a:ext cx="1065097" cy="646331"/>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cs-CZ" dirty="0" err="1"/>
                <a:t>Adaptive</a:t>
              </a:r>
              <a:r>
                <a:rPr lang="cs-CZ" dirty="0"/>
                <a:t> </a:t>
              </a:r>
              <a:r>
                <a:rPr lang="cs-CZ" dirty="0" err="1"/>
                <a:t>changes</a:t>
              </a:r>
              <a:endParaRPr lang="cs-CZ" baseline="-25000" dirty="0"/>
            </a:p>
          </p:txBody>
        </p:sp>
        <p:sp>
          <p:nvSpPr>
            <p:cNvPr id="71" name="TextovéPole 70"/>
            <p:cNvSpPr txBox="1"/>
            <p:nvPr/>
          </p:nvSpPr>
          <p:spPr>
            <a:xfrm>
              <a:off x="7405028" y="5157192"/>
              <a:ext cx="1896160"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Organic</a:t>
              </a:r>
              <a:r>
                <a:rPr lang="cs-CZ" dirty="0"/>
                <a:t> </a:t>
              </a:r>
              <a:r>
                <a:rPr lang="cs-CZ" dirty="0" err="1"/>
                <a:t>osmoles</a:t>
              </a:r>
              <a:endParaRPr lang="cs-CZ" baseline="30000" dirty="0"/>
            </a:p>
          </p:txBody>
        </p:sp>
        <p:sp>
          <p:nvSpPr>
            <p:cNvPr id="72" name="TextovéPole 71"/>
            <p:cNvSpPr txBox="1"/>
            <p:nvPr/>
          </p:nvSpPr>
          <p:spPr>
            <a:xfrm>
              <a:off x="7164288" y="5413639"/>
              <a:ext cx="1217747" cy="37117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K</a:t>
              </a:r>
              <a:r>
                <a:rPr lang="cs-CZ" baseline="30000" dirty="0"/>
                <a:t>+</a:t>
              </a:r>
              <a:r>
                <a:rPr lang="cs-CZ" dirty="0"/>
                <a:t> + A</a:t>
              </a:r>
              <a:r>
                <a:rPr lang="cs-CZ" baseline="30000" dirty="0"/>
                <a:t>-</a:t>
              </a:r>
            </a:p>
          </p:txBody>
        </p:sp>
        <p:cxnSp>
          <p:nvCxnSpPr>
            <p:cNvPr id="73" name="Přímá spojnice se šipkou 72"/>
            <p:cNvCxnSpPr/>
            <p:nvPr/>
          </p:nvCxnSpPr>
          <p:spPr>
            <a:xfrm flipH="1">
              <a:off x="7106733" y="5359359"/>
              <a:ext cx="411690" cy="54280"/>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74" name="Přímá spojnice se šipkou 73"/>
            <p:cNvCxnSpPr/>
            <p:nvPr/>
          </p:nvCxnSpPr>
          <p:spPr>
            <a:xfrm flipH="1" flipV="1">
              <a:off x="7092280" y="5494747"/>
              <a:ext cx="368639" cy="108484"/>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98" name="Skupina 97"/>
          <p:cNvGrpSpPr/>
          <p:nvPr/>
        </p:nvGrpSpPr>
        <p:grpSpPr>
          <a:xfrm>
            <a:off x="-16040" y="4149081"/>
            <a:ext cx="2554403" cy="1378830"/>
            <a:chOff x="-16040" y="4149081"/>
            <a:chExt cx="2554403" cy="1378830"/>
          </a:xfrm>
        </p:grpSpPr>
        <p:grpSp>
          <p:nvGrpSpPr>
            <p:cNvPr id="99" name="Skupina 98"/>
            <p:cNvGrpSpPr/>
            <p:nvPr/>
          </p:nvGrpSpPr>
          <p:grpSpPr>
            <a:xfrm>
              <a:off x="-16040" y="4149081"/>
              <a:ext cx="2554403" cy="1378830"/>
              <a:chOff x="-16040" y="4149081"/>
              <a:chExt cx="2554403" cy="1378830"/>
            </a:xfrm>
          </p:grpSpPr>
          <p:sp>
            <p:nvSpPr>
              <p:cNvPr id="101" name="Obdélník 100"/>
              <p:cNvSpPr/>
              <p:nvPr/>
            </p:nvSpPr>
            <p:spPr>
              <a:xfrm>
                <a:off x="-16040" y="4149081"/>
                <a:ext cx="2554403" cy="1378830"/>
              </a:xfrm>
              <a:prstGeom prst="rect">
                <a:avLst/>
              </a:prstGeom>
              <a:pattFill prst="pct2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2" name="TextovéPole 101"/>
              <p:cNvSpPr txBox="1"/>
              <p:nvPr/>
            </p:nvSpPr>
            <p:spPr>
              <a:xfrm>
                <a:off x="304800" y="4760277"/>
                <a:ext cx="1224135" cy="646331"/>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cs-CZ" dirty="0"/>
                  <a:t>Rapid </a:t>
                </a:r>
                <a:r>
                  <a:rPr lang="cs-CZ" dirty="0" err="1"/>
                  <a:t>fall</a:t>
                </a:r>
                <a:r>
                  <a:rPr lang="cs-CZ" dirty="0"/>
                  <a:t> in </a:t>
                </a:r>
                <a:r>
                  <a:rPr lang="cs-CZ" dirty="0" err="1"/>
                  <a:t>the</a:t>
                </a:r>
                <a:r>
                  <a:rPr lang="cs-CZ" dirty="0"/>
                  <a:t> </a:t>
                </a:r>
                <a:r>
                  <a:rPr lang="cs-CZ" dirty="0" err="1"/>
                  <a:t>P</a:t>
                </a:r>
                <a:r>
                  <a:rPr lang="cs-CZ" baseline="-25000" dirty="0" err="1"/>
                  <a:t>Na</a:t>
                </a:r>
                <a:endParaRPr lang="cs-CZ" baseline="-25000" dirty="0"/>
              </a:p>
            </p:txBody>
          </p:sp>
          <p:sp>
            <p:nvSpPr>
              <p:cNvPr id="103" name="Vývojový diagram: alternativní postup 102"/>
              <p:cNvSpPr/>
              <p:nvPr/>
            </p:nvSpPr>
            <p:spPr>
              <a:xfrm>
                <a:off x="611560" y="4362346"/>
                <a:ext cx="280371" cy="184666"/>
              </a:xfrm>
              <a:prstGeom prst="flowChartAlternateProcess">
                <a:avLst/>
              </a:prstGeom>
              <a:pattFill prst="pct5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4" name="TextovéPole 103"/>
              <p:cNvSpPr txBox="1"/>
              <p:nvPr/>
            </p:nvSpPr>
            <p:spPr>
              <a:xfrm>
                <a:off x="683569" y="4211796"/>
                <a:ext cx="1224135"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H</a:t>
                </a:r>
                <a:r>
                  <a:rPr lang="cs-CZ" baseline="-25000" dirty="0"/>
                  <a:t>2</a:t>
                </a:r>
                <a:r>
                  <a:rPr lang="cs-CZ" dirty="0"/>
                  <a:t>O</a:t>
                </a:r>
                <a:endParaRPr lang="cs-CZ" baseline="30000" dirty="0"/>
              </a:p>
            </p:txBody>
          </p:sp>
        </p:grpSp>
        <p:cxnSp>
          <p:nvCxnSpPr>
            <p:cNvPr id="100" name="Přímá spojnice se šipkou 99"/>
            <p:cNvCxnSpPr/>
            <p:nvPr/>
          </p:nvCxnSpPr>
          <p:spPr>
            <a:xfrm flipH="1" flipV="1">
              <a:off x="776467" y="4432651"/>
              <a:ext cx="267141" cy="4461"/>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49" name="Skupina 148"/>
          <p:cNvGrpSpPr/>
          <p:nvPr/>
        </p:nvGrpSpPr>
        <p:grpSpPr>
          <a:xfrm>
            <a:off x="3247763" y="959606"/>
            <a:ext cx="1872208" cy="1513045"/>
            <a:chOff x="3247763" y="959606"/>
            <a:chExt cx="1872208" cy="1513045"/>
          </a:xfrm>
        </p:grpSpPr>
        <p:sp>
          <p:nvSpPr>
            <p:cNvPr id="4" name="Volný tvar 3"/>
            <p:cNvSpPr/>
            <p:nvPr/>
          </p:nvSpPr>
          <p:spPr>
            <a:xfrm>
              <a:off x="3247763" y="959606"/>
              <a:ext cx="1872208" cy="1152128"/>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30" name="Skupina 129"/>
            <p:cNvGrpSpPr/>
            <p:nvPr/>
          </p:nvGrpSpPr>
          <p:grpSpPr>
            <a:xfrm>
              <a:off x="3544389" y="2090057"/>
              <a:ext cx="670560" cy="382594"/>
              <a:chOff x="3544389" y="2090057"/>
              <a:chExt cx="670560" cy="382594"/>
            </a:xfrm>
          </p:grpSpPr>
          <p:sp>
            <p:nvSpPr>
              <p:cNvPr id="28" name="Volný tvar 27"/>
              <p:cNvSpPr/>
              <p:nvPr/>
            </p:nvSpPr>
            <p:spPr>
              <a:xfrm>
                <a:off x="3897903" y="2107474"/>
                <a:ext cx="317046" cy="365177"/>
              </a:xfrm>
              <a:custGeom>
                <a:avLst/>
                <a:gdLst>
                  <a:gd name="connsiteX0" fmla="*/ 282212 w 282212"/>
                  <a:gd name="connsiteY0" fmla="*/ 0 h 350328"/>
                  <a:gd name="connsiteX1" fmla="*/ 212543 w 282212"/>
                  <a:gd name="connsiteY1" fmla="*/ 121920 h 350328"/>
                  <a:gd name="connsiteX2" fmla="*/ 125457 w 282212"/>
                  <a:gd name="connsiteY2" fmla="*/ 174171 h 350328"/>
                  <a:gd name="connsiteX3" fmla="*/ 73206 w 282212"/>
                  <a:gd name="connsiteY3" fmla="*/ 339634 h 350328"/>
                  <a:gd name="connsiteX4" fmla="*/ 3537 w 282212"/>
                  <a:gd name="connsiteY4" fmla="*/ 322217 h 350328"/>
                  <a:gd name="connsiteX5" fmla="*/ 12246 w 282212"/>
                  <a:gd name="connsiteY5" fmla="*/ 226423 h 350328"/>
                  <a:gd name="connsiteX6" fmla="*/ 29663 w 282212"/>
                  <a:gd name="connsiteY6" fmla="*/ 217714 h 350328"/>
                  <a:gd name="connsiteX0" fmla="*/ 282212 w 282212"/>
                  <a:gd name="connsiteY0" fmla="*/ 0 h 347760"/>
                  <a:gd name="connsiteX1" fmla="*/ 212543 w 282212"/>
                  <a:gd name="connsiteY1" fmla="*/ 121920 h 347760"/>
                  <a:gd name="connsiteX2" fmla="*/ 134166 w 282212"/>
                  <a:gd name="connsiteY2" fmla="*/ 209006 h 347760"/>
                  <a:gd name="connsiteX3" fmla="*/ 73206 w 282212"/>
                  <a:gd name="connsiteY3" fmla="*/ 339634 h 347760"/>
                  <a:gd name="connsiteX4" fmla="*/ 3537 w 282212"/>
                  <a:gd name="connsiteY4" fmla="*/ 322217 h 347760"/>
                  <a:gd name="connsiteX5" fmla="*/ 12246 w 282212"/>
                  <a:gd name="connsiteY5" fmla="*/ 226423 h 347760"/>
                  <a:gd name="connsiteX6" fmla="*/ 29663 w 282212"/>
                  <a:gd name="connsiteY6" fmla="*/ 217714 h 347760"/>
                  <a:gd name="connsiteX0" fmla="*/ 317046 w 317046"/>
                  <a:gd name="connsiteY0" fmla="*/ 0 h 365177"/>
                  <a:gd name="connsiteX1" fmla="*/ 212543 w 317046"/>
                  <a:gd name="connsiteY1" fmla="*/ 139337 h 365177"/>
                  <a:gd name="connsiteX2" fmla="*/ 134166 w 317046"/>
                  <a:gd name="connsiteY2" fmla="*/ 226423 h 365177"/>
                  <a:gd name="connsiteX3" fmla="*/ 73206 w 317046"/>
                  <a:gd name="connsiteY3" fmla="*/ 357051 h 365177"/>
                  <a:gd name="connsiteX4" fmla="*/ 3537 w 317046"/>
                  <a:gd name="connsiteY4" fmla="*/ 339634 h 365177"/>
                  <a:gd name="connsiteX5" fmla="*/ 12246 w 317046"/>
                  <a:gd name="connsiteY5" fmla="*/ 243840 h 365177"/>
                  <a:gd name="connsiteX6" fmla="*/ 29663 w 317046"/>
                  <a:gd name="connsiteY6" fmla="*/ 235131 h 3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046" h="365177">
                    <a:moveTo>
                      <a:pt x="317046" y="0"/>
                    </a:moveTo>
                    <a:cubicBezTo>
                      <a:pt x="295274" y="46446"/>
                      <a:pt x="243023" y="101600"/>
                      <a:pt x="212543" y="139337"/>
                    </a:cubicBezTo>
                    <a:cubicBezTo>
                      <a:pt x="182063" y="177074"/>
                      <a:pt x="157389" y="190137"/>
                      <a:pt x="134166" y="226423"/>
                    </a:cubicBezTo>
                    <a:cubicBezTo>
                      <a:pt x="110943" y="262709"/>
                      <a:pt x="94977" y="338183"/>
                      <a:pt x="73206" y="357051"/>
                    </a:cubicBezTo>
                    <a:cubicBezTo>
                      <a:pt x="51435" y="375919"/>
                      <a:pt x="13697" y="358503"/>
                      <a:pt x="3537" y="339634"/>
                    </a:cubicBezTo>
                    <a:cubicBezTo>
                      <a:pt x="-6623" y="320766"/>
                      <a:pt x="7892" y="261257"/>
                      <a:pt x="12246" y="243840"/>
                    </a:cubicBezTo>
                    <a:cubicBezTo>
                      <a:pt x="16600" y="226423"/>
                      <a:pt x="23131" y="230777"/>
                      <a:pt x="29663" y="235131"/>
                    </a:cubicBezTo>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9" name="Volný tvar 128"/>
              <p:cNvSpPr/>
              <p:nvPr/>
            </p:nvSpPr>
            <p:spPr>
              <a:xfrm>
                <a:off x="3544389" y="2090057"/>
                <a:ext cx="557348" cy="239486"/>
              </a:xfrm>
              <a:custGeom>
                <a:avLst/>
                <a:gdLst>
                  <a:gd name="connsiteX0" fmla="*/ 531223 w 531223"/>
                  <a:gd name="connsiteY0" fmla="*/ 0 h 230777"/>
                  <a:gd name="connsiteX1" fmla="*/ 496389 w 531223"/>
                  <a:gd name="connsiteY1" fmla="*/ 69668 h 230777"/>
                  <a:gd name="connsiteX2" fmla="*/ 452846 w 531223"/>
                  <a:gd name="connsiteY2" fmla="*/ 174171 h 230777"/>
                  <a:gd name="connsiteX3" fmla="*/ 409303 w 531223"/>
                  <a:gd name="connsiteY3" fmla="*/ 191588 h 230777"/>
                  <a:gd name="connsiteX4" fmla="*/ 296092 w 531223"/>
                  <a:gd name="connsiteY4" fmla="*/ 226423 h 230777"/>
                  <a:gd name="connsiteX5" fmla="*/ 156755 w 531223"/>
                  <a:gd name="connsiteY5" fmla="*/ 226423 h 230777"/>
                  <a:gd name="connsiteX6" fmla="*/ 69669 w 531223"/>
                  <a:gd name="connsiteY6" fmla="*/ 191588 h 230777"/>
                  <a:gd name="connsiteX7" fmla="*/ 17417 w 531223"/>
                  <a:gd name="connsiteY7" fmla="*/ 139337 h 230777"/>
                  <a:gd name="connsiteX8" fmla="*/ 0 w 531223"/>
                  <a:gd name="connsiteY8" fmla="*/ 52251 h 230777"/>
                  <a:gd name="connsiteX0" fmla="*/ 557348 w 557348"/>
                  <a:gd name="connsiteY0" fmla="*/ 8709 h 239486"/>
                  <a:gd name="connsiteX1" fmla="*/ 522514 w 557348"/>
                  <a:gd name="connsiteY1" fmla="*/ 78377 h 239486"/>
                  <a:gd name="connsiteX2" fmla="*/ 478971 w 557348"/>
                  <a:gd name="connsiteY2" fmla="*/ 182880 h 239486"/>
                  <a:gd name="connsiteX3" fmla="*/ 435428 w 557348"/>
                  <a:gd name="connsiteY3" fmla="*/ 200297 h 239486"/>
                  <a:gd name="connsiteX4" fmla="*/ 322217 w 557348"/>
                  <a:gd name="connsiteY4" fmla="*/ 235132 h 239486"/>
                  <a:gd name="connsiteX5" fmla="*/ 182880 w 557348"/>
                  <a:gd name="connsiteY5" fmla="*/ 235132 h 239486"/>
                  <a:gd name="connsiteX6" fmla="*/ 95794 w 557348"/>
                  <a:gd name="connsiteY6" fmla="*/ 200297 h 239486"/>
                  <a:gd name="connsiteX7" fmla="*/ 43542 w 557348"/>
                  <a:gd name="connsiteY7" fmla="*/ 148046 h 239486"/>
                  <a:gd name="connsiteX8" fmla="*/ 0 w 557348"/>
                  <a:gd name="connsiteY8" fmla="*/ 0 h 23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348" h="239486">
                    <a:moveTo>
                      <a:pt x="557348" y="8709"/>
                    </a:moveTo>
                    <a:cubicBezTo>
                      <a:pt x="546462" y="29029"/>
                      <a:pt x="535577" y="49349"/>
                      <a:pt x="522514" y="78377"/>
                    </a:cubicBezTo>
                    <a:cubicBezTo>
                      <a:pt x="509451" y="107405"/>
                      <a:pt x="493485" y="162560"/>
                      <a:pt x="478971" y="182880"/>
                    </a:cubicBezTo>
                    <a:cubicBezTo>
                      <a:pt x="464457" y="203200"/>
                      <a:pt x="461553" y="191588"/>
                      <a:pt x="435428" y="200297"/>
                    </a:cubicBezTo>
                    <a:cubicBezTo>
                      <a:pt x="409303" y="209006"/>
                      <a:pt x="364308" y="229326"/>
                      <a:pt x="322217" y="235132"/>
                    </a:cubicBezTo>
                    <a:cubicBezTo>
                      <a:pt x="280126" y="240938"/>
                      <a:pt x="220617" y="240938"/>
                      <a:pt x="182880" y="235132"/>
                    </a:cubicBezTo>
                    <a:cubicBezTo>
                      <a:pt x="145143" y="229326"/>
                      <a:pt x="119017" y="214811"/>
                      <a:pt x="95794" y="200297"/>
                    </a:cubicBezTo>
                    <a:cubicBezTo>
                      <a:pt x="72571" y="185783"/>
                      <a:pt x="59508" y="181429"/>
                      <a:pt x="43542" y="148046"/>
                    </a:cubicBezTo>
                    <a:cubicBezTo>
                      <a:pt x="27576" y="114663"/>
                      <a:pt x="2903" y="31931"/>
                      <a:pt x="0" y="0"/>
                    </a:cubicBezTo>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grpSp>
        <p:nvGrpSpPr>
          <p:cNvPr id="174" name="Skupina 173"/>
          <p:cNvGrpSpPr/>
          <p:nvPr/>
        </p:nvGrpSpPr>
        <p:grpSpPr>
          <a:xfrm>
            <a:off x="4833848" y="1110049"/>
            <a:ext cx="4436089" cy="3029954"/>
            <a:chOff x="4833848" y="1110049"/>
            <a:chExt cx="4436089" cy="3029954"/>
          </a:xfrm>
        </p:grpSpPr>
        <p:sp>
          <p:nvSpPr>
            <p:cNvPr id="64" name="Volný tvar 63"/>
            <p:cNvSpPr/>
            <p:nvPr/>
          </p:nvSpPr>
          <p:spPr>
            <a:xfrm>
              <a:off x="6967235" y="3233799"/>
              <a:ext cx="402029" cy="9921"/>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 name="connsiteX0" fmla="*/ 252548 w 252548"/>
                <a:gd name="connsiteY0" fmla="*/ 104586 h 104586"/>
                <a:gd name="connsiteX1" fmla="*/ 104503 w 252548"/>
                <a:gd name="connsiteY1" fmla="*/ 84 h 104586"/>
                <a:gd name="connsiteX2" fmla="*/ 60960 w 252548"/>
                <a:gd name="connsiteY2" fmla="*/ 87170 h 104586"/>
                <a:gd name="connsiteX3" fmla="*/ 0 w 252548"/>
                <a:gd name="connsiteY3" fmla="*/ 95879 h 104586"/>
                <a:gd name="connsiteX4" fmla="*/ 0 w 252548"/>
                <a:gd name="connsiteY4" fmla="*/ 95879 h 104586"/>
                <a:gd name="connsiteX0" fmla="*/ 252548 w 252548"/>
                <a:gd name="connsiteY0" fmla="*/ 17558 h 17892"/>
                <a:gd name="connsiteX1" fmla="*/ 139337 w 252548"/>
                <a:gd name="connsiteY1" fmla="*/ 17559 h 17892"/>
                <a:gd name="connsiteX2" fmla="*/ 60960 w 252548"/>
                <a:gd name="connsiteY2" fmla="*/ 142 h 17892"/>
                <a:gd name="connsiteX3" fmla="*/ 0 w 252548"/>
                <a:gd name="connsiteY3" fmla="*/ 8851 h 17892"/>
                <a:gd name="connsiteX4" fmla="*/ 0 w 252548"/>
                <a:gd name="connsiteY4" fmla="*/ 8851 h 17892"/>
                <a:gd name="connsiteX0" fmla="*/ 252548 w 252548"/>
                <a:gd name="connsiteY0" fmla="*/ 95884 h 95884"/>
                <a:gd name="connsiteX1" fmla="*/ 156754 w 252548"/>
                <a:gd name="connsiteY1" fmla="*/ 91 h 95884"/>
                <a:gd name="connsiteX2" fmla="*/ 60960 w 252548"/>
                <a:gd name="connsiteY2" fmla="*/ 78468 h 95884"/>
                <a:gd name="connsiteX3" fmla="*/ 0 w 252548"/>
                <a:gd name="connsiteY3" fmla="*/ 87177 h 95884"/>
                <a:gd name="connsiteX4" fmla="*/ 0 w 252548"/>
                <a:gd name="connsiteY4" fmla="*/ 87177 h 95884"/>
                <a:gd name="connsiteX0" fmla="*/ 252548 w 252548"/>
                <a:gd name="connsiteY0" fmla="*/ 17416 h 17416"/>
                <a:gd name="connsiteX1" fmla="*/ 60960 w 252548"/>
                <a:gd name="connsiteY1" fmla="*/ 0 h 17416"/>
                <a:gd name="connsiteX2" fmla="*/ 0 w 252548"/>
                <a:gd name="connsiteY2" fmla="*/ 8709 h 17416"/>
                <a:gd name="connsiteX3" fmla="*/ 0 w 252548"/>
                <a:gd name="connsiteY3" fmla="*/ 8709 h 17416"/>
              </a:gdLst>
              <a:ahLst/>
              <a:cxnLst>
                <a:cxn ang="0">
                  <a:pos x="connsiteX0" y="connsiteY0"/>
                </a:cxn>
                <a:cxn ang="0">
                  <a:pos x="connsiteX1" y="connsiteY1"/>
                </a:cxn>
                <a:cxn ang="0">
                  <a:pos x="connsiteX2" y="connsiteY2"/>
                </a:cxn>
                <a:cxn ang="0">
                  <a:pos x="connsiteX3" y="connsiteY3"/>
                </a:cxn>
              </a:cxnLst>
              <a:rect l="l" t="t" r="r" b="b"/>
              <a:pathLst>
                <a:path w="252548" h="17416">
                  <a:moveTo>
                    <a:pt x="252548" y="17416"/>
                  </a:moveTo>
                  <a:cubicBezTo>
                    <a:pt x="212634" y="13788"/>
                    <a:pt x="103051" y="1451"/>
                    <a:pt x="60960" y="0"/>
                  </a:cubicBezTo>
                  <a:cubicBezTo>
                    <a:pt x="34834" y="14514"/>
                    <a:pt x="0" y="8709"/>
                    <a:pt x="0" y="8709"/>
                  </a:cubicBezTo>
                  <a:lnTo>
                    <a:pt x="0" y="8709"/>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73" name="Skupina 172"/>
            <p:cNvGrpSpPr/>
            <p:nvPr/>
          </p:nvGrpSpPr>
          <p:grpSpPr>
            <a:xfrm>
              <a:off x="4833848" y="1110049"/>
              <a:ext cx="4436089" cy="3029954"/>
              <a:chOff x="4833848" y="1110049"/>
              <a:chExt cx="4436089" cy="3029954"/>
            </a:xfrm>
          </p:grpSpPr>
          <p:sp>
            <p:nvSpPr>
              <p:cNvPr id="63" name="Volný tvar 62"/>
              <p:cNvSpPr/>
              <p:nvPr/>
            </p:nvSpPr>
            <p:spPr>
              <a:xfrm>
                <a:off x="6967236" y="2982926"/>
                <a:ext cx="350680" cy="121622"/>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 name="connsiteX0" fmla="*/ 249326 w 249326"/>
                  <a:gd name="connsiteY0" fmla="*/ 13313 h 105817"/>
                  <a:gd name="connsiteX1" fmla="*/ 104503 w 249326"/>
                  <a:gd name="connsiteY1" fmla="*/ 8377 h 105817"/>
                  <a:gd name="connsiteX2" fmla="*/ 60960 w 249326"/>
                  <a:gd name="connsiteY2" fmla="*/ 95463 h 105817"/>
                  <a:gd name="connsiteX3" fmla="*/ 0 w 249326"/>
                  <a:gd name="connsiteY3" fmla="*/ 104172 h 105817"/>
                  <a:gd name="connsiteX4" fmla="*/ 0 w 249326"/>
                  <a:gd name="connsiteY4" fmla="*/ 104172 h 105817"/>
                  <a:gd name="connsiteX0" fmla="*/ 249326 w 249326"/>
                  <a:gd name="connsiteY0" fmla="*/ 0 h 92504"/>
                  <a:gd name="connsiteX1" fmla="*/ 60960 w 249326"/>
                  <a:gd name="connsiteY1" fmla="*/ 82150 h 92504"/>
                  <a:gd name="connsiteX2" fmla="*/ 0 w 249326"/>
                  <a:gd name="connsiteY2" fmla="*/ 90859 h 92504"/>
                  <a:gd name="connsiteX3" fmla="*/ 0 w 249326"/>
                  <a:gd name="connsiteY3" fmla="*/ 90859 h 92504"/>
                  <a:gd name="connsiteX0" fmla="*/ 249326 w 249326"/>
                  <a:gd name="connsiteY0" fmla="*/ 0 h 90859"/>
                  <a:gd name="connsiteX1" fmla="*/ 0 w 249326"/>
                  <a:gd name="connsiteY1" fmla="*/ 90859 h 90859"/>
                  <a:gd name="connsiteX2" fmla="*/ 0 w 249326"/>
                  <a:gd name="connsiteY2" fmla="*/ 90859 h 90859"/>
                </a:gdLst>
                <a:ahLst/>
                <a:cxnLst>
                  <a:cxn ang="0">
                    <a:pos x="connsiteX0" y="connsiteY0"/>
                  </a:cxn>
                  <a:cxn ang="0">
                    <a:pos x="connsiteX1" y="connsiteY1"/>
                  </a:cxn>
                  <a:cxn ang="0">
                    <a:pos x="connsiteX2" y="connsiteY2"/>
                  </a:cxn>
                </a:cxnLst>
                <a:rect l="l" t="t" r="r" b="b"/>
                <a:pathLst>
                  <a:path w="249326" h="90859">
                    <a:moveTo>
                      <a:pt x="249326" y="0"/>
                    </a:moveTo>
                    <a:lnTo>
                      <a:pt x="0" y="90859"/>
                    </a:lnTo>
                    <a:lnTo>
                      <a:pt x="0" y="90859"/>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72" name="Skupina 171"/>
              <p:cNvGrpSpPr/>
              <p:nvPr/>
            </p:nvGrpSpPr>
            <p:grpSpPr>
              <a:xfrm>
                <a:off x="4833848" y="1110049"/>
                <a:ext cx="4436089" cy="3029954"/>
                <a:chOff x="4833848" y="1110049"/>
                <a:chExt cx="4436089" cy="3029954"/>
              </a:xfrm>
            </p:grpSpPr>
            <p:sp>
              <p:nvSpPr>
                <p:cNvPr id="65" name="Volný tvar 64"/>
                <p:cNvSpPr/>
                <p:nvPr/>
              </p:nvSpPr>
              <p:spPr>
                <a:xfrm>
                  <a:off x="6732240" y="2742732"/>
                  <a:ext cx="294401" cy="118440"/>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 name="connsiteX0" fmla="*/ 261099 w 261099"/>
                    <a:gd name="connsiteY0" fmla="*/ 12761 h 106297"/>
                    <a:gd name="connsiteX1" fmla="*/ 104503 w 261099"/>
                    <a:gd name="connsiteY1" fmla="*/ 8857 h 106297"/>
                    <a:gd name="connsiteX2" fmla="*/ 60960 w 261099"/>
                    <a:gd name="connsiteY2" fmla="*/ 95943 h 106297"/>
                    <a:gd name="connsiteX3" fmla="*/ 0 w 261099"/>
                    <a:gd name="connsiteY3" fmla="*/ 104652 h 106297"/>
                    <a:gd name="connsiteX4" fmla="*/ 0 w 261099"/>
                    <a:gd name="connsiteY4" fmla="*/ 104652 h 106297"/>
                    <a:gd name="connsiteX0" fmla="*/ 261099 w 261099"/>
                    <a:gd name="connsiteY0" fmla="*/ 0 h 93536"/>
                    <a:gd name="connsiteX1" fmla="*/ 60960 w 261099"/>
                    <a:gd name="connsiteY1" fmla="*/ 83182 h 93536"/>
                    <a:gd name="connsiteX2" fmla="*/ 0 w 261099"/>
                    <a:gd name="connsiteY2" fmla="*/ 91891 h 93536"/>
                    <a:gd name="connsiteX3" fmla="*/ 0 w 261099"/>
                    <a:gd name="connsiteY3" fmla="*/ 91891 h 93536"/>
                    <a:gd name="connsiteX0" fmla="*/ 261099 w 261099"/>
                    <a:gd name="connsiteY0" fmla="*/ 0 h 91891"/>
                    <a:gd name="connsiteX1" fmla="*/ 0 w 261099"/>
                    <a:gd name="connsiteY1" fmla="*/ 91891 h 91891"/>
                    <a:gd name="connsiteX2" fmla="*/ 0 w 261099"/>
                    <a:gd name="connsiteY2" fmla="*/ 91891 h 91891"/>
                  </a:gdLst>
                  <a:ahLst/>
                  <a:cxnLst>
                    <a:cxn ang="0">
                      <a:pos x="connsiteX0" y="connsiteY0"/>
                    </a:cxn>
                    <a:cxn ang="0">
                      <a:pos x="connsiteX1" y="connsiteY1"/>
                    </a:cxn>
                    <a:cxn ang="0">
                      <a:pos x="connsiteX2" y="connsiteY2"/>
                    </a:cxn>
                  </a:cxnLst>
                  <a:rect l="l" t="t" r="r" b="b"/>
                  <a:pathLst>
                    <a:path w="261099" h="91891">
                      <a:moveTo>
                        <a:pt x="261099" y="0"/>
                      </a:moveTo>
                      <a:lnTo>
                        <a:pt x="0" y="91891"/>
                      </a:lnTo>
                      <a:lnTo>
                        <a:pt x="0" y="91891"/>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54" name="Skupina 153"/>
                <p:cNvGrpSpPr/>
                <p:nvPr/>
              </p:nvGrpSpPr>
              <p:grpSpPr>
                <a:xfrm>
                  <a:off x="4833848" y="1110049"/>
                  <a:ext cx="4436089" cy="3029954"/>
                  <a:chOff x="4833848" y="1110049"/>
                  <a:chExt cx="4436089" cy="3029954"/>
                </a:xfrm>
              </p:grpSpPr>
              <p:sp>
                <p:nvSpPr>
                  <p:cNvPr id="66" name="Volný tvar 65"/>
                  <p:cNvSpPr/>
                  <p:nvPr/>
                </p:nvSpPr>
                <p:spPr>
                  <a:xfrm>
                    <a:off x="5532540" y="3294387"/>
                    <a:ext cx="322216" cy="62606"/>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 name="connsiteX0" fmla="*/ 322216 w 322216"/>
                      <a:gd name="connsiteY0" fmla="*/ 36434 h 99040"/>
                      <a:gd name="connsiteX1" fmla="*/ 104503 w 322216"/>
                      <a:gd name="connsiteY1" fmla="*/ 1600 h 99040"/>
                      <a:gd name="connsiteX2" fmla="*/ 60960 w 322216"/>
                      <a:gd name="connsiteY2" fmla="*/ 88686 h 99040"/>
                      <a:gd name="connsiteX3" fmla="*/ 0 w 322216"/>
                      <a:gd name="connsiteY3" fmla="*/ 97395 h 99040"/>
                      <a:gd name="connsiteX4" fmla="*/ 0 w 322216"/>
                      <a:gd name="connsiteY4" fmla="*/ 97395 h 99040"/>
                      <a:gd name="connsiteX0" fmla="*/ 322216 w 322216"/>
                      <a:gd name="connsiteY0" fmla="*/ 0 h 62606"/>
                      <a:gd name="connsiteX1" fmla="*/ 60960 w 322216"/>
                      <a:gd name="connsiteY1" fmla="*/ 52252 h 62606"/>
                      <a:gd name="connsiteX2" fmla="*/ 0 w 322216"/>
                      <a:gd name="connsiteY2" fmla="*/ 60961 h 62606"/>
                      <a:gd name="connsiteX3" fmla="*/ 0 w 322216"/>
                      <a:gd name="connsiteY3" fmla="*/ 60961 h 62606"/>
                    </a:gdLst>
                    <a:ahLst/>
                    <a:cxnLst>
                      <a:cxn ang="0">
                        <a:pos x="connsiteX0" y="connsiteY0"/>
                      </a:cxn>
                      <a:cxn ang="0">
                        <a:pos x="connsiteX1" y="connsiteY1"/>
                      </a:cxn>
                      <a:cxn ang="0">
                        <a:pos x="connsiteX2" y="connsiteY2"/>
                      </a:cxn>
                      <a:cxn ang="0">
                        <a:pos x="connsiteX3" y="connsiteY3"/>
                      </a:cxn>
                    </a:cxnLst>
                    <a:rect l="l" t="t" r="r" b="b"/>
                    <a:pathLst>
                      <a:path w="322216" h="62606">
                        <a:moveTo>
                          <a:pt x="322216" y="0"/>
                        </a:moveTo>
                        <a:lnTo>
                          <a:pt x="60960" y="52252"/>
                        </a:lnTo>
                        <a:cubicBezTo>
                          <a:pt x="43543" y="68218"/>
                          <a:pt x="0" y="60961"/>
                          <a:pt x="0" y="60961"/>
                        </a:cubicBezTo>
                        <a:lnTo>
                          <a:pt x="0" y="60961"/>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50" name="Skupina 149"/>
                  <p:cNvGrpSpPr/>
                  <p:nvPr/>
                </p:nvGrpSpPr>
                <p:grpSpPr>
                  <a:xfrm>
                    <a:off x="4833848" y="1110049"/>
                    <a:ext cx="4436089" cy="3029954"/>
                    <a:chOff x="4833848" y="1110049"/>
                    <a:chExt cx="4436089" cy="3029954"/>
                  </a:xfrm>
                </p:grpSpPr>
                <p:grpSp>
                  <p:nvGrpSpPr>
                    <p:cNvPr id="47" name="Skupina 46"/>
                    <p:cNvGrpSpPr/>
                    <p:nvPr/>
                  </p:nvGrpSpPr>
                  <p:grpSpPr>
                    <a:xfrm>
                      <a:off x="4833848" y="1110049"/>
                      <a:ext cx="4436089" cy="3003943"/>
                      <a:chOff x="4688878" y="1230658"/>
                      <a:chExt cx="4436089" cy="3003943"/>
                    </a:xfrm>
                  </p:grpSpPr>
                  <p:grpSp>
                    <p:nvGrpSpPr>
                      <p:cNvPr id="48" name="Skupina 47"/>
                      <p:cNvGrpSpPr/>
                      <p:nvPr/>
                    </p:nvGrpSpPr>
                    <p:grpSpPr>
                      <a:xfrm>
                        <a:off x="4688878" y="1230658"/>
                        <a:ext cx="4436089" cy="3003943"/>
                        <a:chOff x="4688878" y="1230658"/>
                        <a:chExt cx="4436089" cy="3003943"/>
                      </a:xfrm>
                    </p:grpSpPr>
                    <p:grpSp>
                      <p:nvGrpSpPr>
                        <p:cNvPr id="51" name="Skupina 50"/>
                        <p:cNvGrpSpPr/>
                        <p:nvPr/>
                      </p:nvGrpSpPr>
                      <p:grpSpPr>
                        <a:xfrm>
                          <a:off x="4688878" y="1230658"/>
                          <a:ext cx="4436089" cy="3003943"/>
                          <a:chOff x="4688878" y="1230658"/>
                          <a:chExt cx="4436089" cy="3003943"/>
                        </a:xfrm>
                      </p:grpSpPr>
                      <p:sp>
                        <p:nvSpPr>
                          <p:cNvPr id="54" name="Volný tvar 53"/>
                          <p:cNvSpPr/>
                          <p:nvPr/>
                        </p:nvSpPr>
                        <p:spPr>
                          <a:xfrm>
                            <a:off x="5364088" y="2757521"/>
                            <a:ext cx="1872208" cy="1152128"/>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w="3810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5" name="Volný tvar 54"/>
                          <p:cNvSpPr/>
                          <p:nvPr/>
                        </p:nvSpPr>
                        <p:spPr>
                          <a:xfrm>
                            <a:off x="4688878" y="1230658"/>
                            <a:ext cx="1631396" cy="1566171"/>
                          </a:xfrm>
                          <a:custGeom>
                            <a:avLst/>
                            <a:gdLst>
                              <a:gd name="connsiteX0" fmla="*/ 0 w 1567543"/>
                              <a:gd name="connsiteY0" fmla="*/ 0 h 1381912"/>
                              <a:gd name="connsiteX1" fmla="*/ 804397 w 1567543"/>
                              <a:gd name="connsiteY1" fmla="*/ 240631 h 1381912"/>
                              <a:gd name="connsiteX2" fmla="*/ 1292536 w 1567543"/>
                              <a:gd name="connsiteY2" fmla="*/ 715019 h 1381912"/>
                              <a:gd name="connsiteX3" fmla="*/ 1567543 w 1567543"/>
                              <a:gd name="connsiteY3" fmla="*/ 1381912 h 1381912"/>
                            </a:gdLst>
                            <a:ahLst/>
                            <a:cxnLst>
                              <a:cxn ang="0">
                                <a:pos x="connsiteX0" y="connsiteY0"/>
                              </a:cxn>
                              <a:cxn ang="0">
                                <a:pos x="connsiteX1" y="connsiteY1"/>
                              </a:cxn>
                              <a:cxn ang="0">
                                <a:pos x="connsiteX2" y="connsiteY2"/>
                              </a:cxn>
                              <a:cxn ang="0">
                                <a:pos x="connsiteX3" y="connsiteY3"/>
                              </a:cxn>
                            </a:cxnLst>
                            <a:rect l="l" t="t" r="r" b="b"/>
                            <a:pathLst>
                              <a:path w="1567543" h="1381912">
                                <a:moveTo>
                                  <a:pt x="0" y="0"/>
                                </a:moveTo>
                                <a:cubicBezTo>
                                  <a:pt x="294487" y="60730"/>
                                  <a:pt x="588974" y="121461"/>
                                  <a:pt x="804397" y="240631"/>
                                </a:cubicBezTo>
                                <a:cubicBezTo>
                                  <a:pt x="1019820" y="359801"/>
                                  <a:pt x="1165345" y="524806"/>
                                  <a:pt x="1292536" y="715019"/>
                                </a:cubicBezTo>
                                <a:cubicBezTo>
                                  <a:pt x="1419727" y="905232"/>
                                  <a:pt x="1567543" y="1381912"/>
                                  <a:pt x="1567543" y="1381912"/>
                                </a:cubicBezTo>
                              </a:path>
                            </a:pathLst>
                          </a:custGeom>
                          <a:noFill/>
                          <a:ln w="38100">
                            <a:solidFill>
                              <a:srgbClr val="0070C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6" name="Volný tvar 55"/>
                          <p:cNvSpPr/>
                          <p:nvPr/>
                        </p:nvSpPr>
                        <p:spPr>
                          <a:xfrm>
                            <a:off x="6061825" y="1638607"/>
                            <a:ext cx="1240665" cy="702513"/>
                          </a:xfrm>
                          <a:custGeom>
                            <a:avLst/>
                            <a:gdLst>
                              <a:gd name="connsiteX0" fmla="*/ 167423 w 167423"/>
                              <a:gd name="connsiteY0" fmla="*/ 0 h 673769"/>
                              <a:gd name="connsiteX1" fmla="*/ 64296 w 167423"/>
                              <a:gd name="connsiteY1" fmla="*/ 41251 h 673769"/>
                              <a:gd name="connsiteX2" fmla="*/ 2419 w 167423"/>
                              <a:gd name="connsiteY2" fmla="*/ 240632 h 673769"/>
                              <a:gd name="connsiteX3" fmla="*/ 146798 w 167423"/>
                              <a:gd name="connsiteY3" fmla="*/ 673769 h 673769"/>
                              <a:gd name="connsiteX0" fmla="*/ 1531987 w 1531987"/>
                              <a:gd name="connsiteY0" fmla="*/ 405396 h 637956"/>
                              <a:gd name="connsiteX1" fmla="*/ 131152 w 1531987"/>
                              <a:gd name="connsiteY1" fmla="*/ 5438 h 637956"/>
                              <a:gd name="connsiteX2" fmla="*/ 69275 w 1531987"/>
                              <a:gd name="connsiteY2" fmla="*/ 204819 h 637956"/>
                              <a:gd name="connsiteX3" fmla="*/ 213654 w 1531987"/>
                              <a:gd name="connsiteY3" fmla="*/ 637956 h 637956"/>
                              <a:gd name="connsiteX0" fmla="*/ 1485610 w 1485610"/>
                              <a:gd name="connsiteY0" fmla="*/ 206046 h 438606"/>
                              <a:gd name="connsiteX1" fmla="*/ 661534 w 1485610"/>
                              <a:gd name="connsiteY1" fmla="*/ 195391 h 438606"/>
                              <a:gd name="connsiteX2" fmla="*/ 22898 w 1485610"/>
                              <a:gd name="connsiteY2" fmla="*/ 5469 h 438606"/>
                              <a:gd name="connsiteX3" fmla="*/ 167277 w 1485610"/>
                              <a:gd name="connsiteY3" fmla="*/ 438606 h 438606"/>
                              <a:gd name="connsiteX0" fmla="*/ 1337181 w 1337181"/>
                              <a:gd name="connsiteY0" fmla="*/ 18530 h 251090"/>
                              <a:gd name="connsiteX1" fmla="*/ 513105 w 1337181"/>
                              <a:gd name="connsiteY1" fmla="*/ 7875 h 251090"/>
                              <a:gd name="connsiteX2" fmla="*/ 154838 w 1337181"/>
                              <a:gd name="connsiteY2" fmla="*/ 155348 h 251090"/>
                              <a:gd name="connsiteX3" fmla="*/ 18848 w 1337181"/>
                              <a:gd name="connsiteY3" fmla="*/ 251090 h 251090"/>
                              <a:gd name="connsiteX0" fmla="*/ 1207313 w 1207313"/>
                              <a:gd name="connsiteY0" fmla="*/ 18530 h 579834"/>
                              <a:gd name="connsiteX1" fmla="*/ 383237 w 1207313"/>
                              <a:gd name="connsiteY1" fmla="*/ 7875 h 579834"/>
                              <a:gd name="connsiteX2" fmla="*/ 24970 w 1207313"/>
                              <a:gd name="connsiteY2" fmla="*/ 155348 h 579834"/>
                              <a:gd name="connsiteX3" fmla="*/ 73222 w 1207313"/>
                              <a:gd name="connsiteY3" fmla="*/ 579834 h 579834"/>
                              <a:gd name="connsiteX0" fmla="*/ 1210153 w 1210153"/>
                              <a:gd name="connsiteY0" fmla="*/ 18530 h 631741"/>
                              <a:gd name="connsiteX1" fmla="*/ 386077 w 1210153"/>
                              <a:gd name="connsiteY1" fmla="*/ 7875 h 631741"/>
                              <a:gd name="connsiteX2" fmla="*/ 27810 w 1210153"/>
                              <a:gd name="connsiteY2" fmla="*/ 155348 h 631741"/>
                              <a:gd name="connsiteX3" fmla="*/ 68051 w 1210153"/>
                              <a:gd name="connsiteY3" fmla="*/ 631741 h 631741"/>
                              <a:gd name="connsiteX0" fmla="*/ 1114026 w 1114026"/>
                              <a:gd name="connsiteY0" fmla="*/ 32765 h 628674"/>
                              <a:gd name="connsiteX1" fmla="*/ 386077 w 1114026"/>
                              <a:gd name="connsiteY1" fmla="*/ 4808 h 628674"/>
                              <a:gd name="connsiteX2" fmla="*/ 27810 w 1114026"/>
                              <a:gd name="connsiteY2" fmla="*/ 152281 h 628674"/>
                              <a:gd name="connsiteX3" fmla="*/ 68051 w 1114026"/>
                              <a:gd name="connsiteY3" fmla="*/ 628674 h 628674"/>
                              <a:gd name="connsiteX0" fmla="*/ 1104263 w 1104263"/>
                              <a:gd name="connsiteY0" fmla="*/ 32765 h 671930"/>
                              <a:gd name="connsiteX1" fmla="*/ 376314 w 1104263"/>
                              <a:gd name="connsiteY1" fmla="*/ 4808 h 671930"/>
                              <a:gd name="connsiteX2" fmla="*/ 18047 w 1104263"/>
                              <a:gd name="connsiteY2" fmla="*/ 152281 h 671930"/>
                              <a:gd name="connsiteX3" fmla="*/ 90330 w 1104263"/>
                              <a:gd name="connsiteY3" fmla="*/ 671930 h 671930"/>
                              <a:gd name="connsiteX0" fmla="*/ 1104263 w 1104263"/>
                              <a:gd name="connsiteY0" fmla="*/ 32765 h 697883"/>
                              <a:gd name="connsiteX1" fmla="*/ 376314 w 1104263"/>
                              <a:gd name="connsiteY1" fmla="*/ 4808 h 697883"/>
                              <a:gd name="connsiteX2" fmla="*/ 18047 w 1104263"/>
                              <a:gd name="connsiteY2" fmla="*/ 152281 h 697883"/>
                              <a:gd name="connsiteX3" fmla="*/ 90330 w 1104263"/>
                              <a:gd name="connsiteY3" fmla="*/ 697883 h 697883"/>
                              <a:gd name="connsiteX0" fmla="*/ 1103090 w 1103090"/>
                              <a:gd name="connsiteY0" fmla="*/ 32765 h 697883"/>
                              <a:gd name="connsiteX1" fmla="*/ 375141 w 1103090"/>
                              <a:gd name="connsiteY1" fmla="*/ 4808 h 697883"/>
                              <a:gd name="connsiteX2" fmla="*/ 16874 w 1103090"/>
                              <a:gd name="connsiteY2" fmla="*/ 152281 h 697883"/>
                              <a:gd name="connsiteX3" fmla="*/ 89157 w 1103090"/>
                              <a:gd name="connsiteY3" fmla="*/ 697883 h 697883"/>
                            </a:gdLst>
                            <a:ahLst/>
                            <a:cxnLst>
                              <a:cxn ang="0">
                                <a:pos x="connsiteX0" y="connsiteY0"/>
                              </a:cxn>
                              <a:cxn ang="0">
                                <a:pos x="connsiteX1" y="connsiteY1"/>
                              </a:cxn>
                              <a:cxn ang="0">
                                <a:pos x="connsiteX2" y="connsiteY2"/>
                              </a:cxn>
                              <a:cxn ang="0">
                                <a:pos x="connsiteX3" y="connsiteY3"/>
                              </a:cxn>
                            </a:cxnLst>
                            <a:rect l="l" t="t" r="r" b="b"/>
                            <a:pathLst>
                              <a:path w="1103090" h="697883">
                                <a:moveTo>
                                  <a:pt x="1103090" y="32765"/>
                                </a:moveTo>
                                <a:cubicBezTo>
                                  <a:pt x="1065277" y="33338"/>
                                  <a:pt x="556177" y="-15111"/>
                                  <a:pt x="375141" y="4808"/>
                                </a:cubicBezTo>
                                <a:cubicBezTo>
                                  <a:pt x="194105" y="24727"/>
                                  <a:pt x="64538" y="36769"/>
                                  <a:pt x="16874" y="152281"/>
                                </a:cubicBezTo>
                                <a:cubicBezTo>
                                  <a:pt x="-30790" y="267793"/>
                                  <a:pt x="31853" y="508071"/>
                                  <a:pt x="89157" y="697883"/>
                                </a:cubicBezTo>
                              </a:path>
                            </a:pathLst>
                          </a:cu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7" name="Obdélník 56"/>
                          <p:cNvSpPr/>
                          <p:nvPr/>
                        </p:nvSpPr>
                        <p:spPr>
                          <a:xfrm>
                            <a:off x="7319908" y="2277295"/>
                            <a:ext cx="1626208" cy="509497"/>
                          </a:xfrm>
                          <a:prstGeom prst="rect">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8" name="Vývojový diagram: alternativní postup 57"/>
                          <p:cNvSpPr/>
                          <p:nvPr/>
                        </p:nvSpPr>
                        <p:spPr>
                          <a:xfrm>
                            <a:off x="7955422" y="2541321"/>
                            <a:ext cx="200709" cy="144192"/>
                          </a:xfrm>
                          <a:prstGeom prst="flowChartAlternateProcess">
                            <a:avLst/>
                          </a:prstGeom>
                          <a:pattFill prst="pct2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9" name="Volný tvar 58"/>
                          <p:cNvSpPr/>
                          <p:nvPr/>
                        </p:nvSpPr>
                        <p:spPr>
                          <a:xfrm>
                            <a:off x="5651166" y="2963949"/>
                            <a:ext cx="1230505" cy="729676"/>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0" name="Volný tvar 59"/>
                          <p:cNvSpPr/>
                          <p:nvPr/>
                        </p:nvSpPr>
                        <p:spPr>
                          <a:xfrm>
                            <a:off x="5544108" y="2908114"/>
                            <a:ext cx="1512167" cy="880926"/>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1" name="TextovéPole 60"/>
                          <p:cNvSpPr txBox="1"/>
                          <p:nvPr/>
                        </p:nvSpPr>
                        <p:spPr>
                          <a:xfrm>
                            <a:off x="7900832" y="2379480"/>
                            <a:ext cx="1224135"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H</a:t>
                            </a:r>
                            <a:r>
                              <a:rPr lang="cs-CZ" baseline="-25000" dirty="0"/>
                              <a:t>2</a:t>
                            </a:r>
                            <a:r>
                              <a:rPr lang="cs-CZ" dirty="0"/>
                              <a:t>O</a:t>
                            </a:r>
                            <a:endParaRPr lang="cs-CZ" baseline="30000" dirty="0"/>
                          </a:p>
                        </p:txBody>
                      </p:sp>
                      <p:cxnSp>
                        <p:nvCxnSpPr>
                          <p:cNvPr id="62" name="Přímá spojnice se šipkou 61"/>
                          <p:cNvCxnSpPr/>
                          <p:nvPr/>
                        </p:nvCxnSpPr>
                        <p:spPr>
                          <a:xfrm flipV="1">
                            <a:off x="8099438" y="2570369"/>
                            <a:ext cx="258113" cy="43136"/>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3" name="TextovéPole 52"/>
                          <p:cNvSpPr txBox="1"/>
                          <p:nvPr/>
                        </p:nvSpPr>
                        <p:spPr>
                          <a:xfrm>
                            <a:off x="7308303" y="2757273"/>
                            <a:ext cx="1655231" cy="1477328"/>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cs-CZ" dirty="0" err="1"/>
                              <a:t>Shrunken</a:t>
                            </a:r>
                            <a:r>
                              <a:rPr lang="cs-CZ" dirty="0"/>
                              <a:t> brain </a:t>
                            </a:r>
                            <a:r>
                              <a:rPr lang="cs-CZ" dirty="0" err="1"/>
                              <a:t>cells</a:t>
                            </a:r>
                            <a:r>
                              <a:rPr lang="cs-CZ" dirty="0"/>
                              <a:t>;</a:t>
                            </a:r>
                          </a:p>
                          <a:p>
                            <a:pPr algn="ctr"/>
                            <a:r>
                              <a:rPr lang="cs-CZ" dirty="0"/>
                              <a:t> </a:t>
                            </a:r>
                            <a:r>
                              <a:rPr lang="cs-CZ" dirty="0" err="1"/>
                              <a:t>stretched</a:t>
                            </a:r>
                            <a:r>
                              <a:rPr lang="cs-CZ" dirty="0"/>
                              <a:t> </a:t>
                            </a:r>
                            <a:r>
                              <a:rPr lang="cs-CZ" dirty="0" err="1"/>
                              <a:t>blood</a:t>
                            </a:r>
                            <a:r>
                              <a:rPr lang="cs-CZ" dirty="0"/>
                              <a:t> </a:t>
                            </a:r>
                            <a:r>
                              <a:rPr lang="cs-CZ" dirty="0" err="1"/>
                              <a:t>vessel</a:t>
                            </a:r>
                            <a:r>
                              <a:rPr lang="cs-CZ" dirty="0"/>
                              <a:t> </a:t>
                            </a:r>
                            <a:r>
                              <a:rPr lang="cs-CZ" dirty="0" err="1"/>
                              <a:t>may</a:t>
                            </a:r>
                            <a:r>
                              <a:rPr lang="cs-CZ" dirty="0"/>
                              <a:t> </a:t>
                            </a:r>
                            <a:r>
                              <a:rPr lang="cs-CZ" dirty="0" err="1"/>
                              <a:t>rupture</a:t>
                            </a:r>
                            <a:r>
                              <a:rPr lang="cs-CZ" dirty="0"/>
                              <a:t> </a:t>
                            </a:r>
                            <a:endParaRPr lang="cs-CZ" baseline="-25000" dirty="0"/>
                          </a:p>
                        </p:txBody>
                      </p:sp>
                    </p:grpSp>
                    <p:sp>
                      <p:nvSpPr>
                        <p:cNvPr id="52" name="Vývojový diagram: alternativní postup 51"/>
                        <p:cNvSpPr/>
                        <p:nvPr/>
                      </p:nvSpPr>
                      <p:spPr>
                        <a:xfrm>
                          <a:off x="5988929" y="3287680"/>
                          <a:ext cx="173617" cy="117913"/>
                        </a:xfrm>
                        <a:prstGeom prst="flowChartAlternateProcess">
                          <a:avLst/>
                        </a:prstGeom>
                        <a:pattFill prst="pct2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49" name="TextovéPole 48"/>
                      <p:cNvSpPr txBox="1"/>
                      <p:nvPr/>
                    </p:nvSpPr>
                    <p:spPr>
                      <a:xfrm>
                        <a:off x="6227230" y="3108269"/>
                        <a:ext cx="662524"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H</a:t>
                        </a:r>
                        <a:r>
                          <a:rPr lang="cs-CZ" baseline="-25000" dirty="0"/>
                          <a:t>2</a:t>
                        </a:r>
                        <a:r>
                          <a:rPr lang="cs-CZ" dirty="0"/>
                          <a:t>O</a:t>
                        </a:r>
                        <a:endParaRPr lang="cs-CZ" baseline="30000" dirty="0"/>
                      </a:p>
                    </p:txBody>
                  </p:sp>
                  <p:cxnSp>
                    <p:nvCxnSpPr>
                      <p:cNvPr id="50" name="Přímá spojnice se šipkou 49"/>
                      <p:cNvCxnSpPr/>
                      <p:nvPr/>
                    </p:nvCxnSpPr>
                    <p:spPr>
                      <a:xfrm flipV="1">
                        <a:off x="6113133" y="3290449"/>
                        <a:ext cx="258113" cy="43136"/>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35" name="Skupina 134"/>
                    <p:cNvGrpSpPr/>
                    <p:nvPr/>
                  </p:nvGrpSpPr>
                  <p:grpSpPr>
                    <a:xfrm>
                      <a:off x="5748906" y="3757409"/>
                      <a:ext cx="670560" cy="382594"/>
                      <a:chOff x="3544389" y="2090057"/>
                      <a:chExt cx="670560" cy="382594"/>
                    </a:xfrm>
                  </p:grpSpPr>
                  <p:sp>
                    <p:nvSpPr>
                      <p:cNvPr id="136" name="Volný tvar 135"/>
                      <p:cNvSpPr/>
                      <p:nvPr/>
                    </p:nvSpPr>
                    <p:spPr>
                      <a:xfrm>
                        <a:off x="3897903" y="2107474"/>
                        <a:ext cx="317046" cy="365177"/>
                      </a:xfrm>
                      <a:custGeom>
                        <a:avLst/>
                        <a:gdLst>
                          <a:gd name="connsiteX0" fmla="*/ 282212 w 282212"/>
                          <a:gd name="connsiteY0" fmla="*/ 0 h 350328"/>
                          <a:gd name="connsiteX1" fmla="*/ 212543 w 282212"/>
                          <a:gd name="connsiteY1" fmla="*/ 121920 h 350328"/>
                          <a:gd name="connsiteX2" fmla="*/ 125457 w 282212"/>
                          <a:gd name="connsiteY2" fmla="*/ 174171 h 350328"/>
                          <a:gd name="connsiteX3" fmla="*/ 73206 w 282212"/>
                          <a:gd name="connsiteY3" fmla="*/ 339634 h 350328"/>
                          <a:gd name="connsiteX4" fmla="*/ 3537 w 282212"/>
                          <a:gd name="connsiteY4" fmla="*/ 322217 h 350328"/>
                          <a:gd name="connsiteX5" fmla="*/ 12246 w 282212"/>
                          <a:gd name="connsiteY5" fmla="*/ 226423 h 350328"/>
                          <a:gd name="connsiteX6" fmla="*/ 29663 w 282212"/>
                          <a:gd name="connsiteY6" fmla="*/ 217714 h 350328"/>
                          <a:gd name="connsiteX0" fmla="*/ 282212 w 282212"/>
                          <a:gd name="connsiteY0" fmla="*/ 0 h 347760"/>
                          <a:gd name="connsiteX1" fmla="*/ 212543 w 282212"/>
                          <a:gd name="connsiteY1" fmla="*/ 121920 h 347760"/>
                          <a:gd name="connsiteX2" fmla="*/ 134166 w 282212"/>
                          <a:gd name="connsiteY2" fmla="*/ 209006 h 347760"/>
                          <a:gd name="connsiteX3" fmla="*/ 73206 w 282212"/>
                          <a:gd name="connsiteY3" fmla="*/ 339634 h 347760"/>
                          <a:gd name="connsiteX4" fmla="*/ 3537 w 282212"/>
                          <a:gd name="connsiteY4" fmla="*/ 322217 h 347760"/>
                          <a:gd name="connsiteX5" fmla="*/ 12246 w 282212"/>
                          <a:gd name="connsiteY5" fmla="*/ 226423 h 347760"/>
                          <a:gd name="connsiteX6" fmla="*/ 29663 w 282212"/>
                          <a:gd name="connsiteY6" fmla="*/ 217714 h 347760"/>
                          <a:gd name="connsiteX0" fmla="*/ 317046 w 317046"/>
                          <a:gd name="connsiteY0" fmla="*/ 0 h 365177"/>
                          <a:gd name="connsiteX1" fmla="*/ 212543 w 317046"/>
                          <a:gd name="connsiteY1" fmla="*/ 139337 h 365177"/>
                          <a:gd name="connsiteX2" fmla="*/ 134166 w 317046"/>
                          <a:gd name="connsiteY2" fmla="*/ 226423 h 365177"/>
                          <a:gd name="connsiteX3" fmla="*/ 73206 w 317046"/>
                          <a:gd name="connsiteY3" fmla="*/ 357051 h 365177"/>
                          <a:gd name="connsiteX4" fmla="*/ 3537 w 317046"/>
                          <a:gd name="connsiteY4" fmla="*/ 339634 h 365177"/>
                          <a:gd name="connsiteX5" fmla="*/ 12246 w 317046"/>
                          <a:gd name="connsiteY5" fmla="*/ 243840 h 365177"/>
                          <a:gd name="connsiteX6" fmla="*/ 29663 w 317046"/>
                          <a:gd name="connsiteY6" fmla="*/ 235131 h 3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046" h="365177">
                            <a:moveTo>
                              <a:pt x="317046" y="0"/>
                            </a:moveTo>
                            <a:cubicBezTo>
                              <a:pt x="295274" y="46446"/>
                              <a:pt x="243023" y="101600"/>
                              <a:pt x="212543" y="139337"/>
                            </a:cubicBezTo>
                            <a:cubicBezTo>
                              <a:pt x="182063" y="177074"/>
                              <a:pt x="157389" y="190137"/>
                              <a:pt x="134166" y="226423"/>
                            </a:cubicBezTo>
                            <a:cubicBezTo>
                              <a:pt x="110943" y="262709"/>
                              <a:pt x="94977" y="338183"/>
                              <a:pt x="73206" y="357051"/>
                            </a:cubicBezTo>
                            <a:cubicBezTo>
                              <a:pt x="51435" y="375919"/>
                              <a:pt x="13697" y="358503"/>
                              <a:pt x="3537" y="339634"/>
                            </a:cubicBezTo>
                            <a:cubicBezTo>
                              <a:pt x="-6623" y="320766"/>
                              <a:pt x="7892" y="261257"/>
                              <a:pt x="12246" y="243840"/>
                            </a:cubicBezTo>
                            <a:cubicBezTo>
                              <a:pt x="16600" y="226423"/>
                              <a:pt x="23131" y="230777"/>
                              <a:pt x="29663" y="235131"/>
                            </a:cubicBezTo>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7" name="Volný tvar 136"/>
                      <p:cNvSpPr/>
                      <p:nvPr/>
                    </p:nvSpPr>
                    <p:spPr>
                      <a:xfrm>
                        <a:off x="3544389" y="2090057"/>
                        <a:ext cx="557348" cy="239486"/>
                      </a:xfrm>
                      <a:custGeom>
                        <a:avLst/>
                        <a:gdLst>
                          <a:gd name="connsiteX0" fmla="*/ 531223 w 531223"/>
                          <a:gd name="connsiteY0" fmla="*/ 0 h 230777"/>
                          <a:gd name="connsiteX1" fmla="*/ 496389 w 531223"/>
                          <a:gd name="connsiteY1" fmla="*/ 69668 h 230777"/>
                          <a:gd name="connsiteX2" fmla="*/ 452846 w 531223"/>
                          <a:gd name="connsiteY2" fmla="*/ 174171 h 230777"/>
                          <a:gd name="connsiteX3" fmla="*/ 409303 w 531223"/>
                          <a:gd name="connsiteY3" fmla="*/ 191588 h 230777"/>
                          <a:gd name="connsiteX4" fmla="*/ 296092 w 531223"/>
                          <a:gd name="connsiteY4" fmla="*/ 226423 h 230777"/>
                          <a:gd name="connsiteX5" fmla="*/ 156755 w 531223"/>
                          <a:gd name="connsiteY5" fmla="*/ 226423 h 230777"/>
                          <a:gd name="connsiteX6" fmla="*/ 69669 w 531223"/>
                          <a:gd name="connsiteY6" fmla="*/ 191588 h 230777"/>
                          <a:gd name="connsiteX7" fmla="*/ 17417 w 531223"/>
                          <a:gd name="connsiteY7" fmla="*/ 139337 h 230777"/>
                          <a:gd name="connsiteX8" fmla="*/ 0 w 531223"/>
                          <a:gd name="connsiteY8" fmla="*/ 52251 h 230777"/>
                          <a:gd name="connsiteX0" fmla="*/ 557348 w 557348"/>
                          <a:gd name="connsiteY0" fmla="*/ 8709 h 239486"/>
                          <a:gd name="connsiteX1" fmla="*/ 522514 w 557348"/>
                          <a:gd name="connsiteY1" fmla="*/ 78377 h 239486"/>
                          <a:gd name="connsiteX2" fmla="*/ 478971 w 557348"/>
                          <a:gd name="connsiteY2" fmla="*/ 182880 h 239486"/>
                          <a:gd name="connsiteX3" fmla="*/ 435428 w 557348"/>
                          <a:gd name="connsiteY3" fmla="*/ 200297 h 239486"/>
                          <a:gd name="connsiteX4" fmla="*/ 322217 w 557348"/>
                          <a:gd name="connsiteY4" fmla="*/ 235132 h 239486"/>
                          <a:gd name="connsiteX5" fmla="*/ 182880 w 557348"/>
                          <a:gd name="connsiteY5" fmla="*/ 235132 h 239486"/>
                          <a:gd name="connsiteX6" fmla="*/ 95794 w 557348"/>
                          <a:gd name="connsiteY6" fmla="*/ 200297 h 239486"/>
                          <a:gd name="connsiteX7" fmla="*/ 43542 w 557348"/>
                          <a:gd name="connsiteY7" fmla="*/ 148046 h 239486"/>
                          <a:gd name="connsiteX8" fmla="*/ 0 w 557348"/>
                          <a:gd name="connsiteY8" fmla="*/ 0 h 23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348" h="239486">
                            <a:moveTo>
                              <a:pt x="557348" y="8709"/>
                            </a:moveTo>
                            <a:cubicBezTo>
                              <a:pt x="546462" y="29029"/>
                              <a:pt x="535577" y="49349"/>
                              <a:pt x="522514" y="78377"/>
                            </a:cubicBezTo>
                            <a:cubicBezTo>
                              <a:pt x="509451" y="107405"/>
                              <a:pt x="493485" y="162560"/>
                              <a:pt x="478971" y="182880"/>
                            </a:cubicBezTo>
                            <a:cubicBezTo>
                              <a:pt x="464457" y="203200"/>
                              <a:pt x="461553" y="191588"/>
                              <a:pt x="435428" y="200297"/>
                            </a:cubicBezTo>
                            <a:cubicBezTo>
                              <a:pt x="409303" y="209006"/>
                              <a:pt x="364308" y="229326"/>
                              <a:pt x="322217" y="235132"/>
                            </a:cubicBezTo>
                            <a:cubicBezTo>
                              <a:pt x="280126" y="240938"/>
                              <a:pt x="220617" y="240938"/>
                              <a:pt x="182880" y="235132"/>
                            </a:cubicBezTo>
                            <a:cubicBezTo>
                              <a:pt x="145143" y="229326"/>
                              <a:pt x="119017" y="214811"/>
                              <a:pt x="95794" y="200297"/>
                            </a:cubicBezTo>
                            <a:cubicBezTo>
                              <a:pt x="72571" y="185783"/>
                              <a:pt x="59508" y="181429"/>
                              <a:pt x="43542" y="148046"/>
                            </a:cubicBezTo>
                            <a:cubicBezTo>
                              <a:pt x="27576" y="114663"/>
                              <a:pt x="2903" y="31931"/>
                              <a:pt x="0" y="0"/>
                            </a:cubicBezTo>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grpSp>
          </p:grpSp>
        </p:grpSp>
      </p:grpSp>
      <p:grpSp>
        <p:nvGrpSpPr>
          <p:cNvPr id="176" name="Skupina 175"/>
          <p:cNvGrpSpPr/>
          <p:nvPr/>
        </p:nvGrpSpPr>
        <p:grpSpPr>
          <a:xfrm>
            <a:off x="1763689" y="4044176"/>
            <a:ext cx="7170823" cy="2771232"/>
            <a:chOff x="1763689" y="4044176"/>
            <a:chExt cx="7170823" cy="2771232"/>
          </a:xfrm>
        </p:grpSpPr>
        <p:grpSp>
          <p:nvGrpSpPr>
            <p:cNvPr id="175" name="Skupina 174"/>
            <p:cNvGrpSpPr/>
            <p:nvPr/>
          </p:nvGrpSpPr>
          <p:grpSpPr>
            <a:xfrm>
              <a:off x="1763689" y="4044176"/>
              <a:ext cx="7170823" cy="2771232"/>
              <a:chOff x="1763689" y="4044176"/>
              <a:chExt cx="7170823" cy="2771232"/>
            </a:xfrm>
          </p:grpSpPr>
          <p:grpSp>
            <p:nvGrpSpPr>
              <p:cNvPr id="75" name="Skupina 74"/>
              <p:cNvGrpSpPr/>
              <p:nvPr/>
            </p:nvGrpSpPr>
            <p:grpSpPr>
              <a:xfrm>
                <a:off x="1763689" y="4044176"/>
                <a:ext cx="7170823" cy="2771232"/>
                <a:chOff x="1763689" y="4044176"/>
                <a:chExt cx="7170823" cy="2771232"/>
              </a:xfrm>
            </p:grpSpPr>
            <p:grpSp>
              <p:nvGrpSpPr>
                <p:cNvPr id="76" name="Skupina 75"/>
                <p:cNvGrpSpPr/>
                <p:nvPr/>
              </p:nvGrpSpPr>
              <p:grpSpPr>
                <a:xfrm>
                  <a:off x="1763689" y="4044176"/>
                  <a:ext cx="7170823" cy="2771232"/>
                  <a:chOff x="1763689" y="4044176"/>
                  <a:chExt cx="7170823" cy="2771232"/>
                </a:xfrm>
              </p:grpSpPr>
              <p:sp>
                <p:nvSpPr>
                  <p:cNvPr id="78" name="Volný tvar 77"/>
                  <p:cNvSpPr/>
                  <p:nvPr/>
                </p:nvSpPr>
                <p:spPr>
                  <a:xfrm>
                    <a:off x="2843808" y="4905782"/>
                    <a:ext cx="1872208" cy="1152128"/>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9" name="TextovéPole 78"/>
                  <p:cNvSpPr txBox="1"/>
                  <p:nvPr/>
                </p:nvSpPr>
                <p:spPr>
                  <a:xfrm>
                    <a:off x="1763689" y="5517232"/>
                    <a:ext cx="1224135"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K</a:t>
                    </a:r>
                    <a:r>
                      <a:rPr lang="cs-CZ" baseline="30000" dirty="0"/>
                      <a:t>+</a:t>
                    </a:r>
                    <a:r>
                      <a:rPr lang="cs-CZ" dirty="0"/>
                      <a:t> + A</a:t>
                    </a:r>
                    <a:r>
                      <a:rPr lang="cs-CZ" baseline="30000" dirty="0"/>
                      <a:t>-</a:t>
                    </a:r>
                  </a:p>
                </p:txBody>
              </p:sp>
              <p:sp>
                <p:nvSpPr>
                  <p:cNvPr id="81" name="Volný tvar 80"/>
                  <p:cNvSpPr/>
                  <p:nvPr/>
                </p:nvSpPr>
                <p:spPr>
                  <a:xfrm>
                    <a:off x="2998092" y="5019810"/>
                    <a:ext cx="1512167" cy="880926"/>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2" name="Obdélník 81"/>
                  <p:cNvSpPr/>
                  <p:nvPr/>
                </p:nvSpPr>
                <p:spPr>
                  <a:xfrm>
                    <a:off x="2051720" y="6075096"/>
                    <a:ext cx="6882792" cy="738280"/>
                  </a:xfrm>
                  <a:prstGeom prst="rect">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3" name="Vývojový diagram: alternativní postup 82"/>
                  <p:cNvSpPr/>
                  <p:nvPr/>
                </p:nvSpPr>
                <p:spPr>
                  <a:xfrm>
                    <a:off x="6520046" y="6372036"/>
                    <a:ext cx="280371" cy="184666"/>
                  </a:xfrm>
                  <a:prstGeom prst="flowChartAlternateProcess">
                    <a:avLst/>
                  </a:prstGeom>
                  <a:pattFill prst="pct5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4" name="TextovéPole 83"/>
                  <p:cNvSpPr txBox="1"/>
                  <p:nvPr/>
                </p:nvSpPr>
                <p:spPr>
                  <a:xfrm>
                    <a:off x="6924312" y="6187789"/>
                    <a:ext cx="1896160"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Organic</a:t>
                    </a:r>
                    <a:r>
                      <a:rPr lang="cs-CZ" dirty="0"/>
                      <a:t> </a:t>
                    </a:r>
                    <a:r>
                      <a:rPr lang="cs-CZ" dirty="0" err="1"/>
                      <a:t>osmoles</a:t>
                    </a:r>
                    <a:endParaRPr lang="cs-CZ" baseline="30000" dirty="0"/>
                  </a:p>
                </p:txBody>
              </p:sp>
              <p:sp>
                <p:nvSpPr>
                  <p:cNvPr id="85" name="TextovéPole 84"/>
                  <p:cNvSpPr txBox="1"/>
                  <p:nvPr/>
                </p:nvSpPr>
                <p:spPr>
                  <a:xfrm>
                    <a:off x="6804248" y="6444236"/>
                    <a:ext cx="1217747" cy="37117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K</a:t>
                    </a:r>
                    <a:r>
                      <a:rPr lang="cs-CZ" baseline="30000" dirty="0"/>
                      <a:t>+</a:t>
                    </a:r>
                    <a:r>
                      <a:rPr lang="cs-CZ" dirty="0"/>
                      <a:t> + A</a:t>
                    </a:r>
                    <a:r>
                      <a:rPr lang="cs-CZ" baseline="30000" dirty="0"/>
                      <a:t>-</a:t>
                    </a:r>
                  </a:p>
                </p:txBody>
              </p:sp>
              <p:cxnSp>
                <p:nvCxnSpPr>
                  <p:cNvPr id="86" name="Přímá spojnice se šipkou 85"/>
                  <p:cNvCxnSpPr/>
                  <p:nvPr/>
                </p:nvCxnSpPr>
                <p:spPr>
                  <a:xfrm flipH="1">
                    <a:off x="6680590" y="6399056"/>
                    <a:ext cx="411690" cy="54280"/>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7" name="Přímá spojnice se šipkou 86"/>
                  <p:cNvCxnSpPr/>
                  <p:nvPr/>
                </p:nvCxnSpPr>
                <p:spPr>
                  <a:xfrm flipH="1" flipV="1">
                    <a:off x="6706113" y="6488868"/>
                    <a:ext cx="368639" cy="108484"/>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8" name="Vývojový diagram: alternativní postup 87"/>
                  <p:cNvSpPr/>
                  <p:nvPr/>
                </p:nvSpPr>
                <p:spPr>
                  <a:xfrm>
                    <a:off x="3556708" y="5458291"/>
                    <a:ext cx="280371" cy="184666"/>
                  </a:xfrm>
                  <a:prstGeom prst="flowChartAlternateProcess">
                    <a:avLst/>
                  </a:prstGeom>
                  <a:pattFill prst="pct5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89" name="Přímá spojnice se šipkou 88"/>
                  <p:cNvCxnSpPr/>
                  <p:nvPr/>
                </p:nvCxnSpPr>
                <p:spPr>
                  <a:xfrm flipH="1" flipV="1">
                    <a:off x="3707904" y="5550624"/>
                    <a:ext cx="878937" cy="273662"/>
                  </a:xfrm>
                  <a:prstGeom prst="straightConnector1">
                    <a:avLst/>
                  </a:prstGeom>
                  <a:ln w="1905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0" name="TextovéPole 89"/>
                  <p:cNvSpPr txBox="1"/>
                  <p:nvPr/>
                </p:nvSpPr>
                <p:spPr>
                  <a:xfrm>
                    <a:off x="4283968" y="5446965"/>
                    <a:ext cx="1420480" cy="646331"/>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Organic</a:t>
                    </a:r>
                    <a:r>
                      <a:rPr lang="cs-CZ" dirty="0"/>
                      <a:t> </a:t>
                    </a:r>
                    <a:r>
                      <a:rPr lang="cs-CZ" dirty="0" err="1"/>
                      <a:t>osmoles</a:t>
                    </a:r>
                    <a:endParaRPr lang="cs-CZ" baseline="30000" dirty="0"/>
                  </a:p>
                </p:txBody>
              </p:sp>
              <p:cxnSp>
                <p:nvCxnSpPr>
                  <p:cNvPr id="91" name="Přímá spojnice se šipkou 90"/>
                  <p:cNvCxnSpPr/>
                  <p:nvPr/>
                </p:nvCxnSpPr>
                <p:spPr>
                  <a:xfrm flipV="1">
                    <a:off x="2707900" y="5550624"/>
                    <a:ext cx="954123" cy="136831"/>
                  </a:xfrm>
                  <a:prstGeom prst="straightConnector1">
                    <a:avLst/>
                  </a:prstGeom>
                  <a:ln w="1905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3" name="Volný tvar 92"/>
                  <p:cNvSpPr/>
                  <p:nvPr/>
                </p:nvSpPr>
                <p:spPr>
                  <a:xfrm>
                    <a:off x="4802459" y="4044176"/>
                    <a:ext cx="1524000" cy="1278673"/>
                  </a:xfrm>
                  <a:custGeom>
                    <a:avLst/>
                    <a:gdLst>
                      <a:gd name="connsiteX0" fmla="*/ 1524000 w 1524000"/>
                      <a:gd name="connsiteY0" fmla="*/ 0 h 1278673"/>
                      <a:gd name="connsiteX1" fmla="*/ 1278673 w 1524000"/>
                      <a:gd name="connsiteY1" fmla="*/ 750848 h 1278673"/>
                      <a:gd name="connsiteX2" fmla="*/ 683941 w 1524000"/>
                      <a:gd name="connsiteY2" fmla="*/ 1137424 h 1278673"/>
                      <a:gd name="connsiteX3" fmla="*/ 0 w 1524000"/>
                      <a:gd name="connsiteY3" fmla="*/ 1278673 h 1278673"/>
                    </a:gdLst>
                    <a:ahLst/>
                    <a:cxnLst>
                      <a:cxn ang="0">
                        <a:pos x="connsiteX0" y="connsiteY0"/>
                      </a:cxn>
                      <a:cxn ang="0">
                        <a:pos x="connsiteX1" y="connsiteY1"/>
                      </a:cxn>
                      <a:cxn ang="0">
                        <a:pos x="connsiteX2" y="connsiteY2"/>
                      </a:cxn>
                      <a:cxn ang="0">
                        <a:pos x="connsiteX3" y="connsiteY3"/>
                      </a:cxn>
                    </a:cxnLst>
                    <a:rect l="l" t="t" r="r" b="b"/>
                    <a:pathLst>
                      <a:path w="1524000" h="1278673">
                        <a:moveTo>
                          <a:pt x="1524000" y="0"/>
                        </a:moveTo>
                        <a:cubicBezTo>
                          <a:pt x="1471341" y="280638"/>
                          <a:pt x="1418683" y="561277"/>
                          <a:pt x="1278673" y="750848"/>
                        </a:cubicBezTo>
                        <a:cubicBezTo>
                          <a:pt x="1138663" y="940419"/>
                          <a:pt x="897053" y="1049453"/>
                          <a:pt x="683941" y="1137424"/>
                        </a:cubicBezTo>
                        <a:cubicBezTo>
                          <a:pt x="470829" y="1225395"/>
                          <a:pt x="235414" y="1252034"/>
                          <a:pt x="0" y="1278673"/>
                        </a:cubicBezTo>
                      </a:path>
                    </a:pathLst>
                  </a:custGeom>
                  <a:noFill/>
                  <a:ln w="38100">
                    <a:solidFill>
                      <a:srgbClr val="0070C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0" name="Volný tvar 79"/>
                  <p:cNvSpPr/>
                  <p:nvPr/>
                </p:nvSpPr>
                <p:spPr>
                  <a:xfrm>
                    <a:off x="3185980" y="5085184"/>
                    <a:ext cx="1169996" cy="681591"/>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2" name="TextovéPole 91"/>
                  <p:cNvSpPr txBox="1"/>
                  <p:nvPr/>
                </p:nvSpPr>
                <p:spPr>
                  <a:xfrm>
                    <a:off x="2875612" y="6381328"/>
                    <a:ext cx="3474862" cy="369332"/>
                  </a:xfrm>
                  <a:prstGeom prst="rect">
                    <a:avLst/>
                  </a:prstGeom>
                  <a:ln/>
                </p:spPr>
                <p:style>
                  <a:lnRef idx="0">
                    <a:schemeClr val="accent1"/>
                  </a:lnRef>
                  <a:fillRef idx="3">
                    <a:schemeClr val="accent1"/>
                  </a:fillRef>
                  <a:effectRef idx="3">
                    <a:schemeClr val="accent1"/>
                  </a:effectRef>
                  <a:fontRef idx="minor">
                    <a:schemeClr val="lt1"/>
                  </a:fontRef>
                </p:style>
                <p:txBody>
                  <a:bodyPr wrap="none" rtlCol="0">
                    <a:spAutoFit/>
                  </a:bodyPr>
                  <a:lstStyle/>
                  <a:p>
                    <a:r>
                      <a:rPr lang="cs-CZ" dirty="0"/>
                      <a:t>Brain cell </a:t>
                    </a:r>
                    <a:r>
                      <a:rPr lang="cs-CZ" dirty="0" err="1"/>
                      <a:t>volume</a:t>
                    </a:r>
                    <a:r>
                      <a:rPr lang="cs-CZ" dirty="0"/>
                      <a:t> </a:t>
                    </a:r>
                    <a:r>
                      <a:rPr lang="cs-CZ" dirty="0" err="1"/>
                      <a:t>ist</a:t>
                    </a:r>
                    <a:r>
                      <a:rPr lang="cs-CZ" dirty="0"/>
                      <a:t> </a:t>
                    </a:r>
                    <a:r>
                      <a:rPr lang="cs-CZ" dirty="0" err="1"/>
                      <a:t>almost</a:t>
                    </a:r>
                    <a:r>
                      <a:rPr lang="cs-CZ" dirty="0"/>
                      <a:t> </a:t>
                    </a:r>
                    <a:r>
                      <a:rPr lang="cs-CZ" dirty="0" err="1"/>
                      <a:t>normal</a:t>
                    </a:r>
                    <a:endParaRPr lang="cs-CZ" dirty="0"/>
                  </a:p>
                </p:txBody>
              </p:sp>
            </p:grpSp>
            <p:sp>
              <p:nvSpPr>
                <p:cNvPr id="77" name="Volný tvar 76"/>
                <p:cNvSpPr/>
                <p:nvPr/>
              </p:nvSpPr>
              <p:spPr>
                <a:xfrm>
                  <a:off x="5984488" y="4742985"/>
                  <a:ext cx="698810" cy="148683"/>
                </a:xfrm>
                <a:custGeom>
                  <a:avLst/>
                  <a:gdLst>
                    <a:gd name="connsiteX0" fmla="*/ 698810 w 698810"/>
                    <a:gd name="connsiteY0" fmla="*/ 0 h 148683"/>
                    <a:gd name="connsiteX1" fmla="*/ 490653 w 698810"/>
                    <a:gd name="connsiteY1" fmla="*/ 7435 h 148683"/>
                    <a:gd name="connsiteX2" fmla="*/ 170985 w 698810"/>
                    <a:gd name="connsiteY2" fmla="*/ 74342 h 148683"/>
                    <a:gd name="connsiteX3" fmla="*/ 0 w 698810"/>
                    <a:gd name="connsiteY3" fmla="*/ 148683 h 148683"/>
                  </a:gdLst>
                  <a:ahLst/>
                  <a:cxnLst>
                    <a:cxn ang="0">
                      <a:pos x="connsiteX0" y="connsiteY0"/>
                    </a:cxn>
                    <a:cxn ang="0">
                      <a:pos x="connsiteX1" y="connsiteY1"/>
                    </a:cxn>
                    <a:cxn ang="0">
                      <a:pos x="connsiteX2" y="connsiteY2"/>
                    </a:cxn>
                    <a:cxn ang="0">
                      <a:pos x="connsiteX3" y="connsiteY3"/>
                    </a:cxn>
                  </a:cxnLst>
                  <a:rect l="l" t="t" r="r" b="b"/>
                  <a:pathLst>
                    <a:path w="698810" h="148683">
                      <a:moveTo>
                        <a:pt x="698810" y="0"/>
                      </a:moveTo>
                      <a:lnTo>
                        <a:pt x="490653" y="7435"/>
                      </a:lnTo>
                      <a:cubicBezTo>
                        <a:pt x="402682" y="19825"/>
                        <a:pt x="252760" y="50801"/>
                        <a:pt x="170985" y="74342"/>
                      </a:cubicBezTo>
                      <a:cubicBezTo>
                        <a:pt x="89210" y="97883"/>
                        <a:pt x="44605" y="123283"/>
                        <a:pt x="0" y="148683"/>
                      </a:cubicBezTo>
                    </a:path>
                  </a:pathLst>
                </a:cu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94" name="Volný tvar 93"/>
              <p:cNvSpPr/>
              <p:nvPr/>
            </p:nvSpPr>
            <p:spPr>
              <a:xfrm>
                <a:off x="4470625" y="5197232"/>
                <a:ext cx="173383" cy="141874"/>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588" h="101659">
                    <a:moveTo>
                      <a:pt x="191588" y="21636"/>
                    </a:moveTo>
                    <a:cubicBezTo>
                      <a:pt x="158931" y="7122"/>
                      <a:pt x="126274" y="-7392"/>
                      <a:pt x="104503" y="4219"/>
                    </a:cubicBezTo>
                    <a:cubicBezTo>
                      <a:pt x="82732" y="15830"/>
                      <a:pt x="78377" y="75339"/>
                      <a:pt x="60960" y="91305"/>
                    </a:cubicBezTo>
                    <a:cubicBezTo>
                      <a:pt x="43543" y="107271"/>
                      <a:pt x="0" y="100014"/>
                      <a:pt x="0" y="100014"/>
                    </a:cubicBezTo>
                    <a:lnTo>
                      <a:pt x="0" y="100014"/>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5" name="Volný tvar 94"/>
              <p:cNvSpPr/>
              <p:nvPr/>
            </p:nvSpPr>
            <p:spPr>
              <a:xfrm>
                <a:off x="4452420" y="5415424"/>
                <a:ext cx="252548" cy="95884"/>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 name="connsiteX0" fmla="*/ 252548 w 252548"/>
                  <a:gd name="connsiteY0" fmla="*/ 104586 h 104586"/>
                  <a:gd name="connsiteX1" fmla="*/ 104503 w 252548"/>
                  <a:gd name="connsiteY1" fmla="*/ 84 h 104586"/>
                  <a:gd name="connsiteX2" fmla="*/ 60960 w 252548"/>
                  <a:gd name="connsiteY2" fmla="*/ 87170 h 104586"/>
                  <a:gd name="connsiteX3" fmla="*/ 0 w 252548"/>
                  <a:gd name="connsiteY3" fmla="*/ 95879 h 104586"/>
                  <a:gd name="connsiteX4" fmla="*/ 0 w 252548"/>
                  <a:gd name="connsiteY4" fmla="*/ 95879 h 104586"/>
                  <a:gd name="connsiteX0" fmla="*/ 252548 w 252548"/>
                  <a:gd name="connsiteY0" fmla="*/ 17558 h 17892"/>
                  <a:gd name="connsiteX1" fmla="*/ 139337 w 252548"/>
                  <a:gd name="connsiteY1" fmla="*/ 17559 h 17892"/>
                  <a:gd name="connsiteX2" fmla="*/ 60960 w 252548"/>
                  <a:gd name="connsiteY2" fmla="*/ 142 h 17892"/>
                  <a:gd name="connsiteX3" fmla="*/ 0 w 252548"/>
                  <a:gd name="connsiteY3" fmla="*/ 8851 h 17892"/>
                  <a:gd name="connsiteX4" fmla="*/ 0 w 252548"/>
                  <a:gd name="connsiteY4" fmla="*/ 8851 h 17892"/>
                  <a:gd name="connsiteX0" fmla="*/ 252548 w 252548"/>
                  <a:gd name="connsiteY0" fmla="*/ 95884 h 95884"/>
                  <a:gd name="connsiteX1" fmla="*/ 156754 w 252548"/>
                  <a:gd name="connsiteY1" fmla="*/ 91 h 95884"/>
                  <a:gd name="connsiteX2" fmla="*/ 60960 w 252548"/>
                  <a:gd name="connsiteY2" fmla="*/ 78468 h 95884"/>
                  <a:gd name="connsiteX3" fmla="*/ 0 w 252548"/>
                  <a:gd name="connsiteY3" fmla="*/ 87177 h 95884"/>
                  <a:gd name="connsiteX4" fmla="*/ 0 w 252548"/>
                  <a:gd name="connsiteY4" fmla="*/ 87177 h 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548" h="95884">
                    <a:moveTo>
                      <a:pt x="252548" y="95884"/>
                    </a:moveTo>
                    <a:cubicBezTo>
                      <a:pt x="219891" y="81370"/>
                      <a:pt x="188685" y="2994"/>
                      <a:pt x="156754" y="91"/>
                    </a:cubicBezTo>
                    <a:cubicBezTo>
                      <a:pt x="124823" y="-2812"/>
                      <a:pt x="87086" y="63954"/>
                      <a:pt x="60960" y="78468"/>
                    </a:cubicBezTo>
                    <a:cubicBezTo>
                      <a:pt x="34834" y="92982"/>
                      <a:pt x="0" y="87177"/>
                      <a:pt x="0" y="87177"/>
                    </a:cubicBezTo>
                    <a:lnTo>
                      <a:pt x="0" y="87177"/>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6" name="Volný tvar 95"/>
              <p:cNvSpPr/>
              <p:nvPr/>
            </p:nvSpPr>
            <p:spPr>
              <a:xfrm>
                <a:off x="4067944" y="4941168"/>
                <a:ext cx="216024" cy="131030"/>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588" h="101659">
                    <a:moveTo>
                      <a:pt x="191588" y="21636"/>
                    </a:moveTo>
                    <a:cubicBezTo>
                      <a:pt x="158931" y="7122"/>
                      <a:pt x="126274" y="-7392"/>
                      <a:pt x="104503" y="4219"/>
                    </a:cubicBezTo>
                    <a:cubicBezTo>
                      <a:pt x="82732" y="15830"/>
                      <a:pt x="78377" y="75339"/>
                      <a:pt x="60960" y="91305"/>
                    </a:cubicBezTo>
                    <a:cubicBezTo>
                      <a:pt x="43543" y="107271"/>
                      <a:pt x="0" y="100014"/>
                      <a:pt x="0" y="100014"/>
                    </a:cubicBezTo>
                    <a:lnTo>
                      <a:pt x="0" y="100014"/>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7" name="Volný tvar 96"/>
              <p:cNvSpPr/>
              <p:nvPr/>
            </p:nvSpPr>
            <p:spPr>
              <a:xfrm>
                <a:off x="2868244" y="5474594"/>
                <a:ext cx="191588" cy="101659"/>
              </a:xfrm>
              <a:custGeom>
                <a:avLst/>
                <a:gdLst>
                  <a:gd name="connsiteX0" fmla="*/ 191588 w 191588"/>
                  <a:gd name="connsiteY0" fmla="*/ 21636 h 101659"/>
                  <a:gd name="connsiteX1" fmla="*/ 104503 w 191588"/>
                  <a:gd name="connsiteY1" fmla="*/ 4219 h 101659"/>
                  <a:gd name="connsiteX2" fmla="*/ 60960 w 191588"/>
                  <a:gd name="connsiteY2" fmla="*/ 91305 h 101659"/>
                  <a:gd name="connsiteX3" fmla="*/ 0 w 191588"/>
                  <a:gd name="connsiteY3" fmla="*/ 100014 h 101659"/>
                  <a:gd name="connsiteX4" fmla="*/ 0 w 191588"/>
                  <a:gd name="connsiteY4" fmla="*/ 100014 h 101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588" h="101659">
                    <a:moveTo>
                      <a:pt x="191588" y="21636"/>
                    </a:moveTo>
                    <a:cubicBezTo>
                      <a:pt x="158931" y="7122"/>
                      <a:pt x="126274" y="-7392"/>
                      <a:pt x="104503" y="4219"/>
                    </a:cubicBezTo>
                    <a:cubicBezTo>
                      <a:pt x="82732" y="15830"/>
                      <a:pt x="78377" y="75339"/>
                      <a:pt x="60960" y="91305"/>
                    </a:cubicBezTo>
                    <a:cubicBezTo>
                      <a:pt x="43543" y="107271"/>
                      <a:pt x="0" y="100014"/>
                      <a:pt x="0" y="100014"/>
                    </a:cubicBezTo>
                    <a:lnTo>
                      <a:pt x="0" y="100014"/>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38" name="Skupina 137"/>
            <p:cNvGrpSpPr/>
            <p:nvPr/>
          </p:nvGrpSpPr>
          <p:grpSpPr>
            <a:xfrm>
              <a:off x="3244659" y="6053324"/>
              <a:ext cx="670560" cy="382594"/>
              <a:chOff x="3544389" y="2090057"/>
              <a:chExt cx="670560" cy="382594"/>
            </a:xfrm>
          </p:grpSpPr>
          <p:sp>
            <p:nvSpPr>
              <p:cNvPr id="139" name="Volný tvar 138"/>
              <p:cNvSpPr/>
              <p:nvPr/>
            </p:nvSpPr>
            <p:spPr>
              <a:xfrm>
                <a:off x="3897903" y="2107474"/>
                <a:ext cx="317046" cy="365177"/>
              </a:xfrm>
              <a:custGeom>
                <a:avLst/>
                <a:gdLst>
                  <a:gd name="connsiteX0" fmla="*/ 282212 w 282212"/>
                  <a:gd name="connsiteY0" fmla="*/ 0 h 350328"/>
                  <a:gd name="connsiteX1" fmla="*/ 212543 w 282212"/>
                  <a:gd name="connsiteY1" fmla="*/ 121920 h 350328"/>
                  <a:gd name="connsiteX2" fmla="*/ 125457 w 282212"/>
                  <a:gd name="connsiteY2" fmla="*/ 174171 h 350328"/>
                  <a:gd name="connsiteX3" fmla="*/ 73206 w 282212"/>
                  <a:gd name="connsiteY3" fmla="*/ 339634 h 350328"/>
                  <a:gd name="connsiteX4" fmla="*/ 3537 w 282212"/>
                  <a:gd name="connsiteY4" fmla="*/ 322217 h 350328"/>
                  <a:gd name="connsiteX5" fmla="*/ 12246 w 282212"/>
                  <a:gd name="connsiteY5" fmla="*/ 226423 h 350328"/>
                  <a:gd name="connsiteX6" fmla="*/ 29663 w 282212"/>
                  <a:gd name="connsiteY6" fmla="*/ 217714 h 350328"/>
                  <a:gd name="connsiteX0" fmla="*/ 282212 w 282212"/>
                  <a:gd name="connsiteY0" fmla="*/ 0 h 347760"/>
                  <a:gd name="connsiteX1" fmla="*/ 212543 w 282212"/>
                  <a:gd name="connsiteY1" fmla="*/ 121920 h 347760"/>
                  <a:gd name="connsiteX2" fmla="*/ 134166 w 282212"/>
                  <a:gd name="connsiteY2" fmla="*/ 209006 h 347760"/>
                  <a:gd name="connsiteX3" fmla="*/ 73206 w 282212"/>
                  <a:gd name="connsiteY3" fmla="*/ 339634 h 347760"/>
                  <a:gd name="connsiteX4" fmla="*/ 3537 w 282212"/>
                  <a:gd name="connsiteY4" fmla="*/ 322217 h 347760"/>
                  <a:gd name="connsiteX5" fmla="*/ 12246 w 282212"/>
                  <a:gd name="connsiteY5" fmla="*/ 226423 h 347760"/>
                  <a:gd name="connsiteX6" fmla="*/ 29663 w 282212"/>
                  <a:gd name="connsiteY6" fmla="*/ 217714 h 347760"/>
                  <a:gd name="connsiteX0" fmla="*/ 317046 w 317046"/>
                  <a:gd name="connsiteY0" fmla="*/ 0 h 365177"/>
                  <a:gd name="connsiteX1" fmla="*/ 212543 w 317046"/>
                  <a:gd name="connsiteY1" fmla="*/ 139337 h 365177"/>
                  <a:gd name="connsiteX2" fmla="*/ 134166 w 317046"/>
                  <a:gd name="connsiteY2" fmla="*/ 226423 h 365177"/>
                  <a:gd name="connsiteX3" fmla="*/ 73206 w 317046"/>
                  <a:gd name="connsiteY3" fmla="*/ 357051 h 365177"/>
                  <a:gd name="connsiteX4" fmla="*/ 3537 w 317046"/>
                  <a:gd name="connsiteY4" fmla="*/ 339634 h 365177"/>
                  <a:gd name="connsiteX5" fmla="*/ 12246 w 317046"/>
                  <a:gd name="connsiteY5" fmla="*/ 243840 h 365177"/>
                  <a:gd name="connsiteX6" fmla="*/ 29663 w 317046"/>
                  <a:gd name="connsiteY6" fmla="*/ 235131 h 3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046" h="365177">
                    <a:moveTo>
                      <a:pt x="317046" y="0"/>
                    </a:moveTo>
                    <a:cubicBezTo>
                      <a:pt x="295274" y="46446"/>
                      <a:pt x="243023" y="101600"/>
                      <a:pt x="212543" y="139337"/>
                    </a:cubicBezTo>
                    <a:cubicBezTo>
                      <a:pt x="182063" y="177074"/>
                      <a:pt x="157389" y="190137"/>
                      <a:pt x="134166" y="226423"/>
                    </a:cubicBezTo>
                    <a:cubicBezTo>
                      <a:pt x="110943" y="262709"/>
                      <a:pt x="94977" y="338183"/>
                      <a:pt x="73206" y="357051"/>
                    </a:cubicBezTo>
                    <a:cubicBezTo>
                      <a:pt x="51435" y="375919"/>
                      <a:pt x="13697" y="358503"/>
                      <a:pt x="3537" y="339634"/>
                    </a:cubicBezTo>
                    <a:cubicBezTo>
                      <a:pt x="-6623" y="320766"/>
                      <a:pt x="7892" y="261257"/>
                      <a:pt x="12246" y="243840"/>
                    </a:cubicBezTo>
                    <a:cubicBezTo>
                      <a:pt x="16600" y="226423"/>
                      <a:pt x="23131" y="230777"/>
                      <a:pt x="29663" y="235131"/>
                    </a:cubicBezTo>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0" name="Volný tvar 139"/>
              <p:cNvSpPr/>
              <p:nvPr/>
            </p:nvSpPr>
            <p:spPr>
              <a:xfrm>
                <a:off x="3544389" y="2090057"/>
                <a:ext cx="557348" cy="239486"/>
              </a:xfrm>
              <a:custGeom>
                <a:avLst/>
                <a:gdLst>
                  <a:gd name="connsiteX0" fmla="*/ 531223 w 531223"/>
                  <a:gd name="connsiteY0" fmla="*/ 0 h 230777"/>
                  <a:gd name="connsiteX1" fmla="*/ 496389 w 531223"/>
                  <a:gd name="connsiteY1" fmla="*/ 69668 h 230777"/>
                  <a:gd name="connsiteX2" fmla="*/ 452846 w 531223"/>
                  <a:gd name="connsiteY2" fmla="*/ 174171 h 230777"/>
                  <a:gd name="connsiteX3" fmla="*/ 409303 w 531223"/>
                  <a:gd name="connsiteY3" fmla="*/ 191588 h 230777"/>
                  <a:gd name="connsiteX4" fmla="*/ 296092 w 531223"/>
                  <a:gd name="connsiteY4" fmla="*/ 226423 h 230777"/>
                  <a:gd name="connsiteX5" fmla="*/ 156755 w 531223"/>
                  <a:gd name="connsiteY5" fmla="*/ 226423 h 230777"/>
                  <a:gd name="connsiteX6" fmla="*/ 69669 w 531223"/>
                  <a:gd name="connsiteY6" fmla="*/ 191588 h 230777"/>
                  <a:gd name="connsiteX7" fmla="*/ 17417 w 531223"/>
                  <a:gd name="connsiteY7" fmla="*/ 139337 h 230777"/>
                  <a:gd name="connsiteX8" fmla="*/ 0 w 531223"/>
                  <a:gd name="connsiteY8" fmla="*/ 52251 h 230777"/>
                  <a:gd name="connsiteX0" fmla="*/ 557348 w 557348"/>
                  <a:gd name="connsiteY0" fmla="*/ 8709 h 239486"/>
                  <a:gd name="connsiteX1" fmla="*/ 522514 w 557348"/>
                  <a:gd name="connsiteY1" fmla="*/ 78377 h 239486"/>
                  <a:gd name="connsiteX2" fmla="*/ 478971 w 557348"/>
                  <a:gd name="connsiteY2" fmla="*/ 182880 h 239486"/>
                  <a:gd name="connsiteX3" fmla="*/ 435428 w 557348"/>
                  <a:gd name="connsiteY3" fmla="*/ 200297 h 239486"/>
                  <a:gd name="connsiteX4" fmla="*/ 322217 w 557348"/>
                  <a:gd name="connsiteY4" fmla="*/ 235132 h 239486"/>
                  <a:gd name="connsiteX5" fmla="*/ 182880 w 557348"/>
                  <a:gd name="connsiteY5" fmla="*/ 235132 h 239486"/>
                  <a:gd name="connsiteX6" fmla="*/ 95794 w 557348"/>
                  <a:gd name="connsiteY6" fmla="*/ 200297 h 239486"/>
                  <a:gd name="connsiteX7" fmla="*/ 43542 w 557348"/>
                  <a:gd name="connsiteY7" fmla="*/ 148046 h 239486"/>
                  <a:gd name="connsiteX8" fmla="*/ 0 w 557348"/>
                  <a:gd name="connsiteY8" fmla="*/ 0 h 23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348" h="239486">
                    <a:moveTo>
                      <a:pt x="557348" y="8709"/>
                    </a:moveTo>
                    <a:cubicBezTo>
                      <a:pt x="546462" y="29029"/>
                      <a:pt x="535577" y="49349"/>
                      <a:pt x="522514" y="78377"/>
                    </a:cubicBezTo>
                    <a:cubicBezTo>
                      <a:pt x="509451" y="107405"/>
                      <a:pt x="493485" y="162560"/>
                      <a:pt x="478971" y="182880"/>
                    </a:cubicBezTo>
                    <a:cubicBezTo>
                      <a:pt x="464457" y="203200"/>
                      <a:pt x="461553" y="191588"/>
                      <a:pt x="435428" y="200297"/>
                    </a:cubicBezTo>
                    <a:cubicBezTo>
                      <a:pt x="409303" y="209006"/>
                      <a:pt x="364308" y="229326"/>
                      <a:pt x="322217" y="235132"/>
                    </a:cubicBezTo>
                    <a:cubicBezTo>
                      <a:pt x="280126" y="240938"/>
                      <a:pt x="220617" y="240938"/>
                      <a:pt x="182880" y="235132"/>
                    </a:cubicBezTo>
                    <a:cubicBezTo>
                      <a:pt x="145143" y="229326"/>
                      <a:pt x="119017" y="214811"/>
                      <a:pt x="95794" y="200297"/>
                    </a:cubicBezTo>
                    <a:cubicBezTo>
                      <a:pt x="72571" y="185783"/>
                      <a:pt x="59508" y="181429"/>
                      <a:pt x="43542" y="148046"/>
                    </a:cubicBezTo>
                    <a:cubicBezTo>
                      <a:pt x="27576" y="114663"/>
                      <a:pt x="2903" y="31931"/>
                      <a:pt x="0" y="0"/>
                    </a:cubicBezTo>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grpSp>
        <p:nvGrpSpPr>
          <p:cNvPr id="177" name="Skupina 176"/>
          <p:cNvGrpSpPr/>
          <p:nvPr/>
        </p:nvGrpSpPr>
        <p:grpSpPr>
          <a:xfrm>
            <a:off x="639089" y="2098189"/>
            <a:ext cx="2321199" cy="3243270"/>
            <a:chOff x="639089" y="2098189"/>
            <a:chExt cx="2321199" cy="3243270"/>
          </a:xfrm>
        </p:grpSpPr>
        <p:grpSp>
          <p:nvGrpSpPr>
            <p:cNvPr id="112" name="Skupina 111"/>
            <p:cNvGrpSpPr/>
            <p:nvPr/>
          </p:nvGrpSpPr>
          <p:grpSpPr>
            <a:xfrm>
              <a:off x="639089" y="2098189"/>
              <a:ext cx="2321199" cy="3243270"/>
              <a:chOff x="683568" y="2106331"/>
              <a:chExt cx="2321199" cy="3243270"/>
            </a:xfrm>
          </p:grpSpPr>
          <p:sp>
            <p:nvSpPr>
              <p:cNvPr id="113" name="TextovéPole 112"/>
              <p:cNvSpPr txBox="1"/>
              <p:nvPr/>
            </p:nvSpPr>
            <p:spPr>
              <a:xfrm>
                <a:off x="1319057" y="2106331"/>
                <a:ext cx="1685710" cy="646331"/>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cs-CZ" dirty="0" err="1"/>
                  <a:t>Increased</a:t>
                </a:r>
                <a:r>
                  <a:rPr lang="cs-CZ" dirty="0"/>
                  <a:t> brain </a:t>
                </a:r>
                <a:r>
                  <a:rPr lang="cs-CZ" dirty="0" err="1"/>
                  <a:t>volume</a:t>
                </a:r>
                <a:endParaRPr lang="cs-CZ" dirty="0"/>
              </a:p>
            </p:txBody>
          </p:sp>
          <p:grpSp>
            <p:nvGrpSpPr>
              <p:cNvPr id="114" name="Skupina 113"/>
              <p:cNvGrpSpPr/>
              <p:nvPr/>
            </p:nvGrpSpPr>
            <p:grpSpPr>
              <a:xfrm>
                <a:off x="683568" y="2780928"/>
                <a:ext cx="2245486" cy="2568673"/>
                <a:chOff x="683568" y="2780928"/>
                <a:chExt cx="2245486" cy="2568673"/>
              </a:xfrm>
            </p:grpSpPr>
            <p:sp>
              <p:nvSpPr>
                <p:cNvPr id="115" name="Volný tvar 114"/>
                <p:cNvSpPr/>
                <p:nvPr/>
              </p:nvSpPr>
              <p:spPr>
                <a:xfrm>
                  <a:off x="683568" y="2780928"/>
                  <a:ext cx="1872208" cy="1152128"/>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7" name="Volný tvar 116"/>
                <p:cNvSpPr/>
                <p:nvPr/>
              </p:nvSpPr>
              <p:spPr>
                <a:xfrm>
                  <a:off x="743930" y="2801253"/>
                  <a:ext cx="1794433" cy="1098412"/>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8" name="Vývojový diagram: alternativní postup 117"/>
                <p:cNvSpPr/>
                <p:nvPr/>
              </p:nvSpPr>
              <p:spPr>
                <a:xfrm>
                  <a:off x="1174236" y="3212976"/>
                  <a:ext cx="345294" cy="297324"/>
                </a:xfrm>
                <a:prstGeom prst="flowChartAlternateProcess">
                  <a:avLst/>
                </a:prstGeom>
                <a:pattFill prst="pct50">
                  <a:fgClr>
                    <a:schemeClr val="bg2">
                      <a:lumMod val="50000"/>
                    </a:schemeClr>
                  </a:fgClr>
                  <a:bgClr>
                    <a:schemeClr val="bg1"/>
                  </a:bgClr>
                </a:patt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9" name="TextovéPole 118"/>
                <p:cNvSpPr txBox="1"/>
                <p:nvPr/>
              </p:nvSpPr>
              <p:spPr>
                <a:xfrm>
                  <a:off x="1321487" y="3140968"/>
                  <a:ext cx="874249"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H</a:t>
                  </a:r>
                  <a:r>
                    <a:rPr lang="cs-CZ" baseline="-25000" dirty="0"/>
                    <a:t>2</a:t>
                  </a:r>
                  <a:r>
                    <a:rPr lang="cs-CZ" dirty="0"/>
                    <a:t>O</a:t>
                  </a:r>
                  <a:endParaRPr lang="cs-CZ" baseline="30000" dirty="0"/>
                </a:p>
              </p:txBody>
            </p:sp>
            <p:cxnSp>
              <p:nvCxnSpPr>
                <p:cNvPr id="120" name="Přímá spojnice se šipkou 119"/>
                <p:cNvCxnSpPr/>
                <p:nvPr/>
              </p:nvCxnSpPr>
              <p:spPr>
                <a:xfrm flipH="1" flipV="1">
                  <a:off x="1331640" y="3352531"/>
                  <a:ext cx="267141" cy="4461"/>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21" name="Volný tvar 120"/>
                <p:cNvSpPr/>
                <p:nvPr/>
              </p:nvSpPr>
              <p:spPr>
                <a:xfrm>
                  <a:off x="1810972" y="3938352"/>
                  <a:ext cx="1118082" cy="1411249"/>
                </a:xfrm>
                <a:custGeom>
                  <a:avLst/>
                  <a:gdLst>
                    <a:gd name="connsiteX0" fmla="*/ 1312383 w 1312383"/>
                    <a:gd name="connsiteY0" fmla="*/ 1353015 h 1366492"/>
                    <a:gd name="connsiteX1" fmla="*/ 1052188 w 1312383"/>
                    <a:gd name="connsiteY1" fmla="*/ 1338147 h 1366492"/>
                    <a:gd name="connsiteX2" fmla="*/ 583836 w 1312383"/>
                    <a:gd name="connsiteY2" fmla="*/ 1100254 h 1366492"/>
                    <a:gd name="connsiteX3" fmla="*/ 85749 w 1312383"/>
                    <a:gd name="connsiteY3" fmla="*/ 230459 h 1366492"/>
                    <a:gd name="connsiteX4" fmla="*/ 3973 w 1312383"/>
                    <a:gd name="connsiteY4" fmla="*/ 0 h 1366492"/>
                    <a:gd name="connsiteX0" fmla="*/ 1312383 w 1312383"/>
                    <a:gd name="connsiteY0" fmla="*/ 1353015 h 1366492"/>
                    <a:gd name="connsiteX1" fmla="*/ 1052188 w 1312383"/>
                    <a:gd name="connsiteY1" fmla="*/ 1338147 h 1366492"/>
                    <a:gd name="connsiteX2" fmla="*/ 583836 w 1312383"/>
                    <a:gd name="connsiteY2" fmla="*/ 1100254 h 1366492"/>
                    <a:gd name="connsiteX3" fmla="*/ 85749 w 1312383"/>
                    <a:gd name="connsiteY3" fmla="*/ 356839 h 1366492"/>
                    <a:gd name="connsiteX4" fmla="*/ 3973 w 1312383"/>
                    <a:gd name="connsiteY4" fmla="*/ 0 h 1366492"/>
                    <a:gd name="connsiteX0" fmla="*/ 1309777 w 1309777"/>
                    <a:gd name="connsiteY0" fmla="*/ 1353015 h 1366492"/>
                    <a:gd name="connsiteX1" fmla="*/ 1049582 w 1309777"/>
                    <a:gd name="connsiteY1" fmla="*/ 1338147 h 1366492"/>
                    <a:gd name="connsiteX2" fmla="*/ 581230 w 1309777"/>
                    <a:gd name="connsiteY2" fmla="*/ 1100254 h 1366492"/>
                    <a:gd name="connsiteX3" fmla="*/ 83143 w 1309777"/>
                    <a:gd name="connsiteY3" fmla="*/ 356839 h 1366492"/>
                    <a:gd name="connsiteX4" fmla="*/ 1367 w 1309777"/>
                    <a:gd name="connsiteY4" fmla="*/ 0 h 1366492"/>
                    <a:gd name="connsiteX0" fmla="*/ 1311367 w 1311367"/>
                    <a:gd name="connsiteY0" fmla="*/ 1353015 h 1365140"/>
                    <a:gd name="connsiteX1" fmla="*/ 1051172 w 1311367"/>
                    <a:gd name="connsiteY1" fmla="*/ 1338147 h 1365140"/>
                    <a:gd name="connsiteX2" fmla="*/ 538215 w 1311367"/>
                    <a:gd name="connsiteY2" fmla="*/ 1122556 h 1365140"/>
                    <a:gd name="connsiteX3" fmla="*/ 84733 w 1311367"/>
                    <a:gd name="connsiteY3" fmla="*/ 356839 h 1365140"/>
                    <a:gd name="connsiteX4" fmla="*/ 2957 w 1311367"/>
                    <a:gd name="connsiteY4" fmla="*/ 0 h 1365140"/>
                    <a:gd name="connsiteX0" fmla="*/ 1319145 w 1319145"/>
                    <a:gd name="connsiteY0" fmla="*/ 1353015 h 1365140"/>
                    <a:gd name="connsiteX1" fmla="*/ 1058950 w 1319145"/>
                    <a:gd name="connsiteY1" fmla="*/ 1338147 h 1365140"/>
                    <a:gd name="connsiteX2" fmla="*/ 545993 w 1319145"/>
                    <a:gd name="connsiteY2" fmla="*/ 1122556 h 1365140"/>
                    <a:gd name="connsiteX3" fmla="*/ 62775 w 1319145"/>
                    <a:gd name="connsiteY3" fmla="*/ 379141 h 1365140"/>
                    <a:gd name="connsiteX4" fmla="*/ 10735 w 1319145"/>
                    <a:gd name="connsiteY4" fmla="*/ 0 h 1365140"/>
                    <a:gd name="connsiteX0" fmla="*/ 1311787 w 1311787"/>
                    <a:gd name="connsiteY0" fmla="*/ 1353015 h 1365140"/>
                    <a:gd name="connsiteX1" fmla="*/ 1051592 w 1311787"/>
                    <a:gd name="connsiteY1" fmla="*/ 1338147 h 1365140"/>
                    <a:gd name="connsiteX2" fmla="*/ 538635 w 1311787"/>
                    <a:gd name="connsiteY2" fmla="*/ 1122556 h 1365140"/>
                    <a:gd name="connsiteX3" fmla="*/ 55417 w 1311787"/>
                    <a:gd name="connsiteY3" fmla="*/ 379141 h 1365140"/>
                    <a:gd name="connsiteX4" fmla="*/ 3377 w 1311787"/>
                    <a:gd name="connsiteY4" fmla="*/ 0 h 1365140"/>
                    <a:gd name="connsiteX0" fmla="*/ 1311787 w 1311787"/>
                    <a:gd name="connsiteY0" fmla="*/ 1353015 h 1362114"/>
                    <a:gd name="connsiteX1" fmla="*/ 962383 w 1311787"/>
                    <a:gd name="connsiteY1" fmla="*/ 1330713 h 1362114"/>
                    <a:gd name="connsiteX2" fmla="*/ 538635 w 1311787"/>
                    <a:gd name="connsiteY2" fmla="*/ 1122556 h 1362114"/>
                    <a:gd name="connsiteX3" fmla="*/ 55417 w 1311787"/>
                    <a:gd name="connsiteY3" fmla="*/ 379141 h 1362114"/>
                    <a:gd name="connsiteX4" fmla="*/ 3377 w 1311787"/>
                    <a:gd name="connsiteY4" fmla="*/ 0 h 1362114"/>
                    <a:gd name="connsiteX0" fmla="*/ 1316498 w 1316498"/>
                    <a:gd name="connsiteY0" fmla="*/ 1353015 h 1364416"/>
                    <a:gd name="connsiteX1" fmla="*/ 967094 w 1316498"/>
                    <a:gd name="connsiteY1" fmla="*/ 1330713 h 1364416"/>
                    <a:gd name="connsiteX2" fmla="*/ 491307 w 1316498"/>
                    <a:gd name="connsiteY2" fmla="*/ 1077952 h 1364416"/>
                    <a:gd name="connsiteX3" fmla="*/ 60128 w 1316498"/>
                    <a:gd name="connsiteY3" fmla="*/ 379141 h 1364416"/>
                    <a:gd name="connsiteX4" fmla="*/ 8088 w 1316498"/>
                    <a:gd name="connsiteY4" fmla="*/ 0 h 1364416"/>
                    <a:gd name="connsiteX0" fmla="*/ 1264659 w 1264659"/>
                    <a:gd name="connsiteY0" fmla="*/ 1370070 h 1381471"/>
                    <a:gd name="connsiteX1" fmla="*/ 915255 w 1264659"/>
                    <a:gd name="connsiteY1" fmla="*/ 1347768 h 1381471"/>
                    <a:gd name="connsiteX2" fmla="*/ 439468 w 1264659"/>
                    <a:gd name="connsiteY2" fmla="*/ 1095007 h 1381471"/>
                    <a:gd name="connsiteX3" fmla="*/ 8289 w 1264659"/>
                    <a:gd name="connsiteY3" fmla="*/ 396196 h 1381471"/>
                    <a:gd name="connsiteX4" fmla="*/ 147837 w 1264659"/>
                    <a:gd name="connsiteY4" fmla="*/ 0 h 1381471"/>
                    <a:gd name="connsiteX0" fmla="*/ 1167971 w 1167971"/>
                    <a:gd name="connsiteY0" fmla="*/ 1370070 h 1381471"/>
                    <a:gd name="connsiteX1" fmla="*/ 818567 w 1167971"/>
                    <a:gd name="connsiteY1" fmla="*/ 1347768 h 1381471"/>
                    <a:gd name="connsiteX2" fmla="*/ 342780 w 1167971"/>
                    <a:gd name="connsiteY2" fmla="*/ 1095007 h 1381471"/>
                    <a:gd name="connsiteX3" fmla="*/ 16104 w 1167971"/>
                    <a:gd name="connsiteY3" fmla="*/ 413252 h 1381471"/>
                    <a:gd name="connsiteX4" fmla="*/ 51149 w 1167971"/>
                    <a:gd name="connsiteY4" fmla="*/ 0 h 1381471"/>
                    <a:gd name="connsiteX0" fmla="*/ 1129308 w 1129308"/>
                    <a:gd name="connsiteY0" fmla="*/ 1370070 h 1381471"/>
                    <a:gd name="connsiteX1" fmla="*/ 779904 w 1129308"/>
                    <a:gd name="connsiteY1" fmla="*/ 1347768 h 1381471"/>
                    <a:gd name="connsiteX2" fmla="*/ 304117 w 1129308"/>
                    <a:gd name="connsiteY2" fmla="*/ 1095007 h 1381471"/>
                    <a:gd name="connsiteX3" fmla="*/ 29693 w 1129308"/>
                    <a:gd name="connsiteY3" fmla="*/ 413252 h 1381471"/>
                    <a:gd name="connsiteX4" fmla="*/ 12486 w 1129308"/>
                    <a:gd name="connsiteY4" fmla="*/ 0 h 1381471"/>
                    <a:gd name="connsiteX0" fmla="*/ 1125976 w 1125976"/>
                    <a:gd name="connsiteY0" fmla="*/ 1370070 h 1381471"/>
                    <a:gd name="connsiteX1" fmla="*/ 776572 w 1125976"/>
                    <a:gd name="connsiteY1" fmla="*/ 1347768 h 1381471"/>
                    <a:gd name="connsiteX2" fmla="*/ 300785 w 1125976"/>
                    <a:gd name="connsiteY2" fmla="*/ 1095007 h 1381471"/>
                    <a:gd name="connsiteX3" fmla="*/ 26361 w 1125976"/>
                    <a:gd name="connsiteY3" fmla="*/ 413252 h 1381471"/>
                    <a:gd name="connsiteX4" fmla="*/ 9154 w 1125976"/>
                    <a:gd name="connsiteY4" fmla="*/ 0 h 1381471"/>
                    <a:gd name="connsiteX0" fmla="*/ 1117624 w 1117624"/>
                    <a:gd name="connsiteY0" fmla="*/ 1370070 h 1381471"/>
                    <a:gd name="connsiteX1" fmla="*/ 768220 w 1117624"/>
                    <a:gd name="connsiteY1" fmla="*/ 1347768 h 1381471"/>
                    <a:gd name="connsiteX2" fmla="*/ 292433 w 1117624"/>
                    <a:gd name="connsiteY2" fmla="*/ 1095007 h 1381471"/>
                    <a:gd name="connsiteX3" fmla="*/ 78969 w 1117624"/>
                    <a:gd name="connsiteY3" fmla="*/ 396196 h 1381471"/>
                    <a:gd name="connsiteX4" fmla="*/ 802 w 1117624"/>
                    <a:gd name="connsiteY4" fmla="*/ 0 h 1381471"/>
                    <a:gd name="connsiteX0" fmla="*/ 1118082 w 1118082"/>
                    <a:gd name="connsiteY0" fmla="*/ 1370070 h 1381944"/>
                    <a:gd name="connsiteX1" fmla="*/ 768678 w 1118082"/>
                    <a:gd name="connsiteY1" fmla="*/ 1347768 h 1381944"/>
                    <a:gd name="connsiteX2" fmla="*/ 362559 w 1118082"/>
                    <a:gd name="connsiteY2" fmla="*/ 1086479 h 1381944"/>
                    <a:gd name="connsiteX3" fmla="*/ 79427 w 1118082"/>
                    <a:gd name="connsiteY3" fmla="*/ 396196 h 1381944"/>
                    <a:gd name="connsiteX4" fmla="*/ 1260 w 1118082"/>
                    <a:gd name="connsiteY4" fmla="*/ 0 h 1381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8082" h="1381944">
                      <a:moveTo>
                        <a:pt x="1118082" y="1370070"/>
                      </a:moveTo>
                      <a:cubicBezTo>
                        <a:pt x="1048696" y="1383699"/>
                        <a:pt x="894599" y="1395033"/>
                        <a:pt x="768678" y="1347768"/>
                      </a:cubicBezTo>
                      <a:cubicBezTo>
                        <a:pt x="642758" y="1300503"/>
                        <a:pt x="477434" y="1245074"/>
                        <a:pt x="362559" y="1086479"/>
                      </a:cubicBezTo>
                      <a:cubicBezTo>
                        <a:pt x="247684" y="927884"/>
                        <a:pt x="139644" y="577276"/>
                        <a:pt x="79427" y="396196"/>
                      </a:cubicBezTo>
                      <a:cubicBezTo>
                        <a:pt x="19211" y="215116"/>
                        <a:pt x="-6174" y="23541"/>
                        <a:pt x="1260" y="0"/>
                      </a:cubicBez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2" name="Volný tvar 121"/>
                <p:cNvSpPr/>
                <p:nvPr/>
              </p:nvSpPr>
              <p:spPr>
                <a:xfrm>
                  <a:off x="1519530" y="4382525"/>
                  <a:ext cx="411633" cy="774666"/>
                </a:xfrm>
                <a:custGeom>
                  <a:avLst/>
                  <a:gdLst>
                    <a:gd name="connsiteX0" fmla="*/ 0 w 228262"/>
                    <a:gd name="connsiteY0" fmla="*/ 705394 h 705394"/>
                    <a:gd name="connsiteX1" fmla="*/ 217714 w 228262"/>
                    <a:gd name="connsiteY1" fmla="*/ 583474 h 705394"/>
                    <a:gd name="connsiteX2" fmla="*/ 174172 w 228262"/>
                    <a:gd name="connsiteY2" fmla="*/ 0 h 705394"/>
                    <a:gd name="connsiteX0" fmla="*/ 0 w 218108"/>
                    <a:gd name="connsiteY0" fmla="*/ 1105988 h 1115225"/>
                    <a:gd name="connsiteX1" fmla="*/ 217714 w 218108"/>
                    <a:gd name="connsiteY1" fmla="*/ 984068 h 1115225"/>
                    <a:gd name="connsiteX2" fmla="*/ 52252 w 218108"/>
                    <a:gd name="connsiteY2" fmla="*/ 0 h 1115225"/>
                    <a:gd name="connsiteX0" fmla="*/ 0 w 252867"/>
                    <a:gd name="connsiteY0" fmla="*/ 1105988 h 1105988"/>
                    <a:gd name="connsiteX1" fmla="*/ 252549 w 252867"/>
                    <a:gd name="connsiteY1" fmla="*/ 870857 h 1105988"/>
                    <a:gd name="connsiteX2" fmla="*/ 52252 w 252867"/>
                    <a:gd name="connsiteY2" fmla="*/ 0 h 1105988"/>
                    <a:gd name="connsiteX0" fmla="*/ 0 w 253842"/>
                    <a:gd name="connsiteY0" fmla="*/ 966651 h 966651"/>
                    <a:gd name="connsiteX1" fmla="*/ 252549 w 253842"/>
                    <a:gd name="connsiteY1" fmla="*/ 731520 h 966651"/>
                    <a:gd name="connsiteX2" fmla="*/ 95795 w 253842"/>
                    <a:gd name="connsiteY2" fmla="*/ 0 h 966651"/>
                    <a:gd name="connsiteX0" fmla="*/ 0 w 259579"/>
                    <a:gd name="connsiteY0" fmla="*/ 689692 h 689692"/>
                    <a:gd name="connsiteX1" fmla="*/ 252549 w 259579"/>
                    <a:gd name="connsiteY1" fmla="*/ 454561 h 689692"/>
                    <a:gd name="connsiteX2" fmla="*/ 175968 w 259579"/>
                    <a:gd name="connsiteY2" fmla="*/ 0 h 689692"/>
                    <a:gd name="connsiteX0" fmla="*/ 0 w 278967"/>
                    <a:gd name="connsiteY0" fmla="*/ 689692 h 689692"/>
                    <a:gd name="connsiteX1" fmla="*/ 252549 w 278967"/>
                    <a:gd name="connsiteY1" fmla="*/ 454561 h 689692"/>
                    <a:gd name="connsiteX2" fmla="*/ 175968 w 278967"/>
                    <a:gd name="connsiteY2" fmla="*/ 0 h 689692"/>
                    <a:gd name="connsiteX0" fmla="*/ 0 w 287054"/>
                    <a:gd name="connsiteY0" fmla="*/ 698627 h 698627"/>
                    <a:gd name="connsiteX1" fmla="*/ 252549 w 287054"/>
                    <a:gd name="connsiteY1" fmla="*/ 463496 h 698627"/>
                    <a:gd name="connsiteX2" fmla="*/ 192003 w 287054"/>
                    <a:gd name="connsiteY2" fmla="*/ 0 h 698627"/>
                    <a:gd name="connsiteX0" fmla="*/ 0 w 404481"/>
                    <a:gd name="connsiteY0" fmla="*/ 779034 h 779034"/>
                    <a:gd name="connsiteX1" fmla="*/ 252549 w 404481"/>
                    <a:gd name="connsiteY1" fmla="*/ 543903 h 779034"/>
                    <a:gd name="connsiteX2" fmla="*/ 352349 w 404481"/>
                    <a:gd name="connsiteY2" fmla="*/ 0 h 779034"/>
                    <a:gd name="connsiteX0" fmla="*/ 0 w 361669"/>
                    <a:gd name="connsiteY0" fmla="*/ 779034 h 779034"/>
                    <a:gd name="connsiteX1" fmla="*/ 252549 w 361669"/>
                    <a:gd name="connsiteY1" fmla="*/ 543903 h 779034"/>
                    <a:gd name="connsiteX2" fmla="*/ 352349 w 361669"/>
                    <a:gd name="connsiteY2" fmla="*/ 0 h 779034"/>
                    <a:gd name="connsiteX0" fmla="*/ 0 w 366679"/>
                    <a:gd name="connsiteY0" fmla="*/ 779034 h 779034"/>
                    <a:gd name="connsiteX1" fmla="*/ 292635 w 366679"/>
                    <a:gd name="connsiteY1" fmla="*/ 606442 h 779034"/>
                    <a:gd name="connsiteX2" fmla="*/ 352349 w 366679"/>
                    <a:gd name="connsiteY2" fmla="*/ 0 h 779034"/>
                    <a:gd name="connsiteX0" fmla="*/ 0 w 348864"/>
                    <a:gd name="connsiteY0" fmla="*/ 806224 h 806224"/>
                    <a:gd name="connsiteX1" fmla="*/ 292635 w 348864"/>
                    <a:gd name="connsiteY1" fmla="*/ 633632 h 806224"/>
                    <a:gd name="connsiteX2" fmla="*/ 330207 w 348864"/>
                    <a:gd name="connsiteY2" fmla="*/ 0 h 806224"/>
                  </a:gdLst>
                  <a:ahLst/>
                  <a:cxnLst>
                    <a:cxn ang="0">
                      <a:pos x="connsiteX0" y="connsiteY0"/>
                    </a:cxn>
                    <a:cxn ang="0">
                      <a:pos x="connsiteX1" y="connsiteY1"/>
                    </a:cxn>
                    <a:cxn ang="0">
                      <a:pos x="connsiteX2" y="connsiteY2"/>
                    </a:cxn>
                  </a:cxnLst>
                  <a:rect l="l" t="t" r="r" b="b"/>
                  <a:pathLst>
                    <a:path w="348864" h="806224">
                      <a:moveTo>
                        <a:pt x="0" y="806224"/>
                      </a:moveTo>
                      <a:cubicBezTo>
                        <a:pt x="94342" y="804047"/>
                        <a:pt x="237601" y="768003"/>
                        <a:pt x="292635" y="633632"/>
                      </a:cubicBezTo>
                      <a:cubicBezTo>
                        <a:pt x="347670" y="499261"/>
                        <a:pt x="366492" y="375901"/>
                        <a:pt x="330207" y="0"/>
                      </a:cubicBez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6" name="Volný tvar 115"/>
                <p:cNvSpPr/>
                <p:nvPr/>
              </p:nvSpPr>
              <p:spPr>
                <a:xfrm>
                  <a:off x="856156" y="2916529"/>
                  <a:ext cx="1512167" cy="880926"/>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grpSp>
          <p:nvGrpSpPr>
            <p:cNvPr id="141" name="Skupina 140"/>
            <p:cNvGrpSpPr/>
            <p:nvPr/>
          </p:nvGrpSpPr>
          <p:grpSpPr>
            <a:xfrm>
              <a:off x="1021120" y="3915638"/>
              <a:ext cx="670560" cy="382594"/>
              <a:chOff x="3544389" y="2090057"/>
              <a:chExt cx="670560" cy="382594"/>
            </a:xfrm>
          </p:grpSpPr>
          <p:sp>
            <p:nvSpPr>
              <p:cNvPr id="142" name="Volný tvar 141"/>
              <p:cNvSpPr/>
              <p:nvPr/>
            </p:nvSpPr>
            <p:spPr>
              <a:xfrm>
                <a:off x="3897903" y="2107474"/>
                <a:ext cx="317046" cy="365177"/>
              </a:xfrm>
              <a:custGeom>
                <a:avLst/>
                <a:gdLst>
                  <a:gd name="connsiteX0" fmla="*/ 282212 w 282212"/>
                  <a:gd name="connsiteY0" fmla="*/ 0 h 350328"/>
                  <a:gd name="connsiteX1" fmla="*/ 212543 w 282212"/>
                  <a:gd name="connsiteY1" fmla="*/ 121920 h 350328"/>
                  <a:gd name="connsiteX2" fmla="*/ 125457 w 282212"/>
                  <a:gd name="connsiteY2" fmla="*/ 174171 h 350328"/>
                  <a:gd name="connsiteX3" fmla="*/ 73206 w 282212"/>
                  <a:gd name="connsiteY3" fmla="*/ 339634 h 350328"/>
                  <a:gd name="connsiteX4" fmla="*/ 3537 w 282212"/>
                  <a:gd name="connsiteY4" fmla="*/ 322217 h 350328"/>
                  <a:gd name="connsiteX5" fmla="*/ 12246 w 282212"/>
                  <a:gd name="connsiteY5" fmla="*/ 226423 h 350328"/>
                  <a:gd name="connsiteX6" fmla="*/ 29663 w 282212"/>
                  <a:gd name="connsiteY6" fmla="*/ 217714 h 350328"/>
                  <a:gd name="connsiteX0" fmla="*/ 282212 w 282212"/>
                  <a:gd name="connsiteY0" fmla="*/ 0 h 347760"/>
                  <a:gd name="connsiteX1" fmla="*/ 212543 w 282212"/>
                  <a:gd name="connsiteY1" fmla="*/ 121920 h 347760"/>
                  <a:gd name="connsiteX2" fmla="*/ 134166 w 282212"/>
                  <a:gd name="connsiteY2" fmla="*/ 209006 h 347760"/>
                  <a:gd name="connsiteX3" fmla="*/ 73206 w 282212"/>
                  <a:gd name="connsiteY3" fmla="*/ 339634 h 347760"/>
                  <a:gd name="connsiteX4" fmla="*/ 3537 w 282212"/>
                  <a:gd name="connsiteY4" fmla="*/ 322217 h 347760"/>
                  <a:gd name="connsiteX5" fmla="*/ 12246 w 282212"/>
                  <a:gd name="connsiteY5" fmla="*/ 226423 h 347760"/>
                  <a:gd name="connsiteX6" fmla="*/ 29663 w 282212"/>
                  <a:gd name="connsiteY6" fmla="*/ 217714 h 347760"/>
                  <a:gd name="connsiteX0" fmla="*/ 317046 w 317046"/>
                  <a:gd name="connsiteY0" fmla="*/ 0 h 365177"/>
                  <a:gd name="connsiteX1" fmla="*/ 212543 w 317046"/>
                  <a:gd name="connsiteY1" fmla="*/ 139337 h 365177"/>
                  <a:gd name="connsiteX2" fmla="*/ 134166 w 317046"/>
                  <a:gd name="connsiteY2" fmla="*/ 226423 h 365177"/>
                  <a:gd name="connsiteX3" fmla="*/ 73206 w 317046"/>
                  <a:gd name="connsiteY3" fmla="*/ 357051 h 365177"/>
                  <a:gd name="connsiteX4" fmla="*/ 3537 w 317046"/>
                  <a:gd name="connsiteY4" fmla="*/ 339634 h 365177"/>
                  <a:gd name="connsiteX5" fmla="*/ 12246 w 317046"/>
                  <a:gd name="connsiteY5" fmla="*/ 243840 h 365177"/>
                  <a:gd name="connsiteX6" fmla="*/ 29663 w 317046"/>
                  <a:gd name="connsiteY6" fmla="*/ 235131 h 3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046" h="365177">
                    <a:moveTo>
                      <a:pt x="317046" y="0"/>
                    </a:moveTo>
                    <a:cubicBezTo>
                      <a:pt x="295274" y="46446"/>
                      <a:pt x="243023" y="101600"/>
                      <a:pt x="212543" y="139337"/>
                    </a:cubicBezTo>
                    <a:cubicBezTo>
                      <a:pt x="182063" y="177074"/>
                      <a:pt x="157389" y="190137"/>
                      <a:pt x="134166" y="226423"/>
                    </a:cubicBezTo>
                    <a:cubicBezTo>
                      <a:pt x="110943" y="262709"/>
                      <a:pt x="94977" y="338183"/>
                      <a:pt x="73206" y="357051"/>
                    </a:cubicBezTo>
                    <a:cubicBezTo>
                      <a:pt x="51435" y="375919"/>
                      <a:pt x="13697" y="358503"/>
                      <a:pt x="3537" y="339634"/>
                    </a:cubicBezTo>
                    <a:cubicBezTo>
                      <a:pt x="-6623" y="320766"/>
                      <a:pt x="7892" y="261257"/>
                      <a:pt x="12246" y="243840"/>
                    </a:cubicBezTo>
                    <a:cubicBezTo>
                      <a:pt x="16600" y="226423"/>
                      <a:pt x="23131" y="230777"/>
                      <a:pt x="29663" y="235131"/>
                    </a:cubicBezTo>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3" name="Volný tvar 142"/>
              <p:cNvSpPr/>
              <p:nvPr/>
            </p:nvSpPr>
            <p:spPr>
              <a:xfrm>
                <a:off x="3544389" y="2090057"/>
                <a:ext cx="557348" cy="239486"/>
              </a:xfrm>
              <a:custGeom>
                <a:avLst/>
                <a:gdLst>
                  <a:gd name="connsiteX0" fmla="*/ 531223 w 531223"/>
                  <a:gd name="connsiteY0" fmla="*/ 0 h 230777"/>
                  <a:gd name="connsiteX1" fmla="*/ 496389 w 531223"/>
                  <a:gd name="connsiteY1" fmla="*/ 69668 h 230777"/>
                  <a:gd name="connsiteX2" fmla="*/ 452846 w 531223"/>
                  <a:gd name="connsiteY2" fmla="*/ 174171 h 230777"/>
                  <a:gd name="connsiteX3" fmla="*/ 409303 w 531223"/>
                  <a:gd name="connsiteY3" fmla="*/ 191588 h 230777"/>
                  <a:gd name="connsiteX4" fmla="*/ 296092 w 531223"/>
                  <a:gd name="connsiteY4" fmla="*/ 226423 h 230777"/>
                  <a:gd name="connsiteX5" fmla="*/ 156755 w 531223"/>
                  <a:gd name="connsiteY5" fmla="*/ 226423 h 230777"/>
                  <a:gd name="connsiteX6" fmla="*/ 69669 w 531223"/>
                  <a:gd name="connsiteY6" fmla="*/ 191588 h 230777"/>
                  <a:gd name="connsiteX7" fmla="*/ 17417 w 531223"/>
                  <a:gd name="connsiteY7" fmla="*/ 139337 h 230777"/>
                  <a:gd name="connsiteX8" fmla="*/ 0 w 531223"/>
                  <a:gd name="connsiteY8" fmla="*/ 52251 h 230777"/>
                  <a:gd name="connsiteX0" fmla="*/ 557348 w 557348"/>
                  <a:gd name="connsiteY0" fmla="*/ 8709 h 239486"/>
                  <a:gd name="connsiteX1" fmla="*/ 522514 w 557348"/>
                  <a:gd name="connsiteY1" fmla="*/ 78377 h 239486"/>
                  <a:gd name="connsiteX2" fmla="*/ 478971 w 557348"/>
                  <a:gd name="connsiteY2" fmla="*/ 182880 h 239486"/>
                  <a:gd name="connsiteX3" fmla="*/ 435428 w 557348"/>
                  <a:gd name="connsiteY3" fmla="*/ 200297 h 239486"/>
                  <a:gd name="connsiteX4" fmla="*/ 322217 w 557348"/>
                  <a:gd name="connsiteY4" fmla="*/ 235132 h 239486"/>
                  <a:gd name="connsiteX5" fmla="*/ 182880 w 557348"/>
                  <a:gd name="connsiteY5" fmla="*/ 235132 h 239486"/>
                  <a:gd name="connsiteX6" fmla="*/ 95794 w 557348"/>
                  <a:gd name="connsiteY6" fmla="*/ 200297 h 239486"/>
                  <a:gd name="connsiteX7" fmla="*/ 43542 w 557348"/>
                  <a:gd name="connsiteY7" fmla="*/ 148046 h 239486"/>
                  <a:gd name="connsiteX8" fmla="*/ 0 w 557348"/>
                  <a:gd name="connsiteY8" fmla="*/ 0 h 23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348" h="239486">
                    <a:moveTo>
                      <a:pt x="557348" y="8709"/>
                    </a:moveTo>
                    <a:cubicBezTo>
                      <a:pt x="546462" y="29029"/>
                      <a:pt x="535577" y="49349"/>
                      <a:pt x="522514" y="78377"/>
                    </a:cubicBezTo>
                    <a:cubicBezTo>
                      <a:pt x="509451" y="107405"/>
                      <a:pt x="493485" y="162560"/>
                      <a:pt x="478971" y="182880"/>
                    </a:cubicBezTo>
                    <a:cubicBezTo>
                      <a:pt x="464457" y="203200"/>
                      <a:pt x="461553" y="191588"/>
                      <a:pt x="435428" y="200297"/>
                    </a:cubicBezTo>
                    <a:cubicBezTo>
                      <a:pt x="409303" y="209006"/>
                      <a:pt x="364308" y="229326"/>
                      <a:pt x="322217" y="235132"/>
                    </a:cubicBezTo>
                    <a:cubicBezTo>
                      <a:pt x="280126" y="240938"/>
                      <a:pt x="220617" y="240938"/>
                      <a:pt x="182880" y="235132"/>
                    </a:cubicBezTo>
                    <a:cubicBezTo>
                      <a:pt x="145143" y="229326"/>
                      <a:pt x="119017" y="214811"/>
                      <a:pt x="95794" y="200297"/>
                    </a:cubicBezTo>
                    <a:cubicBezTo>
                      <a:pt x="72571" y="185783"/>
                      <a:pt x="59508" y="181429"/>
                      <a:pt x="43542" y="148046"/>
                    </a:cubicBezTo>
                    <a:cubicBezTo>
                      <a:pt x="27576" y="114663"/>
                      <a:pt x="2903" y="31931"/>
                      <a:pt x="0" y="0"/>
                    </a:cubicBezTo>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grpSp>
        <p:nvGrpSpPr>
          <p:cNvPr id="153" name="Skupina 152"/>
          <p:cNvGrpSpPr/>
          <p:nvPr/>
        </p:nvGrpSpPr>
        <p:grpSpPr>
          <a:xfrm>
            <a:off x="107504" y="116632"/>
            <a:ext cx="2245986" cy="2727638"/>
            <a:chOff x="107504" y="116632"/>
            <a:chExt cx="2245986" cy="2727638"/>
          </a:xfrm>
        </p:grpSpPr>
        <p:sp>
          <p:nvSpPr>
            <p:cNvPr id="124" name="TextovéPole 123"/>
            <p:cNvSpPr txBox="1"/>
            <p:nvPr/>
          </p:nvSpPr>
          <p:spPr>
            <a:xfrm>
              <a:off x="1209674" y="1352578"/>
              <a:ext cx="1143816" cy="369332"/>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cs-CZ" dirty="0" err="1"/>
                <a:t>Herniate</a:t>
              </a:r>
              <a:endParaRPr lang="cs-CZ" dirty="0"/>
            </a:p>
          </p:txBody>
        </p:sp>
        <p:grpSp>
          <p:nvGrpSpPr>
            <p:cNvPr id="131" name="Skupina 130"/>
            <p:cNvGrpSpPr/>
            <p:nvPr/>
          </p:nvGrpSpPr>
          <p:grpSpPr>
            <a:xfrm>
              <a:off x="107504" y="116632"/>
              <a:ext cx="1872208" cy="1538710"/>
              <a:chOff x="107504" y="585437"/>
              <a:chExt cx="1872208" cy="1538710"/>
            </a:xfrm>
          </p:grpSpPr>
          <p:sp>
            <p:nvSpPr>
              <p:cNvPr id="127" name="Volný tvar 126"/>
              <p:cNvSpPr/>
              <p:nvPr/>
            </p:nvSpPr>
            <p:spPr>
              <a:xfrm>
                <a:off x="107504" y="585437"/>
                <a:ext cx="1872208" cy="1152128"/>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8" name="Volný tvar 127"/>
              <p:cNvSpPr/>
              <p:nvPr/>
            </p:nvSpPr>
            <p:spPr>
              <a:xfrm>
                <a:off x="131160" y="605764"/>
                <a:ext cx="1831139" cy="1193349"/>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 name="connsiteX0" fmla="*/ 569294 w 1356258"/>
                  <a:gd name="connsiteY0" fmla="*/ 11474 h 822787"/>
                  <a:gd name="connsiteX1" fmla="*/ 968920 w 1356258"/>
                  <a:gd name="connsiteY1" fmla="*/ 4701 h 822787"/>
                  <a:gd name="connsiteX2" fmla="*/ 1131480 w 1356258"/>
                  <a:gd name="connsiteY2" fmla="*/ 86161 h 822787"/>
                  <a:gd name="connsiteX3" fmla="*/ 1226307 w 1356258"/>
                  <a:gd name="connsiteY3" fmla="*/ 126621 h 822787"/>
                  <a:gd name="connsiteX4" fmla="*/ 1348227 w 1356258"/>
                  <a:gd name="connsiteY4" fmla="*/ 309501 h 822787"/>
                  <a:gd name="connsiteX5" fmla="*/ 1327907 w 1356258"/>
                  <a:gd name="connsiteY5" fmla="*/ 465287 h 822787"/>
                  <a:gd name="connsiteX6" fmla="*/ 1192440 w 1356258"/>
                  <a:gd name="connsiteY6" fmla="*/ 526247 h 822787"/>
                  <a:gd name="connsiteX7" fmla="*/ 1056974 w 1356258"/>
                  <a:gd name="connsiteY7" fmla="*/ 573661 h 822787"/>
                  <a:gd name="connsiteX8" fmla="*/ 962147 w 1356258"/>
                  <a:gd name="connsiteY8" fmla="*/ 654941 h 822787"/>
                  <a:gd name="connsiteX9" fmla="*/ 928280 w 1356258"/>
                  <a:gd name="connsiteY9" fmla="*/ 763314 h 822787"/>
                  <a:gd name="connsiteX10" fmla="*/ 826106 w 1356258"/>
                  <a:gd name="connsiteY10" fmla="*/ 822494 h 822787"/>
                  <a:gd name="connsiteX11" fmla="*/ 284814 w 1356258"/>
                  <a:gd name="connsiteY11" fmla="*/ 783634 h 822787"/>
                  <a:gd name="connsiteX12" fmla="*/ 20654 w 1356258"/>
                  <a:gd name="connsiteY12" fmla="*/ 729447 h 822787"/>
                  <a:gd name="connsiteX13" fmla="*/ 34200 w 1356258"/>
                  <a:gd name="connsiteY13" fmla="*/ 417874 h 822787"/>
                  <a:gd name="connsiteX14" fmla="*/ 169667 w 1356258"/>
                  <a:gd name="connsiteY14" fmla="*/ 153714 h 822787"/>
                  <a:gd name="connsiteX15" fmla="*/ 427054 w 1356258"/>
                  <a:gd name="connsiteY15" fmla="*/ 25021 h 822787"/>
                  <a:gd name="connsiteX16" fmla="*/ 569294 w 1356258"/>
                  <a:gd name="connsiteY16" fmla="*/ 11474 h 822787"/>
                  <a:gd name="connsiteX0" fmla="*/ 569294 w 1356258"/>
                  <a:gd name="connsiteY0" fmla="*/ 11474 h 830977"/>
                  <a:gd name="connsiteX1" fmla="*/ 968920 w 1356258"/>
                  <a:gd name="connsiteY1" fmla="*/ 4701 h 830977"/>
                  <a:gd name="connsiteX2" fmla="*/ 1131480 w 1356258"/>
                  <a:gd name="connsiteY2" fmla="*/ 86161 h 830977"/>
                  <a:gd name="connsiteX3" fmla="*/ 1226307 w 1356258"/>
                  <a:gd name="connsiteY3" fmla="*/ 126621 h 830977"/>
                  <a:gd name="connsiteX4" fmla="*/ 1348227 w 1356258"/>
                  <a:gd name="connsiteY4" fmla="*/ 309501 h 830977"/>
                  <a:gd name="connsiteX5" fmla="*/ 1327907 w 1356258"/>
                  <a:gd name="connsiteY5" fmla="*/ 465287 h 830977"/>
                  <a:gd name="connsiteX6" fmla="*/ 1192440 w 1356258"/>
                  <a:gd name="connsiteY6" fmla="*/ 526247 h 830977"/>
                  <a:gd name="connsiteX7" fmla="*/ 1056974 w 1356258"/>
                  <a:gd name="connsiteY7" fmla="*/ 573661 h 830977"/>
                  <a:gd name="connsiteX8" fmla="*/ 962147 w 1356258"/>
                  <a:gd name="connsiteY8" fmla="*/ 654941 h 830977"/>
                  <a:gd name="connsiteX9" fmla="*/ 928280 w 1356258"/>
                  <a:gd name="connsiteY9" fmla="*/ 763314 h 830977"/>
                  <a:gd name="connsiteX10" fmla="*/ 826106 w 1356258"/>
                  <a:gd name="connsiteY10" fmla="*/ 822494 h 830977"/>
                  <a:gd name="connsiteX11" fmla="*/ 284814 w 1356258"/>
                  <a:gd name="connsiteY11" fmla="*/ 783634 h 830977"/>
                  <a:gd name="connsiteX12" fmla="*/ 20654 w 1356258"/>
                  <a:gd name="connsiteY12" fmla="*/ 729447 h 830977"/>
                  <a:gd name="connsiteX13" fmla="*/ 34200 w 1356258"/>
                  <a:gd name="connsiteY13" fmla="*/ 417874 h 830977"/>
                  <a:gd name="connsiteX14" fmla="*/ 169667 w 1356258"/>
                  <a:gd name="connsiteY14" fmla="*/ 153714 h 830977"/>
                  <a:gd name="connsiteX15" fmla="*/ 427054 w 1356258"/>
                  <a:gd name="connsiteY15" fmla="*/ 25021 h 830977"/>
                  <a:gd name="connsiteX16" fmla="*/ 569294 w 1356258"/>
                  <a:gd name="connsiteY16" fmla="*/ 11474 h 830977"/>
                  <a:gd name="connsiteX0" fmla="*/ 574154 w 1361118"/>
                  <a:gd name="connsiteY0" fmla="*/ 11474 h 831565"/>
                  <a:gd name="connsiteX1" fmla="*/ 973780 w 1361118"/>
                  <a:gd name="connsiteY1" fmla="*/ 4701 h 831565"/>
                  <a:gd name="connsiteX2" fmla="*/ 1136340 w 1361118"/>
                  <a:gd name="connsiteY2" fmla="*/ 86161 h 831565"/>
                  <a:gd name="connsiteX3" fmla="*/ 1231167 w 1361118"/>
                  <a:gd name="connsiteY3" fmla="*/ 126621 h 831565"/>
                  <a:gd name="connsiteX4" fmla="*/ 1353087 w 1361118"/>
                  <a:gd name="connsiteY4" fmla="*/ 309501 h 831565"/>
                  <a:gd name="connsiteX5" fmla="*/ 1332767 w 1361118"/>
                  <a:gd name="connsiteY5" fmla="*/ 465287 h 831565"/>
                  <a:gd name="connsiteX6" fmla="*/ 1197300 w 1361118"/>
                  <a:gd name="connsiteY6" fmla="*/ 526247 h 831565"/>
                  <a:gd name="connsiteX7" fmla="*/ 1061834 w 1361118"/>
                  <a:gd name="connsiteY7" fmla="*/ 573661 h 831565"/>
                  <a:gd name="connsiteX8" fmla="*/ 967007 w 1361118"/>
                  <a:gd name="connsiteY8" fmla="*/ 654941 h 831565"/>
                  <a:gd name="connsiteX9" fmla="*/ 933140 w 1361118"/>
                  <a:gd name="connsiteY9" fmla="*/ 763314 h 831565"/>
                  <a:gd name="connsiteX10" fmla="*/ 830966 w 1361118"/>
                  <a:gd name="connsiteY10" fmla="*/ 822494 h 831565"/>
                  <a:gd name="connsiteX11" fmla="*/ 355494 w 1361118"/>
                  <a:gd name="connsiteY11" fmla="*/ 821602 h 831565"/>
                  <a:gd name="connsiteX12" fmla="*/ 25514 w 1361118"/>
                  <a:gd name="connsiteY12" fmla="*/ 729447 h 831565"/>
                  <a:gd name="connsiteX13" fmla="*/ 39060 w 1361118"/>
                  <a:gd name="connsiteY13" fmla="*/ 417874 h 831565"/>
                  <a:gd name="connsiteX14" fmla="*/ 174527 w 1361118"/>
                  <a:gd name="connsiteY14" fmla="*/ 153714 h 831565"/>
                  <a:gd name="connsiteX15" fmla="*/ 431914 w 1361118"/>
                  <a:gd name="connsiteY15" fmla="*/ 25021 h 831565"/>
                  <a:gd name="connsiteX16" fmla="*/ 574154 w 1361118"/>
                  <a:gd name="connsiteY16" fmla="*/ 11474 h 831565"/>
                  <a:gd name="connsiteX0" fmla="*/ 574154 w 1361118"/>
                  <a:gd name="connsiteY0" fmla="*/ 11474 h 856542"/>
                  <a:gd name="connsiteX1" fmla="*/ 973780 w 1361118"/>
                  <a:gd name="connsiteY1" fmla="*/ 4701 h 856542"/>
                  <a:gd name="connsiteX2" fmla="*/ 1136340 w 1361118"/>
                  <a:gd name="connsiteY2" fmla="*/ 86161 h 856542"/>
                  <a:gd name="connsiteX3" fmla="*/ 1231167 w 1361118"/>
                  <a:gd name="connsiteY3" fmla="*/ 126621 h 856542"/>
                  <a:gd name="connsiteX4" fmla="*/ 1353087 w 1361118"/>
                  <a:gd name="connsiteY4" fmla="*/ 309501 h 856542"/>
                  <a:gd name="connsiteX5" fmla="*/ 1332767 w 1361118"/>
                  <a:gd name="connsiteY5" fmla="*/ 465287 h 856542"/>
                  <a:gd name="connsiteX6" fmla="*/ 1197300 w 1361118"/>
                  <a:gd name="connsiteY6" fmla="*/ 526247 h 856542"/>
                  <a:gd name="connsiteX7" fmla="*/ 1061834 w 1361118"/>
                  <a:gd name="connsiteY7" fmla="*/ 573661 h 856542"/>
                  <a:gd name="connsiteX8" fmla="*/ 967007 w 1361118"/>
                  <a:gd name="connsiteY8" fmla="*/ 654941 h 856542"/>
                  <a:gd name="connsiteX9" fmla="*/ 933140 w 1361118"/>
                  <a:gd name="connsiteY9" fmla="*/ 763314 h 856542"/>
                  <a:gd name="connsiteX10" fmla="*/ 771728 w 1361118"/>
                  <a:gd name="connsiteY10" fmla="*/ 854135 h 856542"/>
                  <a:gd name="connsiteX11" fmla="*/ 355494 w 1361118"/>
                  <a:gd name="connsiteY11" fmla="*/ 821602 h 856542"/>
                  <a:gd name="connsiteX12" fmla="*/ 25514 w 1361118"/>
                  <a:gd name="connsiteY12" fmla="*/ 729447 h 856542"/>
                  <a:gd name="connsiteX13" fmla="*/ 39060 w 1361118"/>
                  <a:gd name="connsiteY13" fmla="*/ 417874 h 856542"/>
                  <a:gd name="connsiteX14" fmla="*/ 174527 w 1361118"/>
                  <a:gd name="connsiteY14" fmla="*/ 153714 h 856542"/>
                  <a:gd name="connsiteX15" fmla="*/ 431914 w 1361118"/>
                  <a:gd name="connsiteY15" fmla="*/ 25021 h 856542"/>
                  <a:gd name="connsiteX16" fmla="*/ 574154 w 1361118"/>
                  <a:gd name="connsiteY16" fmla="*/ 11474 h 856542"/>
                  <a:gd name="connsiteX0" fmla="*/ 597037 w 1384001"/>
                  <a:gd name="connsiteY0" fmla="*/ 11474 h 867143"/>
                  <a:gd name="connsiteX1" fmla="*/ 996663 w 1384001"/>
                  <a:gd name="connsiteY1" fmla="*/ 4701 h 867143"/>
                  <a:gd name="connsiteX2" fmla="*/ 1159223 w 1384001"/>
                  <a:gd name="connsiteY2" fmla="*/ 86161 h 867143"/>
                  <a:gd name="connsiteX3" fmla="*/ 1254050 w 1384001"/>
                  <a:gd name="connsiteY3" fmla="*/ 126621 h 867143"/>
                  <a:gd name="connsiteX4" fmla="*/ 1375970 w 1384001"/>
                  <a:gd name="connsiteY4" fmla="*/ 309501 h 867143"/>
                  <a:gd name="connsiteX5" fmla="*/ 1355650 w 1384001"/>
                  <a:gd name="connsiteY5" fmla="*/ 465287 h 867143"/>
                  <a:gd name="connsiteX6" fmla="*/ 1220183 w 1384001"/>
                  <a:gd name="connsiteY6" fmla="*/ 526247 h 867143"/>
                  <a:gd name="connsiteX7" fmla="*/ 1084717 w 1384001"/>
                  <a:gd name="connsiteY7" fmla="*/ 573661 h 867143"/>
                  <a:gd name="connsiteX8" fmla="*/ 989890 w 1384001"/>
                  <a:gd name="connsiteY8" fmla="*/ 654941 h 867143"/>
                  <a:gd name="connsiteX9" fmla="*/ 956023 w 1384001"/>
                  <a:gd name="connsiteY9" fmla="*/ 763314 h 867143"/>
                  <a:gd name="connsiteX10" fmla="*/ 794611 w 1384001"/>
                  <a:gd name="connsiteY10" fmla="*/ 854135 h 867143"/>
                  <a:gd name="connsiteX11" fmla="*/ 687734 w 1384001"/>
                  <a:gd name="connsiteY11" fmla="*/ 853242 h 867143"/>
                  <a:gd name="connsiteX12" fmla="*/ 48397 w 1384001"/>
                  <a:gd name="connsiteY12" fmla="*/ 729447 h 867143"/>
                  <a:gd name="connsiteX13" fmla="*/ 61943 w 1384001"/>
                  <a:gd name="connsiteY13" fmla="*/ 417874 h 867143"/>
                  <a:gd name="connsiteX14" fmla="*/ 197410 w 1384001"/>
                  <a:gd name="connsiteY14" fmla="*/ 153714 h 867143"/>
                  <a:gd name="connsiteX15" fmla="*/ 454797 w 1384001"/>
                  <a:gd name="connsiteY15" fmla="*/ 25021 h 867143"/>
                  <a:gd name="connsiteX16" fmla="*/ 597037 w 1384001"/>
                  <a:gd name="connsiteY16" fmla="*/ 11474 h 86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4001" h="867143">
                    <a:moveTo>
                      <a:pt x="597037" y="11474"/>
                    </a:moveTo>
                    <a:cubicBezTo>
                      <a:pt x="687348" y="8087"/>
                      <a:pt x="902965" y="-7747"/>
                      <a:pt x="996663" y="4701"/>
                    </a:cubicBezTo>
                    <a:cubicBezTo>
                      <a:pt x="1090361" y="17149"/>
                      <a:pt x="1116325" y="65841"/>
                      <a:pt x="1159223" y="86161"/>
                    </a:cubicBezTo>
                    <a:cubicBezTo>
                      <a:pt x="1202121" y="106481"/>
                      <a:pt x="1217926" y="89398"/>
                      <a:pt x="1254050" y="126621"/>
                    </a:cubicBezTo>
                    <a:cubicBezTo>
                      <a:pt x="1290175" y="163844"/>
                      <a:pt x="1359037" y="253057"/>
                      <a:pt x="1375970" y="309501"/>
                    </a:cubicBezTo>
                    <a:cubicBezTo>
                      <a:pt x="1392903" y="365945"/>
                      <a:pt x="1381614" y="429163"/>
                      <a:pt x="1355650" y="465287"/>
                    </a:cubicBezTo>
                    <a:cubicBezTo>
                      <a:pt x="1329686" y="501411"/>
                      <a:pt x="1265338" y="508185"/>
                      <a:pt x="1220183" y="526247"/>
                    </a:cubicBezTo>
                    <a:cubicBezTo>
                      <a:pt x="1175028" y="544309"/>
                      <a:pt x="1123099" y="552212"/>
                      <a:pt x="1084717" y="573661"/>
                    </a:cubicBezTo>
                    <a:cubicBezTo>
                      <a:pt x="1046335" y="595110"/>
                      <a:pt x="1011339" y="623332"/>
                      <a:pt x="989890" y="654941"/>
                    </a:cubicBezTo>
                    <a:cubicBezTo>
                      <a:pt x="968441" y="686550"/>
                      <a:pt x="988570" y="730115"/>
                      <a:pt x="956023" y="763314"/>
                    </a:cubicBezTo>
                    <a:cubicBezTo>
                      <a:pt x="923477" y="796513"/>
                      <a:pt x="839326" y="839147"/>
                      <a:pt x="794611" y="854135"/>
                    </a:cubicBezTo>
                    <a:cubicBezTo>
                      <a:pt x="749896" y="869123"/>
                      <a:pt x="812103" y="874023"/>
                      <a:pt x="687734" y="853242"/>
                    </a:cubicBezTo>
                    <a:cubicBezTo>
                      <a:pt x="563365" y="832461"/>
                      <a:pt x="152696" y="802008"/>
                      <a:pt x="48397" y="729447"/>
                    </a:cubicBezTo>
                    <a:cubicBezTo>
                      <a:pt x="-55902" y="656886"/>
                      <a:pt x="37108" y="513829"/>
                      <a:pt x="61943" y="417874"/>
                    </a:cubicBezTo>
                    <a:cubicBezTo>
                      <a:pt x="86778" y="321919"/>
                      <a:pt x="131934" y="219189"/>
                      <a:pt x="197410" y="153714"/>
                    </a:cubicBezTo>
                    <a:cubicBezTo>
                      <a:pt x="262886" y="88239"/>
                      <a:pt x="381419" y="48728"/>
                      <a:pt x="454797" y="25021"/>
                    </a:cubicBezTo>
                    <a:cubicBezTo>
                      <a:pt x="528175" y="1314"/>
                      <a:pt x="506726" y="14861"/>
                      <a:pt x="597037" y="11474"/>
                    </a:cubicBezTo>
                    <a:close/>
                  </a:path>
                </a:pathLst>
              </a:cu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44" name="Skupina 143"/>
              <p:cNvGrpSpPr/>
              <p:nvPr/>
            </p:nvGrpSpPr>
            <p:grpSpPr>
              <a:xfrm>
                <a:off x="539552" y="1741553"/>
                <a:ext cx="670560" cy="382594"/>
                <a:chOff x="3544389" y="2090057"/>
                <a:chExt cx="670560" cy="382594"/>
              </a:xfrm>
            </p:grpSpPr>
            <p:sp>
              <p:nvSpPr>
                <p:cNvPr id="145" name="Volný tvar 144"/>
                <p:cNvSpPr/>
                <p:nvPr/>
              </p:nvSpPr>
              <p:spPr>
                <a:xfrm>
                  <a:off x="3897903" y="2107474"/>
                  <a:ext cx="317046" cy="365177"/>
                </a:xfrm>
                <a:custGeom>
                  <a:avLst/>
                  <a:gdLst>
                    <a:gd name="connsiteX0" fmla="*/ 282212 w 282212"/>
                    <a:gd name="connsiteY0" fmla="*/ 0 h 350328"/>
                    <a:gd name="connsiteX1" fmla="*/ 212543 w 282212"/>
                    <a:gd name="connsiteY1" fmla="*/ 121920 h 350328"/>
                    <a:gd name="connsiteX2" fmla="*/ 125457 w 282212"/>
                    <a:gd name="connsiteY2" fmla="*/ 174171 h 350328"/>
                    <a:gd name="connsiteX3" fmla="*/ 73206 w 282212"/>
                    <a:gd name="connsiteY3" fmla="*/ 339634 h 350328"/>
                    <a:gd name="connsiteX4" fmla="*/ 3537 w 282212"/>
                    <a:gd name="connsiteY4" fmla="*/ 322217 h 350328"/>
                    <a:gd name="connsiteX5" fmla="*/ 12246 w 282212"/>
                    <a:gd name="connsiteY5" fmla="*/ 226423 h 350328"/>
                    <a:gd name="connsiteX6" fmla="*/ 29663 w 282212"/>
                    <a:gd name="connsiteY6" fmla="*/ 217714 h 350328"/>
                    <a:gd name="connsiteX0" fmla="*/ 282212 w 282212"/>
                    <a:gd name="connsiteY0" fmla="*/ 0 h 347760"/>
                    <a:gd name="connsiteX1" fmla="*/ 212543 w 282212"/>
                    <a:gd name="connsiteY1" fmla="*/ 121920 h 347760"/>
                    <a:gd name="connsiteX2" fmla="*/ 134166 w 282212"/>
                    <a:gd name="connsiteY2" fmla="*/ 209006 h 347760"/>
                    <a:gd name="connsiteX3" fmla="*/ 73206 w 282212"/>
                    <a:gd name="connsiteY3" fmla="*/ 339634 h 347760"/>
                    <a:gd name="connsiteX4" fmla="*/ 3537 w 282212"/>
                    <a:gd name="connsiteY4" fmla="*/ 322217 h 347760"/>
                    <a:gd name="connsiteX5" fmla="*/ 12246 w 282212"/>
                    <a:gd name="connsiteY5" fmla="*/ 226423 h 347760"/>
                    <a:gd name="connsiteX6" fmla="*/ 29663 w 282212"/>
                    <a:gd name="connsiteY6" fmla="*/ 217714 h 347760"/>
                    <a:gd name="connsiteX0" fmla="*/ 317046 w 317046"/>
                    <a:gd name="connsiteY0" fmla="*/ 0 h 365177"/>
                    <a:gd name="connsiteX1" fmla="*/ 212543 w 317046"/>
                    <a:gd name="connsiteY1" fmla="*/ 139337 h 365177"/>
                    <a:gd name="connsiteX2" fmla="*/ 134166 w 317046"/>
                    <a:gd name="connsiteY2" fmla="*/ 226423 h 365177"/>
                    <a:gd name="connsiteX3" fmla="*/ 73206 w 317046"/>
                    <a:gd name="connsiteY3" fmla="*/ 357051 h 365177"/>
                    <a:gd name="connsiteX4" fmla="*/ 3537 w 317046"/>
                    <a:gd name="connsiteY4" fmla="*/ 339634 h 365177"/>
                    <a:gd name="connsiteX5" fmla="*/ 12246 w 317046"/>
                    <a:gd name="connsiteY5" fmla="*/ 243840 h 365177"/>
                    <a:gd name="connsiteX6" fmla="*/ 29663 w 317046"/>
                    <a:gd name="connsiteY6" fmla="*/ 235131 h 36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046" h="365177">
                      <a:moveTo>
                        <a:pt x="317046" y="0"/>
                      </a:moveTo>
                      <a:cubicBezTo>
                        <a:pt x="295274" y="46446"/>
                        <a:pt x="243023" y="101600"/>
                        <a:pt x="212543" y="139337"/>
                      </a:cubicBezTo>
                      <a:cubicBezTo>
                        <a:pt x="182063" y="177074"/>
                        <a:pt x="157389" y="190137"/>
                        <a:pt x="134166" y="226423"/>
                      </a:cubicBezTo>
                      <a:cubicBezTo>
                        <a:pt x="110943" y="262709"/>
                        <a:pt x="94977" y="338183"/>
                        <a:pt x="73206" y="357051"/>
                      </a:cubicBezTo>
                      <a:cubicBezTo>
                        <a:pt x="51435" y="375919"/>
                        <a:pt x="13697" y="358503"/>
                        <a:pt x="3537" y="339634"/>
                      </a:cubicBezTo>
                      <a:cubicBezTo>
                        <a:pt x="-6623" y="320766"/>
                        <a:pt x="7892" y="261257"/>
                        <a:pt x="12246" y="243840"/>
                      </a:cubicBezTo>
                      <a:cubicBezTo>
                        <a:pt x="16600" y="226423"/>
                        <a:pt x="23131" y="230777"/>
                        <a:pt x="29663" y="235131"/>
                      </a:cubicBezTo>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6" name="Volný tvar 145"/>
                <p:cNvSpPr/>
                <p:nvPr/>
              </p:nvSpPr>
              <p:spPr>
                <a:xfrm>
                  <a:off x="3544389" y="2090057"/>
                  <a:ext cx="557348" cy="239486"/>
                </a:xfrm>
                <a:custGeom>
                  <a:avLst/>
                  <a:gdLst>
                    <a:gd name="connsiteX0" fmla="*/ 531223 w 531223"/>
                    <a:gd name="connsiteY0" fmla="*/ 0 h 230777"/>
                    <a:gd name="connsiteX1" fmla="*/ 496389 w 531223"/>
                    <a:gd name="connsiteY1" fmla="*/ 69668 h 230777"/>
                    <a:gd name="connsiteX2" fmla="*/ 452846 w 531223"/>
                    <a:gd name="connsiteY2" fmla="*/ 174171 h 230777"/>
                    <a:gd name="connsiteX3" fmla="*/ 409303 w 531223"/>
                    <a:gd name="connsiteY3" fmla="*/ 191588 h 230777"/>
                    <a:gd name="connsiteX4" fmla="*/ 296092 w 531223"/>
                    <a:gd name="connsiteY4" fmla="*/ 226423 h 230777"/>
                    <a:gd name="connsiteX5" fmla="*/ 156755 w 531223"/>
                    <a:gd name="connsiteY5" fmla="*/ 226423 h 230777"/>
                    <a:gd name="connsiteX6" fmla="*/ 69669 w 531223"/>
                    <a:gd name="connsiteY6" fmla="*/ 191588 h 230777"/>
                    <a:gd name="connsiteX7" fmla="*/ 17417 w 531223"/>
                    <a:gd name="connsiteY7" fmla="*/ 139337 h 230777"/>
                    <a:gd name="connsiteX8" fmla="*/ 0 w 531223"/>
                    <a:gd name="connsiteY8" fmla="*/ 52251 h 230777"/>
                    <a:gd name="connsiteX0" fmla="*/ 557348 w 557348"/>
                    <a:gd name="connsiteY0" fmla="*/ 8709 h 239486"/>
                    <a:gd name="connsiteX1" fmla="*/ 522514 w 557348"/>
                    <a:gd name="connsiteY1" fmla="*/ 78377 h 239486"/>
                    <a:gd name="connsiteX2" fmla="*/ 478971 w 557348"/>
                    <a:gd name="connsiteY2" fmla="*/ 182880 h 239486"/>
                    <a:gd name="connsiteX3" fmla="*/ 435428 w 557348"/>
                    <a:gd name="connsiteY3" fmla="*/ 200297 h 239486"/>
                    <a:gd name="connsiteX4" fmla="*/ 322217 w 557348"/>
                    <a:gd name="connsiteY4" fmla="*/ 235132 h 239486"/>
                    <a:gd name="connsiteX5" fmla="*/ 182880 w 557348"/>
                    <a:gd name="connsiteY5" fmla="*/ 235132 h 239486"/>
                    <a:gd name="connsiteX6" fmla="*/ 95794 w 557348"/>
                    <a:gd name="connsiteY6" fmla="*/ 200297 h 239486"/>
                    <a:gd name="connsiteX7" fmla="*/ 43542 w 557348"/>
                    <a:gd name="connsiteY7" fmla="*/ 148046 h 239486"/>
                    <a:gd name="connsiteX8" fmla="*/ 0 w 557348"/>
                    <a:gd name="connsiteY8" fmla="*/ 0 h 23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348" h="239486">
                      <a:moveTo>
                        <a:pt x="557348" y="8709"/>
                      </a:moveTo>
                      <a:cubicBezTo>
                        <a:pt x="546462" y="29029"/>
                        <a:pt x="535577" y="49349"/>
                        <a:pt x="522514" y="78377"/>
                      </a:cubicBezTo>
                      <a:cubicBezTo>
                        <a:pt x="509451" y="107405"/>
                        <a:pt x="493485" y="162560"/>
                        <a:pt x="478971" y="182880"/>
                      </a:cubicBezTo>
                      <a:cubicBezTo>
                        <a:pt x="464457" y="203200"/>
                        <a:pt x="461553" y="191588"/>
                        <a:pt x="435428" y="200297"/>
                      </a:cubicBezTo>
                      <a:cubicBezTo>
                        <a:pt x="409303" y="209006"/>
                        <a:pt x="364308" y="229326"/>
                        <a:pt x="322217" y="235132"/>
                      </a:cubicBezTo>
                      <a:cubicBezTo>
                        <a:pt x="280126" y="240938"/>
                        <a:pt x="220617" y="240938"/>
                        <a:pt x="182880" y="235132"/>
                      </a:cubicBezTo>
                      <a:cubicBezTo>
                        <a:pt x="145143" y="229326"/>
                        <a:pt x="119017" y="214811"/>
                        <a:pt x="95794" y="200297"/>
                      </a:cubicBezTo>
                      <a:cubicBezTo>
                        <a:pt x="72571" y="185783"/>
                        <a:pt x="59508" y="181429"/>
                        <a:pt x="43542" y="148046"/>
                      </a:cubicBezTo>
                      <a:cubicBezTo>
                        <a:pt x="27576" y="114663"/>
                        <a:pt x="2903" y="31931"/>
                        <a:pt x="0" y="0"/>
                      </a:cubicBezTo>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sp>
          <p:nvSpPr>
            <p:cNvPr id="152" name="Volný tvar 151"/>
            <p:cNvSpPr/>
            <p:nvPr/>
          </p:nvSpPr>
          <p:spPr>
            <a:xfrm>
              <a:off x="774349" y="1567543"/>
              <a:ext cx="331640" cy="1276727"/>
            </a:xfrm>
            <a:custGeom>
              <a:avLst/>
              <a:gdLst>
                <a:gd name="connsiteX0" fmla="*/ 323716 w 323716"/>
                <a:gd name="connsiteY0" fmla="*/ 1193074 h 1215767"/>
                <a:gd name="connsiteX1" fmla="*/ 245338 w 323716"/>
                <a:gd name="connsiteY1" fmla="*/ 1158240 h 1215767"/>
                <a:gd name="connsiteX2" fmla="*/ 36333 w 323716"/>
                <a:gd name="connsiteY2" fmla="*/ 696686 h 1215767"/>
                <a:gd name="connsiteX3" fmla="*/ 1498 w 323716"/>
                <a:gd name="connsiteY3" fmla="*/ 0 h 1215767"/>
                <a:gd name="connsiteX0" fmla="*/ 331640 w 331640"/>
                <a:gd name="connsiteY0" fmla="*/ 1254034 h 1276727"/>
                <a:gd name="connsiteX1" fmla="*/ 253262 w 331640"/>
                <a:gd name="connsiteY1" fmla="*/ 1219200 h 1276727"/>
                <a:gd name="connsiteX2" fmla="*/ 44257 w 331640"/>
                <a:gd name="connsiteY2" fmla="*/ 757646 h 1276727"/>
                <a:gd name="connsiteX3" fmla="*/ 713 w 331640"/>
                <a:gd name="connsiteY3" fmla="*/ 0 h 1276727"/>
                <a:gd name="connsiteX0" fmla="*/ 331640 w 331640"/>
                <a:gd name="connsiteY0" fmla="*/ 1254034 h 1276727"/>
                <a:gd name="connsiteX1" fmla="*/ 253262 w 331640"/>
                <a:gd name="connsiteY1" fmla="*/ 1219200 h 1276727"/>
                <a:gd name="connsiteX2" fmla="*/ 44257 w 331640"/>
                <a:gd name="connsiteY2" fmla="*/ 757646 h 1276727"/>
                <a:gd name="connsiteX3" fmla="*/ 713 w 331640"/>
                <a:gd name="connsiteY3" fmla="*/ 0 h 1276727"/>
              </a:gdLst>
              <a:ahLst/>
              <a:cxnLst>
                <a:cxn ang="0">
                  <a:pos x="connsiteX0" y="connsiteY0"/>
                </a:cxn>
                <a:cxn ang="0">
                  <a:pos x="connsiteX1" y="connsiteY1"/>
                </a:cxn>
                <a:cxn ang="0">
                  <a:pos x="connsiteX2" y="connsiteY2"/>
                </a:cxn>
                <a:cxn ang="0">
                  <a:pos x="connsiteX3" y="connsiteY3"/>
                </a:cxn>
              </a:cxnLst>
              <a:rect l="l" t="t" r="r" b="b"/>
              <a:pathLst>
                <a:path w="331640" h="1276727">
                  <a:moveTo>
                    <a:pt x="331640" y="1254034"/>
                  </a:moveTo>
                  <a:cubicBezTo>
                    <a:pt x="316399" y="1277982"/>
                    <a:pt x="301159" y="1301931"/>
                    <a:pt x="253262" y="1219200"/>
                  </a:cubicBezTo>
                  <a:cubicBezTo>
                    <a:pt x="205365" y="1136469"/>
                    <a:pt x="86348" y="960846"/>
                    <a:pt x="44257" y="757646"/>
                  </a:cubicBezTo>
                  <a:cubicBezTo>
                    <a:pt x="2166" y="554446"/>
                    <a:pt x="-2190" y="251823"/>
                    <a:pt x="713" y="0"/>
                  </a:cubicBezTo>
                </a:path>
              </a:pathLst>
            </a:custGeom>
            <a:noFill/>
            <a:ln>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Tree>
    <p:custDataLst>
      <p:tags r:id="rId1"/>
    </p:custDataLst>
    <p:extLst>
      <p:ext uri="{BB962C8B-B14F-4D97-AF65-F5344CB8AC3E}">
        <p14:creationId xmlns:p14="http://schemas.microsoft.com/office/powerpoint/2010/main" val="2769496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7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5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Oval 2"/>
          <p:cNvSpPr>
            <a:spLocks noChangeArrowheads="1"/>
          </p:cNvSpPr>
          <p:nvPr/>
        </p:nvSpPr>
        <p:spPr bwMode="auto">
          <a:xfrm>
            <a:off x="860425" y="1425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1" name="Oval 3"/>
          <p:cNvSpPr>
            <a:spLocks noChangeArrowheads="1"/>
          </p:cNvSpPr>
          <p:nvPr/>
        </p:nvSpPr>
        <p:spPr bwMode="auto">
          <a:xfrm>
            <a:off x="922338" y="1317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2" name="Oval 4"/>
          <p:cNvSpPr>
            <a:spLocks noChangeArrowheads="1"/>
          </p:cNvSpPr>
          <p:nvPr/>
        </p:nvSpPr>
        <p:spPr bwMode="auto">
          <a:xfrm>
            <a:off x="777875" y="10287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3" name="Oval 5"/>
          <p:cNvSpPr>
            <a:spLocks noChangeArrowheads="1"/>
          </p:cNvSpPr>
          <p:nvPr/>
        </p:nvSpPr>
        <p:spPr bwMode="auto">
          <a:xfrm>
            <a:off x="817563" y="2419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4" name="Oval 6"/>
          <p:cNvSpPr>
            <a:spLocks noChangeArrowheads="1"/>
          </p:cNvSpPr>
          <p:nvPr/>
        </p:nvSpPr>
        <p:spPr bwMode="auto">
          <a:xfrm>
            <a:off x="700088" y="1504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5" name="Oval 7"/>
          <p:cNvSpPr>
            <a:spLocks noChangeArrowheads="1"/>
          </p:cNvSpPr>
          <p:nvPr/>
        </p:nvSpPr>
        <p:spPr bwMode="auto">
          <a:xfrm>
            <a:off x="779463" y="1989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6" name="Oval 8"/>
          <p:cNvSpPr>
            <a:spLocks noChangeArrowheads="1"/>
          </p:cNvSpPr>
          <p:nvPr/>
        </p:nvSpPr>
        <p:spPr bwMode="auto">
          <a:xfrm>
            <a:off x="754063" y="1436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7" name="Oval 9"/>
          <p:cNvSpPr>
            <a:spLocks noChangeArrowheads="1"/>
          </p:cNvSpPr>
          <p:nvPr/>
        </p:nvSpPr>
        <p:spPr bwMode="auto">
          <a:xfrm>
            <a:off x="685800" y="12366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8" name="Oval 10"/>
          <p:cNvSpPr>
            <a:spLocks noChangeArrowheads="1"/>
          </p:cNvSpPr>
          <p:nvPr/>
        </p:nvSpPr>
        <p:spPr bwMode="auto">
          <a:xfrm>
            <a:off x="823913" y="131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9" name="Oval 11"/>
          <p:cNvSpPr>
            <a:spLocks noChangeArrowheads="1"/>
          </p:cNvSpPr>
          <p:nvPr/>
        </p:nvSpPr>
        <p:spPr bwMode="auto">
          <a:xfrm>
            <a:off x="757238" y="1138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0" name="Oval 12"/>
          <p:cNvSpPr>
            <a:spLocks noChangeArrowheads="1"/>
          </p:cNvSpPr>
          <p:nvPr/>
        </p:nvSpPr>
        <p:spPr bwMode="auto">
          <a:xfrm>
            <a:off x="900113" y="1103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1" name="Oval 13"/>
          <p:cNvSpPr>
            <a:spLocks noChangeArrowheads="1"/>
          </p:cNvSpPr>
          <p:nvPr/>
        </p:nvSpPr>
        <p:spPr bwMode="auto">
          <a:xfrm>
            <a:off x="860425" y="1008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2" name="Oval 14"/>
          <p:cNvSpPr>
            <a:spLocks noChangeArrowheads="1"/>
          </p:cNvSpPr>
          <p:nvPr/>
        </p:nvSpPr>
        <p:spPr bwMode="auto">
          <a:xfrm>
            <a:off x="919163" y="1868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3" name="Oval 15"/>
          <p:cNvSpPr>
            <a:spLocks noChangeArrowheads="1"/>
          </p:cNvSpPr>
          <p:nvPr/>
        </p:nvSpPr>
        <p:spPr bwMode="auto">
          <a:xfrm>
            <a:off x="762000" y="1844675"/>
            <a:ext cx="34925" cy="30163"/>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4" name="Oval 16"/>
          <p:cNvSpPr>
            <a:spLocks noChangeArrowheads="1"/>
          </p:cNvSpPr>
          <p:nvPr/>
        </p:nvSpPr>
        <p:spPr bwMode="auto">
          <a:xfrm>
            <a:off x="833438" y="19081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5" name="Oval 17"/>
          <p:cNvSpPr>
            <a:spLocks noChangeArrowheads="1"/>
          </p:cNvSpPr>
          <p:nvPr/>
        </p:nvSpPr>
        <p:spPr bwMode="auto">
          <a:xfrm>
            <a:off x="814388" y="1790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6" name="Oval 18"/>
          <p:cNvSpPr>
            <a:spLocks noChangeArrowheads="1"/>
          </p:cNvSpPr>
          <p:nvPr/>
        </p:nvSpPr>
        <p:spPr bwMode="auto">
          <a:xfrm>
            <a:off x="885825" y="1795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7" name="Oval 19"/>
          <p:cNvSpPr>
            <a:spLocks noChangeArrowheads="1"/>
          </p:cNvSpPr>
          <p:nvPr/>
        </p:nvSpPr>
        <p:spPr bwMode="auto">
          <a:xfrm>
            <a:off x="909638" y="1722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8" name="Oval 20"/>
          <p:cNvSpPr>
            <a:spLocks noChangeArrowheads="1"/>
          </p:cNvSpPr>
          <p:nvPr/>
        </p:nvSpPr>
        <p:spPr bwMode="auto">
          <a:xfrm>
            <a:off x="712788" y="277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9" name="Oval 21"/>
          <p:cNvSpPr>
            <a:spLocks noChangeArrowheads="1"/>
          </p:cNvSpPr>
          <p:nvPr/>
        </p:nvSpPr>
        <p:spPr bwMode="auto">
          <a:xfrm>
            <a:off x="712788" y="1690688"/>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0" name="Oval 22"/>
          <p:cNvSpPr>
            <a:spLocks noChangeArrowheads="1"/>
          </p:cNvSpPr>
          <p:nvPr/>
        </p:nvSpPr>
        <p:spPr bwMode="auto">
          <a:xfrm>
            <a:off x="717550" y="1776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1" name="Oval 23"/>
          <p:cNvSpPr>
            <a:spLocks noChangeArrowheads="1"/>
          </p:cNvSpPr>
          <p:nvPr/>
        </p:nvSpPr>
        <p:spPr bwMode="auto">
          <a:xfrm>
            <a:off x="944563" y="1631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2" name="Oval 24"/>
          <p:cNvSpPr>
            <a:spLocks noChangeArrowheads="1"/>
          </p:cNvSpPr>
          <p:nvPr/>
        </p:nvSpPr>
        <p:spPr bwMode="auto">
          <a:xfrm>
            <a:off x="793750" y="1595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3" name="Oval 25"/>
          <p:cNvSpPr>
            <a:spLocks noChangeArrowheads="1"/>
          </p:cNvSpPr>
          <p:nvPr/>
        </p:nvSpPr>
        <p:spPr bwMode="auto">
          <a:xfrm>
            <a:off x="912813" y="1460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4" name="Oval 26"/>
          <p:cNvSpPr>
            <a:spLocks noChangeArrowheads="1"/>
          </p:cNvSpPr>
          <p:nvPr/>
        </p:nvSpPr>
        <p:spPr bwMode="auto">
          <a:xfrm>
            <a:off x="1004888" y="1501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5" name="Oval 27"/>
          <p:cNvSpPr>
            <a:spLocks noChangeArrowheads="1"/>
          </p:cNvSpPr>
          <p:nvPr/>
        </p:nvSpPr>
        <p:spPr bwMode="auto">
          <a:xfrm>
            <a:off x="1039813" y="1641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6" name="Oval 28"/>
          <p:cNvSpPr>
            <a:spLocks noChangeArrowheads="1"/>
          </p:cNvSpPr>
          <p:nvPr/>
        </p:nvSpPr>
        <p:spPr bwMode="auto">
          <a:xfrm>
            <a:off x="1066800" y="1393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7" name="Oval 29"/>
          <p:cNvSpPr>
            <a:spLocks noChangeArrowheads="1"/>
          </p:cNvSpPr>
          <p:nvPr/>
        </p:nvSpPr>
        <p:spPr bwMode="auto">
          <a:xfrm>
            <a:off x="1069975" y="130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8" name="Oval 30"/>
          <p:cNvSpPr>
            <a:spLocks noChangeArrowheads="1"/>
          </p:cNvSpPr>
          <p:nvPr/>
        </p:nvSpPr>
        <p:spPr bwMode="auto">
          <a:xfrm>
            <a:off x="1481138" y="1073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9" name="Oval 31"/>
          <p:cNvSpPr>
            <a:spLocks noChangeArrowheads="1"/>
          </p:cNvSpPr>
          <p:nvPr/>
        </p:nvSpPr>
        <p:spPr bwMode="auto">
          <a:xfrm>
            <a:off x="1060450" y="973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0" name="Oval 32"/>
          <p:cNvSpPr>
            <a:spLocks noChangeArrowheads="1"/>
          </p:cNvSpPr>
          <p:nvPr/>
        </p:nvSpPr>
        <p:spPr bwMode="auto">
          <a:xfrm>
            <a:off x="968375" y="1392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1" name="Oval 33"/>
          <p:cNvSpPr>
            <a:spLocks noChangeArrowheads="1"/>
          </p:cNvSpPr>
          <p:nvPr/>
        </p:nvSpPr>
        <p:spPr bwMode="auto">
          <a:xfrm>
            <a:off x="1044575" y="1179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2" name="Oval 34"/>
          <p:cNvSpPr>
            <a:spLocks noChangeArrowheads="1"/>
          </p:cNvSpPr>
          <p:nvPr/>
        </p:nvSpPr>
        <p:spPr bwMode="auto">
          <a:xfrm>
            <a:off x="1004888" y="1084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3" name="Oval 35"/>
          <p:cNvSpPr>
            <a:spLocks noChangeArrowheads="1"/>
          </p:cNvSpPr>
          <p:nvPr/>
        </p:nvSpPr>
        <p:spPr bwMode="auto">
          <a:xfrm>
            <a:off x="1063625" y="1944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4" name="Oval 36"/>
          <p:cNvSpPr>
            <a:spLocks noChangeArrowheads="1"/>
          </p:cNvSpPr>
          <p:nvPr/>
        </p:nvSpPr>
        <p:spPr bwMode="auto">
          <a:xfrm>
            <a:off x="977900" y="19843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5" name="Oval 37"/>
          <p:cNvSpPr>
            <a:spLocks noChangeArrowheads="1"/>
          </p:cNvSpPr>
          <p:nvPr/>
        </p:nvSpPr>
        <p:spPr bwMode="auto">
          <a:xfrm>
            <a:off x="1254125" y="2036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6" name="Oval 38"/>
          <p:cNvSpPr>
            <a:spLocks noChangeArrowheads="1"/>
          </p:cNvSpPr>
          <p:nvPr/>
        </p:nvSpPr>
        <p:spPr bwMode="auto">
          <a:xfrm>
            <a:off x="1030288" y="1871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7" name="Oval 39"/>
          <p:cNvSpPr>
            <a:spLocks noChangeArrowheads="1"/>
          </p:cNvSpPr>
          <p:nvPr/>
        </p:nvSpPr>
        <p:spPr bwMode="auto">
          <a:xfrm>
            <a:off x="1054100" y="179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8" name="Oval 40"/>
          <p:cNvSpPr>
            <a:spLocks noChangeArrowheads="1"/>
          </p:cNvSpPr>
          <p:nvPr/>
        </p:nvSpPr>
        <p:spPr bwMode="auto">
          <a:xfrm>
            <a:off x="1042988" y="1747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9" name="Oval 41"/>
          <p:cNvSpPr>
            <a:spLocks noChangeArrowheads="1"/>
          </p:cNvSpPr>
          <p:nvPr/>
        </p:nvSpPr>
        <p:spPr bwMode="auto">
          <a:xfrm>
            <a:off x="1057275" y="1536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0" name="Oval 42"/>
          <p:cNvSpPr>
            <a:spLocks noChangeArrowheads="1"/>
          </p:cNvSpPr>
          <p:nvPr/>
        </p:nvSpPr>
        <p:spPr bwMode="auto">
          <a:xfrm>
            <a:off x="2152650" y="1176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1" name="Oval 43"/>
          <p:cNvSpPr>
            <a:spLocks noChangeArrowheads="1"/>
          </p:cNvSpPr>
          <p:nvPr/>
        </p:nvSpPr>
        <p:spPr bwMode="auto">
          <a:xfrm>
            <a:off x="2071688" y="1049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2" name="Oval 44"/>
          <p:cNvSpPr>
            <a:spLocks noChangeArrowheads="1"/>
          </p:cNvSpPr>
          <p:nvPr/>
        </p:nvSpPr>
        <p:spPr bwMode="auto">
          <a:xfrm>
            <a:off x="1924050" y="1003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3" name="Oval 45"/>
          <p:cNvSpPr>
            <a:spLocks noChangeArrowheads="1"/>
          </p:cNvSpPr>
          <p:nvPr/>
        </p:nvSpPr>
        <p:spPr bwMode="auto">
          <a:xfrm>
            <a:off x="2136775" y="192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4" name="Oval 46"/>
          <p:cNvSpPr>
            <a:spLocks noChangeArrowheads="1"/>
          </p:cNvSpPr>
          <p:nvPr/>
        </p:nvSpPr>
        <p:spPr bwMode="auto">
          <a:xfrm>
            <a:off x="2054225" y="117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5" name="Oval 47"/>
          <p:cNvSpPr>
            <a:spLocks noChangeArrowheads="1"/>
          </p:cNvSpPr>
          <p:nvPr/>
        </p:nvSpPr>
        <p:spPr bwMode="auto">
          <a:xfrm>
            <a:off x="2212975" y="1011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6" name="Oval 48"/>
          <p:cNvSpPr>
            <a:spLocks noChangeArrowheads="1"/>
          </p:cNvSpPr>
          <p:nvPr/>
        </p:nvSpPr>
        <p:spPr bwMode="auto">
          <a:xfrm>
            <a:off x="2090738" y="86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7" name="Oval 49"/>
          <p:cNvSpPr>
            <a:spLocks noChangeArrowheads="1"/>
          </p:cNvSpPr>
          <p:nvPr/>
        </p:nvSpPr>
        <p:spPr bwMode="auto">
          <a:xfrm>
            <a:off x="2149475" y="172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8" name="Oval 50"/>
          <p:cNvSpPr>
            <a:spLocks noChangeArrowheads="1"/>
          </p:cNvSpPr>
          <p:nvPr/>
        </p:nvSpPr>
        <p:spPr bwMode="auto">
          <a:xfrm>
            <a:off x="2116138" y="1654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9" name="Oval 51"/>
          <p:cNvSpPr>
            <a:spLocks noChangeArrowheads="1"/>
          </p:cNvSpPr>
          <p:nvPr/>
        </p:nvSpPr>
        <p:spPr bwMode="auto">
          <a:xfrm>
            <a:off x="2073275" y="1538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0" name="Oval 52"/>
          <p:cNvSpPr>
            <a:spLocks noChangeArrowheads="1"/>
          </p:cNvSpPr>
          <p:nvPr/>
        </p:nvSpPr>
        <p:spPr bwMode="auto">
          <a:xfrm>
            <a:off x="2328863" y="1517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1" name="Oval 53"/>
          <p:cNvSpPr>
            <a:spLocks noChangeArrowheads="1"/>
          </p:cNvSpPr>
          <p:nvPr/>
        </p:nvSpPr>
        <p:spPr bwMode="auto">
          <a:xfrm>
            <a:off x="1671638" y="1101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2" name="Oval 54"/>
          <p:cNvSpPr>
            <a:spLocks noChangeArrowheads="1"/>
          </p:cNvSpPr>
          <p:nvPr/>
        </p:nvSpPr>
        <p:spPr bwMode="auto">
          <a:xfrm>
            <a:off x="2311400" y="1004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3" name="Oval 55"/>
          <p:cNvSpPr>
            <a:spLocks noChangeArrowheads="1"/>
          </p:cNvSpPr>
          <p:nvPr/>
        </p:nvSpPr>
        <p:spPr bwMode="auto">
          <a:xfrm>
            <a:off x="2209800" y="1993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4" name="Oval 56"/>
          <p:cNvSpPr>
            <a:spLocks noChangeArrowheads="1"/>
          </p:cNvSpPr>
          <p:nvPr/>
        </p:nvSpPr>
        <p:spPr bwMode="auto">
          <a:xfrm>
            <a:off x="1179513" y="1082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5" name="Oval 57"/>
          <p:cNvSpPr>
            <a:spLocks noChangeArrowheads="1"/>
          </p:cNvSpPr>
          <p:nvPr/>
        </p:nvSpPr>
        <p:spPr bwMode="auto">
          <a:xfrm>
            <a:off x="2293938" y="1803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6" name="Oval 58"/>
          <p:cNvSpPr>
            <a:spLocks noChangeArrowheads="1"/>
          </p:cNvSpPr>
          <p:nvPr/>
        </p:nvSpPr>
        <p:spPr bwMode="auto">
          <a:xfrm>
            <a:off x="2208213" y="18430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7" name="Oval 59"/>
          <p:cNvSpPr>
            <a:spLocks noChangeArrowheads="1"/>
          </p:cNvSpPr>
          <p:nvPr/>
        </p:nvSpPr>
        <p:spPr bwMode="auto">
          <a:xfrm>
            <a:off x="2382838" y="1795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8" name="Oval 60"/>
          <p:cNvSpPr>
            <a:spLocks noChangeArrowheads="1"/>
          </p:cNvSpPr>
          <p:nvPr/>
        </p:nvSpPr>
        <p:spPr bwMode="auto">
          <a:xfrm>
            <a:off x="2284413" y="165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9" name="Oval 61"/>
          <p:cNvSpPr>
            <a:spLocks noChangeArrowheads="1"/>
          </p:cNvSpPr>
          <p:nvPr/>
        </p:nvSpPr>
        <p:spPr bwMode="auto">
          <a:xfrm>
            <a:off x="1201738" y="1355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0" name="Oval 62"/>
          <p:cNvSpPr>
            <a:spLocks noChangeArrowheads="1"/>
          </p:cNvSpPr>
          <p:nvPr/>
        </p:nvSpPr>
        <p:spPr bwMode="auto">
          <a:xfrm>
            <a:off x="1236663" y="1495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1" name="Oval 63"/>
          <p:cNvSpPr>
            <a:spLocks noChangeArrowheads="1"/>
          </p:cNvSpPr>
          <p:nvPr/>
        </p:nvSpPr>
        <p:spPr bwMode="auto">
          <a:xfrm>
            <a:off x="1266825" y="1162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2" name="Oval 64"/>
          <p:cNvSpPr>
            <a:spLocks noChangeArrowheads="1"/>
          </p:cNvSpPr>
          <p:nvPr/>
        </p:nvSpPr>
        <p:spPr bwMode="auto">
          <a:xfrm>
            <a:off x="1119188" y="9588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3" name="Oval 65"/>
          <p:cNvSpPr>
            <a:spLocks noChangeArrowheads="1"/>
          </p:cNvSpPr>
          <p:nvPr/>
        </p:nvSpPr>
        <p:spPr bwMode="auto">
          <a:xfrm>
            <a:off x="1800225" y="1027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4" name="Oval 66"/>
          <p:cNvSpPr>
            <a:spLocks noChangeArrowheads="1"/>
          </p:cNvSpPr>
          <p:nvPr/>
        </p:nvSpPr>
        <p:spPr bwMode="auto">
          <a:xfrm>
            <a:off x="1243013" y="1920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5" name="Oval 67"/>
          <p:cNvSpPr>
            <a:spLocks noChangeArrowheads="1"/>
          </p:cNvSpPr>
          <p:nvPr/>
        </p:nvSpPr>
        <p:spPr bwMode="auto">
          <a:xfrm>
            <a:off x="1165225" y="124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6" name="Oval 68"/>
          <p:cNvSpPr>
            <a:spLocks noChangeArrowheads="1"/>
          </p:cNvSpPr>
          <p:nvPr/>
        </p:nvSpPr>
        <p:spPr bwMode="auto">
          <a:xfrm>
            <a:off x="1241425" y="1033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7" name="Oval 69"/>
          <p:cNvSpPr>
            <a:spLocks noChangeArrowheads="1"/>
          </p:cNvSpPr>
          <p:nvPr/>
        </p:nvSpPr>
        <p:spPr bwMode="auto">
          <a:xfrm>
            <a:off x="1128713" y="815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8" name="Oval 70"/>
          <p:cNvSpPr>
            <a:spLocks noChangeArrowheads="1"/>
          </p:cNvSpPr>
          <p:nvPr/>
        </p:nvSpPr>
        <p:spPr bwMode="auto">
          <a:xfrm>
            <a:off x="1260475" y="179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9" name="Oval 71"/>
          <p:cNvSpPr>
            <a:spLocks noChangeArrowheads="1"/>
          </p:cNvSpPr>
          <p:nvPr/>
        </p:nvSpPr>
        <p:spPr bwMode="auto">
          <a:xfrm>
            <a:off x="1174750" y="18383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0" name="Oval 72"/>
          <p:cNvSpPr>
            <a:spLocks noChangeArrowheads="1"/>
          </p:cNvSpPr>
          <p:nvPr/>
        </p:nvSpPr>
        <p:spPr bwMode="auto">
          <a:xfrm>
            <a:off x="1155700" y="1720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1" name="Oval 73"/>
          <p:cNvSpPr>
            <a:spLocks noChangeArrowheads="1"/>
          </p:cNvSpPr>
          <p:nvPr/>
        </p:nvSpPr>
        <p:spPr bwMode="auto">
          <a:xfrm>
            <a:off x="1227138" y="1725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2" name="Oval 74"/>
          <p:cNvSpPr>
            <a:spLocks noChangeArrowheads="1"/>
          </p:cNvSpPr>
          <p:nvPr/>
        </p:nvSpPr>
        <p:spPr bwMode="auto">
          <a:xfrm>
            <a:off x="1250950" y="1652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3" name="Oval 75"/>
          <p:cNvSpPr>
            <a:spLocks noChangeArrowheads="1"/>
          </p:cNvSpPr>
          <p:nvPr/>
        </p:nvSpPr>
        <p:spPr bwMode="auto">
          <a:xfrm>
            <a:off x="1152525" y="165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4" name="Oval 76"/>
          <p:cNvSpPr>
            <a:spLocks noChangeArrowheads="1"/>
          </p:cNvSpPr>
          <p:nvPr/>
        </p:nvSpPr>
        <p:spPr bwMode="auto">
          <a:xfrm>
            <a:off x="1135063" y="1458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5" name="Oval 77"/>
          <p:cNvSpPr>
            <a:spLocks noChangeArrowheads="1"/>
          </p:cNvSpPr>
          <p:nvPr/>
        </p:nvSpPr>
        <p:spPr bwMode="auto">
          <a:xfrm>
            <a:off x="1381125" y="1571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6" name="Oval 78"/>
          <p:cNvSpPr>
            <a:spLocks noChangeArrowheads="1"/>
          </p:cNvSpPr>
          <p:nvPr/>
        </p:nvSpPr>
        <p:spPr bwMode="auto">
          <a:xfrm>
            <a:off x="1171575" y="115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7" name="Oval 79"/>
          <p:cNvSpPr>
            <a:spLocks noChangeArrowheads="1"/>
          </p:cNvSpPr>
          <p:nvPr/>
        </p:nvSpPr>
        <p:spPr bwMode="auto">
          <a:xfrm>
            <a:off x="698500" y="1020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8" name="Oval 80"/>
          <p:cNvSpPr>
            <a:spLocks noChangeArrowheads="1"/>
          </p:cNvSpPr>
          <p:nvPr/>
        </p:nvSpPr>
        <p:spPr bwMode="auto">
          <a:xfrm>
            <a:off x="1309688" y="1322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9" name="Oval 81"/>
          <p:cNvSpPr>
            <a:spLocks noChangeArrowheads="1"/>
          </p:cNvSpPr>
          <p:nvPr/>
        </p:nvSpPr>
        <p:spPr bwMode="auto">
          <a:xfrm>
            <a:off x="1346200" y="1014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0" name="Oval 82"/>
          <p:cNvSpPr>
            <a:spLocks noChangeArrowheads="1"/>
          </p:cNvSpPr>
          <p:nvPr/>
        </p:nvSpPr>
        <p:spPr bwMode="auto">
          <a:xfrm>
            <a:off x="1404938" y="187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1" name="Oval 83"/>
          <p:cNvSpPr>
            <a:spLocks noChangeArrowheads="1"/>
          </p:cNvSpPr>
          <p:nvPr/>
        </p:nvSpPr>
        <p:spPr bwMode="auto">
          <a:xfrm>
            <a:off x="1319213" y="19145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2" name="Oval 84"/>
          <p:cNvSpPr>
            <a:spLocks noChangeArrowheads="1"/>
          </p:cNvSpPr>
          <p:nvPr/>
        </p:nvSpPr>
        <p:spPr bwMode="auto">
          <a:xfrm>
            <a:off x="1371600" y="1801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3" name="Oval 85"/>
          <p:cNvSpPr>
            <a:spLocks noChangeArrowheads="1"/>
          </p:cNvSpPr>
          <p:nvPr/>
        </p:nvSpPr>
        <p:spPr bwMode="auto">
          <a:xfrm>
            <a:off x="1296988"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4" name="Oval 86"/>
          <p:cNvSpPr>
            <a:spLocks noChangeArrowheads="1"/>
          </p:cNvSpPr>
          <p:nvPr/>
        </p:nvSpPr>
        <p:spPr bwMode="auto">
          <a:xfrm>
            <a:off x="1420813" y="1409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5" name="Oval 87"/>
          <p:cNvSpPr>
            <a:spLocks noChangeArrowheads="1"/>
          </p:cNvSpPr>
          <p:nvPr/>
        </p:nvSpPr>
        <p:spPr bwMode="auto">
          <a:xfrm>
            <a:off x="1493838" y="1658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6" name="Oval 88"/>
          <p:cNvSpPr>
            <a:spLocks noChangeArrowheads="1"/>
          </p:cNvSpPr>
          <p:nvPr/>
        </p:nvSpPr>
        <p:spPr bwMode="auto">
          <a:xfrm>
            <a:off x="1524000" y="1325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7" name="Oval 89"/>
          <p:cNvSpPr>
            <a:spLocks noChangeArrowheads="1"/>
          </p:cNvSpPr>
          <p:nvPr/>
        </p:nvSpPr>
        <p:spPr bwMode="auto">
          <a:xfrm>
            <a:off x="1403350" y="1995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8" name="Oval 90"/>
          <p:cNvSpPr>
            <a:spLocks noChangeArrowheads="1"/>
          </p:cNvSpPr>
          <p:nvPr/>
        </p:nvSpPr>
        <p:spPr bwMode="auto">
          <a:xfrm>
            <a:off x="3138488" y="2019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9" name="Oval 91"/>
          <p:cNvSpPr>
            <a:spLocks noChangeArrowheads="1"/>
          </p:cNvSpPr>
          <p:nvPr/>
        </p:nvSpPr>
        <p:spPr bwMode="auto">
          <a:xfrm>
            <a:off x="1508125" y="1816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0" name="Oval 92"/>
          <p:cNvSpPr>
            <a:spLocks noChangeArrowheads="1"/>
          </p:cNvSpPr>
          <p:nvPr/>
        </p:nvSpPr>
        <p:spPr bwMode="auto">
          <a:xfrm>
            <a:off x="1543050" y="1725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1" name="Oval 93"/>
          <p:cNvSpPr>
            <a:spLocks noChangeArrowheads="1"/>
          </p:cNvSpPr>
          <p:nvPr/>
        </p:nvSpPr>
        <p:spPr bwMode="auto">
          <a:xfrm>
            <a:off x="1638300" y="173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2" name="Oval 94"/>
          <p:cNvSpPr>
            <a:spLocks noChangeArrowheads="1"/>
          </p:cNvSpPr>
          <p:nvPr/>
        </p:nvSpPr>
        <p:spPr bwMode="auto">
          <a:xfrm>
            <a:off x="1566863" y="148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3" name="Oval 95"/>
          <p:cNvSpPr>
            <a:spLocks noChangeArrowheads="1"/>
          </p:cNvSpPr>
          <p:nvPr/>
        </p:nvSpPr>
        <p:spPr bwMode="auto">
          <a:xfrm>
            <a:off x="1643063" y="1273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4" name="Oval 96"/>
          <p:cNvSpPr>
            <a:spLocks noChangeArrowheads="1"/>
          </p:cNvSpPr>
          <p:nvPr/>
        </p:nvSpPr>
        <p:spPr bwMode="auto">
          <a:xfrm>
            <a:off x="1603375" y="1177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5" name="Oval 97"/>
          <p:cNvSpPr>
            <a:spLocks noChangeArrowheads="1"/>
          </p:cNvSpPr>
          <p:nvPr/>
        </p:nvSpPr>
        <p:spPr bwMode="auto">
          <a:xfrm>
            <a:off x="1557338" y="1960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6" name="Oval 98"/>
          <p:cNvSpPr>
            <a:spLocks noChangeArrowheads="1"/>
          </p:cNvSpPr>
          <p:nvPr/>
        </p:nvSpPr>
        <p:spPr bwMode="auto">
          <a:xfrm>
            <a:off x="1628775" y="1965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7" name="Oval 99"/>
          <p:cNvSpPr>
            <a:spLocks noChangeArrowheads="1"/>
          </p:cNvSpPr>
          <p:nvPr/>
        </p:nvSpPr>
        <p:spPr bwMode="auto">
          <a:xfrm>
            <a:off x="1652588" y="189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8" name="Oval 100"/>
          <p:cNvSpPr>
            <a:spLocks noChangeArrowheads="1"/>
          </p:cNvSpPr>
          <p:nvPr/>
        </p:nvSpPr>
        <p:spPr bwMode="auto">
          <a:xfrm>
            <a:off x="1554163" y="189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9" name="Oval 101"/>
          <p:cNvSpPr>
            <a:spLocks noChangeArrowheads="1"/>
          </p:cNvSpPr>
          <p:nvPr/>
        </p:nvSpPr>
        <p:spPr bwMode="auto">
          <a:xfrm>
            <a:off x="1655763" y="163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0" name="Oval 102"/>
          <p:cNvSpPr>
            <a:spLocks noChangeArrowheads="1"/>
          </p:cNvSpPr>
          <p:nvPr/>
        </p:nvSpPr>
        <p:spPr bwMode="auto">
          <a:xfrm>
            <a:off x="1835150" y="1589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1" name="Oval 103"/>
          <p:cNvSpPr>
            <a:spLocks noChangeArrowheads="1"/>
          </p:cNvSpPr>
          <p:nvPr/>
        </p:nvSpPr>
        <p:spPr bwMode="auto">
          <a:xfrm>
            <a:off x="1719263" y="2012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2" name="Oval 104"/>
          <p:cNvSpPr>
            <a:spLocks noChangeArrowheads="1"/>
          </p:cNvSpPr>
          <p:nvPr/>
        </p:nvSpPr>
        <p:spPr bwMode="auto">
          <a:xfrm>
            <a:off x="1763713" y="1339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3" name="Oval 105"/>
          <p:cNvSpPr>
            <a:spLocks noChangeArrowheads="1"/>
          </p:cNvSpPr>
          <p:nvPr/>
        </p:nvSpPr>
        <p:spPr bwMode="auto">
          <a:xfrm>
            <a:off x="1839913" y="112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4" name="Oval 106"/>
          <p:cNvSpPr>
            <a:spLocks noChangeArrowheads="1"/>
          </p:cNvSpPr>
          <p:nvPr/>
        </p:nvSpPr>
        <p:spPr bwMode="auto">
          <a:xfrm>
            <a:off x="1858963" y="189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5" name="Oval 107"/>
          <p:cNvSpPr>
            <a:spLocks noChangeArrowheads="1"/>
          </p:cNvSpPr>
          <p:nvPr/>
        </p:nvSpPr>
        <p:spPr bwMode="auto">
          <a:xfrm>
            <a:off x="1754188" y="1814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6" name="Oval 108"/>
          <p:cNvSpPr>
            <a:spLocks noChangeArrowheads="1"/>
          </p:cNvSpPr>
          <p:nvPr/>
        </p:nvSpPr>
        <p:spPr bwMode="auto">
          <a:xfrm>
            <a:off x="1825625" y="1819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7" name="Oval 109"/>
          <p:cNvSpPr>
            <a:spLocks noChangeArrowheads="1"/>
          </p:cNvSpPr>
          <p:nvPr/>
        </p:nvSpPr>
        <p:spPr bwMode="auto">
          <a:xfrm>
            <a:off x="1849438" y="1746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8" name="Oval 110"/>
          <p:cNvSpPr>
            <a:spLocks noChangeArrowheads="1"/>
          </p:cNvSpPr>
          <p:nvPr/>
        </p:nvSpPr>
        <p:spPr bwMode="auto">
          <a:xfrm>
            <a:off x="1733550" y="1552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9" name="Oval 111"/>
          <p:cNvSpPr>
            <a:spLocks noChangeArrowheads="1"/>
          </p:cNvSpPr>
          <p:nvPr/>
        </p:nvSpPr>
        <p:spPr bwMode="auto">
          <a:xfrm>
            <a:off x="1944688" y="152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0" name="Oval 112"/>
          <p:cNvSpPr>
            <a:spLocks noChangeArrowheads="1"/>
          </p:cNvSpPr>
          <p:nvPr/>
        </p:nvSpPr>
        <p:spPr bwMode="auto">
          <a:xfrm>
            <a:off x="1895475" y="1587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1" name="Oval 113"/>
          <p:cNvSpPr>
            <a:spLocks noChangeArrowheads="1"/>
          </p:cNvSpPr>
          <p:nvPr/>
        </p:nvSpPr>
        <p:spPr bwMode="auto">
          <a:xfrm>
            <a:off x="2006600" y="1417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2" name="Oval 114"/>
          <p:cNvSpPr>
            <a:spLocks noChangeArrowheads="1"/>
          </p:cNvSpPr>
          <p:nvPr/>
        </p:nvSpPr>
        <p:spPr bwMode="auto">
          <a:xfrm>
            <a:off x="2032000" y="1220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3" name="Oval 115"/>
          <p:cNvSpPr>
            <a:spLocks noChangeArrowheads="1"/>
          </p:cNvSpPr>
          <p:nvPr/>
        </p:nvSpPr>
        <p:spPr bwMode="auto">
          <a:xfrm>
            <a:off x="2003425" y="196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4" name="Oval 116"/>
          <p:cNvSpPr>
            <a:spLocks noChangeArrowheads="1"/>
          </p:cNvSpPr>
          <p:nvPr/>
        </p:nvSpPr>
        <p:spPr bwMode="auto">
          <a:xfrm>
            <a:off x="1917700" y="20081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5" name="Oval 117"/>
          <p:cNvSpPr>
            <a:spLocks noChangeArrowheads="1"/>
          </p:cNvSpPr>
          <p:nvPr/>
        </p:nvSpPr>
        <p:spPr bwMode="auto">
          <a:xfrm>
            <a:off x="1970088" y="1895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6" name="Oval 118"/>
          <p:cNvSpPr>
            <a:spLocks noChangeArrowheads="1"/>
          </p:cNvSpPr>
          <p:nvPr/>
        </p:nvSpPr>
        <p:spPr bwMode="auto">
          <a:xfrm>
            <a:off x="1993900" y="1822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7" name="Oval 119"/>
          <p:cNvSpPr>
            <a:spLocks noChangeArrowheads="1"/>
          </p:cNvSpPr>
          <p:nvPr/>
        </p:nvSpPr>
        <p:spPr bwMode="auto">
          <a:xfrm>
            <a:off x="1895475" y="1827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8" name="Oval 120"/>
          <p:cNvSpPr>
            <a:spLocks noChangeArrowheads="1"/>
          </p:cNvSpPr>
          <p:nvPr/>
        </p:nvSpPr>
        <p:spPr bwMode="auto">
          <a:xfrm>
            <a:off x="2439988" y="1712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9" name="Oval 121"/>
          <p:cNvSpPr>
            <a:spLocks noChangeArrowheads="1"/>
          </p:cNvSpPr>
          <p:nvPr/>
        </p:nvSpPr>
        <p:spPr bwMode="auto">
          <a:xfrm>
            <a:off x="2466975" y="1465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0" name="Oval 122"/>
          <p:cNvSpPr>
            <a:spLocks noChangeArrowheads="1"/>
          </p:cNvSpPr>
          <p:nvPr/>
        </p:nvSpPr>
        <p:spPr bwMode="auto">
          <a:xfrm>
            <a:off x="1766888" y="760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1" name="Oval 123"/>
          <p:cNvSpPr>
            <a:spLocks noChangeArrowheads="1"/>
          </p:cNvSpPr>
          <p:nvPr/>
        </p:nvSpPr>
        <p:spPr bwMode="auto">
          <a:xfrm>
            <a:off x="2387600" y="1323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2" name="Oval 124"/>
          <p:cNvSpPr>
            <a:spLocks noChangeArrowheads="1"/>
          </p:cNvSpPr>
          <p:nvPr/>
        </p:nvSpPr>
        <p:spPr bwMode="auto">
          <a:xfrm>
            <a:off x="2463800" y="2016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3" name="Oval 125"/>
          <p:cNvSpPr>
            <a:spLocks noChangeArrowheads="1"/>
          </p:cNvSpPr>
          <p:nvPr/>
        </p:nvSpPr>
        <p:spPr bwMode="auto">
          <a:xfrm>
            <a:off x="2430463" y="1943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4" name="Oval 126"/>
          <p:cNvSpPr>
            <a:spLocks noChangeArrowheads="1"/>
          </p:cNvSpPr>
          <p:nvPr/>
        </p:nvSpPr>
        <p:spPr bwMode="auto">
          <a:xfrm>
            <a:off x="2454275" y="1870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5" name="Oval 127"/>
          <p:cNvSpPr>
            <a:spLocks noChangeArrowheads="1"/>
          </p:cNvSpPr>
          <p:nvPr/>
        </p:nvSpPr>
        <p:spPr bwMode="auto">
          <a:xfrm>
            <a:off x="2305050" y="192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6" name="Oval 128"/>
          <p:cNvSpPr>
            <a:spLocks noChangeArrowheads="1"/>
          </p:cNvSpPr>
          <p:nvPr/>
        </p:nvSpPr>
        <p:spPr bwMode="auto">
          <a:xfrm>
            <a:off x="2457450" y="1608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7" name="Oval 129"/>
          <p:cNvSpPr>
            <a:spLocks noChangeArrowheads="1"/>
          </p:cNvSpPr>
          <p:nvPr/>
        </p:nvSpPr>
        <p:spPr bwMode="auto">
          <a:xfrm>
            <a:off x="3536950" y="2000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8" name="Oval 130"/>
          <p:cNvSpPr>
            <a:spLocks noChangeArrowheads="1"/>
          </p:cNvSpPr>
          <p:nvPr/>
        </p:nvSpPr>
        <p:spPr bwMode="auto">
          <a:xfrm>
            <a:off x="3549650" y="179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9" name="Oval 131"/>
          <p:cNvSpPr>
            <a:spLocks noChangeArrowheads="1"/>
          </p:cNvSpPr>
          <p:nvPr/>
        </p:nvSpPr>
        <p:spPr bwMode="auto">
          <a:xfrm>
            <a:off x="3473450" y="1609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0" name="Oval 132"/>
          <p:cNvSpPr>
            <a:spLocks noChangeArrowheads="1"/>
          </p:cNvSpPr>
          <p:nvPr/>
        </p:nvSpPr>
        <p:spPr bwMode="auto">
          <a:xfrm>
            <a:off x="3575050" y="156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1" name="Oval 133"/>
          <p:cNvSpPr>
            <a:spLocks noChangeArrowheads="1"/>
          </p:cNvSpPr>
          <p:nvPr/>
        </p:nvSpPr>
        <p:spPr bwMode="auto">
          <a:xfrm>
            <a:off x="3586163"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2" name="Oval 134"/>
          <p:cNvSpPr>
            <a:spLocks noChangeArrowheads="1"/>
          </p:cNvSpPr>
          <p:nvPr/>
        </p:nvSpPr>
        <p:spPr bwMode="auto">
          <a:xfrm>
            <a:off x="2601913" y="1427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3" name="Oval 135"/>
          <p:cNvSpPr>
            <a:spLocks noChangeArrowheads="1"/>
          </p:cNvSpPr>
          <p:nvPr/>
        </p:nvSpPr>
        <p:spPr bwMode="auto">
          <a:xfrm>
            <a:off x="2636838" y="1566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4" name="Oval 136"/>
          <p:cNvSpPr>
            <a:spLocks noChangeArrowheads="1"/>
          </p:cNvSpPr>
          <p:nvPr/>
        </p:nvSpPr>
        <p:spPr bwMode="auto">
          <a:xfrm>
            <a:off x="2663825" y="1319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5" name="Oval 137"/>
          <p:cNvSpPr>
            <a:spLocks noChangeArrowheads="1"/>
          </p:cNvSpPr>
          <p:nvPr/>
        </p:nvSpPr>
        <p:spPr bwMode="auto">
          <a:xfrm>
            <a:off x="2667000" y="117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6" name="Oval 138"/>
          <p:cNvSpPr>
            <a:spLocks noChangeArrowheads="1"/>
          </p:cNvSpPr>
          <p:nvPr/>
        </p:nvSpPr>
        <p:spPr bwMode="auto">
          <a:xfrm>
            <a:off x="2565400" y="1317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7" name="Oval 139"/>
          <p:cNvSpPr>
            <a:spLocks noChangeArrowheads="1"/>
          </p:cNvSpPr>
          <p:nvPr/>
        </p:nvSpPr>
        <p:spPr bwMode="auto">
          <a:xfrm>
            <a:off x="2660650" y="1870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8" name="Oval 140"/>
          <p:cNvSpPr>
            <a:spLocks noChangeArrowheads="1"/>
          </p:cNvSpPr>
          <p:nvPr/>
        </p:nvSpPr>
        <p:spPr bwMode="auto">
          <a:xfrm>
            <a:off x="1725613" y="173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9" name="Oval 141"/>
          <p:cNvSpPr>
            <a:spLocks noChangeArrowheads="1"/>
          </p:cNvSpPr>
          <p:nvPr/>
        </p:nvSpPr>
        <p:spPr bwMode="auto">
          <a:xfrm>
            <a:off x="2627313" y="1797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0" name="Oval 142"/>
          <p:cNvSpPr>
            <a:spLocks noChangeArrowheads="1"/>
          </p:cNvSpPr>
          <p:nvPr/>
        </p:nvSpPr>
        <p:spPr bwMode="auto">
          <a:xfrm>
            <a:off x="2552700" y="1728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1" name="Oval 143"/>
          <p:cNvSpPr>
            <a:spLocks noChangeArrowheads="1"/>
          </p:cNvSpPr>
          <p:nvPr/>
        </p:nvSpPr>
        <p:spPr bwMode="auto">
          <a:xfrm>
            <a:off x="2686050" y="1633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2" name="Oval 144"/>
          <p:cNvSpPr>
            <a:spLocks noChangeArrowheads="1"/>
          </p:cNvSpPr>
          <p:nvPr/>
        </p:nvSpPr>
        <p:spPr bwMode="auto">
          <a:xfrm>
            <a:off x="2535238" y="153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3" name="Oval 145"/>
          <p:cNvSpPr>
            <a:spLocks noChangeArrowheads="1"/>
          </p:cNvSpPr>
          <p:nvPr/>
        </p:nvSpPr>
        <p:spPr bwMode="auto">
          <a:xfrm>
            <a:off x="798513" y="876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4" name="Oval 146"/>
          <p:cNvSpPr>
            <a:spLocks noChangeArrowheads="1"/>
          </p:cNvSpPr>
          <p:nvPr/>
        </p:nvSpPr>
        <p:spPr bwMode="auto">
          <a:xfrm>
            <a:off x="2746375" y="1503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5" name="Oval 147"/>
          <p:cNvSpPr>
            <a:spLocks noChangeArrowheads="1"/>
          </p:cNvSpPr>
          <p:nvPr/>
        </p:nvSpPr>
        <p:spPr bwMode="auto">
          <a:xfrm>
            <a:off x="2781300" y="1643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6" name="Oval 148"/>
          <p:cNvSpPr>
            <a:spLocks noChangeArrowheads="1"/>
          </p:cNvSpPr>
          <p:nvPr/>
        </p:nvSpPr>
        <p:spPr bwMode="auto">
          <a:xfrm>
            <a:off x="2808288" y="1395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7" name="Oval 149"/>
          <p:cNvSpPr>
            <a:spLocks noChangeArrowheads="1"/>
          </p:cNvSpPr>
          <p:nvPr/>
        </p:nvSpPr>
        <p:spPr bwMode="auto">
          <a:xfrm>
            <a:off x="2811463" y="1309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8" name="Oval 150"/>
          <p:cNvSpPr>
            <a:spLocks noChangeArrowheads="1"/>
          </p:cNvSpPr>
          <p:nvPr/>
        </p:nvSpPr>
        <p:spPr bwMode="auto">
          <a:xfrm>
            <a:off x="2709863" y="1393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9" name="Oval 151"/>
          <p:cNvSpPr>
            <a:spLocks noChangeArrowheads="1"/>
          </p:cNvSpPr>
          <p:nvPr/>
        </p:nvSpPr>
        <p:spPr bwMode="auto">
          <a:xfrm>
            <a:off x="2805113" y="194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0" name="Oval 152"/>
          <p:cNvSpPr>
            <a:spLocks noChangeArrowheads="1"/>
          </p:cNvSpPr>
          <p:nvPr/>
        </p:nvSpPr>
        <p:spPr bwMode="auto">
          <a:xfrm>
            <a:off x="2771775" y="1873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1" name="Oval 153"/>
          <p:cNvSpPr>
            <a:spLocks noChangeArrowheads="1"/>
          </p:cNvSpPr>
          <p:nvPr/>
        </p:nvSpPr>
        <p:spPr bwMode="auto">
          <a:xfrm>
            <a:off x="2795588" y="1800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2" name="Oval 154"/>
          <p:cNvSpPr>
            <a:spLocks noChangeArrowheads="1"/>
          </p:cNvSpPr>
          <p:nvPr/>
        </p:nvSpPr>
        <p:spPr bwMode="auto">
          <a:xfrm>
            <a:off x="1900238" y="1552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3" name="Oval 155"/>
          <p:cNvSpPr>
            <a:spLocks noChangeArrowheads="1"/>
          </p:cNvSpPr>
          <p:nvPr/>
        </p:nvSpPr>
        <p:spPr bwMode="auto">
          <a:xfrm>
            <a:off x="2859088" y="1590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4" name="Oval 156"/>
          <p:cNvSpPr>
            <a:spLocks noChangeArrowheads="1"/>
          </p:cNvSpPr>
          <p:nvPr/>
        </p:nvSpPr>
        <p:spPr bwMode="auto">
          <a:xfrm>
            <a:off x="2894013" y="1730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5" name="Oval 157"/>
          <p:cNvSpPr>
            <a:spLocks noChangeArrowheads="1"/>
          </p:cNvSpPr>
          <p:nvPr/>
        </p:nvSpPr>
        <p:spPr bwMode="auto">
          <a:xfrm>
            <a:off x="2921000" y="1482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6" name="Oval 158"/>
          <p:cNvSpPr>
            <a:spLocks noChangeArrowheads="1"/>
          </p:cNvSpPr>
          <p:nvPr/>
        </p:nvSpPr>
        <p:spPr bwMode="auto">
          <a:xfrm>
            <a:off x="2924175" y="1397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7" name="Oval 159"/>
          <p:cNvSpPr>
            <a:spLocks noChangeArrowheads="1"/>
          </p:cNvSpPr>
          <p:nvPr/>
        </p:nvSpPr>
        <p:spPr bwMode="auto">
          <a:xfrm>
            <a:off x="2840038" y="1355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8" name="Oval 160"/>
          <p:cNvSpPr>
            <a:spLocks noChangeArrowheads="1"/>
          </p:cNvSpPr>
          <p:nvPr/>
        </p:nvSpPr>
        <p:spPr bwMode="auto">
          <a:xfrm>
            <a:off x="2803525" y="2066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9" name="Oval 161"/>
          <p:cNvSpPr>
            <a:spLocks noChangeArrowheads="1"/>
          </p:cNvSpPr>
          <p:nvPr/>
        </p:nvSpPr>
        <p:spPr bwMode="auto">
          <a:xfrm>
            <a:off x="3386138" y="2801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0" name="Oval 162"/>
          <p:cNvSpPr>
            <a:spLocks noChangeArrowheads="1"/>
          </p:cNvSpPr>
          <p:nvPr/>
        </p:nvSpPr>
        <p:spPr bwMode="auto">
          <a:xfrm>
            <a:off x="3254375" y="2655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1" name="Oval 163"/>
          <p:cNvSpPr>
            <a:spLocks noChangeArrowheads="1"/>
          </p:cNvSpPr>
          <p:nvPr/>
        </p:nvSpPr>
        <p:spPr bwMode="auto">
          <a:xfrm>
            <a:off x="2943225" y="1797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2" name="Oval 164"/>
          <p:cNvSpPr>
            <a:spLocks noChangeArrowheads="1"/>
          </p:cNvSpPr>
          <p:nvPr/>
        </p:nvSpPr>
        <p:spPr bwMode="auto">
          <a:xfrm>
            <a:off x="3030538" y="1611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3" name="Oval 165"/>
          <p:cNvSpPr>
            <a:spLocks noChangeArrowheads="1"/>
          </p:cNvSpPr>
          <p:nvPr/>
        </p:nvSpPr>
        <p:spPr bwMode="auto">
          <a:xfrm>
            <a:off x="3003550" y="1666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4" name="Oval 166"/>
          <p:cNvSpPr>
            <a:spLocks noChangeArrowheads="1"/>
          </p:cNvSpPr>
          <p:nvPr/>
        </p:nvSpPr>
        <p:spPr bwMode="auto">
          <a:xfrm>
            <a:off x="3038475" y="180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5" name="Oval 167"/>
          <p:cNvSpPr>
            <a:spLocks noChangeArrowheads="1"/>
          </p:cNvSpPr>
          <p:nvPr/>
        </p:nvSpPr>
        <p:spPr bwMode="auto">
          <a:xfrm>
            <a:off x="3065463" y="1558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6" name="Oval 168"/>
          <p:cNvSpPr>
            <a:spLocks noChangeArrowheads="1"/>
          </p:cNvSpPr>
          <p:nvPr/>
        </p:nvSpPr>
        <p:spPr bwMode="auto">
          <a:xfrm>
            <a:off x="2967038" y="1557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7" name="Oval 169"/>
          <p:cNvSpPr>
            <a:spLocks noChangeArrowheads="1"/>
          </p:cNvSpPr>
          <p:nvPr/>
        </p:nvSpPr>
        <p:spPr bwMode="auto">
          <a:xfrm>
            <a:off x="2957513" y="203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8" name="Oval 170"/>
          <p:cNvSpPr>
            <a:spLocks noChangeArrowheads="1"/>
          </p:cNvSpPr>
          <p:nvPr/>
        </p:nvSpPr>
        <p:spPr bwMode="auto">
          <a:xfrm>
            <a:off x="3200400" y="2144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9" name="Oval 171"/>
          <p:cNvSpPr>
            <a:spLocks noChangeArrowheads="1"/>
          </p:cNvSpPr>
          <p:nvPr/>
        </p:nvSpPr>
        <p:spPr bwMode="auto">
          <a:xfrm>
            <a:off x="3052763" y="1963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0" name="Oval 172"/>
          <p:cNvSpPr>
            <a:spLocks noChangeArrowheads="1"/>
          </p:cNvSpPr>
          <p:nvPr/>
        </p:nvSpPr>
        <p:spPr bwMode="auto">
          <a:xfrm>
            <a:off x="2954338" y="196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1" name="Oval 173"/>
          <p:cNvSpPr>
            <a:spLocks noChangeArrowheads="1"/>
          </p:cNvSpPr>
          <p:nvPr/>
        </p:nvSpPr>
        <p:spPr bwMode="auto">
          <a:xfrm>
            <a:off x="3235325" y="1660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2" name="Oval 174"/>
          <p:cNvSpPr>
            <a:spLocks noChangeArrowheads="1"/>
          </p:cNvSpPr>
          <p:nvPr/>
        </p:nvSpPr>
        <p:spPr bwMode="auto">
          <a:xfrm>
            <a:off x="3259138" y="1963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3" name="Oval 175"/>
          <p:cNvSpPr>
            <a:spLocks noChangeArrowheads="1"/>
          </p:cNvSpPr>
          <p:nvPr/>
        </p:nvSpPr>
        <p:spPr bwMode="auto">
          <a:xfrm>
            <a:off x="3055938" y="24257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4" name="Oval 176"/>
          <p:cNvSpPr>
            <a:spLocks noChangeArrowheads="1"/>
          </p:cNvSpPr>
          <p:nvPr/>
        </p:nvSpPr>
        <p:spPr bwMode="auto">
          <a:xfrm>
            <a:off x="3154363" y="1885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5" name="Oval 177"/>
          <p:cNvSpPr>
            <a:spLocks noChangeArrowheads="1"/>
          </p:cNvSpPr>
          <p:nvPr/>
        </p:nvSpPr>
        <p:spPr bwMode="auto">
          <a:xfrm>
            <a:off x="3181350" y="251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6" name="Oval 178"/>
          <p:cNvSpPr>
            <a:spLocks noChangeArrowheads="1"/>
          </p:cNvSpPr>
          <p:nvPr/>
        </p:nvSpPr>
        <p:spPr bwMode="auto">
          <a:xfrm>
            <a:off x="3249613" y="1817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7" name="Oval 179"/>
          <p:cNvSpPr>
            <a:spLocks noChangeArrowheads="1"/>
          </p:cNvSpPr>
          <p:nvPr/>
        </p:nvSpPr>
        <p:spPr bwMode="auto">
          <a:xfrm>
            <a:off x="3151188" y="1822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8" name="Oval 180"/>
          <p:cNvSpPr>
            <a:spLocks noChangeArrowheads="1"/>
          </p:cNvSpPr>
          <p:nvPr/>
        </p:nvSpPr>
        <p:spPr bwMode="auto">
          <a:xfrm>
            <a:off x="3284538" y="172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9" name="Oval 181"/>
          <p:cNvSpPr>
            <a:spLocks noChangeArrowheads="1"/>
          </p:cNvSpPr>
          <p:nvPr/>
        </p:nvSpPr>
        <p:spPr bwMode="auto">
          <a:xfrm>
            <a:off x="3133725" y="1624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0" name="Oval 182"/>
          <p:cNvSpPr>
            <a:spLocks noChangeArrowheads="1"/>
          </p:cNvSpPr>
          <p:nvPr/>
        </p:nvSpPr>
        <p:spPr bwMode="auto">
          <a:xfrm>
            <a:off x="3252788" y="1555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1" name="Oval 183"/>
          <p:cNvSpPr>
            <a:spLocks noChangeArrowheads="1"/>
          </p:cNvSpPr>
          <p:nvPr/>
        </p:nvSpPr>
        <p:spPr bwMode="auto">
          <a:xfrm>
            <a:off x="3344863" y="1597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2" name="Oval 184"/>
          <p:cNvSpPr>
            <a:spLocks noChangeArrowheads="1"/>
          </p:cNvSpPr>
          <p:nvPr/>
        </p:nvSpPr>
        <p:spPr bwMode="auto">
          <a:xfrm>
            <a:off x="3379788" y="1736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3" name="Oval 185"/>
          <p:cNvSpPr>
            <a:spLocks noChangeArrowheads="1"/>
          </p:cNvSpPr>
          <p:nvPr/>
        </p:nvSpPr>
        <p:spPr bwMode="auto">
          <a:xfrm>
            <a:off x="3403600" y="203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4" name="Oval 186"/>
          <p:cNvSpPr>
            <a:spLocks noChangeArrowheads="1"/>
          </p:cNvSpPr>
          <p:nvPr/>
        </p:nvSpPr>
        <p:spPr bwMode="auto">
          <a:xfrm>
            <a:off x="3306763" y="2011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5" name="Oval 187"/>
          <p:cNvSpPr>
            <a:spLocks noChangeArrowheads="1"/>
          </p:cNvSpPr>
          <p:nvPr/>
        </p:nvSpPr>
        <p:spPr bwMode="auto">
          <a:xfrm>
            <a:off x="3878263" y="314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6" name="Oval 188"/>
          <p:cNvSpPr>
            <a:spLocks noChangeArrowheads="1"/>
          </p:cNvSpPr>
          <p:nvPr/>
        </p:nvSpPr>
        <p:spPr bwMode="auto">
          <a:xfrm>
            <a:off x="2962275" y="2767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7" name="Oval 189"/>
          <p:cNvSpPr>
            <a:spLocks noChangeArrowheads="1"/>
          </p:cNvSpPr>
          <p:nvPr/>
        </p:nvSpPr>
        <p:spPr bwMode="auto">
          <a:xfrm>
            <a:off x="3295650" y="1898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8" name="Oval 190"/>
          <p:cNvSpPr>
            <a:spLocks noChangeArrowheads="1"/>
          </p:cNvSpPr>
          <p:nvPr/>
        </p:nvSpPr>
        <p:spPr bwMode="auto">
          <a:xfrm>
            <a:off x="2406650" y="73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9" name="Oval 191"/>
          <p:cNvSpPr>
            <a:spLocks noChangeArrowheads="1"/>
          </p:cNvSpPr>
          <p:nvPr/>
        </p:nvSpPr>
        <p:spPr bwMode="auto">
          <a:xfrm>
            <a:off x="2470150" y="836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0" name="Oval 192"/>
          <p:cNvSpPr>
            <a:spLocks noChangeArrowheads="1"/>
          </p:cNvSpPr>
          <p:nvPr/>
        </p:nvSpPr>
        <p:spPr bwMode="auto">
          <a:xfrm>
            <a:off x="2497138" y="588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1" name="Oval 193"/>
          <p:cNvSpPr>
            <a:spLocks noChangeArrowheads="1"/>
          </p:cNvSpPr>
          <p:nvPr/>
        </p:nvSpPr>
        <p:spPr bwMode="auto">
          <a:xfrm>
            <a:off x="2398713" y="587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2" name="Oval 194"/>
          <p:cNvSpPr>
            <a:spLocks noChangeArrowheads="1"/>
          </p:cNvSpPr>
          <p:nvPr/>
        </p:nvSpPr>
        <p:spPr bwMode="auto">
          <a:xfrm>
            <a:off x="2522538" y="105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3" name="Oval 195"/>
          <p:cNvSpPr>
            <a:spLocks noChangeArrowheads="1"/>
          </p:cNvSpPr>
          <p:nvPr/>
        </p:nvSpPr>
        <p:spPr bwMode="auto">
          <a:xfrm>
            <a:off x="2408238" y="117951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4" name="Oval 196"/>
          <p:cNvSpPr>
            <a:spLocks noChangeArrowheads="1"/>
          </p:cNvSpPr>
          <p:nvPr/>
        </p:nvSpPr>
        <p:spPr bwMode="auto">
          <a:xfrm>
            <a:off x="2460625" y="1066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5" name="Oval 197"/>
          <p:cNvSpPr>
            <a:spLocks noChangeArrowheads="1"/>
          </p:cNvSpPr>
          <p:nvPr/>
        </p:nvSpPr>
        <p:spPr bwMode="auto">
          <a:xfrm>
            <a:off x="2487613" y="1023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6" name="Oval 198"/>
          <p:cNvSpPr>
            <a:spLocks noChangeArrowheads="1"/>
          </p:cNvSpPr>
          <p:nvPr/>
        </p:nvSpPr>
        <p:spPr bwMode="auto">
          <a:xfrm>
            <a:off x="2487613" y="731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7" name="Oval 199"/>
          <p:cNvSpPr>
            <a:spLocks noChangeArrowheads="1"/>
          </p:cNvSpPr>
          <p:nvPr/>
        </p:nvSpPr>
        <p:spPr bwMode="auto">
          <a:xfrm>
            <a:off x="3556000" y="619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8" name="Oval 200"/>
          <p:cNvSpPr>
            <a:spLocks noChangeArrowheads="1"/>
          </p:cNvSpPr>
          <p:nvPr/>
        </p:nvSpPr>
        <p:spPr bwMode="auto">
          <a:xfrm>
            <a:off x="3579813" y="922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9" name="Oval 201"/>
          <p:cNvSpPr>
            <a:spLocks noChangeArrowheads="1"/>
          </p:cNvSpPr>
          <p:nvPr/>
        </p:nvSpPr>
        <p:spPr bwMode="auto">
          <a:xfrm>
            <a:off x="3494088" y="9620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0" name="Oval 202"/>
          <p:cNvSpPr>
            <a:spLocks noChangeArrowheads="1"/>
          </p:cNvSpPr>
          <p:nvPr/>
        </p:nvSpPr>
        <p:spPr bwMode="auto">
          <a:xfrm>
            <a:off x="1339850" y="1492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1" name="Oval 203"/>
          <p:cNvSpPr>
            <a:spLocks noChangeArrowheads="1"/>
          </p:cNvSpPr>
          <p:nvPr/>
        </p:nvSpPr>
        <p:spPr bwMode="auto">
          <a:xfrm>
            <a:off x="3186113" y="66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2" name="Oval 204"/>
          <p:cNvSpPr>
            <a:spLocks noChangeArrowheads="1"/>
          </p:cNvSpPr>
          <p:nvPr/>
        </p:nvSpPr>
        <p:spPr bwMode="auto">
          <a:xfrm>
            <a:off x="3616325"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3" name="Oval 205"/>
          <p:cNvSpPr>
            <a:spLocks noChangeArrowheads="1"/>
          </p:cNvSpPr>
          <p:nvPr/>
        </p:nvSpPr>
        <p:spPr bwMode="auto">
          <a:xfrm>
            <a:off x="2632075" y="550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4" name="Oval 206"/>
          <p:cNvSpPr>
            <a:spLocks noChangeArrowheads="1"/>
          </p:cNvSpPr>
          <p:nvPr/>
        </p:nvSpPr>
        <p:spPr bwMode="auto">
          <a:xfrm>
            <a:off x="2667000" y="690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5" name="Oval 207"/>
          <p:cNvSpPr>
            <a:spLocks noChangeArrowheads="1"/>
          </p:cNvSpPr>
          <p:nvPr/>
        </p:nvSpPr>
        <p:spPr bwMode="auto">
          <a:xfrm>
            <a:off x="2690813" y="993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6" name="Oval 208"/>
          <p:cNvSpPr>
            <a:spLocks noChangeArrowheads="1"/>
          </p:cNvSpPr>
          <p:nvPr/>
        </p:nvSpPr>
        <p:spPr bwMode="auto">
          <a:xfrm>
            <a:off x="2605088" y="10334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7" name="Oval 209"/>
          <p:cNvSpPr>
            <a:spLocks noChangeArrowheads="1"/>
          </p:cNvSpPr>
          <p:nvPr/>
        </p:nvSpPr>
        <p:spPr bwMode="auto">
          <a:xfrm>
            <a:off x="2586038" y="91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8" name="Oval 210"/>
          <p:cNvSpPr>
            <a:spLocks noChangeArrowheads="1"/>
          </p:cNvSpPr>
          <p:nvPr/>
        </p:nvSpPr>
        <p:spPr bwMode="auto">
          <a:xfrm>
            <a:off x="2657475" y="920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9" name="Oval 211"/>
          <p:cNvSpPr>
            <a:spLocks noChangeArrowheads="1"/>
          </p:cNvSpPr>
          <p:nvPr/>
        </p:nvSpPr>
        <p:spPr bwMode="auto">
          <a:xfrm>
            <a:off x="2681288" y="847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0" name="Oval 212"/>
          <p:cNvSpPr>
            <a:spLocks noChangeArrowheads="1"/>
          </p:cNvSpPr>
          <p:nvPr/>
        </p:nvSpPr>
        <p:spPr bwMode="auto">
          <a:xfrm>
            <a:off x="2582863" y="85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1" name="Oval 213"/>
          <p:cNvSpPr>
            <a:spLocks noChangeArrowheads="1"/>
          </p:cNvSpPr>
          <p:nvPr/>
        </p:nvSpPr>
        <p:spPr bwMode="auto">
          <a:xfrm>
            <a:off x="2716213" y="757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2" name="Oval 214"/>
          <p:cNvSpPr>
            <a:spLocks noChangeArrowheads="1"/>
          </p:cNvSpPr>
          <p:nvPr/>
        </p:nvSpPr>
        <p:spPr bwMode="auto">
          <a:xfrm>
            <a:off x="2565400" y="654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3" name="Oval 215"/>
          <p:cNvSpPr>
            <a:spLocks noChangeArrowheads="1"/>
          </p:cNvSpPr>
          <p:nvPr/>
        </p:nvSpPr>
        <p:spPr bwMode="auto">
          <a:xfrm>
            <a:off x="2776538" y="62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4" name="Oval 216"/>
          <p:cNvSpPr>
            <a:spLocks noChangeArrowheads="1"/>
          </p:cNvSpPr>
          <p:nvPr/>
        </p:nvSpPr>
        <p:spPr bwMode="auto">
          <a:xfrm>
            <a:off x="2811463" y="766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5" name="Oval 217"/>
          <p:cNvSpPr>
            <a:spLocks noChangeArrowheads="1"/>
          </p:cNvSpPr>
          <p:nvPr/>
        </p:nvSpPr>
        <p:spPr bwMode="auto">
          <a:xfrm>
            <a:off x="2835275" y="1069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6" name="Oval 218"/>
          <p:cNvSpPr>
            <a:spLocks noChangeArrowheads="1"/>
          </p:cNvSpPr>
          <p:nvPr/>
        </p:nvSpPr>
        <p:spPr bwMode="auto">
          <a:xfrm>
            <a:off x="2738438" y="1041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7" name="Oval 219"/>
          <p:cNvSpPr>
            <a:spLocks noChangeArrowheads="1"/>
          </p:cNvSpPr>
          <p:nvPr/>
        </p:nvSpPr>
        <p:spPr bwMode="auto">
          <a:xfrm>
            <a:off x="2801938" y="99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8" name="Oval 220"/>
          <p:cNvSpPr>
            <a:spLocks noChangeArrowheads="1"/>
          </p:cNvSpPr>
          <p:nvPr/>
        </p:nvSpPr>
        <p:spPr bwMode="auto">
          <a:xfrm>
            <a:off x="2825750" y="923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9" name="Oval 221"/>
          <p:cNvSpPr>
            <a:spLocks noChangeArrowheads="1"/>
          </p:cNvSpPr>
          <p:nvPr/>
        </p:nvSpPr>
        <p:spPr bwMode="auto">
          <a:xfrm>
            <a:off x="2727325" y="928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0" name="Oval 222"/>
          <p:cNvSpPr>
            <a:spLocks noChangeArrowheads="1"/>
          </p:cNvSpPr>
          <p:nvPr/>
        </p:nvSpPr>
        <p:spPr bwMode="auto">
          <a:xfrm>
            <a:off x="2851150" y="60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1" name="Oval 223"/>
          <p:cNvSpPr>
            <a:spLocks noChangeArrowheads="1"/>
          </p:cNvSpPr>
          <p:nvPr/>
        </p:nvSpPr>
        <p:spPr bwMode="auto">
          <a:xfrm>
            <a:off x="2889250" y="714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2" name="Oval 224"/>
          <p:cNvSpPr>
            <a:spLocks noChangeArrowheads="1"/>
          </p:cNvSpPr>
          <p:nvPr/>
        </p:nvSpPr>
        <p:spPr bwMode="auto">
          <a:xfrm>
            <a:off x="2924175" y="854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3" name="Oval 225"/>
          <p:cNvSpPr>
            <a:spLocks noChangeArrowheads="1"/>
          </p:cNvSpPr>
          <p:nvPr/>
        </p:nvSpPr>
        <p:spPr bwMode="auto">
          <a:xfrm>
            <a:off x="2951163" y="606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4" name="Oval 226"/>
          <p:cNvSpPr>
            <a:spLocks noChangeArrowheads="1"/>
          </p:cNvSpPr>
          <p:nvPr/>
        </p:nvSpPr>
        <p:spPr bwMode="auto">
          <a:xfrm>
            <a:off x="2833688" y="1190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5" name="Oval 227"/>
          <p:cNvSpPr>
            <a:spLocks noChangeArrowheads="1"/>
          </p:cNvSpPr>
          <p:nvPr/>
        </p:nvSpPr>
        <p:spPr bwMode="auto">
          <a:xfrm>
            <a:off x="2914650" y="1084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6" name="Oval 228"/>
          <p:cNvSpPr>
            <a:spLocks noChangeArrowheads="1"/>
          </p:cNvSpPr>
          <p:nvPr/>
        </p:nvSpPr>
        <p:spPr bwMode="auto">
          <a:xfrm>
            <a:off x="2938463" y="1011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7" name="Oval 229"/>
          <p:cNvSpPr>
            <a:spLocks noChangeArrowheads="1"/>
          </p:cNvSpPr>
          <p:nvPr/>
        </p:nvSpPr>
        <p:spPr bwMode="auto">
          <a:xfrm>
            <a:off x="2973388" y="920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8" name="Oval 230"/>
          <p:cNvSpPr>
            <a:spLocks noChangeArrowheads="1"/>
          </p:cNvSpPr>
          <p:nvPr/>
        </p:nvSpPr>
        <p:spPr bwMode="auto">
          <a:xfrm>
            <a:off x="3060700" y="735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9" name="Oval 231"/>
          <p:cNvSpPr>
            <a:spLocks noChangeArrowheads="1"/>
          </p:cNvSpPr>
          <p:nvPr/>
        </p:nvSpPr>
        <p:spPr bwMode="auto">
          <a:xfrm>
            <a:off x="3068638" y="930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0" name="Oval 232"/>
          <p:cNvSpPr>
            <a:spLocks noChangeArrowheads="1"/>
          </p:cNvSpPr>
          <p:nvPr/>
        </p:nvSpPr>
        <p:spPr bwMode="auto">
          <a:xfrm>
            <a:off x="2997200" y="681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1" name="Oval 233"/>
          <p:cNvSpPr>
            <a:spLocks noChangeArrowheads="1"/>
          </p:cNvSpPr>
          <p:nvPr/>
        </p:nvSpPr>
        <p:spPr bwMode="auto">
          <a:xfrm>
            <a:off x="3581400" y="110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2" name="Oval 234"/>
          <p:cNvSpPr>
            <a:spLocks noChangeArrowheads="1"/>
          </p:cNvSpPr>
          <p:nvPr/>
        </p:nvSpPr>
        <p:spPr bwMode="auto">
          <a:xfrm>
            <a:off x="2984500" y="1092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3" name="Oval 235"/>
          <p:cNvSpPr>
            <a:spLocks noChangeArrowheads="1"/>
          </p:cNvSpPr>
          <p:nvPr/>
        </p:nvSpPr>
        <p:spPr bwMode="auto">
          <a:xfrm>
            <a:off x="3086100" y="825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4" name="Oval 236"/>
          <p:cNvSpPr>
            <a:spLocks noChangeArrowheads="1"/>
          </p:cNvSpPr>
          <p:nvPr/>
        </p:nvSpPr>
        <p:spPr bwMode="auto">
          <a:xfrm>
            <a:off x="3057525" y="56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5" name="Oval 237"/>
          <p:cNvSpPr>
            <a:spLocks noChangeArrowheads="1"/>
          </p:cNvSpPr>
          <p:nvPr/>
        </p:nvSpPr>
        <p:spPr bwMode="auto">
          <a:xfrm>
            <a:off x="3265488" y="78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6" name="Oval 238"/>
          <p:cNvSpPr>
            <a:spLocks noChangeArrowheads="1"/>
          </p:cNvSpPr>
          <p:nvPr/>
        </p:nvSpPr>
        <p:spPr bwMode="auto">
          <a:xfrm>
            <a:off x="3292475" y="53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7" name="Oval 239"/>
          <p:cNvSpPr>
            <a:spLocks noChangeArrowheads="1"/>
          </p:cNvSpPr>
          <p:nvPr/>
        </p:nvSpPr>
        <p:spPr bwMode="auto">
          <a:xfrm>
            <a:off x="3194050" y="53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8" name="Oval 240"/>
          <p:cNvSpPr>
            <a:spLocks noChangeArrowheads="1"/>
          </p:cNvSpPr>
          <p:nvPr/>
        </p:nvSpPr>
        <p:spPr bwMode="auto">
          <a:xfrm>
            <a:off x="3184525" y="1009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9" name="Oval 241"/>
          <p:cNvSpPr>
            <a:spLocks noChangeArrowheads="1"/>
          </p:cNvSpPr>
          <p:nvPr/>
        </p:nvSpPr>
        <p:spPr bwMode="auto">
          <a:xfrm>
            <a:off x="3255963" y="1014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0" name="Oval 242"/>
          <p:cNvSpPr>
            <a:spLocks noChangeArrowheads="1"/>
          </p:cNvSpPr>
          <p:nvPr/>
        </p:nvSpPr>
        <p:spPr bwMode="auto">
          <a:xfrm>
            <a:off x="3279775" y="941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1" name="Oval 243"/>
          <p:cNvSpPr>
            <a:spLocks noChangeArrowheads="1"/>
          </p:cNvSpPr>
          <p:nvPr/>
        </p:nvSpPr>
        <p:spPr bwMode="auto">
          <a:xfrm>
            <a:off x="3181350" y="946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2" name="Oval 244"/>
          <p:cNvSpPr>
            <a:spLocks noChangeArrowheads="1"/>
          </p:cNvSpPr>
          <p:nvPr/>
        </p:nvSpPr>
        <p:spPr bwMode="auto">
          <a:xfrm>
            <a:off x="3314700" y="850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3" name="Oval 245"/>
          <p:cNvSpPr>
            <a:spLocks noChangeArrowheads="1"/>
          </p:cNvSpPr>
          <p:nvPr/>
        </p:nvSpPr>
        <p:spPr bwMode="auto">
          <a:xfrm>
            <a:off x="3163888" y="747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4" name="Oval 246"/>
          <p:cNvSpPr>
            <a:spLocks noChangeArrowheads="1"/>
          </p:cNvSpPr>
          <p:nvPr/>
        </p:nvSpPr>
        <p:spPr bwMode="auto">
          <a:xfrm>
            <a:off x="3282950" y="67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5" name="Oval 247"/>
          <p:cNvSpPr>
            <a:spLocks noChangeArrowheads="1"/>
          </p:cNvSpPr>
          <p:nvPr/>
        </p:nvSpPr>
        <p:spPr bwMode="auto">
          <a:xfrm>
            <a:off x="3375025" y="720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6" name="Oval 248"/>
          <p:cNvSpPr>
            <a:spLocks noChangeArrowheads="1"/>
          </p:cNvSpPr>
          <p:nvPr/>
        </p:nvSpPr>
        <p:spPr bwMode="auto">
          <a:xfrm>
            <a:off x="3409950" y="860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7" name="Oval 249"/>
          <p:cNvSpPr>
            <a:spLocks noChangeArrowheads="1"/>
          </p:cNvSpPr>
          <p:nvPr/>
        </p:nvSpPr>
        <p:spPr bwMode="auto">
          <a:xfrm>
            <a:off x="3436938" y="61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8" name="Oval 250"/>
          <p:cNvSpPr>
            <a:spLocks noChangeArrowheads="1"/>
          </p:cNvSpPr>
          <p:nvPr/>
        </p:nvSpPr>
        <p:spPr bwMode="auto">
          <a:xfrm>
            <a:off x="3338513" y="611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9" name="Oval 251"/>
          <p:cNvSpPr>
            <a:spLocks noChangeArrowheads="1"/>
          </p:cNvSpPr>
          <p:nvPr/>
        </p:nvSpPr>
        <p:spPr bwMode="auto">
          <a:xfrm>
            <a:off x="3424238" y="1017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0" name="Oval 252"/>
          <p:cNvSpPr>
            <a:spLocks noChangeArrowheads="1"/>
          </p:cNvSpPr>
          <p:nvPr/>
        </p:nvSpPr>
        <p:spPr bwMode="auto">
          <a:xfrm>
            <a:off x="3325813" y="1022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1" name="Oval 253"/>
          <p:cNvSpPr>
            <a:spLocks noChangeArrowheads="1"/>
          </p:cNvSpPr>
          <p:nvPr/>
        </p:nvSpPr>
        <p:spPr bwMode="auto">
          <a:xfrm>
            <a:off x="3481388" y="65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2" name="Oval 254"/>
          <p:cNvSpPr>
            <a:spLocks noChangeArrowheads="1"/>
          </p:cNvSpPr>
          <p:nvPr/>
        </p:nvSpPr>
        <p:spPr bwMode="auto">
          <a:xfrm>
            <a:off x="882650" y="692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3" name="Oval 255"/>
          <p:cNvSpPr>
            <a:spLocks noChangeArrowheads="1"/>
          </p:cNvSpPr>
          <p:nvPr/>
        </p:nvSpPr>
        <p:spPr bwMode="auto">
          <a:xfrm>
            <a:off x="917575" y="831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4" name="Oval 256"/>
          <p:cNvSpPr>
            <a:spLocks noChangeArrowheads="1"/>
          </p:cNvSpPr>
          <p:nvPr/>
        </p:nvSpPr>
        <p:spPr bwMode="auto">
          <a:xfrm>
            <a:off x="944563" y="584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5" name="Oval 257"/>
          <p:cNvSpPr>
            <a:spLocks noChangeArrowheads="1"/>
          </p:cNvSpPr>
          <p:nvPr/>
        </p:nvSpPr>
        <p:spPr bwMode="auto">
          <a:xfrm>
            <a:off x="781050" y="351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6" name="Oval 258"/>
          <p:cNvSpPr>
            <a:spLocks noChangeArrowheads="1"/>
          </p:cNvSpPr>
          <p:nvPr/>
        </p:nvSpPr>
        <p:spPr bwMode="auto">
          <a:xfrm>
            <a:off x="2003425" y="614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7" name="Oval 259"/>
          <p:cNvSpPr>
            <a:spLocks noChangeArrowheads="1"/>
          </p:cNvSpPr>
          <p:nvPr/>
        </p:nvSpPr>
        <p:spPr bwMode="auto">
          <a:xfrm>
            <a:off x="1922463" y="839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8" name="Oval 260"/>
          <p:cNvSpPr>
            <a:spLocks noChangeArrowheads="1"/>
          </p:cNvSpPr>
          <p:nvPr/>
        </p:nvSpPr>
        <p:spPr bwMode="auto">
          <a:xfrm>
            <a:off x="1951038" y="728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9" name="Oval 261"/>
          <p:cNvSpPr>
            <a:spLocks noChangeArrowheads="1"/>
          </p:cNvSpPr>
          <p:nvPr/>
        </p:nvSpPr>
        <p:spPr bwMode="auto">
          <a:xfrm>
            <a:off x="1633538" y="663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0" name="Oval 262"/>
          <p:cNvSpPr>
            <a:spLocks noChangeArrowheads="1"/>
          </p:cNvSpPr>
          <p:nvPr/>
        </p:nvSpPr>
        <p:spPr bwMode="auto">
          <a:xfrm>
            <a:off x="1079500" y="546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1" name="Oval 263"/>
          <p:cNvSpPr>
            <a:spLocks noChangeArrowheads="1"/>
          </p:cNvSpPr>
          <p:nvPr/>
        </p:nvSpPr>
        <p:spPr bwMode="auto">
          <a:xfrm>
            <a:off x="1114425" y="685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2" name="Oval 264"/>
          <p:cNvSpPr>
            <a:spLocks noChangeArrowheads="1"/>
          </p:cNvSpPr>
          <p:nvPr/>
        </p:nvSpPr>
        <p:spPr bwMode="auto">
          <a:xfrm>
            <a:off x="1033463" y="911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3" name="Oval 265"/>
          <p:cNvSpPr>
            <a:spLocks noChangeArrowheads="1"/>
          </p:cNvSpPr>
          <p:nvPr/>
        </p:nvSpPr>
        <p:spPr bwMode="auto">
          <a:xfrm>
            <a:off x="1662113" y="91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4" name="Oval 266"/>
          <p:cNvSpPr>
            <a:spLocks noChangeArrowheads="1"/>
          </p:cNvSpPr>
          <p:nvPr/>
        </p:nvSpPr>
        <p:spPr bwMode="auto">
          <a:xfrm>
            <a:off x="1927225" y="1436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5" name="Oval 267"/>
          <p:cNvSpPr>
            <a:spLocks noChangeArrowheads="1"/>
          </p:cNvSpPr>
          <p:nvPr/>
        </p:nvSpPr>
        <p:spPr bwMode="auto">
          <a:xfrm>
            <a:off x="1030288" y="847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6" name="Oval 268"/>
          <p:cNvSpPr>
            <a:spLocks noChangeArrowheads="1"/>
          </p:cNvSpPr>
          <p:nvPr/>
        </p:nvSpPr>
        <p:spPr bwMode="auto">
          <a:xfrm>
            <a:off x="1163638" y="752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7" name="Oval 269"/>
          <p:cNvSpPr>
            <a:spLocks noChangeArrowheads="1"/>
          </p:cNvSpPr>
          <p:nvPr/>
        </p:nvSpPr>
        <p:spPr bwMode="auto">
          <a:xfrm>
            <a:off x="1012825" y="649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8" name="Oval 270"/>
          <p:cNvSpPr>
            <a:spLocks noChangeArrowheads="1"/>
          </p:cNvSpPr>
          <p:nvPr/>
        </p:nvSpPr>
        <p:spPr bwMode="auto">
          <a:xfrm>
            <a:off x="1131888" y="581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9" name="Oval 271"/>
          <p:cNvSpPr>
            <a:spLocks noChangeArrowheads="1"/>
          </p:cNvSpPr>
          <p:nvPr/>
        </p:nvSpPr>
        <p:spPr bwMode="auto">
          <a:xfrm>
            <a:off x="1223963" y="62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0" name="Oval 272"/>
          <p:cNvSpPr>
            <a:spLocks noChangeArrowheads="1"/>
          </p:cNvSpPr>
          <p:nvPr/>
        </p:nvSpPr>
        <p:spPr bwMode="auto">
          <a:xfrm>
            <a:off x="1258888" y="76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1" name="Oval 273"/>
          <p:cNvSpPr>
            <a:spLocks noChangeArrowheads="1"/>
          </p:cNvSpPr>
          <p:nvPr/>
        </p:nvSpPr>
        <p:spPr bwMode="auto">
          <a:xfrm>
            <a:off x="712788" y="70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2" name="Oval 274"/>
          <p:cNvSpPr>
            <a:spLocks noChangeArrowheads="1"/>
          </p:cNvSpPr>
          <p:nvPr/>
        </p:nvSpPr>
        <p:spPr bwMode="auto">
          <a:xfrm>
            <a:off x="1298575" y="600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3" name="Oval 275"/>
          <p:cNvSpPr>
            <a:spLocks noChangeArrowheads="1"/>
          </p:cNvSpPr>
          <p:nvPr/>
        </p:nvSpPr>
        <p:spPr bwMode="auto">
          <a:xfrm>
            <a:off x="1336675" y="709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4" name="Oval 276"/>
          <p:cNvSpPr>
            <a:spLocks noChangeArrowheads="1"/>
          </p:cNvSpPr>
          <p:nvPr/>
        </p:nvSpPr>
        <p:spPr bwMode="auto">
          <a:xfrm>
            <a:off x="1371600" y="84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5" name="Oval 277"/>
          <p:cNvSpPr>
            <a:spLocks noChangeArrowheads="1"/>
          </p:cNvSpPr>
          <p:nvPr/>
        </p:nvSpPr>
        <p:spPr bwMode="auto">
          <a:xfrm>
            <a:off x="1398588" y="601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6" name="Oval 278"/>
          <p:cNvSpPr>
            <a:spLocks noChangeArrowheads="1"/>
          </p:cNvSpPr>
          <p:nvPr/>
        </p:nvSpPr>
        <p:spPr bwMode="auto">
          <a:xfrm>
            <a:off x="1543050" y="677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7" name="Oval 279"/>
          <p:cNvSpPr>
            <a:spLocks noChangeArrowheads="1"/>
          </p:cNvSpPr>
          <p:nvPr/>
        </p:nvSpPr>
        <p:spPr bwMode="auto">
          <a:xfrm>
            <a:off x="1546225" y="59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8" name="Oval 280"/>
          <p:cNvSpPr>
            <a:spLocks noChangeArrowheads="1"/>
          </p:cNvSpPr>
          <p:nvPr/>
        </p:nvSpPr>
        <p:spPr bwMode="auto">
          <a:xfrm>
            <a:off x="1444625" y="67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9" name="Oval 281"/>
          <p:cNvSpPr>
            <a:spLocks noChangeArrowheads="1"/>
          </p:cNvSpPr>
          <p:nvPr/>
        </p:nvSpPr>
        <p:spPr bwMode="auto">
          <a:xfrm>
            <a:off x="1504950" y="55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0" name="Oval 282"/>
          <p:cNvSpPr>
            <a:spLocks noChangeArrowheads="1"/>
          </p:cNvSpPr>
          <p:nvPr/>
        </p:nvSpPr>
        <p:spPr bwMode="auto">
          <a:xfrm>
            <a:off x="1712913" y="77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1" name="Oval 283"/>
          <p:cNvSpPr>
            <a:spLocks noChangeArrowheads="1"/>
          </p:cNvSpPr>
          <p:nvPr/>
        </p:nvSpPr>
        <p:spPr bwMode="auto">
          <a:xfrm>
            <a:off x="2132013" y="673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2" name="Oval 284"/>
          <p:cNvSpPr>
            <a:spLocks noChangeArrowheads="1"/>
          </p:cNvSpPr>
          <p:nvPr/>
        </p:nvSpPr>
        <p:spPr bwMode="auto">
          <a:xfrm>
            <a:off x="1611313" y="742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3" name="Oval 285"/>
          <p:cNvSpPr>
            <a:spLocks noChangeArrowheads="1"/>
          </p:cNvSpPr>
          <p:nvPr/>
        </p:nvSpPr>
        <p:spPr bwMode="auto">
          <a:xfrm>
            <a:off x="1730375" y="674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4" name="Oval 286"/>
          <p:cNvSpPr>
            <a:spLocks noChangeArrowheads="1"/>
          </p:cNvSpPr>
          <p:nvPr/>
        </p:nvSpPr>
        <p:spPr bwMode="auto">
          <a:xfrm>
            <a:off x="1822450" y="715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5" name="Oval 287"/>
          <p:cNvSpPr>
            <a:spLocks noChangeArrowheads="1"/>
          </p:cNvSpPr>
          <p:nvPr/>
        </p:nvSpPr>
        <p:spPr bwMode="auto">
          <a:xfrm>
            <a:off x="1884363" y="608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6" name="Oval 288"/>
          <p:cNvSpPr>
            <a:spLocks noChangeArrowheads="1"/>
          </p:cNvSpPr>
          <p:nvPr/>
        </p:nvSpPr>
        <p:spPr bwMode="auto">
          <a:xfrm>
            <a:off x="2139950" y="603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7" name="Oval 289"/>
          <p:cNvSpPr>
            <a:spLocks noChangeArrowheads="1"/>
          </p:cNvSpPr>
          <p:nvPr/>
        </p:nvSpPr>
        <p:spPr bwMode="auto">
          <a:xfrm>
            <a:off x="1785938" y="606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8" name="Oval 290"/>
          <p:cNvSpPr>
            <a:spLocks noChangeArrowheads="1"/>
          </p:cNvSpPr>
          <p:nvPr/>
        </p:nvSpPr>
        <p:spPr bwMode="auto">
          <a:xfrm>
            <a:off x="1928813" y="650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9" name="Oval 291"/>
          <p:cNvSpPr>
            <a:spLocks noChangeArrowheads="1"/>
          </p:cNvSpPr>
          <p:nvPr/>
        </p:nvSpPr>
        <p:spPr bwMode="auto">
          <a:xfrm>
            <a:off x="2241550" y="763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0" name="Oval 292"/>
          <p:cNvSpPr>
            <a:spLocks noChangeArrowheads="1"/>
          </p:cNvSpPr>
          <p:nvPr/>
        </p:nvSpPr>
        <p:spPr bwMode="auto">
          <a:xfrm>
            <a:off x="2209800" y="65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1" name="Oval 293"/>
          <p:cNvSpPr>
            <a:spLocks noChangeArrowheads="1"/>
          </p:cNvSpPr>
          <p:nvPr/>
        </p:nvSpPr>
        <p:spPr bwMode="auto">
          <a:xfrm>
            <a:off x="2273300" y="855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2" name="Oval 294"/>
          <p:cNvSpPr>
            <a:spLocks noChangeArrowheads="1"/>
          </p:cNvSpPr>
          <p:nvPr/>
        </p:nvSpPr>
        <p:spPr bwMode="auto">
          <a:xfrm>
            <a:off x="2390775" y="890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3" name="Oval 295"/>
          <p:cNvSpPr>
            <a:spLocks noChangeArrowheads="1"/>
          </p:cNvSpPr>
          <p:nvPr/>
        </p:nvSpPr>
        <p:spPr bwMode="auto">
          <a:xfrm>
            <a:off x="1409700" y="977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4" name="Oval 296"/>
          <p:cNvSpPr>
            <a:spLocks noChangeArrowheads="1"/>
          </p:cNvSpPr>
          <p:nvPr/>
        </p:nvSpPr>
        <p:spPr bwMode="auto">
          <a:xfrm>
            <a:off x="1789113" y="2055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5" name="Oval 297"/>
          <p:cNvSpPr>
            <a:spLocks noChangeArrowheads="1"/>
          </p:cNvSpPr>
          <p:nvPr/>
        </p:nvSpPr>
        <p:spPr bwMode="auto">
          <a:xfrm>
            <a:off x="1533525" y="2065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6" name="Oval 298"/>
          <p:cNvSpPr>
            <a:spLocks noChangeArrowheads="1"/>
          </p:cNvSpPr>
          <p:nvPr/>
        </p:nvSpPr>
        <p:spPr bwMode="auto">
          <a:xfrm>
            <a:off x="1355725" y="20478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7" name="Oval 299"/>
          <p:cNvSpPr>
            <a:spLocks noChangeArrowheads="1"/>
          </p:cNvSpPr>
          <p:nvPr/>
        </p:nvSpPr>
        <p:spPr bwMode="auto">
          <a:xfrm>
            <a:off x="1127125" y="2030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8" name="Oval 300"/>
          <p:cNvSpPr>
            <a:spLocks noChangeArrowheads="1"/>
          </p:cNvSpPr>
          <p:nvPr/>
        </p:nvSpPr>
        <p:spPr bwMode="auto">
          <a:xfrm>
            <a:off x="862013" y="20399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9" name="Oval 301"/>
          <p:cNvSpPr>
            <a:spLocks noChangeArrowheads="1"/>
          </p:cNvSpPr>
          <p:nvPr/>
        </p:nvSpPr>
        <p:spPr bwMode="auto">
          <a:xfrm>
            <a:off x="4205288" y="1666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0" name="Oval 302"/>
          <p:cNvSpPr>
            <a:spLocks noChangeArrowheads="1"/>
          </p:cNvSpPr>
          <p:nvPr/>
        </p:nvSpPr>
        <p:spPr bwMode="auto">
          <a:xfrm>
            <a:off x="3686175" y="1689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1" name="Oval 303"/>
          <p:cNvSpPr>
            <a:spLocks noChangeArrowheads="1"/>
          </p:cNvSpPr>
          <p:nvPr/>
        </p:nvSpPr>
        <p:spPr bwMode="auto">
          <a:xfrm>
            <a:off x="3716338" y="1355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2" name="Oval 304"/>
          <p:cNvSpPr>
            <a:spLocks noChangeArrowheads="1"/>
          </p:cNvSpPr>
          <p:nvPr/>
        </p:nvSpPr>
        <p:spPr bwMode="auto">
          <a:xfrm>
            <a:off x="3709988" y="1992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3" name="Oval 305"/>
          <p:cNvSpPr>
            <a:spLocks noChangeArrowheads="1"/>
          </p:cNvSpPr>
          <p:nvPr/>
        </p:nvSpPr>
        <p:spPr bwMode="auto">
          <a:xfrm>
            <a:off x="3605213" y="1914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4" name="Oval 306"/>
          <p:cNvSpPr>
            <a:spLocks noChangeArrowheads="1"/>
          </p:cNvSpPr>
          <p:nvPr/>
        </p:nvSpPr>
        <p:spPr bwMode="auto">
          <a:xfrm>
            <a:off x="3676650" y="1919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5" name="Oval 307"/>
          <p:cNvSpPr>
            <a:spLocks noChangeArrowheads="1"/>
          </p:cNvSpPr>
          <p:nvPr/>
        </p:nvSpPr>
        <p:spPr bwMode="auto">
          <a:xfrm>
            <a:off x="3700463" y="1846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6" name="Oval 308"/>
          <p:cNvSpPr>
            <a:spLocks noChangeArrowheads="1"/>
          </p:cNvSpPr>
          <p:nvPr/>
        </p:nvSpPr>
        <p:spPr bwMode="auto">
          <a:xfrm>
            <a:off x="3602038" y="1851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7" name="Oval 309"/>
          <p:cNvSpPr>
            <a:spLocks noChangeArrowheads="1"/>
          </p:cNvSpPr>
          <p:nvPr/>
        </p:nvSpPr>
        <p:spPr bwMode="auto">
          <a:xfrm>
            <a:off x="3735388" y="1755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8" name="Oval 310"/>
          <p:cNvSpPr>
            <a:spLocks noChangeArrowheads="1"/>
          </p:cNvSpPr>
          <p:nvPr/>
        </p:nvSpPr>
        <p:spPr bwMode="auto">
          <a:xfrm>
            <a:off x="3703638" y="1584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9" name="Oval 311"/>
          <p:cNvSpPr>
            <a:spLocks noChangeArrowheads="1"/>
          </p:cNvSpPr>
          <p:nvPr/>
        </p:nvSpPr>
        <p:spPr bwMode="auto">
          <a:xfrm>
            <a:off x="3795713" y="1625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0" name="Oval 312"/>
          <p:cNvSpPr>
            <a:spLocks noChangeArrowheads="1"/>
          </p:cNvSpPr>
          <p:nvPr/>
        </p:nvSpPr>
        <p:spPr bwMode="auto">
          <a:xfrm>
            <a:off x="3830638" y="1765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1" name="Oval 313"/>
          <p:cNvSpPr>
            <a:spLocks noChangeArrowheads="1"/>
          </p:cNvSpPr>
          <p:nvPr/>
        </p:nvSpPr>
        <p:spPr bwMode="auto">
          <a:xfrm>
            <a:off x="3857625" y="1517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2" name="Oval 314"/>
          <p:cNvSpPr>
            <a:spLocks noChangeArrowheads="1"/>
          </p:cNvSpPr>
          <p:nvPr/>
        </p:nvSpPr>
        <p:spPr bwMode="auto">
          <a:xfrm>
            <a:off x="3860800" y="143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3" name="Oval 315"/>
          <p:cNvSpPr>
            <a:spLocks noChangeArrowheads="1"/>
          </p:cNvSpPr>
          <p:nvPr/>
        </p:nvSpPr>
        <p:spPr bwMode="auto">
          <a:xfrm>
            <a:off x="3759200" y="1516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4" name="Oval 316"/>
          <p:cNvSpPr>
            <a:spLocks noChangeArrowheads="1"/>
          </p:cNvSpPr>
          <p:nvPr/>
        </p:nvSpPr>
        <p:spPr bwMode="auto">
          <a:xfrm>
            <a:off x="3844925" y="1922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5" name="Oval 317"/>
          <p:cNvSpPr>
            <a:spLocks noChangeArrowheads="1"/>
          </p:cNvSpPr>
          <p:nvPr/>
        </p:nvSpPr>
        <p:spPr bwMode="auto">
          <a:xfrm>
            <a:off x="3746500" y="192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6" name="Oval 318"/>
          <p:cNvSpPr>
            <a:spLocks noChangeArrowheads="1"/>
          </p:cNvSpPr>
          <p:nvPr/>
        </p:nvSpPr>
        <p:spPr bwMode="auto">
          <a:xfrm>
            <a:off x="3870325" y="1603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7" name="Oval 319"/>
          <p:cNvSpPr>
            <a:spLocks noChangeArrowheads="1"/>
          </p:cNvSpPr>
          <p:nvPr/>
        </p:nvSpPr>
        <p:spPr bwMode="auto">
          <a:xfrm>
            <a:off x="3908425" y="1712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8" name="Oval 320"/>
          <p:cNvSpPr>
            <a:spLocks noChangeArrowheads="1"/>
          </p:cNvSpPr>
          <p:nvPr/>
        </p:nvSpPr>
        <p:spPr bwMode="auto">
          <a:xfrm>
            <a:off x="3943350" y="1852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9" name="Oval 321"/>
          <p:cNvSpPr>
            <a:spLocks noChangeArrowheads="1"/>
          </p:cNvSpPr>
          <p:nvPr/>
        </p:nvSpPr>
        <p:spPr bwMode="auto">
          <a:xfrm>
            <a:off x="3970338" y="1604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0" name="Oval 322"/>
          <p:cNvSpPr>
            <a:spLocks noChangeArrowheads="1"/>
          </p:cNvSpPr>
          <p:nvPr/>
        </p:nvSpPr>
        <p:spPr bwMode="auto">
          <a:xfrm>
            <a:off x="3973513" y="1519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1" name="Oval 323"/>
          <p:cNvSpPr>
            <a:spLocks noChangeArrowheads="1"/>
          </p:cNvSpPr>
          <p:nvPr/>
        </p:nvSpPr>
        <p:spPr bwMode="auto">
          <a:xfrm>
            <a:off x="3889375" y="1477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2" name="Oval 324"/>
          <p:cNvSpPr>
            <a:spLocks noChangeArrowheads="1"/>
          </p:cNvSpPr>
          <p:nvPr/>
        </p:nvSpPr>
        <p:spPr bwMode="auto">
          <a:xfrm>
            <a:off x="3948113" y="1390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3" name="Oval 325"/>
          <p:cNvSpPr>
            <a:spLocks noChangeArrowheads="1"/>
          </p:cNvSpPr>
          <p:nvPr/>
        </p:nvSpPr>
        <p:spPr bwMode="auto">
          <a:xfrm>
            <a:off x="3957638" y="200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4" name="Oval 326"/>
          <p:cNvSpPr>
            <a:spLocks noChangeArrowheads="1"/>
          </p:cNvSpPr>
          <p:nvPr/>
        </p:nvSpPr>
        <p:spPr bwMode="auto">
          <a:xfrm>
            <a:off x="3992563" y="1919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5" name="Oval 327"/>
          <p:cNvSpPr>
            <a:spLocks noChangeArrowheads="1"/>
          </p:cNvSpPr>
          <p:nvPr/>
        </p:nvSpPr>
        <p:spPr bwMode="auto">
          <a:xfrm>
            <a:off x="4079875"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6" name="Oval 328"/>
          <p:cNvSpPr>
            <a:spLocks noChangeArrowheads="1"/>
          </p:cNvSpPr>
          <p:nvPr/>
        </p:nvSpPr>
        <p:spPr bwMode="auto">
          <a:xfrm>
            <a:off x="4052888" y="1789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7" name="Oval 329"/>
          <p:cNvSpPr>
            <a:spLocks noChangeArrowheads="1"/>
          </p:cNvSpPr>
          <p:nvPr/>
        </p:nvSpPr>
        <p:spPr bwMode="auto">
          <a:xfrm>
            <a:off x="4087813" y="192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8" name="Oval 330"/>
          <p:cNvSpPr>
            <a:spLocks noChangeArrowheads="1"/>
          </p:cNvSpPr>
          <p:nvPr/>
        </p:nvSpPr>
        <p:spPr bwMode="auto">
          <a:xfrm>
            <a:off x="4117975" y="1595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9" name="Oval 331"/>
          <p:cNvSpPr>
            <a:spLocks noChangeArrowheads="1"/>
          </p:cNvSpPr>
          <p:nvPr/>
        </p:nvSpPr>
        <p:spPr bwMode="auto">
          <a:xfrm>
            <a:off x="4016375" y="1679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0" name="Oval 332"/>
          <p:cNvSpPr>
            <a:spLocks noChangeArrowheads="1"/>
          </p:cNvSpPr>
          <p:nvPr/>
        </p:nvSpPr>
        <p:spPr bwMode="auto">
          <a:xfrm>
            <a:off x="4092575" y="1466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1" name="Oval 333"/>
          <p:cNvSpPr>
            <a:spLocks noChangeArrowheads="1"/>
          </p:cNvSpPr>
          <p:nvPr/>
        </p:nvSpPr>
        <p:spPr bwMode="auto">
          <a:xfrm>
            <a:off x="4052888" y="1371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2" name="Oval 334"/>
          <p:cNvSpPr>
            <a:spLocks noChangeArrowheads="1"/>
          </p:cNvSpPr>
          <p:nvPr/>
        </p:nvSpPr>
        <p:spPr bwMode="auto">
          <a:xfrm>
            <a:off x="4076700" y="156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3" name="Oval 335"/>
          <p:cNvSpPr>
            <a:spLocks noChangeArrowheads="1"/>
          </p:cNvSpPr>
          <p:nvPr/>
        </p:nvSpPr>
        <p:spPr bwMode="auto">
          <a:xfrm>
            <a:off x="4230688" y="140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4" name="Oval 336"/>
          <p:cNvSpPr>
            <a:spLocks noChangeArrowheads="1"/>
          </p:cNvSpPr>
          <p:nvPr/>
        </p:nvSpPr>
        <p:spPr bwMode="auto">
          <a:xfrm>
            <a:off x="4213225" y="1533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5" name="Oval 337"/>
          <p:cNvSpPr>
            <a:spLocks noChangeArrowheads="1"/>
          </p:cNvSpPr>
          <p:nvPr/>
        </p:nvSpPr>
        <p:spPr bwMode="auto">
          <a:xfrm>
            <a:off x="4203700" y="2008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6" name="Oval 338"/>
          <p:cNvSpPr>
            <a:spLocks noChangeArrowheads="1"/>
          </p:cNvSpPr>
          <p:nvPr/>
        </p:nvSpPr>
        <p:spPr bwMode="auto">
          <a:xfrm>
            <a:off x="4200525" y="1944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7" name="Oval 339"/>
          <p:cNvSpPr>
            <a:spLocks noChangeArrowheads="1"/>
          </p:cNvSpPr>
          <p:nvPr/>
        </p:nvSpPr>
        <p:spPr bwMode="auto">
          <a:xfrm>
            <a:off x="4183063" y="1746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8" name="Oval 340"/>
          <p:cNvSpPr>
            <a:spLocks noChangeArrowheads="1"/>
          </p:cNvSpPr>
          <p:nvPr/>
        </p:nvSpPr>
        <p:spPr bwMode="auto">
          <a:xfrm>
            <a:off x="4235450" y="790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9" name="Oval 341"/>
          <p:cNvSpPr>
            <a:spLocks noChangeArrowheads="1"/>
          </p:cNvSpPr>
          <p:nvPr/>
        </p:nvSpPr>
        <p:spPr bwMode="auto">
          <a:xfrm>
            <a:off x="3681413" y="673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0" name="Oval 342"/>
          <p:cNvSpPr>
            <a:spLocks noChangeArrowheads="1"/>
          </p:cNvSpPr>
          <p:nvPr/>
        </p:nvSpPr>
        <p:spPr bwMode="auto">
          <a:xfrm>
            <a:off x="3716338" y="812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1" name="Oval 343"/>
          <p:cNvSpPr>
            <a:spLocks noChangeArrowheads="1"/>
          </p:cNvSpPr>
          <p:nvPr/>
        </p:nvSpPr>
        <p:spPr bwMode="auto">
          <a:xfrm>
            <a:off x="3722688" y="123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2" name="Oval 344"/>
          <p:cNvSpPr>
            <a:spLocks noChangeArrowheads="1"/>
          </p:cNvSpPr>
          <p:nvPr/>
        </p:nvSpPr>
        <p:spPr bwMode="auto">
          <a:xfrm>
            <a:off x="3740150" y="1116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3" name="Oval 345"/>
          <p:cNvSpPr>
            <a:spLocks noChangeArrowheads="1"/>
          </p:cNvSpPr>
          <p:nvPr/>
        </p:nvSpPr>
        <p:spPr bwMode="auto">
          <a:xfrm>
            <a:off x="3635375" y="103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4" name="Oval 346"/>
          <p:cNvSpPr>
            <a:spLocks noChangeArrowheads="1"/>
          </p:cNvSpPr>
          <p:nvPr/>
        </p:nvSpPr>
        <p:spPr bwMode="auto">
          <a:xfrm>
            <a:off x="3730625" y="969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5" name="Oval 347"/>
          <p:cNvSpPr>
            <a:spLocks noChangeArrowheads="1"/>
          </p:cNvSpPr>
          <p:nvPr/>
        </p:nvSpPr>
        <p:spPr bwMode="auto">
          <a:xfrm>
            <a:off x="3632200" y="97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6" name="Oval 348"/>
          <p:cNvSpPr>
            <a:spLocks noChangeArrowheads="1"/>
          </p:cNvSpPr>
          <p:nvPr/>
        </p:nvSpPr>
        <p:spPr bwMode="auto">
          <a:xfrm>
            <a:off x="3765550" y="879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7" name="Oval 349"/>
          <p:cNvSpPr>
            <a:spLocks noChangeArrowheads="1"/>
          </p:cNvSpPr>
          <p:nvPr/>
        </p:nvSpPr>
        <p:spPr bwMode="auto">
          <a:xfrm>
            <a:off x="3614738" y="77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8" name="Oval 350"/>
          <p:cNvSpPr>
            <a:spLocks noChangeArrowheads="1"/>
          </p:cNvSpPr>
          <p:nvPr/>
        </p:nvSpPr>
        <p:spPr bwMode="auto">
          <a:xfrm>
            <a:off x="3733800" y="708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9" name="Oval 351"/>
          <p:cNvSpPr>
            <a:spLocks noChangeArrowheads="1"/>
          </p:cNvSpPr>
          <p:nvPr/>
        </p:nvSpPr>
        <p:spPr bwMode="auto">
          <a:xfrm>
            <a:off x="3825875" y="749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0" name="Oval 352"/>
          <p:cNvSpPr>
            <a:spLocks noChangeArrowheads="1"/>
          </p:cNvSpPr>
          <p:nvPr/>
        </p:nvSpPr>
        <p:spPr bwMode="auto">
          <a:xfrm>
            <a:off x="3860800" y="889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1" name="Oval 353"/>
          <p:cNvSpPr>
            <a:spLocks noChangeArrowheads="1"/>
          </p:cNvSpPr>
          <p:nvPr/>
        </p:nvSpPr>
        <p:spPr bwMode="auto">
          <a:xfrm>
            <a:off x="3887788" y="641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2" name="Oval 354"/>
          <p:cNvSpPr>
            <a:spLocks noChangeArrowheads="1"/>
          </p:cNvSpPr>
          <p:nvPr/>
        </p:nvSpPr>
        <p:spPr bwMode="auto">
          <a:xfrm>
            <a:off x="3789363" y="639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3" name="Oval 355"/>
          <p:cNvSpPr>
            <a:spLocks noChangeArrowheads="1"/>
          </p:cNvSpPr>
          <p:nvPr/>
        </p:nvSpPr>
        <p:spPr bwMode="auto">
          <a:xfrm>
            <a:off x="3884613" y="1192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4" name="Oval 356"/>
          <p:cNvSpPr>
            <a:spLocks noChangeArrowheads="1"/>
          </p:cNvSpPr>
          <p:nvPr/>
        </p:nvSpPr>
        <p:spPr bwMode="auto">
          <a:xfrm>
            <a:off x="3798888" y="12319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5" name="Oval 357"/>
          <p:cNvSpPr>
            <a:spLocks noChangeArrowheads="1"/>
          </p:cNvSpPr>
          <p:nvPr/>
        </p:nvSpPr>
        <p:spPr bwMode="auto">
          <a:xfrm>
            <a:off x="3851275" y="1119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6" name="Oval 358"/>
          <p:cNvSpPr>
            <a:spLocks noChangeArrowheads="1"/>
          </p:cNvSpPr>
          <p:nvPr/>
        </p:nvSpPr>
        <p:spPr bwMode="auto">
          <a:xfrm>
            <a:off x="3875088" y="1046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7" name="Oval 359"/>
          <p:cNvSpPr>
            <a:spLocks noChangeArrowheads="1"/>
          </p:cNvSpPr>
          <p:nvPr/>
        </p:nvSpPr>
        <p:spPr bwMode="auto">
          <a:xfrm>
            <a:off x="3776663" y="1050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8" name="Oval 360"/>
          <p:cNvSpPr>
            <a:spLocks noChangeArrowheads="1"/>
          </p:cNvSpPr>
          <p:nvPr/>
        </p:nvSpPr>
        <p:spPr bwMode="auto">
          <a:xfrm>
            <a:off x="3900488" y="727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9" name="Oval 361"/>
          <p:cNvSpPr>
            <a:spLocks noChangeArrowheads="1"/>
          </p:cNvSpPr>
          <p:nvPr/>
        </p:nvSpPr>
        <p:spPr bwMode="auto">
          <a:xfrm>
            <a:off x="3938588" y="836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0" name="Oval 362"/>
          <p:cNvSpPr>
            <a:spLocks noChangeArrowheads="1"/>
          </p:cNvSpPr>
          <p:nvPr/>
        </p:nvSpPr>
        <p:spPr bwMode="auto">
          <a:xfrm>
            <a:off x="3973513" y="976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1" name="Oval 363"/>
          <p:cNvSpPr>
            <a:spLocks noChangeArrowheads="1"/>
          </p:cNvSpPr>
          <p:nvPr/>
        </p:nvSpPr>
        <p:spPr bwMode="auto">
          <a:xfrm>
            <a:off x="4000500" y="728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2" name="Oval 364"/>
          <p:cNvSpPr>
            <a:spLocks noChangeArrowheads="1"/>
          </p:cNvSpPr>
          <p:nvPr/>
        </p:nvSpPr>
        <p:spPr bwMode="auto">
          <a:xfrm>
            <a:off x="4003675" y="642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3" name="Oval 365"/>
          <p:cNvSpPr>
            <a:spLocks noChangeArrowheads="1"/>
          </p:cNvSpPr>
          <p:nvPr/>
        </p:nvSpPr>
        <p:spPr bwMode="auto">
          <a:xfrm>
            <a:off x="3883025" y="1312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4" name="Oval 366"/>
          <p:cNvSpPr>
            <a:spLocks noChangeArrowheads="1"/>
          </p:cNvSpPr>
          <p:nvPr/>
        </p:nvSpPr>
        <p:spPr bwMode="auto">
          <a:xfrm>
            <a:off x="3963988" y="1206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5" name="Oval 367"/>
          <p:cNvSpPr>
            <a:spLocks noChangeArrowheads="1"/>
          </p:cNvSpPr>
          <p:nvPr/>
        </p:nvSpPr>
        <p:spPr bwMode="auto">
          <a:xfrm>
            <a:off x="3987800" y="1133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6" name="Oval 368"/>
          <p:cNvSpPr>
            <a:spLocks noChangeArrowheads="1"/>
          </p:cNvSpPr>
          <p:nvPr/>
        </p:nvSpPr>
        <p:spPr bwMode="auto">
          <a:xfrm>
            <a:off x="4022725" y="104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7" name="Oval 369"/>
          <p:cNvSpPr>
            <a:spLocks noChangeArrowheads="1"/>
          </p:cNvSpPr>
          <p:nvPr/>
        </p:nvSpPr>
        <p:spPr bwMode="auto">
          <a:xfrm>
            <a:off x="4110038"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8" name="Oval 370"/>
          <p:cNvSpPr>
            <a:spLocks noChangeArrowheads="1"/>
          </p:cNvSpPr>
          <p:nvPr/>
        </p:nvSpPr>
        <p:spPr bwMode="auto">
          <a:xfrm>
            <a:off x="4083050" y="912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9" name="Oval 371"/>
          <p:cNvSpPr>
            <a:spLocks noChangeArrowheads="1"/>
          </p:cNvSpPr>
          <p:nvPr/>
        </p:nvSpPr>
        <p:spPr bwMode="auto">
          <a:xfrm>
            <a:off x="4117975" y="105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0" name="Oval 372"/>
          <p:cNvSpPr>
            <a:spLocks noChangeArrowheads="1"/>
          </p:cNvSpPr>
          <p:nvPr/>
        </p:nvSpPr>
        <p:spPr bwMode="auto">
          <a:xfrm>
            <a:off x="4037013" y="1277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1" name="Oval 373"/>
          <p:cNvSpPr>
            <a:spLocks noChangeArrowheads="1"/>
          </p:cNvSpPr>
          <p:nvPr/>
        </p:nvSpPr>
        <p:spPr bwMode="auto">
          <a:xfrm>
            <a:off x="4108450" y="1282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2" name="Oval 374"/>
          <p:cNvSpPr>
            <a:spLocks noChangeArrowheads="1"/>
          </p:cNvSpPr>
          <p:nvPr/>
        </p:nvSpPr>
        <p:spPr bwMode="auto">
          <a:xfrm>
            <a:off x="4132263" y="1209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3" name="Oval 375"/>
          <p:cNvSpPr>
            <a:spLocks noChangeArrowheads="1"/>
          </p:cNvSpPr>
          <p:nvPr/>
        </p:nvSpPr>
        <p:spPr bwMode="auto">
          <a:xfrm>
            <a:off x="4033838" y="1214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4" name="Oval 376"/>
          <p:cNvSpPr>
            <a:spLocks noChangeArrowheads="1"/>
          </p:cNvSpPr>
          <p:nvPr/>
        </p:nvSpPr>
        <p:spPr bwMode="auto">
          <a:xfrm>
            <a:off x="4135438" y="947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5" name="Oval 377"/>
          <p:cNvSpPr>
            <a:spLocks noChangeArrowheads="1"/>
          </p:cNvSpPr>
          <p:nvPr/>
        </p:nvSpPr>
        <p:spPr bwMode="auto">
          <a:xfrm>
            <a:off x="4243388" y="65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6" name="Oval 378"/>
          <p:cNvSpPr>
            <a:spLocks noChangeArrowheads="1"/>
          </p:cNvSpPr>
          <p:nvPr/>
        </p:nvSpPr>
        <p:spPr bwMode="auto">
          <a:xfrm>
            <a:off x="4252913" y="12493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7" name="Oval 379"/>
          <p:cNvSpPr>
            <a:spLocks noChangeArrowheads="1"/>
          </p:cNvSpPr>
          <p:nvPr/>
        </p:nvSpPr>
        <p:spPr bwMode="auto">
          <a:xfrm>
            <a:off x="4233863" y="1131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8" name="Oval 380"/>
          <p:cNvSpPr>
            <a:spLocks noChangeArrowheads="1"/>
          </p:cNvSpPr>
          <p:nvPr/>
        </p:nvSpPr>
        <p:spPr bwMode="auto">
          <a:xfrm>
            <a:off x="4230688" y="1068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9" name="Oval 381"/>
          <p:cNvSpPr>
            <a:spLocks noChangeArrowheads="1"/>
          </p:cNvSpPr>
          <p:nvPr/>
        </p:nvSpPr>
        <p:spPr bwMode="auto">
          <a:xfrm>
            <a:off x="4213225" y="86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0" name="Oval 382"/>
          <p:cNvSpPr>
            <a:spLocks noChangeArrowheads="1"/>
          </p:cNvSpPr>
          <p:nvPr/>
        </p:nvSpPr>
        <p:spPr bwMode="auto">
          <a:xfrm>
            <a:off x="4060825" y="577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1" name="Oval 383"/>
          <p:cNvSpPr>
            <a:spLocks noChangeArrowheads="1"/>
          </p:cNvSpPr>
          <p:nvPr/>
        </p:nvSpPr>
        <p:spPr bwMode="auto">
          <a:xfrm>
            <a:off x="4019550" y="544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2" name="Oval 384"/>
          <p:cNvSpPr>
            <a:spLocks noChangeArrowheads="1"/>
          </p:cNvSpPr>
          <p:nvPr/>
        </p:nvSpPr>
        <p:spPr bwMode="auto">
          <a:xfrm>
            <a:off x="3422650" y="3448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3" name="Oval 385"/>
          <p:cNvSpPr>
            <a:spLocks noChangeArrowheads="1"/>
          </p:cNvSpPr>
          <p:nvPr/>
        </p:nvSpPr>
        <p:spPr bwMode="auto">
          <a:xfrm>
            <a:off x="3205163" y="2974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4" name="Oval 386"/>
          <p:cNvSpPr>
            <a:spLocks noChangeArrowheads="1"/>
          </p:cNvSpPr>
          <p:nvPr/>
        </p:nvSpPr>
        <p:spPr bwMode="auto">
          <a:xfrm>
            <a:off x="3413125" y="330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5" name="Oval 387"/>
          <p:cNvSpPr>
            <a:spLocks noChangeArrowheads="1"/>
          </p:cNvSpPr>
          <p:nvPr/>
        </p:nvSpPr>
        <p:spPr bwMode="auto">
          <a:xfrm>
            <a:off x="3448050" y="3211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6" name="Oval 388"/>
          <p:cNvSpPr>
            <a:spLocks noChangeArrowheads="1"/>
          </p:cNvSpPr>
          <p:nvPr/>
        </p:nvSpPr>
        <p:spPr bwMode="auto">
          <a:xfrm>
            <a:off x="3060700" y="2949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7" name="Oval 389"/>
          <p:cNvSpPr>
            <a:spLocks noChangeArrowheads="1"/>
          </p:cNvSpPr>
          <p:nvPr/>
        </p:nvSpPr>
        <p:spPr bwMode="auto">
          <a:xfrm>
            <a:off x="2509838" y="321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8" name="Oval 390"/>
          <p:cNvSpPr>
            <a:spLocks noChangeArrowheads="1"/>
          </p:cNvSpPr>
          <p:nvPr/>
        </p:nvSpPr>
        <p:spPr bwMode="auto">
          <a:xfrm>
            <a:off x="2533650" y="351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9" name="Oval 391"/>
          <p:cNvSpPr>
            <a:spLocks noChangeArrowheads="1"/>
          </p:cNvSpPr>
          <p:nvPr/>
        </p:nvSpPr>
        <p:spPr bwMode="auto">
          <a:xfrm>
            <a:off x="2447925" y="35591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0" name="Oval 392"/>
          <p:cNvSpPr>
            <a:spLocks noChangeArrowheads="1"/>
          </p:cNvSpPr>
          <p:nvPr/>
        </p:nvSpPr>
        <p:spPr bwMode="auto">
          <a:xfrm>
            <a:off x="2428875" y="344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1" name="Oval 393"/>
          <p:cNvSpPr>
            <a:spLocks noChangeArrowheads="1"/>
          </p:cNvSpPr>
          <p:nvPr/>
        </p:nvSpPr>
        <p:spPr bwMode="auto">
          <a:xfrm>
            <a:off x="2566988" y="307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2" name="Oval 394"/>
          <p:cNvSpPr>
            <a:spLocks noChangeArrowheads="1"/>
          </p:cNvSpPr>
          <p:nvPr/>
        </p:nvSpPr>
        <p:spPr bwMode="auto">
          <a:xfrm>
            <a:off x="2133600" y="3043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3" name="Oval 395"/>
          <p:cNvSpPr>
            <a:spLocks noChangeArrowheads="1"/>
          </p:cNvSpPr>
          <p:nvPr/>
        </p:nvSpPr>
        <p:spPr bwMode="auto">
          <a:xfrm>
            <a:off x="2425700" y="3378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4" name="Oval 396"/>
          <p:cNvSpPr>
            <a:spLocks noChangeArrowheads="1"/>
          </p:cNvSpPr>
          <p:nvPr/>
        </p:nvSpPr>
        <p:spPr bwMode="auto">
          <a:xfrm>
            <a:off x="2286000" y="321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5" name="Oval 397"/>
          <p:cNvSpPr>
            <a:spLocks noChangeArrowheads="1"/>
          </p:cNvSpPr>
          <p:nvPr/>
        </p:nvSpPr>
        <p:spPr bwMode="auto">
          <a:xfrm>
            <a:off x="2595563" y="2671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6" name="Oval 398"/>
          <p:cNvSpPr>
            <a:spLocks noChangeArrowheads="1"/>
          </p:cNvSpPr>
          <p:nvPr/>
        </p:nvSpPr>
        <p:spPr bwMode="auto">
          <a:xfrm>
            <a:off x="2371725" y="2743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7" name="Oval 399"/>
          <p:cNvSpPr>
            <a:spLocks noChangeArrowheads="1"/>
          </p:cNvSpPr>
          <p:nvPr/>
        </p:nvSpPr>
        <p:spPr bwMode="auto">
          <a:xfrm>
            <a:off x="2619375" y="315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8" name="Oval 400"/>
          <p:cNvSpPr>
            <a:spLocks noChangeArrowheads="1"/>
          </p:cNvSpPr>
          <p:nvPr/>
        </p:nvSpPr>
        <p:spPr bwMode="auto">
          <a:xfrm>
            <a:off x="2654300" y="3292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9" name="Oval 401"/>
          <p:cNvSpPr>
            <a:spLocks noChangeArrowheads="1"/>
          </p:cNvSpPr>
          <p:nvPr/>
        </p:nvSpPr>
        <p:spPr bwMode="auto">
          <a:xfrm>
            <a:off x="2581275" y="3567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0" name="Oval 402"/>
          <p:cNvSpPr>
            <a:spLocks noChangeArrowheads="1"/>
          </p:cNvSpPr>
          <p:nvPr/>
        </p:nvSpPr>
        <p:spPr bwMode="auto">
          <a:xfrm>
            <a:off x="2644775" y="3522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1" name="Oval 403"/>
          <p:cNvSpPr>
            <a:spLocks noChangeArrowheads="1"/>
          </p:cNvSpPr>
          <p:nvPr/>
        </p:nvSpPr>
        <p:spPr bwMode="auto">
          <a:xfrm>
            <a:off x="2668588" y="3449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2" name="Oval 404"/>
          <p:cNvSpPr>
            <a:spLocks noChangeArrowheads="1"/>
          </p:cNvSpPr>
          <p:nvPr/>
        </p:nvSpPr>
        <p:spPr bwMode="auto">
          <a:xfrm>
            <a:off x="2570163" y="3454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3" name="Oval 405"/>
          <p:cNvSpPr>
            <a:spLocks noChangeArrowheads="1"/>
          </p:cNvSpPr>
          <p:nvPr/>
        </p:nvSpPr>
        <p:spPr bwMode="auto">
          <a:xfrm>
            <a:off x="2693988" y="313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4" name="Oval 406"/>
          <p:cNvSpPr>
            <a:spLocks noChangeArrowheads="1"/>
          </p:cNvSpPr>
          <p:nvPr/>
        </p:nvSpPr>
        <p:spPr bwMode="auto">
          <a:xfrm>
            <a:off x="2732088" y="324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5" name="Oval 407"/>
          <p:cNvSpPr>
            <a:spLocks noChangeArrowheads="1"/>
          </p:cNvSpPr>
          <p:nvPr/>
        </p:nvSpPr>
        <p:spPr bwMode="auto">
          <a:xfrm>
            <a:off x="2767013" y="3379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6" name="Oval 408"/>
          <p:cNvSpPr>
            <a:spLocks noChangeArrowheads="1"/>
          </p:cNvSpPr>
          <p:nvPr/>
        </p:nvSpPr>
        <p:spPr bwMode="auto">
          <a:xfrm>
            <a:off x="2794000" y="313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7" name="Oval 409"/>
          <p:cNvSpPr>
            <a:spLocks noChangeArrowheads="1"/>
          </p:cNvSpPr>
          <p:nvPr/>
        </p:nvSpPr>
        <p:spPr bwMode="auto">
          <a:xfrm>
            <a:off x="2781300" y="353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8" name="Oval 410"/>
          <p:cNvSpPr>
            <a:spLocks noChangeArrowheads="1"/>
          </p:cNvSpPr>
          <p:nvPr/>
        </p:nvSpPr>
        <p:spPr bwMode="auto">
          <a:xfrm>
            <a:off x="2816225" y="3446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9" name="Oval 411"/>
          <p:cNvSpPr>
            <a:spLocks noChangeArrowheads="1"/>
          </p:cNvSpPr>
          <p:nvPr/>
        </p:nvSpPr>
        <p:spPr bwMode="auto">
          <a:xfrm>
            <a:off x="3100388" y="313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0" name="Oval 412"/>
          <p:cNvSpPr>
            <a:spLocks noChangeArrowheads="1"/>
          </p:cNvSpPr>
          <p:nvPr/>
        </p:nvSpPr>
        <p:spPr bwMode="auto">
          <a:xfrm>
            <a:off x="2876550"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1" name="Oval 413"/>
          <p:cNvSpPr>
            <a:spLocks noChangeArrowheads="1"/>
          </p:cNvSpPr>
          <p:nvPr/>
        </p:nvSpPr>
        <p:spPr bwMode="auto">
          <a:xfrm>
            <a:off x="2911475" y="345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2" name="Oval 414"/>
          <p:cNvSpPr>
            <a:spLocks noChangeArrowheads="1"/>
          </p:cNvSpPr>
          <p:nvPr/>
        </p:nvSpPr>
        <p:spPr bwMode="auto">
          <a:xfrm>
            <a:off x="2938463" y="320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3" name="Oval 415"/>
          <p:cNvSpPr>
            <a:spLocks noChangeArrowheads="1"/>
          </p:cNvSpPr>
          <p:nvPr/>
        </p:nvSpPr>
        <p:spPr bwMode="auto">
          <a:xfrm>
            <a:off x="2840038" y="3206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4" name="Oval 416"/>
          <p:cNvSpPr>
            <a:spLocks noChangeArrowheads="1"/>
          </p:cNvSpPr>
          <p:nvPr/>
        </p:nvSpPr>
        <p:spPr bwMode="auto">
          <a:xfrm>
            <a:off x="2928938" y="3351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5" name="Oval 417"/>
          <p:cNvSpPr>
            <a:spLocks noChangeArrowheads="1"/>
          </p:cNvSpPr>
          <p:nvPr/>
        </p:nvSpPr>
        <p:spPr bwMode="auto">
          <a:xfrm>
            <a:off x="3098800" y="2998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6" name="Oval 418"/>
          <p:cNvSpPr>
            <a:spLocks noChangeArrowheads="1"/>
          </p:cNvSpPr>
          <p:nvPr/>
        </p:nvSpPr>
        <p:spPr bwMode="auto">
          <a:xfrm>
            <a:off x="3098800" y="3540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7" name="Oval 419"/>
          <p:cNvSpPr>
            <a:spLocks noChangeArrowheads="1"/>
          </p:cNvSpPr>
          <p:nvPr/>
        </p:nvSpPr>
        <p:spPr bwMode="auto">
          <a:xfrm>
            <a:off x="3122613" y="3467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8" name="Oval 420"/>
          <p:cNvSpPr>
            <a:spLocks noChangeArrowheads="1"/>
          </p:cNvSpPr>
          <p:nvPr/>
        </p:nvSpPr>
        <p:spPr bwMode="auto">
          <a:xfrm>
            <a:off x="3024188" y="3471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9" name="Oval 421"/>
          <p:cNvSpPr>
            <a:spLocks noChangeArrowheads="1"/>
          </p:cNvSpPr>
          <p:nvPr/>
        </p:nvSpPr>
        <p:spPr bwMode="auto">
          <a:xfrm>
            <a:off x="3157538" y="3376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0" name="Oval 422"/>
          <p:cNvSpPr>
            <a:spLocks noChangeArrowheads="1"/>
          </p:cNvSpPr>
          <p:nvPr/>
        </p:nvSpPr>
        <p:spPr bwMode="auto">
          <a:xfrm>
            <a:off x="3003550" y="2654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1" name="Oval 423"/>
          <p:cNvSpPr>
            <a:spLocks noChangeArrowheads="1"/>
          </p:cNvSpPr>
          <p:nvPr/>
        </p:nvSpPr>
        <p:spPr bwMode="auto">
          <a:xfrm>
            <a:off x="3125788" y="3205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2" name="Oval 424"/>
          <p:cNvSpPr>
            <a:spLocks noChangeArrowheads="1"/>
          </p:cNvSpPr>
          <p:nvPr/>
        </p:nvSpPr>
        <p:spPr bwMode="auto">
          <a:xfrm>
            <a:off x="3309938" y="3043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3" name="Oval 425"/>
          <p:cNvSpPr>
            <a:spLocks noChangeArrowheads="1"/>
          </p:cNvSpPr>
          <p:nvPr/>
        </p:nvSpPr>
        <p:spPr bwMode="auto">
          <a:xfrm>
            <a:off x="3321050" y="3294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4" name="Oval 426"/>
          <p:cNvSpPr>
            <a:spLocks noChangeArrowheads="1"/>
          </p:cNvSpPr>
          <p:nvPr/>
        </p:nvSpPr>
        <p:spPr bwMode="auto">
          <a:xfrm>
            <a:off x="3267075" y="3543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5" name="Oval 427"/>
          <p:cNvSpPr>
            <a:spLocks noChangeArrowheads="1"/>
          </p:cNvSpPr>
          <p:nvPr/>
        </p:nvSpPr>
        <p:spPr bwMode="auto">
          <a:xfrm>
            <a:off x="3168650" y="3548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6" name="Oval 428"/>
          <p:cNvSpPr>
            <a:spLocks noChangeArrowheads="1"/>
          </p:cNvSpPr>
          <p:nvPr/>
        </p:nvSpPr>
        <p:spPr bwMode="auto">
          <a:xfrm>
            <a:off x="2370138" y="2238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7" name="Oval 429"/>
          <p:cNvSpPr>
            <a:spLocks noChangeArrowheads="1"/>
          </p:cNvSpPr>
          <p:nvPr/>
        </p:nvSpPr>
        <p:spPr bwMode="auto">
          <a:xfrm>
            <a:off x="2373313" y="2152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8" name="Oval 430"/>
          <p:cNvSpPr>
            <a:spLocks noChangeArrowheads="1"/>
          </p:cNvSpPr>
          <p:nvPr/>
        </p:nvSpPr>
        <p:spPr bwMode="auto">
          <a:xfrm>
            <a:off x="2360613" y="2381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9" name="Oval 431"/>
          <p:cNvSpPr>
            <a:spLocks noChangeArrowheads="1"/>
          </p:cNvSpPr>
          <p:nvPr/>
        </p:nvSpPr>
        <p:spPr bwMode="auto">
          <a:xfrm>
            <a:off x="3429000" y="2268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0" name="Oval 432"/>
          <p:cNvSpPr>
            <a:spLocks noChangeArrowheads="1"/>
          </p:cNvSpPr>
          <p:nvPr/>
        </p:nvSpPr>
        <p:spPr bwMode="auto">
          <a:xfrm>
            <a:off x="3452813" y="2571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1" name="Oval 433"/>
          <p:cNvSpPr>
            <a:spLocks noChangeArrowheads="1"/>
          </p:cNvSpPr>
          <p:nvPr/>
        </p:nvSpPr>
        <p:spPr bwMode="auto">
          <a:xfrm>
            <a:off x="3348038" y="2493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2" name="Oval 434"/>
          <p:cNvSpPr>
            <a:spLocks noChangeArrowheads="1"/>
          </p:cNvSpPr>
          <p:nvPr/>
        </p:nvSpPr>
        <p:spPr bwMode="auto">
          <a:xfrm>
            <a:off x="3376613" y="2382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3" name="Oval 435"/>
          <p:cNvSpPr>
            <a:spLocks noChangeArrowheads="1"/>
          </p:cNvSpPr>
          <p:nvPr/>
        </p:nvSpPr>
        <p:spPr bwMode="auto">
          <a:xfrm>
            <a:off x="3478213" y="2335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4" name="Oval 436"/>
          <p:cNvSpPr>
            <a:spLocks noChangeArrowheads="1"/>
          </p:cNvSpPr>
          <p:nvPr/>
        </p:nvSpPr>
        <p:spPr bwMode="auto">
          <a:xfrm>
            <a:off x="3059113" y="2317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5" name="Oval 437"/>
          <p:cNvSpPr>
            <a:spLocks noChangeArrowheads="1"/>
          </p:cNvSpPr>
          <p:nvPr/>
        </p:nvSpPr>
        <p:spPr bwMode="auto">
          <a:xfrm>
            <a:off x="2505075" y="2200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6" name="Oval 438"/>
          <p:cNvSpPr>
            <a:spLocks noChangeArrowheads="1"/>
          </p:cNvSpPr>
          <p:nvPr/>
        </p:nvSpPr>
        <p:spPr bwMode="auto">
          <a:xfrm>
            <a:off x="2540000" y="2339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7" name="Oval 439"/>
          <p:cNvSpPr>
            <a:spLocks noChangeArrowheads="1"/>
          </p:cNvSpPr>
          <p:nvPr/>
        </p:nvSpPr>
        <p:spPr bwMode="auto">
          <a:xfrm>
            <a:off x="2566988" y="2092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8" name="Oval 440"/>
          <p:cNvSpPr>
            <a:spLocks noChangeArrowheads="1"/>
          </p:cNvSpPr>
          <p:nvPr/>
        </p:nvSpPr>
        <p:spPr bwMode="auto">
          <a:xfrm>
            <a:off x="2468563" y="2090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9" name="Oval 441"/>
          <p:cNvSpPr>
            <a:spLocks noChangeArrowheads="1"/>
          </p:cNvSpPr>
          <p:nvPr/>
        </p:nvSpPr>
        <p:spPr bwMode="auto">
          <a:xfrm>
            <a:off x="2459038" y="2565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0" name="Oval 442"/>
          <p:cNvSpPr>
            <a:spLocks noChangeArrowheads="1"/>
          </p:cNvSpPr>
          <p:nvPr/>
        </p:nvSpPr>
        <p:spPr bwMode="auto">
          <a:xfrm>
            <a:off x="2708275" y="2951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1" name="Oval 443"/>
          <p:cNvSpPr>
            <a:spLocks noChangeArrowheads="1"/>
          </p:cNvSpPr>
          <p:nvPr/>
        </p:nvSpPr>
        <p:spPr bwMode="auto">
          <a:xfrm>
            <a:off x="2373313" y="2862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2" name="Oval 444"/>
          <p:cNvSpPr>
            <a:spLocks noChangeArrowheads="1"/>
          </p:cNvSpPr>
          <p:nvPr/>
        </p:nvSpPr>
        <p:spPr bwMode="auto">
          <a:xfrm>
            <a:off x="2455863" y="2501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3" name="Oval 445"/>
          <p:cNvSpPr>
            <a:spLocks noChangeArrowheads="1"/>
          </p:cNvSpPr>
          <p:nvPr/>
        </p:nvSpPr>
        <p:spPr bwMode="auto">
          <a:xfrm>
            <a:off x="2589213" y="2406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4" name="Oval 446"/>
          <p:cNvSpPr>
            <a:spLocks noChangeArrowheads="1"/>
          </p:cNvSpPr>
          <p:nvPr/>
        </p:nvSpPr>
        <p:spPr bwMode="auto">
          <a:xfrm>
            <a:off x="2438400" y="2303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5" name="Oval 447"/>
          <p:cNvSpPr>
            <a:spLocks noChangeArrowheads="1"/>
          </p:cNvSpPr>
          <p:nvPr/>
        </p:nvSpPr>
        <p:spPr bwMode="auto">
          <a:xfrm>
            <a:off x="2557463" y="223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6" name="Oval 448"/>
          <p:cNvSpPr>
            <a:spLocks noChangeArrowheads="1"/>
          </p:cNvSpPr>
          <p:nvPr/>
        </p:nvSpPr>
        <p:spPr bwMode="auto">
          <a:xfrm>
            <a:off x="2649538" y="227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7" name="Oval 449"/>
          <p:cNvSpPr>
            <a:spLocks noChangeArrowheads="1"/>
          </p:cNvSpPr>
          <p:nvPr/>
        </p:nvSpPr>
        <p:spPr bwMode="auto">
          <a:xfrm>
            <a:off x="2684463" y="2416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8" name="Oval 450"/>
          <p:cNvSpPr>
            <a:spLocks noChangeArrowheads="1"/>
          </p:cNvSpPr>
          <p:nvPr/>
        </p:nvSpPr>
        <p:spPr bwMode="auto">
          <a:xfrm>
            <a:off x="2711450" y="216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9" name="Oval 451"/>
          <p:cNvSpPr>
            <a:spLocks noChangeArrowheads="1"/>
          </p:cNvSpPr>
          <p:nvPr/>
        </p:nvSpPr>
        <p:spPr bwMode="auto">
          <a:xfrm>
            <a:off x="2714625" y="2082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0" name="Oval 452"/>
          <p:cNvSpPr>
            <a:spLocks noChangeArrowheads="1"/>
          </p:cNvSpPr>
          <p:nvPr/>
        </p:nvSpPr>
        <p:spPr bwMode="auto">
          <a:xfrm>
            <a:off x="2613025" y="216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1" name="Oval 453"/>
          <p:cNvSpPr>
            <a:spLocks noChangeArrowheads="1"/>
          </p:cNvSpPr>
          <p:nvPr/>
        </p:nvSpPr>
        <p:spPr bwMode="auto">
          <a:xfrm>
            <a:off x="2698750" y="2573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2" name="Oval 454"/>
          <p:cNvSpPr>
            <a:spLocks noChangeArrowheads="1"/>
          </p:cNvSpPr>
          <p:nvPr/>
        </p:nvSpPr>
        <p:spPr bwMode="auto">
          <a:xfrm>
            <a:off x="2600325" y="257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3" name="Oval 455"/>
          <p:cNvSpPr>
            <a:spLocks noChangeArrowheads="1"/>
          </p:cNvSpPr>
          <p:nvPr/>
        </p:nvSpPr>
        <p:spPr bwMode="auto">
          <a:xfrm>
            <a:off x="2724150" y="2254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4" name="Oval 456"/>
          <p:cNvSpPr>
            <a:spLocks noChangeArrowheads="1"/>
          </p:cNvSpPr>
          <p:nvPr/>
        </p:nvSpPr>
        <p:spPr bwMode="auto">
          <a:xfrm>
            <a:off x="2762250" y="2363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5" name="Oval 457"/>
          <p:cNvSpPr>
            <a:spLocks noChangeArrowheads="1"/>
          </p:cNvSpPr>
          <p:nvPr/>
        </p:nvSpPr>
        <p:spPr bwMode="auto">
          <a:xfrm>
            <a:off x="2797175" y="2503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6" name="Oval 458"/>
          <p:cNvSpPr>
            <a:spLocks noChangeArrowheads="1"/>
          </p:cNvSpPr>
          <p:nvPr/>
        </p:nvSpPr>
        <p:spPr bwMode="auto">
          <a:xfrm>
            <a:off x="2824163" y="2255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7" name="Oval 459"/>
          <p:cNvSpPr>
            <a:spLocks noChangeArrowheads="1"/>
          </p:cNvSpPr>
          <p:nvPr/>
        </p:nvSpPr>
        <p:spPr bwMode="auto">
          <a:xfrm>
            <a:off x="2827338" y="2170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8" name="Oval 460"/>
          <p:cNvSpPr>
            <a:spLocks noChangeArrowheads="1"/>
          </p:cNvSpPr>
          <p:nvPr/>
        </p:nvSpPr>
        <p:spPr bwMode="auto">
          <a:xfrm>
            <a:off x="2289175" y="2146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9" name="Oval 461"/>
          <p:cNvSpPr>
            <a:spLocks noChangeArrowheads="1"/>
          </p:cNvSpPr>
          <p:nvPr/>
        </p:nvSpPr>
        <p:spPr bwMode="auto">
          <a:xfrm>
            <a:off x="2846388" y="2570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0" name="Oval 462"/>
          <p:cNvSpPr>
            <a:spLocks noChangeArrowheads="1"/>
          </p:cNvSpPr>
          <p:nvPr/>
        </p:nvSpPr>
        <p:spPr bwMode="auto">
          <a:xfrm>
            <a:off x="2933700" y="2384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1" name="Oval 463"/>
          <p:cNvSpPr>
            <a:spLocks noChangeArrowheads="1"/>
          </p:cNvSpPr>
          <p:nvPr/>
        </p:nvSpPr>
        <p:spPr bwMode="auto">
          <a:xfrm>
            <a:off x="2906713" y="2439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2" name="Oval 464"/>
          <p:cNvSpPr>
            <a:spLocks noChangeArrowheads="1"/>
          </p:cNvSpPr>
          <p:nvPr/>
        </p:nvSpPr>
        <p:spPr bwMode="auto">
          <a:xfrm>
            <a:off x="2971800" y="2246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3" name="Oval 465"/>
          <p:cNvSpPr>
            <a:spLocks noChangeArrowheads="1"/>
          </p:cNvSpPr>
          <p:nvPr/>
        </p:nvSpPr>
        <p:spPr bwMode="auto">
          <a:xfrm>
            <a:off x="2870200" y="2330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4" name="Oval 466"/>
          <p:cNvSpPr>
            <a:spLocks noChangeArrowheads="1"/>
          </p:cNvSpPr>
          <p:nvPr/>
        </p:nvSpPr>
        <p:spPr bwMode="auto">
          <a:xfrm>
            <a:off x="3136900" y="2851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5" name="Oval 467"/>
          <p:cNvSpPr>
            <a:spLocks noChangeArrowheads="1"/>
          </p:cNvSpPr>
          <p:nvPr/>
        </p:nvSpPr>
        <p:spPr bwMode="auto">
          <a:xfrm>
            <a:off x="1911350" y="2808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6" name="Oval 468"/>
          <p:cNvSpPr>
            <a:spLocks noChangeArrowheads="1"/>
          </p:cNvSpPr>
          <p:nvPr/>
        </p:nvSpPr>
        <p:spPr bwMode="auto">
          <a:xfrm>
            <a:off x="2930525" y="2212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7" name="Oval 469"/>
          <p:cNvSpPr>
            <a:spLocks noChangeArrowheads="1"/>
          </p:cNvSpPr>
          <p:nvPr/>
        </p:nvSpPr>
        <p:spPr bwMode="auto">
          <a:xfrm>
            <a:off x="3067050" y="2184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8" name="Oval 470"/>
          <p:cNvSpPr>
            <a:spLocks noChangeArrowheads="1"/>
          </p:cNvSpPr>
          <p:nvPr/>
        </p:nvSpPr>
        <p:spPr bwMode="auto">
          <a:xfrm>
            <a:off x="3159125" y="2728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9" name="Oval 471"/>
          <p:cNvSpPr>
            <a:spLocks noChangeArrowheads="1"/>
          </p:cNvSpPr>
          <p:nvPr/>
        </p:nvSpPr>
        <p:spPr bwMode="auto">
          <a:xfrm>
            <a:off x="3048000" y="2492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0" name="Oval 472"/>
          <p:cNvSpPr>
            <a:spLocks noChangeArrowheads="1"/>
          </p:cNvSpPr>
          <p:nvPr/>
        </p:nvSpPr>
        <p:spPr bwMode="auto">
          <a:xfrm>
            <a:off x="3155950" y="2328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1" name="Oval 473"/>
          <p:cNvSpPr>
            <a:spLocks noChangeArrowheads="1"/>
          </p:cNvSpPr>
          <p:nvPr/>
        </p:nvSpPr>
        <p:spPr bwMode="auto">
          <a:xfrm>
            <a:off x="3248025" y="2370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2" name="Oval 474"/>
          <p:cNvSpPr>
            <a:spLocks noChangeArrowheads="1"/>
          </p:cNvSpPr>
          <p:nvPr/>
        </p:nvSpPr>
        <p:spPr bwMode="auto">
          <a:xfrm>
            <a:off x="3282950" y="2509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3" name="Oval 475"/>
          <p:cNvSpPr>
            <a:spLocks noChangeArrowheads="1"/>
          </p:cNvSpPr>
          <p:nvPr/>
        </p:nvSpPr>
        <p:spPr bwMode="auto">
          <a:xfrm>
            <a:off x="3309938" y="2262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4" name="Oval 476"/>
          <p:cNvSpPr>
            <a:spLocks noChangeArrowheads="1"/>
          </p:cNvSpPr>
          <p:nvPr/>
        </p:nvSpPr>
        <p:spPr bwMode="auto">
          <a:xfrm>
            <a:off x="3373438" y="2971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5" name="Oval 477"/>
          <p:cNvSpPr>
            <a:spLocks noChangeArrowheads="1"/>
          </p:cNvSpPr>
          <p:nvPr/>
        </p:nvSpPr>
        <p:spPr bwMode="auto">
          <a:xfrm>
            <a:off x="4078288"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6" name="Oval 478"/>
          <p:cNvSpPr>
            <a:spLocks noChangeArrowheads="1"/>
          </p:cNvSpPr>
          <p:nvPr/>
        </p:nvSpPr>
        <p:spPr bwMode="auto">
          <a:xfrm>
            <a:off x="3621088" y="331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7" name="Oval 479"/>
          <p:cNvSpPr>
            <a:spLocks noChangeArrowheads="1"/>
          </p:cNvSpPr>
          <p:nvPr/>
        </p:nvSpPr>
        <p:spPr bwMode="auto">
          <a:xfrm>
            <a:off x="3478213" y="3563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8" name="Oval 480"/>
          <p:cNvSpPr>
            <a:spLocks noChangeArrowheads="1"/>
          </p:cNvSpPr>
          <p:nvPr/>
        </p:nvSpPr>
        <p:spPr bwMode="auto">
          <a:xfrm>
            <a:off x="3503613" y="2913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9" name="Oval 481"/>
          <p:cNvSpPr>
            <a:spLocks noChangeArrowheads="1"/>
          </p:cNvSpPr>
          <p:nvPr/>
        </p:nvSpPr>
        <p:spPr bwMode="auto">
          <a:xfrm>
            <a:off x="3703638" y="3414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0" name="Oval 482"/>
          <p:cNvSpPr>
            <a:spLocks noChangeArrowheads="1"/>
          </p:cNvSpPr>
          <p:nvPr/>
        </p:nvSpPr>
        <p:spPr bwMode="auto">
          <a:xfrm>
            <a:off x="3719513" y="3495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1" name="Oval 483"/>
          <p:cNvSpPr>
            <a:spLocks noChangeArrowheads="1"/>
          </p:cNvSpPr>
          <p:nvPr/>
        </p:nvSpPr>
        <p:spPr bwMode="auto">
          <a:xfrm>
            <a:off x="3619500" y="3576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2" name="Oval 484"/>
          <p:cNvSpPr>
            <a:spLocks noChangeArrowheads="1"/>
          </p:cNvSpPr>
          <p:nvPr/>
        </p:nvSpPr>
        <p:spPr bwMode="auto">
          <a:xfrm>
            <a:off x="3743325" y="325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3" name="Oval 485"/>
          <p:cNvSpPr>
            <a:spLocks noChangeArrowheads="1"/>
          </p:cNvSpPr>
          <p:nvPr/>
        </p:nvSpPr>
        <p:spPr bwMode="auto">
          <a:xfrm>
            <a:off x="3768725" y="2943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4" name="Oval 486"/>
          <p:cNvSpPr>
            <a:spLocks noChangeArrowheads="1"/>
          </p:cNvSpPr>
          <p:nvPr/>
        </p:nvSpPr>
        <p:spPr bwMode="auto">
          <a:xfrm>
            <a:off x="3816350" y="3502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5" name="Oval 487"/>
          <p:cNvSpPr>
            <a:spLocks noChangeArrowheads="1"/>
          </p:cNvSpPr>
          <p:nvPr/>
        </p:nvSpPr>
        <p:spPr bwMode="auto">
          <a:xfrm>
            <a:off x="3725863" y="2806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6" name="Oval 488"/>
          <p:cNvSpPr>
            <a:spLocks noChangeArrowheads="1"/>
          </p:cNvSpPr>
          <p:nvPr/>
        </p:nvSpPr>
        <p:spPr bwMode="auto">
          <a:xfrm>
            <a:off x="3643313" y="2822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7" name="Oval 489"/>
          <p:cNvSpPr>
            <a:spLocks noChangeArrowheads="1"/>
          </p:cNvSpPr>
          <p:nvPr/>
        </p:nvSpPr>
        <p:spPr bwMode="auto">
          <a:xfrm>
            <a:off x="3890963" y="3057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8" name="Oval 490"/>
          <p:cNvSpPr>
            <a:spLocks noChangeArrowheads="1"/>
          </p:cNvSpPr>
          <p:nvPr/>
        </p:nvSpPr>
        <p:spPr bwMode="auto">
          <a:xfrm>
            <a:off x="3960813" y="357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9" name="Oval 491"/>
          <p:cNvSpPr>
            <a:spLocks noChangeArrowheads="1"/>
          </p:cNvSpPr>
          <p:nvPr/>
        </p:nvSpPr>
        <p:spPr bwMode="auto">
          <a:xfrm>
            <a:off x="3987800" y="3330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0" name="Oval 492"/>
          <p:cNvSpPr>
            <a:spLocks noChangeArrowheads="1"/>
          </p:cNvSpPr>
          <p:nvPr/>
        </p:nvSpPr>
        <p:spPr bwMode="auto">
          <a:xfrm>
            <a:off x="3984625" y="2971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1" name="Oval 493"/>
          <p:cNvSpPr>
            <a:spLocks noChangeArrowheads="1"/>
          </p:cNvSpPr>
          <p:nvPr/>
        </p:nvSpPr>
        <p:spPr bwMode="auto">
          <a:xfrm>
            <a:off x="3889375" y="3328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2" name="Oval 494"/>
          <p:cNvSpPr>
            <a:spLocks noChangeArrowheads="1"/>
          </p:cNvSpPr>
          <p:nvPr/>
        </p:nvSpPr>
        <p:spPr bwMode="auto">
          <a:xfrm>
            <a:off x="3978275" y="347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3" name="Oval 495"/>
          <p:cNvSpPr>
            <a:spLocks noChangeArrowheads="1"/>
          </p:cNvSpPr>
          <p:nvPr/>
        </p:nvSpPr>
        <p:spPr bwMode="auto">
          <a:xfrm>
            <a:off x="3937000" y="2894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4" name="Oval 496"/>
          <p:cNvSpPr>
            <a:spLocks noChangeArrowheads="1"/>
          </p:cNvSpPr>
          <p:nvPr/>
        </p:nvSpPr>
        <p:spPr bwMode="auto">
          <a:xfrm>
            <a:off x="4157663" y="3432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5" name="Oval 497"/>
          <p:cNvSpPr>
            <a:spLocks noChangeArrowheads="1"/>
          </p:cNvSpPr>
          <p:nvPr/>
        </p:nvSpPr>
        <p:spPr bwMode="auto">
          <a:xfrm>
            <a:off x="4184650" y="3184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6" name="Oval 498"/>
          <p:cNvSpPr>
            <a:spLocks noChangeArrowheads="1"/>
          </p:cNvSpPr>
          <p:nvPr/>
        </p:nvSpPr>
        <p:spPr bwMode="auto">
          <a:xfrm>
            <a:off x="4187825" y="309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7" name="Oval 499"/>
          <p:cNvSpPr>
            <a:spLocks noChangeArrowheads="1"/>
          </p:cNvSpPr>
          <p:nvPr/>
        </p:nvSpPr>
        <p:spPr bwMode="auto">
          <a:xfrm>
            <a:off x="4103688" y="3057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8" name="Oval 500"/>
          <p:cNvSpPr>
            <a:spLocks noChangeArrowheads="1"/>
          </p:cNvSpPr>
          <p:nvPr/>
        </p:nvSpPr>
        <p:spPr bwMode="auto">
          <a:xfrm>
            <a:off x="4086225" y="3182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9" name="Oval 501"/>
          <p:cNvSpPr>
            <a:spLocks noChangeArrowheads="1"/>
          </p:cNvSpPr>
          <p:nvPr/>
        </p:nvSpPr>
        <p:spPr bwMode="auto">
          <a:xfrm>
            <a:off x="4206875" y="3498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0" name="Oval 502"/>
          <p:cNvSpPr>
            <a:spLocks noChangeArrowheads="1"/>
          </p:cNvSpPr>
          <p:nvPr/>
        </p:nvSpPr>
        <p:spPr bwMode="auto">
          <a:xfrm>
            <a:off x="4056063" y="3395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1" name="Oval 503"/>
          <p:cNvSpPr>
            <a:spLocks noChangeArrowheads="1"/>
          </p:cNvSpPr>
          <p:nvPr/>
        </p:nvSpPr>
        <p:spPr bwMode="auto">
          <a:xfrm>
            <a:off x="4175125" y="3327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2" name="Oval 504"/>
          <p:cNvSpPr>
            <a:spLocks noChangeArrowheads="1"/>
          </p:cNvSpPr>
          <p:nvPr/>
        </p:nvSpPr>
        <p:spPr bwMode="auto">
          <a:xfrm>
            <a:off x="4267200" y="3368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3" name="Oval 505"/>
          <p:cNvSpPr>
            <a:spLocks noChangeArrowheads="1"/>
          </p:cNvSpPr>
          <p:nvPr/>
        </p:nvSpPr>
        <p:spPr bwMode="auto">
          <a:xfrm>
            <a:off x="4248150" y="3133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4" name="Oval 506"/>
          <p:cNvSpPr>
            <a:spLocks noChangeArrowheads="1"/>
          </p:cNvSpPr>
          <p:nvPr/>
        </p:nvSpPr>
        <p:spPr bwMode="auto">
          <a:xfrm>
            <a:off x="4230688" y="3259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5" name="Oval 507"/>
          <p:cNvSpPr>
            <a:spLocks noChangeArrowheads="1"/>
          </p:cNvSpPr>
          <p:nvPr/>
        </p:nvSpPr>
        <p:spPr bwMode="auto">
          <a:xfrm>
            <a:off x="4108450" y="2439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6" name="Oval 508"/>
          <p:cNvSpPr>
            <a:spLocks noChangeArrowheads="1"/>
          </p:cNvSpPr>
          <p:nvPr/>
        </p:nvSpPr>
        <p:spPr bwMode="auto">
          <a:xfrm>
            <a:off x="3732213" y="307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7" name="Oval 509"/>
          <p:cNvSpPr>
            <a:spLocks noChangeArrowheads="1"/>
          </p:cNvSpPr>
          <p:nvPr/>
        </p:nvSpPr>
        <p:spPr bwMode="auto">
          <a:xfrm>
            <a:off x="3638550" y="2528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8" name="Oval 510"/>
          <p:cNvSpPr>
            <a:spLocks noChangeArrowheads="1"/>
          </p:cNvSpPr>
          <p:nvPr/>
        </p:nvSpPr>
        <p:spPr bwMode="auto">
          <a:xfrm>
            <a:off x="3546475" y="2409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9" name="Oval 511"/>
          <p:cNvSpPr>
            <a:spLocks noChangeArrowheads="1"/>
          </p:cNvSpPr>
          <p:nvPr/>
        </p:nvSpPr>
        <p:spPr bwMode="auto">
          <a:xfrm>
            <a:off x="3594100" y="267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0" name="Oval 512"/>
          <p:cNvSpPr>
            <a:spLocks noChangeArrowheads="1"/>
          </p:cNvSpPr>
          <p:nvPr/>
        </p:nvSpPr>
        <p:spPr bwMode="auto">
          <a:xfrm>
            <a:off x="3698875" y="2398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1" name="Oval 513"/>
          <p:cNvSpPr>
            <a:spLocks noChangeArrowheads="1"/>
          </p:cNvSpPr>
          <p:nvPr/>
        </p:nvSpPr>
        <p:spPr bwMode="auto">
          <a:xfrm>
            <a:off x="3733800" y="2538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2" name="Oval 514"/>
          <p:cNvSpPr>
            <a:spLocks noChangeArrowheads="1"/>
          </p:cNvSpPr>
          <p:nvPr/>
        </p:nvSpPr>
        <p:spPr bwMode="auto">
          <a:xfrm>
            <a:off x="3817938" y="2541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3" name="Oval 515"/>
          <p:cNvSpPr>
            <a:spLocks noChangeArrowheads="1"/>
          </p:cNvSpPr>
          <p:nvPr/>
        </p:nvSpPr>
        <p:spPr bwMode="auto">
          <a:xfrm>
            <a:off x="3662363" y="2289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4" name="Oval 516"/>
          <p:cNvSpPr>
            <a:spLocks noChangeArrowheads="1"/>
          </p:cNvSpPr>
          <p:nvPr/>
        </p:nvSpPr>
        <p:spPr bwMode="auto">
          <a:xfrm>
            <a:off x="3792538" y="2709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5" name="Oval 517"/>
          <p:cNvSpPr>
            <a:spLocks noChangeArrowheads="1"/>
          </p:cNvSpPr>
          <p:nvPr/>
        </p:nvSpPr>
        <p:spPr bwMode="auto">
          <a:xfrm>
            <a:off x="3873500" y="237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6" name="Oval 518"/>
          <p:cNvSpPr>
            <a:spLocks noChangeArrowheads="1"/>
          </p:cNvSpPr>
          <p:nvPr/>
        </p:nvSpPr>
        <p:spPr bwMode="auto">
          <a:xfrm>
            <a:off x="3876675" y="2292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7" name="Oval 519"/>
          <p:cNvSpPr>
            <a:spLocks noChangeArrowheads="1"/>
          </p:cNvSpPr>
          <p:nvPr/>
        </p:nvSpPr>
        <p:spPr bwMode="auto">
          <a:xfrm>
            <a:off x="3792538" y="2251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8" name="Oval 520"/>
          <p:cNvSpPr>
            <a:spLocks noChangeArrowheads="1"/>
          </p:cNvSpPr>
          <p:nvPr/>
        </p:nvSpPr>
        <p:spPr bwMode="auto">
          <a:xfrm>
            <a:off x="3606800" y="3181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9" name="Oval 521"/>
          <p:cNvSpPr>
            <a:spLocks noChangeArrowheads="1"/>
          </p:cNvSpPr>
          <p:nvPr/>
        </p:nvSpPr>
        <p:spPr bwMode="auto">
          <a:xfrm>
            <a:off x="3956050" y="256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0" name="Oval 522"/>
          <p:cNvSpPr>
            <a:spLocks noChangeArrowheads="1"/>
          </p:cNvSpPr>
          <p:nvPr/>
        </p:nvSpPr>
        <p:spPr bwMode="auto">
          <a:xfrm>
            <a:off x="4024313" y="2733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1" name="Oval 523"/>
          <p:cNvSpPr>
            <a:spLocks noChangeArrowheads="1"/>
          </p:cNvSpPr>
          <p:nvPr/>
        </p:nvSpPr>
        <p:spPr bwMode="auto">
          <a:xfrm>
            <a:off x="4021138" y="2368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2" name="Oval 524"/>
          <p:cNvSpPr>
            <a:spLocks noChangeArrowheads="1"/>
          </p:cNvSpPr>
          <p:nvPr/>
        </p:nvSpPr>
        <p:spPr bwMode="auto">
          <a:xfrm>
            <a:off x="3875088" y="2706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3" name="Oval 525"/>
          <p:cNvSpPr>
            <a:spLocks noChangeArrowheads="1"/>
          </p:cNvSpPr>
          <p:nvPr/>
        </p:nvSpPr>
        <p:spPr bwMode="auto">
          <a:xfrm>
            <a:off x="3979863" y="2335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4" name="Oval 526"/>
          <p:cNvSpPr>
            <a:spLocks noChangeArrowheads="1"/>
          </p:cNvSpPr>
          <p:nvPr/>
        </p:nvSpPr>
        <p:spPr bwMode="auto">
          <a:xfrm>
            <a:off x="4187825" y="2555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5" name="Oval 527"/>
          <p:cNvSpPr>
            <a:spLocks noChangeArrowheads="1"/>
          </p:cNvSpPr>
          <p:nvPr/>
        </p:nvSpPr>
        <p:spPr bwMode="auto">
          <a:xfrm>
            <a:off x="4214813" y="230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6" name="Oval 528"/>
          <p:cNvSpPr>
            <a:spLocks noChangeArrowheads="1"/>
          </p:cNvSpPr>
          <p:nvPr/>
        </p:nvSpPr>
        <p:spPr bwMode="auto">
          <a:xfrm>
            <a:off x="4116388" y="2306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7" name="Oval 529"/>
          <p:cNvSpPr>
            <a:spLocks noChangeArrowheads="1"/>
          </p:cNvSpPr>
          <p:nvPr/>
        </p:nvSpPr>
        <p:spPr bwMode="auto">
          <a:xfrm>
            <a:off x="4211638" y="2859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8" name="Oval 530"/>
          <p:cNvSpPr>
            <a:spLocks noChangeArrowheads="1"/>
          </p:cNvSpPr>
          <p:nvPr/>
        </p:nvSpPr>
        <p:spPr bwMode="auto">
          <a:xfrm>
            <a:off x="4125913" y="28987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9" name="Oval 531"/>
          <p:cNvSpPr>
            <a:spLocks noChangeArrowheads="1"/>
          </p:cNvSpPr>
          <p:nvPr/>
        </p:nvSpPr>
        <p:spPr bwMode="auto">
          <a:xfrm>
            <a:off x="4106863" y="2781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0" name="Oval 532"/>
          <p:cNvSpPr>
            <a:spLocks noChangeArrowheads="1"/>
          </p:cNvSpPr>
          <p:nvPr/>
        </p:nvSpPr>
        <p:spPr bwMode="auto">
          <a:xfrm>
            <a:off x="4178300" y="2786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1" name="Oval 533"/>
          <p:cNvSpPr>
            <a:spLocks noChangeArrowheads="1"/>
          </p:cNvSpPr>
          <p:nvPr/>
        </p:nvSpPr>
        <p:spPr bwMode="auto">
          <a:xfrm>
            <a:off x="4202113" y="2713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2" name="Oval 534"/>
          <p:cNvSpPr>
            <a:spLocks noChangeArrowheads="1"/>
          </p:cNvSpPr>
          <p:nvPr/>
        </p:nvSpPr>
        <p:spPr bwMode="auto">
          <a:xfrm>
            <a:off x="3957638" y="2679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3" name="Oval 535"/>
          <p:cNvSpPr>
            <a:spLocks noChangeArrowheads="1"/>
          </p:cNvSpPr>
          <p:nvPr/>
        </p:nvSpPr>
        <p:spPr bwMode="auto">
          <a:xfrm>
            <a:off x="4237038" y="2622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4" name="Oval 536"/>
          <p:cNvSpPr>
            <a:spLocks noChangeArrowheads="1"/>
          </p:cNvSpPr>
          <p:nvPr/>
        </p:nvSpPr>
        <p:spPr bwMode="auto">
          <a:xfrm>
            <a:off x="4086225" y="2519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5" name="Oval 537"/>
          <p:cNvSpPr>
            <a:spLocks noChangeArrowheads="1"/>
          </p:cNvSpPr>
          <p:nvPr/>
        </p:nvSpPr>
        <p:spPr bwMode="auto">
          <a:xfrm>
            <a:off x="4205288" y="2451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6" name="Oval 538"/>
          <p:cNvSpPr>
            <a:spLocks noChangeArrowheads="1"/>
          </p:cNvSpPr>
          <p:nvPr/>
        </p:nvSpPr>
        <p:spPr bwMode="auto">
          <a:xfrm>
            <a:off x="4260850" y="2382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7" name="Oval 539"/>
          <p:cNvSpPr>
            <a:spLocks noChangeArrowheads="1"/>
          </p:cNvSpPr>
          <p:nvPr/>
        </p:nvSpPr>
        <p:spPr bwMode="auto">
          <a:xfrm>
            <a:off x="4259263" y="2906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8" name="Oval 540"/>
          <p:cNvSpPr>
            <a:spLocks noChangeArrowheads="1"/>
          </p:cNvSpPr>
          <p:nvPr/>
        </p:nvSpPr>
        <p:spPr bwMode="auto">
          <a:xfrm>
            <a:off x="4248150" y="2794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9" name="Oval 541"/>
          <p:cNvSpPr>
            <a:spLocks noChangeArrowheads="1"/>
          </p:cNvSpPr>
          <p:nvPr/>
        </p:nvSpPr>
        <p:spPr bwMode="auto">
          <a:xfrm>
            <a:off x="4175125" y="300831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0" name="Oval 542"/>
          <p:cNvSpPr>
            <a:spLocks noChangeArrowheads="1"/>
          </p:cNvSpPr>
          <p:nvPr/>
        </p:nvSpPr>
        <p:spPr bwMode="auto">
          <a:xfrm>
            <a:off x="3529013" y="2073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1" name="Oval 543"/>
          <p:cNvSpPr>
            <a:spLocks noChangeArrowheads="1"/>
          </p:cNvSpPr>
          <p:nvPr/>
        </p:nvSpPr>
        <p:spPr bwMode="auto">
          <a:xfrm>
            <a:off x="3519488" y="2216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2" name="Oval 544"/>
          <p:cNvSpPr>
            <a:spLocks noChangeArrowheads="1"/>
          </p:cNvSpPr>
          <p:nvPr/>
        </p:nvSpPr>
        <p:spPr bwMode="auto">
          <a:xfrm>
            <a:off x="3611563" y="2257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3" name="Oval 545"/>
          <p:cNvSpPr>
            <a:spLocks noChangeArrowheads="1"/>
          </p:cNvSpPr>
          <p:nvPr/>
        </p:nvSpPr>
        <p:spPr bwMode="auto">
          <a:xfrm>
            <a:off x="3686175" y="223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4" name="Oval 546"/>
          <p:cNvSpPr>
            <a:spLocks noChangeArrowheads="1"/>
          </p:cNvSpPr>
          <p:nvPr/>
        </p:nvSpPr>
        <p:spPr bwMode="auto">
          <a:xfrm>
            <a:off x="4071938" y="2065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5" name="Oval 547"/>
          <p:cNvSpPr>
            <a:spLocks noChangeArrowheads="1"/>
          </p:cNvSpPr>
          <p:nvPr/>
        </p:nvSpPr>
        <p:spPr bwMode="auto">
          <a:xfrm>
            <a:off x="3705225" y="2109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6" name="Oval 548"/>
          <p:cNvSpPr>
            <a:spLocks noChangeArrowheads="1"/>
          </p:cNvSpPr>
          <p:nvPr/>
        </p:nvSpPr>
        <p:spPr bwMode="auto">
          <a:xfrm>
            <a:off x="3933825" y="2227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7" name="Oval 549"/>
          <p:cNvSpPr>
            <a:spLocks noChangeArrowheads="1"/>
          </p:cNvSpPr>
          <p:nvPr/>
        </p:nvSpPr>
        <p:spPr bwMode="auto">
          <a:xfrm>
            <a:off x="3463925" y="1898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8" name="Oval 550"/>
          <p:cNvSpPr>
            <a:spLocks noChangeArrowheads="1"/>
          </p:cNvSpPr>
          <p:nvPr/>
        </p:nvSpPr>
        <p:spPr bwMode="auto">
          <a:xfrm>
            <a:off x="3892550" y="2193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9" name="Oval 551"/>
          <p:cNvSpPr>
            <a:spLocks noChangeArrowheads="1"/>
          </p:cNvSpPr>
          <p:nvPr/>
        </p:nvSpPr>
        <p:spPr bwMode="auto">
          <a:xfrm>
            <a:off x="4127500" y="216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0" name="Oval 552"/>
          <p:cNvSpPr>
            <a:spLocks noChangeArrowheads="1"/>
          </p:cNvSpPr>
          <p:nvPr/>
        </p:nvSpPr>
        <p:spPr bwMode="auto">
          <a:xfrm>
            <a:off x="4130675" y="2081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1" name="Oval 553"/>
          <p:cNvSpPr>
            <a:spLocks noChangeArrowheads="1"/>
          </p:cNvSpPr>
          <p:nvPr/>
        </p:nvSpPr>
        <p:spPr bwMode="auto">
          <a:xfrm>
            <a:off x="4029075" y="2165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2" name="Oval 554"/>
          <p:cNvSpPr>
            <a:spLocks noChangeArrowheads="1"/>
          </p:cNvSpPr>
          <p:nvPr/>
        </p:nvSpPr>
        <p:spPr bwMode="auto">
          <a:xfrm>
            <a:off x="4191000" y="2116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3" name="Oval 555"/>
          <p:cNvSpPr>
            <a:spLocks noChangeArrowheads="1"/>
          </p:cNvSpPr>
          <p:nvPr/>
        </p:nvSpPr>
        <p:spPr bwMode="auto">
          <a:xfrm>
            <a:off x="4173538" y="2241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4" name="Oval 556"/>
          <p:cNvSpPr>
            <a:spLocks noChangeArrowheads="1"/>
          </p:cNvSpPr>
          <p:nvPr/>
        </p:nvSpPr>
        <p:spPr bwMode="auto">
          <a:xfrm>
            <a:off x="2357438" y="205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5" name="Oval 557"/>
          <p:cNvSpPr>
            <a:spLocks noChangeArrowheads="1"/>
          </p:cNvSpPr>
          <p:nvPr/>
        </p:nvSpPr>
        <p:spPr bwMode="auto">
          <a:xfrm>
            <a:off x="804863" y="2344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6" name="Oval 558"/>
          <p:cNvSpPr>
            <a:spLocks noChangeArrowheads="1"/>
          </p:cNvSpPr>
          <p:nvPr/>
        </p:nvSpPr>
        <p:spPr bwMode="auto">
          <a:xfrm>
            <a:off x="658813" y="3014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7" name="Oval 559"/>
          <p:cNvSpPr>
            <a:spLocks noChangeArrowheads="1"/>
          </p:cNvSpPr>
          <p:nvPr/>
        </p:nvSpPr>
        <p:spPr bwMode="auto">
          <a:xfrm>
            <a:off x="866775" y="2236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8" name="Oval 560"/>
          <p:cNvSpPr>
            <a:spLocks noChangeArrowheads="1"/>
          </p:cNvSpPr>
          <p:nvPr/>
        </p:nvSpPr>
        <p:spPr bwMode="auto">
          <a:xfrm>
            <a:off x="869950" y="2151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9" name="Oval 561"/>
          <p:cNvSpPr>
            <a:spLocks noChangeArrowheads="1"/>
          </p:cNvSpPr>
          <p:nvPr/>
        </p:nvSpPr>
        <p:spPr bwMode="auto">
          <a:xfrm>
            <a:off x="752475" y="2867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0" name="Oval 562"/>
          <p:cNvSpPr>
            <a:spLocks noChangeArrowheads="1"/>
          </p:cNvSpPr>
          <p:nvPr/>
        </p:nvSpPr>
        <p:spPr bwMode="auto">
          <a:xfrm>
            <a:off x="644525" y="2424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1" name="Oval 563"/>
          <p:cNvSpPr>
            <a:spLocks noChangeArrowheads="1"/>
          </p:cNvSpPr>
          <p:nvPr/>
        </p:nvSpPr>
        <p:spPr bwMode="auto">
          <a:xfrm>
            <a:off x="698500" y="2355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2" name="Oval 564"/>
          <p:cNvSpPr>
            <a:spLocks noChangeArrowheads="1"/>
          </p:cNvSpPr>
          <p:nvPr/>
        </p:nvSpPr>
        <p:spPr bwMode="auto">
          <a:xfrm>
            <a:off x="630238" y="21558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3" name="Oval 565"/>
          <p:cNvSpPr>
            <a:spLocks noChangeArrowheads="1"/>
          </p:cNvSpPr>
          <p:nvPr/>
        </p:nvSpPr>
        <p:spPr bwMode="auto">
          <a:xfrm>
            <a:off x="768350" y="223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4" name="Oval 566"/>
          <p:cNvSpPr>
            <a:spLocks noChangeArrowheads="1"/>
          </p:cNvSpPr>
          <p:nvPr/>
        </p:nvSpPr>
        <p:spPr bwMode="auto">
          <a:xfrm>
            <a:off x="889000" y="2551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5" name="Oval 567"/>
          <p:cNvSpPr>
            <a:spLocks noChangeArrowheads="1"/>
          </p:cNvSpPr>
          <p:nvPr/>
        </p:nvSpPr>
        <p:spPr bwMode="auto">
          <a:xfrm>
            <a:off x="738188" y="251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6" name="Oval 568"/>
          <p:cNvSpPr>
            <a:spLocks noChangeArrowheads="1"/>
          </p:cNvSpPr>
          <p:nvPr/>
        </p:nvSpPr>
        <p:spPr bwMode="auto">
          <a:xfrm>
            <a:off x="758825" y="2689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7" name="Oval 569"/>
          <p:cNvSpPr>
            <a:spLocks noChangeArrowheads="1"/>
          </p:cNvSpPr>
          <p:nvPr/>
        </p:nvSpPr>
        <p:spPr bwMode="auto">
          <a:xfrm>
            <a:off x="949325" y="242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8" name="Oval 570"/>
          <p:cNvSpPr>
            <a:spLocks noChangeArrowheads="1"/>
          </p:cNvSpPr>
          <p:nvPr/>
        </p:nvSpPr>
        <p:spPr bwMode="auto">
          <a:xfrm>
            <a:off x="984250" y="2560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9" name="Oval 571"/>
          <p:cNvSpPr>
            <a:spLocks noChangeArrowheads="1"/>
          </p:cNvSpPr>
          <p:nvPr/>
        </p:nvSpPr>
        <p:spPr bwMode="auto">
          <a:xfrm>
            <a:off x="1011238" y="231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0" name="Oval 572"/>
          <p:cNvSpPr>
            <a:spLocks noChangeArrowheads="1"/>
          </p:cNvSpPr>
          <p:nvPr/>
        </p:nvSpPr>
        <p:spPr bwMode="auto">
          <a:xfrm>
            <a:off x="1014413" y="2227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1" name="Oval 573"/>
          <p:cNvSpPr>
            <a:spLocks noChangeArrowheads="1"/>
          </p:cNvSpPr>
          <p:nvPr/>
        </p:nvSpPr>
        <p:spPr bwMode="auto">
          <a:xfrm>
            <a:off x="912813" y="2311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2" name="Oval 574"/>
          <p:cNvSpPr>
            <a:spLocks noChangeArrowheads="1"/>
          </p:cNvSpPr>
          <p:nvPr/>
        </p:nvSpPr>
        <p:spPr bwMode="auto">
          <a:xfrm>
            <a:off x="989013" y="2098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3" name="Oval 575"/>
          <p:cNvSpPr>
            <a:spLocks noChangeArrowheads="1"/>
          </p:cNvSpPr>
          <p:nvPr/>
        </p:nvSpPr>
        <p:spPr bwMode="auto">
          <a:xfrm>
            <a:off x="1001713" y="2455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4" name="Oval 576"/>
          <p:cNvSpPr>
            <a:spLocks noChangeArrowheads="1"/>
          </p:cNvSpPr>
          <p:nvPr/>
        </p:nvSpPr>
        <p:spPr bwMode="auto">
          <a:xfrm>
            <a:off x="2035175" y="220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5" name="Oval 577"/>
          <p:cNvSpPr>
            <a:spLocks noChangeArrowheads="1"/>
          </p:cNvSpPr>
          <p:nvPr/>
        </p:nvSpPr>
        <p:spPr bwMode="auto">
          <a:xfrm>
            <a:off x="1971675" y="2898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6" name="Oval 578"/>
          <p:cNvSpPr>
            <a:spLocks noChangeArrowheads="1"/>
          </p:cNvSpPr>
          <p:nvPr/>
        </p:nvSpPr>
        <p:spPr bwMode="auto">
          <a:xfrm>
            <a:off x="2097088" y="2095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7" name="Oval 579"/>
          <p:cNvSpPr>
            <a:spLocks noChangeArrowheads="1"/>
          </p:cNvSpPr>
          <p:nvPr/>
        </p:nvSpPr>
        <p:spPr bwMode="auto">
          <a:xfrm>
            <a:off x="1998663" y="2093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8" name="Oval 580"/>
          <p:cNvSpPr>
            <a:spLocks noChangeArrowheads="1"/>
          </p:cNvSpPr>
          <p:nvPr/>
        </p:nvSpPr>
        <p:spPr bwMode="auto">
          <a:xfrm>
            <a:off x="2592388" y="2809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9" name="Oval 581"/>
          <p:cNvSpPr>
            <a:spLocks noChangeArrowheads="1"/>
          </p:cNvSpPr>
          <p:nvPr/>
        </p:nvSpPr>
        <p:spPr bwMode="auto">
          <a:xfrm>
            <a:off x="2060575" y="2573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0" name="Oval 582"/>
          <p:cNvSpPr>
            <a:spLocks noChangeArrowheads="1"/>
          </p:cNvSpPr>
          <p:nvPr/>
        </p:nvSpPr>
        <p:spPr bwMode="auto">
          <a:xfrm>
            <a:off x="1195388" y="2697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1" name="Oval 583"/>
          <p:cNvSpPr>
            <a:spLocks noChangeArrowheads="1"/>
          </p:cNvSpPr>
          <p:nvPr/>
        </p:nvSpPr>
        <p:spPr bwMode="auto">
          <a:xfrm>
            <a:off x="2017713" y="2457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2" name="Oval 584"/>
          <p:cNvSpPr>
            <a:spLocks noChangeArrowheads="1"/>
          </p:cNvSpPr>
          <p:nvPr/>
        </p:nvSpPr>
        <p:spPr bwMode="auto">
          <a:xfrm>
            <a:off x="2119313" y="2409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3" name="Oval 585"/>
          <p:cNvSpPr>
            <a:spLocks noChangeArrowheads="1"/>
          </p:cNvSpPr>
          <p:nvPr/>
        </p:nvSpPr>
        <p:spPr bwMode="auto">
          <a:xfrm>
            <a:off x="2392363" y="3054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4" name="Oval 586"/>
          <p:cNvSpPr>
            <a:spLocks noChangeArrowheads="1"/>
          </p:cNvSpPr>
          <p:nvPr/>
        </p:nvSpPr>
        <p:spPr bwMode="auto">
          <a:xfrm>
            <a:off x="2179638" y="2279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5" name="Oval 587"/>
          <p:cNvSpPr>
            <a:spLocks noChangeArrowheads="1"/>
          </p:cNvSpPr>
          <p:nvPr/>
        </p:nvSpPr>
        <p:spPr bwMode="auto">
          <a:xfrm>
            <a:off x="2214563" y="2419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6" name="Oval 588"/>
          <p:cNvSpPr>
            <a:spLocks noChangeArrowheads="1"/>
          </p:cNvSpPr>
          <p:nvPr/>
        </p:nvSpPr>
        <p:spPr bwMode="auto">
          <a:xfrm>
            <a:off x="2241550" y="217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7" name="Oval 589"/>
          <p:cNvSpPr>
            <a:spLocks noChangeArrowheads="1"/>
          </p:cNvSpPr>
          <p:nvPr/>
        </p:nvSpPr>
        <p:spPr bwMode="auto">
          <a:xfrm>
            <a:off x="2244725" y="2085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8" name="Oval 590"/>
          <p:cNvSpPr>
            <a:spLocks noChangeArrowheads="1"/>
          </p:cNvSpPr>
          <p:nvPr/>
        </p:nvSpPr>
        <p:spPr bwMode="auto">
          <a:xfrm>
            <a:off x="2143125" y="2170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9" name="Oval 591"/>
          <p:cNvSpPr>
            <a:spLocks noChangeArrowheads="1"/>
          </p:cNvSpPr>
          <p:nvPr/>
        </p:nvSpPr>
        <p:spPr bwMode="auto">
          <a:xfrm>
            <a:off x="1843088" y="2484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0" name="Oval 592"/>
          <p:cNvSpPr>
            <a:spLocks noChangeArrowheads="1"/>
          </p:cNvSpPr>
          <p:nvPr/>
        </p:nvSpPr>
        <p:spPr bwMode="auto">
          <a:xfrm>
            <a:off x="2136775" y="2916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1" name="Oval 593"/>
          <p:cNvSpPr>
            <a:spLocks noChangeArrowheads="1"/>
          </p:cNvSpPr>
          <p:nvPr/>
        </p:nvSpPr>
        <p:spPr bwMode="auto">
          <a:xfrm>
            <a:off x="2130425" y="2581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2" name="Oval 594"/>
          <p:cNvSpPr>
            <a:spLocks noChangeArrowheads="1"/>
          </p:cNvSpPr>
          <p:nvPr/>
        </p:nvSpPr>
        <p:spPr bwMode="auto">
          <a:xfrm>
            <a:off x="2232025" y="2314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3" name="Oval 595"/>
          <p:cNvSpPr>
            <a:spLocks noChangeArrowheads="1"/>
          </p:cNvSpPr>
          <p:nvPr/>
        </p:nvSpPr>
        <p:spPr bwMode="auto">
          <a:xfrm>
            <a:off x="1146175" y="2274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4" name="Oval 596"/>
          <p:cNvSpPr>
            <a:spLocks noChangeArrowheads="1"/>
          </p:cNvSpPr>
          <p:nvPr/>
        </p:nvSpPr>
        <p:spPr bwMode="auto">
          <a:xfrm>
            <a:off x="1181100" y="2414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5" name="Oval 597"/>
          <p:cNvSpPr>
            <a:spLocks noChangeArrowheads="1"/>
          </p:cNvSpPr>
          <p:nvPr/>
        </p:nvSpPr>
        <p:spPr bwMode="auto">
          <a:xfrm>
            <a:off x="1208088" y="216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6" name="Oval 598"/>
          <p:cNvSpPr>
            <a:spLocks noChangeArrowheads="1"/>
          </p:cNvSpPr>
          <p:nvPr/>
        </p:nvSpPr>
        <p:spPr bwMode="auto">
          <a:xfrm>
            <a:off x="1211263" y="2081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7" name="Oval 599"/>
          <p:cNvSpPr>
            <a:spLocks noChangeArrowheads="1"/>
          </p:cNvSpPr>
          <p:nvPr/>
        </p:nvSpPr>
        <p:spPr bwMode="auto">
          <a:xfrm>
            <a:off x="1109663" y="2165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8" name="Oval 600"/>
          <p:cNvSpPr>
            <a:spLocks noChangeArrowheads="1"/>
          </p:cNvSpPr>
          <p:nvPr/>
        </p:nvSpPr>
        <p:spPr bwMode="auto">
          <a:xfrm>
            <a:off x="1195388" y="2571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9" name="Oval 601"/>
          <p:cNvSpPr>
            <a:spLocks noChangeArrowheads="1"/>
          </p:cNvSpPr>
          <p:nvPr/>
        </p:nvSpPr>
        <p:spPr bwMode="auto">
          <a:xfrm>
            <a:off x="1096963" y="257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0" name="Oval 602"/>
          <p:cNvSpPr>
            <a:spLocks noChangeArrowheads="1"/>
          </p:cNvSpPr>
          <p:nvPr/>
        </p:nvSpPr>
        <p:spPr bwMode="auto">
          <a:xfrm>
            <a:off x="1576388" y="2652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1" name="Oval 603"/>
          <p:cNvSpPr>
            <a:spLocks noChangeArrowheads="1"/>
          </p:cNvSpPr>
          <p:nvPr/>
        </p:nvSpPr>
        <p:spPr bwMode="auto">
          <a:xfrm>
            <a:off x="1079500" y="237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2" name="Oval 604"/>
          <p:cNvSpPr>
            <a:spLocks noChangeArrowheads="1"/>
          </p:cNvSpPr>
          <p:nvPr/>
        </p:nvSpPr>
        <p:spPr bwMode="auto">
          <a:xfrm>
            <a:off x="2360613" y="300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3" name="Oval 605"/>
          <p:cNvSpPr>
            <a:spLocks noChangeArrowheads="1"/>
          </p:cNvSpPr>
          <p:nvPr/>
        </p:nvSpPr>
        <p:spPr bwMode="auto">
          <a:xfrm>
            <a:off x="1100138" y="2881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4" name="Oval 606"/>
          <p:cNvSpPr>
            <a:spLocks noChangeArrowheads="1"/>
          </p:cNvSpPr>
          <p:nvPr/>
        </p:nvSpPr>
        <p:spPr bwMode="auto">
          <a:xfrm>
            <a:off x="2109788" y="283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5" name="Oval 607"/>
          <p:cNvSpPr>
            <a:spLocks noChangeArrowheads="1"/>
          </p:cNvSpPr>
          <p:nvPr/>
        </p:nvSpPr>
        <p:spPr bwMode="auto">
          <a:xfrm>
            <a:off x="1352550" y="2243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6" name="Oval 608"/>
          <p:cNvSpPr>
            <a:spLocks noChangeArrowheads="1"/>
          </p:cNvSpPr>
          <p:nvPr/>
        </p:nvSpPr>
        <p:spPr bwMode="auto">
          <a:xfrm>
            <a:off x="1355725" y="2157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7" name="Oval 609"/>
          <p:cNvSpPr>
            <a:spLocks noChangeArrowheads="1"/>
          </p:cNvSpPr>
          <p:nvPr/>
        </p:nvSpPr>
        <p:spPr bwMode="auto">
          <a:xfrm>
            <a:off x="1254125" y="2241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8" name="Oval 610"/>
          <p:cNvSpPr>
            <a:spLocks noChangeArrowheads="1"/>
          </p:cNvSpPr>
          <p:nvPr/>
        </p:nvSpPr>
        <p:spPr bwMode="auto">
          <a:xfrm>
            <a:off x="1508125" y="2757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9" name="Oval 611"/>
          <p:cNvSpPr>
            <a:spLocks noChangeArrowheads="1"/>
          </p:cNvSpPr>
          <p:nvPr/>
        </p:nvSpPr>
        <p:spPr bwMode="auto">
          <a:xfrm>
            <a:off x="1212850" y="3006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0" name="Oval 612"/>
          <p:cNvSpPr>
            <a:spLocks noChangeArrowheads="1"/>
          </p:cNvSpPr>
          <p:nvPr/>
        </p:nvSpPr>
        <p:spPr bwMode="auto">
          <a:xfrm>
            <a:off x="1438275" y="257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1" name="Oval 613"/>
          <p:cNvSpPr>
            <a:spLocks noChangeArrowheads="1"/>
          </p:cNvSpPr>
          <p:nvPr/>
        </p:nvSpPr>
        <p:spPr bwMode="auto">
          <a:xfrm>
            <a:off x="1465263" y="2330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2" name="Oval 614"/>
          <p:cNvSpPr>
            <a:spLocks noChangeArrowheads="1"/>
          </p:cNvSpPr>
          <p:nvPr/>
        </p:nvSpPr>
        <p:spPr bwMode="auto">
          <a:xfrm>
            <a:off x="1468438" y="224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3" name="Oval 615"/>
          <p:cNvSpPr>
            <a:spLocks noChangeArrowheads="1"/>
          </p:cNvSpPr>
          <p:nvPr/>
        </p:nvSpPr>
        <p:spPr bwMode="auto">
          <a:xfrm>
            <a:off x="1384300" y="220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4" name="Oval 616"/>
          <p:cNvSpPr>
            <a:spLocks noChangeArrowheads="1"/>
          </p:cNvSpPr>
          <p:nvPr/>
        </p:nvSpPr>
        <p:spPr bwMode="auto">
          <a:xfrm>
            <a:off x="1443038" y="2116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5" name="Oval 617"/>
          <p:cNvSpPr>
            <a:spLocks noChangeArrowheads="1"/>
          </p:cNvSpPr>
          <p:nvPr/>
        </p:nvSpPr>
        <p:spPr bwMode="auto">
          <a:xfrm>
            <a:off x="1276350" y="242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6" name="Oval 618"/>
          <p:cNvSpPr>
            <a:spLocks noChangeArrowheads="1"/>
          </p:cNvSpPr>
          <p:nvPr/>
        </p:nvSpPr>
        <p:spPr bwMode="auto">
          <a:xfrm>
            <a:off x="1547813" y="251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7" name="Oval 619"/>
          <p:cNvSpPr>
            <a:spLocks noChangeArrowheads="1"/>
          </p:cNvSpPr>
          <p:nvPr/>
        </p:nvSpPr>
        <p:spPr bwMode="auto">
          <a:xfrm>
            <a:off x="1409700" y="2689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8" name="Oval 620"/>
          <p:cNvSpPr>
            <a:spLocks noChangeArrowheads="1"/>
          </p:cNvSpPr>
          <p:nvPr/>
        </p:nvSpPr>
        <p:spPr bwMode="auto">
          <a:xfrm>
            <a:off x="1612900" y="2320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9" name="Oval 621"/>
          <p:cNvSpPr>
            <a:spLocks noChangeArrowheads="1"/>
          </p:cNvSpPr>
          <p:nvPr/>
        </p:nvSpPr>
        <p:spPr bwMode="auto">
          <a:xfrm>
            <a:off x="1406525" y="2941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0" name="Oval 622"/>
          <p:cNvSpPr>
            <a:spLocks noChangeArrowheads="1"/>
          </p:cNvSpPr>
          <p:nvPr/>
        </p:nvSpPr>
        <p:spPr bwMode="auto">
          <a:xfrm>
            <a:off x="1587500" y="2192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1" name="Oval 623"/>
          <p:cNvSpPr>
            <a:spLocks noChangeArrowheads="1"/>
          </p:cNvSpPr>
          <p:nvPr/>
        </p:nvSpPr>
        <p:spPr bwMode="auto">
          <a:xfrm>
            <a:off x="1643063" y="2097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2" name="Oval 624"/>
          <p:cNvSpPr>
            <a:spLocks noChangeArrowheads="1"/>
          </p:cNvSpPr>
          <p:nvPr/>
        </p:nvSpPr>
        <p:spPr bwMode="auto">
          <a:xfrm>
            <a:off x="1600200" y="2549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3" name="Oval 625"/>
          <p:cNvSpPr>
            <a:spLocks noChangeArrowheads="1"/>
          </p:cNvSpPr>
          <p:nvPr/>
        </p:nvSpPr>
        <p:spPr bwMode="auto">
          <a:xfrm>
            <a:off x="1571625" y="2287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4" name="Oval 626"/>
          <p:cNvSpPr>
            <a:spLocks noChangeArrowheads="1"/>
          </p:cNvSpPr>
          <p:nvPr/>
        </p:nvSpPr>
        <p:spPr bwMode="auto">
          <a:xfrm>
            <a:off x="1068388" y="3013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5" name="Oval 627"/>
          <p:cNvSpPr>
            <a:spLocks noChangeArrowheads="1"/>
          </p:cNvSpPr>
          <p:nvPr/>
        </p:nvSpPr>
        <p:spPr bwMode="auto">
          <a:xfrm>
            <a:off x="1806575" y="2260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6" name="Oval 628"/>
          <p:cNvSpPr>
            <a:spLocks noChangeArrowheads="1"/>
          </p:cNvSpPr>
          <p:nvPr/>
        </p:nvSpPr>
        <p:spPr bwMode="auto">
          <a:xfrm>
            <a:off x="1809750" y="2174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7" name="Oval 629"/>
          <p:cNvSpPr>
            <a:spLocks noChangeArrowheads="1"/>
          </p:cNvSpPr>
          <p:nvPr/>
        </p:nvSpPr>
        <p:spPr bwMode="auto">
          <a:xfrm>
            <a:off x="1725613" y="2133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8" name="Oval 630"/>
          <p:cNvSpPr>
            <a:spLocks noChangeArrowheads="1"/>
          </p:cNvSpPr>
          <p:nvPr/>
        </p:nvSpPr>
        <p:spPr bwMode="auto">
          <a:xfrm>
            <a:off x="1708150" y="225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9" name="Oval 631"/>
          <p:cNvSpPr>
            <a:spLocks noChangeArrowheads="1"/>
          </p:cNvSpPr>
          <p:nvPr/>
        </p:nvSpPr>
        <p:spPr bwMode="auto">
          <a:xfrm>
            <a:off x="1689100" y="2667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0" name="Oval 632"/>
          <p:cNvSpPr>
            <a:spLocks noChangeArrowheads="1"/>
          </p:cNvSpPr>
          <p:nvPr/>
        </p:nvSpPr>
        <p:spPr bwMode="auto">
          <a:xfrm>
            <a:off x="1677988" y="2471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1" name="Oval 633"/>
          <p:cNvSpPr>
            <a:spLocks noChangeArrowheads="1"/>
          </p:cNvSpPr>
          <p:nvPr/>
        </p:nvSpPr>
        <p:spPr bwMode="auto">
          <a:xfrm>
            <a:off x="2590800" y="2955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2" name="Oval 634"/>
          <p:cNvSpPr>
            <a:spLocks noChangeArrowheads="1"/>
          </p:cNvSpPr>
          <p:nvPr/>
        </p:nvSpPr>
        <p:spPr bwMode="auto">
          <a:xfrm>
            <a:off x="3248025" y="2813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3" name="Oval 635"/>
          <p:cNvSpPr>
            <a:spLocks noChangeArrowheads="1"/>
          </p:cNvSpPr>
          <p:nvPr/>
        </p:nvSpPr>
        <p:spPr bwMode="auto">
          <a:xfrm>
            <a:off x="1924050" y="2584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4" name="Oval 636"/>
          <p:cNvSpPr>
            <a:spLocks noChangeArrowheads="1"/>
          </p:cNvSpPr>
          <p:nvPr/>
        </p:nvSpPr>
        <p:spPr bwMode="auto">
          <a:xfrm>
            <a:off x="1941513" y="2984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5" name="Oval 637"/>
          <p:cNvSpPr>
            <a:spLocks noChangeArrowheads="1"/>
          </p:cNvSpPr>
          <p:nvPr/>
        </p:nvSpPr>
        <p:spPr bwMode="auto">
          <a:xfrm>
            <a:off x="1954213" y="2251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6" name="Oval 638"/>
          <p:cNvSpPr>
            <a:spLocks noChangeArrowheads="1"/>
          </p:cNvSpPr>
          <p:nvPr/>
        </p:nvSpPr>
        <p:spPr bwMode="auto">
          <a:xfrm>
            <a:off x="1870075" y="2209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7" name="Oval 639"/>
          <p:cNvSpPr>
            <a:spLocks noChangeArrowheads="1"/>
          </p:cNvSpPr>
          <p:nvPr/>
        </p:nvSpPr>
        <p:spPr bwMode="auto">
          <a:xfrm>
            <a:off x="1852613" y="2335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8" name="Oval 640"/>
          <p:cNvSpPr>
            <a:spLocks noChangeArrowheads="1"/>
          </p:cNvSpPr>
          <p:nvPr/>
        </p:nvSpPr>
        <p:spPr bwMode="auto">
          <a:xfrm>
            <a:off x="1928813" y="212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9" name="Oval 641"/>
          <p:cNvSpPr>
            <a:spLocks noChangeArrowheads="1"/>
          </p:cNvSpPr>
          <p:nvPr/>
        </p:nvSpPr>
        <p:spPr bwMode="auto">
          <a:xfrm>
            <a:off x="1995488" y="2379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0" name="Oval 642"/>
          <p:cNvSpPr>
            <a:spLocks noChangeArrowheads="1"/>
          </p:cNvSpPr>
          <p:nvPr/>
        </p:nvSpPr>
        <p:spPr bwMode="auto">
          <a:xfrm>
            <a:off x="2346325" y="257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1" name="Oval 643"/>
          <p:cNvSpPr>
            <a:spLocks noChangeArrowheads="1"/>
          </p:cNvSpPr>
          <p:nvPr/>
        </p:nvSpPr>
        <p:spPr bwMode="auto">
          <a:xfrm>
            <a:off x="2300288" y="2471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2" name="Oval 644"/>
          <p:cNvSpPr>
            <a:spLocks noChangeArrowheads="1"/>
          </p:cNvSpPr>
          <p:nvPr/>
        </p:nvSpPr>
        <p:spPr bwMode="auto">
          <a:xfrm>
            <a:off x="687388" y="3598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3" name="Oval 645"/>
          <p:cNvSpPr>
            <a:spLocks noChangeArrowheads="1"/>
          </p:cNvSpPr>
          <p:nvPr/>
        </p:nvSpPr>
        <p:spPr bwMode="auto">
          <a:xfrm>
            <a:off x="595313" y="2794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4" name="Oval 646"/>
          <p:cNvSpPr>
            <a:spLocks noChangeArrowheads="1"/>
          </p:cNvSpPr>
          <p:nvPr/>
        </p:nvSpPr>
        <p:spPr bwMode="auto">
          <a:xfrm>
            <a:off x="1760538" y="358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5" name="Oval 647"/>
          <p:cNvSpPr>
            <a:spLocks noChangeArrowheads="1"/>
          </p:cNvSpPr>
          <p:nvPr/>
        </p:nvSpPr>
        <p:spPr bwMode="auto">
          <a:xfrm>
            <a:off x="1773238" y="3381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6" name="Oval 648"/>
          <p:cNvSpPr>
            <a:spLocks noChangeArrowheads="1"/>
          </p:cNvSpPr>
          <p:nvPr/>
        </p:nvSpPr>
        <p:spPr bwMode="auto">
          <a:xfrm>
            <a:off x="1687513" y="34210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7" name="Oval 649"/>
          <p:cNvSpPr>
            <a:spLocks noChangeArrowheads="1"/>
          </p:cNvSpPr>
          <p:nvPr/>
        </p:nvSpPr>
        <p:spPr bwMode="auto">
          <a:xfrm>
            <a:off x="1668463" y="3303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8" name="Oval 650"/>
          <p:cNvSpPr>
            <a:spLocks noChangeArrowheads="1"/>
          </p:cNvSpPr>
          <p:nvPr/>
        </p:nvSpPr>
        <p:spPr bwMode="auto">
          <a:xfrm>
            <a:off x="1285875" y="2724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9" name="Oval 651"/>
          <p:cNvSpPr>
            <a:spLocks noChangeArrowheads="1"/>
          </p:cNvSpPr>
          <p:nvPr/>
        </p:nvSpPr>
        <p:spPr bwMode="auto">
          <a:xfrm>
            <a:off x="1763713" y="3235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0" name="Oval 652"/>
          <p:cNvSpPr>
            <a:spLocks noChangeArrowheads="1"/>
          </p:cNvSpPr>
          <p:nvPr/>
        </p:nvSpPr>
        <p:spPr bwMode="auto">
          <a:xfrm>
            <a:off x="1697038" y="3192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1" name="Oval 653"/>
          <p:cNvSpPr>
            <a:spLocks noChangeArrowheads="1"/>
          </p:cNvSpPr>
          <p:nvPr/>
        </p:nvSpPr>
        <p:spPr bwMode="auto">
          <a:xfrm>
            <a:off x="1798638" y="314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2" name="Oval 654"/>
          <p:cNvSpPr>
            <a:spLocks noChangeArrowheads="1"/>
          </p:cNvSpPr>
          <p:nvPr/>
        </p:nvSpPr>
        <p:spPr bwMode="auto">
          <a:xfrm>
            <a:off x="1379538" y="3127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3" name="Oval 655"/>
          <p:cNvSpPr>
            <a:spLocks noChangeArrowheads="1"/>
          </p:cNvSpPr>
          <p:nvPr/>
        </p:nvSpPr>
        <p:spPr bwMode="auto">
          <a:xfrm>
            <a:off x="1809750"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4" name="Oval 656"/>
          <p:cNvSpPr>
            <a:spLocks noChangeArrowheads="1"/>
          </p:cNvSpPr>
          <p:nvPr/>
        </p:nvSpPr>
        <p:spPr bwMode="auto">
          <a:xfrm>
            <a:off x="860425" y="3149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5" name="Oval 657"/>
          <p:cNvSpPr>
            <a:spLocks noChangeArrowheads="1"/>
          </p:cNvSpPr>
          <p:nvPr/>
        </p:nvSpPr>
        <p:spPr bwMode="auto">
          <a:xfrm>
            <a:off x="779463" y="3375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6" name="Oval 658"/>
          <p:cNvSpPr>
            <a:spLocks noChangeArrowheads="1"/>
          </p:cNvSpPr>
          <p:nvPr/>
        </p:nvSpPr>
        <p:spPr bwMode="auto">
          <a:xfrm>
            <a:off x="850900" y="3379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7" name="Oval 659"/>
          <p:cNvSpPr>
            <a:spLocks noChangeArrowheads="1"/>
          </p:cNvSpPr>
          <p:nvPr/>
        </p:nvSpPr>
        <p:spPr bwMode="auto">
          <a:xfrm>
            <a:off x="874713" y="3306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8" name="Oval 660"/>
          <p:cNvSpPr>
            <a:spLocks noChangeArrowheads="1"/>
          </p:cNvSpPr>
          <p:nvPr/>
        </p:nvSpPr>
        <p:spPr bwMode="auto">
          <a:xfrm>
            <a:off x="1084263" y="275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9" name="Oval 661"/>
          <p:cNvSpPr>
            <a:spLocks noChangeArrowheads="1"/>
          </p:cNvSpPr>
          <p:nvPr/>
        </p:nvSpPr>
        <p:spPr bwMode="auto">
          <a:xfrm>
            <a:off x="909638" y="321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0" name="Oval 662"/>
          <p:cNvSpPr>
            <a:spLocks noChangeArrowheads="1"/>
          </p:cNvSpPr>
          <p:nvPr/>
        </p:nvSpPr>
        <p:spPr bwMode="auto">
          <a:xfrm>
            <a:off x="758825" y="3113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1" name="Oval 663"/>
          <p:cNvSpPr>
            <a:spLocks noChangeArrowheads="1"/>
          </p:cNvSpPr>
          <p:nvPr/>
        </p:nvSpPr>
        <p:spPr bwMode="auto">
          <a:xfrm>
            <a:off x="1004888" y="3225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2" name="Oval 664"/>
          <p:cNvSpPr>
            <a:spLocks noChangeArrowheads="1"/>
          </p:cNvSpPr>
          <p:nvPr/>
        </p:nvSpPr>
        <p:spPr bwMode="auto">
          <a:xfrm>
            <a:off x="1028700" y="352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3" name="Oval 665"/>
          <p:cNvSpPr>
            <a:spLocks noChangeArrowheads="1"/>
          </p:cNvSpPr>
          <p:nvPr/>
        </p:nvSpPr>
        <p:spPr bwMode="auto">
          <a:xfrm>
            <a:off x="942975" y="35687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4" name="Oval 666"/>
          <p:cNvSpPr>
            <a:spLocks noChangeArrowheads="1"/>
          </p:cNvSpPr>
          <p:nvPr/>
        </p:nvSpPr>
        <p:spPr bwMode="auto">
          <a:xfrm>
            <a:off x="931863" y="3500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5" name="Oval 667"/>
          <p:cNvSpPr>
            <a:spLocks noChangeArrowheads="1"/>
          </p:cNvSpPr>
          <p:nvPr/>
        </p:nvSpPr>
        <p:spPr bwMode="auto">
          <a:xfrm>
            <a:off x="995363" y="345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6" name="Oval 668"/>
          <p:cNvSpPr>
            <a:spLocks noChangeArrowheads="1"/>
          </p:cNvSpPr>
          <p:nvPr/>
        </p:nvSpPr>
        <p:spPr bwMode="auto">
          <a:xfrm>
            <a:off x="1019175" y="338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7" name="Oval 669"/>
          <p:cNvSpPr>
            <a:spLocks noChangeArrowheads="1"/>
          </p:cNvSpPr>
          <p:nvPr/>
        </p:nvSpPr>
        <p:spPr bwMode="auto">
          <a:xfrm>
            <a:off x="920750" y="3387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8" name="Oval 670"/>
          <p:cNvSpPr>
            <a:spLocks noChangeArrowheads="1"/>
          </p:cNvSpPr>
          <p:nvPr/>
        </p:nvSpPr>
        <p:spPr bwMode="auto">
          <a:xfrm>
            <a:off x="1082675" y="3173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9" name="Oval 671"/>
          <p:cNvSpPr>
            <a:spLocks noChangeArrowheads="1"/>
          </p:cNvSpPr>
          <p:nvPr/>
        </p:nvSpPr>
        <p:spPr bwMode="auto">
          <a:xfrm>
            <a:off x="1117600" y="3313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0" name="Oval 672"/>
          <p:cNvSpPr>
            <a:spLocks noChangeArrowheads="1"/>
          </p:cNvSpPr>
          <p:nvPr/>
        </p:nvSpPr>
        <p:spPr bwMode="auto">
          <a:xfrm>
            <a:off x="1108075" y="3543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1" name="Oval 673"/>
          <p:cNvSpPr>
            <a:spLocks noChangeArrowheads="1"/>
          </p:cNvSpPr>
          <p:nvPr/>
        </p:nvSpPr>
        <p:spPr bwMode="auto">
          <a:xfrm>
            <a:off x="1131888" y="3470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2" name="Oval 674"/>
          <p:cNvSpPr>
            <a:spLocks noChangeArrowheads="1"/>
          </p:cNvSpPr>
          <p:nvPr/>
        </p:nvSpPr>
        <p:spPr bwMode="auto">
          <a:xfrm>
            <a:off x="1166813" y="3379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3" name="Oval 675"/>
          <p:cNvSpPr>
            <a:spLocks noChangeArrowheads="1"/>
          </p:cNvSpPr>
          <p:nvPr/>
        </p:nvSpPr>
        <p:spPr bwMode="auto">
          <a:xfrm>
            <a:off x="1254125" y="3194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4" name="Oval 676"/>
          <p:cNvSpPr>
            <a:spLocks noChangeArrowheads="1"/>
          </p:cNvSpPr>
          <p:nvPr/>
        </p:nvSpPr>
        <p:spPr bwMode="auto">
          <a:xfrm>
            <a:off x="1227138" y="3249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5" name="Oval 677"/>
          <p:cNvSpPr>
            <a:spLocks noChangeArrowheads="1"/>
          </p:cNvSpPr>
          <p:nvPr/>
        </p:nvSpPr>
        <p:spPr bwMode="auto">
          <a:xfrm>
            <a:off x="1262063" y="338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6" name="Oval 678"/>
          <p:cNvSpPr>
            <a:spLocks noChangeArrowheads="1"/>
          </p:cNvSpPr>
          <p:nvPr/>
        </p:nvSpPr>
        <p:spPr bwMode="auto">
          <a:xfrm>
            <a:off x="1270000" y="2906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7" name="Oval 679"/>
          <p:cNvSpPr>
            <a:spLocks noChangeArrowheads="1"/>
          </p:cNvSpPr>
          <p:nvPr/>
        </p:nvSpPr>
        <p:spPr bwMode="auto">
          <a:xfrm>
            <a:off x="1190625" y="3140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8" name="Oval 680"/>
          <p:cNvSpPr>
            <a:spLocks noChangeArrowheads="1"/>
          </p:cNvSpPr>
          <p:nvPr/>
        </p:nvSpPr>
        <p:spPr bwMode="auto">
          <a:xfrm>
            <a:off x="1276350" y="354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9" name="Oval 681"/>
          <p:cNvSpPr>
            <a:spLocks noChangeArrowheads="1"/>
          </p:cNvSpPr>
          <p:nvPr/>
        </p:nvSpPr>
        <p:spPr bwMode="auto">
          <a:xfrm>
            <a:off x="1177925" y="3551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0" name="Oval 682"/>
          <p:cNvSpPr>
            <a:spLocks noChangeArrowheads="1"/>
          </p:cNvSpPr>
          <p:nvPr/>
        </p:nvSpPr>
        <p:spPr bwMode="auto">
          <a:xfrm>
            <a:off x="1279525" y="3284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1" name="Oval 683"/>
          <p:cNvSpPr>
            <a:spLocks noChangeArrowheads="1"/>
          </p:cNvSpPr>
          <p:nvPr/>
        </p:nvSpPr>
        <p:spPr bwMode="auto">
          <a:xfrm>
            <a:off x="1458913" y="3243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2" name="Oval 684"/>
          <p:cNvSpPr>
            <a:spLocks noChangeArrowheads="1"/>
          </p:cNvSpPr>
          <p:nvPr/>
        </p:nvSpPr>
        <p:spPr bwMode="auto">
          <a:xfrm>
            <a:off x="1482725" y="354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3" name="Oval 685"/>
          <p:cNvSpPr>
            <a:spLocks noChangeArrowheads="1"/>
          </p:cNvSpPr>
          <p:nvPr/>
        </p:nvSpPr>
        <p:spPr bwMode="auto">
          <a:xfrm>
            <a:off x="1397000" y="35861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4" name="Oval 686"/>
          <p:cNvSpPr>
            <a:spLocks noChangeArrowheads="1"/>
          </p:cNvSpPr>
          <p:nvPr/>
        </p:nvSpPr>
        <p:spPr bwMode="auto">
          <a:xfrm>
            <a:off x="1819275" y="2944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5" name="Oval 687"/>
          <p:cNvSpPr>
            <a:spLocks noChangeArrowheads="1"/>
          </p:cNvSpPr>
          <p:nvPr/>
        </p:nvSpPr>
        <p:spPr bwMode="auto">
          <a:xfrm>
            <a:off x="1998663" y="267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6" name="Oval 688"/>
          <p:cNvSpPr>
            <a:spLocks noChangeArrowheads="1"/>
          </p:cNvSpPr>
          <p:nvPr/>
        </p:nvSpPr>
        <p:spPr bwMode="auto">
          <a:xfrm>
            <a:off x="1276350" y="280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7" name="Oval 689"/>
          <p:cNvSpPr>
            <a:spLocks noChangeArrowheads="1"/>
          </p:cNvSpPr>
          <p:nvPr/>
        </p:nvSpPr>
        <p:spPr bwMode="auto">
          <a:xfrm>
            <a:off x="1374775" y="3405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8" name="Oval 690"/>
          <p:cNvSpPr>
            <a:spLocks noChangeArrowheads="1"/>
          </p:cNvSpPr>
          <p:nvPr/>
        </p:nvSpPr>
        <p:spPr bwMode="auto">
          <a:xfrm>
            <a:off x="1508125" y="330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9" name="Oval 691"/>
          <p:cNvSpPr>
            <a:spLocks noChangeArrowheads="1"/>
          </p:cNvSpPr>
          <p:nvPr/>
        </p:nvSpPr>
        <p:spPr bwMode="auto">
          <a:xfrm>
            <a:off x="1368425" y="330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0" name="Oval 692"/>
          <p:cNvSpPr>
            <a:spLocks noChangeArrowheads="1"/>
          </p:cNvSpPr>
          <p:nvPr/>
        </p:nvSpPr>
        <p:spPr bwMode="auto">
          <a:xfrm>
            <a:off x="990600" y="289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1" name="Oval 693"/>
          <p:cNvSpPr>
            <a:spLocks noChangeArrowheads="1"/>
          </p:cNvSpPr>
          <p:nvPr/>
        </p:nvSpPr>
        <p:spPr bwMode="auto">
          <a:xfrm>
            <a:off x="1568450" y="3179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2" name="Oval 694"/>
          <p:cNvSpPr>
            <a:spLocks noChangeArrowheads="1"/>
          </p:cNvSpPr>
          <p:nvPr/>
        </p:nvSpPr>
        <p:spPr bwMode="auto">
          <a:xfrm>
            <a:off x="1603375" y="331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3" name="Oval 695"/>
          <p:cNvSpPr>
            <a:spLocks noChangeArrowheads="1"/>
          </p:cNvSpPr>
          <p:nvPr/>
        </p:nvSpPr>
        <p:spPr bwMode="auto">
          <a:xfrm>
            <a:off x="1866900" y="2657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4" name="Oval 696"/>
          <p:cNvSpPr>
            <a:spLocks noChangeArrowheads="1"/>
          </p:cNvSpPr>
          <p:nvPr/>
        </p:nvSpPr>
        <p:spPr bwMode="auto">
          <a:xfrm>
            <a:off x="1546225" y="3032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5" name="Oval 697"/>
          <p:cNvSpPr>
            <a:spLocks noChangeArrowheads="1"/>
          </p:cNvSpPr>
          <p:nvPr/>
        </p:nvSpPr>
        <p:spPr bwMode="auto">
          <a:xfrm>
            <a:off x="1617663" y="3476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6" name="Oval 698"/>
          <p:cNvSpPr>
            <a:spLocks noChangeArrowheads="1"/>
          </p:cNvSpPr>
          <p:nvPr/>
        </p:nvSpPr>
        <p:spPr bwMode="auto">
          <a:xfrm>
            <a:off x="1531938" y="2871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7" name="Oval 699"/>
          <p:cNvSpPr>
            <a:spLocks noChangeArrowheads="1"/>
          </p:cNvSpPr>
          <p:nvPr/>
        </p:nvSpPr>
        <p:spPr bwMode="auto">
          <a:xfrm>
            <a:off x="1674813" y="3114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8" name="Oval 700"/>
          <p:cNvSpPr>
            <a:spLocks noChangeArrowheads="1"/>
          </p:cNvSpPr>
          <p:nvPr/>
        </p:nvSpPr>
        <p:spPr bwMode="auto">
          <a:xfrm>
            <a:off x="1801813" y="2808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9" name="Oval 701"/>
          <p:cNvSpPr>
            <a:spLocks noChangeArrowheads="1"/>
          </p:cNvSpPr>
          <p:nvPr/>
        </p:nvSpPr>
        <p:spPr bwMode="auto">
          <a:xfrm>
            <a:off x="1909763" y="3271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0" name="Oval 702"/>
          <p:cNvSpPr>
            <a:spLocks noChangeArrowheads="1"/>
          </p:cNvSpPr>
          <p:nvPr/>
        </p:nvSpPr>
        <p:spPr bwMode="auto">
          <a:xfrm>
            <a:off x="1933575" y="3575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1" name="Oval 703"/>
          <p:cNvSpPr>
            <a:spLocks noChangeArrowheads="1"/>
          </p:cNvSpPr>
          <p:nvPr/>
        </p:nvSpPr>
        <p:spPr bwMode="auto">
          <a:xfrm>
            <a:off x="1828800" y="3497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2" name="Oval 704"/>
          <p:cNvSpPr>
            <a:spLocks noChangeArrowheads="1"/>
          </p:cNvSpPr>
          <p:nvPr/>
        </p:nvSpPr>
        <p:spPr bwMode="auto">
          <a:xfrm>
            <a:off x="2500313" y="2943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3" name="Oval 705"/>
          <p:cNvSpPr>
            <a:spLocks noChangeArrowheads="1"/>
          </p:cNvSpPr>
          <p:nvPr/>
        </p:nvSpPr>
        <p:spPr bwMode="auto">
          <a:xfrm>
            <a:off x="1924050" y="3429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4" name="Oval 706"/>
          <p:cNvSpPr>
            <a:spLocks noChangeArrowheads="1"/>
          </p:cNvSpPr>
          <p:nvPr/>
        </p:nvSpPr>
        <p:spPr bwMode="auto">
          <a:xfrm>
            <a:off x="1698625" y="2855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5" name="Oval 707"/>
          <p:cNvSpPr>
            <a:spLocks noChangeArrowheads="1"/>
          </p:cNvSpPr>
          <p:nvPr/>
        </p:nvSpPr>
        <p:spPr bwMode="auto">
          <a:xfrm>
            <a:off x="1958975" y="3338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6" name="Oval 708"/>
          <p:cNvSpPr>
            <a:spLocks noChangeArrowheads="1"/>
          </p:cNvSpPr>
          <p:nvPr/>
        </p:nvSpPr>
        <p:spPr bwMode="auto">
          <a:xfrm>
            <a:off x="1866900" y="321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7" name="Oval 709"/>
          <p:cNvSpPr>
            <a:spLocks noChangeArrowheads="1"/>
          </p:cNvSpPr>
          <p:nvPr/>
        </p:nvSpPr>
        <p:spPr bwMode="auto">
          <a:xfrm>
            <a:off x="3302000" y="316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8" name="Oval 710"/>
          <p:cNvSpPr>
            <a:spLocks noChangeArrowheads="1"/>
          </p:cNvSpPr>
          <p:nvPr/>
        </p:nvSpPr>
        <p:spPr bwMode="auto">
          <a:xfrm>
            <a:off x="2019300" y="320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9" name="Oval 711"/>
          <p:cNvSpPr>
            <a:spLocks noChangeArrowheads="1"/>
          </p:cNvSpPr>
          <p:nvPr/>
        </p:nvSpPr>
        <p:spPr bwMode="auto">
          <a:xfrm>
            <a:off x="1714500" y="3014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0" name="Oval 712"/>
          <p:cNvSpPr>
            <a:spLocks noChangeArrowheads="1"/>
          </p:cNvSpPr>
          <p:nvPr/>
        </p:nvSpPr>
        <p:spPr bwMode="auto">
          <a:xfrm>
            <a:off x="2081213" y="3100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1" name="Oval 713"/>
          <p:cNvSpPr>
            <a:spLocks noChangeArrowheads="1"/>
          </p:cNvSpPr>
          <p:nvPr/>
        </p:nvSpPr>
        <p:spPr bwMode="auto">
          <a:xfrm>
            <a:off x="1982788" y="309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2" name="Oval 714"/>
          <p:cNvSpPr>
            <a:spLocks noChangeArrowheads="1"/>
          </p:cNvSpPr>
          <p:nvPr/>
        </p:nvSpPr>
        <p:spPr bwMode="auto">
          <a:xfrm>
            <a:off x="2044700" y="357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3" name="Oval 715"/>
          <p:cNvSpPr>
            <a:spLocks noChangeArrowheads="1"/>
          </p:cNvSpPr>
          <p:nvPr/>
        </p:nvSpPr>
        <p:spPr bwMode="auto">
          <a:xfrm>
            <a:off x="2068513" y="350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4" name="Oval 716"/>
          <p:cNvSpPr>
            <a:spLocks noChangeArrowheads="1"/>
          </p:cNvSpPr>
          <p:nvPr/>
        </p:nvSpPr>
        <p:spPr bwMode="auto">
          <a:xfrm>
            <a:off x="1970088" y="3509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5" name="Oval 717"/>
          <p:cNvSpPr>
            <a:spLocks noChangeArrowheads="1"/>
          </p:cNvSpPr>
          <p:nvPr/>
        </p:nvSpPr>
        <p:spPr bwMode="auto">
          <a:xfrm>
            <a:off x="2093913" y="3186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6" name="Oval 718"/>
          <p:cNvSpPr>
            <a:spLocks noChangeArrowheads="1"/>
          </p:cNvSpPr>
          <p:nvPr/>
        </p:nvSpPr>
        <p:spPr bwMode="auto">
          <a:xfrm>
            <a:off x="2132013" y="3295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7" name="Oval 719"/>
          <p:cNvSpPr>
            <a:spLocks noChangeArrowheads="1"/>
          </p:cNvSpPr>
          <p:nvPr/>
        </p:nvSpPr>
        <p:spPr bwMode="auto">
          <a:xfrm>
            <a:off x="2166938" y="3435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8" name="Oval 720"/>
          <p:cNvSpPr>
            <a:spLocks noChangeArrowheads="1"/>
          </p:cNvSpPr>
          <p:nvPr/>
        </p:nvSpPr>
        <p:spPr bwMode="auto">
          <a:xfrm>
            <a:off x="2193925" y="3187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9" name="Oval 721"/>
          <p:cNvSpPr>
            <a:spLocks noChangeArrowheads="1"/>
          </p:cNvSpPr>
          <p:nvPr/>
        </p:nvSpPr>
        <p:spPr bwMode="auto">
          <a:xfrm>
            <a:off x="2197100" y="3101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0" name="Oval 722"/>
          <p:cNvSpPr>
            <a:spLocks noChangeArrowheads="1"/>
          </p:cNvSpPr>
          <p:nvPr/>
        </p:nvSpPr>
        <p:spPr bwMode="auto">
          <a:xfrm>
            <a:off x="2181225" y="359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1" name="Oval 723"/>
          <p:cNvSpPr>
            <a:spLocks noChangeArrowheads="1"/>
          </p:cNvSpPr>
          <p:nvPr/>
        </p:nvSpPr>
        <p:spPr bwMode="auto">
          <a:xfrm>
            <a:off x="2216150" y="3502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2" name="Oval 724"/>
          <p:cNvSpPr>
            <a:spLocks noChangeArrowheads="1"/>
          </p:cNvSpPr>
          <p:nvPr/>
        </p:nvSpPr>
        <p:spPr bwMode="auto">
          <a:xfrm>
            <a:off x="2262188" y="2906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3" name="Oval 725"/>
          <p:cNvSpPr>
            <a:spLocks noChangeArrowheads="1"/>
          </p:cNvSpPr>
          <p:nvPr/>
        </p:nvSpPr>
        <p:spPr bwMode="auto">
          <a:xfrm>
            <a:off x="2276475" y="3371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4" name="Oval 726"/>
          <p:cNvSpPr>
            <a:spLocks noChangeArrowheads="1"/>
          </p:cNvSpPr>
          <p:nvPr/>
        </p:nvSpPr>
        <p:spPr bwMode="auto">
          <a:xfrm>
            <a:off x="2311400" y="3511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5" name="Oval 727"/>
          <p:cNvSpPr>
            <a:spLocks noChangeArrowheads="1"/>
          </p:cNvSpPr>
          <p:nvPr/>
        </p:nvSpPr>
        <p:spPr bwMode="auto">
          <a:xfrm>
            <a:off x="2230438" y="2730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6" name="Oval 728"/>
          <p:cNvSpPr>
            <a:spLocks noChangeArrowheads="1"/>
          </p:cNvSpPr>
          <p:nvPr/>
        </p:nvSpPr>
        <p:spPr bwMode="auto">
          <a:xfrm>
            <a:off x="2401888" y="3286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7" name="Oval 729"/>
          <p:cNvSpPr>
            <a:spLocks noChangeArrowheads="1"/>
          </p:cNvSpPr>
          <p:nvPr/>
        </p:nvSpPr>
        <p:spPr bwMode="auto">
          <a:xfrm>
            <a:off x="2328863" y="340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8" name="Oval 730"/>
          <p:cNvSpPr>
            <a:spLocks noChangeArrowheads="1"/>
          </p:cNvSpPr>
          <p:nvPr/>
        </p:nvSpPr>
        <p:spPr bwMode="auto">
          <a:xfrm>
            <a:off x="2300288" y="314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9" name="Oval 731"/>
          <p:cNvSpPr>
            <a:spLocks noChangeArrowheads="1"/>
          </p:cNvSpPr>
          <p:nvPr/>
        </p:nvSpPr>
        <p:spPr bwMode="auto">
          <a:xfrm>
            <a:off x="534988" y="3228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0" name="Oval 732"/>
          <p:cNvSpPr>
            <a:spLocks noChangeArrowheads="1"/>
          </p:cNvSpPr>
          <p:nvPr/>
        </p:nvSpPr>
        <p:spPr bwMode="auto">
          <a:xfrm>
            <a:off x="558800" y="3532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1" name="Oval 733"/>
          <p:cNvSpPr>
            <a:spLocks noChangeArrowheads="1"/>
          </p:cNvSpPr>
          <p:nvPr/>
        </p:nvSpPr>
        <p:spPr bwMode="auto">
          <a:xfrm>
            <a:off x="525463" y="3459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2" name="Oval 734"/>
          <p:cNvSpPr>
            <a:spLocks noChangeArrowheads="1"/>
          </p:cNvSpPr>
          <p:nvPr/>
        </p:nvSpPr>
        <p:spPr bwMode="auto">
          <a:xfrm>
            <a:off x="549275" y="3386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3" name="Oval 735"/>
          <p:cNvSpPr>
            <a:spLocks noChangeArrowheads="1"/>
          </p:cNvSpPr>
          <p:nvPr/>
        </p:nvSpPr>
        <p:spPr bwMode="auto">
          <a:xfrm>
            <a:off x="552450" y="3124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4" name="Oval 736"/>
          <p:cNvSpPr>
            <a:spLocks noChangeArrowheads="1"/>
          </p:cNvSpPr>
          <p:nvPr/>
        </p:nvSpPr>
        <p:spPr bwMode="auto">
          <a:xfrm>
            <a:off x="666750" y="3387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5" name="Oval 737"/>
          <p:cNvSpPr>
            <a:spLocks noChangeArrowheads="1"/>
          </p:cNvSpPr>
          <p:nvPr/>
        </p:nvSpPr>
        <p:spPr bwMode="auto">
          <a:xfrm>
            <a:off x="620713" y="3281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6" name="Oval 738"/>
          <p:cNvSpPr>
            <a:spLocks noChangeArrowheads="1"/>
          </p:cNvSpPr>
          <p:nvPr/>
        </p:nvSpPr>
        <p:spPr bwMode="auto">
          <a:xfrm>
            <a:off x="657225" y="3492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7" name="Oval 739"/>
          <p:cNvSpPr>
            <a:spLocks noChangeArrowheads="1"/>
          </p:cNvSpPr>
          <p:nvPr/>
        </p:nvSpPr>
        <p:spPr bwMode="auto">
          <a:xfrm>
            <a:off x="688975"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8" name="Oval 740"/>
          <p:cNvSpPr>
            <a:spLocks noChangeArrowheads="1"/>
          </p:cNvSpPr>
          <p:nvPr/>
        </p:nvSpPr>
        <p:spPr bwMode="auto">
          <a:xfrm>
            <a:off x="812800" y="60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9" name="Oval 741"/>
          <p:cNvSpPr>
            <a:spLocks noChangeArrowheads="1"/>
          </p:cNvSpPr>
          <p:nvPr/>
        </p:nvSpPr>
        <p:spPr bwMode="auto">
          <a:xfrm>
            <a:off x="2366963" y="168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0" name="Oval 742"/>
          <p:cNvSpPr>
            <a:spLocks noChangeArrowheads="1"/>
          </p:cNvSpPr>
          <p:nvPr/>
        </p:nvSpPr>
        <p:spPr bwMode="auto">
          <a:xfrm>
            <a:off x="2468563" y="2428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1" name="Oval 743"/>
          <p:cNvSpPr>
            <a:spLocks noChangeArrowheads="1"/>
          </p:cNvSpPr>
          <p:nvPr/>
        </p:nvSpPr>
        <p:spPr bwMode="auto">
          <a:xfrm>
            <a:off x="2324100" y="67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2" name="Oval 744"/>
          <p:cNvSpPr>
            <a:spLocks noChangeArrowheads="1"/>
          </p:cNvSpPr>
          <p:nvPr/>
        </p:nvSpPr>
        <p:spPr bwMode="auto">
          <a:xfrm>
            <a:off x="738188" y="404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3" name="Oval 745"/>
          <p:cNvSpPr>
            <a:spLocks noChangeArrowheads="1"/>
          </p:cNvSpPr>
          <p:nvPr/>
        </p:nvSpPr>
        <p:spPr bwMode="auto">
          <a:xfrm>
            <a:off x="792163" y="39655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4" name="Oval 746"/>
          <p:cNvSpPr>
            <a:spLocks noChangeArrowheads="1"/>
          </p:cNvSpPr>
          <p:nvPr/>
        </p:nvSpPr>
        <p:spPr bwMode="auto">
          <a:xfrm>
            <a:off x="773113" y="384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5" name="Oval 747"/>
          <p:cNvSpPr>
            <a:spLocks noChangeArrowheads="1"/>
          </p:cNvSpPr>
          <p:nvPr/>
        </p:nvSpPr>
        <p:spPr bwMode="auto">
          <a:xfrm>
            <a:off x="769938" y="378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6" name="Oval 748"/>
          <p:cNvSpPr>
            <a:spLocks noChangeArrowheads="1"/>
          </p:cNvSpPr>
          <p:nvPr/>
        </p:nvSpPr>
        <p:spPr bwMode="auto">
          <a:xfrm>
            <a:off x="671513" y="3748088"/>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7" name="Oval 749"/>
          <p:cNvSpPr>
            <a:spLocks noChangeArrowheads="1"/>
          </p:cNvSpPr>
          <p:nvPr/>
        </p:nvSpPr>
        <p:spPr bwMode="auto">
          <a:xfrm>
            <a:off x="676275" y="3833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8" name="Oval 750"/>
          <p:cNvSpPr>
            <a:spLocks noChangeArrowheads="1"/>
          </p:cNvSpPr>
          <p:nvPr/>
        </p:nvSpPr>
        <p:spPr bwMode="auto">
          <a:xfrm>
            <a:off x="903288" y="3689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9" name="Oval 751"/>
          <p:cNvSpPr>
            <a:spLocks noChangeArrowheads="1"/>
          </p:cNvSpPr>
          <p:nvPr/>
        </p:nvSpPr>
        <p:spPr bwMode="auto">
          <a:xfrm>
            <a:off x="557213" y="2911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0" name="Oval 752"/>
          <p:cNvSpPr>
            <a:spLocks noChangeArrowheads="1"/>
          </p:cNvSpPr>
          <p:nvPr/>
        </p:nvSpPr>
        <p:spPr bwMode="auto">
          <a:xfrm>
            <a:off x="998538" y="3698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1" name="Oval 753"/>
          <p:cNvSpPr>
            <a:spLocks noChangeArrowheads="1"/>
          </p:cNvSpPr>
          <p:nvPr/>
        </p:nvSpPr>
        <p:spPr bwMode="auto">
          <a:xfrm>
            <a:off x="1022350" y="4002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2" name="Oval 754"/>
          <p:cNvSpPr>
            <a:spLocks noChangeArrowheads="1"/>
          </p:cNvSpPr>
          <p:nvPr/>
        </p:nvSpPr>
        <p:spPr bwMode="auto">
          <a:xfrm>
            <a:off x="936625" y="40417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3" name="Oval 755"/>
          <p:cNvSpPr>
            <a:spLocks noChangeArrowheads="1"/>
          </p:cNvSpPr>
          <p:nvPr/>
        </p:nvSpPr>
        <p:spPr bwMode="auto">
          <a:xfrm>
            <a:off x="1212850" y="409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4" name="Oval 756"/>
          <p:cNvSpPr>
            <a:spLocks noChangeArrowheads="1"/>
          </p:cNvSpPr>
          <p:nvPr/>
        </p:nvSpPr>
        <p:spPr bwMode="auto">
          <a:xfrm>
            <a:off x="989013" y="3929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5" name="Oval 757"/>
          <p:cNvSpPr>
            <a:spLocks noChangeArrowheads="1"/>
          </p:cNvSpPr>
          <p:nvPr/>
        </p:nvSpPr>
        <p:spPr bwMode="auto">
          <a:xfrm>
            <a:off x="1012825" y="385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6" name="Oval 758"/>
          <p:cNvSpPr>
            <a:spLocks noChangeArrowheads="1"/>
          </p:cNvSpPr>
          <p:nvPr/>
        </p:nvSpPr>
        <p:spPr bwMode="auto">
          <a:xfrm>
            <a:off x="1001713" y="3805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7" name="Oval 759"/>
          <p:cNvSpPr>
            <a:spLocks noChangeArrowheads="1"/>
          </p:cNvSpPr>
          <p:nvPr/>
        </p:nvSpPr>
        <p:spPr bwMode="auto">
          <a:xfrm>
            <a:off x="2095500" y="3986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8" name="Oval 760"/>
          <p:cNvSpPr>
            <a:spLocks noChangeArrowheads="1"/>
          </p:cNvSpPr>
          <p:nvPr/>
        </p:nvSpPr>
        <p:spPr bwMode="auto">
          <a:xfrm>
            <a:off x="2108200" y="378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9" name="Oval 761"/>
          <p:cNvSpPr>
            <a:spLocks noChangeArrowheads="1"/>
          </p:cNvSpPr>
          <p:nvPr/>
        </p:nvSpPr>
        <p:spPr bwMode="auto">
          <a:xfrm>
            <a:off x="2022475" y="38242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0" name="Oval 762"/>
          <p:cNvSpPr>
            <a:spLocks noChangeArrowheads="1"/>
          </p:cNvSpPr>
          <p:nvPr/>
        </p:nvSpPr>
        <p:spPr bwMode="auto">
          <a:xfrm>
            <a:off x="2003425" y="3706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1" name="Oval 763"/>
          <p:cNvSpPr>
            <a:spLocks noChangeArrowheads="1"/>
          </p:cNvSpPr>
          <p:nvPr/>
        </p:nvSpPr>
        <p:spPr bwMode="auto">
          <a:xfrm>
            <a:off x="2074863" y="3711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2" name="Oval 764"/>
          <p:cNvSpPr>
            <a:spLocks noChangeArrowheads="1"/>
          </p:cNvSpPr>
          <p:nvPr/>
        </p:nvSpPr>
        <p:spPr bwMode="auto">
          <a:xfrm>
            <a:off x="2098675" y="3638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4" name="Oval 766"/>
          <p:cNvSpPr>
            <a:spLocks noChangeArrowheads="1"/>
          </p:cNvSpPr>
          <p:nvPr/>
        </p:nvSpPr>
        <p:spPr bwMode="auto">
          <a:xfrm>
            <a:off x="2252663" y="3860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5" name="Oval 767"/>
          <p:cNvSpPr>
            <a:spLocks noChangeArrowheads="1"/>
          </p:cNvSpPr>
          <p:nvPr/>
        </p:nvSpPr>
        <p:spPr bwMode="auto">
          <a:xfrm>
            <a:off x="2166938" y="39004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6" name="Oval 768"/>
          <p:cNvSpPr>
            <a:spLocks noChangeArrowheads="1"/>
          </p:cNvSpPr>
          <p:nvPr/>
        </p:nvSpPr>
        <p:spPr bwMode="auto">
          <a:xfrm>
            <a:off x="2341563" y="3852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7" name="Oval 769"/>
          <p:cNvSpPr>
            <a:spLocks noChangeArrowheads="1"/>
          </p:cNvSpPr>
          <p:nvPr/>
        </p:nvSpPr>
        <p:spPr bwMode="auto">
          <a:xfrm>
            <a:off x="2243138" y="371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8" name="Oval 770"/>
          <p:cNvSpPr>
            <a:spLocks noChangeArrowheads="1"/>
          </p:cNvSpPr>
          <p:nvPr/>
        </p:nvSpPr>
        <p:spPr bwMode="auto">
          <a:xfrm>
            <a:off x="2144713" y="3719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9" name="Oval 771"/>
          <p:cNvSpPr>
            <a:spLocks noChangeArrowheads="1"/>
          </p:cNvSpPr>
          <p:nvPr/>
        </p:nvSpPr>
        <p:spPr bwMode="auto">
          <a:xfrm>
            <a:off x="1201738" y="3978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0" name="Oval 772"/>
          <p:cNvSpPr>
            <a:spLocks noChangeArrowheads="1"/>
          </p:cNvSpPr>
          <p:nvPr/>
        </p:nvSpPr>
        <p:spPr bwMode="auto">
          <a:xfrm>
            <a:off x="1219200" y="385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1" name="Oval 773"/>
          <p:cNvSpPr>
            <a:spLocks noChangeArrowheads="1"/>
          </p:cNvSpPr>
          <p:nvPr/>
        </p:nvSpPr>
        <p:spPr bwMode="auto">
          <a:xfrm>
            <a:off x="1133475" y="38957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2" name="Oval 774"/>
          <p:cNvSpPr>
            <a:spLocks noChangeArrowheads="1"/>
          </p:cNvSpPr>
          <p:nvPr/>
        </p:nvSpPr>
        <p:spPr bwMode="auto">
          <a:xfrm>
            <a:off x="1114425" y="377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3" name="Oval 775"/>
          <p:cNvSpPr>
            <a:spLocks noChangeArrowheads="1"/>
          </p:cNvSpPr>
          <p:nvPr/>
        </p:nvSpPr>
        <p:spPr bwMode="auto">
          <a:xfrm>
            <a:off x="1185863" y="3783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4" name="Oval 776"/>
          <p:cNvSpPr>
            <a:spLocks noChangeArrowheads="1"/>
          </p:cNvSpPr>
          <p:nvPr/>
        </p:nvSpPr>
        <p:spPr bwMode="auto">
          <a:xfrm>
            <a:off x="1209675" y="3709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5" name="Oval 777"/>
          <p:cNvSpPr>
            <a:spLocks noChangeArrowheads="1"/>
          </p:cNvSpPr>
          <p:nvPr/>
        </p:nvSpPr>
        <p:spPr bwMode="auto">
          <a:xfrm>
            <a:off x="1111250" y="371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6" name="Oval 778"/>
          <p:cNvSpPr>
            <a:spLocks noChangeArrowheads="1"/>
          </p:cNvSpPr>
          <p:nvPr/>
        </p:nvSpPr>
        <p:spPr bwMode="auto">
          <a:xfrm>
            <a:off x="1339850" y="3629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8" name="Oval 780"/>
          <p:cNvSpPr>
            <a:spLocks noChangeArrowheads="1"/>
          </p:cNvSpPr>
          <p:nvPr/>
        </p:nvSpPr>
        <p:spPr bwMode="auto">
          <a:xfrm>
            <a:off x="1266825" y="3903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9" name="Oval 781"/>
          <p:cNvSpPr>
            <a:spLocks noChangeArrowheads="1"/>
          </p:cNvSpPr>
          <p:nvPr/>
        </p:nvSpPr>
        <p:spPr bwMode="auto">
          <a:xfrm>
            <a:off x="1330325" y="3859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0" name="Oval 782"/>
          <p:cNvSpPr>
            <a:spLocks noChangeArrowheads="1"/>
          </p:cNvSpPr>
          <p:nvPr/>
        </p:nvSpPr>
        <p:spPr bwMode="auto">
          <a:xfrm>
            <a:off x="1354138" y="378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1" name="Oval 783"/>
          <p:cNvSpPr>
            <a:spLocks noChangeArrowheads="1"/>
          </p:cNvSpPr>
          <p:nvPr/>
        </p:nvSpPr>
        <p:spPr bwMode="auto">
          <a:xfrm>
            <a:off x="1255713" y="3790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2" name="Oval 784"/>
          <p:cNvSpPr>
            <a:spLocks noChangeArrowheads="1"/>
          </p:cNvSpPr>
          <p:nvPr/>
        </p:nvSpPr>
        <p:spPr bwMode="auto">
          <a:xfrm>
            <a:off x="1452563" y="3716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4" name="Oval 786"/>
          <p:cNvSpPr>
            <a:spLocks noChangeArrowheads="1"/>
          </p:cNvSpPr>
          <p:nvPr/>
        </p:nvSpPr>
        <p:spPr bwMode="auto">
          <a:xfrm>
            <a:off x="1443038" y="3946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5" name="Oval 787"/>
          <p:cNvSpPr>
            <a:spLocks noChangeArrowheads="1"/>
          </p:cNvSpPr>
          <p:nvPr/>
        </p:nvSpPr>
        <p:spPr bwMode="auto">
          <a:xfrm>
            <a:off x="1466850" y="387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6" name="Oval 788"/>
          <p:cNvSpPr>
            <a:spLocks noChangeArrowheads="1"/>
          </p:cNvSpPr>
          <p:nvPr/>
        </p:nvSpPr>
        <p:spPr bwMode="auto">
          <a:xfrm>
            <a:off x="1501775" y="3783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7" name="Oval 789"/>
          <p:cNvSpPr>
            <a:spLocks noChangeArrowheads="1"/>
          </p:cNvSpPr>
          <p:nvPr/>
        </p:nvSpPr>
        <p:spPr bwMode="auto">
          <a:xfrm>
            <a:off x="1562100" y="3652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8" name="Oval 790"/>
          <p:cNvSpPr>
            <a:spLocks noChangeArrowheads="1"/>
          </p:cNvSpPr>
          <p:nvPr/>
        </p:nvSpPr>
        <p:spPr bwMode="auto">
          <a:xfrm>
            <a:off x="1597025" y="379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9" name="Oval 791"/>
          <p:cNvSpPr>
            <a:spLocks noChangeArrowheads="1"/>
          </p:cNvSpPr>
          <p:nvPr/>
        </p:nvSpPr>
        <p:spPr bwMode="auto">
          <a:xfrm>
            <a:off x="1611313" y="3949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0" name="Oval 792"/>
          <p:cNvSpPr>
            <a:spLocks noChangeArrowheads="1"/>
          </p:cNvSpPr>
          <p:nvPr/>
        </p:nvSpPr>
        <p:spPr bwMode="auto">
          <a:xfrm>
            <a:off x="1614488" y="3687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1" name="Oval 793"/>
          <p:cNvSpPr>
            <a:spLocks noChangeArrowheads="1"/>
          </p:cNvSpPr>
          <p:nvPr/>
        </p:nvSpPr>
        <p:spPr bwMode="auto">
          <a:xfrm>
            <a:off x="1793875" y="364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4" name="Oval 796"/>
          <p:cNvSpPr>
            <a:spLocks noChangeArrowheads="1"/>
          </p:cNvSpPr>
          <p:nvPr/>
        </p:nvSpPr>
        <p:spPr bwMode="auto">
          <a:xfrm>
            <a:off x="1712913" y="3871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5" name="Oval 797"/>
          <p:cNvSpPr>
            <a:spLocks noChangeArrowheads="1"/>
          </p:cNvSpPr>
          <p:nvPr/>
        </p:nvSpPr>
        <p:spPr bwMode="auto">
          <a:xfrm>
            <a:off x="1784350" y="3876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6" name="Oval 798"/>
          <p:cNvSpPr>
            <a:spLocks noChangeArrowheads="1"/>
          </p:cNvSpPr>
          <p:nvPr/>
        </p:nvSpPr>
        <p:spPr bwMode="auto">
          <a:xfrm>
            <a:off x="1808163" y="3803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7" name="Oval 799"/>
          <p:cNvSpPr>
            <a:spLocks noChangeArrowheads="1"/>
          </p:cNvSpPr>
          <p:nvPr/>
        </p:nvSpPr>
        <p:spPr bwMode="auto">
          <a:xfrm>
            <a:off x="1709738" y="3808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8" name="Oval 800"/>
          <p:cNvSpPr>
            <a:spLocks noChangeArrowheads="1"/>
          </p:cNvSpPr>
          <p:nvPr/>
        </p:nvSpPr>
        <p:spPr bwMode="auto">
          <a:xfrm>
            <a:off x="1843088" y="3713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9" name="Oval 801"/>
          <p:cNvSpPr>
            <a:spLocks noChangeArrowheads="1"/>
          </p:cNvSpPr>
          <p:nvPr/>
        </p:nvSpPr>
        <p:spPr bwMode="auto">
          <a:xfrm>
            <a:off x="1938338" y="3722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0" name="Oval 802"/>
          <p:cNvSpPr>
            <a:spLocks noChangeArrowheads="1"/>
          </p:cNvSpPr>
          <p:nvPr/>
        </p:nvSpPr>
        <p:spPr bwMode="auto">
          <a:xfrm>
            <a:off x="1962150" y="402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1" name="Oval 803"/>
          <p:cNvSpPr>
            <a:spLocks noChangeArrowheads="1"/>
          </p:cNvSpPr>
          <p:nvPr/>
        </p:nvSpPr>
        <p:spPr bwMode="auto">
          <a:xfrm>
            <a:off x="1928813" y="3952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2" name="Oval 804"/>
          <p:cNvSpPr>
            <a:spLocks noChangeArrowheads="1"/>
          </p:cNvSpPr>
          <p:nvPr/>
        </p:nvSpPr>
        <p:spPr bwMode="auto">
          <a:xfrm>
            <a:off x="1952625" y="3879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3" name="Oval 805"/>
          <p:cNvSpPr>
            <a:spLocks noChangeArrowheads="1"/>
          </p:cNvSpPr>
          <p:nvPr/>
        </p:nvSpPr>
        <p:spPr bwMode="auto">
          <a:xfrm>
            <a:off x="1854200" y="3884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4" name="Oval 806"/>
          <p:cNvSpPr>
            <a:spLocks noChangeArrowheads="1"/>
          </p:cNvSpPr>
          <p:nvPr/>
        </p:nvSpPr>
        <p:spPr bwMode="auto">
          <a:xfrm>
            <a:off x="2363788" y="3630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5" name="Oval 807"/>
          <p:cNvSpPr>
            <a:spLocks noChangeArrowheads="1"/>
          </p:cNvSpPr>
          <p:nvPr/>
        </p:nvSpPr>
        <p:spPr bwMode="auto">
          <a:xfrm>
            <a:off x="2398713" y="3770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6" name="Oval 808"/>
          <p:cNvSpPr>
            <a:spLocks noChangeArrowheads="1"/>
          </p:cNvSpPr>
          <p:nvPr/>
        </p:nvSpPr>
        <p:spPr bwMode="auto">
          <a:xfrm>
            <a:off x="2422525" y="4073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7" name="Oval 809"/>
          <p:cNvSpPr>
            <a:spLocks noChangeArrowheads="1"/>
          </p:cNvSpPr>
          <p:nvPr/>
        </p:nvSpPr>
        <p:spPr bwMode="auto">
          <a:xfrm>
            <a:off x="2413000" y="3927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8" name="Oval 810"/>
          <p:cNvSpPr>
            <a:spLocks noChangeArrowheads="1"/>
          </p:cNvSpPr>
          <p:nvPr/>
        </p:nvSpPr>
        <p:spPr bwMode="auto">
          <a:xfrm>
            <a:off x="2263775" y="3983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9" name="Oval 811"/>
          <p:cNvSpPr>
            <a:spLocks noChangeArrowheads="1"/>
          </p:cNvSpPr>
          <p:nvPr/>
        </p:nvSpPr>
        <p:spPr bwMode="auto">
          <a:xfrm>
            <a:off x="2416175" y="3665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0" name="Oval 812"/>
          <p:cNvSpPr>
            <a:spLocks noChangeArrowheads="1"/>
          </p:cNvSpPr>
          <p:nvPr/>
        </p:nvSpPr>
        <p:spPr bwMode="auto">
          <a:xfrm>
            <a:off x="3495675" y="4057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1" name="Oval 813"/>
          <p:cNvSpPr>
            <a:spLocks noChangeArrowheads="1"/>
          </p:cNvSpPr>
          <p:nvPr/>
        </p:nvSpPr>
        <p:spPr bwMode="auto">
          <a:xfrm>
            <a:off x="3508375" y="3341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2" name="Oval 814"/>
          <p:cNvSpPr>
            <a:spLocks noChangeArrowheads="1"/>
          </p:cNvSpPr>
          <p:nvPr/>
        </p:nvSpPr>
        <p:spPr bwMode="auto">
          <a:xfrm>
            <a:off x="3422650" y="38957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3" name="Oval 815"/>
          <p:cNvSpPr>
            <a:spLocks noChangeArrowheads="1"/>
          </p:cNvSpPr>
          <p:nvPr/>
        </p:nvSpPr>
        <p:spPr bwMode="auto">
          <a:xfrm>
            <a:off x="3403600" y="377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4" name="Oval 816"/>
          <p:cNvSpPr>
            <a:spLocks noChangeArrowheads="1"/>
          </p:cNvSpPr>
          <p:nvPr/>
        </p:nvSpPr>
        <p:spPr bwMode="auto">
          <a:xfrm>
            <a:off x="3495675" y="3100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5" name="Oval 817"/>
          <p:cNvSpPr>
            <a:spLocks noChangeArrowheads="1"/>
          </p:cNvSpPr>
          <p:nvPr/>
        </p:nvSpPr>
        <p:spPr bwMode="auto">
          <a:xfrm>
            <a:off x="3432175" y="366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6" name="Oval 818"/>
          <p:cNvSpPr>
            <a:spLocks noChangeArrowheads="1"/>
          </p:cNvSpPr>
          <p:nvPr/>
        </p:nvSpPr>
        <p:spPr bwMode="auto">
          <a:xfrm>
            <a:off x="3544888" y="3790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7" name="Oval 819"/>
          <p:cNvSpPr>
            <a:spLocks noChangeArrowheads="1"/>
          </p:cNvSpPr>
          <p:nvPr/>
        </p:nvSpPr>
        <p:spPr bwMode="auto">
          <a:xfrm>
            <a:off x="2595563" y="3624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8" name="Oval 820"/>
          <p:cNvSpPr>
            <a:spLocks noChangeArrowheads="1"/>
          </p:cNvSpPr>
          <p:nvPr/>
        </p:nvSpPr>
        <p:spPr bwMode="auto">
          <a:xfrm>
            <a:off x="2619375" y="3927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9" name="Oval 821"/>
          <p:cNvSpPr>
            <a:spLocks noChangeArrowheads="1"/>
          </p:cNvSpPr>
          <p:nvPr/>
        </p:nvSpPr>
        <p:spPr bwMode="auto">
          <a:xfrm>
            <a:off x="2533650" y="39671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0" name="Oval 822"/>
          <p:cNvSpPr>
            <a:spLocks noChangeArrowheads="1"/>
          </p:cNvSpPr>
          <p:nvPr/>
        </p:nvSpPr>
        <p:spPr bwMode="auto">
          <a:xfrm>
            <a:off x="2514600" y="3849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1" name="Oval 823"/>
          <p:cNvSpPr>
            <a:spLocks noChangeArrowheads="1"/>
          </p:cNvSpPr>
          <p:nvPr/>
        </p:nvSpPr>
        <p:spPr bwMode="auto">
          <a:xfrm>
            <a:off x="2609850" y="3781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2" name="Oval 824"/>
          <p:cNvSpPr>
            <a:spLocks noChangeArrowheads="1"/>
          </p:cNvSpPr>
          <p:nvPr/>
        </p:nvSpPr>
        <p:spPr bwMode="auto">
          <a:xfrm>
            <a:off x="2511425" y="378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3" name="Oval 825"/>
          <p:cNvSpPr>
            <a:spLocks noChangeArrowheads="1"/>
          </p:cNvSpPr>
          <p:nvPr/>
        </p:nvSpPr>
        <p:spPr bwMode="auto">
          <a:xfrm>
            <a:off x="2644775" y="369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4" name="Oval 826"/>
          <p:cNvSpPr>
            <a:spLocks noChangeArrowheads="1"/>
          </p:cNvSpPr>
          <p:nvPr/>
        </p:nvSpPr>
        <p:spPr bwMode="auto">
          <a:xfrm>
            <a:off x="2740025" y="3700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5" name="Oval 827"/>
          <p:cNvSpPr>
            <a:spLocks noChangeArrowheads="1"/>
          </p:cNvSpPr>
          <p:nvPr/>
        </p:nvSpPr>
        <p:spPr bwMode="auto">
          <a:xfrm>
            <a:off x="2763838" y="4003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6" name="Oval 828"/>
          <p:cNvSpPr>
            <a:spLocks noChangeArrowheads="1"/>
          </p:cNvSpPr>
          <p:nvPr/>
        </p:nvSpPr>
        <p:spPr bwMode="auto">
          <a:xfrm>
            <a:off x="2678113" y="40433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7" name="Oval 829"/>
          <p:cNvSpPr>
            <a:spLocks noChangeArrowheads="1"/>
          </p:cNvSpPr>
          <p:nvPr/>
        </p:nvSpPr>
        <p:spPr bwMode="auto">
          <a:xfrm>
            <a:off x="2667000" y="3975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8" name="Oval 830"/>
          <p:cNvSpPr>
            <a:spLocks noChangeArrowheads="1"/>
          </p:cNvSpPr>
          <p:nvPr/>
        </p:nvSpPr>
        <p:spPr bwMode="auto">
          <a:xfrm>
            <a:off x="2730500" y="3930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9" name="Oval 831"/>
          <p:cNvSpPr>
            <a:spLocks noChangeArrowheads="1"/>
          </p:cNvSpPr>
          <p:nvPr/>
        </p:nvSpPr>
        <p:spPr bwMode="auto">
          <a:xfrm>
            <a:off x="2754313" y="3857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0" name="Oval 832"/>
          <p:cNvSpPr>
            <a:spLocks noChangeArrowheads="1"/>
          </p:cNvSpPr>
          <p:nvPr/>
        </p:nvSpPr>
        <p:spPr bwMode="auto">
          <a:xfrm>
            <a:off x="2817813" y="364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1" name="Oval 833"/>
          <p:cNvSpPr>
            <a:spLocks noChangeArrowheads="1"/>
          </p:cNvSpPr>
          <p:nvPr/>
        </p:nvSpPr>
        <p:spPr bwMode="auto">
          <a:xfrm>
            <a:off x="2852738" y="3787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2" name="Oval 834"/>
          <p:cNvSpPr>
            <a:spLocks noChangeArrowheads="1"/>
          </p:cNvSpPr>
          <p:nvPr/>
        </p:nvSpPr>
        <p:spPr bwMode="auto">
          <a:xfrm>
            <a:off x="2762250" y="4124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3" name="Oval 835"/>
          <p:cNvSpPr>
            <a:spLocks noChangeArrowheads="1"/>
          </p:cNvSpPr>
          <p:nvPr/>
        </p:nvSpPr>
        <p:spPr bwMode="auto">
          <a:xfrm>
            <a:off x="2843213" y="4017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4" name="Oval 836"/>
          <p:cNvSpPr>
            <a:spLocks noChangeArrowheads="1"/>
          </p:cNvSpPr>
          <p:nvPr/>
        </p:nvSpPr>
        <p:spPr bwMode="auto">
          <a:xfrm>
            <a:off x="2867025" y="3944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5" name="Oval 837"/>
          <p:cNvSpPr>
            <a:spLocks noChangeArrowheads="1"/>
          </p:cNvSpPr>
          <p:nvPr/>
        </p:nvSpPr>
        <p:spPr bwMode="auto">
          <a:xfrm>
            <a:off x="2889250" y="3063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6" name="Oval 838"/>
          <p:cNvSpPr>
            <a:spLocks noChangeArrowheads="1"/>
          </p:cNvSpPr>
          <p:nvPr/>
        </p:nvSpPr>
        <p:spPr bwMode="auto">
          <a:xfrm>
            <a:off x="2989263" y="3668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7" name="Oval 839"/>
          <p:cNvSpPr>
            <a:spLocks noChangeArrowheads="1"/>
          </p:cNvSpPr>
          <p:nvPr/>
        </p:nvSpPr>
        <p:spPr bwMode="auto">
          <a:xfrm>
            <a:off x="3006725" y="2959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8" name="Oval 840"/>
          <p:cNvSpPr>
            <a:spLocks noChangeArrowheads="1"/>
          </p:cNvSpPr>
          <p:nvPr/>
        </p:nvSpPr>
        <p:spPr bwMode="auto">
          <a:xfrm>
            <a:off x="2997200" y="3863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9" name="Oval 841"/>
          <p:cNvSpPr>
            <a:spLocks noChangeArrowheads="1"/>
          </p:cNvSpPr>
          <p:nvPr/>
        </p:nvSpPr>
        <p:spPr bwMode="auto">
          <a:xfrm>
            <a:off x="2916238" y="408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0" name="Oval 842"/>
          <p:cNvSpPr>
            <a:spLocks noChangeArrowheads="1"/>
          </p:cNvSpPr>
          <p:nvPr/>
        </p:nvSpPr>
        <p:spPr bwMode="auto">
          <a:xfrm>
            <a:off x="2987675" y="409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1" name="Oval 843"/>
          <p:cNvSpPr>
            <a:spLocks noChangeArrowheads="1"/>
          </p:cNvSpPr>
          <p:nvPr/>
        </p:nvSpPr>
        <p:spPr bwMode="auto">
          <a:xfrm>
            <a:off x="3011488" y="330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2" name="Oval 844"/>
          <p:cNvSpPr>
            <a:spLocks noChangeArrowheads="1"/>
          </p:cNvSpPr>
          <p:nvPr/>
        </p:nvSpPr>
        <p:spPr bwMode="auto">
          <a:xfrm>
            <a:off x="3014663" y="3759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3" name="Oval 845"/>
          <p:cNvSpPr>
            <a:spLocks noChangeArrowheads="1"/>
          </p:cNvSpPr>
          <p:nvPr/>
        </p:nvSpPr>
        <p:spPr bwMode="auto">
          <a:xfrm>
            <a:off x="3194050" y="3717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4" name="Oval 846"/>
          <p:cNvSpPr>
            <a:spLocks noChangeArrowheads="1"/>
          </p:cNvSpPr>
          <p:nvPr/>
        </p:nvSpPr>
        <p:spPr bwMode="auto">
          <a:xfrm>
            <a:off x="3217863" y="4021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5" name="Oval 847"/>
          <p:cNvSpPr>
            <a:spLocks noChangeArrowheads="1"/>
          </p:cNvSpPr>
          <p:nvPr/>
        </p:nvSpPr>
        <p:spPr bwMode="auto">
          <a:xfrm>
            <a:off x="3132138" y="40608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6" name="Oval 848"/>
          <p:cNvSpPr>
            <a:spLocks noChangeArrowheads="1"/>
          </p:cNvSpPr>
          <p:nvPr/>
        </p:nvSpPr>
        <p:spPr bwMode="auto">
          <a:xfrm>
            <a:off x="3113088" y="3943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7" name="Oval 849"/>
          <p:cNvSpPr>
            <a:spLocks noChangeArrowheads="1"/>
          </p:cNvSpPr>
          <p:nvPr/>
        </p:nvSpPr>
        <p:spPr bwMode="auto">
          <a:xfrm>
            <a:off x="3208338" y="3875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8" name="Oval 850"/>
          <p:cNvSpPr>
            <a:spLocks noChangeArrowheads="1"/>
          </p:cNvSpPr>
          <p:nvPr/>
        </p:nvSpPr>
        <p:spPr bwMode="auto">
          <a:xfrm>
            <a:off x="3243263" y="378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9" name="Oval 851"/>
          <p:cNvSpPr>
            <a:spLocks noChangeArrowheads="1"/>
          </p:cNvSpPr>
          <p:nvPr/>
        </p:nvSpPr>
        <p:spPr bwMode="auto">
          <a:xfrm>
            <a:off x="2955925" y="290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0" name="Oval 852"/>
          <p:cNvSpPr>
            <a:spLocks noChangeArrowheads="1"/>
          </p:cNvSpPr>
          <p:nvPr/>
        </p:nvSpPr>
        <p:spPr bwMode="auto">
          <a:xfrm>
            <a:off x="3303588" y="3654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1" name="Oval 853"/>
          <p:cNvSpPr>
            <a:spLocks noChangeArrowheads="1"/>
          </p:cNvSpPr>
          <p:nvPr/>
        </p:nvSpPr>
        <p:spPr bwMode="auto">
          <a:xfrm>
            <a:off x="3338513" y="3794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2" name="Oval 854"/>
          <p:cNvSpPr>
            <a:spLocks noChangeArrowheads="1"/>
          </p:cNvSpPr>
          <p:nvPr/>
        </p:nvSpPr>
        <p:spPr bwMode="auto">
          <a:xfrm>
            <a:off x="3362325" y="4097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3" name="Oval 855"/>
          <p:cNvSpPr>
            <a:spLocks noChangeArrowheads="1"/>
          </p:cNvSpPr>
          <p:nvPr/>
        </p:nvSpPr>
        <p:spPr bwMode="auto">
          <a:xfrm>
            <a:off x="3265488" y="4068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4" name="Oval 856"/>
          <p:cNvSpPr>
            <a:spLocks noChangeArrowheads="1"/>
          </p:cNvSpPr>
          <p:nvPr/>
        </p:nvSpPr>
        <p:spPr bwMode="auto">
          <a:xfrm>
            <a:off x="3328988" y="4024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5" name="Oval 857"/>
          <p:cNvSpPr>
            <a:spLocks noChangeArrowheads="1"/>
          </p:cNvSpPr>
          <p:nvPr/>
        </p:nvSpPr>
        <p:spPr bwMode="auto">
          <a:xfrm>
            <a:off x="3352800" y="3951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6" name="Oval 858"/>
          <p:cNvSpPr>
            <a:spLocks noChangeArrowheads="1"/>
          </p:cNvSpPr>
          <p:nvPr/>
        </p:nvSpPr>
        <p:spPr bwMode="auto">
          <a:xfrm>
            <a:off x="3254375" y="3956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7" name="Oval 859"/>
          <p:cNvSpPr>
            <a:spLocks noChangeArrowheads="1"/>
          </p:cNvSpPr>
          <p:nvPr/>
        </p:nvSpPr>
        <p:spPr bwMode="auto">
          <a:xfrm>
            <a:off x="1747838" y="4113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8" name="Oval 860"/>
          <p:cNvSpPr>
            <a:spLocks noChangeArrowheads="1"/>
          </p:cNvSpPr>
          <p:nvPr/>
        </p:nvSpPr>
        <p:spPr bwMode="auto">
          <a:xfrm>
            <a:off x="1492250" y="4122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0" name="Oval 862"/>
          <p:cNvSpPr>
            <a:spLocks noChangeArrowheads="1"/>
          </p:cNvSpPr>
          <p:nvPr/>
        </p:nvSpPr>
        <p:spPr bwMode="auto">
          <a:xfrm>
            <a:off x="1119188" y="39957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1" name="Oval 863"/>
          <p:cNvSpPr>
            <a:spLocks noChangeArrowheads="1"/>
          </p:cNvSpPr>
          <p:nvPr/>
        </p:nvSpPr>
        <p:spPr bwMode="auto">
          <a:xfrm>
            <a:off x="820738" y="40973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2" name="Oval 864"/>
          <p:cNvSpPr>
            <a:spLocks noChangeArrowheads="1"/>
          </p:cNvSpPr>
          <p:nvPr/>
        </p:nvSpPr>
        <p:spPr bwMode="auto">
          <a:xfrm>
            <a:off x="4164013" y="3724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3" name="Oval 865"/>
          <p:cNvSpPr>
            <a:spLocks noChangeArrowheads="1"/>
          </p:cNvSpPr>
          <p:nvPr/>
        </p:nvSpPr>
        <p:spPr bwMode="auto">
          <a:xfrm>
            <a:off x="3635375" y="3976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4" name="Oval 866"/>
          <p:cNvSpPr>
            <a:spLocks noChangeArrowheads="1"/>
          </p:cNvSpPr>
          <p:nvPr/>
        </p:nvSpPr>
        <p:spPr bwMode="auto">
          <a:xfrm>
            <a:off x="3659188" y="3903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5" name="Oval 867"/>
          <p:cNvSpPr>
            <a:spLocks noChangeArrowheads="1"/>
          </p:cNvSpPr>
          <p:nvPr/>
        </p:nvSpPr>
        <p:spPr bwMode="auto">
          <a:xfrm>
            <a:off x="3560763" y="3908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6" name="Oval 868"/>
          <p:cNvSpPr>
            <a:spLocks noChangeArrowheads="1"/>
          </p:cNvSpPr>
          <p:nvPr/>
        </p:nvSpPr>
        <p:spPr bwMode="auto">
          <a:xfrm>
            <a:off x="3649663" y="3028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7" name="Oval 869"/>
          <p:cNvSpPr>
            <a:spLocks noChangeArrowheads="1"/>
          </p:cNvSpPr>
          <p:nvPr/>
        </p:nvSpPr>
        <p:spPr bwMode="auto">
          <a:xfrm>
            <a:off x="3754438" y="3683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8" name="Oval 870"/>
          <p:cNvSpPr>
            <a:spLocks noChangeArrowheads="1"/>
          </p:cNvSpPr>
          <p:nvPr/>
        </p:nvSpPr>
        <p:spPr bwMode="auto">
          <a:xfrm>
            <a:off x="3789363" y="3822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9" name="Oval 871"/>
          <p:cNvSpPr>
            <a:spLocks noChangeArrowheads="1"/>
          </p:cNvSpPr>
          <p:nvPr/>
        </p:nvSpPr>
        <p:spPr bwMode="auto">
          <a:xfrm>
            <a:off x="3779838" y="4052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0" name="Oval 872"/>
          <p:cNvSpPr>
            <a:spLocks noChangeArrowheads="1"/>
          </p:cNvSpPr>
          <p:nvPr/>
        </p:nvSpPr>
        <p:spPr bwMode="auto">
          <a:xfrm>
            <a:off x="3803650" y="3979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1" name="Oval 873"/>
          <p:cNvSpPr>
            <a:spLocks noChangeArrowheads="1"/>
          </p:cNvSpPr>
          <p:nvPr/>
        </p:nvSpPr>
        <p:spPr bwMode="auto">
          <a:xfrm>
            <a:off x="3568700" y="3476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2" name="Oval 874"/>
          <p:cNvSpPr>
            <a:spLocks noChangeArrowheads="1"/>
          </p:cNvSpPr>
          <p:nvPr/>
        </p:nvSpPr>
        <p:spPr bwMode="auto">
          <a:xfrm>
            <a:off x="3829050" y="3660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3" name="Oval 875"/>
          <p:cNvSpPr>
            <a:spLocks noChangeArrowheads="1"/>
          </p:cNvSpPr>
          <p:nvPr/>
        </p:nvSpPr>
        <p:spPr bwMode="auto">
          <a:xfrm>
            <a:off x="3867150" y="3770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4" name="Oval 876"/>
          <p:cNvSpPr>
            <a:spLocks noChangeArrowheads="1"/>
          </p:cNvSpPr>
          <p:nvPr/>
        </p:nvSpPr>
        <p:spPr bwMode="auto">
          <a:xfrm>
            <a:off x="3902075" y="3910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5" name="Oval 877"/>
          <p:cNvSpPr>
            <a:spLocks noChangeArrowheads="1"/>
          </p:cNvSpPr>
          <p:nvPr/>
        </p:nvSpPr>
        <p:spPr bwMode="auto">
          <a:xfrm>
            <a:off x="3929063" y="3662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6" name="Oval 878"/>
          <p:cNvSpPr>
            <a:spLocks noChangeArrowheads="1"/>
          </p:cNvSpPr>
          <p:nvPr/>
        </p:nvSpPr>
        <p:spPr bwMode="auto">
          <a:xfrm>
            <a:off x="3916363" y="4067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7" name="Oval 879"/>
          <p:cNvSpPr>
            <a:spLocks noChangeArrowheads="1"/>
          </p:cNvSpPr>
          <p:nvPr/>
        </p:nvSpPr>
        <p:spPr bwMode="auto">
          <a:xfrm>
            <a:off x="3951288" y="3976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8" name="Oval 880"/>
          <p:cNvSpPr>
            <a:spLocks noChangeArrowheads="1"/>
          </p:cNvSpPr>
          <p:nvPr/>
        </p:nvSpPr>
        <p:spPr bwMode="auto">
          <a:xfrm>
            <a:off x="4011613" y="384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9" name="Oval 881"/>
          <p:cNvSpPr>
            <a:spLocks noChangeArrowheads="1"/>
          </p:cNvSpPr>
          <p:nvPr/>
        </p:nvSpPr>
        <p:spPr bwMode="auto">
          <a:xfrm>
            <a:off x="4046538" y="3986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0" name="Oval 882"/>
          <p:cNvSpPr>
            <a:spLocks noChangeArrowheads="1"/>
          </p:cNvSpPr>
          <p:nvPr/>
        </p:nvSpPr>
        <p:spPr bwMode="auto">
          <a:xfrm>
            <a:off x="4073525" y="3738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1" name="Oval 883"/>
          <p:cNvSpPr>
            <a:spLocks noChangeArrowheads="1"/>
          </p:cNvSpPr>
          <p:nvPr/>
        </p:nvSpPr>
        <p:spPr bwMode="auto">
          <a:xfrm>
            <a:off x="4076700" y="3652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2" name="Oval 884"/>
          <p:cNvSpPr>
            <a:spLocks noChangeArrowheads="1"/>
          </p:cNvSpPr>
          <p:nvPr/>
        </p:nvSpPr>
        <p:spPr bwMode="auto">
          <a:xfrm>
            <a:off x="3975100" y="3736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3" name="Oval 885"/>
          <p:cNvSpPr>
            <a:spLocks noChangeArrowheads="1"/>
          </p:cNvSpPr>
          <p:nvPr/>
        </p:nvSpPr>
        <p:spPr bwMode="auto">
          <a:xfrm>
            <a:off x="4064000" y="3881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4" name="Oval 886"/>
          <p:cNvSpPr>
            <a:spLocks noChangeArrowheads="1"/>
          </p:cNvSpPr>
          <p:nvPr/>
        </p:nvSpPr>
        <p:spPr bwMode="auto">
          <a:xfrm>
            <a:off x="4243388" y="3840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5" name="Oval 887"/>
          <p:cNvSpPr>
            <a:spLocks noChangeArrowheads="1"/>
          </p:cNvSpPr>
          <p:nvPr/>
        </p:nvSpPr>
        <p:spPr bwMode="auto">
          <a:xfrm>
            <a:off x="4162425" y="406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6" name="Oval 888"/>
          <p:cNvSpPr>
            <a:spLocks noChangeArrowheads="1"/>
          </p:cNvSpPr>
          <p:nvPr/>
        </p:nvSpPr>
        <p:spPr bwMode="auto">
          <a:xfrm>
            <a:off x="4233863" y="407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7" name="Oval 889"/>
          <p:cNvSpPr>
            <a:spLocks noChangeArrowheads="1"/>
          </p:cNvSpPr>
          <p:nvPr/>
        </p:nvSpPr>
        <p:spPr bwMode="auto">
          <a:xfrm>
            <a:off x="4257675" y="3997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8" name="Oval 890"/>
          <p:cNvSpPr>
            <a:spLocks noChangeArrowheads="1"/>
          </p:cNvSpPr>
          <p:nvPr/>
        </p:nvSpPr>
        <p:spPr bwMode="auto">
          <a:xfrm>
            <a:off x="4159250" y="4002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9" name="Oval 891"/>
          <p:cNvSpPr>
            <a:spLocks noChangeArrowheads="1"/>
          </p:cNvSpPr>
          <p:nvPr/>
        </p:nvSpPr>
        <p:spPr bwMode="auto">
          <a:xfrm>
            <a:off x="4141788" y="3803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60" name="Oval 892"/>
          <p:cNvSpPr>
            <a:spLocks noChangeArrowheads="1"/>
          </p:cNvSpPr>
          <p:nvPr/>
        </p:nvSpPr>
        <p:spPr bwMode="auto">
          <a:xfrm>
            <a:off x="4260850" y="3735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32" name="Oval 964"/>
          <p:cNvSpPr>
            <a:spLocks noChangeArrowheads="1"/>
          </p:cNvSpPr>
          <p:nvPr/>
        </p:nvSpPr>
        <p:spPr bwMode="auto">
          <a:xfrm>
            <a:off x="2673350" y="4140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54" name="Oval 986"/>
          <p:cNvSpPr>
            <a:spLocks noChangeArrowheads="1"/>
          </p:cNvSpPr>
          <p:nvPr/>
        </p:nvSpPr>
        <p:spPr bwMode="auto">
          <a:xfrm>
            <a:off x="3127375" y="4157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4" name="Oval 1076"/>
          <p:cNvSpPr>
            <a:spLocks noChangeArrowheads="1"/>
          </p:cNvSpPr>
          <p:nvPr/>
        </p:nvSpPr>
        <p:spPr bwMode="auto">
          <a:xfrm>
            <a:off x="3487738" y="4130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9" name="Oval 1081"/>
          <p:cNvSpPr>
            <a:spLocks noChangeArrowheads="1"/>
          </p:cNvSpPr>
          <p:nvPr/>
        </p:nvSpPr>
        <p:spPr bwMode="auto">
          <a:xfrm>
            <a:off x="4030663" y="4122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1" name="Oval 1083"/>
          <p:cNvSpPr>
            <a:spLocks noChangeArrowheads="1"/>
          </p:cNvSpPr>
          <p:nvPr/>
        </p:nvSpPr>
        <p:spPr bwMode="auto">
          <a:xfrm>
            <a:off x="3663950" y="416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3" name="Oval 1085"/>
          <p:cNvSpPr>
            <a:spLocks noChangeArrowheads="1"/>
          </p:cNvSpPr>
          <p:nvPr/>
        </p:nvSpPr>
        <p:spPr bwMode="auto">
          <a:xfrm>
            <a:off x="3867150" y="4156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0" name="Oval 1092"/>
          <p:cNvSpPr>
            <a:spLocks noChangeArrowheads="1"/>
          </p:cNvSpPr>
          <p:nvPr/>
        </p:nvSpPr>
        <p:spPr bwMode="auto">
          <a:xfrm>
            <a:off x="2316163" y="4111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5" name="Oval 1097"/>
          <p:cNvSpPr>
            <a:spLocks noChangeArrowheads="1"/>
          </p:cNvSpPr>
          <p:nvPr/>
        </p:nvSpPr>
        <p:spPr bwMode="auto">
          <a:xfrm>
            <a:off x="744538" y="416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1" name="Oval 1113"/>
          <p:cNvSpPr>
            <a:spLocks noChangeArrowheads="1"/>
          </p:cNvSpPr>
          <p:nvPr/>
        </p:nvSpPr>
        <p:spPr bwMode="auto">
          <a:xfrm>
            <a:off x="947738" y="4156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6" name="Oval 1118"/>
          <p:cNvSpPr>
            <a:spLocks noChangeArrowheads="1"/>
          </p:cNvSpPr>
          <p:nvPr/>
        </p:nvSpPr>
        <p:spPr bwMode="auto">
          <a:xfrm>
            <a:off x="2203450" y="4143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6" name="Oval 1208"/>
          <p:cNvSpPr>
            <a:spLocks noChangeArrowheads="1"/>
          </p:cNvSpPr>
          <p:nvPr/>
        </p:nvSpPr>
        <p:spPr bwMode="auto">
          <a:xfrm>
            <a:off x="2325688" y="3744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7" name="Oval 1209"/>
          <p:cNvSpPr>
            <a:spLocks noChangeArrowheads="1"/>
          </p:cNvSpPr>
          <p:nvPr/>
        </p:nvSpPr>
        <p:spPr bwMode="auto">
          <a:xfrm>
            <a:off x="581025" y="4106863"/>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21" name="Freeform 1453"/>
          <p:cNvSpPr>
            <a:spLocks/>
          </p:cNvSpPr>
          <p:nvPr/>
        </p:nvSpPr>
        <p:spPr bwMode="auto">
          <a:xfrm>
            <a:off x="1027113" y="615950"/>
            <a:ext cx="1649412" cy="1262063"/>
          </a:xfrm>
          <a:custGeom>
            <a:avLst/>
            <a:gdLst>
              <a:gd name="T0" fmla="*/ 299957717 w 1178"/>
              <a:gd name="T1" fmla="*/ 233934855 h 1047"/>
              <a:gd name="T2" fmla="*/ 280352405 w 1178"/>
              <a:gd name="T3" fmla="*/ 1344034390 h 1047"/>
              <a:gd name="T4" fmla="*/ 1980109184 w 1178"/>
              <a:gd name="T5" fmla="*/ 1322239404 h 1047"/>
              <a:gd name="T6" fmla="*/ 2029121063 w 1178"/>
              <a:gd name="T7" fmla="*/ 181626165 h 1047"/>
              <a:gd name="T8" fmla="*/ 299957717 w 1178"/>
              <a:gd name="T9" fmla="*/ 233934855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sp>
        <p:nvSpPr>
          <p:cNvPr id="111022" name="Freeform 1454"/>
          <p:cNvSpPr>
            <a:spLocks/>
          </p:cNvSpPr>
          <p:nvPr/>
        </p:nvSpPr>
        <p:spPr bwMode="auto">
          <a:xfrm>
            <a:off x="892175" y="2173288"/>
            <a:ext cx="1954213" cy="1544637"/>
          </a:xfrm>
          <a:custGeom>
            <a:avLst/>
            <a:gdLst>
              <a:gd name="T0" fmla="*/ 378023483 w 1231"/>
              <a:gd name="T1" fmla="*/ 118446532 h 973"/>
              <a:gd name="T2" fmla="*/ 80645013 w 1231"/>
              <a:gd name="T3" fmla="*/ 609877660 h 973"/>
              <a:gd name="T4" fmla="*/ 42843456 w 1231"/>
              <a:gd name="T5" fmla="*/ 1693544821 h 973"/>
              <a:gd name="T6" fmla="*/ 340221939 w 1231"/>
              <a:gd name="T7" fmla="*/ 2147483647 h 973"/>
              <a:gd name="T8" fmla="*/ 1126510876 w 1231"/>
              <a:gd name="T9" fmla="*/ 2147483647 h 973"/>
              <a:gd name="T10" fmla="*/ 2147483647 w 1231"/>
              <a:gd name="T11" fmla="*/ 2147483647 h 973"/>
              <a:gd name="T12" fmla="*/ 2147483647 w 1231"/>
              <a:gd name="T13" fmla="*/ 2003523067 h 973"/>
              <a:gd name="T14" fmla="*/ 2147483647 w 1231"/>
              <a:gd name="T15" fmla="*/ 1383564589 h 973"/>
              <a:gd name="T16" fmla="*/ 2147483647 w 1231"/>
              <a:gd name="T17" fmla="*/ 428426515 h 973"/>
              <a:gd name="T18" fmla="*/ 2147483647 w 1231"/>
              <a:gd name="T19" fmla="*/ 65524050 h 973"/>
              <a:gd name="T20" fmla="*/ 1113909303 w 1231"/>
              <a:gd name="T21" fmla="*/ 27720921 h 973"/>
              <a:gd name="T22" fmla="*/ 378023483 w 1231"/>
              <a:gd name="T23" fmla="*/ 118446532 h 9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1"/>
              <a:gd name="T37" fmla="*/ 0 h 973"/>
              <a:gd name="T38" fmla="*/ 1231 w 1231"/>
              <a:gd name="T39" fmla="*/ 973 h 9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1" h="973">
                <a:moveTo>
                  <a:pt x="150" y="47"/>
                </a:moveTo>
                <a:cubicBezTo>
                  <a:pt x="82" y="85"/>
                  <a:pt x="54" y="138"/>
                  <a:pt x="32" y="242"/>
                </a:cubicBezTo>
                <a:cubicBezTo>
                  <a:pt x="10" y="346"/>
                  <a:pt x="0" y="568"/>
                  <a:pt x="17" y="672"/>
                </a:cubicBezTo>
                <a:cubicBezTo>
                  <a:pt x="34" y="776"/>
                  <a:pt x="63" y="819"/>
                  <a:pt x="135" y="867"/>
                </a:cubicBezTo>
                <a:cubicBezTo>
                  <a:pt x="207" y="915"/>
                  <a:pt x="310" y="947"/>
                  <a:pt x="447" y="960"/>
                </a:cubicBezTo>
                <a:cubicBezTo>
                  <a:pt x="584" y="973"/>
                  <a:pt x="833" y="971"/>
                  <a:pt x="955" y="944"/>
                </a:cubicBezTo>
                <a:cubicBezTo>
                  <a:pt x="1077" y="917"/>
                  <a:pt x="1136" y="861"/>
                  <a:pt x="1181" y="795"/>
                </a:cubicBezTo>
                <a:cubicBezTo>
                  <a:pt x="1226" y="729"/>
                  <a:pt x="1228" y="653"/>
                  <a:pt x="1227" y="549"/>
                </a:cubicBezTo>
                <a:cubicBezTo>
                  <a:pt x="1226" y="445"/>
                  <a:pt x="1231" y="257"/>
                  <a:pt x="1176" y="170"/>
                </a:cubicBezTo>
                <a:cubicBezTo>
                  <a:pt x="1121" y="83"/>
                  <a:pt x="1021" y="52"/>
                  <a:pt x="899" y="26"/>
                </a:cubicBezTo>
                <a:cubicBezTo>
                  <a:pt x="777" y="0"/>
                  <a:pt x="567" y="8"/>
                  <a:pt x="442" y="11"/>
                </a:cubicBezTo>
                <a:cubicBezTo>
                  <a:pt x="317" y="14"/>
                  <a:pt x="218" y="9"/>
                  <a:pt x="150" y="47"/>
                </a:cubicBezTo>
                <a:close/>
              </a:path>
            </a:pathLst>
          </a:custGeom>
          <a:noFill/>
          <a:ln w="57150">
            <a:solidFill>
              <a:schemeClr val="tx1"/>
            </a:solidFill>
            <a:round/>
            <a:headEnd/>
            <a:tailEnd/>
          </a:ln>
        </p:spPr>
        <p:txBody>
          <a:bodyPr wrap="none" anchor="ctr"/>
          <a:lstStyle/>
          <a:p>
            <a:endParaRPr lang="cs-CZ"/>
          </a:p>
        </p:txBody>
      </p:sp>
      <p:sp>
        <p:nvSpPr>
          <p:cNvPr id="111025" name="Oval 1457"/>
          <p:cNvSpPr>
            <a:spLocks noChangeArrowheads="1"/>
          </p:cNvSpPr>
          <p:nvPr/>
        </p:nvSpPr>
        <p:spPr bwMode="auto">
          <a:xfrm>
            <a:off x="1284288" y="155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26" name="Oval 1458"/>
          <p:cNvSpPr>
            <a:spLocks noChangeArrowheads="1"/>
          </p:cNvSpPr>
          <p:nvPr/>
        </p:nvSpPr>
        <p:spPr bwMode="auto">
          <a:xfrm>
            <a:off x="1643063" y="168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27" name="Oval 1459"/>
          <p:cNvSpPr>
            <a:spLocks noChangeArrowheads="1"/>
          </p:cNvSpPr>
          <p:nvPr/>
        </p:nvSpPr>
        <p:spPr bwMode="auto">
          <a:xfrm>
            <a:off x="1685925" y="1503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28" name="Oval 1460"/>
          <p:cNvSpPr>
            <a:spLocks noChangeArrowheads="1"/>
          </p:cNvSpPr>
          <p:nvPr/>
        </p:nvSpPr>
        <p:spPr bwMode="auto">
          <a:xfrm>
            <a:off x="1770063" y="1611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29" name="Oval 1461"/>
          <p:cNvSpPr>
            <a:spLocks noChangeArrowheads="1"/>
          </p:cNvSpPr>
          <p:nvPr/>
        </p:nvSpPr>
        <p:spPr bwMode="auto">
          <a:xfrm>
            <a:off x="1652588" y="1452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0" name="Oval 1462"/>
          <p:cNvSpPr>
            <a:spLocks noChangeArrowheads="1"/>
          </p:cNvSpPr>
          <p:nvPr/>
        </p:nvSpPr>
        <p:spPr bwMode="auto">
          <a:xfrm>
            <a:off x="1395413" y="1668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1" name="Oval 1463"/>
          <p:cNvSpPr>
            <a:spLocks noChangeArrowheads="1"/>
          </p:cNvSpPr>
          <p:nvPr/>
        </p:nvSpPr>
        <p:spPr bwMode="auto">
          <a:xfrm>
            <a:off x="1328738" y="1416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2" name="Oval 1464"/>
          <p:cNvSpPr>
            <a:spLocks noChangeArrowheads="1"/>
          </p:cNvSpPr>
          <p:nvPr/>
        </p:nvSpPr>
        <p:spPr bwMode="auto">
          <a:xfrm>
            <a:off x="1525588" y="1592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3" name="Oval 1465"/>
          <p:cNvSpPr>
            <a:spLocks noChangeArrowheads="1"/>
          </p:cNvSpPr>
          <p:nvPr/>
        </p:nvSpPr>
        <p:spPr bwMode="auto">
          <a:xfrm>
            <a:off x="1543050" y="1658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4" name="Oval 1466"/>
          <p:cNvSpPr>
            <a:spLocks noChangeArrowheads="1"/>
          </p:cNvSpPr>
          <p:nvPr/>
        </p:nvSpPr>
        <p:spPr bwMode="auto">
          <a:xfrm>
            <a:off x="1458913" y="1617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5" name="Oval 1467"/>
          <p:cNvSpPr>
            <a:spLocks noChangeArrowheads="1"/>
          </p:cNvSpPr>
          <p:nvPr/>
        </p:nvSpPr>
        <p:spPr bwMode="auto">
          <a:xfrm>
            <a:off x="1441450" y="1743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6" name="Oval 1468"/>
          <p:cNvSpPr>
            <a:spLocks noChangeArrowheads="1"/>
          </p:cNvSpPr>
          <p:nvPr/>
        </p:nvSpPr>
        <p:spPr bwMode="auto">
          <a:xfrm>
            <a:off x="1517650" y="153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7" name="Oval 1469"/>
          <p:cNvSpPr>
            <a:spLocks noChangeArrowheads="1"/>
          </p:cNvSpPr>
          <p:nvPr/>
        </p:nvSpPr>
        <p:spPr bwMode="auto">
          <a:xfrm>
            <a:off x="1654175" y="735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8" name="Oval 1470"/>
          <p:cNvSpPr>
            <a:spLocks noChangeArrowheads="1"/>
          </p:cNvSpPr>
          <p:nvPr/>
        </p:nvSpPr>
        <p:spPr bwMode="auto">
          <a:xfrm>
            <a:off x="1689100" y="874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9" name="Oval 1471"/>
          <p:cNvSpPr>
            <a:spLocks noChangeArrowheads="1"/>
          </p:cNvSpPr>
          <p:nvPr/>
        </p:nvSpPr>
        <p:spPr bwMode="auto">
          <a:xfrm>
            <a:off x="1700213" y="1379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0" name="Oval 1472"/>
          <p:cNvSpPr>
            <a:spLocks noChangeArrowheads="1"/>
          </p:cNvSpPr>
          <p:nvPr/>
        </p:nvSpPr>
        <p:spPr bwMode="auto">
          <a:xfrm>
            <a:off x="1712913" y="1177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1" name="Oval 1473"/>
          <p:cNvSpPr>
            <a:spLocks noChangeArrowheads="1"/>
          </p:cNvSpPr>
          <p:nvPr/>
        </p:nvSpPr>
        <p:spPr bwMode="auto">
          <a:xfrm>
            <a:off x="1627188" y="121761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2" name="Oval 1474"/>
          <p:cNvSpPr>
            <a:spLocks noChangeArrowheads="1"/>
          </p:cNvSpPr>
          <p:nvPr/>
        </p:nvSpPr>
        <p:spPr bwMode="auto">
          <a:xfrm>
            <a:off x="1608138" y="1100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3" name="Oval 1475"/>
          <p:cNvSpPr>
            <a:spLocks noChangeArrowheads="1"/>
          </p:cNvSpPr>
          <p:nvPr/>
        </p:nvSpPr>
        <p:spPr bwMode="auto">
          <a:xfrm>
            <a:off x="1679575" y="1104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4" name="Oval 1476"/>
          <p:cNvSpPr>
            <a:spLocks noChangeArrowheads="1"/>
          </p:cNvSpPr>
          <p:nvPr/>
        </p:nvSpPr>
        <p:spPr bwMode="auto">
          <a:xfrm>
            <a:off x="1703388" y="1031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5" name="Oval 1477"/>
          <p:cNvSpPr>
            <a:spLocks noChangeArrowheads="1"/>
          </p:cNvSpPr>
          <p:nvPr/>
        </p:nvSpPr>
        <p:spPr bwMode="auto">
          <a:xfrm>
            <a:off x="1636713" y="98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6" name="Oval 1478"/>
          <p:cNvSpPr>
            <a:spLocks noChangeArrowheads="1"/>
          </p:cNvSpPr>
          <p:nvPr/>
        </p:nvSpPr>
        <p:spPr bwMode="auto">
          <a:xfrm>
            <a:off x="1738313" y="941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7" name="Oval 1479"/>
          <p:cNvSpPr>
            <a:spLocks noChangeArrowheads="1"/>
          </p:cNvSpPr>
          <p:nvPr/>
        </p:nvSpPr>
        <p:spPr bwMode="auto">
          <a:xfrm>
            <a:off x="1706563" y="76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8" name="Oval 1480"/>
          <p:cNvSpPr>
            <a:spLocks noChangeArrowheads="1"/>
          </p:cNvSpPr>
          <p:nvPr/>
        </p:nvSpPr>
        <p:spPr bwMode="auto">
          <a:xfrm>
            <a:off x="1749425" y="1112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9" name="Oval 1481"/>
          <p:cNvSpPr>
            <a:spLocks noChangeArrowheads="1"/>
          </p:cNvSpPr>
          <p:nvPr/>
        </p:nvSpPr>
        <p:spPr bwMode="auto">
          <a:xfrm>
            <a:off x="1398588" y="1039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0" name="Oval 1482"/>
          <p:cNvSpPr>
            <a:spLocks noChangeArrowheads="1"/>
          </p:cNvSpPr>
          <p:nvPr/>
        </p:nvSpPr>
        <p:spPr bwMode="auto">
          <a:xfrm>
            <a:off x="1425575" y="792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1" name="Oval 1483"/>
          <p:cNvSpPr>
            <a:spLocks noChangeArrowheads="1"/>
          </p:cNvSpPr>
          <p:nvPr/>
        </p:nvSpPr>
        <p:spPr bwMode="auto">
          <a:xfrm>
            <a:off x="1422400" y="1343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2" name="Oval 1484"/>
          <p:cNvSpPr>
            <a:spLocks noChangeArrowheads="1"/>
          </p:cNvSpPr>
          <p:nvPr/>
        </p:nvSpPr>
        <p:spPr bwMode="auto">
          <a:xfrm>
            <a:off x="1389063" y="1270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3" name="Oval 1485"/>
          <p:cNvSpPr>
            <a:spLocks noChangeArrowheads="1"/>
          </p:cNvSpPr>
          <p:nvPr/>
        </p:nvSpPr>
        <p:spPr bwMode="auto">
          <a:xfrm>
            <a:off x="1517650" y="1198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4" name="Oval 1486"/>
          <p:cNvSpPr>
            <a:spLocks noChangeArrowheads="1"/>
          </p:cNvSpPr>
          <p:nvPr/>
        </p:nvSpPr>
        <p:spPr bwMode="auto">
          <a:xfrm>
            <a:off x="1447800" y="110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5" name="Oval 1487"/>
          <p:cNvSpPr>
            <a:spLocks noChangeArrowheads="1"/>
          </p:cNvSpPr>
          <p:nvPr/>
        </p:nvSpPr>
        <p:spPr bwMode="auto">
          <a:xfrm>
            <a:off x="1416050" y="935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6" name="Oval 1488"/>
          <p:cNvSpPr>
            <a:spLocks noChangeArrowheads="1"/>
          </p:cNvSpPr>
          <p:nvPr/>
        </p:nvSpPr>
        <p:spPr bwMode="auto">
          <a:xfrm>
            <a:off x="1508125" y="976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7" name="Oval 1489"/>
          <p:cNvSpPr>
            <a:spLocks noChangeArrowheads="1"/>
          </p:cNvSpPr>
          <p:nvPr/>
        </p:nvSpPr>
        <p:spPr bwMode="auto">
          <a:xfrm>
            <a:off x="1543050" y="1116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8" name="Oval 1490"/>
          <p:cNvSpPr>
            <a:spLocks noChangeArrowheads="1"/>
          </p:cNvSpPr>
          <p:nvPr/>
        </p:nvSpPr>
        <p:spPr bwMode="auto">
          <a:xfrm>
            <a:off x="1570038" y="868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9" name="Oval 1491"/>
          <p:cNvSpPr>
            <a:spLocks noChangeArrowheads="1"/>
          </p:cNvSpPr>
          <p:nvPr/>
        </p:nvSpPr>
        <p:spPr bwMode="auto">
          <a:xfrm>
            <a:off x="1573213" y="782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0" name="Oval 1492"/>
          <p:cNvSpPr>
            <a:spLocks noChangeArrowheads="1"/>
          </p:cNvSpPr>
          <p:nvPr/>
        </p:nvSpPr>
        <p:spPr bwMode="auto">
          <a:xfrm>
            <a:off x="1489075" y="741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1" name="Oval 1493"/>
          <p:cNvSpPr>
            <a:spLocks noChangeArrowheads="1"/>
          </p:cNvSpPr>
          <p:nvPr/>
        </p:nvSpPr>
        <p:spPr bwMode="auto">
          <a:xfrm>
            <a:off x="1471613" y="86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2" name="Oval 1494"/>
          <p:cNvSpPr>
            <a:spLocks noChangeArrowheads="1"/>
          </p:cNvSpPr>
          <p:nvPr/>
        </p:nvSpPr>
        <p:spPr bwMode="auto">
          <a:xfrm>
            <a:off x="1566863" y="1419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3" name="Oval 1495"/>
          <p:cNvSpPr>
            <a:spLocks noChangeArrowheads="1"/>
          </p:cNvSpPr>
          <p:nvPr/>
        </p:nvSpPr>
        <p:spPr bwMode="auto">
          <a:xfrm>
            <a:off x="1470025" y="1390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4" name="Oval 1496"/>
          <p:cNvSpPr>
            <a:spLocks noChangeArrowheads="1"/>
          </p:cNvSpPr>
          <p:nvPr/>
        </p:nvSpPr>
        <p:spPr bwMode="auto">
          <a:xfrm>
            <a:off x="1611313" y="1349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5" name="Oval 1497"/>
          <p:cNvSpPr>
            <a:spLocks noChangeArrowheads="1"/>
          </p:cNvSpPr>
          <p:nvPr/>
        </p:nvSpPr>
        <p:spPr bwMode="auto">
          <a:xfrm>
            <a:off x="1557338" y="1273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6" name="Oval 1498"/>
          <p:cNvSpPr>
            <a:spLocks noChangeArrowheads="1"/>
          </p:cNvSpPr>
          <p:nvPr/>
        </p:nvSpPr>
        <p:spPr bwMode="auto">
          <a:xfrm>
            <a:off x="1458913" y="1277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7" name="Oval 1499"/>
          <p:cNvSpPr>
            <a:spLocks noChangeArrowheads="1"/>
          </p:cNvSpPr>
          <p:nvPr/>
        </p:nvSpPr>
        <p:spPr bwMode="auto">
          <a:xfrm>
            <a:off x="1614488" y="911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8" name="Oval 1500"/>
          <p:cNvSpPr>
            <a:spLocks noChangeArrowheads="1"/>
          </p:cNvSpPr>
          <p:nvPr/>
        </p:nvSpPr>
        <p:spPr bwMode="auto">
          <a:xfrm>
            <a:off x="1385888" y="14922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9" name="Oval 1501"/>
          <p:cNvSpPr>
            <a:spLocks noChangeArrowheads="1"/>
          </p:cNvSpPr>
          <p:nvPr/>
        </p:nvSpPr>
        <p:spPr bwMode="auto">
          <a:xfrm>
            <a:off x="1846263" y="1697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0" name="Oval 1502"/>
          <p:cNvSpPr>
            <a:spLocks noChangeArrowheads="1"/>
          </p:cNvSpPr>
          <p:nvPr/>
        </p:nvSpPr>
        <p:spPr bwMode="auto">
          <a:xfrm>
            <a:off x="1274763" y="1435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1" name="Oval 1503"/>
          <p:cNvSpPr>
            <a:spLocks noChangeArrowheads="1"/>
          </p:cNvSpPr>
          <p:nvPr/>
        </p:nvSpPr>
        <p:spPr bwMode="auto">
          <a:xfrm>
            <a:off x="1747838" y="1695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2" name="Oval 1504"/>
          <p:cNvSpPr>
            <a:spLocks noChangeArrowheads="1"/>
          </p:cNvSpPr>
          <p:nvPr/>
        </p:nvSpPr>
        <p:spPr bwMode="auto">
          <a:xfrm>
            <a:off x="1993900" y="168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3" name="Oval 1505"/>
          <p:cNvSpPr>
            <a:spLocks noChangeArrowheads="1"/>
          </p:cNvSpPr>
          <p:nvPr/>
        </p:nvSpPr>
        <p:spPr bwMode="auto">
          <a:xfrm>
            <a:off x="2022475"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4" name="Oval 1506"/>
          <p:cNvSpPr>
            <a:spLocks noChangeArrowheads="1"/>
          </p:cNvSpPr>
          <p:nvPr/>
        </p:nvSpPr>
        <p:spPr bwMode="auto">
          <a:xfrm>
            <a:off x="1962150" y="163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5" name="Oval 1507"/>
          <p:cNvSpPr>
            <a:spLocks noChangeArrowheads="1"/>
          </p:cNvSpPr>
          <p:nvPr/>
        </p:nvSpPr>
        <p:spPr bwMode="auto">
          <a:xfrm>
            <a:off x="2225675" y="1722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6" name="Oval 1508"/>
          <p:cNvSpPr>
            <a:spLocks noChangeArrowheads="1"/>
          </p:cNvSpPr>
          <p:nvPr/>
        </p:nvSpPr>
        <p:spPr bwMode="auto">
          <a:xfrm>
            <a:off x="2185988" y="162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7" name="Oval 1509"/>
          <p:cNvSpPr>
            <a:spLocks noChangeArrowheads="1"/>
          </p:cNvSpPr>
          <p:nvPr/>
        </p:nvSpPr>
        <p:spPr bwMode="auto">
          <a:xfrm>
            <a:off x="1814513" y="928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8" name="Oval 1510"/>
          <p:cNvSpPr>
            <a:spLocks noChangeArrowheads="1"/>
          </p:cNvSpPr>
          <p:nvPr/>
        </p:nvSpPr>
        <p:spPr bwMode="auto">
          <a:xfrm>
            <a:off x="1849438" y="1068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9" name="Oval 1511"/>
          <p:cNvSpPr>
            <a:spLocks noChangeArrowheads="1"/>
          </p:cNvSpPr>
          <p:nvPr/>
        </p:nvSpPr>
        <p:spPr bwMode="auto">
          <a:xfrm>
            <a:off x="1855788" y="149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0" name="Oval 1512"/>
          <p:cNvSpPr>
            <a:spLocks noChangeArrowheads="1"/>
          </p:cNvSpPr>
          <p:nvPr/>
        </p:nvSpPr>
        <p:spPr bwMode="auto">
          <a:xfrm>
            <a:off x="1873250" y="1371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1" name="Oval 1513"/>
          <p:cNvSpPr>
            <a:spLocks noChangeArrowheads="1"/>
          </p:cNvSpPr>
          <p:nvPr/>
        </p:nvSpPr>
        <p:spPr bwMode="auto">
          <a:xfrm>
            <a:off x="1787525" y="14112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2" name="Oval 1514"/>
          <p:cNvSpPr>
            <a:spLocks noChangeArrowheads="1"/>
          </p:cNvSpPr>
          <p:nvPr/>
        </p:nvSpPr>
        <p:spPr bwMode="auto">
          <a:xfrm>
            <a:off x="1768475" y="1293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3" name="Oval 1515"/>
          <p:cNvSpPr>
            <a:spLocks noChangeArrowheads="1"/>
          </p:cNvSpPr>
          <p:nvPr/>
        </p:nvSpPr>
        <p:spPr bwMode="auto">
          <a:xfrm>
            <a:off x="1839913" y="1298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4" name="Oval 1516"/>
          <p:cNvSpPr>
            <a:spLocks noChangeArrowheads="1"/>
          </p:cNvSpPr>
          <p:nvPr/>
        </p:nvSpPr>
        <p:spPr bwMode="auto">
          <a:xfrm>
            <a:off x="1863725" y="1225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5" name="Oval 1517"/>
          <p:cNvSpPr>
            <a:spLocks noChangeArrowheads="1"/>
          </p:cNvSpPr>
          <p:nvPr/>
        </p:nvSpPr>
        <p:spPr bwMode="auto">
          <a:xfrm>
            <a:off x="1765300" y="1230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6" name="Oval 1518"/>
          <p:cNvSpPr>
            <a:spLocks noChangeArrowheads="1"/>
          </p:cNvSpPr>
          <p:nvPr/>
        </p:nvSpPr>
        <p:spPr bwMode="auto">
          <a:xfrm>
            <a:off x="1898650" y="1135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7" name="Oval 1519"/>
          <p:cNvSpPr>
            <a:spLocks noChangeArrowheads="1"/>
          </p:cNvSpPr>
          <p:nvPr/>
        </p:nvSpPr>
        <p:spPr bwMode="auto">
          <a:xfrm>
            <a:off x="1747838" y="1031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8" name="Oval 1520"/>
          <p:cNvSpPr>
            <a:spLocks noChangeArrowheads="1"/>
          </p:cNvSpPr>
          <p:nvPr/>
        </p:nvSpPr>
        <p:spPr bwMode="auto">
          <a:xfrm>
            <a:off x="1866900" y="963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9" name="Oval 1521"/>
          <p:cNvSpPr>
            <a:spLocks noChangeArrowheads="1"/>
          </p:cNvSpPr>
          <p:nvPr/>
        </p:nvSpPr>
        <p:spPr bwMode="auto">
          <a:xfrm>
            <a:off x="1958975" y="946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0" name="Oval 1522"/>
          <p:cNvSpPr>
            <a:spLocks noChangeArrowheads="1"/>
          </p:cNvSpPr>
          <p:nvPr/>
        </p:nvSpPr>
        <p:spPr bwMode="auto">
          <a:xfrm>
            <a:off x="1993900" y="1144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1" name="Oval 1523"/>
          <p:cNvSpPr>
            <a:spLocks noChangeArrowheads="1"/>
          </p:cNvSpPr>
          <p:nvPr/>
        </p:nvSpPr>
        <p:spPr bwMode="auto">
          <a:xfrm>
            <a:off x="2020888" y="89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2" name="Oval 1524"/>
          <p:cNvSpPr>
            <a:spLocks noChangeArrowheads="1"/>
          </p:cNvSpPr>
          <p:nvPr/>
        </p:nvSpPr>
        <p:spPr bwMode="auto">
          <a:xfrm>
            <a:off x="1922463" y="895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3" name="Oval 1525"/>
          <p:cNvSpPr>
            <a:spLocks noChangeArrowheads="1"/>
          </p:cNvSpPr>
          <p:nvPr/>
        </p:nvSpPr>
        <p:spPr bwMode="auto">
          <a:xfrm>
            <a:off x="2427288" y="112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4" name="Oval 1526"/>
          <p:cNvSpPr>
            <a:spLocks noChangeArrowheads="1"/>
          </p:cNvSpPr>
          <p:nvPr/>
        </p:nvSpPr>
        <p:spPr bwMode="auto">
          <a:xfrm>
            <a:off x="1931988" y="14874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5" name="Oval 1527"/>
          <p:cNvSpPr>
            <a:spLocks noChangeArrowheads="1"/>
          </p:cNvSpPr>
          <p:nvPr/>
        </p:nvSpPr>
        <p:spPr bwMode="auto">
          <a:xfrm>
            <a:off x="1839913" y="140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6" name="Oval 1528"/>
          <p:cNvSpPr>
            <a:spLocks noChangeArrowheads="1"/>
          </p:cNvSpPr>
          <p:nvPr/>
        </p:nvSpPr>
        <p:spPr bwMode="auto">
          <a:xfrm>
            <a:off x="1984375" y="1374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7" name="Oval 1529"/>
          <p:cNvSpPr>
            <a:spLocks noChangeArrowheads="1"/>
          </p:cNvSpPr>
          <p:nvPr/>
        </p:nvSpPr>
        <p:spPr bwMode="auto">
          <a:xfrm>
            <a:off x="2008188" y="1301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8" name="Oval 1530"/>
          <p:cNvSpPr>
            <a:spLocks noChangeArrowheads="1"/>
          </p:cNvSpPr>
          <p:nvPr/>
        </p:nvSpPr>
        <p:spPr bwMode="auto">
          <a:xfrm>
            <a:off x="1909763" y="130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9" name="Oval 1531"/>
          <p:cNvSpPr>
            <a:spLocks noChangeArrowheads="1"/>
          </p:cNvSpPr>
          <p:nvPr/>
        </p:nvSpPr>
        <p:spPr bwMode="auto">
          <a:xfrm>
            <a:off x="2033588" y="982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0" name="Oval 1532"/>
          <p:cNvSpPr>
            <a:spLocks noChangeArrowheads="1"/>
          </p:cNvSpPr>
          <p:nvPr/>
        </p:nvSpPr>
        <p:spPr bwMode="auto">
          <a:xfrm>
            <a:off x="2071688" y="1092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1" name="Oval 1533"/>
          <p:cNvSpPr>
            <a:spLocks noChangeArrowheads="1"/>
          </p:cNvSpPr>
          <p:nvPr/>
        </p:nvSpPr>
        <p:spPr bwMode="auto">
          <a:xfrm>
            <a:off x="1938338" y="1217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2" name="Oval 1534"/>
          <p:cNvSpPr>
            <a:spLocks noChangeArrowheads="1"/>
          </p:cNvSpPr>
          <p:nvPr/>
        </p:nvSpPr>
        <p:spPr bwMode="auto">
          <a:xfrm>
            <a:off x="1241425" y="925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3" name="Oval 1535"/>
          <p:cNvSpPr>
            <a:spLocks noChangeArrowheads="1"/>
          </p:cNvSpPr>
          <p:nvPr/>
        </p:nvSpPr>
        <p:spPr bwMode="auto">
          <a:xfrm>
            <a:off x="2136775" y="89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4" name="Oval 1536"/>
          <p:cNvSpPr>
            <a:spLocks noChangeArrowheads="1"/>
          </p:cNvSpPr>
          <p:nvPr/>
        </p:nvSpPr>
        <p:spPr bwMode="auto">
          <a:xfrm>
            <a:off x="2052638"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5" name="Oval 1537"/>
          <p:cNvSpPr>
            <a:spLocks noChangeArrowheads="1"/>
          </p:cNvSpPr>
          <p:nvPr/>
        </p:nvSpPr>
        <p:spPr bwMode="auto">
          <a:xfrm>
            <a:off x="2016125" y="1568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6" name="Oval 1538"/>
          <p:cNvSpPr>
            <a:spLocks noChangeArrowheads="1"/>
          </p:cNvSpPr>
          <p:nvPr/>
        </p:nvSpPr>
        <p:spPr bwMode="auto">
          <a:xfrm>
            <a:off x="2097088" y="1462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7" name="Oval 1539"/>
          <p:cNvSpPr>
            <a:spLocks noChangeArrowheads="1"/>
          </p:cNvSpPr>
          <p:nvPr/>
        </p:nvSpPr>
        <p:spPr bwMode="auto">
          <a:xfrm>
            <a:off x="2120900" y="1389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8" name="Oval 1540"/>
          <p:cNvSpPr>
            <a:spLocks noChangeArrowheads="1"/>
          </p:cNvSpPr>
          <p:nvPr/>
        </p:nvSpPr>
        <p:spPr bwMode="auto">
          <a:xfrm>
            <a:off x="2190750" y="1366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9" name="Oval 1541"/>
          <p:cNvSpPr>
            <a:spLocks noChangeArrowheads="1"/>
          </p:cNvSpPr>
          <p:nvPr/>
        </p:nvSpPr>
        <p:spPr bwMode="auto">
          <a:xfrm>
            <a:off x="1295400" y="1103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0" name="Oval 1542"/>
          <p:cNvSpPr>
            <a:spLocks noChangeArrowheads="1"/>
          </p:cNvSpPr>
          <p:nvPr/>
        </p:nvSpPr>
        <p:spPr bwMode="auto">
          <a:xfrm>
            <a:off x="2232025" y="110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1" name="Oval 1543"/>
          <p:cNvSpPr>
            <a:spLocks noChangeArrowheads="1"/>
          </p:cNvSpPr>
          <p:nvPr/>
        </p:nvSpPr>
        <p:spPr bwMode="auto">
          <a:xfrm>
            <a:off x="1600200" y="1547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2" name="Oval 1544"/>
          <p:cNvSpPr>
            <a:spLocks noChangeArrowheads="1"/>
          </p:cNvSpPr>
          <p:nvPr/>
        </p:nvSpPr>
        <p:spPr bwMode="auto">
          <a:xfrm>
            <a:off x="2278063" y="1060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3" name="Oval 1545"/>
          <p:cNvSpPr>
            <a:spLocks noChangeArrowheads="1"/>
          </p:cNvSpPr>
          <p:nvPr/>
        </p:nvSpPr>
        <p:spPr bwMode="auto">
          <a:xfrm>
            <a:off x="2281238" y="97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4" name="Oval 1546"/>
          <p:cNvSpPr>
            <a:spLocks noChangeArrowheads="1"/>
          </p:cNvSpPr>
          <p:nvPr/>
        </p:nvSpPr>
        <p:spPr bwMode="auto">
          <a:xfrm>
            <a:off x="2179638" y="1058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5" name="Oval 1547"/>
          <p:cNvSpPr>
            <a:spLocks noChangeArrowheads="1"/>
          </p:cNvSpPr>
          <p:nvPr/>
        </p:nvSpPr>
        <p:spPr bwMode="auto">
          <a:xfrm>
            <a:off x="2170113" y="1533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6" name="Oval 1548"/>
          <p:cNvSpPr>
            <a:spLocks noChangeArrowheads="1"/>
          </p:cNvSpPr>
          <p:nvPr/>
        </p:nvSpPr>
        <p:spPr bwMode="auto">
          <a:xfrm>
            <a:off x="2241550" y="1538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7" name="Oval 1549"/>
          <p:cNvSpPr>
            <a:spLocks noChangeArrowheads="1"/>
          </p:cNvSpPr>
          <p:nvPr/>
        </p:nvSpPr>
        <p:spPr bwMode="auto">
          <a:xfrm>
            <a:off x="2265363" y="1465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8" name="Oval 1550"/>
          <p:cNvSpPr>
            <a:spLocks noChangeArrowheads="1"/>
          </p:cNvSpPr>
          <p:nvPr/>
        </p:nvSpPr>
        <p:spPr bwMode="auto">
          <a:xfrm>
            <a:off x="2166938" y="1470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9" name="Oval 1551"/>
          <p:cNvSpPr>
            <a:spLocks noChangeArrowheads="1"/>
          </p:cNvSpPr>
          <p:nvPr/>
        </p:nvSpPr>
        <p:spPr bwMode="auto">
          <a:xfrm>
            <a:off x="2001838" y="1084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0" name="Oval 1552"/>
          <p:cNvSpPr>
            <a:spLocks noChangeArrowheads="1"/>
          </p:cNvSpPr>
          <p:nvPr/>
        </p:nvSpPr>
        <p:spPr bwMode="auto">
          <a:xfrm>
            <a:off x="2239963" y="941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1" name="Oval 1553"/>
          <p:cNvSpPr>
            <a:spLocks noChangeArrowheads="1"/>
          </p:cNvSpPr>
          <p:nvPr/>
        </p:nvSpPr>
        <p:spPr bwMode="auto">
          <a:xfrm>
            <a:off x="1779588" y="822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2" name="Oval 1554"/>
          <p:cNvSpPr>
            <a:spLocks noChangeArrowheads="1"/>
          </p:cNvSpPr>
          <p:nvPr/>
        </p:nvSpPr>
        <p:spPr bwMode="auto">
          <a:xfrm>
            <a:off x="1871663" y="863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3" name="Oval 1555"/>
          <p:cNvSpPr>
            <a:spLocks noChangeArrowheads="1"/>
          </p:cNvSpPr>
          <p:nvPr/>
        </p:nvSpPr>
        <p:spPr bwMode="auto">
          <a:xfrm>
            <a:off x="1866900" y="808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4" name="Oval 1556"/>
          <p:cNvSpPr>
            <a:spLocks noChangeArrowheads="1"/>
          </p:cNvSpPr>
          <p:nvPr/>
        </p:nvSpPr>
        <p:spPr bwMode="auto">
          <a:xfrm>
            <a:off x="1338263" y="887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5" name="Oval 1557"/>
          <p:cNvSpPr>
            <a:spLocks noChangeArrowheads="1"/>
          </p:cNvSpPr>
          <p:nvPr/>
        </p:nvSpPr>
        <p:spPr bwMode="auto">
          <a:xfrm>
            <a:off x="1631950" y="827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6" name="Oval 1558"/>
          <p:cNvSpPr>
            <a:spLocks noChangeArrowheads="1"/>
          </p:cNvSpPr>
          <p:nvPr/>
        </p:nvSpPr>
        <p:spPr bwMode="auto">
          <a:xfrm>
            <a:off x="1943100" y="790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7" name="Oval 1559"/>
          <p:cNvSpPr>
            <a:spLocks noChangeArrowheads="1"/>
          </p:cNvSpPr>
          <p:nvPr/>
        </p:nvSpPr>
        <p:spPr bwMode="auto">
          <a:xfrm>
            <a:off x="2049463" y="757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8" name="Oval 1560"/>
          <p:cNvSpPr>
            <a:spLocks noChangeArrowheads="1"/>
          </p:cNvSpPr>
          <p:nvPr/>
        </p:nvSpPr>
        <p:spPr bwMode="auto">
          <a:xfrm>
            <a:off x="2193925" y="833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9" name="Oval 1561"/>
          <p:cNvSpPr>
            <a:spLocks noChangeArrowheads="1"/>
          </p:cNvSpPr>
          <p:nvPr/>
        </p:nvSpPr>
        <p:spPr bwMode="auto">
          <a:xfrm>
            <a:off x="2152650" y="800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0" name="Oval 1562"/>
          <p:cNvSpPr>
            <a:spLocks noChangeArrowheads="1"/>
          </p:cNvSpPr>
          <p:nvPr/>
        </p:nvSpPr>
        <p:spPr bwMode="auto">
          <a:xfrm>
            <a:off x="2289175" y="771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1" name="Oval 1563"/>
          <p:cNvSpPr>
            <a:spLocks noChangeArrowheads="1"/>
          </p:cNvSpPr>
          <p:nvPr/>
        </p:nvSpPr>
        <p:spPr bwMode="auto">
          <a:xfrm>
            <a:off x="2187575" y="912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2" name="Oval 1564"/>
          <p:cNvSpPr>
            <a:spLocks noChangeArrowheads="1"/>
          </p:cNvSpPr>
          <p:nvPr/>
        </p:nvSpPr>
        <p:spPr bwMode="auto">
          <a:xfrm>
            <a:off x="2198688" y="1417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3" name="Oval 1565"/>
          <p:cNvSpPr>
            <a:spLocks noChangeArrowheads="1"/>
          </p:cNvSpPr>
          <p:nvPr/>
        </p:nvSpPr>
        <p:spPr bwMode="auto">
          <a:xfrm>
            <a:off x="2335213" y="1189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4" name="Oval 1566"/>
          <p:cNvSpPr>
            <a:spLocks noChangeArrowheads="1"/>
          </p:cNvSpPr>
          <p:nvPr/>
        </p:nvSpPr>
        <p:spPr bwMode="auto">
          <a:xfrm>
            <a:off x="2117725" y="13271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5" name="Oval 1567"/>
          <p:cNvSpPr>
            <a:spLocks noChangeArrowheads="1"/>
          </p:cNvSpPr>
          <p:nvPr/>
        </p:nvSpPr>
        <p:spPr bwMode="auto">
          <a:xfrm>
            <a:off x="2106613" y="1138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6" name="Oval 1568"/>
          <p:cNvSpPr>
            <a:spLocks noChangeArrowheads="1"/>
          </p:cNvSpPr>
          <p:nvPr/>
        </p:nvSpPr>
        <p:spPr bwMode="auto">
          <a:xfrm>
            <a:off x="2120900" y="1085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7" name="Oval 1569"/>
          <p:cNvSpPr>
            <a:spLocks noChangeArrowheads="1"/>
          </p:cNvSpPr>
          <p:nvPr/>
        </p:nvSpPr>
        <p:spPr bwMode="auto">
          <a:xfrm>
            <a:off x="1704975" y="1265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8" name="Oval 1570"/>
          <p:cNvSpPr>
            <a:spLocks noChangeArrowheads="1"/>
          </p:cNvSpPr>
          <p:nvPr/>
        </p:nvSpPr>
        <p:spPr bwMode="auto">
          <a:xfrm>
            <a:off x="2135188" y="1027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9" name="Oval 1571"/>
          <p:cNvSpPr>
            <a:spLocks noChangeArrowheads="1"/>
          </p:cNvSpPr>
          <p:nvPr/>
        </p:nvSpPr>
        <p:spPr bwMode="auto">
          <a:xfrm>
            <a:off x="1360488" y="1136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0" name="Oval 1572"/>
          <p:cNvSpPr>
            <a:spLocks noChangeArrowheads="1"/>
          </p:cNvSpPr>
          <p:nvPr/>
        </p:nvSpPr>
        <p:spPr bwMode="auto">
          <a:xfrm>
            <a:off x="1258888" y="1255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1" name="Oval 1573"/>
          <p:cNvSpPr>
            <a:spLocks noChangeArrowheads="1"/>
          </p:cNvSpPr>
          <p:nvPr/>
        </p:nvSpPr>
        <p:spPr bwMode="auto">
          <a:xfrm>
            <a:off x="1279525" y="98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2" name="Oval 1574"/>
          <p:cNvSpPr>
            <a:spLocks noChangeArrowheads="1"/>
          </p:cNvSpPr>
          <p:nvPr/>
        </p:nvSpPr>
        <p:spPr bwMode="auto">
          <a:xfrm>
            <a:off x="2284413" y="140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3" name="Oval 1575"/>
          <p:cNvSpPr>
            <a:spLocks noChangeArrowheads="1"/>
          </p:cNvSpPr>
          <p:nvPr/>
        </p:nvSpPr>
        <p:spPr bwMode="auto">
          <a:xfrm>
            <a:off x="1746250" y="1454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4" name="Oval 1576"/>
          <p:cNvSpPr>
            <a:spLocks noChangeArrowheads="1"/>
          </p:cNvSpPr>
          <p:nvPr/>
        </p:nvSpPr>
        <p:spPr bwMode="auto">
          <a:xfrm>
            <a:off x="2058988" y="1382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5" name="Oval 1577"/>
          <p:cNvSpPr>
            <a:spLocks noChangeArrowheads="1"/>
          </p:cNvSpPr>
          <p:nvPr/>
        </p:nvSpPr>
        <p:spPr bwMode="auto">
          <a:xfrm>
            <a:off x="2112963" y="949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6" name="Oval 1578"/>
          <p:cNvSpPr>
            <a:spLocks noChangeArrowheads="1"/>
          </p:cNvSpPr>
          <p:nvPr/>
        </p:nvSpPr>
        <p:spPr bwMode="auto">
          <a:xfrm>
            <a:off x="2355850" y="785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7" name="Oval 1579"/>
          <p:cNvSpPr>
            <a:spLocks noChangeArrowheads="1"/>
          </p:cNvSpPr>
          <p:nvPr/>
        </p:nvSpPr>
        <p:spPr bwMode="auto">
          <a:xfrm>
            <a:off x="2347913" y="110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8" name="Oval 1580"/>
          <p:cNvSpPr>
            <a:spLocks noChangeArrowheads="1"/>
          </p:cNvSpPr>
          <p:nvPr/>
        </p:nvSpPr>
        <p:spPr bwMode="auto">
          <a:xfrm>
            <a:off x="2371725" y="1409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9" name="Oval 1581"/>
          <p:cNvSpPr>
            <a:spLocks noChangeArrowheads="1"/>
          </p:cNvSpPr>
          <p:nvPr/>
        </p:nvSpPr>
        <p:spPr bwMode="auto">
          <a:xfrm>
            <a:off x="2347913" y="16017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0" name="Oval 1582"/>
          <p:cNvSpPr>
            <a:spLocks noChangeArrowheads="1"/>
          </p:cNvSpPr>
          <p:nvPr/>
        </p:nvSpPr>
        <p:spPr bwMode="auto">
          <a:xfrm>
            <a:off x="1322388" y="1263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1" name="Oval 1583"/>
          <p:cNvSpPr>
            <a:spLocks noChangeArrowheads="1"/>
          </p:cNvSpPr>
          <p:nvPr/>
        </p:nvSpPr>
        <p:spPr bwMode="auto">
          <a:xfrm>
            <a:off x="2338388" y="1336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2" name="Oval 1584"/>
          <p:cNvSpPr>
            <a:spLocks noChangeArrowheads="1"/>
          </p:cNvSpPr>
          <p:nvPr/>
        </p:nvSpPr>
        <p:spPr bwMode="auto">
          <a:xfrm>
            <a:off x="1914525" y="1716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3" name="Oval 1585"/>
          <p:cNvSpPr>
            <a:spLocks noChangeArrowheads="1"/>
          </p:cNvSpPr>
          <p:nvPr/>
        </p:nvSpPr>
        <p:spPr bwMode="auto">
          <a:xfrm>
            <a:off x="2233613" y="1287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4" name="Oval 1586"/>
          <p:cNvSpPr>
            <a:spLocks noChangeArrowheads="1"/>
          </p:cNvSpPr>
          <p:nvPr/>
        </p:nvSpPr>
        <p:spPr bwMode="auto">
          <a:xfrm>
            <a:off x="2400300" y="1066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5" name="Oval 1587"/>
          <p:cNvSpPr>
            <a:spLocks noChangeArrowheads="1"/>
          </p:cNvSpPr>
          <p:nvPr/>
        </p:nvSpPr>
        <p:spPr bwMode="auto">
          <a:xfrm>
            <a:off x="1946275" y="1060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6" name="Oval 1588"/>
          <p:cNvSpPr>
            <a:spLocks noChangeArrowheads="1"/>
          </p:cNvSpPr>
          <p:nvPr/>
        </p:nvSpPr>
        <p:spPr bwMode="auto">
          <a:xfrm>
            <a:off x="2365375" y="1001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7" name="Oval 1589"/>
          <p:cNvSpPr>
            <a:spLocks noChangeArrowheads="1"/>
          </p:cNvSpPr>
          <p:nvPr/>
        </p:nvSpPr>
        <p:spPr bwMode="auto">
          <a:xfrm>
            <a:off x="2124075" y="742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8" name="Oval 1590"/>
          <p:cNvSpPr>
            <a:spLocks noChangeArrowheads="1"/>
          </p:cNvSpPr>
          <p:nvPr/>
        </p:nvSpPr>
        <p:spPr bwMode="auto">
          <a:xfrm>
            <a:off x="2492375" y="1182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9" name="Oval 1591"/>
          <p:cNvSpPr>
            <a:spLocks noChangeArrowheads="1"/>
          </p:cNvSpPr>
          <p:nvPr/>
        </p:nvSpPr>
        <p:spPr bwMode="auto">
          <a:xfrm>
            <a:off x="2420938" y="93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0" name="Oval 1592"/>
          <p:cNvSpPr>
            <a:spLocks noChangeArrowheads="1"/>
          </p:cNvSpPr>
          <p:nvPr/>
        </p:nvSpPr>
        <p:spPr bwMode="auto">
          <a:xfrm>
            <a:off x="2433638" y="156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1" name="Oval 1593"/>
          <p:cNvSpPr>
            <a:spLocks noChangeArrowheads="1"/>
          </p:cNvSpPr>
          <p:nvPr/>
        </p:nvSpPr>
        <p:spPr bwMode="auto">
          <a:xfrm>
            <a:off x="2482850" y="1412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2" name="Oval 1594"/>
          <p:cNvSpPr>
            <a:spLocks noChangeArrowheads="1"/>
          </p:cNvSpPr>
          <p:nvPr/>
        </p:nvSpPr>
        <p:spPr bwMode="auto">
          <a:xfrm>
            <a:off x="2444750" y="1331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3" name="Oval 1595"/>
          <p:cNvSpPr>
            <a:spLocks noChangeArrowheads="1"/>
          </p:cNvSpPr>
          <p:nvPr/>
        </p:nvSpPr>
        <p:spPr bwMode="auto">
          <a:xfrm>
            <a:off x="1557338" y="1028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4" name="Oval 1596"/>
          <p:cNvSpPr>
            <a:spLocks noChangeArrowheads="1"/>
          </p:cNvSpPr>
          <p:nvPr/>
        </p:nvSpPr>
        <p:spPr bwMode="auto">
          <a:xfrm>
            <a:off x="1276350" y="854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5" name="Oval 1597"/>
          <p:cNvSpPr>
            <a:spLocks noChangeArrowheads="1"/>
          </p:cNvSpPr>
          <p:nvPr/>
        </p:nvSpPr>
        <p:spPr bwMode="auto">
          <a:xfrm>
            <a:off x="1408113" y="1196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6" name="Oval 1598"/>
          <p:cNvSpPr>
            <a:spLocks noChangeArrowheads="1"/>
          </p:cNvSpPr>
          <p:nvPr/>
        </p:nvSpPr>
        <p:spPr bwMode="auto">
          <a:xfrm>
            <a:off x="1193800" y="154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7" name="Oval 1599"/>
          <p:cNvSpPr>
            <a:spLocks noChangeArrowheads="1"/>
          </p:cNvSpPr>
          <p:nvPr/>
        </p:nvSpPr>
        <p:spPr bwMode="auto">
          <a:xfrm>
            <a:off x="1122363" y="133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8" name="Oval 1600"/>
          <p:cNvSpPr>
            <a:spLocks noChangeArrowheads="1"/>
          </p:cNvSpPr>
          <p:nvPr/>
        </p:nvSpPr>
        <p:spPr bwMode="auto">
          <a:xfrm>
            <a:off x="2011363" y="14859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9" name="Oval 1601"/>
          <p:cNvSpPr>
            <a:spLocks noChangeArrowheads="1"/>
          </p:cNvSpPr>
          <p:nvPr/>
        </p:nvSpPr>
        <p:spPr bwMode="auto">
          <a:xfrm>
            <a:off x="2371725" y="1476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70" name="Oval 1602"/>
          <p:cNvSpPr>
            <a:spLocks noChangeArrowheads="1"/>
          </p:cNvSpPr>
          <p:nvPr/>
        </p:nvSpPr>
        <p:spPr bwMode="auto">
          <a:xfrm>
            <a:off x="2508250" y="1344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71" name="Oval 1603"/>
          <p:cNvSpPr>
            <a:spLocks noChangeArrowheads="1"/>
          </p:cNvSpPr>
          <p:nvPr/>
        </p:nvSpPr>
        <p:spPr bwMode="auto">
          <a:xfrm>
            <a:off x="2506663" y="938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72" name="Oval 1604"/>
          <p:cNvSpPr>
            <a:spLocks noChangeArrowheads="1"/>
          </p:cNvSpPr>
          <p:nvPr/>
        </p:nvSpPr>
        <p:spPr bwMode="auto">
          <a:xfrm>
            <a:off x="2336800" y="9144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73" name="Line 1605"/>
          <p:cNvSpPr>
            <a:spLocks noChangeShapeType="1"/>
          </p:cNvSpPr>
          <p:nvPr/>
        </p:nvSpPr>
        <p:spPr bwMode="auto">
          <a:xfrm flipH="1">
            <a:off x="2095500" y="1265238"/>
            <a:ext cx="920750" cy="0"/>
          </a:xfrm>
          <a:prstGeom prst="line">
            <a:avLst/>
          </a:prstGeom>
          <a:noFill/>
          <a:ln w="57150">
            <a:solidFill>
              <a:schemeClr val="tx1"/>
            </a:solidFill>
            <a:round/>
            <a:headEnd/>
            <a:tailEnd type="triangle" w="med" len="med"/>
          </a:ln>
        </p:spPr>
        <p:txBody>
          <a:bodyPr wrap="none" anchor="ctr"/>
          <a:lstStyle/>
          <a:p>
            <a:endParaRPr lang="cs-CZ"/>
          </a:p>
        </p:txBody>
      </p:sp>
      <p:sp>
        <p:nvSpPr>
          <p:cNvPr id="111176" name="Text Box 1608"/>
          <p:cNvSpPr txBox="1">
            <a:spLocks noChangeArrowheads="1"/>
          </p:cNvSpPr>
          <p:nvPr/>
        </p:nvSpPr>
        <p:spPr bwMode="auto">
          <a:xfrm>
            <a:off x="2951163" y="1071563"/>
            <a:ext cx="758825" cy="457200"/>
          </a:xfrm>
          <a:prstGeom prst="rect">
            <a:avLst/>
          </a:prstGeom>
          <a:noFill/>
          <a:ln w="9525">
            <a:noFill/>
            <a:miter lim="800000"/>
            <a:headEnd/>
            <a:tailEnd/>
          </a:ln>
        </p:spPr>
        <p:txBody>
          <a:bodyPr wrap="none">
            <a:spAutoFit/>
          </a:bodyPr>
          <a:lstStyle/>
          <a:p>
            <a:pPr eaLnBrk="0" hangingPunct="0"/>
            <a:r>
              <a:rPr lang="cs-CZ" sz="2400" b="1">
                <a:latin typeface="Times New Roman" pitchFamily="18" charset="0"/>
              </a:rPr>
              <a:t>H</a:t>
            </a:r>
            <a:r>
              <a:rPr lang="cs-CZ" sz="2400" b="1" baseline="-25000">
                <a:latin typeface="Times New Roman" pitchFamily="18" charset="0"/>
              </a:rPr>
              <a:t>2</a:t>
            </a:r>
            <a:r>
              <a:rPr lang="cs-CZ" sz="2400" b="1">
                <a:latin typeface="Times New Roman" pitchFamily="18" charset="0"/>
              </a:rPr>
              <a:t>O</a:t>
            </a:r>
            <a:endParaRPr lang="cs-CZ" sz="2400">
              <a:latin typeface="Times New Roman" pitchFamily="18" charset="0"/>
            </a:endParaRPr>
          </a:p>
        </p:txBody>
      </p:sp>
      <p:sp>
        <p:nvSpPr>
          <p:cNvPr id="111177" name="Text Box 1609"/>
          <p:cNvSpPr txBox="1">
            <a:spLocks noChangeArrowheads="1"/>
          </p:cNvSpPr>
          <p:nvPr/>
        </p:nvSpPr>
        <p:spPr bwMode="auto">
          <a:xfrm>
            <a:off x="2106613" y="63500"/>
            <a:ext cx="5109476" cy="892552"/>
          </a:xfrm>
          <a:prstGeom prst="rect">
            <a:avLst/>
          </a:prstGeom>
          <a:noFill/>
          <a:ln w="9525">
            <a:noFill/>
            <a:miter lim="800000"/>
            <a:headEnd/>
            <a:tailEnd/>
          </a:ln>
        </p:spPr>
        <p:txBody>
          <a:bodyPr wrap="none">
            <a:spAutoFit/>
          </a:bodyPr>
          <a:lstStyle/>
          <a:p>
            <a:pPr eaLnBrk="0" hangingPunct="0"/>
            <a:r>
              <a:rPr lang="cs-CZ" sz="2800" b="1" dirty="0">
                <a:latin typeface="Times New Roman" pitchFamily="18" charset="0"/>
              </a:rPr>
              <a:t>b) </a:t>
            </a:r>
            <a:r>
              <a:rPr lang="cs-CZ" sz="2800" b="1" dirty="0"/>
              <a:t>Cell in </a:t>
            </a:r>
            <a:r>
              <a:rPr lang="cs-CZ" sz="2800" b="1" dirty="0" err="1"/>
              <a:t>hypotonic</a:t>
            </a:r>
            <a:r>
              <a:rPr lang="cs-CZ" sz="2800" b="1" dirty="0"/>
              <a:t> </a:t>
            </a:r>
            <a:r>
              <a:rPr lang="cs-CZ" sz="2800" b="1" dirty="0" err="1"/>
              <a:t>environment</a:t>
            </a:r>
            <a:endParaRPr lang="cs-CZ" sz="2800" b="1" dirty="0"/>
          </a:p>
          <a:p>
            <a:pPr eaLnBrk="0" hangingPunct="0"/>
            <a:endParaRPr lang="cs-CZ" sz="2400" dirty="0">
              <a:latin typeface="Times New Roman" pitchFamily="18" charset="0"/>
            </a:endParaRPr>
          </a:p>
        </p:txBody>
      </p:sp>
      <p:sp>
        <p:nvSpPr>
          <p:cNvPr id="111178" name="Text Box 1610"/>
          <p:cNvSpPr txBox="1">
            <a:spLocks noChangeArrowheads="1"/>
          </p:cNvSpPr>
          <p:nvPr/>
        </p:nvSpPr>
        <p:spPr bwMode="auto">
          <a:xfrm>
            <a:off x="4467225" y="1028700"/>
            <a:ext cx="4353247" cy="830997"/>
          </a:xfrm>
          <a:prstGeom prst="rect">
            <a:avLst/>
          </a:prstGeom>
          <a:noFill/>
          <a:ln w="9525">
            <a:noFill/>
            <a:miter lim="800000"/>
            <a:headEnd/>
            <a:tailEnd/>
          </a:ln>
        </p:spPr>
        <p:txBody>
          <a:bodyPr wrap="square">
            <a:spAutoFit/>
          </a:bodyPr>
          <a:lstStyle/>
          <a:p>
            <a:r>
              <a:rPr lang="en-US" sz="2400" dirty="0"/>
              <a:t>Osmotic movement of water into the cell</a:t>
            </a:r>
          </a:p>
        </p:txBody>
      </p:sp>
      <p:sp>
        <p:nvSpPr>
          <p:cNvPr id="111179" name="Text Box 1611"/>
          <p:cNvSpPr txBox="1">
            <a:spLocks noChangeArrowheads="1"/>
          </p:cNvSpPr>
          <p:nvPr/>
        </p:nvSpPr>
        <p:spPr bwMode="auto">
          <a:xfrm>
            <a:off x="4425950" y="2632075"/>
            <a:ext cx="3880678" cy="461665"/>
          </a:xfrm>
          <a:prstGeom prst="rect">
            <a:avLst/>
          </a:prstGeom>
          <a:noFill/>
          <a:ln w="9525">
            <a:noFill/>
            <a:miter lim="800000"/>
            <a:headEnd/>
            <a:tailEnd/>
          </a:ln>
        </p:spPr>
        <p:txBody>
          <a:bodyPr wrap="none">
            <a:spAutoFit/>
          </a:bodyPr>
          <a:lstStyle/>
          <a:p>
            <a:r>
              <a:rPr lang="en-US" sz="2400" dirty="0"/>
              <a:t>Increasing the volume of cells</a:t>
            </a:r>
          </a:p>
        </p:txBody>
      </p:sp>
    </p:spTree>
    <p:custDataLst>
      <p:tags r:id="rId1"/>
    </p:custData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Oval 2"/>
          <p:cNvSpPr>
            <a:spLocks noChangeArrowheads="1"/>
          </p:cNvSpPr>
          <p:nvPr/>
        </p:nvSpPr>
        <p:spPr bwMode="auto">
          <a:xfrm>
            <a:off x="860425" y="1425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1" name="Oval 3"/>
          <p:cNvSpPr>
            <a:spLocks noChangeArrowheads="1"/>
          </p:cNvSpPr>
          <p:nvPr/>
        </p:nvSpPr>
        <p:spPr bwMode="auto">
          <a:xfrm>
            <a:off x="922338" y="1317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2" name="Oval 4"/>
          <p:cNvSpPr>
            <a:spLocks noChangeArrowheads="1"/>
          </p:cNvSpPr>
          <p:nvPr/>
        </p:nvSpPr>
        <p:spPr bwMode="auto">
          <a:xfrm>
            <a:off x="777875" y="10287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3" name="Oval 5"/>
          <p:cNvSpPr>
            <a:spLocks noChangeArrowheads="1"/>
          </p:cNvSpPr>
          <p:nvPr/>
        </p:nvSpPr>
        <p:spPr bwMode="auto">
          <a:xfrm>
            <a:off x="817563" y="2419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4" name="Oval 6"/>
          <p:cNvSpPr>
            <a:spLocks noChangeArrowheads="1"/>
          </p:cNvSpPr>
          <p:nvPr/>
        </p:nvSpPr>
        <p:spPr bwMode="auto">
          <a:xfrm>
            <a:off x="700088" y="1504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5" name="Oval 7"/>
          <p:cNvSpPr>
            <a:spLocks noChangeArrowheads="1"/>
          </p:cNvSpPr>
          <p:nvPr/>
        </p:nvSpPr>
        <p:spPr bwMode="auto">
          <a:xfrm>
            <a:off x="779463" y="1989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6" name="Oval 8"/>
          <p:cNvSpPr>
            <a:spLocks noChangeArrowheads="1"/>
          </p:cNvSpPr>
          <p:nvPr/>
        </p:nvSpPr>
        <p:spPr bwMode="auto">
          <a:xfrm>
            <a:off x="754063" y="1436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7" name="Oval 9"/>
          <p:cNvSpPr>
            <a:spLocks noChangeArrowheads="1"/>
          </p:cNvSpPr>
          <p:nvPr/>
        </p:nvSpPr>
        <p:spPr bwMode="auto">
          <a:xfrm>
            <a:off x="685800" y="12366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8" name="Oval 10"/>
          <p:cNvSpPr>
            <a:spLocks noChangeArrowheads="1"/>
          </p:cNvSpPr>
          <p:nvPr/>
        </p:nvSpPr>
        <p:spPr bwMode="auto">
          <a:xfrm>
            <a:off x="823913" y="131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79" name="Oval 11"/>
          <p:cNvSpPr>
            <a:spLocks noChangeArrowheads="1"/>
          </p:cNvSpPr>
          <p:nvPr/>
        </p:nvSpPr>
        <p:spPr bwMode="auto">
          <a:xfrm>
            <a:off x="757238" y="1138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0" name="Oval 12"/>
          <p:cNvSpPr>
            <a:spLocks noChangeArrowheads="1"/>
          </p:cNvSpPr>
          <p:nvPr/>
        </p:nvSpPr>
        <p:spPr bwMode="auto">
          <a:xfrm>
            <a:off x="900113" y="1103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1" name="Oval 13"/>
          <p:cNvSpPr>
            <a:spLocks noChangeArrowheads="1"/>
          </p:cNvSpPr>
          <p:nvPr/>
        </p:nvSpPr>
        <p:spPr bwMode="auto">
          <a:xfrm>
            <a:off x="860425" y="1008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2" name="Oval 14"/>
          <p:cNvSpPr>
            <a:spLocks noChangeArrowheads="1"/>
          </p:cNvSpPr>
          <p:nvPr/>
        </p:nvSpPr>
        <p:spPr bwMode="auto">
          <a:xfrm>
            <a:off x="919163" y="1868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3" name="Oval 15"/>
          <p:cNvSpPr>
            <a:spLocks noChangeArrowheads="1"/>
          </p:cNvSpPr>
          <p:nvPr/>
        </p:nvSpPr>
        <p:spPr bwMode="auto">
          <a:xfrm>
            <a:off x="762000" y="1844675"/>
            <a:ext cx="34925" cy="30163"/>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4" name="Oval 16"/>
          <p:cNvSpPr>
            <a:spLocks noChangeArrowheads="1"/>
          </p:cNvSpPr>
          <p:nvPr/>
        </p:nvSpPr>
        <p:spPr bwMode="auto">
          <a:xfrm>
            <a:off x="833438" y="19081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5" name="Oval 17"/>
          <p:cNvSpPr>
            <a:spLocks noChangeArrowheads="1"/>
          </p:cNvSpPr>
          <p:nvPr/>
        </p:nvSpPr>
        <p:spPr bwMode="auto">
          <a:xfrm>
            <a:off x="814388" y="1790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6" name="Oval 18"/>
          <p:cNvSpPr>
            <a:spLocks noChangeArrowheads="1"/>
          </p:cNvSpPr>
          <p:nvPr/>
        </p:nvSpPr>
        <p:spPr bwMode="auto">
          <a:xfrm>
            <a:off x="885825" y="1795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7" name="Oval 19"/>
          <p:cNvSpPr>
            <a:spLocks noChangeArrowheads="1"/>
          </p:cNvSpPr>
          <p:nvPr/>
        </p:nvSpPr>
        <p:spPr bwMode="auto">
          <a:xfrm>
            <a:off x="909638" y="1722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8" name="Oval 20"/>
          <p:cNvSpPr>
            <a:spLocks noChangeArrowheads="1"/>
          </p:cNvSpPr>
          <p:nvPr/>
        </p:nvSpPr>
        <p:spPr bwMode="auto">
          <a:xfrm>
            <a:off x="712788" y="277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89" name="Oval 21"/>
          <p:cNvSpPr>
            <a:spLocks noChangeArrowheads="1"/>
          </p:cNvSpPr>
          <p:nvPr/>
        </p:nvSpPr>
        <p:spPr bwMode="auto">
          <a:xfrm>
            <a:off x="712788" y="1690688"/>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0" name="Oval 22"/>
          <p:cNvSpPr>
            <a:spLocks noChangeArrowheads="1"/>
          </p:cNvSpPr>
          <p:nvPr/>
        </p:nvSpPr>
        <p:spPr bwMode="auto">
          <a:xfrm>
            <a:off x="717550" y="1776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1" name="Oval 23"/>
          <p:cNvSpPr>
            <a:spLocks noChangeArrowheads="1"/>
          </p:cNvSpPr>
          <p:nvPr/>
        </p:nvSpPr>
        <p:spPr bwMode="auto">
          <a:xfrm>
            <a:off x="944563" y="1631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2" name="Oval 24"/>
          <p:cNvSpPr>
            <a:spLocks noChangeArrowheads="1"/>
          </p:cNvSpPr>
          <p:nvPr/>
        </p:nvSpPr>
        <p:spPr bwMode="auto">
          <a:xfrm>
            <a:off x="793750" y="1595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3" name="Oval 25"/>
          <p:cNvSpPr>
            <a:spLocks noChangeArrowheads="1"/>
          </p:cNvSpPr>
          <p:nvPr/>
        </p:nvSpPr>
        <p:spPr bwMode="auto">
          <a:xfrm>
            <a:off x="912813" y="1460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4" name="Oval 26"/>
          <p:cNvSpPr>
            <a:spLocks noChangeArrowheads="1"/>
          </p:cNvSpPr>
          <p:nvPr/>
        </p:nvSpPr>
        <p:spPr bwMode="auto">
          <a:xfrm>
            <a:off x="1004888" y="1501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5" name="Oval 27"/>
          <p:cNvSpPr>
            <a:spLocks noChangeArrowheads="1"/>
          </p:cNvSpPr>
          <p:nvPr/>
        </p:nvSpPr>
        <p:spPr bwMode="auto">
          <a:xfrm>
            <a:off x="1039813" y="1641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6" name="Oval 28"/>
          <p:cNvSpPr>
            <a:spLocks noChangeArrowheads="1"/>
          </p:cNvSpPr>
          <p:nvPr/>
        </p:nvSpPr>
        <p:spPr bwMode="auto">
          <a:xfrm>
            <a:off x="1066800" y="1393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7" name="Oval 29"/>
          <p:cNvSpPr>
            <a:spLocks noChangeArrowheads="1"/>
          </p:cNvSpPr>
          <p:nvPr/>
        </p:nvSpPr>
        <p:spPr bwMode="auto">
          <a:xfrm>
            <a:off x="1069975" y="130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8" name="Oval 30"/>
          <p:cNvSpPr>
            <a:spLocks noChangeArrowheads="1"/>
          </p:cNvSpPr>
          <p:nvPr/>
        </p:nvSpPr>
        <p:spPr bwMode="auto">
          <a:xfrm>
            <a:off x="1481138" y="1073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599" name="Oval 31"/>
          <p:cNvSpPr>
            <a:spLocks noChangeArrowheads="1"/>
          </p:cNvSpPr>
          <p:nvPr/>
        </p:nvSpPr>
        <p:spPr bwMode="auto">
          <a:xfrm>
            <a:off x="1060450" y="973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0" name="Oval 32"/>
          <p:cNvSpPr>
            <a:spLocks noChangeArrowheads="1"/>
          </p:cNvSpPr>
          <p:nvPr/>
        </p:nvSpPr>
        <p:spPr bwMode="auto">
          <a:xfrm>
            <a:off x="968375" y="1392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1" name="Oval 33"/>
          <p:cNvSpPr>
            <a:spLocks noChangeArrowheads="1"/>
          </p:cNvSpPr>
          <p:nvPr/>
        </p:nvSpPr>
        <p:spPr bwMode="auto">
          <a:xfrm>
            <a:off x="1044575" y="1179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2" name="Oval 34"/>
          <p:cNvSpPr>
            <a:spLocks noChangeArrowheads="1"/>
          </p:cNvSpPr>
          <p:nvPr/>
        </p:nvSpPr>
        <p:spPr bwMode="auto">
          <a:xfrm>
            <a:off x="1004888" y="1084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3" name="Oval 35"/>
          <p:cNvSpPr>
            <a:spLocks noChangeArrowheads="1"/>
          </p:cNvSpPr>
          <p:nvPr/>
        </p:nvSpPr>
        <p:spPr bwMode="auto">
          <a:xfrm>
            <a:off x="1063625" y="1944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4" name="Oval 36"/>
          <p:cNvSpPr>
            <a:spLocks noChangeArrowheads="1"/>
          </p:cNvSpPr>
          <p:nvPr/>
        </p:nvSpPr>
        <p:spPr bwMode="auto">
          <a:xfrm>
            <a:off x="977900" y="19843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5" name="Oval 37"/>
          <p:cNvSpPr>
            <a:spLocks noChangeArrowheads="1"/>
          </p:cNvSpPr>
          <p:nvPr/>
        </p:nvSpPr>
        <p:spPr bwMode="auto">
          <a:xfrm>
            <a:off x="1254125" y="2036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6" name="Oval 38"/>
          <p:cNvSpPr>
            <a:spLocks noChangeArrowheads="1"/>
          </p:cNvSpPr>
          <p:nvPr/>
        </p:nvSpPr>
        <p:spPr bwMode="auto">
          <a:xfrm>
            <a:off x="1030288" y="1871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7" name="Oval 39"/>
          <p:cNvSpPr>
            <a:spLocks noChangeArrowheads="1"/>
          </p:cNvSpPr>
          <p:nvPr/>
        </p:nvSpPr>
        <p:spPr bwMode="auto">
          <a:xfrm>
            <a:off x="1054100" y="179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8" name="Oval 40"/>
          <p:cNvSpPr>
            <a:spLocks noChangeArrowheads="1"/>
          </p:cNvSpPr>
          <p:nvPr/>
        </p:nvSpPr>
        <p:spPr bwMode="auto">
          <a:xfrm>
            <a:off x="1042988" y="1747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09" name="Oval 41"/>
          <p:cNvSpPr>
            <a:spLocks noChangeArrowheads="1"/>
          </p:cNvSpPr>
          <p:nvPr/>
        </p:nvSpPr>
        <p:spPr bwMode="auto">
          <a:xfrm>
            <a:off x="1057275" y="1536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0" name="Oval 42"/>
          <p:cNvSpPr>
            <a:spLocks noChangeArrowheads="1"/>
          </p:cNvSpPr>
          <p:nvPr/>
        </p:nvSpPr>
        <p:spPr bwMode="auto">
          <a:xfrm>
            <a:off x="2152650" y="1176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1" name="Oval 43"/>
          <p:cNvSpPr>
            <a:spLocks noChangeArrowheads="1"/>
          </p:cNvSpPr>
          <p:nvPr/>
        </p:nvSpPr>
        <p:spPr bwMode="auto">
          <a:xfrm>
            <a:off x="2071688" y="1049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2" name="Oval 44"/>
          <p:cNvSpPr>
            <a:spLocks noChangeArrowheads="1"/>
          </p:cNvSpPr>
          <p:nvPr/>
        </p:nvSpPr>
        <p:spPr bwMode="auto">
          <a:xfrm>
            <a:off x="1924050" y="1003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3" name="Oval 45"/>
          <p:cNvSpPr>
            <a:spLocks noChangeArrowheads="1"/>
          </p:cNvSpPr>
          <p:nvPr/>
        </p:nvSpPr>
        <p:spPr bwMode="auto">
          <a:xfrm>
            <a:off x="2136775" y="192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4" name="Oval 46"/>
          <p:cNvSpPr>
            <a:spLocks noChangeArrowheads="1"/>
          </p:cNvSpPr>
          <p:nvPr/>
        </p:nvSpPr>
        <p:spPr bwMode="auto">
          <a:xfrm>
            <a:off x="2054225" y="117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5" name="Oval 47"/>
          <p:cNvSpPr>
            <a:spLocks noChangeArrowheads="1"/>
          </p:cNvSpPr>
          <p:nvPr/>
        </p:nvSpPr>
        <p:spPr bwMode="auto">
          <a:xfrm>
            <a:off x="2212975" y="1011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6" name="Oval 48"/>
          <p:cNvSpPr>
            <a:spLocks noChangeArrowheads="1"/>
          </p:cNvSpPr>
          <p:nvPr/>
        </p:nvSpPr>
        <p:spPr bwMode="auto">
          <a:xfrm>
            <a:off x="2090738" y="86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7" name="Oval 49"/>
          <p:cNvSpPr>
            <a:spLocks noChangeArrowheads="1"/>
          </p:cNvSpPr>
          <p:nvPr/>
        </p:nvSpPr>
        <p:spPr bwMode="auto">
          <a:xfrm>
            <a:off x="2149475" y="172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8" name="Oval 50"/>
          <p:cNvSpPr>
            <a:spLocks noChangeArrowheads="1"/>
          </p:cNvSpPr>
          <p:nvPr/>
        </p:nvSpPr>
        <p:spPr bwMode="auto">
          <a:xfrm>
            <a:off x="2116138" y="1654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19" name="Oval 51"/>
          <p:cNvSpPr>
            <a:spLocks noChangeArrowheads="1"/>
          </p:cNvSpPr>
          <p:nvPr/>
        </p:nvSpPr>
        <p:spPr bwMode="auto">
          <a:xfrm>
            <a:off x="2073275" y="1538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0" name="Oval 52"/>
          <p:cNvSpPr>
            <a:spLocks noChangeArrowheads="1"/>
          </p:cNvSpPr>
          <p:nvPr/>
        </p:nvSpPr>
        <p:spPr bwMode="auto">
          <a:xfrm>
            <a:off x="2328863" y="1517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1" name="Oval 53"/>
          <p:cNvSpPr>
            <a:spLocks noChangeArrowheads="1"/>
          </p:cNvSpPr>
          <p:nvPr/>
        </p:nvSpPr>
        <p:spPr bwMode="auto">
          <a:xfrm>
            <a:off x="1671638" y="1101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2" name="Oval 54"/>
          <p:cNvSpPr>
            <a:spLocks noChangeArrowheads="1"/>
          </p:cNvSpPr>
          <p:nvPr/>
        </p:nvSpPr>
        <p:spPr bwMode="auto">
          <a:xfrm>
            <a:off x="2311400" y="1004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3" name="Oval 55"/>
          <p:cNvSpPr>
            <a:spLocks noChangeArrowheads="1"/>
          </p:cNvSpPr>
          <p:nvPr/>
        </p:nvSpPr>
        <p:spPr bwMode="auto">
          <a:xfrm>
            <a:off x="2209800" y="1993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4" name="Oval 56"/>
          <p:cNvSpPr>
            <a:spLocks noChangeArrowheads="1"/>
          </p:cNvSpPr>
          <p:nvPr/>
        </p:nvSpPr>
        <p:spPr bwMode="auto">
          <a:xfrm>
            <a:off x="1179513" y="1082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5" name="Oval 57"/>
          <p:cNvSpPr>
            <a:spLocks noChangeArrowheads="1"/>
          </p:cNvSpPr>
          <p:nvPr/>
        </p:nvSpPr>
        <p:spPr bwMode="auto">
          <a:xfrm>
            <a:off x="2293938" y="1803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6" name="Oval 58"/>
          <p:cNvSpPr>
            <a:spLocks noChangeArrowheads="1"/>
          </p:cNvSpPr>
          <p:nvPr/>
        </p:nvSpPr>
        <p:spPr bwMode="auto">
          <a:xfrm>
            <a:off x="2208213" y="18430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7" name="Oval 59"/>
          <p:cNvSpPr>
            <a:spLocks noChangeArrowheads="1"/>
          </p:cNvSpPr>
          <p:nvPr/>
        </p:nvSpPr>
        <p:spPr bwMode="auto">
          <a:xfrm>
            <a:off x="2382838" y="1795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8" name="Oval 60"/>
          <p:cNvSpPr>
            <a:spLocks noChangeArrowheads="1"/>
          </p:cNvSpPr>
          <p:nvPr/>
        </p:nvSpPr>
        <p:spPr bwMode="auto">
          <a:xfrm>
            <a:off x="2284413" y="165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29" name="Oval 61"/>
          <p:cNvSpPr>
            <a:spLocks noChangeArrowheads="1"/>
          </p:cNvSpPr>
          <p:nvPr/>
        </p:nvSpPr>
        <p:spPr bwMode="auto">
          <a:xfrm>
            <a:off x="1201738" y="1355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0" name="Oval 62"/>
          <p:cNvSpPr>
            <a:spLocks noChangeArrowheads="1"/>
          </p:cNvSpPr>
          <p:nvPr/>
        </p:nvSpPr>
        <p:spPr bwMode="auto">
          <a:xfrm>
            <a:off x="1236663" y="1495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1" name="Oval 63"/>
          <p:cNvSpPr>
            <a:spLocks noChangeArrowheads="1"/>
          </p:cNvSpPr>
          <p:nvPr/>
        </p:nvSpPr>
        <p:spPr bwMode="auto">
          <a:xfrm>
            <a:off x="1266825" y="1162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2" name="Oval 64"/>
          <p:cNvSpPr>
            <a:spLocks noChangeArrowheads="1"/>
          </p:cNvSpPr>
          <p:nvPr/>
        </p:nvSpPr>
        <p:spPr bwMode="auto">
          <a:xfrm>
            <a:off x="1119188" y="9588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3" name="Oval 65"/>
          <p:cNvSpPr>
            <a:spLocks noChangeArrowheads="1"/>
          </p:cNvSpPr>
          <p:nvPr/>
        </p:nvSpPr>
        <p:spPr bwMode="auto">
          <a:xfrm>
            <a:off x="1800225" y="1027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4" name="Oval 66"/>
          <p:cNvSpPr>
            <a:spLocks noChangeArrowheads="1"/>
          </p:cNvSpPr>
          <p:nvPr/>
        </p:nvSpPr>
        <p:spPr bwMode="auto">
          <a:xfrm>
            <a:off x="1243013" y="1920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5" name="Oval 67"/>
          <p:cNvSpPr>
            <a:spLocks noChangeArrowheads="1"/>
          </p:cNvSpPr>
          <p:nvPr/>
        </p:nvSpPr>
        <p:spPr bwMode="auto">
          <a:xfrm>
            <a:off x="1165225" y="124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6" name="Oval 68"/>
          <p:cNvSpPr>
            <a:spLocks noChangeArrowheads="1"/>
          </p:cNvSpPr>
          <p:nvPr/>
        </p:nvSpPr>
        <p:spPr bwMode="auto">
          <a:xfrm>
            <a:off x="1241425" y="1033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7" name="Oval 69"/>
          <p:cNvSpPr>
            <a:spLocks noChangeArrowheads="1"/>
          </p:cNvSpPr>
          <p:nvPr/>
        </p:nvSpPr>
        <p:spPr bwMode="auto">
          <a:xfrm>
            <a:off x="1128713" y="815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8" name="Oval 70"/>
          <p:cNvSpPr>
            <a:spLocks noChangeArrowheads="1"/>
          </p:cNvSpPr>
          <p:nvPr/>
        </p:nvSpPr>
        <p:spPr bwMode="auto">
          <a:xfrm>
            <a:off x="1260475" y="179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39" name="Oval 71"/>
          <p:cNvSpPr>
            <a:spLocks noChangeArrowheads="1"/>
          </p:cNvSpPr>
          <p:nvPr/>
        </p:nvSpPr>
        <p:spPr bwMode="auto">
          <a:xfrm>
            <a:off x="1174750" y="18383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0" name="Oval 72"/>
          <p:cNvSpPr>
            <a:spLocks noChangeArrowheads="1"/>
          </p:cNvSpPr>
          <p:nvPr/>
        </p:nvSpPr>
        <p:spPr bwMode="auto">
          <a:xfrm>
            <a:off x="1155700" y="1720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1" name="Oval 73"/>
          <p:cNvSpPr>
            <a:spLocks noChangeArrowheads="1"/>
          </p:cNvSpPr>
          <p:nvPr/>
        </p:nvSpPr>
        <p:spPr bwMode="auto">
          <a:xfrm>
            <a:off x="1227138" y="1725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2" name="Oval 74"/>
          <p:cNvSpPr>
            <a:spLocks noChangeArrowheads="1"/>
          </p:cNvSpPr>
          <p:nvPr/>
        </p:nvSpPr>
        <p:spPr bwMode="auto">
          <a:xfrm>
            <a:off x="1250950" y="1652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3" name="Oval 75"/>
          <p:cNvSpPr>
            <a:spLocks noChangeArrowheads="1"/>
          </p:cNvSpPr>
          <p:nvPr/>
        </p:nvSpPr>
        <p:spPr bwMode="auto">
          <a:xfrm>
            <a:off x="1152525" y="165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4" name="Oval 76"/>
          <p:cNvSpPr>
            <a:spLocks noChangeArrowheads="1"/>
          </p:cNvSpPr>
          <p:nvPr/>
        </p:nvSpPr>
        <p:spPr bwMode="auto">
          <a:xfrm>
            <a:off x="1135063" y="1458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5" name="Oval 77"/>
          <p:cNvSpPr>
            <a:spLocks noChangeArrowheads="1"/>
          </p:cNvSpPr>
          <p:nvPr/>
        </p:nvSpPr>
        <p:spPr bwMode="auto">
          <a:xfrm>
            <a:off x="1381125" y="1571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6" name="Oval 78"/>
          <p:cNvSpPr>
            <a:spLocks noChangeArrowheads="1"/>
          </p:cNvSpPr>
          <p:nvPr/>
        </p:nvSpPr>
        <p:spPr bwMode="auto">
          <a:xfrm>
            <a:off x="1171575" y="115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7" name="Oval 79"/>
          <p:cNvSpPr>
            <a:spLocks noChangeArrowheads="1"/>
          </p:cNvSpPr>
          <p:nvPr/>
        </p:nvSpPr>
        <p:spPr bwMode="auto">
          <a:xfrm>
            <a:off x="698500" y="1020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8" name="Oval 80"/>
          <p:cNvSpPr>
            <a:spLocks noChangeArrowheads="1"/>
          </p:cNvSpPr>
          <p:nvPr/>
        </p:nvSpPr>
        <p:spPr bwMode="auto">
          <a:xfrm>
            <a:off x="1309688" y="1322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49" name="Oval 81"/>
          <p:cNvSpPr>
            <a:spLocks noChangeArrowheads="1"/>
          </p:cNvSpPr>
          <p:nvPr/>
        </p:nvSpPr>
        <p:spPr bwMode="auto">
          <a:xfrm>
            <a:off x="1346200" y="1014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0" name="Oval 82"/>
          <p:cNvSpPr>
            <a:spLocks noChangeArrowheads="1"/>
          </p:cNvSpPr>
          <p:nvPr/>
        </p:nvSpPr>
        <p:spPr bwMode="auto">
          <a:xfrm>
            <a:off x="1404938" y="187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1" name="Oval 83"/>
          <p:cNvSpPr>
            <a:spLocks noChangeArrowheads="1"/>
          </p:cNvSpPr>
          <p:nvPr/>
        </p:nvSpPr>
        <p:spPr bwMode="auto">
          <a:xfrm>
            <a:off x="1319213" y="19145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2" name="Oval 84"/>
          <p:cNvSpPr>
            <a:spLocks noChangeArrowheads="1"/>
          </p:cNvSpPr>
          <p:nvPr/>
        </p:nvSpPr>
        <p:spPr bwMode="auto">
          <a:xfrm>
            <a:off x="1371600" y="1801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3" name="Oval 85"/>
          <p:cNvSpPr>
            <a:spLocks noChangeArrowheads="1"/>
          </p:cNvSpPr>
          <p:nvPr/>
        </p:nvSpPr>
        <p:spPr bwMode="auto">
          <a:xfrm>
            <a:off x="1296988"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4" name="Oval 86"/>
          <p:cNvSpPr>
            <a:spLocks noChangeArrowheads="1"/>
          </p:cNvSpPr>
          <p:nvPr/>
        </p:nvSpPr>
        <p:spPr bwMode="auto">
          <a:xfrm>
            <a:off x="1420813" y="1409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5" name="Oval 87"/>
          <p:cNvSpPr>
            <a:spLocks noChangeArrowheads="1"/>
          </p:cNvSpPr>
          <p:nvPr/>
        </p:nvSpPr>
        <p:spPr bwMode="auto">
          <a:xfrm>
            <a:off x="1493838" y="1658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6" name="Oval 88"/>
          <p:cNvSpPr>
            <a:spLocks noChangeArrowheads="1"/>
          </p:cNvSpPr>
          <p:nvPr/>
        </p:nvSpPr>
        <p:spPr bwMode="auto">
          <a:xfrm>
            <a:off x="1524000" y="1325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7" name="Oval 89"/>
          <p:cNvSpPr>
            <a:spLocks noChangeArrowheads="1"/>
          </p:cNvSpPr>
          <p:nvPr/>
        </p:nvSpPr>
        <p:spPr bwMode="auto">
          <a:xfrm>
            <a:off x="1403350" y="1995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8" name="Oval 90"/>
          <p:cNvSpPr>
            <a:spLocks noChangeArrowheads="1"/>
          </p:cNvSpPr>
          <p:nvPr/>
        </p:nvSpPr>
        <p:spPr bwMode="auto">
          <a:xfrm>
            <a:off x="3138488" y="2019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59" name="Oval 91"/>
          <p:cNvSpPr>
            <a:spLocks noChangeArrowheads="1"/>
          </p:cNvSpPr>
          <p:nvPr/>
        </p:nvSpPr>
        <p:spPr bwMode="auto">
          <a:xfrm>
            <a:off x="1508125" y="1816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0" name="Oval 92"/>
          <p:cNvSpPr>
            <a:spLocks noChangeArrowheads="1"/>
          </p:cNvSpPr>
          <p:nvPr/>
        </p:nvSpPr>
        <p:spPr bwMode="auto">
          <a:xfrm>
            <a:off x="1543050" y="1725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1" name="Oval 93"/>
          <p:cNvSpPr>
            <a:spLocks noChangeArrowheads="1"/>
          </p:cNvSpPr>
          <p:nvPr/>
        </p:nvSpPr>
        <p:spPr bwMode="auto">
          <a:xfrm>
            <a:off x="1638300" y="173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2" name="Oval 94"/>
          <p:cNvSpPr>
            <a:spLocks noChangeArrowheads="1"/>
          </p:cNvSpPr>
          <p:nvPr/>
        </p:nvSpPr>
        <p:spPr bwMode="auto">
          <a:xfrm>
            <a:off x="1566863" y="148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3" name="Oval 95"/>
          <p:cNvSpPr>
            <a:spLocks noChangeArrowheads="1"/>
          </p:cNvSpPr>
          <p:nvPr/>
        </p:nvSpPr>
        <p:spPr bwMode="auto">
          <a:xfrm>
            <a:off x="1643063" y="1273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4" name="Oval 96"/>
          <p:cNvSpPr>
            <a:spLocks noChangeArrowheads="1"/>
          </p:cNvSpPr>
          <p:nvPr/>
        </p:nvSpPr>
        <p:spPr bwMode="auto">
          <a:xfrm>
            <a:off x="1603375" y="1177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5" name="Oval 97"/>
          <p:cNvSpPr>
            <a:spLocks noChangeArrowheads="1"/>
          </p:cNvSpPr>
          <p:nvPr/>
        </p:nvSpPr>
        <p:spPr bwMode="auto">
          <a:xfrm>
            <a:off x="1557338" y="1960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6" name="Oval 98"/>
          <p:cNvSpPr>
            <a:spLocks noChangeArrowheads="1"/>
          </p:cNvSpPr>
          <p:nvPr/>
        </p:nvSpPr>
        <p:spPr bwMode="auto">
          <a:xfrm>
            <a:off x="1628775" y="1965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7" name="Oval 99"/>
          <p:cNvSpPr>
            <a:spLocks noChangeArrowheads="1"/>
          </p:cNvSpPr>
          <p:nvPr/>
        </p:nvSpPr>
        <p:spPr bwMode="auto">
          <a:xfrm>
            <a:off x="1652588" y="189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8" name="Oval 100"/>
          <p:cNvSpPr>
            <a:spLocks noChangeArrowheads="1"/>
          </p:cNvSpPr>
          <p:nvPr/>
        </p:nvSpPr>
        <p:spPr bwMode="auto">
          <a:xfrm>
            <a:off x="1554163" y="189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69" name="Oval 101"/>
          <p:cNvSpPr>
            <a:spLocks noChangeArrowheads="1"/>
          </p:cNvSpPr>
          <p:nvPr/>
        </p:nvSpPr>
        <p:spPr bwMode="auto">
          <a:xfrm>
            <a:off x="1655763" y="163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0" name="Oval 102"/>
          <p:cNvSpPr>
            <a:spLocks noChangeArrowheads="1"/>
          </p:cNvSpPr>
          <p:nvPr/>
        </p:nvSpPr>
        <p:spPr bwMode="auto">
          <a:xfrm>
            <a:off x="1835150" y="1589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1" name="Oval 103"/>
          <p:cNvSpPr>
            <a:spLocks noChangeArrowheads="1"/>
          </p:cNvSpPr>
          <p:nvPr/>
        </p:nvSpPr>
        <p:spPr bwMode="auto">
          <a:xfrm>
            <a:off x="1719263" y="2012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2" name="Oval 104"/>
          <p:cNvSpPr>
            <a:spLocks noChangeArrowheads="1"/>
          </p:cNvSpPr>
          <p:nvPr/>
        </p:nvSpPr>
        <p:spPr bwMode="auto">
          <a:xfrm>
            <a:off x="1763713" y="1339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3" name="Oval 105"/>
          <p:cNvSpPr>
            <a:spLocks noChangeArrowheads="1"/>
          </p:cNvSpPr>
          <p:nvPr/>
        </p:nvSpPr>
        <p:spPr bwMode="auto">
          <a:xfrm>
            <a:off x="1839913" y="112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4" name="Oval 106"/>
          <p:cNvSpPr>
            <a:spLocks noChangeArrowheads="1"/>
          </p:cNvSpPr>
          <p:nvPr/>
        </p:nvSpPr>
        <p:spPr bwMode="auto">
          <a:xfrm>
            <a:off x="1858963" y="189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5" name="Oval 107"/>
          <p:cNvSpPr>
            <a:spLocks noChangeArrowheads="1"/>
          </p:cNvSpPr>
          <p:nvPr/>
        </p:nvSpPr>
        <p:spPr bwMode="auto">
          <a:xfrm>
            <a:off x="1754188" y="1814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6" name="Oval 108"/>
          <p:cNvSpPr>
            <a:spLocks noChangeArrowheads="1"/>
          </p:cNvSpPr>
          <p:nvPr/>
        </p:nvSpPr>
        <p:spPr bwMode="auto">
          <a:xfrm>
            <a:off x="1825625" y="1819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7" name="Oval 109"/>
          <p:cNvSpPr>
            <a:spLocks noChangeArrowheads="1"/>
          </p:cNvSpPr>
          <p:nvPr/>
        </p:nvSpPr>
        <p:spPr bwMode="auto">
          <a:xfrm>
            <a:off x="1849438" y="1746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8" name="Oval 110"/>
          <p:cNvSpPr>
            <a:spLocks noChangeArrowheads="1"/>
          </p:cNvSpPr>
          <p:nvPr/>
        </p:nvSpPr>
        <p:spPr bwMode="auto">
          <a:xfrm>
            <a:off x="1733550" y="1552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79" name="Oval 111"/>
          <p:cNvSpPr>
            <a:spLocks noChangeArrowheads="1"/>
          </p:cNvSpPr>
          <p:nvPr/>
        </p:nvSpPr>
        <p:spPr bwMode="auto">
          <a:xfrm>
            <a:off x="1944688" y="152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0" name="Oval 112"/>
          <p:cNvSpPr>
            <a:spLocks noChangeArrowheads="1"/>
          </p:cNvSpPr>
          <p:nvPr/>
        </p:nvSpPr>
        <p:spPr bwMode="auto">
          <a:xfrm>
            <a:off x="1895475" y="1587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1" name="Oval 113"/>
          <p:cNvSpPr>
            <a:spLocks noChangeArrowheads="1"/>
          </p:cNvSpPr>
          <p:nvPr/>
        </p:nvSpPr>
        <p:spPr bwMode="auto">
          <a:xfrm>
            <a:off x="2006600" y="1417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2" name="Oval 114"/>
          <p:cNvSpPr>
            <a:spLocks noChangeArrowheads="1"/>
          </p:cNvSpPr>
          <p:nvPr/>
        </p:nvSpPr>
        <p:spPr bwMode="auto">
          <a:xfrm>
            <a:off x="2032000" y="1220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3" name="Oval 115"/>
          <p:cNvSpPr>
            <a:spLocks noChangeArrowheads="1"/>
          </p:cNvSpPr>
          <p:nvPr/>
        </p:nvSpPr>
        <p:spPr bwMode="auto">
          <a:xfrm>
            <a:off x="2003425" y="196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4" name="Oval 116"/>
          <p:cNvSpPr>
            <a:spLocks noChangeArrowheads="1"/>
          </p:cNvSpPr>
          <p:nvPr/>
        </p:nvSpPr>
        <p:spPr bwMode="auto">
          <a:xfrm>
            <a:off x="1917700" y="20081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5" name="Oval 117"/>
          <p:cNvSpPr>
            <a:spLocks noChangeArrowheads="1"/>
          </p:cNvSpPr>
          <p:nvPr/>
        </p:nvSpPr>
        <p:spPr bwMode="auto">
          <a:xfrm>
            <a:off x="1970088" y="1895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6" name="Oval 118"/>
          <p:cNvSpPr>
            <a:spLocks noChangeArrowheads="1"/>
          </p:cNvSpPr>
          <p:nvPr/>
        </p:nvSpPr>
        <p:spPr bwMode="auto">
          <a:xfrm>
            <a:off x="1993900" y="1822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7" name="Oval 119"/>
          <p:cNvSpPr>
            <a:spLocks noChangeArrowheads="1"/>
          </p:cNvSpPr>
          <p:nvPr/>
        </p:nvSpPr>
        <p:spPr bwMode="auto">
          <a:xfrm>
            <a:off x="1895475" y="1827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8" name="Oval 120"/>
          <p:cNvSpPr>
            <a:spLocks noChangeArrowheads="1"/>
          </p:cNvSpPr>
          <p:nvPr/>
        </p:nvSpPr>
        <p:spPr bwMode="auto">
          <a:xfrm>
            <a:off x="2439988" y="1712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89" name="Oval 121"/>
          <p:cNvSpPr>
            <a:spLocks noChangeArrowheads="1"/>
          </p:cNvSpPr>
          <p:nvPr/>
        </p:nvSpPr>
        <p:spPr bwMode="auto">
          <a:xfrm>
            <a:off x="2466975" y="1465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0" name="Oval 122"/>
          <p:cNvSpPr>
            <a:spLocks noChangeArrowheads="1"/>
          </p:cNvSpPr>
          <p:nvPr/>
        </p:nvSpPr>
        <p:spPr bwMode="auto">
          <a:xfrm>
            <a:off x="1766888" y="760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1" name="Oval 123"/>
          <p:cNvSpPr>
            <a:spLocks noChangeArrowheads="1"/>
          </p:cNvSpPr>
          <p:nvPr/>
        </p:nvSpPr>
        <p:spPr bwMode="auto">
          <a:xfrm>
            <a:off x="2387600" y="1323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2" name="Oval 124"/>
          <p:cNvSpPr>
            <a:spLocks noChangeArrowheads="1"/>
          </p:cNvSpPr>
          <p:nvPr/>
        </p:nvSpPr>
        <p:spPr bwMode="auto">
          <a:xfrm>
            <a:off x="2463800" y="2016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3" name="Oval 125"/>
          <p:cNvSpPr>
            <a:spLocks noChangeArrowheads="1"/>
          </p:cNvSpPr>
          <p:nvPr/>
        </p:nvSpPr>
        <p:spPr bwMode="auto">
          <a:xfrm>
            <a:off x="2430463" y="1943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4" name="Oval 126"/>
          <p:cNvSpPr>
            <a:spLocks noChangeArrowheads="1"/>
          </p:cNvSpPr>
          <p:nvPr/>
        </p:nvSpPr>
        <p:spPr bwMode="auto">
          <a:xfrm>
            <a:off x="2454275" y="1870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5" name="Oval 127"/>
          <p:cNvSpPr>
            <a:spLocks noChangeArrowheads="1"/>
          </p:cNvSpPr>
          <p:nvPr/>
        </p:nvSpPr>
        <p:spPr bwMode="auto">
          <a:xfrm>
            <a:off x="2305050" y="192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6" name="Oval 128"/>
          <p:cNvSpPr>
            <a:spLocks noChangeArrowheads="1"/>
          </p:cNvSpPr>
          <p:nvPr/>
        </p:nvSpPr>
        <p:spPr bwMode="auto">
          <a:xfrm>
            <a:off x="2457450" y="1608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7" name="Oval 129"/>
          <p:cNvSpPr>
            <a:spLocks noChangeArrowheads="1"/>
          </p:cNvSpPr>
          <p:nvPr/>
        </p:nvSpPr>
        <p:spPr bwMode="auto">
          <a:xfrm>
            <a:off x="3536950" y="2000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8" name="Oval 130"/>
          <p:cNvSpPr>
            <a:spLocks noChangeArrowheads="1"/>
          </p:cNvSpPr>
          <p:nvPr/>
        </p:nvSpPr>
        <p:spPr bwMode="auto">
          <a:xfrm>
            <a:off x="3549650" y="179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699" name="Oval 131"/>
          <p:cNvSpPr>
            <a:spLocks noChangeArrowheads="1"/>
          </p:cNvSpPr>
          <p:nvPr/>
        </p:nvSpPr>
        <p:spPr bwMode="auto">
          <a:xfrm>
            <a:off x="3473450" y="1609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0" name="Oval 132"/>
          <p:cNvSpPr>
            <a:spLocks noChangeArrowheads="1"/>
          </p:cNvSpPr>
          <p:nvPr/>
        </p:nvSpPr>
        <p:spPr bwMode="auto">
          <a:xfrm>
            <a:off x="3575050" y="156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1" name="Oval 133"/>
          <p:cNvSpPr>
            <a:spLocks noChangeArrowheads="1"/>
          </p:cNvSpPr>
          <p:nvPr/>
        </p:nvSpPr>
        <p:spPr bwMode="auto">
          <a:xfrm>
            <a:off x="3586163"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2" name="Oval 134"/>
          <p:cNvSpPr>
            <a:spLocks noChangeArrowheads="1"/>
          </p:cNvSpPr>
          <p:nvPr/>
        </p:nvSpPr>
        <p:spPr bwMode="auto">
          <a:xfrm>
            <a:off x="2601913" y="1427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3" name="Oval 135"/>
          <p:cNvSpPr>
            <a:spLocks noChangeArrowheads="1"/>
          </p:cNvSpPr>
          <p:nvPr/>
        </p:nvSpPr>
        <p:spPr bwMode="auto">
          <a:xfrm>
            <a:off x="2636838" y="1566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4" name="Oval 136"/>
          <p:cNvSpPr>
            <a:spLocks noChangeArrowheads="1"/>
          </p:cNvSpPr>
          <p:nvPr/>
        </p:nvSpPr>
        <p:spPr bwMode="auto">
          <a:xfrm>
            <a:off x="2663825" y="1319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5" name="Oval 137"/>
          <p:cNvSpPr>
            <a:spLocks noChangeArrowheads="1"/>
          </p:cNvSpPr>
          <p:nvPr/>
        </p:nvSpPr>
        <p:spPr bwMode="auto">
          <a:xfrm>
            <a:off x="2667000" y="117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6" name="Oval 138"/>
          <p:cNvSpPr>
            <a:spLocks noChangeArrowheads="1"/>
          </p:cNvSpPr>
          <p:nvPr/>
        </p:nvSpPr>
        <p:spPr bwMode="auto">
          <a:xfrm>
            <a:off x="2565400" y="1317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7" name="Oval 139"/>
          <p:cNvSpPr>
            <a:spLocks noChangeArrowheads="1"/>
          </p:cNvSpPr>
          <p:nvPr/>
        </p:nvSpPr>
        <p:spPr bwMode="auto">
          <a:xfrm>
            <a:off x="2660650" y="1870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8" name="Oval 140"/>
          <p:cNvSpPr>
            <a:spLocks noChangeArrowheads="1"/>
          </p:cNvSpPr>
          <p:nvPr/>
        </p:nvSpPr>
        <p:spPr bwMode="auto">
          <a:xfrm>
            <a:off x="1725613" y="173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09" name="Oval 141"/>
          <p:cNvSpPr>
            <a:spLocks noChangeArrowheads="1"/>
          </p:cNvSpPr>
          <p:nvPr/>
        </p:nvSpPr>
        <p:spPr bwMode="auto">
          <a:xfrm>
            <a:off x="2627313" y="1797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0" name="Oval 142"/>
          <p:cNvSpPr>
            <a:spLocks noChangeArrowheads="1"/>
          </p:cNvSpPr>
          <p:nvPr/>
        </p:nvSpPr>
        <p:spPr bwMode="auto">
          <a:xfrm>
            <a:off x="2552700" y="1728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1" name="Oval 143"/>
          <p:cNvSpPr>
            <a:spLocks noChangeArrowheads="1"/>
          </p:cNvSpPr>
          <p:nvPr/>
        </p:nvSpPr>
        <p:spPr bwMode="auto">
          <a:xfrm>
            <a:off x="2686050" y="1633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2" name="Oval 144"/>
          <p:cNvSpPr>
            <a:spLocks noChangeArrowheads="1"/>
          </p:cNvSpPr>
          <p:nvPr/>
        </p:nvSpPr>
        <p:spPr bwMode="auto">
          <a:xfrm>
            <a:off x="2535238" y="153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3" name="Oval 145"/>
          <p:cNvSpPr>
            <a:spLocks noChangeArrowheads="1"/>
          </p:cNvSpPr>
          <p:nvPr/>
        </p:nvSpPr>
        <p:spPr bwMode="auto">
          <a:xfrm>
            <a:off x="798513" y="876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4" name="Oval 146"/>
          <p:cNvSpPr>
            <a:spLocks noChangeArrowheads="1"/>
          </p:cNvSpPr>
          <p:nvPr/>
        </p:nvSpPr>
        <p:spPr bwMode="auto">
          <a:xfrm>
            <a:off x="2746375" y="1503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5" name="Oval 147"/>
          <p:cNvSpPr>
            <a:spLocks noChangeArrowheads="1"/>
          </p:cNvSpPr>
          <p:nvPr/>
        </p:nvSpPr>
        <p:spPr bwMode="auto">
          <a:xfrm>
            <a:off x="2781300" y="1643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6" name="Oval 148"/>
          <p:cNvSpPr>
            <a:spLocks noChangeArrowheads="1"/>
          </p:cNvSpPr>
          <p:nvPr/>
        </p:nvSpPr>
        <p:spPr bwMode="auto">
          <a:xfrm>
            <a:off x="2808288" y="1395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7" name="Oval 149"/>
          <p:cNvSpPr>
            <a:spLocks noChangeArrowheads="1"/>
          </p:cNvSpPr>
          <p:nvPr/>
        </p:nvSpPr>
        <p:spPr bwMode="auto">
          <a:xfrm>
            <a:off x="2811463" y="1309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8" name="Oval 150"/>
          <p:cNvSpPr>
            <a:spLocks noChangeArrowheads="1"/>
          </p:cNvSpPr>
          <p:nvPr/>
        </p:nvSpPr>
        <p:spPr bwMode="auto">
          <a:xfrm>
            <a:off x="2709863" y="1393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19" name="Oval 151"/>
          <p:cNvSpPr>
            <a:spLocks noChangeArrowheads="1"/>
          </p:cNvSpPr>
          <p:nvPr/>
        </p:nvSpPr>
        <p:spPr bwMode="auto">
          <a:xfrm>
            <a:off x="2805113" y="194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0" name="Oval 152"/>
          <p:cNvSpPr>
            <a:spLocks noChangeArrowheads="1"/>
          </p:cNvSpPr>
          <p:nvPr/>
        </p:nvSpPr>
        <p:spPr bwMode="auto">
          <a:xfrm>
            <a:off x="2771775" y="1873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1" name="Oval 153"/>
          <p:cNvSpPr>
            <a:spLocks noChangeArrowheads="1"/>
          </p:cNvSpPr>
          <p:nvPr/>
        </p:nvSpPr>
        <p:spPr bwMode="auto">
          <a:xfrm>
            <a:off x="2795588" y="1800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2" name="Oval 154"/>
          <p:cNvSpPr>
            <a:spLocks noChangeArrowheads="1"/>
          </p:cNvSpPr>
          <p:nvPr/>
        </p:nvSpPr>
        <p:spPr bwMode="auto">
          <a:xfrm>
            <a:off x="1900238" y="1552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3" name="Oval 155"/>
          <p:cNvSpPr>
            <a:spLocks noChangeArrowheads="1"/>
          </p:cNvSpPr>
          <p:nvPr/>
        </p:nvSpPr>
        <p:spPr bwMode="auto">
          <a:xfrm>
            <a:off x="2859088" y="1590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4" name="Oval 156"/>
          <p:cNvSpPr>
            <a:spLocks noChangeArrowheads="1"/>
          </p:cNvSpPr>
          <p:nvPr/>
        </p:nvSpPr>
        <p:spPr bwMode="auto">
          <a:xfrm>
            <a:off x="2894013" y="1730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5" name="Oval 157"/>
          <p:cNvSpPr>
            <a:spLocks noChangeArrowheads="1"/>
          </p:cNvSpPr>
          <p:nvPr/>
        </p:nvSpPr>
        <p:spPr bwMode="auto">
          <a:xfrm>
            <a:off x="2921000" y="1482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6" name="Oval 158"/>
          <p:cNvSpPr>
            <a:spLocks noChangeArrowheads="1"/>
          </p:cNvSpPr>
          <p:nvPr/>
        </p:nvSpPr>
        <p:spPr bwMode="auto">
          <a:xfrm>
            <a:off x="2924175" y="1397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7" name="Oval 159"/>
          <p:cNvSpPr>
            <a:spLocks noChangeArrowheads="1"/>
          </p:cNvSpPr>
          <p:nvPr/>
        </p:nvSpPr>
        <p:spPr bwMode="auto">
          <a:xfrm>
            <a:off x="2840038" y="1355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8" name="Oval 160"/>
          <p:cNvSpPr>
            <a:spLocks noChangeArrowheads="1"/>
          </p:cNvSpPr>
          <p:nvPr/>
        </p:nvSpPr>
        <p:spPr bwMode="auto">
          <a:xfrm>
            <a:off x="2803525" y="2066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29" name="Oval 161"/>
          <p:cNvSpPr>
            <a:spLocks noChangeArrowheads="1"/>
          </p:cNvSpPr>
          <p:nvPr/>
        </p:nvSpPr>
        <p:spPr bwMode="auto">
          <a:xfrm>
            <a:off x="3386138" y="2801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0" name="Oval 162"/>
          <p:cNvSpPr>
            <a:spLocks noChangeArrowheads="1"/>
          </p:cNvSpPr>
          <p:nvPr/>
        </p:nvSpPr>
        <p:spPr bwMode="auto">
          <a:xfrm>
            <a:off x="3254375" y="2655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1" name="Oval 163"/>
          <p:cNvSpPr>
            <a:spLocks noChangeArrowheads="1"/>
          </p:cNvSpPr>
          <p:nvPr/>
        </p:nvSpPr>
        <p:spPr bwMode="auto">
          <a:xfrm>
            <a:off x="2943225" y="1797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2" name="Oval 164"/>
          <p:cNvSpPr>
            <a:spLocks noChangeArrowheads="1"/>
          </p:cNvSpPr>
          <p:nvPr/>
        </p:nvSpPr>
        <p:spPr bwMode="auto">
          <a:xfrm>
            <a:off x="3030538" y="1611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3" name="Oval 165"/>
          <p:cNvSpPr>
            <a:spLocks noChangeArrowheads="1"/>
          </p:cNvSpPr>
          <p:nvPr/>
        </p:nvSpPr>
        <p:spPr bwMode="auto">
          <a:xfrm>
            <a:off x="3003550" y="1666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4" name="Oval 166"/>
          <p:cNvSpPr>
            <a:spLocks noChangeArrowheads="1"/>
          </p:cNvSpPr>
          <p:nvPr/>
        </p:nvSpPr>
        <p:spPr bwMode="auto">
          <a:xfrm>
            <a:off x="3038475" y="180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5" name="Oval 167"/>
          <p:cNvSpPr>
            <a:spLocks noChangeArrowheads="1"/>
          </p:cNvSpPr>
          <p:nvPr/>
        </p:nvSpPr>
        <p:spPr bwMode="auto">
          <a:xfrm>
            <a:off x="3065463" y="1558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6" name="Oval 168"/>
          <p:cNvSpPr>
            <a:spLocks noChangeArrowheads="1"/>
          </p:cNvSpPr>
          <p:nvPr/>
        </p:nvSpPr>
        <p:spPr bwMode="auto">
          <a:xfrm>
            <a:off x="2967038" y="1557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7" name="Oval 169"/>
          <p:cNvSpPr>
            <a:spLocks noChangeArrowheads="1"/>
          </p:cNvSpPr>
          <p:nvPr/>
        </p:nvSpPr>
        <p:spPr bwMode="auto">
          <a:xfrm>
            <a:off x="2957513" y="203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8" name="Oval 170"/>
          <p:cNvSpPr>
            <a:spLocks noChangeArrowheads="1"/>
          </p:cNvSpPr>
          <p:nvPr/>
        </p:nvSpPr>
        <p:spPr bwMode="auto">
          <a:xfrm>
            <a:off x="3200400" y="2144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39" name="Oval 171"/>
          <p:cNvSpPr>
            <a:spLocks noChangeArrowheads="1"/>
          </p:cNvSpPr>
          <p:nvPr/>
        </p:nvSpPr>
        <p:spPr bwMode="auto">
          <a:xfrm>
            <a:off x="3052763" y="1963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0" name="Oval 172"/>
          <p:cNvSpPr>
            <a:spLocks noChangeArrowheads="1"/>
          </p:cNvSpPr>
          <p:nvPr/>
        </p:nvSpPr>
        <p:spPr bwMode="auto">
          <a:xfrm>
            <a:off x="2954338" y="196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1" name="Oval 173"/>
          <p:cNvSpPr>
            <a:spLocks noChangeArrowheads="1"/>
          </p:cNvSpPr>
          <p:nvPr/>
        </p:nvSpPr>
        <p:spPr bwMode="auto">
          <a:xfrm>
            <a:off x="3235325" y="1660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2" name="Oval 174"/>
          <p:cNvSpPr>
            <a:spLocks noChangeArrowheads="1"/>
          </p:cNvSpPr>
          <p:nvPr/>
        </p:nvSpPr>
        <p:spPr bwMode="auto">
          <a:xfrm>
            <a:off x="3259138" y="1963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3" name="Oval 175"/>
          <p:cNvSpPr>
            <a:spLocks noChangeArrowheads="1"/>
          </p:cNvSpPr>
          <p:nvPr/>
        </p:nvSpPr>
        <p:spPr bwMode="auto">
          <a:xfrm>
            <a:off x="3055938" y="24257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4" name="Oval 176"/>
          <p:cNvSpPr>
            <a:spLocks noChangeArrowheads="1"/>
          </p:cNvSpPr>
          <p:nvPr/>
        </p:nvSpPr>
        <p:spPr bwMode="auto">
          <a:xfrm>
            <a:off x="3154363" y="1885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5" name="Oval 177"/>
          <p:cNvSpPr>
            <a:spLocks noChangeArrowheads="1"/>
          </p:cNvSpPr>
          <p:nvPr/>
        </p:nvSpPr>
        <p:spPr bwMode="auto">
          <a:xfrm>
            <a:off x="3181350" y="251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6" name="Oval 178"/>
          <p:cNvSpPr>
            <a:spLocks noChangeArrowheads="1"/>
          </p:cNvSpPr>
          <p:nvPr/>
        </p:nvSpPr>
        <p:spPr bwMode="auto">
          <a:xfrm>
            <a:off x="3249613" y="1817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7" name="Oval 179"/>
          <p:cNvSpPr>
            <a:spLocks noChangeArrowheads="1"/>
          </p:cNvSpPr>
          <p:nvPr/>
        </p:nvSpPr>
        <p:spPr bwMode="auto">
          <a:xfrm>
            <a:off x="3151188" y="1822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8" name="Oval 180"/>
          <p:cNvSpPr>
            <a:spLocks noChangeArrowheads="1"/>
          </p:cNvSpPr>
          <p:nvPr/>
        </p:nvSpPr>
        <p:spPr bwMode="auto">
          <a:xfrm>
            <a:off x="3284538" y="1727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49" name="Oval 181"/>
          <p:cNvSpPr>
            <a:spLocks noChangeArrowheads="1"/>
          </p:cNvSpPr>
          <p:nvPr/>
        </p:nvSpPr>
        <p:spPr bwMode="auto">
          <a:xfrm>
            <a:off x="3133725" y="1624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0" name="Oval 182"/>
          <p:cNvSpPr>
            <a:spLocks noChangeArrowheads="1"/>
          </p:cNvSpPr>
          <p:nvPr/>
        </p:nvSpPr>
        <p:spPr bwMode="auto">
          <a:xfrm>
            <a:off x="3252788" y="1555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1" name="Oval 183"/>
          <p:cNvSpPr>
            <a:spLocks noChangeArrowheads="1"/>
          </p:cNvSpPr>
          <p:nvPr/>
        </p:nvSpPr>
        <p:spPr bwMode="auto">
          <a:xfrm>
            <a:off x="3344863" y="1597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2" name="Oval 184"/>
          <p:cNvSpPr>
            <a:spLocks noChangeArrowheads="1"/>
          </p:cNvSpPr>
          <p:nvPr/>
        </p:nvSpPr>
        <p:spPr bwMode="auto">
          <a:xfrm>
            <a:off x="3379788" y="1736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3" name="Oval 185"/>
          <p:cNvSpPr>
            <a:spLocks noChangeArrowheads="1"/>
          </p:cNvSpPr>
          <p:nvPr/>
        </p:nvSpPr>
        <p:spPr bwMode="auto">
          <a:xfrm>
            <a:off x="3403600" y="203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4" name="Oval 186"/>
          <p:cNvSpPr>
            <a:spLocks noChangeArrowheads="1"/>
          </p:cNvSpPr>
          <p:nvPr/>
        </p:nvSpPr>
        <p:spPr bwMode="auto">
          <a:xfrm>
            <a:off x="3306763" y="2011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5" name="Oval 187"/>
          <p:cNvSpPr>
            <a:spLocks noChangeArrowheads="1"/>
          </p:cNvSpPr>
          <p:nvPr/>
        </p:nvSpPr>
        <p:spPr bwMode="auto">
          <a:xfrm>
            <a:off x="3878263" y="314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6" name="Oval 188"/>
          <p:cNvSpPr>
            <a:spLocks noChangeArrowheads="1"/>
          </p:cNvSpPr>
          <p:nvPr/>
        </p:nvSpPr>
        <p:spPr bwMode="auto">
          <a:xfrm>
            <a:off x="2962275" y="2767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7" name="Oval 189"/>
          <p:cNvSpPr>
            <a:spLocks noChangeArrowheads="1"/>
          </p:cNvSpPr>
          <p:nvPr/>
        </p:nvSpPr>
        <p:spPr bwMode="auto">
          <a:xfrm>
            <a:off x="3295650" y="1898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8" name="Oval 190"/>
          <p:cNvSpPr>
            <a:spLocks noChangeArrowheads="1"/>
          </p:cNvSpPr>
          <p:nvPr/>
        </p:nvSpPr>
        <p:spPr bwMode="auto">
          <a:xfrm>
            <a:off x="2406650" y="73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59" name="Oval 191"/>
          <p:cNvSpPr>
            <a:spLocks noChangeArrowheads="1"/>
          </p:cNvSpPr>
          <p:nvPr/>
        </p:nvSpPr>
        <p:spPr bwMode="auto">
          <a:xfrm>
            <a:off x="2470150" y="836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0" name="Oval 192"/>
          <p:cNvSpPr>
            <a:spLocks noChangeArrowheads="1"/>
          </p:cNvSpPr>
          <p:nvPr/>
        </p:nvSpPr>
        <p:spPr bwMode="auto">
          <a:xfrm>
            <a:off x="2497138" y="588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1" name="Oval 193"/>
          <p:cNvSpPr>
            <a:spLocks noChangeArrowheads="1"/>
          </p:cNvSpPr>
          <p:nvPr/>
        </p:nvSpPr>
        <p:spPr bwMode="auto">
          <a:xfrm>
            <a:off x="2398713" y="587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2" name="Oval 194"/>
          <p:cNvSpPr>
            <a:spLocks noChangeArrowheads="1"/>
          </p:cNvSpPr>
          <p:nvPr/>
        </p:nvSpPr>
        <p:spPr bwMode="auto">
          <a:xfrm>
            <a:off x="2522538" y="105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3" name="Oval 195"/>
          <p:cNvSpPr>
            <a:spLocks noChangeArrowheads="1"/>
          </p:cNvSpPr>
          <p:nvPr/>
        </p:nvSpPr>
        <p:spPr bwMode="auto">
          <a:xfrm>
            <a:off x="2408238" y="117951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4" name="Oval 196"/>
          <p:cNvSpPr>
            <a:spLocks noChangeArrowheads="1"/>
          </p:cNvSpPr>
          <p:nvPr/>
        </p:nvSpPr>
        <p:spPr bwMode="auto">
          <a:xfrm>
            <a:off x="2460625" y="1066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5" name="Oval 197"/>
          <p:cNvSpPr>
            <a:spLocks noChangeArrowheads="1"/>
          </p:cNvSpPr>
          <p:nvPr/>
        </p:nvSpPr>
        <p:spPr bwMode="auto">
          <a:xfrm>
            <a:off x="2487613" y="1023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6" name="Oval 198"/>
          <p:cNvSpPr>
            <a:spLocks noChangeArrowheads="1"/>
          </p:cNvSpPr>
          <p:nvPr/>
        </p:nvSpPr>
        <p:spPr bwMode="auto">
          <a:xfrm>
            <a:off x="2487613" y="731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7" name="Oval 199"/>
          <p:cNvSpPr>
            <a:spLocks noChangeArrowheads="1"/>
          </p:cNvSpPr>
          <p:nvPr/>
        </p:nvSpPr>
        <p:spPr bwMode="auto">
          <a:xfrm>
            <a:off x="3556000" y="619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8" name="Oval 200"/>
          <p:cNvSpPr>
            <a:spLocks noChangeArrowheads="1"/>
          </p:cNvSpPr>
          <p:nvPr/>
        </p:nvSpPr>
        <p:spPr bwMode="auto">
          <a:xfrm>
            <a:off x="3579813" y="922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69" name="Oval 201"/>
          <p:cNvSpPr>
            <a:spLocks noChangeArrowheads="1"/>
          </p:cNvSpPr>
          <p:nvPr/>
        </p:nvSpPr>
        <p:spPr bwMode="auto">
          <a:xfrm>
            <a:off x="3494088" y="9620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0" name="Oval 202"/>
          <p:cNvSpPr>
            <a:spLocks noChangeArrowheads="1"/>
          </p:cNvSpPr>
          <p:nvPr/>
        </p:nvSpPr>
        <p:spPr bwMode="auto">
          <a:xfrm>
            <a:off x="1339850" y="1492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1" name="Oval 203"/>
          <p:cNvSpPr>
            <a:spLocks noChangeArrowheads="1"/>
          </p:cNvSpPr>
          <p:nvPr/>
        </p:nvSpPr>
        <p:spPr bwMode="auto">
          <a:xfrm>
            <a:off x="3186113" y="66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2" name="Oval 204"/>
          <p:cNvSpPr>
            <a:spLocks noChangeArrowheads="1"/>
          </p:cNvSpPr>
          <p:nvPr/>
        </p:nvSpPr>
        <p:spPr bwMode="auto">
          <a:xfrm>
            <a:off x="3616325"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3" name="Oval 205"/>
          <p:cNvSpPr>
            <a:spLocks noChangeArrowheads="1"/>
          </p:cNvSpPr>
          <p:nvPr/>
        </p:nvSpPr>
        <p:spPr bwMode="auto">
          <a:xfrm>
            <a:off x="2632075" y="550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4" name="Oval 206"/>
          <p:cNvSpPr>
            <a:spLocks noChangeArrowheads="1"/>
          </p:cNvSpPr>
          <p:nvPr/>
        </p:nvSpPr>
        <p:spPr bwMode="auto">
          <a:xfrm>
            <a:off x="2667000" y="690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5" name="Oval 207"/>
          <p:cNvSpPr>
            <a:spLocks noChangeArrowheads="1"/>
          </p:cNvSpPr>
          <p:nvPr/>
        </p:nvSpPr>
        <p:spPr bwMode="auto">
          <a:xfrm>
            <a:off x="2690813" y="993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6" name="Oval 208"/>
          <p:cNvSpPr>
            <a:spLocks noChangeArrowheads="1"/>
          </p:cNvSpPr>
          <p:nvPr/>
        </p:nvSpPr>
        <p:spPr bwMode="auto">
          <a:xfrm>
            <a:off x="2605088" y="10334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7" name="Oval 209"/>
          <p:cNvSpPr>
            <a:spLocks noChangeArrowheads="1"/>
          </p:cNvSpPr>
          <p:nvPr/>
        </p:nvSpPr>
        <p:spPr bwMode="auto">
          <a:xfrm>
            <a:off x="2586038" y="91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8" name="Oval 210"/>
          <p:cNvSpPr>
            <a:spLocks noChangeArrowheads="1"/>
          </p:cNvSpPr>
          <p:nvPr/>
        </p:nvSpPr>
        <p:spPr bwMode="auto">
          <a:xfrm>
            <a:off x="2657475" y="920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79" name="Oval 211"/>
          <p:cNvSpPr>
            <a:spLocks noChangeArrowheads="1"/>
          </p:cNvSpPr>
          <p:nvPr/>
        </p:nvSpPr>
        <p:spPr bwMode="auto">
          <a:xfrm>
            <a:off x="2681288" y="847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0" name="Oval 212"/>
          <p:cNvSpPr>
            <a:spLocks noChangeArrowheads="1"/>
          </p:cNvSpPr>
          <p:nvPr/>
        </p:nvSpPr>
        <p:spPr bwMode="auto">
          <a:xfrm>
            <a:off x="2582863" y="85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1" name="Oval 213"/>
          <p:cNvSpPr>
            <a:spLocks noChangeArrowheads="1"/>
          </p:cNvSpPr>
          <p:nvPr/>
        </p:nvSpPr>
        <p:spPr bwMode="auto">
          <a:xfrm>
            <a:off x="2716213" y="757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2" name="Oval 214"/>
          <p:cNvSpPr>
            <a:spLocks noChangeArrowheads="1"/>
          </p:cNvSpPr>
          <p:nvPr/>
        </p:nvSpPr>
        <p:spPr bwMode="auto">
          <a:xfrm>
            <a:off x="2565400" y="654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3" name="Oval 215"/>
          <p:cNvSpPr>
            <a:spLocks noChangeArrowheads="1"/>
          </p:cNvSpPr>
          <p:nvPr/>
        </p:nvSpPr>
        <p:spPr bwMode="auto">
          <a:xfrm>
            <a:off x="2776538" y="62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4" name="Oval 216"/>
          <p:cNvSpPr>
            <a:spLocks noChangeArrowheads="1"/>
          </p:cNvSpPr>
          <p:nvPr/>
        </p:nvSpPr>
        <p:spPr bwMode="auto">
          <a:xfrm>
            <a:off x="2811463" y="766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5" name="Oval 217"/>
          <p:cNvSpPr>
            <a:spLocks noChangeArrowheads="1"/>
          </p:cNvSpPr>
          <p:nvPr/>
        </p:nvSpPr>
        <p:spPr bwMode="auto">
          <a:xfrm>
            <a:off x="2835275" y="1069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6" name="Oval 218"/>
          <p:cNvSpPr>
            <a:spLocks noChangeArrowheads="1"/>
          </p:cNvSpPr>
          <p:nvPr/>
        </p:nvSpPr>
        <p:spPr bwMode="auto">
          <a:xfrm>
            <a:off x="2738438" y="1041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7" name="Oval 219"/>
          <p:cNvSpPr>
            <a:spLocks noChangeArrowheads="1"/>
          </p:cNvSpPr>
          <p:nvPr/>
        </p:nvSpPr>
        <p:spPr bwMode="auto">
          <a:xfrm>
            <a:off x="2801938" y="99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8" name="Oval 220"/>
          <p:cNvSpPr>
            <a:spLocks noChangeArrowheads="1"/>
          </p:cNvSpPr>
          <p:nvPr/>
        </p:nvSpPr>
        <p:spPr bwMode="auto">
          <a:xfrm>
            <a:off x="2825750" y="923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89" name="Oval 221"/>
          <p:cNvSpPr>
            <a:spLocks noChangeArrowheads="1"/>
          </p:cNvSpPr>
          <p:nvPr/>
        </p:nvSpPr>
        <p:spPr bwMode="auto">
          <a:xfrm>
            <a:off x="2727325" y="928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0" name="Oval 222"/>
          <p:cNvSpPr>
            <a:spLocks noChangeArrowheads="1"/>
          </p:cNvSpPr>
          <p:nvPr/>
        </p:nvSpPr>
        <p:spPr bwMode="auto">
          <a:xfrm>
            <a:off x="2851150" y="60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1" name="Oval 223"/>
          <p:cNvSpPr>
            <a:spLocks noChangeArrowheads="1"/>
          </p:cNvSpPr>
          <p:nvPr/>
        </p:nvSpPr>
        <p:spPr bwMode="auto">
          <a:xfrm>
            <a:off x="2889250" y="714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2" name="Oval 224"/>
          <p:cNvSpPr>
            <a:spLocks noChangeArrowheads="1"/>
          </p:cNvSpPr>
          <p:nvPr/>
        </p:nvSpPr>
        <p:spPr bwMode="auto">
          <a:xfrm>
            <a:off x="2924175" y="854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3" name="Oval 225"/>
          <p:cNvSpPr>
            <a:spLocks noChangeArrowheads="1"/>
          </p:cNvSpPr>
          <p:nvPr/>
        </p:nvSpPr>
        <p:spPr bwMode="auto">
          <a:xfrm>
            <a:off x="2951163" y="606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4" name="Oval 226"/>
          <p:cNvSpPr>
            <a:spLocks noChangeArrowheads="1"/>
          </p:cNvSpPr>
          <p:nvPr/>
        </p:nvSpPr>
        <p:spPr bwMode="auto">
          <a:xfrm>
            <a:off x="2833688" y="1190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5" name="Oval 227"/>
          <p:cNvSpPr>
            <a:spLocks noChangeArrowheads="1"/>
          </p:cNvSpPr>
          <p:nvPr/>
        </p:nvSpPr>
        <p:spPr bwMode="auto">
          <a:xfrm>
            <a:off x="2914650" y="1084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6" name="Oval 228"/>
          <p:cNvSpPr>
            <a:spLocks noChangeArrowheads="1"/>
          </p:cNvSpPr>
          <p:nvPr/>
        </p:nvSpPr>
        <p:spPr bwMode="auto">
          <a:xfrm>
            <a:off x="2938463" y="1011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7" name="Oval 229"/>
          <p:cNvSpPr>
            <a:spLocks noChangeArrowheads="1"/>
          </p:cNvSpPr>
          <p:nvPr/>
        </p:nvSpPr>
        <p:spPr bwMode="auto">
          <a:xfrm>
            <a:off x="2973388" y="920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8" name="Oval 230"/>
          <p:cNvSpPr>
            <a:spLocks noChangeArrowheads="1"/>
          </p:cNvSpPr>
          <p:nvPr/>
        </p:nvSpPr>
        <p:spPr bwMode="auto">
          <a:xfrm>
            <a:off x="3060700" y="735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799" name="Oval 231"/>
          <p:cNvSpPr>
            <a:spLocks noChangeArrowheads="1"/>
          </p:cNvSpPr>
          <p:nvPr/>
        </p:nvSpPr>
        <p:spPr bwMode="auto">
          <a:xfrm>
            <a:off x="3068638" y="930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0" name="Oval 232"/>
          <p:cNvSpPr>
            <a:spLocks noChangeArrowheads="1"/>
          </p:cNvSpPr>
          <p:nvPr/>
        </p:nvSpPr>
        <p:spPr bwMode="auto">
          <a:xfrm>
            <a:off x="2997200" y="681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1" name="Oval 233"/>
          <p:cNvSpPr>
            <a:spLocks noChangeArrowheads="1"/>
          </p:cNvSpPr>
          <p:nvPr/>
        </p:nvSpPr>
        <p:spPr bwMode="auto">
          <a:xfrm>
            <a:off x="3581400" y="110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2" name="Oval 234"/>
          <p:cNvSpPr>
            <a:spLocks noChangeArrowheads="1"/>
          </p:cNvSpPr>
          <p:nvPr/>
        </p:nvSpPr>
        <p:spPr bwMode="auto">
          <a:xfrm>
            <a:off x="2984500" y="1092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3" name="Oval 235"/>
          <p:cNvSpPr>
            <a:spLocks noChangeArrowheads="1"/>
          </p:cNvSpPr>
          <p:nvPr/>
        </p:nvSpPr>
        <p:spPr bwMode="auto">
          <a:xfrm>
            <a:off x="3086100" y="825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4" name="Oval 236"/>
          <p:cNvSpPr>
            <a:spLocks noChangeArrowheads="1"/>
          </p:cNvSpPr>
          <p:nvPr/>
        </p:nvSpPr>
        <p:spPr bwMode="auto">
          <a:xfrm>
            <a:off x="3057525" y="563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5" name="Oval 237"/>
          <p:cNvSpPr>
            <a:spLocks noChangeArrowheads="1"/>
          </p:cNvSpPr>
          <p:nvPr/>
        </p:nvSpPr>
        <p:spPr bwMode="auto">
          <a:xfrm>
            <a:off x="3265488" y="78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6" name="Oval 238"/>
          <p:cNvSpPr>
            <a:spLocks noChangeArrowheads="1"/>
          </p:cNvSpPr>
          <p:nvPr/>
        </p:nvSpPr>
        <p:spPr bwMode="auto">
          <a:xfrm>
            <a:off x="3292475" y="53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7" name="Oval 239"/>
          <p:cNvSpPr>
            <a:spLocks noChangeArrowheads="1"/>
          </p:cNvSpPr>
          <p:nvPr/>
        </p:nvSpPr>
        <p:spPr bwMode="auto">
          <a:xfrm>
            <a:off x="3194050" y="53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8" name="Oval 240"/>
          <p:cNvSpPr>
            <a:spLocks noChangeArrowheads="1"/>
          </p:cNvSpPr>
          <p:nvPr/>
        </p:nvSpPr>
        <p:spPr bwMode="auto">
          <a:xfrm>
            <a:off x="3184525" y="1009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09" name="Oval 241"/>
          <p:cNvSpPr>
            <a:spLocks noChangeArrowheads="1"/>
          </p:cNvSpPr>
          <p:nvPr/>
        </p:nvSpPr>
        <p:spPr bwMode="auto">
          <a:xfrm>
            <a:off x="3255963" y="1014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0" name="Oval 242"/>
          <p:cNvSpPr>
            <a:spLocks noChangeArrowheads="1"/>
          </p:cNvSpPr>
          <p:nvPr/>
        </p:nvSpPr>
        <p:spPr bwMode="auto">
          <a:xfrm>
            <a:off x="3279775" y="941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1" name="Oval 243"/>
          <p:cNvSpPr>
            <a:spLocks noChangeArrowheads="1"/>
          </p:cNvSpPr>
          <p:nvPr/>
        </p:nvSpPr>
        <p:spPr bwMode="auto">
          <a:xfrm>
            <a:off x="3181350" y="946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2" name="Oval 244"/>
          <p:cNvSpPr>
            <a:spLocks noChangeArrowheads="1"/>
          </p:cNvSpPr>
          <p:nvPr/>
        </p:nvSpPr>
        <p:spPr bwMode="auto">
          <a:xfrm>
            <a:off x="3314700" y="850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3" name="Oval 245"/>
          <p:cNvSpPr>
            <a:spLocks noChangeArrowheads="1"/>
          </p:cNvSpPr>
          <p:nvPr/>
        </p:nvSpPr>
        <p:spPr bwMode="auto">
          <a:xfrm>
            <a:off x="3163888" y="747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4" name="Oval 246"/>
          <p:cNvSpPr>
            <a:spLocks noChangeArrowheads="1"/>
          </p:cNvSpPr>
          <p:nvPr/>
        </p:nvSpPr>
        <p:spPr bwMode="auto">
          <a:xfrm>
            <a:off x="3282950" y="67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5" name="Oval 247"/>
          <p:cNvSpPr>
            <a:spLocks noChangeArrowheads="1"/>
          </p:cNvSpPr>
          <p:nvPr/>
        </p:nvSpPr>
        <p:spPr bwMode="auto">
          <a:xfrm>
            <a:off x="3375025" y="720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6" name="Oval 248"/>
          <p:cNvSpPr>
            <a:spLocks noChangeArrowheads="1"/>
          </p:cNvSpPr>
          <p:nvPr/>
        </p:nvSpPr>
        <p:spPr bwMode="auto">
          <a:xfrm>
            <a:off x="3409950" y="860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7" name="Oval 249"/>
          <p:cNvSpPr>
            <a:spLocks noChangeArrowheads="1"/>
          </p:cNvSpPr>
          <p:nvPr/>
        </p:nvSpPr>
        <p:spPr bwMode="auto">
          <a:xfrm>
            <a:off x="3436938" y="61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8" name="Oval 250"/>
          <p:cNvSpPr>
            <a:spLocks noChangeArrowheads="1"/>
          </p:cNvSpPr>
          <p:nvPr/>
        </p:nvSpPr>
        <p:spPr bwMode="auto">
          <a:xfrm>
            <a:off x="3338513" y="611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19" name="Oval 251"/>
          <p:cNvSpPr>
            <a:spLocks noChangeArrowheads="1"/>
          </p:cNvSpPr>
          <p:nvPr/>
        </p:nvSpPr>
        <p:spPr bwMode="auto">
          <a:xfrm>
            <a:off x="3424238" y="1017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0" name="Oval 252"/>
          <p:cNvSpPr>
            <a:spLocks noChangeArrowheads="1"/>
          </p:cNvSpPr>
          <p:nvPr/>
        </p:nvSpPr>
        <p:spPr bwMode="auto">
          <a:xfrm>
            <a:off x="3325813" y="1022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1" name="Oval 253"/>
          <p:cNvSpPr>
            <a:spLocks noChangeArrowheads="1"/>
          </p:cNvSpPr>
          <p:nvPr/>
        </p:nvSpPr>
        <p:spPr bwMode="auto">
          <a:xfrm>
            <a:off x="3481388" y="65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2" name="Oval 254"/>
          <p:cNvSpPr>
            <a:spLocks noChangeArrowheads="1"/>
          </p:cNvSpPr>
          <p:nvPr/>
        </p:nvSpPr>
        <p:spPr bwMode="auto">
          <a:xfrm>
            <a:off x="882650" y="692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3" name="Oval 255"/>
          <p:cNvSpPr>
            <a:spLocks noChangeArrowheads="1"/>
          </p:cNvSpPr>
          <p:nvPr/>
        </p:nvSpPr>
        <p:spPr bwMode="auto">
          <a:xfrm>
            <a:off x="917575" y="831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4" name="Oval 256"/>
          <p:cNvSpPr>
            <a:spLocks noChangeArrowheads="1"/>
          </p:cNvSpPr>
          <p:nvPr/>
        </p:nvSpPr>
        <p:spPr bwMode="auto">
          <a:xfrm>
            <a:off x="944563" y="584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5" name="Oval 257"/>
          <p:cNvSpPr>
            <a:spLocks noChangeArrowheads="1"/>
          </p:cNvSpPr>
          <p:nvPr/>
        </p:nvSpPr>
        <p:spPr bwMode="auto">
          <a:xfrm>
            <a:off x="781050" y="351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6" name="Oval 258"/>
          <p:cNvSpPr>
            <a:spLocks noChangeArrowheads="1"/>
          </p:cNvSpPr>
          <p:nvPr/>
        </p:nvSpPr>
        <p:spPr bwMode="auto">
          <a:xfrm>
            <a:off x="2003425" y="614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7" name="Oval 259"/>
          <p:cNvSpPr>
            <a:spLocks noChangeArrowheads="1"/>
          </p:cNvSpPr>
          <p:nvPr/>
        </p:nvSpPr>
        <p:spPr bwMode="auto">
          <a:xfrm>
            <a:off x="1922463" y="839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8" name="Oval 260"/>
          <p:cNvSpPr>
            <a:spLocks noChangeArrowheads="1"/>
          </p:cNvSpPr>
          <p:nvPr/>
        </p:nvSpPr>
        <p:spPr bwMode="auto">
          <a:xfrm>
            <a:off x="1951038" y="728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29" name="Oval 261"/>
          <p:cNvSpPr>
            <a:spLocks noChangeArrowheads="1"/>
          </p:cNvSpPr>
          <p:nvPr/>
        </p:nvSpPr>
        <p:spPr bwMode="auto">
          <a:xfrm>
            <a:off x="1633538" y="663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0" name="Oval 262"/>
          <p:cNvSpPr>
            <a:spLocks noChangeArrowheads="1"/>
          </p:cNvSpPr>
          <p:nvPr/>
        </p:nvSpPr>
        <p:spPr bwMode="auto">
          <a:xfrm>
            <a:off x="1079500" y="546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1" name="Oval 263"/>
          <p:cNvSpPr>
            <a:spLocks noChangeArrowheads="1"/>
          </p:cNvSpPr>
          <p:nvPr/>
        </p:nvSpPr>
        <p:spPr bwMode="auto">
          <a:xfrm>
            <a:off x="1114425" y="685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2" name="Oval 264"/>
          <p:cNvSpPr>
            <a:spLocks noChangeArrowheads="1"/>
          </p:cNvSpPr>
          <p:nvPr/>
        </p:nvSpPr>
        <p:spPr bwMode="auto">
          <a:xfrm>
            <a:off x="1033463" y="911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3" name="Oval 265"/>
          <p:cNvSpPr>
            <a:spLocks noChangeArrowheads="1"/>
          </p:cNvSpPr>
          <p:nvPr/>
        </p:nvSpPr>
        <p:spPr bwMode="auto">
          <a:xfrm>
            <a:off x="1662113" y="91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4" name="Oval 266"/>
          <p:cNvSpPr>
            <a:spLocks noChangeArrowheads="1"/>
          </p:cNvSpPr>
          <p:nvPr/>
        </p:nvSpPr>
        <p:spPr bwMode="auto">
          <a:xfrm>
            <a:off x="1927225" y="1436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5" name="Oval 267"/>
          <p:cNvSpPr>
            <a:spLocks noChangeArrowheads="1"/>
          </p:cNvSpPr>
          <p:nvPr/>
        </p:nvSpPr>
        <p:spPr bwMode="auto">
          <a:xfrm>
            <a:off x="1030288" y="847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6" name="Oval 268"/>
          <p:cNvSpPr>
            <a:spLocks noChangeArrowheads="1"/>
          </p:cNvSpPr>
          <p:nvPr/>
        </p:nvSpPr>
        <p:spPr bwMode="auto">
          <a:xfrm>
            <a:off x="1163638" y="752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7" name="Oval 269"/>
          <p:cNvSpPr>
            <a:spLocks noChangeArrowheads="1"/>
          </p:cNvSpPr>
          <p:nvPr/>
        </p:nvSpPr>
        <p:spPr bwMode="auto">
          <a:xfrm>
            <a:off x="1012825" y="649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8" name="Oval 270"/>
          <p:cNvSpPr>
            <a:spLocks noChangeArrowheads="1"/>
          </p:cNvSpPr>
          <p:nvPr/>
        </p:nvSpPr>
        <p:spPr bwMode="auto">
          <a:xfrm>
            <a:off x="1131888" y="581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39" name="Oval 271"/>
          <p:cNvSpPr>
            <a:spLocks noChangeArrowheads="1"/>
          </p:cNvSpPr>
          <p:nvPr/>
        </p:nvSpPr>
        <p:spPr bwMode="auto">
          <a:xfrm>
            <a:off x="1223963" y="622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0" name="Oval 272"/>
          <p:cNvSpPr>
            <a:spLocks noChangeArrowheads="1"/>
          </p:cNvSpPr>
          <p:nvPr/>
        </p:nvSpPr>
        <p:spPr bwMode="auto">
          <a:xfrm>
            <a:off x="1258888" y="76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1" name="Oval 273"/>
          <p:cNvSpPr>
            <a:spLocks noChangeArrowheads="1"/>
          </p:cNvSpPr>
          <p:nvPr/>
        </p:nvSpPr>
        <p:spPr bwMode="auto">
          <a:xfrm>
            <a:off x="712788" y="70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2" name="Oval 274"/>
          <p:cNvSpPr>
            <a:spLocks noChangeArrowheads="1"/>
          </p:cNvSpPr>
          <p:nvPr/>
        </p:nvSpPr>
        <p:spPr bwMode="auto">
          <a:xfrm>
            <a:off x="1298575" y="600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3" name="Oval 275"/>
          <p:cNvSpPr>
            <a:spLocks noChangeArrowheads="1"/>
          </p:cNvSpPr>
          <p:nvPr/>
        </p:nvSpPr>
        <p:spPr bwMode="auto">
          <a:xfrm>
            <a:off x="1336675" y="709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4" name="Oval 276"/>
          <p:cNvSpPr>
            <a:spLocks noChangeArrowheads="1"/>
          </p:cNvSpPr>
          <p:nvPr/>
        </p:nvSpPr>
        <p:spPr bwMode="auto">
          <a:xfrm>
            <a:off x="1371600" y="84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5" name="Oval 277"/>
          <p:cNvSpPr>
            <a:spLocks noChangeArrowheads="1"/>
          </p:cNvSpPr>
          <p:nvPr/>
        </p:nvSpPr>
        <p:spPr bwMode="auto">
          <a:xfrm>
            <a:off x="1398588" y="601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6" name="Oval 278"/>
          <p:cNvSpPr>
            <a:spLocks noChangeArrowheads="1"/>
          </p:cNvSpPr>
          <p:nvPr/>
        </p:nvSpPr>
        <p:spPr bwMode="auto">
          <a:xfrm>
            <a:off x="1543050" y="677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7" name="Oval 279"/>
          <p:cNvSpPr>
            <a:spLocks noChangeArrowheads="1"/>
          </p:cNvSpPr>
          <p:nvPr/>
        </p:nvSpPr>
        <p:spPr bwMode="auto">
          <a:xfrm>
            <a:off x="1546225" y="59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8" name="Oval 280"/>
          <p:cNvSpPr>
            <a:spLocks noChangeArrowheads="1"/>
          </p:cNvSpPr>
          <p:nvPr/>
        </p:nvSpPr>
        <p:spPr bwMode="auto">
          <a:xfrm>
            <a:off x="1444625" y="67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49" name="Oval 281"/>
          <p:cNvSpPr>
            <a:spLocks noChangeArrowheads="1"/>
          </p:cNvSpPr>
          <p:nvPr/>
        </p:nvSpPr>
        <p:spPr bwMode="auto">
          <a:xfrm>
            <a:off x="1504950" y="55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0" name="Oval 282"/>
          <p:cNvSpPr>
            <a:spLocks noChangeArrowheads="1"/>
          </p:cNvSpPr>
          <p:nvPr/>
        </p:nvSpPr>
        <p:spPr bwMode="auto">
          <a:xfrm>
            <a:off x="1712913" y="77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1" name="Oval 283"/>
          <p:cNvSpPr>
            <a:spLocks noChangeArrowheads="1"/>
          </p:cNvSpPr>
          <p:nvPr/>
        </p:nvSpPr>
        <p:spPr bwMode="auto">
          <a:xfrm>
            <a:off x="2132013" y="673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2" name="Oval 284"/>
          <p:cNvSpPr>
            <a:spLocks noChangeArrowheads="1"/>
          </p:cNvSpPr>
          <p:nvPr/>
        </p:nvSpPr>
        <p:spPr bwMode="auto">
          <a:xfrm>
            <a:off x="1611313" y="742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3" name="Oval 285"/>
          <p:cNvSpPr>
            <a:spLocks noChangeArrowheads="1"/>
          </p:cNvSpPr>
          <p:nvPr/>
        </p:nvSpPr>
        <p:spPr bwMode="auto">
          <a:xfrm>
            <a:off x="1730375" y="674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4" name="Oval 286"/>
          <p:cNvSpPr>
            <a:spLocks noChangeArrowheads="1"/>
          </p:cNvSpPr>
          <p:nvPr/>
        </p:nvSpPr>
        <p:spPr bwMode="auto">
          <a:xfrm>
            <a:off x="1822450" y="715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5" name="Oval 287"/>
          <p:cNvSpPr>
            <a:spLocks noChangeArrowheads="1"/>
          </p:cNvSpPr>
          <p:nvPr/>
        </p:nvSpPr>
        <p:spPr bwMode="auto">
          <a:xfrm>
            <a:off x="1884363" y="608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6" name="Oval 288"/>
          <p:cNvSpPr>
            <a:spLocks noChangeArrowheads="1"/>
          </p:cNvSpPr>
          <p:nvPr/>
        </p:nvSpPr>
        <p:spPr bwMode="auto">
          <a:xfrm>
            <a:off x="2139950" y="603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7" name="Oval 289"/>
          <p:cNvSpPr>
            <a:spLocks noChangeArrowheads="1"/>
          </p:cNvSpPr>
          <p:nvPr/>
        </p:nvSpPr>
        <p:spPr bwMode="auto">
          <a:xfrm>
            <a:off x="1785938" y="606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8" name="Oval 290"/>
          <p:cNvSpPr>
            <a:spLocks noChangeArrowheads="1"/>
          </p:cNvSpPr>
          <p:nvPr/>
        </p:nvSpPr>
        <p:spPr bwMode="auto">
          <a:xfrm>
            <a:off x="1928813" y="650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59" name="Oval 291"/>
          <p:cNvSpPr>
            <a:spLocks noChangeArrowheads="1"/>
          </p:cNvSpPr>
          <p:nvPr/>
        </p:nvSpPr>
        <p:spPr bwMode="auto">
          <a:xfrm>
            <a:off x="2241550" y="763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0" name="Oval 292"/>
          <p:cNvSpPr>
            <a:spLocks noChangeArrowheads="1"/>
          </p:cNvSpPr>
          <p:nvPr/>
        </p:nvSpPr>
        <p:spPr bwMode="auto">
          <a:xfrm>
            <a:off x="2209800" y="65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1" name="Oval 293"/>
          <p:cNvSpPr>
            <a:spLocks noChangeArrowheads="1"/>
          </p:cNvSpPr>
          <p:nvPr/>
        </p:nvSpPr>
        <p:spPr bwMode="auto">
          <a:xfrm>
            <a:off x="2273300" y="855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2" name="Oval 294"/>
          <p:cNvSpPr>
            <a:spLocks noChangeArrowheads="1"/>
          </p:cNvSpPr>
          <p:nvPr/>
        </p:nvSpPr>
        <p:spPr bwMode="auto">
          <a:xfrm>
            <a:off x="2390775" y="890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3" name="Oval 295"/>
          <p:cNvSpPr>
            <a:spLocks noChangeArrowheads="1"/>
          </p:cNvSpPr>
          <p:nvPr/>
        </p:nvSpPr>
        <p:spPr bwMode="auto">
          <a:xfrm>
            <a:off x="1409700" y="977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4" name="Oval 296"/>
          <p:cNvSpPr>
            <a:spLocks noChangeArrowheads="1"/>
          </p:cNvSpPr>
          <p:nvPr/>
        </p:nvSpPr>
        <p:spPr bwMode="auto">
          <a:xfrm>
            <a:off x="1789113" y="2055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5" name="Oval 297"/>
          <p:cNvSpPr>
            <a:spLocks noChangeArrowheads="1"/>
          </p:cNvSpPr>
          <p:nvPr/>
        </p:nvSpPr>
        <p:spPr bwMode="auto">
          <a:xfrm>
            <a:off x="1533525" y="2065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6" name="Oval 298"/>
          <p:cNvSpPr>
            <a:spLocks noChangeArrowheads="1"/>
          </p:cNvSpPr>
          <p:nvPr/>
        </p:nvSpPr>
        <p:spPr bwMode="auto">
          <a:xfrm>
            <a:off x="1355725" y="20478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7" name="Oval 299"/>
          <p:cNvSpPr>
            <a:spLocks noChangeArrowheads="1"/>
          </p:cNvSpPr>
          <p:nvPr/>
        </p:nvSpPr>
        <p:spPr bwMode="auto">
          <a:xfrm>
            <a:off x="1127125" y="2030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8" name="Oval 300"/>
          <p:cNvSpPr>
            <a:spLocks noChangeArrowheads="1"/>
          </p:cNvSpPr>
          <p:nvPr/>
        </p:nvSpPr>
        <p:spPr bwMode="auto">
          <a:xfrm>
            <a:off x="862013" y="20399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69" name="Oval 301"/>
          <p:cNvSpPr>
            <a:spLocks noChangeArrowheads="1"/>
          </p:cNvSpPr>
          <p:nvPr/>
        </p:nvSpPr>
        <p:spPr bwMode="auto">
          <a:xfrm>
            <a:off x="4205288" y="1666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0" name="Oval 302"/>
          <p:cNvSpPr>
            <a:spLocks noChangeArrowheads="1"/>
          </p:cNvSpPr>
          <p:nvPr/>
        </p:nvSpPr>
        <p:spPr bwMode="auto">
          <a:xfrm>
            <a:off x="3686175" y="1689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1" name="Oval 303"/>
          <p:cNvSpPr>
            <a:spLocks noChangeArrowheads="1"/>
          </p:cNvSpPr>
          <p:nvPr/>
        </p:nvSpPr>
        <p:spPr bwMode="auto">
          <a:xfrm>
            <a:off x="3716338" y="1355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2" name="Oval 304"/>
          <p:cNvSpPr>
            <a:spLocks noChangeArrowheads="1"/>
          </p:cNvSpPr>
          <p:nvPr/>
        </p:nvSpPr>
        <p:spPr bwMode="auto">
          <a:xfrm>
            <a:off x="3709988" y="1992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3" name="Oval 305"/>
          <p:cNvSpPr>
            <a:spLocks noChangeArrowheads="1"/>
          </p:cNvSpPr>
          <p:nvPr/>
        </p:nvSpPr>
        <p:spPr bwMode="auto">
          <a:xfrm>
            <a:off x="3605213" y="1914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4" name="Oval 306"/>
          <p:cNvSpPr>
            <a:spLocks noChangeArrowheads="1"/>
          </p:cNvSpPr>
          <p:nvPr/>
        </p:nvSpPr>
        <p:spPr bwMode="auto">
          <a:xfrm>
            <a:off x="3676650" y="1919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5" name="Oval 307"/>
          <p:cNvSpPr>
            <a:spLocks noChangeArrowheads="1"/>
          </p:cNvSpPr>
          <p:nvPr/>
        </p:nvSpPr>
        <p:spPr bwMode="auto">
          <a:xfrm>
            <a:off x="3700463" y="1846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6" name="Oval 308"/>
          <p:cNvSpPr>
            <a:spLocks noChangeArrowheads="1"/>
          </p:cNvSpPr>
          <p:nvPr/>
        </p:nvSpPr>
        <p:spPr bwMode="auto">
          <a:xfrm>
            <a:off x="3602038" y="1851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7" name="Oval 309"/>
          <p:cNvSpPr>
            <a:spLocks noChangeArrowheads="1"/>
          </p:cNvSpPr>
          <p:nvPr/>
        </p:nvSpPr>
        <p:spPr bwMode="auto">
          <a:xfrm>
            <a:off x="3735388" y="1755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8" name="Oval 310"/>
          <p:cNvSpPr>
            <a:spLocks noChangeArrowheads="1"/>
          </p:cNvSpPr>
          <p:nvPr/>
        </p:nvSpPr>
        <p:spPr bwMode="auto">
          <a:xfrm>
            <a:off x="3703638" y="1584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79" name="Oval 311"/>
          <p:cNvSpPr>
            <a:spLocks noChangeArrowheads="1"/>
          </p:cNvSpPr>
          <p:nvPr/>
        </p:nvSpPr>
        <p:spPr bwMode="auto">
          <a:xfrm>
            <a:off x="3795713" y="1625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0" name="Oval 312"/>
          <p:cNvSpPr>
            <a:spLocks noChangeArrowheads="1"/>
          </p:cNvSpPr>
          <p:nvPr/>
        </p:nvSpPr>
        <p:spPr bwMode="auto">
          <a:xfrm>
            <a:off x="3830638" y="1765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1" name="Oval 313"/>
          <p:cNvSpPr>
            <a:spLocks noChangeArrowheads="1"/>
          </p:cNvSpPr>
          <p:nvPr/>
        </p:nvSpPr>
        <p:spPr bwMode="auto">
          <a:xfrm>
            <a:off x="3857625" y="1517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2" name="Oval 314"/>
          <p:cNvSpPr>
            <a:spLocks noChangeArrowheads="1"/>
          </p:cNvSpPr>
          <p:nvPr/>
        </p:nvSpPr>
        <p:spPr bwMode="auto">
          <a:xfrm>
            <a:off x="3860800" y="143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3" name="Oval 315"/>
          <p:cNvSpPr>
            <a:spLocks noChangeArrowheads="1"/>
          </p:cNvSpPr>
          <p:nvPr/>
        </p:nvSpPr>
        <p:spPr bwMode="auto">
          <a:xfrm>
            <a:off x="3759200" y="1516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4" name="Oval 316"/>
          <p:cNvSpPr>
            <a:spLocks noChangeArrowheads="1"/>
          </p:cNvSpPr>
          <p:nvPr/>
        </p:nvSpPr>
        <p:spPr bwMode="auto">
          <a:xfrm>
            <a:off x="3844925" y="1922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5" name="Oval 317"/>
          <p:cNvSpPr>
            <a:spLocks noChangeArrowheads="1"/>
          </p:cNvSpPr>
          <p:nvPr/>
        </p:nvSpPr>
        <p:spPr bwMode="auto">
          <a:xfrm>
            <a:off x="3746500" y="192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6" name="Oval 318"/>
          <p:cNvSpPr>
            <a:spLocks noChangeArrowheads="1"/>
          </p:cNvSpPr>
          <p:nvPr/>
        </p:nvSpPr>
        <p:spPr bwMode="auto">
          <a:xfrm>
            <a:off x="3870325" y="1603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7" name="Oval 319"/>
          <p:cNvSpPr>
            <a:spLocks noChangeArrowheads="1"/>
          </p:cNvSpPr>
          <p:nvPr/>
        </p:nvSpPr>
        <p:spPr bwMode="auto">
          <a:xfrm>
            <a:off x="3908425" y="1712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8" name="Oval 320"/>
          <p:cNvSpPr>
            <a:spLocks noChangeArrowheads="1"/>
          </p:cNvSpPr>
          <p:nvPr/>
        </p:nvSpPr>
        <p:spPr bwMode="auto">
          <a:xfrm>
            <a:off x="3943350" y="1852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89" name="Oval 321"/>
          <p:cNvSpPr>
            <a:spLocks noChangeArrowheads="1"/>
          </p:cNvSpPr>
          <p:nvPr/>
        </p:nvSpPr>
        <p:spPr bwMode="auto">
          <a:xfrm>
            <a:off x="3970338" y="1604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0" name="Oval 322"/>
          <p:cNvSpPr>
            <a:spLocks noChangeArrowheads="1"/>
          </p:cNvSpPr>
          <p:nvPr/>
        </p:nvSpPr>
        <p:spPr bwMode="auto">
          <a:xfrm>
            <a:off x="3973513" y="1519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1" name="Oval 323"/>
          <p:cNvSpPr>
            <a:spLocks noChangeArrowheads="1"/>
          </p:cNvSpPr>
          <p:nvPr/>
        </p:nvSpPr>
        <p:spPr bwMode="auto">
          <a:xfrm>
            <a:off x="3889375" y="1477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2" name="Oval 324"/>
          <p:cNvSpPr>
            <a:spLocks noChangeArrowheads="1"/>
          </p:cNvSpPr>
          <p:nvPr/>
        </p:nvSpPr>
        <p:spPr bwMode="auto">
          <a:xfrm>
            <a:off x="3948113" y="1390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3" name="Oval 325"/>
          <p:cNvSpPr>
            <a:spLocks noChangeArrowheads="1"/>
          </p:cNvSpPr>
          <p:nvPr/>
        </p:nvSpPr>
        <p:spPr bwMode="auto">
          <a:xfrm>
            <a:off x="3957638" y="200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4" name="Oval 326"/>
          <p:cNvSpPr>
            <a:spLocks noChangeArrowheads="1"/>
          </p:cNvSpPr>
          <p:nvPr/>
        </p:nvSpPr>
        <p:spPr bwMode="auto">
          <a:xfrm>
            <a:off x="3992563" y="1919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5" name="Oval 327"/>
          <p:cNvSpPr>
            <a:spLocks noChangeArrowheads="1"/>
          </p:cNvSpPr>
          <p:nvPr/>
        </p:nvSpPr>
        <p:spPr bwMode="auto">
          <a:xfrm>
            <a:off x="4079875"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6" name="Oval 328"/>
          <p:cNvSpPr>
            <a:spLocks noChangeArrowheads="1"/>
          </p:cNvSpPr>
          <p:nvPr/>
        </p:nvSpPr>
        <p:spPr bwMode="auto">
          <a:xfrm>
            <a:off x="4052888" y="1789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7" name="Oval 329"/>
          <p:cNvSpPr>
            <a:spLocks noChangeArrowheads="1"/>
          </p:cNvSpPr>
          <p:nvPr/>
        </p:nvSpPr>
        <p:spPr bwMode="auto">
          <a:xfrm>
            <a:off x="4087813" y="1928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8" name="Oval 330"/>
          <p:cNvSpPr>
            <a:spLocks noChangeArrowheads="1"/>
          </p:cNvSpPr>
          <p:nvPr/>
        </p:nvSpPr>
        <p:spPr bwMode="auto">
          <a:xfrm>
            <a:off x="4117975" y="1595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899" name="Oval 331"/>
          <p:cNvSpPr>
            <a:spLocks noChangeArrowheads="1"/>
          </p:cNvSpPr>
          <p:nvPr/>
        </p:nvSpPr>
        <p:spPr bwMode="auto">
          <a:xfrm>
            <a:off x="4016375" y="1679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0" name="Oval 332"/>
          <p:cNvSpPr>
            <a:spLocks noChangeArrowheads="1"/>
          </p:cNvSpPr>
          <p:nvPr/>
        </p:nvSpPr>
        <p:spPr bwMode="auto">
          <a:xfrm>
            <a:off x="4092575" y="1466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1" name="Oval 333"/>
          <p:cNvSpPr>
            <a:spLocks noChangeArrowheads="1"/>
          </p:cNvSpPr>
          <p:nvPr/>
        </p:nvSpPr>
        <p:spPr bwMode="auto">
          <a:xfrm>
            <a:off x="4052888" y="1371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2" name="Oval 334"/>
          <p:cNvSpPr>
            <a:spLocks noChangeArrowheads="1"/>
          </p:cNvSpPr>
          <p:nvPr/>
        </p:nvSpPr>
        <p:spPr bwMode="auto">
          <a:xfrm>
            <a:off x="4076700" y="156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3" name="Oval 335"/>
          <p:cNvSpPr>
            <a:spLocks noChangeArrowheads="1"/>
          </p:cNvSpPr>
          <p:nvPr/>
        </p:nvSpPr>
        <p:spPr bwMode="auto">
          <a:xfrm>
            <a:off x="4230688" y="140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4" name="Oval 336"/>
          <p:cNvSpPr>
            <a:spLocks noChangeArrowheads="1"/>
          </p:cNvSpPr>
          <p:nvPr/>
        </p:nvSpPr>
        <p:spPr bwMode="auto">
          <a:xfrm>
            <a:off x="4213225" y="1533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5" name="Oval 337"/>
          <p:cNvSpPr>
            <a:spLocks noChangeArrowheads="1"/>
          </p:cNvSpPr>
          <p:nvPr/>
        </p:nvSpPr>
        <p:spPr bwMode="auto">
          <a:xfrm>
            <a:off x="4203700" y="2008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6" name="Oval 338"/>
          <p:cNvSpPr>
            <a:spLocks noChangeArrowheads="1"/>
          </p:cNvSpPr>
          <p:nvPr/>
        </p:nvSpPr>
        <p:spPr bwMode="auto">
          <a:xfrm>
            <a:off x="4200525" y="1944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7" name="Oval 339"/>
          <p:cNvSpPr>
            <a:spLocks noChangeArrowheads="1"/>
          </p:cNvSpPr>
          <p:nvPr/>
        </p:nvSpPr>
        <p:spPr bwMode="auto">
          <a:xfrm>
            <a:off x="4183063" y="1746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8" name="Oval 340"/>
          <p:cNvSpPr>
            <a:spLocks noChangeArrowheads="1"/>
          </p:cNvSpPr>
          <p:nvPr/>
        </p:nvSpPr>
        <p:spPr bwMode="auto">
          <a:xfrm>
            <a:off x="4235450" y="790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09" name="Oval 341"/>
          <p:cNvSpPr>
            <a:spLocks noChangeArrowheads="1"/>
          </p:cNvSpPr>
          <p:nvPr/>
        </p:nvSpPr>
        <p:spPr bwMode="auto">
          <a:xfrm>
            <a:off x="3681413" y="673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0" name="Oval 342"/>
          <p:cNvSpPr>
            <a:spLocks noChangeArrowheads="1"/>
          </p:cNvSpPr>
          <p:nvPr/>
        </p:nvSpPr>
        <p:spPr bwMode="auto">
          <a:xfrm>
            <a:off x="3716338" y="812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1" name="Oval 343"/>
          <p:cNvSpPr>
            <a:spLocks noChangeArrowheads="1"/>
          </p:cNvSpPr>
          <p:nvPr/>
        </p:nvSpPr>
        <p:spPr bwMode="auto">
          <a:xfrm>
            <a:off x="3722688" y="123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2" name="Oval 344"/>
          <p:cNvSpPr>
            <a:spLocks noChangeArrowheads="1"/>
          </p:cNvSpPr>
          <p:nvPr/>
        </p:nvSpPr>
        <p:spPr bwMode="auto">
          <a:xfrm>
            <a:off x="3740150" y="1116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3" name="Oval 345"/>
          <p:cNvSpPr>
            <a:spLocks noChangeArrowheads="1"/>
          </p:cNvSpPr>
          <p:nvPr/>
        </p:nvSpPr>
        <p:spPr bwMode="auto">
          <a:xfrm>
            <a:off x="3635375" y="103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4" name="Oval 346"/>
          <p:cNvSpPr>
            <a:spLocks noChangeArrowheads="1"/>
          </p:cNvSpPr>
          <p:nvPr/>
        </p:nvSpPr>
        <p:spPr bwMode="auto">
          <a:xfrm>
            <a:off x="3730625" y="969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5" name="Oval 347"/>
          <p:cNvSpPr>
            <a:spLocks noChangeArrowheads="1"/>
          </p:cNvSpPr>
          <p:nvPr/>
        </p:nvSpPr>
        <p:spPr bwMode="auto">
          <a:xfrm>
            <a:off x="3632200" y="97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6" name="Oval 348"/>
          <p:cNvSpPr>
            <a:spLocks noChangeArrowheads="1"/>
          </p:cNvSpPr>
          <p:nvPr/>
        </p:nvSpPr>
        <p:spPr bwMode="auto">
          <a:xfrm>
            <a:off x="3765550" y="879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7" name="Oval 349"/>
          <p:cNvSpPr>
            <a:spLocks noChangeArrowheads="1"/>
          </p:cNvSpPr>
          <p:nvPr/>
        </p:nvSpPr>
        <p:spPr bwMode="auto">
          <a:xfrm>
            <a:off x="3614738" y="77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8" name="Oval 350"/>
          <p:cNvSpPr>
            <a:spLocks noChangeArrowheads="1"/>
          </p:cNvSpPr>
          <p:nvPr/>
        </p:nvSpPr>
        <p:spPr bwMode="auto">
          <a:xfrm>
            <a:off x="3733800" y="708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19" name="Oval 351"/>
          <p:cNvSpPr>
            <a:spLocks noChangeArrowheads="1"/>
          </p:cNvSpPr>
          <p:nvPr/>
        </p:nvSpPr>
        <p:spPr bwMode="auto">
          <a:xfrm>
            <a:off x="3825875" y="749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0" name="Oval 352"/>
          <p:cNvSpPr>
            <a:spLocks noChangeArrowheads="1"/>
          </p:cNvSpPr>
          <p:nvPr/>
        </p:nvSpPr>
        <p:spPr bwMode="auto">
          <a:xfrm>
            <a:off x="3860800" y="889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1" name="Oval 353"/>
          <p:cNvSpPr>
            <a:spLocks noChangeArrowheads="1"/>
          </p:cNvSpPr>
          <p:nvPr/>
        </p:nvSpPr>
        <p:spPr bwMode="auto">
          <a:xfrm>
            <a:off x="3887788" y="641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2" name="Oval 354"/>
          <p:cNvSpPr>
            <a:spLocks noChangeArrowheads="1"/>
          </p:cNvSpPr>
          <p:nvPr/>
        </p:nvSpPr>
        <p:spPr bwMode="auto">
          <a:xfrm>
            <a:off x="3789363" y="639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3" name="Oval 355"/>
          <p:cNvSpPr>
            <a:spLocks noChangeArrowheads="1"/>
          </p:cNvSpPr>
          <p:nvPr/>
        </p:nvSpPr>
        <p:spPr bwMode="auto">
          <a:xfrm>
            <a:off x="3884613" y="1192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4" name="Oval 356"/>
          <p:cNvSpPr>
            <a:spLocks noChangeArrowheads="1"/>
          </p:cNvSpPr>
          <p:nvPr/>
        </p:nvSpPr>
        <p:spPr bwMode="auto">
          <a:xfrm>
            <a:off x="3798888" y="12319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5" name="Oval 357"/>
          <p:cNvSpPr>
            <a:spLocks noChangeArrowheads="1"/>
          </p:cNvSpPr>
          <p:nvPr/>
        </p:nvSpPr>
        <p:spPr bwMode="auto">
          <a:xfrm>
            <a:off x="3851275" y="1119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6" name="Oval 358"/>
          <p:cNvSpPr>
            <a:spLocks noChangeArrowheads="1"/>
          </p:cNvSpPr>
          <p:nvPr/>
        </p:nvSpPr>
        <p:spPr bwMode="auto">
          <a:xfrm>
            <a:off x="3875088" y="1046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7" name="Oval 359"/>
          <p:cNvSpPr>
            <a:spLocks noChangeArrowheads="1"/>
          </p:cNvSpPr>
          <p:nvPr/>
        </p:nvSpPr>
        <p:spPr bwMode="auto">
          <a:xfrm>
            <a:off x="3776663" y="1050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8" name="Oval 360"/>
          <p:cNvSpPr>
            <a:spLocks noChangeArrowheads="1"/>
          </p:cNvSpPr>
          <p:nvPr/>
        </p:nvSpPr>
        <p:spPr bwMode="auto">
          <a:xfrm>
            <a:off x="3900488" y="727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29" name="Oval 361"/>
          <p:cNvSpPr>
            <a:spLocks noChangeArrowheads="1"/>
          </p:cNvSpPr>
          <p:nvPr/>
        </p:nvSpPr>
        <p:spPr bwMode="auto">
          <a:xfrm>
            <a:off x="3938588" y="836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0" name="Oval 362"/>
          <p:cNvSpPr>
            <a:spLocks noChangeArrowheads="1"/>
          </p:cNvSpPr>
          <p:nvPr/>
        </p:nvSpPr>
        <p:spPr bwMode="auto">
          <a:xfrm>
            <a:off x="3973513" y="976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1" name="Oval 363"/>
          <p:cNvSpPr>
            <a:spLocks noChangeArrowheads="1"/>
          </p:cNvSpPr>
          <p:nvPr/>
        </p:nvSpPr>
        <p:spPr bwMode="auto">
          <a:xfrm>
            <a:off x="4000500" y="728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2" name="Oval 364"/>
          <p:cNvSpPr>
            <a:spLocks noChangeArrowheads="1"/>
          </p:cNvSpPr>
          <p:nvPr/>
        </p:nvSpPr>
        <p:spPr bwMode="auto">
          <a:xfrm>
            <a:off x="4003675" y="642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3" name="Oval 365"/>
          <p:cNvSpPr>
            <a:spLocks noChangeArrowheads="1"/>
          </p:cNvSpPr>
          <p:nvPr/>
        </p:nvSpPr>
        <p:spPr bwMode="auto">
          <a:xfrm>
            <a:off x="3883025" y="1312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4" name="Oval 366"/>
          <p:cNvSpPr>
            <a:spLocks noChangeArrowheads="1"/>
          </p:cNvSpPr>
          <p:nvPr/>
        </p:nvSpPr>
        <p:spPr bwMode="auto">
          <a:xfrm>
            <a:off x="3963988" y="1206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5" name="Oval 367"/>
          <p:cNvSpPr>
            <a:spLocks noChangeArrowheads="1"/>
          </p:cNvSpPr>
          <p:nvPr/>
        </p:nvSpPr>
        <p:spPr bwMode="auto">
          <a:xfrm>
            <a:off x="3987800" y="1133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6" name="Oval 368"/>
          <p:cNvSpPr>
            <a:spLocks noChangeArrowheads="1"/>
          </p:cNvSpPr>
          <p:nvPr/>
        </p:nvSpPr>
        <p:spPr bwMode="auto">
          <a:xfrm>
            <a:off x="4022725" y="104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7" name="Oval 369"/>
          <p:cNvSpPr>
            <a:spLocks noChangeArrowheads="1"/>
          </p:cNvSpPr>
          <p:nvPr/>
        </p:nvSpPr>
        <p:spPr bwMode="auto">
          <a:xfrm>
            <a:off x="4110038"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8" name="Oval 370"/>
          <p:cNvSpPr>
            <a:spLocks noChangeArrowheads="1"/>
          </p:cNvSpPr>
          <p:nvPr/>
        </p:nvSpPr>
        <p:spPr bwMode="auto">
          <a:xfrm>
            <a:off x="4083050" y="912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39" name="Oval 371"/>
          <p:cNvSpPr>
            <a:spLocks noChangeArrowheads="1"/>
          </p:cNvSpPr>
          <p:nvPr/>
        </p:nvSpPr>
        <p:spPr bwMode="auto">
          <a:xfrm>
            <a:off x="4117975" y="105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0" name="Oval 372"/>
          <p:cNvSpPr>
            <a:spLocks noChangeArrowheads="1"/>
          </p:cNvSpPr>
          <p:nvPr/>
        </p:nvSpPr>
        <p:spPr bwMode="auto">
          <a:xfrm>
            <a:off x="4037013" y="1277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1" name="Oval 373"/>
          <p:cNvSpPr>
            <a:spLocks noChangeArrowheads="1"/>
          </p:cNvSpPr>
          <p:nvPr/>
        </p:nvSpPr>
        <p:spPr bwMode="auto">
          <a:xfrm>
            <a:off x="4108450" y="1282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2" name="Oval 374"/>
          <p:cNvSpPr>
            <a:spLocks noChangeArrowheads="1"/>
          </p:cNvSpPr>
          <p:nvPr/>
        </p:nvSpPr>
        <p:spPr bwMode="auto">
          <a:xfrm>
            <a:off x="4132263" y="1209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3" name="Oval 375"/>
          <p:cNvSpPr>
            <a:spLocks noChangeArrowheads="1"/>
          </p:cNvSpPr>
          <p:nvPr/>
        </p:nvSpPr>
        <p:spPr bwMode="auto">
          <a:xfrm>
            <a:off x="4033838" y="1214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4" name="Oval 376"/>
          <p:cNvSpPr>
            <a:spLocks noChangeArrowheads="1"/>
          </p:cNvSpPr>
          <p:nvPr/>
        </p:nvSpPr>
        <p:spPr bwMode="auto">
          <a:xfrm>
            <a:off x="4135438" y="947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5" name="Oval 377"/>
          <p:cNvSpPr>
            <a:spLocks noChangeArrowheads="1"/>
          </p:cNvSpPr>
          <p:nvPr/>
        </p:nvSpPr>
        <p:spPr bwMode="auto">
          <a:xfrm>
            <a:off x="4243388" y="65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6" name="Oval 378"/>
          <p:cNvSpPr>
            <a:spLocks noChangeArrowheads="1"/>
          </p:cNvSpPr>
          <p:nvPr/>
        </p:nvSpPr>
        <p:spPr bwMode="auto">
          <a:xfrm>
            <a:off x="4252913" y="12493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7" name="Oval 379"/>
          <p:cNvSpPr>
            <a:spLocks noChangeArrowheads="1"/>
          </p:cNvSpPr>
          <p:nvPr/>
        </p:nvSpPr>
        <p:spPr bwMode="auto">
          <a:xfrm>
            <a:off x="4233863" y="1131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8" name="Oval 380"/>
          <p:cNvSpPr>
            <a:spLocks noChangeArrowheads="1"/>
          </p:cNvSpPr>
          <p:nvPr/>
        </p:nvSpPr>
        <p:spPr bwMode="auto">
          <a:xfrm>
            <a:off x="4230688" y="1068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49" name="Oval 381"/>
          <p:cNvSpPr>
            <a:spLocks noChangeArrowheads="1"/>
          </p:cNvSpPr>
          <p:nvPr/>
        </p:nvSpPr>
        <p:spPr bwMode="auto">
          <a:xfrm>
            <a:off x="4213225" y="86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0" name="Oval 382"/>
          <p:cNvSpPr>
            <a:spLocks noChangeArrowheads="1"/>
          </p:cNvSpPr>
          <p:nvPr/>
        </p:nvSpPr>
        <p:spPr bwMode="auto">
          <a:xfrm>
            <a:off x="4060825" y="577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1" name="Oval 383"/>
          <p:cNvSpPr>
            <a:spLocks noChangeArrowheads="1"/>
          </p:cNvSpPr>
          <p:nvPr/>
        </p:nvSpPr>
        <p:spPr bwMode="auto">
          <a:xfrm>
            <a:off x="4019550" y="544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2" name="Oval 384"/>
          <p:cNvSpPr>
            <a:spLocks noChangeArrowheads="1"/>
          </p:cNvSpPr>
          <p:nvPr/>
        </p:nvSpPr>
        <p:spPr bwMode="auto">
          <a:xfrm>
            <a:off x="3422650" y="3448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3" name="Oval 385"/>
          <p:cNvSpPr>
            <a:spLocks noChangeArrowheads="1"/>
          </p:cNvSpPr>
          <p:nvPr/>
        </p:nvSpPr>
        <p:spPr bwMode="auto">
          <a:xfrm>
            <a:off x="3205163" y="2974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4" name="Oval 386"/>
          <p:cNvSpPr>
            <a:spLocks noChangeArrowheads="1"/>
          </p:cNvSpPr>
          <p:nvPr/>
        </p:nvSpPr>
        <p:spPr bwMode="auto">
          <a:xfrm>
            <a:off x="3413125" y="330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5" name="Oval 387"/>
          <p:cNvSpPr>
            <a:spLocks noChangeArrowheads="1"/>
          </p:cNvSpPr>
          <p:nvPr/>
        </p:nvSpPr>
        <p:spPr bwMode="auto">
          <a:xfrm>
            <a:off x="3448050" y="3211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6" name="Oval 388"/>
          <p:cNvSpPr>
            <a:spLocks noChangeArrowheads="1"/>
          </p:cNvSpPr>
          <p:nvPr/>
        </p:nvSpPr>
        <p:spPr bwMode="auto">
          <a:xfrm>
            <a:off x="3060700" y="2949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7" name="Oval 389"/>
          <p:cNvSpPr>
            <a:spLocks noChangeArrowheads="1"/>
          </p:cNvSpPr>
          <p:nvPr/>
        </p:nvSpPr>
        <p:spPr bwMode="auto">
          <a:xfrm>
            <a:off x="2509838" y="321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8" name="Oval 390"/>
          <p:cNvSpPr>
            <a:spLocks noChangeArrowheads="1"/>
          </p:cNvSpPr>
          <p:nvPr/>
        </p:nvSpPr>
        <p:spPr bwMode="auto">
          <a:xfrm>
            <a:off x="2533650" y="3519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59" name="Oval 391"/>
          <p:cNvSpPr>
            <a:spLocks noChangeArrowheads="1"/>
          </p:cNvSpPr>
          <p:nvPr/>
        </p:nvSpPr>
        <p:spPr bwMode="auto">
          <a:xfrm>
            <a:off x="2447925" y="35591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0" name="Oval 392"/>
          <p:cNvSpPr>
            <a:spLocks noChangeArrowheads="1"/>
          </p:cNvSpPr>
          <p:nvPr/>
        </p:nvSpPr>
        <p:spPr bwMode="auto">
          <a:xfrm>
            <a:off x="2428875" y="344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1" name="Oval 393"/>
          <p:cNvSpPr>
            <a:spLocks noChangeArrowheads="1"/>
          </p:cNvSpPr>
          <p:nvPr/>
        </p:nvSpPr>
        <p:spPr bwMode="auto">
          <a:xfrm>
            <a:off x="2566988" y="307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2" name="Oval 394"/>
          <p:cNvSpPr>
            <a:spLocks noChangeArrowheads="1"/>
          </p:cNvSpPr>
          <p:nvPr/>
        </p:nvSpPr>
        <p:spPr bwMode="auto">
          <a:xfrm>
            <a:off x="2133600" y="3043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3" name="Oval 395"/>
          <p:cNvSpPr>
            <a:spLocks noChangeArrowheads="1"/>
          </p:cNvSpPr>
          <p:nvPr/>
        </p:nvSpPr>
        <p:spPr bwMode="auto">
          <a:xfrm>
            <a:off x="2425700" y="3378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4" name="Oval 396"/>
          <p:cNvSpPr>
            <a:spLocks noChangeArrowheads="1"/>
          </p:cNvSpPr>
          <p:nvPr/>
        </p:nvSpPr>
        <p:spPr bwMode="auto">
          <a:xfrm>
            <a:off x="2286000" y="321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5" name="Oval 397"/>
          <p:cNvSpPr>
            <a:spLocks noChangeArrowheads="1"/>
          </p:cNvSpPr>
          <p:nvPr/>
        </p:nvSpPr>
        <p:spPr bwMode="auto">
          <a:xfrm>
            <a:off x="2595563" y="2671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6" name="Oval 398"/>
          <p:cNvSpPr>
            <a:spLocks noChangeArrowheads="1"/>
          </p:cNvSpPr>
          <p:nvPr/>
        </p:nvSpPr>
        <p:spPr bwMode="auto">
          <a:xfrm>
            <a:off x="2371725" y="2743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7" name="Oval 399"/>
          <p:cNvSpPr>
            <a:spLocks noChangeArrowheads="1"/>
          </p:cNvSpPr>
          <p:nvPr/>
        </p:nvSpPr>
        <p:spPr bwMode="auto">
          <a:xfrm>
            <a:off x="2619375" y="315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8" name="Oval 400"/>
          <p:cNvSpPr>
            <a:spLocks noChangeArrowheads="1"/>
          </p:cNvSpPr>
          <p:nvPr/>
        </p:nvSpPr>
        <p:spPr bwMode="auto">
          <a:xfrm>
            <a:off x="2654300" y="3292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69" name="Oval 401"/>
          <p:cNvSpPr>
            <a:spLocks noChangeArrowheads="1"/>
          </p:cNvSpPr>
          <p:nvPr/>
        </p:nvSpPr>
        <p:spPr bwMode="auto">
          <a:xfrm>
            <a:off x="2581275" y="3567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0" name="Oval 402"/>
          <p:cNvSpPr>
            <a:spLocks noChangeArrowheads="1"/>
          </p:cNvSpPr>
          <p:nvPr/>
        </p:nvSpPr>
        <p:spPr bwMode="auto">
          <a:xfrm>
            <a:off x="2644775" y="3522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1" name="Oval 403"/>
          <p:cNvSpPr>
            <a:spLocks noChangeArrowheads="1"/>
          </p:cNvSpPr>
          <p:nvPr/>
        </p:nvSpPr>
        <p:spPr bwMode="auto">
          <a:xfrm>
            <a:off x="2668588" y="3449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2" name="Oval 404"/>
          <p:cNvSpPr>
            <a:spLocks noChangeArrowheads="1"/>
          </p:cNvSpPr>
          <p:nvPr/>
        </p:nvSpPr>
        <p:spPr bwMode="auto">
          <a:xfrm>
            <a:off x="2570163" y="3454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3" name="Oval 405"/>
          <p:cNvSpPr>
            <a:spLocks noChangeArrowheads="1"/>
          </p:cNvSpPr>
          <p:nvPr/>
        </p:nvSpPr>
        <p:spPr bwMode="auto">
          <a:xfrm>
            <a:off x="2693988" y="313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4" name="Oval 406"/>
          <p:cNvSpPr>
            <a:spLocks noChangeArrowheads="1"/>
          </p:cNvSpPr>
          <p:nvPr/>
        </p:nvSpPr>
        <p:spPr bwMode="auto">
          <a:xfrm>
            <a:off x="2732088" y="324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5" name="Oval 407"/>
          <p:cNvSpPr>
            <a:spLocks noChangeArrowheads="1"/>
          </p:cNvSpPr>
          <p:nvPr/>
        </p:nvSpPr>
        <p:spPr bwMode="auto">
          <a:xfrm>
            <a:off x="2767013" y="3379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6" name="Oval 408"/>
          <p:cNvSpPr>
            <a:spLocks noChangeArrowheads="1"/>
          </p:cNvSpPr>
          <p:nvPr/>
        </p:nvSpPr>
        <p:spPr bwMode="auto">
          <a:xfrm>
            <a:off x="2794000" y="313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7" name="Oval 409"/>
          <p:cNvSpPr>
            <a:spLocks noChangeArrowheads="1"/>
          </p:cNvSpPr>
          <p:nvPr/>
        </p:nvSpPr>
        <p:spPr bwMode="auto">
          <a:xfrm>
            <a:off x="2781300" y="353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8" name="Oval 410"/>
          <p:cNvSpPr>
            <a:spLocks noChangeArrowheads="1"/>
          </p:cNvSpPr>
          <p:nvPr/>
        </p:nvSpPr>
        <p:spPr bwMode="auto">
          <a:xfrm>
            <a:off x="2816225" y="3446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79" name="Oval 411"/>
          <p:cNvSpPr>
            <a:spLocks noChangeArrowheads="1"/>
          </p:cNvSpPr>
          <p:nvPr/>
        </p:nvSpPr>
        <p:spPr bwMode="auto">
          <a:xfrm>
            <a:off x="3100388" y="3130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0" name="Oval 412"/>
          <p:cNvSpPr>
            <a:spLocks noChangeArrowheads="1"/>
          </p:cNvSpPr>
          <p:nvPr/>
        </p:nvSpPr>
        <p:spPr bwMode="auto">
          <a:xfrm>
            <a:off x="2876550"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1" name="Oval 413"/>
          <p:cNvSpPr>
            <a:spLocks noChangeArrowheads="1"/>
          </p:cNvSpPr>
          <p:nvPr/>
        </p:nvSpPr>
        <p:spPr bwMode="auto">
          <a:xfrm>
            <a:off x="2911475" y="345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2" name="Oval 414"/>
          <p:cNvSpPr>
            <a:spLocks noChangeArrowheads="1"/>
          </p:cNvSpPr>
          <p:nvPr/>
        </p:nvSpPr>
        <p:spPr bwMode="auto">
          <a:xfrm>
            <a:off x="2938463" y="320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3" name="Oval 415"/>
          <p:cNvSpPr>
            <a:spLocks noChangeArrowheads="1"/>
          </p:cNvSpPr>
          <p:nvPr/>
        </p:nvSpPr>
        <p:spPr bwMode="auto">
          <a:xfrm>
            <a:off x="2840038" y="3206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4" name="Oval 416"/>
          <p:cNvSpPr>
            <a:spLocks noChangeArrowheads="1"/>
          </p:cNvSpPr>
          <p:nvPr/>
        </p:nvSpPr>
        <p:spPr bwMode="auto">
          <a:xfrm>
            <a:off x="2928938" y="3351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5" name="Oval 417"/>
          <p:cNvSpPr>
            <a:spLocks noChangeArrowheads="1"/>
          </p:cNvSpPr>
          <p:nvPr/>
        </p:nvSpPr>
        <p:spPr bwMode="auto">
          <a:xfrm>
            <a:off x="3098800" y="2998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6" name="Oval 418"/>
          <p:cNvSpPr>
            <a:spLocks noChangeArrowheads="1"/>
          </p:cNvSpPr>
          <p:nvPr/>
        </p:nvSpPr>
        <p:spPr bwMode="auto">
          <a:xfrm>
            <a:off x="3098800" y="3540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7" name="Oval 419"/>
          <p:cNvSpPr>
            <a:spLocks noChangeArrowheads="1"/>
          </p:cNvSpPr>
          <p:nvPr/>
        </p:nvSpPr>
        <p:spPr bwMode="auto">
          <a:xfrm>
            <a:off x="3122613" y="3467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8" name="Oval 420"/>
          <p:cNvSpPr>
            <a:spLocks noChangeArrowheads="1"/>
          </p:cNvSpPr>
          <p:nvPr/>
        </p:nvSpPr>
        <p:spPr bwMode="auto">
          <a:xfrm>
            <a:off x="3024188" y="3471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89" name="Oval 421"/>
          <p:cNvSpPr>
            <a:spLocks noChangeArrowheads="1"/>
          </p:cNvSpPr>
          <p:nvPr/>
        </p:nvSpPr>
        <p:spPr bwMode="auto">
          <a:xfrm>
            <a:off x="3157538" y="3376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0" name="Oval 422"/>
          <p:cNvSpPr>
            <a:spLocks noChangeArrowheads="1"/>
          </p:cNvSpPr>
          <p:nvPr/>
        </p:nvSpPr>
        <p:spPr bwMode="auto">
          <a:xfrm>
            <a:off x="3003550" y="2654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1" name="Oval 423"/>
          <p:cNvSpPr>
            <a:spLocks noChangeArrowheads="1"/>
          </p:cNvSpPr>
          <p:nvPr/>
        </p:nvSpPr>
        <p:spPr bwMode="auto">
          <a:xfrm>
            <a:off x="3125788" y="3205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2" name="Oval 424"/>
          <p:cNvSpPr>
            <a:spLocks noChangeArrowheads="1"/>
          </p:cNvSpPr>
          <p:nvPr/>
        </p:nvSpPr>
        <p:spPr bwMode="auto">
          <a:xfrm>
            <a:off x="3309938" y="3043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3" name="Oval 425"/>
          <p:cNvSpPr>
            <a:spLocks noChangeArrowheads="1"/>
          </p:cNvSpPr>
          <p:nvPr/>
        </p:nvSpPr>
        <p:spPr bwMode="auto">
          <a:xfrm>
            <a:off x="3321050" y="3294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4" name="Oval 426"/>
          <p:cNvSpPr>
            <a:spLocks noChangeArrowheads="1"/>
          </p:cNvSpPr>
          <p:nvPr/>
        </p:nvSpPr>
        <p:spPr bwMode="auto">
          <a:xfrm>
            <a:off x="3267075" y="3543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5" name="Oval 427"/>
          <p:cNvSpPr>
            <a:spLocks noChangeArrowheads="1"/>
          </p:cNvSpPr>
          <p:nvPr/>
        </p:nvSpPr>
        <p:spPr bwMode="auto">
          <a:xfrm>
            <a:off x="3168650" y="3548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6" name="Oval 428"/>
          <p:cNvSpPr>
            <a:spLocks noChangeArrowheads="1"/>
          </p:cNvSpPr>
          <p:nvPr/>
        </p:nvSpPr>
        <p:spPr bwMode="auto">
          <a:xfrm>
            <a:off x="2370138" y="2238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7" name="Oval 429"/>
          <p:cNvSpPr>
            <a:spLocks noChangeArrowheads="1"/>
          </p:cNvSpPr>
          <p:nvPr/>
        </p:nvSpPr>
        <p:spPr bwMode="auto">
          <a:xfrm>
            <a:off x="2373313" y="2152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8" name="Oval 430"/>
          <p:cNvSpPr>
            <a:spLocks noChangeArrowheads="1"/>
          </p:cNvSpPr>
          <p:nvPr/>
        </p:nvSpPr>
        <p:spPr bwMode="auto">
          <a:xfrm>
            <a:off x="2360613" y="2381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09999" name="Oval 431"/>
          <p:cNvSpPr>
            <a:spLocks noChangeArrowheads="1"/>
          </p:cNvSpPr>
          <p:nvPr/>
        </p:nvSpPr>
        <p:spPr bwMode="auto">
          <a:xfrm>
            <a:off x="3429000" y="2268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0" name="Oval 432"/>
          <p:cNvSpPr>
            <a:spLocks noChangeArrowheads="1"/>
          </p:cNvSpPr>
          <p:nvPr/>
        </p:nvSpPr>
        <p:spPr bwMode="auto">
          <a:xfrm>
            <a:off x="3452813" y="2571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1" name="Oval 433"/>
          <p:cNvSpPr>
            <a:spLocks noChangeArrowheads="1"/>
          </p:cNvSpPr>
          <p:nvPr/>
        </p:nvSpPr>
        <p:spPr bwMode="auto">
          <a:xfrm>
            <a:off x="3348038" y="2493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2" name="Oval 434"/>
          <p:cNvSpPr>
            <a:spLocks noChangeArrowheads="1"/>
          </p:cNvSpPr>
          <p:nvPr/>
        </p:nvSpPr>
        <p:spPr bwMode="auto">
          <a:xfrm>
            <a:off x="3376613" y="2382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3" name="Oval 435"/>
          <p:cNvSpPr>
            <a:spLocks noChangeArrowheads="1"/>
          </p:cNvSpPr>
          <p:nvPr/>
        </p:nvSpPr>
        <p:spPr bwMode="auto">
          <a:xfrm>
            <a:off x="3478213" y="2335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4" name="Oval 436"/>
          <p:cNvSpPr>
            <a:spLocks noChangeArrowheads="1"/>
          </p:cNvSpPr>
          <p:nvPr/>
        </p:nvSpPr>
        <p:spPr bwMode="auto">
          <a:xfrm>
            <a:off x="3059113" y="2317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5" name="Oval 437"/>
          <p:cNvSpPr>
            <a:spLocks noChangeArrowheads="1"/>
          </p:cNvSpPr>
          <p:nvPr/>
        </p:nvSpPr>
        <p:spPr bwMode="auto">
          <a:xfrm>
            <a:off x="2505075" y="2200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6" name="Oval 438"/>
          <p:cNvSpPr>
            <a:spLocks noChangeArrowheads="1"/>
          </p:cNvSpPr>
          <p:nvPr/>
        </p:nvSpPr>
        <p:spPr bwMode="auto">
          <a:xfrm>
            <a:off x="2540000" y="2339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7" name="Oval 439"/>
          <p:cNvSpPr>
            <a:spLocks noChangeArrowheads="1"/>
          </p:cNvSpPr>
          <p:nvPr/>
        </p:nvSpPr>
        <p:spPr bwMode="auto">
          <a:xfrm>
            <a:off x="2566988" y="2092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8" name="Oval 440"/>
          <p:cNvSpPr>
            <a:spLocks noChangeArrowheads="1"/>
          </p:cNvSpPr>
          <p:nvPr/>
        </p:nvSpPr>
        <p:spPr bwMode="auto">
          <a:xfrm>
            <a:off x="2468563" y="2090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09" name="Oval 441"/>
          <p:cNvSpPr>
            <a:spLocks noChangeArrowheads="1"/>
          </p:cNvSpPr>
          <p:nvPr/>
        </p:nvSpPr>
        <p:spPr bwMode="auto">
          <a:xfrm>
            <a:off x="2459038" y="2565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0" name="Oval 442"/>
          <p:cNvSpPr>
            <a:spLocks noChangeArrowheads="1"/>
          </p:cNvSpPr>
          <p:nvPr/>
        </p:nvSpPr>
        <p:spPr bwMode="auto">
          <a:xfrm>
            <a:off x="2708275" y="2951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1" name="Oval 443"/>
          <p:cNvSpPr>
            <a:spLocks noChangeArrowheads="1"/>
          </p:cNvSpPr>
          <p:nvPr/>
        </p:nvSpPr>
        <p:spPr bwMode="auto">
          <a:xfrm>
            <a:off x="2373313" y="2862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2" name="Oval 444"/>
          <p:cNvSpPr>
            <a:spLocks noChangeArrowheads="1"/>
          </p:cNvSpPr>
          <p:nvPr/>
        </p:nvSpPr>
        <p:spPr bwMode="auto">
          <a:xfrm>
            <a:off x="2455863" y="2501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3" name="Oval 445"/>
          <p:cNvSpPr>
            <a:spLocks noChangeArrowheads="1"/>
          </p:cNvSpPr>
          <p:nvPr/>
        </p:nvSpPr>
        <p:spPr bwMode="auto">
          <a:xfrm>
            <a:off x="2589213" y="2406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4" name="Oval 446"/>
          <p:cNvSpPr>
            <a:spLocks noChangeArrowheads="1"/>
          </p:cNvSpPr>
          <p:nvPr/>
        </p:nvSpPr>
        <p:spPr bwMode="auto">
          <a:xfrm>
            <a:off x="2438400" y="2303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5" name="Oval 447"/>
          <p:cNvSpPr>
            <a:spLocks noChangeArrowheads="1"/>
          </p:cNvSpPr>
          <p:nvPr/>
        </p:nvSpPr>
        <p:spPr bwMode="auto">
          <a:xfrm>
            <a:off x="2557463" y="223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6" name="Oval 448"/>
          <p:cNvSpPr>
            <a:spLocks noChangeArrowheads="1"/>
          </p:cNvSpPr>
          <p:nvPr/>
        </p:nvSpPr>
        <p:spPr bwMode="auto">
          <a:xfrm>
            <a:off x="2649538" y="227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7" name="Oval 449"/>
          <p:cNvSpPr>
            <a:spLocks noChangeArrowheads="1"/>
          </p:cNvSpPr>
          <p:nvPr/>
        </p:nvSpPr>
        <p:spPr bwMode="auto">
          <a:xfrm>
            <a:off x="2684463" y="2416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8" name="Oval 450"/>
          <p:cNvSpPr>
            <a:spLocks noChangeArrowheads="1"/>
          </p:cNvSpPr>
          <p:nvPr/>
        </p:nvSpPr>
        <p:spPr bwMode="auto">
          <a:xfrm>
            <a:off x="2711450" y="216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19" name="Oval 451"/>
          <p:cNvSpPr>
            <a:spLocks noChangeArrowheads="1"/>
          </p:cNvSpPr>
          <p:nvPr/>
        </p:nvSpPr>
        <p:spPr bwMode="auto">
          <a:xfrm>
            <a:off x="2714625" y="2082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0" name="Oval 452"/>
          <p:cNvSpPr>
            <a:spLocks noChangeArrowheads="1"/>
          </p:cNvSpPr>
          <p:nvPr/>
        </p:nvSpPr>
        <p:spPr bwMode="auto">
          <a:xfrm>
            <a:off x="2613025" y="216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1" name="Oval 453"/>
          <p:cNvSpPr>
            <a:spLocks noChangeArrowheads="1"/>
          </p:cNvSpPr>
          <p:nvPr/>
        </p:nvSpPr>
        <p:spPr bwMode="auto">
          <a:xfrm>
            <a:off x="2698750" y="2573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2" name="Oval 454"/>
          <p:cNvSpPr>
            <a:spLocks noChangeArrowheads="1"/>
          </p:cNvSpPr>
          <p:nvPr/>
        </p:nvSpPr>
        <p:spPr bwMode="auto">
          <a:xfrm>
            <a:off x="2600325" y="257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3" name="Oval 455"/>
          <p:cNvSpPr>
            <a:spLocks noChangeArrowheads="1"/>
          </p:cNvSpPr>
          <p:nvPr/>
        </p:nvSpPr>
        <p:spPr bwMode="auto">
          <a:xfrm>
            <a:off x="2724150" y="2254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4" name="Oval 456"/>
          <p:cNvSpPr>
            <a:spLocks noChangeArrowheads="1"/>
          </p:cNvSpPr>
          <p:nvPr/>
        </p:nvSpPr>
        <p:spPr bwMode="auto">
          <a:xfrm>
            <a:off x="2762250" y="2363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5" name="Oval 457"/>
          <p:cNvSpPr>
            <a:spLocks noChangeArrowheads="1"/>
          </p:cNvSpPr>
          <p:nvPr/>
        </p:nvSpPr>
        <p:spPr bwMode="auto">
          <a:xfrm>
            <a:off x="2797175" y="2503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6" name="Oval 458"/>
          <p:cNvSpPr>
            <a:spLocks noChangeArrowheads="1"/>
          </p:cNvSpPr>
          <p:nvPr/>
        </p:nvSpPr>
        <p:spPr bwMode="auto">
          <a:xfrm>
            <a:off x="2824163" y="2255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7" name="Oval 459"/>
          <p:cNvSpPr>
            <a:spLocks noChangeArrowheads="1"/>
          </p:cNvSpPr>
          <p:nvPr/>
        </p:nvSpPr>
        <p:spPr bwMode="auto">
          <a:xfrm>
            <a:off x="2827338" y="2170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8" name="Oval 460"/>
          <p:cNvSpPr>
            <a:spLocks noChangeArrowheads="1"/>
          </p:cNvSpPr>
          <p:nvPr/>
        </p:nvSpPr>
        <p:spPr bwMode="auto">
          <a:xfrm>
            <a:off x="2289175" y="2146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29" name="Oval 461"/>
          <p:cNvSpPr>
            <a:spLocks noChangeArrowheads="1"/>
          </p:cNvSpPr>
          <p:nvPr/>
        </p:nvSpPr>
        <p:spPr bwMode="auto">
          <a:xfrm>
            <a:off x="2846388" y="2570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0" name="Oval 462"/>
          <p:cNvSpPr>
            <a:spLocks noChangeArrowheads="1"/>
          </p:cNvSpPr>
          <p:nvPr/>
        </p:nvSpPr>
        <p:spPr bwMode="auto">
          <a:xfrm>
            <a:off x="2933700" y="2384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1" name="Oval 463"/>
          <p:cNvSpPr>
            <a:spLocks noChangeArrowheads="1"/>
          </p:cNvSpPr>
          <p:nvPr/>
        </p:nvSpPr>
        <p:spPr bwMode="auto">
          <a:xfrm>
            <a:off x="2906713" y="2439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2" name="Oval 464"/>
          <p:cNvSpPr>
            <a:spLocks noChangeArrowheads="1"/>
          </p:cNvSpPr>
          <p:nvPr/>
        </p:nvSpPr>
        <p:spPr bwMode="auto">
          <a:xfrm>
            <a:off x="2971800" y="2246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3" name="Oval 465"/>
          <p:cNvSpPr>
            <a:spLocks noChangeArrowheads="1"/>
          </p:cNvSpPr>
          <p:nvPr/>
        </p:nvSpPr>
        <p:spPr bwMode="auto">
          <a:xfrm>
            <a:off x="2870200" y="2330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4" name="Oval 466"/>
          <p:cNvSpPr>
            <a:spLocks noChangeArrowheads="1"/>
          </p:cNvSpPr>
          <p:nvPr/>
        </p:nvSpPr>
        <p:spPr bwMode="auto">
          <a:xfrm>
            <a:off x="3136900" y="2851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5" name="Oval 467"/>
          <p:cNvSpPr>
            <a:spLocks noChangeArrowheads="1"/>
          </p:cNvSpPr>
          <p:nvPr/>
        </p:nvSpPr>
        <p:spPr bwMode="auto">
          <a:xfrm>
            <a:off x="1911350" y="2808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6" name="Oval 468"/>
          <p:cNvSpPr>
            <a:spLocks noChangeArrowheads="1"/>
          </p:cNvSpPr>
          <p:nvPr/>
        </p:nvSpPr>
        <p:spPr bwMode="auto">
          <a:xfrm>
            <a:off x="2930525" y="2212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7" name="Oval 469"/>
          <p:cNvSpPr>
            <a:spLocks noChangeArrowheads="1"/>
          </p:cNvSpPr>
          <p:nvPr/>
        </p:nvSpPr>
        <p:spPr bwMode="auto">
          <a:xfrm>
            <a:off x="3067050" y="2184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8" name="Oval 470"/>
          <p:cNvSpPr>
            <a:spLocks noChangeArrowheads="1"/>
          </p:cNvSpPr>
          <p:nvPr/>
        </p:nvSpPr>
        <p:spPr bwMode="auto">
          <a:xfrm>
            <a:off x="3159125" y="2728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39" name="Oval 471"/>
          <p:cNvSpPr>
            <a:spLocks noChangeArrowheads="1"/>
          </p:cNvSpPr>
          <p:nvPr/>
        </p:nvSpPr>
        <p:spPr bwMode="auto">
          <a:xfrm>
            <a:off x="3048000" y="2492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0" name="Oval 472"/>
          <p:cNvSpPr>
            <a:spLocks noChangeArrowheads="1"/>
          </p:cNvSpPr>
          <p:nvPr/>
        </p:nvSpPr>
        <p:spPr bwMode="auto">
          <a:xfrm>
            <a:off x="3155950" y="2328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1" name="Oval 473"/>
          <p:cNvSpPr>
            <a:spLocks noChangeArrowheads="1"/>
          </p:cNvSpPr>
          <p:nvPr/>
        </p:nvSpPr>
        <p:spPr bwMode="auto">
          <a:xfrm>
            <a:off x="3248025" y="2370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2" name="Oval 474"/>
          <p:cNvSpPr>
            <a:spLocks noChangeArrowheads="1"/>
          </p:cNvSpPr>
          <p:nvPr/>
        </p:nvSpPr>
        <p:spPr bwMode="auto">
          <a:xfrm>
            <a:off x="3282950" y="2509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3" name="Oval 475"/>
          <p:cNvSpPr>
            <a:spLocks noChangeArrowheads="1"/>
          </p:cNvSpPr>
          <p:nvPr/>
        </p:nvSpPr>
        <p:spPr bwMode="auto">
          <a:xfrm>
            <a:off x="3309938" y="2262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4" name="Oval 476"/>
          <p:cNvSpPr>
            <a:spLocks noChangeArrowheads="1"/>
          </p:cNvSpPr>
          <p:nvPr/>
        </p:nvSpPr>
        <p:spPr bwMode="auto">
          <a:xfrm>
            <a:off x="3373438" y="2971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5" name="Oval 477"/>
          <p:cNvSpPr>
            <a:spLocks noChangeArrowheads="1"/>
          </p:cNvSpPr>
          <p:nvPr/>
        </p:nvSpPr>
        <p:spPr bwMode="auto">
          <a:xfrm>
            <a:off x="4078288"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6" name="Oval 478"/>
          <p:cNvSpPr>
            <a:spLocks noChangeArrowheads="1"/>
          </p:cNvSpPr>
          <p:nvPr/>
        </p:nvSpPr>
        <p:spPr bwMode="auto">
          <a:xfrm>
            <a:off x="3621088" y="331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7" name="Oval 479"/>
          <p:cNvSpPr>
            <a:spLocks noChangeArrowheads="1"/>
          </p:cNvSpPr>
          <p:nvPr/>
        </p:nvSpPr>
        <p:spPr bwMode="auto">
          <a:xfrm>
            <a:off x="3478213" y="3563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8" name="Oval 480"/>
          <p:cNvSpPr>
            <a:spLocks noChangeArrowheads="1"/>
          </p:cNvSpPr>
          <p:nvPr/>
        </p:nvSpPr>
        <p:spPr bwMode="auto">
          <a:xfrm>
            <a:off x="3503613" y="2913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49" name="Oval 481"/>
          <p:cNvSpPr>
            <a:spLocks noChangeArrowheads="1"/>
          </p:cNvSpPr>
          <p:nvPr/>
        </p:nvSpPr>
        <p:spPr bwMode="auto">
          <a:xfrm>
            <a:off x="3703638" y="3414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0" name="Oval 482"/>
          <p:cNvSpPr>
            <a:spLocks noChangeArrowheads="1"/>
          </p:cNvSpPr>
          <p:nvPr/>
        </p:nvSpPr>
        <p:spPr bwMode="auto">
          <a:xfrm>
            <a:off x="3719513" y="3495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1" name="Oval 483"/>
          <p:cNvSpPr>
            <a:spLocks noChangeArrowheads="1"/>
          </p:cNvSpPr>
          <p:nvPr/>
        </p:nvSpPr>
        <p:spPr bwMode="auto">
          <a:xfrm>
            <a:off x="3619500" y="3576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2" name="Oval 484"/>
          <p:cNvSpPr>
            <a:spLocks noChangeArrowheads="1"/>
          </p:cNvSpPr>
          <p:nvPr/>
        </p:nvSpPr>
        <p:spPr bwMode="auto">
          <a:xfrm>
            <a:off x="3743325" y="325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3" name="Oval 485"/>
          <p:cNvSpPr>
            <a:spLocks noChangeArrowheads="1"/>
          </p:cNvSpPr>
          <p:nvPr/>
        </p:nvSpPr>
        <p:spPr bwMode="auto">
          <a:xfrm>
            <a:off x="3768725" y="2943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4" name="Oval 486"/>
          <p:cNvSpPr>
            <a:spLocks noChangeArrowheads="1"/>
          </p:cNvSpPr>
          <p:nvPr/>
        </p:nvSpPr>
        <p:spPr bwMode="auto">
          <a:xfrm>
            <a:off x="3816350" y="3502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5" name="Oval 487"/>
          <p:cNvSpPr>
            <a:spLocks noChangeArrowheads="1"/>
          </p:cNvSpPr>
          <p:nvPr/>
        </p:nvSpPr>
        <p:spPr bwMode="auto">
          <a:xfrm>
            <a:off x="3725863" y="2806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6" name="Oval 488"/>
          <p:cNvSpPr>
            <a:spLocks noChangeArrowheads="1"/>
          </p:cNvSpPr>
          <p:nvPr/>
        </p:nvSpPr>
        <p:spPr bwMode="auto">
          <a:xfrm>
            <a:off x="3643313" y="2822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7" name="Oval 489"/>
          <p:cNvSpPr>
            <a:spLocks noChangeArrowheads="1"/>
          </p:cNvSpPr>
          <p:nvPr/>
        </p:nvSpPr>
        <p:spPr bwMode="auto">
          <a:xfrm>
            <a:off x="3890963" y="3057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8" name="Oval 490"/>
          <p:cNvSpPr>
            <a:spLocks noChangeArrowheads="1"/>
          </p:cNvSpPr>
          <p:nvPr/>
        </p:nvSpPr>
        <p:spPr bwMode="auto">
          <a:xfrm>
            <a:off x="3960813" y="357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59" name="Oval 491"/>
          <p:cNvSpPr>
            <a:spLocks noChangeArrowheads="1"/>
          </p:cNvSpPr>
          <p:nvPr/>
        </p:nvSpPr>
        <p:spPr bwMode="auto">
          <a:xfrm>
            <a:off x="3987800" y="3330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0" name="Oval 492"/>
          <p:cNvSpPr>
            <a:spLocks noChangeArrowheads="1"/>
          </p:cNvSpPr>
          <p:nvPr/>
        </p:nvSpPr>
        <p:spPr bwMode="auto">
          <a:xfrm>
            <a:off x="3984625" y="2971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1" name="Oval 493"/>
          <p:cNvSpPr>
            <a:spLocks noChangeArrowheads="1"/>
          </p:cNvSpPr>
          <p:nvPr/>
        </p:nvSpPr>
        <p:spPr bwMode="auto">
          <a:xfrm>
            <a:off x="3889375" y="3328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2" name="Oval 494"/>
          <p:cNvSpPr>
            <a:spLocks noChangeArrowheads="1"/>
          </p:cNvSpPr>
          <p:nvPr/>
        </p:nvSpPr>
        <p:spPr bwMode="auto">
          <a:xfrm>
            <a:off x="3978275" y="347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3" name="Oval 495"/>
          <p:cNvSpPr>
            <a:spLocks noChangeArrowheads="1"/>
          </p:cNvSpPr>
          <p:nvPr/>
        </p:nvSpPr>
        <p:spPr bwMode="auto">
          <a:xfrm>
            <a:off x="3937000" y="2894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4" name="Oval 496"/>
          <p:cNvSpPr>
            <a:spLocks noChangeArrowheads="1"/>
          </p:cNvSpPr>
          <p:nvPr/>
        </p:nvSpPr>
        <p:spPr bwMode="auto">
          <a:xfrm>
            <a:off x="4157663" y="3432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5" name="Oval 497"/>
          <p:cNvSpPr>
            <a:spLocks noChangeArrowheads="1"/>
          </p:cNvSpPr>
          <p:nvPr/>
        </p:nvSpPr>
        <p:spPr bwMode="auto">
          <a:xfrm>
            <a:off x="4184650" y="3184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6" name="Oval 498"/>
          <p:cNvSpPr>
            <a:spLocks noChangeArrowheads="1"/>
          </p:cNvSpPr>
          <p:nvPr/>
        </p:nvSpPr>
        <p:spPr bwMode="auto">
          <a:xfrm>
            <a:off x="4187825" y="309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7" name="Oval 499"/>
          <p:cNvSpPr>
            <a:spLocks noChangeArrowheads="1"/>
          </p:cNvSpPr>
          <p:nvPr/>
        </p:nvSpPr>
        <p:spPr bwMode="auto">
          <a:xfrm>
            <a:off x="4103688" y="3057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8" name="Oval 500"/>
          <p:cNvSpPr>
            <a:spLocks noChangeArrowheads="1"/>
          </p:cNvSpPr>
          <p:nvPr/>
        </p:nvSpPr>
        <p:spPr bwMode="auto">
          <a:xfrm>
            <a:off x="4086225" y="3182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69" name="Oval 501"/>
          <p:cNvSpPr>
            <a:spLocks noChangeArrowheads="1"/>
          </p:cNvSpPr>
          <p:nvPr/>
        </p:nvSpPr>
        <p:spPr bwMode="auto">
          <a:xfrm>
            <a:off x="4206875" y="3498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0" name="Oval 502"/>
          <p:cNvSpPr>
            <a:spLocks noChangeArrowheads="1"/>
          </p:cNvSpPr>
          <p:nvPr/>
        </p:nvSpPr>
        <p:spPr bwMode="auto">
          <a:xfrm>
            <a:off x="4056063" y="3395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1" name="Oval 503"/>
          <p:cNvSpPr>
            <a:spLocks noChangeArrowheads="1"/>
          </p:cNvSpPr>
          <p:nvPr/>
        </p:nvSpPr>
        <p:spPr bwMode="auto">
          <a:xfrm>
            <a:off x="4175125" y="3327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2" name="Oval 504"/>
          <p:cNvSpPr>
            <a:spLocks noChangeArrowheads="1"/>
          </p:cNvSpPr>
          <p:nvPr/>
        </p:nvSpPr>
        <p:spPr bwMode="auto">
          <a:xfrm>
            <a:off x="4267200" y="3368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3" name="Oval 505"/>
          <p:cNvSpPr>
            <a:spLocks noChangeArrowheads="1"/>
          </p:cNvSpPr>
          <p:nvPr/>
        </p:nvSpPr>
        <p:spPr bwMode="auto">
          <a:xfrm>
            <a:off x="4248150" y="3133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4" name="Oval 506"/>
          <p:cNvSpPr>
            <a:spLocks noChangeArrowheads="1"/>
          </p:cNvSpPr>
          <p:nvPr/>
        </p:nvSpPr>
        <p:spPr bwMode="auto">
          <a:xfrm>
            <a:off x="4230688" y="3259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5" name="Oval 507"/>
          <p:cNvSpPr>
            <a:spLocks noChangeArrowheads="1"/>
          </p:cNvSpPr>
          <p:nvPr/>
        </p:nvSpPr>
        <p:spPr bwMode="auto">
          <a:xfrm>
            <a:off x="4108450" y="2439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6" name="Oval 508"/>
          <p:cNvSpPr>
            <a:spLocks noChangeArrowheads="1"/>
          </p:cNvSpPr>
          <p:nvPr/>
        </p:nvSpPr>
        <p:spPr bwMode="auto">
          <a:xfrm>
            <a:off x="3732213" y="3074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7" name="Oval 509"/>
          <p:cNvSpPr>
            <a:spLocks noChangeArrowheads="1"/>
          </p:cNvSpPr>
          <p:nvPr/>
        </p:nvSpPr>
        <p:spPr bwMode="auto">
          <a:xfrm>
            <a:off x="3638550" y="2528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8" name="Oval 510"/>
          <p:cNvSpPr>
            <a:spLocks noChangeArrowheads="1"/>
          </p:cNvSpPr>
          <p:nvPr/>
        </p:nvSpPr>
        <p:spPr bwMode="auto">
          <a:xfrm>
            <a:off x="3546475" y="2409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79" name="Oval 511"/>
          <p:cNvSpPr>
            <a:spLocks noChangeArrowheads="1"/>
          </p:cNvSpPr>
          <p:nvPr/>
        </p:nvSpPr>
        <p:spPr bwMode="auto">
          <a:xfrm>
            <a:off x="3594100" y="267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0" name="Oval 512"/>
          <p:cNvSpPr>
            <a:spLocks noChangeArrowheads="1"/>
          </p:cNvSpPr>
          <p:nvPr/>
        </p:nvSpPr>
        <p:spPr bwMode="auto">
          <a:xfrm>
            <a:off x="3698875" y="2398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1" name="Oval 513"/>
          <p:cNvSpPr>
            <a:spLocks noChangeArrowheads="1"/>
          </p:cNvSpPr>
          <p:nvPr/>
        </p:nvSpPr>
        <p:spPr bwMode="auto">
          <a:xfrm>
            <a:off x="3733800" y="2538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2" name="Oval 514"/>
          <p:cNvSpPr>
            <a:spLocks noChangeArrowheads="1"/>
          </p:cNvSpPr>
          <p:nvPr/>
        </p:nvSpPr>
        <p:spPr bwMode="auto">
          <a:xfrm>
            <a:off x="3817938" y="2541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3" name="Oval 515"/>
          <p:cNvSpPr>
            <a:spLocks noChangeArrowheads="1"/>
          </p:cNvSpPr>
          <p:nvPr/>
        </p:nvSpPr>
        <p:spPr bwMode="auto">
          <a:xfrm>
            <a:off x="3662363" y="2289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4" name="Oval 516"/>
          <p:cNvSpPr>
            <a:spLocks noChangeArrowheads="1"/>
          </p:cNvSpPr>
          <p:nvPr/>
        </p:nvSpPr>
        <p:spPr bwMode="auto">
          <a:xfrm>
            <a:off x="3792538" y="2709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5" name="Oval 517"/>
          <p:cNvSpPr>
            <a:spLocks noChangeArrowheads="1"/>
          </p:cNvSpPr>
          <p:nvPr/>
        </p:nvSpPr>
        <p:spPr bwMode="auto">
          <a:xfrm>
            <a:off x="3873500" y="237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6" name="Oval 518"/>
          <p:cNvSpPr>
            <a:spLocks noChangeArrowheads="1"/>
          </p:cNvSpPr>
          <p:nvPr/>
        </p:nvSpPr>
        <p:spPr bwMode="auto">
          <a:xfrm>
            <a:off x="3876675" y="2292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7" name="Oval 519"/>
          <p:cNvSpPr>
            <a:spLocks noChangeArrowheads="1"/>
          </p:cNvSpPr>
          <p:nvPr/>
        </p:nvSpPr>
        <p:spPr bwMode="auto">
          <a:xfrm>
            <a:off x="3792538" y="2251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8" name="Oval 520"/>
          <p:cNvSpPr>
            <a:spLocks noChangeArrowheads="1"/>
          </p:cNvSpPr>
          <p:nvPr/>
        </p:nvSpPr>
        <p:spPr bwMode="auto">
          <a:xfrm>
            <a:off x="3606800" y="3181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89" name="Oval 521"/>
          <p:cNvSpPr>
            <a:spLocks noChangeArrowheads="1"/>
          </p:cNvSpPr>
          <p:nvPr/>
        </p:nvSpPr>
        <p:spPr bwMode="auto">
          <a:xfrm>
            <a:off x="3956050" y="256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0" name="Oval 522"/>
          <p:cNvSpPr>
            <a:spLocks noChangeArrowheads="1"/>
          </p:cNvSpPr>
          <p:nvPr/>
        </p:nvSpPr>
        <p:spPr bwMode="auto">
          <a:xfrm>
            <a:off x="4024313" y="2733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1" name="Oval 523"/>
          <p:cNvSpPr>
            <a:spLocks noChangeArrowheads="1"/>
          </p:cNvSpPr>
          <p:nvPr/>
        </p:nvSpPr>
        <p:spPr bwMode="auto">
          <a:xfrm>
            <a:off x="4021138" y="2368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2" name="Oval 524"/>
          <p:cNvSpPr>
            <a:spLocks noChangeArrowheads="1"/>
          </p:cNvSpPr>
          <p:nvPr/>
        </p:nvSpPr>
        <p:spPr bwMode="auto">
          <a:xfrm>
            <a:off x="3875088" y="2706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3" name="Oval 525"/>
          <p:cNvSpPr>
            <a:spLocks noChangeArrowheads="1"/>
          </p:cNvSpPr>
          <p:nvPr/>
        </p:nvSpPr>
        <p:spPr bwMode="auto">
          <a:xfrm>
            <a:off x="3979863" y="2335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4" name="Oval 526"/>
          <p:cNvSpPr>
            <a:spLocks noChangeArrowheads="1"/>
          </p:cNvSpPr>
          <p:nvPr/>
        </p:nvSpPr>
        <p:spPr bwMode="auto">
          <a:xfrm>
            <a:off x="4187825" y="2555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5" name="Oval 527"/>
          <p:cNvSpPr>
            <a:spLocks noChangeArrowheads="1"/>
          </p:cNvSpPr>
          <p:nvPr/>
        </p:nvSpPr>
        <p:spPr bwMode="auto">
          <a:xfrm>
            <a:off x="4214813" y="230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6" name="Oval 528"/>
          <p:cNvSpPr>
            <a:spLocks noChangeArrowheads="1"/>
          </p:cNvSpPr>
          <p:nvPr/>
        </p:nvSpPr>
        <p:spPr bwMode="auto">
          <a:xfrm>
            <a:off x="4116388" y="2306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7" name="Oval 529"/>
          <p:cNvSpPr>
            <a:spLocks noChangeArrowheads="1"/>
          </p:cNvSpPr>
          <p:nvPr/>
        </p:nvSpPr>
        <p:spPr bwMode="auto">
          <a:xfrm>
            <a:off x="4211638" y="2859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8" name="Oval 530"/>
          <p:cNvSpPr>
            <a:spLocks noChangeArrowheads="1"/>
          </p:cNvSpPr>
          <p:nvPr/>
        </p:nvSpPr>
        <p:spPr bwMode="auto">
          <a:xfrm>
            <a:off x="4125913" y="28987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099" name="Oval 531"/>
          <p:cNvSpPr>
            <a:spLocks noChangeArrowheads="1"/>
          </p:cNvSpPr>
          <p:nvPr/>
        </p:nvSpPr>
        <p:spPr bwMode="auto">
          <a:xfrm>
            <a:off x="4106863" y="2781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0" name="Oval 532"/>
          <p:cNvSpPr>
            <a:spLocks noChangeArrowheads="1"/>
          </p:cNvSpPr>
          <p:nvPr/>
        </p:nvSpPr>
        <p:spPr bwMode="auto">
          <a:xfrm>
            <a:off x="4178300" y="2786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1" name="Oval 533"/>
          <p:cNvSpPr>
            <a:spLocks noChangeArrowheads="1"/>
          </p:cNvSpPr>
          <p:nvPr/>
        </p:nvSpPr>
        <p:spPr bwMode="auto">
          <a:xfrm>
            <a:off x="4202113" y="2713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2" name="Oval 534"/>
          <p:cNvSpPr>
            <a:spLocks noChangeArrowheads="1"/>
          </p:cNvSpPr>
          <p:nvPr/>
        </p:nvSpPr>
        <p:spPr bwMode="auto">
          <a:xfrm>
            <a:off x="3957638" y="2679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3" name="Oval 535"/>
          <p:cNvSpPr>
            <a:spLocks noChangeArrowheads="1"/>
          </p:cNvSpPr>
          <p:nvPr/>
        </p:nvSpPr>
        <p:spPr bwMode="auto">
          <a:xfrm>
            <a:off x="4237038" y="2622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4" name="Oval 536"/>
          <p:cNvSpPr>
            <a:spLocks noChangeArrowheads="1"/>
          </p:cNvSpPr>
          <p:nvPr/>
        </p:nvSpPr>
        <p:spPr bwMode="auto">
          <a:xfrm>
            <a:off x="4086225" y="2519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5" name="Oval 537"/>
          <p:cNvSpPr>
            <a:spLocks noChangeArrowheads="1"/>
          </p:cNvSpPr>
          <p:nvPr/>
        </p:nvSpPr>
        <p:spPr bwMode="auto">
          <a:xfrm>
            <a:off x="4205288" y="2451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6" name="Oval 538"/>
          <p:cNvSpPr>
            <a:spLocks noChangeArrowheads="1"/>
          </p:cNvSpPr>
          <p:nvPr/>
        </p:nvSpPr>
        <p:spPr bwMode="auto">
          <a:xfrm>
            <a:off x="4260850" y="2382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7" name="Oval 539"/>
          <p:cNvSpPr>
            <a:spLocks noChangeArrowheads="1"/>
          </p:cNvSpPr>
          <p:nvPr/>
        </p:nvSpPr>
        <p:spPr bwMode="auto">
          <a:xfrm>
            <a:off x="4259263" y="2906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8" name="Oval 540"/>
          <p:cNvSpPr>
            <a:spLocks noChangeArrowheads="1"/>
          </p:cNvSpPr>
          <p:nvPr/>
        </p:nvSpPr>
        <p:spPr bwMode="auto">
          <a:xfrm>
            <a:off x="4248150" y="2794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09" name="Oval 541"/>
          <p:cNvSpPr>
            <a:spLocks noChangeArrowheads="1"/>
          </p:cNvSpPr>
          <p:nvPr/>
        </p:nvSpPr>
        <p:spPr bwMode="auto">
          <a:xfrm>
            <a:off x="4175125" y="300831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0" name="Oval 542"/>
          <p:cNvSpPr>
            <a:spLocks noChangeArrowheads="1"/>
          </p:cNvSpPr>
          <p:nvPr/>
        </p:nvSpPr>
        <p:spPr bwMode="auto">
          <a:xfrm>
            <a:off x="3529013" y="2073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1" name="Oval 543"/>
          <p:cNvSpPr>
            <a:spLocks noChangeArrowheads="1"/>
          </p:cNvSpPr>
          <p:nvPr/>
        </p:nvSpPr>
        <p:spPr bwMode="auto">
          <a:xfrm>
            <a:off x="3519488" y="2216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2" name="Oval 544"/>
          <p:cNvSpPr>
            <a:spLocks noChangeArrowheads="1"/>
          </p:cNvSpPr>
          <p:nvPr/>
        </p:nvSpPr>
        <p:spPr bwMode="auto">
          <a:xfrm>
            <a:off x="3611563" y="2257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3" name="Oval 545"/>
          <p:cNvSpPr>
            <a:spLocks noChangeArrowheads="1"/>
          </p:cNvSpPr>
          <p:nvPr/>
        </p:nvSpPr>
        <p:spPr bwMode="auto">
          <a:xfrm>
            <a:off x="3686175" y="223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4" name="Oval 546"/>
          <p:cNvSpPr>
            <a:spLocks noChangeArrowheads="1"/>
          </p:cNvSpPr>
          <p:nvPr/>
        </p:nvSpPr>
        <p:spPr bwMode="auto">
          <a:xfrm>
            <a:off x="4071938" y="2065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5" name="Oval 547"/>
          <p:cNvSpPr>
            <a:spLocks noChangeArrowheads="1"/>
          </p:cNvSpPr>
          <p:nvPr/>
        </p:nvSpPr>
        <p:spPr bwMode="auto">
          <a:xfrm>
            <a:off x="3705225" y="2109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6" name="Oval 548"/>
          <p:cNvSpPr>
            <a:spLocks noChangeArrowheads="1"/>
          </p:cNvSpPr>
          <p:nvPr/>
        </p:nvSpPr>
        <p:spPr bwMode="auto">
          <a:xfrm>
            <a:off x="3933825" y="2227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7" name="Oval 549"/>
          <p:cNvSpPr>
            <a:spLocks noChangeArrowheads="1"/>
          </p:cNvSpPr>
          <p:nvPr/>
        </p:nvSpPr>
        <p:spPr bwMode="auto">
          <a:xfrm>
            <a:off x="3463925" y="1898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8" name="Oval 550"/>
          <p:cNvSpPr>
            <a:spLocks noChangeArrowheads="1"/>
          </p:cNvSpPr>
          <p:nvPr/>
        </p:nvSpPr>
        <p:spPr bwMode="auto">
          <a:xfrm>
            <a:off x="3892550" y="2193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19" name="Oval 551"/>
          <p:cNvSpPr>
            <a:spLocks noChangeArrowheads="1"/>
          </p:cNvSpPr>
          <p:nvPr/>
        </p:nvSpPr>
        <p:spPr bwMode="auto">
          <a:xfrm>
            <a:off x="4127500" y="216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0" name="Oval 552"/>
          <p:cNvSpPr>
            <a:spLocks noChangeArrowheads="1"/>
          </p:cNvSpPr>
          <p:nvPr/>
        </p:nvSpPr>
        <p:spPr bwMode="auto">
          <a:xfrm>
            <a:off x="4130675" y="2081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1" name="Oval 553"/>
          <p:cNvSpPr>
            <a:spLocks noChangeArrowheads="1"/>
          </p:cNvSpPr>
          <p:nvPr/>
        </p:nvSpPr>
        <p:spPr bwMode="auto">
          <a:xfrm>
            <a:off x="4029075" y="2165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2" name="Oval 554"/>
          <p:cNvSpPr>
            <a:spLocks noChangeArrowheads="1"/>
          </p:cNvSpPr>
          <p:nvPr/>
        </p:nvSpPr>
        <p:spPr bwMode="auto">
          <a:xfrm>
            <a:off x="4191000" y="2116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3" name="Oval 555"/>
          <p:cNvSpPr>
            <a:spLocks noChangeArrowheads="1"/>
          </p:cNvSpPr>
          <p:nvPr/>
        </p:nvSpPr>
        <p:spPr bwMode="auto">
          <a:xfrm>
            <a:off x="4173538" y="2241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4" name="Oval 556"/>
          <p:cNvSpPr>
            <a:spLocks noChangeArrowheads="1"/>
          </p:cNvSpPr>
          <p:nvPr/>
        </p:nvSpPr>
        <p:spPr bwMode="auto">
          <a:xfrm>
            <a:off x="2357438" y="205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5" name="Oval 557"/>
          <p:cNvSpPr>
            <a:spLocks noChangeArrowheads="1"/>
          </p:cNvSpPr>
          <p:nvPr/>
        </p:nvSpPr>
        <p:spPr bwMode="auto">
          <a:xfrm>
            <a:off x="804863" y="2344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6" name="Oval 558"/>
          <p:cNvSpPr>
            <a:spLocks noChangeArrowheads="1"/>
          </p:cNvSpPr>
          <p:nvPr/>
        </p:nvSpPr>
        <p:spPr bwMode="auto">
          <a:xfrm>
            <a:off x="658813" y="3014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7" name="Oval 559"/>
          <p:cNvSpPr>
            <a:spLocks noChangeArrowheads="1"/>
          </p:cNvSpPr>
          <p:nvPr/>
        </p:nvSpPr>
        <p:spPr bwMode="auto">
          <a:xfrm>
            <a:off x="866775" y="2236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8" name="Oval 560"/>
          <p:cNvSpPr>
            <a:spLocks noChangeArrowheads="1"/>
          </p:cNvSpPr>
          <p:nvPr/>
        </p:nvSpPr>
        <p:spPr bwMode="auto">
          <a:xfrm>
            <a:off x="869950" y="2151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29" name="Oval 561"/>
          <p:cNvSpPr>
            <a:spLocks noChangeArrowheads="1"/>
          </p:cNvSpPr>
          <p:nvPr/>
        </p:nvSpPr>
        <p:spPr bwMode="auto">
          <a:xfrm>
            <a:off x="752475" y="2867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0" name="Oval 562"/>
          <p:cNvSpPr>
            <a:spLocks noChangeArrowheads="1"/>
          </p:cNvSpPr>
          <p:nvPr/>
        </p:nvSpPr>
        <p:spPr bwMode="auto">
          <a:xfrm>
            <a:off x="644525" y="2424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1" name="Oval 563"/>
          <p:cNvSpPr>
            <a:spLocks noChangeArrowheads="1"/>
          </p:cNvSpPr>
          <p:nvPr/>
        </p:nvSpPr>
        <p:spPr bwMode="auto">
          <a:xfrm>
            <a:off x="698500" y="2355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2" name="Oval 564"/>
          <p:cNvSpPr>
            <a:spLocks noChangeArrowheads="1"/>
          </p:cNvSpPr>
          <p:nvPr/>
        </p:nvSpPr>
        <p:spPr bwMode="auto">
          <a:xfrm>
            <a:off x="630238" y="21558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3" name="Oval 565"/>
          <p:cNvSpPr>
            <a:spLocks noChangeArrowheads="1"/>
          </p:cNvSpPr>
          <p:nvPr/>
        </p:nvSpPr>
        <p:spPr bwMode="auto">
          <a:xfrm>
            <a:off x="768350" y="223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4" name="Oval 566"/>
          <p:cNvSpPr>
            <a:spLocks noChangeArrowheads="1"/>
          </p:cNvSpPr>
          <p:nvPr/>
        </p:nvSpPr>
        <p:spPr bwMode="auto">
          <a:xfrm>
            <a:off x="889000" y="2551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5" name="Oval 567"/>
          <p:cNvSpPr>
            <a:spLocks noChangeArrowheads="1"/>
          </p:cNvSpPr>
          <p:nvPr/>
        </p:nvSpPr>
        <p:spPr bwMode="auto">
          <a:xfrm>
            <a:off x="738188" y="251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6" name="Oval 568"/>
          <p:cNvSpPr>
            <a:spLocks noChangeArrowheads="1"/>
          </p:cNvSpPr>
          <p:nvPr/>
        </p:nvSpPr>
        <p:spPr bwMode="auto">
          <a:xfrm>
            <a:off x="758825" y="2689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7" name="Oval 569"/>
          <p:cNvSpPr>
            <a:spLocks noChangeArrowheads="1"/>
          </p:cNvSpPr>
          <p:nvPr/>
        </p:nvSpPr>
        <p:spPr bwMode="auto">
          <a:xfrm>
            <a:off x="949325" y="242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8" name="Oval 570"/>
          <p:cNvSpPr>
            <a:spLocks noChangeArrowheads="1"/>
          </p:cNvSpPr>
          <p:nvPr/>
        </p:nvSpPr>
        <p:spPr bwMode="auto">
          <a:xfrm>
            <a:off x="984250" y="2560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39" name="Oval 571"/>
          <p:cNvSpPr>
            <a:spLocks noChangeArrowheads="1"/>
          </p:cNvSpPr>
          <p:nvPr/>
        </p:nvSpPr>
        <p:spPr bwMode="auto">
          <a:xfrm>
            <a:off x="1011238" y="231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0" name="Oval 572"/>
          <p:cNvSpPr>
            <a:spLocks noChangeArrowheads="1"/>
          </p:cNvSpPr>
          <p:nvPr/>
        </p:nvSpPr>
        <p:spPr bwMode="auto">
          <a:xfrm>
            <a:off x="1014413" y="2227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1" name="Oval 573"/>
          <p:cNvSpPr>
            <a:spLocks noChangeArrowheads="1"/>
          </p:cNvSpPr>
          <p:nvPr/>
        </p:nvSpPr>
        <p:spPr bwMode="auto">
          <a:xfrm>
            <a:off x="912813" y="2311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2" name="Oval 574"/>
          <p:cNvSpPr>
            <a:spLocks noChangeArrowheads="1"/>
          </p:cNvSpPr>
          <p:nvPr/>
        </p:nvSpPr>
        <p:spPr bwMode="auto">
          <a:xfrm>
            <a:off x="989013" y="2098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3" name="Oval 575"/>
          <p:cNvSpPr>
            <a:spLocks noChangeArrowheads="1"/>
          </p:cNvSpPr>
          <p:nvPr/>
        </p:nvSpPr>
        <p:spPr bwMode="auto">
          <a:xfrm>
            <a:off x="1001713" y="2455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4" name="Oval 576"/>
          <p:cNvSpPr>
            <a:spLocks noChangeArrowheads="1"/>
          </p:cNvSpPr>
          <p:nvPr/>
        </p:nvSpPr>
        <p:spPr bwMode="auto">
          <a:xfrm>
            <a:off x="2035175" y="220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5" name="Oval 577"/>
          <p:cNvSpPr>
            <a:spLocks noChangeArrowheads="1"/>
          </p:cNvSpPr>
          <p:nvPr/>
        </p:nvSpPr>
        <p:spPr bwMode="auto">
          <a:xfrm>
            <a:off x="1971675" y="2898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6" name="Oval 578"/>
          <p:cNvSpPr>
            <a:spLocks noChangeArrowheads="1"/>
          </p:cNvSpPr>
          <p:nvPr/>
        </p:nvSpPr>
        <p:spPr bwMode="auto">
          <a:xfrm>
            <a:off x="2097088" y="2095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7" name="Oval 579"/>
          <p:cNvSpPr>
            <a:spLocks noChangeArrowheads="1"/>
          </p:cNvSpPr>
          <p:nvPr/>
        </p:nvSpPr>
        <p:spPr bwMode="auto">
          <a:xfrm>
            <a:off x="1998663" y="2093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8" name="Oval 580"/>
          <p:cNvSpPr>
            <a:spLocks noChangeArrowheads="1"/>
          </p:cNvSpPr>
          <p:nvPr/>
        </p:nvSpPr>
        <p:spPr bwMode="auto">
          <a:xfrm>
            <a:off x="2592388" y="2809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49" name="Oval 581"/>
          <p:cNvSpPr>
            <a:spLocks noChangeArrowheads="1"/>
          </p:cNvSpPr>
          <p:nvPr/>
        </p:nvSpPr>
        <p:spPr bwMode="auto">
          <a:xfrm>
            <a:off x="2060575" y="2573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0" name="Oval 582"/>
          <p:cNvSpPr>
            <a:spLocks noChangeArrowheads="1"/>
          </p:cNvSpPr>
          <p:nvPr/>
        </p:nvSpPr>
        <p:spPr bwMode="auto">
          <a:xfrm>
            <a:off x="1195388" y="2697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1" name="Oval 583"/>
          <p:cNvSpPr>
            <a:spLocks noChangeArrowheads="1"/>
          </p:cNvSpPr>
          <p:nvPr/>
        </p:nvSpPr>
        <p:spPr bwMode="auto">
          <a:xfrm>
            <a:off x="2017713" y="2457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2" name="Oval 584"/>
          <p:cNvSpPr>
            <a:spLocks noChangeArrowheads="1"/>
          </p:cNvSpPr>
          <p:nvPr/>
        </p:nvSpPr>
        <p:spPr bwMode="auto">
          <a:xfrm>
            <a:off x="2119313" y="2409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3" name="Oval 585"/>
          <p:cNvSpPr>
            <a:spLocks noChangeArrowheads="1"/>
          </p:cNvSpPr>
          <p:nvPr/>
        </p:nvSpPr>
        <p:spPr bwMode="auto">
          <a:xfrm>
            <a:off x="2392363" y="3054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4" name="Oval 586"/>
          <p:cNvSpPr>
            <a:spLocks noChangeArrowheads="1"/>
          </p:cNvSpPr>
          <p:nvPr/>
        </p:nvSpPr>
        <p:spPr bwMode="auto">
          <a:xfrm>
            <a:off x="2179638" y="2279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5" name="Oval 587"/>
          <p:cNvSpPr>
            <a:spLocks noChangeArrowheads="1"/>
          </p:cNvSpPr>
          <p:nvPr/>
        </p:nvSpPr>
        <p:spPr bwMode="auto">
          <a:xfrm>
            <a:off x="2214563" y="2419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6" name="Oval 588"/>
          <p:cNvSpPr>
            <a:spLocks noChangeArrowheads="1"/>
          </p:cNvSpPr>
          <p:nvPr/>
        </p:nvSpPr>
        <p:spPr bwMode="auto">
          <a:xfrm>
            <a:off x="2241550" y="2171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7" name="Oval 589"/>
          <p:cNvSpPr>
            <a:spLocks noChangeArrowheads="1"/>
          </p:cNvSpPr>
          <p:nvPr/>
        </p:nvSpPr>
        <p:spPr bwMode="auto">
          <a:xfrm>
            <a:off x="2244725" y="2085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8" name="Oval 590"/>
          <p:cNvSpPr>
            <a:spLocks noChangeArrowheads="1"/>
          </p:cNvSpPr>
          <p:nvPr/>
        </p:nvSpPr>
        <p:spPr bwMode="auto">
          <a:xfrm>
            <a:off x="2143125" y="2170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59" name="Oval 591"/>
          <p:cNvSpPr>
            <a:spLocks noChangeArrowheads="1"/>
          </p:cNvSpPr>
          <p:nvPr/>
        </p:nvSpPr>
        <p:spPr bwMode="auto">
          <a:xfrm>
            <a:off x="1843088" y="2484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0" name="Oval 592"/>
          <p:cNvSpPr>
            <a:spLocks noChangeArrowheads="1"/>
          </p:cNvSpPr>
          <p:nvPr/>
        </p:nvSpPr>
        <p:spPr bwMode="auto">
          <a:xfrm>
            <a:off x="2136775" y="2916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1" name="Oval 593"/>
          <p:cNvSpPr>
            <a:spLocks noChangeArrowheads="1"/>
          </p:cNvSpPr>
          <p:nvPr/>
        </p:nvSpPr>
        <p:spPr bwMode="auto">
          <a:xfrm>
            <a:off x="2130425" y="2581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2" name="Oval 594"/>
          <p:cNvSpPr>
            <a:spLocks noChangeArrowheads="1"/>
          </p:cNvSpPr>
          <p:nvPr/>
        </p:nvSpPr>
        <p:spPr bwMode="auto">
          <a:xfrm>
            <a:off x="2232025" y="2314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3" name="Oval 595"/>
          <p:cNvSpPr>
            <a:spLocks noChangeArrowheads="1"/>
          </p:cNvSpPr>
          <p:nvPr/>
        </p:nvSpPr>
        <p:spPr bwMode="auto">
          <a:xfrm>
            <a:off x="1146175" y="2274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4" name="Oval 596"/>
          <p:cNvSpPr>
            <a:spLocks noChangeArrowheads="1"/>
          </p:cNvSpPr>
          <p:nvPr/>
        </p:nvSpPr>
        <p:spPr bwMode="auto">
          <a:xfrm>
            <a:off x="1181100" y="2414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5" name="Oval 597"/>
          <p:cNvSpPr>
            <a:spLocks noChangeArrowheads="1"/>
          </p:cNvSpPr>
          <p:nvPr/>
        </p:nvSpPr>
        <p:spPr bwMode="auto">
          <a:xfrm>
            <a:off x="1208088" y="216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6" name="Oval 598"/>
          <p:cNvSpPr>
            <a:spLocks noChangeArrowheads="1"/>
          </p:cNvSpPr>
          <p:nvPr/>
        </p:nvSpPr>
        <p:spPr bwMode="auto">
          <a:xfrm>
            <a:off x="1211263" y="2081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7" name="Oval 599"/>
          <p:cNvSpPr>
            <a:spLocks noChangeArrowheads="1"/>
          </p:cNvSpPr>
          <p:nvPr/>
        </p:nvSpPr>
        <p:spPr bwMode="auto">
          <a:xfrm>
            <a:off x="1109663" y="2165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8" name="Oval 600"/>
          <p:cNvSpPr>
            <a:spLocks noChangeArrowheads="1"/>
          </p:cNvSpPr>
          <p:nvPr/>
        </p:nvSpPr>
        <p:spPr bwMode="auto">
          <a:xfrm>
            <a:off x="1195388" y="2571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69" name="Oval 601"/>
          <p:cNvSpPr>
            <a:spLocks noChangeArrowheads="1"/>
          </p:cNvSpPr>
          <p:nvPr/>
        </p:nvSpPr>
        <p:spPr bwMode="auto">
          <a:xfrm>
            <a:off x="1096963" y="257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0" name="Oval 602"/>
          <p:cNvSpPr>
            <a:spLocks noChangeArrowheads="1"/>
          </p:cNvSpPr>
          <p:nvPr/>
        </p:nvSpPr>
        <p:spPr bwMode="auto">
          <a:xfrm>
            <a:off x="1576388" y="2652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1" name="Oval 603"/>
          <p:cNvSpPr>
            <a:spLocks noChangeArrowheads="1"/>
          </p:cNvSpPr>
          <p:nvPr/>
        </p:nvSpPr>
        <p:spPr bwMode="auto">
          <a:xfrm>
            <a:off x="1079500" y="237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2" name="Oval 604"/>
          <p:cNvSpPr>
            <a:spLocks noChangeArrowheads="1"/>
          </p:cNvSpPr>
          <p:nvPr/>
        </p:nvSpPr>
        <p:spPr bwMode="auto">
          <a:xfrm>
            <a:off x="2360613" y="3005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3" name="Oval 605"/>
          <p:cNvSpPr>
            <a:spLocks noChangeArrowheads="1"/>
          </p:cNvSpPr>
          <p:nvPr/>
        </p:nvSpPr>
        <p:spPr bwMode="auto">
          <a:xfrm>
            <a:off x="1100138" y="2881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4" name="Oval 606"/>
          <p:cNvSpPr>
            <a:spLocks noChangeArrowheads="1"/>
          </p:cNvSpPr>
          <p:nvPr/>
        </p:nvSpPr>
        <p:spPr bwMode="auto">
          <a:xfrm>
            <a:off x="2109788" y="283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5" name="Oval 607"/>
          <p:cNvSpPr>
            <a:spLocks noChangeArrowheads="1"/>
          </p:cNvSpPr>
          <p:nvPr/>
        </p:nvSpPr>
        <p:spPr bwMode="auto">
          <a:xfrm>
            <a:off x="1352550" y="2243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6" name="Oval 608"/>
          <p:cNvSpPr>
            <a:spLocks noChangeArrowheads="1"/>
          </p:cNvSpPr>
          <p:nvPr/>
        </p:nvSpPr>
        <p:spPr bwMode="auto">
          <a:xfrm>
            <a:off x="1355725" y="2157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7" name="Oval 609"/>
          <p:cNvSpPr>
            <a:spLocks noChangeArrowheads="1"/>
          </p:cNvSpPr>
          <p:nvPr/>
        </p:nvSpPr>
        <p:spPr bwMode="auto">
          <a:xfrm>
            <a:off x="1254125" y="2241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8" name="Oval 610"/>
          <p:cNvSpPr>
            <a:spLocks noChangeArrowheads="1"/>
          </p:cNvSpPr>
          <p:nvPr/>
        </p:nvSpPr>
        <p:spPr bwMode="auto">
          <a:xfrm>
            <a:off x="1508125" y="2757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79" name="Oval 611"/>
          <p:cNvSpPr>
            <a:spLocks noChangeArrowheads="1"/>
          </p:cNvSpPr>
          <p:nvPr/>
        </p:nvSpPr>
        <p:spPr bwMode="auto">
          <a:xfrm>
            <a:off x="1212850" y="3006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0" name="Oval 612"/>
          <p:cNvSpPr>
            <a:spLocks noChangeArrowheads="1"/>
          </p:cNvSpPr>
          <p:nvPr/>
        </p:nvSpPr>
        <p:spPr bwMode="auto">
          <a:xfrm>
            <a:off x="1438275" y="257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1" name="Oval 613"/>
          <p:cNvSpPr>
            <a:spLocks noChangeArrowheads="1"/>
          </p:cNvSpPr>
          <p:nvPr/>
        </p:nvSpPr>
        <p:spPr bwMode="auto">
          <a:xfrm>
            <a:off x="1465263" y="2330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2" name="Oval 614"/>
          <p:cNvSpPr>
            <a:spLocks noChangeArrowheads="1"/>
          </p:cNvSpPr>
          <p:nvPr/>
        </p:nvSpPr>
        <p:spPr bwMode="auto">
          <a:xfrm>
            <a:off x="1468438" y="224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3" name="Oval 615"/>
          <p:cNvSpPr>
            <a:spLocks noChangeArrowheads="1"/>
          </p:cNvSpPr>
          <p:nvPr/>
        </p:nvSpPr>
        <p:spPr bwMode="auto">
          <a:xfrm>
            <a:off x="1384300" y="220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4" name="Oval 616"/>
          <p:cNvSpPr>
            <a:spLocks noChangeArrowheads="1"/>
          </p:cNvSpPr>
          <p:nvPr/>
        </p:nvSpPr>
        <p:spPr bwMode="auto">
          <a:xfrm>
            <a:off x="1443038" y="2116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5" name="Oval 617"/>
          <p:cNvSpPr>
            <a:spLocks noChangeArrowheads="1"/>
          </p:cNvSpPr>
          <p:nvPr/>
        </p:nvSpPr>
        <p:spPr bwMode="auto">
          <a:xfrm>
            <a:off x="1276350" y="242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6" name="Oval 618"/>
          <p:cNvSpPr>
            <a:spLocks noChangeArrowheads="1"/>
          </p:cNvSpPr>
          <p:nvPr/>
        </p:nvSpPr>
        <p:spPr bwMode="auto">
          <a:xfrm>
            <a:off x="1547813" y="251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7" name="Oval 619"/>
          <p:cNvSpPr>
            <a:spLocks noChangeArrowheads="1"/>
          </p:cNvSpPr>
          <p:nvPr/>
        </p:nvSpPr>
        <p:spPr bwMode="auto">
          <a:xfrm>
            <a:off x="1409700" y="2689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8" name="Oval 620"/>
          <p:cNvSpPr>
            <a:spLocks noChangeArrowheads="1"/>
          </p:cNvSpPr>
          <p:nvPr/>
        </p:nvSpPr>
        <p:spPr bwMode="auto">
          <a:xfrm>
            <a:off x="1612900" y="2320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89" name="Oval 621"/>
          <p:cNvSpPr>
            <a:spLocks noChangeArrowheads="1"/>
          </p:cNvSpPr>
          <p:nvPr/>
        </p:nvSpPr>
        <p:spPr bwMode="auto">
          <a:xfrm>
            <a:off x="1406525" y="2941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0" name="Oval 622"/>
          <p:cNvSpPr>
            <a:spLocks noChangeArrowheads="1"/>
          </p:cNvSpPr>
          <p:nvPr/>
        </p:nvSpPr>
        <p:spPr bwMode="auto">
          <a:xfrm>
            <a:off x="1587500" y="2192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1" name="Oval 623"/>
          <p:cNvSpPr>
            <a:spLocks noChangeArrowheads="1"/>
          </p:cNvSpPr>
          <p:nvPr/>
        </p:nvSpPr>
        <p:spPr bwMode="auto">
          <a:xfrm>
            <a:off x="1643063" y="2097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2" name="Oval 624"/>
          <p:cNvSpPr>
            <a:spLocks noChangeArrowheads="1"/>
          </p:cNvSpPr>
          <p:nvPr/>
        </p:nvSpPr>
        <p:spPr bwMode="auto">
          <a:xfrm>
            <a:off x="1600200" y="2549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3" name="Oval 625"/>
          <p:cNvSpPr>
            <a:spLocks noChangeArrowheads="1"/>
          </p:cNvSpPr>
          <p:nvPr/>
        </p:nvSpPr>
        <p:spPr bwMode="auto">
          <a:xfrm>
            <a:off x="1571625" y="2287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4" name="Oval 626"/>
          <p:cNvSpPr>
            <a:spLocks noChangeArrowheads="1"/>
          </p:cNvSpPr>
          <p:nvPr/>
        </p:nvSpPr>
        <p:spPr bwMode="auto">
          <a:xfrm>
            <a:off x="1068388" y="3013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5" name="Oval 627"/>
          <p:cNvSpPr>
            <a:spLocks noChangeArrowheads="1"/>
          </p:cNvSpPr>
          <p:nvPr/>
        </p:nvSpPr>
        <p:spPr bwMode="auto">
          <a:xfrm>
            <a:off x="1806575" y="2260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6" name="Oval 628"/>
          <p:cNvSpPr>
            <a:spLocks noChangeArrowheads="1"/>
          </p:cNvSpPr>
          <p:nvPr/>
        </p:nvSpPr>
        <p:spPr bwMode="auto">
          <a:xfrm>
            <a:off x="1809750" y="2174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7" name="Oval 629"/>
          <p:cNvSpPr>
            <a:spLocks noChangeArrowheads="1"/>
          </p:cNvSpPr>
          <p:nvPr/>
        </p:nvSpPr>
        <p:spPr bwMode="auto">
          <a:xfrm>
            <a:off x="1725613" y="2133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8" name="Oval 630"/>
          <p:cNvSpPr>
            <a:spLocks noChangeArrowheads="1"/>
          </p:cNvSpPr>
          <p:nvPr/>
        </p:nvSpPr>
        <p:spPr bwMode="auto">
          <a:xfrm>
            <a:off x="1708150" y="225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199" name="Oval 631"/>
          <p:cNvSpPr>
            <a:spLocks noChangeArrowheads="1"/>
          </p:cNvSpPr>
          <p:nvPr/>
        </p:nvSpPr>
        <p:spPr bwMode="auto">
          <a:xfrm>
            <a:off x="1689100" y="2667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0" name="Oval 632"/>
          <p:cNvSpPr>
            <a:spLocks noChangeArrowheads="1"/>
          </p:cNvSpPr>
          <p:nvPr/>
        </p:nvSpPr>
        <p:spPr bwMode="auto">
          <a:xfrm>
            <a:off x="1677988" y="2471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1" name="Oval 633"/>
          <p:cNvSpPr>
            <a:spLocks noChangeArrowheads="1"/>
          </p:cNvSpPr>
          <p:nvPr/>
        </p:nvSpPr>
        <p:spPr bwMode="auto">
          <a:xfrm>
            <a:off x="2590800" y="2955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2" name="Oval 634"/>
          <p:cNvSpPr>
            <a:spLocks noChangeArrowheads="1"/>
          </p:cNvSpPr>
          <p:nvPr/>
        </p:nvSpPr>
        <p:spPr bwMode="auto">
          <a:xfrm>
            <a:off x="3248025" y="2813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3" name="Oval 635"/>
          <p:cNvSpPr>
            <a:spLocks noChangeArrowheads="1"/>
          </p:cNvSpPr>
          <p:nvPr/>
        </p:nvSpPr>
        <p:spPr bwMode="auto">
          <a:xfrm>
            <a:off x="1924050" y="2584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4" name="Oval 636"/>
          <p:cNvSpPr>
            <a:spLocks noChangeArrowheads="1"/>
          </p:cNvSpPr>
          <p:nvPr/>
        </p:nvSpPr>
        <p:spPr bwMode="auto">
          <a:xfrm>
            <a:off x="1941513" y="2984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5" name="Oval 637"/>
          <p:cNvSpPr>
            <a:spLocks noChangeArrowheads="1"/>
          </p:cNvSpPr>
          <p:nvPr/>
        </p:nvSpPr>
        <p:spPr bwMode="auto">
          <a:xfrm>
            <a:off x="1954213" y="2251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6" name="Oval 638"/>
          <p:cNvSpPr>
            <a:spLocks noChangeArrowheads="1"/>
          </p:cNvSpPr>
          <p:nvPr/>
        </p:nvSpPr>
        <p:spPr bwMode="auto">
          <a:xfrm>
            <a:off x="1870075" y="2209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7" name="Oval 639"/>
          <p:cNvSpPr>
            <a:spLocks noChangeArrowheads="1"/>
          </p:cNvSpPr>
          <p:nvPr/>
        </p:nvSpPr>
        <p:spPr bwMode="auto">
          <a:xfrm>
            <a:off x="1852613" y="2335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8" name="Oval 640"/>
          <p:cNvSpPr>
            <a:spLocks noChangeArrowheads="1"/>
          </p:cNvSpPr>
          <p:nvPr/>
        </p:nvSpPr>
        <p:spPr bwMode="auto">
          <a:xfrm>
            <a:off x="1928813" y="212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09" name="Oval 641"/>
          <p:cNvSpPr>
            <a:spLocks noChangeArrowheads="1"/>
          </p:cNvSpPr>
          <p:nvPr/>
        </p:nvSpPr>
        <p:spPr bwMode="auto">
          <a:xfrm>
            <a:off x="1995488" y="2379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0" name="Oval 642"/>
          <p:cNvSpPr>
            <a:spLocks noChangeArrowheads="1"/>
          </p:cNvSpPr>
          <p:nvPr/>
        </p:nvSpPr>
        <p:spPr bwMode="auto">
          <a:xfrm>
            <a:off x="2346325" y="257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1" name="Oval 643"/>
          <p:cNvSpPr>
            <a:spLocks noChangeArrowheads="1"/>
          </p:cNvSpPr>
          <p:nvPr/>
        </p:nvSpPr>
        <p:spPr bwMode="auto">
          <a:xfrm>
            <a:off x="2300288" y="2471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2" name="Oval 644"/>
          <p:cNvSpPr>
            <a:spLocks noChangeArrowheads="1"/>
          </p:cNvSpPr>
          <p:nvPr/>
        </p:nvSpPr>
        <p:spPr bwMode="auto">
          <a:xfrm>
            <a:off x="687388" y="3598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3" name="Oval 645"/>
          <p:cNvSpPr>
            <a:spLocks noChangeArrowheads="1"/>
          </p:cNvSpPr>
          <p:nvPr/>
        </p:nvSpPr>
        <p:spPr bwMode="auto">
          <a:xfrm>
            <a:off x="595313" y="2794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4" name="Oval 646"/>
          <p:cNvSpPr>
            <a:spLocks noChangeArrowheads="1"/>
          </p:cNvSpPr>
          <p:nvPr/>
        </p:nvSpPr>
        <p:spPr bwMode="auto">
          <a:xfrm>
            <a:off x="1760538" y="358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5" name="Oval 647"/>
          <p:cNvSpPr>
            <a:spLocks noChangeArrowheads="1"/>
          </p:cNvSpPr>
          <p:nvPr/>
        </p:nvSpPr>
        <p:spPr bwMode="auto">
          <a:xfrm>
            <a:off x="1773238" y="3381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6" name="Oval 648"/>
          <p:cNvSpPr>
            <a:spLocks noChangeArrowheads="1"/>
          </p:cNvSpPr>
          <p:nvPr/>
        </p:nvSpPr>
        <p:spPr bwMode="auto">
          <a:xfrm>
            <a:off x="1687513" y="34210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7" name="Oval 649"/>
          <p:cNvSpPr>
            <a:spLocks noChangeArrowheads="1"/>
          </p:cNvSpPr>
          <p:nvPr/>
        </p:nvSpPr>
        <p:spPr bwMode="auto">
          <a:xfrm>
            <a:off x="1668463" y="3303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8" name="Oval 650"/>
          <p:cNvSpPr>
            <a:spLocks noChangeArrowheads="1"/>
          </p:cNvSpPr>
          <p:nvPr/>
        </p:nvSpPr>
        <p:spPr bwMode="auto">
          <a:xfrm>
            <a:off x="1285875" y="2724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19" name="Oval 651"/>
          <p:cNvSpPr>
            <a:spLocks noChangeArrowheads="1"/>
          </p:cNvSpPr>
          <p:nvPr/>
        </p:nvSpPr>
        <p:spPr bwMode="auto">
          <a:xfrm>
            <a:off x="1763713" y="3235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0" name="Oval 652"/>
          <p:cNvSpPr>
            <a:spLocks noChangeArrowheads="1"/>
          </p:cNvSpPr>
          <p:nvPr/>
        </p:nvSpPr>
        <p:spPr bwMode="auto">
          <a:xfrm>
            <a:off x="1697038" y="3192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1" name="Oval 653"/>
          <p:cNvSpPr>
            <a:spLocks noChangeArrowheads="1"/>
          </p:cNvSpPr>
          <p:nvPr/>
        </p:nvSpPr>
        <p:spPr bwMode="auto">
          <a:xfrm>
            <a:off x="1798638" y="314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2" name="Oval 654"/>
          <p:cNvSpPr>
            <a:spLocks noChangeArrowheads="1"/>
          </p:cNvSpPr>
          <p:nvPr/>
        </p:nvSpPr>
        <p:spPr bwMode="auto">
          <a:xfrm>
            <a:off x="1379538" y="3127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3" name="Oval 655"/>
          <p:cNvSpPr>
            <a:spLocks noChangeArrowheads="1"/>
          </p:cNvSpPr>
          <p:nvPr/>
        </p:nvSpPr>
        <p:spPr bwMode="auto">
          <a:xfrm>
            <a:off x="1809750" y="3316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4" name="Oval 656"/>
          <p:cNvSpPr>
            <a:spLocks noChangeArrowheads="1"/>
          </p:cNvSpPr>
          <p:nvPr/>
        </p:nvSpPr>
        <p:spPr bwMode="auto">
          <a:xfrm>
            <a:off x="860425" y="3149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5" name="Oval 657"/>
          <p:cNvSpPr>
            <a:spLocks noChangeArrowheads="1"/>
          </p:cNvSpPr>
          <p:nvPr/>
        </p:nvSpPr>
        <p:spPr bwMode="auto">
          <a:xfrm>
            <a:off x="779463" y="3375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6" name="Oval 658"/>
          <p:cNvSpPr>
            <a:spLocks noChangeArrowheads="1"/>
          </p:cNvSpPr>
          <p:nvPr/>
        </p:nvSpPr>
        <p:spPr bwMode="auto">
          <a:xfrm>
            <a:off x="850900" y="3379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7" name="Oval 659"/>
          <p:cNvSpPr>
            <a:spLocks noChangeArrowheads="1"/>
          </p:cNvSpPr>
          <p:nvPr/>
        </p:nvSpPr>
        <p:spPr bwMode="auto">
          <a:xfrm>
            <a:off x="874713" y="3306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8" name="Oval 660"/>
          <p:cNvSpPr>
            <a:spLocks noChangeArrowheads="1"/>
          </p:cNvSpPr>
          <p:nvPr/>
        </p:nvSpPr>
        <p:spPr bwMode="auto">
          <a:xfrm>
            <a:off x="1084263" y="275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29" name="Oval 661"/>
          <p:cNvSpPr>
            <a:spLocks noChangeArrowheads="1"/>
          </p:cNvSpPr>
          <p:nvPr/>
        </p:nvSpPr>
        <p:spPr bwMode="auto">
          <a:xfrm>
            <a:off x="909638" y="321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0" name="Oval 662"/>
          <p:cNvSpPr>
            <a:spLocks noChangeArrowheads="1"/>
          </p:cNvSpPr>
          <p:nvPr/>
        </p:nvSpPr>
        <p:spPr bwMode="auto">
          <a:xfrm>
            <a:off x="758825" y="3113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1" name="Oval 663"/>
          <p:cNvSpPr>
            <a:spLocks noChangeArrowheads="1"/>
          </p:cNvSpPr>
          <p:nvPr/>
        </p:nvSpPr>
        <p:spPr bwMode="auto">
          <a:xfrm>
            <a:off x="1004888" y="3225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2" name="Oval 664"/>
          <p:cNvSpPr>
            <a:spLocks noChangeArrowheads="1"/>
          </p:cNvSpPr>
          <p:nvPr/>
        </p:nvSpPr>
        <p:spPr bwMode="auto">
          <a:xfrm>
            <a:off x="1028700" y="352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3" name="Oval 665"/>
          <p:cNvSpPr>
            <a:spLocks noChangeArrowheads="1"/>
          </p:cNvSpPr>
          <p:nvPr/>
        </p:nvSpPr>
        <p:spPr bwMode="auto">
          <a:xfrm>
            <a:off x="942975" y="35687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4" name="Oval 666"/>
          <p:cNvSpPr>
            <a:spLocks noChangeArrowheads="1"/>
          </p:cNvSpPr>
          <p:nvPr/>
        </p:nvSpPr>
        <p:spPr bwMode="auto">
          <a:xfrm>
            <a:off x="931863" y="3500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5" name="Oval 667"/>
          <p:cNvSpPr>
            <a:spLocks noChangeArrowheads="1"/>
          </p:cNvSpPr>
          <p:nvPr/>
        </p:nvSpPr>
        <p:spPr bwMode="auto">
          <a:xfrm>
            <a:off x="995363" y="345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6" name="Oval 668"/>
          <p:cNvSpPr>
            <a:spLocks noChangeArrowheads="1"/>
          </p:cNvSpPr>
          <p:nvPr/>
        </p:nvSpPr>
        <p:spPr bwMode="auto">
          <a:xfrm>
            <a:off x="1019175" y="338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7" name="Oval 669"/>
          <p:cNvSpPr>
            <a:spLocks noChangeArrowheads="1"/>
          </p:cNvSpPr>
          <p:nvPr/>
        </p:nvSpPr>
        <p:spPr bwMode="auto">
          <a:xfrm>
            <a:off x="920750" y="3387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8" name="Oval 670"/>
          <p:cNvSpPr>
            <a:spLocks noChangeArrowheads="1"/>
          </p:cNvSpPr>
          <p:nvPr/>
        </p:nvSpPr>
        <p:spPr bwMode="auto">
          <a:xfrm>
            <a:off x="1082675" y="3173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39" name="Oval 671"/>
          <p:cNvSpPr>
            <a:spLocks noChangeArrowheads="1"/>
          </p:cNvSpPr>
          <p:nvPr/>
        </p:nvSpPr>
        <p:spPr bwMode="auto">
          <a:xfrm>
            <a:off x="1117600" y="3313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0" name="Oval 672"/>
          <p:cNvSpPr>
            <a:spLocks noChangeArrowheads="1"/>
          </p:cNvSpPr>
          <p:nvPr/>
        </p:nvSpPr>
        <p:spPr bwMode="auto">
          <a:xfrm>
            <a:off x="1108075" y="3543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1" name="Oval 673"/>
          <p:cNvSpPr>
            <a:spLocks noChangeArrowheads="1"/>
          </p:cNvSpPr>
          <p:nvPr/>
        </p:nvSpPr>
        <p:spPr bwMode="auto">
          <a:xfrm>
            <a:off x="1131888" y="3470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2" name="Oval 674"/>
          <p:cNvSpPr>
            <a:spLocks noChangeArrowheads="1"/>
          </p:cNvSpPr>
          <p:nvPr/>
        </p:nvSpPr>
        <p:spPr bwMode="auto">
          <a:xfrm>
            <a:off x="1166813" y="3379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3" name="Oval 675"/>
          <p:cNvSpPr>
            <a:spLocks noChangeArrowheads="1"/>
          </p:cNvSpPr>
          <p:nvPr/>
        </p:nvSpPr>
        <p:spPr bwMode="auto">
          <a:xfrm>
            <a:off x="1254125" y="3194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4" name="Oval 676"/>
          <p:cNvSpPr>
            <a:spLocks noChangeArrowheads="1"/>
          </p:cNvSpPr>
          <p:nvPr/>
        </p:nvSpPr>
        <p:spPr bwMode="auto">
          <a:xfrm>
            <a:off x="1227138" y="3249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5" name="Oval 677"/>
          <p:cNvSpPr>
            <a:spLocks noChangeArrowheads="1"/>
          </p:cNvSpPr>
          <p:nvPr/>
        </p:nvSpPr>
        <p:spPr bwMode="auto">
          <a:xfrm>
            <a:off x="1262063" y="3389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6" name="Oval 678"/>
          <p:cNvSpPr>
            <a:spLocks noChangeArrowheads="1"/>
          </p:cNvSpPr>
          <p:nvPr/>
        </p:nvSpPr>
        <p:spPr bwMode="auto">
          <a:xfrm>
            <a:off x="1270000" y="2906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7" name="Oval 679"/>
          <p:cNvSpPr>
            <a:spLocks noChangeArrowheads="1"/>
          </p:cNvSpPr>
          <p:nvPr/>
        </p:nvSpPr>
        <p:spPr bwMode="auto">
          <a:xfrm>
            <a:off x="1190625" y="3140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8" name="Oval 680"/>
          <p:cNvSpPr>
            <a:spLocks noChangeArrowheads="1"/>
          </p:cNvSpPr>
          <p:nvPr/>
        </p:nvSpPr>
        <p:spPr bwMode="auto">
          <a:xfrm>
            <a:off x="1276350" y="354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49" name="Oval 681"/>
          <p:cNvSpPr>
            <a:spLocks noChangeArrowheads="1"/>
          </p:cNvSpPr>
          <p:nvPr/>
        </p:nvSpPr>
        <p:spPr bwMode="auto">
          <a:xfrm>
            <a:off x="1177925" y="3551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0" name="Oval 682"/>
          <p:cNvSpPr>
            <a:spLocks noChangeArrowheads="1"/>
          </p:cNvSpPr>
          <p:nvPr/>
        </p:nvSpPr>
        <p:spPr bwMode="auto">
          <a:xfrm>
            <a:off x="1279525" y="3284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1" name="Oval 683"/>
          <p:cNvSpPr>
            <a:spLocks noChangeArrowheads="1"/>
          </p:cNvSpPr>
          <p:nvPr/>
        </p:nvSpPr>
        <p:spPr bwMode="auto">
          <a:xfrm>
            <a:off x="1458913" y="3243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2" name="Oval 684"/>
          <p:cNvSpPr>
            <a:spLocks noChangeArrowheads="1"/>
          </p:cNvSpPr>
          <p:nvPr/>
        </p:nvSpPr>
        <p:spPr bwMode="auto">
          <a:xfrm>
            <a:off x="1482725" y="354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3" name="Oval 685"/>
          <p:cNvSpPr>
            <a:spLocks noChangeArrowheads="1"/>
          </p:cNvSpPr>
          <p:nvPr/>
        </p:nvSpPr>
        <p:spPr bwMode="auto">
          <a:xfrm>
            <a:off x="1397000" y="35861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4" name="Oval 686"/>
          <p:cNvSpPr>
            <a:spLocks noChangeArrowheads="1"/>
          </p:cNvSpPr>
          <p:nvPr/>
        </p:nvSpPr>
        <p:spPr bwMode="auto">
          <a:xfrm>
            <a:off x="1819275" y="2944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5" name="Oval 687"/>
          <p:cNvSpPr>
            <a:spLocks noChangeArrowheads="1"/>
          </p:cNvSpPr>
          <p:nvPr/>
        </p:nvSpPr>
        <p:spPr bwMode="auto">
          <a:xfrm>
            <a:off x="1998663" y="267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6" name="Oval 688"/>
          <p:cNvSpPr>
            <a:spLocks noChangeArrowheads="1"/>
          </p:cNvSpPr>
          <p:nvPr/>
        </p:nvSpPr>
        <p:spPr bwMode="auto">
          <a:xfrm>
            <a:off x="1276350" y="280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7" name="Oval 689"/>
          <p:cNvSpPr>
            <a:spLocks noChangeArrowheads="1"/>
          </p:cNvSpPr>
          <p:nvPr/>
        </p:nvSpPr>
        <p:spPr bwMode="auto">
          <a:xfrm>
            <a:off x="1374775" y="3405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8" name="Oval 690"/>
          <p:cNvSpPr>
            <a:spLocks noChangeArrowheads="1"/>
          </p:cNvSpPr>
          <p:nvPr/>
        </p:nvSpPr>
        <p:spPr bwMode="auto">
          <a:xfrm>
            <a:off x="1508125" y="330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59" name="Oval 691"/>
          <p:cNvSpPr>
            <a:spLocks noChangeArrowheads="1"/>
          </p:cNvSpPr>
          <p:nvPr/>
        </p:nvSpPr>
        <p:spPr bwMode="auto">
          <a:xfrm>
            <a:off x="1368425" y="330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0" name="Oval 692"/>
          <p:cNvSpPr>
            <a:spLocks noChangeArrowheads="1"/>
          </p:cNvSpPr>
          <p:nvPr/>
        </p:nvSpPr>
        <p:spPr bwMode="auto">
          <a:xfrm>
            <a:off x="990600" y="289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1" name="Oval 693"/>
          <p:cNvSpPr>
            <a:spLocks noChangeArrowheads="1"/>
          </p:cNvSpPr>
          <p:nvPr/>
        </p:nvSpPr>
        <p:spPr bwMode="auto">
          <a:xfrm>
            <a:off x="1568450" y="3179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2" name="Oval 694"/>
          <p:cNvSpPr>
            <a:spLocks noChangeArrowheads="1"/>
          </p:cNvSpPr>
          <p:nvPr/>
        </p:nvSpPr>
        <p:spPr bwMode="auto">
          <a:xfrm>
            <a:off x="1603375" y="3319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3" name="Oval 695"/>
          <p:cNvSpPr>
            <a:spLocks noChangeArrowheads="1"/>
          </p:cNvSpPr>
          <p:nvPr/>
        </p:nvSpPr>
        <p:spPr bwMode="auto">
          <a:xfrm>
            <a:off x="1866900" y="2657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4" name="Oval 696"/>
          <p:cNvSpPr>
            <a:spLocks noChangeArrowheads="1"/>
          </p:cNvSpPr>
          <p:nvPr/>
        </p:nvSpPr>
        <p:spPr bwMode="auto">
          <a:xfrm>
            <a:off x="1546225" y="3032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5" name="Oval 697"/>
          <p:cNvSpPr>
            <a:spLocks noChangeArrowheads="1"/>
          </p:cNvSpPr>
          <p:nvPr/>
        </p:nvSpPr>
        <p:spPr bwMode="auto">
          <a:xfrm>
            <a:off x="1617663" y="3476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6" name="Oval 698"/>
          <p:cNvSpPr>
            <a:spLocks noChangeArrowheads="1"/>
          </p:cNvSpPr>
          <p:nvPr/>
        </p:nvSpPr>
        <p:spPr bwMode="auto">
          <a:xfrm>
            <a:off x="1531938" y="2871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7" name="Oval 699"/>
          <p:cNvSpPr>
            <a:spLocks noChangeArrowheads="1"/>
          </p:cNvSpPr>
          <p:nvPr/>
        </p:nvSpPr>
        <p:spPr bwMode="auto">
          <a:xfrm>
            <a:off x="1674813" y="3114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8" name="Oval 700"/>
          <p:cNvSpPr>
            <a:spLocks noChangeArrowheads="1"/>
          </p:cNvSpPr>
          <p:nvPr/>
        </p:nvSpPr>
        <p:spPr bwMode="auto">
          <a:xfrm>
            <a:off x="1801813" y="2808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69" name="Oval 701"/>
          <p:cNvSpPr>
            <a:spLocks noChangeArrowheads="1"/>
          </p:cNvSpPr>
          <p:nvPr/>
        </p:nvSpPr>
        <p:spPr bwMode="auto">
          <a:xfrm>
            <a:off x="1909763" y="3271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0" name="Oval 702"/>
          <p:cNvSpPr>
            <a:spLocks noChangeArrowheads="1"/>
          </p:cNvSpPr>
          <p:nvPr/>
        </p:nvSpPr>
        <p:spPr bwMode="auto">
          <a:xfrm>
            <a:off x="1933575" y="3575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1" name="Oval 703"/>
          <p:cNvSpPr>
            <a:spLocks noChangeArrowheads="1"/>
          </p:cNvSpPr>
          <p:nvPr/>
        </p:nvSpPr>
        <p:spPr bwMode="auto">
          <a:xfrm>
            <a:off x="1828800" y="3497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2" name="Oval 704"/>
          <p:cNvSpPr>
            <a:spLocks noChangeArrowheads="1"/>
          </p:cNvSpPr>
          <p:nvPr/>
        </p:nvSpPr>
        <p:spPr bwMode="auto">
          <a:xfrm>
            <a:off x="2500313" y="2943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3" name="Oval 705"/>
          <p:cNvSpPr>
            <a:spLocks noChangeArrowheads="1"/>
          </p:cNvSpPr>
          <p:nvPr/>
        </p:nvSpPr>
        <p:spPr bwMode="auto">
          <a:xfrm>
            <a:off x="1924050" y="3429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4" name="Oval 706"/>
          <p:cNvSpPr>
            <a:spLocks noChangeArrowheads="1"/>
          </p:cNvSpPr>
          <p:nvPr/>
        </p:nvSpPr>
        <p:spPr bwMode="auto">
          <a:xfrm>
            <a:off x="1698625" y="2855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5" name="Oval 707"/>
          <p:cNvSpPr>
            <a:spLocks noChangeArrowheads="1"/>
          </p:cNvSpPr>
          <p:nvPr/>
        </p:nvSpPr>
        <p:spPr bwMode="auto">
          <a:xfrm>
            <a:off x="1958975" y="3338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6" name="Oval 708"/>
          <p:cNvSpPr>
            <a:spLocks noChangeArrowheads="1"/>
          </p:cNvSpPr>
          <p:nvPr/>
        </p:nvSpPr>
        <p:spPr bwMode="auto">
          <a:xfrm>
            <a:off x="1866900" y="321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7" name="Oval 709"/>
          <p:cNvSpPr>
            <a:spLocks noChangeArrowheads="1"/>
          </p:cNvSpPr>
          <p:nvPr/>
        </p:nvSpPr>
        <p:spPr bwMode="auto">
          <a:xfrm>
            <a:off x="3302000" y="316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8" name="Oval 710"/>
          <p:cNvSpPr>
            <a:spLocks noChangeArrowheads="1"/>
          </p:cNvSpPr>
          <p:nvPr/>
        </p:nvSpPr>
        <p:spPr bwMode="auto">
          <a:xfrm>
            <a:off x="2019300" y="320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79" name="Oval 711"/>
          <p:cNvSpPr>
            <a:spLocks noChangeArrowheads="1"/>
          </p:cNvSpPr>
          <p:nvPr/>
        </p:nvSpPr>
        <p:spPr bwMode="auto">
          <a:xfrm>
            <a:off x="1714500" y="3014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0" name="Oval 712"/>
          <p:cNvSpPr>
            <a:spLocks noChangeArrowheads="1"/>
          </p:cNvSpPr>
          <p:nvPr/>
        </p:nvSpPr>
        <p:spPr bwMode="auto">
          <a:xfrm>
            <a:off x="2081213" y="3100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1" name="Oval 713"/>
          <p:cNvSpPr>
            <a:spLocks noChangeArrowheads="1"/>
          </p:cNvSpPr>
          <p:nvPr/>
        </p:nvSpPr>
        <p:spPr bwMode="auto">
          <a:xfrm>
            <a:off x="1982788" y="309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2" name="Oval 714"/>
          <p:cNvSpPr>
            <a:spLocks noChangeArrowheads="1"/>
          </p:cNvSpPr>
          <p:nvPr/>
        </p:nvSpPr>
        <p:spPr bwMode="auto">
          <a:xfrm>
            <a:off x="2044700" y="357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3" name="Oval 715"/>
          <p:cNvSpPr>
            <a:spLocks noChangeArrowheads="1"/>
          </p:cNvSpPr>
          <p:nvPr/>
        </p:nvSpPr>
        <p:spPr bwMode="auto">
          <a:xfrm>
            <a:off x="2068513" y="350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4" name="Oval 716"/>
          <p:cNvSpPr>
            <a:spLocks noChangeArrowheads="1"/>
          </p:cNvSpPr>
          <p:nvPr/>
        </p:nvSpPr>
        <p:spPr bwMode="auto">
          <a:xfrm>
            <a:off x="1970088" y="3509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5" name="Oval 717"/>
          <p:cNvSpPr>
            <a:spLocks noChangeArrowheads="1"/>
          </p:cNvSpPr>
          <p:nvPr/>
        </p:nvSpPr>
        <p:spPr bwMode="auto">
          <a:xfrm>
            <a:off x="2093913" y="3186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6" name="Oval 718"/>
          <p:cNvSpPr>
            <a:spLocks noChangeArrowheads="1"/>
          </p:cNvSpPr>
          <p:nvPr/>
        </p:nvSpPr>
        <p:spPr bwMode="auto">
          <a:xfrm>
            <a:off x="2132013" y="3295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7" name="Oval 719"/>
          <p:cNvSpPr>
            <a:spLocks noChangeArrowheads="1"/>
          </p:cNvSpPr>
          <p:nvPr/>
        </p:nvSpPr>
        <p:spPr bwMode="auto">
          <a:xfrm>
            <a:off x="2166938" y="3435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8" name="Oval 720"/>
          <p:cNvSpPr>
            <a:spLocks noChangeArrowheads="1"/>
          </p:cNvSpPr>
          <p:nvPr/>
        </p:nvSpPr>
        <p:spPr bwMode="auto">
          <a:xfrm>
            <a:off x="2193925" y="3187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89" name="Oval 721"/>
          <p:cNvSpPr>
            <a:spLocks noChangeArrowheads="1"/>
          </p:cNvSpPr>
          <p:nvPr/>
        </p:nvSpPr>
        <p:spPr bwMode="auto">
          <a:xfrm>
            <a:off x="2197100" y="3101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0" name="Oval 722"/>
          <p:cNvSpPr>
            <a:spLocks noChangeArrowheads="1"/>
          </p:cNvSpPr>
          <p:nvPr/>
        </p:nvSpPr>
        <p:spPr bwMode="auto">
          <a:xfrm>
            <a:off x="2181225" y="359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1" name="Oval 723"/>
          <p:cNvSpPr>
            <a:spLocks noChangeArrowheads="1"/>
          </p:cNvSpPr>
          <p:nvPr/>
        </p:nvSpPr>
        <p:spPr bwMode="auto">
          <a:xfrm>
            <a:off x="2216150" y="3502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2" name="Oval 724"/>
          <p:cNvSpPr>
            <a:spLocks noChangeArrowheads="1"/>
          </p:cNvSpPr>
          <p:nvPr/>
        </p:nvSpPr>
        <p:spPr bwMode="auto">
          <a:xfrm>
            <a:off x="2262188" y="2906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3" name="Oval 725"/>
          <p:cNvSpPr>
            <a:spLocks noChangeArrowheads="1"/>
          </p:cNvSpPr>
          <p:nvPr/>
        </p:nvSpPr>
        <p:spPr bwMode="auto">
          <a:xfrm>
            <a:off x="2276475" y="3371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4" name="Oval 726"/>
          <p:cNvSpPr>
            <a:spLocks noChangeArrowheads="1"/>
          </p:cNvSpPr>
          <p:nvPr/>
        </p:nvSpPr>
        <p:spPr bwMode="auto">
          <a:xfrm>
            <a:off x="2311400" y="3511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5" name="Oval 727"/>
          <p:cNvSpPr>
            <a:spLocks noChangeArrowheads="1"/>
          </p:cNvSpPr>
          <p:nvPr/>
        </p:nvSpPr>
        <p:spPr bwMode="auto">
          <a:xfrm>
            <a:off x="2230438" y="2730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6" name="Oval 728"/>
          <p:cNvSpPr>
            <a:spLocks noChangeArrowheads="1"/>
          </p:cNvSpPr>
          <p:nvPr/>
        </p:nvSpPr>
        <p:spPr bwMode="auto">
          <a:xfrm>
            <a:off x="2401888" y="3286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7" name="Oval 729"/>
          <p:cNvSpPr>
            <a:spLocks noChangeArrowheads="1"/>
          </p:cNvSpPr>
          <p:nvPr/>
        </p:nvSpPr>
        <p:spPr bwMode="auto">
          <a:xfrm>
            <a:off x="2328863" y="340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8" name="Oval 730"/>
          <p:cNvSpPr>
            <a:spLocks noChangeArrowheads="1"/>
          </p:cNvSpPr>
          <p:nvPr/>
        </p:nvSpPr>
        <p:spPr bwMode="auto">
          <a:xfrm>
            <a:off x="2300288" y="314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299" name="Oval 731"/>
          <p:cNvSpPr>
            <a:spLocks noChangeArrowheads="1"/>
          </p:cNvSpPr>
          <p:nvPr/>
        </p:nvSpPr>
        <p:spPr bwMode="auto">
          <a:xfrm>
            <a:off x="534988" y="3228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0" name="Oval 732"/>
          <p:cNvSpPr>
            <a:spLocks noChangeArrowheads="1"/>
          </p:cNvSpPr>
          <p:nvPr/>
        </p:nvSpPr>
        <p:spPr bwMode="auto">
          <a:xfrm>
            <a:off x="558800" y="3532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1" name="Oval 733"/>
          <p:cNvSpPr>
            <a:spLocks noChangeArrowheads="1"/>
          </p:cNvSpPr>
          <p:nvPr/>
        </p:nvSpPr>
        <p:spPr bwMode="auto">
          <a:xfrm>
            <a:off x="525463" y="3459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2" name="Oval 734"/>
          <p:cNvSpPr>
            <a:spLocks noChangeArrowheads="1"/>
          </p:cNvSpPr>
          <p:nvPr/>
        </p:nvSpPr>
        <p:spPr bwMode="auto">
          <a:xfrm>
            <a:off x="549275" y="3386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3" name="Oval 735"/>
          <p:cNvSpPr>
            <a:spLocks noChangeArrowheads="1"/>
          </p:cNvSpPr>
          <p:nvPr/>
        </p:nvSpPr>
        <p:spPr bwMode="auto">
          <a:xfrm>
            <a:off x="552450" y="3124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4" name="Oval 736"/>
          <p:cNvSpPr>
            <a:spLocks noChangeArrowheads="1"/>
          </p:cNvSpPr>
          <p:nvPr/>
        </p:nvSpPr>
        <p:spPr bwMode="auto">
          <a:xfrm>
            <a:off x="666750" y="3387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5" name="Oval 737"/>
          <p:cNvSpPr>
            <a:spLocks noChangeArrowheads="1"/>
          </p:cNvSpPr>
          <p:nvPr/>
        </p:nvSpPr>
        <p:spPr bwMode="auto">
          <a:xfrm>
            <a:off x="620713" y="3281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6" name="Oval 738"/>
          <p:cNvSpPr>
            <a:spLocks noChangeArrowheads="1"/>
          </p:cNvSpPr>
          <p:nvPr/>
        </p:nvSpPr>
        <p:spPr bwMode="auto">
          <a:xfrm>
            <a:off x="657225" y="3492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7" name="Oval 739"/>
          <p:cNvSpPr>
            <a:spLocks noChangeArrowheads="1"/>
          </p:cNvSpPr>
          <p:nvPr/>
        </p:nvSpPr>
        <p:spPr bwMode="auto">
          <a:xfrm>
            <a:off x="688975"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8" name="Oval 740"/>
          <p:cNvSpPr>
            <a:spLocks noChangeArrowheads="1"/>
          </p:cNvSpPr>
          <p:nvPr/>
        </p:nvSpPr>
        <p:spPr bwMode="auto">
          <a:xfrm>
            <a:off x="812800" y="604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09" name="Oval 741"/>
          <p:cNvSpPr>
            <a:spLocks noChangeArrowheads="1"/>
          </p:cNvSpPr>
          <p:nvPr/>
        </p:nvSpPr>
        <p:spPr bwMode="auto">
          <a:xfrm>
            <a:off x="2366963" y="168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0" name="Oval 742"/>
          <p:cNvSpPr>
            <a:spLocks noChangeArrowheads="1"/>
          </p:cNvSpPr>
          <p:nvPr/>
        </p:nvSpPr>
        <p:spPr bwMode="auto">
          <a:xfrm>
            <a:off x="2468563" y="2428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1" name="Oval 743"/>
          <p:cNvSpPr>
            <a:spLocks noChangeArrowheads="1"/>
          </p:cNvSpPr>
          <p:nvPr/>
        </p:nvSpPr>
        <p:spPr bwMode="auto">
          <a:xfrm>
            <a:off x="2324100" y="679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2" name="Oval 744"/>
          <p:cNvSpPr>
            <a:spLocks noChangeArrowheads="1"/>
          </p:cNvSpPr>
          <p:nvPr/>
        </p:nvSpPr>
        <p:spPr bwMode="auto">
          <a:xfrm>
            <a:off x="738188" y="404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3" name="Oval 745"/>
          <p:cNvSpPr>
            <a:spLocks noChangeArrowheads="1"/>
          </p:cNvSpPr>
          <p:nvPr/>
        </p:nvSpPr>
        <p:spPr bwMode="auto">
          <a:xfrm>
            <a:off x="792163" y="39655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4" name="Oval 746"/>
          <p:cNvSpPr>
            <a:spLocks noChangeArrowheads="1"/>
          </p:cNvSpPr>
          <p:nvPr/>
        </p:nvSpPr>
        <p:spPr bwMode="auto">
          <a:xfrm>
            <a:off x="773113" y="384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5" name="Oval 747"/>
          <p:cNvSpPr>
            <a:spLocks noChangeArrowheads="1"/>
          </p:cNvSpPr>
          <p:nvPr/>
        </p:nvSpPr>
        <p:spPr bwMode="auto">
          <a:xfrm>
            <a:off x="769938" y="378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6" name="Oval 748"/>
          <p:cNvSpPr>
            <a:spLocks noChangeArrowheads="1"/>
          </p:cNvSpPr>
          <p:nvPr/>
        </p:nvSpPr>
        <p:spPr bwMode="auto">
          <a:xfrm>
            <a:off x="671513" y="3748088"/>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7" name="Oval 749"/>
          <p:cNvSpPr>
            <a:spLocks noChangeArrowheads="1"/>
          </p:cNvSpPr>
          <p:nvPr/>
        </p:nvSpPr>
        <p:spPr bwMode="auto">
          <a:xfrm>
            <a:off x="676275" y="3833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8" name="Oval 750"/>
          <p:cNvSpPr>
            <a:spLocks noChangeArrowheads="1"/>
          </p:cNvSpPr>
          <p:nvPr/>
        </p:nvSpPr>
        <p:spPr bwMode="auto">
          <a:xfrm>
            <a:off x="903288" y="3689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19" name="Oval 751"/>
          <p:cNvSpPr>
            <a:spLocks noChangeArrowheads="1"/>
          </p:cNvSpPr>
          <p:nvPr/>
        </p:nvSpPr>
        <p:spPr bwMode="auto">
          <a:xfrm>
            <a:off x="557213" y="2911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0" name="Oval 752"/>
          <p:cNvSpPr>
            <a:spLocks noChangeArrowheads="1"/>
          </p:cNvSpPr>
          <p:nvPr/>
        </p:nvSpPr>
        <p:spPr bwMode="auto">
          <a:xfrm>
            <a:off x="998538" y="3698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1" name="Oval 753"/>
          <p:cNvSpPr>
            <a:spLocks noChangeArrowheads="1"/>
          </p:cNvSpPr>
          <p:nvPr/>
        </p:nvSpPr>
        <p:spPr bwMode="auto">
          <a:xfrm>
            <a:off x="1022350" y="4002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2" name="Oval 754"/>
          <p:cNvSpPr>
            <a:spLocks noChangeArrowheads="1"/>
          </p:cNvSpPr>
          <p:nvPr/>
        </p:nvSpPr>
        <p:spPr bwMode="auto">
          <a:xfrm>
            <a:off x="936625" y="40417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3" name="Oval 755"/>
          <p:cNvSpPr>
            <a:spLocks noChangeArrowheads="1"/>
          </p:cNvSpPr>
          <p:nvPr/>
        </p:nvSpPr>
        <p:spPr bwMode="auto">
          <a:xfrm>
            <a:off x="1212850" y="409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4" name="Oval 756"/>
          <p:cNvSpPr>
            <a:spLocks noChangeArrowheads="1"/>
          </p:cNvSpPr>
          <p:nvPr/>
        </p:nvSpPr>
        <p:spPr bwMode="auto">
          <a:xfrm>
            <a:off x="989013" y="3929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5" name="Oval 757"/>
          <p:cNvSpPr>
            <a:spLocks noChangeArrowheads="1"/>
          </p:cNvSpPr>
          <p:nvPr/>
        </p:nvSpPr>
        <p:spPr bwMode="auto">
          <a:xfrm>
            <a:off x="1012825" y="385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6" name="Oval 758"/>
          <p:cNvSpPr>
            <a:spLocks noChangeArrowheads="1"/>
          </p:cNvSpPr>
          <p:nvPr/>
        </p:nvSpPr>
        <p:spPr bwMode="auto">
          <a:xfrm>
            <a:off x="1001713" y="3805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7" name="Oval 759"/>
          <p:cNvSpPr>
            <a:spLocks noChangeArrowheads="1"/>
          </p:cNvSpPr>
          <p:nvPr/>
        </p:nvSpPr>
        <p:spPr bwMode="auto">
          <a:xfrm>
            <a:off x="2095500" y="3986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8" name="Oval 760"/>
          <p:cNvSpPr>
            <a:spLocks noChangeArrowheads="1"/>
          </p:cNvSpPr>
          <p:nvPr/>
        </p:nvSpPr>
        <p:spPr bwMode="auto">
          <a:xfrm>
            <a:off x="2108200" y="378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29" name="Oval 761"/>
          <p:cNvSpPr>
            <a:spLocks noChangeArrowheads="1"/>
          </p:cNvSpPr>
          <p:nvPr/>
        </p:nvSpPr>
        <p:spPr bwMode="auto">
          <a:xfrm>
            <a:off x="2022475" y="38242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0" name="Oval 762"/>
          <p:cNvSpPr>
            <a:spLocks noChangeArrowheads="1"/>
          </p:cNvSpPr>
          <p:nvPr/>
        </p:nvSpPr>
        <p:spPr bwMode="auto">
          <a:xfrm>
            <a:off x="2003425" y="3706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1" name="Oval 763"/>
          <p:cNvSpPr>
            <a:spLocks noChangeArrowheads="1"/>
          </p:cNvSpPr>
          <p:nvPr/>
        </p:nvSpPr>
        <p:spPr bwMode="auto">
          <a:xfrm>
            <a:off x="2074863" y="3711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2" name="Oval 764"/>
          <p:cNvSpPr>
            <a:spLocks noChangeArrowheads="1"/>
          </p:cNvSpPr>
          <p:nvPr/>
        </p:nvSpPr>
        <p:spPr bwMode="auto">
          <a:xfrm>
            <a:off x="2098675" y="3638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3" name="Oval 765"/>
          <p:cNvSpPr>
            <a:spLocks noChangeArrowheads="1"/>
          </p:cNvSpPr>
          <p:nvPr/>
        </p:nvSpPr>
        <p:spPr bwMode="auto">
          <a:xfrm>
            <a:off x="1857375" y="4335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4" name="Oval 766"/>
          <p:cNvSpPr>
            <a:spLocks noChangeArrowheads="1"/>
          </p:cNvSpPr>
          <p:nvPr/>
        </p:nvSpPr>
        <p:spPr bwMode="auto">
          <a:xfrm>
            <a:off x="2252663" y="3860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5" name="Oval 767"/>
          <p:cNvSpPr>
            <a:spLocks noChangeArrowheads="1"/>
          </p:cNvSpPr>
          <p:nvPr/>
        </p:nvSpPr>
        <p:spPr bwMode="auto">
          <a:xfrm>
            <a:off x="2166938" y="39004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6" name="Oval 768"/>
          <p:cNvSpPr>
            <a:spLocks noChangeArrowheads="1"/>
          </p:cNvSpPr>
          <p:nvPr/>
        </p:nvSpPr>
        <p:spPr bwMode="auto">
          <a:xfrm>
            <a:off x="2341563" y="3852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7" name="Oval 769"/>
          <p:cNvSpPr>
            <a:spLocks noChangeArrowheads="1"/>
          </p:cNvSpPr>
          <p:nvPr/>
        </p:nvSpPr>
        <p:spPr bwMode="auto">
          <a:xfrm>
            <a:off x="2243138" y="371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8" name="Oval 770"/>
          <p:cNvSpPr>
            <a:spLocks noChangeArrowheads="1"/>
          </p:cNvSpPr>
          <p:nvPr/>
        </p:nvSpPr>
        <p:spPr bwMode="auto">
          <a:xfrm>
            <a:off x="2144713" y="3719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39" name="Oval 771"/>
          <p:cNvSpPr>
            <a:spLocks noChangeArrowheads="1"/>
          </p:cNvSpPr>
          <p:nvPr/>
        </p:nvSpPr>
        <p:spPr bwMode="auto">
          <a:xfrm>
            <a:off x="1201738" y="3978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0" name="Oval 772"/>
          <p:cNvSpPr>
            <a:spLocks noChangeArrowheads="1"/>
          </p:cNvSpPr>
          <p:nvPr/>
        </p:nvSpPr>
        <p:spPr bwMode="auto">
          <a:xfrm>
            <a:off x="1219200" y="385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1" name="Oval 773"/>
          <p:cNvSpPr>
            <a:spLocks noChangeArrowheads="1"/>
          </p:cNvSpPr>
          <p:nvPr/>
        </p:nvSpPr>
        <p:spPr bwMode="auto">
          <a:xfrm>
            <a:off x="1133475" y="38957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2" name="Oval 774"/>
          <p:cNvSpPr>
            <a:spLocks noChangeArrowheads="1"/>
          </p:cNvSpPr>
          <p:nvPr/>
        </p:nvSpPr>
        <p:spPr bwMode="auto">
          <a:xfrm>
            <a:off x="1114425" y="377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3" name="Oval 775"/>
          <p:cNvSpPr>
            <a:spLocks noChangeArrowheads="1"/>
          </p:cNvSpPr>
          <p:nvPr/>
        </p:nvSpPr>
        <p:spPr bwMode="auto">
          <a:xfrm>
            <a:off x="1185863" y="3783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4" name="Oval 776"/>
          <p:cNvSpPr>
            <a:spLocks noChangeArrowheads="1"/>
          </p:cNvSpPr>
          <p:nvPr/>
        </p:nvSpPr>
        <p:spPr bwMode="auto">
          <a:xfrm>
            <a:off x="1209675" y="3709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5" name="Oval 777"/>
          <p:cNvSpPr>
            <a:spLocks noChangeArrowheads="1"/>
          </p:cNvSpPr>
          <p:nvPr/>
        </p:nvSpPr>
        <p:spPr bwMode="auto">
          <a:xfrm>
            <a:off x="1111250" y="371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6" name="Oval 778"/>
          <p:cNvSpPr>
            <a:spLocks noChangeArrowheads="1"/>
          </p:cNvSpPr>
          <p:nvPr/>
        </p:nvSpPr>
        <p:spPr bwMode="auto">
          <a:xfrm>
            <a:off x="1339850" y="3629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7" name="Oval 779"/>
          <p:cNvSpPr>
            <a:spLocks noChangeArrowheads="1"/>
          </p:cNvSpPr>
          <p:nvPr/>
        </p:nvSpPr>
        <p:spPr bwMode="auto">
          <a:xfrm>
            <a:off x="1347788" y="48529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8" name="Oval 780"/>
          <p:cNvSpPr>
            <a:spLocks noChangeArrowheads="1"/>
          </p:cNvSpPr>
          <p:nvPr/>
        </p:nvSpPr>
        <p:spPr bwMode="auto">
          <a:xfrm>
            <a:off x="1266825" y="3903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49" name="Oval 781"/>
          <p:cNvSpPr>
            <a:spLocks noChangeArrowheads="1"/>
          </p:cNvSpPr>
          <p:nvPr/>
        </p:nvSpPr>
        <p:spPr bwMode="auto">
          <a:xfrm>
            <a:off x="1330325" y="3859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0" name="Oval 782"/>
          <p:cNvSpPr>
            <a:spLocks noChangeArrowheads="1"/>
          </p:cNvSpPr>
          <p:nvPr/>
        </p:nvSpPr>
        <p:spPr bwMode="auto">
          <a:xfrm>
            <a:off x="1354138" y="378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1" name="Oval 783"/>
          <p:cNvSpPr>
            <a:spLocks noChangeArrowheads="1"/>
          </p:cNvSpPr>
          <p:nvPr/>
        </p:nvSpPr>
        <p:spPr bwMode="auto">
          <a:xfrm>
            <a:off x="1255713" y="3790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2" name="Oval 784"/>
          <p:cNvSpPr>
            <a:spLocks noChangeArrowheads="1"/>
          </p:cNvSpPr>
          <p:nvPr/>
        </p:nvSpPr>
        <p:spPr bwMode="auto">
          <a:xfrm>
            <a:off x="1452563" y="3716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3" name="Oval 785"/>
          <p:cNvSpPr>
            <a:spLocks noChangeArrowheads="1"/>
          </p:cNvSpPr>
          <p:nvPr/>
        </p:nvSpPr>
        <p:spPr bwMode="auto">
          <a:xfrm>
            <a:off x="1498600" y="4551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4" name="Oval 786"/>
          <p:cNvSpPr>
            <a:spLocks noChangeArrowheads="1"/>
          </p:cNvSpPr>
          <p:nvPr/>
        </p:nvSpPr>
        <p:spPr bwMode="auto">
          <a:xfrm>
            <a:off x="1443038" y="3946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5" name="Oval 787"/>
          <p:cNvSpPr>
            <a:spLocks noChangeArrowheads="1"/>
          </p:cNvSpPr>
          <p:nvPr/>
        </p:nvSpPr>
        <p:spPr bwMode="auto">
          <a:xfrm>
            <a:off x="1466850" y="387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6" name="Oval 788"/>
          <p:cNvSpPr>
            <a:spLocks noChangeArrowheads="1"/>
          </p:cNvSpPr>
          <p:nvPr/>
        </p:nvSpPr>
        <p:spPr bwMode="auto">
          <a:xfrm>
            <a:off x="1501775" y="3783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7" name="Oval 789"/>
          <p:cNvSpPr>
            <a:spLocks noChangeArrowheads="1"/>
          </p:cNvSpPr>
          <p:nvPr/>
        </p:nvSpPr>
        <p:spPr bwMode="auto">
          <a:xfrm>
            <a:off x="1562100" y="3652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8" name="Oval 790"/>
          <p:cNvSpPr>
            <a:spLocks noChangeArrowheads="1"/>
          </p:cNvSpPr>
          <p:nvPr/>
        </p:nvSpPr>
        <p:spPr bwMode="auto">
          <a:xfrm>
            <a:off x="1597025" y="379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59" name="Oval 791"/>
          <p:cNvSpPr>
            <a:spLocks noChangeArrowheads="1"/>
          </p:cNvSpPr>
          <p:nvPr/>
        </p:nvSpPr>
        <p:spPr bwMode="auto">
          <a:xfrm>
            <a:off x="1611313" y="3949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0" name="Oval 792"/>
          <p:cNvSpPr>
            <a:spLocks noChangeArrowheads="1"/>
          </p:cNvSpPr>
          <p:nvPr/>
        </p:nvSpPr>
        <p:spPr bwMode="auto">
          <a:xfrm>
            <a:off x="1614488" y="3687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1" name="Oval 793"/>
          <p:cNvSpPr>
            <a:spLocks noChangeArrowheads="1"/>
          </p:cNvSpPr>
          <p:nvPr/>
        </p:nvSpPr>
        <p:spPr bwMode="auto">
          <a:xfrm>
            <a:off x="1793875" y="364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2" name="Oval 794"/>
          <p:cNvSpPr>
            <a:spLocks noChangeArrowheads="1"/>
          </p:cNvSpPr>
          <p:nvPr/>
        </p:nvSpPr>
        <p:spPr bwMode="auto">
          <a:xfrm>
            <a:off x="2511425" y="4554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3" name="Oval 795"/>
          <p:cNvSpPr>
            <a:spLocks noChangeArrowheads="1"/>
          </p:cNvSpPr>
          <p:nvPr/>
        </p:nvSpPr>
        <p:spPr bwMode="auto">
          <a:xfrm>
            <a:off x="2016125" y="45513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4" name="Oval 796"/>
          <p:cNvSpPr>
            <a:spLocks noChangeArrowheads="1"/>
          </p:cNvSpPr>
          <p:nvPr/>
        </p:nvSpPr>
        <p:spPr bwMode="auto">
          <a:xfrm>
            <a:off x="1712913" y="3871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5" name="Oval 797"/>
          <p:cNvSpPr>
            <a:spLocks noChangeArrowheads="1"/>
          </p:cNvSpPr>
          <p:nvPr/>
        </p:nvSpPr>
        <p:spPr bwMode="auto">
          <a:xfrm>
            <a:off x="1784350" y="3876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6" name="Oval 798"/>
          <p:cNvSpPr>
            <a:spLocks noChangeArrowheads="1"/>
          </p:cNvSpPr>
          <p:nvPr/>
        </p:nvSpPr>
        <p:spPr bwMode="auto">
          <a:xfrm>
            <a:off x="1808163" y="3803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7" name="Oval 799"/>
          <p:cNvSpPr>
            <a:spLocks noChangeArrowheads="1"/>
          </p:cNvSpPr>
          <p:nvPr/>
        </p:nvSpPr>
        <p:spPr bwMode="auto">
          <a:xfrm>
            <a:off x="1709738" y="3808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8" name="Oval 800"/>
          <p:cNvSpPr>
            <a:spLocks noChangeArrowheads="1"/>
          </p:cNvSpPr>
          <p:nvPr/>
        </p:nvSpPr>
        <p:spPr bwMode="auto">
          <a:xfrm>
            <a:off x="1843088" y="3713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69" name="Oval 801"/>
          <p:cNvSpPr>
            <a:spLocks noChangeArrowheads="1"/>
          </p:cNvSpPr>
          <p:nvPr/>
        </p:nvSpPr>
        <p:spPr bwMode="auto">
          <a:xfrm>
            <a:off x="1938338" y="3722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0" name="Oval 802"/>
          <p:cNvSpPr>
            <a:spLocks noChangeArrowheads="1"/>
          </p:cNvSpPr>
          <p:nvPr/>
        </p:nvSpPr>
        <p:spPr bwMode="auto">
          <a:xfrm>
            <a:off x="1962150" y="402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1" name="Oval 803"/>
          <p:cNvSpPr>
            <a:spLocks noChangeArrowheads="1"/>
          </p:cNvSpPr>
          <p:nvPr/>
        </p:nvSpPr>
        <p:spPr bwMode="auto">
          <a:xfrm>
            <a:off x="1928813" y="3952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2" name="Oval 804"/>
          <p:cNvSpPr>
            <a:spLocks noChangeArrowheads="1"/>
          </p:cNvSpPr>
          <p:nvPr/>
        </p:nvSpPr>
        <p:spPr bwMode="auto">
          <a:xfrm>
            <a:off x="1952625" y="3879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3" name="Oval 805"/>
          <p:cNvSpPr>
            <a:spLocks noChangeArrowheads="1"/>
          </p:cNvSpPr>
          <p:nvPr/>
        </p:nvSpPr>
        <p:spPr bwMode="auto">
          <a:xfrm>
            <a:off x="1854200" y="3884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4" name="Oval 806"/>
          <p:cNvSpPr>
            <a:spLocks noChangeArrowheads="1"/>
          </p:cNvSpPr>
          <p:nvPr/>
        </p:nvSpPr>
        <p:spPr bwMode="auto">
          <a:xfrm>
            <a:off x="2363788" y="3630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5" name="Oval 807"/>
          <p:cNvSpPr>
            <a:spLocks noChangeArrowheads="1"/>
          </p:cNvSpPr>
          <p:nvPr/>
        </p:nvSpPr>
        <p:spPr bwMode="auto">
          <a:xfrm>
            <a:off x="2398713" y="3770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6" name="Oval 808"/>
          <p:cNvSpPr>
            <a:spLocks noChangeArrowheads="1"/>
          </p:cNvSpPr>
          <p:nvPr/>
        </p:nvSpPr>
        <p:spPr bwMode="auto">
          <a:xfrm>
            <a:off x="2422525" y="4073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7" name="Oval 809"/>
          <p:cNvSpPr>
            <a:spLocks noChangeArrowheads="1"/>
          </p:cNvSpPr>
          <p:nvPr/>
        </p:nvSpPr>
        <p:spPr bwMode="auto">
          <a:xfrm>
            <a:off x="2413000" y="3927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8" name="Oval 810"/>
          <p:cNvSpPr>
            <a:spLocks noChangeArrowheads="1"/>
          </p:cNvSpPr>
          <p:nvPr/>
        </p:nvSpPr>
        <p:spPr bwMode="auto">
          <a:xfrm>
            <a:off x="2263775" y="3983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79" name="Oval 811"/>
          <p:cNvSpPr>
            <a:spLocks noChangeArrowheads="1"/>
          </p:cNvSpPr>
          <p:nvPr/>
        </p:nvSpPr>
        <p:spPr bwMode="auto">
          <a:xfrm>
            <a:off x="2416175" y="3665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0" name="Oval 812"/>
          <p:cNvSpPr>
            <a:spLocks noChangeArrowheads="1"/>
          </p:cNvSpPr>
          <p:nvPr/>
        </p:nvSpPr>
        <p:spPr bwMode="auto">
          <a:xfrm>
            <a:off x="3495675" y="4057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1" name="Oval 813"/>
          <p:cNvSpPr>
            <a:spLocks noChangeArrowheads="1"/>
          </p:cNvSpPr>
          <p:nvPr/>
        </p:nvSpPr>
        <p:spPr bwMode="auto">
          <a:xfrm>
            <a:off x="3508375" y="3341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2" name="Oval 814"/>
          <p:cNvSpPr>
            <a:spLocks noChangeArrowheads="1"/>
          </p:cNvSpPr>
          <p:nvPr/>
        </p:nvSpPr>
        <p:spPr bwMode="auto">
          <a:xfrm>
            <a:off x="3422650" y="389572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3" name="Oval 815"/>
          <p:cNvSpPr>
            <a:spLocks noChangeArrowheads="1"/>
          </p:cNvSpPr>
          <p:nvPr/>
        </p:nvSpPr>
        <p:spPr bwMode="auto">
          <a:xfrm>
            <a:off x="3403600" y="377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4" name="Oval 816"/>
          <p:cNvSpPr>
            <a:spLocks noChangeArrowheads="1"/>
          </p:cNvSpPr>
          <p:nvPr/>
        </p:nvSpPr>
        <p:spPr bwMode="auto">
          <a:xfrm>
            <a:off x="3495675" y="3100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5" name="Oval 817"/>
          <p:cNvSpPr>
            <a:spLocks noChangeArrowheads="1"/>
          </p:cNvSpPr>
          <p:nvPr/>
        </p:nvSpPr>
        <p:spPr bwMode="auto">
          <a:xfrm>
            <a:off x="3432175" y="366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6" name="Oval 818"/>
          <p:cNvSpPr>
            <a:spLocks noChangeArrowheads="1"/>
          </p:cNvSpPr>
          <p:nvPr/>
        </p:nvSpPr>
        <p:spPr bwMode="auto">
          <a:xfrm>
            <a:off x="3544888" y="3790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7" name="Oval 819"/>
          <p:cNvSpPr>
            <a:spLocks noChangeArrowheads="1"/>
          </p:cNvSpPr>
          <p:nvPr/>
        </p:nvSpPr>
        <p:spPr bwMode="auto">
          <a:xfrm>
            <a:off x="2595563" y="3624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8" name="Oval 820"/>
          <p:cNvSpPr>
            <a:spLocks noChangeArrowheads="1"/>
          </p:cNvSpPr>
          <p:nvPr/>
        </p:nvSpPr>
        <p:spPr bwMode="auto">
          <a:xfrm>
            <a:off x="2619375" y="3927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89" name="Oval 821"/>
          <p:cNvSpPr>
            <a:spLocks noChangeArrowheads="1"/>
          </p:cNvSpPr>
          <p:nvPr/>
        </p:nvSpPr>
        <p:spPr bwMode="auto">
          <a:xfrm>
            <a:off x="2533650" y="39671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0" name="Oval 822"/>
          <p:cNvSpPr>
            <a:spLocks noChangeArrowheads="1"/>
          </p:cNvSpPr>
          <p:nvPr/>
        </p:nvSpPr>
        <p:spPr bwMode="auto">
          <a:xfrm>
            <a:off x="2514600" y="3849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1" name="Oval 823"/>
          <p:cNvSpPr>
            <a:spLocks noChangeArrowheads="1"/>
          </p:cNvSpPr>
          <p:nvPr/>
        </p:nvSpPr>
        <p:spPr bwMode="auto">
          <a:xfrm>
            <a:off x="2609850" y="3781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2" name="Oval 824"/>
          <p:cNvSpPr>
            <a:spLocks noChangeArrowheads="1"/>
          </p:cNvSpPr>
          <p:nvPr/>
        </p:nvSpPr>
        <p:spPr bwMode="auto">
          <a:xfrm>
            <a:off x="2511425" y="378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3" name="Oval 825"/>
          <p:cNvSpPr>
            <a:spLocks noChangeArrowheads="1"/>
          </p:cNvSpPr>
          <p:nvPr/>
        </p:nvSpPr>
        <p:spPr bwMode="auto">
          <a:xfrm>
            <a:off x="2644775" y="3690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4" name="Oval 826"/>
          <p:cNvSpPr>
            <a:spLocks noChangeArrowheads="1"/>
          </p:cNvSpPr>
          <p:nvPr/>
        </p:nvSpPr>
        <p:spPr bwMode="auto">
          <a:xfrm>
            <a:off x="2740025" y="3700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5" name="Oval 827"/>
          <p:cNvSpPr>
            <a:spLocks noChangeArrowheads="1"/>
          </p:cNvSpPr>
          <p:nvPr/>
        </p:nvSpPr>
        <p:spPr bwMode="auto">
          <a:xfrm>
            <a:off x="2763838" y="4003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6" name="Oval 828"/>
          <p:cNvSpPr>
            <a:spLocks noChangeArrowheads="1"/>
          </p:cNvSpPr>
          <p:nvPr/>
        </p:nvSpPr>
        <p:spPr bwMode="auto">
          <a:xfrm>
            <a:off x="2678113" y="40433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7" name="Oval 829"/>
          <p:cNvSpPr>
            <a:spLocks noChangeArrowheads="1"/>
          </p:cNvSpPr>
          <p:nvPr/>
        </p:nvSpPr>
        <p:spPr bwMode="auto">
          <a:xfrm>
            <a:off x="2667000" y="3975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8" name="Oval 830"/>
          <p:cNvSpPr>
            <a:spLocks noChangeArrowheads="1"/>
          </p:cNvSpPr>
          <p:nvPr/>
        </p:nvSpPr>
        <p:spPr bwMode="auto">
          <a:xfrm>
            <a:off x="2730500" y="3930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399" name="Oval 831"/>
          <p:cNvSpPr>
            <a:spLocks noChangeArrowheads="1"/>
          </p:cNvSpPr>
          <p:nvPr/>
        </p:nvSpPr>
        <p:spPr bwMode="auto">
          <a:xfrm>
            <a:off x="2754313" y="3857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0" name="Oval 832"/>
          <p:cNvSpPr>
            <a:spLocks noChangeArrowheads="1"/>
          </p:cNvSpPr>
          <p:nvPr/>
        </p:nvSpPr>
        <p:spPr bwMode="auto">
          <a:xfrm>
            <a:off x="2817813" y="364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1" name="Oval 833"/>
          <p:cNvSpPr>
            <a:spLocks noChangeArrowheads="1"/>
          </p:cNvSpPr>
          <p:nvPr/>
        </p:nvSpPr>
        <p:spPr bwMode="auto">
          <a:xfrm>
            <a:off x="2852738" y="3787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2" name="Oval 834"/>
          <p:cNvSpPr>
            <a:spLocks noChangeArrowheads="1"/>
          </p:cNvSpPr>
          <p:nvPr/>
        </p:nvSpPr>
        <p:spPr bwMode="auto">
          <a:xfrm>
            <a:off x="2762250" y="4124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3" name="Oval 835"/>
          <p:cNvSpPr>
            <a:spLocks noChangeArrowheads="1"/>
          </p:cNvSpPr>
          <p:nvPr/>
        </p:nvSpPr>
        <p:spPr bwMode="auto">
          <a:xfrm>
            <a:off x="2843213" y="4017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4" name="Oval 836"/>
          <p:cNvSpPr>
            <a:spLocks noChangeArrowheads="1"/>
          </p:cNvSpPr>
          <p:nvPr/>
        </p:nvSpPr>
        <p:spPr bwMode="auto">
          <a:xfrm>
            <a:off x="2867025" y="3944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5" name="Oval 837"/>
          <p:cNvSpPr>
            <a:spLocks noChangeArrowheads="1"/>
          </p:cNvSpPr>
          <p:nvPr/>
        </p:nvSpPr>
        <p:spPr bwMode="auto">
          <a:xfrm>
            <a:off x="2889250" y="3063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6" name="Oval 838"/>
          <p:cNvSpPr>
            <a:spLocks noChangeArrowheads="1"/>
          </p:cNvSpPr>
          <p:nvPr/>
        </p:nvSpPr>
        <p:spPr bwMode="auto">
          <a:xfrm>
            <a:off x="2989263" y="3668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7" name="Oval 839"/>
          <p:cNvSpPr>
            <a:spLocks noChangeArrowheads="1"/>
          </p:cNvSpPr>
          <p:nvPr/>
        </p:nvSpPr>
        <p:spPr bwMode="auto">
          <a:xfrm>
            <a:off x="3006725" y="2959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8" name="Oval 840"/>
          <p:cNvSpPr>
            <a:spLocks noChangeArrowheads="1"/>
          </p:cNvSpPr>
          <p:nvPr/>
        </p:nvSpPr>
        <p:spPr bwMode="auto">
          <a:xfrm>
            <a:off x="2997200" y="3863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09" name="Oval 841"/>
          <p:cNvSpPr>
            <a:spLocks noChangeArrowheads="1"/>
          </p:cNvSpPr>
          <p:nvPr/>
        </p:nvSpPr>
        <p:spPr bwMode="auto">
          <a:xfrm>
            <a:off x="2916238" y="408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0" name="Oval 842"/>
          <p:cNvSpPr>
            <a:spLocks noChangeArrowheads="1"/>
          </p:cNvSpPr>
          <p:nvPr/>
        </p:nvSpPr>
        <p:spPr bwMode="auto">
          <a:xfrm>
            <a:off x="2987675" y="409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1" name="Oval 843"/>
          <p:cNvSpPr>
            <a:spLocks noChangeArrowheads="1"/>
          </p:cNvSpPr>
          <p:nvPr/>
        </p:nvSpPr>
        <p:spPr bwMode="auto">
          <a:xfrm>
            <a:off x="3011488" y="330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2" name="Oval 844"/>
          <p:cNvSpPr>
            <a:spLocks noChangeArrowheads="1"/>
          </p:cNvSpPr>
          <p:nvPr/>
        </p:nvSpPr>
        <p:spPr bwMode="auto">
          <a:xfrm>
            <a:off x="3014663" y="3759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3" name="Oval 845"/>
          <p:cNvSpPr>
            <a:spLocks noChangeArrowheads="1"/>
          </p:cNvSpPr>
          <p:nvPr/>
        </p:nvSpPr>
        <p:spPr bwMode="auto">
          <a:xfrm>
            <a:off x="3194050" y="3717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4" name="Oval 846"/>
          <p:cNvSpPr>
            <a:spLocks noChangeArrowheads="1"/>
          </p:cNvSpPr>
          <p:nvPr/>
        </p:nvSpPr>
        <p:spPr bwMode="auto">
          <a:xfrm>
            <a:off x="3217863" y="4021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5" name="Oval 847"/>
          <p:cNvSpPr>
            <a:spLocks noChangeArrowheads="1"/>
          </p:cNvSpPr>
          <p:nvPr/>
        </p:nvSpPr>
        <p:spPr bwMode="auto">
          <a:xfrm>
            <a:off x="3132138" y="406082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6" name="Oval 848"/>
          <p:cNvSpPr>
            <a:spLocks noChangeArrowheads="1"/>
          </p:cNvSpPr>
          <p:nvPr/>
        </p:nvSpPr>
        <p:spPr bwMode="auto">
          <a:xfrm>
            <a:off x="3113088" y="3943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7" name="Oval 849"/>
          <p:cNvSpPr>
            <a:spLocks noChangeArrowheads="1"/>
          </p:cNvSpPr>
          <p:nvPr/>
        </p:nvSpPr>
        <p:spPr bwMode="auto">
          <a:xfrm>
            <a:off x="3208338" y="3875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8" name="Oval 850"/>
          <p:cNvSpPr>
            <a:spLocks noChangeArrowheads="1"/>
          </p:cNvSpPr>
          <p:nvPr/>
        </p:nvSpPr>
        <p:spPr bwMode="auto">
          <a:xfrm>
            <a:off x="3243263" y="378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19" name="Oval 851"/>
          <p:cNvSpPr>
            <a:spLocks noChangeArrowheads="1"/>
          </p:cNvSpPr>
          <p:nvPr/>
        </p:nvSpPr>
        <p:spPr bwMode="auto">
          <a:xfrm>
            <a:off x="2955925" y="290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0" name="Oval 852"/>
          <p:cNvSpPr>
            <a:spLocks noChangeArrowheads="1"/>
          </p:cNvSpPr>
          <p:nvPr/>
        </p:nvSpPr>
        <p:spPr bwMode="auto">
          <a:xfrm>
            <a:off x="3303588" y="3654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1" name="Oval 853"/>
          <p:cNvSpPr>
            <a:spLocks noChangeArrowheads="1"/>
          </p:cNvSpPr>
          <p:nvPr/>
        </p:nvSpPr>
        <p:spPr bwMode="auto">
          <a:xfrm>
            <a:off x="3338513" y="3794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2" name="Oval 854"/>
          <p:cNvSpPr>
            <a:spLocks noChangeArrowheads="1"/>
          </p:cNvSpPr>
          <p:nvPr/>
        </p:nvSpPr>
        <p:spPr bwMode="auto">
          <a:xfrm>
            <a:off x="3362325" y="4097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3" name="Oval 855"/>
          <p:cNvSpPr>
            <a:spLocks noChangeArrowheads="1"/>
          </p:cNvSpPr>
          <p:nvPr/>
        </p:nvSpPr>
        <p:spPr bwMode="auto">
          <a:xfrm>
            <a:off x="3265488" y="4068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4" name="Oval 856"/>
          <p:cNvSpPr>
            <a:spLocks noChangeArrowheads="1"/>
          </p:cNvSpPr>
          <p:nvPr/>
        </p:nvSpPr>
        <p:spPr bwMode="auto">
          <a:xfrm>
            <a:off x="3328988" y="4024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5" name="Oval 857"/>
          <p:cNvSpPr>
            <a:spLocks noChangeArrowheads="1"/>
          </p:cNvSpPr>
          <p:nvPr/>
        </p:nvSpPr>
        <p:spPr bwMode="auto">
          <a:xfrm>
            <a:off x="3352800" y="3951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6" name="Oval 858"/>
          <p:cNvSpPr>
            <a:spLocks noChangeArrowheads="1"/>
          </p:cNvSpPr>
          <p:nvPr/>
        </p:nvSpPr>
        <p:spPr bwMode="auto">
          <a:xfrm>
            <a:off x="3254375" y="3956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7" name="Oval 859"/>
          <p:cNvSpPr>
            <a:spLocks noChangeArrowheads="1"/>
          </p:cNvSpPr>
          <p:nvPr/>
        </p:nvSpPr>
        <p:spPr bwMode="auto">
          <a:xfrm>
            <a:off x="1747838" y="4113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8" name="Oval 860"/>
          <p:cNvSpPr>
            <a:spLocks noChangeArrowheads="1"/>
          </p:cNvSpPr>
          <p:nvPr/>
        </p:nvSpPr>
        <p:spPr bwMode="auto">
          <a:xfrm>
            <a:off x="1492250" y="4122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29" name="Oval 861"/>
          <p:cNvSpPr>
            <a:spLocks noChangeArrowheads="1"/>
          </p:cNvSpPr>
          <p:nvPr/>
        </p:nvSpPr>
        <p:spPr bwMode="auto">
          <a:xfrm>
            <a:off x="1155700" y="43576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0" name="Oval 862"/>
          <p:cNvSpPr>
            <a:spLocks noChangeArrowheads="1"/>
          </p:cNvSpPr>
          <p:nvPr/>
        </p:nvSpPr>
        <p:spPr bwMode="auto">
          <a:xfrm>
            <a:off x="1119188" y="39957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1" name="Oval 863"/>
          <p:cNvSpPr>
            <a:spLocks noChangeArrowheads="1"/>
          </p:cNvSpPr>
          <p:nvPr/>
        </p:nvSpPr>
        <p:spPr bwMode="auto">
          <a:xfrm>
            <a:off x="820738" y="40973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2" name="Oval 864"/>
          <p:cNvSpPr>
            <a:spLocks noChangeArrowheads="1"/>
          </p:cNvSpPr>
          <p:nvPr/>
        </p:nvSpPr>
        <p:spPr bwMode="auto">
          <a:xfrm>
            <a:off x="4164013" y="3724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3" name="Oval 865"/>
          <p:cNvSpPr>
            <a:spLocks noChangeArrowheads="1"/>
          </p:cNvSpPr>
          <p:nvPr/>
        </p:nvSpPr>
        <p:spPr bwMode="auto">
          <a:xfrm>
            <a:off x="3635375" y="3976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4" name="Oval 866"/>
          <p:cNvSpPr>
            <a:spLocks noChangeArrowheads="1"/>
          </p:cNvSpPr>
          <p:nvPr/>
        </p:nvSpPr>
        <p:spPr bwMode="auto">
          <a:xfrm>
            <a:off x="3659188" y="3903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5" name="Oval 867"/>
          <p:cNvSpPr>
            <a:spLocks noChangeArrowheads="1"/>
          </p:cNvSpPr>
          <p:nvPr/>
        </p:nvSpPr>
        <p:spPr bwMode="auto">
          <a:xfrm>
            <a:off x="3560763" y="3908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6" name="Oval 868"/>
          <p:cNvSpPr>
            <a:spLocks noChangeArrowheads="1"/>
          </p:cNvSpPr>
          <p:nvPr/>
        </p:nvSpPr>
        <p:spPr bwMode="auto">
          <a:xfrm>
            <a:off x="3649663" y="3028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7" name="Oval 869"/>
          <p:cNvSpPr>
            <a:spLocks noChangeArrowheads="1"/>
          </p:cNvSpPr>
          <p:nvPr/>
        </p:nvSpPr>
        <p:spPr bwMode="auto">
          <a:xfrm>
            <a:off x="3754438" y="3683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8" name="Oval 870"/>
          <p:cNvSpPr>
            <a:spLocks noChangeArrowheads="1"/>
          </p:cNvSpPr>
          <p:nvPr/>
        </p:nvSpPr>
        <p:spPr bwMode="auto">
          <a:xfrm>
            <a:off x="3789363" y="3822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39" name="Oval 871"/>
          <p:cNvSpPr>
            <a:spLocks noChangeArrowheads="1"/>
          </p:cNvSpPr>
          <p:nvPr/>
        </p:nvSpPr>
        <p:spPr bwMode="auto">
          <a:xfrm>
            <a:off x="3779838" y="4052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0" name="Oval 872"/>
          <p:cNvSpPr>
            <a:spLocks noChangeArrowheads="1"/>
          </p:cNvSpPr>
          <p:nvPr/>
        </p:nvSpPr>
        <p:spPr bwMode="auto">
          <a:xfrm>
            <a:off x="3803650" y="3979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1" name="Oval 873"/>
          <p:cNvSpPr>
            <a:spLocks noChangeArrowheads="1"/>
          </p:cNvSpPr>
          <p:nvPr/>
        </p:nvSpPr>
        <p:spPr bwMode="auto">
          <a:xfrm>
            <a:off x="3568700" y="3476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2" name="Oval 874"/>
          <p:cNvSpPr>
            <a:spLocks noChangeArrowheads="1"/>
          </p:cNvSpPr>
          <p:nvPr/>
        </p:nvSpPr>
        <p:spPr bwMode="auto">
          <a:xfrm>
            <a:off x="3829050" y="3660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3" name="Oval 875"/>
          <p:cNvSpPr>
            <a:spLocks noChangeArrowheads="1"/>
          </p:cNvSpPr>
          <p:nvPr/>
        </p:nvSpPr>
        <p:spPr bwMode="auto">
          <a:xfrm>
            <a:off x="3867150" y="3770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4" name="Oval 876"/>
          <p:cNvSpPr>
            <a:spLocks noChangeArrowheads="1"/>
          </p:cNvSpPr>
          <p:nvPr/>
        </p:nvSpPr>
        <p:spPr bwMode="auto">
          <a:xfrm>
            <a:off x="3902075" y="3910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5" name="Oval 877"/>
          <p:cNvSpPr>
            <a:spLocks noChangeArrowheads="1"/>
          </p:cNvSpPr>
          <p:nvPr/>
        </p:nvSpPr>
        <p:spPr bwMode="auto">
          <a:xfrm>
            <a:off x="3929063" y="3662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6" name="Oval 878"/>
          <p:cNvSpPr>
            <a:spLocks noChangeArrowheads="1"/>
          </p:cNvSpPr>
          <p:nvPr/>
        </p:nvSpPr>
        <p:spPr bwMode="auto">
          <a:xfrm>
            <a:off x="3916363" y="4067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7" name="Oval 879"/>
          <p:cNvSpPr>
            <a:spLocks noChangeArrowheads="1"/>
          </p:cNvSpPr>
          <p:nvPr/>
        </p:nvSpPr>
        <p:spPr bwMode="auto">
          <a:xfrm>
            <a:off x="3951288" y="3976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8" name="Oval 880"/>
          <p:cNvSpPr>
            <a:spLocks noChangeArrowheads="1"/>
          </p:cNvSpPr>
          <p:nvPr/>
        </p:nvSpPr>
        <p:spPr bwMode="auto">
          <a:xfrm>
            <a:off x="4011613" y="384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49" name="Oval 881"/>
          <p:cNvSpPr>
            <a:spLocks noChangeArrowheads="1"/>
          </p:cNvSpPr>
          <p:nvPr/>
        </p:nvSpPr>
        <p:spPr bwMode="auto">
          <a:xfrm>
            <a:off x="4046538" y="3986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0" name="Oval 882"/>
          <p:cNvSpPr>
            <a:spLocks noChangeArrowheads="1"/>
          </p:cNvSpPr>
          <p:nvPr/>
        </p:nvSpPr>
        <p:spPr bwMode="auto">
          <a:xfrm>
            <a:off x="4073525" y="3738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1" name="Oval 883"/>
          <p:cNvSpPr>
            <a:spLocks noChangeArrowheads="1"/>
          </p:cNvSpPr>
          <p:nvPr/>
        </p:nvSpPr>
        <p:spPr bwMode="auto">
          <a:xfrm>
            <a:off x="4076700" y="3652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2" name="Oval 884"/>
          <p:cNvSpPr>
            <a:spLocks noChangeArrowheads="1"/>
          </p:cNvSpPr>
          <p:nvPr/>
        </p:nvSpPr>
        <p:spPr bwMode="auto">
          <a:xfrm>
            <a:off x="3975100" y="3736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3" name="Oval 885"/>
          <p:cNvSpPr>
            <a:spLocks noChangeArrowheads="1"/>
          </p:cNvSpPr>
          <p:nvPr/>
        </p:nvSpPr>
        <p:spPr bwMode="auto">
          <a:xfrm>
            <a:off x="4064000" y="3881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4" name="Oval 886"/>
          <p:cNvSpPr>
            <a:spLocks noChangeArrowheads="1"/>
          </p:cNvSpPr>
          <p:nvPr/>
        </p:nvSpPr>
        <p:spPr bwMode="auto">
          <a:xfrm>
            <a:off x="4243388" y="3840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5" name="Oval 887"/>
          <p:cNvSpPr>
            <a:spLocks noChangeArrowheads="1"/>
          </p:cNvSpPr>
          <p:nvPr/>
        </p:nvSpPr>
        <p:spPr bwMode="auto">
          <a:xfrm>
            <a:off x="4162425" y="406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6" name="Oval 888"/>
          <p:cNvSpPr>
            <a:spLocks noChangeArrowheads="1"/>
          </p:cNvSpPr>
          <p:nvPr/>
        </p:nvSpPr>
        <p:spPr bwMode="auto">
          <a:xfrm>
            <a:off x="4233863" y="407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7" name="Oval 889"/>
          <p:cNvSpPr>
            <a:spLocks noChangeArrowheads="1"/>
          </p:cNvSpPr>
          <p:nvPr/>
        </p:nvSpPr>
        <p:spPr bwMode="auto">
          <a:xfrm>
            <a:off x="4257675" y="3997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8" name="Oval 890"/>
          <p:cNvSpPr>
            <a:spLocks noChangeArrowheads="1"/>
          </p:cNvSpPr>
          <p:nvPr/>
        </p:nvSpPr>
        <p:spPr bwMode="auto">
          <a:xfrm>
            <a:off x="4159250" y="4002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59" name="Oval 891"/>
          <p:cNvSpPr>
            <a:spLocks noChangeArrowheads="1"/>
          </p:cNvSpPr>
          <p:nvPr/>
        </p:nvSpPr>
        <p:spPr bwMode="auto">
          <a:xfrm>
            <a:off x="4141788" y="3803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60" name="Oval 892"/>
          <p:cNvSpPr>
            <a:spLocks noChangeArrowheads="1"/>
          </p:cNvSpPr>
          <p:nvPr/>
        </p:nvSpPr>
        <p:spPr bwMode="auto">
          <a:xfrm>
            <a:off x="4260850" y="3735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61" name="Oval 893"/>
          <p:cNvSpPr>
            <a:spLocks noChangeArrowheads="1"/>
          </p:cNvSpPr>
          <p:nvPr/>
        </p:nvSpPr>
        <p:spPr bwMode="auto">
          <a:xfrm>
            <a:off x="3322638" y="506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62" name="Oval 894"/>
          <p:cNvSpPr>
            <a:spLocks noChangeArrowheads="1"/>
          </p:cNvSpPr>
          <p:nvPr/>
        </p:nvSpPr>
        <p:spPr bwMode="auto">
          <a:xfrm>
            <a:off x="3357563" y="5202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63" name="Oval 895"/>
          <p:cNvSpPr>
            <a:spLocks noChangeArrowheads="1"/>
          </p:cNvSpPr>
          <p:nvPr/>
        </p:nvSpPr>
        <p:spPr bwMode="auto">
          <a:xfrm>
            <a:off x="3384550" y="4954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64" name="Oval 896"/>
          <p:cNvSpPr>
            <a:spLocks noChangeArrowheads="1"/>
          </p:cNvSpPr>
          <p:nvPr/>
        </p:nvSpPr>
        <p:spPr bwMode="auto">
          <a:xfrm>
            <a:off x="3286125" y="4953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65" name="Oval 897"/>
          <p:cNvSpPr>
            <a:spLocks noChangeArrowheads="1"/>
          </p:cNvSpPr>
          <p:nvPr/>
        </p:nvSpPr>
        <p:spPr bwMode="auto">
          <a:xfrm>
            <a:off x="3381375" y="5505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66" name="Oval 898"/>
          <p:cNvSpPr>
            <a:spLocks noChangeArrowheads="1"/>
          </p:cNvSpPr>
          <p:nvPr/>
        </p:nvSpPr>
        <p:spPr bwMode="auto">
          <a:xfrm>
            <a:off x="3295650" y="55451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67" name="Oval 899"/>
          <p:cNvSpPr>
            <a:spLocks noChangeArrowheads="1"/>
          </p:cNvSpPr>
          <p:nvPr/>
        </p:nvSpPr>
        <p:spPr bwMode="auto">
          <a:xfrm>
            <a:off x="3181350" y="5786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68" name="Oval 900"/>
          <p:cNvSpPr>
            <a:spLocks noChangeArrowheads="1"/>
          </p:cNvSpPr>
          <p:nvPr/>
        </p:nvSpPr>
        <p:spPr bwMode="auto">
          <a:xfrm>
            <a:off x="3179763" y="6086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69" name="Oval 901"/>
          <p:cNvSpPr>
            <a:spLocks noChangeArrowheads="1"/>
          </p:cNvSpPr>
          <p:nvPr/>
        </p:nvSpPr>
        <p:spPr bwMode="auto">
          <a:xfrm>
            <a:off x="3371850" y="535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70" name="Oval 902"/>
          <p:cNvSpPr>
            <a:spLocks noChangeArrowheads="1"/>
          </p:cNvSpPr>
          <p:nvPr/>
        </p:nvSpPr>
        <p:spPr bwMode="auto">
          <a:xfrm>
            <a:off x="3305175" y="531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71" name="Oval 903"/>
          <p:cNvSpPr>
            <a:spLocks noChangeArrowheads="1"/>
          </p:cNvSpPr>
          <p:nvPr/>
        </p:nvSpPr>
        <p:spPr bwMode="auto">
          <a:xfrm>
            <a:off x="3168650" y="5894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72" name="Oval 904"/>
          <p:cNvSpPr>
            <a:spLocks noChangeArrowheads="1"/>
          </p:cNvSpPr>
          <p:nvPr/>
        </p:nvSpPr>
        <p:spPr bwMode="auto">
          <a:xfrm>
            <a:off x="3375025" y="5097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73" name="Oval 905"/>
          <p:cNvSpPr>
            <a:spLocks noChangeArrowheads="1"/>
          </p:cNvSpPr>
          <p:nvPr/>
        </p:nvSpPr>
        <p:spPr bwMode="auto">
          <a:xfrm>
            <a:off x="2987675" y="5251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74" name="Oval 906"/>
          <p:cNvSpPr>
            <a:spLocks noChangeArrowheads="1"/>
          </p:cNvSpPr>
          <p:nvPr/>
        </p:nvSpPr>
        <p:spPr bwMode="auto">
          <a:xfrm>
            <a:off x="3417888" y="544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75" name="Oval 907"/>
          <p:cNvSpPr>
            <a:spLocks noChangeArrowheads="1"/>
          </p:cNvSpPr>
          <p:nvPr/>
        </p:nvSpPr>
        <p:spPr bwMode="auto">
          <a:xfrm>
            <a:off x="2225675" y="448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76" name="Oval 908"/>
          <p:cNvSpPr>
            <a:spLocks noChangeArrowheads="1"/>
          </p:cNvSpPr>
          <p:nvPr/>
        </p:nvSpPr>
        <p:spPr bwMode="auto">
          <a:xfrm>
            <a:off x="2397125" y="5024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77" name="Oval 909"/>
          <p:cNvSpPr>
            <a:spLocks noChangeArrowheads="1"/>
          </p:cNvSpPr>
          <p:nvPr/>
        </p:nvSpPr>
        <p:spPr bwMode="auto">
          <a:xfrm>
            <a:off x="2492375" y="5576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78" name="Oval 910"/>
          <p:cNvSpPr>
            <a:spLocks noChangeArrowheads="1"/>
          </p:cNvSpPr>
          <p:nvPr/>
        </p:nvSpPr>
        <p:spPr bwMode="auto">
          <a:xfrm>
            <a:off x="2406650" y="56165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79" name="Oval 911"/>
          <p:cNvSpPr>
            <a:spLocks noChangeArrowheads="1"/>
          </p:cNvSpPr>
          <p:nvPr/>
        </p:nvSpPr>
        <p:spPr bwMode="auto">
          <a:xfrm>
            <a:off x="2387600" y="5499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80" name="Oval 912"/>
          <p:cNvSpPr>
            <a:spLocks noChangeArrowheads="1"/>
          </p:cNvSpPr>
          <p:nvPr/>
        </p:nvSpPr>
        <p:spPr bwMode="auto">
          <a:xfrm>
            <a:off x="2459038" y="5503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81" name="Oval 913"/>
          <p:cNvSpPr>
            <a:spLocks noChangeArrowheads="1"/>
          </p:cNvSpPr>
          <p:nvPr/>
        </p:nvSpPr>
        <p:spPr bwMode="auto">
          <a:xfrm>
            <a:off x="2482850" y="5430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82" name="Oval 914"/>
          <p:cNvSpPr>
            <a:spLocks noChangeArrowheads="1"/>
          </p:cNvSpPr>
          <p:nvPr/>
        </p:nvSpPr>
        <p:spPr bwMode="auto">
          <a:xfrm>
            <a:off x="2384425" y="5435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83" name="Oval 915"/>
          <p:cNvSpPr>
            <a:spLocks noChangeArrowheads="1"/>
          </p:cNvSpPr>
          <p:nvPr/>
        </p:nvSpPr>
        <p:spPr bwMode="auto">
          <a:xfrm>
            <a:off x="2517775" y="534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84" name="Oval 916"/>
          <p:cNvSpPr>
            <a:spLocks noChangeArrowheads="1"/>
          </p:cNvSpPr>
          <p:nvPr/>
        </p:nvSpPr>
        <p:spPr bwMode="auto">
          <a:xfrm>
            <a:off x="2578100" y="521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85" name="Oval 917"/>
          <p:cNvSpPr>
            <a:spLocks noChangeArrowheads="1"/>
          </p:cNvSpPr>
          <p:nvPr/>
        </p:nvSpPr>
        <p:spPr bwMode="auto">
          <a:xfrm>
            <a:off x="2613025" y="5349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86" name="Oval 918"/>
          <p:cNvSpPr>
            <a:spLocks noChangeArrowheads="1"/>
          </p:cNvSpPr>
          <p:nvPr/>
        </p:nvSpPr>
        <p:spPr bwMode="auto">
          <a:xfrm>
            <a:off x="2540000" y="5624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87" name="Oval 919"/>
          <p:cNvSpPr>
            <a:spLocks noChangeArrowheads="1"/>
          </p:cNvSpPr>
          <p:nvPr/>
        </p:nvSpPr>
        <p:spPr bwMode="auto">
          <a:xfrm>
            <a:off x="2603500" y="5580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88" name="Oval 920"/>
          <p:cNvSpPr>
            <a:spLocks noChangeArrowheads="1"/>
          </p:cNvSpPr>
          <p:nvPr/>
        </p:nvSpPr>
        <p:spPr bwMode="auto">
          <a:xfrm>
            <a:off x="3071813" y="549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89" name="Oval 921"/>
          <p:cNvSpPr>
            <a:spLocks noChangeArrowheads="1"/>
          </p:cNvSpPr>
          <p:nvPr/>
        </p:nvSpPr>
        <p:spPr bwMode="auto">
          <a:xfrm>
            <a:off x="2528888" y="5511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90" name="Oval 922"/>
          <p:cNvSpPr>
            <a:spLocks noChangeArrowheads="1"/>
          </p:cNvSpPr>
          <p:nvPr/>
        </p:nvSpPr>
        <p:spPr bwMode="auto">
          <a:xfrm>
            <a:off x="2576513" y="4989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91" name="Oval 923"/>
          <p:cNvSpPr>
            <a:spLocks noChangeArrowheads="1"/>
          </p:cNvSpPr>
          <p:nvPr/>
        </p:nvSpPr>
        <p:spPr bwMode="auto">
          <a:xfrm>
            <a:off x="2690813" y="5297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92" name="Oval 924"/>
          <p:cNvSpPr>
            <a:spLocks noChangeArrowheads="1"/>
          </p:cNvSpPr>
          <p:nvPr/>
        </p:nvSpPr>
        <p:spPr bwMode="auto">
          <a:xfrm>
            <a:off x="2725738" y="543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93" name="Oval 925"/>
          <p:cNvSpPr>
            <a:spLocks noChangeArrowheads="1"/>
          </p:cNvSpPr>
          <p:nvPr/>
        </p:nvSpPr>
        <p:spPr bwMode="auto">
          <a:xfrm>
            <a:off x="2752725" y="5189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94" name="Oval 926"/>
          <p:cNvSpPr>
            <a:spLocks noChangeArrowheads="1"/>
          </p:cNvSpPr>
          <p:nvPr/>
        </p:nvSpPr>
        <p:spPr bwMode="auto">
          <a:xfrm>
            <a:off x="2755900" y="5103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95" name="Oval 927"/>
          <p:cNvSpPr>
            <a:spLocks noChangeArrowheads="1"/>
          </p:cNvSpPr>
          <p:nvPr/>
        </p:nvSpPr>
        <p:spPr bwMode="auto">
          <a:xfrm>
            <a:off x="2730500" y="4975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96" name="Oval 928"/>
          <p:cNvSpPr>
            <a:spLocks noChangeArrowheads="1"/>
          </p:cNvSpPr>
          <p:nvPr/>
        </p:nvSpPr>
        <p:spPr bwMode="auto">
          <a:xfrm>
            <a:off x="2740025" y="5594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97" name="Oval 929"/>
          <p:cNvSpPr>
            <a:spLocks noChangeArrowheads="1"/>
          </p:cNvSpPr>
          <p:nvPr/>
        </p:nvSpPr>
        <p:spPr bwMode="auto">
          <a:xfrm>
            <a:off x="2774950" y="5503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98" name="Oval 930"/>
          <p:cNvSpPr>
            <a:spLocks noChangeArrowheads="1"/>
          </p:cNvSpPr>
          <p:nvPr/>
        </p:nvSpPr>
        <p:spPr bwMode="auto">
          <a:xfrm>
            <a:off x="2836863" y="5905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499" name="Oval 931"/>
          <p:cNvSpPr>
            <a:spLocks noChangeArrowheads="1"/>
          </p:cNvSpPr>
          <p:nvPr/>
        </p:nvSpPr>
        <p:spPr bwMode="auto">
          <a:xfrm>
            <a:off x="2835275" y="537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00" name="Oval 932"/>
          <p:cNvSpPr>
            <a:spLocks noChangeArrowheads="1"/>
          </p:cNvSpPr>
          <p:nvPr/>
        </p:nvSpPr>
        <p:spPr bwMode="auto">
          <a:xfrm>
            <a:off x="2870200" y="5513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01" name="Oval 933"/>
          <p:cNvSpPr>
            <a:spLocks noChangeArrowheads="1"/>
          </p:cNvSpPr>
          <p:nvPr/>
        </p:nvSpPr>
        <p:spPr bwMode="auto">
          <a:xfrm>
            <a:off x="2897188" y="5265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02" name="Oval 934"/>
          <p:cNvSpPr>
            <a:spLocks noChangeArrowheads="1"/>
          </p:cNvSpPr>
          <p:nvPr/>
        </p:nvSpPr>
        <p:spPr bwMode="auto">
          <a:xfrm>
            <a:off x="3094038" y="505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03" name="Oval 935"/>
          <p:cNvSpPr>
            <a:spLocks noChangeArrowheads="1"/>
          </p:cNvSpPr>
          <p:nvPr/>
        </p:nvSpPr>
        <p:spPr bwMode="auto">
          <a:xfrm>
            <a:off x="2798763" y="5264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04" name="Oval 936"/>
          <p:cNvSpPr>
            <a:spLocks noChangeArrowheads="1"/>
          </p:cNvSpPr>
          <p:nvPr/>
        </p:nvSpPr>
        <p:spPr bwMode="auto">
          <a:xfrm>
            <a:off x="2874963" y="5051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05" name="Oval 937"/>
          <p:cNvSpPr>
            <a:spLocks noChangeArrowheads="1"/>
          </p:cNvSpPr>
          <p:nvPr/>
        </p:nvSpPr>
        <p:spPr bwMode="auto">
          <a:xfrm>
            <a:off x="2835275" y="4956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06" name="Oval 938"/>
          <p:cNvSpPr>
            <a:spLocks noChangeArrowheads="1"/>
          </p:cNvSpPr>
          <p:nvPr/>
        </p:nvSpPr>
        <p:spPr bwMode="auto">
          <a:xfrm>
            <a:off x="2887663" y="5408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07" name="Oval 939"/>
          <p:cNvSpPr>
            <a:spLocks noChangeArrowheads="1"/>
          </p:cNvSpPr>
          <p:nvPr/>
        </p:nvSpPr>
        <p:spPr bwMode="auto">
          <a:xfrm>
            <a:off x="2859088" y="5146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08" name="Oval 940"/>
          <p:cNvSpPr>
            <a:spLocks noChangeArrowheads="1"/>
          </p:cNvSpPr>
          <p:nvPr/>
        </p:nvSpPr>
        <p:spPr bwMode="auto">
          <a:xfrm>
            <a:off x="3013075" y="4992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09" name="Oval 941"/>
          <p:cNvSpPr>
            <a:spLocks noChangeArrowheads="1"/>
          </p:cNvSpPr>
          <p:nvPr/>
        </p:nvSpPr>
        <p:spPr bwMode="auto">
          <a:xfrm>
            <a:off x="2995613" y="5118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10" name="Oval 942"/>
          <p:cNvSpPr>
            <a:spLocks noChangeArrowheads="1"/>
          </p:cNvSpPr>
          <p:nvPr/>
        </p:nvSpPr>
        <p:spPr bwMode="auto">
          <a:xfrm>
            <a:off x="3084513" y="5821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11" name="Oval 943"/>
          <p:cNvSpPr>
            <a:spLocks noChangeArrowheads="1"/>
          </p:cNvSpPr>
          <p:nvPr/>
        </p:nvSpPr>
        <p:spPr bwMode="auto">
          <a:xfrm>
            <a:off x="2982913" y="5529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12" name="Oval 944"/>
          <p:cNvSpPr>
            <a:spLocks noChangeArrowheads="1"/>
          </p:cNvSpPr>
          <p:nvPr/>
        </p:nvSpPr>
        <p:spPr bwMode="auto">
          <a:xfrm>
            <a:off x="2965450" y="5330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13" name="Oval 945"/>
          <p:cNvSpPr>
            <a:spLocks noChangeArrowheads="1"/>
          </p:cNvSpPr>
          <p:nvPr/>
        </p:nvSpPr>
        <p:spPr bwMode="auto">
          <a:xfrm>
            <a:off x="3176588" y="530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14" name="Oval 946"/>
          <p:cNvSpPr>
            <a:spLocks noChangeArrowheads="1"/>
          </p:cNvSpPr>
          <p:nvPr/>
        </p:nvSpPr>
        <p:spPr bwMode="auto">
          <a:xfrm>
            <a:off x="3211513" y="5443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15" name="Oval 947"/>
          <p:cNvSpPr>
            <a:spLocks noChangeArrowheads="1"/>
          </p:cNvSpPr>
          <p:nvPr/>
        </p:nvSpPr>
        <p:spPr bwMode="auto">
          <a:xfrm>
            <a:off x="3238500" y="5195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16" name="Oval 948"/>
          <p:cNvSpPr>
            <a:spLocks noChangeArrowheads="1"/>
          </p:cNvSpPr>
          <p:nvPr/>
        </p:nvSpPr>
        <p:spPr bwMode="auto">
          <a:xfrm>
            <a:off x="3241675" y="5110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17" name="Oval 949"/>
          <p:cNvSpPr>
            <a:spLocks noChangeArrowheads="1"/>
          </p:cNvSpPr>
          <p:nvPr/>
        </p:nvSpPr>
        <p:spPr bwMode="auto">
          <a:xfrm>
            <a:off x="3140075" y="5194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18" name="Oval 950"/>
          <p:cNvSpPr>
            <a:spLocks noChangeArrowheads="1"/>
          </p:cNvSpPr>
          <p:nvPr/>
        </p:nvSpPr>
        <p:spPr bwMode="auto">
          <a:xfrm>
            <a:off x="3216275" y="4981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19" name="Oval 951"/>
          <p:cNvSpPr>
            <a:spLocks noChangeArrowheads="1"/>
          </p:cNvSpPr>
          <p:nvPr/>
        </p:nvSpPr>
        <p:spPr bwMode="auto">
          <a:xfrm>
            <a:off x="3225800" y="5600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20" name="Oval 952"/>
          <p:cNvSpPr>
            <a:spLocks noChangeArrowheads="1"/>
          </p:cNvSpPr>
          <p:nvPr/>
        </p:nvSpPr>
        <p:spPr bwMode="auto">
          <a:xfrm>
            <a:off x="3127375" y="5605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21" name="Oval 953"/>
          <p:cNvSpPr>
            <a:spLocks noChangeArrowheads="1"/>
          </p:cNvSpPr>
          <p:nvPr/>
        </p:nvSpPr>
        <p:spPr bwMode="auto">
          <a:xfrm>
            <a:off x="2965450" y="5826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22" name="Oval 954"/>
          <p:cNvSpPr>
            <a:spLocks noChangeArrowheads="1"/>
          </p:cNvSpPr>
          <p:nvPr/>
        </p:nvSpPr>
        <p:spPr bwMode="auto">
          <a:xfrm>
            <a:off x="3387725" y="4325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23" name="Oval 955"/>
          <p:cNvSpPr>
            <a:spLocks noChangeArrowheads="1"/>
          </p:cNvSpPr>
          <p:nvPr/>
        </p:nvSpPr>
        <p:spPr bwMode="auto">
          <a:xfrm>
            <a:off x="3402013" y="4483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24" name="Oval 956"/>
          <p:cNvSpPr>
            <a:spLocks noChangeArrowheads="1"/>
          </p:cNvSpPr>
          <p:nvPr/>
        </p:nvSpPr>
        <p:spPr bwMode="auto">
          <a:xfrm>
            <a:off x="3335338" y="4440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25" name="Oval 957"/>
          <p:cNvSpPr>
            <a:spLocks noChangeArrowheads="1"/>
          </p:cNvSpPr>
          <p:nvPr/>
        </p:nvSpPr>
        <p:spPr bwMode="auto">
          <a:xfrm>
            <a:off x="3436938" y="4392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26" name="Oval 958"/>
          <p:cNvSpPr>
            <a:spLocks noChangeArrowheads="1"/>
          </p:cNvSpPr>
          <p:nvPr/>
        </p:nvSpPr>
        <p:spPr bwMode="auto">
          <a:xfrm>
            <a:off x="3405188" y="4221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27" name="Oval 959"/>
          <p:cNvSpPr>
            <a:spLocks noChangeArrowheads="1"/>
          </p:cNvSpPr>
          <p:nvPr/>
        </p:nvSpPr>
        <p:spPr bwMode="auto">
          <a:xfrm>
            <a:off x="3017838" y="4375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28" name="Oval 960"/>
          <p:cNvSpPr>
            <a:spLocks noChangeArrowheads="1"/>
          </p:cNvSpPr>
          <p:nvPr/>
        </p:nvSpPr>
        <p:spPr bwMode="auto">
          <a:xfrm>
            <a:off x="2303463" y="4692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29" name="Oval 961"/>
          <p:cNvSpPr>
            <a:spLocks noChangeArrowheads="1"/>
          </p:cNvSpPr>
          <p:nvPr/>
        </p:nvSpPr>
        <p:spPr bwMode="auto">
          <a:xfrm>
            <a:off x="2444750" y="4830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30" name="Oval 962"/>
          <p:cNvSpPr>
            <a:spLocks noChangeArrowheads="1"/>
          </p:cNvSpPr>
          <p:nvPr/>
        </p:nvSpPr>
        <p:spPr bwMode="auto">
          <a:xfrm>
            <a:off x="2643188" y="4473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31" name="Oval 963"/>
          <p:cNvSpPr>
            <a:spLocks noChangeArrowheads="1"/>
          </p:cNvSpPr>
          <p:nvPr/>
        </p:nvSpPr>
        <p:spPr bwMode="auto">
          <a:xfrm>
            <a:off x="2670175" y="4225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32" name="Oval 964"/>
          <p:cNvSpPr>
            <a:spLocks noChangeArrowheads="1"/>
          </p:cNvSpPr>
          <p:nvPr/>
        </p:nvSpPr>
        <p:spPr bwMode="auto">
          <a:xfrm>
            <a:off x="2673350" y="4140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33" name="Oval 965"/>
          <p:cNvSpPr>
            <a:spLocks noChangeArrowheads="1"/>
          </p:cNvSpPr>
          <p:nvPr/>
        </p:nvSpPr>
        <p:spPr bwMode="auto">
          <a:xfrm>
            <a:off x="2401888" y="4471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34" name="Oval 966"/>
          <p:cNvSpPr>
            <a:spLocks noChangeArrowheads="1"/>
          </p:cNvSpPr>
          <p:nvPr/>
        </p:nvSpPr>
        <p:spPr bwMode="auto">
          <a:xfrm>
            <a:off x="2581275" y="4816475"/>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35" name="Oval 967"/>
          <p:cNvSpPr>
            <a:spLocks noChangeArrowheads="1"/>
          </p:cNvSpPr>
          <p:nvPr/>
        </p:nvSpPr>
        <p:spPr bwMode="auto">
          <a:xfrm>
            <a:off x="2308225" y="4283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36" name="Oval 968"/>
          <p:cNvSpPr>
            <a:spLocks noChangeArrowheads="1"/>
          </p:cNvSpPr>
          <p:nvPr/>
        </p:nvSpPr>
        <p:spPr bwMode="auto">
          <a:xfrm>
            <a:off x="2047875" y="506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37" name="Oval 969"/>
          <p:cNvSpPr>
            <a:spLocks noChangeArrowheads="1"/>
          </p:cNvSpPr>
          <p:nvPr/>
        </p:nvSpPr>
        <p:spPr bwMode="auto">
          <a:xfrm>
            <a:off x="2511425" y="4332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38" name="Oval 970"/>
          <p:cNvSpPr>
            <a:spLocks noChangeArrowheads="1"/>
          </p:cNvSpPr>
          <p:nvPr/>
        </p:nvSpPr>
        <p:spPr bwMode="auto">
          <a:xfrm>
            <a:off x="2786063" y="422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39" name="Oval 971"/>
          <p:cNvSpPr>
            <a:spLocks noChangeArrowheads="1"/>
          </p:cNvSpPr>
          <p:nvPr/>
        </p:nvSpPr>
        <p:spPr bwMode="auto">
          <a:xfrm>
            <a:off x="2754313" y="4840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40" name="Oval 972"/>
          <p:cNvSpPr>
            <a:spLocks noChangeArrowheads="1"/>
          </p:cNvSpPr>
          <p:nvPr/>
        </p:nvSpPr>
        <p:spPr bwMode="auto">
          <a:xfrm>
            <a:off x="2892425" y="4441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41" name="Oval 973"/>
          <p:cNvSpPr>
            <a:spLocks noChangeArrowheads="1"/>
          </p:cNvSpPr>
          <p:nvPr/>
        </p:nvSpPr>
        <p:spPr bwMode="auto">
          <a:xfrm>
            <a:off x="2865438" y="4497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42" name="Oval 974"/>
          <p:cNvSpPr>
            <a:spLocks noChangeArrowheads="1"/>
          </p:cNvSpPr>
          <p:nvPr/>
        </p:nvSpPr>
        <p:spPr bwMode="auto">
          <a:xfrm>
            <a:off x="2900363" y="4637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43" name="Oval 975"/>
          <p:cNvSpPr>
            <a:spLocks noChangeArrowheads="1"/>
          </p:cNvSpPr>
          <p:nvPr/>
        </p:nvSpPr>
        <p:spPr bwMode="auto">
          <a:xfrm>
            <a:off x="2927350" y="4389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44" name="Oval 976"/>
          <p:cNvSpPr>
            <a:spLocks noChangeArrowheads="1"/>
          </p:cNvSpPr>
          <p:nvPr/>
        </p:nvSpPr>
        <p:spPr bwMode="auto">
          <a:xfrm>
            <a:off x="2930525" y="4303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45" name="Oval 977"/>
          <p:cNvSpPr>
            <a:spLocks noChangeArrowheads="1"/>
          </p:cNvSpPr>
          <p:nvPr/>
        </p:nvSpPr>
        <p:spPr bwMode="auto">
          <a:xfrm>
            <a:off x="2828925" y="4387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46" name="Oval 978"/>
          <p:cNvSpPr>
            <a:spLocks noChangeArrowheads="1"/>
          </p:cNvSpPr>
          <p:nvPr/>
        </p:nvSpPr>
        <p:spPr bwMode="auto">
          <a:xfrm>
            <a:off x="2905125" y="4175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47" name="Oval 979"/>
          <p:cNvSpPr>
            <a:spLocks noChangeArrowheads="1"/>
          </p:cNvSpPr>
          <p:nvPr/>
        </p:nvSpPr>
        <p:spPr bwMode="auto">
          <a:xfrm>
            <a:off x="2819400" y="486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48" name="Oval 980"/>
          <p:cNvSpPr>
            <a:spLocks noChangeArrowheads="1"/>
          </p:cNvSpPr>
          <p:nvPr/>
        </p:nvSpPr>
        <p:spPr bwMode="auto">
          <a:xfrm>
            <a:off x="2890838" y="4867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49" name="Oval 981"/>
          <p:cNvSpPr>
            <a:spLocks noChangeArrowheads="1"/>
          </p:cNvSpPr>
          <p:nvPr/>
        </p:nvSpPr>
        <p:spPr bwMode="auto">
          <a:xfrm>
            <a:off x="2914650" y="4794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50" name="Oval 982"/>
          <p:cNvSpPr>
            <a:spLocks noChangeArrowheads="1"/>
          </p:cNvSpPr>
          <p:nvPr/>
        </p:nvSpPr>
        <p:spPr bwMode="auto">
          <a:xfrm>
            <a:off x="2339975" y="4772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51" name="Oval 983"/>
          <p:cNvSpPr>
            <a:spLocks noChangeArrowheads="1"/>
          </p:cNvSpPr>
          <p:nvPr/>
        </p:nvSpPr>
        <p:spPr bwMode="auto">
          <a:xfrm>
            <a:off x="2917825" y="4532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52" name="Oval 984"/>
          <p:cNvSpPr>
            <a:spLocks noChangeArrowheads="1"/>
          </p:cNvSpPr>
          <p:nvPr/>
        </p:nvSpPr>
        <p:spPr bwMode="auto">
          <a:xfrm>
            <a:off x="2889250" y="4270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53" name="Oval 985"/>
          <p:cNvSpPr>
            <a:spLocks noChangeArrowheads="1"/>
          </p:cNvSpPr>
          <p:nvPr/>
        </p:nvSpPr>
        <p:spPr bwMode="auto">
          <a:xfrm>
            <a:off x="3124200" y="4243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54" name="Oval 986"/>
          <p:cNvSpPr>
            <a:spLocks noChangeArrowheads="1"/>
          </p:cNvSpPr>
          <p:nvPr/>
        </p:nvSpPr>
        <p:spPr bwMode="auto">
          <a:xfrm>
            <a:off x="3127375" y="4157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55" name="Oval 987"/>
          <p:cNvSpPr>
            <a:spLocks noChangeArrowheads="1"/>
          </p:cNvSpPr>
          <p:nvPr/>
        </p:nvSpPr>
        <p:spPr bwMode="auto">
          <a:xfrm>
            <a:off x="3121025" y="4794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56" name="Oval 988"/>
          <p:cNvSpPr>
            <a:spLocks noChangeArrowheads="1"/>
          </p:cNvSpPr>
          <p:nvPr/>
        </p:nvSpPr>
        <p:spPr bwMode="auto">
          <a:xfrm>
            <a:off x="3016250" y="4716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57" name="Oval 989"/>
          <p:cNvSpPr>
            <a:spLocks noChangeArrowheads="1"/>
          </p:cNvSpPr>
          <p:nvPr/>
        </p:nvSpPr>
        <p:spPr bwMode="auto">
          <a:xfrm>
            <a:off x="3013075" y="465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58" name="Oval 990"/>
          <p:cNvSpPr>
            <a:spLocks noChangeArrowheads="1"/>
          </p:cNvSpPr>
          <p:nvPr/>
        </p:nvSpPr>
        <p:spPr bwMode="auto">
          <a:xfrm>
            <a:off x="3006725" y="454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59" name="Oval 991"/>
          <p:cNvSpPr>
            <a:spLocks noChangeArrowheads="1"/>
          </p:cNvSpPr>
          <p:nvPr/>
        </p:nvSpPr>
        <p:spPr bwMode="auto">
          <a:xfrm>
            <a:off x="3206750" y="4427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60" name="Oval 992"/>
          <p:cNvSpPr>
            <a:spLocks noChangeArrowheads="1"/>
          </p:cNvSpPr>
          <p:nvPr/>
        </p:nvSpPr>
        <p:spPr bwMode="auto">
          <a:xfrm>
            <a:off x="3268663" y="4319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61" name="Oval 993"/>
          <p:cNvSpPr>
            <a:spLocks noChangeArrowheads="1"/>
          </p:cNvSpPr>
          <p:nvPr/>
        </p:nvSpPr>
        <p:spPr bwMode="auto">
          <a:xfrm>
            <a:off x="3187700" y="4192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62" name="Oval 994"/>
          <p:cNvSpPr>
            <a:spLocks noChangeArrowheads="1"/>
          </p:cNvSpPr>
          <p:nvPr/>
        </p:nvSpPr>
        <p:spPr bwMode="auto">
          <a:xfrm>
            <a:off x="3170238" y="4318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63" name="Oval 995"/>
          <p:cNvSpPr>
            <a:spLocks noChangeArrowheads="1"/>
          </p:cNvSpPr>
          <p:nvPr/>
        </p:nvSpPr>
        <p:spPr bwMode="auto">
          <a:xfrm>
            <a:off x="3313113" y="4362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64" name="Oval 996"/>
          <p:cNvSpPr>
            <a:spLocks noChangeArrowheads="1"/>
          </p:cNvSpPr>
          <p:nvPr/>
        </p:nvSpPr>
        <p:spPr bwMode="auto">
          <a:xfrm>
            <a:off x="4037013" y="537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65" name="Oval 997"/>
          <p:cNvSpPr>
            <a:spLocks noChangeArrowheads="1"/>
          </p:cNvSpPr>
          <p:nvPr/>
        </p:nvSpPr>
        <p:spPr bwMode="auto">
          <a:xfrm>
            <a:off x="3482975" y="5256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66" name="Oval 998"/>
          <p:cNvSpPr>
            <a:spLocks noChangeArrowheads="1"/>
          </p:cNvSpPr>
          <p:nvPr/>
        </p:nvSpPr>
        <p:spPr bwMode="auto">
          <a:xfrm>
            <a:off x="3517900" y="5395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67" name="Oval 999"/>
          <p:cNvSpPr>
            <a:spLocks noChangeArrowheads="1"/>
          </p:cNvSpPr>
          <p:nvPr/>
        </p:nvSpPr>
        <p:spPr bwMode="auto">
          <a:xfrm>
            <a:off x="3544888" y="5148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68" name="Oval 1000"/>
          <p:cNvSpPr>
            <a:spLocks noChangeArrowheads="1"/>
          </p:cNvSpPr>
          <p:nvPr/>
        </p:nvSpPr>
        <p:spPr bwMode="auto">
          <a:xfrm>
            <a:off x="3548063" y="5062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69" name="Oval 1001"/>
          <p:cNvSpPr>
            <a:spLocks noChangeArrowheads="1"/>
          </p:cNvSpPr>
          <p:nvPr/>
        </p:nvSpPr>
        <p:spPr bwMode="auto">
          <a:xfrm>
            <a:off x="3446463" y="5146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70" name="Oval 1002"/>
          <p:cNvSpPr>
            <a:spLocks noChangeArrowheads="1"/>
          </p:cNvSpPr>
          <p:nvPr/>
        </p:nvSpPr>
        <p:spPr bwMode="auto">
          <a:xfrm>
            <a:off x="3508375" y="5626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71" name="Oval 1003"/>
          <p:cNvSpPr>
            <a:spLocks noChangeArrowheads="1"/>
          </p:cNvSpPr>
          <p:nvPr/>
        </p:nvSpPr>
        <p:spPr bwMode="auto">
          <a:xfrm>
            <a:off x="3433763" y="5557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72" name="Oval 1004"/>
          <p:cNvSpPr>
            <a:spLocks noChangeArrowheads="1"/>
          </p:cNvSpPr>
          <p:nvPr/>
        </p:nvSpPr>
        <p:spPr bwMode="auto">
          <a:xfrm>
            <a:off x="3567113" y="5462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73" name="Oval 1005"/>
          <p:cNvSpPr>
            <a:spLocks noChangeArrowheads="1"/>
          </p:cNvSpPr>
          <p:nvPr/>
        </p:nvSpPr>
        <p:spPr bwMode="auto">
          <a:xfrm>
            <a:off x="3627438" y="5332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74" name="Oval 1006"/>
          <p:cNvSpPr>
            <a:spLocks noChangeArrowheads="1"/>
          </p:cNvSpPr>
          <p:nvPr/>
        </p:nvSpPr>
        <p:spPr bwMode="auto">
          <a:xfrm>
            <a:off x="3662363" y="5472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75" name="Oval 1007"/>
          <p:cNvSpPr>
            <a:spLocks noChangeArrowheads="1"/>
          </p:cNvSpPr>
          <p:nvPr/>
        </p:nvSpPr>
        <p:spPr bwMode="auto">
          <a:xfrm>
            <a:off x="3689350" y="5224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76" name="Oval 1008"/>
          <p:cNvSpPr>
            <a:spLocks noChangeArrowheads="1"/>
          </p:cNvSpPr>
          <p:nvPr/>
        </p:nvSpPr>
        <p:spPr bwMode="auto">
          <a:xfrm>
            <a:off x="3692525" y="5138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77" name="Oval 1009"/>
          <p:cNvSpPr>
            <a:spLocks noChangeArrowheads="1"/>
          </p:cNvSpPr>
          <p:nvPr/>
        </p:nvSpPr>
        <p:spPr bwMode="auto">
          <a:xfrm>
            <a:off x="3590925" y="5222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78" name="Oval 1010"/>
          <p:cNvSpPr>
            <a:spLocks noChangeArrowheads="1"/>
          </p:cNvSpPr>
          <p:nvPr/>
        </p:nvSpPr>
        <p:spPr bwMode="auto">
          <a:xfrm>
            <a:off x="3678238" y="5553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79" name="Oval 1011"/>
          <p:cNvSpPr>
            <a:spLocks noChangeArrowheads="1"/>
          </p:cNvSpPr>
          <p:nvPr/>
        </p:nvSpPr>
        <p:spPr bwMode="auto">
          <a:xfrm>
            <a:off x="3613150" y="6138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80" name="Oval 1012"/>
          <p:cNvSpPr>
            <a:spLocks noChangeArrowheads="1"/>
          </p:cNvSpPr>
          <p:nvPr/>
        </p:nvSpPr>
        <p:spPr bwMode="auto">
          <a:xfrm>
            <a:off x="3702050" y="5310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81" name="Oval 1013"/>
          <p:cNvSpPr>
            <a:spLocks noChangeArrowheads="1"/>
          </p:cNvSpPr>
          <p:nvPr/>
        </p:nvSpPr>
        <p:spPr bwMode="auto">
          <a:xfrm>
            <a:off x="3740150" y="5419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82" name="Oval 1014"/>
          <p:cNvSpPr>
            <a:spLocks noChangeArrowheads="1"/>
          </p:cNvSpPr>
          <p:nvPr/>
        </p:nvSpPr>
        <p:spPr bwMode="auto">
          <a:xfrm>
            <a:off x="3775075" y="5559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83" name="Oval 1015"/>
          <p:cNvSpPr>
            <a:spLocks noChangeArrowheads="1"/>
          </p:cNvSpPr>
          <p:nvPr/>
        </p:nvSpPr>
        <p:spPr bwMode="auto">
          <a:xfrm>
            <a:off x="3802063" y="5311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84" name="Oval 1016"/>
          <p:cNvSpPr>
            <a:spLocks noChangeArrowheads="1"/>
          </p:cNvSpPr>
          <p:nvPr/>
        </p:nvSpPr>
        <p:spPr bwMode="auto">
          <a:xfrm>
            <a:off x="3805238" y="5226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85" name="Oval 1017"/>
          <p:cNvSpPr>
            <a:spLocks noChangeArrowheads="1"/>
          </p:cNvSpPr>
          <p:nvPr/>
        </p:nvSpPr>
        <p:spPr bwMode="auto">
          <a:xfrm>
            <a:off x="3779838" y="5097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86" name="Oval 1018"/>
          <p:cNvSpPr>
            <a:spLocks noChangeArrowheads="1"/>
          </p:cNvSpPr>
          <p:nvPr/>
        </p:nvSpPr>
        <p:spPr bwMode="auto">
          <a:xfrm>
            <a:off x="3284538" y="5864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87" name="Oval 1019"/>
          <p:cNvSpPr>
            <a:spLocks noChangeArrowheads="1"/>
          </p:cNvSpPr>
          <p:nvPr/>
        </p:nvSpPr>
        <p:spPr bwMode="auto">
          <a:xfrm>
            <a:off x="3919538" y="5635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88" name="Oval 1020"/>
          <p:cNvSpPr>
            <a:spLocks noChangeArrowheads="1"/>
          </p:cNvSpPr>
          <p:nvPr/>
        </p:nvSpPr>
        <p:spPr bwMode="auto">
          <a:xfrm>
            <a:off x="3946525" y="5387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89" name="Oval 1021"/>
          <p:cNvSpPr>
            <a:spLocks noChangeArrowheads="1"/>
          </p:cNvSpPr>
          <p:nvPr/>
        </p:nvSpPr>
        <p:spPr bwMode="auto">
          <a:xfrm>
            <a:off x="3949700" y="5302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90" name="Oval 1022"/>
          <p:cNvSpPr>
            <a:spLocks noChangeArrowheads="1"/>
          </p:cNvSpPr>
          <p:nvPr/>
        </p:nvSpPr>
        <p:spPr bwMode="auto">
          <a:xfrm>
            <a:off x="3848100" y="5386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91" name="Oval 1023"/>
          <p:cNvSpPr>
            <a:spLocks noChangeArrowheads="1"/>
          </p:cNvSpPr>
          <p:nvPr/>
        </p:nvSpPr>
        <p:spPr bwMode="auto">
          <a:xfrm>
            <a:off x="3924300" y="5173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92" name="Oval 1024"/>
          <p:cNvSpPr>
            <a:spLocks noChangeArrowheads="1"/>
          </p:cNvSpPr>
          <p:nvPr/>
        </p:nvSpPr>
        <p:spPr bwMode="auto">
          <a:xfrm>
            <a:off x="3884613" y="5078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93" name="Oval 1025"/>
          <p:cNvSpPr>
            <a:spLocks noChangeArrowheads="1"/>
          </p:cNvSpPr>
          <p:nvPr/>
        </p:nvSpPr>
        <p:spPr bwMode="auto">
          <a:xfrm>
            <a:off x="3937000" y="5530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94" name="Oval 1026"/>
          <p:cNvSpPr>
            <a:spLocks noChangeArrowheads="1"/>
          </p:cNvSpPr>
          <p:nvPr/>
        </p:nvSpPr>
        <p:spPr bwMode="auto">
          <a:xfrm>
            <a:off x="3070225" y="5354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95" name="Oval 1027"/>
          <p:cNvSpPr>
            <a:spLocks noChangeArrowheads="1"/>
          </p:cNvSpPr>
          <p:nvPr/>
        </p:nvSpPr>
        <p:spPr bwMode="auto">
          <a:xfrm>
            <a:off x="4116388" y="5489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96" name="Oval 1028"/>
          <p:cNvSpPr>
            <a:spLocks noChangeArrowheads="1"/>
          </p:cNvSpPr>
          <p:nvPr/>
        </p:nvSpPr>
        <p:spPr bwMode="auto">
          <a:xfrm>
            <a:off x="4143375" y="524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97" name="Oval 1029"/>
          <p:cNvSpPr>
            <a:spLocks noChangeArrowheads="1"/>
          </p:cNvSpPr>
          <p:nvPr/>
        </p:nvSpPr>
        <p:spPr bwMode="auto">
          <a:xfrm>
            <a:off x="4146550" y="5156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98" name="Oval 1030"/>
          <p:cNvSpPr>
            <a:spLocks noChangeArrowheads="1"/>
          </p:cNvSpPr>
          <p:nvPr/>
        </p:nvSpPr>
        <p:spPr bwMode="auto">
          <a:xfrm>
            <a:off x="4062413" y="5114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599" name="Oval 1031"/>
          <p:cNvSpPr>
            <a:spLocks noChangeArrowheads="1"/>
          </p:cNvSpPr>
          <p:nvPr/>
        </p:nvSpPr>
        <p:spPr bwMode="auto">
          <a:xfrm>
            <a:off x="4044950" y="5240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00" name="Oval 1032"/>
          <p:cNvSpPr>
            <a:spLocks noChangeArrowheads="1"/>
          </p:cNvSpPr>
          <p:nvPr/>
        </p:nvSpPr>
        <p:spPr bwMode="auto">
          <a:xfrm>
            <a:off x="4165600" y="5556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01" name="Oval 1033"/>
          <p:cNvSpPr>
            <a:spLocks noChangeArrowheads="1"/>
          </p:cNvSpPr>
          <p:nvPr/>
        </p:nvSpPr>
        <p:spPr bwMode="auto">
          <a:xfrm>
            <a:off x="4014788" y="5453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02" name="Oval 1034"/>
          <p:cNvSpPr>
            <a:spLocks noChangeArrowheads="1"/>
          </p:cNvSpPr>
          <p:nvPr/>
        </p:nvSpPr>
        <p:spPr bwMode="auto">
          <a:xfrm>
            <a:off x="4133850" y="5384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03" name="Oval 1035"/>
          <p:cNvSpPr>
            <a:spLocks noChangeArrowheads="1"/>
          </p:cNvSpPr>
          <p:nvPr/>
        </p:nvSpPr>
        <p:spPr bwMode="auto">
          <a:xfrm>
            <a:off x="4225925" y="5426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04" name="Oval 1036"/>
          <p:cNvSpPr>
            <a:spLocks noChangeArrowheads="1"/>
          </p:cNvSpPr>
          <p:nvPr/>
        </p:nvSpPr>
        <p:spPr bwMode="auto">
          <a:xfrm>
            <a:off x="4206875" y="5191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05" name="Oval 1037"/>
          <p:cNvSpPr>
            <a:spLocks noChangeArrowheads="1"/>
          </p:cNvSpPr>
          <p:nvPr/>
        </p:nvSpPr>
        <p:spPr bwMode="auto">
          <a:xfrm>
            <a:off x="4189413" y="531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06" name="Oval 1038"/>
          <p:cNvSpPr>
            <a:spLocks noChangeArrowheads="1"/>
          </p:cNvSpPr>
          <p:nvPr/>
        </p:nvSpPr>
        <p:spPr bwMode="auto">
          <a:xfrm>
            <a:off x="3513138" y="4379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07" name="Oval 1039"/>
          <p:cNvSpPr>
            <a:spLocks noChangeArrowheads="1"/>
          </p:cNvSpPr>
          <p:nvPr/>
        </p:nvSpPr>
        <p:spPr bwMode="auto">
          <a:xfrm>
            <a:off x="3554413" y="4945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08" name="Oval 1040"/>
          <p:cNvSpPr>
            <a:spLocks noChangeArrowheads="1"/>
          </p:cNvSpPr>
          <p:nvPr/>
        </p:nvSpPr>
        <p:spPr bwMode="auto">
          <a:xfrm>
            <a:off x="3505200" y="4467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09" name="Oval 1041"/>
          <p:cNvSpPr>
            <a:spLocks noChangeArrowheads="1"/>
          </p:cNvSpPr>
          <p:nvPr/>
        </p:nvSpPr>
        <p:spPr bwMode="auto">
          <a:xfrm>
            <a:off x="3657600" y="4456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10" name="Oval 1042"/>
          <p:cNvSpPr>
            <a:spLocks noChangeArrowheads="1"/>
          </p:cNvSpPr>
          <p:nvPr/>
        </p:nvSpPr>
        <p:spPr bwMode="auto">
          <a:xfrm>
            <a:off x="3719513" y="4348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11" name="Oval 1043"/>
          <p:cNvSpPr>
            <a:spLocks noChangeArrowheads="1"/>
          </p:cNvSpPr>
          <p:nvPr/>
        </p:nvSpPr>
        <p:spPr bwMode="auto">
          <a:xfrm>
            <a:off x="3621088" y="4346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12" name="Oval 1044"/>
          <p:cNvSpPr>
            <a:spLocks noChangeArrowheads="1"/>
          </p:cNvSpPr>
          <p:nvPr/>
        </p:nvSpPr>
        <p:spPr bwMode="auto">
          <a:xfrm>
            <a:off x="3732213" y="4433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13" name="Oval 1045"/>
          <p:cNvSpPr>
            <a:spLocks noChangeArrowheads="1"/>
          </p:cNvSpPr>
          <p:nvPr/>
        </p:nvSpPr>
        <p:spPr bwMode="auto">
          <a:xfrm>
            <a:off x="3832225" y="4435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14" name="Oval 1046"/>
          <p:cNvSpPr>
            <a:spLocks noChangeArrowheads="1"/>
          </p:cNvSpPr>
          <p:nvPr/>
        </p:nvSpPr>
        <p:spPr bwMode="auto">
          <a:xfrm>
            <a:off x="3835400" y="4349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15" name="Oval 1047"/>
          <p:cNvSpPr>
            <a:spLocks noChangeArrowheads="1"/>
          </p:cNvSpPr>
          <p:nvPr/>
        </p:nvSpPr>
        <p:spPr bwMode="auto">
          <a:xfrm>
            <a:off x="3098800" y="4529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16" name="Oval 1048"/>
          <p:cNvSpPr>
            <a:spLocks noChangeArrowheads="1"/>
          </p:cNvSpPr>
          <p:nvPr/>
        </p:nvSpPr>
        <p:spPr bwMode="auto">
          <a:xfrm>
            <a:off x="3714750" y="5019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17" name="Oval 1049"/>
          <p:cNvSpPr>
            <a:spLocks noChangeArrowheads="1"/>
          </p:cNvSpPr>
          <p:nvPr/>
        </p:nvSpPr>
        <p:spPr bwMode="auto">
          <a:xfrm>
            <a:off x="3941763" y="4564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18" name="Oval 1050"/>
          <p:cNvSpPr>
            <a:spLocks noChangeArrowheads="1"/>
          </p:cNvSpPr>
          <p:nvPr/>
        </p:nvSpPr>
        <p:spPr bwMode="auto">
          <a:xfrm>
            <a:off x="3949700" y="4759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19" name="Oval 1051"/>
          <p:cNvSpPr>
            <a:spLocks noChangeArrowheads="1"/>
          </p:cNvSpPr>
          <p:nvPr/>
        </p:nvSpPr>
        <p:spPr bwMode="auto">
          <a:xfrm>
            <a:off x="3976688" y="4511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20" name="Oval 1052"/>
          <p:cNvSpPr>
            <a:spLocks noChangeArrowheads="1"/>
          </p:cNvSpPr>
          <p:nvPr/>
        </p:nvSpPr>
        <p:spPr bwMode="auto">
          <a:xfrm>
            <a:off x="3979863" y="4425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21" name="Oval 1053"/>
          <p:cNvSpPr>
            <a:spLocks noChangeArrowheads="1"/>
          </p:cNvSpPr>
          <p:nvPr/>
        </p:nvSpPr>
        <p:spPr bwMode="auto">
          <a:xfrm>
            <a:off x="3878263" y="451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22" name="Oval 1054"/>
          <p:cNvSpPr>
            <a:spLocks noChangeArrowheads="1"/>
          </p:cNvSpPr>
          <p:nvPr/>
        </p:nvSpPr>
        <p:spPr bwMode="auto">
          <a:xfrm>
            <a:off x="3868738" y="4984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23" name="Oval 1055"/>
          <p:cNvSpPr>
            <a:spLocks noChangeArrowheads="1"/>
          </p:cNvSpPr>
          <p:nvPr/>
        </p:nvSpPr>
        <p:spPr bwMode="auto">
          <a:xfrm>
            <a:off x="3940175" y="4989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24" name="Oval 1056"/>
          <p:cNvSpPr>
            <a:spLocks noChangeArrowheads="1"/>
          </p:cNvSpPr>
          <p:nvPr/>
        </p:nvSpPr>
        <p:spPr bwMode="auto">
          <a:xfrm>
            <a:off x="3963988" y="491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25" name="Oval 1057"/>
          <p:cNvSpPr>
            <a:spLocks noChangeArrowheads="1"/>
          </p:cNvSpPr>
          <p:nvPr/>
        </p:nvSpPr>
        <p:spPr bwMode="auto">
          <a:xfrm>
            <a:off x="3967163" y="4654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26" name="Oval 1058"/>
          <p:cNvSpPr>
            <a:spLocks noChangeArrowheads="1"/>
          </p:cNvSpPr>
          <p:nvPr/>
        </p:nvSpPr>
        <p:spPr bwMode="auto">
          <a:xfrm>
            <a:off x="4146550" y="4613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27" name="Oval 1059"/>
          <p:cNvSpPr>
            <a:spLocks noChangeArrowheads="1"/>
          </p:cNvSpPr>
          <p:nvPr/>
        </p:nvSpPr>
        <p:spPr bwMode="auto">
          <a:xfrm>
            <a:off x="4173538" y="4365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28" name="Oval 1060"/>
          <p:cNvSpPr>
            <a:spLocks noChangeArrowheads="1"/>
          </p:cNvSpPr>
          <p:nvPr/>
        </p:nvSpPr>
        <p:spPr bwMode="auto">
          <a:xfrm>
            <a:off x="4075113" y="4364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29" name="Oval 1061"/>
          <p:cNvSpPr>
            <a:spLocks noChangeArrowheads="1"/>
          </p:cNvSpPr>
          <p:nvPr/>
        </p:nvSpPr>
        <p:spPr bwMode="auto">
          <a:xfrm>
            <a:off x="4170363" y="491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30" name="Oval 1062"/>
          <p:cNvSpPr>
            <a:spLocks noChangeArrowheads="1"/>
          </p:cNvSpPr>
          <p:nvPr/>
        </p:nvSpPr>
        <p:spPr bwMode="auto">
          <a:xfrm>
            <a:off x="4084638" y="4956175"/>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31" name="Oval 1063"/>
          <p:cNvSpPr>
            <a:spLocks noChangeArrowheads="1"/>
          </p:cNvSpPr>
          <p:nvPr/>
        </p:nvSpPr>
        <p:spPr bwMode="auto">
          <a:xfrm>
            <a:off x="4065588" y="4838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32" name="Oval 1064"/>
          <p:cNvSpPr>
            <a:spLocks noChangeArrowheads="1"/>
          </p:cNvSpPr>
          <p:nvPr/>
        </p:nvSpPr>
        <p:spPr bwMode="auto">
          <a:xfrm>
            <a:off x="4137025" y="4843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33" name="Oval 1065"/>
          <p:cNvSpPr>
            <a:spLocks noChangeArrowheads="1"/>
          </p:cNvSpPr>
          <p:nvPr/>
        </p:nvSpPr>
        <p:spPr bwMode="auto">
          <a:xfrm>
            <a:off x="4160838" y="4770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34" name="Oval 1066"/>
          <p:cNvSpPr>
            <a:spLocks noChangeArrowheads="1"/>
          </p:cNvSpPr>
          <p:nvPr/>
        </p:nvSpPr>
        <p:spPr bwMode="auto">
          <a:xfrm>
            <a:off x="4062413" y="477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35" name="Oval 1067"/>
          <p:cNvSpPr>
            <a:spLocks noChangeArrowheads="1"/>
          </p:cNvSpPr>
          <p:nvPr/>
        </p:nvSpPr>
        <p:spPr bwMode="auto">
          <a:xfrm>
            <a:off x="4195763" y="467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36" name="Oval 1068"/>
          <p:cNvSpPr>
            <a:spLocks noChangeArrowheads="1"/>
          </p:cNvSpPr>
          <p:nvPr/>
        </p:nvSpPr>
        <p:spPr bwMode="auto">
          <a:xfrm>
            <a:off x="4044950" y="4576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37" name="Oval 1069"/>
          <p:cNvSpPr>
            <a:spLocks noChangeArrowheads="1"/>
          </p:cNvSpPr>
          <p:nvPr/>
        </p:nvSpPr>
        <p:spPr bwMode="auto">
          <a:xfrm>
            <a:off x="4164013" y="4508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38" name="Oval 1070"/>
          <p:cNvSpPr>
            <a:spLocks noChangeArrowheads="1"/>
          </p:cNvSpPr>
          <p:nvPr/>
        </p:nvSpPr>
        <p:spPr bwMode="auto">
          <a:xfrm>
            <a:off x="4256088" y="4549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39" name="Oval 1071"/>
          <p:cNvSpPr>
            <a:spLocks noChangeArrowheads="1"/>
          </p:cNvSpPr>
          <p:nvPr/>
        </p:nvSpPr>
        <p:spPr bwMode="auto">
          <a:xfrm>
            <a:off x="4237038" y="4314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0" name="Oval 1072"/>
          <p:cNvSpPr>
            <a:spLocks noChangeArrowheads="1"/>
          </p:cNvSpPr>
          <p:nvPr/>
        </p:nvSpPr>
        <p:spPr bwMode="auto">
          <a:xfrm>
            <a:off x="4219575" y="4440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1" name="Oval 1073"/>
          <p:cNvSpPr>
            <a:spLocks noChangeArrowheads="1"/>
          </p:cNvSpPr>
          <p:nvPr/>
        </p:nvSpPr>
        <p:spPr bwMode="auto">
          <a:xfrm>
            <a:off x="4217988" y="4964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2" name="Oval 1074"/>
          <p:cNvSpPr>
            <a:spLocks noChangeArrowheads="1"/>
          </p:cNvSpPr>
          <p:nvPr/>
        </p:nvSpPr>
        <p:spPr bwMode="auto">
          <a:xfrm>
            <a:off x="4206875" y="4851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3" name="Oval 1075"/>
          <p:cNvSpPr>
            <a:spLocks noChangeArrowheads="1"/>
          </p:cNvSpPr>
          <p:nvPr/>
        </p:nvSpPr>
        <p:spPr bwMode="auto">
          <a:xfrm>
            <a:off x="4133850" y="506571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4" name="Oval 1076"/>
          <p:cNvSpPr>
            <a:spLocks noChangeArrowheads="1"/>
          </p:cNvSpPr>
          <p:nvPr/>
        </p:nvSpPr>
        <p:spPr bwMode="auto">
          <a:xfrm>
            <a:off x="3487738" y="4130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5" name="Oval 1077"/>
          <p:cNvSpPr>
            <a:spLocks noChangeArrowheads="1"/>
          </p:cNvSpPr>
          <p:nvPr/>
        </p:nvSpPr>
        <p:spPr bwMode="auto">
          <a:xfrm>
            <a:off x="3478213" y="427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6" name="Oval 1078"/>
          <p:cNvSpPr>
            <a:spLocks noChangeArrowheads="1"/>
          </p:cNvSpPr>
          <p:nvPr/>
        </p:nvSpPr>
        <p:spPr bwMode="auto">
          <a:xfrm>
            <a:off x="3632200" y="4206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7" name="Oval 1079"/>
          <p:cNvSpPr>
            <a:spLocks noChangeArrowheads="1"/>
          </p:cNvSpPr>
          <p:nvPr/>
        </p:nvSpPr>
        <p:spPr bwMode="auto">
          <a:xfrm>
            <a:off x="3533775" y="4205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8" name="Oval 1080"/>
          <p:cNvSpPr>
            <a:spLocks noChangeArrowheads="1"/>
          </p:cNvSpPr>
          <p:nvPr/>
        </p:nvSpPr>
        <p:spPr bwMode="auto">
          <a:xfrm>
            <a:off x="3644900" y="4292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49" name="Oval 1081"/>
          <p:cNvSpPr>
            <a:spLocks noChangeArrowheads="1"/>
          </p:cNvSpPr>
          <p:nvPr/>
        </p:nvSpPr>
        <p:spPr bwMode="auto">
          <a:xfrm>
            <a:off x="4030663" y="4122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0" name="Oval 1082"/>
          <p:cNvSpPr>
            <a:spLocks noChangeArrowheads="1"/>
          </p:cNvSpPr>
          <p:nvPr/>
        </p:nvSpPr>
        <p:spPr bwMode="auto">
          <a:xfrm>
            <a:off x="3748088" y="4208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1" name="Oval 1083"/>
          <p:cNvSpPr>
            <a:spLocks noChangeArrowheads="1"/>
          </p:cNvSpPr>
          <p:nvPr/>
        </p:nvSpPr>
        <p:spPr bwMode="auto">
          <a:xfrm>
            <a:off x="3663950" y="416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2" name="Oval 1084"/>
          <p:cNvSpPr>
            <a:spLocks noChangeArrowheads="1"/>
          </p:cNvSpPr>
          <p:nvPr/>
        </p:nvSpPr>
        <p:spPr bwMode="auto">
          <a:xfrm>
            <a:off x="3892550" y="4284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3" name="Oval 1085"/>
          <p:cNvSpPr>
            <a:spLocks noChangeArrowheads="1"/>
          </p:cNvSpPr>
          <p:nvPr/>
        </p:nvSpPr>
        <p:spPr bwMode="auto">
          <a:xfrm>
            <a:off x="3867150" y="4156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4" name="Oval 1086"/>
          <p:cNvSpPr>
            <a:spLocks noChangeArrowheads="1"/>
          </p:cNvSpPr>
          <p:nvPr/>
        </p:nvSpPr>
        <p:spPr bwMode="auto">
          <a:xfrm>
            <a:off x="3851275" y="4251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5" name="Oval 1087"/>
          <p:cNvSpPr>
            <a:spLocks noChangeArrowheads="1"/>
          </p:cNvSpPr>
          <p:nvPr/>
        </p:nvSpPr>
        <p:spPr bwMode="auto">
          <a:xfrm>
            <a:off x="4086225" y="4224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6" name="Oval 1088"/>
          <p:cNvSpPr>
            <a:spLocks noChangeArrowheads="1"/>
          </p:cNvSpPr>
          <p:nvPr/>
        </p:nvSpPr>
        <p:spPr bwMode="auto">
          <a:xfrm>
            <a:off x="3987800" y="4222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7" name="Oval 1089"/>
          <p:cNvSpPr>
            <a:spLocks noChangeArrowheads="1"/>
          </p:cNvSpPr>
          <p:nvPr/>
        </p:nvSpPr>
        <p:spPr bwMode="auto">
          <a:xfrm>
            <a:off x="4230688" y="4300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8" name="Oval 1090"/>
          <p:cNvSpPr>
            <a:spLocks noChangeArrowheads="1"/>
          </p:cNvSpPr>
          <p:nvPr/>
        </p:nvSpPr>
        <p:spPr bwMode="auto">
          <a:xfrm>
            <a:off x="4233863" y="4214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59" name="Oval 1091"/>
          <p:cNvSpPr>
            <a:spLocks noChangeArrowheads="1"/>
          </p:cNvSpPr>
          <p:nvPr/>
        </p:nvSpPr>
        <p:spPr bwMode="auto">
          <a:xfrm>
            <a:off x="4149725" y="4173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0" name="Oval 1092"/>
          <p:cNvSpPr>
            <a:spLocks noChangeArrowheads="1"/>
          </p:cNvSpPr>
          <p:nvPr/>
        </p:nvSpPr>
        <p:spPr bwMode="auto">
          <a:xfrm>
            <a:off x="2316163" y="4111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1" name="Oval 1093"/>
          <p:cNvSpPr>
            <a:spLocks noChangeArrowheads="1"/>
          </p:cNvSpPr>
          <p:nvPr/>
        </p:nvSpPr>
        <p:spPr bwMode="auto">
          <a:xfrm>
            <a:off x="763588" y="440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2" name="Oval 1094"/>
          <p:cNvSpPr>
            <a:spLocks noChangeArrowheads="1"/>
          </p:cNvSpPr>
          <p:nvPr/>
        </p:nvSpPr>
        <p:spPr bwMode="auto">
          <a:xfrm>
            <a:off x="798513" y="4541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3" name="Oval 1095"/>
          <p:cNvSpPr>
            <a:spLocks noChangeArrowheads="1"/>
          </p:cNvSpPr>
          <p:nvPr/>
        </p:nvSpPr>
        <p:spPr bwMode="auto">
          <a:xfrm>
            <a:off x="646113" y="465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4" name="Oval 1096"/>
          <p:cNvSpPr>
            <a:spLocks noChangeArrowheads="1"/>
          </p:cNvSpPr>
          <p:nvPr/>
        </p:nvSpPr>
        <p:spPr bwMode="auto">
          <a:xfrm>
            <a:off x="828675" y="4208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5" name="Oval 1097"/>
          <p:cNvSpPr>
            <a:spLocks noChangeArrowheads="1"/>
          </p:cNvSpPr>
          <p:nvPr/>
        </p:nvSpPr>
        <p:spPr bwMode="auto">
          <a:xfrm>
            <a:off x="744538" y="416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6" name="Oval 1098"/>
          <p:cNvSpPr>
            <a:spLocks noChangeArrowheads="1"/>
          </p:cNvSpPr>
          <p:nvPr/>
        </p:nvSpPr>
        <p:spPr bwMode="auto">
          <a:xfrm>
            <a:off x="603250" y="4481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7" name="Oval 1099"/>
          <p:cNvSpPr>
            <a:spLocks noChangeArrowheads="1"/>
          </p:cNvSpPr>
          <p:nvPr/>
        </p:nvSpPr>
        <p:spPr bwMode="auto">
          <a:xfrm>
            <a:off x="682625" y="4965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8" name="Oval 1100"/>
          <p:cNvSpPr>
            <a:spLocks noChangeArrowheads="1"/>
          </p:cNvSpPr>
          <p:nvPr/>
        </p:nvSpPr>
        <p:spPr bwMode="auto">
          <a:xfrm>
            <a:off x="657225" y="4413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69" name="Oval 1101"/>
          <p:cNvSpPr>
            <a:spLocks noChangeArrowheads="1"/>
          </p:cNvSpPr>
          <p:nvPr/>
        </p:nvSpPr>
        <p:spPr bwMode="auto">
          <a:xfrm>
            <a:off x="727075" y="4292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70" name="Oval 1102"/>
          <p:cNvSpPr>
            <a:spLocks noChangeArrowheads="1"/>
          </p:cNvSpPr>
          <p:nvPr/>
        </p:nvSpPr>
        <p:spPr bwMode="auto">
          <a:xfrm>
            <a:off x="822325" y="4845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71" name="Oval 1103"/>
          <p:cNvSpPr>
            <a:spLocks noChangeArrowheads="1"/>
          </p:cNvSpPr>
          <p:nvPr/>
        </p:nvSpPr>
        <p:spPr bwMode="auto">
          <a:xfrm>
            <a:off x="736600" y="488473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72" name="Oval 1104"/>
          <p:cNvSpPr>
            <a:spLocks noChangeArrowheads="1"/>
          </p:cNvSpPr>
          <p:nvPr/>
        </p:nvSpPr>
        <p:spPr bwMode="auto">
          <a:xfrm>
            <a:off x="788988" y="4772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73" name="Oval 1105"/>
          <p:cNvSpPr>
            <a:spLocks noChangeArrowheads="1"/>
          </p:cNvSpPr>
          <p:nvPr/>
        </p:nvSpPr>
        <p:spPr bwMode="auto">
          <a:xfrm>
            <a:off x="812800" y="4699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74" name="Oval 1106"/>
          <p:cNvSpPr>
            <a:spLocks noChangeArrowheads="1"/>
          </p:cNvSpPr>
          <p:nvPr/>
        </p:nvSpPr>
        <p:spPr bwMode="auto">
          <a:xfrm>
            <a:off x="847725" y="4608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75" name="Oval 1107"/>
          <p:cNvSpPr>
            <a:spLocks noChangeArrowheads="1"/>
          </p:cNvSpPr>
          <p:nvPr/>
        </p:nvSpPr>
        <p:spPr bwMode="auto">
          <a:xfrm>
            <a:off x="696913" y="4572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76" name="Oval 1108"/>
          <p:cNvSpPr>
            <a:spLocks noChangeArrowheads="1"/>
          </p:cNvSpPr>
          <p:nvPr/>
        </p:nvSpPr>
        <p:spPr bwMode="auto">
          <a:xfrm>
            <a:off x="815975" y="4437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77" name="Oval 1109"/>
          <p:cNvSpPr>
            <a:spLocks noChangeArrowheads="1"/>
          </p:cNvSpPr>
          <p:nvPr/>
        </p:nvSpPr>
        <p:spPr bwMode="auto">
          <a:xfrm>
            <a:off x="908050" y="447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78" name="Oval 1110"/>
          <p:cNvSpPr>
            <a:spLocks noChangeArrowheads="1"/>
          </p:cNvSpPr>
          <p:nvPr/>
        </p:nvSpPr>
        <p:spPr bwMode="auto">
          <a:xfrm>
            <a:off x="942975" y="4618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79" name="Oval 1111"/>
          <p:cNvSpPr>
            <a:spLocks noChangeArrowheads="1"/>
          </p:cNvSpPr>
          <p:nvPr/>
        </p:nvSpPr>
        <p:spPr bwMode="auto">
          <a:xfrm>
            <a:off x="973138" y="4284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0" name="Oval 1112"/>
          <p:cNvSpPr>
            <a:spLocks noChangeArrowheads="1"/>
          </p:cNvSpPr>
          <p:nvPr/>
        </p:nvSpPr>
        <p:spPr bwMode="auto">
          <a:xfrm>
            <a:off x="871538" y="4368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1" name="Oval 1113"/>
          <p:cNvSpPr>
            <a:spLocks noChangeArrowheads="1"/>
          </p:cNvSpPr>
          <p:nvPr/>
        </p:nvSpPr>
        <p:spPr bwMode="auto">
          <a:xfrm>
            <a:off x="947738" y="4156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2" name="Oval 1114"/>
          <p:cNvSpPr>
            <a:spLocks noChangeArrowheads="1"/>
          </p:cNvSpPr>
          <p:nvPr/>
        </p:nvSpPr>
        <p:spPr bwMode="auto">
          <a:xfrm>
            <a:off x="881063" y="496093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3" name="Oval 1115"/>
          <p:cNvSpPr>
            <a:spLocks noChangeArrowheads="1"/>
          </p:cNvSpPr>
          <p:nvPr/>
        </p:nvSpPr>
        <p:spPr bwMode="auto">
          <a:xfrm>
            <a:off x="1889125" y="4911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4" name="Oval 1116"/>
          <p:cNvSpPr>
            <a:spLocks noChangeArrowheads="1"/>
          </p:cNvSpPr>
          <p:nvPr/>
        </p:nvSpPr>
        <p:spPr bwMode="auto">
          <a:xfrm>
            <a:off x="933450" y="4848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5" name="Oval 1117"/>
          <p:cNvSpPr>
            <a:spLocks noChangeArrowheads="1"/>
          </p:cNvSpPr>
          <p:nvPr/>
        </p:nvSpPr>
        <p:spPr bwMode="auto">
          <a:xfrm>
            <a:off x="2111375" y="4281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6" name="Oval 1118"/>
          <p:cNvSpPr>
            <a:spLocks noChangeArrowheads="1"/>
          </p:cNvSpPr>
          <p:nvPr/>
        </p:nvSpPr>
        <p:spPr bwMode="auto">
          <a:xfrm>
            <a:off x="2203450" y="4143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7" name="Oval 1119"/>
          <p:cNvSpPr>
            <a:spLocks noChangeArrowheads="1"/>
          </p:cNvSpPr>
          <p:nvPr/>
        </p:nvSpPr>
        <p:spPr bwMode="auto">
          <a:xfrm>
            <a:off x="2179638" y="4724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8" name="Oval 1120"/>
          <p:cNvSpPr>
            <a:spLocks noChangeArrowheads="1"/>
          </p:cNvSpPr>
          <p:nvPr/>
        </p:nvSpPr>
        <p:spPr bwMode="auto">
          <a:xfrm>
            <a:off x="1068388" y="4222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89" name="Oval 1121"/>
          <p:cNvSpPr>
            <a:spLocks noChangeArrowheads="1"/>
          </p:cNvSpPr>
          <p:nvPr/>
        </p:nvSpPr>
        <p:spPr bwMode="auto">
          <a:xfrm>
            <a:off x="2003425" y="42211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90" name="Oval 1122"/>
          <p:cNvSpPr>
            <a:spLocks noChangeArrowheads="1"/>
          </p:cNvSpPr>
          <p:nvPr/>
        </p:nvSpPr>
        <p:spPr bwMode="auto">
          <a:xfrm>
            <a:off x="1058863" y="4697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91" name="Oval 1123"/>
          <p:cNvSpPr>
            <a:spLocks noChangeArrowheads="1"/>
          </p:cNvSpPr>
          <p:nvPr/>
        </p:nvSpPr>
        <p:spPr bwMode="auto">
          <a:xfrm>
            <a:off x="1608138" y="4332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92" name="Oval 1124"/>
          <p:cNvSpPr>
            <a:spLocks noChangeArrowheads="1"/>
          </p:cNvSpPr>
          <p:nvPr/>
        </p:nvSpPr>
        <p:spPr bwMode="auto">
          <a:xfrm>
            <a:off x="1347788" y="43053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93" name="Oval 1125"/>
          <p:cNvSpPr>
            <a:spLocks noChangeArrowheads="1"/>
          </p:cNvSpPr>
          <p:nvPr/>
        </p:nvSpPr>
        <p:spPr bwMode="auto">
          <a:xfrm>
            <a:off x="2009775" y="4395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94" name="Oval 1126"/>
          <p:cNvSpPr>
            <a:spLocks noChangeArrowheads="1"/>
          </p:cNvSpPr>
          <p:nvPr/>
        </p:nvSpPr>
        <p:spPr bwMode="auto">
          <a:xfrm>
            <a:off x="1712913" y="4465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95" name="Oval 1127"/>
          <p:cNvSpPr>
            <a:spLocks noChangeArrowheads="1"/>
          </p:cNvSpPr>
          <p:nvPr/>
        </p:nvSpPr>
        <p:spPr bwMode="auto">
          <a:xfrm>
            <a:off x="1030288" y="5006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96" name="Oval 1128"/>
          <p:cNvSpPr>
            <a:spLocks noChangeArrowheads="1"/>
          </p:cNvSpPr>
          <p:nvPr/>
        </p:nvSpPr>
        <p:spPr bwMode="auto">
          <a:xfrm>
            <a:off x="765175" y="50165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97" name="Oval 1129"/>
          <p:cNvSpPr>
            <a:spLocks noChangeArrowheads="1"/>
          </p:cNvSpPr>
          <p:nvPr/>
        </p:nvSpPr>
        <p:spPr bwMode="auto">
          <a:xfrm>
            <a:off x="649288" y="5105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98" name="Oval 1130"/>
          <p:cNvSpPr>
            <a:spLocks noChangeArrowheads="1"/>
          </p:cNvSpPr>
          <p:nvPr/>
        </p:nvSpPr>
        <p:spPr bwMode="auto">
          <a:xfrm>
            <a:off x="639763" y="5248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699" name="Oval 1131"/>
          <p:cNvSpPr>
            <a:spLocks noChangeArrowheads="1"/>
          </p:cNvSpPr>
          <p:nvPr/>
        </p:nvSpPr>
        <p:spPr bwMode="auto">
          <a:xfrm>
            <a:off x="1719263" y="5640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00" name="Oval 1132"/>
          <p:cNvSpPr>
            <a:spLocks noChangeArrowheads="1"/>
          </p:cNvSpPr>
          <p:nvPr/>
        </p:nvSpPr>
        <p:spPr bwMode="auto">
          <a:xfrm>
            <a:off x="1731963" y="5438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01" name="Oval 1133"/>
          <p:cNvSpPr>
            <a:spLocks noChangeArrowheads="1"/>
          </p:cNvSpPr>
          <p:nvPr/>
        </p:nvSpPr>
        <p:spPr bwMode="auto">
          <a:xfrm>
            <a:off x="1646238" y="547846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02" name="Oval 1134"/>
          <p:cNvSpPr>
            <a:spLocks noChangeArrowheads="1"/>
          </p:cNvSpPr>
          <p:nvPr/>
        </p:nvSpPr>
        <p:spPr bwMode="auto">
          <a:xfrm>
            <a:off x="2195513" y="5105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03" name="Oval 1135"/>
          <p:cNvSpPr>
            <a:spLocks noChangeArrowheads="1"/>
          </p:cNvSpPr>
          <p:nvPr/>
        </p:nvSpPr>
        <p:spPr bwMode="auto">
          <a:xfrm>
            <a:off x="1620838" y="4927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04" name="Oval 1136"/>
          <p:cNvSpPr>
            <a:spLocks noChangeArrowheads="1"/>
          </p:cNvSpPr>
          <p:nvPr/>
        </p:nvSpPr>
        <p:spPr bwMode="auto">
          <a:xfrm>
            <a:off x="1676400" y="5095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05" name="Oval 1137"/>
          <p:cNvSpPr>
            <a:spLocks noChangeArrowheads="1"/>
          </p:cNvSpPr>
          <p:nvPr/>
        </p:nvSpPr>
        <p:spPr bwMode="auto">
          <a:xfrm>
            <a:off x="1541463" y="4803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06" name="Oval 1138"/>
          <p:cNvSpPr>
            <a:spLocks noChangeArrowheads="1"/>
          </p:cNvSpPr>
          <p:nvPr/>
        </p:nvSpPr>
        <p:spPr bwMode="auto">
          <a:xfrm>
            <a:off x="1252538" y="4972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07" name="Oval 1139"/>
          <p:cNvSpPr>
            <a:spLocks noChangeArrowheads="1"/>
          </p:cNvSpPr>
          <p:nvPr/>
        </p:nvSpPr>
        <p:spPr bwMode="auto">
          <a:xfrm>
            <a:off x="819150" y="5207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08" name="Oval 1140"/>
          <p:cNvSpPr>
            <a:spLocks noChangeArrowheads="1"/>
          </p:cNvSpPr>
          <p:nvPr/>
        </p:nvSpPr>
        <p:spPr bwMode="auto">
          <a:xfrm>
            <a:off x="825500" y="5632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09" name="Oval 1141"/>
          <p:cNvSpPr>
            <a:spLocks noChangeArrowheads="1"/>
          </p:cNvSpPr>
          <p:nvPr/>
        </p:nvSpPr>
        <p:spPr bwMode="auto">
          <a:xfrm>
            <a:off x="842963" y="5510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10" name="Oval 1142"/>
          <p:cNvSpPr>
            <a:spLocks noChangeArrowheads="1"/>
          </p:cNvSpPr>
          <p:nvPr/>
        </p:nvSpPr>
        <p:spPr bwMode="auto">
          <a:xfrm>
            <a:off x="809625" y="543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11" name="Oval 1143"/>
          <p:cNvSpPr>
            <a:spLocks noChangeArrowheads="1"/>
          </p:cNvSpPr>
          <p:nvPr/>
        </p:nvSpPr>
        <p:spPr bwMode="auto">
          <a:xfrm>
            <a:off x="833438" y="536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12" name="Oval 1144"/>
          <p:cNvSpPr>
            <a:spLocks noChangeArrowheads="1"/>
          </p:cNvSpPr>
          <p:nvPr/>
        </p:nvSpPr>
        <p:spPr bwMode="auto">
          <a:xfrm>
            <a:off x="735013" y="5368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13" name="Oval 1145"/>
          <p:cNvSpPr>
            <a:spLocks noChangeArrowheads="1"/>
          </p:cNvSpPr>
          <p:nvPr/>
        </p:nvSpPr>
        <p:spPr bwMode="auto">
          <a:xfrm>
            <a:off x="868363" y="5273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14" name="Oval 1146"/>
          <p:cNvSpPr>
            <a:spLocks noChangeArrowheads="1"/>
          </p:cNvSpPr>
          <p:nvPr/>
        </p:nvSpPr>
        <p:spPr bwMode="auto">
          <a:xfrm>
            <a:off x="717550" y="5170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15" name="Oval 1147"/>
          <p:cNvSpPr>
            <a:spLocks noChangeArrowheads="1"/>
          </p:cNvSpPr>
          <p:nvPr/>
        </p:nvSpPr>
        <p:spPr bwMode="auto">
          <a:xfrm>
            <a:off x="836613" y="510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16" name="Oval 1148"/>
          <p:cNvSpPr>
            <a:spLocks noChangeArrowheads="1"/>
          </p:cNvSpPr>
          <p:nvPr/>
        </p:nvSpPr>
        <p:spPr bwMode="auto">
          <a:xfrm>
            <a:off x="928688" y="514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17" name="Oval 1149"/>
          <p:cNvSpPr>
            <a:spLocks noChangeArrowheads="1"/>
          </p:cNvSpPr>
          <p:nvPr/>
        </p:nvSpPr>
        <p:spPr bwMode="auto">
          <a:xfrm>
            <a:off x="963613" y="5283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18" name="Oval 1150"/>
          <p:cNvSpPr>
            <a:spLocks noChangeArrowheads="1"/>
          </p:cNvSpPr>
          <p:nvPr/>
        </p:nvSpPr>
        <p:spPr bwMode="auto">
          <a:xfrm>
            <a:off x="987425" y="5586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19" name="Oval 1151"/>
          <p:cNvSpPr>
            <a:spLocks noChangeArrowheads="1"/>
          </p:cNvSpPr>
          <p:nvPr/>
        </p:nvSpPr>
        <p:spPr bwMode="auto">
          <a:xfrm>
            <a:off x="879475" y="60388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20" name="Oval 1152"/>
          <p:cNvSpPr>
            <a:spLocks noChangeArrowheads="1"/>
          </p:cNvSpPr>
          <p:nvPr/>
        </p:nvSpPr>
        <p:spPr bwMode="auto">
          <a:xfrm>
            <a:off x="954088" y="5513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21" name="Oval 1153"/>
          <p:cNvSpPr>
            <a:spLocks noChangeArrowheads="1"/>
          </p:cNvSpPr>
          <p:nvPr/>
        </p:nvSpPr>
        <p:spPr bwMode="auto">
          <a:xfrm>
            <a:off x="977900" y="544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22" name="Oval 1154"/>
          <p:cNvSpPr>
            <a:spLocks noChangeArrowheads="1"/>
          </p:cNvSpPr>
          <p:nvPr/>
        </p:nvSpPr>
        <p:spPr bwMode="auto">
          <a:xfrm>
            <a:off x="879475" y="5445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23" name="Oval 1155"/>
          <p:cNvSpPr>
            <a:spLocks noChangeArrowheads="1"/>
          </p:cNvSpPr>
          <p:nvPr/>
        </p:nvSpPr>
        <p:spPr bwMode="auto">
          <a:xfrm>
            <a:off x="1003300" y="5121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24" name="Oval 1156"/>
          <p:cNvSpPr>
            <a:spLocks noChangeArrowheads="1"/>
          </p:cNvSpPr>
          <p:nvPr/>
        </p:nvSpPr>
        <p:spPr bwMode="auto">
          <a:xfrm>
            <a:off x="1041400" y="5230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25" name="Oval 1157"/>
          <p:cNvSpPr>
            <a:spLocks noChangeArrowheads="1"/>
          </p:cNvSpPr>
          <p:nvPr/>
        </p:nvSpPr>
        <p:spPr bwMode="auto">
          <a:xfrm>
            <a:off x="1076325" y="5370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26" name="Oval 1158"/>
          <p:cNvSpPr>
            <a:spLocks noChangeArrowheads="1"/>
          </p:cNvSpPr>
          <p:nvPr/>
        </p:nvSpPr>
        <p:spPr bwMode="auto">
          <a:xfrm>
            <a:off x="1698625" y="524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27" name="Oval 1159"/>
          <p:cNvSpPr>
            <a:spLocks noChangeArrowheads="1"/>
          </p:cNvSpPr>
          <p:nvPr/>
        </p:nvSpPr>
        <p:spPr bwMode="auto">
          <a:xfrm>
            <a:off x="1066800" y="5600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28" name="Oval 1160"/>
          <p:cNvSpPr>
            <a:spLocks noChangeArrowheads="1"/>
          </p:cNvSpPr>
          <p:nvPr/>
        </p:nvSpPr>
        <p:spPr bwMode="auto">
          <a:xfrm>
            <a:off x="1090613" y="5527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29" name="Oval 1161"/>
          <p:cNvSpPr>
            <a:spLocks noChangeArrowheads="1"/>
          </p:cNvSpPr>
          <p:nvPr/>
        </p:nvSpPr>
        <p:spPr bwMode="auto">
          <a:xfrm>
            <a:off x="1125538" y="543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30" name="Oval 1162"/>
          <p:cNvSpPr>
            <a:spLocks noChangeArrowheads="1"/>
          </p:cNvSpPr>
          <p:nvPr/>
        </p:nvSpPr>
        <p:spPr bwMode="auto">
          <a:xfrm>
            <a:off x="1185863" y="5307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31" name="Oval 1163"/>
          <p:cNvSpPr>
            <a:spLocks noChangeArrowheads="1"/>
          </p:cNvSpPr>
          <p:nvPr/>
        </p:nvSpPr>
        <p:spPr bwMode="auto">
          <a:xfrm>
            <a:off x="1220788" y="5446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32" name="Oval 1164"/>
          <p:cNvSpPr>
            <a:spLocks noChangeArrowheads="1"/>
          </p:cNvSpPr>
          <p:nvPr/>
        </p:nvSpPr>
        <p:spPr bwMode="auto">
          <a:xfrm>
            <a:off x="1973263" y="4730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33" name="Oval 1165"/>
          <p:cNvSpPr>
            <a:spLocks noChangeArrowheads="1"/>
          </p:cNvSpPr>
          <p:nvPr/>
        </p:nvSpPr>
        <p:spPr bwMode="auto">
          <a:xfrm>
            <a:off x="1235075" y="5603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34" name="Oval 1166"/>
          <p:cNvSpPr>
            <a:spLocks noChangeArrowheads="1"/>
          </p:cNvSpPr>
          <p:nvPr/>
        </p:nvSpPr>
        <p:spPr bwMode="auto">
          <a:xfrm>
            <a:off x="1136650" y="5608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35" name="Oval 1167"/>
          <p:cNvSpPr>
            <a:spLocks noChangeArrowheads="1"/>
          </p:cNvSpPr>
          <p:nvPr/>
        </p:nvSpPr>
        <p:spPr bwMode="auto">
          <a:xfrm>
            <a:off x="1238250" y="5341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36" name="Oval 1168"/>
          <p:cNvSpPr>
            <a:spLocks noChangeArrowheads="1"/>
          </p:cNvSpPr>
          <p:nvPr/>
        </p:nvSpPr>
        <p:spPr bwMode="auto">
          <a:xfrm>
            <a:off x="1417638" y="5300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37" name="Oval 1169"/>
          <p:cNvSpPr>
            <a:spLocks noChangeArrowheads="1"/>
          </p:cNvSpPr>
          <p:nvPr/>
        </p:nvSpPr>
        <p:spPr bwMode="auto">
          <a:xfrm>
            <a:off x="1441450" y="5603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38" name="Oval 1170"/>
          <p:cNvSpPr>
            <a:spLocks noChangeArrowheads="1"/>
          </p:cNvSpPr>
          <p:nvPr/>
        </p:nvSpPr>
        <p:spPr bwMode="auto">
          <a:xfrm>
            <a:off x="1355725" y="5643563"/>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39" name="Oval 1171"/>
          <p:cNvSpPr>
            <a:spLocks noChangeArrowheads="1"/>
          </p:cNvSpPr>
          <p:nvPr/>
        </p:nvSpPr>
        <p:spPr bwMode="auto">
          <a:xfrm>
            <a:off x="1336675" y="5526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40" name="Oval 1172"/>
          <p:cNvSpPr>
            <a:spLocks noChangeArrowheads="1"/>
          </p:cNvSpPr>
          <p:nvPr/>
        </p:nvSpPr>
        <p:spPr bwMode="auto">
          <a:xfrm>
            <a:off x="1408113" y="5530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41" name="Oval 1173"/>
          <p:cNvSpPr>
            <a:spLocks noChangeArrowheads="1"/>
          </p:cNvSpPr>
          <p:nvPr/>
        </p:nvSpPr>
        <p:spPr bwMode="auto">
          <a:xfrm>
            <a:off x="1431925" y="5457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42" name="Oval 1174"/>
          <p:cNvSpPr>
            <a:spLocks noChangeArrowheads="1"/>
          </p:cNvSpPr>
          <p:nvPr/>
        </p:nvSpPr>
        <p:spPr bwMode="auto">
          <a:xfrm>
            <a:off x="1333500" y="5462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43" name="Oval 1175"/>
          <p:cNvSpPr>
            <a:spLocks noChangeArrowheads="1"/>
          </p:cNvSpPr>
          <p:nvPr/>
        </p:nvSpPr>
        <p:spPr bwMode="auto">
          <a:xfrm>
            <a:off x="1466850" y="5367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44" name="Oval 1176"/>
          <p:cNvSpPr>
            <a:spLocks noChangeArrowheads="1"/>
          </p:cNvSpPr>
          <p:nvPr/>
        </p:nvSpPr>
        <p:spPr bwMode="auto">
          <a:xfrm>
            <a:off x="1327150" y="535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45" name="Oval 1177"/>
          <p:cNvSpPr>
            <a:spLocks noChangeArrowheads="1"/>
          </p:cNvSpPr>
          <p:nvPr/>
        </p:nvSpPr>
        <p:spPr bwMode="auto">
          <a:xfrm>
            <a:off x="1247775" y="5157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46" name="Oval 1178"/>
          <p:cNvSpPr>
            <a:spLocks noChangeArrowheads="1"/>
          </p:cNvSpPr>
          <p:nvPr/>
        </p:nvSpPr>
        <p:spPr bwMode="auto">
          <a:xfrm>
            <a:off x="2101850" y="4852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47" name="Oval 1179"/>
          <p:cNvSpPr>
            <a:spLocks noChangeArrowheads="1"/>
          </p:cNvSpPr>
          <p:nvPr/>
        </p:nvSpPr>
        <p:spPr bwMode="auto">
          <a:xfrm>
            <a:off x="1562100" y="5376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48" name="Oval 1180"/>
          <p:cNvSpPr>
            <a:spLocks noChangeArrowheads="1"/>
          </p:cNvSpPr>
          <p:nvPr/>
        </p:nvSpPr>
        <p:spPr bwMode="auto">
          <a:xfrm>
            <a:off x="1552575" y="5607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49" name="Oval 1181"/>
          <p:cNvSpPr>
            <a:spLocks noChangeArrowheads="1"/>
          </p:cNvSpPr>
          <p:nvPr/>
        </p:nvSpPr>
        <p:spPr bwMode="auto">
          <a:xfrm>
            <a:off x="1576388" y="5534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50" name="Oval 1182"/>
          <p:cNvSpPr>
            <a:spLocks noChangeArrowheads="1"/>
          </p:cNvSpPr>
          <p:nvPr/>
        </p:nvSpPr>
        <p:spPr bwMode="auto">
          <a:xfrm>
            <a:off x="1477963" y="5538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51" name="Oval 1183"/>
          <p:cNvSpPr>
            <a:spLocks noChangeArrowheads="1"/>
          </p:cNvSpPr>
          <p:nvPr/>
        </p:nvSpPr>
        <p:spPr bwMode="auto">
          <a:xfrm>
            <a:off x="1868488" y="5329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52" name="Oval 1184"/>
          <p:cNvSpPr>
            <a:spLocks noChangeArrowheads="1"/>
          </p:cNvSpPr>
          <p:nvPr/>
        </p:nvSpPr>
        <p:spPr bwMode="auto">
          <a:xfrm>
            <a:off x="1892300" y="5632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53" name="Oval 1185"/>
          <p:cNvSpPr>
            <a:spLocks noChangeArrowheads="1"/>
          </p:cNvSpPr>
          <p:nvPr/>
        </p:nvSpPr>
        <p:spPr bwMode="auto">
          <a:xfrm>
            <a:off x="1787525" y="5554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54" name="Oval 1186"/>
          <p:cNvSpPr>
            <a:spLocks noChangeArrowheads="1"/>
          </p:cNvSpPr>
          <p:nvPr/>
        </p:nvSpPr>
        <p:spPr bwMode="auto">
          <a:xfrm>
            <a:off x="1817688" y="5775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55" name="Oval 1187"/>
          <p:cNvSpPr>
            <a:spLocks noChangeArrowheads="1"/>
          </p:cNvSpPr>
          <p:nvPr/>
        </p:nvSpPr>
        <p:spPr bwMode="auto">
          <a:xfrm>
            <a:off x="1882775" y="5486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56" name="Oval 1188"/>
          <p:cNvSpPr>
            <a:spLocks noChangeArrowheads="1"/>
          </p:cNvSpPr>
          <p:nvPr/>
        </p:nvSpPr>
        <p:spPr bwMode="auto">
          <a:xfrm>
            <a:off x="1784350" y="5491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57" name="Oval 1189"/>
          <p:cNvSpPr>
            <a:spLocks noChangeArrowheads="1"/>
          </p:cNvSpPr>
          <p:nvPr/>
        </p:nvSpPr>
        <p:spPr bwMode="auto">
          <a:xfrm>
            <a:off x="1917700" y="5395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58" name="Oval 1190"/>
          <p:cNvSpPr>
            <a:spLocks noChangeArrowheads="1"/>
          </p:cNvSpPr>
          <p:nvPr/>
        </p:nvSpPr>
        <p:spPr bwMode="auto">
          <a:xfrm>
            <a:off x="1882775" y="5095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59" name="Oval 1191"/>
          <p:cNvSpPr>
            <a:spLocks noChangeArrowheads="1"/>
          </p:cNvSpPr>
          <p:nvPr/>
        </p:nvSpPr>
        <p:spPr bwMode="auto">
          <a:xfrm>
            <a:off x="1978025" y="5265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60" name="Oval 1192"/>
          <p:cNvSpPr>
            <a:spLocks noChangeArrowheads="1"/>
          </p:cNvSpPr>
          <p:nvPr/>
        </p:nvSpPr>
        <p:spPr bwMode="auto">
          <a:xfrm>
            <a:off x="2012950" y="5405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61" name="Oval 1193"/>
          <p:cNvSpPr>
            <a:spLocks noChangeArrowheads="1"/>
          </p:cNvSpPr>
          <p:nvPr/>
        </p:nvSpPr>
        <p:spPr bwMode="auto">
          <a:xfrm>
            <a:off x="2006600" y="5854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62" name="Oval 1194"/>
          <p:cNvSpPr>
            <a:spLocks noChangeArrowheads="1"/>
          </p:cNvSpPr>
          <p:nvPr/>
        </p:nvSpPr>
        <p:spPr bwMode="auto">
          <a:xfrm>
            <a:off x="2027238" y="5562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63" name="Oval 1195"/>
          <p:cNvSpPr>
            <a:spLocks noChangeArrowheads="1"/>
          </p:cNvSpPr>
          <p:nvPr/>
        </p:nvSpPr>
        <p:spPr bwMode="auto">
          <a:xfrm>
            <a:off x="1928813" y="5567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64" name="Oval 1196"/>
          <p:cNvSpPr>
            <a:spLocks noChangeArrowheads="1"/>
          </p:cNvSpPr>
          <p:nvPr/>
        </p:nvSpPr>
        <p:spPr bwMode="auto">
          <a:xfrm>
            <a:off x="1725613" y="4684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65" name="Oval 1197"/>
          <p:cNvSpPr>
            <a:spLocks noChangeArrowheads="1"/>
          </p:cNvSpPr>
          <p:nvPr/>
        </p:nvSpPr>
        <p:spPr bwMode="auto">
          <a:xfrm>
            <a:off x="2125663" y="5492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66" name="Oval 1198"/>
          <p:cNvSpPr>
            <a:spLocks noChangeArrowheads="1"/>
          </p:cNvSpPr>
          <p:nvPr/>
        </p:nvSpPr>
        <p:spPr bwMode="auto">
          <a:xfrm>
            <a:off x="2333625" y="5105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67" name="Oval 1199"/>
          <p:cNvSpPr>
            <a:spLocks noChangeArrowheads="1"/>
          </p:cNvSpPr>
          <p:nvPr/>
        </p:nvSpPr>
        <p:spPr bwMode="auto">
          <a:xfrm>
            <a:off x="2184400" y="5880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68" name="Oval 1200"/>
          <p:cNvSpPr>
            <a:spLocks noChangeArrowheads="1"/>
          </p:cNvSpPr>
          <p:nvPr/>
        </p:nvSpPr>
        <p:spPr bwMode="auto">
          <a:xfrm>
            <a:off x="2262188" y="537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69" name="Oval 1201"/>
          <p:cNvSpPr>
            <a:spLocks noChangeArrowheads="1"/>
          </p:cNvSpPr>
          <p:nvPr/>
        </p:nvSpPr>
        <p:spPr bwMode="auto">
          <a:xfrm>
            <a:off x="2235200" y="5429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0" name="Oval 1202"/>
          <p:cNvSpPr>
            <a:spLocks noChangeArrowheads="1"/>
          </p:cNvSpPr>
          <p:nvPr/>
        </p:nvSpPr>
        <p:spPr bwMode="auto">
          <a:xfrm>
            <a:off x="2270125" y="5568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1" name="Oval 1203"/>
          <p:cNvSpPr>
            <a:spLocks noChangeArrowheads="1"/>
          </p:cNvSpPr>
          <p:nvPr/>
        </p:nvSpPr>
        <p:spPr bwMode="auto">
          <a:xfrm>
            <a:off x="2287588" y="5464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2" name="Oval 1204"/>
          <p:cNvSpPr>
            <a:spLocks noChangeArrowheads="1"/>
          </p:cNvSpPr>
          <p:nvPr/>
        </p:nvSpPr>
        <p:spPr bwMode="auto">
          <a:xfrm>
            <a:off x="1873250" y="4584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3" name="Oval 1205"/>
          <p:cNvSpPr>
            <a:spLocks noChangeArrowheads="1"/>
          </p:cNvSpPr>
          <p:nvPr/>
        </p:nvSpPr>
        <p:spPr bwMode="auto">
          <a:xfrm>
            <a:off x="1309688" y="4578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4" name="Oval 1206"/>
          <p:cNvSpPr>
            <a:spLocks noChangeArrowheads="1"/>
          </p:cNvSpPr>
          <p:nvPr/>
        </p:nvSpPr>
        <p:spPr bwMode="auto">
          <a:xfrm>
            <a:off x="625475" y="5445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5" name="Oval 1207"/>
          <p:cNvSpPr>
            <a:spLocks noChangeArrowheads="1"/>
          </p:cNvSpPr>
          <p:nvPr/>
        </p:nvSpPr>
        <p:spPr bwMode="auto">
          <a:xfrm>
            <a:off x="898525" y="5915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6" name="Oval 1208"/>
          <p:cNvSpPr>
            <a:spLocks noChangeArrowheads="1"/>
          </p:cNvSpPr>
          <p:nvPr/>
        </p:nvSpPr>
        <p:spPr bwMode="auto">
          <a:xfrm>
            <a:off x="2325688" y="3744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7" name="Oval 1209"/>
          <p:cNvSpPr>
            <a:spLocks noChangeArrowheads="1"/>
          </p:cNvSpPr>
          <p:nvPr/>
        </p:nvSpPr>
        <p:spPr bwMode="auto">
          <a:xfrm>
            <a:off x="581025" y="4106863"/>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8" name="Oval 1210"/>
          <p:cNvSpPr>
            <a:spLocks noChangeArrowheads="1"/>
          </p:cNvSpPr>
          <p:nvPr/>
        </p:nvSpPr>
        <p:spPr bwMode="auto">
          <a:xfrm>
            <a:off x="884238" y="5789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79" name="Oval 1211"/>
          <p:cNvSpPr>
            <a:spLocks noChangeArrowheads="1"/>
          </p:cNvSpPr>
          <p:nvPr/>
        </p:nvSpPr>
        <p:spPr bwMode="auto">
          <a:xfrm>
            <a:off x="776288" y="6175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80" name="Oval 1212"/>
          <p:cNvSpPr>
            <a:spLocks noChangeArrowheads="1"/>
          </p:cNvSpPr>
          <p:nvPr/>
        </p:nvSpPr>
        <p:spPr bwMode="auto">
          <a:xfrm>
            <a:off x="687388" y="5757863"/>
            <a:ext cx="34925" cy="30162"/>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81" name="Oval 1213"/>
          <p:cNvSpPr>
            <a:spLocks noChangeArrowheads="1"/>
          </p:cNvSpPr>
          <p:nvPr/>
        </p:nvSpPr>
        <p:spPr bwMode="auto">
          <a:xfrm>
            <a:off x="633413" y="5962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82" name="Oval 1214"/>
          <p:cNvSpPr>
            <a:spLocks noChangeArrowheads="1"/>
          </p:cNvSpPr>
          <p:nvPr/>
        </p:nvSpPr>
        <p:spPr bwMode="auto">
          <a:xfrm>
            <a:off x="768350" y="5662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83" name="Oval 1215"/>
          <p:cNvSpPr>
            <a:spLocks noChangeArrowheads="1"/>
          </p:cNvSpPr>
          <p:nvPr/>
        </p:nvSpPr>
        <p:spPr bwMode="auto">
          <a:xfrm>
            <a:off x="1014413" y="5708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84" name="Oval 1216"/>
          <p:cNvSpPr>
            <a:spLocks noChangeArrowheads="1"/>
          </p:cNvSpPr>
          <p:nvPr/>
        </p:nvSpPr>
        <p:spPr bwMode="auto">
          <a:xfrm>
            <a:off x="1017588" y="5815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85" name="Oval 1217"/>
          <p:cNvSpPr>
            <a:spLocks noChangeArrowheads="1"/>
          </p:cNvSpPr>
          <p:nvPr/>
        </p:nvSpPr>
        <p:spPr bwMode="auto">
          <a:xfrm>
            <a:off x="2235200" y="5724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86" name="Oval 1218"/>
          <p:cNvSpPr>
            <a:spLocks noChangeArrowheads="1"/>
          </p:cNvSpPr>
          <p:nvPr/>
        </p:nvSpPr>
        <p:spPr bwMode="auto">
          <a:xfrm>
            <a:off x="1517650" y="5922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87" name="Oval 1219"/>
          <p:cNvSpPr>
            <a:spLocks noChangeArrowheads="1"/>
          </p:cNvSpPr>
          <p:nvPr/>
        </p:nvSpPr>
        <p:spPr bwMode="auto">
          <a:xfrm>
            <a:off x="2090738" y="5721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88" name="Oval 1220"/>
          <p:cNvSpPr>
            <a:spLocks noChangeArrowheads="1"/>
          </p:cNvSpPr>
          <p:nvPr/>
        </p:nvSpPr>
        <p:spPr bwMode="auto">
          <a:xfrm>
            <a:off x="2124075" y="5895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89" name="Oval 1221"/>
          <p:cNvSpPr>
            <a:spLocks noChangeArrowheads="1"/>
          </p:cNvSpPr>
          <p:nvPr/>
        </p:nvSpPr>
        <p:spPr bwMode="auto">
          <a:xfrm>
            <a:off x="2255838" y="6022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90" name="Oval 1222"/>
          <p:cNvSpPr>
            <a:spLocks noChangeArrowheads="1"/>
          </p:cNvSpPr>
          <p:nvPr/>
        </p:nvSpPr>
        <p:spPr bwMode="auto">
          <a:xfrm>
            <a:off x="2493963" y="5961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91" name="Oval 1223"/>
          <p:cNvSpPr>
            <a:spLocks noChangeArrowheads="1"/>
          </p:cNvSpPr>
          <p:nvPr/>
        </p:nvSpPr>
        <p:spPr bwMode="auto">
          <a:xfrm>
            <a:off x="1130300" y="5788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92" name="Oval 1224"/>
          <p:cNvSpPr>
            <a:spLocks noChangeArrowheads="1"/>
          </p:cNvSpPr>
          <p:nvPr/>
        </p:nvSpPr>
        <p:spPr bwMode="auto">
          <a:xfrm>
            <a:off x="1141413" y="6145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93" name="Oval 1225"/>
          <p:cNvSpPr>
            <a:spLocks noChangeArrowheads="1"/>
          </p:cNvSpPr>
          <p:nvPr/>
        </p:nvSpPr>
        <p:spPr bwMode="auto">
          <a:xfrm>
            <a:off x="1225550" y="5719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94" name="Oval 1226"/>
          <p:cNvSpPr>
            <a:spLocks noChangeArrowheads="1"/>
          </p:cNvSpPr>
          <p:nvPr/>
        </p:nvSpPr>
        <p:spPr bwMode="auto">
          <a:xfrm>
            <a:off x="1127125" y="5724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95" name="Oval 1227"/>
          <p:cNvSpPr>
            <a:spLocks noChangeArrowheads="1"/>
          </p:cNvSpPr>
          <p:nvPr/>
        </p:nvSpPr>
        <p:spPr bwMode="auto">
          <a:xfrm>
            <a:off x="1370013" y="5795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96" name="Oval 1228"/>
          <p:cNvSpPr>
            <a:spLocks noChangeArrowheads="1"/>
          </p:cNvSpPr>
          <p:nvPr/>
        </p:nvSpPr>
        <p:spPr bwMode="auto">
          <a:xfrm>
            <a:off x="1173163" y="6194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97" name="Oval 1229"/>
          <p:cNvSpPr>
            <a:spLocks noChangeArrowheads="1"/>
          </p:cNvSpPr>
          <p:nvPr/>
        </p:nvSpPr>
        <p:spPr bwMode="auto">
          <a:xfrm>
            <a:off x="1468438" y="5726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98" name="Oval 1230"/>
          <p:cNvSpPr>
            <a:spLocks noChangeArrowheads="1"/>
          </p:cNvSpPr>
          <p:nvPr/>
        </p:nvSpPr>
        <p:spPr bwMode="auto">
          <a:xfrm>
            <a:off x="1517650" y="57927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799" name="Oval 1231"/>
          <p:cNvSpPr>
            <a:spLocks noChangeArrowheads="1"/>
          </p:cNvSpPr>
          <p:nvPr/>
        </p:nvSpPr>
        <p:spPr bwMode="auto">
          <a:xfrm>
            <a:off x="1577975" y="5662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00" name="Oval 1232"/>
          <p:cNvSpPr>
            <a:spLocks noChangeArrowheads="1"/>
          </p:cNvSpPr>
          <p:nvPr/>
        </p:nvSpPr>
        <p:spPr bwMode="auto">
          <a:xfrm>
            <a:off x="1622425" y="6107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01" name="Oval 1233"/>
          <p:cNvSpPr>
            <a:spLocks noChangeArrowheads="1"/>
          </p:cNvSpPr>
          <p:nvPr/>
        </p:nvSpPr>
        <p:spPr bwMode="auto">
          <a:xfrm>
            <a:off x="1630363" y="5697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02" name="Oval 1234"/>
          <p:cNvSpPr>
            <a:spLocks noChangeArrowheads="1"/>
          </p:cNvSpPr>
          <p:nvPr/>
        </p:nvSpPr>
        <p:spPr bwMode="auto">
          <a:xfrm>
            <a:off x="1317625" y="584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03" name="Oval 1235"/>
          <p:cNvSpPr>
            <a:spLocks noChangeArrowheads="1"/>
          </p:cNvSpPr>
          <p:nvPr/>
        </p:nvSpPr>
        <p:spPr bwMode="auto">
          <a:xfrm>
            <a:off x="1716088" y="6105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04" name="Oval 1236"/>
          <p:cNvSpPr>
            <a:spLocks noChangeArrowheads="1"/>
          </p:cNvSpPr>
          <p:nvPr/>
        </p:nvSpPr>
        <p:spPr bwMode="auto">
          <a:xfrm>
            <a:off x="1725613" y="5818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05" name="Oval 1237"/>
          <p:cNvSpPr>
            <a:spLocks noChangeArrowheads="1"/>
          </p:cNvSpPr>
          <p:nvPr/>
        </p:nvSpPr>
        <p:spPr bwMode="auto">
          <a:xfrm>
            <a:off x="1858963" y="5722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06" name="Oval 1238"/>
          <p:cNvSpPr>
            <a:spLocks noChangeArrowheads="1"/>
          </p:cNvSpPr>
          <p:nvPr/>
        </p:nvSpPr>
        <p:spPr bwMode="auto">
          <a:xfrm>
            <a:off x="1954213" y="5732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07" name="Oval 1239"/>
          <p:cNvSpPr>
            <a:spLocks noChangeArrowheads="1"/>
          </p:cNvSpPr>
          <p:nvPr/>
        </p:nvSpPr>
        <p:spPr bwMode="auto">
          <a:xfrm>
            <a:off x="2414588" y="578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08" name="Oval 1240"/>
          <p:cNvSpPr>
            <a:spLocks noChangeArrowheads="1"/>
          </p:cNvSpPr>
          <p:nvPr/>
        </p:nvSpPr>
        <p:spPr bwMode="auto">
          <a:xfrm>
            <a:off x="2600325" y="6116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09" name="Oval 1241"/>
          <p:cNvSpPr>
            <a:spLocks noChangeArrowheads="1"/>
          </p:cNvSpPr>
          <p:nvPr/>
        </p:nvSpPr>
        <p:spPr bwMode="auto">
          <a:xfrm>
            <a:off x="3475038" y="5907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10" name="Oval 1242"/>
          <p:cNvSpPr>
            <a:spLocks noChangeArrowheads="1"/>
          </p:cNvSpPr>
          <p:nvPr/>
        </p:nvSpPr>
        <p:spPr bwMode="auto">
          <a:xfrm>
            <a:off x="3514725" y="5719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11" name="Oval 1243"/>
          <p:cNvSpPr>
            <a:spLocks noChangeArrowheads="1"/>
          </p:cNvSpPr>
          <p:nvPr/>
        </p:nvSpPr>
        <p:spPr bwMode="auto">
          <a:xfrm>
            <a:off x="3560763" y="5800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12" name="Oval 1244"/>
          <p:cNvSpPr>
            <a:spLocks noChangeArrowheads="1"/>
          </p:cNvSpPr>
          <p:nvPr/>
        </p:nvSpPr>
        <p:spPr bwMode="auto">
          <a:xfrm>
            <a:off x="2628900" y="594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13" name="Oval 1245"/>
          <p:cNvSpPr>
            <a:spLocks noChangeArrowheads="1"/>
          </p:cNvSpPr>
          <p:nvPr/>
        </p:nvSpPr>
        <p:spPr bwMode="auto">
          <a:xfrm>
            <a:off x="2527300" y="5795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14" name="Oval 1246"/>
          <p:cNvSpPr>
            <a:spLocks noChangeArrowheads="1"/>
          </p:cNvSpPr>
          <p:nvPr/>
        </p:nvSpPr>
        <p:spPr bwMode="auto">
          <a:xfrm>
            <a:off x="2660650" y="5700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15" name="Oval 1247"/>
          <p:cNvSpPr>
            <a:spLocks noChangeArrowheads="1"/>
          </p:cNvSpPr>
          <p:nvPr/>
        </p:nvSpPr>
        <p:spPr bwMode="auto">
          <a:xfrm>
            <a:off x="2755900" y="5710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16" name="Oval 1248"/>
          <p:cNvSpPr>
            <a:spLocks noChangeArrowheads="1"/>
          </p:cNvSpPr>
          <p:nvPr/>
        </p:nvSpPr>
        <p:spPr bwMode="auto">
          <a:xfrm>
            <a:off x="2833688" y="5657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17" name="Oval 1249"/>
          <p:cNvSpPr>
            <a:spLocks noChangeArrowheads="1"/>
          </p:cNvSpPr>
          <p:nvPr/>
        </p:nvSpPr>
        <p:spPr bwMode="auto">
          <a:xfrm>
            <a:off x="2868613" y="5797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18" name="Oval 1250"/>
          <p:cNvSpPr>
            <a:spLocks noChangeArrowheads="1"/>
          </p:cNvSpPr>
          <p:nvPr/>
        </p:nvSpPr>
        <p:spPr bwMode="auto">
          <a:xfrm>
            <a:off x="3005138" y="5678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19" name="Oval 1251"/>
          <p:cNvSpPr>
            <a:spLocks noChangeArrowheads="1"/>
          </p:cNvSpPr>
          <p:nvPr/>
        </p:nvSpPr>
        <p:spPr bwMode="auto">
          <a:xfrm>
            <a:off x="2994025" y="5943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20" name="Oval 1252"/>
          <p:cNvSpPr>
            <a:spLocks noChangeArrowheads="1"/>
          </p:cNvSpPr>
          <p:nvPr/>
        </p:nvSpPr>
        <p:spPr bwMode="auto">
          <a:xfrm>
            <a:off x="3049588" y="607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21" name="Oval 1253"/>
          <p:cNvSpPr>
            <a:spLocks noChangeArrowheads="1"/>
          </p:cNvSpPr>
          <p:nvPr/>
        </p:nvSpPr>
        <p:spPr bwMode="auto">
          <a:xfrm>
            <a:off x="3194050" y="5988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22" name="Oval 1254"/>
          <p:cNvSpPr>
            <a:spLocks noChangeArrowheads="1"/>
          </p:cNvSpPr>
          <p:nvPr/>
        </p:nvSpPr>
        <p:spPr bwMode="auto">
          <a:xfrm>
            <a:off x="3236913" y="6197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23" name="Oval 1255"/>
          <p:cNvSpPr>
            <a:spLocks noChangeArrowheads="1"/>
          </p:cNvSpPr>
          <p:nvPr/>
        </p:nvSpPr>
        <p:spPr bwMode="auto">
          <a:xfrm>
            <a:off x="3108325" y="5691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24" name="Oval 1256"/>
          <p:cNvSpPr>
            <a:spLocks noChangeArrowheads="1"/>
          </p:cNvSpPr>
          <p:nvPr/>
        </p:nvSpPr>
        <p:spPr bwMode="auto">
          <a:xfrm>
            <a:off x="3319463" y="5664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25" name="Oval 1257"/>
          <p:cNvSpPr>
            <a:spLocks noChangeArrowheads="1"/>
          </p:cNvSpPr>
          <p:nvPr/>
        </p:nvSpPr>
        <p:spPr bwMode="auto">
          <a:xfrm>
            <a:off x="3354388" y="5803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26" name="Oval 1258"/>
          <p:cNvSpPr>
            <a:spLocks noChangeArrowheads="1"/>
          </p:cNvSpPr>
          <p:nvPr/>
        </p:nvSpPr>
        <p:spPr bwMode="auto">
          <a:xfrm>
            <a:off x="4179888" y="5734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27" name="Oval 1259"/>
          <p:cNvSpPr>
            <a:spLocks noChangeArrowheads="1"/>
          </p:cNvSpPr>
          <p:nvPr/>
        </p:nvSpPr>
        <p:spPr bwMode="auto">
          <a:xfrm>
            <a:off x="3660775" y="5756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28" name="Oval 1260"/>
          <p:cNvSpPr>
            <a:spLocks noChangeArrowheads="1"/>
          </p:cNvSpPr>
          <p:nvPr/>
        </p:nvSpPr>
        <p:spPr bwMode="auto">
          <a:xfrm>
            <a:off x="3709988" y="5822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29" name="Oval 1261"/>
          <p:cNvSpPr>
            <a:spLocks noChangeArrowheads="1"/>
          </p:cNvSpPr>
          <p:nvPr/>
        </p:nvSpPr>
        <p:spPr bwMode="auto">
          <a:xfrm>
            <a:off x="3678238" y="5651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30" name="Oval 1262"/>
          <p:cNvSpPr>
            <a:spLocks noChangeArrowheads="1"/>
          </p:cNvSpPr>
          <p:nvPr/>
        </p:nvSpPr>
        <p:spPr bwMode="auto">
          <a:xfrm>
            <a:off x="3770313" y="5692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31" name="Oval 1263"/>
          <p:cNvSpPr>
            <a:spLocks noChangeArrowheads="1"/>
          </p:cNvSpPr>
          <p:nvPr/>
        </p:nvSpPr>
        <p:spPr bwMode="auto">
          <a:xfrm>
            <a:off x="3800475" y="6010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32" name="Oval 1264"/>
          <p:cNvSpPr>
            <a:spLocks noChangeArrowheads="1"/>
          </p:cNvSpPr>
          <p:nvPr/>
        </p:nvSpPr>
        <p:spPr bwMode="auto">
          <a:xfrm>
            <a:off x="3883025" y="5780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33" name="Oval 1265"/>
          <p:cNvSpPr>
            <a:spLocks noChangeArrowheads="1"/>
          </p:cNvSpPr>
          <p:nvPr/>
        </p:nvSpPr>
        <p:spPr bwMode="auto">
          <a:xfrm>
            <a:off x="3944938" y="5672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34" name="Oval 1266"/>
          <p:cNvSpPr>
            <a:spLocks noChangeArrowheads="1"/>
          </p:cNvSpPr>
          <p:nvPr/>
        </p:nvSpPr>
        <p:spPr bwMode="auto">
          <a:xfrm>
            <a:off x="3932238" y="6076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35" name="Oval 1267"/>
          <p:cNvSpPr>
            <a:spLocks noChangeArrowheads="1"/>
          </p:cNvSpPr>
          <p:nvPr/>
        </p:nvSpPr>
        <p:spPr bwMode="auto">
          <a:xfrm>
            <a:off x="3967163" y="5986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36" name="Oval 1268"/>
          <p:cNvSpPr>
            <a:spLocks noChangeArrowheads="1"/>
          </p:cNvSpPr>
          <p:nvPr/>
        </p:nvSpPr>
        <p:spPr bwMode="auto">
          <a:xfrm>
            <a:off x="4054475" y="5800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37" name="Oval 1269"/>
          <p:cNvSpPr>
            <a:spLocks noChangeArrowheads="1"/>
          </p:cNvSpPr>
          <p:nvPr/>
        </p:nvSpPr>
        <p:spPr bwMode="auto">
          <a:xfrm>
            <a:off x="3846513" y="5865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38" name="Oval 1270"/>
          <p:cNvSpPr>
            <a:spLocks noChangeArrowheads="1"/>
          </p:cNvSpPr>
          <p:nvPr/>
        </p:nvSpPr>
        <p:spPr bwMode="auto">
          <a:xfrm>
            <a:off x="4062413" y="5995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39" name="Oval 1271"/>
          <p:cNvSpPr>
            <a:spLocks noChangeArrowheads="1"/>
          </p:cNvSpPr>
          <p:nvPr/>
        </p:nvSpPr>
        <p:spPr bwMode="auto">
          <a:xfrm>
            <a:off x="4089400" y="5748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40" name="Oval 1272"/>
          <p:cNvSpPr>
            <a:spLocks noChangeArrowheads="1"/>
          </p:cNvSpPr>
          <p:nvPr/>
        </p:nvSpPr>
        <p:spPr bwMode="auto">
          <a:xfrm>
            <a:off x="4092575" y="5662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41" name="Oval 1273"/>
          <p:cNvSpPr>
            <a:spLocks noChangeArrowheads="1"/>
          </p:cNvSpPr>
          <p:nvPr/>
        </p:nvSpPr>
        <p:spPr bwMode="auto">
          <a:xfrm>
            <a:off x="3990975" y="5746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42" name="Oval 1274"/>
          <p:cNvSpPr>
            <a:spLocks noChangeArrowheads="1"/>
          </p:cNvSpPr>
          <p:nvPr/>
        </p:nvSpPr>
        <p:spPr bwMode="auto">
          <a:xfrm>
            <a:off x="4079875" y="5891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43" name="Oval 1275"/>
          <p:cNvSpPr>
            <a:spLocks noChangeArrowheads="1"/>
          </p:cNvSpPr>
          <p:nvPr/>
        </p:nvSpPr>
        <p:spPr bwMode="auto">
          <a:xfrm>
            <a:off x="4259263" y="584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44" name="Oval 1276"/>
          <p:cNvSpPr>
            <a:spLocks noChangeArrowheads="1"/>
          </p:cNvSpPr>
          <p:nvPr/>
        </p:nvSpPr>
        <p:spPr bwMode="auto">
          <a:xfrm>
            <a:off x="4178300" y="6075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45" name="Oval 1277"/>
          <p:cNvSpPr>
            <a:spLocks noChangeArrowheads="1"/>
          </p:cNvSpPr>
          <p:nvPr/>
        </p:nvSpPr>
        <p:spPr bwMode="auto">
          <a:xfrm>
            <a:off x="4249738" y="6080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46" name="Oval 1278"/>
          <p:cNvSpPr>
            <a:spLocks noChangeArrowheads="1"/>
          </p:cNvSpPr>
          <p:nvPr/>
        </p:nvSpPr>
        <p:spPr bwMode="auto">
          <a:xfrm>
            <a:off x="4273550" y="6007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47" name="Oval 1279"/>
          <p:cNvSpPr>
            <a:spLocks noChangeArrowheads="1"/>
          </p:cNvSpPr>
          <p:nvPr/>
        </p:nvSpPr>
        <p:spPr bwMode="auto">
          <a:xfrm>
            <a:off x="3743325" y="5951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48" name="Oval 1280"/>
          <p:cNvSpPr>
            <a:spLocks noChangeArrowheads="1"/>
          </p:cNvSpPr>
          <p:nvPr/>
        </p:nvSpPr>
        <p:spPr bwMode="auto">
          <a:xfrm>
            <a:off x="4157663" y="5813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49" name="Oval 1281"/>
          <p:cNvSpPr>
            <a:spLocks noChangeArrowheads="1"/>
          </p:cNvSpPr>
          <p:nvPr/>
        </p:nvSpPr>
        <p:spPr bwMode="auto">
          <a:xfrm>
            <a:off x="4276725" y="5745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50" name="Oval 1282"/>
          <p:cNvSpPr>
            <a:spLocks noChangeArrowheads="1"/>
          </p:cNvSpPr>
          <p:nvPr/>
        </p:nvSpPr>
        <p:spPr bwMode="auto">
          <a:xfrm>
            <a:off x="2344738" y="6305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51" name="Oval 1283"/>
          <p:cNvSpPr>
            <a:spLocks noChangeArrowheads="1"/>
          </p:cNvSpPr>
          <p:nvPr/>
        </p:nvSpPr>
        <p:spPr bwMode="auto">
          <a:xfrm>
            <a:off x="2335213" y="6448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52" name="Oval 1284"/>
          <p:cNvSpPr>
            <a:spLocks noChangeArrowheads="1"/>
          </p:cNvSpPr>
          <p:nvPr/>
        </p:nvSpPr>
        <p:spPr bwMode="auto">
          <a:xfrm>
            <a:off x="3403600" y="6335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53" name="Oval 1285"/>
          <p:cNvSpPr>
            <a:spLocks noChangeArrowheads="1"/>
          </p:cNvSpPr>
          <p:nvPr/>
        </p:nvSpPr>
        <p:spPr bwMode="auto">
          <a:xfrm>
            <a:off x="3497263" y="6159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54" name="Oval 1286"/>
          <p:cNvSpPr>
            <a:spLocks noChangeArrowheads="1"/>
          </p:cNvSpPr>
          <p:nvPr/>
        </p:nvSpPr>
        <p:spPr bwMode="auto">
          <a:xfrm>
            <a:off x="3341688" y="667861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55" name="Oval 1287"/>
          <p:cNvSpPr>
            <a:spLocks noChangeArrowheads="1"/>
          </p:cNvSpPr>
          <p:nvPr/>
        </p:nvSpPr>
        <p:spPr bwMode="auto">
          <a:xfrm>
            <a:off x="3348038" y="6161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56" name="Oval 1288"/>
          <p:cNvSpPr>
            <a:spLocks noChangeArrowheads="1"/>
          </p:cNvSpPr>
          <p:nvPr/>
        </p:nvSpPr>
        <p:spPr bwMode="auto">
          <a:xfrm>
            <a:off x="3394075" y="6565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57" name="Oval 1289"/>
          <p:cNvSpPr>
            <a:spLocks noChangeArrowheads="1"/>
          </p:cNvSpPr>
          <p:nvPr/>
        </p:nvSpPr>
        <p:spPr bwMode="auto">
          <a:xfrm>
            <a:off x="3351213" y="6450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58" name="Oval 1290"/>
          <p:cNvSpPr>
            <a:spLocks noChangeArrowheads="1"/>
          </p:cNvSpPr>
          <p:nvPr/>
        </p:nvSpPr>
        <p:spPr bwMode="auto">
          <a:xfrm>
            <a:off x="3033713" y="6384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59" name="Oval 1291"/>
          <p:cNvSpPr>
            <a:spLocks noChangeArrowheads="1"/>
          </p:cNvSpPr>
          <p:nvPr/>
        </p:nvSpPr>
        <p:spPr bwMode="auto">
          <a:xfrm>
            <a:off x="3463925" y="657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60" name="Oval 1292"/>
          <p:cNvSpPr>
            <a:spLocks noChangeArrowheads="1"/>
          </p:cNvSpPr>
          <p:nvPr/>
        </p:nvSpPr>
        <p:spPr bwMode="auto">
          <a:xfrm>
            <a:off x="2378075" y="62134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61" name="Oval 1293"/>
          <p:cNvSpPr>
            <a:spLocks noChangeArrowheads="1"/>
          </p:cNvSpPr>
          <p:nvPr/>
        </p:nvSpPr>
        <p:spPr bwMode="auto">
          <a:xfrm>
            <a:off x="2538413" y="671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62" name="Oval 1294"/>
          <p:cNvSpPr>
            <a:spLocks noChangeArrowheads="1"/>
          </p:cNvSpPr>
          <p:nvPr/>
        </p:nvSpPr>
        <p:spPr bwMode="auto">
          <a:xfrm>
            <a:off x="2433638" y="6632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63" name="Oval 1295"/>
          <p:cNvSpPr>
            <a:spLocks noChangeArrowheads="1"/>
          </p:cNvSpPr>
          <p:nvPr/>
        </p:nvSpPr>
        <p:spPr bwMode="auto">
          <a:xfrm>
            <a:off x="2505075" y="6637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64" name="Oval 1296"/>
          <p:cNvSpPr>
            <a:spLocks noChangeArrowheads="1"/>
          </p:cNvSpPr>
          <p:nvPr/>
        </p:nvSpPr>
        <p:spPr bwMode="auto">
          <a:xfrm>
            <a:off x="2528888" y="6564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65" name="Oval 1297"/>
          <p:cNvSpPr>
            <a:spLocks noChangeArrowheads="1"/>
          </p:cNvSpPr>
          <p:nvPr/>
        </p:nvSpPr>
        <p:spPr bwMode="auto">
          <a:xfrm>
            <a:off x="2376488" y="5889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66" name="Oval 1298"/>
          <p:cNvSpPr>
            <a:spLocks noChangeArrowheads="1"/>
          </p:cNvSpPr>
          <p:nvPr/>
        </p:nvSpPr>
        <p:spPr bwMode="auto">
          <a:xfrm>
            <a:off x="2360613" y="601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67" name="Oval 1299"/>
          <p:cNvSpPr>
            <a:spLocks noChangeArrowheads="1"/>
          </p:cNvSpPr>
          <p:nvPr/>
        </p:nvSpPr>
        <p:spPr bwMode="auto">
          <a:xfrm>
            <a:off x="2413000" y="6370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68" name="Oval 1300"/>
          <p:cNvSpPr>
            <a:spLocks noChangeArrowheads="1"/>
          </p:cNvSpPr>
          <p:nvPr/>
        </p:nvSpPr>
        <p:spPr bwMode="auto">
          <a:xfrm>
            <a:off x="2532063" y="6302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69" name="Oval 1301"/>
          <p:cNvSpPr>
            <a:spLocks noChangeArrowheads="1"/>
          </p:cNvSpPr>
          <p:nvPr/>
        </p:nvSpPr>
        <p:spPr bwMode="auto">
          <a:xfrm>
            <a:off x="2624138" y="6343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70" name="Oval 1302"/>
          <p:cNvSpPr>
            <a:spLocks noChangeArrowheads="1"/>
          </p:cNvSpPr>
          <p:nvPr/>
        </p:nvSpPr>
        <p:spPr bwMode="auto">
          <a:xfrm>
            <a:off x="2659063" y="6483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71" name="Oval 1303"/>
          <p:cNvSpPr>
            <a:spLocks noChangeArrowheads="1"/>
          </p:cNvSpPr>
          <p:nvPr/>
        </p:nvSpPr>
        <p:spPr bwMode="auto">
          <a:xfrm>
            <a:off x="2649538" y="6713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72" name="Oval 1304"/>
          <p:cNvSpPr>
            <a:spLocks noChangeArrowheads="1"/>
          </p:cNvSpPr>
          <p:nvPr/>
        </p:nvSpPr>
        <p:spPr bwMode="auto">
          <a:xfrm>
            <a:off x="2673350" y="6640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73" name="Oval 1305"/>
          <p:cNvSpPr>
            <a:spLocks noChangeArrowheads="1"/>
          </p:cNvSpPr>
          <p:nvPr/>
        </p:nvSpPr>
        <p:spPr bwMode="auto">
          <a:xfrm>
            <a:off x="2574925" y="6645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74" name="Oval 1306"/>
          <p:cNvSpPr>
            <a:spLocks noChangeArrowheads="1"/>
          </p:cNvSpPr>
          <p:nvPr/>
        </p:nvSpPr>
        <p:spPr bwMode="auto">
          <a:xfrm>
            <a:off x="2698750" y="6321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75" name="Oval 1307"/>
          <p:cNvSpPr>
            <a:spLocks noChangeArrowheads="1"/>
          </p:cNvSpPr>
          <p:nvPr/>
        </p:nvSpPr>
        <p:spPr bwMode="auto">
          <a:xfrm>
            <a:off x="2736850" y="6430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76" name="Oval 1308"/>
          <p:cNvSpPr>
            <a:spLocks noChangeArrowheads="1"/>
          </p:cNvSpPr>
          <p:nvPr/>
        </p:nvSpPr>
        <p:spPr bwMode="auto">
          <a:xfrm>
            <a:off x="2771775" y="6570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77" name="Oval 1309"/>
          <p:cNvSpPr>
            <a:spLocks noChangeArrowheads="1"/>
          </p:cNvSpPr>
          <p:nvPr/>
        </p:nvSpPr>
        <p:spPr bwMode="auto">
          <a:xfrm>
            <a:off x="2798763" y="6323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78" name="Oval 1310"/>
          <p:cNvSpPr>
            <a:spLocks noChangeArrowheads="1"/>
          </p:cNvSpPr>
          <p:nvPr/>
        </p:nvSpPr>
        <p:spPr bwMode="auto">
          <a:xfrm>
            <a:off x="2786063" y="6727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79" name="Oval 1311"/>
          <p:cNvSpPr>
            <a:spLocks noChangeArrowheads="1"/>
          </p:cNvSpPr>
          <p:nvPr/>
        </p:nvSpPr>
        <p:spPr bwMode="auto">
          <a:xfrm>
            <a:off x="2820988" y="66373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80" name="Oval 1312"/>
          <p:cNvSpPr>
            <a:spLocks noChangeArrowheads="1"/>
          </p:cNvSpPr>
          <p:nvPr/>
        </p:nvSpPr>
        <p:spPr bwMode="auto">
          <a:xfrm>
            <a:off x="2857500" y="6108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81" name="Oval 1313"/>
          <p:cNvSpPr>
            <a:spLocks noChangeArrowheads="1"/>
          </p:cNvSpPr>
          <p:nvPr/>
        </p:nvSpPr>
        <p:spPr bwMode="auto">
          <a:xfrm>
            <a:off x="2881313" y="6507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82" name="Oval 1314"/>
          <p:cNvSpPr>
            <a:spLocks noChangeArrowheads="1"/>
          </p:cNvSpPr>
          <p:nvPr/>
        </p:nvSpPr>
        <p:spPr bwMode="auto">
          <a:xfrm>
            <a:off x="2916238" y="6646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83" name="Oval 1315"/>
          <p:cNvSpPr>
            <a:spLocks noChangeArrowheads="1"/>
          </p:cNvSpPr>
          <p:nvPr/>
        </p:nvSpPr>
        <p:spPr bwMode="auto">
          <a:xfrm>
            <a:off x="2911475" y="6205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84" name="Oval 1316"/>
          <p:cNvSpPr>
            <a:spLocks noChangeArrowheads="1"/>
          </p:cNvSpPr>
          <p:nvPr/>
        </p:nvSpPr>
        <p:spPr bwMode="auto">
          <a:xfrm>
            <a:off x="2930525" y="5986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85" name="Oval 1317"/>
          <p:cNvSpPr>
            <a:spLocks noChangeArrowheads="1"/>
          </p:cNvSpPr>
          <p:nvPr/>
        </p:nvSpPr>
        <p:spPr bwMode="auto">
          <a:xfrm>
            <a:off x="2844800" y="6397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86" name="Oval 1318"/>
          <p:cNvSpPr>
            <a:spLocks noChangeArrowheads="1"/>
          </p:cNvSpPr>
          <p:nvPr/>
        </p:nvSpPr>
        <p:spPr bwMode="auto">
          <a:xfrm>
            <a:off x="2952750" y="6361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87" name="Oval 1319"/>
          <p:cNvSpPr>
            <a:spLocks noChangeArrowheads="1"/>
          </p:cNvSpPr>
          <p:nvPr/>
        </p:nvSpPr>
        <p:spPr bwMode="auto">
          <a:xfrm>
            <a:off x="3113088" y="6500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88" name="Oval 1320"/>
          <p:cNvSpPr>
            <a:spLocks noChangeArrowheads="1"/>
          </p:cNvSpPr>
          <p:nvPr/>
        </p:nvSpPr>
        <p:spPr bwMode="auto">
          <a:xfrm>
            <a:off x="3032125" y="6726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89" name="Oval 1321"/>
          <p:cNvSpPr>
            <a:spLocks noChangeArrowheads="1"/>
          </p:cNvSpPr>
          <p:nvPr/>
        </p:nvSpPr>
        <p:spPr bwMode="auto">
          <a:xfrm>
            <a:off x="3103563" y="6731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90" name="Oval 1322"/>
          <p:cNvSpPr>
            <a:spLocks noChangeArrowheads="1"/>
          </p:cNvSpPr>
          <p:nvPr/>
        </p:nvSpPr>
        <p:spPr bwMode="auto">
          <a:xfrm>
            <a:off x="3127375" y="6657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91" name="Oval 1323"/>
          <p:cNvSpPr>
            <a:spLocks noChangeArrowheads="1"/>
          </p:cNvSpPr>
          <p:nvPr/>
        </p:nvSpPr>
        <p:spPr bwMode="auto">
          <a:xfrm>
            <a:off x="3028950" y="66627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92" name="Oval 1324"/>
          <p:cNvSpPr>
            <a:spLocks noChangeArrowheads="1"/>
          </p:cNvSpPr>
          <p:nvPr/>
        </p:nvSpPr>
        <p:spPr bwMode="auto">
          <a:xfrm>
            <a:off x="3162300" y="6567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93" name="Oval 1325"/>
          <p:cNvSpPr>
            <a:spLocks noChangeArrowheads="1"/>
          </p:cNvSpPr>
          <p:nvPr/>
        </p:nvSpPr>
        <p:spPr bwMode="auto">
          <a:xfrm>
            <a:off x="3025775" y="6272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94" name="Oval 1326"/>
          <p:cNvSpPr>
            <a:spLocks noChangeArrowheads="1"/>
          </p:cNvSpPr>
          <p:nvPr/>
        </p:nvSpPr>
        <p:spPr bwMode="auto">
          <a:xfrm>
            <a:off x="3222625" y="6437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95" name="Oval 1327"/>
          <p:cNvSpPr>
            <a:spLocks noChangeArrowheads="1"/>
          </p:cNvSpPr>
          <p:nvPr/>
        </p:nvSpPr>
        <p:spPr bwMode="auto">
          <a:xfrm>
            <a:off x="3257550" y="6577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96" name="Oval 1328"/>
          <p:cNvSpPr>
            <a:spLocks noChangeArrowheads="1"/>
          </p:cNvSpPr>
          <p:nvPr/>
        </p:nvSpPr>
        <p:spPr bwMode="auto">
          <a:xfrm>
            <a:off x="3186113" y="6327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97" name="Oval 1329"/>
          <p:cNvSpPr>
            <a:spLocks noChangeArrowheads="1"/>
          </p:cNvSpPr>
          <p:nvPr/>
        </p:nvSpPr>
        <p:spPr bwMode="auto">
          <a:xfrm>
            <a:off x="3271838" y="6734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98" name="Oval 1330"/>
          <p:cNvSpPr>
            <a:spLocks noChangeArrowheads="1"/>
          </p:cNvSpPr>
          <p:nvPr/>
        </p:nvSpPr>
        <p:spPr bwMode="auto">
          <a:xfrm>
            <a:off x="3443288" y="6065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899" name="Oval 1331"/>
          <p:cNvSpPr>
            <a:spLocks noChangeArrowheads="1"/>
          </p:cNvSpPr>
          <p:nvPr/>
        </p:nvSpPr>
        <p:spPr bwMode="auto">
          <a:xfrm>
            <a:off x="3328988" y="6372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00" name="Oval 1332"/>
          <p:cNvSpPr>
            <a:spLocks noChangeArrowheads="1"/>
          </p:cNvSpPr>
          <p:nvPr/>
        </p:nvSpPr>
        <p:spPr bwMode="auto">
          <a:xfrm>
            <a:off x="4083050" y="6507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01" name="Oval 1333"/>
          <p:cNvSpPr>
            <a:spLocks noChangeArrowheads="1"/>
          </p:cNvSpPr>
          <p:nvPr/>
        </p:nvSpPr>
        <p:spPr bwMode="auto">
          <a:xfrm>
            <a:off x="3529013" y="6389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02" name="Oval 1334"/>
          <p:cNvSpPr>
            <a:spLocks noChangeArrowheads="1"/>
          </p:cNvSpPr>
          <p:nvPr/>
        </p:nvSpPr>
        <p:spPr bwMode="auto">
          <a:xfrm>
            <a:off x="3563938" y="6529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03" name="Oval 1335"/>
          <p:cNvSpPr>
            <a:spLocks noChangeArrowheads="1"/>
          </p:cNvSpPr>
          <p:nvPr/>
        </p:nvSpPr>
        <p:spPr bwMode="auto">
          <a:xfrm>
            <a:off x="3578225" y="6686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04" name="Oval 1336"/>
          <p:cNvSpPr>
            <a:spLocks noChangeArrowheads="1"/>
          </p:cNvSpPr>
          <p:nvPr/>
        </p:nvSpPr>
        <p:spPr bwMode="auto">
          <a:xfrm>
            <a:off x="3479800" y="6691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05" name="Oval 1337"/>
          <p:cNvSpPr>
            <a:spLocks noChangeArrowheads="1"/>
          </p:cNvSpPr>
          <p:nvPr/>
        </p:nvSpPr>
        <p:spPr bwMode="auto">
          <a:xfrm>
            <a:off x="3613150" y="6596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06" name="Oval 1338"/>
          <p:cNvSpPr>
            <a:spLocks noChangeArrowheads="1"/>
          </p:cNvSpPr>
          <p:nvPr/>
        </p:nvSpPr>
        <p:spPr bwMode="auto">
          <a:xfrm>
            <a:off x="3263900" y="6003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07" name="Oval 1339"/>
          <p:cNvSpPr>
            <a:spLocks noChangeArrowheads="1"/>
          </p:cNvSpPr>
          <p:nvPr/>
        </p:nvSpPr>
        <p:spPr bwMode="auto">
          <a:xfrm>
            <a:off x="3517900" y="597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08" name="Oval 1340"/>
          <p:cNvSpPr>
            <a:spLocks noChangeArrowheads="1"/>
          </p:cNvSpPr>
          <p:nvPr/>
        </p:nvSpPr>
        <p:spPr bwMode="auto">
          <a:xfrm>
            <a:off x="3673475" y="6465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09" name="Oval 1341"/>
          <p:cNvSpPr>
            <a:spLocks noChangeArrowheads="1"/>
          </p:cNvSpPr>
          <p:nvPr/>
        </p:nvSpPr>
        <p:spPr bwMode="auto">
          <a:xfrm>
            <a:off x="3708400" y="6605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10" name="Oval 1342"/>
          <p:cNvSpPr>
            <a:spLocks noChangeArrowheads="1"/>
          </p:cNvSpPr>
          <p:nvPr/>
        </p:nvSpPr>
        <p:spPr bwMode="auto">
          <a:xfrm>
            <a:off x="3532188" y="6288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11" name="Oval 1343"/>
          <p:cNvSpPr>
            <a:spLocks noChangeArrowheads="1"/>
          </p:cNvSpPr>
          <p:nvPr/>
        </p:nvSpPr>
        <p:spPr bwMode="auto">
          <a:xfrm>
            <a:off x="3633788" y="597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12" name="Oval 1344"/>
          <p:cNvSpPr>
            <a:spLocks noChangeArrowheads="1"/>
          </p:cNvSpPr>
          <p:nvPr/>
        </p:nvSpPr>
        <p:spPr bwMode="auto">
          <a:xfrm>
            <a:off x="3786188" y="6553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13" name="Oval 1345"/>
          <p:cNvSpPr>
            <a:spLocks noChangeArrowheads="1"/>
          </p:cNvSpPr>
          <p:nvPr/>
        </p:nvSpPr>
        <p:spPr bwMode="auto">
          <a:xfrm>
            <a:off x="3821113" y="6692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14" name="Oval 1346"/>
          <p:cNvSpPr>
            <a:spLocks noChangeArrowheads="1"/>
          </p:cNvSpPr>
          <p:nvPr/>
        </p:nvSpPr>
        <p:spPr bwMode="auto">
          <a:xfrm>
            <a:off x="3848100" y="6445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15" name="Oval 1347"/>
          <p:cNvSpPr>
            <a:spLocks noChangeArrowheads="1"/>
          </p:cNvSpPr>
          <p:nvPr/>
        </p:nvSpPr>
        <p:spPr bwMode="auto">
          <a:xfrm>
            <a:off x="3851275" y="6359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16" name="Oval 1348"/>
          <p:cNvSpPr>
            <a:spLocks noChangeArrowheads="1"/>
          </p:cNvSpPr>
          <p:nvPr/>
        </p:nvSpPr>
        <p:spPr bwMode="auto">
          <a:xfrm>
            <a:off x="3767138" y="6318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17" name="Oval 1349"/>
          <p:cNvSpPr>
            <a:spLocks noChangeArrowheads="1"/>
          </p:cNvSpPr>
          <p:nvPr/>
        </p:nvSpPr>
        <p:spPr bwMode="auto">
          <a:xfrm>
            <a:off x="3957638" y="657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18" name="Oval 1350"/>
          <p:cNvSpPr>
            <a:spLocks noChangeArrowheads="1"/>
          </p:cNvSpPr>
          <p:nvPr/>
        </p:nvSpPr>
        <p:spPr bwMode="auto">
          <a:xfrm>
            <a:off x="3930650" y="662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19" name="Oval 1351"/>
          <p:cNvSpPr>
            <a:spLocks noChangeArrowheads="1"/>
          </p:cNvSpPr>
          <p:nvPr/>
        </p:nvSpPr>
        <p:spPr bwMode="auto">
          <a:xfrm>
            <a:off x="3992563" y="6521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20" name="Oval 1352"/>
          <p:cNvSpPr>
            <a:spLocks noChangeArrowheads="1"/>
          </p:cNvSpPr>
          <p:nvPr/>
        </p:nvSpPr>
        <p:spPr bwMode="auto">
          <a:xfrm>
            <a:off x="3792538" y="6146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21" name="Oval 1353"/>
          <p:cNvSpPr>
            <a:spLocks noChangeArrowheads="1"/>
          </p:cNvSpPr>
          <p:nvPr/>
        </p:nvSpPr>
        <p:spPr bwMode="auto">
          <a:xfrm>
            <a:off x="3713163" y="6126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22" name="Oval 1354"/>
          <p:cNvSpPr>
            <a:spLocks noChangeArrowheads="1"/>
          </p:cNvSpPr>
          <p:nvPr/>
        </p:nvSpPr>
        <p:spPr bwMode="auto">
          <a:xfrm>
            <a:off x="3983038" y="6664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23" name="Oval 1355"/>
          <p:cNvSpPr>
            <a:spLocks noChangeArrowheads="1"/>
          </p:cNvSpPr>
          <p:nvPr/>
        </p:nvSpPr>
        <p:spPr bwMode="auto">
          <a:xfrm>
            <a:off x="3954463" y="6402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24" name="Oval 1356"/>
          <p:cNvSpPr>
            <a:spLocks noChangeArrowheads="1"/>
          </p:cNvSpPr>
          <p:nvPr/>
        </p:nvSpPr>
        <p:spPr bwMode="auto">
          <a:xfrm>
            <a:off x="4162425" y="6623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25" name="Oval 1357"/>
          <p:cNvSpPr>
            <a:spLocks noChangeArrowheads="1"/>
          </p:cNvSpPr>
          <p:nvPr/>
        </p:nvSpPr>
        <p:spPr bwMode="auto">
          <a:xfrm>
            <a:off x="4189413" y="6375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26" name="Oval 1358"/>
          <p:cNvSpPr>
            <a:spLocks noChangeArrowheads="1"/>
          </p:cNvSpPr>
          <p:nvPr/>
        </p:nvSpPr>
        <p:spPr bwMode="auto">
          <a:xfrm>
            <a:off x="4090988" y="6373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27" name="Oval 1359"/>
          <p:cNvSpPr>
            <a:spLocks noChangeArrowheads="1"/>
          </p:cNvSpPr>
          <p:nvPr/>
        </p:nvSpPr>
        <p:spPr bwMode="auto">
          <a:xfrm>
            <a:off x="4211638" y="6689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28" name="Oval 1360"/>
          <p:cNvSpPr>
            <a:spLocks noChangeArrowheads="1"/>
          </p:cNvSpPr>
          <p:nvPr/>
        </p:nvSpPr>
        <p:spPr bwMode="auto">
          <a:xfrm>
            <a:off x="4060825" y="6586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29" name="Oval 1361"/>
          <p:cNvSpPr>
            <a:spLocks noChangeArrowheads="1"/>
          </p:cNvSpPr>
          <p:nvPr/>
        </p:nvSpPr>
        <p:spPr bwMode="auto">
          <a:xfrm>
            <a:off x="4179888" y="6518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30" name="Oval 1362"/>
          <p:cNvSpPr>
            <a:spLocks noChangeArrowheads="1"/>
          </p:cNvSpPr>
          <p:nvPr/>
        </p:nvSpPr>
        <p:spPr bwMode="auto">
          <a:xfrm>
            <a:off x="4271963" y="6559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31" name="Oval 1363"/>
          <p:cNvSpPr>
            <a:spLocks noChangeArrowheads="1"/>
          </p:cNvSpPr>
          <p:nvPr/>
        </p:nvSpPr>
        <p:spPr bwMode="auto">
          <a:xfrm>
            <a:off x="4252913" y="6324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32" name="Oval 1364"/>
          <p:cNvSpPr>
            <a:spLocks noChangeArrowheads="1"/>
          </p:cNvSpPr>
          <p:nvPr/>
        </p:nvSpPr>
        <p:spPr bwMode="auto">
          <a:xfrm>
            <a:off x="4235450" y="6450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33" name="Oval 1365"/>
          <p:cNvSpPr>
            <a:spLocks noChangeArrowheads="1"/>
          </p:cNvSpPr>
          <p:nvPr/>
        </p:nvSpPr>
        <p:spPr bwMode="auto">
          <a:xfrm>
            <a:off x="3354388" y="5988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34" name="Oval 1366"/>
          <p:cNvSpPr>
            <a:spLocks noChangeArrowheads="1"/>
          </p:cNvSpPr>
          <p:nvPr/>
        </p:nvSpPr>
        <p:spPr bwMode="auto">
          <a:xfrm>
            <a:off x="3660775" y="6302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35" name="Oval 1367"/>
          <p:cNvSpPr>
            <a:spLocks noChangeArrowheads="1"/>
          </p:cNvSpPr>
          <p:nvPr/>
        </p:nvSpPr>
        <p:spPr bwMode="auto">
          <a:xfrm>
            <a:off x="4046538" y="6132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36" name="Oval 1368"/>
          <p:cNvSpPr>
            <a:spLocks noChangeArrowheads="1"/>
          </p:cNvSpPr>
          <p:nvPr/>
        </p:nvSpPr>
        <p:spPr bwMode="auto">
          <a:xfrm>
            <a:off x="3873500" y="6224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37" name="Oval 1369"/>
          <p:cNvSpPr>
            <a:spLocks noChangeArrowheads="1"/>
          </p:cNvSpPr>
          <p:nvPr/>
        </p:nvSpPr>
        <p:spPr bwMode="auto">
          <a:xfrm>
            <a:off x="4105275" y="6148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38" name="Oval 1370"/>
          <p:cNvSpPr>
            <a:spLocks noChangeArrowheads="1"/>
          </p:cNvSpPr>
          <p:nvPr/>
        </p:nvSpPr>
        <p:spPr bwMode="auto">
          <a:xfrm>
            <a:off x="4003675" y="6232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39" name="Oval 1371"/>
          <p:cNvSpPr>
            <a:spLocks noChangeArrowheads="1"/>
          </p:cNvSpPr>
          <p:nvPr/>
        </p:nvSpPr>
        <p:spPr bwMode="auto">
          <a:xfrm>
            <a:off x="4246563" y="6310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40" name="Oval 1372"/>
          <p:cNvSpPr>
            <a:spLocks noChangeArrowheads="1"/>
          </p:cNvSpPr>
          <p:nvPr/>
        </p:nvSpPr>
        <p:spPr bwMode="auto">
          <a:xfrm>
            <a:off x="4249738" y="6224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41" name="Oval 1373"/>
          <p:cNvSpPr>
            <a:spLocks noChangeArrowheads="1"/>
          </p:cNvSpPr>
          <p:nvPr/>
        </p:nvSpPr>
        <p:spPr bwMode="auto">
          <a:xfrm>
            <a:off x="4165600" y="6183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42" name="Oval 1374"/>
          <p:cNvSpPr>
            <a:spLocks noChangeArrowheads="1"/>
          </p:cNvSpPr>
          <p:nvPr/>
        </p:nvSpPr>
        <p:spPr bwMode="auto">
          <a:xfrm>
            <a:off x="4148138" y="6308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43" name="Oval 1375"/>
          <p:cNvSpPr>
            <a:spLocks noChangeArrowheads="1"/>
          </p:cNvSpPr>
          <p:nvPr/>
        </p:nvSpPr>
        <p:spPr bwMode="auto">
          <a:xfrm>
            <a:off x="779463" y="6411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44" name="Oval 1376"/>
          <p:cNvSpPr>
            <a:spLocks noChangeArrowheads="1"/>
          </p:cNvSpPr>
          <p:nvPr/>
        </p:nvSpPr>
        <p:spPr bwMode="auto">
          <a:xfrm>
            <a:off x="696913" y="6084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45" name="Oval 1377"/>
          <p:cNvSpPr>
            <a:spLocks noChangeArrowheads="1"/>
          </p:cNvSpPr>
          <p:nvPr/>
        </p:nvSpPr>
        <p:spPr bwMode="auto">
          <a:xfrm>
            <a:off x="841375" y="6303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46" name="Oval 1378"/>
          <p:cNvSpPr>
            <a:spLocks noChangeArrowheads="1"/>
          </p:cNvSpPr>
          <p:nvPr/>
        </p:nvSpPr>
        <p:spPr bwMode="auto">
          <a:xfrm>
            <a:off x="673100" y="6423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47" name="Oval 1379"/>
          <p:cNvSpPr>
            <a:spLocks noChangeArrowheads="1"/>
          </p:cNvSpPr>
          <p:nvPr/>
        </p:nvSpPr>
        <p:spPr bwMode="auto">
          <a:xfrm>
            <a:off x="742950" y="6302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48" name="Oval 1380"/>
          <p:cNvSpPr>
            <a:spLocks noChangeArrowheads="1"/>
          </p:cNvSpPr>
          <p:nvPr/>
        </p:nvSpPr>
        <p:spPr bwMode="auto">
          <a:xfrm>
            <a:off x="828675" y="6708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49" name="Oval 1381"/>
          <p:cNvSpPr>
            <a:spLocks noChangeArrowheads="1"/>
          </p:cNvSpPr>
          <p:nvPr/>
        </p:nvSpPr>
        <p:spPr bwMode="auto">
          <a:xfrm>
            <a:off x="730250" y="6713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50" name="Oval 1382"/>
          <p:cNvSpPr>
            <a:spLocks noChangeArrowheads="1"/>
          </p:cNvSpPr>
          <p:nvPr/>
        </p:nvSpPr>
        <p:spPr bwMode="auto">
          <a:xfrm>
            <a:off x="762000" y="5932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51" name="Oval 1383"/>
          <p:cNvSpPr>
            <a:spLocks noChangeArrowheads="1"/>
          </p:cNvSpPr>
          <p:nvPr/>
        </p:nvSpPr>
        <p:spPr bwMode="auto">
          <a:xfrm>
            <a:off x="712788" y="6581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52" name="Oval 1384"/>
          <p:cNvSpPr>
            <a:spLocks noChangeArrowheads="1"/>
          </p:cNvSpPr>
          <p:nvPr/>
        </p:nvSpPr>
        <p:spPr bwMode="auto">
          <a:xfrm>
            <a:off x="831850" y="6446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53" name="Oval 1385"/>
          <p:cNvSpPr>
            <a:spLocks noChangeArrowheads="1"/>
          </p:cNvSpPr>
          <p:nvPr/>
        </p:nvSpPr>
        <p:spPr bwMode="auto">
          <a:xfrm>
            <a:off x="955675" y="6142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54" name="Oval 1386"/>
          <p:cNvSpPr>
            <a:spLocks noChangeArrowheads="1"/>
          </p:cNvSpPr>
          <p:nvPr/>
        </p:nvSpPr>
        <p:spPr bwMode="auto">
          <a:xfrm>
            <a:off x="958850" y="6627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55" name="Oval 1387"/>
          <p:cNvSpPr>
            <a:spLocks noChangeArrowheads="1"/>
          </p:cNvSpPr>
          <p:nvPr/>
        </p:nvSpPr>
        <p:spPr bwMode="auto">
          <a:xfrm>
            <a:off x="985838" y="6380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56" name="Oval 1388"/>
          <p:cNvSpPr>
            <a:spLocks noChangeArrowheads="1"/>
          </p:cNvSpPr>
          <p:nvPr/>
        </p:nvSpPr>
        <p:spPr bwMode="auto">
          <a:xfrm>
            <a:off x="887413" y="6378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57" name="Oval 1389"/>
          <p:cNvSpPr>
            <a:spLocks noChangeArrowheads="1"/>
          </p:cNvSpPr>
          <p:nvPr/>
        </p:nvSpPr>
        <p:spPr bwMode="auto">
          <a:xfrm>
            <a:off x="962025" y="6734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58" name="Oval 1390"/>
          <p:cNvSpPr>
            <a:spLocks noChangeArrowheads="1"/>
          </p:cNvSpPr>
          <p:nvPr/>
        </p:nvSpPr>
        <p:spPr bwMode="auto">
          <a:xfrm>
            <a:off x="976313" y="6523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59" name="Oval 1391"/>
          <p:cNvSpPr>
            <a:spLocks noChangeArrowheads="1"/>
          </p:cNvSpPr>
          <p:nvPr/>
        </p:nvSpPr>
        <p:spPr bwMode="auto">
          <a:xfrm>
            <a:off x="2041525" y="6115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60" name="Oval 1392"/>
          <p:cNvSpPr>
            <a:spLocks noChangeArrowheads="1"/>
          </p:cNvSpPr>
          <p:nvPr/>
        </p:nvSpPr>
        <p:spPr bwMode="auto">
          <a:xfrm>
            <a:off x="2068513" y="6713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61" name="Oval 1393"/>
          <p:cNvSpPr>
            <a:spLocks noChangeArrowheads="1"/>
          </p:cNvSpPr>
          <p:nvPr/>
        </p:nvSpPr>
        <p:spPr bwMode="auto">
          <a:xfrm>
            <a:off x="1963738" y="6635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62" name="Oval 1394"/>
          <p:cNvSpPr>
            <a:spLocks noChangeArrowheads="1"/>
          </p:cNvSpPr>
          <p:nvPr/>
        </p:nvSpPr>
        <p:spPr bwMode="auto">
          <a:xfrm>
            <a:off x="1587500" y="6257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63" name="Oval 1395"/>
          <p:cNvSpPr>
            <a:spLocks noChangeArrowheads="1"/>
          </p:cNvSpPr>
          <p:nvPr/>
        </p:nvSpPr>
        <p:spPr bwMode="auto">
          <a:xfrm>
            <a:off x="2058988" y="6567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64" name="Oval 1396"/>
          <p:cNvSpPr>
            <a:spLocks noChangeArrowheads="1"/>
          </p:cNvSpPr>
          <p:nvPr/>
        </p:nvSpPr>
        <p:spPr bwMode="auto">
          <a:xfrm>
            <a:off x="1992313" y="6524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65" name="Oval 1397"/>
          <p:cNvSpPr>
            <a:spLocks noChangeArrowheads="1"/>
          </p:cNvSpPr>
          <p:nvPr/>
        </p:nvSpPr>
        <p:spPr bwMode="auto">
          <a:xfrm>
            <a:off x="1941513" y="6397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66" name="Oval 1398"/>
          <p:cNvSpPr>
            <a:spLocks noChangeArrowheads="1"/>
          </p:cNvSpPr>
          <p:nvPr/>
        </p:nvSpPr>
        <p:spPr bwMode="auto">
          <a:xfrm>
            <a:off x="2058988" y="6010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67" name="Oval 1399"/>
          <p:cNvSpPr>
            <a:spLocks noChangeArrowheads="1"/>
          </p:cNvSpPr>
          <p:nvPr/>
        </p:nvSpPr>
        <p:spPr bwMode="auto">
          <a:xfrm>
            <a:off x="2154238" y="63468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68" name="Oval 1400"/>
          <p:cNvSpPr>
            <a:spLocks noChangeArrowheads="1"/>
          </p:cNvSpPr>
          <p:nvPr/>
        </p:nvSpPr>
        <p:spPr bwMode="auto">
          <a:xfrm>
            <a:off x="2189163" y="6486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69" name="Oval 1401"/>
          <p:cNvSpPr>
            <a:spLocks noChangeArrowheads="1"/>
          </p:cNvSpPr>
          <p:nvPr/>
        </p:nvSpPr>
        <p:spPr bwMode="auto">
          <a:xfrm>
            <a:off x="1865313" y="5938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70" name="Oval 1402"/>
          <p:cNvSpPr>
            <a:spLocks noChangeArrowheads="1"/>
          </p:cNvSpPr>
          <p:nvPr/>
        </p:nvSpPr>
        <p:spPr bwMode="auto">
          <a:xfrm>
            <a:off x="2179638" y="6716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71" name="Oval 1403"/>
          <p:cNvSpPr>
            <a:spLocks noChangeArrowheads="1"/>
          </p:cNvSpPr>
          <p:nvPr/>
        </p:nvSpPr>
        <p:spPr bwMode="auto">
          <a:xfrm>
            <a:off x="2203450" y="6078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72" name="Oval 1404"/>
          <p:cNvSpPr>
            <a:spLocks noChangeArrowheads="1"/>
          </p:cNvSpPr>
          <p:nvPr/>
        </p:nvSpPr>
        <p:spPr bwMode="auto">
          <a:xfrm>
            <a:off x="2105025" y="6648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73" name="Oval 1405"/>
          <p:cNvSpPr>
            <a:spLocks noChangeArrowheads="1"/>
          </p:cNvSpPr>
          <p:nvPr/>
        </p:nvSpPr>
        <p:spPr bwMode="auto">
          <a:xfrm>
            <a:off x="2206625" y="6381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74" name="Oval 1406"/>
          <p:cNvSpPr>
            <a:spLocks noChangeArrowheads="1"/>
          </p:cNvSpPr>
          <p:nvPr/>
        </p:nvSpPr>
        <p:spPr bwMode="auto">
          <a:xfrm>
            <a:off x="1120775" y="6342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75" name="Oval 1407"/>
          <p:cNvSpPr>
            <a:spLocks noChangeArrowheads="1"/>
          </p:cNvSpPr>
          <p:nvPr/>
        </p:nvSpPr>
        <p:spPr bwMode="auto">
          <a:xfrm>
            <a:off x="1155700" y="6481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76" name="Oval 1408"/>
          <p:cNvSpPr>
            <a:spLocks noChangeArrowheads="1"/>
          </p:cNvSpPr>
          <p:nvPr/>
        </p:nvSpPr>
        <p:spPr bwMode="auto">
          <a:xfrm>
            <a:off x="1074738" y="670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77" name="Oval 1409"/>
          <p:cNvSpPr>
            <a:spLocks noChangeArrowheads="1"/>
          </p:cNvSpPr>
          <p:nvPr/>
        </p:nvSpPr>
        <p:spPr bwMode="auto">
          <a:xfrm>
            <a:off x="1146175" y="6711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78" name="Oval 1410"/>
          <p:cNvSpPr>
            <a:spLocks noChangeArrowheads="1"/>
          </p:cNvSpPr>
          <p:nvPr/>
        </p:nvSpPr>
        <p:spPr bwMode="auto">
          <a:xfrm>
            <a:off x="1169988" y="6638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79" name="Oval 1411"/>
          <p:cNvSpPr>
            <a:spLocks noChangeArrowheads="1"/>
          </p:cNvSpPr>
          <p:nvPr/>
        </p:nvSpPr>
        <p:spPr bwMode="auto">
          <a:xfrm>
            <a:off x="1071563" y="6643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80" name="Oval 1412"/>
          <p:cNvSpPr>
            <a:spLocks noChangeArrowheads="1"/>
          </p:cNvSpPr>
          <p:nvPr/>
        </p:nvSpPr>
        <p:spPr bwMode="auto">
          <a:xfrm>
            <a:off x="1204913" y="6548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81" name="Oval 1413"/>
          <p:cNvSpPr>
            <a:spLocks noChangeArrowheads="1"/>
          </p:cNvSpPr>
          <p:nvPr/>
        </p:nvSpPr>
        <p:spPr bwMode="auto">
          <a:xfrm>
            <a:off x="1054100" y="6445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82" name="Oval 1414"/>
          <p:cNvSpPr>
            <a:spLocks noChangeArrowheads="1"/>
          </p:cNvSpPr>
          <p:nvPr/>
        </p:nvSpPr>
        <p:spPr bwMode="auto">
          <a:xfrm>
            <a:off x="1173163" y="63769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83" name="Oval 1415"/>
          <p:cNvSpPr>
            <a:spLocks noChangeArrowheads="1"/>
          </p:cNvSpPr>
          <p:nvPr/>
        </p:nvSpPr>
        <p:spPr bwMode="auto">
          <a:xfrm>
            <a:off x="1217613" y="597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84" name="Oval 1416"/>
          <p:cNvSpPr>
            <a:spLocks noChangeArrowheads="1"/>
          </p:cNvSpPr>
          <p:nvPr/>
        </p:nvSpPr>
        <p:spPr bwMode="auto">
          <a:xfrm>
            <a:off x="1300163" y="6557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85" name="Oval 1417"/>
          <p:cNvSpPr>
            <a:spLocks noChangeArrowheads="1"/>
          </p:cNvSpPr>
          <p:nvPr/>
        </p:nvSpPr>
        <p:spPr bwMode="auto">
          <a:xfrm>
            <a:off x="1323975" y="6157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86" name="Oval 1418"/>
          <p:cNvSpPr>
            <a:spLocks noChangeArrowheads="1"/>
          </p:cNvSpPr>
          <p:nvPr/>
        </p:nvSpPr>
        <p:spPr bwMode="auto">
          <a:xfrm>
            <a:off x="1228725" y="6308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87" name="Oval 1419"/>
          <p:cNvSpPr>
            <a:spLocks noChangeArrowheads="1"/>
          </p:cNvSpPr>
          <p:nvPr/>
        </p:nvSpPr>
        <p:spPr bwMode="auto">
          <a:xfrm>
            <a:off x="1314450" y="6715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88" name="Oval 1420"/>
          <p:cNvSpPr>
            <a:spLocks noChangeArrowheads="1"/>
          </p:cNvSpPr>
          <p:nvPr/>
        </p:nvSpPr>
        <p:spPr bwMode="auto">
          <a:xfrm>
            <a:off x="1216025" y="67198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89" name="Oval 1421"/>
          <p:cNvSpPr>
            <a:spLocks noChangeArrowheads="1"/>
          </p:cNvSpPr>
          <p:nvPr/>
        </p:nvSpPr>
        <p:spPr bwMode="auto">
          <a:xfrm>
            <a:off x="1339850" y="6396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90" name="Oval 1422"/>
          <p:cNvSpPr>
            <a:spLocks noChangeArrowheads="1"/>
          </p:cNvSpPr>
          <p:nvPr/>
        </p:nvSpPr>
        <p:spPr bwMode="auto">
          <a:xfrm>
            <a:off x="1377950" y="6505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91" name="Oval 1423"/>
          <p:cNvSpPr>
            <a:spLocks noChangeArrowheads="1"/>
          </p:cNvSpPr>
          <p:nvPr/>
        </p:nvSpPr>
        <p:spPr bwMode="auto">
          <a:xfrm>
            <a:off x="1412875" y="6645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92" name="Oval 1424"/>
          <p:cNvSpPr>
            <a:spLocks noChangeArrowheads="1"/>
          </p:cNvSpPr>
          <p:nvPr/>
        </p:nvSpPr>
        <p:spPr bwMode="auto">
          <a:xfrm>
            <a:off x="1439863" y="63976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93" name="Oval 1425"/>
          <p:cNvSpPr>
            <a:spLocks noChangeArrowheads="1"/>
          </p:cNvSpPr>
          <p:nvPr/>
        </p:nvSpPr>
        <p:spPr bwMode="auto">
          <a:xfrm>
            <a:off x="1373188" y="594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94" name="Oval 1426"/>
          <p:cNvSpPr>
            <a:spLocks noChangeArrowheads="1"/>
          </p:cNvSpPr>
          <p:nvPr/>
        </p:nvSpPr>
        <p:spPr bwMode="auto">
          <a:xfrm>
            <a:off x="1462088" y="6711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95" name="Oval 1427"/>
          <p:cNvSpPr>
            <a:spLocks noChangeArrowheads="1"/>
          </p:cNvSpPr>
          <p:nvPr/>
        </p:nvSpPr>
        <p:spPr bwMode="auto">
          <a:xfrm>
            <a:off x="1409700" y="63039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96" name="Oval 1428"/>
          <p:cNvSpPr>
            <a:spLocks noChangeArrowheads="1"/>
          </p:cNvSpPr>
          <p:nvPr/>
        </p:nvSpPr>
        <p:spPr bwMode="auto">
          <a:xfrm>
            <a:off x="1493838" y="6045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97" name="Oval 1429"/>
          <p:cNvSpPr>
            <a:spLocks noChangeArrowheads="1"/>
          </p:cNvSpPr>
          <p:nvPr/>
        </p:nvSpPr>
        <p:spPr bwMode="auto">
          <a:xfrm>
            <a:off x="1506538" y="6251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98" name="Oval 1430"/>
          <p:cNvSpPr>
            <a:spLocks noChangeArrowheads="1"/>
          </p:cNvSpPr>
          <p:nvPr/>
        </p:nvSpPr>
        <p:spPr bwMode="auto">
          <a:xfrm>
            <a:off x="1774825" y="5953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0999" name="Oval 1431"/>
          <p:cNvSpPr>
            <a:spLocks noChangeArrowheads="1"/>
          </p:cNvSpPr>
          <p:nvPr/>
        </p:nvSpPr>
        <p:spPr bwMode="auto">
          <a:xfrm>
            <a:off x="1704975" y="6502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00" name="Oval 1432"/>
          <p:cNvSpPr>
            <a:spLocks noChangeArrowheads="1"/>
          </p:cNvSpPr>
          <p:nvPr/>
        </p:nvSpPr>
        <p:spPr bwMode="auto">
          <a:xfrm>
            <a:off x="1485900" y="6472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01" name="Oval 1433"/>
          <p:cNvSpPr>
            <a:spLocks noChangeArrowheads="1"/>
          </p:cNvSpPr>
          <p:nvPr/>
        </p:nvSpPr>
        <p:spPr bwMode="auto">
          <a:xfrm>
            <a:off x="1574800" y="6616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02" name="Oval 1434"/>
          <p:cNvSpPr>
            <a:spLocks noChangeArrowheads="1"/>
          </p:cNvSpPr>
          <p:nvPr/>
        </p:nvSpPr>
        <p:spPr bwMode="auto">
          <a:xfrm>
            <a:off x="1546225" y="63547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03" name="Oval 1435"/>
          <p:cNvSpPr>
            <a:spLocks noChangeArrowheads="1"/>
          </p:cNvSpPr>
          <p:nvPr/>
        </p:nvSpPr>
        <p:spPr bwMode="auto">
          <a:xfrm>
            <a:off x="1754188" y="65754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04" name="Oval 1436"/>
          <p:cNvSpPr>
            <a:spLocks noChangeArrowheads="1"/>
          </p:cNvSpPr>
          <p:nvPr/>
        </p:nvSpPr>
        <p:spPr bwMode="auto">
          <a:xfrm>
            <a:off x="1781175" y="6327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05" name="Oval 1437"/>
          <p:cNvSpPr>
            <a:spLocks noChangeArrowheads="1"/>
          </p:cNvSpPr>
          <p:nvPr/>
        </p:nvSpPr>
        <p:spPr bwMode="auto">
          <a:xfrm>
            <a:off x="1682750" y="6326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06" name="Oval 1438"/>
          <p:cNvSpPr>
            <a:spLocks noChangeArrowheads="1"/>
          </p:cNvSpPr>
          <p:nvPr/>
        </p:nvSpPr>
        <p:spPr bwMode="auto">
          <a:xfrm>
            <a:off x="1768475" y="6732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07" name="Oval 1439"/>
          <p:cNvSpPr>
            <a:spLocks noChangeArrowheads="1"/>
          </p:cNvSpPr>
          <p:nvPr/>
        </p:nvSpPr>
        <p:spPr bwMode="auto">
          <a:xfrm>
            <a:off x="1670050" y="6737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08" name="Oval 1440"/>
          <p:cNvSpPr>
            <a:spLocks noChangeArrowheads="1"/>
          </p:cNvSpPr>
          <p:nvPr/>
        </p:nvSpPr>
        <p:spPr bwMode="auto">
          <a:xfrm>
            <a:off x="1803400" y="664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09" name="Oval 1441"/>
          <p:cNvSpPr>
            <a:spLocks noChangeArrowheads="1"/>
          </p:cNvSpPr>
          <p:nvPr/>
        </p:nvSpPr>
        <p:spPr bwMode="auto">
          <a:xfrm>
            <a:off x="1830388" y="6183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10" name="Oval 1442"/>
          <p:cNvSpPr>
            <a:spLocks noChangeArrowheads="1"/>
          </p:cNvSpPr>
          <p:nvPr/>
        </p:nvSpPr>
        <p:spPr bwMode="auto">
          <a:xfrm>
            <a:off x="1962150" y="5949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11" name="Oval 1443"/>
          <p:cNvSpPr>
            <a:spLocks noChangeArrowheads="1"/>
          </p:cNvSpPr>
          <p:nvPr/>
        </p:nvSpPr>
        <p:spPr bwMode="auto">
          <a:xfrm>
            <a:off x="1863725" y="6511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12" name="Oval 1444"/>
          <p:cNvSpPr>
            <a:spLocks noChangeArrowheads="1"/>
          </p:cNvSpPr>
          <p:nvPr/>
        </p:nvSpPr>
        <p:spPr bwMode="auto">
          <a:xfrm>
            <a:off x="2208213" y="6221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13" name="Oval 1445"/>
          <p:cNvSpPr>
            <a:spLocks noChangeArrowheads="1"/>
          </p:cNvSpPr>
          <p:nvPr/>
        </p:nvSpPr>
        <p:spPr bwMode="auto">
          <a:xfrm>
            <a:off x="1922463" y="6108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14" name="Oval 1446"/>
          <p:cNvSpPr>
            <a:spLocks noChangeArrowheads="1"/>
          </p:cNvSpPr>
          <p:nvPr/>
        </p:nvSpPr>
        <p:spPr bwMode="auto">
          <a:xfrm>
            <a:off x="1655763" y="5921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15" name="Oval 1447"/>
          <p:cNvSpPr>
            <a:spLocks noChangeArrowheads="1"/>
          </p:cNvSpPr>
          <p:nvPr/>
        </p:nvSpPr>
        <p:spPr bwMode="auto">
          <a:xfrm>
            <a:off x="1827213" y="6402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16" name="Oval 1448"/>
          <p:cNvSpPr>
            <a:spLocks noChangeArrowheads="1"/>
          </p:cNvSpPr>
          <p:nvPr/>
        </p:nvSpPr>
        <p:spPr bwMode="auto">
          <a:xfrm>
            <a:off x="2033588" y="6253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17" name="Oval 1449"/>
          <p:cNvSpPr>
            <a:spLocks noChangeArrowheads="1"/>
          </p:cNvSpPr>
          <p:nvPr/>
        </p:nvSpPr>
        <p:spPr bwMode="auto">
          <a:xfrm>
            <a:off x="2320925" y="66452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18" name="Oval 1450"/>
          <p:cNvSpPr>
            <a:spLocks noChangeArrowheads="1"/>
          </p:cNvSpPr>
          <p:nvPr/>
        </p:nvSpPr>
        <p:spPr bwMode="auto">
          <a:xfrm>
            <a:off x="2274888" y="6538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19" name="Oval 1451"/>
          <p:cNvSpPr>
            <a:spLocks noChangeArrowheads="1"/>
          </p:cNvSpPr>
          <p:nvPr/>
        </p:nvSpPr>
        <p:spPr bwMode="auto">
          <a:xfrm>
            <a:off x="2341563" y="5754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20" name="Oval 1452"/>
          <p:cNvSpPr>
            <a:spLocks noChangeArrowheads="1"/>
          </p:cNvSpPr>
          <p:nvPr/>
        </p:nvSpPr>
        <p:spPr bwMode="auto">
          <a:xfrm>
            <a:off x="2462213" y="6124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21" name="Freeform 1453"/>
          <p:cNvSpPr>
            <a:spLocks/>
          </p:cNvSpPr>
          <p:nvPr/>
        </p:nvSpPr>
        <p:spPr bwMode="auto">
          <a:xfrm>
            <a:off x="1027113" y="615950"/>
            <a:ext cx="1649412" cy="1262063"/>
          </a:xfrm>
          <a:custGeom>
            <a:avLst/>
            <a:gdLst>
              <a:gd name="T0" fmla="*/ 299957717 w 1178"/>
              <a:gd name="T1" fmla="*/ 233934855 h 1047"/>
              <a:gd name="T2" fmla="*/ 280352405 w 1178"/>
              <a:gd name="T3" fmla="*/ 1344034390 h 1047"/>
              <a:gd name="T4" fmla="*/ 1980109184 w 1178"/>
              <a:gd name="T5" fmla="*/ 1322239404 h 1047"/>
              <a:gd name="T6" fmla="*/ 2029121063 w 1178"/>
              <a:gd name="T7" fmla="*/ 181626165 h 1047"/>
              <a:gd name="T8" fmla="*/ 299957717 w 1178"/>
              <a:gd name="T9" fmla="*/ 233934855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sp>
        <p:nvSpPr>
          <p:cNvPr id="111022" name="Freeform 1454"/>
          <p:cNvSpPr>
            <a:spLocks/>
          </p:cNvSpPr>
          <p:nvPr/>
        </p:nvSpPr>
        <p:spPr bwMode="auto">
          <a:xfrm>
            <a:off x="892175" y="2173288"/>
            <a:ext cx="1954213" cy="1544637"/>
          </a:xfrm>
          <a:custGeom>
            <a:avLst/>
            <a:gdLst>
              <a:gd name="T0" fmla="*/ 378023483 w 1231"/>
              <a:gd name="T1" fmla="*/ 118446532 h 973"/>
              <a:gd name="T2" fmla="*/ 80645013 w 1231"/>
              <a:gd name="T3" fmla="*/ 609877660 h 973"/>
              <a:gd name="T4" fmla="*/ 42843456 w 1231"/>
              <a:gd name="T5" fmla="*/ 1693544821 h 973"/>
              <a:gd name="T6" fmla="*/ 340221939 w 1231"/>
              <a:gd name="T7" fmla="*/ 2147483647 h 973"/>
              <a:gd name="T8" fmla="*/ 1126510876 w 1231"/>
              <a:gd name="T9" fmla="*/ 2147483647 h 973"/>
              <a:gd name="T10" fmla="*/ 2147483647 w 1231"/>
              <a:gd name="T11" fmla="*/ 2147483647 h 973"/>
              <a:gd name="T12" fmla="*/ 2147483647 w 1231"/>
              <a:gd name="T13" fmla="*/ 2003523067 h 973"/>
              <a:gd name="T14" fmla="*/ 2147483647 w 1231"/>
              <a:gd name="T15" fmla="*/ 1383564589 h 973"/>
              <a:gd name="T16" fmla="*/ 2147483647 w 1231"/>
              <a:gd name="T17" fmla="*/ 428426515 h 973"/>
              <a:gd name="T18" fmla="*/ 2147483647 w 1231"/>
              <a:gd name="T19" fmla="*/ 65524050 h 973"/>
              <a:gd name="T20" fmla="*/ 1113909303 w 1231"/>
              <a:gd name="T21" fmla="*/ 27720921 h 973"/>
              <a:gd name="T22" fmla="*/ 378023483 w 1231"/>
              <a:gd name="T23" fmla="*/ 118446532 h 9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1"/>
              <a:gd name="T37" fmla="*/ 0 h 973"/>
              <a:gd name="T38" fmla="*/ 1231 w 1231"/>
              <a:gd name="T39" fmla="*/ 973 h 9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1" h="973">
                <a:moveTo>
                  <a:pt x="150" y="47"/>
                </a:moveTo>
                <a:cubicBezTo>
                  <a:pt x="82" y="85"/>
                  <a:pt x="54" y="138"/>
                  <a:pt x="32" y="242"/>
                </a:cubicBezTo>
                <a:cubicBezTo>
                  <a:pt x="10" y="346"/>
                  <a:pt x="0" y="568"/>
                  <a:pt x="17" y="672"/>
                </a:cubicBezTo>
                <a:cubicBezTo>
                  <a:pt x="34" y="776"/>
                  <a:pt x="63" y="819"/>
                  <a:pt x="135" y="867"/>
                </a:cubicBezTo>
                <a:cubicBezTo>
                  <a:pt x="207" y="915"/>
                  <a:pt x="310" y="947"/>
                  <a:pt x="447" y="960"/>
                </a:cubicBezTo>
                <a:cubicBezTo>
                  <a:pt x="584" y="973"/>
                  <a:pt x="833" y="971"/>
                  <a:pt x="955" y="944"/>
                </a:cubicBezTo>
                <a:cubicBezTo>
                  <a:pt x="1077" y="917"/>
                  <a:pt x="1136" y="861"/>
                  <a:pt x="1181" y="795"/>
                </a:cubicBezTo>
                <a:cubicBezTo>
                  <a:pt x="1226" y="729"/>
                  <a:pt x="1228" y="653"/>
                  <a:pt x="1227" y="549"/>
                </a:cubicBezTo>
                <a:cubicBezTo>
                  <a:pt x="1226" y="445"/>
                  <a:pt x="1231" y="257"/>
                  <a:pt x="1176" y="170"/>
                </a:cubicBezTo>
                <a:cubicBezTo>
                  <a:pt x="1121" y="83"/>
                  <a:pt x="1021" y="52"/>
                  <a:pt x="899" y="26"/>
                </a:cubicBezTo>
                <a:cubicBezTo>
                  <a:pt x="777" y="0"/>
                  <a:pt x="567" y="8"/>
                  <a:pt x="442" y="11"/>
                </a:cubicBezTo>
                <a:cubicBezTo>
                  <a:pt x="317" y="14"/>
                  <a:pt x="218" y="9"/>
                  <a:pt x="150" y="47"/>
                </a:cubicBezTo>
                <a:close/>
              </a:path>
            </a:pathLst>
          </a:custGeom>
          <a:noFill/>
          <a:ln w="57150">
            <a:solidFill>
              <a:schemeClr val="tx1"/>
            </a:solidFill>
            <a:round/>
            <a:headEnd/>
            <a:tailEnd/>
          </a:ln>
        </p:spPr>
        <p:txBody>
          <a:bodyPr wrap="none" anchor="ctr"/>
          <a:lstStyle/>
          <a:p>
            <a:endParaRPr lang="cs-CZ"/>
          </a:p>
        </p:txBody>
      </p:sp>
      <p:sp>
        <p:nvSpPr>
          <p:cNvPr id="111023" name="Freeform 1455"/>
          <p:cNvSpPr>
            <a:spLocks/>
          </p:cNvSpPr>
          <p:nvPr/>
        </p:nvSpPr>
        <p:spPr bwMode="auto">
          <a:xfrm>
            <a:off x="969963" y="5457825"/>
            <a:ext cx="1870075" cy="1400175"/>
          </a:xfrm>
          <a:custGeom>
            <a:avLst/>
            <a:gdLst>
              <a:gd name="T0" fmla="*/ 385583052 w 1178"/>
              <a:gd name="T1" fmla="*/ 287937179 h 1047"/>
              <a:gd name="T2" fmla="*/ 360383087 w 1178"/>
              <a:gd name="T3" fmla="*/ 1654295292 h 1047"/>
              <a:gd name="T4" fmla="*/ 2147483647 w 1178"/>
              <a:gd name="T5" fmla="*/ 1627468647 h 1047"/>
              <a:gd name="T6" fmla="*/ 2147483647 w 1178"/>
              <a:gd name="T7" fmla="*/ 223553230 h 1047"/>
              <a:gd name="T8" fmla="*/ 385583052 w 1178"/>
              <a:gd name="T9" fmla="*/ 287937179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sp>
        <p:nvSpPr>
          <p:cNvPr id="111024" name="Freeform 1456"/>
          <p:cNvSpPr>
            <a:spLocks/>
          </p:cNvSpPr>
          <p:nvPr/>
        </p:nvSpPr>
        <p:spPr bwMode="auto">
          <a:xfrm>
            <a:off x="925513" y="3889375"/>
            <a:ext cx="1954212" cy="1544638"/>
          </a:xfrm>
          <a:custGeom>
            <a:avLst/>
            <a:gdLst>
              <a:gd name="T0" fmla="*/ 378023290 w 1231"/>
              <a:gd name="T1" fmla="*/ 118448196 h 973"/>
              <a:gd name="T2" fmla="*/ 80644972 w 1231"/>
              <a:gd name="T3" fmla="*/ 609878055 h 973"/>
              <a:gd name="T4" fmla="*/ 42841847 w 1231"/>
              <a:gd name="T5" fmla="*/ 1693545917 h 973"/>
              <a:gd name="T6" fmla="*/ 340220177 w 1231"/>
              <a:gd name="T7" fmla="*/ 2147483647 h 973"/>
              <a:gd name="T8" fmla="*/ 1126508712 w 1231"/>
              <a:gd name="T9" fmla="*/ 2147483647 h 973"/>
              <a:gd name="T10" fmla="*/ 2147483647 w 1231"/>
              <a:gd name="T11" fmla="*/ 2147483647 h 973"/>
              <a:gd name="T12" fmla="*/ 2147483647 w 1231"/>
              <a:gd name="T13" fmla="*/ 2003525952 h 973"/>
              <a:gd name="T14" fmla="*/ 2147483647 w 1231"/>
              <a:gd name="T15" fmla="*/ 1383567073 h 973"/>
              <a:gd name="T16" fmla="*/ 2147483647 w 1231"/>
              <a:gd name="T17" fmla="*/ 428426792 h 973"/>
              <a:gd name="T18" fmla="*/ 2147483647 w 1231"/>
              <a:gd name="T19" fmla="*/ 65524092 h 973"/>
              <a:gd name="T20" fmla="*/ 1113908733 w 1231"/>
              <a:gd name="T21" fmla="*/ 27722527 h 973"/>
              <a:gd name="T22" fmla="*/ 378023290 w 1231"/>
              <a:gd name="T23" fmla="*/ 118448196 h 9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1"/>
              <a:gd name="T37" fmla="*/ 0 h 973"/>
              <a:gd name="T38" fmla="*/ 1231 w 1231"/>
              <a:gd name="T39" fmla="*/ 973 h 9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1" h="973">
                <a:moveTo>
                  <a:pt x="150" y="47"/>
                </a:moveTo>
                <a:cubicBezTo>
                  <a:pt x="82" y="85"/>
                  <a:pt x="54" y="138"/>
                  <a:pt x="32" y="242"/>
                </a:cubicBezTo>
                <a:cubicBezTo>
                  <a:pt x="10" y="346"/>
                  <a:pt x="0" y="568"/>
                  <a:pt x="17" y="672"/>
                </a:cubicBezTo>
                <a:cubicBezTo>
                  <a:pt x="34" y="776"/>
                  <a:pt x="63" y="819"/>
                  <a:pt x="135" y="867"/>
                </a:cubicBezTo>
                <a:cubicBezTo>
                  <a:pt x="207" y="915"/>
                  <a:pt x="310" y="947"/>
                  <a:pt x="447" y="960"/>
                </a:cubicBezTo>
                <a:cubicBezTo>
                  <a:pt x="584" y="973"/>
                  <a:pt x="833" y="971"/>
                  <a:pt x="955" y="944"/>
                </a:cubicBezTo>
                <a:cubicBezTo>
                  <a:pt x="1077" y="917"/>
                  <a:pt x="1136" y="861"/>
                  <a:pt x="1181" y="795"/>
                </a:cubicBezTo>
                <a:cubicBezTo>
                  <a:pt x="1226" y="729"/>
                  <a:pt x="1228" y="653"/>
                  <a:pt x="1227" y="549"/>
                </a:cubicBezTo>
                <a:cubicBezTo>
                  <a:pt x="1226" y="445"/>
                  <a:pt x="1231" y="257"/>
                  <a:pt x="1176" y="170"/>
                </a:cubicBezTo>
                <a:cubicBezTo>
                  <a:pt x="1121" y="83"/>
                  <a:pt x="1021" y="52"/>
                  <a:pt x="899" y="26"/>
                </a:cubicBezTo>
                <a:cubicBezTo>
                  <a:pt x="777" y="0"/>
                  <a:pt x="567" y="8"/>
                  <a:pt x="442" y="11"/>
                </a:cubicBezTo>
                <a:cubicBezTo>
                  <a:pt x="317" y="14"/>
                  <a:pt x="218" y="9"/>
                  <a:pt x="150" y="47"/>
                </a:cubicBezTo>
                <a:close/>
              </a:path>
            </a:pathLst>
          </a:custGeom>
          <a:noFill/>
          <a:ln w="57150">
            <a:solidFill>
              <a:schemeClr val="tx1"/>
            </a:solidFill>
            <a:round/>
            <a:headEnd/>
            <a:tailEnd/>
          </a:ln>
        </p:spPr>
        <p:txBody>
          <a:bodyPr wrap="none" anchor="ctr"/>
          <a:lstStyle/>
          <a:p>
            <a:endParaRPr lang="cs-CZ"/>
          </a:p>
        </p:txBody>
      </p:sp>
      <p:sp>
        <p:nvSpPr>
          <p:cNvPr id="111025" name="Oval 1457"/>
          <p:cNvSpPr>
            <a:spLocks noChangeArrowheads="1"/>
          </p:cNvSpPr>
          <p:nvPr/>
        </p:nvSpPr>
        <p:spPr bwMode="auto">
          <a:xfrm>
            <a:off x="1284288" y="1554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26" name="Oval 1458"/>
          <p:cNvSpPr>
            <a:spLocks noChangeArrowheads="1"/>
          </p:cNvSpPr>
          <p:nvPr/>
        </p:nvSpPr>
        <p:spPr bwMode="auto">
          <a:xfrm>
            <a:off x="1643063" y="168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27" name="Oval 1459"/>
          <p:cNvSpPr>
            <a:spLocks noChangeArrowheads="1"/>
          </p:cNvSpPr>
          <p:nvPr/>
        </p:nvSpPr>
        <p:spPr bwMode="auto">
          <a:xfrm>
            <a:off x="1685925" y="1503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28" name="Oval 1460"/>
          <p:cNvSpPr>
            <a:spLocks noChangeArrowheads="1"/>
          </p:cNvSpPr>
          <p:nvPr/>
        </p:nvSpPr>
        <p:spPr bwMode="auto">
          <a:xfrm>
            <a:off x="1770063" y="1611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29" name="Oval 1461"/>
          <p:cNvSpPr>
            <a:spLocks noChangeArrowheads="1"/>
          </p:cNvSpPr>
          <p:nvPr/>
        </p:nvSpPr>
        <p:spPr bwMode="auto">
          <a:xfrm>
            <a:off x="1652588" y="1452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0" name="Oval 1462"/>
          <p:cNvSpPr>
            <a:spLocks noChangeArrowheads="1"/>
          </p:cNvSpPr>
          <p:nvPr/>
        </p:nvSpPr>
        <p:spPr bwMode="auto">
          <a:xfrm>
            <a:off x="1395413" y="1668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1" name="Oval 1463"/>
          <p:cNvSpPr>
            <a:spLocks noChangeArrowheads="1"/>
          </p:cNvSpPr>
          <p:nvPr/>
        </p:nvSpPr>
        <p:spPr bwMode="auto">
          <a:xfrm>
            <a:off x="1328738" y="14160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2" name="Oval 1464"/>
          <p:cNvSpPr>
            <a:spLocks noChangeArrowheads="1"/>
          </p:cNvSpPr>
          <p:nvPr/>
        </p:nvSpPr>
        <p:spPr bwMode="auto">
          <a:xfrm>
            <a:off x="1525588" y="1592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3" name="Oval 1465"/>
          <p:cNvSpPr>
            <a:spLocks noChangeArrowheads="1"/>
          </p:cNvSpPr>
          <p:nvPr/>
        </p:nvSpPr>
        <p:spPr bwMode="auto">
          <a:xfrm>
            <a:off x="1543050" y="1658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4" name="Oval 1466"/>
          <p:cNvSpPr>
            <a:spLocks noChangeArrowheads="1"/>
          </p:cNvSpPr>
          <p:nvPr/>
        </p:nvSpPr>
        <p:spPr bwMode="auto">
          <a:xfrm>
            <a:off x="1458913" y="1617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5" name="Oval 1467"/>
          <p:cNvSpPr>
            <a:spLocks noChangeArrowheads="1"/>
          </p:cNvSpPr>
          <p:nvPr/>
        </p:nvSpPr>
        <p:spPr bwMode="auto">
          <a:xfrm>
            <a:off x="1441450" y="1743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6" name="Oval 1468"/>
          <p:cNvSpPr>
            <a:spLocks noChangeArrowheads="1"/>
          </p:cNvSpPr>
          <p:nvPr/>
        </p:nvSpPr>
        <p:spPr bwMode="auto">
          <a:xfrm>
            <a:off x="1517650" y="1530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7" name="Oval 1469"/>
          <p:cNvSpPr>
            <a:spLocks noChangeArrowheads="1"/>
          </p:cNvSpPr>
          <p:nvPr/>
        </p:nvSpPr>
        <p:spPr bwMode="auto">
          <a:xfrm>
            <a:off x="1654175" y="735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8" name="Oval 1470"/>
          <p:cNvSpPr>
            <a:spLocks noChangeArrowheads="1"/>
          </p:cNvSpPr>
          <p:nvPr/>
        </p:nvSpPr>
        <p:spPr bwMode="auto">
          <a:xfrm>
            <a:off x="1689100" y="874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39" name="Oval 1471"/>
          <p:cNvSpPr>
            <a:spLocks noChangeArrowheads="1"/>
          </p:cNvSpPr>
          <p:nvPr/>
        </p:nvSpPr>
        <p:spPr bwMode="auto">
          <a:xfrm>
            <a:off x="1700213" y="13795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0" name="Oval 1472"/>
          <p:cNvSpPr>
            <a:spLocks noChangeArrowheads="1"/>
          </p:cNvSpPr>
          <p:nvPr/>
        </p:nvSpPr>
        <p:spPr bwMode="auto">
          <a:xfrm>
            <a:off x="1712913" y="11779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1" name="Oval 1473"/>
          <p:cNvSpPr>
            <a:spLocks noChangeArrowheads="1"/>
          </p:cNvSpPr>
          <p:nvPr/>
        </p:nvSpPr>
        <p:spPr bwMode="auto">
          <a:xfrm>
            <a:off x="1627188" y="1217613"/>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2" name="Oval 1474"/>
          <p:cNvSpPr>
            <a:spLocks noChangeArrowheads="1"/>
          </p:cNvSpPr>
          <p:nvPr/>
        </p:nvSpPr>
        <p:spPr bwMode="auto">
          <a:xfrm>
            <a:off x="1608138" y="11001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3" name="Oval 1475"/>
          <p:cNvSpPr>
            <a:spLocks noChangeArrowheads="1"/>
          </p:cNvSpPr>
          <p:nvPr/>
        </p:nvSpPr>
        <p:spPr bwMode="auto">
          <a:xfrm>
            <a:off x="1679575" y="11049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4" name="Oval 1476"/>
          <p:cNvSpPr>
            <a:spLocks noChangeArrowheads="1"/>
          </p:cNvSpPr>
          <p:nvPr/>
        </p:nvSpPr>
        <p:spPr bwMode="auto">
          <a:xfrm>
            <a:off x="1703388" y="1031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5" name="Oval 1477"/>
          <p:cNvSpPr>
            <a:spLocks noChangeArrowheads="1"/>
          </p:cNvSpPr>
          <p:nvPr/>
        </p:nvSpPr>
        <p:spPr bwMode="auto">
          <a:xfrm>
            <a:off x="1636713" y="98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6" name="Oval 1478"/>
          <p:cNvSpPr>
            <a:spLocks noChangeArrowheads="1"/>
          </p:cNvSpPr>
          <p:nvPr/>
        </p:nvSpPr>
        <p:spPr bwMode="auto">
          <a:xfrm>
            <a:off x="1738313" y="941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7" name="Oval 1479"/>
          <p:cNvSpPr>
            <a:spLocks noChangeArrowheads="1"/>
          </p:cNvSpPr>
          <p:nvPr/>
        </p:nvSpPr>
        <p:spPr bwMode="auto">
          <a:xfrm>
            <a:off x="1706563" y="769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8" name="Oval 1480"/>
          <p:cNvSpPr>
            <a:spLocks noChangeArrowheads="1"/>
          </p:cNvSpPr>
          <p:nvPr/>
        </p:nvSpPr>
        <p:spPr bwMode="auto">
          <a:xfrm>
            <a:off x="1749425" y="1112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49" name="Oval 1481"/>
          <p:cNvSpPr>
            <a:spLocks noChangeArrowheads="1"/>
          </p:cNvSpPr>
          <p:nvPr/>
        </p:nvSpPr>
        <p:spPr bwMode="auto">
          <a:xfrm>
            <a:off x="1398588" y="1039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0" name="Oval 1482"/>
          <p:cNvSpPr>
            <a:spLocks noChangeArrowheads="1"/>
          </p:cNvSpPr>
          <p:nvPr/>
        </p:nvSpPr>
        <p:spPr bwMode="auto">
          <a:xfrm>
            <a:off x="1425575" y="7921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1" name="Oval 1483"/>
          <p:cNvSpPr>
            <a:spLocks noChangeArrowheads="1"/>
          </p:cNvSpPr>
          <p:nvPr/>
        </p:nvSpPr>
        <p:spPr bwMode="auto">
          <a:xfrm>
            <a:off x="1422400" y="1343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2" name="Oval 1484"/>
          <p:cNvSpPr>
            <a:spLocks noChangeArrowheads="1"/>
          </p:cNvSpPr>
          <p:nvPr/>
        </p:nvSpPr>
        <p:spPr bwMode="auto">
          <a:xfrm>
            <a:off x="1389063" y="12700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3" name="Oval 1485"/>
          <p:cNvSpPr>
            <a:spLocks noChangeArrowheads="1"/>
          </p:cNvSpPr>
          <p:nvPr/>
        </p:nvSpPr>
        <p:spPr bwMode="auto">
          <a:xfrm>
            <a:off x="1517650" y="11985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4" name="Oval 1486"/>
          <p:cNvSpPr>
            <a:spLocks noChangeArrowheads="1"/>
          </p:cNvSpPr>
          <p:nvPr/>
        </p:nvSpPr>
        <p:spPr bwMode="auto">
          <a:xfrm>
            <a:off x="1447800" y="110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5" name="Oval 1487"/>
          <p:cNvSpPr>
            <a:spLocks noChangeArrowheads="1"/>
          </p:cNvSpPr>
          <p:nvPr/>
        </p:nvSpPr>
        <p:spPr bwMode="auto">
          <a:xfrm>
            <a:off x="1416050" y="935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6" name="Oval 1488"/>
          <p:cNvSpPr>
            <a:spLocks noChangeArrowheads="1"/>
          </p:cNvSpPr>
          <p:nvPr/>
        </p:nvSpPr>
        <p:spPr bwMode="auto">
          <a:xfrm>
            <a:off x="1508125" y="976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7" name="Oval 1489"/>
          <p:cNvSpPr>
            <a:spLocks noChangeArrowheads="1"/>
          </p:cNvSpPr>
          <p:nvPr/>
        </p:nvSpPr>
        <p:spPr bwMode="auto">
          <a:xfrm>
            <a:off x="1543050" y="1116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8" name="Oval 1490"/>
          <p:cNvSpPr>
            <a:spLocks noChangeArrowheads="1"/>
          </p:cNvSpPr>
          <p:nvPr/>
        </p:nvSpPr>
        <p:spPr bwMode="auto">
          <a:xfrm>
            <a:off x="1570038" y="868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59" name="Oval 1491"/>
          <p:cNvSpPr>
            <a:spLocks noChangeArrowheads="1"/>
          </p:cNvSpPr>
          <p:nvPr/>
        </p:nvSpPr>
        <p:spPr bwMode="auto">
          <a:xfrm>
            <a:off x="1573213" y="782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0" name="Oval 1492"/>
          <p:cNvSpPr>
            <a:spLocks noChangeArrowheads="1"/>
          </p:cNvSpPr>
          <p:nvPr/>
        </p:nvSpPr>
        <p:spPr bwMode="auto">
          <a:xfrm>
            <a:off x="1489075" y="741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1" name="Oval 1493"/>
          <p:cNvSpPr>
            <a:spLocks noChangeArrowheads="1"/>
          </p:cNvSpPr>
          <p:nvPr/>
        </p:nvSpPr>
        <p:spPr bwMode="auto">
          <a:xfrm>
            <a:off x="1471613" y="866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2" name="Oval 1494"/>
          <p:cNvSpPr>
            <a:spLocks noChangeArrowheads="1"/>
          </p:cNvSpPr>
          <p:nvPr/>
        </p:nvSpPr>
        <p:spPr bwMode="auto">
          <a:xfrm>
            <a:off x="1566863" y="1419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3" name="Oval 1495"/>
          <p:cNvSpPr>
            <a:spLocks noChangeArrowheads="1"/>
          </p:cNvSpPr>
          <p:nvPr/>
        </p:nvSpPr>
        <p:spPr bwMode="auto">
          <a:xfrm>
            <a:off x="1470025" y="1390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4" name="Oval 1496"/>
          <p:cNvSpPr>
            <a:spLocks noChangeArrowheads="1"/>
          </p:cNvSpPr>
          <p:nvPr/>
        </p:nvSpPr>
        <p:spPr bwMode="auto">
          <a:xfrm>
            <a:off x="1611313" y="1349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5" name="Oval 1497"/>
          <p:cNvSpPr>
            <a:spLocks noChangeArrowheads="1"/>
          </p:cNvSpPr>
          <p:nvPr/>
        </p:nvSpPr>
        <p:spPr bwMode="auto">
          <a:xfrm>
            <a:off x="1557338" y="1273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6" name="Oval 1498"/>
          <p:cNvSpPr>
            <a:spLocks noChangeArrowheads="1"/>
          </p:cNvSpPr>
          <p:nvPr/>
        </p:nvSpPr>
        <p:spPr bwMode="auto">
          <a:xfrm>
            <a:off x="1458913" y="1277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7" name="Oval 1499"/>
          <p:cNvSpPr>
            <a:spLocks noChangeArrowheads="1"/>
          </p:cNvSpPr>
          <p:nvPr/>
        </p:nvSpPr>
        <p:spPr bwMode="auto">
          <a:xfrm>
            <a:off x="1614488" y="9112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8" name="Oval 1500"/>
          <p:cNvSpPr>
            <a:spLocks noChangeArrowheads="1"/>
          </p:cNvSpPr>
          <p:nvPr/>
        </p:nvSpPr>
        <p:spPr bwMode="auto">
          <a:xfrm>
            <a:off x="1385888" y="149225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69" name="Oval 1501"/>
          <p:cNvSpPr>
            <a:spLocks noChangeArrowheads="1"/>
          </p:cNvSpPr>
          <p:nvPr/>
        </p:nvSpPr>
        <p:spPr bwMode="auto">
          <a:xfrm>
            <a:off x="1846263" y="1697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0" name="Oval 1502"/>
          <p:cNvSpPr>
            <a:spLocks noChangeArrowheads="1"/>
          </p:cNvSpPr>
          <p:nvPr/>
        </p:nvSpPr>
        <p:spPr bwMode="auto">
          <a:xfrm>
            <a:off x="1274763" y="1435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1" name="Oval 1503"/>
          <p:cNvSpPr>
            <a:spLocks noChangeArrowheads="1"/>
          </p:cNvSpPr>
          <p:nvPr/>
        </p:nvSpPr>
        <p:spPr bwMode="auto">
          <a:xfrm>
            <a:off x="1747838" y="1695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2" name="Oval 1504"/>
          <p:cNvSpPr>
            <a:spLocks noChangeArrowheads="1"/>
          </p:cNvSpPr>
          <p:nvPr/>
        </p:nvSpPr>
        <p:spPr bwMode="auto">
          <a:xfrm>
            <a:off x="1993900" y="1687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3" name="Oval 1505"/>
          <p:cNvSpPr>
            <a:spLocks noChangeArrowheads="1"/>
          </p:cNvSpPr>
          <p:nvPr/>
        </p:nvSpPr>
        <p:spPr bwMode="auto">
          <a:xfrm>
            <a:off x="2022475" y="1733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4" name="Oval 1506"/>
          <p:cNvSpPr>
            <a:spLocks noChangeArrowheads="1"/>
          </p:cNvSpPr>
          <p:nvPr/>
        </p:nvSpPr>
        <p:spPr bwMode="auto">
          <a:xfrm>
            <a:off x="1962150" y="16303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5" name="Oval 1507"/>
          <p:cNvSpPr>
            <a:spLocks noChangeArrowheads="1"/>
          </p:cNvSpPr>
          <p:nvPr/>
        </p:nvSpPr>
        <p:spPr bwMode="auto">
          <a:xfrm>
            <a:off x="2225675" y="1722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6" name="Oval 1508"/>
          <p:cNvSpPr>
            <a:spLocks noChangeArrowheads="1"/>
          </p:cNvSpPr>
          <p:nvPr/>
        </p:nvSpPr>
        <p:spPr bwMode="auto">
          <a:xfrm>
            <a:off x="2185988" y="16271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7" name="Oval 1509"/>
          <p:cNvSpPr>
            <a:spLocks noChangeArrowheads="1"/>
          </p:cNvSpPr>
          <p:nvPr/>
        </p:nvSpPr>
        <p:spPr bwMode="auto">
          <a:xfrm>
            <a:off x="1814513" y="928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8" name="Oval 1510"/>
          <p:cNvSpPr>
            <a:spLocks noChangeArrowheads="1"/>
          </p:cNvSpPr>
          <p:nvPr/>
        </p:nvSpPr>
        <p:spPr bwMode="auto">
          <a:xfrm>
            <a:off x="1849438" y="1068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79" name="Oval 1511"/>
          <p:cNvSpPr>
            <a:spLocks noChangeArrowheads="1"/>
          </p:cNvSpPr>
          <p:nvPr/>
        </p:nvSpPr>
        <p:spPr bwMode="auto">
          <a:xfrm>
            <a:off x="1855788" y="1493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0" name="Oval 1512"/>
          <p:cNvSpPr>
            <a:spLocks noChangeArrowheads="1"/>
          </p:cNvSpPr>
          <p:nvPr/>
        </p:nvSpPr>
        <p:spPr bwMode="auto">
          <a:xfrm>
            <a:off x="1873250" y="1371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1" name="Oval 1513"/>
          <p:cNvSpPr>
            <a:spLocks noChangeArrowheads="1"/>
          </p:cNvSpPr>
          <p:nvPr/>
        </p:nvSpPr>
        <p:spPr bwMode="auto">
          <a:xfrm>
            <a:off x="1787525" y="1411288"/>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2" name="Oval 1514"/>
          <p:cNvSpPr>
            <a:spLocks noChangeArrowheads="1"/>
          </p:cNvSpPr>
          <p:nvPr/>
        </p:nvSpPr>
        <p:spPr bwMode="auto">
          <a:xfrm>
            <a:off x="1768475" y="1293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3" name="Oval 1515"/>
          <p:cNvSpPr>
            <a:spLocks noChangeArrowheads="1"/>
          </p:cNvSpPr>
          <p:nvPr/>
        </p:nvSpPr>
        <p:spPr bwMode="auto">
          <a:xfrm>
            <a:off x="1839913" y="1298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4" name="Oval 1516"/>
          <p:cNvSpPr>
            <a:spLocks noChangeArrowheads="1"/>
          </p:cNvSpPr>
          <p:nvPr/>
        </p:nvSpPr>
        <p:spPr bwMode="auto">
          <a:xfrm>
            <a:off x="1863725" y="12255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5" name="Oval 1517"/>
          <p:cNvSpPr>
            <a:spLocks noChangeArrowheads="1"/>
          </p:cNvSpPr>
          <p:nvPr/>
        </p:nvSpPr>
        <p:spPr bwMode="auto">
          <a:xfrm>
            <a:off x="1765300" y="1230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6" name="Oval 1518"/>
          <p:cNvSpPr>
            <a:spLocks noChangeArrowheads="1"/>
          </p:cNvSpPr>
          <p:nvPr/>
        </p:nvSpPr>
        <p:spPr bwMode="auto">
          <a:xfrm>
            <a:off x="1898650" y="1135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7" name="Oval 1519"/>
          <p:cNvSpPr>
            <a:spLocks noChangeArrowheads="1"/>
          </p:cNvSpPr>
          <p:nvPr/>
        </p:nvSpPr>
        <p:spPr bwMode="auto">
          <a:xfrm>
            <a:off x="1747838" y="1031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8" name="Oval 1520"/>
          <p:cNvSpPr>
            <a:spLocks noChangeArrowheads="1"/>
          </p:cNvSpPr>
          <p:nvPr/>
        </p:nvSpPr>
        <p:spPr bwMode="auto">
          <a:xfrm>
            <a:off x="1866900" y="963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89" name="Oval 1521"/>
          <p:cNvSpPr>
            <a:spLocks noChangeArrowheads="1"/>
          </p:cNvSpPr>
          <p:nvPr/>
        </p:nvSpPr>
        <p:spPr bwMode="auto">
          <a:xfrm>
            <a:off x="1958975" y="946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0" name="Oval 1522"/>
          <p:cNvSpPr>
            <a:spLocks noChangeArrowheads="1"/>
          </p:cNvSpPr>
          <p:nvPr/>
        </p:nvSpPr>
        <p:spPr bwMode="auto">
          <a:xfrm>
            <a:off x="1993900" y="11445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1" name="Oval 1523"/>
          <p:cNvSpPr>
            <a:spLocks noChangeArrowheads="1"/>
          </p:cNvSpPr>
          <p:nvPr/>
        </p:nvSpPr>
        <p:spPr bwMode="auto">
          <a:xfrm>
            <a:off x="2020888" y="8969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2" name="Oval 1524"/>
          <p:cNvSpPr>
            <a:spLocks noChangeArrowheads="1"/>
          </p:cNvSpPr>
          <p:nvPr/>
        </p:nvSpPr>
        <p:spPr bwMode="auto">
          <a:xfrm>
            <a:off x="1922463" y="8953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3" name="Oval 1525"/>
          <p:cNvSpPr>
            <a:spLocks noChangeArrowheads="1"/>
          </p:cNvSpPr>
          <p:nvPr/>
        </p:nvSpPr>
        <p:spPr bwMode="auto">
          <a:xfrm>
            <a:off x="2427288" y="11271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4" name="Oval 1526"/>
          <p:cNvSpPr>
            <a:spLocks noChangeArrowheads="1"/>
          </p:cNvSpPr>
          <p:nvPr/>
        </p:nvSpPr>
        <p:spPr bwMode="auto">
          <a:xfrm>
            <a:off x="1931988" y="14874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5" name="Oval 1527"/>
          <p:cNvSpPr>
            <a:spLocks noChangeArrowheads="1"/>
          </p:cNvSpPr>
          <p:nvPr/>
        </p:nvSpPr>
        <p:spPr bwMode="auto">
          <a:xfrm>
            <a:off x="1839913" y="1408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6" name="Oval 1528"/>
          <p:cNvSpPr>
            <a:spLocks noChangeArrowheads="1"/>
          </p:cNvSpPr>
          <p:nvPr/>
        </p:nvSpPr>
        <p:spPr bwMode="auto">
          <a:xfrm>
            <a:off x="1984375" y="13747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7" name="Oval 1529"/>
          <p:cNvSpPr>
            <a:spLocks noChangeArrowheads="1"/>
          </p:cNvSpPr>
          <p:nvPr/>
        </p:nvSpPr>
        <p:spPr bwMode="auto">
          <a:xfrm>
            <a:off x="2008188" y="13017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8" name="Oval 1530"/>
          <p:cNvSpPr>
            <a:spLocks noChangeArrowheads="1"/>
          </p:cNvSpPr>
          <p:nvPr/>
        </p:nvSpPr>
        <p:spPr bwMode="auto">
          <a:xfrm>
            <a:off x="1909763" y="1306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099" name="Oval 1531"/>
          <p:cNvSpPr>
            <a:spLocks noChangeArrowheads="1"/>
          </p:cNvSpPr>
          <p:nvPr/>
        </p:nvSpPr>
        <p:spPr bwMode="auto">
          <a:xfrm>
            <a:off x="2033588" y="9826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0" name="Oval 1532"/>
          <p:cNvSpPr>
            <a:spLocks noChangeArrowheads="1"/>
          </p:cNvSpPr>
          <p:nvPr/>
        </p:nvSpPr>
        <p:spPr bwMode="auto">
          <a:xfrm>
            <a:off x="2071688" y="10922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1" name="Oval 1533"/>
          <p:cNvSpPr>
            <a:spLocks noChangeArrowheads="1"/>
          </p:cNvSpPr>
          <p:nvPr/>
        </p:nvSpPr>
        <p:spPr bwMode="auto">
          <a:xfrm>
            <a:off x="1938338" y="1217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2" name="Oval 1534"/>
          <p:cNvSpPr>
            <a:spLocks noChangeArrowheads="1"/>
          </p:cNvSpPr>
          <p:nvPr/>
        </p:nvSpPr>
        <p:spPr bwMode="auto">
          <a:xfrm>
            <a:off x="1241425" y="9255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3" name="Oval 1535"/>
          <p:cNvSpPr>
            <a:spLocks noChangeArrowheads="1"/>
          </p:cNvSpPr>
          <p:nvPr/>
        </p:nvSpPr>
        <p:spPr bwMode="auto">
          <a:xfrm>
            <a:off x="2136775" y="898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4" name="Oval 1536"/>
          <p:cNvSpPr>
            <a:spLocks noChangeArrowheads="1"/>
          </p:cNvSpPr>
          <p:nvPr/>
        </p:nvSpPr>
        <p:spPr bwMode="auto">
          <a:xfrm>
            <a:off x="2052638" y="8572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5" name="Oval 1537"/>
          <p:cNvSpPr>
            <a:spLocks noChangeArrowheads="1"/>
          </p:cNvSpPr>
          <p:nvPr/>
        </p:nvSpPr>
        <p:spPr bwMode="auto">
          <a:xfrm>
            <a:off x="2016125" y="1568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6" name="Oval 1538"/>
          <p:cNvSpPr>
            <a:spLocks noChangeArrowheads="1"/>
          </p:cNvSpPr>
          <p:nvPr/>
        </p:nvSpPr>
        <p:spPr bwMode="auto">
          <a:xfrm>
            <a:off x="2097088" y="1462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7" name="Oval 1539"/>
          <p:cNvSpPr>
            <a:spLocks noChangeArrowheads="1"/>
          </p:cNvSpPr>
          <p:nvPr/>
        </p:nvSpPr>
        <p:spPr bwMode="auto">
          <a:xfrm>
            <a:off x="2120900" y="13890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8" name="Oval 1540"/>
          <p:cNvSpPr>
            <a:spLocks noChangeArrowheads="1"/>
          </p:cNvSpPr>
          <p:nvPr/>
        </p:nvSpPr>
        <p:spPr bwMode="auto">
          <a:xfrm>
            <a:off x="2190750" y="13668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09" name="Oval 1541"/>
          <p:cNvSpPr>
            <a:spLocks noChangeArrowheads="1"/>
          </p:cNvSpPr>
          <p:nvPr/>
        </p:nvSpPr>
        <p:spPr bwMode="auto">
          <a:xfrm>
            <a:off x="1295400" y="11033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0" name="Oval 1542"/>
          <p:cNvSpPr>
            <a:spLocks noChangeArrowheads="1"/>
          </p:cNvSpPr>
          <p:nvPr/>
        </p:nvSpPr>
        <p:spPr bwMode="auto">
          <a:xfrm>
            <a:off x="2232025" y="1108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1" name="Oval 1543"/>
          <p:cNvSpPr>
            <a:spLocks noChangeArrowheads="1"/>
          </p:cNvSpPr>
          <p:nvPr/>
        </p:nvSpPr>
        <p:spPr bwMode="auto">
          <a:xfrm>
            <a:off x="1600200" y="1547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2" name="Oval 1544"/>
          <p:cNvSpPr>
            <a:spLocks noChangeArrowheads="1"/>
          </p:cNvSpPr>
          <p:nvPr/>
        </p:nvSpPr>
        <p:spPr bwMode="auto">
          <a:xfrm>
            <a:off x="2278063" y="1060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3" name="Oval 1545"/>
          <p:cNvSpPr>
            <a:spLocks noChangeArrowheads="1"/>
          </p:cNvSpPr>
          <p:nvPr/>
        </p:nvSpPr>
        <p:spPr bwMode="auto">
          <a:xfrm>
            <a:off x="2281238" y="9747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4" name="Oval 1546"/>
          <p:cNvSpPr>
            <a:spLocks noChangeArrowheads="1"/>
          </p:cNvSpPr>
          <p:nvPr/>
        </p:nvSpPr>
        <p:spPr bwMode="auto">
          <a:xfrm>
            <a:off x="2179638" y="10588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5" name="Oval 1547"/>
          <p:cNvSpPr>
            <a:spLocks noChangeArrowheads="1"/>
          </p:cNvSpPr>
          <p:nvPr/>
        </p:nvSpPr>
        <p:spPr bwMode="auto">
          <a:xfrm>
            <a:off x="2170113" y="1533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6" name="Oval 1548"/>
          <p:cNvSpPr>
            <a:spLocks noChangeArrowheads="1"/>
          </p:cNvSpPr>
          <p:nvPr/>
        </p:nvSpPr>
        <p:spPr bwMode="auto">
          <a:xfrm>
            <a:off x="2241550" y="15382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7" name="Oval 1549"/>
          <p:cNvSpPr>
            <a:spLocks noChangeArrowheads="1"/>
          </p:cNvSpPr>
          <p:nvPr/>
        </p:nvSpPr>
        <p:spPr bwMode="auto">
          <a:xfrm>
            <a:off x="2265363" y="1465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8" name="Oval 1550"/>
          <p:cNvSpPr>
            <a:spLocks noChangeArrowheads="1"/>
          </p:cNvSpPr>
          <p:nvPr/>
        </p:nvSpPr>
        <p:spPr bwMode="auto">
          <a:xfrm>
            <a:off x="2166938" y="14700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19" name="Oval 1551"/>
          <p:cNvSpPr>
            <a:spLocks noChangeArrowheads="1"/>
          </p:cNvSpPr>
          <p:nvPr/>
        </p:nvSpPr>
        <p:spPr bwMode="auto">
          <a:xfrm>
            <a:off x="2001838" y="10842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0" name="Oval 1552"/>
          <p:cNvSpPr>
            <a:spLocks noChangeArrowheads="1"/>
          </p:cNvSpPr>
          <p:nvPr/>
        </p:nvSpPr>
        <p:spPr bwMode="auto">
          <a:xfrm>
            <a:off x="2239963" y="9413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1" name="Oval 1553"/>
          <p:cNvSpPr>
            <a:spLocks noChangeArrowheads="1"/>
          </p:cNvSpPr>
          <p:nvPr/>
        </p:nvSpPr>
        <p:spPr bwMode="auto">
          <a:xfrm>
            <a:off x="1779588" y="822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2" name="Oval 1554"/>
          <p:cNvSpPr>
            <a:spLocks noChangeArrowheads="1"/>
          </p:cNvSpPr>
          <p:nvPr/>
        </p:nvSpPr>
        <p:spPr bwMode="auto">
          <a:xfrm>
            <a:off x="1871663" y="8636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3" name="Oval 1555"/>
          <p:cNvSpPr>
            <a:spLocks noChangeArrowheads="1"/>
          </p:cNvSpPr>
          <p:nvPr/>
        </p:nvSpPr>
        <p:spPr bwMode="auto">
          <a:xfrm>
            <a:off x="1866900" y="808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4" name="Oval 1556"/>
          <p:cNvSpPr>
            <a:spLocks noChangeArrowheads="1"/>
          </p:cNvSpPr>
          <p:nvPr/>
        </p:nvSpPr>
        <p:spPr bwMode="auto">
          <a:xfrm>
            <a:off x="1338263" y="8874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5" name="Oval 1557"/>
          <p:cNvSpPr>
            <a:spLocks noChangeArrowheads="1"/>
          </p:cNvSpPr>
          <p:nvPr/>
        </p:nvSpPr>
        <p:spPr bwMode="auto">
          <a:xfrm>
            <a:off x="1631950" y="827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6" name="Oval 1558"/>
          <p:cNvSpPr>
            <a:spLocks noChangeArrowheads="1"/>
          </p:cNvSpPr>
          <p:nvPr/>
        </p:nvSpPr>
        <p:spPr bwMode="auto">
          <a:xfrm>
            <a:off x="1943100" y="7905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7" name="Oval 1559"/>
          <p:cNvSpPr>
            <a:spLocks noChangeArrowheads="1"/>
          </p:cNvSpPr>
          <p:nvPr/>
        </p:nvSpPr>
        <p:spPr bwMode="auto">
          <a:xfrm>
            <a:off x="2049463" y="757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8" name="Oval 1560"/>
          <p:cNvSpPr>
            <a:spLocks noChangeArrowheads="1"/>
          </p:cNvSpPr>
          <p:nvPr/>
        </p:nvSpPr>
        <p:spPr bwMode="auto">
          <a:xfrm>
            <a:off x="2193925" y="8334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29" name="Oval 1561"/>
          <p:cNvSpPr>
            <a:spLocks noChangeArrowheads="1"/>
          </p:cNvSpPr>
          <p:nvPr/>
        </p:nvSpPr>
        <p:spPr bwMode="auto">
          <a:xfrm>
            <a:off x="2152650" y="800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0" name="Oval 1562"/>
          <p:cNvSpPr>
            <a:spLocks noChangeArrowheads="1"/>
          </p:cNvSpPr>
          <p:nvPr/>
        </p:nvSpPr>
        <p:spPr bwMode="auto">
          <a:xfrm>
            <a:off x="2289175" y="7715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1" name="Oval 1563"/>
          <p:cNvSpPr>
            <a:spLocks noChangeArrowheads="1"/>
          </p:cNvSpPr>
          <p:nvPr/>
        </p:nvSpPr>
        <p:spPr bwMode="auto">
          <a:xfrm>
            <a:off x="2187575" y="912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2" name="Oval 1564"/>
          <p:cNvSpPr>
            <a:spLocks noChangeArrowheads="1"/>
          </p:cNvSpPr>
          <p:nvPr/>
        </p:nvSpPr>
        <p:spPr bwMode="auto">
          <a:xfrm>
            <a:off x="2198688" y="14176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3" name="Oval 1565"/>
          <p:cNvSpPr>
            <a:spLocks noChangeArrowheads="1"/>
          </p:cNvSpPr>
          <p:nvPr/>
        </p:nvSpPr>
        <p:spPr bwMode="auto">
          <a:xfrm>
            <a:off x="2335213" y="11890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4" name="Oval 1566"/>
          <p:cNvSpPr>
            <a:spLocks noChangeArrowheads="1"/>
          </p:cNvSpPr>
          <p:nvPr/>
        </p:nvSpPr>
        <p:spPr bwMode="auto">
          <a:xfrm>
            <a:off x="2117725" y="132715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5" name="Oval 1567"/>
          <p:cNvSpPr>
            <a:spLocks noChangeArrowheads="1"/>
          </p:cNvSpPr>
          <p:nvPr/>
        </p:nvSpPr>
        <p:spPr bwMode="auto">
          <a:xfrm>
            <a:off x="2106613" y="1138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6" name="Oval 1568"/>
          <p:cNvSpPr>
            <a:spLocks noChangeArrowheads="1"/>
          </p:cNvSpPr>
          <p:nvPr/>
        </p:nvSpPr>
        <p:spPr bwMode="auto">
          <a:xfrm>
            <a:off x="2120900" y="10858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7" name="Oval 1569"/>
          <p:cNvSpPr>
            <a:spLocks noChangeArrowheads="1"/>
          </p:cNvSpPr>
          <p:nvPr/>
        </p:nvSpPr>
        <p:spPr bwMode="auto">
          <a:xfrm>
            <a:off x="1704975" y="126523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8" name="Oval 1570"/>
          <p:cNvSpPr>
            <a:spLocks noChangeArrowheads="1"/>
          </p:cNvSpPr>
          <p:nvPr/>
        </p:nvSpPr>
        <p:spPr bwMode="auto">
          <a:xfrm>
            <a:off x="2135188" y="10271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39" name="Oval 1571"/>
          <p:cNvSpPr>
            <a:spLocks noChangeArrowheads="1"/>
          </p:cNvSpPr>
          <p:nvPr/>
        </p:nvSpPr>
        <p:spPr bwMode="auto">
          <a:xfrm>
            <a:off x="1360488" y="1136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0" name="Oval 1572"/>
          <p:cNvSpPr>
            <a:spLocks noChangeArrowheads="1"/>
          </p:cNvSpPr>
          <p:nvPr/>
        </p:nvSpPr>
        <p:spPr bwMode="auto">
          <a:xfrm>
            <a:off x="1258888" y="1255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1" name="Oval 1573"/>
          <p:cNvSpPr>
            <a:spLocks noChangeArrowheads="1"/>
          </p:cNvSpPr>
          <p:nvPr/>
        </p:nvSpPr>
        <p:spPr bwMode="auto">
          <a:xfrm>
            <a:off x="1279525" y="9890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2" name="Oval 1574"/>
          <p:cNvSpPr>
            <a:spLocks noChangeArrowheads="1"/>
          </p:cNvSpPr>
          <p:nvPr/>
        </p:nvSpPr>
        <p:spPr bwMode="auto">
          <a:xfrm>
            <a:off x="2284413" y="14001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3" name="Oval 1575"/>
          <p:cNvSpPr>
            <a:spLocks noChangeArrowheads="1"/>
          </p:cNvSpPr>
          <p:nvPr/>
        </p:nvSpPr>
        <p:spPr bwMode="auto">
          <a:xfrm>
            <a:off x="1746250" y="14541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4" name="Oval 1576"/>
          <p:cNvSpPr>
            <a:spLocks noChangeArrowheads="1"/>
          </p:cNvSpPr>
          <p:nvPr/>
        </p:nvSpPr>
        <p:spPr bwMode="auto">
          <a:xfrm>
            <a:off x="2058988" y="1382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5" name="Oval 1577"/>
          <p:cNvSpPr>
            <a:spLocks noChangeArrowheads="1"/>
          </p:cNvSpPr>
          <p:nvPr/>
        </p:nvSpPr>
        <p:spPr bwMode="auto">
          <a:xfrm>
            <a:off x="2112963" y="94932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6" name="Oval 1578"/>
          <p:cNvSpPr>
            <a:spLocks noChangeArrowheads="1"/>
          </p:cNvSpPr>
          <p:nvPr/>
        </p:nvSpPr>
        <p:spPr bwMode="auto">
          <a:xfrm>
            <a:off x="2355850" y="7858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7" name="Oval 1579"/>
          <p:cNvSpPr>
            <a:spLocks noChangeArrowheads="1"/>
          </p:cNvSpPr>
          <p:nvPr/>
        </p:nvSpPr>
        <p:spPr bwMode="auto">
          <a:xfrm>
            <a:off x="2347913" y="11064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8" name="Oval 1580"/>
          <p:cNvSpPr>
            <a:spLocks noChangeArrowheads="1"/>
          </p:cNvSpPr>
          <p:nvPr/>
        </p:nvSpPr>
        <p:spPr bwMode="auto">
          <a:xfrm>
            <a:off x="2371725" y="1409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49" name="Oval 1581"/>
          <p:cNvSpPr>
            <a:spLocks noChangeArrowheads="1"/>
          </p:cNvSpPr>
          <p:nvPr/>
        </p:nvSpPr>
        <p:spPr bwMode="auto">
          <a:xfrm>
            <a:off x="2347913" y="1601788"/>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0" name="Oval 1582"/>
          <p:cNvSpPr>
            <a:spLocks noChangeArrowheads="1"/>
          </p:cNvSpPr>
          <p:nvPr/>
        </p:nvSpPr>
        <p:spPr bwMode="auto">
          <a:xfrm>
            <a:off x="1322388" y="12636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1" name="Oval 1583"/>
          <p:cNvSpPr>
            <a:spLocks noChangeArrowheads="1"/>
          </p:cNvSpPr>
          <p:nvPr/>
        </p:nvSpPr>
        <p:spPr bwMode="auto">
          <a:xfrm>
            <a:off x="2338388" y="13366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2" name="Oval 1584"/>
          <p:cNvSpPr>
            <a:spLocks noChangeArrowheads="1"/>
          </p:cNvSpPr>
          <p:nvPr/>
        </p:nvSpPr>
        <p:spPr bwMode="auto">
          <a:xfrm>
            <a:off x="1914525" y="17160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3" name="Oval 1585"/>
          <p:cNvSpPr>
            <a:spLocks noChangeArrowheads="1"/>
          </p:cNvSpPr>
          <p:nvPr/>
        </p:nvSpPr>
        <p:spPr bwMode="auto">
          <a:xfrm>
            <a:off x="2233613" y="128746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4" name="Oval 1586"/>
          <p:cNvSpPr>
            <a:spLocks noChangeArrowheads="1"/>
          </p:cNvSpPr>
          <p:nvPr/>
        </p:nvSpPr>
        <p:spPr bwMode="auto">
          <a:xfrm>
            <a:off x="2400300" y="10668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5" name="Oval 1587"/>
          <p:cNvSpPr>
            <a:spLocks noChangeArrowheads="1"/>
          </p:cNvSpPr>
          <p:nvPr/>
        </p:nvSpPr>
        <p:spPr bwMode="auto">
          <a:xfrm>
            <a:off x="1946275" y="1060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6" name="Oval 1588"/>
          <p:cNvSpPr>
            <a:spLocks noChangeArrowheads="1"/>
          </p:cNvSpPr>
          <p:nvPr/>
        </p:nvSpPr>
        <p:spPr bwMode="auto">
          <a:xfrm>
            <a:off x="2365375" y="10017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7" name="Oval 1589"/>
          <p:cNvSpPr>
            <a:spLocks noChangeArrowheads="1"/>
          </p:cNvSpPr>
          <p:nvPr/>
        </p:nvSpPr>
        <p:spPr bwMode="auto">
          <a:xfrm>
            <a:off x="2124075" y="7429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8" name="Oval 1590"/>
          <p:cNvSpPr>
            <a:spLocks noChangeArrowheads="1"/>
          </p:cNvSpPr>
          <p:nvPr/>
        </p:nvSpPr>
        <p:spPr bwMode="auto">
          <a:xfrm>
            <a:off x="2492375" y="1182688"/>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59" name="Oval 1591"/>
          <p:cNvSpPr>
            <a:spLocks noChangeArrowheads="1"/>
          </p:cNvSpPr>
          <p:nvPr/>
        </p:nvSpPr>
        <p:spPr bwMode="auto">
          <a:xfrm>
            <a:off x="2420938" y="93345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0" name="Oval 1592"/>
          <p:cNvSpPr>
            <a:spLocks noChangeArrowheads="1"/>
          </p:cNvSpPr>
          <p:nvPr/>
        </p:nvSpPr>
        <p:spPr bwMode="auto">
          <a:xfrm>
            <a:off x="2433638" y="15621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1" name="Oval 1593"/>
          <p:cNvSpPr>
            <a:spLocks noChangeArrowheads="1"/>
          </p:cNvSpPr>
          <p:nvPr/>
        </p:nvSpPr>
        <p:spPr bwMode="auto">
          <a:xfrm>
            <a:off x="2482850" y="14128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2" name="Oval 1594"/>
          <p:cNvSpPr>
            <a:spLocks noChangeArrowheads="1"/>
          </p:cNvSpPr>
          <p:nvPr/>
        </p:nvSpPr>
        <p:spPr bwMode="auto">
          <a:xfrm>
            <a:off x="2444750" y="13319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3" name="Oval 1595"/>
          <p:cNvSpPr>
            <a:spLocks noChangeArrowheads="1"/>
          </p:cNvSpPr>
          <p:nvPr/>
        </p:nvSpPr>
        <p:spPr bwMode="auto">
          <a:xfrm>
            <a:off x="1557338" y="10287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4" name="Oval 1596"/>
          <p:cNvSpPr>
            <a:spLocks noChangeArrowheads="1"/>
          </p:cNvSpPr>
          <p:nvPr/>
        </p:nvSpPr>
        <p:spPr bwMode="auto">
          <a:xfrm>
            <a:off x="1276350" y="8540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5" name="Oval 1597"/>
          <p:cNvSpPr>
            <a:spLocks noChangeArrowheads="1"/>
          </p:cNvSpPr>
          <p:nvPr/>
        </p:nvSpPr>
        <p:spPr bwMode="auto">
          <a:xfrm>
            <a:off x="1408113" y="11969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6" name="Oval 1598"/>
          <p:cNvSpPr>
            <a:spLocks noChangeArrowheads="1"/>
          </p:cNvSpPr>
          <p:nvPr/>
        </p:nvSpPr>
        <p:spPr bwMode="auto">
          <a:xfrm>
            <a:off x="1193800" y="15494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7" name="Oval 1599"/>
          <p:cNvSpPr>
            <a:spLocks noChangeArrowheads="1"/>
          </p:cNvSpPr>
          <p:nvPr/>
        </p:nvSpPr>
        <p:spPr bwMode="auto">
          <a:xfrm>
            <a:off x="1122363" y="1333500"/>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8" name="Oval 1600"/>
          <p:cNvSpPr>
            <a:spLocks noChangeArrowheads="1"/>
          </p:cNvSpPr>
          <p:nvPr/>
        </p:nvSpPr>
        <p:spPr bwMode="auto">
          <a:xfrm>
            <a:off x="2011363" y="1485900"/>
            <a:ext cx="36512"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69" name="Oval 1601"/>
          <p:cNvSpPr>
            <a:spLocks noChangeArrowheads="1"/>
          </p:cNvSpPr>
          <p:nvPr/>
        </p:nvSpPr>
        <p:spPr bwMode="auto">
          <a:xfrm>
            <a:off x="2371725" y="1476375"/>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70" name="Oval 1602"/>
          <p:cNvSpPr>
            <a:spLocks noChangeArrowheads="1"/>
          </p:cNvSpPr>
          <p:nvPr/>
        </p:nvSpPr>
        <p:spPr bwMode="auto">
          <a:xfrm>
            <a:off x="2508250" y="13446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71" name="Oval 1603"/>
          <p:cNvSpPr>
            <a:spLocks noChangeArrowheads="1"/>
          </p:cNvSpPr>
          <p:nvPr/>
        </p:nvSpPr>
        <p:spPr bwMode="auto">
          <a:xfrm>
            <a:off x="2506663" y="938213"/>
            <a:ext cx="34925"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72" name="Oval 1604"/>
          <p:cNvSpPr>
            <a:spLocks noChangeArrowheads="1"/>
          </p:cNvSpPr>
          <p:nvPr/>
        </p:nvSpPr>
        <p:spPr bwMode="auto">
          <a:xfrm>
            <a:off x="2336800" y="914400"/>
            <a:ext cx="36513" cy="31750"/>
          </a:xfrm>
          <a:prstGeom prst="ellipse">
            <a:avLst/>
          </a:prstGeom>
          <a:solidFill>
            <a:schemeClr val="tx1"/>
          </a:solidFill>
          <a:ln w="9525">
            <a:solidFill>
              <a:schemeClr val="tx1"/>
            </a:solidFill>
            <a:round/>
            <a:headEnd/>
            <a:tailEnd/>
          </a:ln>
        </p:spPr>
        <p:txBody>
          <a:bodyPr wrap="none" anchor="ctr"/>
          <a:lstStyle/>
          <a:p>
            <a:endParaRPr lang="en-US"/>
          </a:p>
        </p:txBody>
      </p:sp>
      <p:sp>
        <p:nvSpPr>
          <p:cNvPr id="111173" name="Line 1605"/>
          <p:cNvSpPr>
            <a:spLocks noChangeShapeType="1"/>
          </p:cNvSpPr>
          <p:nvPr/>
        </p:nvSpPr>
        <p:spPr bwMode="auto">
          <a:xfrm flipH="1">
            <a:off x="2095500" y="1265238"/>
            <a:ext cx="920750" cy="0"/>
          </a:xfrm>
          <a:prstGeom prst="line">
            <a:avLst/>
          </a:prstGeom>
          <a:noFill/>
          <a:ln w="57150">
            <a:solidFill>
              <a:schemeClr val="tx1"/>
            </a:solidFill>
            <a:round/>
            <a:headEnd/>
            <a:tailEnd type="triangle" w="med" len="med"/>
          </a:ln>
        </p:spPr>
        <p:txBody>
          <a:bodyPr wrap="none" anchor="ctr"/>
          <a:lstStyle/>
          <a:p>
            <a:endParaRPr lang="cs-CZ"/>
          </a:p>
        </p:txBody>
      </p:sp>
      <p:sp>
        <p:nvSpPr>
          <p:cNvPr id="111174" name="Line 1606"/>
          <p:cNvSpPr>
            <a:spLocks noChangeShapeType="1"/>
          </p:cNvSpPr>
          <p:nvPr/>
        </p:nvSpPr>
        <p:spPr bwMode="auto">
          <a:xfrm flipH="1">
            <a:off x="2430463" y="4700588"/>
            <a:ext cx="798512" cy="7937"/>
          </a:xfrm>
          <a:prstGeom prst="line">
            <a:avLst/>
          </a:prstGeom>
          <a:noFill/>
          <a:ln w="57150">
            <a:solidFill>
              <a:schemeClr val="tx1"/>
            </a:solidFill>
            <a:round/>
            <a:headEnd type="triangle" w="med" len="med"/>
            <a:tailEnd/>
          </a:ln>
        </p:spPr>
        <p:txBody>
          <a:bodyPr wrap="none" anchor="ctr"/>
          <a:lstStyle/>
          <a:p>
            <a:endParaRPr lang="cs-CZ"/>
          </a:p>
        </p:txBody>
      </p:sp>
      <p:sp>
        <p:nvSpPr>
          <p:cNvPr id="111175" name="Text Box 1607"/>
          <p:cNvSpPr txBox="1">
            <a:spLocks noChangeArrowheads="1"/>
          </p:cNvSpPr>
          <p:nvPr/>
        </p:nvSpPr>
        <p:spPr bwMode="auto">
          <a:xfrm>
            <a:off x="3195638" y="4483100"/>
            <a:ext cx="758825" cy="457200"/>
          </a:xfrm>
          <a:prstGeom prst="rect">
            <a:avLst/>
          </a:prstGeom>
          <a:noFill/>
          <a:ln w="9525">
            <a:noFill/>
            <a:miter lim="800000"/>
            <a:headEnd/>
            <a:tailEnd/>
          </a:ln>
        </p:spPr>
        <p:txBody>
          <a:bodyPr wrap="none">
            <a:spAutoFit/>
          </a:bodyPr>
          <a:lstStyle/>
          <a:p>
            <a:pPr eaLnBrk="0" hangingPunct="0"/>
            <a:r>
              <a:rPr lang="cs-CZ" sz="2400" b="1">
                <a:latin typeface="Times New Roman" pitchFamily="18" charset="0"/>
              </a:rPr>
              <a:t>H</a:t>
            </a:r>
            <a:r>
              <a:rPr lang="cs-CZ" sz="2400" b="1" baseline="-25000">
                <a:latin typeface="Times New Roman" pitchFamily="18" charset="0"/>
              </a:rPr>
              <a:t>2</a:t>
            </a:r>
            <a:r>
              <a:rPr lang="cs-CZ" sz="2400" b="1">
                <a:latin typeface="Times New Roman" pitchFamily="18" charset="0"/>
              </a:rPr>
              <a:t>O</a:t>
            </a:r>
            <a:endParaRPr lang="cs-CZ" sz="2400">
              <a:latin typeface="Times New Roman" pitchFamily="18" charset="0"/>
            </a:endParaRPr>
          </a:p>
        </p:txBody>
      </p:sp>
      <p:sp>
        <p:nvSpPr>
          <p:cNvPr id="111176" name="Text Box 1608"/>
          <p:cNvSpPr txBox="1">
            <a:spLocks noChangeArrowheads="1"/>
          </p:cNvSpPr>
          <p:nvPr/>
        </p:nvSpPr>
        <p:spPr bwMode="auto">
          <a:xfrm>
            <a:off x="2951163" y="1071563"/>
            <a:ext cx="758825" cy="457200"/>
          </a:xfrm>
          <a:prstGeom prst="rect">
            <a:avLst/>
          </a:prstGeom>
          <a:noFill/>
          <a:ln w="9525">
            <a:noFill/>
            <a:miter lim="800000"/>
            <a:headEnd/>
            <a:tailEnd/>
          </a:ln>
        </p:spPr>
        <p:txBody>
          <a:bodyPr wrap="none">
            <a:spAutoFit/>
          </a:bodyPr>
          <a:lstStyle/>
          <a:p>
            <a:pPr eaLnBrk="0" hangingPunct="0"/>
            <a:r>
              <a:rPr lang="cs-CZ" sz="2400" b="1">
                <a:latin typeface="Times New Roman" pitchFamily="18" charset="0"/>
              </a:rPr>
              <a:t>H</a:t>
            </a:r>
            <a:r>
              <a:rPr lang="cs-CZ" sz="2400" b="1" baseline="-25000">
                <a:latin typeface="Times New Roman" pitchFamily="18" charset="0"/>
              </a:rPr>
              <a:t>2</a:t>
            </a:r>
            <a:r>
              <a:rPr lang="cs-CZ" sz="2400" b="1">
                <a:latin typeface="Times New Roman" pitchFamily="18" charset="0"/>
              </a:rPr>
              <a:t>O</a:t>
            </a:r>
            <a:endParaRPr lang="cs-CZ" sz="2400">
              <a:latin typeface="Times New Roman" pitchFamily="18" charset="0"/>
            </a:endParaRPr>
          </a:p>
        </p:txBody>
      </p:sp>
      <p:sp>
        <p:nvSpPr>
          <p:cNvPr id="111177" name="Text Box 1609"/>
          <p:cNvSpPr txBox="1">
            <a:spLocks noChangeArrowheads="1"/>
          </p:cNvSpPr>
          <p:nvPr/>
        </p:nvSpPr>
        <p:spPr bwMode="auto">
          <a:xfrm>
            <a:off x="2106613" y="63500"/>
            <a:ext cx="5109476" cy="892552"/>
          </a:xfrm>
          <a:prstGeom prst="rect">
            <a:avLst/>
          </a:prstGeom>
          <a:noFill/>
          <a:ln w="9525">
            <a:noFill/>
            <a:miter lim="800000"/>
            <a:headEnd/>
            <a:tailEnd/>
          </a:ln>
        </p:spPr>
        <p:txBody>
          <a:bodyPr wrap="none">
            <a:spAutoFit/>
          </a:bodyPr>
          <a:lstStyle/>
          <a:p>
            <a:pPr eaLnBrk="0" hangingPunct="0"/>
            <a:r>
              <a:rPr lang="cs-CZ" sz="2800" b="1" dirty="0">
                <a:latin typeface="Times New Roman" pitchFamily="18" charset="0"/>
              </a:rPr>
              <a:t>b) </a:t>
            </a:r>
            <a:r>
              <a:rPr lang="cs-CZ" sz="2800" b="1" dirty="0"/>
              <a:t>Cell in </a:t>
            </a:r>
            <a:r>
              <a:rPr lang="cs-CZ" sz="2800" b="1" dirty="0" err="1"/>
              <a:t>hypotonic</a:t>
            </a:r>
            <a:r>
              <a:rPr lang="cs-CZ" sz="2800" b="1" dirty="0"/>
              <a:t> </a:t>
            </a:r>
            <a:r>
              <a:rPr lang="cs-CZ" sz="2800" b="1" dirty="0" err="1"/>
              <a:t>environment</a:t>
            </a:r>
            <a:endParaRPr lang="cs-CZ" sz="2800" b="1" dirty="0"/>
          </a:p>
          <a:p>
            <a:pPr eaLnBrk="0" hangingPunct="0"/>
            <a:endParaRPr lang="cs-CZ" sz="2400" dirty="0">
              <a:latin typeface="Times New Roman" pitchFamily="18" charset="0"/>
            </a:endParaRPr>
          </a:p>
        </p:txBody>
      </p:sp>
      <p:sp>
        <p:nvSpPr>
          <p:cNvPr id="111178" name="Text Box 1610"/>
          <p:cNvSpPr txBox="1">
            <a:spLocks noChangeArrowheads="1"/>
          </p:cNvSpPr>
          <p:nvPr/>
        </p:nvSpPr>
        <p:spPr bwMode="auto">
          <a:xfrm>
            <a:off x="4467225" y="1028700"/>
            <a:ext cx="4353247" cy="830997"/>
          </a:xfrm>
          <a:prstGeom prst="rect">
            <a:avLst/>
          </a:prstGeom>
          <a:noFill/>
          <a:ln w="9525">
            <a:noFill/>
            <a:miter lim="800000"/>
            <a:headEnd/>
            <a:tailEnd/>
          </a:ln>
        </p:spPr>
        <p:txBody>
          <a:bodyPr wrap="square">
            <a:spAutoFit/>
          </a:bodyPr>
          <a:lstStyle/>
          <a:p>
            <a:r>
              <a:rPr lang="en-US" sz="2400" dirty="0"/>
              <a:t>Osmotic movement of water into the cell</a:t>
            </a:r>
          </a:p>
        </p:txBody>
      </p:sp>
      <p:sp>
        <p:nvSpPr>
          <p:cNvPr id="111179" name="Text Box 1611"/>
          <p:cNvSpPr txBox="1">
            <a:spLocks noChangeArrowheads="1"/>
          </p:cNvSpPr>
          <p:nvPr/>
        </p:nvSpPr>
        <p:spPr bwMode="auto">
          <a:xfrm>
            <a:off x="4425950" y="2632075"/>
            <a:ext cx="3880678" cy="461665"/>
          </a:xfrm>
          <a:prstGeom prst="rect">
            <a:avLst/>
          </a:prstGeom>
          <a:noFill/>
          <a:ln w="9525">
            <a:noFill/>
            <a:miter lim="800000"/>
            <a:headEnd/>
            <a:tailEnd/>
          </a:ln>
        </p:spPr>
        <p:txBody>
          <a:bodyPr wrap="none">
            <a:spAutoFit/>
          </a:bodyPr>
          <a:lstStyle/>
          <a:p>
            <a:r>
              <a:rPr lang="en-US" sz="2400" dirty="0"/>
              <a:t>Increasing the volume of cells</a:t>
            </a:r>
          </a:p>
        </p:txBody>
      </p:sp>
      <p:sp>
        <p:nvSpPr>
          <p:cNvPr id="111180" name="Text Box 1612"/>
          <p:cNvSpPr txBox="1">
            <a:spLocks noChangeArrowheads="1"/>
          </p:cNvSpPr>
          <p:nvPr/>
        </p:nvSpPr>
        <p:spPr bwMode="auto">
          <a:xfrm>
            <a:off x="4433888" y="3933056"/>
            <a:ext cx="4710112" cy="1569660"/>
          </a:xfrm>
          <a:prstGeom prst="rect">
            <a:avLst/>
          </a:prstGeom>
          <a:noFill/>
          <a:ln w="9525">
            <a:noFill/>
            <a:miter lim="800000"/>
            <a:headEnd/>
            <a:tailEnd/>
          </a:ln>
        </p:spPr>
        <p:txBody>
          <a:bodyPr wrap="square">
            <a:spAutoFit/>
          </a:bodyPr>
          <a:lstStyle/>
          <a:p>
            <a:r>
              <a:rPr lang="en-US" sz="2400" dirty="0"/>
              <a:t>Active reduction of osmotic pressure</a:t>
            </a:r>
            <a:br>
              <a:rPr lang="en-US" sz="2400" dirty="0"/>
            </a:br>
            <a:r>
              <a:rPr lang="en-US" sz="2400" dirty="0"/>
              <a:t>in the cell and subsequent transfer of water</a:t>
            </a:r>
          </a:p>
        </p:txBody>
      </p:sp>
      <p:sp>
        <p:nvSpPr>
          <p:cNvPr id="111181" name="Text Box 1613"/>
          <p:cNvSpPr txBox="1">
            <a:spLocks noChangeArrowheads="1"/>
          </p:cNvSpPr>
          <p:nvPr/>
        </p:nvSpPr>
        <p:spPr bwMode="auto">
          <a:xfrm>
            <a:off x="4394200" y="5991671"/>
            <a:ext cx="4374852" cy="461665"/>
          </a:xfrm>
          <a:prstGeom prst="rect">
            <a:avLst/>
          </a:prstGeom>
          <a:noFill/>
          <a:ln w="9525">
            <a:noFill/>
            <a:miter lim="800000"/>
            <a:headEnd/>
            <a:tailEnd/>
          </a:ln>
        </p:spPr>
        <p:txBody>
          <a:bodyPr wrap="none">
            <a:spAutoFit/>
          </a:bodyPr>
          <a:lstStyle/>
          <a:p>
            <a:r>
              <a:rPr lang="en-US" sz="2400" dirty="0"/>
              <a:t>Cell volume is somewhat reduced</a:t>
            </a:r>
          </a:p>
        </p:txBody>
      </p:sp>
    </p:spTree>
    <p:custDataLst>
      <p:tags r:id="rId1"/>
    </p:custData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Freeform 2"/>
          <p:cNvSpPr>
            <a:spLocks/>
          </p:cNvSpPr>
          <p:nvPr/>
        </p:nvSpPr>
        <p:spPr bwMode="auto">
          <a:xfrm>
            <a:off x="2627313" y="3860800"/>
            <a:ext cx="3816350" cy="2879725"/>
          </a:xfrm>
          <a:custGeom>
            <a:avLst/>
            <a:gdLst>
              <a:gd name="T0" fmla="*/ 1605821333 w 1178"/>
              <a:gd name="T1" fmla="*/ 1217963924 h 1047"/>
              <a:gd name="T2" fmla="*/ 1500865272 w 1178"/>
              <a:gd name="T3" fmla="*/ 2147483647 h 1047"/>
              <a:gd name="T4" fmla="*/ 2147483647 w 1178"/>
              <a:gd name="T5" fmla="*/ 2147483647 h 1047"/>
              <a:gd name="T6" fmla="*/ 2147483647 w 1178"/>
              <a:gd name="T7" fmla="*/ 945625130 h 1047"/>
              <a:gd name="T8" fmla="*/ 1605821333 w 1178"/>
              <a:gd name="T9" fmla="*/ 1217963924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sp>
        <p:nvSpPr>
          <p:cNvPr id="81923" name="Freeform 3"/>
          <p:cNvSpPr>
            <a:spLocks/>
          </p:cNvSpPr>
          <p:nvPr/>
        </p:nvSpPr>
        <p:spPr bwMode="auto">
          <a:xfrm>
            <a:off x="1692275" y="792163"/>
            <a:ext cx="5616575" cy="2852737"/>
          </a:xfrm>
          <a:custGeom>
            <a:avLst/>
            <a:gdLst>
              <a:gd name="T0" fmla="*/ 2147483647 w 1178"/>
              <a:gd name="T1" fmla="*/ 1195242093 h 1047"/>
              <a:gd name="T2" fmla="*/ 2147483647 w 1178"/>
              <a:gd name="T3" fmla="*/ 2147483647 h 1047"/>
              <a:gd name="T4" fmla="*/ 2147483647 w 1178"/>
              <a:gd name="T5" fmla="*/ 2147483647 h 1047"/>
              <a:gd name="T6" fmla="*/ 2147483647 w 1178"/>
              <a:gd name="T7" fmla="*/ 927984083 h 1047"/>
              <a:gd name="T8" fmla="*/ 2147483647 w 1178"/>
              <a:gd name="T9" fmla="*/ 1195242093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sp>
        <p:nvSpPr>
          <p:cNvPr id="81924" name="Line 4"/>
          <p:cNvSpPr>
            <a:spLocks noChangeShapeType="1"/>
          </p:cNvSpPr>
          <p:nvPr/>
        </p:nvSpPr>
        <p:spPr bwMode="auto">
          <a:xfrm flipV="1">
            <a:off x="4284663" y="3644900"/>
            <a:ext cx="0" cy="358775"/>
          </a:xfrm>
          <a:prstGeom prst="line">
            <a:avLst/>
          </a:prstGeom>
          <a:noFill/>
          <a:ln w="76200" cmpd="tri">
            <a:solidFill>
              <a:schemeClr val="tx1"/>
            </a:solidFill>
            <a:round/>
            <a:headEnd type="triangle" w="med" len="med"/>
            <a:tailEnd/>
          </a:ln>
        </p:spPr>
        <p:txBody>
          <a:bodyPr/>
          <a:lstStyle/>
          <a:p>
            <a:endParaRPr lang="cs-CZ"/>
          </a:p>
        </p:txBody>
      </p:sp>
      <p:sp>
        <p:nvSpPr>
          <p:cNvPr id="81931" name="Text Box 11"/>
          <p:cNvSpPr txBox="1">
            <a:spLocks noChangeArrowheads="1"/>
          </p:cNvSpPr>
          <p:nvPr/>
        </p:nvSpPr>
        <p:spPr bwMode="auto">
          <a:xfrm>
            <a:off x="5286375" y="503238"/>
            <a:ext cx="450850" cy="366712"/>
          </a:xfrm>
          <a:prstGeom prst="rect">
            <a:avLst/>
          </a:prstGeom>
          <a:noFill/>
          <a:ln w="9525">
            <a:noFill/>
            <a:miter lim="800000"/>
            <a:headEnd/>
            <a:tailEnd/>
          </a:ln>
        </p:spPr>
        <p:txBody>
          <a:bodyPr wrap="none">
            <a:spAutoFit/>
          </a:bodyPr>
          <a:lstStyle/>
          <a:p>
            <a:r>
              <a:rPr lang="cs-CZ"/>
              <a:t>Cl</a:t>
            </a:r>
            <a:r>
              <a:rPr lang="cs-CZ" baseline="52000"/>
              <a:t>-</a:t>
            </a:r>
          </a:p>
        </p:txBody>
      </p:sp>
      <p:sp>
        <p:nvSpPr>
          <p:cNvPr id="81932" name="Freeform 12"/>
          <p:cNvSpPr>
            <a:spLocks/>
          </p:cNvSpPr>
          <p:nvPr/>
        </p:nvSpPr>
        <p:spPr bwMode="auto">
          <a:xfrm>
            <a:off x="2843213" y="863600"/>
            <a:ext cx="288925" cy="731838"/>
          </a:xfrm>
          <a:custGeom>
            <a:avLst/>
            <a:gdLst>
              <a:gd name="T0" fmla="*/ 0 w 182"/>
              <a:gd name="T1" fmla="*/ 0 h 454"/>
              <a:gd name="T2" fmla="*/ 315018731 w 182"/>
              <a:gd name="T3" fmla="*/ 457331125 h 454"/>
              <a:gd name="T4" fmla="*/ 458668482 w 182"/>
              <a:gd name="T5" fmla="*/ 1179706822 h 454"/>
              <a:gd name="T6" fmla="*/ 0 60000 65536"/>
              <a:gd name="T7" fmla="*/ 0 60000 65536"/>
              <a:gd name="T8" fmla="*/ 0 60000 65536"/>
              <a:gd name="T9" fmla="*/ 0 w 182"/>
              <a:gd name="T10" fmla="*/ 0 h 454"/>
              <a:gd name="T11" fmla="*/ 182 w 182"/>
              <a:gd name="T12" fmla="*/ 454 h 454"/>
            </a:gdLst>
            <a:ahLst/>
            <a:cxnLst>
              <a:cxn ang="T6">
                <a:pos x="T0" y="T1"/>
              </a:cxn>
              <a:cxn ang="T7">
                <a:pos x="T2" y="T3"/>
              </a:cxn>
              <a:cxn ang="T8">
                <a:pos x="T4" y="T5"/>
              </a:cxn>
            </a:cxnLst>
            <a:rect l="T9" t="T10" r="T11" b="T12"/>
            <a:pathLst>
              <a:path w="182" h="454">
                <a:moveTo>
                  <a:pt x="0" y="0"/>
                </a:moveTo>
                <a:cubicBezTo>
                  <a:pt x="21" y="29"/>
                  <a:pt x="95" y="100"/>
                  <a:pt x="125" y="176"/>
                </a:cubicBezTo>
                <a:cubicBezTo>
                  <a:pt x="155" y="252"/>
                  <a:pt x="170" y="396"/>
                  <a:pt x="182" y="454"/>
                </a:cubicBezTo>
              </a:path>
            </a:pathLst>
          </a:custGeom>
          <a:noFill/>
          <a:ln w="28575">
            <a:solidFill>
              <a:schemeClr val="tx1"/>
            </a:solidFill>
            <a:round/>
            <a:headEnd type="triangle" w="med" len="med"/>
            <a:tailEnd/>
          </a:ln>
        </p:spPr>
        <p:txBody>
          <a:bodyPr/>
          <a:lstStyle/>
          <a:p>
            <a:endParaRPr lang="cs-CZ"/>
          </a:p>
        </p:txBody>
      </p:sp>
      <p:sp>
        <p:nvSpPr>
          <p:cNvPr id="81933" name="Freeform 13"/>
          <p:cNvSpPr>
            <a:spLocks/>
          </p:cNvSpPr>
          <p:nvPr/>
        </p:nvSpPr>
        <p:spPr bwMode="auto">
          <a:xfrm>
            <a:off x="3060700" y="793750"/>
            <a:ext cx="327025" cy="585788"/>
          </a:xfrm>
          <a:custGeom>
            <a:avLst/>
            <a:gdLst>
              <a:gd name="T0" fmla="*/ 519152232 w 206"/>
              <a:gd name="T1" fmla="*/ 945310226 h 363"/>
              <a:gd name="T2" fmla="*/ 57964395 w 206"/>
              <a:gd name="T3" fmla="*/ 536457571 h 363"/>
              <a:gd name="T4" fmla="*/ 176410935 w 206"/>
              <a:gd name="T5" fmla="*/ 0 h 363"/>
              <a:gd name="T6" fmla="*/ 0 60000 65536"/>
              <a:gd name="T7" fmla="*/ 0 60000 65536"/>
              <a:gd name="T8" fmla="*/ 0 60000 65536"/>
              <a:gd name="T9" fmla="*/ 0 w 206"/>
              <a:gd name="T10" fmla="*/ 0 h 363"/>
              <a:gd name="T11" fmla="*/ 206 w 206"/>
              <a:gd name="T12" fmla="*/ 363 h 363"/>
            </a:gdLst>
            <a:ahLst/>
            <a:cxnLst>
              <a:cxn ang="T6">
                <a:pos x="T0" y="T1"/>
              </a:cxn>
              <a:cxn ang="T7">
                <a:pos x="T2" y="T3"/>
              </a:cxn>
              <a:cxn ang="T8">
                <a:pos x="T4" y="T5"/>
              </a:cxn>
            </a:cxnLst>
            <a:rect l="T9" t="T10" r="T11" b="T12"/>
            <a:pathLst>
              <a:path w="206" h="363">
                <a:moveTo>
                  <a:pt x="206" y="363"/>
                </a:moveTo>
                <a:cubicBezTo>
                  <a:pt x="176" y="337"/>
                  <a:pt x="46" y="267"/>
                  <a:pt x="23" y="206"/>
                </a:cubicBezTo>
                <a:cubicBezTo>
                  <a:pt x="0" y="145"/>
                  <a:pt x="60" y="43"/>
                  <a:pt x="70" y="0"/>
                </a:cubicBezTo>
              </a:path>
            </a:pathLst>
          </a:custGeom>
          <a:noFill/>
          <a:ln w="28575">
            <a:solidFill>
              <a:schemeClr val="tx1"/>
            </a:solidFill>
            <a:round/>
            <a:headEnd/>
            <a:tailEnd type="triangle" w="med" len="med"/>
          </a:ln>
        </p:spPr>
        <p:txBody>
          <a:bodyPr/>
          <a:lstStyle/>
          <a:p>
            <a:endParaRPr lang="cs-CZ"/>
          </a:p>
        </p:txBody>
      </p:sp>
      <p:sp>
        <p:nvSpPr>
          <p:cNvPr id="81935" name="Line 15"/>
          <p:cNvSpPr>
            <a:spLocks noChangeShapeType="1"/>
          </p:cNvSpPr>
          <p:nvPr/>
        </p:nvSpPr>
        <p:spPr bwMode="auto">
          <a:xfrm flipV="1">
            <a:off x="4643438" y="360363"/>
            <a:ext cx="217487" cy="1096962"/>
          </a:xfrm>
          <a:prstGeom prst="line">
            <a:avLst/>
          </a:prstGeom>
          <a:noFill/>
          <a:ln w="28575">
            <a:solidFill>
              <a:schemeClr val="tx1"/>
            </a:solidFill>
            <a:round/>
            <a:headEnd/>
            <a:tailEnd type="triangle" w="med" len="med"/>
          </a:ln>
        </p:spPr>
        <p:txBody>
          <a:bodyPr/>
          <a:lstStyle/>
          <a:p>
            <a:endParaRPr lang="cs-CZ"/>
          </a:p>
        </p:txBody>
      </p:sp>
      <p:sp>
        <p:nvSpPr>
          <p:cNvPr id="81936" name="Line 16"/>
          <p:cNvSpPr>
            <a:spLocks noChangeShapeType="1"/>
          </p:cNvSpPr>
          <p:nvPr/>
        </p:nvSpPr>
        <p:spPr bwMode="auto">
          <a:xfrm flipH="1">
            <a:off x="5148263" y="792163"/>
            <a:ext cx="215900" cy="1023937"/>
          </a:xfrm>
          <a:prstGeom prst="line">
            <a:avLst/>
          </a:prstGeom>
          <a:noFill/>
          <a:ln w="28575">
            <a:solidFill>
              <a:schemeClr val="tx1"/>
            </a:solidFill>
            <a:round/>
            <a:headEnd/>
            <a:tailEnd type="triangle" w="med" len="med"/>
          </a:ln>
        </p:spPr>
        <p:txBody>
          <a:bodyPr/>
          <a:lstStyle/>
          <a:p>
            <a:endParaRPr lang="cs-CZ"/>
          </a:p>
        </p:txBody>
      </p:sp>
      <p:sp>
        <p:nvSpPr>
          <p:cNvPr id="81940" name="Text Box 20"/>
          <p:cNvSpPr txBox="1">
            <a:spLocks noChangeArrowheads="1"/>
          </p:cNvSpPr>
          <p:nvPr/>
        </p:nvSpPr>
        <p:spPr bwMode="auto">
          <a:xfrm>
            <a:off x="4932363" y="1720850"/>
            <a:ext cx="450850" cy="366713"/>
          </a:xfrm>
          <a:prstGeom prst="rect">
            <a:avLst/>
          </a:prstGeom>
          <a:noFill/>
          <a:ln w="9525">
            <a:noFill/>
            <a:miter lim="800000"/>
            <a:headEnd/>
            <a:tailEnd/>
          </a:ln>
        </p:spPr>
        <p:txBody>
          <a:bodyPr wrap="none">
            <a:spAutoFit/>
          </a:bodyPr>
          <a:lstStyle/>
          <a:p>
            <a:r>
              <a:rPr lang="cs-CZ"/>
              <a:t>Cl</a:t>
            </a:r>
            <a:r>
              <a:rPr lang="cs-CZ" baseline="52000"/>
              <a:t>-</a:t>
            </a:r>
          </a:p>
        </p:txBody>
      </p:sp>
      <p:sp>
        <p:nvSpPr>
          <p:cNvPr id="81941" name="Text Box 21"/>
          <p:cNvSpPr txBox="1">
            <a:spLocks noChangeArrowheads="1"/>
          </p:cNvSpPr>
          <p:nvPr/>
        </p:nvSpPr>
        <p:spPr bwMode="auto">
          <a:xfrm>
            <a:off x="3276600" y="1295400"/>
            <a:ext cx="450850" cy="366713"/>
          </a:xfrm>
          <a:prstGeom prst="rect">
            <a:avLst/>
          </a:prstGeom>
          <a:noFill/>
          <a:ln w="9525">
            <a:noFill/>
            <a:miter lim="800000"/>
            <a:headEnd/>
            <a:tailEnd/>
          </a:ln>
        </p:spPr>
        <p:txBody>
          <a:bodyPr wrap="none">
            <a:spAutoFit/>
          </a:bodyPr>
          <a:lstStyle/>
          <a:p>
            <a:r>
              <a:rPr lang="cs-CZ"/>
              <a:t>Cl</a:t>
            </a:r>
            <a:r>
              <a:rPr lang="cs-CZ" baseline="52000"/>
              <a:t>-</a:t>
            </a:r>
          </a:p>
        </p:txBody>
      </p:sp>
      <p:sp>
        <p:nvSpPr>
          <p:cNvPr id="81943" name="Text Box 23"/>
          <p:cNvSpPr txBox="1">
            <a:spLocks noChangeArrowheads="1"/>
          </p:cNvSpPr>
          <p:nvPr/>
        </p:nvSpPr>
        <p:spPr bwMode="auto">
          <a:xfrm>
            <a:off x="4500563" y="1511300"/>
            <a:ext cx="425450" cy="366713"/>
          </a:xfrm>
          <a:prstGeom prst="rect">
            <a:avLst/>
          </a:prstGeom>
          <a:noFill/>
          <a:ln w="9525">
            <a:noFill/>
            <a:miter lim="800000"/>
            <a:headEnd/>
            <a:tailEnd/>
          </a:ln>
        </p:spPr>
        <p:txBody>
          <a:bodyPr wrap="none">
            <a:spAutoFit/>
          </a:bodyPr>
          <a:lstStyle/>
          <a:p>
            <a:r>
              <a:rPr lang="cs-CZ"/>
              <a:t>K</a:t>
            </a:r>
            <a:r>
              <a:rPr lang="cs-CZ" baseline="52000"/>
              <a:t>+</a:t>
            </a:r>
          </a:p>
        </p:txBody>
      </p:sp>
      <p:sp>
        <p:nvSpPr>
          <p:cNvPr id="81947" name="Text Box 27"/>
          <p:cNvSpPr txBox="1">
            <a:spLocks noChangeArrowheads="1"/>
          </p:cNvSpPr>
          <p:nvPr/>
        </p:nvSpPr>
        <p:spPr bwMode="auto">
          <a:xfrm>
            <a:off x="4643438" y="0"/>
            <a:ext cx="425450" cy="366713"/>
          </a:xfrm>
          <a:prstGeom prst="rect">
            <a:avLst/>
          </a:prstGeom>
          <a:noFill/>
          <a:ln w="9525">
            <a:noFill/>
            <a:miter lim="800000"/>
            <a:headEnd/>
            <a:tailEnd/>
          </a:ln>
        </p:spPr>
        <p:txBody>
          <a:bodyPr wrap="none">
            <a:spAutoFit/>
          </a:bodyPr>
          <a:lstStyle/>
          <a:p>
            <a:r>
              <a:rPr lang="cs-CZ"/>
              <a:t>K</a:t>
            </a:r>
            <a:r>
              <a:rPr lang="cs-CZ" baseline="52000"/>
              <a:t>+</a:t>
            </a:r>
          </a:p>
        </p:txBody>
      </p:sp>
      <p:sp>
        <p:nvSpPr>
          <p:cNvPr id="81948" name="Text Box 28"/>
          <p:cNvSpPr txBox="1">
            <a:spLocks noChangeArrowheads="1"/>
          </p:cNvSpPr>
          <p:nvPr/>
        </p:nvSpPr>
        <p:spPr bwMode="auto">
          <a:xfrm>
            <a:off x="3060700" y="360363"/>
            <a:ext cx="450850" cy="366712"/>
          </a:xfrm>
          <a:prstGeom prst="rect">
            <a:avLst/>
          </a:prstGeom>
          <a:noFill/>
          <a:ln w="9525">
            <a:noFill/>
            <a:miter lim="800000"/>
            <a:headEnd/>
            <a:tailEnd/>
          </a:ln>
        </p:spPr>
        <p:txBody>
          <a:bodyPr wrap="none">
            <a:spAutoFit/>
          </a:bodyPr>
          <a:lstStyle/>
          <a:p>
            <a:r>
              <a:rPr lang="cs-CZ"/>
              <a:t>Cl</a:t>
            </a:r>
            <a:r>
              <a:rPr lang="cs-CZ" baseline="52000"/>
              <a:t>-</a:t>
            </a:r>
          </a:p>
        </p:txBody>
      </p:sp>
      <p:sp>
        <p:nvSpPr>
          <p:cNvPr id="81949" name="Text Box 29"/>
          <p:cNvSpPr txBox="1">
            <a:spLocks noChangeArrowheads="1"/>
          </p:cNvSpPr>
          <p:nvPr/>
        </p:nvSpPr>
        <p:spPr bwMode="auto">
          <a:xfrm>
            <a:off x="2555875" y="503238"/>
            <a:ext cx="425450" cy="366712"/>
          </a:xfrm>
          <a:prstGeom prst="rect">
            <a:avLst/>
          </a:prstGeom>
          <a:noFill/>
          <a:ln w="9525">
            <a:noFill/>
            <a:miter lim="800000"/>
            <a:headEnd/>
            <a:tailEnd/>
          </a:ln>
        </p:spPr>
        <p:txBody>
          <a:bodyPr wrap="none">
            <a:spAutoFit/>
          </a:bodyPr>
          <a:lstStyle/>
          <a:p>
            <a:r>
              <a:rPr lang="cs-CZ" dirty="0"/>
              <a:t>K</a:t>
            </a:r>
            <a:r>
              <a:rPr lang="cs-CZ" baseline="52000" dirty="0"/>
              <a:t>+</a:t>
            </a:r>
          </a:p>
        </p:txBody>
      </p:sp>
      <p:sp>
        <p:nvSpPr>
          <p:cNvPr id="81950" name="Text Box 30"/>
          <p:cNvSpPr txBox="1">
            <a:spLocks noChangeArrowheads="1"/>
          </p:cNvSpPr>
          <p:nvPr/>
        </p:nvSpPr>
        <p:spPr bwMode="auto">
          <a:xfrm>
            <a:off x="2922588" y="1584325"/>
            <a:ext cx="425450" cy="366713"/>
          </a:xfrm>
          <a:prstGeom prst="rect">
            <a:avLst/>
          </a:prstGeom>
          <a:noFill/>
          <a:ln w="9525">
            <a:noFill/>
            <a:miter lim="800000"/>
            <a:headEnd/>
            <a:tailEnd/>
          </a:ln>
        </p:spPr>
        <p:txBody>
          <a:bodyPr wrap="none">
            <a:spAutoFit/>
          </a:bodyPr>
          <a:lstStyle/>
          <a:p>
            <a:r>
              <a:rPr lang="cs-CZ"/>
              <a:t>K</a:t>
            </a:r>
            <a:r>
              <a:rPr lang="cs-CZ" baseline="52000"/>
              <a:t>+</a:t>
            </a:r>
          </a:p>
        </p:txBody>
      </p:sp>
      <p:sp>
        <p:nvSpPr>
          <p:cNvPr id="81951" name="Oval 31"/>
          <p:cNvSpPr>
            <a:spLocks noChangeArrowheads="1"/>
          </p:cNvSpPr>
          <p:nvPr/>
        </p:nvSpPr>
        <p:spPr bwMode="auto">
          <a:xfrm>
            <a:off x="2916238" y="1008063"/>
            <a:ext cx="287337" cy="146050"/>
          </a:xfrm>
          <a:prstGeom prst="ellipse">
            <a:avLst/>
          </a:prstGeom>
          <a:solidFill>
            <a:srgbClr val="FF0000"/>
          </a:solidFill>
          <a:ln w="9525">
            <a:solidFill>
              <a:schemeClr val="tx1"/>
            </a:solidFill>
            <a:round/>
            <a:headEnd/>
            <a:tailEnd/>
          </a:ln>
        </p:spPr>
        <p:txBody>
          <a:bodyPr wrap="none" anchor="ctr"/>
          <a:lstStyle/>
          <a:p>
            <a:endParaRPr lang="en-US"/>
          </a:p>
        </p:txBody>
      </p:sp>
      <p:sp>
        <p:nvSpPr>
          <p:cNvPr id="81952" name="Text Box 32"/>
          <p:cNvSpPr txBox="1">
            <a:spLocks noChangeArrowheads="1"/>
          </p:cNvSpPr>
          <p:nvPr/>
        </p:nvSpPr>
        <p:spPr bwMode="auto">
          <a:xfrm>
            <a:off x="3708400" y="4365625"/>
            <a:ext cx="1398140" cy="369332"/>
          </a:xfrm>
          <a:prstGeom prst="rect">
            <a:avLst/>
          </a:prstGeom>
          <a:noFill/>
          <a:ln w="9525">
            <a:noFill/>
            <a:miter lim="800000"/>
            <a:headEnd/>
            <a:tailEnd/>
          </a:ln>
        </p:spPr>
        <p:txBody>
          <a:bodyPr wrap="none">
            <a:spAutoFit/>
          </a:bodyPr>
          <a:lstStyle/>
          <a:p>
            <a:r>
              <a:rPr lang="cs-CZ" dirty="0" err="1"/>
              <a:t>Loss</a:t>
            </a:r>
            <a:r>
              <a:rPr lang="cs-CZ" dirty="0"/>
              <a:t> </a:t>
            </a:r>
            <a:r>
              <a:rPr lang="cs-CZ" dirty="0" err="1"/>
              <a:t>of</a:t>
            </a:r>
            <a:r>
              <a:rPr lang="cs-CZ" dirty="0"/>
              <a:t> </a:t>
            </a:r>
            <a:r>
              <a:rPr lang="cs-CZ" dirty="0" err="1"/>
              <a:t>soluti</a:t>
            </a:r>
            <a:endParaRPr lang="cs-CZ" dirty="0"/>
          </a:p>
        </p:txBody>
      </p:sp>
      <p:sp>
        <p:nvSpPr>
          <p:cNvPr id="81953" name="Text Box 33"/>
          <p:cNvSpPr txBox="1">
            <a:spLocks noChangeArrowheads="1"/>
          </p:cNvSpPr>
          <p:nvPr/>
        </p:nvSpPr>
        <p:spPr bwMode="auto">
          <a:xfrm>
            <a:off x="3492500" y="4724400"/>
            <a:ext cx="2324867" cy="369332"/>
          </a:xfrm>
          <a:prstGeom prst="rect">
            <a:avLst/>
          </a:prstGeom>
          <a:noFill/>
          <a:ln w="9525">
            <a:noFill/>
            <a:miter lim="800000"/>
            <a:headEnd/>
            <a:tailEnd/>
          </a:ln>
        </p:spPr>
        <p:txBody>
          <a:bodyPr wrap="none">
            <a:spAutoFit/>
          </a:bodyPr>
          <a:lstStyle/>
          <a:p>
            <a:r>
              <a:rPr lang="cs-CZ" dirty="0" err="1"/>
              <a:t>Decrease</a:t>
            </a:r>
            <a:r>
              <a:rPr lang="cs-CZ" dirty="0"/>
              <a:t> in osmolarity</a:t>
            </a:r>
          </a:p>
        </p:txBody>
      </p:sp>
      <p:sp>
        <p:nvSpPr>
          <p:cNvPr id="81954" name="Text Box 34"/>
          <p:cNvSpPr txBox="1">
            <a:spLocks noChangeArrowheads="1"/>
          </p:cNvSpPr>
          <p:nvPr/>
        </p:nvSpPr>
        <p:spPr bwMode="auto">
          <a:xfrm>
            <a:off x="3924300" y="5516563"/>
            <a:ext cx="1167499" cy="369332"/>
          </a:xfrm>
          <a:prstGeom prst="rect">
            <a:avLst/>
          </a:prstGeom>
          <a:noFill/>
          <a:ln w="9525">
            <a:noFill/>
            <a:miter lim="800000"/>
            <a:headEnd/>
            <a:tailEnd/>
          </a:ln>
        </p:spPr>
        <p:txBody>
          <a:bodyPr wrap="none">
            <a:spAutoFit/>
          </a:bodyPr>
          <a:lstStyle/>
          <a:p>
            <a:r>
              <a:rPr lang="cs-CZ" dirty="0" err="1"/>
              <a:t>Water</a:t>
            </a:r>
            <a:r>
              <a:rPr lang="cs-CZ" dirty="0"/>
              <a:t> </a:t>
            </a:r>
            <a:r>
              <a:rPr lang="cs-CZ" dirty="0" err="1"/>
              <a:t>loss</a:t>
            </a:r>
            <a:endParaRPr lang="cs-CZ" dirty="0"/>
          </a:p>
        </p:txBody>
      </p:sp>
      <p:sp>
        <p:nvSpPr>
          <p:cNvPr id="81955" name="Line 35"/>
          <p:cNvSpPr>
            <a:spLocks noChangeShapeType="1"/>
          </p:cNvSpPr>
          <p:nvPr/>
        </p:nvSpPr>
        <p:spPr bwMode="auto">
          <a:xfrm>
            <a:off x="4211638" y="5013325"/>
            <a:ext cx="215900" cy="576263"/>
          </a:xfrm>
          <a:prstGeom prst="line">
            <a:avLst/>
          </a:prstGeom>
          <a:noFill/>
          <a:ln w="9525">
            <a:solidFill>
              <a:schemeClr val="tx1"/>
            </a:solidFill>
            <a:round/>
            <a:headEnd/>
            <a:tailEnd type="triangle" w="med" len="med"/>
          </a:ln>
        </p:spPr>
        <p:txBody>
          <a:bodyPr/>
          <a:lstStyle/>
          <a:p>
            <a:endParaRPr lang="cs-CZ"/>
          </a:p>
        </p:txBody>
      </p:sp>
      <p:sp>
        <p:nvSpPr>
          <p:cNvPr id="111638" name="AutoShape 37"/>
          <p:cNvSpPr>
            <a:spLocks noChangeArrowheads="1"/>
          </p:cNvSpPr>
          <p:nvPr/>
        </p:nvSpPr>
        <p:spPr bwMode="auto">
          <a:xfrm rot="16200000" flipH="1">
            <a:off x="6422256" y="1030833"/>
            <a:ext cx="2924175" cy="1008063"/>
          </a:xfrm>
          <a:prstGeom prst="rightArrow">
            <a:avLst>
              <a:gd name="adj1" fmla="val 50000"/>
              <a:gd name="adj2" fmla="val 72520"/>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pPr algn="ctr"/>
            <a:r>
              <a:rPr lang="cs-CZ" dirty="0" err="1"/>
              <a:t>Hypotonic</a:t>
            </a:r>
            <a:r>
              <a:rPr lang="cs-CZ" dirty="0"/>
              <a:t> cell </a:t>
            </a:r>
            <a:r>
              <a:rPr lang="cs-CZ" dirty="0" err="1"/>
              <a:t>environment</a:t>
            </a:r>
            <a:endParaRPr lang="cs-CZ" dirty="0"/>
          </a:p>
        </p:txBody>
      </p:sp>
      <p:sp>
        <p:nvSpPr>
          <p:cNvPr id="81958" name="AutoShape 38"/>
          <p:cNvSpPr>
            <a:spLocks noChangeArrowheads="1"/>
          </p:cNvSpPr>
          <p:nvPr/>
        </p:nvSpPr>
        <p:spPr bwMode="auto">
          <a:xfrm flipH="1">
            <a:off x="5724525" y="2781300"/>
            <a:ext cx="2879725" cy="431800"/>
          </a:xfrm>
          <a:prstGeom prst="rightArrow">
            <a:avLst>
              <a:gd name="adj1" fmla="val 50000"/>
              <a:gd name="adj2" fmla="val 166728"/>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en-US"/>
          </a:p>
        </p:txBody>
      </p:sp>
      <p:sp>
        <p:nvSpPr>
          <p:cNvPr id="81959" name="Text Box 39"/>
          <p:cNvSpPr txBox="1">
            <a:spLocks noChangeArrowheads="1"/>
          </p:cNvSpPr>
          <p:nvPr/>
        </p:nvSpPr>
        <p:spPr bwMode="auto">
          <a:xfrm>
            <a:off x="8532813" y="2852738"/>
            <a:ext cx="611187" cy="366712"/>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81960" name="Freeform 40"/>
          <p:cNvSpPr>
            <a:spLocks/>
          </p:cNvSpPr>
          <p:nvPr/>
        </p:nvSpPr>
        <p:spPr bwMode="auto">
          <a:xfrm>
            <a:off x="2124075" y="765175"/>
            <a:ext cx="4392613" cy="2951163"/>
          </a:xfrm>
          <a:custGeom>
            <a:avLst/>
            <a:gdLst>
              <a:gd name="T0" fmla="*/ 2127389510 w 1178"/>
              <a:gd name="T1" fmla="*/ 1279141474 h 1047"/>
              <a:gd name="T2" fmla="*/ 1988343603 w 1178"/>
              <a:gd name="T3" fmla="*/ 2147483647 h 1047"/>
              <a:gd name="T4" fmla="*/ 2147483647 w 1178"/>
              <a:gd name="T5" fmla="*/ 2147483647 h 1047"/>
              <a:gd name="T6" fmla="*/ 2147483647 w 1178"/>
              <a:gd name="T7" fmla="*/ 993124022 h 1047"/>
              <a:gd name="T8" fmla="*/ 2127389510 w 1178"/>
              <a:gd name="T9" fmla="*/ 1279141474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p:spPr>
        <p:txBody>
          <a:bodyPr wrap="none" anchor="ctr"/>
          <a:lstStyle/>
          <a:p>
            <a:endParaRPr lang="cs-CZ"/>
          </a:p>
        </p:txBody>
      </p:sp>
      <p:sp>
        <p:nvSpPr>
          <p:cNvPr id="81961" name="Text Box 41"/>
          <p:cNvSpPr txBox="1">
            <a:spLocks noChangeArrowheads="1"/>
          </p:cNvSpPr>
          <p:nvPr/>
        </p:nvSpPr>
        <p:spPr bwMode="auto">
          <a:xfrm>
            <a:off x="6011863" y="3573463"/>
            <a:ext cx="1743554" cy="646331"/>
          </a:xfrm>
          <a:prstGeom prst="rect">
            <a:avLst/>
          </a:prstGeom>
          <a:noFill/>
          <a:ln w="9525">
            <a:noFill/>
            <a:miter lim="800000"/>
            <a:headEnd/>
            <a:tailEnd/>
          </a:ln>
        </p:spPr>
        <p:txBody>
          <a:bodyPr wrap="none">
            <a:spAutoFit/>
          </a:bodyPr>
          <a:lstStyle/>
          <a:p>
            <a:r>
              <a:rPr lang="en-US" dirty="0"/>
              <a:t>Responding cells</a:t>
            </a:r>
            <a:br>
              <a:rPr lang="en-US" dirty="0"/>
            </a:br>
            <a:r>
              <a:rPr lang="en-US" dirty="0"/>
              <a:t>- </a:t>
            </a:r>
            <a:r>
              <a:rPr lang="cs-CZ" dirty="0" err="1"/>
              <a:t>Loss</a:t>
            </a:r>
            <a:r>
              <a:rPr lang="en-US" dirty="0"/>
              <a:t> of </a:t>
            </a:r>
            <a:r>
              <a:rPr lang="en-US" dirty="0" err="1"/>
              <a:t>soluti</a:t>
            </a:r>
            <a:endParaRPr lang="en-US" dirty="0"/>
          </a:p>
        </p:txBody>
      </p:sp>
      <p:sp>
        <p:nvSpPr>
          <p:cNvPr id="81962" name="AutoShape 42"/>
          <p:cNvSpPr>
            <a:spLocks noChangeArrowheads="1"/>
          </p:cNvSpPr>
          <p:nvPr/>
        </p:nvSpPr>
        <p:spPr bwMode="auto">
          <a:xfrm>
            <a:off x="5435600" y="5805488"/>
            <a:ext cx="1223963" cy="431800"/>
          </a:xfrm>
          <a:prstGeom prst="rightArrow">
            <a:avLst>
              <a:gd name="adj1" fmla="val 50000"/>
              <a:gd name="adj2" fmla="val 70864"/>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en-US"/>
          </a:p>
        </p:txBody>
      </p:sp>
      <p:sp>
        <p:nvSpPr>
          <p:cNvPr id="81963" name="Text Box 43"/>
          <p:cNvSpPr txBox="1">
            <a:spLocks noChangeArrowheads="1"/>
          </p:cNvSpPr>
          <p:nvPr/>
        </p:nvSpPr>
        <p:spPr bwMode="auto">
          <a:xfrm>
            <a:off x="6624638" y="5805488"/>
            <a:ext cx="611187" cy="366712"/>
          </a:xfrm>
          <a:prstGeom prst="rect">
            <a:avLst/>
          </a:prstGeom>
          <a:noFill/>
          <a:ln w="9525">
            <a:noFill/>
            <a:miter lim="800000"/>
            <a:headEnd/>
            <a:tailEnd/>
          </a:ln>
        </p:spPr>
        <p:txBody>
          <a:bodyPr wrap="none">
            <a:spAutoFit/>
          </a:bodyPr>
          <a:lstStyle/>
          <a:p>
            <a:r>
              <a:rPr lang="cs-CZ"/>
              <a:t>H</a:t>
            </a:r>
            <a:r>
              <a:rPr lang="cs-CZ" baseline="-25000"/>
              <a:t>2</a:t>
            </a:r>
            <a:r>
              <a:rPr lang="cs-CZ"/>
              <a:t>O</a:t>
            </a:r>
          </a:p>
        </p:txBody>
      </p:sp>
      <p:sp>
        <p:nvSpPr>
          <p:cNvPr id="29" name="Line 15"/>
          <p:cNvSpPr>
            <a:spLocks noChangeShapeType="1"/>
          </p:cNvSpPr>
          <p:nvPr/>
        </p:nvSpPr>
        <p:spPr bwMode="auto">
          <a:xfrm flipH="1" flipV="1">
            <a:off x="1691680" y="1412776"/>
            <a:ext cx="792088" cy="592906"/>
          </a:xfrm>
          <a:prstGeom prst="line">
            <a:avLst/>
          </a:prstGeom>
          <a:noFill/>
          <a:ln w="28575">
            <a:solidFill>
              <a:schemeClr val="tx1"/>
            </a:solidFill>
            <a:round/>
            <a:headEnd/>
            <a:tailEnd type="triangle" w="med" len="med"/>
          </a:ln>
        </p:spPr>
        <p:txBody>
          <a:bodyPr/>
          <a:lstStyle/>
          <a:p>
            <a:endParaRPr lang="cs-CZ"/>
          </a:p>
        </p:txBody>
      </p:sp>
      <p:sp>
        <p:nvSpPr>
          <p:cNvPr id="30" name="Text Box 29"/>
          <p:cNvSpPr txBox="1">
            <a:spLocks noChangeArrowheads="1"/>
          </p:cNvSpPr>
          <p:nvPr/>
        </p:nvSpPr>
        <p:spPr bwMode="auto">
          <a:xfrm>
            <a:off x="2411760" y="2060848"/>
            <a:ext cx="1730538" cy="369332"/>
          </a:xfrm>
          <a:prstGeom prst="rect">
            <a:avLst/>
          </a:prstGeom>
          <a:noFill/>
          <a:ln w="9525">
            <a:noFill/>
            <a:miter lim="800000"/>
            <a:headEnd/>
            <a:tailEnd/>
          </a:ln>
        </p:spPr>
        <p:txBody>
          <a:bodyPr wrap="none">
            <a:spAutoFit/>
          </a:bodyPr>
          <a:lstStyle/>
          <a:p>
            <a:r>
              <a:rPr lang="cs-CZ" dirty="0" err="1"/>
              <a:t>Organic</a:t>
            </a:r>
            <a:r>
              <a:rPr lang="cs-CZ" dirty="0"/>
              <a:t> </a:t>
            </a:r>
            <a:r>
              <a:rPr lang="cs-CZ" dirty="0" err="1"/>
              <a:t>osmoles</a:t>
            </a:r>
            <a:endParaRPr lang="cs-CZ" baseline="52000"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1958"/>
                                        </p:tgtEl>
                                        <p:attrNameLst>
                                          <p:attrName>style.visibility</p:attrName>
                                        </p:attrNameLst>
                                      </p:cBhvr>
                                      <p:to>
                                        <p:strVal val="visible"/>
                                      </p:to>
                                    </p:set>
                                    <p:animEffect transition="in" filter="checkerboard(across)">
                                      <p:cBhvr>
                                        <p:cTn id="7" dur="500"/>
                                        <p:tgtEl>
                                          <p:spTgt spid="81958"/>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1959"/>
                                        </p:tgtEl>
                                        <p:attrNameLst>
                                          <p:attrName>style.visibility</p:attrName>
                                        </p:attrNameLst>
                                      </p:cBhvr>
                                      <p:to>
                                        <p:strVal val="visible"/>
                                      </p:to>
                                    </p:set>
                                    <p:animEffect transition="in" filter="checkerboard(across)">
                                      <p:cBhvr>
                                        <p:cTn id="10" dur="500"/>
                                        <p:tgtEl>
                                          <p:spTgt spid="81959"/>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81960"/>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8192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81961"/>
                                        </p:tgtEl>
                                        <p:attrNameLst>
                                          <p:attrName>style.visibility</p:attrName>
                                        </p:attrNameLst>
                                      </p:cBhvr>
                                      <p:to>
                                        <p:strVal val="visible"/>
                                      </p:to>
                                    </p:set>
                                    <p:animEffect transition="in" filter="checkerboard(across)">
                                      <p:cBhvr>
                                        <p:cTn id="21" dur="500"/>
                                        <p:tgtEl>
                                          <p:spTgt spid="81961"/>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1951"/>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81950"/>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8193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8194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81933"/>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81948"/>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81949"/>
                                        </p:tgtEl>
                                        <p:attrNameLst>
                                          <p:attrName>style.visibility</p:attrName>
                                        </p:attrNameLst>
                                      </p:cBhvr>
                                      <p:to>
                                        <p:strVal val="visible"/>
                                      </p:to>
                                    </p:set>
                                  </p:childTnLst>
                                </p:cTn>
                              </p:par>
                              <p:par>
                                <p:cTn id="38" presetID="5" presetClass="entr" presetSubtype="10" fill="hold" grpId="0" nodeType="withEffect">
                                  <p:stCondLst>
                                    <p:cond delay="0"/>
                                  </p:stCondLst>
                                  <p:childTnLst>
                                    <p:set>
                                      <p:cBhvr>
                                        <p:cTn id="39" dur="1" fill="hold">
                                          <p:stCondLst>
                                            <p:cond delay="0"/>
                                          </p:stCondLst>
                                        </p:cTn>
                                        <p:tgtEl>
                                          <p:spTgt spid="81935"/>
                                        </p:tgtEl>
                                        <p:attrNameLst>
                                          <p:attrName>style.visibility</p:attrName>
                                        </p:attrNameLst>
                                      </p:cBhvr>
                                      <p:to>
                                        <p:strVal val="visible"/>
                                      </p:to>
                                    </p:set>
                                    <p:animEffect transition="in" filter="checkerboard(across)">
                                      <p:cBhvr>
                                        <p:cTn id="40" dur="500"/>
                                        <p:tgtEl>
                                          <p:spTgt spid="81935"/>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81943"/>
                                        </p:tgtEl>
                                        <p:attrNameLst>
                                          <p:attrName>style.visibility</p:attrName>
                                        </p:attrNameLst>
                                      </p:cBhvr>
                                      <p:to>
                                        <p:strVal val="visible"/>
                                      </p:to>
                                    </p:set>
                                    <p:animEffect transition="in" filter="checkerboard(across)">
                                      <p:cBhvr>
                                        <p:cTn id="43" dur="500"/>
                                        <p:tgtEl>
                                          <p:spTgt spid="81943"/>
                                        </p:tgtEl>
                                      </p:cBhvr>
                                    </p:animEffect>
                                  </p:childTnLst>
                                </p:cTn>
                              </p:par>
                              <p:par>
                                <p:cTn id="44" presetID="5" presetClass="entr" presetSubtype="10" fill="hold" grpId="0" nodeType="withEffect">
                                  <p:stCondLst>
                                    <p:cond delay="0"/>
                                  </p:stCondLst>
                                  <p:childTnLst>
                                    <p:set>
                                      <p:cBhvr>
                                        <p:cTn id="45" dur="1" fill="hold">
                                          <p:stCondLst>
                                            <p:cond delay="0"/>
                                          </p:stCondLst>
                                        </p:cTn>
                                        <p:tgtEl>
                                          <p:spTgt spid="81940"/>
                                        </p:tgtEl>
                                        <p:attrNameLst>
                                          <p:attrName>style.visibility</p:attrName>
                                        </p:attrNameLst>
                                      </p:cBhvr>
                                      <p:to>
                                        <p:strVal val="visible"/>
                                      </p:to>
                                    </p:set>
                                    <p:animEffect transition="in" filter="checkerboard(across)">
                                      <p:cBhvr>
                                        <p:cTn id="46" dur="500"/>
                                        <p:tgtEl>
                                          <p:spTgt spid="81940"/>
                                        </p:tgtEl>
                                      </p:cBhvr>
                                    </p:animEffect>
                                  </p:childTnLst>
                                </p:cTn>
                              </p:par>
                              <p:par>
                                <p:cTn id="47" presetID="5" presetClass="entr" presetSubtype="10" fill="hold" grpId="0" nodeType="withEffect">
                                  <p:stCondLst>
                                    <p:cond delay="0"/>
                                  </p:stCondLst>
                                  <p:childTnLst>
                                    <p:set>
                                      <p:cBhvr>
                                        <p:cTn id="48" dur="1" fill="hold">
                                          <p:stCondLst>
                                            <p:cond delay="0"/>
                                          </p:stCondLst>
                                        </p:cTn>
                                        <p:tgtEl>
                                          <p:spTgt spid="81936"/>
                                        </p:tgtEl>
                                        <p:attrNameLst>
                                          <p:attrName>style.visibility</p:attrName>
                                        </p:attrNameLst>
                                      </p:cBhvr>
                                      <p:to>
                                        <p:strVal val="visible"/>
                                      </p:to>
                                    </p:set>
                                    <p:animEffect transition="in" filter="checkerboard(across)">
                                      <p:cBhvr>
                                        <p:cTn id="49" dur="500"/>
                                        <p:tgtEl>
                                          <p:spTgt spid="81936"/>
                                        </p:tgtEl>
                                      </p:cBhvr>
                                    </p:animEffect>
                                  </p:childTnLst>
                                </p:cTn>
                              </p:par>
                              <p:par>
                                <p:cTn id="50" presetID="5" presetClass="entr" presetSubtype="10" fill="hold" grpId="0" nodeType="withEffect">
                                  <p:stCondLst>
                                    <p:cond delay="0"/>
                                  </p:stCondLst>
                                  <p:childTnLst>
                                    <p:set>
                                      <p:cBhvr>
                                        <p:cTn id="51" dur="1" fill="hold">
                                          <p:stCondLst>
                                            <p:cond delay="0"/>
                                          </p:stCondLst>
                                        </p:cTn>
                                        <p:tgtEl>
                                          <p:spTgt spid="81931"/>
                                        </p:tgtEl>
                                        <p:attrNameLst>
                                          <p:attrName>style.visibility</p:attrName>
                                        </p:attrNameLst>
                                      </p:cBhvr>
                                      <p:to>
                                        <p:strVal val="visible"/>
                                      </p:to>
                                    </p:set>
                                    <p:animEffect transition="in" filter="checkerboard(across)">
                                      <p:cBhvr>
                                        <p:cTn id="52" dur="500"/>
                                        <p:tgtEl>
                                          <p:spTgt spid="81931"/>
                                        </p:tgtEl>
                                      </p:cBhvr>
                                    </p:animEffect>
                                  </p:childTnLst>
                                </p:cTn>
                              </p:par>
                              <p:par>
                                <p:cTn id="53" presetID="5" presetClass="entr" presetSubtype="10" fill="hold" grpId="0" nodeType="withEffect">
                                  <p:stCondLst>
                                    <p:cond delay="0"/>
                                  </p:stCondLst>
                                  <p:childTnLst>
                                    <p:set>
                                      <p:cBhvr>
                                        <p:cTn id="54" dur="1" fill="hold">
                                          <p:stCondLst>
                                            <p:cond delay="0"/>
                                          </p:stCondLst>
                                        </p:cTn>
                                        <p:tgtEl>
                                          <p:spTgt spid="81947"/>
                                        </p:tgtEl>
                                        <p:attrNameLst>
                                          <p:attrName>style.visibility</p:attrName>
                                        </p:attrNameLst>
                                      </p:cBhvr>
                                      <p:to>
                                        <p:strVal val="visible"/>
                                      </p:to>
                                    </p:set>
                                    <p:animEffect transition="in" filter="checkerboard(across)">
                                      <p:cBhvr>
                                        <p:cTn id="55" dur="500"/>
                                        <p:tgtEl>
                                          <p:spTgt spid="81947"/>
                                        </p:tgtEl>
                                      </p:cBhvr>
                                    </p:animEffect>
                                  </p:childTnLst>
                                </p:cTn>
                              </p:par>
                            </p:childTnLst>
                          </p:cTn>
                        </p:par>
                      </p:childTnLst>
                    </p:cTn>
                  </p:par>
                  <p:par>
                    <p:cTn id="56" fill="hold">
                      <p:stCondLst>
                        <p:cond delay="indefinite"/>
                      </p:stCondLst>
                      <p:childTnLst>
                        <p:par>
                          <p:cTn id="57" fill="hold">
                            <p:stCondLst>
                              <p:cond delay="0"/>
                            </p:stCondLst>
                            <p:childTnLst>
                              <p:par>
                                <p:cTn id="58" presetID="5" presetClass="entr" presetSubtype="10" fill="hold" grpId="0" nodeType="clickEffect">
                                  <p:stCondLst>
                                    <p:cond delay="0"/>
                                  </p:stCondLst>
                                  <p:childTnLst>
                                    <p:set>
                                      <p:cBhvr>
                                        <p:cTn id="59" dur="1" fill="hold">
                                          <p:stCondLst>
                                            <p:cond delay="0"/>
                                          </p:stCondLst>
                                        </p:cTn>
                                        <p:tgtEl>
                                          <p:spTgt spid="81924"/>
                                        </p:tgtEl>
                                        <p:attrNameLst>
                                          <p:attrName>style.visibility</p:attrName>
                                        </p:attrNameLst>
                                      </p:cBhvr>
                                      <p:to>
                                        <p:strVal val="visible"/>
                                      </p:to>
                                    </p:set>
                                    <p:animEffect transition="in" filter="checkerboard(across)">
                                      <p:cBhvr>
                                        <p:cTn id="60" dur="500"/>
                                        <p:tgtEl>
                                          <p:spTgt spid="81924"/>
                                        </p:tgtEl>
                                      </p:cBhvr>
                                    </p:animEffect>
                                  </p:childTnLst>
                                </p:cTn>
                              </p:par>
                              <p:par>
                                <p:cTn id="61" presetID="5" presetClass="entr" presetSubtype="10" fill="hold" grpId="0" nodeType="withEffect">
                                  <p:stCondLst>
                                    <p:cond delay="0"/>
                                  </p:stCondLst>
                                  <p:childTnLst>
                                    <p:set>
                                      <p:cBhvr>
                                        <p:cTn id="62" dur="1" fill="hold">
                                          <p:stCondLst>
                                            <p:cond delay="0"/>
                                          </p:stCondLst>
                                        </p:cTn>
                                        <p:tgtEl>
                                          <p:spTgt spid="81922"/>
                                        </p:tgtEl>
                                        <p:attrNameLst>
                                          <p:attrName>style.visibility</p:attrName>
                                        </p:attrNameLst>
                                      </p:cBhvr>
                                      <p:to>
                                        <p:strVal val="visible"/>
                                      </p:to>
                                    </p:set>
                                    <p:animEffect transition="in" filter="checkerboard(across)">
                                      <p:cBhvr>
                                        <p:cTn id="63" dur="500"/>
                                        <p:tgtEl>
                                          <p:spTgt spid="81922"/>
                                        </p:tgtEl>
                                      </p:cBhvr>
                                    </p:animEffect>
                                  </p:childTnLst>
                                </p:cTn>
                              </p:par>
                              <p:par>
                                <p:cTn id="64" presetID="5" presetClass="entr" presetSubtype="10" fill="hold" grpId="0" nodeType="withEffect">
                                  <p:stCondLst>
                                    <p:cond delay="0"/>
                                  </p:stCondLst>
                                  <p:childTnLst>
                                    <p:set>
                                      <p:cBhvr>
                                        <p:cTn id="65" dur="1" fill="hold">
                                          <p:stCondLst>
                                            <p:cond delay="0"/>
                                          </p:stCondLst>
                                        </p:cTn>
                                        <p:tgtEl>
                                          <p:spTgt spid="81952"/>
                                        </p:tgtEl>
                                        <p:attrNameLst>
                                          <p:attrName>style.visibility</p:attrName>
                                        </p:attrNameLst>
                                      </p:cBhvr>
                                      <p:to>
                                        <p:strVal val="visible"/>
                                      </p:to>
                                    </p:set>
                                    <p:animEffect transition="in" filter="checkerboard(across)">
                                      <p:cBhvr>
                                        <p:cTn id="66" dur="500"/>
                                        <p:tgtEl>
                                          <p:spTgt spid="81952"/>
                                        </p:tgtEl>
                                      </p:cBhvr>
                                    </p:animEffect>
                                  </p:childTnLst>
                                </p:cTn>
                              </p:par>
                              <p:par>
                                <p:cTn id="67" presetID="5" presetClass="entr" presetSubtype="10" fill="hold" grpId="0" nodeType="withEffect">
                                  <p:stCondLst>
                                    <p:cond delay="0"/>
                                  </p:stCondLst>
                                  <p:childTnLst>
                                    <p:set>
                                      <p:cBhvr>
                                        <p:cTn id="68" dur="1" fill="hold">
                                          <p:stCondLst>
                                            <p:cond delay="0"/>
                                          </p:stCondLst>
                                        </p:cTn>
                                        <p:tgtEl>
                                          <p:spTgt spid="81953"/>
                                        </p:tgtEl>
                                        <p:attrNameLst>
                                          <p:attrName>style.visibility</p:attrName>
                                        </p:attrNameLst>
                                      </p:cBhvr>
                                      <p:to>
                                        <p:strVal val="visible"/>
                                      </p:to>
                                    </p:set>
                                    <p:animEffect transition="in" filter="checkerboard(across)">
                                      <p:cBhvr>
                                        <p:cTn id="69" dur="500"/>
                                        <p:tgtEl>
                                          <p:spTgt spid="81953"/>
                                        </p:tgtEl>
                                      </p:cBhvr>
                                    </p:animEffect>
                                  </p:childTnLst>
                                </p:cTn>
                              </p:par>
                              <p:par>
                                <p:cTn id="70" presetID="5" presetClass="entr" presetSubtype="10" fill="hold" grpId="0" nodeType="withEffect">
                                  <p:stCondLst>
                                    <p:cond delay="0"/>
                                  </p:stCondLst>
                                  <p:childTnLst>
                                    <p:set>
                                      <p:cBhvr>
                                        <p:cTn id="71" dur="1" fill="hold">
                                          <p:stCondLst>
                                            <p:cond delay="0"/>
                                          </p:stCondLst>
                                        </p:cTn>
                                        <p:tgtEl>
                                          <p:spTgt spid="81955"/>
                                        </p:tgtEl>
                                        <p:attrNameLst>
                                          <p:attrName>style.visibility</p:attrName>
                                        </p:attrNameLst>
                                      </p:cBhvr>
                                      <p:to>
                                        <p:strVal val="visible"/>
                                      </p:to>
                                    </p:set>
                                    <p:animEffect transition="in" filter="checkerboard(across)">
                                      <p:cBhvr>
                                        <p:cTn id="72" dur="500"/>
                                        <p:tgtEl>
                                          <p:spTgt spid="81955"/>
                                        </p:tgtEl>
                                      </p:cBhvr>
                                    </p:animEffect>
                                  </p:childTnLst>
                                </p:cTn>
                              </p:par>
                              <p:par>
                                <p:cTn id="73" presetID="5" presetClass="entr" presetSubtype="10" fill="hold" grpId="0" nodeType="withEffect">
                                  <p:stCondLst>
                                    <p:cond delay="0"/>
                                  </p:stCondLst>
                                  <p:childTnLst>
                                    <p:set>
                                      <p:cBhvr>
                                        <p:cTn id="74" dur="1" fill="hold">
                                          <p:stCondLst>
                                            <p:cond delay="0"/>
                                          </p:stCondLst>
                                        </p:cTn>
                                        <p:tgtEl>
                                          <p:spTgt spid="81954"/>
                                        </p:tgtEl>
                                        <p:attrNameLst>
                                          <p:attrName>style.visibility</p:attrName>
                                        </p:attrNameLst>
                                      </p:cBhvr>
                                      <p:to>
                                        <p:strVal val="visible"/>
                                      </p:to>
                                    </p:set>
                                    <p:animEffect transition="in" filter="checkerboard(across)">
                                      <p:cBhvr>
                                        <p:cTn id="75" dur="500"/>
                                        <p:tgtEl>
                                          <p:spTgt spid="81954"/>
                                        </p:tgtEl>
                                      </p:cBhvr>
                                    </p:animEffect>
                                  </p:childTnLst>
                                </p:cTn>
                              </p:par>
                              <p:par>
                                <p:cTn id="76" presetID="5" presetClass="entr" presetSubtype="10" fill="hold" grpId="0" nodeType="withEffect">
                                  <p:stCondLst>
                                    <p:cond delay="0"/>
                                  </p:stCondLst>
                                  <p:childTnLst>
                                    <p:set>
                                      <p:cBhvr>
                                        <p:cTn id="77" dur="1" fill="hold">
                                          <p:stCondLst>
                                            <p:cond delay="0"/>
                                          </p:stCondLst>
                                        </p:cTn>
                                        <p:tgtEl>
                                          <p:spTgt spid="81962"/>
                                        </p:tgtEl>
                                        <p:attrNameLst>
                                          <p:attrName>style.visibility</p:attrName>
                                        </p:attrNameLst>
                                      </p:cBhvr>
                                      <p:to>
                                        <p:strVal val="visible"/>
                                      </p:to>
                                    </p:set>
                                    <p:animEffect transition="in" filter="checkerboard(across)">
                                      <p:cBhvr>
                                        <p:cTn id="78" dur="500"/>
                                        <p:tgtEl>
                                          <p:spTgt spid="81962"/>
                                        </p:tgtEl>
                                      </p:cBhvr>
                                    </p:animEffect>
                                  </p:childTnLst>
                                </p:cTn>
                              </p:par>
                              <p:par>
                                <p:cTn id="79" presetID="5" presetClass="entr" presetSubtype="10" fill="hold" grpId="0" nodeType="withEffect">
                                  <p:stCondLst>
                                    <p:cond delay="0"/>
                                  </p:stCondLst>
                                  <p:childTnLst>
                                    <p:set>
                                      <p:cBhvr>
                                        <p:cTn id="80" dur="1" fill="hold">
                                          <p:stCondLst>
                                            <p:cond delay="0"/>
                                          </p:stCondLst>
                                        </p:cTn>
                                        <p:tgtEl>
                                          <p:spTgt spid="81963"/>
                                        </p:tgtEl>
                                        <p:attrNameLst>
                                          <p:attrName>style.visibility</p:attrName>
                                        </p:attrNameLst>
                                      </p:cBhvr>
                                      <p:to>
                                        <p:strVal val="visible"/>
                                      </p:to>
                                    </p:set>
                                    <p:animEffect transition="in" filter="checkerboard(across)">
                                      <p:cBhvr>
                                        <p:cTn id="81" dur="500"/>
                                        <p:tgtEl>
                                          <p:spTgt spid="81963"/>
                                        </p:tgtEl>
                                      </p:cBhvr>
                                    </p:animEffect>
                                  </p:childTnLst>
                                </p:cTn>
                              </p:par>
                              <p:par>
                                <p:cTn id="82" presetID="5" presetClass="entr" presetSubtype="10" fill="hold" grpId="0" nodeType="withEffect">
                                  <p:stCondLst>
                                    <p:cond delay="0"/>
                                  </p:stCondLst>
                                  <p:childTnLst>
                                    <p:set>
                                      <p:cBhvr>
                                        <p:cTn id="83" dur="1" fill="hold">
                                          <p:stCondLst>
                                            <p:cond delay="0"/>
                                          </p:stCondLst>
                                        </p:cTn>
                                        <p:tgtEl>
                                          <p:spTgt spid="29"/>
                                        </p:tgtEl>
                                        <p:attrNameLst>
                                          <p:attrName>style.visibility</p:attrName>
                                        </p:attrNameLst>
                                      </p:cBhvr>
                                      <p:to>
                                        <p:strVal val="visible"/>
                                      </p:to>
                                    </p:set>
                                    <p:animEffect transition="in" filter="checkerboard(across)">
                                      <p:cBhvr>
                                        <p:cTn id="84" dur="500"/>
                                        <p:tgtEl>
                                          <p:spTgt spid="29"/>
                                        </p:tgtEl>
                                      </p:cBhvr>
                                    </p:animEffect>
                                  </p:childTnLst>
                                </p:cTn>
                              </p:par>
                              <p:par>
                                <p:cTn id="85" presetID="1" presetClass="entr" presetSubtype="0"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2" grpId="0" animBg="1"/>
      <p:bldP spid="81923" grpId="0" animBg="1"/>
      <p:bldP spid="81924" grpId="0" animBg="1"/>
      <p:bldP spid="81931" grpId="0"/>
      <p:bldP spid="81932" grpId="0" animBg="1"/>
      <p:bldP spid="81933" grpId="0" animBg="1"/>
      <p:bldP spid="81935" grpId="0" animBg="1"/>
      <p:bldP spid="81936" grpId="0" animBg="1"/>
      <p:bldP spid="81940" grpId="0"/>
      <p:bldP spid="81941" grpId="0"/>
      <p:bldP spid="81943" grpId="0"/>
      <p:bldP spid="81947" grpId="0"/>
      <p:bldP spid="81948" grpId="0"/>
      <p:bldP spid="81949" grpId="0"/>
      <p:bldP spid="81950" grpId="0"/>
      <p:bldP spid="81951" grpId="0" animBg="1"/>
      <p:bldP spid="81952" grpId="0"/>
      <p:bldP spid="81953" grpId="0"/>
      <p:bldP spid="81954" grpId="0"/>
      <p:bldP spid="81955" grpId="0" animBg="1"/>
      <p:bldP spid="81958" grpId="0" animBg="1"/>
      <p:bldP spid="81959" grpId="0"/>
      <p:bldP spid="81960" grpId="0" animBg="1"/>
      <p:bldP spid="81961" grpId="0"/>
      <p:bldP spid="81962" grpId="0" animBg="1"/>
      <p:bldP spid="81963" grpId="0"/>
      <p:bldP spid="29" grpId="0" animBg="1"/>
      <p:bldP spid="3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p:txBody>
          <a:bodyPr/>
          <a:lstStyle/>
          <a:p>
            <a:r>
              <a:rPr lang="cs-CZ" dirty="0"/>
              <a:t>Major </a:t>
            </a:r>
            <a:r>
              <a:rPr lang="cs-CZ" dirty="0" err="1"/>
              <a:t>ions</a:t>
            </a:r>
            <a:endParaRPr lang="cs-CZ" dirty="0"/>
          </a:p>
        </p:txBody>
      </p:sp>
      <p:sp>
        <p:nvSpPr>
          <p:cNvPr id="71683" name="AutoShape 5"/>
          <p:cNvSpPr>
            <a:spLocks noChangeArrowheads="1"/>
          </p:cNvSpPr>
          <p:nvPr/>
        </p:nvSpPr>
        <p:spPr bwMode="auto">
          <a:xfrm>
            <a:off x="3635375" y="2997200"/>
            <a:ext cx="4321175" cy="2808288"/>
          </a:xfrm>
          <a:prstGeom prst="roundRect">
            <a:avLst>
              <a:gd name="adj" fmla="val 16667"/>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pPr algn="ctr"/>
            <a:endParaRPr lang="cs-CZ" dirty="0"/>
          </a:p>
        </p:txBody>
      </p:sp>
      <p:sp>
        <p:nvSpPr>
          <p:cNvPr id="71684" name="Text Box 6"/>
          <p:cNvSpPr txBox="1">
            <a:spLocks noChangeArrowheads="1"/>
          </p:cNvSpPr>
          <p:nvPr/>
        </p:nvSpPr>
        <p:spPr bwMode="auto">
          <a:xfrm>
            <a:off x="827584" y="3059668"/>
            <a:ext cx="2705549" cy="400110"/>
          </a:xfrm>
          <a:prstGeom prst="rect">
            <a:avLst/>
          </a:prstGeom>
          <a:noFill/>
          <a:ln w="9525">
            <a:noFill/>
            <a:miter lim="800000"/>
            <a:headEnd/>
            <a:tailEnd/>
          </a:ln>
        </p:spPr>
        <p:txBody>
          <a:bodyPr wrap="none">
            <a:spAutoFit/>
          </a:bodyPr>
          <a:lstStyle/>
          <a:p>
            <a:r>
              <a:rPr lang="cs-CZ" sz="2000" b="1" dirty="0"/>
              <a:t>ECF (</a:t>
            </a:r>
            <a:r>
              <a:rPr lang="cs-CZ" sz="2000" b="1" dirty="0" err="1"/>
              <a:t>extracellular</a:t>
            </a:r>
            <a:r>
              <a:rPr lang="cs-CZ" sz="2000" b="1" dirty="0"/>
              <a:t> fluid)</a:t>
            </a:r>
          </a:p>
        </p:txBody>
      </p:sp>
      <p:sp>
        <p:nvSpPr>
          <p:cNvPr id="71685" name="Text Box 7"/>
          <p:cNvSpPr txBox="1">
            <a:spLocks noChangeArrowheads="1"/>
          </p:cNvSpPr>
          <p:nvPr/>
        </p:nvSpPr>
        <p:spPr bwMode="auto">
          <a:xfrm>
            <a:off x="1096963" y="4149725"/>
            <a:ext cx="1746250" cy="366713"/>
          </a:xfrm>
          <a:prstGeom prst="rect">
            <a:avLst/>
          </a:prstGeom>
          <a:noFill/>
          <a:ln w="9525">
            <a:noFill/>
            <a:miter lim="800000"/>
            <a:headEnd/>
            <a:tailEnd/>
          </a:ln>
        </p:spPr>
        <p:txBody>
          <a:bodyPr wrap="none">
            <a:spAutoFit/>
          </a:bodyPr>
          <a:lstStyle/>
          <a:p>
            <a:r>
              <a:rPr lang="cs-CZ" dirty="0"/>
              <a:t>140 </a:t>
            </a:r>
            <a:r>
              <a:rPr lang="cs-CZ" dirty="0" err="1"/>
              <a:t>mmol</a:t>
            </a:r>
            <a:r>
              <a:rPr lang="cs-CZ" dirty="0"/>
              <a:t>/l Na</a:t>
            </a:r>
            <a:r>
              <a:rPr lang="cs-CZ" baseline="30000" dirty="0"/>
              <a:t>+</a:t>
            </a:r>
          </a:p>
        </p:txBody>
      </p:sp>
      <p:sp>
        <p:nvSpPr>
          <p:cNvPr id="71686" name="Text Box 8"/>
          <p:cNvSpPr txBox="1">
            <a:spLocks noChangeArrowheads="1"/>
          </p:cNvSpPr>
          <p:nvPr/>
        </p:nvSpPr>
        <p:spPr bwMode="auto">
          <a:xfrm>
            <a:off x="1042988" y="4652963"/>
            <a:ext cx="1695450" cy="366712"/>
          </a:xfrm>
          <a:prstGeom prst="rect">
            <a:avLst/>
          </a:prstGeom>
          <a:noFill/>
          <a:ln w="9525">
            <a:noFill/>
            <a:miter lim="800000"/>
            <a:headEnd/>
            <a:tailEnd/>
          </a:ln>
        </p:spPr>
        <p:txBody>
          <a:bodyPr wrap="none">
            <a:spAutoFit/>
          </a:bodyPr>
          <a:lstStyle/>
          <a:p>
            <a:r>
              <a:rPr lang="cs-CZ" dirty="0"/>
              <a:t>104  </a:t>
            </a:r>
            <a:r>
              <a:rPr lang="cs-CZ" dirty="0" err="1"/>
              <a:t>mmol</a:t>
            </a:r>
            <a:r>
              <a:rPr lang="cs-CZ" dirty="0"/>
              <a:t>/l Cl</a:t>
            </a:r>
            <a:r>
              <a:rPr lang="cs-CZ" baseline="30000" dirty="0"/>
              <a:t>-</a:t>
            </a:r>
          </a:p>
        </p:txBody>
      </p:sp>
      <p:sp>
        <p:nvSpPr>
          <p:cNvPr id="71687" name="Text Box 9"/>
          <p:cNvSpPr txBox="1">
            <a:spLocks noChangeArrowheads="1"/>
          </p:cNvSpPr>
          <p:nvPr/>
        </p:nvSpPr>
        <p:spPr bwMode="auto">
          <a:xfrm>
            <a:off x="827088" y="5157788"/>
            <a:ext cx="2274887" cy="366712"/>
          </a:xfrm>
          <a:prstGeom prst="rect">
            <a:avLst/>
          </a:prstGeom>
          <a:noFill/>
          <a:ln w="9525">
            <a:noFill/>
            <a:miter lim="800000"/>
            <a:headEnd/>
            <a:tailEnd/>
          </a:ln>
        </p:spPr>
        <p:txBody>
          <a:bodyPr wrap="none">
            <a:spAutoFit/>
          </a:bodyPr>
          <a:lstStyle/>
          <a:p>
            <a:r>
              <a:rPr lang="cs-CZ" dirty="0"/>
              <a:t>24-27  </a:t>
            </a:r>
            <a:r>
              <a:rPr lang="cs-CZ" dirty="0" err="1"/>
              <a:t>mmol</a:t>
            </a:r>
            <a:r>
              <a:rPr lang="cs-CZ" dirty="0"/>
              <a:t>/l HCO</a:t>
            </a:r>
            <a:r>
              <a:rPr lang="cs-CZ" baseline="-25000" dirty="0"/>
              <a:t>3</a:t>
            </a:r>
            <a:r>
              <a:rPr lang="cs-CZ" baseline="30000" dirty="0"/>
              <a:t>-</a:t>
            </a:r>
          </a:p>
        </p:txBody>
      </p:sp>
      <p:sp>
        <p:nvSpPr>
          <p:cNvPr id="71688" name="Text Box 10"/>
          <p:cNvSpPr txBox="1">
            <a:spLocks noChangeArrowheads="1"/>
          </p:cNvSpPr>
          <p:nvPr/>
        </p:nvSpPr>
        <p:spPr bwMode="auto">
          <a:xfrm>
            <a:off x="3708400" y="3644900"/>
            <a:ext cx="1606550" cy="366713"/>
          </a:xfrm>
          <a:prstGeom prst="rect">
            <a:avLst/>
          </a:prstGeom>
          <a:noFill/>
          <a:ln w="9525">
            <a:noFill/>
            <a:miter lim="800000"/>
            <a:headEnd/>
            <a:tailEnd/>
          </a:ln>
        </p:spPr>
        <p:txBody>
          <a:bodyPr wrap="none">
            <a:spAutoFit/>
          </a:bodyPr>
          <a:lstStyle/>
          <a:p>
            <a:r>
              <a:rPr lang="cs-CZ" dirty="0"/>
              <a:t>140 </a:t>
            </a:r>
            <a:r>
              <a:rPr lang="cs-CZ" dirty="0" err="1"/>
              <a:t>mmol</a:t>
            </a:r>
            <a:r>
              <a:rPr lang="cs-CZ" dirty="0"/>
              <a:t>/l K</a:t>
            </a:r>
            <a:r>
              <a:rPr lang="cs-CZ" baseline="30000" dirty="0"/>
              <a:t>+</a:t>
            </a:r>
          </a:p>
        </p:txBody>
      </p:sp>
      <p:sp>
        <p:nvSpPr>
          <p:cNvPr id="71689" name="Text Box 11"/>
          <p:cNvSpPr txBox="1">
            <a:spLocks noChangeArrowheads="1"/>
          </p:cNvSpPr>
          <p:nvPr/>
        </p:nvSpPr>
        <p:spPr bwMode="auto">
          <a:xfrm>
            <a:off x="1187450" y="3644900"/>
            <a:ext cx="1543050" cy="366713"/>
          </a:xfrm>
          <a:prstGeom prst="rect">
            <a:avLst/>
          </a:prstGeom>
          <a:noFill/>
          <a:ln w="9525">
            <a:noFill/>
            <a:miter lim="800000"/>
            <a:headEnd/>
            <a:tailEnd/>
          </a:ln>
        </p:spPr>
        <p:txBody>
          <a:bodyPr wrap="none">
            <a:spAutoFit/>
          </a:bodyPr>
          <a:lstStyle/>
          <a:p>
            <a:r>
              <a:rPr lang="cs-CZ" dirty="0"/>
              <a:t>4,3 </a:t>
            </a:r>
            <a:r>
              <a:rPr lang="cs-CZ" dirty="0" err="1"/>
              <a:t>mmol</a:t>
            </a:r>
            <a:r>
              <a:rPr lang="cs-CZ" dirty="0"/>
              <a:t>/l K</a:t>
            </a:r>
            <a:r>
              <a:rPr lang="cs-CZ" baseline="30000" dirty="0"/>
              <a:t>+</a:t>
            </a:r>
          </a:p>
        </p:txBody>
      </p:sp>
      <p:sp>
        <p:nvSpPr>
          <p:cNvPr id="71690" name="Text Box 12"/>
          <p:cNvSpPr txBox="1">
            <a:spLocks noChangeArrowheads="1"/>
          </p:cNvSpPr>
          <p:nvPr/>
        </p:nvSpPr>
        <p:spPr bwMode="auto">
          <a:xfrm>
            <a:off x="3708400" y="4076700"/>
            <a:ext cx="1619250" cy="366713"/>
          </a:xfrm>
          <a:prstGeom prst="rect">
            <a:avLst/>
          </a:prstGeom>
          <a:noFill/>
          <a:ln w="9525">
            <a:noFill/>
            <a:miter lim="800000"/>
            <a:headEnd/>
            <a:tailEnd/>
          </a:ln>
        </p:spPr>
        <p:txBody>
          <a:bodyPr wrap="none">
            <a:spAutoFit/>
          </a:bodyPr>
          <a:lstStyle/>
          <a:p>
            <a:r>
              <a:rPr lang="cs-CZ" dirty="0"/>
              <a:t>12 </a:t>
            </a:r>
            <a:r>
              <a:rPr lang="cs-CZ" dirty="0" err="1"/>
              <a:t>mmol</a:t>
            </a:r>
            <a:r>
              <a:rPr lang="cs-CZ" dirty="0"/>
              <a:t>/l Na</a:t>
            </a:r>
            <a:r>
              <a:rPr lang="cs-CZ" baseline="30000" dirty="0"/>
              <a:t>+</a:t>
            </a:r>
          </a:p>
        </p:txBody>
      </p:sp>
      <p:sp>
        <p:nvSpPr>
          <p:cNvPr id="71691" name="Text Box 13"/>
          <p:cNvSpPr txBox="1">
            <a:spLocks noChangeArrowheads="1"/>
          </p:cNvSpPr>
          <p:nvPr/>
        </p:nvSpPr>
        <p:spPr bwMode="auto">
          <a:xfrm>
            <a:off x="3851275" y="4508500"/>
            <a:ext cx="1441450" cy="366713"/>
          </a:xfrm>
          <a:prstGeom prst="rect">
            <a:avLst/>
          </a:prstGeom>
          <a:noFill/>
          <a:ln w="9525">
            <a:noFill/>
            <a:miter lim="800000"/>
            <a:headEnd/>
            <a:tailEnd/>
          </a:ln>
        </p:spPr>
        <p:txBody>
          <a:bodyPr wrap="none">
            <a:spAutoFit/>
          </a:bodyPr>
          <a:lstStyle/>
          <a:p>
            <a:r>
              <a:rPr lang="cs-CZ" dirty="0"/>
              <a:t>3  </a:t>
            </a:r>
            <a:r>
              <a:rPr lang="cs-CZ" dirty="0" err="1"/>
              <a:t>mmol</a:t>
            </a:r>
            <a:r>
              <a:rPr lang="cs-CZ" dirty="0"/>
              <a:t>/l Cl</a:t>
            </a:r>
            <a:r>
              <a:rPr lang="cs-CZ" baseline="30000" dirty="0"/>
              <a:t>-</a:t>
            </a:r>
          </a:p>
        </p:txBody>
      </p:sp>
      <p:sp>
        <p:nvSpPr>
          <p:cNvPr id="71692" name="Text Box 14"/>
          <p:cNvSpPr txBox="1">
            <a:spLocks noChangeArrowheads="1"/>
          </p:cNvSpPr>
          <p:nvPr/>
        </p:nvSpPr>
        <p:spPr bwMode="auto">
          <a:xfrm>
            <a:off x="3708400" y="4941888"/>
            <a:ext cx="1949450" cy="549275"/>
          </a:xfrm>
          <a:prstGeom prst="rect">
            <a:avLst/>
          </a:prstGeom>
          <a:noFill/>
          <a:ln w="9525">
            <a:noFill/>
            <a:miter lim="800000"/>
            <a:headEnd/>
            <a:tailEnd/>
          </a:ln>
        </p:spPr>
        <p:txBody>
          <a:bodyPr wrap="none">
            <a:spAutoFit/>
          </a:bodyPr>
          <a:lstStyle/>
          <a:p>
            <a:r>
              <a:rPr lang="cs-CZ" dirty="0"/>
              <a:t>10  </a:t>
            </a:r>
            <a:r>
              <a:rPr lang="cs-CZ" dirty="0" err="1"/>
              <a:t>mmol</a:t>
            </a:r>
            <a:r>
              <a:rPr lang="cs-CZ" dirty="0"/>
              <a:t>/lHCO3-</a:t>
            </a:r>
          </a:p>
          <a:p>
            <a:endParaRPr lang="cs-CZ" baseline="30000" dirty="0"/>
          </a:p>
        </p:txBody>
      </p:sp>
      <p:sp>
        <p:nvSpPr>
          <p:cNvPr id="13" name="TextovéPole 12"/>
          <p:cNvSpPr txBox="1"/>
          <p:nvPr/>
        </p:nvSpPr>
        <p:spPr>
          <a:xfrm>
            <a:off x="5148064" y="3028890"/>
            <a:ext cx="2481770" cy="400110"/>
          </a:xfrm>
          <a:prstGeom prst="rect">
            <a:avLst/>
          </a:prstGeom>
          <a:noFill/>
        </p:spPr>
        <p:txBody>
          <a:bodyPr wrap="none" rtlCol="0">
            <a:spAutoFit/>
          </a:bodyPr>
          <a:lstStyle/>
          <a:p>
            <a:r>
              <a:rPr lang="cs-CZ" sz="2000" b="1" dirty="0"/>
              <a:t>ICF (</a:t>
            </a:r>
            <a:r>
              <a:rPr lang="cs-CZ" sz="2000" b="1" dirty="0" err="1"/>
              <a:t>intracelluar</a:t>
            </a:r>
            <a:r>
              <a:rPr lang="cs-CZ" sz="2000" b="1" dirty="0"/>
              <a:t> fluid)</a:t>
            </a:r>
          </a:p>
        </p:txBody>
      </p:sp>
      <p:sp>
        <p:nvSpPr>
          <p:cNvPr id="14" name="Elipsa 13"/>
          <p:cNvSpPr/>
          <p:nvPr/>
        </p:nvSpPr>
        <p:spPr>
          <a:xfrm>
            <a:off x="827584" y="4077072"/>
            <a:ext cx="2088232" cy="1080120"/>
          </a:xfrm>
          <a:prstGeom prst="ellipse">
            <a:avLst/>
          </a:prstGeom>
          <a:noFill/>
        </p:spPr>
        <p:style>
          <a:lnRef idx="2">
            <a:schemeClr val="accent1"/>
          </a:lnRef>
          <a:fillRef idx="1">
            <a:schemeClr val="lt1"/>
          </a:fillRef>
          <a:effectRef idx="0">
            <a:schemeClr val="accent1"/>
          </a:effectRef>
          <a:fontRef idx="minor">
            <a:schemeClr val="dk1"/>
          </a:fontRef>
        </p:style>
        <p:txBody>
          <a:bodyPr rtlCol="0" anchor="ctr"/>
          <a:lstStyle/>
          <a:p>
            <a:pPr algn="ctr"/>
            <a:endParaRPr lang="cs-CZ"/>
          </a:p>
        </p:txBody>
      </p:sp>
      <p:sp>
        <p:nvSpPr>
          <p:cNvPr id="16" name="Elipsa 15"/>
          <p:cNvSpPr/>
          <p:nvPr/>
        </p:nvSpPr>
        <p:spPr>
          <a:xfrm>
            <a:off x="3707904" y="3429000"/>
            <a:ext cx="1656184" cy="720080"/>
          </a:xfrm>
          <a:prstGeom prst="ellipse">
            <a:avLst/>
          </a:prstGeom>
          <a:noFill/>
        </p:spPr>
        <p:style>
          <a:lnRef idx="2">
            <a:schemeClr val="accent1"/>
          </a:lnRef>
          <a:fillRef idx="1">
            <a:schemeClr val="lt1"/>
          </a:fillRef>
          <a:effectRef idx="0">
            <a:schemeClr val="accent1"/>
          </a:effectRef>
          <a:fontRef idx="minor">
            <a:schemeClr val="dk1"/>
          </a:fontRef>
        </p:style>
        <p:txBody>
          <a:bodyPr rtlCol="0" anchor="ctr"/>
          <a:lstStyle/>
          <a:p>
            <a:pPr algn="ctr"/>
            <a:endParaRPr lang="cs-CZ"/>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1685"/>
                                        </p:tgtEl>
                                        <p:attrNameLst>
                                          <p:attrName>style.visibility</p:attrName>
                                        </p:attrNameLst>
                                      </p:cBhvr>
                                      <p:to>
                                        <p:strVal val="visible"/>
                                      </p:to>
                                    </p:set>
                                    <p:animEffect transition="in" filter="checkerboard(across)">
                                      <p:cBhvr>
                                        <p:cTn id="7" dur="500"/>
                                        <p:tgtEl>
                                          <p:spTgt spid="71685"/>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1686"/>
                                        </p:tgtEl>
                                        <p:attrNameLst>
                                          <p:attrName>style.visibility</p:attrName>
                                        </p:attrNameLst>
                                      </p:cBhvr>
                                      <p:to>
                                        <p:strVal val="visible"/>
                                      </p:to>
                                    </p:set>
                                    <p:animEffect transition="in" filter="checkerboard(across)">
                                      <p:cBhvr>
                                        <p:cTn id="12" dur="500"/>
                                        <p:tgtEl>
                                          <p:spTgt spid="71686"/>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1687"/>
                                        </p:tgtEl>
                                        <p:attrNameLst>
                                          <p:attrName>style.visibility</p:attrName>
                                        </p:attrNameLst>
                                      </p:cBhvr>
                                      <p:to>
                                        <p:strVal val="visible"/>
                                      </p:to>
                                    </p:set>
                                    <p:animEffect transition="in" filter="checkerboard(across)">
                                      <p:cBhvr>
                                        <p:cTn id="17" dur="500"/>
                                        <p:tgtEl>
                                          <p:spTgt spid="71687"/>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1689"/>
                                        </p:tgtEl>
                                        <p:attrNameLst>
                                          <p:attrName>style.visibility</p:attrName>
                                        </p:attrNameLst>
                                      </p:cBhvr>
                                      <p:to>
                                        <p:strVal val="visible"/>
                                      </p:to>
                                    </p:set>
                                    <p:animEffect transition="in" filter="checkerboard(across)">
                                      <p:cBhvr>
                                        <p:cTn id="22" dur="500"/>
                                        <p:tgtEl>
                                          <p:spTgt spid="71689"/>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71688"/>
                                        </p:tgtEl>
                                        <p:attrNameLst>
                                          <p:attrName>style.visibility</p:attrName>
                                        </p:attrNameLst>
                                      </p:cBhvr>
                                      <p:to>
                                        <p:strVal val="visible"/>
                                      </p:to>
                                    </p:set>
                                    <p:animEffect transition="in" filter="checkerboard(across)">
                                      <p:cBhvr>
                                        <p:cTn id="27" dur="500"/>
                                        <p:tgtEl>
                                          <p:spTgt spid="71688"/>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71690"/>
                                        </p:tgtEl>
                                        <p:attrNameLst>
                                          <p:attrName>style.visibility</p:attrName>
                                        </p:attrNameLst>
                                      </p:cBhvr>
                                      <p:to>
                                        <p:strVal val="visible"/>
                                      </p:to>
                                    </p:set>
                                    <p:animEffect transition="in" filter="checkerboard(across)">
                                      <p:cBhvr>
                                        <p:cTn id="32" dur="500"/>
                                        <p:tgtEl>
                                          <p:spTgt spid="71690"/>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71691"/>
                                        </p:tgtEl>
                                        <p:attrNameLst>
                                          <p:attrName>style.visibility</p:attrName>
                                        </p:attrNameLst>
                                      </p:cBhvr>
                                      <p:to>
                                        <p:strVal val="visible"/>
                                      </p:to>
                                    </p:set>
                                    <p:animEffect transition="in" filter="checkerboard(across)">
                                      <p:cBhvr>
                                        <p:cTn id="37" dur="500"/>
                                        <p:tgtEl>
                                          <p:spTgt spid="71691"/>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grpId="0" nodeType="clickEffect">
                                  <p:stCondLst>
                                    <p:cond delay="0"/>
                                  </p:stCondLst>
                                  <p:childTnLst>
                                    <p:set>
                                      <p:cBhvr>
                                        <p:cTn id="41" dur="1" fill="hold">
                                          <p:stCondLst>
                                            <p:cond delay="0"/>
                                          </p:stCondLst>
                                        </p:cTn>
                                        <p:tgtEl>
                                          <p:spTgt spid="71692"/>
                                        </p:tgtEl>
                                        <p:attrNameLst>
                                          <p:attrName>style.visibility</p:attrName>
                                        </p:attrNameLst>
                                      </p:cBhvr>
                                      <p:to>
                                        <p:strVal val="visible"/>
                                      </p:to>
                                    </p:set>
                                    <p:animEffect transition="in" filter="checkerboard(across)">
                                      <p:cBhvr>
                                        <p:cTn id="42" dur="500"/>
                                        <p:tgtEl>
                                          <p:spTgt spid="71692"/>
                                        </p:tgtEl>
                                      </p:cBhvr>
                                    </p:animEffect>
                                  </p:childTnLst>
                                </p:cTn>
                              </p:par>
                            </p:childTnLst>
                          </p:cTn>
                        </p:par>
                      </p:childTnLst>
                    </p:cTn>
                  </p:par>
                  <p:par>
                    <p:cTn id="43" fill="hold">
                      <p:stCondLst>
                        <p:cond delay="indefinite"/>
                      </p:stCondLst>
                      <p:childTnLst>
                        <p:par>
                          <p:cTn id="44" fill="hold">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diamond(in)">
                                      <p:cBhvr>
                                        <p:cTn id="47" dur="2000"/>
                                        <p:tgtEl>
                                          <p:spTgt spid="14"/>
                                        </p:tgtEl>
                                      </p:cBhvr>
                                    </p:animEffect>
                                  </p:childTnLst>
                                </p:cTn>
                              </p:par>
                            </p:childTnLst>
                          </p:cTn>
                        </p:par>
                      </p:childTnLst>
                    </p:cTn>
                  </p:par>
                  <p:par>
                    <p:cTn id="48" fill="hold">
                      <p:stCondLst>
                        <p:cond delay="indefinite"/>
                      </p:stCondLst>
                      <p:childTnLst>
                        <p:par>
                          <p:cTn id="49" fill="hold">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diamond(in)">
                                      <p:cBhvr>
                                        <p:cTn id="52"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5" grpId="0"/>
      <p:bldP spid="71686" grpId="0"/>
      <p:bldP spid="71687" grpId="0"/>
      <p:bldP spid="71688" grpId="0"/>
      <p:bldP spid="71689" grpId="0"/>
      <p:bldP spid="71690" grpId="0"/>
      <p:bldP spid="71691" grpId="0"/>
      <p:bldP spid="71692" grpId="0"/>
      <p:bldP spid="14" grpId="0" animBg="1"/>
      <p:bldP spid="1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AutoShape 2" descr="B9781416024422000101/gr2.jpg is missing"/>
          <p:cNvSpPr>
            <a:spLocks noChangeAspect="1" noChangeArrowheads="1"/>
          </p:cNvSpPr>
          <p:nvPr/>
        </p:nvSpPr>
        <p:spPr bwMode="auto">
          <a:xfrm>
            <a:off x="0" y="-136525"/>
            <a:ext cx="304800" cy="304800"/>
          </a:xfrm>
          <a:prstGeom prst="rect">
            <a:avLst/>
          </a:prstGeom>
          <a:noFill/>
        </p:spPr>
        <p:txBody>
          <a:bodyPr vert="horz" wrap="square" lIns="91440" tIns="45720" rIns="91440" bIns="45720" numCol="1" anchor="t" anchorCtr="0" compatLnSpc="1">
            <a:prstTxWarp prst="textNoShape">
              <a:avLst/>
            </a:prstTxWarp>
          </a:bodyPr>
          <a:lstStyle/>
          <a:p>
            <a:endParaRPr lang="cs-CZ"/>
          </a:p>
        </p:txBody>
      </p:sp>
      <p:sp>
        <p:nvSpPr>
          <p:cNvPr id="5" name="Volný tvar 4"/>
          <p:cNvSpPr/>
          <p:nvPr/>
        </p:nvSpPr>
        <p:spPr>
          <a:xfrm>
            <a:off x="2922589" y="891890"/>
            <a:ext cx="1512167" cy="880926"/>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7"/>
          <p:cNvSpPr/>
          <p:nvPr/>
        </p:nvSpPr>
        <p:spPr>
          <a:xfrm>
            <a:off x="2771800" y="764704"/>
            <a:ext cx="1872208" cy="1152128"/>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Vývojový diagram: alternativní postup 6"/>
          <p:cNvSpPr/>
          <p:nvPr/>
        </p:nvSpPr>
        <p:spPr>
          <a:xfrm>
            <a:off x="3427533" y="1196752"/>
            <a:ext cx="280371" cy="184666"/>
          </a:xfrm>
          <a:prstGeom prst="flowChartAlternateProcess">
            <a:avLst/>
          </a:prstGeom>
          <a:pattFill prst="pct20">
            <a:fgClr>
              <a:schemeClr val="tx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7" name="TextovéPole 36"/>
          <p:cNvSpPr txBox="1"/>
          <p:nvPr/>
        </p:nvSpPr>
        <p:spPr>
          <a:xfrm>
            <a:off x="1187624" y="874184"/>
            <a:ext cx="1896160"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Skull</a:t>
            </a:r>
            <a:endParaRPr lang="cs-CZ" baseline="30000" dirty="0"/>
          </a:p>
        </p:txBody>
      </p:sp>
      <p:sp>
        <p:nvSpPr>
          <p:cNvPr id="11" name="Volný tvar 10"/>
          <p:cNvSpPr/>
          <p:nvPr/>
        </p:nvSpPr>
        <p:spPr>
          <a:xfrm>
            <a:off x="2255062" y="776858"/>
            <a:ext cx="666893" cy="275046"/>
          </a:xfrm>
          <a:custGeom>
            <a:avLst/>
            <a:gdLst>
              <a:gd name="connsiteX0" fmla="*/ 0 w 666893"/>
              <a:gd name="connsiteY0" fmla="*/ 158168 h 275046"/>
              <a:gd name="connsiteX1" fmla="*/ 226881 w 666893"/>
              <a:gd name="connsiteY1" fmla="*/ 38 h 275046"/>
              <a:gd name="connsiteX2" fmla="*/ 543140 w 666893"/>
              <a:gd name="connsiteY2" fmla="*/ 144417 h 275046"/>
              <a:gd name="connsiteX3" fmla="*/ 666893 w 666893"/>
              <a:gd name="connsiteY3" fmla="*/ 275046 h 275046"/>
            </a:gdLst>
            <a:ahLst/>
            <a:cxnLst>
              <a:cxn ang="0">
                <a:pos x="connsiteX0" y="connsiteY0"/>
              </a:cxn>
              <a:cxn ang="0">
                <a:pos x="connsiteX1" y="connsiteY1"/>
              </a:cxn>
              <a:cxn ang="0">
                <a:pos x="connsiteX2" y="connsiteY2"/>
              </a:cxn>
              <a:cxn ang="0">
                <a:pos x="connsiteX3" y="connsiteY3"/>
              </a:cxn>
            </a:cxnLst>
            <a:rect l="l" t="t" r="r" b="b"/>
            <a:pathLst>
              <a:path w="666893" h="275046">
                <a:moveTo>
                  <a:pt x="0" y="158168"/>
                </a:moveTo>
                <a:cubicBezTo>
                  <a:pt x="68179" y="80249"/>
                  <a:pt x="136358" y="2330"/>
                  <a:pt x="226881" y="38"/>
                </a:cubicBezTo>
                <a:cubicBezTo>
                  <a:pt x="317404" y="-2254"/>
                  <a:pt x="469805" y="98582"/>
                  <a:pt x="543140" y="144417"/>
                </a:cubicBezTo>
                <a:cubicBezTo>
                  <a:pt x="616475" y="190252"/>
                  <a:pt x="641684" y="232649"/>
                  <a:pt x="666893" y="275046"/>
                </a:cubicBezTo>
              </a:path>
            </a:pathLst>
          </a:cu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7" name="Obdélník 46"/>
          <p:cNvSpPr/>
          <p:nvPr/>
        </p:nvSpPr>
        <p:spPr>
          <a:xfrm>
            <a:off x="2909785" y="-6262"/>
            <a:ext cx="2554403" cy="509497"/>
          </a:xfrm>
          <a:prstGeom prst="rect">
            <a:avLst/>
          </a:prstGeom>
          <a:pattFill prst="pct2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8" name="Vývojový diagram: alternativní postup 47"/>
          <p:cNvSpPr/>
          <p:nvPr/>
        </p:nvSpPr>
        <p:spPr>
          <a:xfrm>
            <a:off x="3888570" y="70864"/>
            <a:ext cx="280371" cy="184666"/>
          </a:xfrm>
          <a:prstGeom prst="flowChartAlternateProcess">
            <a:avLst/>
          </a:prstGeom>
          <a:pattFill prst="pct2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TextovéPole 1"/>
          <p:cNvSpPr txBox="1"/>
          <p:nvPr/>
        </p:nvSpPr>
        <p:spPr>
          <a:xfrm>
            <a:off x="2921955" y="352095"/>
            <a:ext cx="2542234" cy="369332"/>
          </a:xfrm>
          <a:prstGeom prst="rect">
            <a:avLst/>
          </a:prstGeom>
          <a:ln/>
        </p:spPr>
        <p:style>
          <a:lnRef idx="0">
            <a:schemeClr val="accent1"/>
          </a:lnRef>
          <a:fillRef idx="3">
            <a:schemeClr val="accent1"/>
          </a:fillRef>
          <a:effectRef idx="3">
            <a:schemeClr val="accent1"/>
          </a:effectRef>
          <a:fontRef idx="minor">
            <a:schemeClr val="lt1"/>
          </a:fontRef>
        </p:style>
        <p:txBody>
          <a:bodyPr wrap="none" rtlCol="0">
            <a:spAutoFit/>
          </a:bodyPr>
          <a:lstStyle/>
          <a:p>
            <a:r>
              <a:rPr lang="cs-CZ" dirty="0" err="1"/>
              <a:t>Normal</a:t>
            </a:r>
            <a:r>
              <a:rPr lang="cs-CZ" dirty="0"/>
              <a:t> brain cell </a:t>
            </a:r>
            <a:r>
              <a:rPr lang="cs-CZ" dirty="0" err="1"/>
              <a:t>volume</a:t>
            </a:r>
            <a:endParaRPr lang="cs-CZ" dirty="0"/>
          </a:p>
        </p:txBody>
      </p:sp>
      <p:grpSp>
        <p:nvGrpSpPr>
          <p:cNvPr id="118" name="Skupina 117"/>
          <p:cNvGrpSpPr/>
          <p:nvPr/>
        </p:nvGrpSpPr>
        <p:grpSpPr>
          <a:xfrm>
            <a:off x="5940152" y="451968"/>
            <a:ext cx="1944215" cy="888800"/>
            <a:chOff x="5940152" y="451968"/>
            <a:chExt cx="1944215" cy="888800"/>
          </a:xfrm>
        </p:grpSpPr>
        <p:sp>
          <p:nvSpPr>
            <p:cNvPr id="9" name="TextovéPole 8"/>
            <p:cNvSpPr txBox="1"/>
            <p:nvPr/>
          </p:nvSpPr>
          <p:spPr>
            <a:xfrm>
              <a:off x="5940152" y="971436"/>
              <a:ext cx="1634807" cy="369332"/>
            </a:xfrm>
            <a:prstGeom prst="rect">
              <a:avLst/>
            </a:prstGeom>
            <a:ln/>
          </p:spPr>
          <p:style>
            <a:lnRef idx="0">
              <a:schemeClr val="accent1"/>
            </a:lnRef>
            <a:fillRef idx="3">
              <a:schemeClr val="accent1"/>
            </a:fillRef>
            <a:effectRef idx="3">
              <a:schemeClr val="accent1"/>
            </a:effectRef>
            <a:fontRef idx="minor">
              <a:schemeClr val="lt1"/>
            </a:fontRef>
          </p:style>
          <p:txBody>
            <a:bodyPr wrap="none" rtlCol="0">
              <a:spAutoFit/>
            </a:bodyPr>
            <a:lstStyle/>
            <a:p>
              <a:r>
                <a:rPr lang="cs-CZ" dirty="0" err="1"/>
                <a:t>Acute</a:t>
              </a:r>
              <a:r>
                <a:rPr lang="cs-CZ" dirty="0"/>
                <a:t> </a:t>
              </a:r>
              <a:r>
                <a:rPr lang="cs-CZ" dirty="0" err="1"/>
                <a:t>fall</a:t>
              </a:r>
              <a:r>
                <a:rPr lang="cs-CZ" dirty="0"/>
                <a:t> in </a:t>
              </a:r>
              <a:r>
                <a:rPr lang="cs-CZ" dirty="0" err="1"/>
                <a:t>P</a:t>
              </a:r>
              <a:r>
                <a:rPr lang="cs-CZ" baseline="-25000" dirty="0" err="1"/>
                <a:t>Na</a:t>
              </a:r>
              <a:endParaRPr lang="cs-CZ" baseline="-25000" dirty="0"/>
            </a:p>
          </p:txBody>
        </p:sp>
        <p:sp>
          <p:nvSpPr>
            <p:cNvPr id="43" name="Obdélník 42"/>
            <p:cNvSpPr/>
            <p:nvPr/>
          </p:nvSpPr>
          <p:spPr>
            <a:xfrm>
              <a:off x="5948751" y="467380"/>
              <a:ext cx="1626208" cy="509497"/>
            </a:xfrm>
            <a:prstGeom prst="rect">
              <a:avLst/>
            </a:prstGeom>
            <a:pattFill prst="pct5">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5" name="Vývojový diagram: alternativní postup 44"/>
            <p:cNvSpPr/>
            <p:nvPr/>
          </p:nvSpPr>
          <p:spPr>
            <a:xfrm>
              <a:off x="6566475" y="599367"/>
              <a:ext cx="280371" cy="184666"/>
            </a:xfrm>
            <a:prstGeom prst="flowChartAlternateProcess">
              <a:avLst/>
            </a:prstGeom>
            <a:pattFill prst="pct2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9" name="TextovéPole 48"/>
            <p:cNvSpPr txBox="1"/>
            <p:nvPr/>
          </p:nvSpPr>
          <p:spPr>
            <a:xfrm>
              <a:off x="6660232" y="451968"/>
              <a:ext cx="1224135"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H</a:t>
              </a:r>
              <a:r>
                <a:rPr lang="cs-CZ" baseline="-25000" dirty="0"/>
                <a:t>2</a:t>
              </a:r>
              <a:r>
                <a:rPr lang="cs-CZ" dirty="0"/>
                <a:t>O</a:t>
              </a:r>
              <a:endParaRPr lang="cs-CZ" baseline="30000" dirty="0"/>
            </a:p>
          </p:txBody>
        </p:sp>
        <p:cxnSp>
          <p:nvCxnSpPr>
            <p:cNvPr id="46" name="Přímá spojnice se šipkou 45"/>
            <p:cNvCxnSpPr/>
            <p:nvPr/>
          </p:nvCxnSpPr>
          <p:spPr>
            <a:xfrm flipV="1">
              <a:off x="6732240" y="648564"/>
              <a:ext cx="258113" cy="43136"/>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24" name="Skupina 123"/>
          <p:cNvGrpSpPr/>
          <p:nvPr/>
        </p:nvGrpSpPr>
        <p:grpSpPr>
          <a:xfrm>
            <a:off x="4688878" y="1210033"/>
            <a:ext cx="4419626" cy="2904207"/>
            <a:chOff x="4688878" y="1210033"/>
            <a:chExt cx="4419626" cy="2904207"/>
          </a:xfrm>
        </p:grpSpPr>
        <p:grpSp>
          <p:nvGrpSpPr>
            <p:cNvPr id="123" name="Skupina 122"/>
            <p:cNvGrpSpPr/>
            <p:nvPr/>
          </p:nvGrpSpPr>
          <p:grpSpPr>
            <a:xfrm>
              <a:off x="4688878" y="1210033"/>
              <a:ext cx="4419626" cy="2904207"/>
              <a:chOff x="4688878" y="1210033"/>
              <a:chExt cx="4419626" cy="2904207"/>
            </a:xfrm>
          </p:grpSpPr>
          <p:grpSp>
            <p:nvGrpSpPr>
              <p:cNvPr id="119" name="Skupina 118"/>
              <p:cNvGrpSpPr/>
              <p:nvPr/>
            </p:nvGrpSpPr>
            <p:grpSpPr>
              <a:xfrm>
                <a:off x="4688878" y="1210033"/>
                <a:ext cx="4419626" cy="2904207"/>
                <a:chOff x="4688878" y="1210033"/>
                <a:chExt cx="4419626" cy="2904207"/>
              </a:xfrm>
            </p:grpSpPr>
            <p:sp>
              <p:nvSpPr>
                <p:cNvPr id="12" name="TextovéPole 11"/>
                <p:cNvSpPr txBox="1"/>
                <p:nvPr/>
              </p:nvSpPr>
              <p:spPr>
                <a:xfrm>
                  <a:off x="7308304" y="2636912"/>
                  <a:ext cx="1440160" cy="1477328"/>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cs-CZ" dirty="0" err="1"/>
                    <a:t>Swollen</a:t>
                  </a:r>
                  <a:r>
                    <a:rPr lang="cs-CZ" dirty="0"/>
                    <a:t> brain </a:t>
                  </a:r>
                  <a:r>
                    <a:rPr lang="cs-CZ" dirty="0" err="1"/>
                    <a:t>cells</a:t>
                  </a:r>
                  <a:r>
                    <a:rPr lang="cs-CZ" dirty="0"/>
                    <a:t> and </a:t>
                  </a:r>
                  <a:r>
                    <a:rPr lang="cs-CZ" dirty="0" err="1"/>
                    <a:t>higher</a:t>
                  </a:r>
                  <a:r>
                    <a:rPr lang="cs-CZ" dirty="0"/>
                    <a:t> </a:t>
                  </a:r>
                  <a:r>
                    <a:rPr lang="cs-CZ" dirty="0" err="1"/>
                    <a:t>intracranial</a:t>
                  </a:r>
                  <a:r>
                    <a:rPr lang="cs-CZ" dirty="0"/>
                    <a:t> </a:t>
                  </a:r>
                  <a:r>
                    <a:rPr lang="cs-CZ" dirty="0" err="1"/>
                    <a:t>pressure</a:t>
                  </a:r>
                  <a:endParaRPr lang="cs-CZ" baseline="-25000" dirty="0"/>
                </a:p>
              </p:txBody>
            </p:sp>
            <p:sp>
              <p:nvSpPr>
                <p:cNvPr id="20" name="Volný tvar 19"/>
                <p:cNvSpPr/>
                <p:nvPr/>
              </p:nvSpPr>
              <p:spPr>
                <a:xfrm>
                  <a:off x="5364088" y="2780928"/>
                  <a:ext cx="1872208" cy="1152128"/>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8" name="Volný tvar 37"/>
                <p:cNvSpPr/>
                <p:nvPr/>
              </p:nvSpPr>
              <p:spPr>
                <a:xfrm>
                  <a:off x="4688878" y="1230659"/>
                  <a:ext cx="1567543" cy="1381912"/>
                </a:xfrm>
                <a:custGeom>
                  <a:avLst/>
                  <a:gdLst>
                    <a:gd name="connsiteX0" fmla="*/ 0 w 1567543"/>
                    <a:gd name="connsiteY0" fmla="*/ 0 h 1381912"/>
                    <a:gd name="connsiteX1" fmla="*/ 804397 w 1567543"/>
                    <a:gd name="connsiteY1" fmla="*/ 240631 h 1381912"/>
                    <a:gd name="connsiteX2" fmla="*/ 1292536 w 1567543"/>
                    <a:gd name="connsiteY2" fmla="*/ 715019 h 1381912"/>
                    <a:gd name="connsiteX3" fmla="*/ 1567543 w 1567543"/>
                    <a:gd name="connsiteY3" fmla="*/ 1381912 h 1381912"/>
                  </a:gdLst>
                  <a:ahLst/>
                  <a:cxnLst>
                    <a:cxn ang="0">
                      <a:pos x="connsiteX0" y="connsiteY0"/>
                    </a:cxn>
                    <a:cxn ang="0">
                      <a:pos x="connsiteX1" y="connsiteY1"/>
                    </a:cxn>
                    <a:cxn ang="0">
                      <a:pos x="connsiteX2" y="connsiteY2"/>
                    </a:cxn>
                    <a:cxn ang="0">
                      <a:pos x="connsiteX3" y="connsiteY3"/>
                    </a:cxn>
                  </a:cxnLst>
                  <a:rect l="l" t="t" r="r" b="b"/>
                  <a:pathLst>
                    <a:path w="1567543" h="1381912">
                      <a:moveTo>
                        <a:pt x="0" y="0"/>
                      </a:moveTo>
                      <a:cubicBezTo>
                        <a:pt x="294487" y="60730"/>
                        <a:pt x="588974" y="121461"/>
                        <a:pt x="804397" y="240631"/>
                      </a:cubicBezTo>
                      <a:cubicBezTo>
                        <a:pt x="1019820" y="359801"/>
                        <a:pt x="1165345" y="524806"/>
                        <a:pt x="1292536" y="715019"/>
                      </a:cubicBezTo>
                      <a:cubicBezTo>
                        <a:pt x="1419727" y="905232"/>
                        <a:pt x="1567543" y="1381912"/>
                        <a:pt x="1567543" y="1381912"/>
                      </a:cubicBezTo>
                    </a:path>
                  </a:pathLst>
                </a:custGeom>
                <a:noFill/>
                <a:ln w="38100">
                  <a:solidFill>
                    <a:srgbClr val="0070C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9" name="Volný tvar 38"/>
                <p:cNvSpPr/>
                <p:nvPr/>
              </p:nvSpPr>
              <p:spPr>
                <a:xfrm>
                  <a:off x="5772739" y="1210033"/>
                  <a:ext cx="182012" cy="678240"/>
                </a:xfrm>
                <a:custGeom>
                  <a:avLst/>
                  <a:gdLst>
                    <a:gd name="connsiteX0" fmla="*/ 167423 w 167423"/>
                    <a:gd name="connsiteY0" fmla="*/ 0 h 673769"/>
                    <a:gd name="connsiteX1" fmla="*/ 64296 w 167423"/>
                    <a:gd name="connsiteY1" fmla="*/ 41251 h 673769"/>
                    <a:gd name="connsiteX2" fmla="*/ 2419 w 167423"/>
                    <a:gd name="connsiteY2" fmla="*/ 240632 h 673769"/>
                    <a:gd name="connsiteX3" fmla="*/ 146798 w 167423"/>
                    <a:gd name="connsiteY3" fmla="*/ 673769 h 673769"/>
                  </a:gdLst>
                  <a:ahLst/>
                  <a:cxnLst>
                    <a:cxn ang="0">
                      <a:pos x="connsiteX0" y="connsiteY0"/>
                    </a:cxn>
                    <a:cxn ang="0">
                      <a:pos x="connsiteX1" y="connsiteY1"/>
                    </a:cxn>
                    <a:cxn ang="0">
                      <a:pos x="connsiteX2" y="connsiteY2"/>
                    </a:cxn>
                    <a:cxn ang="0">
                      <a:pos x="connsiteX3" y="connsiteY3"/>
                    </a:cxn>
                  </a:cxnLst>
                  <a:rect l="l" t="t" r="r" b="b"/>
                  <a:pathLst>
                    <a:path w="167423" h="673769">
                      <a:moveTo>
                        <a:pt x="167423" y="0"/>
                      </a:moveTo>
                      <a:cubicBezTo>
                        <a:pt x="129610" y="573"/>
                        <a:pt x="91797" y="1146"/>
                        <a:pt x="64296" y="41251"/>
                      </a:cubicBezTo>
                      <a:cubicBezTo>
                        <a:pt x="36795" y="81356"/>
                        <a:pt x="-11331" y="135212"/>
                        <a:pt x="2419" y="240632"/>
                      </a:cubicBezTo>
                      <a:cubicBezTo>
                        <a:pt x="16169" y="346052"/>
                        <a:pt x="81483" y="509910"/>
                        <a:pt x="146798" y="673769"/>
                      </a:cubicBezTo>
                    </a:path>
                  </a:pathLst>
                </a:cu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2" name="Obdélník 51"/>
                <p:cNvSpPr/>
                <p:nvPr/>
              </p:nvSpPr>
              <p:spPr>
                <a:xfrm>
                  <a:off x="7100879" y="2127415"/>
                  <a:ext cx="1626208" cy="509497"/>
                </a:xfrm>
                <a:prstGeom prst="rect">
                  <a:avLst/>
                </a:prstGeom>
                <a:pattFill prst="pct5">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4" name="Vývojový diagram: alternativní postup 53"/>
                <p:cNvSpPr/>
                <p:nvPr/>
              </p:nvSpPr>
              <p:spPr>
                <a:xfrm>
                  <a:off x="7661955" y="2229661"/>
                  <a:ext cx="504056" cy="349858"/>
                </a:xfrm>
                <a:prstGeom prst="flowChartAlternateProcess">
                  <a:avLst/>
                </a:prstGeom>
                <a:pattFill prst="pct1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5" name="Volný tvar 54"/>
                <p:cNvSpPr/>
                <p:nvPr/>
              </p:nvSpPr>
              <p:spPr>
                <a:xfrm>
                  <a:off x="5428662" y="2830634"/>
                  <a:ext cx="1764746" cy="1028068"/>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6" name="Volný tvar 55"/>
                <p:cNvSpPr/>
                <p:nvPr/>
              </p:nvSpPr>
              <p:spPr>
                <a:xfrm>
                  <a:off x="5544108" y="2908114"/>
                  <a:ext cx="1512167" cy="880926"/>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0" name="TextovéPole 59"/>
                <p:cNvSpPr txBox="1"/>
                <p:nvPr/>
              </p:nvSpPr>
              <p:spPr>
                <a:xfrm>
                  <a:off x="7884369" y="2195572"/>
                  <a:ext cx="1224135"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H</a:t>
                  </a:r>
                  <a:r>
                    <a:rPr lang="cs-CZ" baseline="-25000" dirty="0"/>
                    <a:t>2</a:t>
                  </a:r>
                  <a:r>
                    <a:rPr lang="cs-CZ" dirty="0"/>
                    <a:t>O</a:t>
                  </a:r>
                  <a:endParaRPr lang="cs-CZ" baseline="30000" dirty="0"/>
                </a:p>
              </p:txBody>
            </p:sp>
            <p:cxnSp>
              <p:nvCxnSpPr>
                <p:cNvPr id="61" name="Přímá spojnice se šipkou 60"/>
                <p:cNvCxnSpPr/>
                <p:nvPr/>
              </p:nvCxnSpPr>
              <p:spPr>
                <a:xfrm flipV="1">
                  <a:off x="7993068" y="2392168"/>
                  <a:ext cx="258113" cy="43136"/>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57" name="Vývojový diagram: alternativní postup 56"/>
              <p:cNvSpPr/>
              <p:nvPr/>
            </p:nvSpPr>
            <p:spPr>
              <a:xfrm>
                <a:off x="5988929" y="3173648"/>
                <a:ext cx="504056" cy="349858"/>
              </a:xfrm>
              <a:prstGeom prst="flowChartAlternateProcess">
                <a:avLst/>
              </a:prstGeom>
              <a:pattFill prst="pct1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71" name="TextovéPole 70"/>
            <p:cNvSpPr txBox="1"/>
            <p:nvPr/>
          </p:nvSpPr>
          <p:spPr>
            <a:xfrm>
              <a:off x="6228185" y="3059668"/>
              <a:ext cx="1224135"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H</a:t>
              </a:r>
              <a:r>
                <a:rPr lang="cs-CZ" baseline="-25000" dirty="0"/>
                <a:t>2</a:t>
              </a:r>
              <a:r>
                <a:rPr lang="cs-CZ" dirty="0"/>
                <a:t>O</a:t>
              </a:r>
              <a:endParaRPr lang="cs-CZ" baseline="30000" dirty="0"/>
            </a:p>
          </p:txBody>
        </p:sp>
        <p:cxnSp>
          <p:nvCxnSpPr>
            <p:cNvPr id="72" name="Přímá spojnice se šipkou 71"/>
            <p:cNvCxnSpPr/>
            <p:nvPr/>
          </p:nvCxnSpPr>
          <p:spPr>
            <a:xfrm flipV="1">
              <a:off x="6336884" y="3256264"/>
              <a:ext cx="258113" cy="43136"/>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27" name="Skupina 126"/>
          <p:cNvGrpSpPr/>
          <p:nvPr/>
        </p:nvGrpSpPr>
        <p:grpSpPr>
          <a:xfrm>
            <a:off x="-16040" y="4149081"/>
            <a:ext cx="2554403" cy="1378830"/>
            <a:chOff x="-16040" y="4149081"/>
            <a:chExt cx="2554403" cy="1378830"/>
          </a:xfrm>
        </p:grpSpPr>
        <p:grpSp>
          <p:nvGrpSpPr>
            <p:cNvPr id="126" name="Skupina 125"/>
            <p:cNvGrpSpPr/>
            <p:nvPr/>
          </p:nvGrpSpPr>
          <p:grpSpPr>
            <a:xfrm>
              <a:off x="-16040" y="4149081"/>
              <a:ext cx="2554403" cy="1378830"/>
              <a:chOff x="-16040" y="4149081"/>
              <a:chExt cx="2554403" cy="1378830"/>
            </a:xfrm>
          </p:grpSpPr>
          <p:sp>
            <p:nvSpPr>
              <p:cNvPr id="81" name="Obdélník 80"/>
              <p:cNvSpPr/>
              <p:nvPr/>
            </p:nvSpPr>
            <p:spPr>
              <a:xfrm>
                <a:off x="-16040" y="4149081"/>
                <a:ext cx="2554403" cy="1378830"/>
              </a:xfrm>
              <a:prstGeom prst="rect">
                <a:avLst/>
              </a:prstGeom>
              <a:pattFill prst="pct2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TextovéPole 15"/>
              <p:cNvSpPr txBox="1"/>
              <p:nvPr/>
            </p:nvSpPr>
            <p:spPr>
              <a:xfrm>
                <a:off x="304800" y="4760277"/>
                <a:ext cx="1224135" cy="646331"/>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cs-CZ" dirty="0"/>
                  <a:t>Rapid </a:t>
                </a:r>
                <a:r>
                  <a:rPr lang="cs-CZ" dirty="0" err="1"/>
                  <a:t>rise</a:t>
                </a:r>
                <a:r>
                  <a:rPr lang="cs-CZ" dirty="0"/>
                  <a:t> in </a:t>
                </a:r>
                <a:r>
                  <a:rPr lang="cs-CZ" dirty="0" err="1"/>
                  <a:t>the</a:t>
                </a:r>
                <a:r>
                  <a:rPr lang="cs-CZ" dirty="0"/>
                  <a:t> </a:t>
                </a:r>
                <a:r>
                  <a:rPr lang="cs-CZ" dirty="0" err="1"/>
                  <a:t>P</a:t>
                </a:r>
                <a:r>
                  <a:rPr lang="cs-CZ" baseline="-25000" dirty="0" err="1"/>
                  <a:t>Na</a:t>
                </a:r>
                <a:endParaRPr lang="cs-CZ" baseline="-25000" dirty="0"/>
              </a:p>
            </p:txBody>
          </p:sp>
          <p:sp>
            <p:nvSpPr>
              <p:cNvPr id="82" name="Vývojový diagram: alternativní postup 81"/>
              <p:cNvSpPr/>
              <p:nvPr/>
            </p:nvSpPr>
            <p:spPr>
              <a:xfrm>
                <a:off x="611560" y="4362346"/>
                <a:ext cx="280371" cy="184666"/>
              </a:xfrm>
              <a:prstGeom prst="flowChartAlternateProcess">
                <a:avLst/>
              </a:prstGeom>
              <a:pattFill prst="pct5">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3" name="TextovéPole 82"/>
              <p:cNvSpPr txBox="1"/>
              <p:nvPr/>
            </p:nvSpPr>
            <p:spPr>
              <a:xfrm>
                <a:off x="683569" y="4211796"/>
                <a:ext cx="1224135"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H</a:t>
                </a:r>
                <a:r>
                  <a:rPr lang="cs-CZ" baseline="-25000" dirty="0"/>
                  <a:t>2</a:t>
                </a:r>
                <a:r>
                  <a:rPr lang="cs-CZ" dirty="0"/>
                  <a:t>O</a:t>
                </a:r>
                <a:endParaRPr lang="cs-CZ" baseline="30000" dirty="0"/>
              </a:p>
            </p:txBody>
          </p:sp>
        </p:grpSp>
        <p:cxnSp>
          <p:nvCxnSpPr>
            <p:cNvPr id="84" name="Přímá spojnice se šipkou 83"/>
            <p:cNvCxnSpPr/>
            <p:nvPr/>
          </p:nvCxnSpPr>
          <p:spPr>
            <a:xfrm flipH="1" flipV="1">
              <a:off x="755576" y="4432651"/>
              <a:ext cx="267141" cy="4461"/>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67942" name="Skupina 167941"/>
          <p:cNvGrpSpPr/>
          <p:nvPr/>
        </p:nvGrpSpPr>
        <p:grpSpPr>
          <a:xfrm>
            <a:off x="2763201" y="1960109"/>
            <a:ext cx="3320967" cy="2945673"/>
            <a:chOff x="2763201" y="1960109"/>
            <a:chExt cx="3320967" cy="2945673"/>
          </a:xfrm>
        </p:grpSpPr>
        <p:grpSp>
          <p:nvGrpSpPr>
            <p:cNvPr id="167941" name="Skupina 167940"/>
            <p:cNvGrpSpPr/>
            <p:nvPr/>
          </p:nvGrpSpPr>
          <p:grpSpPr>
            <a:xfrm>
              <a:off x="2763201" y="1960109"/>
              <a:ext cx="3320967" cy="2945673"/>
              <a:chOff x="2763201" y="1960109"/>
              <a:chExt cx="3320967" cy="2945673"/>
            </a:xfrm>
          </p:grpSpPr>
          <p:sp>
            <p:nvSpPr>
              <p:cNvPr id="94" name="Obdélník 93"/>
              <p:cNvSpPr/>
              <p:nvPr/>
            </p:nvSpPr>
            <p:spPr>
              <a:xfrm>
                <a:off x="2797537" y="1960109"/>
                <a:ext cx="2554403" cy="1540899"/>
              </a:xfrm>
              <a:prstGeom prst="rect">
                <a:avLst/>
              </a:prstGeom>
              <a:pattFill prst="pct2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5" name="Obdélník 94"/>
              <p:cNvSpPr/>
              <p:nvPr/>
            </p:nvSpPr>
            <p:spPr>
              <a:xfrm>
                <a:off x="2763201" y="3503701"/>
                <a:ext cx="2557999" cy="933411"/>
              </a:xfrm>
              <a:prstGeom prst="rect">
                <a:avLst/>
              </a:prstGeom>
              <a:pattFill prst="pct5">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6" name="Obdélník 95"/>
              <p:cNvSpPr/>
              <p:nvPr/>
            </p:nvSpPr>
            <p:spPr>
              <a:xfrm>
                <a:off x="2797537" y="2816512"/>
                <a:ext cx="2557999" cy="933411"/>
              </a:xfrm>
              <a:prstGeom prst="rect">
                <a:avLst/>
              </a:prstGeom>
              <a:pattFill prst="pct1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TextovéPole 16"/>
              <p:cNvSpPr txBox="1"/>
              <p:nvPr/>
            </p:nvSpPr>
            <p:spPr>
              <a:xfrm>
                <a:off x="3851920" y="2926685"/>
                <a:ext cx="1224135" cy="646331"/>
              </a:xfrm>
              <a:prstGeom prst="rect">
                <a:avLst/>
              </a:prstGeom>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cs-CZ" dirty="0" err="1"/>
                  <a:t>Slow</a:t>
                </a:r>
                <a:r>
                  <a:rPr lang="cs-CZ" dirty="0"/>
                  <a:t> </a:t>
                </a:r>
                <a:r>
                  <a:rPr lang="cs-CZ" dirty="0" err="1"/>
                  <a:t>rise</a:t>
                </a:r>
                <a:r>
                  <a:rPr lang="cs-CZ" dirty="0"/>
                  <a:t> in </a:t>
                </a:r>
                <a:r>
                  <a:rPr lang="cs-CZ" dirty="0" err="1"/>
                  <a:t>the</a:t>
                </a:r>
                <a:r>
                  <a:rPr lang="cs-CZ" dirty="0"/>
                  <a:t> </a:t>
                </a:r>
                <a:r>
                  <a:rPr lang="cs-CZ" dirty="0" err="1"/>
                  <a:t>P</a:t>
                </a:r>
                <a:r>
                  <a:rPr lang="cs-CZ" baseline="-25000" dirty="0" err="1"/>
                  <a:t>Na</a:t>
                </a:r>
                <a:endParaRPr lang="cs-CZ" baseline="-25000" dirty="0"/>
              </a:p>
            </p:txBody>
          </p:sp>
          <p:sp>
            <p:nvSpPr>
              <p:cNvPr id="97" name="Vývojový diagram: alternativní postup 96"/>
              <p:cNvSpPr/>
              <p:nvPr/>
            </p:nvSpPr>
            <p:spPr>
              <a:xfrm>
                <a:off x="3807082" y="2461119"/>
                <a:ext cx="280371" cy="184666"/>
              </a:xfrm>
              <a:prstGeom prst="flowChartAlternateProcess">
                <a:avLst/>
              </a:prstGeom>
              <a:pattFill prst="pct2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8" name="TextovéPole 97"/>
              <p:cNvSpPr txBox="1"/>
              <p:nvPr/>
            </p:nvSpPr>
            <p:spPr>
              <a:xfrm>
                <a:off x="4188008" y="2267580"/>
                <a:ext cx="1896160"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Organic</a:t>
                </a:r>
                <a:r>
                  <a:rPr lang="cs-CZ" dirty="0"/>
                  <a:t> </a:t>
                </a:r>
                <a:r>
                  <a:rPr lang="cs-CZ" dirty="0" err="1"/>
                  <a:t>osmoles</a:t>
                </a:r>
                <a:endParaRPr lang="cs-CZ" baseline="30000" dirty="0"/>
              </a:p>
            </p:txBody>
          </p:sp>
          <p:sp>
            <p:nvSpPr>
              <p:cNvPr id="99" name="TextovéPole 98"/>
              <p:cNvSpPr txBox="1"/>
              <p:nvPr/>
            </p:nvSpPr>
            <p:spPr>
              <a:xfrm>
                <a:off x="3995936" y="2533319"/>
                <a:ext cx="1217747" cy="37117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K</a:t>
                </a:r>
                <a:r>
                  <a:rPr lang="cs-CZ" baseline="30000" dirty="0"/>
                  <a:t>+</a:t>
                </a:r>
                <a:r>
                  <a:rPr lang="cs-CZ" dirty="0"/>
                  <a:t> + A</a:t>
                </a:r>
                <a:r>
                  <a:rPr lang="cs-CZ" baseline="30000" dirty="0"/>
                  <a:t>-</a:t>
                </a:r>
              </a:p>
            </p:txBody>
          </p:sp>
          <p:sp>
            <p:nvSpPr>
              <p:cNvPr id="102" name="Vývojový diagram: alternativní postup 101"/>
              <p:cNvSpPr/>
              <p:nvPr/>
            </p:nvSpPr>
            <p:spPr>
              <a:xfrm>
                <a:off x="3707904" y="3959296"/>
                <a:ext cx="280371" cy="184666"/>
              </a:xfrm>
              <a:prstGeom prst="flowChartAlternateProcess">
                <a:avLst/>
              </a:prstGeom>
              <a:pattFill prst="pct5">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3" name="Přímá spojnice se šipkou 102"/>
              <p:cNvCxnSpPr/>
              <p:nvPr/>
            </p:nvCxnSpPr>
            <p:spPr>
              <a:xfrm flipH="1">
                <a:off x="3851920" y="3977216"/>
                <a:ext cx="411690" cy="54280"/>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4" name="Přímá spojnice se šipkou 103"/>
              <p:cNvCxnSpPr/>
              <p:nvPr/>
            </p:nvCxnSpPr>
            <p:spPr>
              <a:xfrm flipH="1" flipV="1">
                <a:off x="3851920" y="4077072"/>
                <a:ext cx="368639" cy="108484"/>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5" name="TextovéPole 104"/>
              <p:cNvSpPr txBox="1"/>
              <p:nvPr/>
            </p:nvSpPr>
            <p:spPr>
              <a:xfrm>
                <a:off x="4116000" y="3789040"/>
                <a:ext cx="1896160"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Organic</a:t>
                </a:r>
                <a:r>
                  <a:rPr lang="cs-CZ" dirty="0"/>
                  <a:t> </a:t>
                </a:r>
                <a:r>
                  <a:rPr lang="cs-CZ" dirty="0" err="1"/>
                  <a:t>osmoles</a:t>
                </a:r>
                <a:endParaRPr lang="cs-CZ" baseline="30000" dirty="0"/>
              </a:p>
            </p:txBody>
          </p:sp>
          <p:sp>
            <p:nvSpPr>
              <p:cNvPr id="106" name="TextovéPole 105"/>
              <p:cNvSpPr txBox="1"/>
              <p:nvPr/>
            </p:nvSpPr>
            <p:spPr>
              <a:xfrm>
                <a:off x="3923928" y="4045487"/>
                <a:ext cx="1217747" cy="37117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K</a:t>
                </a:r>
                <a:r>
                  <a:rPr lang="cs-CZ" baseline="30000" dirty="0"/>
                  <a:t>+</a:t>
                </a:r>
                <a:r>
                  <a:rPr lang="cs-CZ" dirty="0"/>
                  <a:t> + A</a:t>
                </a:r>
                <a:r>
                  <a:rPr lang="cs-CZ" baseline="30000" dirty="0"/>
                  <a:t>-</a:t>
                </a:r>
              </a:p>
            </p:txBody>
          </p:sp>
          <p:cxnSp>
            <p:nvCxnSpPr>
              <p:cNvPr id="117" name="Přímá spojnice 116"/>
              <p:cNvCxnSpPr/>
              <p:nvPr/>
            </p:nvCxnSpPr>
            <p:spPr>
              <a:xfrm flipV="1">
                <a:off x="3556708" y="1960109"/>
                <a:ext cx="79188" cy="2945673"/>
              </a:xfrm>
              <a:prstGeom prst="line">
                <a:avLst/>
              </a:prstGeom>
              <a:ln w="38100">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100" name="Přímá spojnice se šipkou 99"/>
            <p:cNvCxnSpPr/>
            <p:nvPr/>
          </p:nvCxnSpPr>
          <p:spPr>
            <a:xfrm flipH="1">
              <a:off x="3923928" y="2484187"/>
              <a:ext cx="411690" cy="54280"/>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1" name="Přímá spojnice se šipkou 100"/>
            <p:cNvCxnSpPr/>
            <p:nvPr/>
          </p:nvCxnSpPr>
          <p:spPr>
            <a:xfrm flipH="1" flipV="1">
              <a:off x="3923928" y="2564904"/>
              <a:ext cx="368639" cy="108484"/>
            </a:xfrm>
            <a:prstGeom prst="straightConnector1">
              <a:avLst/>
            </a:pr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20" name="Skupina 119"/>
          <p:cNvGrpSpPr/>
          <p:nvPr/>
        </p:nvGrpSpPr>
        <p:grpSpPr>
          <a:xfrm>
            <a:off x="6520046" y="4406918"/>
            <a:ext cx="2781142" cy="1389053"/>
            <a:chOff x="6520046" y="4406918"/>
            <a:chExt cx="2781142" cy="1389053"/>
          </a:xfrm>
        </p:grpSpPr>
        <p:sp>
          <p:nvSpPr>
            <p:cNvPr id="107" name="Obdélník 106"/>
            <p:cNvSpPr/>
            <p:nvPr/>
          </p:nvSpPr>
          <p:spPr>
            <a:xfrm>
              <a:off x="6520046" y="4406918"/>
              <a:ext cx="2421102" cy="1389053"/>
            </a:xfrm>
            <a:prstGeom prst="rect">
              <a:avLst/>
            </a:prstGeom>
            <a:pattFill prst="pct5">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8" name="Vývojový diagram: alternativní postup 107"/>
            <p:cNvSpPr/>
            <p:nvPr/>
          </p:nvSpPr>
          <p:spPr>
            <a:xfrm>
              <a:off x="6804248" y="5314289"/>
              <a:ext cx="504056" cy="349858"/>
            </a:xfrm>
            <a:prstGeom prst="flowChartAlternateProcess">
              <a:avLst/>
            </a:prstGeom>
            <a:pattFill prst="pct10">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TextovéPole 12"/>
            <p:cNvSpPr txBox="1"/>
            <p:nvPr/>
          </p:nvSpPr>
          <p:spPr>
            <a:xfrm>
              <a:off x="6675254" y="4437112"/>
              <a:ext cx="1065097" cy="646331"/>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cs-CZ" dirty="0" err="1"/>
                <a:t>Adaptive</a:t>
              </a:r>
              <a:r>
                <a:rPr lang="cs-CZ" dirty="0"/>
                <a:t> </a:t>
              </a:r>
              <a:r>
                <a:rPr lang="cs-CZ" dirty="0" err="1"/>
                <a:t>changes</a:t>
              </a:r>
              <a:endParaRPr lang="cs-CZ" baseline="-25000" dirty="0"/>
            </a:p>
          </p:txBody>
        </p:sp>
        <p:sp>
          <p:nvSpPr>
            <p:cNvPr id="109" name="TextovéPole 108"/>
            <p:cNvSpPr txBox="1"/>
            <p:nvPr/>
          </p:nvSpPr>
          <p:spPr>
            <a:xfrm>
              <a:off x="7405028" y="5157192"/>
              <a:ext cx="1896160"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Organic</a:t>
              </a:r>
              <a:r>
                <a:rPr lang="cs-CZ" dirty="0"/>
                <a:t> </a:t>
              </a:r>
              <a:r>
                <a:rPr lang="cs-CZ" dirty="0" err="1"/>
                <a:t>osmoles</a:t>
              </a:r>
              <a:endParaRPr lang="cs-CZ" baseline="30000" dirty="0"/>
            </a:p>
          </p:txBody>
        </p:sp>
        <p:sp>
          <p:nvSpPr>
            <p:cNvPr id="110" name="TextovéPole 109"/>
            <p:cNvSpPr txBox="1"/>
            <p:nvPr/>
          </p:nvSpPr>
          <p:spPr>
            <a:xfrm>
              <a:off x="7164288" y="5413639"/>
              <a:ext cx="1217747" cy="37117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K</a:t>
              </a:r>
              <a:r>
                <a:rPr lang="cs-CZ" baseline="30000" dirty="0"/>
                <a:t>+</a:t>
              </a:r>
              <a:r>
                <a:rPr lang="cs-CZ" dirty="0"/>
                <a:t> + A</a:t>
              </a:r>
              <a:r>
                <a:rPr lang="cs-CZ" baseline="30000" dirty="0"/>
                <a:t>-</a:t>
              </a:r>
            </a:p>
          </p:txBody>
        </p:sp>
        <p:cxnSp>
          <p:nvCxnSpPr>
            <p:cNvPr id="111" name="Přímá spojnice se šipkou 110"/>
            <p:cNvCxnSpPr/>
            <p:nvPr/>
          </p:nvCxnSpPr>
          <p:spPr>
            <a:xfrm flipH="1">
              <a:off x="7106733" y="5359359"/>
              <a:ext cx="411690" cy="54280"/>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2" name="Přímá spojnice se šipkou 111"/>
            <p:cNvCxnSpPr/>
            <p:nvPr/>
          </p:nvCxnSpPr>
          <p:spPr>
            <a:xfrm flipH="1" flipV="1">
              <a:off x="7092280" y="5494747"/>
              <a:ext cx="368639" cy="108484"/>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22" name="Skupina 121"/>
          <p:cNvGrpSpPr/>
          <p:nvPr/>
        </p:nvGrpSpPr>
        <p:grpSpPr>
          <a:xfrm>
            <a:off x="1566675" y="4044176"/>
            <a:ext cx="7374473" cy="2771232"/>
            <a:chOff x="1566675" y="4044176"/>
            <a:chExt cx="7374473" cy="2771232"/>
          </a:xfrm>
        </p:grpSpPr>
        <p:grpSp>
          <p:nvGrpSpPr>
            <p:cNvPr id="121" name="Skupina 120"/>
            <p:cNvGrpSpPr/>
            <p:nvPr/>
          </p:nvGrpSpPr>
          <p:grpSpPr>
            <a:xfrm>
              <a:off x="1566675" y="4044176"/>
              <a:ext cx="7374473" cy="2771232"/>
              <a:chOff x="1566675" y="4044176"/>
              <a:chExt cx="7374473" cy="2771232"/>
            </a:xfrm>
          </p:grpSpPr>
          <p:sp>
            <p:nvSpPr>
              <p:cNvPr id="24" name="Volný tvar 23"/>
              <p:cNvSpPr/>
              <p:nvPr/>
            </p:nvSpPr>
            <p:spPr>
              <a:xfrm>
                <a:off x="2843808" y="4905782"/>
                <a:ext cx="1872208" cy="1152128"/>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 name="TextovéPole 25"/>
              <p:cNvSpPr txBox="1"/>
              <p:nvPr/>
            </p:nvSpPr>
            <p:spPr>
              <a:xfrm>
                <a:off x="1566675" y="5426640"/>
                <a:ext cx="1224135"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K</a:t>
                </a:r>
                <a:r>
                  <a:rPr lang="cs-CZ" baseline="30000" dirty="0"/>
                  <a:t>+</a:t>
                </a:r>
                <a:r>
                  <a:rPr lang="cs-CZ" dirty="0"/>
                  <a:t> + A</a:t>
                </a:r>
                <a:r>
                  <a:rPr lang="cs-CZ" baseline="30000" dirty="0"/>
                  <a:t>-</a:t>
                </a:r>
              </a:p>
            </p:txBody>
          </p:sp>
          <p:sp>
            <p:nvSpPr>
              <p:cNvPr id="58" name="Volný tvar 57"/>
              <p:cNvSpPr/>
              <p:nvPr/>
            </p:nvSpPr>
            <p:spPr>
              <a:xfrm>
                <a:off x="2892097" y="4967812"/>
                <a:ext cx="1764746" cy="1028068"/>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9" name="Volný tvar 58"/>
              <p:cNvSpPr/>
              <p:nvPr/>
            </p:nvSpPr>
            <p:spPr>
              <a:xfrm>
                <a:off x="2998092" y="5019810"/>
                <a:ext cx="1512167" cy="880926"/>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2" name="Obdélník 61"/>
              <p:cNvSpPr/>
              <p:nvPr/>
            </p:nvSpPr>
            <p:spPr>
              <a:xfrm>
                <a:off x="2051720" y="6075096"/>
                <a:ext cx="5472608" cy="738280"/>
              </a:xfrm>
              <a:prstGeom prst="rect">
                <a:avLst/>
              </a:prstGeom>
              <a:pattFill prst="pct5">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4" name="Vývojový diagram: alternativní postup 63"/>
              <p:cNvSpPr/>
              <p:nvPr/>
            </p:nvSpPr>
            <p:spPr>
              <a:xfrm>
                <a:off x="6520046" y="6372036"/>
                <a:ext cx="280371" cy="184666"/>
              </a:xfrm>
              <a:prstGeom prst="flowChartAlternateProcess">
                <a:avLst/>
              </a:prstGeom>
              <a:pattFill prst="pct5">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5" name="TextovéPole 64"/>
              <p:cNvSpPr txBox="1"/>
              <p:nvPr/>
            </p:nvSpPr>
            <p:spPr>
              <a:xfrm>
                <a:off x="7044988" y="6187789"/>
                <a:ext cx="1896160"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Organic</a:t>
                </a:r>
                <a:r>
                  <a:rPr lang="cs-CZ" dirty="0"/>
                  <a:t> </a:t>
                </a:r>
                <a:r>
                  <a:rPr lang="cs-CZ" dirty="0" err="1"/>
                  <a:t>osmoles</a:t>
                </a:r>
                <a:endParaRPr lang="cs-CZ" baseline="30000" dirty="0"/>
              </a:p>
            </p:txBody>
          </p:sp>
          <p:sp>
            <p:nvSpPr>
              <p:cNvPr id="66" name="TextovéPole 65"/>
              <p:cNvSpPr txBox="1"/>
              <p:nvPr/>
            </p:nvSpPr>
            <p:spPr>
              <a:xfrm>
                <a:off x="6804248" y="6444236"/>
                <a:ext cx="1217747" cy="37117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K</a:t>
                </a:r>
                <a:r>
                  <a:rPr lang="cs-CZ" baseline="30000" dirty="0"/>
                  <a:t>+</a:t>
                </a:r>
                <a:r>
                  <a:rPr lang="cs-CZ" dirty="0"/>
                  <a:t> + A</a:t>
                </a:r>
                <a:r>
                  <a:rPr lang="cs-CZ" baseline="30000" dirty="0"/>
                  <a:t>-</a:t>
                </a:r>
              </a:p>
            </p:txBody>
          </p:sp>
          <p:cxnSp>
            <p:nvCxnSpPr>
              <p:cNvPr id="67" name="Přímá spojnice se šipkou 66"/>
              <p:cNvCxnSpPr/>
              <p:nvPr/>
            </p:nvCxnSpPr>
            <p:spPr>
              <a:xfrm flipH="1">
                <a:off x="6746693" y="6389956"/>
                <a:ext cx="411690" cy="54280"/>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Přímá spojnice se šipkou 68"/>
              <p:cNvCxnSpPr/>
              <p:nvPr/>
            </p:nvCxnSpPr>
            <p:spPr>
              <a:xfrm flipH="1" flipV="1">
                <a:off x="6732240" y="6525344"/>
                <a:ext cx="368639" cy="108484"/>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73" name="Vývojový diagram: alternativní postup 72"/>
              <p:cNvSpPr/>
              <p:nvPr/>
            </p:nvSpPr>
            <p:spPr>
              <a:xfrm>
                <a:off x="3556708" y="5458291"/>
                <a:ext cx="280371" cy="184666"/>
              </a:xfrm>
              <a:prstGeom prst="flowChartAlternateProcess">
                <a:avLst/>
              </a:prstGeom>
              <a:pattFill prst="pct5">
                <a:fgClr>
                  <a:schemeClr val="bg2">
                    <a:lumMod val="50000"/>
                  </a:schemeClr>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74" name="Přímá spojnice se šipkou 73"/>
              <p:cNvCxnSpPr>
                <a:endCxn id="73" idx="3"/>
              </p:cNvCxnSpPr>
              <p:nvPr/>
            </p:nvCxnSpPr>
            <p:spPr>
              <a:xfrm flipH="1" flipV="1">
                <a:off x="3837079" y="5550624"/>
                <a:ext cx="878937" cy="50897"/>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27" name="TextovéPole 26"/>
              <p:cNvSpPr txBox="1"/>
              <p:nvPr/>
            </p:nvSpPr>
            <p:spPr>
              <a:xfrm>
                <a:off x="4375656" y="5301208"/>
                <a:ext cx="1420480" cy="646331"/>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a:t>
                </a:r>
                <a:r>
                  <a:rPr lang="cs-CZ" dirty="0" err="1"/>
                  <a:t>Organic</a:t>
                </a:r>
                <a:r>
                  <a:rPr lang="cs-CZ" dirty="0"/>
                  <a:t> </a:t>
                </a:r>
                <a:r>
                  <a:rPr lang="cs-CZ" dirty="0" err="1"/>
                  <a:t>osmoles</a:t>
                </a:r>
                <a:endParaRPr lang="cs-CZ" baseline="30000" dirty="0"/>
              </a:p>
            </p:txBody>
          </p:sp>
          <p:cxnSp>
            <p:nvCxnSpPr>
              <p:cNvPr id="77" name="Přímá spojnice se šipkou 76"/>
              <p:cNvCxnSpPr>
                <a:endCxn id="73" idx="1"/>
              </p:cNvCxnSpPr>
              <p:nvPr/>
            </p:nvCxnSpPr>
            <p:spPr>
              <a:xfrm flipV="1">
                <a:off x="2544201" y="5550624"/>
                <a:ext cx="1012507" cy="73749"/>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14" name="TextovéPole 13"/>
              <p:cNvSpPr txBox="1"/>
              <p:nvPr/>
            </p:nvSpPr>
            <p:spPr>
              <a:xfrm>
                <a:off x="2221475" y="6187370"/>
                <a:ext cx="3474862" cy="369332"/>
              </a:xfrm>
              <a:prstGeom prst="rect">
                <a:avLst/>
              </a:prstGeom>
              <a:ln/>
            </p:spPr>
            <p:style>
              <a:lnRef idx="0">
                <a:schemeClr val="accent1"/>
              </a:lnRef>
              <a:fillRef idx="3">
                <a:schemeClr val="accent1"/>
              </a:fillRef>
              <a:effectRef idx="3">
                <a:schemeClr val="accent1"/>
              </a:effectRef>
              <a:fontRef idx="minor">
                <a:schemeClr val="lt1"/>
              </a:fontRef>
            </p:style>
            <p:txBody>
              <a:bodyPr wrap="none" rtlCol="0">
                <a:spAutoFit/>
              </a:bodyPr>
              <a:lstStyle/>
              <a:p>
                <a:r>
                  <a:rPr lang="cs-CZ" dirty="0"/>
                  <a:t>Brain cell </a:t>
                </a:r>
                <a:r>
                  <a:rPr lang="cs-CZ" dirty="0" err="1"/>
                  <a:t>volume</a:t>
                </a:r>
                <a:r>
                  <a:rPr lang="cs-CZ" dirty="0"/>
                  <a:t> </a:t>
                </a:r>
                <a:r>
                  <a:rPr lang="cs-CZ" dirty="0" err="1"/>
                  <a:t>ist</a:t>
                </a:r>
                <a:r>
                  <a:rPr lang="cs-CZ" dirty="0"/>
                  <a:t> </a:t>
                </a:r>
                <a:r>
                  <a:rPr lang="cs-CZ" dirty="0" err="1"/>
                  <a:t>almost</a:t>
                </a:r>
                <a:r>
                  <a:rPr lang="cs-CZ" dirty="0"/>
                  <a:t> </a:t>
                </a:r>
                <a:r>
                  <a:rPr lang="cs-CZ" dirty="0" err="1"/>
                  <a:t>normal</a:t>
                </a:r>
                <a:endParaRPr lang="cs-CZ" dirty="0"/>
              </a:p>
            </p:txBody>
          </p:sp>
          <p:sp>
            <p:nvSpPr>
              <p:cNvPr id="87" name="Volný tvar 86"/>
              <p:cNvSpPr/>
              <p:nvPr/>
            </p:nvSpPr>
            <p:spPr>
              <a:xfrm>
                <a:off x="4802459" y="4044176"/>
                <a:ext cx="1524000" cy="1278673"/>
              </a:xfrm>
              <a:custGeom>
                <a:avLst/>
                <a:gdLst>
                  <a:gd name="connsiteX0" fmla="*/ 1524000 w 1524000"/>
                  <a:gd name="connsiteY0" fmla="*/ 0 h 1278673"/>
                  <a:gd name="connsiteX1" fmla="*/ 1278673 w 1524000"/>
                  <a:gd name="connsiteY1" fmla="*/ 750848 h 1278673"/>
                  <a:gd name="connsiteX2" fmla="*/ 683941 w 1524000"/>
                  <a:gd name="connsiteY2" fmla="*/ 1137424 h 1278673"/>
                  <a:gd name="connsiteX3" fmla="*/ 0 w 1524000"/>
                  <a:gd name="connsiteY3" fmla="*/ 1278673 h 1278673"/>
                </a:gdLst>
                <a:ahLst/>
                <a:cxnLst>
                  <a:cxn ang="0">
                    <a:pos x="connsiteX0" y="connsiteY0"/>
                  </a:cxn>
                  <a:cxn ang="0">
                    <a:pos x="connsiteX1" y="connsiteY1"/>
                  </a:cxn>
                  <a:cxn ang="0">
                    <a:pos x="connsiteX2" y="connsiteY2"/>
                  </a:cxn>
                  <a:cxn ang="0">
                    <a:pos x="connsiteX3" y="connsiteY3"/>
                  </a:cxn>
                </a:cxnLst>
                <a:rect l="l" t="t" r="r" b="b"/>
                <a:pathLst>
                  <a:path w="1524000" h="1278673">
                    <a:moveTo>
                      <a:pt x="1524000" y="0"/>
                    </a:moveTo>
                    <a:cubicBezTo>
                      <a:pt x="1471341" y="280638"/>
                      <a:pt x="1418683" y="561277"/>
                      <a:pt x="1278673" y="750848"/>
                    </a:cubicBezTo>
                    <a:cubicBezTo>
                      <a:pt x="1138663" y="940419"/>
                      <a:pt x="897053" y="1049453"/>
                      <a:pt x="683941" y="1137424"/>
                    </a:cubicBezTo>
                    <a:cubicBezTo>
                      <a:pt x="470829" y="1225395"/>
                      <a:pt x="235414" y="1252034"/>
                      <a:pt x="0" y="1278673"/>
                    </a:cubicBezTo>
                  </a:path>
                </a:pathLst>
              </a:custGeom>
              <a:noFill/>
              <a:ln w="38100">
                <a:solidFill>
                  <a:srgbClr val="0070C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113" name="Volný tvar 112"/>
            <p:cNvSpPr/>
            <p:nvPr/>
          </p:nvSpPr>
          <p:spPr>
            <a:xfrm>
              <a:off x="5984488" y="4742985"/>
              <a:ext cx="698810" cy="148683"/>
            </a:xfrm>
            <a:custGeom>
              <a:avLst/>
              <a:gdLst>
                <a:gd name="connsiteX0" fmla="*/ 698810 w 698810"/>
                <a:gd name="connsiteY0" fmla="*/ 0 h 148683"/>
                <a:gd name="connsiteX1" fmla="*/ 490653 w 698810"/>
                <a:gd name="connsiteY1" fmla="*/ 7435 h 148683"/>
                <a:gd name="connsiteX2" fmla="*/ 170985 w 698810"/>
                <a:gd name="connsiteY2" fmla="*/ 74342 h 148683"/>
                <a:gd name="connsiteX3" fmla="*/ 0 w 698810"/>
                <a:gd name="connsiteY3" fmla="*/ 148683 h 148683"/>
              </a:gdLst>
              <a:ahLst/>
              <a:cxnLst>
                <a:cxn ang="0">
                  <a:pos x="connsiteX0" y="connsiteY0"/>
                </a:cxn>
                <a:cxn ang="0">
                  <a:pos x="connsiteX1" y="connsiteY1"/>
                </a:cxn>
                <a:cxn ang="0">
                  <a:pos x="connsiteX2" y="connsiteY2"/>
                </a:cxn>
                <a:cxn ang="0">
                  <a:pos x="connsiteX3" y="connsiteY3"/>
                </a:cxn>
              </a:cxnLst>
              <a:rect l="l" t="t" r="r" b="b"/>
              <a:pathLst>
                <a:path w="698810" h="148683">
                  <a:moveTo>
                    <a:pt x="698810" y="0"/>
                  </a:moveTo>
                  <a:lnTo>
                    <a:pt x="490653" y="7435"/>
                  </a:lnTo>
                  <a:cubicBezTo>
                    <a:pt x="402682" y="19825"/>
                    <a:pt x="252760" y="50801"/>
                    <a:pt x="170985" y="74342"/>
                  </a:cubicBezTo>
                  <a:cubicBezTo>
                    <a:pt x="89210" y="97883"/>
                    <a:pt x="44605" y="123283"/>
                    <a:pt x="0" y="148683"/>
                  </a:cubicBezTo>
                </a:path>
              </a:pathLst>
            </a:cu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67940" name="Skupina 167939"/>
          <p:cNvGrpSpPr/>
          <p:nvPr/>
        </p:nvGrpSpPr>
        <p:grpSpPr>
          <a:xfrm>
            <a:off x="251558" y="1508591"/>
            <a:ext cx="2677495" cy="3840527"/>
            <a:chOff x="251558" y="1508591"/>
            <a:chExt cx="2677495" cy="3840527"/>
          </a:xfrm>
        </p:grpSpPr>
        <p:sp>
          <p:nvSpPr>
            <p:cNvPr id="18" name="TextovéPole 17"/>
            <p:cNvSpPr txBox="1"/>
            <p:nvPr/>
          </p:nvSpPr>
          <p:spPr>
            <a:xfrm>
              <a:off x="251558" y="1508591"/>
              <a:ext cx="2232210" cy="1200329"/>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cs-CZ" dirty="0" err="1"/>
                <a:t>Osmotic</a:t>
              </a:r>
              <a:r>
                <a:rPr lang="cs-CZ" dirty="0"/>
                <a:t> </a:t>
              </a:r>
              <a:r>
                <a:rPr lang="cs-CZ" dirty="0" err="1"/>
                <a:t>demyelinisation</a:t>
              </a:r>
              <a:r>
                <a:rPr lang="cs-CZ" dirty="0"/>
                <a:t> </a:t>
              </a:r>
              <a:r>
                <a:rPr lang="cs-CZ" dirty="0" err="1"/>
                <a:t>due</a:t>
              </a:r>
              <a:r>
                <a:rPr lang="cs-CZ" dirty="0"/>
                <a:t> to cell </a:t>
              </a:r>
              <a:r>
                <a:rPr lang="cs-CZ" dirty="0" err="1"/>
                <a:t>volume</a:t>
              </a:r>
              <a:r>
                <a:rPr lang="cs-CZ" dirty="0"/>
                <a:t> </a:t>
              </a:r>
              <a:r>
                <a:rPr lang="cs-CZ" dirty="0" err="1"/>
                <a:t>shrinkage</a:t>
              </a:r>
              <a:endParaRPr lang="cs-CZ" dirty="0"/>
            </a:p>
          </p:txBody>
        </p:sp>
        <p:grpSp>
          <p:nvGrpSpPr>
            <p:cNvPr id="167937" name="Skupina 167936"/>
            <p:cNvGrpSpPr/>
            <p:nvPr/>
          </p:nvGrpSpPr>
          <p:grpSpPr>
            <a:xfrm>
              <a:off x="683568" y="2780928"/>
              <a:ext cx="2245485" cy="2568190"/>
              <a:chOff x="683568" y="2780928"/>
              <a:chExt cx="2245485" cy="2568190"/>
            </a:xfrm>
          </p:grpSpPr>
          <p:sp>
            <p:nvSpPr>
              <p:cNvPr id="34" name="Volný tvar 33"/>
              <p:cNvSpPr/>
              <p:nvPr/>
            </p:nvSpPr>
            <p:spPr>
              <a:xfrm>
                <a:off x="683568" y="2780928"/>
                <a:ext cx="1872208" cy="1152128"/>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9" name="Volný tvar 88"/>
              <p:cNvSpPr/>
              <p:nvPr/>
            </p:nvSpPr>
            <p:spPr>
              <a:xfrm>
                <a:off x="856156" y="2916529"/>
                <a:ext cx="1512167" cy="880926"/>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0" name="Volný tvar 89"/>
              <p:cNvSpPr/>
              <p:nvPr/>
            </p:nvSpPr>
            <p:spPr>
              <a:xfrm>
                <a:off x="939073" y="2960914"/>
                <a:ext cx="1316918" cy="789010"/>
              </a:xfrm>
              <a:custGeom>
                <a:avLst/>
                <a:gdLst>
                  <a:gd name="connsiteX0" fmla="*/ 569294 w 1356258"/>
                  <a:gd name="connsiteY0" fmla="*/ 12441 h 799124"/>
                  <a:gd name="connsiteX1" fmla="*/ 968920 w 1356258"/>
                  <a:gd name="connsiteY1" fmla="*/ 5668 h 799124"/>
                  <a:gd name="connsiteX2" fmla="*/ 1131480 w 1356258"/>
                  <a:gd name="connsiteY2" fmla="*/ 100494 h 799124"/>
                  <a:gd name="connsiteX3" fmla="*/ 1226307 w 1356258"/>
                  <a:gd name="connsiteY3" fmla="*/ 127588 h 799124"/>
                  <a:gd name="connsiteX4" fmla="*/ 1348227 w 1356258"/>
                  <a:gd name="connsiteY4" fmla="*/ 310468 h 799124"/>
                  <a:gd name="connsiteX5" fmla="*/ 1327907 w 1356258"/>
                  <a:gd name="connsiteY5" fmla="*/ 466254 h 799124"/>
                  <a:gd name="connsiteX6" fmla="*/ 1192440 w 1356258"/>
                  <a:gd name="connsiteY6" fmla="*/ 527214 h 799124"/>
                  <a:gd name="connsiteX7" fmla="*/ 1056974 w 1356258"/>
                  <a:gd name="connsiteY7" fmla="*/ 574628 h 799124"/>
                  <a:gd name="connsiteX8" fmla="*/ 962147 w 1356258"/>
                  <a:gd name="connsiteY8" fmla="*/ 655908 h 799124"/>
                  <a:gd name="connsiteX9" fmla="*/ 928280 w 1356258"/>
                  <a:gd name="connsiteY9" fmla="*/ 764281 h 799124"/>
                  <a:gd name="connsiteX10" fmla="*/ 806360 w 1356258"/>
                  <a:gd name="connsiteY10" fmla="*/ 798148 h 799124"/>
                  <a:gd name="connsiteX11" fmla="*/ 284814 w 1356258"/>
                  <a:gd name="connsiteY11" fmla="*/ 784601 h 799124"/>
                  <a:gd name="connsiteX12" fmla="*/ 20654 w 1356258"/>
                  <a:gd name="connsiteY12" fmla="*/ 730414 h 799124"/>
                  <a:gd name="connsiteX13" fmla="*/ 34200 w 1356258"/>
                  <a:gd name="connsiteY13" fmla="*/ 418841 h 799124"/>
                  <a:gd name="connsiteX14" fmla="*/ 169667 w 1356258"/>
                  <a:gd name="connsiteY14" fmla="*/ 154681 h 799124"/>
                  <a:gd name="connsiteX15" fmla="*/ 427054 w 1356258"/>
                  <a:gd name="connsiteY15" fmla="*/ 25988 h 799124"/>
                  <a:gd name="connsiteX16" fmla="*/ 569294 w 1356258"/>
                  <a:gd name="connsiteY16" fmla="*/ 12441 h 799124"/>
                  <a:gd name="connsiteX0" fmla="*/ 569294 w 1356258"/>
                  <a:gd name="connsiteY0" fmla="*/ 11474 h 798157"/>
                  <a:gd name="connsiteX1" fmla="*/ 968920 w 1356258"/>
                  <a:gd name="connsiteY1" fmla="*/ 4701 h 798157"/>
                  <a:gd name="connsiteX2" fmla="*/ 1131480 w 1356258"/>
                  <a:gd name="connsiteY2" fmla="*/ 86161 h 798157"/>
                  <a:gd name="connsiteX3" fmla="*/ 1226307 w 1356258"/>
                  <a:gd name="connsiteY3" fmla="*/ 126621 h 798157"/>
                  <a:gd name="connsiteX4" fmla="*/ 1348227 w 1356258"/>
                  <a:gd name="connsiteY4" fmla="*/ 309501 h 798157"/>
                  <a:gd name="connsiteX5" fmla="*/ 1327907 w 1356258"/>
                  <a:gd name="connsiteY5" fmla="*/ 465287 h 798157"/>
                  <a:gd name="connsiteX6" fmla="*/ 1192440 w 1356258"/>
                  <a:gd name="connsiteY6" fmla="*/ 526247 h 798157"/>
                  <a:gd name="connsiteX7" fmla="*/ 1056974 w 1356258"/>
                  <a:gd name="connsiteY7" fmla="*/ 573661 h 798157"/>
                  <a:gd name="connsiteX8" fmla="*/ 962147 w 1356258"/>
                  <a:gd name="connsiteY8" fmla="*/ 654941 h 798157"/>
                  <a:gd name="connsiteX9" fmla="*/ 928280 w 1356258"/>
                  <a:gd name="connsiteY9" fmla="*/ 763314 h 798157"/>
                  <a:gd name="connsiteX10" fmla="*/ 806360 w 1356258"/>
                  <a:gd name="connsiteY10" fmla="*/ 797181 h 798157"/>
                  <a:gd name="connsiteX11" fmla="*/ 284814 w 1356258"/>
                  <a:gd name="connsiteY11" fmla="*/ 783634 h 798157"/>
                  <a:gd name="connsiteX12" fmla="*/ 20654 w 1356258"/>
                  <a:gd name="connsiteY12" fmla="*/ 729447 h 798157"/>
                  <a:gd name="connsiteX13" fmla="*/ 34200 w 1356258"/>
                  <a:gd name="connsiteY13" fmla="*/ 417874 h 798157"/>
                  <a:gd name="connsiteX14" fmla="*/ 169667 w 1356258"/>
                  <a:gd name="connsiteY14" fmla="*/ 153714 h 798157"/>
                  <a:gd name="connsiteX15" fmla="*/ 427054 w 1356258"/>
                  <a:gd name="connsiteY15" fmla="*/ 25021 h 798157"/>
                  <a:gd name="connsiteX16" fmla="*/ 569294 w 1356258"/>
                  <a:gd name="connsiteY16" fmla="*/ 11474 h 79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258" h="798157">
                    <a:moveTo>
                      <a:pt x="569294" y="11474"/>
                    </a:moveTo>
                    <a:cubicBezTo>
                      <a:pt x="659605" y="8087"/>
                      <a:pt x="875222" y="-7747"/>
                      <a:pt x="968920" y="4701"/>
                    </a:cubicBezTo>
                    <a:cubicBezTo>
                      <a:pt x="1062618" y="17149"/>
                      <a:pt x="1088582" y="65841"/>
                      <a:pt x="1131480" y="86161"/>
                    </a:cubicBezTo>
                    <a:cubicBezTo>
                      <a:pt x="1174378" y="106481"/>
                      <a:pt x="1190183" y="89398"/>
                      <a:pt x="1226307" y="126621"/>
                    </a:cubicBezTo>
                    <a:cubicBezTo>
                      <a:pt x="1262432" y="163844"/>
                      <a:pt x="1331294" y="253057"/>
                      <a:pt x="1348227" y="309501"/>
                    </a:cubicBezTo>
                    <a:cubicBezTo>
                      <a:pt x="1365160" y="365945"/>
                      <a:pt x="1353871" y="429163"/>
                      <a:pt x="1327907" y="465287"/>
                    </a:cubicBezTo>
                    <a:cubicBezTo>
                      <a:pt x="1301943" y="501411"/>
                      <a:pt x="1237595" y="508185"/>
                      <a:pt x="1192440" y="526247"/>
                    </a:cubicBezTo>
                    <a:cubicBezTo>
                      <a:pt x="1147285" y="544309"/>
                      <a:pt x="1095356" y="552212"/>
                      <a:pt x="1056974" y="573661"/>
                    </a:cubicBezTo>
                    <a:cubicBezTo>
                      <a:pt x="1018592" y="595110"/>
                      <a:pt x="983596" y="623332"/>
                      <a:pt x="962147" y="654941"/>
                    </a:cubicBezTo>
                    <a:cubicBezTo>
                      <a:pt x="940698" y="686550"/>
                      <a:pt x="954245" y="739607"/>
                      <a:pt x="928280" y="763314"/>
                    </a:cubicBezTo>
                    <a:cubicBezTo>
                      <a:pt x="902316" y="787021"/>
                      <a:pt x="806360" y="797181"/>
                      <a:pt x="806360" y="797181"/>
                    </a:cubicBezTo>
                    <a:cubicBezTo>
                      <a:pt x="699116" y="800568"/>
                      <a:pt x="415765" y="794923"/>
                      <a:pt x="284814" y="783634"/>
                    </a:cubicBezTo>
                    <a:cubicBezTo>
                      <a:pt x="153863" y="772345"/>
                      <a:pt x="62423" y="790407"/>
                      <a:pt x="20654" y="729447"/>
                    </a:cubicBezTo>
                    <a:cubicBezTo>
                      <a:pt x="-21115" y="668487"/>
                      <a:pt x="9365" y="513829"/>
                      <a:pt x="34200" y="417874"/>
                    </a:cubicBezTo>
                    <a:cubicBezTo>
                      <a:pt x="59035" y="321919"/>
                      <a:pt x="104191" y="219189"/>
                      <a:pt x="169667" y="153714"/>
                    </a:cubicBezTo>
                    <a:cubicBezTo>
                      <a:pt x="235143" y="88239"/>
                      <a:pt x="353676" y="48728"/>
                      <a:pt x="427054" y="25021"/>
                    </a:cubicBezTo>
                    <a:cubicBezTo>
                      <a:pt x="500432" y="1314"/>
                      <a:pt x="478983" y="14861"/>
                      <a:pt x="569294" y="11474"/>
                    </a:cubicBezTo>
                    <a:close/>
                  </a:path>
                </a:pathLst>
              </a:cu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1" name="Vývojový diagram: alternativní postup 90"/>
              <p:cNvSpPr/>
              <p:nvPr/>
            </p:nvSpPr>
            <p:spPr>
              <a:xfrm>
                <a:off x="1317726" y="3299400"/>
                <a:ext cx="157929" cy="129600"/>
              </a:xfrm>
              <a:prstGeom prst="flowChartAlternateProcess">
                <a:avLst/>
              </a:prstGeom>
              <a:pattFill prst="pct5">
                <a:fgClr>
                  <a:schemeClr val="bg2">
                    <a:lumMod val="50000"/>
                  </a:schemeClr>
                </a:fgClr>
                <a:bgClr>
                  <a:schemeClr val="bg1"/>
                </a:bgClr>
              </a:pattFill>
              <a:ln>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2" name="TextovéPole 91"/>
              <p:cNvSpPr txBox="1"/>
              <p:nvPr/>
            </p:nvSpPr>
            <p:spPr>
              <a:xfrm>
                <a:off x="1403649" y="3140968"/>
                <a:ext cx="1224135" cy="36933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cs-CZ" dirty="0"/>
                  <a:t> H</a:t>
                </a:r>
                <a:r>
                  <a:rPr lang="cs-CZ" baseline="-25000" dirty="0"/>
                  <a:t>2</a:t>
                </a:r>
                <a:r>
                  <a:rPr lang="cs-CZ" dirty="0"/>
                  <a:t>O</a:t>
                </a:r>
                <a:endParaRPr lang="cs-CZ" baseline="30000" dirty="0"/>
              </a:p>
            </p:txBody>
          </p:sp>
          <p:cxnSp>
            <p:nvCxnSpPr>
              <p:cNvPr id="93" name="Přímá spojnice se šipkou 92"/>
              <p:cNvCxnSpPr/>
              <p:nvPr/>
            </p:nvCxnSpPr>
            <p:spPr>
              <a:xfrm flipH="1" flipV="1">
                <a:off x="1414093" y="3352531"/>
                <a:ext cx="267141" cy="4461"/>
              </a:xfrm>
              <a:prstGeom prst="straightConnector1">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114" name="Volný tvar 113"/>
              <p:cNvSpPr/>
              <p:nvPr/>
            </p:nvSpPr>
            <p:spPr>
              <a:xfrm>
                <a:off x="1612555" y="3955769"/>
                <a:ext cx="1316498" cy="1393349"/>
              </a:xfrm>
              <a:custGeom>
                <a:avLst/>
                <a:gdLst>
                  <a:gd name="connsiteX0" fmla="*/ 1312383 w 1312383"/>
                  <a:gd name="connsiteY0" fmla="*/ 1353015 h 1366492"/>
                  <a:gd name="connsiteX1" fmla="*/ 1052188 w 1312383"/>
                  <a:gd name="connsiteY1" fmla="*/ 1338147 h 1366492"/>
                  <a:gd name="connsiteX2" fmla="*/ 583836 w 1312383"/>
                  <a:gd name="connsiteY2" fmla="*/ 1100254 h 1366492"/>
                  <a:gd name="connsiteX3" fmla="*/ 85749 w 1312383"/>
                  <a:gd name="connsiteY3" fmla="*/ 230459 h 1366492"/>
                  <a:gd name="connsiteX4" fmla="*/ 3973 w 1312383"/>
                  <a:gd name="connsiteY4" fmla="*/ 0 h 1366492"/>
                  <a:gd name="connsiteX0" fmla="*/ 1312383 w 1312383"/>
                  <a:gd name="connsiteY0" fmla="*/ 1353015 h 1366492"/>
                  <a:gd name="connsiteX1" fmla="*/ 1052188 w 1312383"/>
                  <a:gd name="connsiteY1" fmla="*/ 1338147 h 1366492"/>
                  <a:gd name="connsiteX2" fmla="*/ 583836 w 1312383"/>
                  <a:gd name="connsiteY2" fmla="*/ 1100254 h 1366492"/>
                  <a:gd name="connsiteX3" fmla="*/ 85749 w 1312383"/>
                  <a:gd name="connsiteY3" fmla="*/ 356839 h 1366492"/>
                  <a:gd name="connsiteX4" fmla="*/ 3973 w 1312383"/>
                  <a:gd name="connsiteY4" fmla="*/ 0 h 1366492"/>
                  <a:gd name="connsiteX0" fmla="*/ 1309777 w 1309777"/>
                  <a:gd name="connsiteY0" fmla="*/ 1353015 h 1366492"/>
                  <a:gd name="connsiteX1" fmla="*/ 1049582 w 1309777"/>
                  <a:gd name="connsiteY1" fmla="*/ 1338147 h 1366492"/>
                  <a:gd name="connsiteX2" fmla="*/ 581230 w 1309777"/>
                  <a:gd name="connsiteY2" fmla="*/ 1100254 h 1366492"/>
                  <a:gd name="connsiteX3" fmla="*/ 83143 w 1309777"/>
                  <a:gd name="connsiteY3" fmla="*/ 356839 h 1366492"/>
                  <a:gd name="connsiteX4" fmla="*/ 1367 w 1309777"/>
                  <a:gd name="connsiteY4" fmla="*/ 0 h 1366492"/>
                  <a:gd name="connsiteX0" fmla="*/ 1311367 w 1311367"/>
                  <a:gd name="connsiteY0" fmla="*/ 1353015 h 1365140"/>
                  <a:gd name="connsiteX1" fmla="*/ 1051172 w 1311367"/>
                  <a:gd name="connsiteY1" fmla="*/ 1338147 h 1365140"/>
                  <a:gd name="connsiteX2" fmla="*/ 538215 w 1311367"/>
                  <a:gd name="connsiteY2" fmla="*/ 1122556 h 1365140"/>
                  <a:gd name="connsiteX3" fmla="*/ 84733 w 1311367"/>
                  <a:gd name="connsiteY3" fmla="*/ 356839 h 1365140"/>
                  <a:gd name="connsiteX4" fmla="*/ 2957 w 1311367"/>
                  <a:gd name="connsiteY4" fmla="*/ 0 h 1365140"/>
                  <a:gd name="connsiteX0" fmla="*/ 1319145 w 1319145"/>
                  <a:gd name="connsiteY0" fmla="*/ 1353015 h 1365140"/>
                  <a:gd name="connsiteX1" fmla="*/ 1058950 w 1319145"/>
                  <a:gd name="connsiteY1" fmla="*/ 1338147 h 1365140"/>
                  <a:gd name="connsiteX2" fmla="*/ 545993 w 1319145"/>
                  <a:gd name="connsiteY2" fmla="*/ 1122556 h 1365140"/>
                  <a:gd name="connsiteX3" fmla="*/ 62775 w 1319145"/>
                  <a:gd name="connsiteY3" fmla="*/ 379141 h 1365140"/>
                  <a:gd name="connsiteX4" fmla="*/ 10735 w 1319145"/>
                  <a:gd name="connsiteY4" fmla="*/ 0 h 1365140"/>
                  <a:gd name="connsiteX0" fmla="*/ 1311787 w 1311787"/>
                  <a:gd name="connsiteY0" fmla="*/ 1353015 h 1365140"/>
                  <a:gd name="connsiteX1" fmla="*/ 1051592 w 1311787"/>
                  <a:gd name="connsiteY1" fmla="*/ 1338147 h 1365140"/>
                  <a:gd name="connsiteX2" fmla="*/ 538635 w 1311787"/>
                  <a:gd name="connsiteY2" fmla="*/ 1122556 h 1365140"/>
                  <a:gd name="connsiteX3" fmla="*/ 55417 w 1311787"/>
                  <a:gd name="connsiteY3" fmla="*/ 379141 h 1365140"/>
                  <a:gd name="connsiteX4" fmla="*/ 3377 w 1311787"/>
                  <a:gd name="connsiteY4" fmla="*/ 0 h 1365140"/>
                  <a:gd name="connsiteX0" fmla="*/ 1311787 w 1311787"/>
                  <a:gd name="connsiteY0" fmla="*/ 1353015 h 1362114"/>
                  <a:gd name="connsiteX1" fmla="*/ 962383 w 1311787"/>
                  <a:gd name="connsiteY1" fmla="*/ 1330713 h 1362114"/>
                  <a:gd name="connsiteX2" fmla="*/ 538635 w 1311787"/>
                  <a:gd name="connsiteY2" fmla="*/ 1122556 h 1362114"/>
                  <a:gd name="connsiteX3" fmla="*/ 55417 w 1311787"/>
                  <a:gd name="connsiteY3" fmla="*/ 379141 h 1362114"/>
                  <a:gd name="connsiteX4" fmla="*/ 3377 w 1311787"/>
                  <a:gd name="connsiteY4" fmla="*/ 0 h 1362114"/>
                  <a:gd name="connsiteX0" fmla="*/ 1316498 w 1316498"/>
                  <a:gd name="connsiteY0" fmla="*/ 1353015 h 1364416"/>
                  <a:gd name="connsiteX1" fmla="*/ 967094 w 1316498"/>
                  <a:gd name="connsiteY1" fmla="*/ 1330713 h 1364416"/>
                  <a:gd name="connsiteX2" fmla="*/ 491307 w 1316498"/>
                  <a:gd name="connsiteY2" fmla="*/ 1077952 h 1364416"/>
                  <a:gd name="connsiteX3" fmla="*/ 60128 w 1316498"/>
                  <a:gd name="connsiteY3" fmla="*/ 379141 h 1364416"/>
                  <a:gd name="connsiteX4" fmla="*/ 8088 w 1316498"/>
                  <a:gd name="connsiteY4" fmla="*/ 0 h 1364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498" h="1364416">
                    <a:moveTo>
                      <a:pt x="1316498" y="1353015"/>
                    </a:moveTo>
                    <a:cubicBezTo>
                      <a:pt x="1247112" y="1366644"/>
                      <a:pt x="1104626" y="1376557"/>
                      <a:pt x="967094" y="1330713"/>
                    </a:cubicBezTo>
                    <a:cubicBezTo>
                      <a:pt x="829562" y="1284869"/>
                      <a:pt x="642468" y="1236547"/>
                      <a:pt x="491307" y="1077952"/>
                    </a:cubicBezTo>
                    <a:cubicBezTo>
                      <a:pt x="340146" y="919357"/>
                      <a:pt x="140665" y="558800"/>
                      <a:pt x="60128" y="379141"/>
                    </a:cubicBezTo>
                    <a:cubicBezTo>
                      <a:pt x="-20409" y="199482"/>
                      <a:pt x="654" y="23541"/>
                      <a:pt x="8088" y="0"/>
                    </a:cubicBezTo>
                  </a:path>
                </a:pathLst>
              </a:custGeom>
              <a:noFill/>
              <a:ln w="38100">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7936" name="Volný tvar 167935"/>
              <p:cNvSpPr/>
              <p:nvPr/>
            </p:nvSpPr>
            <p:spPr>
              <a:xfrm>
                <a:off x="1519530" y="4476206"/>
                <a:ext cx="311805" cy="680986"/>
              </a:xfrm>
              <a:custGeom>
                <a:avLst/>
                <a:gdLst>
                  <a:gd name="connsiteX0" fmla="*/ 0 w 228262"/>
                  <a:gd name="connsiteY0" fmla="*/ 705394 h 705394"/>
                  <a:gd name="connsiteX1" fmla="*/ 217714 w 228262"/>
                  <a:gd name="connsiteY1" fmla="*/ 583474 h 705394"/>
                  <a:gd name="connsiteX2" fmla="*/ 174172 w 228262"/>
                  <a:gd name="connsiteY2" fmla="*/ 0 h 705394"/>
                  <a:gd name="connsiteX0" fmla="*/ 0 w 218108"/>
                  <a:gd name="connsiteY0" fmla="*/ 1105988 h 1115225"/>
                  <a:gd name="connsiteX1" fmla="*/ 217714 w 218108"/>
                  <a:gd name="connsiteY1" fmla="*/ 984068 h 1115225"/>
                  <a:gd name="connsiteX2" fmla="*/ 52252 w 218108"/>
                  <a:gd name="connsiteY2" fmla="*/ 0 h 1115225"/>
                  <a:gd name="connsiteX0" fmla="*/ 0 w 252867"/>
                  <a:gd name="connsiteY0" fmla="*/ 1105988 h 1105988"/>
                  <a:gd name="connsiteX1" fmla="*/ 252549 w 252867"/>
                  <a:gd name="connsiteY1" fmla="*/ 870857 h 1105988"/>
                  <a:gd name="connsiteX2" fmla="*/ 52252 w 252867"/>
                  <a:gd name="connsiteY2" fmla="*/ 0 h 1105988"/>
                  <a:gd name="connsiteX0" fmla="*/ 0 w 253842"/>
                  <a:gd name="connsiteY0" fmla="*/ 966651 h 966651"/>
                  <a:gd name="connsiteX1" fmla="*/ 252549 w 253842"/>
                  <a:gd name="connsiteY1" fmla="*/ 731520 h 966651"/>
                  <a:gd name="connsiteX2" fmla="*/ 95795 w 253842"/>
                  <a:gd name="connsiteY2" fmla="*/ 0 h 966651"/>
                  <a:gd name="connsiteX0" fmla="*/ 0 w 259579"/>
                  <a:gd name="connsiteY0" fmla="*/ 689692 h 689692"/>
                  <a:gd name="connsiteX1" fmla="*/ 252549 w 259579"/>
                  <a:gd name="connsiteY1" fmla="*/ 454561 h 689692"/>
                  <a:gd name="connsiteX2" fmla="*/ 175968 w 259579"/>
                  <a:gd name="connsiteY2" fmla="*/ 0 h 689692"/>
                  <a:gd name="connsiteX0" fmla="*/ 0 w 278967"/>
                  <a:gd name="connsiteY0" fmla="*/ 689692 h 689692"/>
                  <a:gd name="connsiteX1" fmla="*/ 252549 w 278967"/>
                  <a:gd name="connsiteY1" fmla="*/ 454561 h 689692"/>
                  <a:gd name="connsiteX2" fmla="*/ 175968 w 278967"/>
                  <a:gd name="connsiteY2" fmla="*/ 0 h 689692"/>
                  <a:gd name="connsiteX0" fmla="*/ 0 w 287054"/>
                  <a:gd name="connsiteY0" fmla="*/ 698627 h 698627"/>
                  <a:gd name="connsiteX1" fmla="*/ 252549 w 287054"/>
                  <a:gd name="connsiteY1" fmla="*/ 463496 h 698627"/>
                  <a:gd name="connsiteX2" fmla="*/ 192003 w 287054"/>
                  <a:gd name="connsiteY2" fmla="*/ 0 h 698627"/>
                </a:gdLst>
                <a:ahLst/>
                <a:cxnLst>
                  <a:cxn ang="0">
                    <a:pos x="connsiteX0" y="connsiteY0"/>
                  </a:cxn>
                  <a:cxn ang="0">
                    <a:pos x="connsiteX1" y="connsiteY1"/>
                  </a:cxn>
                  <a:cxn ang="0">
                    <a:pos x="connsiteX2" y="connsiteY2"/>
                  </a:cxn>
                </a:cxnLst>
                <a:rect l="l" t="t" r="r" b="b"/>
                <a:pathLst>
                  <a:path w="287054" h="698627">
                    <a:moveTo>
                      <a:pt x="0" y="698627"/>
                    </a:moveTo>
                    <a:cubicBezTo>
                      <a:pt x="94342" y="696450"/>
                      <a:pt x="220548" y="579934"/>
                      <a:pt x="252549" y="463496"/>
                    </a:cubicBezTo>
                    <a:cubicBezTo>
                      <a:pt x="284550" y="347058"/>
                      <a:pt x="332513" y="250822"/>
                      <a:pt x="192003" y="0"/>
                    </a:cubicBez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2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679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679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25" name="Rectangle 85"/>
          <p:cNvSpPr>
            <a:spLocks noChangeArrowheads="1"/>
          </p:cNvSpPr>
          <p:nvPr/>
        </p:nvSpPr>
        <p:spPr bwMode="auto">
          <a:xfrm>
            <a:off x="4859338" y="1773238"/>
            <a:ext cx="3609975" cy="4530725"/>
          </a:xfrm>
          <a:prstGeom prst="rect">
            <a:avLst/>
          </a:prstGeom>
          <a:noFill/>
          <a:ln w="9525">
            <a:noFill/>
            <a:miter lim="800000"/>
            <a:headEnd/>
            <a:tailEnd/>
          </a:ln>
          <a:effectLst/>
        </p:spPr>
        <p:txBody>
          <a:bodyPr/>
          <a:lstStyle/>
          <a:p>
            <a:pPr marL="342900" indent="-342900">
              <a:spcBef>
                <a:spcPct val="20000"/>
              </a:spcBef>
              <a:buClr>
                <a:schemeClr val="hlink"/>
              </a:buClr>
              <a:buSzPct val="65000"/>
              <a:buFont typeface="Wingdings" pitchFamily="2" charset="2"/>
              <a:buNone/>
              <a:defRPr/>
            </a:pPr>
            <a:r>
              <a:rPr lang="cs-CZ" sz="2400" b="1" dirty="0" err="1">
                <a:effectLst>
                  <a:outerShdw blurRad="38100" dist="38100" dir="2700000" algn="tl">
                    <a:srgbClr val="000000"/>
                  </a:outerShdw>
                </a:effectLst>
              </a:rPr>
              <a:t>Extravascular</a:t>
            </a:r>
            <a:r>
              <a:rPr lang="cs-CZ" sz="2400" b="1" dirty="0">
                <a:effectLst>
                  <a:outerShdw blurRad="38100" dist="38100" dir="2700000" algn="tl">
                    <a:srgbClr val="000000"/>
                  </a:outerShdw>
                </a:effectLst>
              </a:rPr>
              <a:t> fluid</a:t>
            </a:r>
            <a:endParaRPr lang="en-US" sz="2400" b="1" dirty="0">
              <a:effectLst>
                <a:outerShdw blurRad="38100" dist="38100" dir="2700000" algn="tl">
                  <a:srgbClr val="000000"/>
                </a:outerShdw>
              </a:effectLst>
            </a:endParaRPr>
          </a:p>
          <a:p>
            <a:pPr marL="342900" indent="-342900">
              <a:spcBef>
                <a:spcPct val="20000"/>
              </a:spcBef>
              <a:buClr>
                <a:schemeClr val="hlink"/>
              </a:buClr>
              <a:buSzPct val="65000"/>
              <a:buFont typeface="Wingdings" pitchFamily="2" charset="2"/>
              <a:buChar char="n"/>
              <a:defRPr/>
            </a:pPr>
            <a:r>
              <a:rPr lang="en-US" sz="2400" dirty="0" err="1">
                <a:effectLst>
                  <a:outerShdw blurRad="38100" dist="38100" dir="2700000" algn="tl">
                    <a:srgbClr val="000000"/>
                  </a:outerShdw>
                </a:effectLst>
              </a:rPr>
              <a:t>Dehydr</a:t>
            </a:r>
            <a:r>
              <a:rPr lang="cs-CZ" sz="2400" dirty="0" err="1">
                <a:effectLst>
                  <a:outerShdw blurRad="38100" dist="38100" dir="2700000" algn="tl">
                    <a:srgbClr val="000000"/>
                  </a:outerShdw>
                </a:effectLst>
              </a:rPr>
              <a:t>ation</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hypertonic</a:t>
            </a: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isotonic</a:t>
            </a: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hypotonic</a:t>
            </a:r>
          </a:p>
          <a:p>
            <a:pPr marL="342900" indent="-342900">
              <a:spcBef>
                <a:spcPct val="20000"/>
              </a:spcBef>
              <a:buClr>
                <a:schemeClr val="hlink"/>
              </a:buClr>
              <a:buSzPct val="65000"/>
              <a:buFont typeface="Wingdings" pitchFamily="2" charset="2"/>
              <a:buChar char="n"/>
              <a:defRPr/>
            </a:pPr>
            <a:r>
              <a:rPr lang="en-US" sz="2400" dirty="0" err="1">
                <a:effectLst>
                  <a:outerShdw blurRad="38100" dist="38100" dir="2700000" algn="tl">
                    <a:srgbClr val="000000"/>
                  </a:outerShdw>
                </a:effectLst>
              </a:rPr>
              <a:t>Hyperhydra</a:t>
            </a:r>
            <a:r>
              <a:rPr lang="cs-CZ" sz="2400" dirty="0" err="1">
                <a:effectLst>
                  <a:outerShdw blurRad="38100" dist="38100" dir="2700000" algn="tl">
                    <a:srgbClr val="000000"/>
                  </a:outerShdw>
                </a:effectLst>
              </a:rPr>
              <a:t>tion</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hypotonic</a:t>
            </a: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isotonic</a:t>
            </a: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(hypertonic)</a:t>
            </a:r>
          </a:p>
          <a:p>
            <a:pPr marL="742950" lvl="1" indent="-285750">
              <a:spcBef>
                <a:spcPct val="20000"/>
              </a:spcBef>
              <a:buClr>
                <a:schemeClr val="tx1"/>
              </a:buClr>
              <a:buSzPct val="65000"/>
              <a:buFont typeface="Wingdings" pitchFamily="2" charset="2"/>
              <a:buChar char="n"/>
              <a:defRPr/>
            </a:pP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endParaRPr lang="cs-CZ" sz="2400" dirty="0">
              <a:effectLst>
                <a:outerShdw blurRad="38100" dist="38100" dir="2700000" algn="tl">
                  <a:srgbClr val="000000"/>
                </a:outerShdw>
              </a:effectLst>
            </a:endParaRPr>
          </a:p>
        </p:txBody>
      </p:sp>
      <p:sp>
        <p:nvSpPr>
          <p:cNvPr id="61528" name="Rectangle 88"/>
          <p:cNvSpPr>
            <a:spLocks noChangeArrowheads="1"/>
          </p:cNvSpPr>
          <p:nvPr/>
        </p:nvSpPr>
        <p:spPr bwMode="auto">
          <a:xfrm>
            <a:off x="457200" y="277813"/>
            <a:ext cx="8229600" cy="1143000"/>
          </a:xfrm>
          <a:prstGeom prst="rect">
            <a:avLst/>
          </a:prstGeom>
          <a:ln>
            <a:headEnd/>
            <a:tailE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sz="4000" dirty="0"/>
              <a:t>Disorders of the volume and </a:t>
            </a:r>
            <a:r>
              <a:rPr lang="en-US" sz="4000" dirty="0" err="1"/>
              <a:t>osmolarity</a:t>
            </a:r>
            <a:endParaRPr lang="en-US" sz="4000" dirty="0"/>
          </a:p>
        </p:txBody>
      </p:sp>
      <p:sp>
        <p:nvSpPr>
          <p:cNvPr id="112644" name="Text Box 89"/>
          <p:cNvSpPr txBox="1">
            <a:spLocks noChangeArrowheads="1"/>
          </p:cNvSpPr>
          <p:nvPr/>
        </p:nvSpPr>
        <p:spPr bwMode="auto">
          <a:xfrm>
            <a:off x="539750" y="1773238"/>
            <a:ext cx="3240088" cy="3046988"/>
          </a:xfrm>
          <a:prstGeom prst="rect">
            <a:avLst/>
          </a:prstGeom>
          <a:noFill/>
          <a:ln w="9525">
            <a:noFill/>
            <a:miter lim="800000"/>
            <a:headEnd/>
            <a:tailEnd/>
          </a:ln>
        </p:spPr>
        <p:txBody>
          <a:bodyPr>
            <a:spAutoFit/>
          </a:bodyPr>
          <a:lstStyle/>
          <a:p>
            <a:pPr>
              <a:spcBef>
                <a:spcPct val="50000"/>
              </a:spcBef>
            </a:pPr>
            <a:r>
              <a:rPr lang="cs-CZ" sz="2400" b="1" dirty="0" err="1"/>
              <a:t>Itravascular</a:t>
            </a:r>
            <a:r>
              <a:rPr lang="cs-CZ" sz="2400" b="1" dirty="0"/>
              <a:t> fluid</a:t>
            </a:r>
            <a:endParaRPr lang="en-US" sz="2400" b="1" dirty="0"/>
          </a:p>
          <a:p>
            <a:pPr>
              <a:spcBef>
                <a:spcPct val="50000"/>
              </a:spcBef>
              <a:buFontTx/>
              <a:buChar char="•"/>
            </a:pPr>
            <a:r>
              <a:rPr lang="en-US" sz="2400" b="1" dirty="0"/>
              <a:t> </a:t>
            </a:r>
            <a:r>
              <a:rPr lang="en-US" sz="2400" dirty="0" err="1"/>
              <a:t>hypovolemi</a:t>
            </a:r>
            <a:r>
              <a:rPr lang="cs-CZ" sz="2400" dirty="0"/>
              <a:t>a</a:t>
            </a:r>
            <a:endParaRPr lang="en-US" sz="2400" dirty="0"/>
          </a:p>
          <a:p>
            <a:pPr>
              <a:spcBef>
                <a:spcPct val="50000"/>
              </a:spcBef>
            </a:pPr>
            <a:r>
              <a:rPr lang="en-US" sz="2400" dirty="0"/>
              <a:t>         </a:t>
            </a:r>
            <a:r>
              <a:rPr lang="cs-CZ" sz="2400" dirty="0" err="1"/>
              <a:t>shock</a:t>
            </a:r>
            <a:endParaRPr lang="en-US" sz="2400" dirty="0"/>
          </a:p>
          <a:p>
            <a:pPr>
              <a:spcBef>
                <a:spcPct val="50000"/>
              </a:spcBef>
              <a:buFontTx/>
              <a:buChar char="•"/>
            </a:pPr>
            <a:r>
              <a:rPr lang="en-US" sz="2400" dirty="0"/>
              <a:t> </a:t>
            </a:r>
            <a:r>
              <a:rPr lang="en-US" sz="2400" dirty="0" err="1"/>
              <a:t>hypervolemi</a:t>
            </a:r>
            <a:r>
              <a:rPr lang="cs-CZ" sz="2400" dirty="0"/>
              <a:t>a</a:t>
            </a:r>
            <a:endParaRPr lang="en-US" sz="2400" dirty="0"/>
          </a:p>
          <a:p>
            <a:pPr lvl="1">
              <a:spcBef>
                <a:spcPct val="50000"/>
              </a:spcBef>
            </a:pPr>
            <a:r>
              <a:rPr lang="en-US" sz="2400" dirty="0"/>
              <a:t>Renal failure and water intake</a:t>
            </a:r>
            <a:r>
              <a:rPr lang="en-US" sz="2400" b="1" dirty="0"/>
              <a:t>	</a:t>
            </a:r>
            <a:endParaRPr lang="cs-CZ" sz="2400" b="1" dirty="0"/>
          </a:p>
        </p:txBody>
      </p:sp>
      <p:sp>
        <p:nvSpPr>
          <p:cNvPr id="112645" name="Line 93"/>
          <p:cNvSpPr>
            <a:spLocks noChangeShapeType="1"/>
          </p:cNvSpPr>
          <p:nvPr/>
        </p:nvSpPr>
        <p:spPr bwMode="auto">
          <a:xfrm>
            <a:off x="3779838" y="1628775"/>
            <a:ext cx="0" cy="4464050"/>
          </a:xfrm>
          <a:prstGeom prst="line">
            <a:avLst/>
          </a:prstGeom>
          <a:noFill/>
          <a:ln w="9525">
            <a:solidFill>
              <a:schemeClr val="tx1"/>
            </a:solidFill>
            <a:round/>
            <a:headEnd/>
            <a:tailEnd/>
          </a:ln>
        </p:spPr>
        <p:txBody>
          <a:bodyPr/>
          <a:lstStyle/>
          <a:p>
            <a:endParaRPr lang="cs-CZ"/>
          </a:p>
        </p:txBody>
      </p:sp>
      <p:sp>
        <p:nvSpPr>
          <p:cNvPr id="112646" name="Line 94"/>
          <p:cNvSpPr>
            <a:spLocks noChangeShapeType="1"/>
          </p:cNvSpPr>
          <p:nvPr/>
        </p:nvSpPr>
        <p:spPr bwMode="auto">
          <a:xfrm>
            <a:off x="250825" y="1628775"/>
            <a:ext cx="0" cy="4464050"/>
          </a:xfrm>
          <a:prstGeom prst="line">
            <a:avLst/>
          </a:prstGeom>
          <a:noFill/>
          <a:ln w="9525">
            <a:solidFill>
              <a:schemeClr val="tx1"/>
            </a:solidFill>
            <a:round/>
            <a:headEnd/>
            <a:tailEnd/>
          </a:ln>
        </p:spPr>
        <p:txBody>
          <a:bodyPr/>
          <a:lstStyle/>
          <a:p>
            <a:endParaRPr lang="cs-CZ"/>
          </a:p>
        </p:txBody>
      </p:sp>
    </p:spTree>
    <p:custDataLst>
      <p:tags r:id="rId1"/>
    </p:custData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6" name="Vývojový diagram: postup 3385">
            <a:extLst>
              <a:ext uri="{FF2B5EF4-FFF2-40B4-BE49-F238E27FC236}">
                <a16:creationId xmlns:a16="http://schemas.microsoft.com/office/drawing/2014/main" id="{B5B3FD0C-A715-43EA-9122-E7573A129813}"/>
              </a:ext>
            </a:extLst>
          </p:cNvPr>
          <p:cNvSpPr/>
          <p:nvPr/>
        </p:nvSpPr>
        <p:spPr>
          <a:xfrm>
            <a:off x="331077" y="890524"/>
            <a:ext cx="8385341" cy="323658"/>
          </a:xfrm>
          <a:prstGeom prst="flowChart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83" name="Vývojový diagram: postup 3382">
            <a:extLst>
              <a:ext uri="{FF2B5EF4-FFF2-40B4-BE49-F238E27FC236}">
                <a16:creationId xmlns:a16="http://schemas.microsoft.com/office/drawing/2014/main" id="{1153C6F9-B88B-4E55-827E-DD64277B79A9}"/>
              </a:ext>
            </a:extLst>
          </p:cNvPr>
          <p:cNvSpPr/>
          <p:nvPr/>
        </p:nvSpPr>
        <p:spPr>
          <a:xfrm>
            <a:off x="321756" y="1530118"/>
            <a:ext cx="8385341" cy="323658"/>
          </a:xfrm>
          <a:prstGeom prst="flowChartProcess">
            <a:avLst/>
          </a:prstGeom>
          <a:solidFill>
            <a:srgbClr val="F8E8A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82" name="Vývojový diagram: postup 3381">
            <a:extLst>
              <a:ext uri="{FF2B5EF4-FFF2-40B4-BE49-F238E27FC236}">
                <a16:creationId xmlns:a16="http://schemas.microsoft.com/office/drawing/2014/main" id="{BFEA308D-F9CC-4DF7-81E5-8CE4C361942D}"/>
              </a:ext>
            </a:extLst>
          </p:cNvPr>
          <p:cNvSpPr/>
          <p:nvPr/>
        </p:nvSpPr>
        <p:spPr>
          <a:xfrm>
            <a:off x="326172" y="1200882"/>
            <a:ext cx="8385341" cy="323658"/>
          </a:xfrm>
          <a:prstGeom prst="flowChartProcess">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3361" name="Skupina 3360">
            <a:extLst>
              <a:ext uri="{FF2B5EF4-FFF2-40B4-BE49-F238E27FC236}">
                <a16:creationId xmlns:a16="http://schemas.microsoft.com/office/drawing/2014/main" id="{C47719F1-D361-490F-9EBB-C522E9387461}"/>
              </a:ext>
            </a:extLst>
          </p:cNvPr>
          <p:cNvGrpSpPr/>
          <p:nvPr/>
        </p:nvGrpSpPr>
        <p:grpSpPr>
          <a:xfrm>
            <a:off x="3288562" y="3727665"/>
            <a:ext cx="2209349" cy="2249556"/>
            <a:chOff x="4384749" y="3525936"/>
            <a:chExt cx="2945798" cy="2999408"/>
          </a:xfrm>
        </p:grpSpPr>
        <p:grpSp>
          <p:nvGrpSpPr>
            <p:cNvPr id="1018" name="Skupina 1017">
              <a:extLst>
                <a:ext uri="{FF2B5EF4-FFF2-40B4-BE49-F238E27FC236}">
                  <a16:creationId xmlns:a16="http://schemas.microsoft.com/office/drawing/2014/main" id="{76D7A2EB-29D4-4B09-9EAA-960916CB0863}"/>
                </a:ext>
              </a:extLst>
            </p:cNvPr>
            <p:cNvGrpSpPr/>
            <p:nvPr/>
          </p:nvGrpSpPr>
          <p:grpSpPr>
            <a:xfrm>
              <a:off x="4384749" y="3525936"/>
              <a:ext cx="2945798" cy="2999408"/>
              <a:chOff x="4384749" y="3525936"/>
              <a:chExt cx="2945798" cy="2999408"/>
            </a:xfrm>
          </p:grpSpPr>
          <p:sp>
            <p:nvSpPr>
              <p:cNvPr id="182" name="Oval 1293">
                <a:extLst>
                  <a:ext uri="{FF2B5EF4-FFF2-40B4-BE49-F238E27FC236}">
                    <a16:creationId xmlns:a16="http://schemas.microsoft.com/office/drawing/2014/main" id="{5F5B9D54-FFE2-405D-8BC6-9FC9E1FB3D52}"/>
                  </a:ext>
                </a:extLst>
              </p:cNvPr>
              <p:cNvSpPr>
                <a:spLocks noChangeArrowheads="1"/>
              </p:cNvSpPr>
              <p:nvPr/>
            </p:nvSpPr>
            <p:spPr bwMode="auto">
              <a:xfrm rot="17477461">
                <a:off x="6162591" y="51571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3" name="Oval 1303">
                <a:extLst>
                  <a:ext uri="{FF2B5EF4-FFF2-40B4-BE49-F238E27FC236}">
                    <a16:creationId xmlns:a16="http://schemas.microsoft.com/office/drawing/2014/main" id="{BD68DD09-785A-47C8-8F89-2E959C341531}"/>
                  </a:ext>
                </a:extLst>
              </p:cNvPr>
              <p:cNvSpPr>
                <a:spLocks noChangeArrowheads="1"/>
              </p:cNvSpPr>
              <p:nvPr/>
            </p:nvSpPr>
            <p:spPr bwMode="auto">
              <a:xfrm rot="17477461">
                <a:off x="6489262" y="53581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4" name="Oval 1310">
                <a:extLst>
                  <a:ext uri="{FF2B5EF4-FFF2-40B4-BE49-F238E27FC236}">
                    <a16:creationId xmlns:a16="http://schemas.microsoft.com/office/drawing/2014/main" id="{14C7D52A-EEA3-4EB7-878A-57E5D097AB4D}"/>
                  </a:ext>
                </a:extLst>
              </p:cNvPr>
              <p:cNvSpPr>
                <a:spLocks noChangeArrowheads="1"/>
              </p:cNvSpPr>
              <p:nvPr/>
            </p:nvSpPr>
            <p:spPr bwMode="auto">
              <a:xfrm rot="17477461">
                <a:off x="5625661" y="5123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5" name="Oval 1320">
                <a:extLst>
                  <a:ext uri="{FF2B5EF4-FFF2-40B4-BE49-F238E27FC236}">
                    <a16:creationId xmlns:a16="http://schemas.microsoft.com/office/drawing/2014/main" id="{F24B58E8-1725-4480-A471-A243D3673BC7}"/>
                  </a:ext>
                </a:extLst>
              </p:cNvPr>
              <p:cNvSpPr>
                <a:spLocks noChangeArrowheads="1"/>
              </p:cNvSpPr>
              <p:nvPr/>
            </p:nvSpPr>
            <p:spPr bwMode="auto">
              <a:xfrm rot="17477461">
                <a:off x="5933886" y="492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6" name="Oval 1321">
                <a:extLst>
                  <a:ext uri="{FF2B5EF4-FFF2-40B4-BE49-F238E27FC236}">
                    <a16:creationId xmlns:a16="http://schemas.microsoft.com/office/drawing/2014/main" id="{41CE416B-A961-49A1-B1CA-DB5DC1CFECB8}"/>
                  </a:ext>
                </a:extLst>
              </p:cNvPr>
              <p:cNvSpPr>
                <a:spLocks noChangeArrowheads="1"/>
              </p:cNvSpPr>
              <p:nvPr/>
            </p:nvSpPr>
            <p:spPr bwMode="auto">
              <a:xfrm rot="17477461">
                <a:off x="6943287" y="5375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7" name="Oval 1329">
                <a:extLst>
                  <a:ext uri="{FF2B5EF4-FFF2-40B4-BE49-F238E27FC236}">
                    <a16:creationId xmlns:a16="http://schemas.microsoft.com/office/drawing/2014/main" id="{3751F719-2E87-4C20-8DE6-37EFA27E98E6}"/>
                  </a:ext>
                </a:extLst>
              </p:cNvPr>
              <p:cNvSpPr>
                <a:spLocks noChangeArrowheads="1"/>
              </p:cNvSpPr>
              <p:nvPr/>
            </p:nvSpPr>
            <p:spPr bwMode="auto">
              <a:xfrm rot="17477461">
                <a:off x="7111562" y="53788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8" name="Oval 1380">
                <a:extLst>
                  <a:ext uri="{FF2B5EF4-FFF2-40B4-BE49-F238E27FC236}">
                    <a16:creationId xmlns:a16="http://schemas.microsoft.com/office/drawing/2014/main" id="{FD0EBB04-5DDE-47F6-B57C-C04C8D162F96}"/>
                  </a:ext>
                </a:extLst>
              </p:cNvPr>
              <p:cNvSpPr>
                <a:spLocks noChangeArrowheads="1"/>
              </p:cNvSpPr>
              <p:nvPr/>
            </p:nvSpPr>
            <p:spPr bwMode="auto">
              <a:xfrm rot="17477461">
                <a:off x="4668399" y="53534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9" name="Oval 1381">
                <a:extLst>
                  <a:ext uri="{FF2B5EF4-FFF2-40B4-BE49-F238E27FC236}">
                    <a16:creationId xmlns:a16="http://schemas.microsoft.com/office/drawing/2014/main" id="{ECA9AD12-9189-4E8E-856D-A9553E0A3FDC}"/>
                  </a:ext>
                </a:extLst>
              </p:cNvPr>
              <p:cNvSpPr>
                <a:spLocks noChangeArrowheads="1"/>
              </p:cNvSpPr>
              <p:nvPr/>
            </p:nvSpPr>
            <p:spPr bwMode="auto">
              <a:xfrm rot="17477461">
                <a:off x="4633473" y="4475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 name="Oval 1389">
                <a:extLst>
                  <a:ext uri="{FF2B5EF4-FFF2-40B4-BE49-F238E27FC236}">
                    <a16:creationId xmlns:a16="http://schemas.microsoft.com/office/drawing/2014/main" id="{5FBFD1A2-8074-4610-97F5-EB7993EA1C6D}"/>
                  </a:ext>
                </a:extLst>
              </p:cNvPr>
              <p:cNvSpPr>
                <a:spLocks noChangeArrowheads="1"/>
              </p:cNvSpPr>
              <p:nvPr/>
            </p:nvSpPr>
            <p:spPr bwMode="auto">
              <a:xfrm rot="17477461">
                <a:off x="4971611" y="46679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 name="Oval 1392">
                <a:extLst>
                  <a:ext uri="{FF2B5EF4-FFF2-40B4-BE49-F238E27FC236}">
                    <a16:creationId xmlns:a16="http://schemas.microsoft.com/office/drawing/2014/main" id="{84EC96B8-8FD0-48B2-AE49-8CDAED9C5906}"/>
                  </a:ext>
                </a:extLst>
              </p:cNvPr>
              <p:cNvSpPr>
                <a:spLocks noChangeArrowheads="1"/>
              </p:cNvSpPr>
              <p:nvPr/>
            </p:nvSpPr>
            <p:spPr bwMode="auto">
              <a:xfrm rot="17477461">
                <a:off x="5762660" y="51830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 name="Oval 1402">
                <a:extLst>
                  <a:ext uri="{FF2B5EF4-FFF2-40B4-BE49-F238E27FC236}">
                    <a16:creationId xmlns:a16="http://schemas.microsoft.com/office/drawing/2014/main" id="{C0106C69-05EB-4325-8065-FCA0CCFB85C9}"/>
                  </a:ext>
                </a:extLst>
              </p:cNvPr>
              <p:cNvSpPr>
                <a:spLocks noChangeArrowheads="1"/>
              </p:cNvSpPr>
              <p:nvPr/>
            </p:nvSpPr>
            <p:spPr bwMode="auto">
              <a:xfrm rot="17477461">
                <a:off x="5500249" y="52682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 name="Oval 1408">
                <a:extLst>
                  <a:ext uri="{FF2B5EF4-FFF2-40B4-BE49-F238E27FC236}">
                    <a16:creationId xmlns:a16="http://schemas.microsoft.com/office/drawing/2014/main" id="{21BB6984-6A75-411A-BE31-D87ACA4CD357}"/>
                  </a:ext>
                </a:extLst>
              </p:cNvPr>
              <p:cNvSpPr>
                <a:spLocks noChangeArrowheads="1"/>
              </p:cNvSpPr>
              <p:nvPr/>
            </p:nvSpPr>
            <p:spPr bwMode="auto">
              <a:xfrm rot="17477461">
                <a:off x="4610965" y="48436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 name="Oval 1409">
                <a:extLst>
                  <a:ext uri="{FF2B5EF4-FFF2-40B4-BE49-F238E27FC236}">
                    <a16:creationId xmlns:a16="http://schemas.microsoft.com/office/drawing/2014/main" id="{B57B4510-1C26-401B-B472-4F1F625E9B91}"/>
                  </a:ext>
                </a:extLst>
              </p:cNvPr>
              <p:cNvSpPr>
                <a:spLocks noChangeArrowheads="1"/>
              </p:cNvSpPr>
              <p:nvPr/>
            </p:nvSpPr>
            <p:spPr bwMode="auto">
              <a:xfrm rot="17477461">
                <a:off x="4461529" y="61488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 name="Oval 1419">
                <a:extLst>
                  <a:ext uri="{FF2B5EF4-FFF2-40B4-BE49-F238E27FC236}">
                    <a16:creationId xmlns:a16="http://schemas.microsoft.com/office/drawing/2014/main" id="{06EE2F2C-7A6B-41EA-A5A6-D3F9F1DE0C2F}"/>
                  </a:ext>
                </a:extLst>
              </p:cNvPr>
              <p:cNvSpPr>
                <a:spLocks noChangeArrowheads="1"/>
              </p:cNvSpPr>
              <p:nvPr/>
            </p:nvSpPr>
            <p:spPr bwMode="auto">
              <a:xfrm rot="17477461">
                <a:off x="5271054" y="51412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 name="Oval 1420">
                <a:extLst>
                  <a:ext uri="{FF2B5EF4-FFF2-40B4-BE49-F238E27FC236}">
                    <a16:creationId xmlns:a16="http://schemas.microsoft.com/office/drawing/2014/main" id="{B6BA9E78-E5F8-4CD5-87A4-2AB678CDAF12}"/>
                  </a:ext>
                </a:extLst>
              </p:cNvPr>
              <p:cNvSpPr>
                <a:spLocks noChangeArrowheads="1"/>
              </p:cNvSpPr>
              <p:nvPr/>
            </p:nvSpPr>
            <p:spPr bwMode="auto">
              <a:xfrm rot="17477461">
                <a:off x="5213417" y="50202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 name="Oval 1426">
                <a:extLst>
                  <a:ext uri="{FF2B5EF4-FFF2-40B4-BE49-F238E27FC236}">
                    <a16:creationId xmlns:a16="http://schemas.microsoft.com/office/drawing/2014/main" id="{A195CD09-9CC8-4301-A74E-B5177877F382}"/>
                  </a:ext>
                </a:extLst>
              </p:cNvPr>
              <p:cNvSpPr>
                <a:spLocks noChangeArrowheads="1"/>
              </p:cNvSpPr>
              <p:nvPr/>
            </p:nvSpPr>
            <p:spPr bwMode="auto">
              <a:xfrm rot="17477461">
                <a:off x="5679754" y="4822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 name="Oval 1438">
                <a:extLst>
                  <a:ext uri="{FF2B5EF4-FFF2-40B4-BE49-F238E27FC236}">
                    <a16:creationId xmlns:a16="http://schemas.microsoft.com/office/drawing/2014/main" id="{AED96B25-5EFE-4892-ACAC-38B917279CB4}"/>
                  </a:ext>
                </a:extLst>
              </p:cNvPr>
              <p:cNvSpPr>
                <a:spLocks noChangeArrowheads="1"/>
              </p:cNvSpPr>
              <p:nvPr/>
            </p:nvSpPr>
            <p:spPr bwMode="auto">
              <a:xfrm rot="17477461">
                <a:off x="5754248" y="41216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53" name="Oval 765">
                <a:extLst>
                  <a:ext uri="{FF2B5EF4-FFF2-40B4-BE49-F238E27FC236}">
                    <a16:creationId xmlns:a16="http://schemas.microsoft.com/office/drawing/2014/main" id="{14A6727D-718C-4994-A9AA-4988DB6E5F9E}"/>
                  </a:ext>
                </a:extLst>
              </p:cNvPr>
              <p:cNvSpPr>
                <a:spLocks noChangeArrowheads="1"/>
              </p:cNvSpPr>
              <p:nvPr/>
            </p:nvSpPr>
            <p:spPr bwMode="auto">
              <a:xfrm rot="17477461">
                <a:off x="5366899" y="36374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56" name="Oval 779">
                <a:extLst>
                  <a:ext uri="{FF2B5EF4-FFF2-40B4-BE49-F238E27FC236}">
                    <a16:creationId xmlns:a16="http://schemas.microsoft.com/office/drawing/2014/main" id="{D5F49665-4A35-4A5E-AB1D-E3752853C4F3}"/>
                  </a:ext>
                </a:extLst>
              </p:cNvPr>
              <p:cNvSpPr>
                <a:spLocks noChangeArrowheads="1"/>
              </p:cNvSpPr>
              <p:nvPr/>
            </p:nvSpPr>
            <p:spPr bwMode="auto">
              <a:xfrm rot="17477461">
                <a:off x="5212912" y="491023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58" name="Oval 785">
                <a:extLst>
                  <a:ext uri="{FF2B5EF4-FFF2-40B4-BE49-F238E27FC236}">
                    <a16:creationId xmlns:a16="http://schemas.microsoft.com/office/drawing/2014/main" id="{A3E27756-7138-48BD-9688-46A798ADD1FD}"/>
                  </a:ext>
                </a:extLst>
              </p:cNvPr>
              <p:cNvSpPr>
                <a:spLocks noChangeArrowheads="1"/>
              </p:cNvSpPr>
              <p:nvPr/>
            </p:nvSpPr>
            <p:spPr bwMode="auto">
              <a:xfrm rot="17477461">
                <a:off x="5008124" y="38533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61" name="Oval 795">
                <a:extLst>
                  <a:ext uri="{FF2B5EF4-FFF2-40B4-BE49-F238E27FC236}">
                    <a16:creationId xmlns:a16="http://schemas.microsoft.com/office/drawing/2014/main" id="{AB033AFB-2A3A-4987-B8BE-777AD419054F}"/>
                  </a:ext>
                </a:extLst>
              </p:cNvPr>
              <p:cNvSpPr>
                <a:spLocks noChangeArrowheads="1"/>
              </p:cNvSpPr>
              <p:nvPr/>
            </p:nvSpPr>
            <p:spPr bwMode="auto">
              <a:xfrm rot="17477461">
                <a:off x="5950837" y="397484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66" name="Oval 861">
                <a:extLst>
                  <a:ext uri="{FF2B5EF4-FFF2-40B4-BE49-F238E27FC236}">
                    <a16:creationId xmlns:a16="http://schemas.microsoft.com/office/drawing/2014/main" id="{7EC32EB4-6AA4-413F-99DC-F25D47BA061F}"/>
                  </a:ext>
                </a:extLst>
              </p:cNvPr>
              <p:cNvSpPr>
                <a:spLocks noChangeArrowheads="1"/>
              </p:cNvSpPr>
              <p:nvPr/>
            </p:nvSpPr>
            <p:spPr bwMode="auto">
              <a:xfrm rot="17477461">
                <a:off x="4665224" y="365967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67" name="Oval 968">
                <a:extLst>
                  <a:ext uri="{FF2B5EF4-FFF2-40B4-BE49-F238E27FC236}">
                    <a16:creationId xmlns:a16="http://schemas.microsoft.com/office/drawing/2014/main" id="{A2AFA12C-CB02-40CB-9929-53B9A0D70202}"/>
                  </a:ext>
                </a:extLst>
              </p:cNvPr>
              <p:cNvSpPr>
                <a:spLocks noChangeArrowheads="1"/>
              </p:cNvSpPr>
              <p:nvPr/>
            </p:nvSpPr>
            <p:spPr bwMode="auto">
              <a:xfrm rot="17477461">
                <a:off x="5557399" y="43645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68" name="Oval 1109">
                <a:extLst>
                  <a:ext uri="{FF2B5EF4-FFF2-40B4-BE49-F238E27FC236}">
                    <a16:creationId xmlns:a16="http://schemas.microsoft.com/office/drawing/2014/main" id="{CFA8E3DF-C4D6-4316-9DAC-BBD2794F62AD}"/>
                  </a:ext>
                </a:extLst>
              </p:cNvPr>
              <p:cNvSpPr>
                <a:spLocks noChangeArrowheads="1"/>
              </p:cNvSpPr>
              <p:nvPr/>
            </p:nvSpPr>
            <p:spPr bwMode="auto">
              <a:xfrm rot="17477461">
                <a:off x="4417574" y="37803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69" name="Oval 1110">
                <a:extLst>
                  <a:ext uri="{FF2B5EF4-FFF2-40B4-BE49-F238E27FC236}">
                    <a16:creationId xmlns:a16="http://schemas.microsoft.com/office/drawing/2014/main" id="{A898F89E-3F9B-421F-B748-96448CBFC215}"/>
                  </a:ext>
                </a:extLst>
              </p:cNvPr>
              <p:cNvSpPr>
                <a:spLocks noChangeArrowheads="1"/>
              </p:cNvSpPr>
              <p:nvPr/>
            </p:nvSpPr>
            <p:spPr bwMode="auto">
              <a:xfrm rot="17477461">
                <a:off x="4452499" y="39200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70" name="Oval 1111">
                <a:extLst>
                  <a:ext uri="{FF2B5EF4-FFF2-40B4-BE49-F238E27FC236}">
                    <a16:creationId xmlns:a16="http://schemas.microsoft.com/office/drawing/2014/main" id="{6009584E-76A6-42BF-88E5-1F37A8FC67A9}"/>
                  </a:ext>
                </a:extLst>
              </p:cNvPr>
              <p:cNvSpPr>
                <a:spLocks noChangeArrowheads="1"/>
              </p:cNvSpPr>
              <p:nvPr/>
            </p:nvSpPr>
            <p:spPr bwMode="auto">
              <a:xfrm rot="17477461">
                <a:off x="4482662" y="3586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72" name="Oval 1115">
                <a:extLst>
                  <a:ext uri="{FF2B5EF4-FFF2-40B4-BE49-F238E27FC236}">
                    <a16:creationId xmlns:a16="http://schemas.microsoft.com/office/drawing/2014/main" id="{67731430-F296-4D58-A9A1-CB131005F4BD}"/>
                  </a:ext>
                </a:extLst>
              </p:cNvPr>
              <p:cNvSpPr>
                <a:spLocks noChangeArrowheads="1"/>
              </p:cNvSpPr>
              <p:nvPr/>
            </p:nvSpPr>
            <p:spPr bwMode="auto">
              <a:xfrm rot="17477461">
                <a:off x="5526996" y="3858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73" name="Oval 1116">
                <a:extLst>
                  <a:ext uri="{FF2B5EF4-FFF2-40B4-BE49-F238E27FC236}">
                    <a16:creationId xmlns:a16="http://schemas.microsoft.com/office/drawing/2014/main" id="{3AB4A72B-35D6-4005-B8A8-C4610CCABFDB}"/>
                  </a:ext>
                </a:extLst>
              </p:cNvPr>
              <p:cNvSpPr>
                <a:spLocks noChangeArrowheads="1"/>
              </p:cNvSpPr>
              <p:nvPr/>
            </p:nvSpPr>
            <p:spPr bwMode="auto">
              <a:xfrm rot="17477461">
                <a:off x="4442974" y="41502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76" name="Oval 1122">
                <a:extLst>
                  <a:ext uri="{FF2B5EF4-FFF2-40B4-BE49-F238E27FC236}">
                    <a16:creationId xmlns:a16="http://schemas.microsoft.com/office/drawing/2014/main" id="{1BD270CF-BDFC-4FFA-BB1E-5BB81286454E}"/>
                  </a:ext>
                </a:extLst>
              </p:cNvPr>
              <p:cNvSpPr>
                <a:spLocks noChangeArrowheads="1"/>
              </p:cNvSpPr>
              <p:nvPr/>
            </p:nvSpPr>
            <p:spPr bwMode="auto">
              <a:xfrm rot="17477461">
                <a:off x="4568387" y="3999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77" name="Oval 1123">
                <a:extLst>
                  <a:ext uri="{FF2B5EF4-FFF2-40B4-BE49-F238E27FC236}">
                    <a16:creationId xmlns:a16="http://schemas.microsoft.com/office/drawing/2014/main" id="{FEA5BF75-A7A4-474D-B580-E94A64D05C73}"/>
                  </a:ext>
                </a:extLst>
              </p:cNvPr>
              <p:cNvSpPr>
                <a:spLocks noChangeArrowheads="1"/>
              </p:cNvSpPr>
              <p:nvPr/>
            </p:nvSpPr>
            <p:spPr bwMode="auto">
              <a:xfrm rot="17477461">
                <a:off x="5117662" y="36342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78" name="Oval 1124">
                <a:extLst>
                  <a:ext uri="{FF2B5EF4-FFF2-40B4-BE49-F238E27FC236}">
                    <a16:creationId xmlns:a16="http://schemas.microsoft.com/office/drawing/2014/main" id="{C210B3EA-8D73-49A7-903D-1176C05D885D}"/>
                  </a:ext>
                </a:extLst>
              </p:cNvPr>
              <p:cNvSpPr>
                <a:spLocks noChangeArrowheads="1"/>
              </p:cNvSpPr>
              <p:nvPr/>
            </p:nvSpPr>
            <p:spPr bwMode="auto">
              <a:xfrm rot="17477461">
                <a:off x="5730436" y="4006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79" name="Oval 1125">
                <a:extLst>
                  <a:ext uri="{FF2B5EF4-FFF2-40B4-BE49-F238E27FC236}">
                    <a16:creationId xmlns:a16="http://schemas.microsoft.com/office/drawing/2014/main" id="{FA0FE6A2-5F80-48B0-891D-DB3E92342FB2}"/>
                  </a:ext>
                </a:extLst>
              </p:cNvPr>
              <p:cNvSpPr>
                <a:spLocks noChangeArrowheads="1"/>
              </p:cNvSpPr>
              <p:nvPr/>
            </p:nvSpPr>
            <p:spPr bwMode="auto">
              <a:xfrm rot="17477461">
                <a:off x="5519299" y="36977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80" name="Oval 1126">
                <a:extLst>
                  <a:ext uri="{FF2B5EF4-FFF2-40B4-BE49-F238E27FC236}">
                    <a16:creationId xmlns:a16="http://schemas.microsoft.com/office/drawing/2014/main" id="{9B758C65-1DEE-440F-95FA-5152F3FEB62E}"/>
                  </a:ext>
                </a:extLst>
              </p:cNvPr>
              <p:cNvSpPr>
                <a:spLocks noChangeArrowheads="1"/>
              </p:cNvSpPr>
              <p:nvPr/>
            </p:nvSpPr>
            <p:spPr bwMode="auto">
              <a:xfrm rot="17477461">
                <a:off x="5222437" y="37676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81" name="Oval 1127">
                <a:extLst>
                  <a:ext uri="{FF2B5EF4-FFF2-40B4-BE49-F238E27FC236}">
                    <a16:creationId xmlns:a16="http://schemas.microsoft.com/office/drawing/2014/main" id="{73931C8D-5640-42E4-9EC6-3FFA7964A12B}"/>
                  </a:ext>
                </a:extLst>
              </p:cNvPr>
              <p:cNvSpPr>
                <a:spLocks noChangeArrowheads="1"/>
              </p:cNvSpPr>
              <p:nvPr/>
            </p:nvSpPr>
            <p:spPr bwMode="auto">
              <a:xfrm rot="17477461">
                <a:off x="4539812" y="4308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82" name="Oval 1135">
                <a:extLst>
                  <a:ext uri="{FF2B5EF4-FFF2-40B4-BE49-F238E27FC236}">
                    <a16:creationId xmlns:a16="http://schemas.microsoft.com/office/drawing/2014/main" id="{55142763-5705-4066-A711-0E11CE17453D}"/>
                  </a:ext>
                </a:extLst>
              </p:cNvPr>
              <p:cNvSpPr>
                <a:spLocks noChangeArrowheads="1"/>
              </p:cNvSpPr>
              <p:nvPr/>
            </p:nvSpPr>
            <p:spPr bwMode="auto">
              <a:xfrm rot="17477461">
                <a:off x="5672196" y="4433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83" name="Oval 1136">
                <a:extLst>
                  <a:ext uri="{FF2B5EF4-FFF2-40B4-BE49-F238E27FC236}">
                    <a16:creationId xmlns:a16="http://schemas.microsoft.com/office/drawing/2014/main" id="{AEED91F9-B706-4C9B-8FF0-8E9D174DD39E}"/>
                  </a:ext>
                </a:extLst>
              </p:cNvPr>
              <p:cNvSpPr>
                <a:spLocks noChangeArrowheads="1"/>
              </p:cNvSpPr>
              <p:nvPr/>
            </p:nvSpPr>
            <p:spPr bwMode="auto">
              <a:xfrm rot="17477461">
                <a:off x="5185924" y="43978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84" name="Oval 1137">
                <a:extLst>
                  <a:ext uri="{FF2B5EF4-FFF2-40B4-BE49-F238E27FC236}">
                    <a16:creationId xmlns:a16="http://schemas.microsoft.com/office/drawing/2014/main" id="{23D2EE43-D771-49A0-A8F9-0045EE8FED4A}"/>
                  </a:ext>
                </a:extLst>
              </p:cNvPr>
              <p:cNvSpPr>
                <a:spLocks noChangeArrowheads="1"/>
              </p:cNvSpPr>
              <p:nvPr/>
            </p:nvSpPr>
            <p:spPr bwMode="auto">
              <a:xfrm rot="17477461">
                <a:off x="5050987" y="41057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85" name="Oval 1138">
                <a:extLst>
                  <a:ext uri="{FF2B5EF4-FFF2-40B4-BE49-F238E27FC236}">
                    <a16:creationId xmlns:a16="http://schemas.microsoft.com/office/drawing/2014/main" id="{338A5D27-E01C-41AD-9E8E-9DB464F774C8}"/>
                  </a:ext>
                </a:extLst>
              </p:cNvPr>
              <p:cNvSpPr>
                <a:spLocks noChangeArrowheads="1"/>
              </p:cNvSpPr>
              <p:nvPr/>
            </p:nvSpPr>
            <p:spPr bwMode="auto">
              <a:xfrm rot="17477461">
                <a:off x="4762062" y="4274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86" name="Oval 1148">
                <a:extLst>
                  <a:ext uri="{FF2B5EF4-FFF2-40B4-BE49-F238E27FC236}">
                    <a16:creationId xmlns:a16="http://schemas.microsoft.com/office/drawing/2014/main" id="{D757B076-DE4E-4EEC-AC67-34789CBACBDD}"/>
                  </a:ext>
                </a:extLst>
              </p:cNvPr>
              <p:cNvSpPr>
                <a:spLocks noChangeArrowheads="1"/>
              </p:cNvSpPr>
              <p:nvPr/>
            </p:nvSpPr>
            <p:spPr bwMode="auto">
              <a:xfrm rot="17477461">
                <a:off x="4438212" y="44454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88" name="Oval 1158">
                <a:extLst>
                  <a:ext uri="{FF2B5EF4-FFF2-40B4-BE49-F238E27FC236}">
                    <a16:creationId xmlns:a16="http://schemas.microsoft.com/office/drawing/2014/main" id="{8000823C-BE53-4E4B-A68C-62A6034B99B3}"/>
                  </a:ext>
                </a:extLst>
              </p:cNvPr>
              <p:cNvSpPr>
                <a:spLocks noChangeArrowheads="1"/>
              </p:cNvSpPr>
              <p:nvPr/>
            </p:nvSpPr>
            <p:spPr bwMode="auto">
              <a:xfrm rot="17477461">
                <a:off x="5208149" y="45439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89" name="Oval 1164">
                <a:extLst>
                  <a:ext uri="{FF2B5EF4-FFF2-40B4-BE49-F238E27FC236}">
                    <a16:creationId xmlns:a16="http://schemas.microsoft.com/office/drawing/2014/main" id="{526744CC-030F-4242-BA25-1B0E073D1BC9}"/>
                  </a:ext>
                </a:extLst>
              </p:cNvPr>
              <p:cNvSpPr>
                <a:spLocks noChangeArrowheads="1"/>
              </p:cNvSpPr>
              <p:nvPr/>
            </p:nvSpPr>
            <p:spPr bwMode="auto">
              <a:xfrm rot="17477461">
                <a:off x="5447540" y="41955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92" name="Oval 1177">
                <a:extLst>
                  <a:ext uri="{FF2B5EF4-FFF2-40B4-BE49-F238E27FC236}">
                    <a16:creationId xmlns:a16="http://schemas.microsoft.com/office/drawing/2014/main" id="{A94AC00A-CBC7-45F0-81B7-6DC434A31904}"/>
                  </a:ext>
                </a:extLst>
              </p:cNvPr>
              <p:cNvSpPr>
                <a:spLocks noChangeArrowheads="1"/>
              </p:cNvSpPr>
              <p:nvPr/>
            </p:nvSpPr>
            <p:spPr bwMode="auto">
              <a:xfrm rot="17477461">
                <a:off x="4757299" y="44597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93" name="Oval 1179">
                <a:extLst>
                  <a:ext uri="{FF2B5EF4-FFF2-40B4-BE49-F238E27FC236}">
                    <a16:creationId xmlns:a16="http://schemas.microsoft.com/office/drawing/2014/main" id="{291EC5A2-9A29-4287-B68D-A1CB1DF92CBD}"/>
                  </a:ext>
                </a:extLst>
              </p:cNvPr>
              <p:cNvSpPr>
                <a:spLocks noChangeArrowheads="1"/>
              </p:cNvSpPr>
              <p:nvPr/>
            </p:nvSpPr>
            <p:spPr bwMode="auto">
              <a:xfrm rot="17477461">
                <a:off x="5071624" y="4678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94" name="Oval 1183">
                <a:extLst>
                  <a:ext uri="{FF2B5EF4-FFF2-40B4-BE49-F238E27FC236}">
                    <a16:creationId xmlns:a16="http://schemas.microsoft.com/office/drawing/2014/main" id="{C907612D-F575-472B-8EA7-76DA2983C0DE}"/>
                  </a:ext>
                </a:extLst>
              </p:cNvPr>
              <p:cNvSpPr>
                <a:spLocks noChangeArrowheads="1"/>
              </p:cNvSpPr>
              <p:nvPr/>
            </p:nvSpPr>
            <p:spPr bwMode="auto">
              <a:xfrm rot="17477461">
                <a:off x="4585849" y="46598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95" name="Oval 1189">
                <a:extLst>
                  <a:ext uri="{FF2B5EF4-FFF2-40B4-BE49-F238E27FC236}">
                    <a16:creationId xmlns:a16="http://schemas.microsoft.com/office/drawing/2014/main" id="{9AC73D38-7DA1-4F7E-93DC-2FC7DA58D793}"/>
                  </a:ext>
                </a:extLst>
              </p:cNvPr>
              <p:cNvSpPr>
                <a:spLocks noChangeArrowheads="1"/>
              </p:cNvSpPr>
              <p:nvPr/>
            </p:nvSpPr>
            <p:spPr bwMode="auto">
              <a:xfrm rot="17477461">
                <a:off x="5427224" y="46978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96" name="Oval 1190">
                <a:extLst>
                  <a:ext uri="{FF2B5EF4-FFF2-40B4-BE49-F238E27FC236}">
                    <a16:creationId xmlns:a16="http://schemas.microsoft.com/office/drawing/2014/main" id="{C9462B08-7182-4C6E-A8E4-A94D2E7FBEB3}"/>
                  </a:ext>
                </a:extLst>
              </p:cNvPr>
              <p:cNvSpPr>
                <a:spLocks noChangeArrowheads="1"/>
              </p:cNvSpPr>
              <p:nvPr/>
            </p:nvSpPr>
            <p:spPr bwMode="auto">
              <a:xfrm rot="17477461">
                <a:off x="5392299" y="4011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97" name="Oval 1191">
                <a:extLst>
                  <a:ext uri="{FF2B5EF4-FFF2-40B4-BE49-F238E27FC236}">
                    <a16:creationId xmlns:a16="http://schemas.microsoft.com/office/drawing/2014/main" id="{FEB116F8-EDFE-48AA-9BEC-D58BB06939EC}"/>
                  </a:ext>
                </a:extLst>
              </p:cNvPr>
              <p:cNvSpPr>
                <a:spLocks noChangeArrowheads="1"/>
              </p:cNvSpPr>
              <p:nvPr/>
            </p:nvSpPr>
            <p:spPr bwMode="auto">
              <a:xfrm rot="17477461">
                <a:off x="5808224" y="46520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98" name="Oval 1192">
                <a:extLst>
                  <a:ext uri="{FF2B5EF4-FFF2-40B4-BE49-F238E27FC236}">
                    <a16:creationId xmlns:a16="http://schemas.microsoft.com/office/drawing/2014/main" id="{57B1341D-6EE1-457D-A310-DFF7FC879A78}"/>
                  </a:ext>
                </a:extLst>
              </p:cNvPr>
              <p:cNvSpPr>
                <a:spLocks noChangeArrowheads="1"/>
              </p:cNvSpPr>
              <p:nvPr/>
            </p:nvSpPr>
            <p:spPr bwMode="auto">
              <a:xfrm rot="17477461">
                <a:off x="5784495" y="35385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499" name="Oval 1196">
                <a:extLst>
                  <a:ext uri="{FF2B5EF4-FFF2-40B4-BE49-F238E27FC236}">
                    <a16:creationId xmlns:a16="http://schemas.microsoft.com/office/drawing/2014/main" id="{6B346542-7CFE-4515-801B-DDEBAB2E1A21}"/>
                  </a:ext>
                </a:extLst>
              </p:cNvPr>
              <p:cNvSpPr>
                <a:spLocks noChangeArrowheads="1"/>
              </p:cNvSpPr>
              <p:nvPr/>
            </p:nvSpPr>
            <p:spPr bwMode="auto">
              <a:xfrm rot="17477461">
                <a:off x="5235137" y="39866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00" name="Oval 1204">
                <a:extLst>
                  <a:ext uri="{FF2B5EF4-FFF2-40B4-BE49-F238E27FC236}">
                    <a16:creationId xmlns:a16="http://schemas.microsoft.com/office/drawing/2014/main" id="{7BCD53BB-C251-4DFF-82FD-FBA2AD9C3B4B}"/>
                  </a:ext>
                </a:extLst>
              </p:cNvPr>
              <p:cNvSpPr>
                <a:spLocks noChangeArrowheads="1"/>
              </p:cNvSpPr>
              <p:nvPr/>
            </p:nvSpPr>
            <p:spPr bwMode="auto">
              <a:xfrm rot="17477461">
                <a:off x="5382774" y="38866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01" name="Oval 1205">
                <a:extLst>
                  <a:ext uri="{FF2B5EF4-FFF2-40B4-BE49-F238E27FC236}">
                    <a16:creationId xmlns:a16="http://schemas.microsoft.com/office/drawing/2014/main" id="{40F884DD-64BC-4168-8F25-567D0C52E4DF}"/>
                  </a:ext>
                </a:extLst>
              </p:cNvPr>
              <p:cNvSpPr>
                <a:spLocks noChangeArrowheads="1"/>
              </p:cNvSpPr>
              <p:nvPr/>
            </p:nvSpPr>
            <p:spPr bwMode="auto">
              <a:xfrm rot="17477461">
                <a:off x="4819212" y="38803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54" name="Oval 753">
                <a:extLst>
                  <a:ext uri="{FF2B5EF4-FFF2-40B4-BE49-F238E27FC236}">
                    <a16:creationId xmlns:a16="http://schemas.microsoft.com/office/drawing/2014/main" id="{62692187-7748-478A-BBDD-21AC66F55792}"/>
                  </a:ext>
                </a:extLst>
              </p:cNvPr>
              <p:cNvSpPr>
                <a:spLocks noChangeArrowheads="1"/>
              </p:cNvSpPr>
              <p:nvPr/>
            </p:nvSpPr>
            <p:spPr bwMode="auto">
              <a:xfrm rot="17477461">
                <a:off x="5972959" y="36351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56" name="Oval 755">
                <a:extLst>
                  <a:ext uri="{FF2B5EF4-FFF2-40B4-BE49-F238E27FC236}">
                    <a16:creationId xmlns:a16="http://schemas.microsoft.com/office/drawing/2014/main" id="{B1262DB7-3BCD-4153-84A0-DEFCB1D5EB40}"/>
                  </a:ext>
                </a:extLst>
              </p:cNvPr>
              <p:cNvSpPr>
                <a:spLocks noChangeArrowheads="1"/>
              </p:cNvSpPr>
              <p:nvPr/>
            </p:nvSpPr>
            <p:spPr bwMode="auto">
              <a:xfrm rot="17477461">
                <a:off x="6332856" y="37338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58" name="Oval 765">
                <a:extLst>
                  <a:ext uri="{FF2B5EF4-FFF2-40B4-BE49-F238E27FC236}">
                    <a16:creationId xmlns:a16="http://schemas.microsoft.com/office/drawing/2014/main" id="{0D3C4A79-EBEB-41D8-B165-72D8AD292A23}"/>
                  </a:ext>
                </a:extLst>
              </p:cNvPr>
              <p:cNvSpPr>
                <a:spLocks noChangeArrowheads="1"/>
              </p:cNvSpPr>
              <p:nvPr/>
            </p:nvSpPr>
            <p:spPr bwMode="auto">
              <a:xfrm rot="17477461">
                <a:off x="6953568" y="39164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59" name="Oval 771">
                <a:extLst>
                  <a:ext uri="{FF2B5EF4-FFF2-40B4-BE49-F238E27FC236}">
                    <a16:creationId xmlns:a16="http://schemas.microsoft.com/office/drawing/2014/main" id="{30F6D027-E5B7-420E-987C-B5335251A432}"/>
                  </a:ext>
                </a:extLst>
              </p:cNvPr>
              <p:cNvSpPr>
                <a:spLocks noChangeArrowheads="1"/>
              </p:cNvSpPr>
              <p:nvPr/>
            </p:nvSpPr>
            <p:spPr bwMode="auto">
              <a:xfrm rot="17477461">
                <a:off x="6297931" y="35592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61" name="Oval 779">
                <a:extLst>
                  <a:ext uri="{FF2B5EF4-FFF2-40B4-BE49-F238E27FC236}">
                    <a16:creationId xmlns:a16="http://schemas.microsoft.com/office/drawing/2014/main" id="{30C92727-538D-4733-84D6-338AF8911686}"/>
                  </a:ext>
                </a:extLst>
              </p:cNvPr>
              <p:cNvSpPr>
                <a:spLocks noChangeArrowheads="1"/>
              </p:cNvSpPr>
              <p:nvPr/>
            </p:nvSpPr>
            <p:spPr bwMode="auto">
              <a:xfrm rot="17477461">
                <a:off x="6443980" y="443398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63" name="Oval 785">
                <a:extLst>
                  <a:ext uri="{FF2B5EF4-FFF2-40B4-BE49-F238E27FC236}">
                    <a16:creationId xmlns:a16="http://schemas.microsoft.com/office/drawing/2014/main" id="{97611412-6337-4F70-8B60-AB25D3E75DA2}"/>
                  </a:ext>
                </a:extLst>
              </p:cNvPr>
              <p:cNvSpPr>
                <a:spLocks noChangeArrowheads="1"/>
              </p:cNvSpPr>
              <p:nvPr/>
            </p:nvSpPr>
            <p:spPr bwMode="auto">
              <a:xfrm rot="17477461">
                <a:off x="6594793" y="4132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64" name="Oval 786">
                <a:extLst>
                  <a:ext uri="{FF2B5EF4-FFF2-40B4-BE49-F238E27FC236}">
                    <a16:creationId xmlns:a16="http://schemas.microsoft.com/office/drawing/2014/main" id="{B7B51EBC-C8C9-4DC4-9674-26A2A6E35EFD}"/>
                  </a:ext>
                </a:extLst>
              </p:cNvPr>
              <p:cNvSpPr>
                <a:spLocks noChangeArrowheads="1"/>
              </p:cNvSpPr>
              <p:nvPr/>
            </p:nvSpPr>
            <p:spPr bwMode="auto">
              <a:xfrm rot="17477461">
                <a:off x="6539231" y="35275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65" name="Oval 791">
                <a:extLst>
                  <a:ext uri="{FF2B5EF4-FFF2-40B4-BE49-F238E27FC236}">
                    <a16:creationId xmlns:a16="http://schemas.microsoft.com/office/drawing/2014/main" id="{11680011-AEAA-40E4-AF6D-28716CDBABCD}"/>
                  </a:ext>
                </a:extLst>
              </p:cNvPr>
              <p:cNvSpPr>
                <a:spLocks noChangeArrowheads="1"/>
              </p:cNvSpPr>
              <p:nvPr/>
            </p:nvSpPr>
            <p:spPr bwMode="auto">
              <a:xfrm rot="17477461">
                <a:off x="6707506" y="35306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66" name="Oval 795">
                <a:extLst>
                  <a:ext uri="{FF2B5EF4-FFF2-40B4-BE49-F238E27FC236}">
                    <a16:creationId xmlns:a16="http://schemas.microsoft.com/office/drawing/2014/main" id="{6D3745FF-53BD-46BB-ADCA-4CD23FA083FE}"/>
                  </a:ext>
                </a:extLst>
              </p:cNvPr>
              <p:cNvSpPr>
                <a:spLocks noChangeArrowheads="1"/>
              </p:cNvSpPr>
              <p:nvPr/>
            </p:nvSpPr>
            <p:spPr bwMode="auto">
              <a:xfrm rot="17477461">
                <a:off x="7112318" y="41323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67" name="Oval 802">
                <a:extLst>
                  <a:ext uri="{FF2B5EF4-FFF2-40B4-BE49-F238E27FC236}">
                    <a16:creationId xmlns:a16="http://schemas.microsoft.com/office/drawing/2014/main" id="{01BD4F49-7566-4DE0-A456-7BA0CA64BCF3}"/>
                  </a:ext>
                </a:extLst>
              </p:cNvPr>
              <p:cNvSpPr>
                <a:spLocks noChangeArrowheads="1"/>
              </p:cNvSpPr>
              <p:nvPr/>
            </p:nvSpPr>
            <p:spPr bwMode="auto">
              <a:xfrm rot="17477461">
                <a:off x="7058343" y="36068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68" name="Oval 803">
                <a:extLst>
                  <a:ext uri="{FF2B5EF4-FFF2-40B4-BE49-F238E27FC236}">
                    <a16:creationId xmlns:a16="http://schemas.microsoft.com/office/drawing/2014/main" id="{8A421AC8-CB94-4B9E-8EF8-4E946B8134FA}"/>
                  </a:ext>
                </a:extLst>
              </p:cNvPr>
              <p:cNvSpPr>
                <a:spLocks noChangeArrowheads="1"/>
              </p:cNvSpPr>
              <p:nvPr/>
            </p:nvSpPr>
            <p:spPr bwMode="auto">
              <a:xfrm rot="17477461">
                <a:off x="7025006" y="3533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69" name="Oval 859">
                <a:extLst>
                  <a:ext uri="{FF2B5EF4-FFF2-40B4-BE49-F238E27FC236}">
                    <a16:creationId xmlns:a16="http://schemas.microsoft.com/office/drawing/2014/main" id="{897E8B96-C4D1-45E0-BDCC-57926606F750}"/>
                  </a:ext>
                </a:extLst>
              </p:cNvPr>
              <p:cNvSpPr>
                <a:spLocks noChangeArrowheads="1"/>
              </p:cNvSpPr>
              <p:nvPr/>
            </p:nvSpPr>
            <p:spPr bwMode="auto">
              <a:xfrm rot="17477461">
                <a:off x="6844031" y="36942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70" name="Oval 860">
                <a:extLst>
                  <a:ext uri="{FF2B5EF4-FFF2-40B4-BE49-F238E27FC236}">
                    <a16:creationId xmlns:a16="http://schemas.microsoft.com/office/drawing/2014/main" id="{E1BDA41C-D9EE-4D9F-B3CB-1A436BFC2A55}"/>
                  </a:ext>
                </a:extLst>
              </p:cNvPr>
              <p:cNvSpPr>
                <a:spLocks noChangeArrowheads="1"/>
              </p:cNvSpPr>
              <p:nvPr/>
            </p:nvSpPr>
            <p:spPr bwMode="auto">
              <a:xfrm rot="17477461">
                <a:off x="6588443" y="37037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71" name="Oval 861">
                <a:extLst>
                  <a:ext uri="{FF2B5EF4-FFF2-40B4-BE49-F238E27FC236}">
                    <a16:creationId xmlns:a16="http://schemas.microsoft.com/office/drawing/2014/main" id="{798AE257-2597-4917-B481-98215EE95650}"/>
                  </a:ext>
                </a:extLst>
              </p:cNvPr>
              <p:cNvSpPr>
                <a:spLocks noChangeArrowheads="1"/>
              </p:cNvSpPr>
              <p:nvPr/>
            </p:nvSpPr>
            <p:spPr bwMode="auto">
              <a:xfrm rot="17477461">
                <a:off x="6251893" y="393868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72" name="Oval 968">
                <a:extLst>
                  <a:ext uri="{FF2B5EF4-FFF2-40B4-BE49-F238E27FC236}">
                    <a16:creationId xmlns:a16="http://schemas.microsoft.com/office/drawing/2014/main" id="{3EB40B5A-C541-484A-B8D5-53A28A2C8CB8}"/>
                  </a:ext>
                </a:extLst>
              </p:cNvPr>
              <p:cNvSpPr>
                <a:spLocks noChangeArrowheads="1"/>
              </p:cNvSpPr>
              <p:nvPr/>
            </p:nvSpPr>
            <p:spPr bwMode="auto">
              <a:xfrm rot="17477461">
                <a:off x="7144068" y="46435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73" name="Oval 1109">
                <a:extLst>
                  <a:ext uri="{FF2B5EF4-FFF2-40B4-BE49-F238E27FC236}">
                    <a16:creationId xmlns:a16="http://schemas.microsoft.com/office/drawing/2014/main" id="{8B570FC6-1E80-45CC-819D-03A6FF027BE6}"/>
                  </a:ext>
                </a:extLst>
              </p:cNvPr>
              <p:cNvSpPr>
                <a:spLocks noChangeArrowheads="1"/>
              </p:cNvSpPr>
              <p:nvPr/>
            </p:nvSpPr>
            <p:spPr bwMode="auto">
              <a:xfrm rot="17477461">
                <a:off x="6004243" y="40593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74" name="Oval 1110">
                <a:extLst>
                  <a:ext uri="{FF2B5EF4-FFF2-40B4-BE49-F238E27FC236}">
                    <a16:creationId xmlns:a16="http://schemas.microsoft.com/office/drawing/2014/main" id="{531B9FDC-7F91-4710-91D3-7560CA42C332}"/>
                  </a:ext>
                </a:extLst>
              </p:cNvPr>
              <p:cNvSpPr>
                <a:spLocks noChangeArrowheads="1"/>
              </p:cNvSpPr>
              <p:nvPr/>
            </p:nvSpPr>
            <p:spPr bwMode="auto">
              <a:xfrm rot="17477461">
                <a:off x="6039168" y="41990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75" name="Oval 1111">
                <a:extLst>
                  <a:ext uri="{FF2B5EF4-FFF2-40B4-BE49-F238E27FC236}">
                    <a16:creationId xmlns:a16="http://schemas.microsoft.com/office/drawing/2014/main" id="{7950A064-FAB9-4F77-9597-C66AC7CB610C}"/>
                  </a:ext>
                </a:extLst>
              </p:cNvPr>
              <p:cNvSpPr>
                <a:spLocks noChangeArrowheads="1"/>
              </p:cNvSpPr>
              <p:nvPr/>
            </p:nvSpPr>
            <p:spPr bwMode="auto">
              <a:xfrm rot="17477461">
                <a:off x="5742772" y="36818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77" name="Oval 1115">
                <a:extLst>
                  <a:ext uri="{FF2B5EF4-FFF2-40B4-BE49-F238E27FC236}">
                    <a16:creationId xmlns:a16="http://schemas.microsoft.com/office/drawing/2014/main" id="{3DE66174-567D-4172-881D-09C32A0EA818}"/>
                  </a:ext>
                </a:extLst>
              </p:cNvPr>
              <p:cNvSpPr>
                <a:spLocks noChangeArrowheads="1"/>
              </p:cNvSpPr>
              <p:nvPr/>
            </p:nvSpPr>
            <p:spPr bwMode="auto">
              <a:xfrm rot="17477461">
                <a:off x="6886296" y="45622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78" name="Oval 1116">
                <a:extLst>
                  <a:ext uri="{FF2B5EF4-FFF2-40B4-BE49-F238E27FC236}">
                    <a16:creationId xmlns:a16="http://schemas.microsoft.com/office/drawing/2014/main" id="{FDC47D86-2EC4-451A-8F0E-2E5A9AAE2C36}"/>
                  </a:ext>
                </a:extLst>
              </p:cNvPr>
              <p:cNvSpPr>
                <a:spLocks noChangeArrowheads="1"/>
              </p:cNvSpPr>
              <p:nvPr/>
            </p:nvSpPr>
            <p:spPr bwMode="auto">
              <a:xfrm rot="17477461">
                <a:off x="6029643" y="4429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79" name="Oval 1120">
                <a:extLst>
                  <a:ext uri="{FF2B5EF4-FFF2-40B4-BE49-F238E27FC236}">
                    <a16:creationId xmlns:a16="http://schemas.microsoft.com/office/drawing/2014/main" id="{3B47CF77-5072-4316-A4C5-316F98CBB8AC}"/>
                  </a:ext>
                </a:extLst>
              </p:cNvPr>
              <p:cNvSpPr>
                <a:spLocks noChangeArrowheads="1"/>
              </p:cNvSpPr>
              <p:nvPr/>
            </p:nvSpPr>
            <p:spPr bwMode="auto">
              <a:xfrm rot="17477461">
                <a:off x="6164581" y="3803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80" name="Oval 1121">
                <a:extLst>
                  <a:ext uri="{FF2B5EF4-FFF2-40B4-BE49-F238E27FC236}">
                    <a16:creationId xmlns:a16="http://schemas.microsoft.com/office/drawing/2014/main" id="{D754E28A-7530-4149-8AF2-C3CE695E1BA4}"/>
                  </a:ext>
                </a:extLst>
              </p:cNvPr>
              <p:cNvSpPr>
                <a:spLocks noChangeArrowheads="1"/>
              </p:cNvSpPr>
              <p:nvPr/>
            </p:nvSpPr>
            <p:spPr bwMode="auto">
              <a:xfrm rot="17477461">
                <a:off x="7099618" y="38021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81" name="Oval 1122">
                <a:extLst>
                  <a:ext uri="{FF2B5EF4-FFF2-40B4-BE49-F238E27FC236}">
                    <a16:creationId xmlns:a16="http://schemas.microsoft.com/office/drawing/2014/main" id="{FB44B570-F207-4A08-830B-68F00801ACB2}"/>
                  </a:ext>
                </a:extLst>
              </p:cNvPr>
              <p:cNvSpPr>
                <a:spLocks noChangeArrowheads="1"/>
              </p:cNvSpPr>
              <p:nvPr/>
            </p:nvSpPr>
            <p:spPr bwMode="auto">
              <a:xfrm rot="17477461">
                <a:off x="6155056" y="42784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82" name="Oval 1123">
                <a:extLst>
                  <a:ext uri="{FF2B5EF4-FFF2-40B4-BE49-F238E27FC236}">
                    <a16:creationId xmlns:a16="http://schemas.microsoft.com/office/drawing/2014/main" id="{67154E77-9480-4F9D-9430-6E9878ED3681}"/>
                  </a:ext>
                </a:extLst>
              </p:cNvPr>
              <p:cNvSpPr>
                <a:spLocks noChangeArrowheads="1"/>
              </p:cNvSpPr>
              <p:nvPr/>
            </p:nvSpPr>
            <p:spPr bwMode="auto">
              <a:xfrm rot="17477461">
                <a:off x="6704331" y="3913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83" name="Oval 1124">
                <a:extLst>
                  <a:ext uri="{FF2B5EF4-FFF2-40B4-BE49-F238E27FC236}">
                    <a16:creationId xmlns:a16="http://schemas.microsoft.com/office/drawing/2014/main" id="{77C55879-4072-42D7-A5B5-8342EEDD3C2B}"/>
                  </a:ext>
                </a:extLst>
              </p:cNvPr>
              <p:cNvSpPr>
                <a:spLocks noChangeArrowheads="1"/>
              </p:cNvSpPr>
              <p:nvPr/>
            </p:nvSpPr>
            <p:spPr bwMode="auto">
              <a:xfrm rot="17477461">
                <a:off x="6443981" y="3886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84" name="Oval 1125">
                <a:extLst>
                  <a:ext uri="{FF2B5EF4-FFF2-40B4-BE49-F238E27FC236}">
                    <a16:creationId xmlns:a16="http://schemas.microsoft.com/office/drawing/2014/main" id="{FA854D55-D2A4-400D-B9F3-A12B29B18141}"/>
                  </a:ext>
                </a:extLst>
              </p:cNvPr>
              <p:cNvSpPr>
                <a:spLocks noChangeArrowheads="1"/>
              </p:cNvSpPr>
              <p:nvPr/>
            </p:nvSpPr>
            <p:spPr bwMode="auto">
              <a:xfrm rot="17477461">
                <a:off x="7105968" y="39767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85" name="Oval 1126">
                <a:extLst>
                  <a:ext uri="{FF2B5EF4-FFF2-40B4-BE49-F238E27FC236}">
                    <a16:creationId xmlns:a16="http://schemas.microsoft.com/office/drawing/2014/main" id="{EBCD2E58-34AF-481B-9A78-073AB0C91911}"/>
                  </a:ext>
                </a:extLst>
              </p:cNvPr>
              <p:cNvSpPr>
                <a:spLocks noChangeArrowheads="1"/>
              </p:cNvSpPr>
              <p:nvPr/>
            </p:nvSpPr>
            <p:spPr bwMode="auto">
              <a:xfrm rot="17477461">
                <a:off x="6809106" y="4046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86" name="Oval 1127">
                <a:extLst>
                  <a:ext uri="{FF2B5EF4-FFF2-40B4-BE49-F238E27FC236}">
                    <a16:creationId xmlns:a16="http://schemas.microsoft.com/office/drawing/2014/main" id="{A7F5A1E1-2861-410E-8D18-0F6E9EE5218E}"/>
                  </a:ext>
                </a:extLst>
              </p:cNvPr>
              <p:cNvSpPr>
                <a:spLocks noChangeArrowheads="1"/>
              </p:cNvSpPr>
              <p:nvPr/>
            </p:nvSpPr>
            <p:spPr bwMode="auto">
              <a:xfrm rot="17477461">
                <a:off x="6126481" y="45879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87" name="Oval 1135">
                <a:extLst>
                  <a:ext uri="{FF2B5EF4-FFF2-40B4-BE49-F238E27FC236}">
                    <a16:creationId xmlns:a16="http://schemas.microsoft.com/office/drawing/2014/main" id="{3D727395-7CDE-448A-8D7E-72970AAE5D7D}"/>
                  </a:ext>
                </a:extLst>
              </p:cNvPr>
              <p:cNvSpPr>
                <a:spLocks noChangeArrowheads="1"/>
              </p:cNvSpPr>
              <p:nvPr/>
            </p:nvSpPr>
            <p:spPr bwMode="auto">
              <a:xfrm rot="17477461">
                <a:off x="6717031" y="45085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88" name="Oval 1136">
                <a:extLst>
                  <a:ext uri="{FF2B5EF4-FFF2-40B4-BE49-F238E27FC236}">
                    <a16:creationId xmlns:a16="http://schemas.microsoft.com/office/drawing/2014/main" id="{71D8E6DC-13D2-4149-8FE8-72FD6D06200F}"/>
                  </a:ext>
                </a:extLst>
              </p:cNvPr>
              <p:cNvSpPr>
                <a:spLocks noChangeArrowheads="1"/>
              </p:cNvSpPr>
              <p:nvPr/>
            </p:nvSpPr>
            <p:spPr bwMode="auto">
              <a:xfrm rot="17477461">
                <a:off x="6772593" y="4676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89" name="Oval 1137">
                <a:extLst>
                  <a:ext uri="{FF2B5EF4-FFF2-40B4-BE49-F238E27FC236}">
                    <a16:creationId xmlns:a16="http://schemas.microsoft.com/office/drawing/2014/main" id="{6D190F67-2B11-439C-95B0-F9FC95ABF2AC}"/>
                  </a:ext>
                </a:extLst>
              </p:cNvPr>
              <p:cNvSpPr>
                <a:spLocks noChangeArrowheads="1"/>
              </p:cNvSpPr>
              <p:nvPr/>
            </p:nvSpPr>
            <p:spPr bwMode="auto">
              <a:xfrm rot="17477461">
                <a:off x="6637656" y="43847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90" name="Oval 1138">
                <a:extLst>
                  <a:ext uri="{FF2B5EF4-FFF2-40B4-BE49-F238E27FC236}">
                    <a16:creationId xmlns:a16="http://schemas.microsoft.com/office/drawing/2014/main" id="{6CAE9209-730C-4E7B-AAE9-BB59B346A5FE}"/>
                  </a:ext>
                </a:extLst>
              </p:cNvPr>
              <p:cNvSpPr>
                <a:spLocks noChangeArrowheads="1"/>
              </p:cNvSpPr>
              <p:nvPr/>
            </p:nvSpPr>
            <p:spPr bwMode="auto">
              <a:xfrm rot="17477461">
                <a:off x="6348731" y="4553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91" name="Oval 1148">
                <a:extLst>
                  <a:ext uri="{FF2B5EF4-FFF2-40B4-BE49-F238E27FC236}">
                    <a16:creationId xmlns:a16="http://schemas.microsoft.com/office/drawing/2014/main" id="{3BB1D91F-93A1-4F94-96C3-CA0DA52E9487}"/>
                  </a:ext>
                </a:extLst>
              </p:cNvPr>
              <p:cNvSpPr>
                <a:spLocks noChangeArrowheads="1"/>
              </p:cNvSpPr>
              <p:nvPr/>
            </p:nvSpPr>
            <p:spPr bwMode="auto">
              <a:xfrm rot="17477461">
                <a:off x="6682143" y="51551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92" name="Oval 1155">
                <a:extLst>
                  <a:ext uri="{FF2B5EF4-FFF2-40B4-BE49-F238E27FC236}">
                    <a16:creationId xmlns:a16="http://schemas.microsoft.com/office/drawing/2014/main" id="{C9AD39A4-0B30-47A1-9CF3-1B0AD4AC881A}"/>
                  </a:ext>
                </a:extLst>
              </p:cNvPr>
              <p:cNvSpPr>
                <a:spLocks noChangeArrowheads="1"/>
              </p:cNvSpPr>
              <p:nvPr/>
            </p:nvSpPr>
            <p:spPr bwMode="auto">
              <a:xfrm rot="17477461">
                <a:off x="6099493" y="47022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93" name="Oval 1158">
                <a:extLst>
                  <a:ext uri="{FF2B5EF4-FFF2-40B4-BE49-F238E27FC236}">
                    <a16:creationId xmlns:a16="http://schemas.microsoft.com/office/drawing/2014/main" id="{8A3A687D-788B-47F9-BD8D-34D3AC320233}"/>
                  </a:ext>
                </a:extLst>
              </p:cNvPr>
              <p:cNvSpPr>
                <a:spLocks noChangeArrowheads="1"/>
              </p:cNvSpPr>
              <p:nvPr/>
            </p:nvSpPr>
            <p:spPr bwMode="auto">
              <a:xfrm rot="17477461">
                <a:off x="6794818" y="4822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94" name="Oval 1164">
                <a:extLst>
                  <a:ext uri="{FF2B5EF4-FFF2-40B4-BE49-F238E27FC236}">
                    <a16:creationId xmlns:a16="http://schemas.microsoft.com/office/drawing/2014/main" id="{1AF0A79D-8B6F-4F18-9CE1-85C2186E2CDC}"/>
                  </a:ext>
                </a:extLst>
              </p:cNvPr>
              <p:cNvSpPr>
                <a:spLocks noChangeArrowheads="1"/>
              </p:cNvSpPr>
              <p:nvPr/>
            </p:nvSpPr>
            <p:spPr bwMode="auto">
              <a:xfrm rot="17477461">
                <a:off x="7069456" y="4311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95" name="Oval 1168">
                <a:extLst>
                  <a:ext uri="{FF2B5EF4-FFF2-40B4-BE49-F238E27FC236}">
                    <a16:creationId xmlns:a16="http://schemas.microsoft.com/office/drawing/2014/main" id="{A073867E-4400-41F5-9815-C96A34679E67}"/>
                  </a:ext>
                </a:extLst>
              </p:cNvPr>
              <p:cNvSpPr>
                <a:spLocks noChangeArrowheads="1"/>
              </p:cNvSpPr>
              <p:nvPr/>
            </p:nvSpPr>
            <p:spPr bwMode="auto">
              <a:xfrm rot="17477461">
                <a:off x="6401327" y="51479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96" name="Oval 1175">
                <a:extLst>
                  <a:ext uri="{FF2B5EF4-FFF2-40B4-BE49-F238E27FC236}">
                    <a16:creationId xmlns:a16="http://schemas.microsoft.com/office/drawing/2014/main" id="{08011CB2-03C8-47CF-AF4E-800817075A12}"/>
                  </a:ext>
                </a:extLst>
              </p:cNvPr>
              <p:cNvSpPr>
                <a:spLocks noChangeArrowheads="1"/>
              </p:cNvSpPr>
              <p:nvPr/>
            </p:nvSpPr>
            <p:spPr bwMode="auto">
              <a:xfrm rot="17477461">
                <a:off x="6230367" y="49868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97" name="Oval 1177">
                <a:extLst>
                  <a:ext uri="{FF2B5EF4-FFF2-40B4-BE49-F238E27FC236}">
                    <a16:creationId xmlns:a16="http://schemas.microsoft.com/office/drawing/2014/main" id="{811F7BEB-84DE-4A14-8FCB-7CC5E0845599}"/>
                  </a:ext>
                </a:extLst>
              </p:cNvPr>
              <p:cNvSpPr>
                <a:spLocks noChangeArrowheads="1"/>
              </p:cNvSpPr>
              <p:nvPr/>
            </p:nvSpPr>
            <p:spPr bwMode="auto">
              <a:xfrm rot="17477461">
                <a:off x="6070497" y="48728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98" name="Oval 1179">
                <a:extLst>
                  <a:ext uri="{FF2B5EF4-FFF2-40B4-BE49-F238E27FC236}">
                    <a16:creationId xmlns:a16="http://schemas.microsoft.com/office/drawing/2014/main" id="{9380FD6B-034A-49D9-A4E7-3EB2A6E8423C}"/>
                  </a:ext>
                </a:extLst>
              </p:cNvPr>
              <p:cNvSpPr>
                <a:spLocks noChangeArrowheads="1"/>
              </p:cNvSpPr>
              <p:nvPr/>
            </p:nvSpPr>
            <p:spPr bwMode="auto">
              <a:xfrm rot="17477461">
                <a:off x="6658293" y="49578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599" name="Oval 1183">
                <a:extLst>
                  <a:ext uri="{FF2B5EF4-FFF2-40B4-BE49-F238E27FC236}">
                    <a16:creationId xmlns:a16="http://schemas.microsoft.com/office/drawing/2014/main" id="{94276A10-F869-4326-BFCE-9A08A03BA99A}"/>
                  </a:ext>
                </a:extLst>
              </p:cNvPr>
              <p:cNvSpPr>
                <a:spLocks noChangeArrowheads="1"/>
              </p:cNvSpPr>
              <p:nvPr/>
            </p:nvSpPr>
            <p:spPr bwMode="auto">
              <a:xfrm rot="17477461">
                <a:off x="6964681" y="49102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00" name="Oval 1189">
                <a:extLst>
                  <a:ext uri="{FF2B5EF4-FFF2-40B4-BE49-F238E27FC236}">
                    <a16:creationId xmlns:a16="http://schemas.microsoft.com/office/drawing/2014/main" id="{9FA8413B-A8F0-4DDF-92D4-DD5852019D90}"/>
                  </a:ext>
                </a:extLst>
              </p:cNvPr>
              <p:cNvSpPr>
                <a:spLocks noChangeArrowheads="1"/>
              </p:cNvSpPr>
              <p:nvPr/>
            </p:nvSpPr>
            <p:spPr bwMode="auto">
              <a:xfrm rot="17477461">
                <a:off x="6938455" y="51030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01" name="Oval 1190">
                <a:extLst>
                  <a:ext uri="{FF2B5EF4-FFF2-40B4-BE49-F238E27FC236}">
                    <a16:creationId xmlns:a16="http://schemas.microsoft.com/office/drawing/2014/main" id="{107054B0-3FA5-4BE0-826A-F7406B4D7334}"/>
                  </a:ext>
                </a:extLst>
              </p:cNvPr>
              <p:cNvSpPr>
                <a:spLocks noChangeArrowheads="1"/>
              </p:cNvSpPr>
              <p:nvPr/>
            </p:nvSpPr>
            <p:spPr bwMode="auto">
              <a:xfrm rot="17477461">
                <a:off x="6978968" y="4676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02" name="Oval 1191">
                <a:extLst>
                  <a:ext uri="{FF2B5EF4-FFF2-40B4-BE49-F238E27FC236}">
                    <a16:creationId xmlns:a16="http://schemas.microsoft.com/office/drawing/2014/main" id="{4B481B4D-9E86-4746-8F48-BDA1621F4ED7}"/>
                  </a:ext>
                </a:extLst>
              </p:cNvPr>
              <p:cNvSpPr>
                <a:spLocks noChangeArrowheads="1"/>
              </p:cNvSpPr>
              <p:nvPr/>
            </p:nvSpPr>
            <p:spPr bwMode="auto">
              <a:xfrm rot="17477461">
                <a:off x="7074218" y="48467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03" name="Oval 1192">
                <a:extLst>
                  <a:ext uri="{FF2B5EF4-FFF2-40B4-BE49-F238E27FC236}">
                    <a16:creationId xmlns:a16="http://schemas.microsoft.com/office/drawing/2014/main" id="{49F81632-9FE3-4327-A10D-AB4FE8CE842E}"/>
                  </a:ext>
                </a:extLst>
              </p:cNvPr>
              <p:cNvSpPr>
                <a:spLocks noChangeArrowheads="1"/>
              </p:cNvSpPr>
              <p:nvPr/>
            </p:nvSpPr>
            <p:spPr bwMode="auto">
              <a:xfrm rot="17477461">
                <a:off x="7109143" y="49864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04" name="Oval 1196">
                <a:extLst>
                  <a:ext uri="{FF2B5EF4-FFF2-40B4-BE49-F238E27FC236}">
                    <a16:creationId xmlns:a16="http://schemas.microsoft.com/office/drawing/2014/main" id="{4E2EFC27-EDED-4DF5-89D0-76C68BD5B35C}"/>
                  </a:ext>
                </a:extLst>
              </p:cNvPr>
              <p:cNvSpPr>
                <a:spLocks noChangeArrowheads="1"/>
              </p:cNvSpPr>
              <p:nvPr/>
            </p:nvSpPr>
            <p:spPr bwMode="auto">
              <a:xfrm rot="17477461">
                <a:off x="6809106" y="43241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05" name="Oval 1204">
                <a:extLst>
                  <a:ext uri="{FF2B5EF4-FFF2-40B4-BE49-F238E27FC236}">
                    <a16:creationId xmlns:a16="http://schemas.microsoft.com/office/drawing/2014/main" id="{741C2BAA-955E-4504-8DDD-05D24DB5B6B1}"/>
                  </a:ext>
                </a:extLst>
              </p:cNvPr>
              <p:cNvSpPr>
                <a:spLocks noChangeArrowheads="1"/>
              </p:cNvSpPr>
              <p:nvPr/>
            </p:nvSpPr>
            <p:spPr bwMode="auto">
              <a:xfrm rot="17477461">
                <a:off x="6969443" y="41656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06" name="Oval 1205">
                <a:extLst>
                  <a:ext uri="{FF2B5EF4-FFF2-40B4-BE49-F238E27FC236}">
                    <a16:creationId xmlns:a16="http://schemas.microsoft.com/office/drawing/2014/main" id="{B1FBDDA1-00C0-4147-A412-846C53C3365F}"/>
                  </a:ext>
                </a:extLst>
              </p:cNvPr>
              <p:cNvSpPr>
                <a:spLocks noChangeArrowheads="1"/>
              </p:cNvSpPr>
              <p:nvPr/>
            </p:nvSpPr>
            <p:spPr bwMode="auto">
              <a:xfrm rot="17477461">
                <a:off x="6405881" y="41593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07" name="Oval 1320">
                <a:extLst>
                  <a:ext uri="{FF2B5EF4-FFF2-40B4-BE49-F238E27FC236}">
                    <a16:creationId xmlns:a16="http://schemas.microsoft.com/office/drawing/2014/main" id="{C74D6C8A-D68F-453A-A970-76658A03E8EF}"/>
                  </a:ext>
                </a:extLst>
              </p:cNvPr>
              <p:cNvSpPr>
                <a:spLocks noChangeArrowheads="1"/>
              </p:cNvSpPr>
              <p:nvPr/>
            </p:nvSpPr>
            <p:spPr bwMode="auto">
              <a:xfrm rot="17477461">
                <a:off x="5882351" y="60947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08" name="Oval 1381">
                <a:extLst>
                  <a:ext uri="{FF2B5EF4-FFF2-40B4-BE49-F238E27FC236}">
                    <a16:creationId xmlns:a16="http://schemas.microsoft.com/office/drawing/2014/main" id="{7DE124BF-3712-4021-9A72-CCCB5FE932C2}"/>
                  </a:ext>
                </a:extLst>
              </p:cNvPr>
              <p:cNvSpPr>
                <a:spLocks noChangeArrowheads="1"/>
              </p:cNvSpPr>
              <p:nvPr/>
            </p:nvSpPr>
            <p:spPr bwMode="auto">
              <a:xfrm rot="17477461">
                <a:off x="4581938" y="56410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09" name="Oval 1389">
                <a:extLst>
                  <a:ext uri="{FF2B5EF4-FFF2-40B4-BE49-F238E27FC236}">
                    <a16:creationId xmlns:a16="http://schemas.microsoft.com/office/drawing/2014/main" id="{A0AC8D08-F555-46F2-8442-D8C54A6E4DB3}"/>
                  </a:ext>
                </a:extLst>
              </p:cNvPr>
              <p:cNvSpPr>
                <a:spLocks noChangeArrowheads="1"/>
              </p:cNvSpPr>
              <p:nvPr/>
            </p:nvSpPr>
            <p:spPr bwMode="auto">
              <a:xfrm rot="17477461">
                <a:off x="4920076" y="58333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10" name="Oval 1408">
                <a:extLst>
                  <a:ext uri="{FF2B5EF4-FFF2-40B4-BE49-F238E27FC236}">
                    <a16:creationId xmlns:a16="http://schemas.microsoft.com/office/drawing/2014/main" id="{DD868491-9E46-444C-8ADA-4B691BDB5C15}"/>
                  </a:ext>
                </a:extLst>
              </p:cNvPr>
              <p:cNvSpPr>
                <a:spLocks noChangeArrowheads="1"/>
              </p:cNvSpPr>
              <p:nvPr/>
            </p:nvSpPr>
            <p:spPr bwMode="auto">
              <a:xfrm rot="17477461">
                <a:off x="4559430" y="60090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11" name="Oval 1420">
                <a:extLst>
                  <a:ext uri="{FF2B5EF4-FFF2-40B4-BE49-F238E27FC236}">
                    <a16:creationId xmlns:a16="http://schemas.microsoft.com/office/drawing/2014/main" id="{8F6CB138-FF4E-4C6F-9669-3C056A1697FD}"/>
                  </a:ext>
                </a:extLst>
              </p:cNvPr>
              <p:cNvSpPr>
                <a:spLocks noChangeArrowheads="1"/>
              </p:cNvSpPr>
              <p:nvPr/>
            </p:nvSpPr>
            <p:spPr bwMode="auto">
              <a:xfrm rot="17477461">
                <a:off x="4858163" y="6174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12" name="Oval 1426">
                <a:extLst>
                  <a:ext uri="{FF2B5EF4-FFF2-40B4-BE49-F238E27FC236}">
                    <a16:creationId xmlns:a16="http://schemas.microsoft.com/office/drawing/2014/main" id="{B54CE3D3-72BB-40B0-9FAC-68DC851EEEB0}"/>
                  </a:ext>
                </a:extLst>
              </p:cNvPr>
              <p:cNvSpPr>
                <a:spLocks noChangeArrowheads="1"/>
              </p:cNvSpPr>
              <p:nvPr/>
            </p:nvSpPr>
            <p:spPr bwMode="auto">
              <a:xfrm rot="17477461">
                <a:off x="5628219" y="59883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13" name="Oval 1438">
                <a:extLst>
                  <a:ext uri="{FF2B5EF4-FFF2-40B4-BE49-F238E27FC236}">
                    <a16:creationId xmlns:a16="http://schemas.microsoft.com/office/drawing/2014/main" id="{3FD29550-9EE4-46FD-BE2C-CF16DF6B7CE3}"/>
                  </a:ext>
                </a:extLst>
              </p:cNvPr>
              <p:cNvSpPr>
                <a:spLocks noChangeArrowheads="1"/>
              </p:cNvSpPr>
              <p:nvPr/>
            </p:nvSpPr>
            <p:spPr bwMode="auto">
              <a:xfrm rot="17477461">
                <a:off x="5702713" y="52870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14" name="Oval 779">
                <a:extLst>
                  <a:ext uri="{FF2B5EF4-FFF2-40B4-BE49-F238E27FC236}">
                    <a16:creationId xmlns:a16="http://schemas.microsoft.com/office/drawing/2014/main" id="{DA68991B-8C56-49E6-86AA-C4245E22A35E}"/>
                  </a:ext>
                </a:extLst>
              </p:cNvPr>
              <p:cNvSpPr>
                <a:spLocks noChangeArrowheads="1"/>
              </p:cNvSpPr>
              <p:nvPr/>
            </p:nvSpPr>
            <p:spPr bwMode="auto">
              <a:xfrm rot="17477461">
                <a:off x="5161377" y="607563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15" name="Oval 968">
                <a:extLst>
                  <a:ext uri="{FF2B5EF4-FFF2-40B4-BE49-F238E27FC236}">
                    <a16:creationId xmlns:a16="http://schemas.microsoft.com/office/drawing/2014/main" id="{720E2444-C1FB-4872-A70F-224B4A5A3B13}"/>
                  </a:ext>
                </a:extLst>
              </p:cNvPr>
              <p:cNvSpPr>
                <a:spLocks noChangeArrowheads="1"/>
              </p:cNvSpPr>
              <p:nvPr/>
            </p:nvSpPr>
            <p:spPr bwMode="auto">
              <a:xfrm rot="17477461">
                <a:off x="5505864" y="55299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16" name="Oval 1115">
                <a:extLst>
                  <a:ext uri="{FF2B5EF4-FFF2-40B4-BE49-F238E27FC236}">
                    <a16:creationId xmlns:a16="http://schemas.microsoft.com/office/drawing/2014/main" id="{03FAFE61-562C-426A-9887-42E65DDC3472}"/>
                  </a:ext>
                </a:extLst>
              </p:cNvPr>
              <p:cNvSpPr>
                <a:spLocks noChangeArrowheads="1"/>
              </p:cNvSpPr>
              <p:nvPr/>
            </p:nvSpPr>
            <p:spPr bwMode="auto">
              <a:xfrm rot="17477461">
                <a:off x="5347114" y="53791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17" name="Oval 1116">
                <a:extLst>
                  <a:ext uri="{FF2B5EF4-FFF2-40B4-BE49-F238E27FC236}">
                    <a16:creationId xmlns:a16="http://schemas.microsoft.com/office/drawing/2014/main" id="{080224F9-32D4-4DA3-835C-617D4CADD2C9}"/>
                  </a:ext>
                </a:extLst>
              </p:cNvPr>
              <p:cNvSpPr>
                <a:spLocks noChangeArrowheads="1"/>
              </p:cNvSpPr>
              <p:nvPr/>
            </p:nvSpPr>
            <p:spPr bwMode="auto">
              <a:xfrm rot="17477461">
                <a:off x="4391439" y="5315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18" name="Oval 1127">
                <a:extLst>
                  <a:ext uri="{FF2B5EF4-FFF2-40B4-BE49-F238E27FC236}">
                    <a16:creationId xmlns:a16="http://schemas.microsoft.com/office/drawing/2014/main" id="{8CB05E89-A42D-4AFB-9A36-EDD26101DB10}"/>
                  </a:ext>
                </a:extLst>
              </p:cNvPr>
              <p:cNvSpPr>
                <a:spLocks noChangeArrowheads="1"/>
              </p:cNvSpPr>
              <p:nvPr/>
            </p:nvSpPr>
            <p:spPr bwMode="auto">
              <a:xfrm rot="17477461">
                <a:off x="4488277" y="54743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19" name="Oval 1135">
                <a:extLst>
                  <a:ext uri="{FF2B5EF4-FFF2-40B4-BE49-F238E27FC236}">
                    <a16:creationId xmlns:a16="http://schemas.microsoft.com/office/drawing/2014/main" id="{25A1B620-9848-49C5-BFEC-CB046AD8B141}"/>
                  </a:ext>
                </a:extLst>
              </p:cNvPr>
              <p:cNvSpPr>
                <a:spLocks noChangeArrowheads="1"/>
              </p:cNvSpPr>
              <p:nvPr/>
            </p:nvSpPr>
            <p:spPr bwMode="auto">
              <a:xfrm rot="17477461">
                <a:off x="5620661" y="55993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20" name="Oval 1136">
                <a:extLst>
                  <a:ext uri="{FF2B5EF4-FFF2-40B4-BE49-F238E27FC236}">
                    <a16:creationId xmlns:a16="http://schemas.microsoft.com/office/drawing/2014/main" id="{D3E7E28D-B5F3-463C-82BD-B83A4B0A49E9}"/>
                  </a:ext>
                </a:extLst>
              </p:cNvPr>
              <p:cNvSpPr>
                <a:spLocks noChangeArrowheads="1"/>
              </p:cNvSpPr>
              <p:nvPr/>
            </p:nvSpPr>
            <p:spPr bwMode="auto">
              <a:xfrm rot="17477461">
                <a:off x="5134389" y="55632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21" name="Oval 1137">
                <a:extLst>
                  <a:ext uri="{FF2B5EF4-FFF2-40B4-BE49-F238E27FC236}">
                    <a16:creationId xmlns:a16="http://schemas.microsoft.com/office/drawing/2014/main" id="{C84DC944-8B36-46FA-8AEA-3A4BFBD5EA83}"/>
                  </a:ext>
                </a:extLst>
              </p:cNvPr>
              <p:cNvSpPr>
                <a:spLocks noChangeArrowheads="1"/>
              </p:cNvSpPr>
              <p:nvPr/>
            </p:nvSpPr>
            <p:spPr bwMode="auto">
              <a:xfrm rot="17477461">
                <a:off x="4999452" y="52711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22" name="Oval 1138">
                <a:extLst>
                  <a:ext uri="{FF2B5EF4-FFF2-40B4-BE49-F238E27FC236}">
                    <a16:creationId xmlns:a16="http://schemas.microsoft.com/office/drawing/2014/main" id="{AD3F8959-0D6C-478D-AF96-F07623D69567}"/>
                  </a:ext>
                </a:extLst>
              </p:cNvPr>
              <p:cNvSpPr>
                <a:spLocks noChangeArrowheads="1"/>
              </p:cNvSpPr>
              <p:nvPr/>
            </p:nvSpPr>
            <p:spPr bwMode="auto">
              <a:xfrm rot="17477461">
                <a:off x="4710527" y="54394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23" name="Oval 1148">
                <a:extLst>
                  <a:ext uri="{FF2B5EF4-FFF2-40B4-BE49-F238E27FC236}">
                    <a16:creationId xmlns:a16="http://schemas.microsoft.com/office/drawing/2014/main" id="{36EAD78E-05CB-4F16-8CB9-D7A8CBCCF7FE}"/>
                  </a:ext>
                </a:extLst>
              </p:cNvPr>
              <p:cNvSpPr>
                <a:spLocks noChangeArrowheads="1"/>
              </p:cNvSpPr>
              <p:nvPr/>
            </p:nvSpPr>
            <p:spPr bwMode="auto">
              <a:xfrm rot="17477461">
                <a:off x="4386677" y="56108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24" name="Oval 1158">
                <a:extLst>
                  <a:ext uri="{FF2B5EF4-FFF2-40B4-BE49-F238E27FC236}">
                    <a16:creationId xmlns:a16="http://schemas.microsoft.com/office/drawing/2014/main" id="{F29FFE38-E68B-4F8B-85F9-0C580D192D68}"/>
                  </a:ext>
                </a:extLst>
              </p:cNvPr>
              <p:cNvSpPr>
                <a:spLocks noChangeArrowheads="1"/>
              </p:cNvSpPr>
              <p:nvPr/>
            </p:nvSpPr>
            <p:spPr bwMode="auto">
              <a:xfrm rot="17477461">
                <a:off x="5156614" y="57093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25" name="Oval 1164">
                <a:extLst>
                  <a:ext uri="{FF2B5EF4-FFF2-40B4-BE49-F238E27FC236}">
                    <a16:creationId xmlns:a16="http://schemas.microsoft.com/office/drawing/2014/main" id="{7C508529-F0D0-4D64-9B61-F2B1DA81EDA5}"/>
                  </a:ext>
                </a:extLst>
              </p:cNvPr>
              <p:cNvSpPr>
                <a:spLocks noChangeArrowheads="1"/>
              </p:cNvSpPr>
              <p:nvPr/>
            </p:nvSpPr>
            <p:spPr bwMode="auto">
              <a:xfrm rot="17477461">
                <a:off x="5431252" y="51981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26" name="Oval 1177">
                <a:extLst>
                  <a:ext uri="{FF2B5EF4-FFF2-40B4-BE49-F238E27FC236}">
                    <a16:creationId xmlns:a16="http://schemas.microsoft.com/office/drawing/2014/main" id="{867332D4-DC09-4A01-9CFE-C1F65BF9FC4B}"/>
                  </a:ext>
                </a:extLst>
              </p:cNvPr>
              <p:cNvSpPr>
                <a:spLocks noChangeArrowheads="1"/>
              </p:cNvSpPr>
              <p:nvPr/>
            </p:nvSpPr>
            <p:spPr bwMode="auto">
              <a:xfrm rot="17477461">
                <a:off x="4705764" y="56251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27" name="Oval 1179">
                <a:extLst>
                  <a:ext uri="{FF2B5EF4-FFF2-40B4-BE49-F238E27FC236}">
                    <a16:creationId xmlns:a16="http://schemas.microsoft.com/office/drawing/2014/main" id="{AFCD0778-63FD-46D1-845C-21AE9D96D502}"/>
                  </a:ext>
                </a:extLst>
              </p:cNvPr>
              <p:cNvSpPr>
                <a:spLocks noChangeArrowheads="1"/>
              </p:cNvSpPr>
              <p:nvPr/>
            </p:nvSpPr>
            <p:spPr bwMode="auto">
              <a:xfrm rot="17477461">
                <a:off x="5020089" y="58442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28" name="Oval 1183">
                <a:extLst>
                  <a:ext uri="{FF2B5EF4-FFF2-40B4-BE49-F238E27FC236}">
                    <a16:creationId xmlns:a16="http://schemas.microsoft.com/office/drawing/2014/main" id="{50314E4A-84FC-4A6E-807D-CB153B93BD78}"/>
                  </a:ext>
                </a:extLst>
              </p:cNvPr>
              <p:cNvSpPr>
                <a:spLocks noChangeArrowheads="1"/>
              </p:cNvSpPr>
              <p:nvPr/>
            </p:nvSpPr>
            <p:spPr bwMode="auto">
              <a:xfrm rot="17477461">
                <a:off x="4534314" y="5825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29" name="Oval 1189">
                <a:extLst>
                  <a:ext uri="{FF2B5EF4-FFF2-40B4-BE49-F238E27FC236}">
                    <a16:creationId xmlns:a16="http://schemas.microsoft.com/office/drawing/2014/main" id="{3E3734FF-9C68-49A4-A15C-F7E6FACE2329}"/>
                  </a:ext>
                </a:extLst>
              </p:cNvPr>
              <p:cNvSpPr>
                <a:spLocks noChangeArrowheads="1"/>
              </p:cNvSpPr>
              <p:nvPr/>
            </p:nvSpPr>
            <p:spPr bwMode="auto">
              <a:xfrm rot="17477461">
                <a:off x="5375689" y="58632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30" name="Oval 1190">
                <a:extLst>
                  <a:ext uri="{FF2B5EF4-FFF2-40B4-BE49-F238E27FC236}">
                    <a16:creationId xmlns:a16="http://schemas.microsoft.com/office/drawing/2014/main" id="{B19F1917-5823-4039-99E7-B23683F1770B}"/>
                  </a:ext>
                </a:extLst>
              </p:cNvPr>
              <p:cNvSpPr>
                <a:spLocks noChangeArrowheads="1"/>
              </p:cNvSpPr>
              <p:nvPr/>
            </p:nvSpPr>
            <p:spPr bwMode="auto">
              <a:xfrm rot="17477461">
                <a:off x="5340764" y="55632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31" name="Oval 1191">
                <a:extLst>
                  <a:ext uri="{FF2B5EF4-FFF2-40B4-BE49-F238E27FC236}">
                    <a16:creationId xmlns:a16="http://schemas.microsoft.com/office/drawing/2014/main" id="{11F3E4BE-87E1-421E-BEC6-4C668B914AD2}"/>
                  </a:ext>
                </a:extLst>
              </p:cNvPr>
              <p:cNvSpPr>
                <a:spLocks noChangeArrowheads="1"/>
              </p:cNvSpPr>
              <p:nvPr/>
            </p:nvSpPr>
            <p:spPr bwMode="auto">
              <a:xfrm rot="17477461">
                <a:off x="5756689" y="58174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32" name="Oval 779">
                <a:extLst>
                  <a:ext uri="{FF2B5EF4-FFF2-40B4-BE49-F238E27FC236}">
                    <a16:creationId xmlns:a16="http://schemas.microsoft.com/office/drawing/2014/main" id="{CC022E6C-08E8-41F0-B0CE-F8F444671FBE}"/>
                  </a:ext>
                </a:extLst>
              </p:cNvPr>
              <p:cNvSpPr>
                <a:spLocks noChangeArrowheads="1"/>
              </p:cNvSpPr>
              <p:nvPr/>
            </p:nvSpPr>
            <p:spPr bwMode="auto">
              <a:xfrm rot="17477461">
                <a:off x="6392445" y="559938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33" name="Oval 785">
                <a:extLst>
                  <a:ext uri="{FF2B5EF4-FFF2-40B4-BE49-F238E27FC236}">
                    <a16:creationId xmlns:a16="http://schemas.microsoft.com/office/drawing/2014/main" id="{0B28A991-A1FB-45EF-92B4-B95922A1FBF9}"/>
                  </a:ext>
                </a:extLst>
              </p:cNvPr>
              <p:cNvSpPr>
                <a:spLocks noChangeArrowheads="1"/>
              </p:cNvSpPr>
              <p:nvPr/>
            </p:nvSpPr>
            <p:spPr bwMode="auto">
              <a:xfrm rot="17477461">
                <a:off x="6543258" y="52977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34" name="Oval 795">
                <a:extLst>
                  <a:ext uri="{FF2B5EF4-FFF2-40B4-BE49-F238E27FC236}">
                    <a16:creationId xmlns:a16="http://schemas.microsoft.com/office/drawing/2014/main" id="{B7A09074-1EED-439A-879B-375B8046D2AB}"/>
                  </a:ext>
                </a:extLst>
              </p:cNvPr>
              <p:cNvSpPr>
                <a:spLocks noChangeArrowheads="1"/>
              </p:cNvSpPr>
              <p:nvPr/>
            </p:nvSpPr>
            <p:spPr bwMode="auto">
              <a:xfrm rot="17477461">
                <a:off x="5985891" y="606432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35" name="Oval 968">
                <a:extLst>
                  <a:ext uri="{FF2B5EF4-FFF2-40B4-BE49-F238E27FC236}">
                    <a16:creationId xmlns:a16="http://schemas.microsoft.com/office/drawing/2014/main" id="{A52F294C-8464-4015-8F2B-40FB94FCB792}"/>
                  </a:ext>
                </a:extLst>
              </p:cNvPr>
              <p:cNvSpPr>
                <a:spLocks noChangeArrowheads="1"/>
              </p:cNvSpPr>
              <p:nvPr/>
            </p:nvSpPr>
            <p:spPr bwMode="auto">
              <a:xfrm rot="17477461">
                <a:off x="7092533" y="5808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36" name="Oval 1109">
                <a:extLst>
                  <a:ext uri="{FF2B5EF4-FFF2-40B4-BE49-F238E27FC236}">
                    <a16:creationId xmlns:a16="http://schemas.microsoft.com/office/drawing/2014/main" id="{68ABB38A-7128-457E-8DFE-1239F1BD115E}"/>
                  </a:ext>
                </a:extLst>
              </p:cNvPr>
              <p:cNvSpPr>
                <a:spLocks noChangeArrowheads="1"/>
              </p:cNvSpPr>
              <p:nvPr/>
            </p:nvSpPr>
            <p:spPr bwMode="auto">
              <a:xfrm rot="17477461">
                <a:off x="5952708" y="52247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37" name="Oval 1110">
                <a:extLst>
                  <a:ext uri="{FF2B5EF4-FFF2-40B4-BE49-F238E27FC236}">
                    <a16:creationId xmlns:a16="http://schemas.microsoft.com/office/drawing/2014/main" id="{93001C0F-0E86-4006-B2F3-3467C4DE8AD6}"/>
                  </a:ext>
                </a:extLst>
              </p:cNvPr>
              <p:cNvSpPr>
                <a:spLocks noChangeArrowheads="1"/>
              </p:cNvSpPr>
              <p:nvPr/>
            </p:nvSpPr>
            <p:spPr bwMode="auto">
              <a:xfrm rot="17477461">
                <a:off x="5987633" y="53644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38" name="Oval 1115">
                <a:extLst>
                  <a:ext uri="{FF2B5EF4-FFF2-40B4-BE49-F238E27FC236}">
                    <a16:creationId xmlns:a16="http://schemas.microsoft.com/office/drawing/2014/main" id="{915AC20F-8CC9-4986-92B8-9A28092D5817}"/>
                  </a:ext>
                </a:extLst>
              </p:cNvPr>
              <p:cNvSpPr>
                <a:spLocks noChangeArrowheads="1"/>
              </p:cNvSpPr>
              <p:nvPr/>
            </p:nvSpPr>
            <p:spPr bwMode="auto">
              <a:xfrm rot="17477461">
                <a:off x="6933783" y="56581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39" name="Oval 1116">
                <a:extLst>
                  <a:ext uri="{FF2B5EF4-FFF2-40B4-BE49-F238E27FC236}">
                    <a16:creationId xmlns:a16="http://schemas.microsoft.com/office/drawing/2014/main" id="{F4B393E6-A83D-432E-B2B6-68B322F83EA7}"/>
                  </a:ext>
                </a:extLst>
              </p:cNvPr>
              <p:cNvSpPr>
                <a:spLocks noChangeArrowheads="1"/>
              </p:cNvSpPr>
              <p:nvPr/>
            </p:nvSpPr>
            <p:spPr bwMode="auto">
              <a:xfrm rot="17477461">
                <a:off x="5978108" y="55946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40" name="Oval 1122">
                <a:extLst>
                  <a:ext uri="{FF2B5EF4-FFF2-40B4-BE49-F238E27FC236}">
                    <a16:creationId xmlns:a16="http://schemas.microsoft.com/office/drawing/2014/main" id="{0D063DD5-2A13-4AE4-A893-11DE54E07953}"/>
                  </a:ext>
                </a:extLst>
              </p:cNvPr>
              <p:cNvSpPr>
                <a:spLocks noChangeArrowheads="1"/>
              </p:cNvSpPr>
              <p:nvPr/>
            </p:nvSpPr>
            <p:spPr bwMode="auto">
              <a:xfrm rot="17477461">
                <a:off x="6103521" y="54438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41" name="Oval 1126">
                <a:extLst>
                  <a:ext uri="{FF2B5EF4-FFF2-40B4-BE49-F238E27FC236}">
                    <a16:creationId xmlns:a16="http://schemas.microsoft.com/office/drawing/2014/main" id="{12C85F5C-2738-4C0D-B87F-53007A828799}"/>
                  </a:ext>
                </a:extLst>
              </p:cNvPr>
              <p:cNvSpPr>
                <a:spLocks noChangeArrowheads="1"/>
              </p:cNvSpPr>
              <p:nvPr/>
            </p:nvSpPr>
            <p:spPr bwMode="auto">
              <a:xfrm rot="17477461">
                <a:off x="6757571" y="52120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42" name="Oval 1127">
                <a:extLst>
                  <a:ext uri="{FF2B5EF4-FFF2-40B4-BE49-F238E27FC236}">
                    <a16:creationId xmlns:a16="http://schemas.microsoft.com/office/drawing/2014/main" id="{DEAEC60C-EDEE-4866-98C4-64868885CC5D}"/>
                  </a:ext>
                </a:extLst>
              </p:cNvPr>
              <p:cNvSpPr>
                <a:spLocks noChangeArrowheads="1"/>
              </p:cNvSpPr>
              <p:nvPr/>
            </p:nvSpPr>
            <p:spPr bwMode="auto">
              <a:xfrm rot="17477461">
                <a:off x="6074946" y="57533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43" name="Oval 1135">
                <a:extLst>
                  <a:ext uri="{FF2B5EF4-FFF2-40B4-BE49-F238E27FC236}">
                    <a16:creationId xmlns:a16="http://schemas.microsoft.com/office/drawing/2014/main" id="{D0B7A48B-510C-4D46-8051-4A7E04AC4BB3}"/>
                  </a:ext>
                </a:extLst>
              </p:cNvPr>
              <p:cNvSpPr>
                <a:spLocks noChangeArrowheads="1"/>
              </p:cNvSpPr>
              <p:nvPr/>
            </p:nvSpPr>
            <p:spPr bwMode="auto">
              <a:xfrm rot="17477461">
                <a:off x="6665496" y="56739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44" name="Oval 1136">
                <a:extLst>
                  <a:ext uri="{FF2B5EF4-FFF2-40B4-BE49-F238E27FC236}">
                    <a16:creationId xmlns:a16="http://schemas.microsoft.com/office/drawing/2014/main" id="{82E56F83-947D-4F1D-975E-BCF7249C55EA}"/>
                  </a:ext>
                </a:extLst>
              </p:cNvPr>
              <p:cNvSpPr>
                <a:spLocks noChangeArrowheads="1"/>
              </p:cNvSpPr>
              <p:nvPr/>
            </p:nvSpPr>
            <p:spPr bwMode="auto">
              <a:xfrm rot="17477461">
                <a:off x="6721058" y="58422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45" name="Oval 1137">
                <a:extLst>
                  <a:ext uri="{FF2B5EF4-FFF2-40B4-BE49-F238E27FC236}">
                    <a16:creationId xmlns:a16="http://schemas.microsoft.com/office/drawing/2014/main" id="{281523BB-1AF2-49C2-9B0D-BAAA7E683BE7}"/>
                  </a:ext>
                </a:extLst>
              </p:cNvPr>
              <p:cNvSpPr>
                <a:spLocks noChangeArrowheads="1"/>
              </p:cNvSpPr>
              <p:nvPr/>
            </p:nvSpPr>
            <p:spPr bwMode="auto">
              <a:xfrm rot="17477461">
                <a:off x="6586121" y="55501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46" name="Oval 1138">
                <a:extLst>
                  <a:ext uri="{FF2B5EF4-FFF2-40B4-BE49-F238E27FC236}">
                    <a16:creationId xmlns:a16="http://schemas.microsoft.com/office/drawing/2014/main" id="{F45CCF2A-52AB-4699-BBE8-6F998E0EE112}"/>
                  </a:ext>
                </a:extLst>
              </p:cNvPr>
              <p:cNvSpPr>
                <a:spLocks noChangeArrowheads="1"/>
              </p:cNvSpPr>
              <p:nvPr/>
            </p:nvSpPr>
            <p:spPr bwMode="auto">
              <a:xfrm rot="17477461">
                <a:off x="6117211" y="52536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47" name="Oval 1155">
                <a:extLst>
                  <a:ext uri="{FF2B5EF4-FFF2-40B4-BE49-F238E27FC236}">
                    <a16:creationId xmlns:a16="http://schemas.microsoft.com/office/drawing/2014/main" id="{B2A3D97C-D45B-41C4-8D02-EC3E86B52605}"/>
                  </a:ext>
                </a:extLst>
              </p:cNvPr>
              <p:cNvSpPr>
                <a:spLocks noChangeArrowheads="1"/>
              </p:cNvSpPr>
              <p:nvPr/>
            </p:nvSpPr>
            <p:spPr bwMode="auto">
              <a:xfrm rot="17477461">
                <a:off x="6047958" y="58676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48" name="Oval 1158">
                <a:extLst>
                  <a:ext uri="{FF2B5EF4-FFF2-40B4-BE49-F238E27FC236}">
                    <a16:creationId xmlns:a16="http://schemas.microsoft.com/office/drawing/2014/main" id="{11EAD451-3FDE-491C-84A0-6E0F52B4CF12}"/>
                  </a:ext>
                </a:extLst>
              </p:cNvPr>
              <p:cNvSpPr>
                <a:spLocks noChangeArrowheads="1"/>
              </p:cNvSpPr>
              <p:nvPr/>
            </p:nvSpPr>
            <p:spPr bwMode="auto">
              <a:xfrm rot="17477461">
                <a:off x="6743283" y="59883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49" name="Oval 1164">
                <a:extLst>
                  <a:ext uri="{FF2B5EF4-FFF2-40B4-BE49-F238E27FC236}">
                    <a16:creationId xmlns:a16="http://schemas.microsoft.com/office/drawing/2014/main" id="{7B989B06-C991-499B-A0BE-0E4E15C9DEA0}"/>
                  </a:ext>
                </a:extLst>
              </p:cNvPr>
              <p:cNvSpPr>
                <a:spLocks noChangeArrowheads="1"/>
              </p:cNvSpPr>
              <p:nvPr/>
            </p:nvSpPr>
            <p:spPr bwMode="auto">
              <a:xfrm rot="17477461">
                <a:off x="7017921" y="54771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50" name="Oval 1168">
                <a:extLst>
                  <a:ext uri="{FF2B5EF4-FFF2-40B4-BE49-F238E27FC236}">
                    <a16:creationId xmlns:a16="http://schemas.microsoft.com/office/drawing/2014/main" id="{1D5E856C-7756-482A-A62F-E6B293D0DC49}"/>
                  </a:ext>
                </a:extLst>
              </p:cNvPr>
              <p:cNvSpPr>
                <a:spLocks noChangeArrowheads="1"/>
              </p:cNvSpPr>
              <p:nvPr/>
            </p:nvSpPr>
            <p:spPr bwMode="auto">
              <a:xfrm rot="17477461">
                <a:off x="6455335" y="62478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51" name="Oval 1175">
                <a:extLst>
                  <a:ext uri="{FF2B5EF4-FFF2-40B4-BE49-F238E27FC236}">
                    <a16:creationId xmlns:a16="http://schemas.microsoft.com/office/drawing/2014/main" id="{F4A54E88-2C07-449F-9AD5-78B7C66AF0B2}"/>
                  </a:ext>
                </a:extLst>
              </p:cNvPr>
              <p:cNvSpPr>
                <a:spLocks noChangeArrowheads="1"/>
              </p:cNvSpPr>
              <p:nvPr/>
            </p:nvSpPr>
            <p:spPr bwMode="auto">
              <a:xfrm rot="17477461">
                <a:off x="6178832" y="61522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52" name="Oval 1177">
                <a:extLst>
                  <a:ext uri="{FF2B5EF4-FFF2-40B4-BE49-F238E27FC236}">
                    <a16:creationId xmlns:a16="http://schemas.microsoft.com/office/drawing/2014/main" id="{26768361-CD87-4F48-A938-70EB061F9EE7}"/>
                  </a:ext>
                </a:extLst>
              </p:cNvPr>
              <p:cNvSpPr>
                <a:spLocks noChangeArrowheads="1"/>
              </p:cNvSpPr>
              <p:nvPr/>
            </p:nvSpPr>
            <p:spPr bwMode="auto">
              <a:xfrm rot="17477461">
                <a:off x="6292433" y="59041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53" name="Oval 1179">
                <a:extLst>
                  <a:ext uri="{FF2B5EF4-FFF2-40B4-BE49-F238E27FC236}">
                    <a16:creationId xmlns:a16="http://schemas.microsoft.com/office/drawing/2014/main" id="{F14D8C36-962C-4B77-B56C-0F98473686BA}"/>
                  </a:ext>
                </a:extLst>
              </p:cNvPr>
              <p:cNvSpPr>
                <a:spLocks noChangeArrowheads="1"/>
              </p:cNvSpPr>
              <p:nvPr/>
            </p:nvSpPr>
            <p:spPr bwMode="auto">
              <a:xfrm rot="17477461">
                <a:off x="6606758" y="61232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54" name="Oval 1183">
                <a:extLst>
                  <a:ext uri="{FF2B5EF4-FFF2-40B4-BE49-F238E27FC236}">
                    <a16:creationId xmlns:a16="http://schemas.microsoft.com/office/drawing/2014/main" id="{33B35906-8B29-45E9-83F3-1D4574FCA73E}"/>
                  </a:ext>
                </a:extLst>
              </p:cNvPr>
              <p:cNvSpPr>
                <a:spLocks noChangeArrowheads="1"/>
              </p:cNvSpPr>
              <p:nvPr/>
            </p:nvSpPr>
            <p:spPr bwMode="auto">
              <a:xfrm rot="17477461">
                <a:off x="6913146" y="6075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55" name="Oval 1190">
                <a:extLst>
                  <a:ext uri="{FF2B5EF4-FFF2-40B4-BE49-F238E27FC236}">
                    <a16:creationId xmlns:a16="http://schemas.microsoft.com/office/drawing/2014/main" id="{C30291C6-0802-4FCD-A9B8-48812542D2AF}"/>
                  </a:ext>
                </a:extLst>
              </p:cNvPr>
              <p:cNvSpPr>
                <a:spLocks noChangeArrowheads="1"/>
              </p:cNvSpPr>
              <p:nvPr/>
            </p:nvSpPr>
            <p:spPr bwMode="auto">
              <a:xfrm rot="17477461">
                <a:off x="6572606" y="57383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56" name="Oval 1191">
                <a:extLst>
                  <a:ext uri="{FF2B5EF4-FFF2-40B4-BE49-F238E27FC236}">
                    <a16:creationId xmlns:a16="http://schemas.microsoft.com/office/drawing/2014/main" id="{49A2B7A4-E0E7-46E8-8007-141D48BFCED9}"/>
                  </a:ext>
                </a:extLst>
              </p:cNvPr>
              <p:cNvSpPr>
                <a:spLocks noChangeArrowheads="1"/>
              </p:cNvSpPr>
              <p:nvPr/>
            </p:nvSpPr>
            <p:spPr bwMode="auto">
              <a:xfrm rot="17477461">
                <a:off x="7022683" y="60121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57" name="Oval 1192">
                <a:extLst>
                  <a:ext uri="{FF2B5EF4-FFF2-40B4-BE49-F238E27FC236}">
                    <a16:creationId xmlns:a16="http://schemas.microsoft.com/office/drawing/2014/main" id="{42A3493D-709C-4443-A762-217F43E2F4A0}"/>
                  </a:ext>
                </a:extLst>
              </p:cNvPr>
              <p:cNvSpPr>
                <a:spLocks noChangeArrowheads="1"/>
              </p:cNvSpPr>
              <p:nvPr/>
            </p:nvSpPr>
            <p:spPr bwMode="auto">
              <a:xfrm rot="17477461">
                <a:off x="7057608" y="61518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58" name="Oval 1196">
                <a:extLst>
                  <a:ext uri="{FF2B5EF4-FFF2-40B4-BE49-F238E27FC236}">
                    <a16:creationId xmlns:a16="http://schemas.microsoft.com/office/drawing/2014/main" id="{0166A3F7-6125-4F5B-96D9-5CF5A6DAC013}"/>
                  </a:ext>
                </a:extLst>
              </p:cNvPr>
              <p:cNvSpPr>
                <a:spLocks noChangeArrowheads="1"/>
              </p:cNvSpPr>
              <p:nvPr/>
            </p:nvSpPr>
            <p:spPr bwMode="auto">
              <a:xfrm rot="17477461">
                <a:off x="6770271" y="54311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59" name="Oval 1204">
                <a:extLst>
                  <a:ext uri="{FF2B5EF4-FFF2-40B4-BE49-F238E27FC236}">
                    <a16:creationId xmlns:a16="http://schemas.microsoft.com/office/drawing/2014/main" id="{6FC71C07-5ECB-4911-9D34-EAB1F5D7BE81}"/>
                  </a:ext>
                </a:extLst>
              </p:cNvPr>
              <p:cNvSpPr>
                <a:spLocks noChangeArrowheads="1"/>
              </p:cNvSpPr>
              <p:nvPr/>
            </p:nvSpPr>
            <p:spPr bwMode="auto">
              <a:xfrm rot="17477461">
                <a:off x="5183303" y="63092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660" name="Oval 1205">
                <a:extLst>
                  <a:ext uri="{FF2B5EF4-FFF2-40B4-BE49-F238E27FC236}">
                    <a16:creationId xmlns:a16="http://schemas.microsoft.com/office/drawing/2014/main" id="{B109AE63-954E-456E-9219-83FAB44C6D3A}"/>
                  </a:ext>
                </a:extLst>
              </p:cNvPr>
              <p:cNvSpPr>
                <a:spLocks noChangeArrowheads="1"/>
              </p:cNvSpPr>
              <p:nvPr/>
            </p:nvSpPr>
            <p:spPr bwMode="auto">
              <a:xfrm rot="17477461">
                <a:off x="6354346" y="53247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65" name="Oval 1293">
                <a:extLst>
                  <a:ext uri="{FF2B5EF4-FFF2-40B4-BE49-F238E27FC236}">
                    <a16:creationId xmlns:a16="http://schemas.microsoft.com/office/drawing/2014/main" id="{76605DAD-3558-4D4E-A669-3A798F91A486}"/>
                  </a:ext>
                </a:extLst>
              </p:cNvPr>
              <p:cNvSpPr>
                <a:spLocks noChangeArrowheads="1"/>
              </p:cNvSpPr>
              <p:nvPr/>
            </p:nvSpPr>
            <p:spPr bwMode="auto">
              <a:xfrm rot="17477461">
                <a:off x="6521345" y="5474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66" name="Oval 1303">
                <a:extLst>
                  <a:ext uri="{FF2B5EF4-FFF2-40B4-BE49-F238E27FC236}">
                    <a16:creationId xmlns:a16="http://schemas.microsoft.com/office/drawing/2014/main" id="{5FFA286D-84A6-4492-A9F3-4937B4D06EBC}"/>
                  </a:ext>
                </a:extLst>
              </p:cNvPr>
              <p:cNvSpPr>
                <a:spLocks noChangeArrowheads="1"/>
              </p:cNvSpPr>
              <p:nvPr/>
            </p:nvSpPr>
            <p:spPr bwMode="auto">
              <a:xfrm rot="17477461">
                <a:off x="6848016" y="56760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67" name="Oval 1310">
                <a:extLst>
                  <a:ext uri="{FF2B5EF4-FFF2-40B4-BE49-F238E27FC236}">
                    <a16:creationId xmlns:a16="http://schemas.microsoft.com/office/drawing/2014/main" id="{882B77CF-6484-47E6-B7C8-535677B376DA}"/>
                  </a:ext>
                </a:extLst>
              </p:cNvPr>
              <p:cNvSpPr>
                <a:spLocks noChangeArrowheads="1"/>
              </p:cNvSpPr>
              <p:nvPr/>
            </p:nvSpPr>
            <p:spPr bwMode="auto">
              <a:xfrm rot="17477461">
                <a:off x="5984415" y="54411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68" name="Oval 1320">
                <a:extLst>
                  <a:ext uri="{FF2B5EF4-FFF2-40B4-BE49-F238E27FC236}">
                    <a16:creationId xmlns:a16="http://schemas.microsoft.com/office/drawing/2014/main" id="{488BDB64-C2E0-48B2-848A-DB5DCAFDE458}"/>
                  </a:ext>
                </a:extLst>
              </p:cNvPr>
              <p:cNvSpPr>
                <a:spLocks noChangeArrowheads="1"/>
              </p:cNvSpPr>
              <p:nvPr/>
            </p:nvSpPr>
            <p:spPr bwMode="auto">
              <a:xfrm rot="17477461">
                <a:off x="6292640" y="52471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69" name="Oval 1321">
                <a:extLst>
                  <a:ext uri="{FF2B5EF4-FFF2-40B4-BE49-F238E27FC236}">
                    <a16:creationId xmlns:a16="http://schemas.microsoft.com/office/drawing/2014/main" id="{D1A8F14A-045A-43DA-9F6E-2C043EB7D580}"/>
                  </a:ext>
                </a:extLst>
              </p:cNvPr>
              <p:cNvSpPr>
                <a:spLocks noChangeArrowheads="1"/>
              </p:cNvSpPr>
              <p:nvPr/>
            </p:nvSpPr>
            <p:spPr bwMode="auto">
              <a:xfrm rot="17477461">
                <a:off x="5659321" y="49591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70" name="Oval 1329">
                <a:extLst>
                  <a:ext uri="{FF2B5EF4-FFF2-40B4-BE49-F238E27FC236}">
                    <a16:creationId xmlns:a16="http://schemas.microsoft.com/office/drawing/2014/main" id="{24600B75-5E27-4E0A-B2DB-571D69903037}"/>
                  </a:ext>
                </a:extLst>
              </p:cNvPr>
              <p:cNvSpPr>
                <a:spLocks noChangeArrowheads="1"/>
              </p:cNvSpPr>
              <p:nvPr/>
            </p:nvSpPr>
            <p:spPr bwMode="auto">
              <a:xfrm rot="17477461">
                <a:off x="4555183" y="6244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71" name="Oval 1380">
                <a:extLst>
                  <a:ext uri="{FF2B5EF4-FFF2-40B4-BE49-F238E27FC236}">
                    <a16:creationId xmlns:a16="http://schemas.microsoft.com/office/drawing/2014/main" id="{51854EE6-C668-422C-A009-5DAA36540BB2}"/>
                  </a:ext>
                </a:extLst>
              </p:cNvPr>
              <p:cNvSpPr>
                <a:spLocks noChangeArrowheads="1"/>
              </p:cNvSpPr>
              <p:nvPr/>
            </p:nvSpPr>
            <p:spPr bwMode="auto">
              <a:xfrm rot="17477461">
                <a:off x="4968542" y="54551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72" name="Oval 1381">
                <a:extLst>
                  <a:ext uri="{FF2B5EF4-FFF2-40B4-BE49-F238E27FC236}">
                    <a16:creationId xmlns:a16="http://schemas.microsoft.com/office/drawing/2014/main" id="{AA4BEA44-6C46-4DD9-9477-9B5FB434DE3F}"/>
                  </a:ext>
                </a:extLst>
              </p:cNvPr>
              <p:cNvSpPr>
                <a:spLocks noChangeArrowheads="1"/>
              </p:cNvSpPr>
              <p:nvPr/>
            </p:nvSpPr>
            <p:spPr bwMode="auto">
              <a:xfrm rot="17477461">
                <a:off x="4992227" y="4793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73" name="Oval 1389">
                <a:extLst>
                  <a:ext uri="{FF2B5EF4-FFF2-40B4-BE49-F238E27FC236}">
                    <a16:creationId xmlns:a16="http://schemas.microsoft.com/office/drawing/2014/main" id="{CE09B5B6-C839-4969-B1C6-6A806C0CF259}"/>
                  </a:ext>
                </a:extLst>
              </p:cNvPr>
              <p:cNvSpPr>
                <a:spLocks noChangeArrowheads="1"/>
              </p:cNvSpPr>
              <p:nvPr/>
            </p:nvSpPr>
            <p:spPr bwMode="auto">
              <a:xfrm rot="17477461">
                <a:off x="5330365" y="49857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74" name="Oval 1392">
                <a:extLst>
                  <a:ext uri="{FF2B5EF4-FFF2-40B4-BE49-F238E27FC236}">
                    <a16:creationId xmlns:a16="http://schemas.microsoft.com/office/drawing/2014/main" id="{8DEC7865-C421-4D0A-998F-93A15C7DB811}"/>
                  </a:ext>
                </a:extLst>
              </p:cNvPr>
              <p:cNvSpPr>
                <a:spLocks noChangeArrowheads="1"/>
              </p:cNvSpPr>
              <p:nvPr/>
            </p:nvSpPr>
            <p:spPr bwMode="auto">
              <a:xfrm rot="17477461">
                <a:off x="6266991" y="56760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75" name="Oval 1402">
                <a:extLst>
                  <a:ext uri="{FF2B5EF4-FFF2-40B4-BE49-F238E27FC236}">
                    <a16:creationId xmlns:a16="http://schemas.microsoft.com/office/drawing/2014/main" id="{7105A2AF-FF91-4609-8A1F-9F9C935377C5}"/>
                  </a:ext>
                </a:extLst>
              </p:cNvPr>
              <p:cNvSpPr>
                <a:spLocks noChangeArrowheads="1"/>
              </p:cNvSpPr>
              <p:nvPr/>
            </p:nvSpPr>
            <p:spPr bwMode="auto">
              <a:xfrm rot="17477461">
                <a:off x="5859003" y="5586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76" name="Oval 1408">
                <a:extLst>
                  <a:ext uri="{FF2B5EF4-FFF2-40B4-BE49-F238E27FC236}">
                    <a16:creationId xmlns:a16="http://schemas.microsoft.com/office/drawing/2014/main" id="{A8D55DD5-3F2F-4C9C-B386-88986EBF36BF}"/>
                  </a:ext>
                </a:extLst>
              </p:cNvPr>
              <p:cNvSpPr>
                <a:spLocks noChangeArrowheads="1"/>
              </p:cNvSpPr>
              <p:nvPr/>
            </p:nvSpPr>
            <p:spPr bwMode="auto">
              <a:xfrm rot="17477461">
                <a:off x="4969719" y="51614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77" name="Oval 1409">
                <a:extLst>
                  <a:ext uri="{FF2B5EF4-FFF2-40B4-BE49-F238E27FC236}">
                    <a16:creationId xmlns:a16="http://schemas.microsoft.com/office/drawing/2014/main" id="{F6DD40CE-418D-417D-B42D-26499CCD10B8}"/>
                  </a:ext>
                </a:extLst>
              </p:cNvPr>
              <p:cNvSpPr>
                <a:spLocks noChangeArrowheads="1"/>
              </p:cNvSpPr>
              <p:nvPr/>
            </p:nvSpPr>
            <p:spPr bwMode="auto">
              <a:xfrm rot="17477461">
                <a:off x="5344653" y="5674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78" name="Oval 1419">
                <a:extLst>
                  <a:ext uri="{FF2B5EF4-FFF2-40B4-BE49-F238E27FC236}">
                    <a16:creationId xmlns:a16="http://schemas.microsoft.com/office/drawing/2014/main" id="{C0E7107A-1B81-49E8-94BE-FEAF48F03A93}"/>
                  </a:ext>
                </a:extLst>
              </p:cNvPr>
              <p:cNvSpPr>
                <a:spLocks noChangeArrowheads="1"/>
              </p:cNvSpPr>
              <p:nvPr/>
            </p:nvSpPr>
            <p:spPr bwMode="auto">
              <a:xfrm rot="17477461">
                <a:off x="5629808" y="54590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79" name="Oval 1420">
                <a:extLst>
                  <a:ext uri="{FF2B5EF4-FFF2-40B4-BE49-F238E27FC236}">
                    <a16:creationId xmlns:a16="http://schemas.microsoft.com/office/drawing/2014/main" id="{8E971BA8-2041-46CF-974F-52D4C5B27406}"/>
                  </a:ext>
                </a:extLst>
              </p:cNvPr>
              <p:cNvSpPr>
                <a:spLocks noChangeArrowheads="1"/>
              </p:cNvSpPr>
              <p:nvPr/>
            </p:nvSpPr>
            <p:spPr bwMode="auto">
              <a:xfrm rot="17477461">
                <a:off x="5268452" y="53266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80" name="Oval 1426">
                <a:extLst>
                  <a:ext uri="{FF2B5EF4-FFF2-40B4-BE49-F238E27FC236}">
                    <a16:creationId xmlns:a16="http://schemas.microsoft.com/office/drawing/2014/main" id="{48C8B572-C150-4E94-B752-5D1CB6962529}"/>
                  </a:ext>
                </a:extLst>
              </p:cNvPr>
              <p:cNvSpPr>
                <a:spLocks noChangeArrowheads="1"/>
              </p:cNvSpPr>
              <p:nvPr/>
            </p:nvSpPr>
            <p:spPr bwMode="auto">
              <a:xfrm rot="17477461">
                <a:off x="6038508" y="51407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81" name="Oval 1438">
                <a:extLst>
                  <a:ext uri="{FF2B5EF4-FFF2-40B4-BE49-F238E27FC236}">
                    <a16:creationId xmlns:a16="http://schemas.microsoft.com/office/drawing/2014/main" id="{402D44A1-3F2A-4E33-B491-6A2E5E1FD227}"/>
                  </a:ext>
                </a:extLst>
              </p:cNvPr>
              <p:cNvSpPr>
                <a:spLocks noChangeArrowheads="1"/>
              </p:cNvSpPr>
              <p:nvPr/>
            </p:nvSpPr>
            <p:spPr bwMode="auto">
              <a:xfrm rot="17477461">
                <a:off x="6113002" y="44394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82" name="Oval 765">
                <a:extLst>
                  <a:ext uri="{FF2B5EF4-FFF2-40B4-BE49-F238E27FC236}">
                    <a16:creationId xmlns:a16="http://schemas.microsoft.com/office/drawing/2014/main" id="{4CF966D6-8AE5-4527-8B8F-DE929B033959}"/>
                  </a:ext>
                </a:extLst>
              </p:cNvPr>
              <p:cNvSpPr>
                <a:spLocks noChangeArrowheads="1"/>
              </p:cNvSpPr>
              <p:nvPr/>
            </p:nvSpPr>
            <p:spPr bwMode="auto">
              <a:xfrm rot="17477461">
                <a:off x="5689957" y="3826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83" name="Oval 779">
                <a:extLst>
                  <a:ext uri="{FF2B5EF4-FFF2-40B4-BE49-F238E27FC236}">
                    <a16:creationId xmlns:a16="http://schemas.microsoft.com/office/drawing/2014/main" id="{6FA0E043-F669-419D-B585-2D6F63444BB1}"/>
                  </a:ext>
                </a:extLst>
              </p:cNvPr>
              <p:cNvSpPr>
                <a:spLocks noChangeArrowheads="1"/>
              </p:cNvSpPr>
              <p:nvPr/>
            </p:nvSpPr>
            <p:spPr bwMode="auto">
              <a:xfrm rot="17477461">
                <a:off x="5571666" y="522805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84" name="Oval 785">
                <a:extLst>
                  <a:ext uri="{FF2B5EF4-FFF2-40B4-BE49-F238E27FC236}">
                    <a16:creationId xmlns:a16="http://schemas.microsoft.com/office/drawing/2014/main" id="{844805DA-D564-4E7B-A72C-84D481487E4D}"/>
                  </a:ext>
                </a:extLst>
              </p:cNvPr>
              <p:cNvSpPr>
                <a:spLocks noChangeArrowheads="1"/>
              </p:cNvSpPr>
              <p:nvPr/>
            </p:nvSpPr>
            <p:spPr bwMode="auto">
              <a:xfrm rot="17477461">
                <a:off x="5366878" y="41711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85" name="Oval 795">
                <a:extLst>
                  <a:ext uri="{FF2B5EF4-FFF2-40B4-BE49-F238E27FC236}">
                    <a16:creationId xmlns:a16="http://schemas.microsoft.com/office/drawing/2014/main" id="{1CDEEDCD-D18F-42CA-A4DD-0AA6626C3CD8}"/>
                  </a:ext>
                </a:extLst>
              </p:cNvPr>
              <p:cNvSpPr>
                <a:spLocks noChangeArrowheads="1"/>
              </p:cNvSpPr>
              <p:nvPr/>
            </p:nvSpPr>
            <p:spPr bwMode="auto">
              <a:xfrm rot="17477461">
                <a:off x="6309591" y="429266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86" name="Oval 861">
                <a:extLst>
                  <a:ext uri="{FF2B5EF4-FFF2-40B4-BE49-F238E27FC236}">
                    <a16:creationId xmlns:a16="http://schemas.microsoft.com/office/drawing/2014/main" id="{3864AA4C-4046-455E-B2BD-11C6744F6783}"/>
                  </a:ext>
                </a:extLst>
              </p:cNvPr>
              <p:cNvSpPr>
                <a:spLocks noChangeArrowheads="1"/>
              </p:cNvSpPr>
              <p:nvPr/>
            </p:nvSpPr>
            <p:spPr bwMode="auto">
              <a:xfrm rot="17477461">
                <a:off x="5023978" y="397748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87" name="Oval 968">
                <a:extLst>
                  <a:ext uri="{FF2B5EF4-FFF2-40B4-BE49-F238E27FC236}">
                    <a16:creationId xmlns:a16="http://schemas.microsoft.com/office/drawing/2014/main" id="{580B7DDF-4F01-46D2-A6F0-2410596C41C3}"/>
                  </a:ext>
                </a:extLst>
              </p:cNvPr>
              <p:cNvSpPr>
                <a:spLocks noChangeArrowheads="1"/>
              </p:cNvSpPr>
              <p:nvPr/>
            </p:nvSpPr>
            <p:spPr bwMode="auto">
              <a:xfrm rot="17477461">
                <a:off x="5916153" y="46823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88" name="Oval 1109">
                <a:extLst>
                  <a:ext uri="{FF2B5EF4-FFF2-40B4-BE49-F238E27FC236}">
                    <a16:creationId xmlns:a16="http://schemas.microsoft.com/office/drawing/2014/main" id="{AF1C4E32-A431-45C4-BDAC-FD20BF30EBAF}"/>
                  </a:ext>
                </a:extLst>
              </p:cNvPr>
              <p:cNvSpPr>
                <a:spLocks noChangeArrowheads="1"/>
              </p:cNvSpPr>
              <p:nvPr/>
            </p:nvSpPr>
            <p:spPr bwMode="auto">
              <a:xfrm rot="17477461">
                <a:off x="4776328" y="40981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89" name="Oval 1110">
                <a:extLst>
                  <a:ext uri="{FF2B5EF4-FFF2-40B4-BE49-F238E27FC236}">
                    <a16:creationId xmlns:a16="http://schemas.microsoft.com/office/drawing/2014/main" id="{7E07C2CC-2575-4799-B230-AD15ABF6C1AA}"/>
                  </a:ext>
                </a:extLst>
              </p:cNvPr>
              <p:cNvSpPr>
                <a:spLocks noChangeArrowheads="1"/>
              </p:cNvSpPr>
              <p:nvPr/>
            </p:nvSpPr>
            <p:spPr bwMode="auto">
              <a:xfrm rot="17477461">
                <a:off x="4968542" y="41729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90" name="Oval 1111">
                <a:extLst>
                  <a:ext uri="{FF2B5EF4-FFF2-40B4-BE49-F238E27FC236}">
                    <a16:creationId xmlns:a16="http://schemas.microsoft.com/office/drawing/2014/main" id="{6FEF6B42-7991-4E83-AF8E-0D524CBCBF0E}"/>
                  </a:ext>
                </a:extLst>
              </p:cNvPr>
              <p:cNvSpPr>
                <a:spLocks noChangeArrowheads="1"/>
              </p:cNvSpPr>
              <p:nvPr/>
            </p:nvSpPr>
            <p:spPr bwMode="auto">
              <a:xfrm rot="17477461">
                <a:off x="4911513" y="39701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91" name="Oval 1115">
                <a:extLst>
                  <a:ext uri="{FF2B5EF4-FFF2-40B4-BE49-F238E27FC236}">
                    <a16:creationId xmlns:a16="http://schemas.microsoft.com/office/drawing/2014/main" id="{0B2560E4-8C26-4EC7-B657-9410B19264C9}"/>
                  </a:ext>
                </a:extLst>
              </p:cNvPr>
              <p:cNvSpPr>
                <a:spLocks noChangeArrowheads="1"/>
              </p:cNvSpPr>
              <p:nvPr/>
            </p:nvSpPr>
            <p:spPr bwMode="auto">
              <a:xfrm rot="17477461">
                <a:off x="5757403" y="4531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92" name="Oval 1116">
                <a:extLst>
                  <a:ext uri="{FF2B5EF4-FFF2-40B4-BE49-F238E27FC236}">
                    <a16:creationId xmlns:a16="http://schemas.microsoft.com/office/drawing/2014/main" id="{EA927A07-E4C6-4922-8CE1-9E976E9E0C54}"/>
                  </a:ext>
                </a:extLst>
              </p:cNvPr>
              <p:cNvSpPr>
                <a:spLocks noChangeArrowheads="1"/>
              </p:cNvSpPr>
              <p:nvPr/>
            </p:nvSpPr>
            <p:spPr bwMode="auto">
              <a:xfrm rot="17477461">
                <a:off x="4975746" y="44703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93" name="Oval 1122">
                <a:extLst>
                  <a:ext uri="{FF2B5EF4-FFF2-40B4-BE49-F238E27FC236}">
                    <a16:creationId xmlns:a16="http://schemas.microsoft.com/office/drawing/2014/main" id="{8F1E6D72-F490-4D93-87F1-6AEC740E97A2}"/>
                  </a:ext>
                </a:extLst>
              </p:cNvPr>
              <p:cNvSpPr>
                <a:spLocks noChangeArrowheads="1"/>
              </p:cNvSpPr>
              <p:nvPr/>
            </p:nvSpPr>
            <p:spPr bwMode="auto">
              <a:xfrm rot="17477461">
                <a:off x="4927141" y="43172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94" name="Oval 1123">
                <a:extLst>
                  <a:ext uri="{FF2B5EF4-FFF2-40B4-BE49-F238E27FC236}">
                    <a16:creationId xmlns:a16="http://schemas.microsoft.com/office/drawing/2014/main" id="{0E9DA7DD-4178-4954-94B6-22233FCB04E2}"/>
                  </a:ext>
                </a:extLst>
              </p:cNvPr>
              <p:cNvSpPr>
                <a:spLocks noChangeArrowheads="1"/>
              </p:cNvSpPr>
              <p:nvPr/>
            </p:nvSpPr>
            <p:spPr bwMode="auto">
              <a:xfrm rot="17477461">
                <a:off x="5476416" y="39520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95" name="Oval 1124">
                <a:extLst>
                  <a:ext uri="{FF2B5EF4-FFF2-40B4-BE49-F238E27FC236}">
                    <a16:creationId xmlns:a16="http://schemas.microsoft.com/office/drawing/2014/main" id="{17E10F38-EE5C-4201-A311-2C239DBD9468}"/>
                  </a:ext>
                </a:extLst>
              </p:cNvPr>
              <p:cNvSpPr>
                <a:spLocks noChangeArrowheads="1"/>
              </p:cNvSpPr>
              <p:nvPr/>
            </p:nvSpPr>
            <p:spPr bwMode="auto">
              <a:xfrm rot="17477461">
                <a:off x="6089190" y="4324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96" name="Oval 1125">
                <a:extLst>
                  <a:ext uri="{FF2B5EF4-FFF2-40B4-BE49-F238E27FC236}">
                    <a16:creationId xmlns:a16="http://schemas.microsoft.com/office/drawing/2014/main" id="{B48087A1-9C18-44B2-9295-C10710C110E5}"/>
                  </a:ext>
                </a:extLst>
              </p:cNvPr>
              <p:cNvSpPr>
                <a:spLocks noChangeArrowheads="1"/>
              </p:cNvSpPr>
              <p:nvPr/>
            </p:nvSpPr>
            <p:spPr bwMode="auto">
              <a:xfrm rot="17477461">
                <a:off x="5878053" y="40155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97" name="Oval 1126">
                <a:extLst>
                  <a:ext uri="{FF2B5EF4-FFF2-40B4-BE49-F238E27FC236}">
                    <a16:creationId xmlns:a16="http://schemas.microsoft.com/office/drawing/2014/main" id="{8A00A85E-5B5F-4CC0-B5D0-71710381FF83}"/>
                  </a:ext>
                </a:extLst>
              </p:cNvPr>
              <p:cNvSpPr>
                <a:spLocks noChangeArrowheads="1"/>
              </p:cNvSpPr>
              <p:nvPr/>
            </p:nvSpPr>
            <p:spPr bwMode="auto">
              <a:xfrm rot="17477461">
                <a:off x="5581191" y="40854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98" name="Oval 1127">
                <a:extLst>
                  <a:ext uri="{FF2B5EF4-FFF2-40B4-BE49-F238E27FC236}">
                    <a16:creationId xmlns:a16="http://schemas.microsoft.com/office/drawing/2014/main" id="{B890BDC3-DDB5-4F1C-AD18-80E3D70893C1}"/>
                  </a:ext>
                </a:extLst>
              </p:cNvPr>
              <p:cNvSpPr>
                <a:spLocks noChangeArrowheads="1"/>
              </p:cNvSpPr>
              <p:nvPr/>
            </p:nvSpPr>
            <p:spPr bwMode="auto">
              <a:xfrm rot="17477461">
                <a:off x="4898566" y="46267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99" name="Oval 1135">
                <a:extLst>
                  <a:ext uri="{FF2B5EF4-FFF2-40B4-BE49-F238E27FC236}">
                    <a16:creationId xmlns:a16="http://schemas.microsoft.com/office/drawing/2014/main" id="{43A77294-DE60-4FED-BB47-86452B7F007E}"/>
                  </a:ext>
                </a:extLst>
              </p:cNvPr>
              <p:cNvSpPr>
                <a:spLocks noChangeArrowheads="1"/>
              </p:cNvSpPr>
              <p:nvPr/>
            </p:nvSpPr>
            <p:spPr bwMode="auto">
              <a:xfrm rot="17477461">
                <a:off x="6030950" y="4751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00" name="Oval 1136">
                <a:extLst>
                  <a:ext uri="{FF2B5EF4-FFF2-40B4-BE49-F238E27FC236}">
                    <a16:creationId xmlns:a16="http://schemas.microsoft.com/office/drawing/2014/main" id="{CCBE8338-B2FD-467B-8282-E3FCFAE168D0}"/>
                  </a:ext>
                </a:extLst>
              </p:cNvPr>
              <p:cNvSpPr>
                <a:spLocks noChangeArrowheads="1"/>
              </p:cNvSpPr>
              <p:nvPr/>
            </p:nvSpPr>
            <p:spPr bwMode="auto">
              <a:xfrm rot="17477461">
                <a:off x="5544678" y="47156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01" name="Oval 1137">
                <a:extLst>
                  <a:ext uri="{FF2B5EF4-FFF2-40B4-BE49-F238E27FC236}">
                    <a16:creationId xmlns:a16="http://schemas.microsoft.com/office/drawing/2014/main" id="{4EAC2832-11B9-4AFB-8068-3851FBACCC5F}"/>
                  </a:ext>
                </a:extLst>
              </p:cNvPr>
              <p:cNvSpPr>
                <a:spLocks noChangeArrowheads="1"/>
              </p:cNvSpPr>
              <p:nvPr/>
            </p:nvSpPr>
            <p:spPr bwMode="auto">
              <a:xfrm rot="17477461">
                <a:off x="5409741" y="44235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02" name="Oval 1138">
                <a:extLst>
                  <a:ext uri="{FF2B5EF4-FFF2-40B4-BE49-F238E27FC236}">
                    <a16:creationId xmlns:a16="http://schemas.microsoft.com/office/drawing/2014/main" id="{C5170279-DA16-46BC-9CE2-49BA93D5FC7A}"/>
                  </a:ext>
                </a:extLst>
              </p:cNvPr>
              <p:cNvSpPr>
                <a:spLocks noChangeArrowheads="1"/>
              </p:cNvSpPr>
              <p:nvPr/>
            </p:nvSpPr>
            <p:spPr bwMode="auto">
              <a:xfrm rot="17477461">
                <a:off x="5120816" y="45918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03" name="Oval 1148">
                <a:extLst>
                  <a:ext uri="{FF2B5EF4-FFF2-40B4-BE49-F238E27FC236}">
                    <a16:creationId xmlns:a16="http://schemas.microsoft.com/office/drawing/2014/main" id="{B6786575-7691-4D27-ACA3-55E838E13FCA}"/>
                  </a:ext>
                </a:extLst>
              </p:cNvPr>
              <p:cNvSpPr>
                <a:spLocks noChangeArrowheads="1"/>
              </p:cNvSpPr>
              <p:nvPr/>
            </p:nvSpPr>
            <p:spPr bwMode="auto">
              <a:xfrm rot="17477461">
                <a:off x="4796966" y="47633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04" name="Oval 1158">
                <a:extLst>
                  <a:ext uri="{FF2B5EF4-FFF2-40B4-BE49-F238E27FC236}">
                    <a16:creationId xmlns:a16="http://schemas.microsoft.com/office/drawing/2014/main" id="{D9EA8332-402B-437C-A646-B98B89AEC227}"/>
                  </a:ext>
                </a:extLst>
              </p:cNvPr>
              <p:cNvSpPr>
                <a:spLocks noChangeArrowheads="1"/>
              </p:cNvSpPr>
              <p:nvPr/>
            </p:nvSpPr>
            <p:spPr bwMode="auto">
              <a:xfrm rot="17477461">
                <a:off x="5566903" y="48617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05" name="Oval 1164">
                <a:extLst>
                  <a:ext uri="{FF2B5EF4-FFF2-40B4-BE49-F238E27FC236}">
                    <a16:creationId xmlns:a16="http://schemas.microsoft.com/office/drawing/2014/main" id="{29CF2F6C-510C-4420-887D-7DBF033AE798}"/>
                  </a:ext>
                </a:extLst>
              </p:cNvPr>
              <p:cNvSpPr>
                <a:spLocks noChangeArrowheads="1"/>
              </p:cNvSpPr>
              <p:nvPr/>
            </p:nvSpPr>
            <p:spPr bwMode="auto">
              <a:xfrm rot="17477461">
                <a:off x="5841541" y="43505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06" name="Oval 1177">
                <a:extLst>
                  <a:ext uri="{FF2B5EF4-FFF2-40B4-BE49-F238E27FC236}">
                    <a16:creationId xmlns:a16="http://schemas.microsoft.com/office/drawing/2014/main" id="{C3B99A8A-E2AA-4F09-925F-7ECF6045BC85}"/>
                  </a:ext>
                </a:extLst>
              </p:cNvPr>
              <p:cNvSpPr>
                <a:spLocks noChangeArrowheads="1"/>
              </p:cNvSpPr>
              <p:nvPr/>
            </p:nvSpPr>
            <p:spPr bwMode="auto">
              <a:xfrm rot="17477461">
                <a:off x="5116053" y="47775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07" name="Oval 1179">
                <a:extLst>
                  <a:ext uri="{FF2B5EF4-FFF2-40B4-BE49-F238E27FC236}">
                    <a16:creationId xmlns:a16="http://schemas.microsoft.com/office/drawing/2014/main" id="{2C58E30C-2598-4325-8373-A3BB98CBE098}"/>
                  </a:ext>
                </a:extLst>
              </p:cNvPr>
              <p:cNvSpPr>
                <a:spLocks noChangeArrowheads="1"/>
              </p:cNvSpPr>
              <p:nvPr/>
            </p:nvSpPr>
            <p:spPr bwMode="auto">
              <a:xfrm rot="17477461">
                <a:off x="5430378" y="49966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08" name="Oval 1183">
                <a:extLst>
                  <a:ext uri="{FF2B5EF4-FFF2-40B4-BE49-F238E27FC236}">
                    <a16:creationId xmlns:a16="http://schemas.microsoft.com/office/drawing/2014/main" id="{96ED4AB2-A0C4-41D5-A990-BACC9E7CC12A}"/>
                  </a:ext>
                </a:extLst>
              </p:cNvPr>
              <p:cNvSpPr>
                <a:spLocks noChangeArrowheads="1"/>
              </p:cNvSpPr>
              <p:nvPr/>
            </p:nvSpPr>
            <p:spPr bwMode="auto">
              <a:xfrm rot="17477461">
                <a:off x="4944603" y="49777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09" name="Oval 1189">
                <a:extLst>
                  <a:ext uri="{FF2B5EF4-FFF2-40B4-BE49-F238E27FC236}">
                    <a16:creationId xmlns:a16="http://schemas.microsoft.com/office/drawing/2014/main" id="{BD829514-1540-438D-9136-14F71536ECF4}"/>
                  </a:ext>
                </a:extLst>
              </p:cNvPr>
              <p:cNvSpPr>
                <a:spLocks noChangeArrowheads="1"/>
              </p:cNvSpPr>
              <p:nvPr/>
            </p:nvSpPr>
            <p:spPr bwMode="auto">
              <a:xfrm rot="17477461">
                <a:off x="5785978" y="50157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10" name="Oval 1190">
                <a:extLst>
                  <a:ext uri="{FF2B5EF4-FFF2-40B4-BE49-F238E27FC236}">
                    <a16:creationId xmlns:a16="http://schemas.microsoft.com/office/drawing/2014/main" id="{7D59AB8F-CCB8-424F-BB19-BE92803159EC}"/>
                  </a:ext>
                </a:extLst>
              </p:cNvPr>
              <p:cNvSpPr>
                <a:spLocks noChangeArrowheads="1"/>
              </p:cNvSpPr>
              <p:nvPr/>
            </p:nvSpPr>
            <p:spPr bwMode="auto">
              <a:xfrm rot="17477461">
                <a:off x="5751053" y="47156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11" name="Oval 1191">
                <a:extLst>
                  <a:ext uri="{FF2B5EF4-FFF2-40B4-BE49-F238E27FC236}">
                    <a16:creationId xmlns:a16="http://schemas.microsoft.com/office/drawing/2014/main" id="{306D0938-4AF1-417D-8A2F-753198EB999C}"/>
                  </a:ext>
                </a:extLst>
              </p:cNvPr>
              <p:cNvSpPr>
                <a:spLocks noChangeArrowheads="1"/>
              </p:cNvSpPr>
              <p:nvPr/>
            </p:nvSpPr>
            <p:spPr bwMode="auto">
              <a:xfrm rot="17477461">
                <a:off x="6056101" y="4998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12" name="Oval 1192">
                <a:extLst>
                  <a:ext uri="{FF2B5EF4-FFF2-40B4-BE49-F238E27FC236}">
                    <a16:creationId xmlns:a16="http://schemas.microsoft.com/office/drawing/2014/main" id="{558D5A01-F61F-4DC2-A360-BCD4EEC7CA67}"/>
                  </a:ext>
                </a:extLst>
              </p:cNvPr>
              <p:cNvSpPr>
                <a:spLocks noChangeArrowheads="1"/>
              </p:cNvSpPr>
              <p:nvPr/>
            </p:nvSpPr>
            <p:spPr bwMode="auto">
              <a:xfrm rot="17477461">
                <a:off x="5902654" y="38208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13" name="Oval 1196">
                <a:extLst>
                  <a:ext uri="{FF2B5EF4-FFF2-40B4-BE49-F238E27FC236}">
                    <a16:creationId xmlns:a16="http://schemas.microsoft.com/office/drawing/2014/main" id="{796475FA-DB54-48AD-8617-42DE52BBAAF4}"/>
                  </a:ext>
                </a:extLst>
              </p:cNvPr>
              <p:cNvSpPr>
                <a:spLocks noChangeArrowheads="1"/>
              </p:cNvSpPr>
              <p:nvPr/>
            </p:nvSpPr>
            <p:spPr bwMode="auto">
              <a:xfrm rot="17477461">
                <a:off x="5607601" y="420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14" name="Oval 1204">
                <a:extLst>
                  <a:ext uri="{FF2B5EF4-FFF2-40B4-BE49-F238E27FC236}">
                    <a16:creationId xmlns:a16="http://schemas.microsoft.com/office/drawing/2014/main" id="{00DC26EB-C945-4A9F-BCA6-D66774320CE4}"/>
                  </a:ext>
                </a:extLst>
              </p:cNvPr>
              <p:cNvSpPr>
                <a:spLocks noChangeArrowheads="1"/>
              </p:cNvSpPr>
              <p:nvPr/>
            </p:nvSpPr>
            <p:spPr bwMode="auto">
              <a:xfrm rot="17477461">
                <a:off x="5741528" y="42045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15" name="Oval 1205">
                <a:extLst>
                  <a:ext uri="{FF2B5EF4-FFF2-40B4-BE49-F238E27FC236}">
                    <a16:creationId xmlns:a16="http://schemas.microsoft.com/office/drawing/2014/main" id="{EDD87A90-B835-402C-B05D-A85D272639C3}"/>
                  </a:ext>
                </a:extLst>
              </p:cNvPr>
              <p:cNvSpPr>
                <a:spLocks noChangeArrowheads="1"/>
              </p:cNvSpPr>
              <p:nvPr/>
            </p:nvSpPr>
            <p:spPr bwMode="auto">
              <a:xfrm rot="17477461">
                <a:off x="5177966" y="41981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16" name="Oval 753">
                <a:extLst>
                  <a:ext uri="{FF2B5EF4-FFF2-40B4-BE49-F238E27FC236}">
                    <a16:creationId xmlns:a16="http://schemas.microsoft.com/office/drawing/2014/main" id="{24F34956-B0EC-44BF-8A6A-953CC9A67CB7}"/>
                  </a:ext>
                </a:extLst>
              </p:cNvPr>
              <p:cNvSpPr>
                <a:spLocks noChangeArrowheads="1"/>
              </p:cNvSpPr>
              <p:nvPr/>
            </p:nvSpPr>
            <p:spPr bwMode="auto">
              <a:xfrm rot="17477461">
                <a:off x="6331713" y="395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17" name="Oval 755">
                <a:extLst>
                  <a:ext uri="{FF2B5EF4-FFF2-40B4-BE49-F238E27FC236}">
                    <a16:creationId xmlns:a16="http://schemas.microsoft.com/office/drawing/2014/main" id="{2FA29ED1-1541-4AA4-B00A-1429BD2E0910}"/>
                  </a:ext>
                </a:extLst>
              </p:cNvPr>
              <p:cNvSpPr>
                <a:spLocks noChangeArrowheads="1"/>
              </p:cNvSpPr>
              <p:nvPr/>
            </p:nvSpPr>
            <p:spPr bwMode="auto">
              <a:xfrm rot="17477461">
                <a:off x="6691610" y="40517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18" name="Oval 765">
                <a:extLst>
                  <a:ext uri="{FF2B5EF4-FFF2-40B4-BE49-F238E27FC236}">
                    <a16:creationId xmlns:a16="http://schemas.microsoft.com/office/drawing/2014/main" id="{BF9CD84D-73D5-4DF3-90A0-A6FDDE6BB31F}"/>
                  </a:ext>
                </a:extLst>
              </p:cNvPr>
              <p:cNvSpPr>
                <a:spLocks noChangeArrowheads="1"/>
              </p:cNvSpPr>
              <p:nvPr/>
            </p:nvSpPr>
            <p:spPr bwMode="auto">
              <a:xfrm rot="17477461">
                <a:off x="4964766" y="36163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19" name="Oval 771">
                <a:extLst>
                  <a:ext uri="{FF2B5EF4-FFF2-40B4-BE49-F238E27FC236}">
                    <a16:creationId xmlns:a16="http://schemas.microsoft.com/office/drawing/2014/main" id="{C37480B2-04C0-4A47-8B93-79EEB62264B0}"/>
                  </a:ext>
                </a:extLst>
              </p:cNvPr>
              <p:cNvSpPr>
                <a:spLocks noChangeArrowheads="1"/>
              </p:cNvSpPr>
              <p:nvPr/>
            </p:nvSpPr>
            <p:spPr bwMode="auto">
              <a:xfrm rot="17477461">
                <a:off x="6110322" y="36185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20" name="Oval 779">
                <a:extLst>
                  <a:ext uri="{FF2B5EF4-FFF2-40B4-BE49-F238E27FC236}">
                    <a16:creationId xmlns:a16="http://schemas.microsoft.com/office/drawing/2014/main" id="{81C0EED5-10AE-4FC5-B2A0-49E28B4AC892}"/>
                  </a:ext>
                </a:extLst>
              </p:cNvPr>
              <p:cNvSpPr>
                <a:spLocks noChangeArrowheads="1"/>
              </p:cNvSpPr>
              <p:nvPr/>
            </p:nvSpPr>
            <p:spPr bwMode="auto">
              <a:xfrm rot="17477461">
                <a:off x="6325448" y="46650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21" name="Oval 785">
                <a:extLst>
                  <a:ext uri="{FF2B5EF4-FFF2-40B4-BE49-F238E27FC236}">
                    <a16:creationId xmlns:a16="http://schemas.microsoft.com/office/drawing/2014/main" id="{C38D38A2-E1D1-4F4B-8DC0-670570DFB709}"/>
                  </a:ext>
                </a:extLst>
              </p:cNvPr>
              <p:cNvSpPr>
                <a:spLocks noChangeArrowheads="1"/>
              </p:cNvSpPr>
              <p:nvPr/>
            </p:nvSpPr>
            <p:spPr bwMode="auto">
              <a:xfrm rot="17477461">
                <a:off x="6953547" y="44501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22" name="Oval 786">
                <a:extLst>
                  <a:ext uri="{FF2B5EF4-FFF2-40B4-BE49-F238E27FC236}">
                    <a16:creationId xmlns:a16="http://schemas.microsoft.com/office/drawing/2014/main" id="{E4273FBE-0630-41E3-B89D-C9D1D9E547B7}"/>
                  </a:ext>
                </a:extLst>
              </p:cNvPr>
              <p:cNvSpPr>
                <a:spLocks noChangeArrowheads="1"/>
              </p:cNvSpPr>
              <p:nvPr/>
            </p:nvSpPr>
            <p:spPr bwMode="auto">
              <a:xfrm rot="17477461">
                <a:off x="6897985" y="38453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23" name="Oval 791">
                <a:extLst>
                  <a:ext uri="{FF2B5EF4-FFF2-40B4-BE49-F238E27FC236}">
                    <a16:creationId xmlns:a16="http://schemas.microsoft.com/office/drawing/2014/main" id="{B2BF2041-96D3-406B-8B31-7001AF0427EE}"/>
                  </a:ext>
                </a:extLst>
              </p:cNvPr>
              <p:cNvSpPr>
                <a:spLocks noChangeArrowheads="1"/>
              </p:cNvSpPr>
              <p:nvPr/>
            </p:nvSpPr>
            <p:spPr bwMode="auto">
              <a:xfrm rot="17477461">
                <a:off x="6974679" y="3716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24" name="Oval 795">
                <a:extLst>
                  <a:ext uri="{FF2B5EF4-FFF2-40B4-BE49-F238E27FC236}">
                    <a16:creationId xmlns:a16="http://schemas.microsoft.com/office/drawing/2014/main" id="{A03041D4-3C00-4344-A32C-659435CE9EF2}"/>
                  </a:ext>
                </a:extLst>
              </p:cNvPr>
              <p:cNvSpPr>
                <a:spLocks noChangeArrowheads="1"/>
              </p:cNvSpPr>
              <p:nvPr/>
            </p:nvSpPr>
            <p:spPr bwMode="auto">
              <a:xfrm rot="17477461">
                <a:off x="4867657" y="549918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25" name="Oval 802">
                <a:extLst>
                  <a:ext uri="{FF2B5EF4-FFF2-40B4-BE49-F238E27FC236}">
                    <a16:creationId xmlns:a16="http://schemas.microsoft.com/office/drawing/2014/main" id="{EEA7FAFF-C63B-4349-B457-60EDB91648C7}"/>
                  </a:ext>
                </a:extLst>
              </p:cNvPr>
              <p:cNvSpPr>
                <a:spLocks noChangeArrowheads="1"/>
              </p:cNvSpPr>
              <p:nvPr/>
            </p:nvSpPr>
            <p:spPr bwMode="auto">
              <a:xfrm rot="17477461">
                <a:off x="6588442" y="38368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26" name="Oval 803">
                <a:extLst>
                  <a:ext uri="{FF2B5EF4-FFF2-40B4-BE49-F238E27FC236}">
                    <a16:creationId xmlns:a16="http://schemas.microsoft.com/office/drawing/2014/main" id="{3AF3E739-373D-41DA-B69E-3F97DAA03FBD}"/>
                  </a:ext>
                </a:extLst>
              </p:cNvPr>
              <p:cNvSpPr>
                <a:spLocks noChangeArrowheads="1"/>
              </p:cNvSpPr>
              <p:nvPr/>
            </p:nvSpPr>
            <p:spPr bwMode="auto">
              <a:xfrm rot="17477461">
                <a:off x="5916153" y="47985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27" name="Oval 859">
                <a:extLst>
                  <a:ext uri="{FF2B5EF4-FFF2-40B4-BE49-F238E27FC236}">
                    <a16:creationId xmlns:a16="http://schemas.microsoft.com/office/drawing/2014/main" id="{15C4D233-3674-459B-A125-D8CB36C77B3A}"/>
                  </a:ext>
                </a:extLst>
              </p:cNvPr>
              <p:cNvSpPr>
                <a:spLocks noChangeArrowheads="1"/>
              </p:cNvSpPr>
              <p:nvPr/>
            </p:nvSpPr>
            <p:spPr bwMode="auto">
              <a:xfrm rot="17477461">
                <a:off x="5875085" y="41868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28" name="Oval 860">
                <a:extLst>
                  <a:ext uri="{FF2B5EF4-FFF2-40B4-BE49-F238E27FC236}">
                    <a16:creationId xmlns:a16="http://schemas.microsoft.com/office/drawing/2014/main" id="{2D4820BF-CAEB-4926-BF55-A521E2F80E53}"/>
                  </a:ext>
                </a:extLst>
              </p:cNvPr>
              <p:cNvSpPr>
                <a:spLocks noChangeArrowheads="1"/>
              </p:cNvSpPr>
              <p:nvPr/>
            </p:nvSpPr>
            <p:spPr bwMode="auto">
              <a:xfrm rot="17477461">
                <a:off x="6947197" y="40215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29" name="Oval 861">
                <a:extLst>
                  <a:ext uri="{FF2B5EF4-FFF2-40B4-BE49-F238E27FC236}">
                    <a16:creationId xmlns:a16="http://schemas.microsoft.com/office/drawing/2014/main" id="{8FE48B8B-B4FE-4D93-93B2-1A28BD33BCA6}"/>
                  </a:ext>
                </a:extLst>
              </p:cNvPr>
              <p:cNvSpPr>
                <a:spLocks noChangeArrowheads="1"/>
              </p:cNvSpPr>
              <p:nvPr/>
            </p:nvSpPr>
            <p:spPr bwMode="auto">
              <a:xfrm rot="17477461">
                <a:off x="6610647" y="425650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30" name="Oval 968">
                <a:extLst>
                  <a:ext uri="{FF2B5EF4-FFF2-40B4-BE49-F238E27FC236}">
                    <a16:creationId xmlns:a16="http://schemas.microsoft.com/office/drawing/2014/main" id="{0551601F-8417-4BE2-ADAC-59724DFD7425}"/>
                  </a:ext>
                </a:extLst>
              </p:cNvPr>
              <p:cNvSpPr>
                <a:spLocks noChangeArrowheads="1"/>
              </p:cNvSpPr>
              <p:nvPr/>
            </p:nvSpPr>
            <p:spPr bwMode="auto">
              <a:xfrm rot="17477461">
                <a:off x="6613685" y="4780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31" name="Oval 1109">
                <a:extLst>
                  <a:ext uri="{FF2B5EF4-FFF2-40B4-BE49-F238E27FC236}">
                    <a16:creationId xmlns:a16="http://schemas.microsoft.com/office/drawing/2014/main" id="{E6C68AAE-98C9-45BE-80B9-A49B0C790B8E}"/>
                  </a:ext>
                </a:extLst>
              </p:cNvPr>
              <p:cNvSpPr>
                <a:spLocks noChangeArrowheads="1"/>
              </p:cNvSpPr>
              <p:nvPr/>
            </p:nvSpPr>
            <p:spPr bwMode="auto">
              <a:xfrm rot="17477461">
                <a:off x="6362997" y="43771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32" name="Oval 1110">
                <a:extLst>
                  <a:ext uri="{FF2B5EF4-FFF2-40B4-BE49-F238E27FC236}">
                    <a16:creationId xmlns:a16="http://schemas.microsoft.com/office/drawing/2014/main" id="{E3EA5E1D-6841-41D1-91A1-F61A5B98C85C}"/>
                  </a:ext>
                </a:extLst>
              </p:cNvPr>
              <p:cNvSpPr>
                <a:spLocks noChangeArrowheads="1"/>
              </p:cNvSpPr>
              <p:nvPr/>
            </p:nvSpPr>
            <p:spPr bwMode="auto">
              <a:xfrm rot="17477461">
                <a:off x="5979414" y="45053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33" name="Oval 1111">
                <a:extLst>
                  <a:ext uri="{FF2B5EF4-FFF2-40B4-BE49-F238E27FC236}">
                    <a16:creationId xmlns:a16="http://schemas.microsoft.com/office/drawing/2014/main" id="{019BD120-1B99-4812-9879-17C16C8B0C9F}"/>
                  </a:ext>
                </a:extLst>
              </p:cNvPr>
              <p:cNvSpPr>
                <a:spLocks noChangeArrowheads="1"/>
              </p:cNvSpPr>
              <p:nvPr/>
            </p:nvSpPr>
            <p:spPr bwMode="auto">
              <a:xfrm rot="17477461">
                <a:off x="6101526" y="39997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34" name="Oval 1115">
                <a:extLst>
                  <a:ext uri="{FF2B5EF4-FFF2-40B4-BE49-F238E27FC236}">
                    <a16:creationId xmlns:a16="http://schemas.microsoft.com/office/drawing/2014/main" id="{87FA9F43-779C-4544-B0B9-E9A3D078869B}"/>
                  </a:ext>
                </a:extLst>
              </p:cNvPr>
              <p:cNvSpPr>
                <a:spLocks noChangeArrowheads="1"/>
              </p:cNvSpPr>
              <p:nvPr/>
            </p:nvSpPr>
            <p:spPr bwMode="auto">
              <a:xfrm rot="17477461">
                <a:off x="4729060" y="50945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35" name="Oval 1116">
                <a:extLst>
                  <a:ext uri="{FF2B5EF4-FFF2-40B4-BE49-F238E27FC236}">
                    <a16:creationId xmlns:a16="http://schemas.microsoft.com/office/drawing/2014/main" id="{F6FD0335-F5A9-44F0-B17A-94F5C311DFA8}"/>
                  </a:ext>
                </a:extLst>
              </p:cNvPr>
              <p:cNvSpPr>
                <a:spLocks noChangeArrowheads="1"/>
              </p:cNvSpPr>
              <p:nvPr/>
            </p:nvSpPr>
            <p:spPr bwMode="auto">
              <a:xfrm rot="17477461">
                <a:off x="6388397" y="47470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36" name="Oval 1120">
                <a:extLst>
                  <a:ext uri="{FF2B5EF4-FFF2-40B4-BE49-F238E27FC236}">
                    <a16:creationId xmlns:a16="http://schemas.microsoft.com/office/drawing/2014/main" id="{CEBA641B-BDDE-4935-AF09-868188BE115A}"/>
                  </a:ext>
                </a:extLst>
              </p:cNvPr>
              <p:cNvSpPr>
                <a:spLocks noChangeArrowheads="1"/>
              </p:cNvSpPr>
              <p:nvPr/>
            </p:nvSpPr>
            <p:spPr bwMode="auto">
              <a:xfrm rot="17477461">
                <a:off x="6307829" y="41180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37" name="Oval 1121">
                <a:extLst>
                  <a:ext uri="{FF2B5EF4-FFF2-40B4-BE49-F238E27FC236}">
                    <a16:creationId xmlns:a16="http://schemas.microsoft.com/office/drawing/2014/main" id="{52BB2A59-9E9E-4FFB-A8A2-0BB34480411C}"/>
                  </a:ext>
                </a:extLst>
              </p:cNvPr>
              <p:cNvSpPr>
                <a:spLocks noChangeArrowheads="1"/>
              </p:cNvSpPr>
              <p:nvPr/>
            </p:nvSpPr>
            <p:spPr bwMode="auto">
              <a:xfrm rot="17477461">
                <a:off x="5396900" y="481294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38" name="Oval 1122">
                <a:extLst>
                  <a:ext uri="{FF2B5EF4-FFF2-40B4-BE49-F238E27FC236}">
                    <a16:creationId xmlns:a16="http://schemas.microsoft.com/office/drawing/2014/main" id="{0BECC48D-6160-47D8-A9C9-75954B93DE80}"/>
                  </a:ext>
                </a:extLst>
              </p:cNvPr>
              <p:cNvSpPr>
                <a:spLocks noChangeArrowheads="1"/>
              </p:cNvSpPr>
              <p:nvPr/>
            </p:nvSpPr>
            <p:spPr bwMode="auto">
              <a:xfrm rot="17477461">
                <a:off x="6513810" y="4596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39" name="Oval 1123">
                <a:extLst>
                  <a:ext uri="{FF2B5EF4-FFF2-40B4-BE49-F238E27FC236}">
                    <a16:creationId xmlns:a16="http://schemas.microsoft.com/office/drawing/2014/main" id="{9EF62F95-5196-433E-A6E5-4A52A43EC4A5}"/>
                  </a:ext>
                </a:extLst>
              </p:cNvPr>
              <p:cNvSpPr>
                <a:spLocks noChangeArrowheads="1"/>
              </p:cNvSpPr>
              <p:nvPr/>
            </p:nvSpPr>
            <p:spPr bwMode="auto">
              <a:xfrm rot="17477461">
                <a:off x="7063085" y="42311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40" name="Oval 1124">
                <a:extLst>
                  <a:ext uri="{FF2B5EF4-FFF2-40B4-BE49-F238E27FC236}">
                    <a16:creationId xmlns:a16="http://schemas.microsoft.com/office/drawing/2014/main" id="{1EA9EC93-D125-4608-8C78-CF243261A5F7}"/>
                  </a:ext>
                </a:extLst>
              </p:cNvPr>
              <p:cNvSpPr>
                <a:spLocks noChangeArrowheads="1"/>
              </p:cNvSpPr>
              <p:nvPr/>
            </p:nvSpPr>
            <p:spPr bwMode="auto">
              <a:xfrm rot="17477461">
                <a:off x="6802735" y="42041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41" name="Oval 1125">
                <a:extLst>
                  <a:ext uri="{FF2B5EF4-FFF2-40B4-BE49-F238E27FC236}">
                    <a16:creationId xmlns:a16="http://schemas.microsoft.com/office/drawing/2014/main" id="{776CB6C5-A7B6-428A-BFA6-A0893EF58388}"/>
                  </a:ext>
                </a:extLst>
              </p:cNvPr>
              <p:cNvSpPr>
                <a:spLocks noChangeArrowheads="1"/>
              </p:cNvSpPr>
              <p:nvPr/>
            </p:nvSpPr>
            <p:spPr bwMode="auto">
              <a:xfrm rot="17477461">
                <a:off x="5303196" y="43309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42" name="Oval 1126">
                <a:extLst>
                  <a:ext uri="{FF2B5EF4-FFF2-40B4-BE49-F238E27FC236}">
                    <a16:creationId xmlns:a16="http://schemas.microsoft.com/office/drawing/2014/main" id="{AF4E3E58-360F-4152-94FA-12FD19778810}"/>
                  </a:ext>
                </a:extLst>
              </p:cNvPr>
              <p:cNvSpPr>
                <a:spLocks noChangeArrowheads="1"/>
              </p:cNvSpPr>
              <p:nvPr/>
            </p:nvSpPr>
            <p:spPr bwMode="auto">
              <a:xfrm rot="17477461">
                <a:off x="7167860" y="43644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43" name="Oval 1127">
                <a:extLst>
                  <a:ext uri="{FF2B5EF4-FFF2-40B4-BE49-F238E27FC236}">
                    <a16:creationId xmlns:a16="http://schemas.microsoft.com/office/drawing/2014/main" id="{A87569F6-0CE0-46D6-B5D7-7489520BDC42}"/>
                  </a:ext>
                </a:extLst>
              </p:cNvPr>
              <p:cNvSpPr>
                <a:spLocks noChangeArrowheads="1"/>
              </p:cNvSpPr>
              <p:nvPr/>
            </p:nvSpPr>
            <p:spPr bwMode="auto">
              <a:xfrm rot="17477461">
                <a:off x="6485235" y="4905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44" name="Oval 1135">
                <a:extLst>
                  <a:ext uri="{FF2B5EF4-FFF2-40B4-BE49-F238E27FC236}">
                    <a16:creationId xmlns:a16="http://schemas.microsoft.com/office/drawing/2014/main" id="{5C741E59-94BF-443D-B1A3-16F2854D409A}"/>
                  </a:ext>
                </a:extLst>
              </p:cNvPr>
              <p:cNvSpPr>
                <a:spLocks noChangeArrowheads="1"/>
              </p:cNvSpPr>
              <p:nvPr/>
            </p:nvSpPr>
            <p:spPr bwMode="auto">
              <a:xfrm rot="17477461">
                <a:off x="7075785" y="4826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45" name="Oval 1136">
                <a:extLst>
                  <a:ext uri="{FF2B5EF4-FFF2-40B4-BE49-F238E27FC236}">
                    <a16:creationId xmlns:a16="http://schemas.microsoft.com/office/drawing/2014/main" id="{BDB5D09F-8551-45AD-8700-E8D7253F963E}"/>
                  </a:ext>
                </a:extLst>
              </p:cNvPr>
              <p:cNvSpPr>
                <a:spLocks noChangeArrowheads="1"/>
              </p:cNvSpPr>
              <p:nvPr/>
            </p:nvSpPr>
            <p:spPr bwMode="auto">
              <a:xfrm rot="17477461">
                <a:off x="7131347" y="49946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46" name="Oval 1137">
                <a:extLst>
                  <a:ext uri="{FF2B5EF4-FFF2-40B4-BE49-F238E27FC236}">
                    <a16:creationId xmlns:a16="http://schemas.microsoft.com/office/drawing/2014/main" id="{D4D201FD-056F-4B1E-9E18-EED512CB9075}"/>
                  </a:ext>
                </a:extLst>
              </p:cNvPr>
              <p:cNvSpPr>
                <a:spLocks noChangeArrowheads="1"/>
              </p:cNvSpPr>
              <p:nvPr/>
            </p:nvSpPr>
            <p:spPr bwMode="auto">
              <a:xfrm rot="17477461">
                <a:off x="6199009" y="47927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47" name="Oval 1138">
                <a:extLst>
                  <a:ext uri="{FF2B5EF4-FFF2-40B4-BE49-F238E27FC236}">
                    <a16:creationId xmlns:a16="http://schemas.microsoft.com/office/drawing/2014/main" id="{3CE108D4-E604-415D-A92F-0567653CC003}"/>
                  </a:ext>
                </a:extLst>
              </p:cNvPr>
              <p:cNvSpPr>
                <a:spLocks noChangeArrowheads="1"/>
              </p:cNvSpPr>
              <p:nvPr/>
            </p:nvSpPr>
            <p:spPr bwMode="auto">
              <a:xfrm rot="17477461">
                <a:off x="6707485" y="48708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48" name="Oval 1148">
                <a:extLst>
                  <a:ext uri="{FF2B5EF4-FFF2-40B4-BE49-F238E27FC236}">
                    <a16:creationId xmlns:a16="http://schemas.microsoft.com/office/drawing/2014/main" id="{E555CA41-4E69-4400-AD3F-FA561FFA0763}"/>
                  </a:ext>
                </a:extLst>
              </p:cNvPr>
              <p:cNvSpPr>
                <a:spLocks noChangeArrowheads="1"/>
              </p:cNvSpPr>
              <p:nvPr/>
            </p:nvSpPr>
            <p:spPr bwMode="auto">
              <a:xfrm rot="17477461">
                <a:off x="7040897" y="54729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49" name="Oval 1155">
                <a:extLst>
                  <a:ext uri="{FF2B5EF4-FFF2-40B4-BE49-F238E27FC236}">
                    <a16:creationId xmlns:a16="http://schemas.microsoft.com/office/drawing/2014/main" id="{E64461B1-5450-478F-849B-07F4DF8E970F}"/>
                  </a:ext>
                </a:extLst>
              </p:cNvPr>
              <p:cNvSpPr>
                <a:spLocks noChangeArrowheads="1"/>
              </p:cNvSpPr>
              <p:nvPr/>
            </p:nvSpPr>
            <p:spPr bwMode="auto">
              <a:xfrm rot="17477461">
                <a:off x="6458247" y="5020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50" name="Oval 1158">
                <a:extLst>
                  <a:ext uri="{FF2B5EF4-FFF2-40B4-BE49-F238E27FC236}">
                    <a16:creationId xmlns:a16="http://schemas.microsoft.com/office/drawing/2014/main" id="{F785AB3D-BA01-4F23-AF63-EC63FEE28B19}"/>
                  </a:ext>
                </a:extLst>
              </p:cNvPr>
              <p:cNvSpPr>
                <a:spLocks noChangeArrowheads="1"/>
              </p:cNvSpPr>
              <p:nvPr/>
            </p:nvSpPr>
            <p:spPr bwMode="auto">
              <a:xfrm rot="17477461">
                <a:off x="7153572" y="51407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51" name="Oval 1164">
                <a:extLst>
                  <a:ext uri="{FF2B5EF4-FFF2-40B4-BE49-F238E27FC236}">
                    <a16:creationId xmlns:a16="http://schemas.microsoft.com/office/drawing/2014/main" id="{517DC480-EC1F-4D9F-B42C-3BE6052FA122}"/>
                  </a:ext>
                </a:extLst>
              </p:cNvPr>
              <p:cNvSpPr>
                <a:spLocks noChangeArrowheads="1"/>
              </p:cNvSpPr>
              <p:nvPr/>
            </p:nvSpPr>
            <p:spPr bwMode="auto">
              <a:xfrm rot="17477461">
                <a:off x="5486211" y="45466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52" name="Oval 1168">
                <a:extLst>
                  <a:ext uri="{FF2B5EF4-FFF2-40B4-BE49-F238E27FC236}">
                    <a16:creationId xmlns:a16="http://schemas.microsoft.com/office/drawing/2014/main" id="{FA6BCCD5-D86C-44A5-959C-F1160B2145F5}"/>
                  </a:ext>
                </a:extLst>
              </p:cNvPr>
              <p:cNvSpPr>
                <a:spLocks noChangeArrowheads="1"/>
              </p:cNvSpPr>
              <p:nvPr/>
            </p:nvSpPr>
            <p:spPr bwMode="auto">
              <a:xfrm rot="17477461">
                <a:off x="6872585" y="51994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53" name="Oval 1175">
                <a:extLst>
                  <a:ext uri="{FF2B5EF4-FFF2-40B4-BE49-F238E27FC236}">
                    <a16:creationId xmlns:a16="http://schemas.microsoft.com/office/drawing/2014/main" id="{1E066621-FAFE-4144-BC24-D8E1E2C23208}"/>
                  </a:ext>
                </a:extLst>
              </p:cNvPr>
              <p:cNvSpPr>
                <a:spLocks noChangeArrowheads="1"/>
              </p:cNvSpPr>
              <p:nvPr/>
            </p:nvSpPr>
            <p:spPr bwMode="auto">
              <a:xfrm rot="17477461">
                <a:off x="6558735" y="51106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54" name="Oval 1177">
                <a:extLst>
                  <a:ext uri="{FF2B5EF4-FFF2-40B4-BE49-F238E27FC236}">
                    <a16:creationId xmlns:a16="http://schemas.microsoft.com/office/drawing/2014/main" id="{9363B9BA-D477-4298-AD85-7347278F7EAF}"/>
                  </a:ext>
                </a:extLst>
              </p:cNvPr>
              <p:cNvSpPr>
                <a:spLocks noChangeArrowheads="1"/>
              </p:cNvSpPr>
              <p:nvPr/>
            </p:nvSpPr>
            <p:spPr bwMode="auto">
              <a:xfrm rot="17477461">
                <a:off x="6702722" y="5056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55" name="Oval 1179">
                <a:extLst>
                  <a:ext uri="{FF2B5EF4-FFF2-40B4-BE49-F238E27FC236}">
                    <a16:creationId xmlns:a16="http://schemas.microsoft.com/office/drawing/2014/main" id="{D8585739-A860-4354-AFF7-1CD1FAC3ADC3}"/>
                  </a:ext>
                </a:extLst>
              </p:cNvPr>
              <p:cNvSpPr>
                <a:spLocks noChangeArrowheads="1"/>
              </p:cNvSpPr>
              <p:nvPr/>
            </p:nvSpPr>
            <p:spPr bwMode="auto">
              <a:xfrm rot="17477461">
                <a:off x="7017047" y="52756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56" name="Oval 1183">
                <a:extLst>
                  <a:ext uri="{FF2B5EF4-FFF2-40B4-BE49-F238E27FC236}">
                    <a16:creationId xmlns:a16="http://schemas.microsoft.com/office/drawing/2014/main" id="{6BC9BD2D-AA83-4B25-9A25-A0CB0B338B74}"/>
                  </a:ext>
                </a:extLst>
              </p:cNvPr>
              <p:cNvSpPr>
                <a:spLocks noChangeArrowheads="1"/>
              </p:cNvSpPr>
              <p:nvPr/>
            </p:nvSpPr>
            <p:spPr bwMode="auto">
              <a:xfrm rot="17477461">
                <a:off x="4579973" y="49540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57" name="Oval 1189">
                <a:extLst>
                  <a:ext uri="{FF2B5EF4-FFF2-40B4-BE49-F238E27FC236}">
                    <a16:creationId xmlns:a16="http://schemas.microsoft.com/office/drawing/2014/main" id="{B86F52B2-0748-4A1F-90EA-E284C4382A6B}"/>
                  </a:ext>
                </a:extLst>
              </p:cNvPr>
              <p:cNvSpPr>
                <a:spLocks noChangeArrowheads="1"/>
              </p:cNvSpPr>
              <p:nvPr/>
            </p:nvSpPr>
            <p:spPr bwMode="auto">
              <a:xfrm rot="17477461">
                <a:off x="7297209" y="54208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58" name="Oval 1190">
                <a:extLst>
                  <a:ext uri="{FF2B5EF4-FFF2-40B4-BE49-F238E27FC236}">
                    <a16:creationId xmlns:a16="http://schemas.microsoft.com/office/drawing/2014/main" id="{113D2372-4D44-4944-8AE4-2B5AC604B84D}"/>
                  </a:ext>
                </a:extLst>
              </p:cNvPr>
              <p:cNvSpPr>
                <a:spLocks noChangeArrowheads="1"/>
              </p:cNvSpPr>
              <p:nvPr/>
            </p:nvSpPr>
            <p:spPr bwMode="auto">
              <a:xfrm rot="17477461">
                <a:off x="5521299" y="5694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59" name="Oval 1191">
                <a:extLst>
                  <a:ext uri="{FF2B5EF4-FFF2-40B4-BE49-F238E27FC236}">
                    <a16:creationId xmlns:a16="http://schemas.microsoft.com/office/drawing/2014/main" id="{D3529DFD-9481-4783-9938-64E3CCC3DE70}"/>
                  </a:ext>
                </a:extLst>
              </p:cNvPr>
              <p:cNvSpPr>
                <a:spLocks noChangeArrowheads="1"/>
              </p:cNvSpPr>
              <p:nvPr/>
            </p:nvSpPr>
            <p:spPr bwMode="auto">
              <a:xfrm rot="17477461">
                <a:off x="4420586" y="50665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60" name="Oval 1192">
                <a:extLst>
                  <a:ext uri="{FF2B5EF4-FFF2-40B4-BE49-F238E27FC236}">
                    <a16:creationId xmlns:a16="http://schemas.microsoft.com/office/drawing/2014/main" id="{19E73E6F-2423-4E1A-81A4-00FDC69A443E}"/>
                  </a:ext>
                </a:extLst>
              </p:cNvPr>
              <p:cNvSpPr>
                <a:spLocks noChangeArrowheads="1"/>
              </p:cNvSpPr>
              <p:nvPr/>
            </p:nvSpPr>
            <p:spPr bwMode="auto">
              <a:xfrm rot="17477461">
                <a:off x="4421149" y="47510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61" name="Oval 1196">
                <a:extLst>
                  <a:ext uri="{FF2B5EF4-FFF2-40B4-BE49-F238E27FC236}">
                    <a16:creationId xmlns:a16="http://schemas.microsoft.com/office/drawing/2014/main" id="{E58A727F-04C1-485E-A9D8-DB2F2D4C89F6}"/>
                  </a:ext>
                </a:extLst>
              </p:cNvPr>
              <p:cNvSpPr>
                <a:spLocks noChangeArrowheads="1"/>
              </p:cNvSpPr>
              <p:nvPr/>
            </p:nvSpPr>
            <p:spPr bwMode="auto">
              <a:xfrm rot="17477461">
                <a:off x="7180560" y="45835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62" name="Oval 1204">
                <a:extLst>
                  <a:ext uri="{FF2B5EF4-FFF2-40B4-BE49-F238E27FC236}">
                    <a16:creationId xmlns:a16="http://schemas.microsoft.com/office/drawing/2014/main" id="{261D94BE-8E63-404F-A323-F1CD7DAFECBA}"/>
                  </a:ext>
                </a:extLst>
              </p:cNvPr>
              <p:cNvSpPr>
                <a:spLocks noChangeArrowheads="1"/>
              </p:cNvSpPr>
              <p:nvPr/>
            </p:nvSpPr>
            <p:spPr bwMode="auto">
              <a:xfrm rot="17477461">
                <a:off x="5243053" y="47314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63" name="Oval 1205">
                <a:extLst>
                  <a:ext uri="{FF2B5EF4-FFF2-40B4-BE49-F238E27FC236}">
                    <a16:creationId xmlns:a16="http://schemas.microsoft.com/office/drawing/2014/main" id="{43561C85-F8B9-476F-9C5D-BAE541D64B9D}"/>
                  </a:ext>
                </a:extLst>
              </p:cNvPr>
              <p:cNvSpPr>
                <a:spLocks noChangeArrowheads="1"/>
              </p:cNvSpPr>
              <p:nvPr/>
            </p:nvSpPr>
            <p:spPr bwMode="auto">
              <a:xfrm rot="17477461">
                <a:off x="6245858" y="44419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64" name="Oval 1320">
                <a:extLst>
                  <a:ext uri="{FF2B5EF4-FFF2-40B4-BE49-F238E27FC236}">
                    <a16:creationId xmlns:a16="http://schemas.microsoft.com/office/drawing/2014/main" id="{F8C62137-3BA3-47C8-88CA-B6E265E090C5}"/>
                  </a:ext>
                </a:extLst>
              </p:cNvPr>
              <p:cNvSpPr>
                <a:spLocks noChangeArrowheads="1"/>
              </p:cNvSpPr>
              <p:nvPr/>
            </p:nvSpPr>
            <p:spPr bwMode="auto">
              <a:xfrm rot="17477461">
                <a:off x="6241105" y="6412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65" name="Oval 1381">
                <a:extLst>
                  <a:ext uri="{FF2B5EF4-FFF2-40B4-BE49-F238E27FC236}">
                    <a16:creationId xmlns:a16="http://schemas.microsoft.com/office/drawing/2014/main" id="{E9C97B60-0890-432A-9D1B-1AA4B262B2F6}"/>
                  </a:ext>
                </a:extLst>
              </p:cNvPr>
              <p:cNvSpPr>
                <a:spLocks noChangeArrowheads="1"/>
              </p:cNvSpPr>
              <p:nvPr/>
            </p:nvSpPr>
            <p:spPr bwMode="auto">
              <a:xfrm rot="17477461">
                <a:off x="4940692" y="595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66" name="Oval 1389">
                <a:extLst>
                  <a:ext uri="{FF2B5EF4-FFF2-40B4-BE49-F238E27FC236}">
                    <a16:creationId xmlns:a16="http://schemas.microsoft.com/office/drawing/2014/main" id="{7E109639-E6ED-4735-94CA-FD865721AE58}"/>
                  </a:ext>
                </a:extLst>
              </p:cNvPr>
              <p:cNvSpPr>
                <a:spLocks noChangeArrowheads="1"/>
              </p:cNvSpPr>
              <p:nvPr/>
            </p:nvSpPr>
            <p:spPr bwMode="auto">
              <a:xfrm rot="17477461">
                <a:off x="5278830" y="615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67" name="Oval 1408">
                <a:extLst>
                  <a:ext uri="{FF2B5EF4-FFF2-40B4-BE49-F238E27FC236}">
                    <a16:creationId xmlns:a16="http://schemas.microsoft.com/office/drawing/2014/main" id="{55B811F9-F68A-4C19-B1AD-750D77B7A036}"/>
                  </a:ext>
                </a:extLst>
              </p:cNvPr>
              <p:cNvSpPr>
                <a:spLocks noChangeArrowheads="1"/>
              </p:cNvSpPr>
              <p:nvPr/>
            </p:nvSpPr>
            <p:spPr bwMode="auto">
              <a:xfrm rot="17477461">
                <a:off x="4918184" y="6326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68" name="Oval 1420">
                <a:extLst>
                  <a:ext uri="{FF2B5EF4-FFF2-40B4-BE49-F238E27FC236}">
                    <a16:creationId xmlns:a16="http://schemas.microsoft.com/office/drawing/2014/main" id="{DE88C4C0-F928-4F57-8878-9BFC8773C2BD}"/>
                  </a:ext>
                </a:extLst>
              </p:cNvPr>
              <p:cNvSpPr>
                <a:spLocks noChangeArrowheads="1"/>
              </p:cNvSpPr>
              <p:nvPr/>
            </p:nvSpPr>
            <p:spPr bwMode="auto">
              <a:xfrm rot="17477461">
                <a:off x="5216917" y="64920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69" name="Oval 1426">
                <a:extLst>
                  <a:ext uri="{FF2B5EF4-FFF2-40B4-BE49-F238E27FC236}">
                    <a16:creationId xmlns:a16="http://schemas.microsoft.com/office/drawing/2014/main" id="{07F18FFC-A641-4205-AAA1-ED587565DB09}"/>
                  </a:ext>
                </a:extLst>
              </p:cNvPr>
              <p:cNvSpPr>
                <a:spLocks noChangeArrowheads="1"/>
              </p:cNvSpPr>
              <p:nvPr/>
            </p:nvSpPr>
            <p:spPr bwMode="auto">
              <a:xfrm rot="17477461">
                <a:off x="5986973" y="63061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70" name="Oval 1438">
                <a:extLst>
                  <a:ext uri="{FF2B5EF4-FFF2-40B4-BE49-F238E27FC236}">
                    <a16:creationId xmlns:a16="http://schemas.microsoft.com/office/drawing/2014/main" id="{F56CE5AC-9F1A-4721-BDE9-F73631128840}"/>
                  </a:ext>
                </a:extLst>
              </p:cNvPr>
              <p:cNvSpPr>
                <a:spLocks noChangeArrowheads="1"/>
              </p:cNvSpPr>
              <p:nvPr/>
            </p:nvSpPr>
            <p:spPr bwMode="auto">
              <a:xfrm rot="17477461">
                <a:off x="6061467" y="5604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71" name="Oval 779">
                <a:extLst>
                  <a:ext uri="{FF2B5EF4-FFF2-40B4-BE49-F238E27FC236}">
                    <a16:creationId xmlns:a16="http://schemas.microsoft.com/office/drawing/2014/main" id="{6E9A0B6A-350B-4110-96DE-96ACC7AEC389}"/>
                  </a:ext>
                </a:extLst>
              </p:cNvPr>
              <p:cNvSpPr>
                <a:spLocks noChangeArrowheads="1"/>
              </p:cNvSpPr>
              <p:nvPr/>
            </p:nvSpPr>
            <p:spPr bwMode="auto">
              <a:xfrm rot="17477461">
                <a:off x="5520131" y="639345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72" name="Oval 968">
                <a:extLst>
                  <a:ext uri="{FF2B5EF4-FFF2-40B4-BE49-F238E27FC236}">
                    <a16:creationId xmlns:a16="http://schemas.microsoft.com/office/drawing/2014/main" id="{7DFCBC12-066F-4258-93C2-43891DC49457}"/>
                  </a:ext>
                </a:extLst>
              </p:cNvPr>
              <p:cNvSpPr>
                <a:spLocks noChangeArrowheads="1"/>
              </p:cNvSpPr>
              <p:nvPr/>
            </p:nvSpPr>
            <p:spPr bwMode="auto">
              <a:xfrm rot="17477461">
                <a:off x="5864618" y="584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73" name="Oval 1115">
                <a:extLst>
                  <a:ext uri="{FF2B5EF4-FFF2-40B4-BE49-F238E27FC236}">
                    <a16:creationId xmlns:a16="http://schemas.microsoft.com/office/drawing/2014/main" id="{141A21F8-AE5D-4E01-AE4F-6D61787C960E}"/>
                  </a:ext>
                </a:extLst>
              </p:cNvPr>
              <p:cNvSpPr>
                <a:spLocks noChangeArrowheads="1"/>
              </p:cNvSpPr>
              <p:nvPr/>
            </p:nvSpPr>
            <p:spPr bwMode="auto">
              <a:xfrm rot="17477461">
                <a:off x="5705868" y="569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74" name="Oval 1116">
                <a:extLst>
                  <a:ext uri="{FF2B5EF4-FFF2-40B4-BE49-F238E27FC236}">
                    <a16:creationId xmlns:a16="http://schemas.microsoft.com/office/drawing/2014/main" id="{1807D2C4-22A1-4104-B9C2-64E69B40EF69}"/>
                  </a:ext>
                </a:extLst>
              </p:cNvPr>
              <p:cNvSpPr>
                <a:spLocks noChangeArrowheads="1"/>
              </p:cNvSpPr>
              <p:nvPr/>
            </p:nvSpPr>
            <p:spPr bwMode="auto">
              <a:xfrm rot="17477461">
                <a:off x="4383161" y="59482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75" name="Oval 1127">
                <a:extLst>
                  <a:ext uri="{FF2B5EF4-FFF2-40B4-BE49-F238E27FC236}">
                    <a16:creationId xmlns:a16="http://schemas.microsoft.com/office/drawing/2014/main" id="{823BF767-DA96-48F6-ADD8-B1E1D2BF07F7}"/>
                  </a:ext>
                </a:extLst>
              </p:cNvPr>
              <p:cNvSpPr>
                <a:spLocks noChangeArrowheads="1"/>
              </p:cNvSpPr>
              <p:nvPr/>
            </p:nvSpPr>
            <p:spPr bwMode="auto">
              <a:xfrm rot="17477461">
                <a:off x="4847031" y="579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76" name="Oval 1135">
                <a:extLst>
                  <a:ext uri="{FF2B5EF4-FFF2-40B4-BE49-F238E27FC236}">
                    <a16:creationId xmlns:a16="http://schemas.microsoft.com/office/drawing/2014/main" id="{A81580FC-6899-48FA-B7A0-1F26E1E5E437}"/>
                  </a:ext>
                </a:extLst>
              </p:cNvPr>
              <p:cNvSpPr>
                <a:spLocks noChangeArrowheads="1"/>
              </p:cNvSpPr>
              <p:nvPr/>
            </p:nvSpPr>
            <p:spPr bwMode="auto">
              <a:xfrm rot="17477461">
                <a:off x="5979415" y="59172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77" name="Oval 1136">
                <a:extLst>
                  <a:ext uri="{FF2B5EF4-FFF2-40B4-BE49-F238E27FC236}">
                    <a16:creationId xmlns:a16="http://schemas.microsoft.com/office/drawing/2014/main" id="{3C7D0E9E-E12F-4030-A477-573CA14A3DF7}"/>
                  </a:ext>
                </a:extLst>
              </p:cNvPr>
              <p:cNvSpPr>
                <a:spLocks noChangeArrowheads="1"/>
              </p:cNvSpPr>
              <p:nvPr/>
            </p:nvSpPr>
            <p:spPr bwMode="auto">
              <a:xfrm rot="17477461">
                <a:off x="5493143" y="588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78" name="Oval 1137">
                <a:extLst>
                  <a:ext uri="{FF2B5EF4-FFF2-40B4-BE49-F238E27FC236}">
                    <a16:creationId xmlns:a16="http://schemas.microsoft.com/office/drawing/2014/main" id="{0CC14988-E04B-4076-80CC-1EF9CE171486}"/>
                  </a:ext>
                </a:extLst>
              </p:cNvPr>
              <p:cNvSpPr>
                <a:spLocks noChangeArrowheads="1"/>
              </p:cNvSpPr>
              <p:nvPr/>
            </p:nvSpPr>
            <p:spPr bwMode="auto">
              <a:xfrm rot="17477461">
                <a:off x="5358206" y="558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79" name="Oval 1138">
                <a:extLst>
                  <a:ext uri="{FF2B5EF4-FFF2-40B4-BE49-F238E27FC236}">
                    <a16:creationId xmlns:a16="http://schemas.microsoft.com/office/drawing/2014/main" id="{A65164BF-4A6C-46D5-9DEF-811B20EEAC8E}"/>
                  </a:ext>
                </a:extLst>
              </p:cNvPr>
              <p:cNvSpPr>
                <a:spLocks noChangeArrowheads="1"/>
              </p:cNvSpPr>
              <p:nvPr/>
            </p:nvSpPr>
            <p:spPr bwMode="auto">
              <a:xfrm rot="17477461">
                <a:off x="5069281" y="57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80" name="Oval 1148">
                <a:extLst>
                  <a:ext uri="{FF2B5EF4-FFF2-40B4-BE49-F238E27FC236}">
                    <a16:creationId xmlns:a16="http://schemas.microsoft.com/office/drawing/2014/main" id="{802EDAC3-6AF2-461A-B20F-8079F3F39BC5}"/>
                  </a:ext>
                </a:extLst>
              </p:cNvPr>
              <p:cNvSpPr>
                <a:spLocks noChangeArrowheads="1"/>
              </p:cNvSpPr>
              <p:nvPr/>
            </p:nvSpPr>
            <p:spPr bwMode="auto">
              <a:xfrm rot="17477461">
                <a:off x="4745431" y="592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81" name="Oval 1158">
                <a:extLst>
                  <a:ext uri="{FF2B5EF4-FFF2-40B4-BE49-F238E27FC236}">
                    <a16:creationId xmlns:a16="http://schemas.microsoft.com/office/drawing/2014/main" id="{5B729725-02D8-4094-B5BA-3DC18573846F}"/>
                  </a:ext>
                </a:extLst>
              </p:cNvPr>
              <p:cNvSpPr>
                <a:spLocks noChangeArrowheads="1"/>
              </p:cNvSpPr>
              <p:nvPr/>
            </p:nvSpPr>
            <p:spPr bwMode="auto">
              <a:xfrm rot="17477461">
                <a:off x="5160626" y="52647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82" name="Oval 1164">
                <a:extLst>
                  <a:ext uri="{FF2B5EF4-FFF2-40B4-BE49-F238E27FC236}">
                    <a16:creationId xmlns:a16="http://schemas.microsoft.com/office/drawing/2014/main" id="{EE888F95-D00C-4BAF-B388-E4AC2BDC4849}"/>
                  </a:ext>
                </a:extLst>
              </p:cNvPr>
              <p:cNvSpPr>
                <a:spLocks noChangeArrowheads="1"/>
              </p:cNvSpPr>
              <p:nvPr/>
            </p:nvSpPr>
            <p:spPr bwMode="auto">
              <a:xfrm rot="17477461">
                <a:off x="5790006" y="551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83" name="Oval 1177">
                <a:extLst>
                  <a:ext uri="{FF2B5EF4-FFF2-40B4-BE49-F238E27FC236}">
                    <a16:creationId xmlns:a16="http://schemas.microsoft.com/office/drawing/2014/main" id="{737F834F-4F04-4BA7-A111-81E71EE4B462}"/>
                  </a:ext>
                </a:extLst>
              </p:cNvPr>
              <p:cNvSpPr>
                <a:spLocks noChangeArrowheads="1"/>
              </p:cNvSpPr>
              <p:nvPr/>
            </p:nvSpPr>
            <p:spPr bwMode="auto">
              <a:xfrm rot="17477461">
                <a:off x="5064518" y="594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84" name="Oval 1179">
                <a:extLst>
                  <a:ext uri="{FF2B5EF4-FFF2-40B4-BE49-F238E27FC236}">
                    <a16:creationId xmlns:a16="http://schemas.microsoft.com/office/drawing/2014/main" id="{52CAD49B-9055-4EEE-BCB1-19979919BBBA}"/>
                  </a:ext>
                </a:extLst>
              </p:cNvPr>
              <p:cNvSpPr>
                <a:spLocks noChangeArrowheads="1"/>
              </p:cNvSpPr>
              <p:nvPr/>
            </p:nvSpPr>
            <p:spPr bwMode="auto">
              <a:xfrm rot="17477461">
                <a:off x="5378843" y="6162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85" name="Oval 1183">
                <a:extLst>
                  <a:ext uri="{FF2B5EF4-FFF2-40B4-BE49-F238E27FC236}">
                    <a16:creationId xmlns:a16="http://schemas.microsoft.com/office/drawing/2014/main" id="{38785ACF-D8A8-4D06-A65D-2A33CFBA1C9B}"/>
                  </a:ext>
                </a:extLst>
              </p:cNvPr>
              <p:cNvSpPr>
                <a:spLocks noChangeArrowheads="1"/>
              </p:cNvSpPr>
              <p:nvPr/>
            </p:nvSpPr>
            <p:spPr bwMode="auto">
              <a:xfrm rot="17477461">
                <a:off x="5044580" y="6195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86" name="Oval 1189">
                <a:extLst>
                  <a:ext uri="{FF2B5EF4-FFF2-40B4-BE49-F238E27FC236}">
                    <a16:creationId xmlns:a16="http://schemas.microsoft.com/office/drawing/2014/main" id="{13314520-5F67-4405-9E75-410DAE7F9C9C}"/>
                  </a:ext>
                </a:extLst>
              </p:cNvPr>
              <p:cNvSpPr>
                <a:spLocks noChangeArrowheads="1"/>
              </p:cNvSpPr>
              <p:nvPr/>
            </p:nvSpPr>
            <p:spPr bwMode="auto">
              <a:xfrm rot="17477461">
                <a:off x="5734443" y="618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87" name="Oval 1190">
                <a:extLst>
                  <a:ext uri="{FF2B5EF4-FFF2-40B4-BE49-F238E27FC236}">
                    <a16:creationId xmlns:a16="http://schemas.microsoft.com/office/drawing/2014/main" id="{DA8A3070-BBD7-4D6D-8F37-9EC13594C16E}"/>
                  </a:ext>
                </a:extLst>
              </p:cNvPr>
              <p:cNvSpPr>
                <a:spLocks noChangeArrowheads="1"/>
              </p:cNvSpPr>
              <p:nvPr/>
            </p:nvSpPr>
            <p:spPr bwMode="auto">
              <a:xfrm rot="17477461">
                <a:off x="5699518" y="588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88" name="Oval 1191">
                <a:extLst>
                  <a:ext uri="{FF2B5EF4-FFF2-40B4-BE49-F238E27FC236}">
                    <a16:creationId xmlns:a16="http://schemas.microsoft.com/office/drawing/2014/main" id="{C005BF65-B798-4B84-905E-C7A744F18AD4}"/>
                  </a:ext>
                </a:extLst>
              </p:cNvPr>
              <p:cNvSpPr>
                <a:spLocks noChangeArrowheads="1"/>
              </p:cNvSpPr>
              <p:nvPr/>
            </p:nvSpPr>
            <p:spPr bwMode="auto">
              <a:xfrm rot="17477461">
                <a:off x="5672800" y="61067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89" name="Oval 779">
                <a:extLst>
                  <a:ext uri="{FF2B5EF4-FFF2-40B4-BE49-F238E27FC236}">
                    <a16:creationId xmlns:a16="http://schemas.microsoft.com/office/drawing/2014/main" id="{0A877BF0-FED3-4DBB-BD69-41BE09BEF197}"/>
                  </a:ext>
                </a:extLst>
              </p:cNvPr>
              <p:cNvSpPr>
                <a:spLocks noChangeArrowheads="1"/>
              </p:cNvSpPr>
              <p:nvPr/>
            </p:nvSpPr>
            <p:spPr bwMode="auto">
              <a:xfrm rot="17477461">
                <a:off x="6454254" y="589443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90" name="Oval 785">
                <a:extLst>
                  <a:ext uri="{FF2B5EF4-FFF2-40B4-BE49-F238E27FC236}">
                    <a16:creationId xmlns:a16="http://schemas.microsoft.com/office/drawing/2014/main" id="{322B97CD-66D3-40B0-929A-F2E4EA036EE1}"/>
                  </a:ext>
                </a:extLst>
              </p:cNvPr>
              <p:cNvSpPr>
                <a:spLocks noChangeArrowheads="1"/>
              </p:cNvSpPr>
              <p:nvPr/>
            </p:nvSpPr>
            <p:spPr bwMode="auto">
              <a:xfrm rot="17477461">
                <a:off x="6751461" y="552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91" name="Oval 795">
                <a:extLst>
                  <a:ext uri="{FF2B5EF4-FFF2-40B4-BE49-F238E27FC236}">
                    <a16:creationId xmlns:a16="http://schemas.microsoft.com/office/drawing/2014/main" id="{E99A4677-C9F8-404A-AA97-407D91D4CB46}"/>
                  </a:ext>
                </a:extLst>
              </p:cNvPr>
              <p:cNvSpPr>
                <a:spLocks noChangeArrowheads="1"/>
              </p:cNvSpPr>
              <p:nvPr/>
            </p:nvSpPr>
            <p:spPr bwMode="auto">
              <a:xfrm rot="17477461">
                <a:off x="4530554" y="638136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92" name="Oval 968">
                <a:extLst>
                  <a:ext uri="{FF2B5EF4-FFF2-40B4-BE49-F238E27FC236}">
                    <a16:creationId xmlns:a16="http://schemas.microsoft.com/office/drawing/2014/main" id="{2650C2F3-443D-4226-908A-29FF583CE78A}"/>
                  </a:ext>
                </a:extLst>
              </p:cNvPr>
              <p:cNvSpPr>
                <a:spLocks noChangeArrowheads="1"/>
              </p:cNvSpPr>
              <p:nvPr/>
            </p:nvSpPr>
            <p:spPr bwMode="auto">
              <a:xfrm rot="17477461">
                <a:off x="5726999" y="6447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93" name="Oval 1109">
                <a:extLst>
                  <a:ext uri="{FF2B5EF4-FFF2-40B4-BE49-F238E27FC236}">
                    <a16:creationId xmlns:a16="http://schemas.microsoft.com/office/drawing/2014/main" id="{EFE099BE-2C97-41F5-84B9-0635BD362B9D}"/>
                  </a:ext>
                </a:extLst>
              </p:cNvPr>
              <p:cNvSpPr>
                <a:spLocks noChangeArrowheads="1"/>
              </p:cNvSpPr>
              <p:nvPr/>
            </p:nvSpPr>
            <p:spPr bwMode="auto">
              <a:xfrm rot="17477461">
                <a:off x="6311462" y="55425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94" name="Oval 1110">
                <a:extLst>
                  <a:ext uri="{FF2B5EF4-FFF2-40B4-BE49-F238E27FC236}">
                    <a16:creationId xmlns:a16="http://schemas.microsoft.com/office/drawing/2014/main" id="{538F2877-803A-4CB5-987E-75056C8BCF89}"/>
                  </a:ext>
                </a:extLst>
              </p:cNvPr>
              <p:cNvSpPr>
                <a:spLocks noChangeArrowheads="1"/>
              </p:cNvSpPr>
              <p:nvPr/>
            </p:nvSpPr>
            <p:spPr bwMode="auto">
              <a:xfrm rot="17477461">
                <a:off x="6346387" y="56822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95" name="Oval 1115">
                <a:extLst>
                  <a:ext uri="{FF2B5EF4-FFF2-40B4-BE49-F238E27FC236}">
                    <a16:creationId xmlns:a16="http://schemas.microsoft.com/office/drawing/2014/main" id="{E5409151-03EC-40BE-A62E-27B6DE80B38C}"/>
                  </a:ext>
                </a:extLst>
              </p:cNvPr>
              <p:cNvSpPr>
                <a:spLocks noChangeArrowheads="1"/>
              </p:cNvSpPr>
              <p:nvPr/>
            </p:nvSpPr>
            <p:spPr bwMode="auto">
              <a:xfrm rot="17477461">
                <a:off x="7292537" y="59759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96" name="Oval 1116">
                <a:extLst>
                  <a:ext uri="{FF2B5EF4-FFF2-40B4-BE49-F238E27FC236}">
                    <a16:creationId xmlns:a16="http://schemas.microsoft.com/office/drawing/2014/main" id="{2E7116E5-687A-4666-9315-0FBC05F21D19}"/>
                  </a:ext>
                </a:extLst>
              </p:cNvPr>
              <p:cNvSpPr>
                <a:spLocks noChangeArrowheads="1"/>
              </p:cNvSpPr>
              <p:nvPr/>
            </p:nvSpPr>
            <p:spPr bwMode="auto">
              <a:xfrm rot="17477461">
                <a:off x="6311461" y="5981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97" name="Oval 1122">
                <a:extLst>
                  <a:ext uri="{FF2B5EF4-FFF2-40B4-BE49-F238E27FC236}">
                    <a16:creationId xmlns:a16="http://schemas.microsoft.com/office/drawing/2014/main" id="{98EB1F61-40D4-4AC1-9609-336D4E86AB51}"/>
                  </a:ext>
                </a:extLst>
              </p:cNvPr>
              <p:cNvSpPr>
                <a:spLocks noChangeArrowheads="1"/>
              </p:cNvSpPr>
              <p:nvPr/>
            </p:nvSpPr>
            <p:spPr bwMode="auto">
              <a:xfrm rot="17477461">
                <a:off x="6462275" y="57616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98" name="Oval 1126">
                <a:extLst>
                  <a:ext uri="{FF2B5EF4-FFF2-40B4-BE49-F238E27FC236}">
                    <a16:creationId xmlns:a16="http://schemas.microsoft.com/office/drawing/2014/main" id="{D41C7C78-4B88-4478-9583-42A422A8BD16}"/>
                  </a:ext>
                </a:extLst>
              </p:cNvPr>
              <p:cNvSpPr>
                <a:spLocks noChangeArrowheads="1"/>
              </p:cNvSpPr>
              <p:nvPr/>
            </p:nvSpPr>
            <p:spPr bwMode="auto">
              <a:xfrm rot="17477461">
                <a:off x="7116325" y="5529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999" name="Oval 1127">
                <a:extLst>
                  <a:ext uri="{FF2B5EF4-FFF2-40B4-BE49-F238E27FC236}">
                    <a16:creationId xmlns:a16="http://schemas.microsoft.com/office/drawing/2014/main" id="{A6D4410B-ACE5-4454-AEC7-FED074091C0F}"/>
                  </a:ext>
                </a:extLst>
              </p:cNvPr>
              <p:cNvSpPr>
                <a:spLocks noChangeArrowheads="1"/>
              </p:cNvSpPr>
              <p:nvPr/>
            </p:nvSpPr>
            <p:spPr bwMode="auto">
              <a:xfrm rot="17477461">
                <a:off x="6433700" y="60711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00" name="Oval 1135">
                <a:extLst>
                  <a:ext uri="{FF2B5EF4-FFF2-40B4-BE49-F238E27FC236}">
                    <a16:creationId xmlns:a16="http://schemas.microsoft.com/office/drawing/2014/main" id="{69583111-3718-46BF-B24C-74D4F2630201}"/>
                  </a:ext>
                </a:extLst>
              </p:cNvPr>
              <p:cNvSpPr>
                <a:spLocks noChangeArrowheads="1"/>
              </p:cNvSpPr>
              <p:nvPr/>
            </p:nvSpPr>
            <p:spPr bwMode="auto">
              <a:xfrm rot="17477461">
                <a:off x="7024250" y="59918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01" name="Oval 1136">
                <a:extLst>
                  <a:ext uri="{FF2B5EF4-FFF2-40B4-BE49-F238E27FC236}">
                    <a16:creationId xmlns:a16="http://schemas.microsoft.com/office/drawing/2014/main" id="{17BDF490-C664-43A5-8276-35CE25384947}"/>
                  </a:ext>
                </a:extLst>
              </p:cNvPr>
              <p:cNvSpPr>
                <a:spLocks noChangeArrowheads="1"/>
              </p:cNvSpPr>
              <p:nvPr/>
            </p:nvSpPr>
            <p:spPr bwMode="auto">
              <a:xfrm rot="17477461">
                <a:off x="7079812" y="61600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02" name="Oval 1137">
                <a:extLst>
                  <a:ext uri="{FF2B5EF4-FFF2-40B4-BE49-F238E27FC236}">
                    <a16:creationId xmlns:a16="http://schemas.microsoft.com/office/drawing/2014/main" id="{755CA80E-5505-477A-B53A-505E6580CA74}"/>
                  </a:ext>
                </a:extLst>
              </p:cNvPr>
              <p:cNvSpPr>
                <a:spLocks noChangeArrowheads="1"/>
              </p:cNvSpPr>
              <p:nvPr/>
            </p:nvSpPr>
            <p:spPr bwMode="auto">
              <a:xfrm rot="17477461">
                <a:off x="6944875" y="5867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03" name="Oval 1138">
                <a:extLst>
                  <a:ext uri="{FF2B5EF4-FFF2-40B4-BE49-F238E27FC236}">
                    <a16:creationId xmlns:a16="http://schemas.microsoft.com/office/drawing/2014/main" id="{AE31786D-FDBB-4BA3-ADD5-AC5C569AADBE}"/>
                  </a:ext>
                </a:extLst>
              </p:cNvPr>
              <p:cNvSpPr>
                <a:spLocks noChangeArrowheads="1"/>
              </p:cNvSpPr>
              <p:nvPr/>
            </p:nvSpPr>
            <p:spPr bwMode="auto">
              <a:xfrm rot="17477461">
                <a:off x="6655950" y="60362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04" name="Oval 1155">
                <a:extLst>
                  <a:ext uri="{FF2B5EF4-FFF2-40B4-BE49-F238E27FC236}">
                    <a16:creationId xmlns:a16="http://schemas.microsoft.com/office/drawing/2014/main" id="{C09B6A8B-D89D-4ABE-A891-61305748B165}"/>
                  </a:ext>
                </a:extLst>
              </p:cNvPr>
              <p:cNvSpPr>
                <a:spLocks noChangeArrowheads="1"/>
              </p:cNvSpPr>
              <p:nvPr/>
            </p:nvSpPr>
            <p:spPr bwMode="auto">
              <a:xfrm rot="17477461">
                <a:off x="6328961" y="6279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05" name="Oval 1158">
                <a:extLst>
                  <a:ext uri="{FF2B5EF4-FFF2-40B4-BE49-F238E27FC236}">
                    <a16:creationId xmlns:a16="http://schemas.microsoft.com/office/drawing/2014/main" id="{2ACDA804-D950-4CDA-8FD6-DC4DE443FC88}"/>
                  </a:ext>
                </a:extLst>
              </p:cNvPr>
              <p:cNvSpPr>
                <a:spLocks noChangeArrowheads="1"/>
              </p:cNvSpPr>
              <p:nvPr/>
            </p:nvSpPr>
            <p:spPr bwMode="auto">
              <a:xfrm rot="17477461">
                <a:off x="7102037" y="63061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06" name="Oval 1164">
                <a:extLst>
                  <a:ext uri="{FF2B5EF4-FFF2-40B4-BE49-F238E27FC236}">
                    <a16:creationId xmlns:a16="http://schemas.microsoft.com/office/drawing/2014/main" id="{7AC85623-C7DF-43A1-B7A5-A192A8F30148}"/>
                  </a:ext>
                </a:extLst>
              </p:cNvPr>
              <p:cNvSpPr>
                <a:spLocks noChangeArrowheads="1"/>
              </p:cNvSpPr>
              <p:nvPr/>
            </p:nvSpPr>
            <p:spPr bwMode="auto">
              <a:xfrm rot="17477461">
                <a:off x="6159329" y="5981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07" name="Oval 1168">
                <a:extLst>
                  <a:ext uri="{FF2B5EF4-FFF2-40B4-BE49-F238E27FC236}">
                    <a16:creationId xmlns:a16="http://schemas.microsoft.com/office/drawing/2014/main" id="{C0A1ED24-5FD8-48E3-84AD-3D0CFA21642B}"/>
                  </a:ext>
                </a:extLst>
              </p:cNvPr>
              <p:cNvSpPr>
                <a:spLocks noChangeArrowheads="1"/>
              </p:cNvSpPr>
              <p:nvPr/>
            </p:nvSpPr>
            <p:spPr bwMode="auto">
              <a:xfrm rot="17477461">
                <a:off x="6821050" y="6364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08" name="Oval 1175">
                <a:extLst>
                  <a:ext uri="{FF2B5EF4-FFF2-40B4-BE49-F238E27FC236}">
                    <a16:creationId xmlns:a16="http://schemas.microsoft.com/office/drawing/2014/main" id="{6D1330DC-CDF3-4444-B27E-EF20EE957F55}"/>
                  </a:ext>
                </a:extLst>
              </p:cNvPr>
              <p:cNvSpPr>
                <a:spLocks noChangeArrowheads="1"/>
              </p:cNvSpPr>
              <p:nvPr/>
            </p:nvSpPr>
            <p:spPr bwMode="auto">
              <a:xfrm rot="17477461">
                <a:off x="6537586" y="64700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09" name="Oval 1177">
                <a:extLst>
                  <a:ext uri="{FF2B5EF4-FFF2-40B4-BE49-F238E27FC236}">
                    <a16:creationId xmlns:a16="http://schemas.microsoft.com/office/drawing/2014/main" id="{6BA1FBBA-F82F-4790-8807-7779B90FD721}"/>
                  </a:ext>
                </a:extLst>
              </p:cNvPr>
              <p:cNvSpPr>
                <a:spLocks noChangeArrowheads="1"/>
              </p:cNvSpPr>
              <p:nvPr/>
            </p:nvSpPr>
            <p:spPr bwMode="auto">
              <a:xfrm rot="17477461">
                <a:off x="6651187" y="62220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10" name="Oval 1179">
                <a:extLst>
                  <a:ext uri="{FF2B5EF4-FFF2-40B4-BE49-F238E27FC236}">
                    <a16:creationId xmlns:a16="http://schemas.microsoft.com/office/drawing/2014/main" id="{0AED48B7-B5BC-44E8-A360-C368C4FCA844}"/>
                  </a:ext>
                </a:extLst>
              </p:cNvPr>
              <p:cNvSpPr>
                <a:spLocks noChangeArrowheads="1"/>
              </p:cNvSpPr>
              <p:nvPr/>
            </p:nvSpPr>
            <p:spPr bwMode="auto">
              <a:xfrm rot="17477461">
                <a:off x="6965512" y="64410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11" name="Oval 1183">
                <a:extLst>
                  <a:ext uri="{FF2B5EF4-FFF2-40B4-BE49-F238E27FC236}">
                    <a16:creationId xmlns:a16="http://schemas.microsoft.com/office/drawing/2014/main" id="{E6D7C78F-B6E0-4B08-A7FF-7A604CC6F445}"/>
                  </a:ext>
                </a:extLst>
              </p:cNvPr>
              <p:cNvSpPr>
                <a:spLocks noChangeArrowheads="1"/>
              </p:cNvSpPr>
              <p:nvPr/>
            </p:nvSpPr>
            <p:spPr bwMode="auto">
              <a:xfrm rot="17477461">
                <a:off x="7271900" y="6393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12" name="Oval 1190">
                <a:extLst>
                  <a:ext uri="{FF2B5EF4-FFF2-40B4-BE49-F238E27FC236}">
                    <a16:creationId xmlns:a16="http://schemas.microsoft.com/office/drawing/2014/main" id="{8C92AF9A-A276-46B4-A26E-6FC85BA8A280}"/>
                  </a:ext>
                </a:extLst>
              </p:cNvPr>
              <p:cNvSpPr>
                <a:spLocks noChangeArrowheads="1"/>
              </p:cNvSpPr>
              <p:nvPr/>
            </p:nvSpPr>
            <p:spPr bwMode="auto">
              <a:xfrm rot="17477461">
                <a:off x="7286187" y="61600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13" name="Oval 1191">
                <a:extLst>
                  <a:ext uri="{FF2B5EF4-FFF2-40B4-BE49-F238E27FC236}">
                    <a16:creationId xmlns:a16="http://schemas.microsoft.com/office/drawing/2014/main" id="{C55805BA-7333-4B86-AAFD-87764576E68F}"/>
                  </a:ext>
                </a:extLst>
              </p:cNvPr>
              <p:cNvSpPr>
                <a:spLocks noChangeArrowheads="1"/>
              </p:cNvSpPr>
              <p:nvPr/>
            </p:nvSpPr>
            <p:spPr bwMode="auto">
              <a:xfrm rot="17477461">
                <a:off x="5296081" y="59727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14" name="Oval 1192">
                <a:extLst>
                  <a:ext uri="{FF2B5EF4-FFF2-40B4-BE49-F238E27FC236}">
                    <a16:creationId xmlns:a16="http://schemas.microsoft.com/office/drawing/2014/main" id="{20C785FB-2997-4710-818D-3AF8FD1F94A9}"/>
                  </a:ext>
                </a:extLst>
              </p:cNvPr>
              <p:cNvSpPr>
                <a:spLocks noChangeArrowheads="1"/>
              </p:cNvSpPr>
              <p:nvPr/>
            </p:nvSpPr>
            <p:spPr bwMode="auto">
              <a:xfrm rot="17477461">
                <a:off x="4825899" y="52185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15" name="Oval 1196">
                <a:extLst>
                  <a:ext uri="{FF2B5EF4-FFF2-40B4-BE49-F238E27FC236}">
                    <a16:creationId xmlns:a16="http://schemas.microsoft.com/office/drawing/2014/main" id="{DEBD66F6-5F94-4D8C-868B-BCFCEBEE7400}"/>
                  </a:ext>
                </a:extLst>
              </p:cNvPr>
              <p:cNvSpPr>
                <a:spLocks noChangeArrowheads="1"/>
              </p:cNvSpPr>
              <p:nvPr/>
            </p:nvSpPr>
            <p:spPr bwMode="auto">
              <a:xfrm rot="17477461">
                <a:off x="7129025" y="57489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16" name="Oval 1204">
                <a:extLst>
                  <a:ext uri="{FF2B5EF4-FFF2-40B4-BE49-F238E27FC236}">
                    <a16:creationId xmlns:a16="http://schemas.microsoft.com/office/drawing/2014/main" id="{3CBA19BA-A8F9-4BBE-98BB-137B1D85AE31}"/>
                  </a:ext>
                </a:extLst>
              </p:cNvPr>
              <p:cNvSpPr>
                <a:spLocks noChangeArrowheads="1"/>
              </p:cNvSpPr>
              <p:nvPr/>
            </p:nvSpPr>
            <p:spPr bwMode="auto">
              <a:xfrm rot="17477461">
                <a:off x="7276662" y="5648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17" name="Oval 1205">
                <a:extLst>
                  <a:ext uri="{FF2B5EF4-FFF2-40B4-BE49-F238E27FC236}">
                    <a16:creationId xmlns:a16="http://schemas.microsoft.com/office/drawing/2014/main" id="{02CBD3CA-D868-42A3-844B-A93A34ED1CDC}"/>
                  </a:ext>
                </a:extLst>
              </p:cNvPr>
              <p:cNvSpPr>
                <a:spLocks noChangeArrowheads="1"/>
              </p:cNvSpPr>
              <p:nvPr/>
            </p:nvSpPr>
            <p:spPr bwMode="auto">
              <a:xfrm rot="17477461">
                <a:off x="5526271" y="6178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nvGrpSpPr>
            <p:cNvPr id="3171" name="Skupina 3170">
              <a:extLst>
                <a:ext uri="{FF2B5EF4-FFF2-40B4-BE49-F238E27FC236}">
                  <a16:creationId xmlns:a16="http://schemas.microsoft.com/office/drawing/2014/main" id="{83E4463C-ACE5-450F-AD33-A61359BB3542}"/>
                </a:ext>
              </a:extLst>
            </p:cNvPr>
            <p:cNvGrpSpPr/>
            <p:nvPr/>
          </p:nvGrpSpPr>
          <p:grpSpPr>
            <a:xfrm>
              <a:off x="5057276" y="3537012"/>
              <a:ext cx="1509984" cy="1118507"/>
              <a:chOff x="5001520" y="1011887"/>
              <a:chExt cx="1509984" cy="1118507"/>
            </a:xfrm>
          </p:grpSpPr>
          <p:pic>
            <p:nvPicPr>
              <p:cNvPr id="2861"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97769012-7F29-4D19-8A0C-531146591D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2865" name="Oval 1293">
                <a:extLst>
                  <a:ext uri="{FF2B5EF4-FFF2-40B4-BE49-F238E27FC236}">
                    <a16:creationId xmlns:a16="http://schemas.microsoft.com/office/drawing/2014/main" id="{9FADB2C2-0791-4245-8CB4-0403897A9DD6}"/>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67" name="Oval 1310">
                <a:extLst>
                  <a:ext uri="{FF2B5EF4-FFF2-40B4-BE49-F238E27FC236}">
                    <a16:creationId xmlns:a16="http://schemas.microsoft.com/office/drawing/2014/main" id="{C35DB267-071C-40A8-8EED-EA3531EF3694}"/>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68" name="Oval 1320">
                <a:extLst>
                  <a:ext uri="{FF2B5EF4-FFF2-40B4-BE49-F238E27FC236}">
                    <a16:creationId xmlns:a16="http://schemas.microsoft.com/office/drawing/2014/main" id="{226536AB-F9B3-4042-8739-FA0A548FF8A0}"/>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74" name="Oval 1392">
                <a:extLst>
                  <a:ext uri="{FF2B5EF4-FFF2-40B4-BE49-F238E27FC236}">
                    <a16:creationId xmlns:a16="http://schemas.microsoft.com/office/drawing/2014/main" id="{D478396F-792D-4E67-9141-4B43BFC5463F}"/>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80" name="Oval 1426">
                <a:extLst>
                  <a:ext uri="{FF2B5EF4-FFF2-40B4-BE49-F238E27FC236}">
                    <a16:creationId xmlns:a16="http://schemas.microsoft.com/office/drawing/2014/main" id="{2A7BE442-61B5-4A1B-BD0D-BEF607C7D5BE}"/>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83" name="Oval 779">
                <a:extLst>
                  <a:ext uri="{FF2B5EF4-FFF2-40B4-BE49-F238E27FC236}">
                    <a16:creationId xmlns:a16="http://schemas.microsoft.com/office/drawing/2014/main" id="{C8E318FB-0F74-4337-808B-F4C684293FEC}"/>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09" name="Oval 1189">
                <a:extLst>
                  <a:ext uri="{FF2B5EF4-FFF2-40B4-BE49-F238E27FC236}">
                    <a16:creationId xmlns:a16="http://schemas.microsoft.com/office/drawing/2014/main" id="{9F18B6BC-1B68-44A5-A2E2-19AE0F924584}"/>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11" name="Oval 1191">
                <a:extLst>
                  <a:ext uri="{FF2B5EF4-FFF2-40B4-BE49-F238E27FC236}">
                    <a16:creationId xmlns:a16="http://schemas.microsoft.com/office/drawing/2014/main" id="{0B7A38DA-9CC6-433F-9771-D2CBAC5B4D76}"/>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43" name="Oval 1127">
                <a:extLst>
                  <a:ext uri="{FF2B5EF4-FFF2-40B4-BE49-F238E27FC236}">
                    <a16:creationId xmlns:a16="http://schemas.microsoft.com/office/drawing/2014/main" id="{A6DFC4C4-8537-4BE5-9CEB-CB52178D2046}"/>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49" name="Oval 1155">
                <a:extLst>
                  <a:ext uri="{FF2B5EF4-FFF2-40B4-BE49-F238E27FC236}">
                    <a16:creationId xmlns:a16="http://schemas.microsoft.com/office/drawing/2014/main" id="{52D4A035-95DB-401C-A06A-3562D11EFC70}"/>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52" name="Oval 1168">
                <a:extLst>
                  <a:ext uri="{FF2B5EF4-FFF2-40B4-BE49-F238E27FC236}">
                    <a16:creationId xmlns:a16="http://schemas.microsoft.com/office/drawing/2014/main" id="{B30ADDD8-7FA6-45A8-B52E-739A8DE89C33}"/>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53" name="Oval 1175">
                <a:extLst>
                  <a:ext uri="{FF2B5EF4-FFF2-40B4-BE49-F238E27FC236}">
                    <a16:creationId xmlns:a16="http://schemas.microsoft.com/office/drawing/2014/main" id="{D3502380-41E6-41E6-BE1E-9CEC2EDC3B19}"/>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54" name="Oval 1177">
                <a:extLst>
                  <a:ext uri="{FF2B5EF4-FFF2-40B4-BE49-F238E27FC236}">
                    <a16:creationId xmlns:a16="http://schemas.microsoft.com/office/drawing/2014/main" id="{C0EE9DB4-C5BB-425E-B09C-B2A803CC9C03}"/>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93" name="Oval 1109">
                <a:extLst>
                  <a:ext uri="{FF2B5EF4-FFF2-40B4-BE49-F238E27FC236}">
                    <a16:creationId xmlns:a16="http://schemas.microsoft.com/office/drawing/2014/main" id="{3D2812C0-2D58-4BB6-9AAA-7B9D1D27A085}"/>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03" name="Oval 1138">
                <a:extLst>
                  <a:ext uri="{FF2B5EF4-FFF2-40B4-BE49-F238E27FC236}">
                    <a16:creationId xmlns:a16="http://schemas.microsoft.com/office/drawing/2014/main" id="{C990FB46-3FE5-4779-93E4-D70A90F12E7C}"/>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21" name="Oval 1320">
                <a:extLst>
                  <a:ext uri="{FF2B5EF4-FFF2-40B4-BE49-F238E27FC236}">
                    <a16:creationId xmlns:a16="http://schemas.microsoft.com/office/drawing/2014/main" id="{1A888D98-5942-41CA-904C-7CF59CC2DEFC}"/>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22" name="Oval 1321">
                <a:extLst>
                  <a:ext uri="{FF2B5EF4-FFF2-40B4-BE49-F238E27FC236}">
                    <a16:creationId xmlns:a16="http://schemas.microsoft.com/office/drawing/2014/main" id="{7E44B20A-7106-4CD3-B0A3-0A83800A3844}"/>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26" name="Oval 1389">
                <a:extLst>
                  <a:ext uri="{FF2B5EF4-FFF2-40B4-BE49-F238E27FC236}">
                    <a16:creationId xmlns:a16="http://schemas.microsoft.com/office/drawing/2014/main" id="{E813EA17-185F-4FFA-B547-45D15A0A4AFD}"/>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33" name="Oval 1426">
                <a:extLst>
                  <a:ext uri="{FF2B5EF4-FFF2-40B4-BE49-F238E27FC236}">
                    <a16:creationId xmlns:a16="http://schemas.microsoft.com/office/drawing/2014/main" id="{EAF2E244-5F38-4798-B6E1-3E28D8B54DCF}"/>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36" name="Oval 779">
                <a:extLst>
                  <a:ext uri="{FF2B5EF4-FFF2-40B4-BE49-F238E27FC236}">
                    <a16:creationId xmlns:a16="http://schemas.microsoft.com/office/drawing/2014/main" id="{70857AF3-715E-4964-939F-CC30138C0367}"/>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40" name="Oval 968">
                <a:extLst>
                  <a:ext uri="{FF2B5EF4-FFF2-40B4-BE49-F238E27FC236}">
                    <a16:creationId xmlns:a16="http://schemas.microsoft.com/office/drawing/2014/main" id="{5655B746-B6D1-4512-8F46-692E73F031F4}"/>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44" name="Oval 1115">
                <a:extLst>
                  <a:ext uri="{FF2B5EF4-FFF2-40B4-BE49-F238E27FC236}">
                    <a16:creationId xmlns:a16="http://schemas.microsoft.com/office/drawing/2014/main" id="{DBE142FA-FF58-4F9D-B61E-473B484C8B5B}"/>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52" name="Oval 1135">
                <a:extLst>
                  <a:ext uri="{FF2B5EF4-FFF2-40B4-BE49-F238E27FC236}">
                    <a16:creationId xmlns:a16="http://schemas.microsoft.com/office/drawing/2014/main" id="{B5803636-45C3-49DD-B71A-A46BEB619EE9}"/>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53" name="Oval 1136">
                <a:extLst>
                  <a:ext uri="{FF2B5EF4-FFF2-40B4-BE49-F238E27FC236}">
                    <a16:creationId xmlns:a16="http://schemas.microsoft.com/office/drawing/2014/main" id="{B52594D9-5669-412E-AD4D-A40C35EAF101}"/>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57" name="Oval 1158">
                <a:extLst>
                  <a:ext uri="{FF2B5EF4-FFF2-40B4-BE49-F238E27FC236}">
                    <a16:creationId xmlns:a16="http://schemas.microsoft.com/office/drawing/2014/main" id="{93D8D732-7876-4472-BC28-78E0DE7C0577}"/>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60" name="Oval 1179">
                <a:extLst>
                  <a:ext uri="{FF2B5EF4-FFF2-40B4-BE49-F238E27FC236}">
                    <a16:creationId xmlns:a16="http://schemas.microsoft.com/office/drawing/2014/main" id="{7949F94C-0514-409E-800F-D12DF9B2B695}"/>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62" name="Oval 1189">
                <a:extLst>
                  <a:ext uri="{FF2B5EF4-FFF2-40B4-BE49-F238E27FC236}">
                    <a16:creationId xmlns:a16="http://schemas.microsoft.com/office/drawing/2014/main" id="{DDFDCE87-7882-4F58-B50F-45DEA3A295DF}"/>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63" name="Oval 1190">
                <a:extLst>
                  <a:ext uri="{FF2B5EF4-FFF2-40B4-BE49-F238E27FC236}">
                    <a16:creationId xmlns:a16="http://schemas.microsoft.com/office/drawing/2014/main" id="{21527FA9-18F2-49DE-B893-87B6B5D06201}"/>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64" name="Oval 1191">
                <a:extLst>
                  <a:ext uri="{FF2B5EF4-FFF2-40B4-BE49-F238E27FC236}">
                    <a16:creationId xmlns:a16="http://schemas.microsoft.com/office/drawing/2014/main" id="{1152D232-4800-4BC7-A119-3CF4EAD0EAAD}"/>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73" name="Oval 779">
                <a:extLst>
                  <a:ext uri="{FF2B5EF4-FFF2-40B4-BE49-F238E27FC236}">
                    <a16:creationId xmlns:a16="http://schemas.microsoft.com/office/drawing/2014/main" id="{094E0D62-9DBB-4E34-98AF-2147755F7D24}"/>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79" name="Oval 803">
                <a:extLst>
                  <a:ext uri="{FF2B5EF4-FFF2-40B4-BE49-F238E27FC236}">
                    <a16:creationId xmlns:a16="http://schemas.microsoft.com/office/drawing/2014/main" id="{CDD2A280-9821-450A-8CFA-AED9D75FBBDB}"/>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85" name="Oval 1110">
                <a:extLst>
                  <a:ext uri="{FF2B5EF4-FFF2-40B4-BE49-F238E27FC236}">
                    <a16:creationId xmlns:a16="http://schemas.microsoft.com/office/drawing/2014/main" id="{B76D4AAD-FAFF-474C-B046-0ACAB91D9AC4}"/>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88" name="Oval 1116">
                <a:extLst>
                  <a:ext uri="{FF2B5EF4-FFF2-40B4-BE49-F238E27FC236}">
                    <a16:creationId xmlns:a16="http://schemas.microsoft.com/office/drawing/2014/main" id="{3DB76478-60FD-4386-A07C-DF71F6F8135E}"/>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90" name="Oval 1121">
                <a:extLst>
                  <a:ext uri="{FF2B5EF4-FFF2-40B4-BE49-F238E27FC236}">
                    <a16:creationId xmlns:a16="http://schemas.microsoft.com/office/drawing/2014/main" id="{A9B7B1A5-9543-443C-A44E-5FA7B0E2117C}"/>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96" name="Oval 1127">
                <a:extLst>
                  <a:ext uri="{FF2B5EF4-FFF2-40B4-BE49-F238E27FC236}">
                    <a16:creationId xmlns:a16="http://schemas.microsoft.com/office/drawing/2014/main" id="{DEE57694-0B62-435B-BD32-64F30B5DBEBB}"/>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99" name="Oval 1137">
                <a:extLst>
                  <a:ext uri="{FF2B5EF4-FFF2-40B4-BE49-F238E27FC236}">
                    <a16:creationId xmlns:a16="http://schemas.microsoft.com/office/drawing/2014/main" id="{D7545C96-2182-474E-BEC6-CE6B74E382B4}"/>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02" name="Oval 1155">
                <a:extLst>
                  <a:ext uri="{FF2B5EF4-FFF2-40B4-BE49-F238E27FC236}">
                    <a16:creationId xmlns:a16="http://schemas.microsoft.com/office/drawing/2014/main" id="{6D840131-A459-49A9-8229-2AF3934881A5}"/>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04" name="Oval 1164">
                <a:extLst>
                  <a:ext uri="{FF2B5EF4-FFF2-40B4-BE49-F238E27FC236}">
                    <a16:creationId xmlns:a16="http://schemas.microsoft.com/office/drawing/2014/main" id="{66A519CB-95B4-4E15-8B30-5EA0BBEFF1EE}"/>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15" name="Oval 1204">
                <a:extLst>
                  <a:ext uri="{FF2B5EF4-FFF2-40B4-BE49-F238E27FC236}">
                    <a16:creationId xmlns:a16="http://schemas.microsoft.com/office/drawing/2014/main" id="{B1204B2A-2AEF-4365-97D5-820332EF3BF8}"/>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grpSp>
        <p:nvGrpSpPr>
          <p:cNvPr id="3357" name="Skupina 3356">
            <a:extLst>
              <a:ext uri="{FF2B5EF4-FFF2-40B4-BE49-F238E27FC236}">
                <a16:creationId xmlns:a16="http://schemas.microsoft.com/office/drawing/2014/main" id="{D5AB009C-FCDC-4CB7-9E95-DEA030AAA035}"/>
              </a:ext>
            </a:extLst>
          </p:cNvPr>
          <p:cNvGrpSpPr/>
          <p:nvPr/>
        </p:nvGrpSpPr>
        <p:grpSpPr>
          <a:xfrm>
            <a:off x="6639496" y="3800385"/>
            <a:ext cx="1922354" cy="2193901"/>
            <a:chOff x="8852661" y="3622895"/>
            <a:chExt cx="2563138" cy="2925201"/>
          </a:xfrm>
        </p:grpSpPr>
        <p:grpSp>
          <p:nvGrpSpPr>
            <p:cNvPr id="2863" name="Skupina 2862">
              <a:extLst>
                <a:ext uri="{FF2B5EF4-FFF2-40B4-BE49-F238E27FC236}">
                  <a16:creationId xmlns:a16="http://schemas.microsoft.com/office/drawing/2014/main" id="{1CB0507D-8689-48D0-9ECE-D4E1AADEA10E}"/>
                </a:ext>
              </a:extLst>
            </p:cNvPr>
            <p:cNvGrpSpPr/>
            <p:nvPr/>
          </p:nvGrpSpPr>
          <p:grpSpPr>
            <a:xfrm>
              <a:off x="8852661" y="3622895"/>
              <a:ext cx="2563138" cy="2925201"/>
              <a:chOff x="8831696" y="3640133"/>
              <a:chExt cx="2563138" cy="2925201"/>
            </a:xfrm>
          </p:grpSpPr>
          <p:sp>
            <p:nvSpPr>
              <p:cNvPr id="1020" name="Oval 1293">
                <a:extLst>
                  <a:ext uri="{FF2B5EF4-FFF2-40B4-BE49-F238E27FC236}">
                    <a16:creationId xmlns:a16="http://schemas.microsoft.com/office/drawing/2014/main" id="{B5A6FB18-D80C-4ADB-A9EE-864E20D6F89C}"/>
                  </a:ext>
                </a:extLst>
              </p:cNvPr>
              <p:cNvSpPr>
                <a:spLocks noChangeArrowheads="1"/>
              </p:cNvSpPr>
              <p:nvPr/>
            </p:nvSpPr>
            <p:spPr bwMode="auto">
              <a:xfrm rot="17068179">
                <a:off x="9658199" y="49458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21" name="Oval 1303">
                <a:extLst>
                  <a:ext uri="{FF2B5EF4-FFF2-40B4-BE49-F238E27FC236}">
                    <a16:creationId xmlns:a16="http://schemas.microsoft.com/office/drawing/2014/main" id="{1F36668E-E483-4334-9CF4-823F5D2CF358}"/>
                  </a:ext>
                </a:extLst>
              </p:cNvPr>
              <p:cNvSpPr>
                <a:spLocks noChangeArrowheads="1"/>
              </p:cNvSpPr>
              <p:nvPr/>
            </p:nvSpPr>
            <p:spPr bwMode="auto">
              <a:xfrm rot="17068179">
                <a:off x="10630308" y="5305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22" name="Oval 1310">
                <a:extLst>
                  <a:ext uri="{FF2B5EF4-FFF2-40B4-BE49-F238E27FC236}">
                    <a16:creationId xmlns:a16="http://schemas.microsoft.com/office/drawing/2014/main" id="{90CD7639-0D7E-4A15-84D0-56960AAB3EC0}"/>
                  </a:ext>
                </a:extLst>
              </p:cNvPr>
              <p:cNvSpPr>
                <a:spLocks noChangeArrowheads="1"/>
              </p:cNvSpPr>
              <p:nvPr/>
            </p:nvSpPr>
            <p:spPr bwMode="auto">
              <a:xfrm rot="17068179">
                <a:off x="9766212" y="5089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23" name="Oval 1320">
                <a:extLst>
                  <a:ext uri="{FF2B5EF4-FFF2-40B4-BE49-F238E27FC236}">
                    <a16:creationId xmlns:a16="http://schemas.microsoft.com/office/drawing/2014/main" id="{80A5D534-50E1-4B5A-AECA-CFF68D549C87}"/>
                  </a:ext>
                </a:extLst>
              </p:cNvPr>
              <p:cNvSpPr>
                <a:spLocks noChangeArrowheads="1"/>
              </p:cNvSpPr>
              <p:nvPr/>
            </p:nvSpPr>
            <p:spPr bwMode="auto">
              <a:xfrm rot="17068179">
                <a:off x="9046131" y="51978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24" name="Oval 1321">
                <a:extLst>
                  <a:ext uri="{FF2B5EF4-FFF2-40B4-BE49-F238E27FC236}">
                    <a16:creationId xmlns:a16="http://schemas.microsoft.com/office/drawing/2014/main" id="{76A7699B-F141-4F32-8233-2FB3EE88F782}"/>
                  </a:ext>
                </a:extLst>
              </p:cNvPr>
              <p:cNvSpPr>
                <a:spLocks noChangeArrowheads="1"/>
              </p:cNvSpPr>
              <p:nvPr/>
            </p:nvSpPr>
            <p:spPr bwMode="auto">
              <a:xfrm rot="17068179">
                <a:off x="11093893" y="5235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25" name="Oval 1329">
                <a:extLst>
                  <a:ext uri="{FF2B5EF4-FFF2-40B4-BE49-F238E27FC236}">
                    <a16:creationId xmlns:a16="http://schemas.microsoft.com/office/drawing/2014/main" id="{F11AB738-B11F-4759-B5F2-DB7D61045E78}"/>
                  </a:ext>
                </a:extLst>
              </p:cNvPr>
              <p:cNvSpPr>
                <a:spLocks noChangeArrowheads="1"/>
              </p:cNvSpPr>
              <p:nvPr/>
            </p:nvSpPr>
            <p:spPr bwMode="auto">
              <a:xfrm rot="17068179">
                <a:off x="11278380" y="5161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26" name="Oval 1380">
                <a:extLst>
                  <a:ext uri="{FF2B5EF4-FFF2-40B4-BE49-F238E27FC236}">
                    <a16:creationId xmlns:a16="http://schemas.microsoft.com/office/drawing/2014/main" id="{10099DC2-0C4E-4B15-A1B4-B8F3D6E9AF25}"/>
                  </a:ext>
                </a:extLst>
              </p:cNvPr>
              <p:cNvSpPr>
                <a:spLocks noChangeArrowheads="1"/>
              </p:cNvSpPr>
              <p:nvPr/>
            </p:nvSpPr>
            <p:spPr bwMode="auto">
              <a:xfrm rot="17068179">
                <a:off x="8843530" y="5457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28" name="Oval 1389">
                <a:extLst>
                  <a:ext uri="{FF2B5EF4-FFF2-40B4-BE49-F238E27FC236}">
                    <a16:creationId xmlns:a16="http://schemas.microsoft.com/office/drawing/2014/main" id="{B0C1D097-89D5-4A15-982C-F831305126F5}"/>
                  </a:ext>
                </a:extLst>
              </p:cNvPr>
              <p:cNvSpPr>
                <a:spLocks noChangeArrowheads="1"/>
              </p:cNvSpPr>
              <p:nvPr/>
            </p:nvSpPr>
            <p:spPr bwMode="auto">
              <a:xfrm rot="17068179">
                <a:off x="9050600" y="46581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29" name="Oval 1392">
                <a:extLst>
                  <a:ext uri="{FF2B5EF4-FFF2-40B4-BE49-F238E27FC236}">
                    <a16:creationId xmlns:a16="http://schemas.microsoft.com/office/drawing/2014/main" id="{35A542EB-0041-4380-BEA1-4A3A3BE68996}"/>
                  </a:ext>
                </a:extLst>
              </p:cNvPr>
              <p:cNvSpPr>
                <a:spLocks noChangeArrowheads="1"/>
              </p:cNvSpPr>
              <p:nvPr/>
            </p:nvSpPr>
            <p:spPr bwMode="auto">
              <a:xfrm rot="17068179">
                <a:off x="9946232" y="5197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30" name="Oval 1402">
                <a:extLst>
                  <a:ext uri="{FF2B5EF4-FFF2-40B4-BE49-F238E27FC236}">
                    <a16:creationId xmlns:a16="http://schemas.microsoft.com/office/drawing/2014/main" id="{DB76FDFA-336D-47EC-B869-FE9DEE85676F}"/>
                  </a:ext>
                </a:extLst>
              </p:cNvPr>
              <p:cNvSpPr>
                <a:spLocks noChangeArrowheads="1"/>
              </p:cNvSpPr>
              <p:nvPr/>
            </p:nvSpPr>
            <p:spPr bwMode="auto">
              <a:xfrm rot="17068179">
                <a:off x="9659368" y="52737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33" name="Oval 1419">
                <a:extLst>
                  <a:ext uri="{FF2B5EF4-FFF2-40B4-BE49-F238E27FC236}">
                    <a16:creationId xmlns:a16="http://schemas.microsoft.com/office/drawing/2014/main" id="{32340B26-6252-4CFC-BA8A-5610D282D887}"/>
                  </a:ext>
                </a:extLst>
              </p:cNvPr>
              <p:cNvSpPr>
                <a:spLocks noChangeArrowheads="1"/>
              </p:cNvSpPr>
              <p:nvPr/>
            </p:nvSpPr>
            <p:spPr bwMode="auto">
              <a:xfrm rot="17068179">
                <a:off x="9416716" y="5174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34" name="Oval 1420">
                <a:extLst>
                  <a:ext uri="{FF2B5EF4-FFF2-40B4-BE49-F238E27FC236}">
                    <a16:creationId xmlns:a16="http://schemas.microsoft.com/office/drawing/2014/main" id="{A29BBE2E-5735-4FF8-BD4F-C41C416A1B45}"/>
                  </a:ext>
                </a:extLst>
              </p:cNvPr>
              <p:cNvSpPr>
                <a:spLocks noChangeArrowheads="1"/>
              </p:cNvSpPr>
              <p:nvPr/>
            </p:nvSpPr>
            <p:spPr bwMode="auto">
              <a:xfrm rot="17068179">
                <a:off x="9345120" y="5061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35" name="Oval 1426">
                <a:extLst>
                  <a:ext uri="{FF2B5EF4-FFF2-40B4-BE49-F238E27FC236}">
                    <a16:creationId xmlns:a16="http://schemas.microsoft.com/office/drawing/2014/main" id="{B8715168-D8D1-4656-BD93-C653AD170B40}"/>
                  </a:ext>
                </a:extLst>
              </p:cNvPr>
              <p:cNvSpPr>
                <a:spLocks noChangeArrowheads="1"/>
              </p:cNvSpPr>
              <p:nvPr/>
            </p:nvSpPr>
            <p:spPr bwMode="auto">
              <a:xfrm rot="17068179">
                <a:off x="9784715" y="48103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36" name="Oval 1438">
                <a:extLst>
                  <a:ext uri="{FF2B5EF4-FFF2-40B4-BE49-F238E27FC236}">
                    <a16:creationId xmlns:a16="http://schemas.microsoft.com/office/drawing/2014/main" id="{8972B29A-8B25-4523-81AD-ECBE1E87FCDB}"/>
                  </a:ext>
                </a:extLst>
              </p:cNvPr>
              <p:cNvSpPr>
                <a:spLocks noChangeArrowheads="1"/>
              </p:cNvSpPr>
              <p:nvPr/>
            </p:nvSpPr>
            <p:spPr bwMode="auto">
              <a:xfrm rot="17068179">
                <a:off x="9775386" y="41051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37" name="Oval 765">
                <a:extLst>
                  <a:ext uri="{FF2B5EF4-FFF2-40B4-BE49-F238E27FC236}">
                    <a16:creationId xmlns:a16="http://schemas.microsoft.com/office/drawing/2014/main" id="{A10C18A7-78B6-41EA-89DE-6AA5CBFC8A01}"/>
                  </a:ext>
                </a:extLst>
              </p:cNvPr>
              <p:cNvSpPr>
                <a:spLocks noChangeArrowheads="1"/>
              </p:cNvSpPr>
              <p:nvPr/>
            </p:nvSpPr>
            <p:spPr bwMode="auto">
              <a:xfrm rot="17068179">
                <a:off x="9333270" y="36704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38" name="Oval 779">
                <a:extLst>
                  <a:ext uri="{FF2B5EF4-FFF2-40B4-BE49-F238E27FC236}">
                    <a16:creationId xmlns:a16="http://schemas.microsoft.com/office/drawing/2014/main" id="{76E32DF8-145A-4617-B193-38901D896B2D}"/>
                  </a:ext>
                </a:extLst>
              </p:cNvPr>
              <p:cNvSpPr>
                <a:spLocks noChangeArrowheads="1"/>
              </p:cNvSpPr>
              <p:nvPr/>
            </p:nvSpPr>
            <p:spPr bwMode="auto">
              <a:xfrm rot="17068179">
                <a:off x="9297565" y="491058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39" name="Oval 785">
                <a:extLst>
                  <a:ext uri="{FF2B5EF4-FFF2-40B4-BE49-F238E27FC236}">
                    <a16:creationId xmlns:a16="http://schemas.microsoft.com/office/drawing/2014/main" id="{F23E8281-23D5-4AA7-9727-4151BA32AFF0}"/>
                  </a:ext>
                </a:extLst>
              </p:cNvPr>
              <p:cNvSpPr>
                <a:spLocks noChangeArrowheads="1"/>
              </p:cNvSpPr>
              <p:nvPr/>
            </p:nvSpPr>
            <p:spPr bwMode="auto">
              <a:xfrm rot="17068179">
                <a:off x="9002678" y="39274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40" name="Oval 795">
                <a:extLst>
                  <a:ext uri="{FF2B5EF4-FFF2-40B4-BE49-F238E27FC236}">
                    <a16:creationId xmlns:a16="http://schemas.microsoft.com/office/drawing/2014/main" id="{8925C11B-7481-4422-A377-5C8952763BDD}"/>
                  </a:ext>
                </a:extLst>
              </p:cNvPr>
              <p:cNvSpPr>
                <a:spLocks noChangeArrowheads="1"/>
              </p:cNvSpPr>
              <p:nvPr/>
            </p:nvSpPr>
            <p:spPr bwMode="auto">
              <a:xfrm rot="17068179">
                <a:off x="9953143" y="393598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42" name="Oval 968">
                <a:extLst>
                  <a:ext uri="{FF2B5EF4-FFF2-40B4-BE49-F238E27FC236}">
                    <a16:creationId xmlns:a16="http://schemas.microsoft.com/office/drawing/2014/main" id="{920B4C5B-F606-4EDA-BC73-0157D32E2571}"/>
                  </a:ext>
                </a:extLst>
              </p:cNvPr>
              <p:cNvSpPr>
                <a:spLocks noChangeArrowheads="1"/>
              </p:cNvSpPr>
              <p:nvPr/>
            </p:nvSpPr>
            <p:spPr bwMode="auto">
              <a:xfrm rot="17068179">
                <a:off x="9608779" y="4369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46" name="Oval 1115">
                <a:extLst>
                  <a:ext uri="{FF2B5EF4-FFF2-40B4-BE49-F238E27FC236}">
                    <a16:creationId xmlns:a16="http://schemas.microsoft.com/office/drawing/2014/main" id="{0FA82202-6565-4699-A130-CDC6D7068935}"/>
                  </a:ext>
                </a:extLst>
              </p:cNvPr>
              <p:cNvSpPr>
                <a:spLocks noChangeArrowheads="1"/>
              </p:cNvSpPr>
              <p:nvPr/>
            </p:nvSpPr>
            <p:spPr bwMode="auto">
              <a:xfrm rot="17068179">
                <a:off x="9518501" y="3870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49" name="Oval 1123">
                <a:extLst>
                  <a:ext uri="{FF2B5EF4-FFF2-40B4-BE49-F238E27FC236}">
                    <a16:creationId xmlns:a16="http://schemas.microsoft.com/office/drawing/2014/main" id="{B25D7D56-F8F9-4E6E-95A0-88AAB2247F8C}"/>
                  </a:ext>
                </a:extLst>
              </p:cNvPr>
              <p:cNvSpPr>
                <a:spLocks noChangeArrowheads="1"/>
              </p:cNvSpPr>
              <p:nvPr/>
            </p:nvSpPr>
            <p:spPr bwMode="auto">
              <a:xfrm rot="17068179">
                <a:off x="9085420" y="36968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50" name="Oval 1124">
                <a:extLst>
                  <a:ext uri="{FF2B5EF4-FFF2-40B4-BE49-F238E27FC236}">
                    <a16:creationId xmlns:a16="http://schemas.microsoft.com/office/drawing/2014/main" id="{501D0F63-5742-4D34-A70F-8B998AD6E4D8}"/>
                  </a:ext>
                </a:extLst>
              </p:cNvPr>
              <p:cNvSpPr>
                <a:spLocks noChangeArrowheads="1"/>
              </p:cNvSpPr>
              <p:nvPr/>
            </p:nvSpPr>
            <p:spPr bwMode="auto">
              <a:xfrm rot="17068179">
                <a:off x="9738079" y="3993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51" name="Oval 1125">
                <a:extLst>
                  <a:ext uri="{FF2B5EF4-FFF2-40B4-BE49-F238E27FC236}">
                    <a16:creationId xmlns:a16="http://schemas.microsoft.com/office/drawing/2014/main" id="{3872CC50-FDB4-4AB1-976B-0B490ABCD301}"/>
                  </a:ext>
                </a:extLst>
              </p:cNvPr>
              <p:cNvSpPr>
                <a:spLocks noChangeArrowheads="1"/>
              </p:cNvSpPr>
              <p:nvPr/>
            </p:nvSpPr>
            <p:spPr bwMode="auto">
              <a:xfrm rot="17068179">
                <a:off x="9491756" y="37122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52" name="Oval 1126">
                <a:extLst>
                  <a:ext uri="{FF2B5EF4-FFF2-40B4-BE49-F238E27FC236}">
                    <a16:creationId xmlns:a16="http://schemas.microsoft.com/office/drawing/2014/main" id="{678257C0-65B3-4447-91EA-43A39198F6A8}"/>
                  </a:ext>
                </a:extLst>
              </p:cNvPr>
              <p:cNvSpPr>
                <a:spLocks noChangeArrowheads="1"/>
              </p:cNvSpPr>
              <p:nvPr/>
            </p:nvSpPr>
            <p:spPr bwMode="auto">
              <a:xfrm rot="17068179">
                <a:off x="9194617" y="3722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54" name="Oval 1135">
                <a:extLst>
                  <a:ext uri="{FF2B5EF4-FFF2-40B4-BE49-F238E27FC236}">
                    <a16:creationId xmlns:a16="http://schemas.microsoft.com/office/drawing/2014/main" id="{F7FE40F1-F588-4E6B-90FE-1D7C692C30D1}"/>
                  </a:ext>
                </a:extLst>
              </p:cNvPr>
              <p:cNvSpPr>
                <a:spLocks noChangeArrowheads="1"/>
              </p:cNvSpPr>
              <p:nvPr/>
            </p:nvSpPr>
            <p:spPr bwMode="auto">
              <a:xfrm rot="17068179">
                <a:off x="9766212" y="44417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55" name="Oval 1136">
                <a:extLst>
                  <a:ext uri="{FF2B5EF4-FFF2-40B4-BE49-F238E27FC236}">
                    <a16:creationId xmlns:a16="http://schemas.microsoft.com/office/drawing/2014/main" id="{0F53BAC3-351F-4B96-B45A-A63EF3CF1C34}"/>
                  </a:ext>
                </a:extLst>
              </p:cNvPr>
              <p:cNvSpPr>
                <a:spLocks noChangeArrowheads="1"/>
              </p:cNvSpPr>
              <p:nvPr/>
            </p:nvSpPr>
            <p:spPr bwMode="auto">
              <a:xfrm rot="17068179">
                <a:off x="9243893" y="44469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56" name="Oval 1137">
                <a:extLst>
                  <a:ext uri="{FF2B5EF4-FFF2-40B4-BE49-F238E27FC236}">
                    <a16:creationId xmlns:a16="http://schemas.microsoft.com/office/drawing/2014/main" id="{CA134D73-812B-4681-8B4C-E5107B396534}"/>
                  </a:ext>
                </a:extLst>
              </p:cNvPr>
              <p:cNvSpPr>
                <a:spLocks noChangeArrowheads="1"/>
              </p:cNvSpPr>
              <p:nvPr/>
            </p:nvSpPr>
            <p:spPr bwMode="auto">
              <a:xfrm rot="17068179">
                <a:off x="9122608" y="41540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59" name="Oval 1158">
                <a:extLst>
                  <a:ext uri="{FF2B5EF4-FFF2-40B4-BE49-F238E27FC236}">
                    <a16:creationId xmlns:a16="http://schemas.microsoft.com/office/drawing/2014/main" id="{571C5EEB-CC30-4BD9-A725-F217A808BD56}"/>
                  </a:ext>
                </a:extLst>
              </p:cNvPr>
              <p:cNvSpPr>
                <a:spLocks noChangeArrowheads="1"/>
              </p:cNvSpPr>
              <p:nvPr/>
            </p:nvSpPr>
            <p:spPr bwMode="auto">
              <a:xfrm rot="17068179">
                <a:off x="9283308" y="45893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60" name="Oval 1164">
                <a:extLst>
                  <a:ext uri="{FF2B5EF4-FFF2-40B4-BE49-F238E27FC236}">
                    <a16:creationId xmlns:a16="http://schemas.microsoft.com/office/drawing/2014/main" id="{15E8F44A-E1CC-439C-A373-6D2113AD3172}"/>
                  </a:ext>
                </a:extLst>
              </p:cNvPr>
              <p:cNvSpPr>
                <a:spLocks noChangeArrowheads="1"/>
              </p:cNvSpPr>
              <p:nvPr/>
            </p:nvSpPr>
            <p:spPr bwMode="auto">
              <a:xfrm rot="17068179">
                <a:off x="9479625" y="4214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62" name="Oval 1179">
                <a:extLst>
                  <a:ext uri="{FF2B5EF4-FFF2-40B4-BE49-F238E27FC236}">
                    <a16:creationId xmlns:a16="http://schemas.microsoft.com/office/drawing/2014/main" id="{AF1D3FFE-DE0C-411B-9025-A8BCB2F4F178}"/>
                  </a:ext>
                </a:extLst>
              </p:cNvPr>
              <p:cNvSpPr>
                <a:spLocks noChangeArrowheads="1"/>
              </p:cNvSpPr>
              <p:nvPr/>
            </p:nvSpPr>
            <p:spPr bwMode="auto">
              <a:xfrm rot="17068179">
                <a:off x="9163777" y="47395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64" name="Oval 1189">
                <a:extLst>
                  <a:ext uri="{FF2B5EF4-FFF2-40B4-BE49-F238E27FC236}">
                    <a16:creationId xmlns:a16="http://schemas.microsoft.com/office/drawing/2014/main" id="{88CCAF33-F419-4852-9839-C93866D07B74}"/>
                  </a:ext>
                </a:extLst>
              </p:cNvPr>
              <p:cNvSpPr>
                <a:spLocks noChangeArrowheads="1"/>
              </p:cNvSpPr>
              <p:nvPr/>
            </p:nvSpPr>
            <p:spPr bwMode="auto">
              <a:xfrm rot="17068179">
                <a:off x="9478180" y="46577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65" name="Oval 1190">
                <a:extLst>
                  <a:ext uri="{FF2B5EF4-FFF2-40B4-BE49-F238E27FC236}">
                    <a16:creationId xmlns:a16="http://schemas.microsoft.com/office/drawing/2014/main" id="{25FBD1F1-6C43-44FF-B920-8174D278D893}"/>
                  </a:ext>
                </a:extLst>
              </p:cNvPr>
              <p:cNvSpPr>
                <a:spLocks noChangeArrowheads="1"/>
              </p:cNvSpPr>
              <p:nvPr/>
            </p:nvSpPr>
            <p:spPr bwMode="auto">
              <a:xfrm rot="17068179">
                <a:off x="9482648" y="40820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66" name="Oval 1191">
                <a:extLst>
                  <a:ext uri="{FF2B5EF4-FFF2-40B4-BE49-F238E27FC236}">
                    <a16:creationId xmlns:a16="http://schemas.microsoft.com/office/drawing/2014/main" id="{30E249A7-5002-4586-B7C1-15D59DE150F4}"/>
                  </a:ext>
                </a:extLst>
              </p:cNvPr>
              <p:cNvSpPr>
                <a:spLocks noChangeArrowheads="1"/>
              </p:cNvSpPr>
              <p:nvPr/>
            </p:nvSpPr>
            <p:spPr bwMode="auto">
              <a:xfrm rot="17068179">
                <a:off x="9891982" y="46254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68" name="Oval 1196">
                <a:extLst>
                  <a:ext uri="{FF2B5EF4-FFF2-40B4-BE49-F238E27FC236}">
                    <a16:creationId xmlns:a16="http://schemas.microsoft.com/office/drawing/2014/main" id="{6EEA62BB-ACFB-4A99-9789-42877881062C}"/>
                  </a:ext>
                </a:extLst>
              </p:cNvPr>
              <p:cNvSpPr>
                <a:spLocks noChangeArrowheads="1"/>
              </p:cNvSpPr>
              <p:nvPr/>
            </p:nvSpPr>
            <p:spPr bwMode="auto">
              <a:xfrm rot="17068179">
                <a:off x="9243923" y="4032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69" name="Oval 1204">
                <a:extLst>
                  <a:ext uri="{FF2B5EF4-FFF2-40B4-BE49-F238E27FC236}">
                    <a16:creationId xmlns:a16="http://schemas.microsoft.com/office/drawing/2014/main" id="{1A6DE624-A4EF-4159-A7A3-2080682D02D2}"/>
                  </a:ext>
                </a:extLst>
              </p:cNvPr>
              <p:cNvSpPr>
                <a:spLocks noChangeArrowheads="1"/>
              </p:cNvSpPr>
              <p:nvPr/>
            </p:nvSpPr>
            <p:spPr bwMode="auto">
              <a:xfrm rot="17068179">
                <a:off x="9378636" y="3916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72" name="Oval 755">
                <a:extLst>
                  <a:ext uri="{FF2B5EF4-FFF2-40B4-BE49-F238E27FC236}">
                    <a16:creationId xmlns:a16="http://schemas.microsoft.com/office/drawing/2014/main" id="{B6970447-F84D-4BE5-B834-9D314397405E}"/>
                  </a:ext>
                </a:extLst>
              </p:cNvPr>
              <p:cNvSpPr>
                <a:spLocks noChangeArrowheads="1"/>
              </p:cNvSpPr>
              <p:nvPr/>
            </p:nvSpPr>
            <p:spPr bwMode="auto">
              <a:xfrm rot="17068179">
                <a:off x="10274736" y="3722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73" name="Oval 765">
                <a:extLst>
                  <a:ext uri="{FF2B5EF4-FFF2-40B4-BE49-F238E27FC236}">
                    <a16:creationId xmlns:a16="http://schemas.microsoft.com/office/drawing/2014/main" id="{CC229D87-1B25-4D51-88AC-67CDCEE5980B}"/>
                  </a:ext>
                </a:extLst>
              </p:cNvPr>
              <p:cNvSpPr>
                <a:spLocks noChangeArrowheads="1"/>
              </p:cNvSpPr>
              <p:nvPr/>
            </p:nvSpPr>
            <p:spPr bwMode="auto">
              <a:xfrm rot="17068179">
                <a:off x="10941847" y="37590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75" name="Oval 779">
                <a:extLst>
                  <a:ext uri="{FF2B5EF4-FFF2-40B4-BE49-F238E27FC236}">
                    <a16:creationId xmlns:a16="http://schemas.microsoft.com/office/drawing/2014/main" id="{C7B09E63-1780-43A5-A2DF-0458D62A3954}"/>
                  </a:ext>
                </a:extLst>
              </p:cNvPr>
              <p:cNvSpPr>
                <a:spLocks noChangeArrowheads="1"/>
              </p:cNvSpPr>
              <p:nvPr/>
            </p:nvSpPr>
            <p:spPr bwMode="auto">
              <a:xfrm rot="17068179">
                <a:off x="10497330" y="43333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76" name="Oval 785">
                <a:extLst>
                  <a:ext uri="{FF2B5EF4-FFF2-40B4-BE49-F238E27FC236}">
                    <a16:creationId xmlns:a16="http://schemas.microsoft.com/office/drawing/2014/main" id="{22838F7B-8E2C-4656-962A-CE74B9D5BD4A}"/>
                  </a:ext>
                </a:extLst>
              </p:cNvPr>
              <p:cNvSpPr>
                <a:spLocks noChangeArrowheads="1"/>
              </p:cNvSpPr>
              <p:nvPr/>
            </p:nvSpPr>
            <p:spPr bwMode="auto">
              <a:xfrm rot="17068179">
                <a:off x="10630308" y="40457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79" name="Oval 795">
                <a:extLst>
                  <a:ext uri="{FF2B5EF4-FFF2-40B4-BE49-F238E27FC236}">
                    <a16:creationId xmlns:a16="http://schemas.microsoft.com/office/drawing/2014/main" id="{250B1916-3AB6-4FD6-B891-389F43A47393}"/>
                  </a:ext>
                </a:extLst>
              </p:cNvPr>
              <p:cNvSpPr>
                <a:spLocks noChangeArrowheads="1"/>
              </p:cNvSpPr>
              <p:nvPr/>
            </p:nvSpPr>
            <p:spPr bwMode="auto">
              <a:xfrm rot="17068179">
                <a:off x="11125111" y="395442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84" name="Oval 861">
                <a:extLst>
                  <a:ext uri="{FF2B5EF4-FFF2-40B4-BE49-F238E27FC236}">
                    <a16:creationId xmlns:a16="http://schemas.microsoft.com/office/drawing/2014/main" id="{3D57429F-55BE-4ED9-AE05-89435468567A}"/>
                  </a:ext>
                </a:extLst>
              </p:cNvPr>
              <p:cNvSpPr>
                <a:spLocks noChangeArrowheads="1"/>
              </p:cNvSpPr>
              <p:nvPr/>
            </p:nvSpPr>
            <p:spPr bwMode="auto">
              <a:xfrm rot="17068179">
                <a:off x="10247774" y="386432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85" name="Oval 968">
                <a:extLst>
                  <a:ext uri="{FF2B5EF4-FFF2-40B4-BE49-F238E27FC236}">
                    <a16:creationId xmlns:a16="http://schemas.microsoft.com/office/drawing/2014/main" id="{2D5084FA-1442-4E00-A896-A3385CEACB1B}"/>
                  </a:ext>
                </a:extLst>
              </p:cNvPr>
              <p:cNvSpPr>
                <a:spLocks noChangeArrowheads="1"/>
              </p:cNvSpPr>
              <p:nvPr/>
            </p:nvSpPr>
            <p:spPr bwMode="auto">
              <a:xfrm rot="17068179">
                <a:off x="11217357" y="4458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86" name="Oval 1109">
                <a:extLst>
                  <a:ext uri="{FF2B5EF4-FFF2-40B4-BE49-F238E27FC236}">
                    <a16:creationId xmlns:a16="http://schemas.microsoft.com/office/drawing/2014/main" id="{917C3FAD-D994-4842-A219-5FC3B83F75FB}"/>
                  </a:ext>
                </a:extLst>
              </p:cNvPr>
              <p:cNvSpPr>
                <a:spLocks noChangeArrowheads="1"/>
              </p:cNvSpPr>
              <p:nvPr/>
            </p:nvSpPr>
            <p:spPr bwMode="auto">
              <a:xfrm rot="17068179">
                <a:off x="10016212" y="40136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87" name="Oval 1110">
                <a:extLst>
                  <a:ext uri="{FF2B5EF4-FFF2-40B4-BE49-F238E27FC236}">
                    <a16:creationId xmlns:a16="http://schemas.microsoft.com/office/drawing/2014/main" id="{C22B80E7-2006-4E14-8566-95AC585C60FA}"/>
                  </a:ext>
                </a:extLst>
              </p:cNvPr>
              <p:cNvSpPr>
                <a:spLocks noChangeArrowheads="1"/>
              </p:cNvSpPr>
              <p:nvPr/>
            </p:nvSpPr>
            <p:spPr bwMode="auto">
              <a:xfrm rot="17068179">
                <a:off x="10067483" y="41481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88" name="Oval 1111">
                <a:extLst>
                  <a:ext uri="{FF2B5EF4-FFF2-40B4-BE49-F238E27FC236}">
                    <a16:creationId xmlns:a16="http://schemas.microsoft.com/office/drawing/2014/main" id="{7B82A847-E1AE-4807-8490-B39432A94C67}"/>
                  </a:ext>
                </a:extLst>
              </p:cNvPr>
              <p:cNvSpPr>
                <a:spLocks noChangeArrowheads="1"/>
              </p:cNvSpPr>
              <p:nvPr/>
            </p:nvSpPr>
            <p:spPr bwMode="auto">
              <a:xfrm rot="17068179">
                <a:off x="9711762" y="3669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89" name="Oval 1115">
                <a:extLst>
                  <a:ext uri="{FF2B5EF4-FFF2-40B4-BE49-F238E27FC236}">
                    <a16:creationId xmlns:a16="http://schemas.microsoft.com/office/drawing/2014/main" id="{29F94C4E-4EC1-4EBA-A9F3-7E7BF18BE744}"/>
                  </a:ext>
                </a:extLst>
              </p:cNvPr>
              <p:cNvSpPr>
                <a:spLocks noChangeArrowheads="1"/>
              </p:cNvSpPr>
              <p:nvPr/>
            </p:nvSpPr>
            <p:spPr bwMode="auto">
              <a:xfrm rot="17068179">
                <a:off x="11062357" y="44417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90" name="Oval 1116">
                <a:extLst>
                  <a:ext uri="{FF2B5EF4-FFF2-40B4-BE49-F238E27FC236}">
                    <a16:creationId xmlns:a16="http://schemas.microsoft.com/office/drawing/2014/main" id="{FF5D9100-DC4A-45E9-8B98-002857CD00E4}"/>
                  </a:ext>
                </a:extLst>
              </p:cNvPr>
              <p:cNvSpPr>
                <a:spLocks noChangeArrowheads="1"/>
              </p:cNvSpPr>
              <p:nvPr/>
            </p:nvSpPr>
            <p:spPr bwMode="auto">
              <a:xfrm rot="17068179">
                <a:off x="10085366" y="43778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91" name="Oval 1120">
                <a:extLst>
                  <a:ext uri="{FF2B5EF4-FFF2-40B4-BE49-F238E27FC236}">
                    <a16:creationId xmlns:a16="http://schemas.microsoft.com/office/drawing/2014/main" id="{8349E185-E86A-446C-8285-28E2AF5E7224}"/>
                  </a:ext>
                </a:extLst>
              </p:cNvPr>
              <p:cNvSpPr>
                <a:spLocks noChangeArrowheads="1"/>
              </p:cNvSpPr>
              <p:nvPr/>
            </p:nvSpPr>
            <p:spPr bwMode="auto">
              <a:xfrm rot="17068179">
                <a:off x="10202728" y="37220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93" name="Oval 1122">
                <a:extLst>
                  <a:ext uri="{FF2B5EF4-FFF2-40B4-BE49-F238E27FC236}">
                    <a16:creationId xmlns:a16="http://schemas.microsoft.com/office/drawing/2014/main" id="{FABB6086-1751-47EF-B7E8-FD2335098619}"/>
                  </a:ext>
                </a:extLst>
              </p:cNvPr>
              <p:cNvSpPr>
                <a:spLocks noChangeArrowheads="1"/>
              </p:cNvSpPr>
              <p:nvPr/>
            </p:nvSpPr>
            <p:spPr bwMode="auto">
              <a:xfrm rot="17068179">
                <a:off x="10202729" y="4298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94" name="Oval 1123">
                <a:extLst>
                  <a:ext uri="{FF2B5EF4-FFF2-40B4-BE49-F238E27FC236}">
                    <a16:creationId xmlns:a16="http://schemas.microsoft.com/office/drawing/2014/main" id="{F350C116-7F02-4E15-87FB-62E109EFD5C5}"/>
                  </a:ext>
                </a:extLst>
              </p:cNvPr>
              <p:cNvSpPr>
                <a:spLocks noChangeArrowheads="1"/>
              </p:cNvSpPr>
              <p:nvPr/>
            </p:nvSpPr>
            <p:spPr bwMode="auto">
              <a:xfrm rot="17068179">
                <a:off x="10693998" y="37854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95" name="Oval 1124">
                <a:extLst>
                  <a:ext uri="{FF2B5EF4-FFF2-40B4-BE49-F238E27FC236}">
                    <a16:creationId xmlns:a16="http://schemas.microsoft.com/office/drawing/2014/main" id="{7F6E0FDD-2A28-4271-8CD6-CAD8B74EC85D}"/>
                  </a:ext>
                </a:extLst>
              </p:cNvPr>
              <p:cNvSpPr>
                <a:spLocks noChangeArrowheads="1"/>
              </p:cNvSpPr>
              <p:nvPr/>
            </p:nvSpPr>
            <p:spPr bwMode="auto">
              <a:xfrm rot="17068179">
                <a:off x="10418752" y="37220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96" name="Oval 1125">
                <a:extLst>
                  <a:ext uri="{FF2B5EF4-FFF2-40B4-BE49-F238E27FC236}">
                    <a16:creationId xmlns:a16="http://schemas.microsoft.com/office/drawing/2014/main" id="{E4FB1EB6-7C45-4696-81A2-148DBA6FA947}"/>
                  </a:ext>
                </a:extLst>
              </p:cNvPr>
              <p:cNvSpPr>
                <a:spLocks noChangeArrowheads="1"/>
              </p:cNvSpPr>
              <p:nvPr/>
            </p:nvSpPr>
            <p:spPr bwMode="auto">
              <a:xfrm rot="17068179">
                <a:off x="11100334" y="38008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97" name="Oval 1126">
                <a:extLst>
                  <a:ext uri="{FF2B5EF4-FFF2-40B4-BE49-F238E27FC236}">
                    <a16:creationId xmlns:a16="http://schemas.microsoft.com/office/drawing/2014/main" id="{A98AEA79-83DA-499C-B1AC-B542D3CD5775}"/>
                  </a:ext>
                </a:extLst>
              </p:cNvPr>
              <p:cNvSpPr>
                <a:spLocks noChangeArrowheads="1"/>
              </p:cNvSpPr>
              <p:nvPr/>
            </p:nvSpPr>
            <p:spPr bwMode="auto">
              <a:xfrm rot="17068179">
                <a:off x="10850801" y="3866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98" name="Oval 1127">
                <a:extLst>
                  <a:ext uri="{FF2B5EF4-FFF2-40B4-BE49-F238E27FC236}">
                    <a16:creationId xmlns:a16="http://schemas.microsoft.com/office/drawing/2014/main" id="{1103E131-71FE-4E92-8FC6-937F47DEB36D}"/>
                  </a:ext>
                </a:extLst>
              </p:cNvPr>
              <p:cNvSpPr>
                <a:spLocks noChangeArrowheads="1"/>
              </p:cNvSpPr>
              <p:nvPr/>
            </p:nvSpPr>
            <p:spPr bwMode="auto">
              <a:xfrm rot="17068179">
                <a:off x="10200373" y="4524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099" name="Oval 1135">
                <a:extLst>
                  <a:ext uri="{FF2B5EF4-FFF2-40B4-BE49-F238E27FC236}">
                    <a16:creationId xmlns:a16="http://schemas.microsoft.com/office/drawing/2014/main" id="{7E4440B2-A30F-411B-B518-EB1DE3F4D28A}"/>
                  </a:ext>
                </a:extLst>
              </p:cNvPr>
              <p:cNvSpPr>
                <a:spLocks noChangeArrowheads="1"/>
              </p:cNvSpPr>
              <p:nvPr/>
            </p:nvSpPr>
            <p:spPr bwMode="auto">
              <a:xfrm rot="17068179">
                <a:off x="9874224" y="3937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00" name="Oval 1136">
                <a:extLst>
                  <a:ext uri="{FF2B5EF4-FFF2-40B4-BE49-F238E27FC236}">
                    <a16:creationId xmlns:a16="http://schemas.microsoft.com/office/drawing/2014/main" id="{0CA9572F-F074-49D4-820F-CDEA70A5E349}"/>
                  </a:ext>
                </a:extLst>
              </p:cNvPr>
              <p:cNvSpPr>
                <a:spLocks noChangeArrowheads="1"/>
              </p:cNvSpPr>
              <p:nvPr/>
            </p:nvSpPr>
            <p:spPr bwMode="auto">
              <a:xfrm rot="17068179">
                <a:off x="10852471" y="45355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01" name="Oval 1137">
                <a:extLst>
                  <a:ext uri="{FF2B5EF4-FFF2-40B4-BE49-F238E27FC236}">
                    <a16:creationId xmlns:a16="http://schemas.microsoft.com/office/drawing/2014/main" id="{66B21CC5-2011-42EC-A1D2-5278C5D73C07}"/>
                  </a:ext>
                </a:extLst>
              </p:cNvPr>
              <p:cNvSpPr>
                <a:spLocks noChangeArrowheads="1"/>
              </p:cNvSpPr>
              <p:nvPr/>
            </p:nvSpPr>
            <p:spPr bwMode="auto">
              <a:xfrm rot="17068179">
                <a:off x="10683795" y="4261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02" name="Oval 1138">
                <a:extLst>
                  <a:ext uri="{FF2B5EF4-FFF2-40B4-BE49-F238E27FC236}">
                    <a16:creationId xmlns:a16="http://schemas.microsoft.com/office/drawing/2014/main" id="{A9932D1E-667E-49CE-92D4-62A9051A2980}"/>
                  </a:ext>
                </a:extLst>
              </p:cNvPr>
              <p:cNvSpPr>
                <a:spLocks noChangeArrowheads="1"/>
              </p:cNvSpPr>
              <p:nvPr/>
            </p:nvSpPr>
            <p:spPr bwMode="auto">
              <a:xfrm rot="17068179">
                <a:off x="10416902" y="44629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03" name="Oval 1148">
                <a:extLst>
                  <a:ext uri="{FF2B5EF4-FFF2-40B4-BE49-F238E27FC236}">
                    <a16:creationId xmlns:a16="http://schemas.microsoft.com/office/drawing/2014/main" id="{F27C323A-4FC6-4A42-85DE-3FF54ECD6197}"/>
                  </a:ext>
                </a:extLst>
              </p:cNvPr>
              <p:cNvSpPr>
                <a:spLocks noChangeArrowheads="1"/>
              </p:cNvSpPr>
              <p:nvPr/>
            </p:nvSpPr>
            <p:spPr bwMode="auto">
              <a:xfrm rot="17068179">
                <a:off x="10810329" y="50178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04" name="Oval 1155">
                <a:extLst>
                  <a:ext uri="{FF2B5EF4-FFF2-40B4-BE49-F238E27FC236}">
                    <a16:creationId xmlns:a16="http://schemas.microsoft.com/office/drawing/2014/main" id="{5C061BD2-233A-4779-8FD6-97AE6CEC143D}"/>
                  </a:ext>
                </a:extLst>
              </p:cNvPr>
              <p:cNvSpPr>
                <a:spLocks noChangeArrowheads="1"/>
              </p:cNvSpPr>
              <p:nvPr/>
            </p:nvSpPr>
            <p:spPr bwMode="auto">
              <a:xfrm rot="17068179">
                <a:off x="10187152" y="46406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05" name="Oval 1158">
                <a:extLst>
                  <a:ext uri="{FF2B5EF4-FFF2-40B4-BE49-F238E27FC236}">
                    <a16:creationId xmlns:a16="http://schemas.microsoft.com/office/drawing/2014/main" id="{304F1B1A-153F-493D-A254-7CB7B8C7FC37}"/>
                  </a:ext>
                </a:extLst>
              </p:cNvPr>
              <p:cNvSpPr>
                <a:spLocks noChangeArrowheads="1"/>
              </p:cNvSpPr>
              <p:nvPr/>
            </p:nvSpPr>
            <p:spPr bwMode="auto">
              <a:xfrm rot="17068179">
                <a:off x="10891886" y="4677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06" name="Oval 1164">
                <a:extLst>
                  <a:ext uri="{FF2B5EF4-FFF2-40B4-BE49-F238E27FC236}">
                    <a16:creationId xmlns:a16="http://schemas.microsoft.com/office/drawing/2014/main" id="{DD57DD3D-4649-49D6-88DA-594D169CC2D2}"/>
                  </a:ext>
                </a:extLst>
              </p:cNvPr>
              <p:cNvSpPr>
                <a:spLocks noChangeArrowheads="1"/>
              </p:cNvSpPr>
              <p:nvPr/>
            </p:nvSpPr>
            <p:spPr bwMode="auto">
              <a:xfrm rot="17068179">
                <a:off x="11062356" y="41537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07" name="Oval 1168">
                <a:extLst>
                  <a:ext uri="{FF2B5EF4-FFF2-40B4-BE49-F238E27FC236}">
                    <a16:creationId xmlns:a16="http://schemas.microsoft.com/office/drawing/2014/main" id="{E1CC9AF9-336D-445F-BBBE-4F1309D8D00E}"/>
                  </a:ext>
                </a:extLst>
              </p:cNvPr>
              <p:cNvSpPr>
                <a:spLocks noChangeArrowheads="1"/>
              </p:cNvSpPr>
              <p:nvPr/>
            </p:nvSpPr>
            <p:spPr bwMode="auto">
              <a:xfrm rot="17068179">
                <a:off x="10539783" y="50473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08" name="Oval 1175">
                <a:extLst>
                  <a:ext uri="{FF2B5EF4-FFF2-40B4-BE49-F238E27FC236}">
                    <a16:creationId xmlns:a16="http://schemas.microsoft.com/office/drawing/2014/main" id="{D86EBEB5-CA96-4F9E-B56D-B8DDD843369E}"/>
                  </a:ext>
                </a:extLst>
              </p:cNvPr>
              <p:cNvSpPr>
                <a:spLocks noChangeArrowheads="1"/>
              </p:cNvSpPr>
              <p:nvPr/>
            </p:nvSpPr>
            <p:spPr bwMode="auto">
              <a:xfrm rot="17068179">
                <a:off x="10350900" y="49077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09" name="Oval 1177">
                <a:extLst>
                  <a:ext uri="{FF2B5EF4-FFF2-40B4-BE49-F238E27FC236}">
                    <a16:creationId xmlns:a16="http://schemas.microsoft.com/office/drawing/2014/main" id="{73B5770C-5D98-4A4F-ABF5-1B26BC10A88E}"/>
                  </a:ext>
                </a:extLst>
              </p:cNvPr>
              <p:cNvSpPr>
                <a:spLocks noChangeArrowheads="1"/>
              </p:cNvSpPr>
              <p:nvPr/>
            </p:nvSpPr>
            <p:spPr bwMode="auto">
              <a:xfrm rot="17068179">
                <a:off x="10162256" y="47297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10" name="Oval 1179">
                <a:extLst>
                  <a:ext uri="{FF2B5EF4-FFF2-40B4-BE49-F238E27FC236}">
                    <a16:creationId xmlns:a16="http://schemas.microsoft.com/office/drawing/2014/main" id="{C9F97FE1-9132-4B64-9B65-DB32708EB021}"/>
                  </a:ext>
                </a:extLst>
              </p:cNvPr>
              <p:cNvSpPr>
                <a:spLocks noChangeArrowheads="1"/>
              </p:cNvSpPr>
              <p:nvPr/>
            </p:nvSpPr>
            <p:spPr bwMode="auto">
              <a:xfrm rot="17068179">
                <a:off x="10738320" y="4873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11" name="Oval 1183">
                <a:extLst>
                  <a:ext uri="{FF2B5EF4-FFF2-40B4-BE49-F238E27FC236}">
                    <a16:creationId xmlns:a16="http://schemas.microsoft.com/office/drawing/2014/main" id="{024E58FF-4293-47A0-BDF2-A90702DF56C4}"/>
                  </a:ext>
                </a:extLst>
              </p:cNvPr>
              <p:cNvSpPr>
                <a:spLocks noChangeArrowheads="1"/>
              </p:cNvSpPr>
              <p:nvPr/>
            </p:nvSpPr>
            <p:spPr bwMode="auto">
              <a:xfrm rot="17068179">
                <a:off x="11070917" y="47444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12" name="Oval 1189">
                <a:extLst>
                  <a:ext uri="{FF2B5EF4-FFF2-40B4-BE49-F238E27FC236}">
                    <a16:creationId xmlns:a16="http://schemas.microsoft.com/office/drawing/2014/main" id="{66371A0A-5481-4748-AD91-43A7A5A493A4}"/>
                  </a:ext>
                </a:extLst>
              </p:cNvPr>
              <p:cNvSpPr>
                <a:spLocks noChangeArrowheads="1"/>
              </p:cNvSpPr>
              <p:nvPr/>
            </p:nvSpPr>
            <p:spPr bwMode="auto">
              <a:xfrm rot="17068179">
                <a:off x="11067775" y="49389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13" name="Oval 1190">
                <a:extLst>
                  <a:ext uri="{FF2B5EF4-FFF2-40B4-BE49-F238E27FC236}">
                    <a16:creationId xmlns:a16="http://schemas.microsoft.com/office/drawing/2014/main" id="{155CBAFA-1EFE-409D-9287-EB3DA4F6E9A1}"/>
                  </a:ext>
                </a:extLst>
              </p:cNvPr>
              <p:cNvSpPr>
                <a:spLocks noChangeArrowheads="1"/>
              </p:cNvSpPr>
              <p:nvPr/>
            </p:nvSpPr>
            <p:spPr bwMode="auto">
              <a:xfrm rot="17068179">
                <a:off x="11057385" y="45110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14" name="Oval 1191">
                <a:extLst>
                  <a:ext uri="{FF2B5EF4-FFF2-40B4-BE49-F238E27FC236}">
                    <a16:creationId xmlns:a16="http://schemas.microsoft.com/office/drawing/2014/main" id="{0865F820-59A3-489C-8653-819DEE193E7B}"/>
                  </a:ext>
                </a:extLst>
              </p:cNvPr>
              <p:cNvSpPr>
                <a:spLocks noChangeArrowheads="1"/>
              </p:cNvSpPr>
              <p:nvPr/>
            </p:nvSpPr>
            <p:spPr bwMode="auto">
              <a:xfrm rot="17068179">
                <a:off x="11172136" y="46683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15" name="Oval 1192">
                <a:extLst>
                  <a:ext uri="{FF2B5EF4-FFF2-40B4-BE49-F238E27FC236}">
                    <a16:creationId xmlns:a16="http://schemas.microsoft.com/office/drawing/2014/main" id="{516C99CB-84B4-466F-802D-FD3D512ADF9C}"/>
                  </a:ext>
                </a:extLst>
              </p:cNvPr>
              <p:cNvSpPr>
                <a:spLocks noChangeArrowheads="1"/>
              </p:cNvSpPr>
              <p:nvPr/>
            </p:nvSpPr>
            <p:spPr bwMode="auto">
              <a:xfrm rot="17068179">
                <a:off x="11223407" y="48029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16" name="Oval 1196">
                <a:extLst>
                  <a:ext uri="{FF2B5EF4-FFF2-40B4-BE49-F238E27FC236}">
                    <a16:creationId xmlns:a16="http://schemas.microsoft.com/office/drawing/2014/main" id="{40F86959-481D-4389-BDA8-005A85BAD5F6}"/>
                  </a:ext>
                </a:extLst>
              </p:cNvPr>
              <p:cNvSpPr>
                <a:spLocks noChangeArrowheads="1"/>
              </p:cNvSpPr>
              <p:nvPr/>
            </p:nvSpPr>
            <p:spPr bwMode="auto">
              <a:xfrm rot="17068179">
                <a:off x="10846825" y="41809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17" name="Oval 1204">
                <a:extLst>
                  <a:ext uri="{FF2B5EF4-FFF2-40B4-BE49-F238E27FC236}">
                    <a16:creationId xmlns:a16="http://schemas.microsoft.com/office/drawing/2014/main" id="{A486B624-11AE-4766-8165-98AE34213218}"/>
                  </a:ext>
                </a:extLst>
              </p:cNvPr>
              <p:cNvSpPr>
                <a:spLocks noChangeArrowheads="1"/>
              </p:cNvSpPr>
              <p:nvPr/>
            </p:nvSpPr>
            <p:spPr bwMode="auto">
              <a:xfrm rot="17068179">
                <a:off x="10987213" y="40045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18" name="Oval 1205">
                <a:extLst>
                  <a:ext uri="{FF2B5EF4-FFF2-40B4-BE49-F238E27FC236}">
                    <a16:creationId xmlns:a16="http://schemas.microsoft.com/office/drawing/2014/main" id="{E92A524F-9734-430A-ADC5-372416C63852}"/>
                  </a:ext>
                </a:extLst>
              </p:cNvPr>
              <p:cNvSpPr>
                <a:spLocks noChangeArrowheads="1"/>
              </p:cNvSpPr>
              <p:nvPr/>
            </p:nvSpPr>
            <p:spPr bwMode="auto">
              <a:xfrm rot="17068179">
                <a:off x="10418752" y="40820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19" name="Oval 1320">
                <a:extLst>
                  <a:ext uri="{FF2B5EF4-FFF2-40B4-BE49-F238E27FC236}">
                    <a16:creationId xmlns:a16="http://schemas.microsoft.com/office/drawing/2014/main" id="{9AB2476F-E492-4513-9AD2-203C5BA88DF0}"/>
                  </a:ext>
                </a:extLst>
              </p:cNvPr>
              <p:cNvSpPr>
                <a:spLocks noChangeArrowheads="1"/>
              </p:cNvSpPr>
              <p:nvPr/>
            </p:nvSpPr>
            <p:spPr bwMode="auto">
              <a:xfrm rot="17068179">
                <a:off x="10136941" y="6049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21" name="Oval 1389">
                <a:extLst>
                  <a:ext uri="{FF2B5EF4-FFF2-40B4-BE49-F238E27FC236}">
                    <a16:creationId xmlns:a16="http://schemas.microsoft.com/office/drawing/2014/main" id="{6ADF84DD-9886-4EAD-8CAC-89361939E50E}"/>
                  </a:ext>
                </a:extLst>
              </p:cNvPr>
              <p:cNvSpPr>
                <a:spLocks noChangeArrowheads="1"/>
              </p:cNvSpPr>
              <p:nvPr/>
            </p:nvSpPr>
            <p:spPr bwMode="auto">
              <a:xfrm rot="17068179">
                <a:off x="8938120" y="63499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23" name="Oval 1420">
                <a:extLst>
                  <a:ext uri="{FF2B5EF4-FFF2-40B4-BE49-F238E27FC236}">
                    <a16:creationId xmlns:a16="http://schemas.microsoft.com/office/drawing/2014/main" id="{F63A0A5C-115A-436D-BEF0-4F64C42A926F}"/>
                  </a:ext>
                </a:extLst>
              </p:cNvPr>
              <p:cNvSpPr>
                <a:spLocks noChangeArrowheads="1"/>
              </p:cNvSpPr>
              <p:nvPr/>
            </p:nvSpPr>
            <p:spPr bwMode="auto">
              <a:xfrm rot="17068179">
                <a:off x="9118141" y="6169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24" name="Oval 1426">
                <a:extLst>
                  <a:ext uri="{FF2B5EF4-FFF2-40B4-BE49-F238E27FC236}">
                    <a16:creationId xmlns:a16="http://schemas.microsoft.com/office/drawing/2014/main" id="{3AEA168A-97D8-419D-A140-915FA3E7F054}"/>
                  </a:ext>
                </a:extLst>
              </p:cNvPr>
              <p:cNvSpPr>
                <a:spLocks noChangeArrowheads="1"/>
              </p:cNvSpPr>
              <p:nvPr/>
            </p:nvSpPr>
            <p:spPr bwMode="auto">
              <a:xfrm rot="17068179">
                <a:off x="9871964" y="59736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25" name="Oval 1438">
                <a:extLst>
                  <a:ext uri="{FF2B5EF4-FFF2-40B4-BE49-F238E27FC236}">
                    <a16:creationId xmlns:a16="http://schemas.microsoft.com/office/drawing/2014/main" id="{6966E6AA-30A9-4BA7-968D-C5F1DA9D5C6F}"/>
                  </a:ext>
                </a:extLst>
              </p:cNvPr>
              <p:cNvSpPr>
                <a:spLocks noChangeArrowheads="1"/>
              </p:cNvSpPr>
              <p:nvPr/>
            </p:nvSpPr>
            <p:spPr bwMode="auto">
              <a:xfrm rot="17068179">
                <a:off x="9910227" y="5233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26" name="Oval 779">
                <a:extLst>
                  <a:ext uri="{FF2B5EF4-FFF2-40B4-BE49-F238E27FC236}">
                    <a16:creationId xmlns:a16="http://schemas.microsoft.com/office/drawing/2014/main" id="{D3461483-AE95-4857-B68C-11A1F2B5CED9}"/>
                  </a:ext>
                </a:extLst>
              </p:cNvPr>
              <p:cNvSpPr>
                <a:spLocks noChangeArrowheads="1"/>
              </p:cNvSpPr>
              <p:nvPr/>
            </p:nvSpPr>
            <p:spPr bwMode="auto">
              <a:xfrm rot="17068179">
                <a:off x="9418792" y="611566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27" name="Oval 968">
                <a:extLst>
                  <a:ext uri="{FF2B5EF4-FFF2-40B4-BE49-F238E27FC236}">
                    <a16:creationId xmlns:a16="http://schemas.microsoft.com/office/drawing/2014/main" id="{62324559-B3DA-48B0-B033-76EA072BEE06}"/>
                  </a:ext>
                </a:extLst>
              </p:cNvPr>
              <p:cNvSpPr>
                <a:spLocks noChangeArrowheads="1"/>
              </p:cNvSpPr>
              <p:nvPr/>
            </p:nvSpPr>
            <p:spPr bwMode="auto">
              <a:xfrm rot="17068179">
                <a:off x="9658200" y="54858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28" name="Oval 1115">
                <a:extLst>
                  <a:ext uri="{FF2B5EF4-FFF2-40B4-BE49-F238E27FC236}">
                    <a16:creationId xmlns:a16="http://schemas.microsoft.com/office/drawing/2014/main" id="{F29C9310-5661-4383-8489-B8B678398458}"/>
                  </a:ext>
                </a:extLst>
              </p:cNvPr>
              <p:cNvSpPr>
                <a:spLocks noChangeArrowheads="1"/>
              </p:cNvSpPr>
              <p:nvPr/>
            </p:nvSpPr>
            <p:spPr bwMode="auto">
              <a:xfrm rot="17068179">
                <a:off x="9586192" y="5377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31" name="Oval 1135">
                <a:extLst>
                  <a:ext uri="{FF2B5EF4-FFF2-40B4-BE49-F238E27FC236}">
                    <a16:creationId xmlns:a16="http://schemas.microsoft.com/office/drawing/2014/main" id="{661630C5-F7B2-4202-8E10-FBD62E1F0606}"/>
                  </a:ext>
                </a:extLst>
              </p:cNvPr>
              <p:cNvSpPr>
                <a:spLocks noChangeArrowheads="1"/>
              </p:cNvSpPr>
              <p:nvPr/>
            </p:nvSpPr>
            <p:spPr bwMode="auto">
              <a:xfrm rot="17068179">
                <a:off x="9818264" y="55883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32" name="Oval 1136">
                <a:extLst>
                  <a:ext uri="{FF2B5EF4-FFF2-40B4-BE49-F238E27FC236}">
                    <a16:creationId xmlns:a16="http://schemas.microsoft.com/office/drawing/2014/main" id="{23E27A96-99A9-4FEE-92DD-A7B982BB42D3}"/>
                  </a:ext>
                </a:extLst>
              </p:cNvPr>
              <p:cNvSpPr>
                <a:spLocks noChangeArrowheads="1"/>
              </p:cNvSpPr>
              <p:nvPr/>
            </p:nvSpPr>
            <p:spPr bwMode="auto">
              <a:xfrm rot="17068179">
                <a:off x="9298161" y="5557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33" name="Oval 1137">
                <a:extLst>
                  <a:ext uri="{FF2B5EF4-FFF2-40B4-BE49-F238E27FC236}">
                    <a16:creationId xmlns:a16="http://schemas.microsoft.com/office/drawing/2014/main" id="{CFBCC8D8-8140-4A6F-B67A-ED40BC82AC5C}"/>
                  </a:ext>
                </a:extLst>
              </p:cNvPr>
              <p:cNvSpPr>
                <a:spLocks noChangeArrowheads="1"/>
              </p:cNvSpPr>
              <p:nvPr/>
            </p:nvSpPr>
            <p:spPr bwMode="auto">
              <a:xfrm rot="17068179">
                <a:off x="9162467" y="53362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34" name="Oval 1138">
                <a:extLst>
                  <a:ext uri="{FF2B5EF4-FFF2-40B4-BE49-F238E27FC236}">
                    <a16:creationId xmlns:a16="http://schemas.microsoft.com/office/drawing/2014/main" id="{20D45D31-0DBA-4A63-9FBF-6171E2D4039B}"/>
                  </a:ext>
                </a:extLst>
              </p:cNvPr>
              <p:cNvSpPr>
                <a:spLocks noChangeArrowheads="1"/>
              </p:cNvSpPr>
              <p:nvPr/>
            </p:nvSpPr>
            <p:spPr bwMode="auto">
              <a:xfrm rot="17068179">
                <a:off x="8895574" y="55376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36" name="Oval 1158">
                <a:extLst>
                  <a:ext uri="{FF2B5EF4-FFF2-40B4-BE49-F238E27FC236}">
                    <a16:creationId xmlns:a16="http://schemas.microsoft.com/office/drawing/2014/main" id="{FB678738-68A5-4472-8B64-4CF5A71B52AB}"/>
                  </a:ext>
                </a:extLst>
              </p:cNvPr>
              <p:cNvSpPr>
                <a:spLocks noChangeArrowheads="1"/>
              </p:cNvSpPr>
              <p:nvPr/>
            </p:nvSpPr>
            <p:spPr bwMode="auto">
              <a:xfrm rot="17068179">
                <a:off x="8866111" y="5917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37" name="Oval 1164">
                <a:extLst>
                  <a:ext uri="{FF2B5EF4-FFF2-40B4-BE49-F238E27FC236}">
                    <a16:creationId xmlns:a16="http://schemas.microsoft.com/office/drawing/2014/main" id="{EF0BD91B-D6B6-4B6F-A486-296A4FC464C2}"/>
                  </a:ext>
                </a:extLst>
              </p:cNvPr>
              <p:cNvSpPr>
                <a:spLocks noChangeArrowheads="1"/>
              </p:cNvSpPr>
              <p:nvPr/>
            </p:nvSpPr>
            <p:spPr bwMode="auto">
              <a:xfrm rot="17068179">
                <a:off x="9514185" y="5233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38" name="Oval 1177">
                <a:extLst>
                  <a:ext uri="{FF2B5EF4-FFF2-40B4-BE49-F238E27FC236}">
                    <a16:creationId xmlns:a16="http://schemas.microsoft.com/office/drawing/2014/main" id="{D7FAA343-1A9E-47FA-A2BA-A83C3631CA58}"/>
                  </a:ext>
                </a:extLst>
              </p:cNvPr>
              <p:cNvSpPr>
                <a:spLocks noChangeArrowheads="1"/>
              </p:cNvSpPr>
              <p:nvPr/>
            </p:nvSpPr>
            <p:spPr bwMode="auto">
              <a:xfrm rot="17068179">
                <a:off x="8912905" y="572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39" name="Oval 1179">
                <a:extLst>
                  <a:ext uri="{FF2B5EF4-FFF2-40B4-BE49-F238E27FC236}">
                    <a16:creationId xmlns:a16="http://schemas.microsoft.com/office/drawing/2014/main" id="{F61ACE24-32F1-4D99-9898-2895278BCD13}"/>
                  </a:ext>
                </a:extLst>
              </p:cNvPr>
              <p:cNvSpPr>
                <a:spLocks noChangeArrowheads="1"/>
              </p:cNvSpPr>
              <p:nvPr/>
            </p:nvSpPr>
            <p:spPr bwMode="auto">
              <a:xfrm rot="17068179">
                <a:off x="9251026" y="59027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41" name="Oval 1189">
                <a:extLst>
                  <a:ext uri="{FF2B5EF4-FFF2-40B4-BE49-F238E27FC236}">
                    <a16:creationId xmlns:a16="http://schemas.microsoft.com/office/drawing/2014/main" id="{9D5891F2-CEC4-46EB-A520-3190F969F83D}"/>
                  </a:ext>
                </a:extLst>
              </p:cNvPr>
              <p:cNvSpPr>
                <a:spLocks noChangeArrowheads="1"/>
              </p:cNvSpPr>
              <p:nvPr/>
            </p:nvSpPr>
            <p:spPr bwMode="auto">
              <a:xfrm rot="17068179">
                <a:off x="9606371" y="58794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42" name="Oval 1190">
                <a:extLst>
                  <a:ext uri="{FF2B5EF4-FFF2-40B4-BE49-F238E27FC236}">
                    <a16:creationId xmlns:a16="http://schemas.microsoft.com/office/drawing/2014/main" id="{2C3A427E-E2C7-4929-893C-2C57A73856B8}"/>
                  </a:ext>
                </a:extLst>
              </p:cNvPr>
              <p:cNvSpPr>
                <a:spLocks noChangeArrowheads="1"/>
              </p:cNvSpPr>
              <p:nvPr/>
            </p:nvSpPr>
            <p:spPr bwMode="auto">
              <a:xfrm rot="17068179">
                <a:off x="9536057" y="55857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43" name="Oval 1191">
                <a:extLst>
                  <a:ext uri="{FF2B5EF4-FFF2-40B4-BE49-F238E27FC236}">
                    <a16:creationId xmlns:a16="http://schemas.microsoft.com/office/drawing/2014/main" id="{2DECD956-1D6C-4D65-A5BD-715987AAD299}"/>
                  </a:ext>
                </a:extLst>
              </p:cNvPr>
              <p:cNvSpPr>
                <a:spLocks noChangeArrowheads="1"/>
              </p:cNvSpPr>
              <p:nvPr/>
            </p:nvSpPr>
            <p:spPr bwMode="auto">
              <a:xfrm rot="17068179">
                <a:off x="9979231" y="57887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44" name="Oval 779">
                <a:extLst>
                  <a:ext uri="{FF2B5EF4-FFF2-40B4-BE49-F238E27FC236}">
                    <a16:creationId xmlns:a16="http://schemas.microsoft.com/office/drawing/2014/main" id="{0DF3E7E5-5E85-4044-9047-F6E3AF83C493}"/>
                  </a:ext>
                </a:extLst>
              </p:cNvPr>
              <p:cNvSpPr>
                <a:spLocks noChangeArrowheads="1"/>
              </p:cNvSpPr>
              <p:nvPr/>
            </p:nvSpPr>
            <p:spPr bwMode="auto">
              <a:xfrm rot="17068179">
                <a:off x="10584579" y="549657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45" name="Oval 785">
                <a:extLst>
                  <a:ext uri="{FF2B5EF4-FFF2-40B4-BE49-F238E27FC236}">
                    <a16:creationId xmlns:a16="http://schemas.microsoft.com/office/drawing/2014/main" id="{EC1E4637-2EE4-441E-9288-FB56909E7B97}"/>
                  </a:ext>
                </a:extLst>
              </p:cNvPr>
              <p:cNvSpPr>
                <a:spLocks noChangeArrowheads="1"/>
              </p:cNvSpPr>
              <p:nvPr/>
            </p:nvSpPr>
            <p:spPr bwMode="auto">
              <a:xfrm rot="17068179">
                <a:off x="10698505" y="51792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46" name="Oval 795">
                <a:extLst>
                  <a:ext uri="{FF2B5EF4-FFF2-40B4-BE49-F238E27FC236}">
                    <a16:creationId xmlns:a16="http://schemas.microsoft.com/office/drawing/2014/main" id="{ED26E174-53B3-4F6B-9B53-EF6E2B3240F6}"/>
                  </a:ext>
                </a:extLst>
              </p:cNvPr>
              <p:cNvSpPr>
                <a:spLocks noChangeArrowheads="1"/>
              </p:cNvSpPr>
              <p:nvPr/>
            </p:nvSpPr>
            <p:spPr bwMode="auto">
              <a:xfrm rot="17068179">
                <a:off x="10236126" y="60065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47" name="Oval 968">
                <a:extLst>
                  <a:ext uri="{FF2B5EF4-FFF2-40B4-BE49-F238E27FC236}">
                    <a16:creationId xmlns:a16="http://schemas.microsoft.com/office/drawing/2014/main" id="{D6210A94-2E5C-4B37-8FE4-7FCC39DF7045}"/>
                  </a:ext>
                </a:extLst>
              </p:cNvPr>
              <p:cNvSpPr>
                <a:spLocks noChangeArrowheads="1"/>
              </p:cNvSpPr>
              <p:nvPr/>
            </p:nvSpPr>
            <p:spPr bwMode="auto">
              <a:xfrm rot="17068179">
                <a:off x="11304606" y="56215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48" name="Oval 1109">
                <a:extLst>
                  <a:ext uri="{FF2B5EF4-FFF2-40B4-BE49-F238E27FC236}">
                    <a16:creationId xmlns:a16="http://schemas.microsoft.com/office/drawing/2014/main" id="{DAEFDDDB-4642-421A-8C1D-27062D2533D4}"/>
                  </a:ext>
                </a:extLst>
              </p:cNvPr>
              <p:cNvSpPr>
                <a:spLocks noChangeArrowheads="1"/>
              </p:cNvSpPr>
              <p:nvPr/>
            </p:nvSpPr>
            <p:spPr bwMode="auto">
              <a:xfrm rot="17068179">
                <a:off x="10126251" y="51258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49" name="Oval 1110">
                <a:extLst>
                  <a:ext uri="{FF2B5EF4-FFF2-40B4-BE49-F238E27FC236}">
                    <a16:creationId xmlns:a16="http://schemas.microsoft.com/office/drawing/2014/main" id="{EA09E3AD-FA6F-4E85-A210-9B1A6D328633}"/>
                  </a:ext>
                </a:extLst>
              </p:cNvPr>
              <p:cNvSpPr>
                <a:spLocks noChangeArrowheads="1"/>
              </p:cNvSpPr>
              <p:nvPr/>
            </p:nvSpPr>
            <p:spPr bwMode="auto">
              <a:xfrm rot="17068179">
                <a:off x="10162256" y="53418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50" name="Oval 1115">
                <a:extLst>
                  <a:ext uri="{FF2B5EF4-FFF2-40B4-BE49-F238E27FC236}">
                    <a16:creationId xmlns:a16="http://schemas.microsoft.com/office/drawing/2014/main" id="{2168D969-278B-40E6-A92A-5A0C84D41685}"/>
                  </a:ext>
                </a:extLst>
              </p:cNvPr>
              <p:cNvSpPr>
                <a:spLocks noChangeArrowheads="1"/>
              </p:cNvSpPr>
              <p:nvPr/>
            </p:nvSpPr>
            <p:spPr bwMode="auto">
              <a:xfrm rot="17068179">
                <a:off x="11129067" y="54906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51" name="Oval 1116">
                <a:extLst>
                  <a:ext uri="{FF2B5EF4-FFF2-40B4-BE49-F238E27FC236}">
                    <a16:creationId xmlns:a16="http://schemas.microsoft.com/office/drawing/2014/main" id="{A06F8993-644D-44D1-8A2E-1D2EFA5FB627}"/>
                  </a:ext>
                </a:extLst>
              </p:cNvPr>
              <p:cNvSpPr>
                <a:spLocks noChangeArrowheads="1"/>
              </p:cNvSpPr>
              <p:nvPr/>
            </p:nvSpPr>
            <p:spPr bwMode="auto">
              <a:xfrm rot="17068179">
                <a:off x="10172615" y="55411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52" name="Oval 1122">
                <a:extLst>
                  <a:ext uri="{FF2B5EF4-FFF2-40B4-BE49-F238E27FC236}">
                    <a16:creationId xmlns:a16="http://schemas.microsoft.com/office/drawing/2014/main" id="{364383FB-3352-4ACF-AED1-DF23BD7ADB95}"/>
                  </a:ext>
                </a:extLst>
              </p:cNvPr>
              <p:cNvSpPr>
                <a:spLocks noChangeArrowheads="1"/>
              </p:cNvSpPr>
              <p:nvPr/>
            </p:nvSpPr>
            <p:spPr bwMode="auto">
              <a:xfrm rot="17068179">
                <a:off x="10279227" y="53765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53" name="Oval 1126">
                <a:extLst>
                  <a:ext uri="{FF2B5EF4-FFF2-40B4-BE49-F238E27FC236}">
                    <a16:creationId xmlns:a16="http://schemas.microsoft.com/office/drawing/2014/main" id="{756A63C9-9728-4CE6-A767-9CCFF050D9DE}"/>
                  </a:ext>
                </a:extLst>
              </p:cNvPr>
              <p:cNvSpPr>
                <a:spLocks noChangeArrowheads="1"/>
              </p:cNvSpPr>
              <p:nvPr/>
            </p:nvSpPr>
            <p:spPr bwMode="auto">
              <a:xfrm rot="17068179">
                <a:off x="10901119" y="50686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54" name="Oval 1127">
                <a:extLst>
                  <a:ext uri="{FF2B5EF4-FFF2-40B4-BE49-F238E27FC236}">
                    <a16:creationId xmlns:a16="http://schemas.microsoft.com/office/drawing/2014/main" id="{4534645E-C2A1-40C0-AEFD-38A7157986C3}"/>
                  </a:ext>
                </a:extLst>
              </p:cNvPr>
              <p:cNvSpPr>
                <a:spLocks noChangeArrowheads="1"/>
              </p:cNvSpPr>
              <p:nvPr/>
            </p:nvSpPr>
            <p:spPr bwMode="auto">
              <a:xfrm rot="17068179">
                <a:off x="10287623" y="56872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55" name="Oval 1135">
                <a:extLst>
                  <a:ext uri="{FF2B5EF4-FFF2-40B4-BE49-F238E27FC236}">
                    <a16:creationId xmlns:a16="http://schemas.microsoft.com/office/drawing/2014/main" id="{86F6BE4D-40C7-4DB6-8372-3CC18D8BD35B}"/>
                  </a:ext>
                </a:extLst>
              </p:cNvPr>
              <p:cNvSpPr>
                <a:spLocks noChangeArrowheads="1"/>
              </p:cNvSpPr>
              <p:nvPr/>
            </p:nvSpPr>
            <p:spPr bwMode="auto">
              <a:xfrm rot="17068179">
                <a:off x="10918339" y="5593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56" name="Oval 1136">
                <a:extLst>
                  <a:ext uri="{FF2B5EF4-FFF2-40B4-BE49-F238E27FC236}">
                    <a16:creationId xmlns:a16="http://schemas.microsoft.com/office/drawing/2014/main" id="{CC46F88C-0029-4866-9456-73364FF6D4DA}"/>
                  </a:ext>
                </a:extLst>
              </p:cNvPr>
              <p:cNvSpPr>
                <a:spLocks noChangeArrowheads="1"/>
              </p:cNvSpPr>
              <p:nvPr/>
            </p:nvSpPr>
            <p:spPr bwMode="auto">
              <a:xfrm rot="17068179">
                <a:off x="10939720" y="56988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57" name="Oval 1137">
                <a:extLst>
                  <a:ext uri="{FF2B5EF4-FFF2-40B4-BE49-F238E27FC236}">
                    <a16:creationId xmlns:a16="http://schemas.microsoft.com/office/drawing/2014/main" id="{6FD69562-86A7-45E0-9759-FFD899E4F45E}"/>
                  </a:ext>
                </a:extLst>
              </p:cNvPr>
              <p:cNvSpPr>
                <a:spLocks noChangeArrowheads="1"/>
              </p:cNvSpPr>
              <p:nvPr/>
            </p:nvSpPr>
            <p:spPr bwMode="auto">
              <a:xfrm rot="17068179">
                <a:off x="10810329" y="54138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58" name="Oval 1138">
                <a:extLst>
                  <a:ext uri="{FF2B5EF4-FFF2-40B4-BE49-F238E27FC236}">
                    <a16:creationId xmlns:a16="http://schemas.microsoft.com/office/drawing/2014/main" id="{1B4B5478-E61E-47EF-A14B-BB25E357B129}"/>
                  </a:ext>
                </a:extLst>
              </p:cNvPr>
              <p:cNvSpPr>
                <a:spLocks noChangeArrowheads="1"/>
              </p:cNvSpPr>
              <p:nvPr/>
            </p:nvSpPr>
            <p:spPr bwMode="auto">
              <a:xfrm rot="17068179">
                <a:off x="10234265" y="52698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59" name="Oval 1155">
                <a:extLst>
                  <a:ext uri="{FF2B5EF4-FFF2-40B4-BE49-F238E27FC236}">
                    <a16:creationId xmlns:a16="http://schemas.microsoft.com/office/drawing/2014/main" id="{08153D5A-DCDC-4BF5-A19C-3B90A3FB17A9}"/>
                  </a:ext>
                </a:extLst>
              </p:cNvPr>
              <p:cNvSpPr>
                <a:spLocks noChangeArrowheads="1"/>
              </p:cNvSpPr>
              <p:nvPr/>
            </p:nvSpPr>
            <p:spPr bwMode="auto">
              <a:xfrm rot="17068179">
                <a:off x="10306273" y="5809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60" name="Oval 1158">
                <a:extLst>
                  <a:ext uri="{FF2B5EF4-FFF2-40B4-BE49-F238E27FC236}">
                    <a16:creationId xmlns:a16="http://schemas.microsoft.com/office/drawing/2014/main" id="{755A2EF6-6663-4D48-9596-7B8D1B6E642E}"/>
                  </a:ext>
                </a:extLst>
              </p:cNvPr>
              <p:cNvSpPr>
                <a:spLocks noChangeArrowheads="1"/>
              </p:cNvSpPr>
              <p:nvPr/>
            </p:nvSpPr>
            <p:spPr bwMode="auto">
              <a:xfrm rot="17068179">
                <a:off x="10918341" y="5845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61" name="Oval 1164">
                <a:extLst>
                  <a:ext uri="{FF2B5EF4-FFF2-40B4-BE49-F238E27FC236}">
                    <a16:creationId xmlns:a16="http://schemas.microsoft.com/office/drawing/2014/main" id="{D3FEBC13-9D7C-450E-9E60-BD8E30E2F011}"/>
                  </a:ext>
                </a:extLst>
              </p:cNvPr>
              <p:cNvSpPr>
                <a:spLocks noChangeArrowheads="1"/>
              </p:cNvSpPr>
              <p:nvPr/>
            </p:nvSpPr>
            <p:spPr bwMode="auto">
              <a:xfrm rot="17068179">
                <a:off x="11191114" y="5301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62" name="Oval 1168">
                <a:extLst>
                  <a:ext uri="{FF2B5EF4-FFF2-40B4-BE49-F238E27FC236}">
                    <a16:creationId xmlns:a16="http://schemas.microsoft.com/office/drawing/2014/main" id="{F4324AC7-9E66-4125-9A93-537D184ABDBC}"/>
                  </a:ext>
                </a:extLst>
              </p:cNvPr>
              <p:cNvSpPr>
                <a:spLocks noChangeArrowheads="1"/>
              </p:cNvSpPr>
              <p:nvPr/>
            </p:nvSpPr>
            <p:spPr bwMode="auto">
              <a:xfrm rot="17068179">
                <a:off x="10724045" y="61330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63" name="Oval 1175">
                <a:extLst>
                  <a:ext uri="{FF2B5EF4-FFF2-40B4-BE49-F238E27FC236}">
                    <a16:creationId xmlns:a16="http://schemas.microsoft.com/office/drawing/2014/main" id="{6BAA7CFA-665A-4EAD-9ED4-4952E1491584}"/>
                  </a:ext>
                </a:extLst>
              </p:cNvPr>
              <p:cNvSpPr>
                <a:spLocks noChangeArrowheads="1"/>
              </p:cNvSpPr>
              <p:nvPr/>
            </p:nvSpPr>
            <p:spPr bwMode="auto">
              <a:xfrm rot="17068179">
                <a:off x="10414285" y="6097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64" name="Oval 1177">
                <a:extLst>
                  <a:ext uri="{FF2B5EF4-FFF2-40B4-BE49-F238E27FC236}">
                    <a16:creationId xmlns:a16="http://schemas.microsoft.com/office/drawing/2014/main" id="{47083FF9-FE2B-4897-8EF8-77C90BF43BA6}"/>
                  </a:ext>
                </a:extLst>
              </p:cNvPr>
              <p:cNvSpPr>
                <a:spLocks noChangeArrowheads="1"/>
              </p:cNvSpPr>
              <p:nvPr/>
            </p:nvSpPr>
            <p:spPr bwMode="auto">
              <a:xfrm rot="17068179">
                <a:off x="10521483" y="58111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65" name="Oval 1179">
                <a:extLst>
                  <a:ext uri="{FF2B5EF4-FFF2-40B4-BE49-F238E27FC236}">
                    <a16:creationId xmlns:a16="http://schemas.microsoft.com/office/drawing/2014/main" id="{C61F48F3-13D5-4A73-B4D2-704336A9D51F}"/>
                  </a:ext>
                </a:extLst>
              </p:cNvPr>
              <p:cNvSpPr>
                <a:spLocks noChangeArrowheads="1"/>
              </p:cNvSpPr>
              <p:nvPr/>
            </p:nvSpPr>
            <p:spPr bwMode="auto">
              <a:xfrm rot="17068179">
                <a:off x="10859603" y="59913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66" name="Oval 1183">
                <a:extLst>
                  <a:ext uri="{FF2B5EF4-FFF2-40B4-BE49-F238E27FC236}">
                    <a16:creationId xmlns:a16="http://schemas.microsoft.com/office/drawing/2014/main" id="{CFEA9E61-3497-4168-8CBB-EB79B93616BF}"/>
                  </a:ext>
                </a:extLst>
              </p:cNvPr>
              <p:cNvSpPr>
                <a:spLocks noChangeArrowheads="1"/>
              </p:cNvSpPr>
              <p:nvPr/>
            </p:nvSpPr>
            <p:spPr bwMode="auto">
              <a:xfrm rot="17068179">
                <a:off x="8938120" y="62419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67" name="Oval 1190">
                <a:extLst>
                  <a:ext uri="{FF2B5EF4-FFF2-40B4-BE49-F238E27FC236}">
                    <a16:creationId xmlns:a16="http://schemas.microsoft.com/office/drawing/2014/main" id="{A0446C6C-8CF1-4F3D-A6CA-E6D8F0E9C231}"/>
                  </a:ext>
                </a:extLst>
              </p:cNvPr>
              <p:cNvSpPr>
                <a:spLocks noChangeArrowheads="1"/>
              </p:cNvSpPr>
              <p:nvPr/>
            </p:nvSpPr>
            <p:spPr bwMode="auto">
              <a:xfrm rot="17068179">
                <a:off x="10779973" y="56132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68" name="Oval 1191">
                <a:extLst>
                  <a:ext uri="{FF2B5EF4-FFF2-40B4-BE49-F238E27FC236}">
                    <a16:creationId xmlns:a16="http://schemas.microsoft.com/office/drawing/2014/main" id="{1B73FCD0-F3AF-4A7A-A1E8-D746F2998EC7}"/>
                  </a:ext>
                </a:extLst>
              </p:cNvPr>
              <p:cNvSpPr>
                <a:spLocks noChangeArrowheads="1"/>
              </p:cNvSpPr>
              <p:nvPr/>
            </p:nvSpPr>
            <p:spPr bwMode="auto">
              <a:xfrm rot="17068179">
                <a:off x="11242377" y="5809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69" name="Oval 1192">
                <a:extLst>
                  <a:ext uri="{FF2B5EF4-FFF2-40B4-BE49-F238E27FC236}">
                    <a16:creationId xmlns:a16="http://schemas.microsoft.com/office/drawing/2014/main" id="{CFB93FB3-336B-4F04-A943-E8AFB080FB6B}"/>
                  </a:ext>
                </a:extLst>
              </p:cNvPr>
              <p:cNvSpPr>
                <a:spLocks noChangeArrowheads="1"/>
              </p:cNvSpPr>
              <p:nvPr/>
            </p:nvSpPr>
            <p:spPr bwMode="auto">
              <a:xfrm rot="17068179">
                <a:off x="11310656" y="5966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70" name="Oval 1196">
                <a:extLst>
                  <a:ext uri="{FF2B5EF4-FFF2-40B4-BE49-F238E27FC236}">
                    <a16:creationId xmlns:a16="http://schemas.microsoft.com/office/drawing/2014/main" id="{0E1267D4-A632-4D21-A8D0-92444D37952F}"/>
                  </a:ext>
                </a:extLst>
              </p:cNvPr>
              <p:cNvSpPr>
                <a:spLocks noChangeArrowheads="1"/>
              </p:cNvSpPr>
              <p:nvPr/>
            </p:nvSpPr>
            <p:spPr bwMode="auto">
              <a:xfrm rot="17068179">
                <a:off x="10939749" y="5284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71" name="Oval 1204">
                <a:extLst>
                  <a:ext uri="{FF2B5EF4-FFF2-40B4-BE49-F238E27FC236}">
                    <a16:creationId xmlns:a16="http://schemas.microsoft.com/office/drawing/2014/main" id="{82752615-71F7-49ED-A413-191A14D87EBF}"/>
                  </a:ext>
                </a:extLst>
              </p:cNvPr>
              <p:cNvSpPr>
                <a:spLocks noChangeArrowheads="1"/>
              </p:cNvSpPr>
              <p:nvPr/>
            </p:nvSpPr>
            <p:spPr bwMode="auto">
              <a:xfrm rot="17068179">
                <a:off x="9468314" y="6345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72" name="Oval 1205">
                <a:extLst>
                  <a:ext uri="{FF2B5EF4-FFF2-40B4-BE49-F238E27FC236}">
                    <a16:creationId xmlns:a16="http://schemas.microsoft.com/office/drawing/2014/main" id="{C4F8CC75-EC2D-4EB6-9491-F88FE232C671}"/>
                  </a:ext>
                </a:extLst>
              </p:cNvPr>
              <p:cNvSpPr>
                <a:spLocks noChangeArrowheads="1"/>
              </p:cNvSpPr>
              <p:nvPr/>
            </p:nvSpPr>
            <p:spPr bwMode="auto">
              <a:xfrm rot="17068179">
                <a:off x="10514135" y="52284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73" name="Oval 1293">
                <a:extLst>
                  <a:ext uri="{FF2B5EF4-FFF2-40B4-BE49-F238E27FC236}">
                    <a16:creationId xmlns:a16="http://schemas.microsoft.com/office/drawing/2014/main" id="{BF631110-EFA4-4B63-8E37-C41B508DBB09}"/>
                  </a:ext>
                </a:extLst>
              </p:cNvPr>
              <p:cNvSpPr>
                <a:spLocks noChangeArrowheads="1"/>
              </p:cNvSpPr>
              <p:nvPr/>
            </p:nvSpPr>
            <p:spPr bwMode="auto">
              <a:xfrm rot="17068179">
                <a:off x="9946233" y="5557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74" name="Oval 1303">
                <a:extLst>
                  <a:ext uri="{FF2B5EF4-FFF2-40B4-BE49-F238E27FC236}">
                    <a16:creationId xmlns:a16="http://schemas.microsoft.com/office/drawing/2014/main" id="{A8C6C142-92C4-4E45-9CB0-79B2B3F13D93}"/>
                  </a:ext>
                </a:extLst>
              </p:cNvPr>
              <p:cNvSpPr>
                <a:spLocks noChangeArrowheads="1"/>
              </p:cNvSpPr>
              <p:nvPr/>
            </p:nvSpPr>
            <p:spPr bwMode="auto">
              <a:xfrm rot="17068179">
                <a:off x="8902115" y="54498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75" name="Oval 1310">
                <a:extLst>
                  <a:ext uri="{FF2B5EF4-FFF2-40B4-BE49-F238E27FC236}">
                    <a16:creationId xmlns:a16="http://schemas.microsoft.com/office/drawing/2014/main" id="{AFF62940-0AB4-492F-A353-DF3F943CEBEB}"/>
                  </a:ext>
                </a:extLst>
              </p:cNvPr>
              <p:cNvSpPr>
                <a:spLocks noChangeArrowheads="1"/>
              </p:cNvSpPr>
              <p:nvPr/>
            </p:nvSpPr>
            <p:spPr bwMode="auto">
              <a:xfrm rot="17068179">
                <a:off x="10160654" y="53880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76" name="Oval 1320">
                <a:extLst>
                  <a:ext uri="{FF2B5EF4-FFF2-40B4-BE49-F238E27FC236}">
                    <a16:creationId xmlns:a16="http://schemas.microsoft.com/office/drawing/2014/main" id="{7EC049DD-03FB-4542-8B8C-DDAE86F71C7F}"/>
                  </a:ext>
                </a:extLst>
              </p:cNvPr>
              <p:cNvSpPr>
                <a:spLocks noChangeArrowheads="1"/>
              </p:cNvSpPr>
              <p:nvPr/>
            </p:nvSpPr>
            <p:spPr bwMode="auto">
              <a:xfrm rot="17068179">
                <a:off x="10443655" y="5158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77" name="Oval 1321">
                <a:extLst>
                  <a:ext uri="{FF2B5EF4-FFF2-40B4-BE49-F238E27FC236}">
                    <a16:creationId xmlns:a16="http://schemas.microsoft.com/office/drawing/2014/main" id="{109B43BB-177E-40EE-B90E-F4D075599F09}"/>
                  </a:ext>
                </a:extLst>
              </p:cNvPr>
              <p:cNvSpPr>
                <a:spLocks noChangeArrowheads="1"/>
              </p:cNvSpPr>
              <p:nvPr/>
            </p:nvSpPr>
            <p:spPr bwMode="auto">
              <a:xfrm rot="17068179">
                <a:off x="9780602" y="49480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78" name="Oval 1329">
                <a:extLst>
                  <a:ext uri="{FF2B5EF4-FFF2-40B4-BE49-F238E27FC236}">
                    <a16:creationId xmlns:a16="http://schemas.microsoft.com/office/drawing/2014/main" id="{1634A8E3-95D3-428F-8415-8590E7748AFE}"/>
                  </a:ext>
                </a:extLst>
              </p:cNvPr>
              <p:cNvSpPr>
                <a:spLocks noChangeArrowheads="1"/>
              </p:cNvSpPr>
              <p:nvPr/>
            </p:nvSpPr>
            <p:spPr bwMode="auto">
              <a:xfrm rot="17068179">
                <a:off x="8836896" y="6354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79" name="Oval 1380">
                <a:extLst>
                  <a:ext uri="{FF2B5EF4-FFF2-40B4-BE49-F238E27FC236}">
                    <a16:creationId xmlns:a16="http://schemas.microsoft.com/office/drawing/2014/main" id="{BFA08923-26C5-43B9-AA81-D7008E2828F7}"/>
                  </a:ext>
                </a:extLst>
              </p:cNvPr>
              <p:cNvSpPr>
                <a:spLocks noChangeArrowheads="1"/>
              </p:cNvSpPr>
              <p:nvPr/>
            </p:nvSpPr>
            <p:spPr bwMode="auto">
              <a:xfrm rot="17068179">
                <a:off x="9153628" y="55225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80" name="Oval 1381">
                <a:extLst>
                  <a:ext uri="{FF2B5EF4-FFF2-40B4-BE49-F238E27FC236}">
                    <a16:creationId xmlns:a16="http://schemas.microsoft.com/office/drawing/2014/main" id="{5EEE6569-E29C-40C7-82B2-3CA076DF3A46}"/>
                  </a:ext>
                </a:extLst>
              </p:cNvPr>
              <p:cNvSpPr>
                <a:spLocks noChangeArrowheads="1"/>
              </p:cNvSpPr>
              <p:nvPr/>
            </p:nvSpPr>
            <p:spPr bwMode="auto">
              <a:xfrm rot="17068179">
                <a:off x="9098555" y="48627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81" name="Oval 1389">
                <a:extLst>
                  <a:ext uri="{FF2B5EF4-FFF2-40B4-BE49-F238E27FC236}">
                    <a16:creationId xmlns:a16="http://schemas.microsoft.com/office/drawing/2014/main" id="{63EDA00A-0A7E-4274-A299-186BF654BE80}"/>
                  </a:ext>
                </a:extLst>
              </p:cNvPr>
              <p:cNvSpPr>
                <a:spLocks noChangeArrowheads="1"/>
              </p:cNvSpPr>
              <p:nvPr/>
            </p:nvSpPr>
            <p:spPr bwMode="auto">
              <a:xfrm rot="17068179">
                <a:off x="9406173" y="50898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82" name="Oval 1392">
                <a:extLst>
                  <a:ext uri="{FF2B5EF4-FFF2-40B4-BE49-F238E27FC236}">
                    <a16:creationId xmlns:a16="http://schemas.microsoft.com/office/drawing/2014/main" id="{8E6B439F-A5B7-43D1-9E6F-2DE428C9EC8B}"/>
                  </a:ext>
                </a:extLst>
              </p:cNvPr>
              <p:cNvSpPr>
                <a:spLocks noChangeArrowheads="1"/>
              </p:cNvSpPr>
              <p:nvPr/>
            </p:nvSpPr>
            <p:spPr bwMode="auto">
              <a:xfrm rot="17068179">
                <a:off x="8866112" y="5773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83" name="Oval 1402">
                <a:extLst>
                  <a:ext uri="{FF2B5EF4-FFF2-40B4-BE49-F238E27FC236}">
                    <a16:creationId xmlns:a16="http://schemas.microsoft.com/office/drawing/2014/main" id="{C23CF395-10D0-4C05-AE7D-8C78DF6EFC7C}"/>
                  </a:ext>
                </a:extLst>
              </p:cNvPr>
              <p:cNvSpPr>
                <a:spLocks noChangeArrowheads="1"/>
              </p:cNvSpPr>
              <p:nvPr/>
            </p:nvSpPr>
            <p:spPr bwMode="auto">
              <a:xfrm rot="17068179">
                <a:off x="10053332" y="55467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84" name="Oval 1408">
                <a:extLst>
                  <a:ext uri="{FF2B5EF4-FFF2-40B4-BE49-F238E27FC236}">
                    <a16:creationId xmlns:a16="http://schemas.microsoft.com/office/drawing/2014/main" id="{15EE0DFD-FF54-4BCF-9C81-18EE3562FC1A}"/>
                  </a:ext>
                </a:extLst>
              </p:cNvPr>
              <p:cNvSpPr>
                <a:spLocks noChangeArrowheads="1"/>
              </p:cNvSpPr>
              <p:nvPr/>
            </p:nvSpPr>
            <p:spPr bwMode="auto">
              <a:xfrm rot="17068179">
                <a:off x="9194616" y="5162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85" name="Oval 1409">
                <a:extLst>
                  <a:ext uri="{FF2B5EF4-FFF2-40B4-BE49-F238E27FC236}">
                    <a16:creationId xmlns:a16="http://schemas.microsoft.com/office/drawing/2014/main" id="{FF959316-E36E-49AE-8276-A947F763F74F}"/>
                  </a:ext>
                </a:extLst>
              </p:cNvPr>
              <p:cNvSpPr>
                <a:spLocks noChangeArrowheads="1"/>
              </p:cNvSpPr>
              <p:nvPr/>
            </p:nvSpPr>
            <p:spPr bwMode="auto">
              <a:xfrm rot="17068179">
                <a:off x="9550188" y="5665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86" name="Oval 1419">
                <a:extLst>
                  <a:ext uri="{FF2B5EF4-FFF2-40B4-BE49-F238E27FC236}">
                    <a16:creationId xmlns:a16="http://schemas.microsoft.com/office/drawing/2014/main" id="{8B4F5573-5F38-4216-8E41-B898D55E3209}"/>
                  </a:ext>
                </a:extLst>
              </p:cNvPr>
              <p:cNvSpPr>
                <a:spLocks noChangeArrowheads="1"/>
              </p:cNvSpPr>
              <p:nvPr/>
            </p:nvSpPr>
            <p:spPr bwMode="auto">
              <a:xfrm rot="17068179">
                <a:off x="9154144" y="51978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87" name="Oval 1420">
                <a:extLst>
                  <a:ext uri="{FF2B5EF4-FFF2-40B4-BE49-F238E27FC236}">
                    <a16:creationId xmlns:a16="http://schemas.microsoft.com/office/drawing/2014/main" id="{9004D514-AE0E-4BE0-92A2-AE1C8D5FD96E}"/>
                  </a:ext>
                </a:extLst>
              </p:cNvPr>
              <p:cNvSpPr>
                <a:spLocks noChangeArrowheads="1"/>
              </p:cNvSpPr>
              <p:nvPr/>
            </p:nvSpPr>
            <p:spPr bwMode="auto">
              <a:xfrm rot="17068179">
                <a:off x="9436149" y="53593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88" name="Oval 1426">
                <a:extLst>
                  <a:ext uri="{FF2B5EF4-FFF2-40B4-BE49-F238E27FC236}">
                    <a16:creationId xmlns:a16="http://schemas.microsoft.com/office/drawing/2014/main" id="{20692B31-0274-4F04-AE39-B3AF21A5429E}"/>
                  </a:ext>
                </a:extLst>
              </p:cNvPr>
              <p:cNvSpPr>
                <a:spLocks noChangeArrowheads="1"/>
              </p:cNvSpPr>
              <p:nvPr/>
            </p:nvSpPr>
            <p:spPr bwMode="auto">
              <a:xfrm rot="17068179">
                <a:off x="10178678" y="50833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89" name="Oval 1438">
                <a:extLst>
                  <a:ext uri="{FF2B5EF4-FFF2-40B4-BE49-F238E27FC236}">
                    <a16:creationId xmlns:a16="http://schemas.microsoft.com/office/drawing/2014/main" id="{3E4A7C1D-96FC-4331-96B1-FD1CECD3C4A8}"/>
                  </a:ext>
                </a:extLst>
              </p:cNvPr>
              <p:cNvSpPr>
                <a:spLocks noChangeArrowheads="1"/>
              </p:cNvSpPr>
              <p:nvPr/>
            </p:nvSpPr>
            <p:spPr bwMode="auto">
              <a:xfrm rot="17068179">
                <a:off x="10169349" y="4378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90" name="Oval 765">
                <a:extLst>
                  <a:ext uri="{FF2B5EF4-FFF2-40B4-BE49-F238E27FC236}">
                    <a16:creationId xmlns:a16="http://schemas.microsoft.com/office/drawing/2014/main" id="{7E04C71D-0461-442A-9847-13C2DD28B04A}"/>
                  </a:ext>
                </a:extLst>
              </p:cNvPr>
              <p:cNvSpPr>
                <a:spLocks noChangeArrowheads="1"/>
              </p:cNvSpPr>
              <p:nvPr/>
            </p:nvSpPr>
            <p:spPr bwMode="auto">
              <a:xfrm rot="17068179">
                <a:off x="9698672" y="37220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91" name="Oval 779">
                <a:extLst>
                  <a:ext uri="{FF2B5EF4-FFF2-40B4-BE49-F238E27FC236}">
                    <a16:creationId xmlns:a16="http://schemas.microsoft.com/office/drawing/2014/main" id="{E39C8A22-4628-4551-904B-128CE57CDC52}"/>
                  </a:ext>
                </a:extLst>
              </p:cNvPr>
              <p:cNvSpPr>
                <a:spLocks noChangeArrowheads="1"/>
              </p:cNvSpPr>
              <p:nvPr/>
            </p:nvSpPr>
            <p:spPr bwMode="auto">
              <a:xfrm rot="17068179">
                <a:off x="10053649" y="541463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92" name="Oval 785">
                <a:extLst>
                  <a:ext uri="{FF2B5EF4-FFF2-40B4-BE49-F238E27FC236}">
                    <a16:creationId xmlns:a16="http://schemas.microsoft.com/office/drawing/2014/main" id="{28BA8C2D-4272-4905-B34B-545388A9CFF1}"/>
                  </a:ext>
                </a:extLst>
              </p:cNvPr>
              <p:cNvSpPr>
                <a:spLocks noChangeArrowheads="1"/>
              </p:cNvSpPr>
              <p:nvPr/>
            </p:nvSpPr>
            <p:spPr bwMode="auto">
              <a:xfrm rot="17068179">
                <a:off x="9396641" y="42003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93" name="Oval 795">
                <a:extLst>
                  <a:ext uri="{FF2B5EF4-FFF2-40B4-BE49-F238E27FC236}">
                    <a16:creationId xmlns:a16="http://schemas.microsoft.com/office/drawing/2014/main" id="{37C2F264-DC01-4CD7-B692-45B12127D8AB}"/>
                  </a:ext>
                </a:extLst>
              </p:cNvPr>
              <p:cNvSpPr>
                <a:spLocks noChangeArrowheads="1"/>
              </p:cNvSpPr>
              <p:nvPr/>
            </p:nvSpPr>
            <p:spPr bwMode="auto">
              <a:xfrm rot="17068179">
                <a:off x="10347107" y="420894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94" name="Oval 861">
                <a:extLst>
                  <a:ext uri="{FF2B5EF4-FFF2-40B4-BE49-F238E27FC236}">
                    <a16:creationId xmlns:a16="http://schemas.microsoft.com/office/drawing/2014/main" id="{DA84000D-3DB3-4017-9F4C-0047D3F17022}"/>
                  </a:ext>
                </a:extLst>
              </p:cNvPr>
              <p:cNvSpPr>
                <a:spLocks noChangeArrowheads="1"/>
              </p:cNvSpPr>
              <p:nvPr/>
            </p:nvSpPr>
            <p:spPr bwMode="auto">
              <a:xfrm rot="17068179">
                <a:off x="9033159" y="404869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95" name="Oval 968">
                <a:extLst>
                  <a:ext uri="{FF2B5EF4-FFF2-40B4-BE49-F238E27FC236}">
                    <a16:creationId xmlns:a16="http://schemas.microsoft.com/office/drawing/2014/main" id="{E5A938E9-3811-48AA-8C91-A25DF5C5855B}"/>
                  </a:ext>
                </a:extLst>
              </p:cNvPr>
              <p:cNvSpPr>
                <a:spLocks noChangeArrowheads="1"/>
              </p:cNvSpPr>
              <p:nvPr/>
            </p:nvSpPr>
            <p:spPr bwMode="auto">
              <a:xfrm rot="17068179">
                <a:off x="10002742" y="46426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97" name="Oval 1110">
                <a:extLst>
                  <a:ext uri="{FF2B5EF4-FFF2-40B4-BE49-F238E27FC236}">
                    <a16:creationId xmlns:a16="http://schemas.microsoft.com/office/drawing/2014/main" id="{8F727465-4587-4B7D-A93F-7AE4B4DA1394}"/>
                  </a:ext>
                </a:extLst>
              </p:cNvPr>
              <p:cNvSpPr>
                <a:spLocks noChangeArrowheads="1"/>
              </p:cNvSpPr>
              <p:nvPr/>
            </p:nvSpPr>
            <p:spPr bwMode="auto">
              <a:xfrm rot="17068179">
                <a:off x="9001338" y="4249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98" name="Oval 1111">
                <a:extLst>
                  <a:ext uri="{FF2B5EF4-FFF2-40B4-BE49-F238E27FC236}">
                    <a16:creationId xmlns:a16="http://schemas.microsoft.com/office/drawing/2014/main" id="{6AEE3468-66E1-49E5-BC81-CC6402F0F6AD}"/>
                  </a:ext>
                </a:extLst>
              </p:cNvPr>
              <p:cNvSpPr>
                <a:spLocks noChangeArrowheads="1"/>
              </p:cNvSpPr>
              <p:nvPr/>
            </p:nvSpPr>
            <p:spPr bwMode="auto">
              <a:xfrm rot="17068179">
                <a:off x="8920625" y="40548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199" name="Oval 1115">
                <a:extLst>
                  <a:ext uri="{FF2B5EF4-FFF2-40B4-BE49-F238E27FC236}">
                    <a16:creationId xmlns:a16="http://schemas.microsoft.com/office/drawing/2014/main" id="{288DA1A3-8990-4F28-B062-4B8EBE3B1FE7}"/>
                  </a:ext>
                </a:extLst>
              </p:cNvPr>
              <p:cNvSpPr>
                <a:spLocks noChangeArrowheads="1"/>
              </p:cNvSpPr>
              <p:nvPr/>
            </p:nvSpPr>
            <p:spPr bwMode="auto">
              <a:xfrm rot="17068179">
                <a:off x="9874223" y="45137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00" name="Oval 1116">
                <a:extLst>
                  <a:ext uri="{FF2B5EF4-FFF2-40B4-BE49-F238E27FC236}">
                    <a16:creationId xmlns:a16="http://schemas.microsoft.com/office/drawing/2014/main" id="{2FF3E667-7D61-451F-A8FB-FB5DFD4FCD97}"/>
                  </a:ext>
                </a:extLst>
              </p:cNvPr>
              <p:cNvSpPr>
                <a:spLocks noChangeArrowheads="1"/>
              </p:cNvSpPr>
              <p:nvPr/>
            </p:nvSpPr>
            <p:spPr bwMode="auto">
              <a:xfrm rot="17068179">
                <a:off x="9043818" y="45439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01" name="Oval 1122">
                <a:extLst>
                  <a:ext uri="{FF2B5EF4-FFF2-40B4-BE49-F238E27FC236}">
                    <a16:creationId xmlns:a16="http://schemas.microsoft.com/office/drawing/2014/main" id="{0B166284-9D65-48B8-9241-F56068DD7D43}"/>
                  </a:ext>
                </a:extLst>
              </p:cNvPr>
              <p:cNvSpPr>
                <a:spLocks noChangeArrowheads="1"/>
              </p:cNvSpPr>
              <p:nvPr/>
            </p:nvSpPr>
            <p:spPr bwMode="auto">
              <a:xfrm rot="17068179">
                <a:off x="8978592" y="42980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02" name="Oval 1123">
                <a:extLst>
                  <a:ext uri="{FF2B5EF4-FFF2-40B4-BE49-F238E27FC236}">
                    <a16:creationId xmlns:a16="http://schemas.microsoft.com/office/drawing/2014/main" id="{E2238083-D191-47A2-B021-BF4812FF6F1A}"/>
                  </a:ext>
                </a:extLst>
              </p:cNvPr>
              <p:cNvSpPr>
                <a:spLocks noChangeArrowheads="1"/>
              </p:cNvSpPr>
              <p:nvPr/>
            </p:nvSpPr>
            <p:spPr bwMode="auto">
              <a:xfrm rot="17068179">
                <a:off x="9479383" y="3969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03" name="Oval 1124">
                <a:extLst>
                  <a:ext uri="{FF2B5EF4-FFF2-40B4-BE49-F238E27FC236}">
                    <a16:creationId xmlns:a16="http://schemas.microsoft.com/office/drawing/2014/main" id="{C947D766-E510-4151-B07B-5001621F9252}"/>
                  </a:ext>
                </a:extLst>
              </p:cNvPr>
              <p:cNvSpPr>
                <a:spLocks noChangeArrowheads="1"/>
              </p:cNvSpPr>
              <p:nvPr/>
            </p:nvSpPr>
            <p:spPr bwMode="auto">
              <a:xfrm rot="17068179">
                <a:off x="10130721" y="3794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04" name="Oval 1125">
                <a:extLst>
                  <a:ext uri="{FF2B5EF4-FFF2-40B4-BE49-F238E27FC236}">
                    <a16:creationId xmlns:a16="http://schemas.microsoft.com/office/drawing/2014/main" id="{65AD1193-EB04-4A69-A944-8D25445B0815}"/>
                  </a:ext>
                </a:extLst>
              </p:cNvPr>
              <p:cNvSpPr>
                <a:spLocks noChangeArrowheads="1"/>
              </p:cNvSpPr>
              <p:nvPr/>
            </p:nvSpPr>
            <p:spPr bwMode="auto">
              <a:xfrm rot="17068179">
                <a:off x="9410639" y="3722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05" name="Oval 1126">
                <a:extLst>
                  <a:ext uri="{FF2B5EF4-FFF2-40B4-BE49-F238E27FC236}">
                    <a16:creationId xmlns:a16="http://schemas.microsoft.com/office/drawing/2014/main" id="{74AB912C-BF72-4F67-9237-7D4E4E29DC5C}"/>
                  </a:ext>
                </a:extLst>
              </p:cNvPr>
              <p:cNvSpPr>
                <a:spLocks noChangeArrowheads="1"/>
              </p:cNvSpPr>
              <p:nvPr/>
            </p:nvSpPr>
            <p:spPr bwMode="auto">
              <a:xfrm rot="17068179">
                <a:off x="9554656" y="4082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06" name="Oval 1127">
                <a:extLst>
                  <a:ext uri="{FF2B5EF4-FFF2-40B4-BE49-F238E27FC236}">
                    <a16:creationId xmlns:a16="http://schemas.microsoft.com/office/drawing/2014/main" id="{FAD5759A-D1C2-4BA2-852D-E44373853E5E}"/>
                  </a:ext>
                </a:extLst>
              </p:cNvPr>
              <p:cNvSpPr>
                <a:spLocks noChangeArrowheads="1"/>
              </p:cNvSpPr>
              <p:nvPr/>
            </p:nvSpPr>
            <p:spPr bwMode="auto">
              <a:xfrm rot="17068179">
                <a:off x="8978592" y="47301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07" name="Oval 1135">
                <a:extLst>
                  <a:ext uri="{FF2B5EF4-FFF2-40B4-BE49-F238E27FC236}">
                    <a16:creationId xmlns:a16="http://schemas.microsoft.com/office/drawing/2014/main" id="{111E5E56-79CD-4EAA-AF30-77FBC281F29D}"/>
                  </a:ext>
                </a:extLst>
              </p:cNvPr>
              <p:cNvSpPr>
                <a:spLocks noChangeArrowheads="1"/>
              </p:cNvSpPr>
              <p:nvPr/>
            </p:nvSpPr>
            <p:spPr bwMode="auto">
              <a:xfrm rot="17068179">
                <a:off x="9122608" y="5018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08" name="Oval 1136">
                <a:extLst>
                  <a:ext uri="{FF2B5EF4-FFF2-40B4-BE49-F238E27FC236}">
                    <a16:creationId xmlns:a16="http://schemas.microsoft.com/office/drawing/2014/main" id="{4089D744-B472-434E-AE99-330EC9B1BAF7}"/>
                  </a:ext>
                </a:extLst>
              </p:cNvPr>
              <p:cNvSpPr>
                <a:spLocks noChangeArrowheads="1"/>
              </p:cNvSpPr>
              <p:nvPr/>
            </p:nvSpPr>
            <p:spPr bwMode="auto">
              <a:xfrm rot="17068179">
                <a:off x="9637857" y="47199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09" name="Oval 1137">
                <a:extLst>
                  <a:ext uri="{FF2B5EF4-FFF2-40B4-BE49-F238E27FC236}">
                    <a16:creationId xmlns:a16="http://schemas.microsoft.com/office/drawing/2014/main" id="{FE91C1C3-FA18-4027-9FA5-D2E222B73FFA}"/>
                  </a:ext>
                </a:extLst>
              </p:cNvPr>
              <p:cNvSpPr>
                <a:spLocks noChangeArrowheads="1"/>
              </p:cNvSpPr>
              <p:nvPr/>
            </p:nvSpPr>
            <p:spPr bwMode="auto">
              <a:xfrm rot="17068179">
                <a:off x="9469181" y="4445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10" name="Oval 1138">
                <a:extLst>
                  <a:ext uri="{FF2B5EF4-FFF2-40B4-BE49-F238E27FC236}">
                    <a16:creationId xmlns:a16="http://schemas.microsoft.com/office/drawing/2014/main" id="{D80F3FC8-79B7-447A-8147-7A4EFC384217}"/>
                  </a:ext>
                </a:extLst>
              </p:cNvPr>
              <p:cNvSpPr>
                <a:spLocks noChangeArrowheads="1"/>
              </p:cNvSpPr>
              <p:nvPr/>
            </p:nvSpPr>
            <p:spPr bwMode="auto">
              <a:xfrm rot="17068179">
                <a:off x="9202288" y="4647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11" name="Oval 1148">
                <a:extLst>
                  <a:ext uri="{FF2B5EF4-FFF2-40B4-BE49-F238E27FC236}">
                    <a16:creationId xmlns:a16="http://schemas.microsoft.com/office/drawing/2014/main" id="{13CDC8E1-511F-4C7A-AD8B-EF3DA89A9E3F}"/>
                  </a:ext>
                </a:extLst>
              </p:cNvPr>
              <p:cNvSpPr>
                <a:spLocks noChangeArrowheads="1"/>
              </p:cNvSpPr>
              <p:nvPr/>
            </p:nvSpPr>
            <p:spPr bwMode="auto">
              <a:xfrm rot="17068179">
                <a:off x="8901094" y="4856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12" name="Oval 1158">
                <a:extLst>
                  <a:ext uri="{FF2B5EF4-FFF2-40B4-BE49-F238E27FC236}">
                    <a16:creationId xmlns:a16="http://schemas.microsoft.com/office/drawing/2014/main" id="{83F2D517-8141-4662-91D4-FF572B7C6524}"/>
                  </a:ext>
                </a:extLst>
              </p:cNvPr>
              <p:cNvSpPr>
                <a:spLocks noChangeArrowheads="1"/>
              </p:cNvSpPr>
              <p:nvPr/>
            </p:nvSpPr>
            <p:spPr bwMode="auto">
              <a:xfrm rot="17068179">
                <a:off x="9622197" y="48018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13" name="Oval 1164">
                <a:extLst>
                  <a:ext uri="{FF2B5EF4-FFF2-40B4-BE49-F238E27FC236}">
                    <a16:creationId xmlns:a16="http://schemas.microsoft.com/office/drawing/2014/main" id="{696009DE-BBD4-477B-A460-5819D38F8388}"/>
                  </a:ext>
                </a:extLst>
              </p:cNvPr>
              <p:cNvSpPr>
                <a:spLocks noChangeArrowheads="1"/>
              </p:cNvSpPr>
              <p:nvPr/>
            </p:nvSpPr>
            <p:spPr bwMode="auto">
              <a:xfrm rot="17068179">
                <a:off x="9889251" y="43221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14" name="Oval 1177">
                <a:extLst>
                  <a:ext uri="{FF2B5EF4-FFF2-40B4-BE49-F238E27FC236}">
                    <a16:creationId xmlns:a16="http://schemas.microsoft.com/office/drawing/2014/main" id="{BF2D3577-B64D-485B-9EF2-907F04914E72}"/>
                  </a:ext>
                </a:extLst>
              </p:cNvPr>
              <p:cNvSpPr>
                <a:spLocks noChangeArrowheads="1"/>
              </p:cNvSpPr>
              <p:nvPr/>
            </p:nvSpPr>
            <p:spPr bwMode="auto">
              <a:xfrm rot="17068179">
                <a:off x="9219619" y="483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15" name="Oval 1179">
                <a:extLst>
                  <a:ext uri="{FF2B5EF4-FFF2-40B4-BE49-F238E27FC236}">
                    <a16:creationId xmlns:a16="http://schemas.microsoft.com/office/drawing/2014/main" id="{8C34BCD6-7EF0-4361-BD48-382790B37535}"/>
                  </a:ext>
                </a:extLst>
              </p:cNvPr>
              <p:cNvSpPr>
                <a:spLocks noChangeArrowheads="1"/>
              </p:cNvSpPr>
              <p:nvPr/>
            </p:nvSpPr>
            <p:spPr bwMode="auto">
              <a:xfrm rot="17068179">
                <a:off x="9557740" y="50124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16" name="Oval 1183">
                <a:extLst>
                  <a:ext uri="{FF2B5EF4-FFF2-40B4-BE49-F238E27FC236}">
                    <a16:creationId xmlns:a16="http://schemas.microsoft.com/office/drawing/2014/main" id="{99BB9362-2D25-417B-9F7E-091A0DFA2D09}"/>
                  </a:ext>
                </a:extLst>
              </p:cNvPr>
              <p:cNvSpPr>
                <a:spLocks noChangeArrowheads="1"/>
              </p:cNvSpPr>
              <p:nvPr/>
            </p:nvSpPr>
            <p:spPr bwMode="auto">
              <a:xfrm rot="17068179">
                <a:off x="9073152" y="505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17" name="Oval 1189">
                <a:extLst>
                  <a:ext uri="{FF2B5EF4-FFF2-40B4-BE49-F238E27FC236}">
                    <a16:creationId xmlns:a16="http://schemas.microsoft.com/office/drawing/2014/main" id="{50571DC4-3ACF-4375-9A98-245C43C9A529}"/>
                  </a:ext>
                </a:extLst>
              </p:cNvPr>
              <p:cNvSpPr>
                <a:spLocks noChangeArrowheads="1"/>
              </p:cNvSpPr>
              <p:nvPr/>
            </p:nvSpPr>
            <p:spPr bwMode="auto">
              <a:xfrm rot="17068179">
                <a:off x="9913085" y="49891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18" name="Oval 1190">
                <a:extLst>
                  <a:ext uri="{FF2B5EF4-FFF2-40B4-BE49-F238E27FC236}">
                    <a16:creationId xmlns:a16="http://schemas.microsoft.com/office/drawing/2014/main" id="{3E3A11D9-79FD-47F9-AAFB-E1975BBA1003}"/>
                  </a:ext>
                </a:extLst>
              </p:cNvPr>
              <p:cNvSpPr>
                <a:spLocks noChangeArrowheads="1"/>
              </p:cNvSpPr>
              <p:nvPr/>
            </p:nvSpPr>
            <p:spPr bwMode="auto">
              <a:xfrm rot="17068179">
                <a:off x="9842771" y="46953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19" name="Oval 1191">
                <a:extLst>
                  <a:ext uri="{FF2B5EF4-FFF2-40B4-BE49-F238E27FC236}">
                    <a16:creationId xmlns:a16="http://schemas.microsoft.com/office/drawing/2014/main" id="{E2F09716-DF51-4C01-BA85-B3E056D8C58E}"/>
                  </a:ext>
                </a:extLst>
              </p:cNvPr>
              <p:cNvSpPr>
                <a:spLocks noChangeArrowheads="1"/>
              </p:cNvSpPr>
              <p:nvPr/>
            </p:nvSpPr>
            <p:spPr bwMode="auto">
              <a:xfrm rot="17068179">
                <a:off x="10179293" y="49403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20" name="Oval 1192">
                <a:extLst>
                  <a:ext uri="{FF2B5EF4-FFF2-40B4-BE49-F238E27FC236}">
                    <a16:creationId xmlns:a16="http://schemas.microsoft.com/office/drawing/2014/main" id="{25B1F4EA-CF07-42AB-A918-E4EEF7240310}"/>
                  </a:ext>
                </a:extLst>
              </p:cNvPr>
              <p:cNvSpPr>
                <a:spLocks noChangeArrowheads="1"/>
              </p:cNvSpPr>
              <p:nvPr/>
            </p:nvSpPr>
            <p:spPr bwMode="auto">
              <a:xfrm rot="17068179">
                <a:off x="9887020" y="378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21" name="Oval 1196">
                <a:extLst>
                  <a:ext uri="{FF2B5EF4-FFF2-40B4-BE49-F238E27FC236}">
                    <a16:creationId xmlns:a16="http://schemas.microsoft.com/office/drawing/2014/main" id="{35E210B1-7592-445E-8450-89C98BCFE9DE}"/>
                  </a:ext>
                </a:extLst>
              </p:cNvPr>
              <p:cNvSpPr>
                <a:spLocks noChangeArrowheads="1"/>
              </p:cNvSpPr>
              <p:nvPr/>
            </p:nvSpPr>
            <p:spPr bwMode="auto">
              <a:xfrm rot="17068179">
                <a:off x="9639767" y="42061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22" name="Oval 1204">
                <a:extLst>
                  <a:ext uri="{FF2B5EF4-FFF2-40B4-BE49-F238E27FC236}">
                    <a16:creationId xmlns:a16="http://schemas.microsoft.com/office/drawing/2014/main" id="{B0FEEDE7-668E-4E57-A209-036C81E67B92}"/>
                  </a:ext>
                </a:extLst>
              </p:cNvPr>
              <p:cNvSpPr>
                <a:spLocks noChangeArrowheads="1"/>
              </p:cNvSpPr>
              <p:nvPr/>
            </p:nvSpPr>
            <p:spPr bwMode="auto">
              <a:xfrm rot="17068179">
                <a:off x="9772599" y="41889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23" name="Oval 1205">
                <a:extLst>
                  <a:ext uri="{FF2B5EF4-FFF2-40B4-BE49-F238E27FC236}">
                    <a16:creationId xmlns:a16="http://schemas.microsoft.com/office/drawing/2014/main" id="{BF94FB0D-9DD4-4B10-B2BB-218D3DB445F9}"/>
                  </a:ext>
                </a:extLst>
              </p:cNvPr>
              <p:cNvSpPr>
                <a:spLocks noChangeArrowheads="1"/>
              </p:cNvSpPr>
              <p:nvPr/>
            </p:nvSpPr>
            <p:spPr bwMode="auto">
              <a:xfrm rot="17068179">
                <a:off x="9212272" y="42495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24" name="Oval 753">
                <a:extLst>
                  <a:ext uri="{FF2B5EF4-FFF2-40B4-BE49-F238E27FC236}">
                    <a16:creationId xmlns:a16="http://schemas.microsoft.com/office/drawing/2014/main" id="{D7734E25-A616-4718-99CC-C9010A979FEC}"/>
                  </a:ext>
                </a:extLst>
              </p:cNvPr>
              <p:cNvSpPr>
                <a:spLocks noChangeArrowheads="1"/>
              </p:cNvSpPr>
              <p:nvPr/>
            </p:nvSpPr>
            <p:spPr bwMode="auto">
              <a:xfrm rot="17068179">
                <a:off x="10328728" y="3869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25" name="Oval 755">
                <a:extLst>
                  <a:ext uri="{FF2B5EF4-FFF2-40B4-BE49-F238E27FC236}">
                    <a16:creationId xmlns:a16="http://schemas.microsoft.com/office/drawing/2014/main" id="{EE3FC30E-7D45-4C02-B796-535ECA30ACC7}"/>
                  </a:ext>
                </a:extLst>
              </p:cNvPr>
              <p:cNvSpPr>
                <a:spLocks noChangeArrowheads="1"/>
              </p:cNvSpPr>
              <p:nvPr/>
            </p:nvSpPr>
            <p:spPr bwMode="auto">
              <a:xfrm rot="17068179">
                <a:off x="11054949" y="39692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26" name="Oval 765">
                <a:extLst>
                  <a:ext uri="{FF2B5EF4-FFF2-40B4-BE49-F238E27FC236}">
                    <a16:creationId xmlns:a16="http://schemas.microsoft.com/office/drawing/2014/main" id="{C084F497-8580-4BD7-AB12-63EA3139A92A}"/>
                  </a:ext>
                </a:extLst>
              </p:cNvPr>
              <p:cNvSpPr>
                <a:spLocks noChangeArrowheads="1"/>
              </p:cNvSpPr>
              <p:nvPr/>
            </p:nvSpPr>
            <p:spPr bwMode="auto">
              <a:xfrm rot="17068179">
                <a:off x="8931481" y="36972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28" name="Oval 779">
                <a:extLst>
                  <a:ext uri="{FF2B5EF4-FFF2-40B4-BE49-F238E27FC236}">
                    <a16:creationId xmlns:a16="http://schemas.microsoft.com/office/drawing/2014/main" id="{49FB8A31-8BA1-4A5F-A43C-02B02595E406}"/>
                  </a:ext>
                </a:extLst>
              </p:cNvPr>
              <p:cNvSpPr>
                <a:spLocks noChangeArrowheads="1"/>
              </p:cNvSpPr>
              <p:nvPr/>
            </p:nvSpPr>
            <p:spPr bwMode="auto">
              <a:xfrm rot="17068179">
                <a:off x="9261561" y="393847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29" name="Oval 785">
                <a:extLst>
                  <a:ext uri="{FF2B5EF4-FFF2-40B4-BE49-F238E27FC236}">
                    <a16:creationId xmlns:a16="http://schemas.microsoft.com/office/drawing/2014/main" id="{C5576609-1014-473E-B7D2-9582A0E20660}"/>
                  </a:ext>
                </a:extLst>
              </p:cNvPr>
              <p:cNvSpPr>
                <a:spLocks noChangeArrowheads="1"/>
              </p:cNvSpPr>
              <p:nvPr/>
            </p:nvSpPr>
            <p:spPr bwMode="auto">
              <a:xfrm rot="17068179">
                <a:off x="9154144" y="45137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30" name="Oval 786">
                <a:extLst>
                  <a:ext uri="{FF2B5EF4-FFF2-40B4-BE49-F238E27FC236}">
                    <a16:creationId xmlns:a16="http://schemas.microsoft.com/office/drawing/2014/main" id="{EABF1274-E175-41A6-A106-EDC11BDA7D0B}"/>
                  </a:ext>
                </a:extLst>
              </p:cNvPr>
              <p:cNvSpPr>
                <a:spLocks noChangeArrowheads="1"/>
              </p:cNvSpPr>
              <p:nvPr/>
            </p:nvSpPr>
            <p:spPr bwMode="auto">
              <a:xfrm rot="17068179">
                <a:off x="10878211" y="36949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32" name="Oval 795">
                <a:extLst>
                  <a:ext uri="{FF2B5EF4-FFF2-40B4-BE49-F238E27FC236}">
                    <a16:creationId xmlns:a16="http://schemas.microsoft.com/office/drawing/2014/main" id="{9D88477E-2D5B-40FC-A430-508E1757499F}"/>
                  </a:ext>
                </a:extLst>
              </p:cNvPr>
              <p:cNvSpPr>
                <a:spLocks noChangeArrowheads="1"/>
              </p:cNvSpPr>
              <p:nvPr/>
            </p:nvSpPr>
            <p:spPr bwMode="auto">
              <a:xfrm rot="17068179">
                <a:off x="9058683" y="557818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33" name="Oval 802">
                <a:extLst>
                  <a:ext uri="{FF2B5EF4-FFF2-40B4-BE49-F238E27FC236}">
                    <a16:creationId xmlns:a16="http://schemas.microsoft.com/office/drawing/2014/main" id="{DD3B7660-27E1-4ACB-989D-76ACC74F99C8}"/>
                  </a:ext>
                </a:extLst>
              </p:cNvPr>
              <p:cNvSpPr>
                <a:spLocks noChangeArrowheads="1"/>
              </p:cNvSpPr>
              <p:nvPr/>
            </p:nvSpPr>
            <p:spPr bwMode="auto">
              <a:xfrm rot="17068179">
                <a:off x="10569844" y="37232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34" name="Oval 803">
                <a:extLst>
                  <a:ext uri="{FF2B5EF4-FFF2-40B4-BE49-F238E27FC236}">
                    <a16:creationId xmlns:a16="http://schemas.microsoft.com/office/drawing/2014/main" id="{0B92D387-5B3E-4B5C-97B2-75B05E6FB978}"/>
                  </a:ext>
                </a:extLst>
              </p:cNvPr>
              <p:cNvSpPr>
                <a:spLocks noChangeArrowheads="1"/>
              </p:cNvSpPr>
              <p:nvPr/>
            </p:nvSpPr>
            <p:spPr bwMode="auto">
              <a:xfrm rot="17068179">
                <a:off x="10016542" y="4758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35" name="Oval 859">
                <a:extLst>
                  <a:ext uri="{FF2B5EF4-FFF2-40B4-BE49-F238E27FC236}">
                    <a16:creationId xmlns:a16="http://schemas.microsoft.com/office/drawing/2014/main" id="{F1F7CD29-7B80-42A6-B1FF-DD1A1C5314C5}"/>
                  </a:ext>
                </a:extLst>
              </p:cNvPr>
              <p:cNvSpPr>
                <a:spLocks noChangeArrowheads="1"/>
              </p:cNvSpPr>
              <p:nvPr/>
            </p:nvSpPr>
            <p:spPr bwMode="auto">
              <a:xfrm rot="17068179">
                <a:off x="9903117" y="41556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36" name="Oval 860">
                <a:extLst>
                  <a:ext uri="{FF2B5EF4-FFF2-40B4-BE49-F238E27FC236}">
                    <a16:creationId xmlns:a16="http://schemas.microsoft.com/office/drawing/2014/main" id="{F2C4BC18-5F50-4FC8-8B68-C34FD77928C8}"/>
                  </a:ext>
                </a:extLst>
              </p:cNvPr>
              <p:cNvSpPr>
                <a:spLocks noChangeArrowheads="1"/>
              </p:cNvSpPr>
              <p:nvPr/>
            </p:nvSpPr>
            <p:spPr bwMode="auto">
              <a:xfrm rot="17068179">
                <a:off x="10994816" y="38660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37" name="Oval 861">
                <a:extLst>
                  <a:ext uri="{FF2B5EF4-FFF2-40B4-BE49-F238E27FC236}">
                    <a16:creationId xmlns:a16="http://schemas.microsoft.com/office/drawing/2014/main" id="{57C603A2-6BF7-4A9D-8260-A9081CB38AE7}"/>
                  </a:ext>
                </a:extLst>
              </p:cNvPr>
              <p:cNvSpPr>
                <a:spLocks noChangeArrowheads="1"/>
              </p:cNvSpPr>
              <p:nvPr/>
            </p:nvSpPr>
            <p:spPr bwMode="auto">
              <a:xfrm rot="17068179">
                <a:off x="10634181" y="422685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38" name="Oval 968">
                <a:extLst>
                  <a:ext uri="{FF2B5EF4-FFF2-40B4-BE49-F238E27FC236}">
                    <a16:creationId xmlns:a16="http://schemas.microsoft.com/office/drawing/2014/main" id="{B4CFAA8F-4AD3-4485-AC4F-A481641DD3D5}"/>
                  </a:ext>
                </a:extLst>
              </p:cNvPr>
              <p:cNvSpPr>
                <a:spLocks noChangeArrowheads="1"/>
              </p:cNvSpPr>
              <p:nvPr/>
            </p:nvSpPr>
            <p:spPr bwMode="auto">
              <a:xfrm rot="17068179">
                <a:off x="10707050" y="46577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39" name="Oval 1109">
                <a:extLst>
                  <a:ext uri="{FF2B5EF4-FFF2-40B4-BE49-F238E27FC236}">
                    <a16:creationId xmlns:a16="http://schemas.microsoft.com/office/drawing/2014/main" id="{53DB7153-7648-4238-AAD2-8B439B1650FF}"/>
                  </a:ext>
                </a:extLst>
              </p:cNvPr>
              <p:cNvSpPr>
                <a:spLocks noChangeArrowheads="1"/>
              </p:cNvSpPr>
              <p:nvPr/>
            </p:nvSpPr>
            <p:spPr bwMode="auto">
              <a:xfrm rot="17068179">
                <a:off x="10410176" y="42865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40" name="Oval 1110">
                <a:extLst>
                  <a:ext uri="{FF2B5EF4-FFF2-40B4-BE49-F238E27FC236}">
                    <a16:creationId xmlns:a16="http://schemas.microsoft.com/office/drawing/2014/main" id="{AD64213C-9197-4C7F-98BC-BC5D1657FDF1}"/>
                  </a:ext>
                </a:extLst>
              </p:cNvPr>
              <p:cNvSpPr>
                <a:spLocks noChangeArrowheads="1"/>
              </p:cNvSpPr>
              <p:nvPr/>
            </p:nvSpPr>
            <p:spPr bwMode="auto">
              <a:xfrm rot="17068179">
                <a:off x="10044531" y="44594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41" name="Oval 1111">
                <a:extLst>
                  <a:ext uri="{FF2B5EF4-FFF2-40B4-BE49-F238E27FC236}">
                    <a16:creationId xmlns:a16="http://schemas.microsoft.com/office/drawing/2014/main" id="{851AE3C3-BCBC-4004-B063-8F029D781B43}"/>
                  </a:ext>
                </a:extLst>
              </p:cNvPr>
              <p:cNvSpPr>
                <a:spLocks noChangeArrowheads="1"/>
              </p:cNvSpPr>
              <p:nvPr/>
            </p:nvSpPr>
            <p:spPr bwMode="auto">
              <a:xfrm rot="17068179">
                <a:off x="10105725" y="39428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42" name="Oval 1115">
                <a:extLst>
                  <a:ext uri="{FF2B5EF4-FFF2-40B4-BE49-F238E27FC236}">
                    <a16:creationId xmlns:a16="http://schemas.microsoft.com/office/drawing/2014/main" id="{5557194D-CCCC-43D0-8634-F30CFDE32E29}"/>
                  </a:ext>
                </a:extLst>
              </p:cNvPr>
              <p:cNvSpPr>
                <a:spLocks noChangeArrowheads="1"/>
              </p:cNvSpPr>
              <p:nvPr/>
            </p:nvSpPr>
            <p:spPr bwMode="auto">
              <a:xfrm rot="17068179">
                <a:off x="8873008" y="5192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43" name="Oval 1116">
                <a:extLst>
                  <a:ext uri="{FF2B5EF4-FFF2-40B4-BE49-F238E27FC236}">
                    <a16:creationId xmlns:a16="http://schemas.microsoft.com/office/drawing/2014/main" id="{350924FC-BBA9-4E3B-85A7-7571B7FF4AC3}"/>
                  </a:ext>
                </a:extLst>
              </p:cNvPr>
              <p:cNvSpPr>
                <a:spLocks noChangeArrowheads="1"/>
              </p:cNvSpPr>
              <p:nvPr/>
            </p:nvSpPr>
            <p:spPr bwMode="auto">
              <a:xfrm rot="17068179">
                <a:off x="10558301" y="46577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45" name="Oval 1121">
                <a:extLst>
                  <a:ext uri="{FF2B5EF4-FFF2-40B4-BE49-F238E27FC236}">
                    <a16:creationId xmlns:a16="http://schemas.microsoft.com/office/drawing/2014/main" id="{70905749-A4B1-477F-B11A-A0F19BCB973B}"/>
                  </a:ext>
                </a:extLst>
              </p:cNvPr>
              <p:cNvSpPr>
                <a:spLocks noChangeArrowheads="1"/>
              </p:cNvSpPr>
              <p:nvPr/>
            </p:nvSpPr>
            <p:spPr bwMode="auto">
              <a:xfrm rot="17068179">
                <a:off x="9502672" y="483393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46" name="Oval 1122">
                <a:extLst>
                  <a:ext uri="{FF2B5EF4-FFF2-40B4-BE49-F238E27FC236}">
                    <a16:creationId xmlns:a16="http://schemas.microsoft.com/office/drawing/2014/main" id="{B4BDF8FF-7DD1-4688-B6E7-F1CD9F89F982}"/>
                  </a:ext>
                </a:extLst>
              </p:cNvPr>
              <p:cNvSpPr>
                <a:spLocks noChangeArrowheads="1"/>
              </p:cNvSpPr>
              <p:nvPr/>
            </p:nvSpPr>
            <p:spPr bwMode="auto">
              <a:xfrm rot="17068179">
                <a:off x="10585941" y="44861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47" name="Oval 1123">
                <a:extLst>
                  <a:ext uri="{FF2B5EF4-FFF2-40B4-BE49-F238E27FC236}">
                    <a16:creationId xmlns:a16="http://schemas.microsoft.com/office/drawing/2014/main" id="{C2A41562-294F-428E-A383-F05A51E34951}"/>
                  </a:ext>
                </a:extLst>
              </p:cNvPr>
              <p:cNvSpPr>
                <a:spLocks noChangeArrowheads="1"/>
              </p:cNvSpPr>
              <p:nvPr/>
            </p:nvSpPr>
            <p:spPr bwMode="auto">
              <a:xfrm rot="17068179">
                <a:off x="11087961" y="4058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48" name="Oval 1124">
                <a:extLst>
                  <a:ext uri="{FF2B5EF4-FFF2-40B4-BE49-F238E27FC236}">
                    <a16:creationId xmlns:a16="http://schemas.microsoft.com/office/drawing/2014/main" id="{7C5C651A-144F-4A2E-BBFF-A20389CE3D90}"/>
                  </a:ext>
                </a:extLst>
              </p:cNvPr>
              <p:cNvSpPr>
                <a:spLocks noChangeArrowheads="1"/>
              </p:cNvSpPr>
              <p:nvPr/>
            </p:nvSpPr>
            <p:spPr bwMode="auto">
              <a:xfrm rot="17068179">
                <a:off x="10778793" y="4082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49" name="Oval 1125">
                <a:extLst>
                  <a:ext uri="{FF2B5EF4-FFF2-40B4-BE49-F238E27FC236}">
                    <a16:creationId xmlns:a16="http://schemas.microsoft.com/office/drawing/2014/main" id="{1ED969CB-C55E-4BCD-A1AF-BB211156E616}"/>
                  </a:ext>
                </a:extLst>
              </p:cNvPr>
              <p:cNvSpPr>
                <a:spLocks noChangeArrowheads="1"/>
              </p:cNvSpPr>
              <p:nvPr/>
            </p:nvSpPr>
            <p:spPr bwMode="auto">
              <a:xfrm rot="17068179">
                <a:off x="8834576" y="4370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50" name="Oval 1126">
                <a:extLst>
                  <a:ext uri="{FF2B5EF4-FFF2-40B4-BE49-F238E27FC236}">
                    <a16:creationId xmlns:a16="http://schemas.microsoft.com/office/drawing/2014/main" id="{E7D4DE31-BE9E-4D35-8CE9-63E43222CEED}"/>
                  </a:ext>
                </a:extLst>
              </p:cNvPr>
              <p:cNvSpPr>
                <a:spLocks noChangeArrowheads="1"/>
              </p:cNvSpPr>
              <p:nvPr/>
            </p:nvSpPr>
            <p:spPr bwMode="auto">
              <a:xfrm rot="17068179">
                <a:off x="11242376" y="41897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51" name="Oval 1127">
                <a:extLst>
                  <a:ext uri="{FF2B5EF4-FFF2-40B4-BE49-F238E27FC236}">
                    <a16:creationId xmlns:a16="http://schemas.microsoft.com/office/drawing/2014/main" id="{C9063E25-7BE8-475C-89C4-D5E793249D0A}"/>
                  </a:ext>
                </a:extLst>
              </p:cNvPr>
              <p:cNvSpPr>
                <a:spLocks noChangeArrowheads="1"/>
              </p:cNvSpPr>
              <p:nvPr/>
            </p:nvSpPr>
            <p:spPr bwMode="auto">
              <a:xfrm rot="17068179">
                <a:off x="10630308" y="4837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52" name="Oval 1135">
                <a:extLst>
                  <a:ext uri="{FF2B5EF4-FFF2-40B4-BE49-F238E27FC236}">
                    <a16:creationId xmlns:a16="http://schemas.microsoft.com/office/drawing/2014/main" id="{9D43455A-EC78-4B65-A1E2-1FA344FAB132}"/>
                  </a:ext>
                </a:extLst>
              </p:cNvPr>
              <p:cNvSpPr>
                <a:spLocks noChangeArrowheads="1"/>
              </p:cNvSpPr>
              <p:nvPr/>
            </p:nvSpPr>
            <p:spPr bwMode="auto">
              <a:xfrm rot="17068179">
                <a:off x="11062356" y="48018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53" name="Oval 1136">
                <a:extLst>
                  <a:ext uri="{FF2B5EF4-FFF2-40B4-BE49-F238E27FC236}">
                    <a16:creationId xmlns:a16="http://schemas.microsoft.com/office/drawing/2014/main" id="{A13B0989-6BE9-44B1-99A9-7ACF63FADF86}"/>
                  </a:ext>
                </a:extLst>
              </p:cNvPr>
              <p:cNvSpPr>
                <a:spLocks noChangeArrowheads="1"/>
              </p:cNvSpPr>
              <p:nvPr/>
            </p:nvSpPr>
            <p:spPr bwMode="auto">
              <a:xfrm rot="17068179">
                <a:off x="11170367" y="49098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54" name="Oval 1137">
                <a:extLst>
                  <a:ext uri="{FF2B5EF4-FFF2-40B4-BE49-F238E27FC236}">
                    <a16:creationId xmlns:a16="http://schemas.microsoft.com/office/drawing/2014/main" id="{B493D946-3BD9-48D1-9D8B-260A332BE6AE}"/>
                  </a:ext>
                </a:extLst>
              </p:cNvPr>
              <p:cNvSpPr>
                <a:spLocks noChangeArrowheads="1"/>
              </p:cNvSpPr>
              <p:nvPr/>
            </p:nvSpPr>
            <p:spPr bwMode="auto">
              <a:xfrm rot="17068179">
                <a:off x="10296706" y="47186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55" name="Oval 1138">
                <a:extLst>
                  <a:ext uri="{FF2B5EF4-FFF2-40B4-BE49-F238E27FC236}">
                    <a16:creationId xmlns:a16="http://schemas.microsoft.com/office/drawing/2014/main" id="{F14404B8-B48F-4482-8797-5CAC9EE4F749}"/>
                  </a:ext>
                </a:extLst>
              </p:cNvPr>
              <p:cNvSpPr>
                <a:spLocks noChangeArrowheads="1"/>
              </p:cNvSpPr>
              <p:nvPr/>
            </p:nvSpPr>
            <p:spPr bwMode="auto">
              <a:xfrm rot="17068179">
                <a:off x="10846332" y="47297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56" name="Oval 1148">
                <a:extLst>
                  <a:ext uri="{FF2B5EF4-FFF2-40B4-BE49-F238E27FC236}">
                    <a16:creationId xmlns:a16="http://schemas.microsoft.com/office/drawing/2014/main" id="{88A9561A-2E93-4092-B94D-770C9466169B}"/>
                  </a:ext>
                </a:extLst>
              </p:cNvPr>
              <p:cNvSpPr>
                <a:spLocks noChangeArrowheads="1"/>
              </p:cNvSpPr>
              <p:nvPr/>
            </p:nvSpPr>
            <p:spPr bwMode="auto">
              <a:xfrm rot="17068179">
                <a:off x="11170367" y="5233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57" name="Oval 1155">
                <a:extLst>
                  <a:ext uri="{FF2B5EF4-FFF2-40B4-BE49-F238E27FC236}">
                    <a16:creationId xmlns:a16="http://schemas.microsoft.com/office/drawing/2014/main" id="{5901CCAB-7DC8-4E5A-82FC-FD9E0036DD4D}"/>
                  </a:ext>
                </a:extLst>
              </p:cNvPr>
              <p:cNvSpPr>
                <a:spLocks noChangeArrowheads="1"/>
              </p:cNvSpPr>
              <p:nvPr/>
            </p:nvSpPr>
            <p:spPr bwMode="auto">
              <a:xfrm rot="17068179">
                <a:off x="10810328" y="4873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58" name="Oval 1158">
                <a:extLst>
                  <a:ext uri="{FF2B5EF4-FFF2-40B4-BE49-F238E27FC236}">
                    <a16:creationId xmlns:a16="http://schemas.microsoft.com/office/drawing/2014/main" id="{938ED379-81E1-4AF7-A8F8-4D1D759E23D1}"/>
                  </a:ext>
                </a:extLst>
              </p:cNvPr>
              <p:cNvSpPr>
                <a:spLocks noChangeArrowheads="1"/>
              </p:cNvSpPr>
              <p:nvPr/>
            </p:nvSpPr>
            <p:spPr bwMode="auto">
              <a:xfrm rot="17068179">
                <a:off x="11278382" y="4981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59" name="Oval 1164">
                <a:extLst>
                  <a:ext uri="{FF2B5EF4-FFF2-40B4-BE49-F238E27FC236}">
                    <a16:creationId xmlns:a16="http://schemas.microsoft.com/office/drawing/2014/main" id="{A43DBF2A-9CE5-4C36-A25D-8A22A7D1D2E5}"/>
                  </a:ext>
                </a:extLst>
              </p:cNvPr>
              <p:cNvSpPr>
                <a:spLocks noChangeArrowheads="1"/>
              </p:cNvSpPr>
              <p:nvPr/>
            </p:nvSpPr>
            <p:spPr bwMode="auto">
              <a:xfrm rot="17068179">
                <a:off x="9266625" y="37940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60" name="Oval 1168">
                <a:extLst>
                  <a:ext uri="{FF2B5EF4-FFF2-40B4-BE49-F238E27FC236}">
                    <a16:creationId xmlns:a16="http://schemas.microsoft.com/office/drawing/2014/main" id="{E1265870-5443-411B-9B27-A99CD422C864}"/>
                  </a:ext>
                </a:extLst>
              </p:cNvPr>
              <p:cNvSpPr>
                <a:spLocks noChangeArrowheads="1"/>
              </p:cNvSpPr>
              <p:nvPr/>
            </p:nvSpPr>
            <p:spPr bwMode="auto">
              <a:xfrm rot="17068179">
                <a:off x="11013827" y="504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61" name="Oval 1175">
                <a:extLst>
                  <a:ext uri="{FF2B5EF4-FFF2-40B4-BE49-F238E27FC236}">
                    <a16:creationId xmlns:a16="http://schemas.microsoft.com/office/drawing/2014/main" id="{A8BDF883-90AA-4FDF-BA12-0A6600682251}"/>
                  </a:ext>
                </a:extLst>
              </p:cNvPr>
              <p:cNvSpPr>
                <a:spLocks noChangeArrowheads="1"/>
              </p:cNvSpPr>
              <p:nvPr/>
            </p:nvSpPr>
            <p:spPr bwMode="auto">
              <a:xfrm rot="17068179">
                <a:off x="10691647" y="49916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62" name="Oval 1177">
                <a:extLst>
                  <a:ext uri="{FF2B5EF4-FFF2-40B4-BE49-F238E27FC236}">
                    <a16:creationId xmlns:a16="http://schemas.microsoft.com/office/drawing/2014/main" id="{37170550-D948-474D-9004-9AB2C7B5C6F5}"/>
                  </a:ext>
                </a:extLst>
              </p:cNvPr>
              <p:cNvSpPr>
                <a:spLocks noChangeArrowheads="1"/>
              </p:cNvSpPr>
              <p:nvPr/>
            </p:nvSpPr>
            <p:spPr bwMode="auto">
              <a:xfrm rot="17068179">
                <a:off x="10828197" y="4920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63" name="Oval 1179">
                <a:extLst>
                  <a:ext uri="{FF2B5EF4-FFF2-40B4-BE49-F238E27FC236}">
                    <a16:creationId xmlns:a16="http://schemas.microsoft.com/office/drawing/2014/main" id="{D01FE1A6-5155-4D37-90FE-27792F3D52FF}"/>
                  </a:ext>
                </a:extLst>
              </p:cNvPr>
              <p:cNvSpPr>
                <a:spLocks noChangeArrowheads="1"/>
              </p:cNvSpPr>
              <p:nvPr/>
            </p:nvSpPr>
            <p:spPr bwMode="auto">
              <a:xfrm rot="17068179">
                <a:off x="11166317" y="51010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66" name="Oval 1190">
                <a:extLst>
                  <a:ext uri="{FF2B5EF4-FFF2-40B4-BE49-F238E27FC236}">
                    <a16:creationId xmlns:a16="http://schemas.microsoft.com/office/drawing/2014/main" id="{6ED06A6E-F62D-47E3-A269-E1C6DE653CAA}"/>
                  </a:ext>
                </a:extLst>
              </p:cNvPr>
              <p:cNvSpPr>
                <a:spLocks noChangeArrowheads="1"/>
              </p:cNvSpPr>
              <p:nvPr/>
            </p:nvSpPr>
            <p:spPr bwMode="auto">
              <a:xfrm rot="17068179">
                <a:off x="9766212" y="57379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69" name="Oval 1196">
                <a:extLst>
                  <a:ext uri="{FF2B5EF4-FFF2-40B4-BE49-F238E27FC236}">
                    <a16:creationId xmlns:a16="http://schemas.microsoft.com/office/drawing/2014/main" id="{34B903CB-B03C-4048-9231-3D4416B3A13B}"/>
                  </a:ext>
                </a:extLst>
              </p:cNvPr>
              <p:cNvSpPr>
                <a:spLocks noChangeArrowheads="1"/>
              </p:cNvSpPr>
              <p:nvPr/>
            </p:nvSpPr>
            <p:spPr bwMode="auto">
              <a:xfrm rot="17068179">
                <a:off x="11246463" y="43943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70" name="Oval 1204">
                <a:extLst>
                  <a:ext uri="{FF2B5EF4-FFF2-40B4-BE49-F238E27FC236}">
                    <a16:creationId xmlns:a16="http://schemas.microsoft.com/office/drawing/2014/main" id="{7641A079-F348-47C5-8717-361462BD50DF}"/>
                  </a:ext>
                </a:extLst>
              </p:cNvPr>
              <p:cNvSpPr>
                <a:spLocks noChangeArrowheads="1"/>
              </p:cNvSpPr>
              <p:nvPr/>
            </p:nvSpPr>
            <p:spPr bwMode="auto">
              <a:xfrm rot="17068179">
                <a:off x="9340242" y="47714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71" name="Oval 1205">
                <a:extLst>
                  <a:ext uri="{FF2B5EF4-FFF2-40B4-BE49-F238E27FC236}">
                    <a16:creationId xmlns:a16="http://schemas.microsoft.com/office/drawing/2014/main" id="{C832D569-A8E6-4406-AD4D-2EF6464A4539}"/>
                  </a:ext>
                </a:extLst>
              </p:cNvPr>
              <p:cNvSpPr>
                <a:spLocks noChangeArrowheads="1"/>
              </p:cNvSpPr>
              <p:nvPr/>
            </p:nvSpPr>
            <p:spPr bwMode="auto">
              <a:xfrm rot="17068179">
                <a:off x="10274736" y="43701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72" name="Oval 1320">
                <a:extLst>
                  <a:ext uri="{FF2B5EF4-FFF2-40B4-BE49-F238E27FC236}">
                    <a16:creationId xmlns:a16="http://schemas.microsoft.com/office/drawing/2014/main" id="{E1C6E28F-6AB7-4319-8D73-CB2449F91987}"/>
                  </a:ext>
                </a:extLst>
              </p:cNvPr>
              <p:cNvSpPr>
                <a:spLocks noChangeArrowheads="1"/>
              </p:cNvSpPr>
              <p:nvPr/>
            </p:nvSpPr>
            <p:spPr bwMode="auto">
              <a:xfrm rot="17068179">
                <a:off x="10522296" y="6313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73" name="Oval 1381">
                <a:extLst>
                  <a:ext uri="{FF2B5EF4-FFF2-40B4-BE49-F238E27FC236}">
                    <a16:creationId xmlns:a16="http://schemas.microsoft.com/office/drawing/2014/main" id="{BB3D0CEB-AC46-4794-ACEA-806E3FE4BA1C}"/>
                  </a:ext>
                </a:extLst>
              </p:cNvPr>
              <p:cNvSpPr>
                <a:spLocks noChangeArrowheads="1"/>
              </p:cNvSpPr>
              <p:nvPr/>
            </p:nvSpPr>
            <p:spPr bwMode="auto">
              <a:xfrm rot="17068179">
                <a:off x="9226153" y="6061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74" name="Oval 1389">
                <a:extLst>
                  <a:ext uri="{FF2B5EF4-FFF2-40B4-BE49-F238E27FC236}">
                    <a16:creationId xmlns:a16="http://schemas.microsoft.com/office/drawing/2014/main" id="{3BE8E360-EAA7-4BA0-8E92-6FD3AFD5391B}"/>
                  </a:ext>
                </a:extLst>
              </p:cNvPr>
              <p:cNvSpPr>
                <a:spLocks noChangeArrowheads="1"/>
              </p:cNvSpPr>
              <p:nvPr/>
            </p:nvSpPr>
            <p:spPr bwMode="auto">
              <a:xfrm rot="17068179">
                <a:off x="9544389" y="6176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75" name="Oval 1408">
                <a:extLst>
                  <a:ext uri="{FF2B5EF4-FFF2-40B4-BE49-F238E27FC236}">
                    <a16:creationId xmlns:a16="http://schemas.microsoft.com/office/drawing/2014/main" id="{308D26B1-8EC2-47F2-99DF-EAB982389336}"/>
                  </a:ext>
                </a:extLst>
              </p:cNvPr>
              <p:cNvSpPr>
                <a:spLocks noChangeArrowheads="1"/>
              </p:cNvSpPr>
              <p:nvPr/>
            </p:nvSpPr>
            <p:spPr bwMode="auto">
              <a:xfrm rot="17068179">
                <a:off x="9154144" y="6493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76" name="Oval 1420">
                <a:extLst>
                  <a:ext uri="{FF2B5EF4-FFF2-40B4-BE49-F238E27FC236}">
                    <a16:creationId xmlns:a16="http://schemas.microsoft.com/office/drawing/2014/main" id="{E63AF610-B07D-4A06-A6B5-FF2A50794CE6}"/>
                  </a:ext>
                </a:extLst>
              </p:cNvPr>
              <p:cNvSpPr>
                <a:spLocks noChangeArrowheads="1"/>
              </p:cNvSpPr>
              <p:nvPr/>
            </p:nvSpPr>
            <p:spPr bwMode="auto">
              <a:xfrm rot="17068179">
                <a:off x="9523398" y="65225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77" name="Oval 1426">
                <a:extLst>
                  <a:ext uri="{FF2B5EF4-FFF2-40B4-BE49-F238E27FC236}">
                    <a16:creationId xmlns:a16="http://schemas.microsoft.com/office/drawing/2014/main" id="{CA48354C-E677-45FC-A92F-11D70DA61F77}"/>
                  </a:ext>
                </a:extLst>
              </p:cNvPr>
              <p:cNvSpPr>
                <a:spLocks noChangeArrowheads="1"/>
              </p:cNvSpPr>
              <p:nvPr/>
            </p:nvSpPr>
            <p:spPr bwMode="auto">
              <a:xfrm rot="17068179">
                <a:off x="10265927" y="62465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78" name="Oval 1438">
                <a:extLst>
                  <a:ext uri="{FF2B5EF4-FFF2-40B4-BE49-F238E27FC236}">
                    <a16:creationId xmlns:a16="http://schemas.microsoft.com/office/drawing/2014/main" id="{417DFAA0-C412-4D75-A1EE-FA4B0228A8BF}"/>
                  </a:ext>
                </a:extLst>
              </p:cNvPr>
              <p:cNvSpPr>
                <a:spLocks noChangeArrowheads="1"/>
              </p:cNvSpPr>
              <p:nvPr/>
            </p:nvSpPr>
            <p:spPr bwMode="auto">
              <a:xfrm rot="17068179">
                <a:off x="9190148" y="62779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79" name="Oval 779">
                <a:extLst>
                  <a:ext uri="{FF2B5EF4-FFF2-40B4-BE49-F238E27FC236}">
                    <a16:creationId xmlns:a16="http://schemas.microsoft.com/office/drawing/2014/main" id="{EA4B87BA-4227-4103-9FD9-6C91E0C93E8B}"/>
                  </a:ext>
                </a:extLst>
              </p:cNvPr>
              <p:cNvSpPr>
                <a:spLocks noChangeArrowheads="1"/>
              </p:cNvSpPr>
              <p:nvPr/>
            </p:nvSpPr>
            <p:spPr bwMode="auto">
              <a:xfrm rot="17068179">
                <a:off x="9812755" y="638862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80" name="Oval 968">
                <a:extLst>
                  <a:ext uri="{FF2B5EF4-FFF2-40B4-BE49-F238E27FC236}">
                    <a16:creationId xmlns:a16="http://schemas.microsoft.com/office/drawing/2014/main" id="{A5B1CBC2-F711-49D8-A2F6-9B38FC486EC9}"/>
                  </a:ext>
                </a:extLst>
              </p:cNvPr>
              <p:cNvSpPr>
                <a:spLocks noChangeArrowheads="1"/>
              </p:cNvSpPr>
              <p:nvPr/>
            </p:nvSpPr>
            <p:spPr bwMode="auto">
              <a:xfrm rot="17068179">
                <a:off x="10089992" y="58059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81" name="Oval 1115">
                <a:extLst>
                  <a:ext uri="{FF2B5EF4-FFF2-40B4-BE49-F238E27FC236}">
                    <a16:creationId xmlns:a16="http://schemas.microsoft.com/office/drawing/2014/main" id="{0B60B446-6B1B-475B-BCBB-B1B412FFD155}"/>
                  </a:ext>
                </a:extLst>
              </p:cNvPr>
              <p:cNvSpPr>
                <a:spLocks noChangeArrowheads="1"/>
              </p:cNvSpPr>
              <p:nvPr/>
            </p:nvSpPr>
            <p:spPr bwMode="auto">
              <a:xfrm rot="17068179">
                <a:off x="9586193" y="5773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83" name="Oval 1127">
                <a:extLst>
                  <a:ext uri="{FF2B5EF4-FFF2-40B4-BE49-F238E27FC236}">
                    <a16:creationId xmlns:a16="http://schemas.microsoft.com/office/drawing/2014/main" id="{E5B02AE2-4ACD-426E-A098-03ED6BF08AB5}"/>
                  </a:ext>
                </a:extLst>
              </p:cNvPr>
              <p:cNvSpPr>
                <a:spLocks noChangeArrowheads="1"/>
              </p:cNvSpPr>
              <p:nvPr/>
            </p:nvSpPr>
            <p:spPr bwMode="auto">
              <a:xfrm rot="17068179">
                <a:off x="9073008" y="5871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84" name="Oval 1135">
                <a:extLst>
                  <a:ext uri="{FF2B5EF4-FFF2-40B4-BE49-F238E27FC236}">
                    <a16:creationId xmlns:a16="http://schemas.microsoft.com/office/drawing/2014/main" id="{5A0E6F34-DF7B-4560-A86A-EAA9DA6915F0}"/>
                  </a:ext>
                </a:extLst>
              </p:cNvPr>
              <p:cNvSpPr>
                <a:spLocks noChangeArrowheads="1"/>
              </p:cNvSpPr>
              <p:nvPr/>
            </p:nvSpPr>
            <p:spPr bwMode="auto">
              <a:xfrm rot="17068179">
                <a:off x="10212227" y="58612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85" name="Oval 1136">
                <a:extLst>
                  <a:ext uri="{FF2B5EF4-FFF2-40B4-BE49-F238E27FC236}">
                    <a16:creationId xmlns:a16="http://schemas.microsoft.com/office/drawing/2014/main" id="{C289FD77-354C-40BC-BCCE-73096E240948}"/>
                  </a:ext>
                </a:extLst>
              </p:cNvPr>
              <p:cNvSpPr>
                <a:spLocks noChangeArrowheads="1"/>
              </p:cNvSpPr>
              <p:nvPr/>
            </p:nvSpPr>
            <p:spPr bwMode="auto">
              <a:xfrm rot="17068179">
                <a:off x="9766213" y="5917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86" name="Oval 1137">
                <a:extLst>
                  <a:ext uri="{FF2B5EF4-FFF2-40B4-BE49-F238E27FC236}">
                    <a16:creationId xmlns:a16="http://schemas.microsoft.com/office/drawing/2014/main" id="{F6CC43E4-1F09-41F2-B1D3-F7580765832D}"/>
                  </a:ext>
                </a:extLst>
              </p:cNvPr>
              <p:cNvSpPr>
                <a:spLocks noChangeArrowheads="1"/>
              </p:cNvSpPr>
              <p:nvPr/>
            </p:nvSpPr>
            <p:spPr bwMode="auto">
              <a:xfrm rot="17068179">
                <a:off x="9586192" y="56298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87" name="Oval 1138">
                <a:extLst>
                  <a:ext uri="{FF2B5EF4-FFF2-40B4-BE49-F238E27FC236}">
                    <a16:creationId xmlns:a16="http://schemas.microsoft.com/office/drawing/2014/main" id="{4B35883D-8651-4B13-A470-BBB97DFC1FD0}"/>
                  </a:ext>
                </a:extLst>
              </p:cNvPr>
              <p:cNvSpPr>
                <a:spLocks noChangeArrowheads="1"/>
              </p:cNvSpPr>
              <p:nvPr/>
            </p:nvSpPr>
            <p:spPr bwMode="auto">
              <a:xfrm rot="17068179">
                <a:off x="8830108" y="6457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88" name="Oval 1148">
                <a:extLst>
                  <a:ext uri="{FF2B5EF4-FFF2-40B4-BE49-F238E27FC236}">
                    <a16:creationId xmlns:a16="http://schemas.microsoft.com/office/drawing/2014/main" id="{B119B665-2D24-44D2-B883-4A579A06EDD7}"/>
                  </a:ext>
                </a:extLst>
              </p:cNvPr>
              <p:cNvSpPr>
                <a:spLocks noChangeArrowheads="1"/>
              </p:cNvSpPr>
              <p:nvPr/>
            </p:nvSpPr>
            <p:spPr bwMode="auto">
              <a:xfrm rot="17068179">
                <a:off x="8974125" y="5989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89" name="Oval 1158">
                <a:extLst>
                  <a:ext uri="{FF2B5EF4-FFF2-40B4-BE49-F238E27FC236}">
                    <a16:creationId xmlns:a16="http://schemas.microsoft.com/office/drawing/2014/main" id="{F97639F0-87E8-4CF2-B59E-44F3C442DB31}"/>
                  </a:ext>
                </a:extLst>
              </p:cNvPr>
              <p:cNvSpPr>
                <a:spLocks noChangeArrowheads="1"/>
              </p:cNvSpPr>
              <p:nvPr/>
            </p:nvSpPr>
            <p:spPr bwMode="auto">
              <a:xfrm rot="17068179">
                <a:off x="9321735" y="53106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90" name="Oval 1164">
                <a:extLst>
                  <a:ext uri="{FF2B5EF4-FFF2-40B4-BE49-F238E27FC236}">
                    <a16:creationId xmlns:a16="http://schemas.microsoft.com/office/drawing/2014/main" id="{3F751FFD-A766-49ED-B687-5BEDDABCB5A9}"/>
                  </a:ext>
                </a:extLst>
              </p:cNvPr>
              <p:cNvSpPr>
                <a:spLocks noChangeArrowheads="1"/>
              </p:cNvSpPr>
              <p:nvPr/>
            </p:nvSpPr>
            <p:spPr bwMode="auto">
              <a:xfrm rot="17068179">
                <a:off x="9976500" y="54853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91" name="Oval 1177">
                <a:extLst>
                  <a:ext uri="{FF2B5EF4-FFF2-40B4-BE49-F238E27FC236}">
                    <a16:creationId xmlns:a16="http://schemas.microsoft.com/office/drawing/2014/main" id="{779B0886-7FE9-42F1-8155-CF5442395840}"/>
                  </a:ext>
                </a:extLst>
              </p:cNvPr>
              <p:cNvSpPr>
                <a:spLocks noChangeArrowheads="1"/>
              </p:cNvSpPr>
              <p:nvPr/>
            </p:nvSpPr>
            <p:spPr bwMode="auto">
              <a:xfrm rot="17068179">
                <a:off x="9298160" y="5953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92" name="Oval 1179">
                <a:extLst>
                  <a:ext uri="{FF2B5EF4-FFF2-40B4-BE49-F238E27FC236}">
                    <a16:creationId xmlns:a16="http://schemas.microsoft.com/office/drawing/2014/main" id="{BBBA314A-431A-4734-8E23-3A76585E776D}"/>
                  </a:ext>
                </a:extLst>
              </p:cNvPr>
              <p:cNvSpPr>
                <a:spLocks noChangeArrowheads="1"/>
              </p:cNvSpPr>
              <p:nvPr/>
            </p:nvSpPr>
            <p:spPr bwMode="auto">
              <a:xfrm rot="17068179">
                <a:off x="9644989" y="6175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93" name="Oval 1183">
                <a:extLst>
                  <a:ext uri="{FF2B5EF4-FFF2-40B4-BE49-F238E27FC236}">
                    <a16:creationId xmlns:a16="http://schemas.microsoft.com/office/drawing/2014/main" id="{E663A412-F27A-4865-B122-D38000496655}"/>
                  </a:ext>
                </a:extLst>
              </p:cNvPr>
              <p:cNvSpPr>
                <a:spLocks noChangeArrowheads="1"/>
              </p:cNvSpPr>
              <p:nvPr/>
            </p:nvSpPr>
            <p:spPr bwMode="auto">
              <a:xfrm rot="17068179">
                <a:off x="9317032" y="62483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94" name="Oval 1189">
                <a:extLst>
                  <a:ext uri="{FF2B5EF4-FFF2-40B4-BE49-F238E27FC236}">
                    <a16:creationId xmlns:a16="http://schemas.microsoft.com/office/drawing/2014/main" id="{CC34AFA5-92A3-43E0-835E-6354AE2090AB}"/>
                  </a:ext>
                </a:extLst>
              </p:cNvPr>
              <p:cNvSpPr>
                <a:spLocks noChangeArrowheads="1"/>
              </p:cNvSpPr>
              <p:nvPr/>
            </p:nvSpPr>
            <p:spPr bwMode="auto">
              <a:xfrm rot="17068179">
                <a:off x="10000335" y="61524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95" name="Oval 1190">
                <a:extLst>
                  <a:ext uri="{FF2B5EF4-FFF2-40B4-BE49-F238E27FC236}">
                    <a16:creationId xmlns:a16="http://schemas.microsoft.com/office/drawing/2014/main" id="{A8ECA12B-7A22-450D-A57D-51E79CF105A6}"/>
                  </a:ext>
                </a:extLst>
              </p:cNvPr>
              <p:cNvSpPr>
                <a:spLocks noChangeArrowheads="1"/>
              </p:cNvSpPr>
              <p:nvPr/>
            </p:nvSpPr>
            <p:spPr bwMode="auto">
              <a:xfrm rot="17068179">
                <a:off x="9930020" y="5858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96" name="Oval 1191">
                <a:extLst>
                  <a:ext uri="{FF2B5EF4-FFF2-40B4-BE49-F238E27FC236}">
                    <a16:creationId xmlns:a16="http://schemas.microsoft.com/office/drawing/2014/main" id="{1D0A20DD-47E4-462A-97FC-84A3F2A02196}"/>
                  </a:ext>
                </a:extLst>
              </p:cNvPr>
              <p:cNvSpPr>
                <a:spLocks noChangeArrowheads="1"/>
              </p:cNvSpPr>
              <p:nvPr/>
            </p:nvSpPr>
            <p:spPr bwMode="auto">
              <a:xfrm rot="17068179">
                <a:off x="9930292" y="6085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97" name="Oval 779">
                <a:extLst>
                  <a:ext uri="{FF2B5EF4-FFF2-40B4-BE49-F238E27FC236}">
                    <a16:creationId xmlns:a16="http://schemas.microsoft.com/office/drawing/2014/main" id="{347A1579-1147-4155-9B08-DF9B4A94B235}"/>
                  </a:ext>
                </a:extLst>
              </p:cNvPr>
              <p:cNvSpPr>
                <a:spLocks noChangeArrowheads="1"/>
              </p:cNvSpPr>
              <p:nvPr/>
            </p:nvSpPr>
            <p:spPr bwMode="auto">
              <a:xfrm rot="17068179">
                <a:off x="10680994" y="578218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98" name="Oval 785">
                <a:extLst>
                  <a:ext uri="{FF2B5EF4-FFF2-40B4-BE49-F238E27FC236}">
                    <a16:creationId xmlns:a16="http://schemas.microsoft.com/office/drawing/2014/main" id="{FE371A15-396A-4EFF-B19C-023BDF4A27FB}"/>
                  </a:ext>
                </a:extLst>
              </p:cNvPr>
              <p:cNvSpPr>
                <a:spLocks noChangeArrowheads="1"/>
              </p:cNvSpPr>
              <p:nvPr/>
            </p:nvSpPr>
            <p:spPr bwMode="auto">
              <a:xfrm rot="17068179">
                <a:off x="10931728" y="53760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00" name="Oval 968">
                <a:extLst>
                  <a:ext uri="{FF2B5EF4-FFF2-40B4-BE49-F238E27FC236}">
                    <a16:creationId xmlns:a16="http://schemas.microsoft.com/office/drawing/2014/main" id="{FCDECFC4-A5C4-4F9E-A744-79B9A0D85E0E}"/>
                  </a:ext>
                </a:extLst>
              </p:cNvPr>
              <p:cNvSpPr>
                <a:spLocks noChangeArrowheads="1"/>
              </p:cNvSpPr>
              <p:nvPr/>
            </p:nvSpPr>
            <p:spPr bwMode="auto">
              <a:xfrm rot="17068179">
                <a:off x="10024597" y="64179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01" name="Oval 1109">
                <a:extLst>
                  <a:ext uri="{FF2B5EF4-FFF2-40B4-BE49-F238E27FC236}">
                    <a16:creationId xmlns:a16="http://schemas.microsoft.com/office/drawing/2014/main" id="{39CE51B2-E8EF-4B63-A504-EC58B8DA5277}"/>
                  </a:ext>
                </a:extLst>
              </p:cNvPr>
              <p:cNvSpPr>
                <a:spLocks noChangeArrowheads="1"/>
              </p:cNvSpPr>
              <p:nvPr/>
            </p:nvSpPr>
            <p:spPr bwMode="auto">
              <a:xfrm rot="17068179">
                <a:off x="10486292" y="5521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02" name="Oval 1110">
                <a:extLst>
                  <a:ext uri="{FF2B5EF4-FFF2-40B4-BE49-F238E27FC236}">
                    <a16:creationId xmlns:a16="http://schemas.microsoft.com/office/drawing/2014/main" id="{EC1D4A59-B901-49CF-BBD1-3A9A8FA172E7}"/>
                  </a:ext>
                </a:extLst>
              </p:cNvPr>
              <p:cNvSpPr>
                <a:spLocks noChangeArrowheads="1"/>
              </p:cNvSpPr>
              <p:nvPr/>
            </p:nvSpPr>
            <p:spPr bwMode="auto">
              <a:xfrm rot="17068179">
                <a:off x="10548695" y="5584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04" name="Oval 1116">
                <a:extLst>
                  <a:ext uri="{FF2B5EF4-FFF2-40B4-BE49-F238E27FC236}">
                    <a16:creationId xmlns:a16="http://schemas.microsoft.com/office/drawing/2014/main" id="{223D4C59-086C-4207-9CBF-52F9C25A6642}"/>
                  </a:ext>
                </a:extLst>
              </p:cNvPr>
              <p:cNvSpPr>
                <a:spLocks noChangeArrowheads="1"/>
              </p:cNvSpPr>
              <p:nvPr/>
            </p:nvSpPr>
            <p:spPr bwMode="auto">
              <a:xfrm rot="17068179">
                <a:off x="8830108" y="6205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05" name="Oval 1122">
                <a:extLst>
                  <a:ext uri="{FF2B5EF4-FFF2-40B4-BE49-F238E27FC236}">
                    <a16:creationId xmlns:a16="http://schemas.microsoft.com/office/drawing/2014/main" id="{A5BA5312-35E8-4B83-9383-8C95C70AEBA4}"/>
                  </a:ext>
                </a:extLst>
              </p:cNvPr>
              <p:cNvSpPr>
                <a:spLocks noChangeArrowheads="1"/>
              </p:cNvSpPr>
              <p:nvPr/>
            </p:nvSpPr>
            <p:spPr bwMode="auto">
              <a:xfrm rot="17068179">
                <a:off x="10673191" y="56494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06" name="Oval 1126">
                <a:extLst>
                  <a:ext uri="{FF2B5EF4-FFF2-40B4-BE49-F238E27FC236}">
                    <a16:creationId xmlns:a16="http://schemas.microsoft.com/office/drawing/2014/main" id="{74C0A3D8-FAC0-49E7-A548-D355395A0E31}"/>
                  </a:ext>
                </a:extLst>
              </p:cNvPr>
              <p:cNvSpPr>
                <a:spLocks noChangeArrowheads="1"/>
              </p:cNvSpPr>
              <p:nvPr/>
            </p:nvSpPr>
            <p:spPr bwMode="auto">
              <a:xfrm rot="17068179">
                <a:off x="11295082" y="53416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07" name="Oval 1127">
                <a:extLst>
                  <a:ext uri="{FF2B5EF4-FFF2-40B4-BE49-F238E27FC236}">
                    <a16:creationId xmlns:a16="http://schemas.microsoft.com/office/drawing/2014/main" id="{00191990-6AD5-4850-9548-FE15C2771278}"/>
                  </a:ext>
                </a:extLst>
              </p:cNvPr>
              <p:cNvSpPr>
                <a:spLocks noChangeArrowheads="1"/>
              </p:cNvSpPr>
              <p:nvPr/>
            </p:nvSpPr>
            <p:spPr bwMode="auto">
              <a:xfrm rot="17068179">
                <a:off x="10738320" y="59899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08" name="Oval 1135">
                <a:extLst>
                  <a:ext uri="{FF2B5EF4-FFF2-40B4-BE49-F238E27FC236}">
                    <a16:creationId xmlns:a16="http://schemas.microsoft.com/office/drawing/2014/main" id="{672DCA11-ECAE-47FB-A57F-144B6898BC69}"/>
                  </a:ext>
                </a:extLst>
              </p:cNvPr>
              <p:cNvSpPr>
                <a:spLocks noChangeArrowheads="1"/>
              </p:cNvSpPr>
              <p:nvPr/>
            </p:nvSpPr>
            <p:spPr bwMode="auto">
              <a:xfrm rot="17068179">
                <a:off x="10990348" y="5809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09" name="Oval 1136">
                <a:extLst>
                  <a:ext uri="{FF2B5EF4-FFF2-40B4-BE49-F238E27FC236}">
                    <a16:creationId xmlns:a16="http://schemas.microsoft.com/office/drawing/2014/main" id="{29CA9952-09B9-452A-903F-260B126C4489}"/>
                  </a:ext>
                </a:extLst>
              </p:cNvPr>
              <p:cNvSpPr>
                <a:spLocks noChangeArrowheads="1"/>
              </p:cNvSpPr>
              <p:nvPr/>
            </p:nvSpPr>
            <p:spPr bwMode="auto">
              <a:xfrm rot="17068179">
                <a:off x="11278380" y="63139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10" name="Oval 1137">
                <a:extLst>
                  <a:ext uri="{FF2B5EF4-FFF2-40B4-BE49-F238E27FC236}">
                    <a16:creationId xmlns:a16="http://schemas.microsoft.com/office/drawing/2014/main" id="{5FE0865B-98F1-46CA-B379-421DD8E2434B}"/>
                  </a:ext>
                </a:extLst>
              </p:cNvPr>
              <p:cNvSpPr>
                <a:spLocks noChangeArrowheads="1"/>
              </p:cNvSpPr>
              <p:nvPr/>
            </p:nvSpPr>
            <p:spPr bwMode="auto">
              <a:xfrm rot="17068179">
                <a:off x="11165007" y="5697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11" name="Oval 1138">
                <a:extLst>
                  <a:ext uri="{FF2B5EF4-FFF2-40B4-BE49-F238E27FC236}">
                    <a16:creationId xmlns:a16="http://schemas.microsoft.com/office/drawing/2014/main" id="{9B2CD89B-909A-47B2-9F2A-802368468674}"/>
                  </a:ext>
                </a:extLst>
              </p:cNvPr>
              <p:cNvSpPr>
                <a:spLocks noChangeArrowheads="1"/>
              </p:cNvSpPr>
              <p:nvPr/>
            </p:nvSpPr>
            <p:spPr bwMode="auto">
              <a:xfrm rot="17068179">
                <a:off x="10846331" y="58819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12" name="Oval 1155">
                <a:extLst>
                  <a:ext uri="{FF2B5EF4-FFF2-40B4-BE49-F238E27FC236}">
                    <a16:creationId xmlns:a16="http://schemas.microsoft.com/office/drawing/2014/main" id="{F352709E-2D1A-42F3-B59D-C80E4A1AB87B}"/>
                  </a:ext>
                </a:extLst>
              </p:cNvPr>
              <p:cNvSpPr>
                <a:spLocks noChangeArrowheads="1"/>
              </p:cNvSpPr>
              <p:nvPr/>
            </p:nvSpPr>
            <p:spPr bwMode="auto">
              <a:xfrm rot="17068179">
                <a:off x="10602347" y="61796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14" name="Oval 1164">
                <a:extLst>
                  <a:ext uri="{FF2B5EF4-FFF2-40B4-BE49-F238E27FC236}">
                    <a16:creationId xmlns:a16="http://schemas.microsoft.com/office/drawing/2014/main" id="{2A984E6F-E0A1-4BFB-A134-9C589A3AD0FC}"/>
                  </a:ext>
                </a:extLst>
              </p:cNvPr>
              <p:cNvSpPr>
                <a:spLocks noChangeArrowheads="1"/>
              </p:cNvSpPr>
              <p:nvPr/>
            </p:nvSpPr>
            <p:spPr bwMode="auto">
              <a:xfrm rot="17068179">
                <a:off x="10398516" y="59038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15" name="Oval 1168">
                <a:extLst>
                  <a:ext uri="{FF2B5EF4-FFF2-40B4-BE49-F238E27FC236}">
                    <a16:creationId xmlns:a16="http://schemas.microsoft.com/office/drawing/2014/main" id="{97EB29D9-9D8E-44E2-8256-680273283ABC}"/>
                  </a:ext>
                </a:extLst>
              </p:cNvPr>
              <p:cNvSpPr>
                <a:spLocks noChangeArrowheads="1"/>
              </p:cNvSpPr>
              <p:nvPr/>
            </p:nvSpPr>
            <p:spPr bwMode="auto">
              <a:xfrm rot="17068179">
                <a:off x="11098361" y="62419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16" name="Oval 1175">
                <a:extLst>
                  <a:ext uri="{FF2B5EF4-FFF2-40B4-BE49-F238E27FC236}">
                    <a16:creationId xmlns:a16="http://schemas.microsoft.com/office/drawing/2014/main" id="{54B394AA-0BBB-4E1A-998A-F2553A3F43DC}"/>
                  </a:ext>
                </a:extLst>
              </p:cNvPr>
              <p:cNvSpPr>
                <a:spLocks noChangeArrowheads="1"/>
              </p:cNvSpPr>
              <p:nvPr/>
            </p:nvSpPr>
            <p:spPr bwMode="auto">
              <a:xfrm rot="17068179">
                <a:off x="10832113" y="6343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17" name="Oval 1177">
                <a:extLst>
                  <a:ext uri="{FF2B5EF4-FFF2-40B4-BE49-F238E27FC236}">
                    <a16:creationId xmlns:a16="http://schemas.microsoft.com/office/drawing/2014/main" id="{887C3BD1-80C6-4EF8-B46C-24FB91046B01}"/>
                  </a:ext>
                </a:extLst>
              </p:cNvPr>
              <p:cNvSpPr>
                <a:spLocks noChangeArrowheads="1"/>
              </p:cNvSpPr>
              <p:nvPr/>
            </p:nvSpPr>
            <p:spPr bwMode="auto">
              <a:xfrm rot="17068179">
                <a:off x="10918339" y="6061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18" name="Oval 1179">
                <a:extLst>
                  <a:ext uri="{FF2B5EF4-FFF2-40B4-BE49-F238E27FC236}">
                    <a16:creationId xmlns:a16="http://schemas.microsoft.com/office/drawing/2014/main" id="{3B62ED53-3A79-4391-9CBE-B51335AAFC5E}"/>
                  </a:ext>
                </a:extLst>
              </p:cNvPr>
              <p:cNvSpPr>
                <a:spLocks noChangeArrowheads="1"/>
              </p:cNvSpPr>
              <p:nvPr/>
            </p:nvSpPr>
            <p:spPr bwMode="auto">
              <a:xfrm rot="17068179">
                <a:off x="11098361" y="6349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21" name="Oval 1191">
                <a:extLst>
                  <a:ext uri="{FF2B5EF4-FFF2-40B4-BE49-F238E27FC236}">
                    <a16:creationId xmlns:a16="http://schemas.microsoft.com/office/drawing/2014/main" id="{8C0E2352-AFDC-4859-AA33-7C1B02B0F76D}"/>
                  </a:ext>
                </a:extLst>
              </p:cNvPr>
              <p:cNvSpPr>
                <a:spLocks noChangeArrowheads="1"/>
              </p:cNvSpPr>
              <p:nvPr/>
            </p:nvSpPr>
            <p:spPr bwMode="auto">
              <a:xfrm rot="17068179">
                <a:off x="9514183" y="5989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22" name="Oval 1192">
                <a:extLst>
                  <a:ext uri="{FF2B5EF4-FFF2-40B4-BE49-F238E27FC236}">
                    <a16:creationId xmlns:a16="http://schemas.microsoft.com/office/drawing/2014/main" id="{C227BB18-96E4-4F6A-BB48-ADB808D25829}"/>
                  </a:ext>
                </a:extLst>
              </p:cNvPr>
              <p:cNvSpPr>
                <a:spLocks noChangeArrowheads="1"/>
              </p:cNvSpPr>
              <p:nvPr/>
            </p:nvSpPr>
            <p:spPr bwMode="auto">
              <a:xfrm rot="17068179">
                <a:off x="8983889" y="5304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23" name="Oval 1196">
                <a:extLst>
                  <a:ext uri="{FF2B5EF4-FFF2-40B4-BE49-F238E27FC236}">
                    <a16:creationId xmlns:a16="http://schemas.microsoft.com/office/drawing/2014/main" id="{61FC1101-F2A0-48AF-8A1E-4C7FE258221D}"/>
                  </a:ext>
                </a:extLst>
              </p:cNvPr>
              <p:cNvSpPr>
                <a:spLocks noChangeArrowheads="1"/>
              </p:cNvSpPr>
              <p:nvPr/>
            </p:nvSpPr>
            <p:spPr bwMode="auto">
              <a:xfrm rot="17068179">
                <a:off x="11333712" y="55576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25" name="Oval 1205">
                <a:extLst>
                  <a:ext uri="{FF2B5EF4-FFF2-40B4-BE49-F238E27FC236}">
                    <a16:creationId xmlns:a16="http://schemas.microsoft.com/office/drawing/2014/main" id="{17E1C825-650B-4458-971D-343E3A9888AA}"/>
                  </a:ext>
                </a:extLst>
              </p:cNvPr>
              <p:cNvSpPr>
                <a:spLocks noChangeArrowheads="1"/>
              </p:cNvSpPr>
              <p:nvPr/>
            </p:nvSpPr>
            <p:spPr bwMode="auto">
              <a:xfrm rot="17068179">
                <a:off x="9766213" y="6205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27" name="Oval 1293">
                <a:extLst>
                  <a:ext uri="{FF2B5EF4-FFF2-40B4-BE49-F238E27FC236}">
                    <a16:creationId xmlns:a16="http://schemas.microsoft.com/office/drawing/2014/main" id="{CBAA5B56-1521-4ED1-A522-556A26D0368C}"/>
                  </a:ext>
                </a:extLst>
              </p:cNvPr>
              <p:cNvSpPr>
                <a:spLocks noChangeArrowheads="1"/>
              </p:cNvSpPr>
              <p:nvPr/>
            </p:nvSpPr>
            <p:spPr bwMode="auto">
              <a:xfrm rot="17477461">
                <a:off x="10513718" y="53412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28" name="Oval 1303">
                <a:extLst>
                  <a:ext uri="{FF2B5EF4-FFF2-40B4-BE49-F238E27FC236}">
                    <a16:creationId xmlns:a16="http://schemas.microsoft.com/office/drawing/2014/main" id="{7222CE14-F07F-4FCA-8ACB-D378102B7C4A}"/>
                  </a:ext>
                </a:extLst>
              </p:cNvPr>
              <p:cNvSpPr>
                <a:spLocks noChangeArrowheads="1"/>
              </p:cNvSpPr>
              <p:nvPr/>
            </p:nvSpPr>
            <p:spPr bwMode="auto">
              <a:xfrm rot="17477461">
                <a:off x="10840389" y="5542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29" name="Oval 1310">
                <a:extLst>
                  <a:ext uri="{FF2B5EF4-FFF2-40B4-BE49-F238E27FC236}">
                    <a16:creationId xmlns:a16="http://schemas.microsoft.com/office/drawing/2014/main" id="{D6A75CD1-0188-48E7-9A9E-2AAE2C77B72D}"/>
                  </a:ext>
                </a:extLst>
              </p:cNvPr>
              <p:cNvSpPr>
                <a:spLocks noChangeArrowheads="1"/>
              </p:cNvSpPr>
              <p:nvPr/>
            </p:nvSpPr>
            <p:spPr bwMode="auto">
              <a:xfrm rot="17477461">
                <a:off x="9983634" y="53070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30" name="Oval 1320">
                <a:extLst>
                  <a:ext uri="{FF2B5EF4-FFF2-40B4-BE49-F238E27FC236}">
                    <a16:creationId xmlns:a16="http://schemas.microsoft.com/office/drawing/2014/main" id="{C39744D1-D6FB-4E1B-82B2-1E98E6CD043B}"/>
                  </a:ext>
                </a:extLst>
              </p:cNvPr>
              <p:cNvSpPr>
                <a:spLocks noChangeArrowheads="1"/>
              </p:cNvSpPr>
              <p:nvPr/>
            </p:nvSpPr>
            <p:spPr bwMode="auto">
              <a:xfrm rot="17477461">
                <a:off x="10285013" y="5113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31" name="Oval 1321">
                <a:extLst>
                  <a:ext uri="{FF2B5EF4-FFF2-40B4-BE49-F238E27FC236}">
                    <a16:creationId xmlns:a16="http://schemas.microsoft.com/office/drawing/2014/main" id="{7E54AB31-A61A-4165-BACD-8FDD0E3CE06E}"/>
                  </a:ext>
                </a:extLst>
              </p:cNvPr>
              <p:cNvSpPr>
                <a:spLocks noChangeArrowheads="1"/>
              </p:cNvSpPr>
              <p:nvPr/>
            </p:nvSpPr>
            <p:spPr bwMode="auto">
              <a:xfrm rot="17477461">
                <a:off x="11279778" y="55590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33" name="Oval 1380">
                <a:extLst>
                  <a:ext uri="{FF2B5EF4-FFF2-40B4-BE49-F238E27FC236}">
                    <a16:creationId xmlns:a16="http://schemas.microsoft.com/office/drawing/2014/main" id="{3D6647BA-19DC-4A89-A000-ACAEFF36AF93}"/>
                  </a:ext>
                </a:extLst>
              </p:cNvPr>
              <p:cNvSpPr>
                <a:spLocks noChangeArrowheads="1"/>
              </p:cNvSpPr>
              <p:nvPr/>
            </p:nvSpPr>
            <p:spPr bwMode="auto">
              <a:xfrm rot="17477461">
                <a:off x="9019526" y="5537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34" name="Oval 1381">
                <a:extLst>
                  <a:ext uri="{FF2B5EF4-FFF2-40B4-BE49-F238E27FC236}">
                    <a16:creationId xmlns:a16="http://schemas.microsoft.com/office/drawing/2014/main" id="{C558DA15-8C18-45C0-B0DA-FCF20EA06789}"/>
                  </a:ext>
                </a:extLst>
              </p:cNvPr>
              <p:cNvSpPr>
                <a:spLocks noChangeArrowheads="1"/>
              </p:cNvSpPr>
              <p:nvPr/>
            </p:nvSpPr>
            <p:spPr bwMode="auto">
              <a:xfrm rot="17477461">
                <a:off x="8979990" y="4587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35" name="Oval 1389">
                <a:extLst>
                  <a:ext uri="{FF2B5EF4-FFF2-40B4-BE49-F238E27FC236}">
                    <a16:creationId xmlns:a16="http://schemas.microsoft.com/office/drawing/2014/main" id="{5120C427-3608-43E3-AAC3-53953475A777}"/>
                  </a:ext>
                </a:extLst>
              </p:cNvPr>
              <p:cNvSpPr>
                <a:spLocks noChangeArrowheads="1"/>
              </p:cNvSpPr>
              <p:nvPr/>
            </p:nvSpPr>
            <p:spPr bwMode="auto">
              <a:xfrm rot="17477461">
                <a:off x="9335562" y="48749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36" name="Oval 1392">
                <a:extLst>
                  <a:ext uri="{FF2B5EF4-FFF2-40B4-BE49-F238E27FC236}">
                    <a16:creationId xmlns:a16="http://schemas.microsoft.com/office/drawing/2014/main" id="{6B0A1757-CD5F-402C-A616-E708BCC7F1E0}"/>
                  </a:ext>
                </a:extLst>
              </p:cNvPr>
              <p:cNvSpPr>
                <a:spLocks noChangeArrowheads="1"/>
              </p:cNvSpPr>
              <p:nvPr/>
            </p:nvSpPr>
            <p:spPr bwMode="auto">
              <a:xfrm rot="17477461">
                <a:off x="10113787" y="53672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37" name="Oval 1402">
                <a:extLst>
                  <a:ext uri="{FF2B5EF4-FFF2-40B4-BE49-F238E27FC236}">
                    <a16:creationId xmlns:a16="http://schemas.microsoft.com/office/drawing/2014/main" id="{E9160EC4-2140-4361-8927-F9D9271234C3}"/>
                  </a:ext>
                </a:extLst>
              </p:cNvPr>
              <p:cNvSpPr>
                <a:spLocks noChangeArrowheads="1"/>
              </p:cNvSpPr>
              <p:nvPr/>
            </p:nvSpPr>
            <p:spPr bwMode="auto">
              <a:xfrm rot="17477461">
                <a:off x="9851376" y="54523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38" name="Oval 1408">
                <a:extLst>
                  <a:ext uri="{FF2B5EF4-FFF2-40B4-BE49-F238E27FC236}">
                    <a16:creationId xmlns:a16="http://schemas.microsoft.com/office/drawing/2014/main" id="{E3D390F9-94E1-4B2A-9A20-0A12AFD2B6ED}"/>
                  </a:ext>
                </a:extLst>
              </p:cNvPr>
              <p:cNvSpPr>
                <a:spLocks noChangeArrowheads="1"/>
              </p:cNvSpPr>
              <p:nvPr/>
            </p:nvSpPr>
            <p:spPr bwMode="auto">
              <a:xfrm rot="17477461">
                <a:off x="8907981" y="50193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40" name="Oval 1419">
                <a:extLst>
                  <a:ext uri="{FF2B5EF4-FFF2-40B4-BE49-F238E27FC236}">
                    <a16:creationId xmlns:a16="http://schemas.microsoft.com/office/drawing/2014/main" id="{0ED256CD-2ABF-49DF-9BD2-3EA5FE793B93}"/>
                  </a:ext>
                </a:extLst>
              </p:cNvPr>
              <p:cNvSpPr>
                <a:spLocks noChangeArrowheads="1"/>
              </p:cNvSpPr>
              <p:nvPr/>
            </p:nvSpPr>
            <p:spPr bwMode="auto">
              <a:xfrm rot="17477461">
                <a:off x="9622181" y="53253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41" name="Oval 1420">
                <a:extLst>
                  <a:ext uri="{FF2B5EF4-FFF2-40B4-BE49-F238E27FC236}">
                    <a16:creationId xmlns:a16="http://schemas.microsoft.com/office/drawing/2014/main" id="{92827DDD-6AB3-411A-9054-B1EE4A3AE218}"/>
                  </a:ext>
                </a:extLst>
              </p:cNvPr>
              <p:cNvSpPr>
                <a:spLocks noChangeArrowheads="1"/>
              </p:cNvSpPr>
              <p:nvPr/>
            </p:nvSpPr>
            <p:spPr bwMode="auto">
              <a:xfrm rot="17477461">
                <a:off x="9587589" y="5271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42" name="Oval 1426">
                <a:extLst>
                  <a:ext uri="{FF2B5EF4-FFF2-40B4-BE49-F238E27FC236}">
                    <a16:creationId xmlns:a16="http://schemas.microsoft.com/office/drawing/2014/main" id="{7A3F5E3F-6153-41CC-BD0B-C089D8CC8342}"/>
                  </a:ext>
                </a:extLst>
              </p:cNvPr>
              <p:cNvSpPr>
                <a:spLocks noChangeArrowheads="1"/>
              </p:cNvSpPr>
              <p:nvPr/>
            </p:nvSpPr>
            <p:spPr bwMode="auto">
              <a:xfrm rot="17477461">
                <a:off x="10030881" y="500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43" name="Oval 1438">
                <a:extLst>
                  <a:ext uri="{FF2B5EF4-FFF2-40B4-BE49-F238E27FC236}">
                    <a16:creationId xmlns:a16="http://schemas.microsoft.com/office/drawing/2014/main" id="{073DFE00-6497-4BDB-97B1-69EFF018DED1}"/>
                  </a:ext>
                </a:extLst>
              </p:cNvPr>
              <p:cNvSpPr>
                <a:spLocks noChangeArrowheads="1"/>
              </p:cNvSpPr>
              <p:nvPr/>
            </p:nvSpPr>
            <p:spPr bwMode="auto">
              <a:xfrm rot="17477461">
                <a:off x="10105375" y="43057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44" name="Oval 765">
                <a:extLst>
                  <a:ext uri="{FF2B5EF4-FFF2-40B4-BE49-F238E27FC236}">
                    <a16:creationId xmlns:a16="http://schemas.microsoft.com/office/drawing/2014/main" id="{4359CAD8-3406-4146-99D0-C77401683E62}"/>
                  </a:ext>
                </a:extLst>
              </p:cNvPr>
              <p:cNvSpPr>
                <a:spLocks noChangeArrowheads="1"/>
              </p:cNvSpPr>
              <p:nvPr/>
            </p:nvSpPr>
            <p:spPr bwMode="auto">
              <a:xfrm rot="17477461">
                <a:off x="9718026" y="38215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45" name="Oval 779">
                <a:extLst>
                  <a:ext uri="{FF2B5EF4-FFF2-40B4-BE49-F238E27FC236}">
                    <a16:creationId xmlns:a16="http://schemas.microsoft.com/office/drawing/2014/main" id="{AFD50B3F-9785-45B7-87CA-C8AC26D7A27D}"/>
                  </a:ext>
                </a:extLst>
              </p:cNvPr>
              <p:cNvSpPr>
                <a:spLocks noChangeArrowheads="1"/>
              </p:cNvSpPr>
              <p:nvPr/>
            </p:nvSpPr>
            <p:spPr bwMode="auto">
              <a:xfrm rot="17477461">
                <a:off x="9587085" y="505572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46" name="Oval 785">
                <a:extLst>
                  <a:ext uri="{FF2B5EF4-FFF2-40B4-BE49-F238E27FC236}">
                    <a16:creationId xmlns:a16="http://schemas.microsoft.com/office/drawing/2014/main" id="{93ECDF50-5D03-4383-A0D1-AB50EF30F74D}"/>
                  </a:ext>
                </a:extLst>
              </p:cNvPr>
              <p:cNvSpPr>
                <a:spLocks noChangeArrowheads="1"/>
              </p:cNvSpPr>
              <p:nvPr/>
            </p:nvSpPr>
            <p:spPr bwMode="auto">
              <a:xfrm rot="17477461">
                <a:off x="9359251" y="40374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48" name="Oval 861">
                <a:extLst>
                  <a:ext uri="{FF2B5EF4-FFF2-40B4-BE49-F238E27FC236}">
                    <a16:creationId xmlns:a16="http://schemas.microsoft.com/office/drawing/2014/main" id="{6B3A3FE6-DBF5-46F5-B5BB-8C2768F194E2}"/>
                  </a:ext>
                </a:extLst>
              </p:cNvPr>
              <p:cNvSpPr>
                <a:spLocks noChangeArrowheads="1"/>
              </p:cNvSpPr>
              <p:nvPr/>
            </p:nvSpPr>
            <p:spPr bwMode="auto">
              <a:xfrm rot="17477461">
                <a:off x="9016351" y="384382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49" name="Oval 968">
                <a:extLst>
                  <a:ext uri="{FF2B5EF4-FFF2-40B4-BE49-F238E27FC236}">
                    <a16:creationId xmlns:a16="http://schemas.microsoft.com/office/drawing/2014/main" id="{106CD646-DA1A-4765-A5EB-81A1C3F5B5E1}"/>
                  </a:ext>
                </a:extLst>
              </p:cNvPr>
              <p:cNvSpPr>
                <a:spLocks noChangeArrowheads="1"/>
              </p:cNvSpPr>
              <p:nvPr/>
            </p:nvSpPr>
            <p:spPr bwMode="auto">
              <a:xfrm rot="17477461">
                <a:off x="9908526" y="45486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52" name="Oval 1111">
                <a:extLst>
                  <a:ext uri="{FF2B5EF4-FFF2-40B4-BE49-F238E27FC236}">
                    <a16:creationId xmlns:a16="http://schemas.microsoft.com/office/drawing/2014/main" id="{FB0DFFAD-A812-4B54-8E55-AF8447DB07F9}"/>
                  </a:ext>
                </a:extLst>
              </p:cNvPr>
              <p:cNvSpPr>
                <a:spLocks noChangeArrowheads="1"/>
              </p:cNvSpPr>
              <p:nvPr/>
            </p:nvSpPr>
            <p:spPr bwMode="auto">
              <a:xfrm rot="17477461">
                <a:off x="8835974" y="379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53" name="Oval 1115">
                <a:extLst>
                  <a:ext uri="{FF2B5EF4-FFF2-40B4-BE49-F238E27FC236}">
                    <a16:creationId xmlns:a16="http://schemas.microsoft.com/office/drawing/2014/main" id="{C98B773D-B6C9-4DCD-B8AE-02EE32AF0CAC}"/>
                  </a:ext>
                </a:extLst>
              </p:cNvPr>
              <p:cNvSpPr>
                <a:spLocks noChangeArrowheads="1"/>
              </p:cNvSpPr>
              <p:nvPr/>
            </p:nvSpPr>
            <p:spPr bwMode="auto">
              <a:xfrm rot="17477461">
                <a:off x="9844086" y="40832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55" name="Oval 1122">
                <a:extLst>
                  <a:ext uri="{FF2B5EF4-FFF2-40B4-BE49-F238E27FC236}">
                    <a16:creationId xmlns:a16="http://schemas.microsoft.com/office/drawing/2014/main" id="{847349B2-F70A-4FF3-910D-B6D5D186B478}"/>
                  </a:ext>
                </a:extLst>
              </p:cNvPr>
              <p:cNvSpPr>
                <a:spLocks noChangeArrowheads="1"/>
              </p:cNvSpPr>
              <p:nvPr/>
            </p:nvSpPr>
            <p:spPr bwMode="auto">
              <a:xfrm rot="17477461">
                <a:off x="8919514" y="4183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56" name="Oval 1123">
                <a:extLst>
                  <a:ext uri="{FF2B5EF4-FFF2-40B4-BE49-F238E27FC236}">
                    <a16:creationId xmlns:a16="http://schemas.microsoft.com/office/drawing/2014/main" id="{ECE53196-39E4-4BDF-A6A8-64B2DF2A1B2D}"/>
                  </a:ext>
                </a:extLst>
              </p:cNvPr>
              <p:cNvSpPr>
                <a:spLocks noChangeArrowheads="1"/>
              </p:cNvSpPr>
              <p:nvPr/>
            </p:nvSpPr>
            <p:spPr bwMode="auto">
              <a:xfrm rot="17477461">
                <a:off x="9468789" y="38184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58" name="Oval 1125">
                <a:extLst>
                  <a:ext uri="{FF2B5EF4-FFF2-40B4-BE49-F238E27FC236}">
                    <a16:creationId xmlns:a16="http://schemas.microsoft.com/office/drawing/2014/main" id="{BDA87EB5-8A81-4003-8C82-1E462A184AE0}"/>
                  </a:ext>
                </a:extLst>
              </p:cNvPr>
              <p:cNvSpPr>
                <a:spLocks noChangeArrowheads="1"/>
              </p:cNvSpPr>
              <p:nvPr/>
            </p:nvSpPr>
            <p:spPr bwMode="auto">
              <a:xfrm rot="17477461">
                <a:off x="9772078" y="37952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59" name="Oval 1126">
                <a:extLst>
                  <a:ext uri="{FF2B5EF4-FFF2-40B4-BE49-F238E27FC236}">
                    <a16:creationId xmlns:a16="http://schemas.microsoft.com/office/drawing/2014/main" id="{69D0D229-70A0-4345-8855-DE2D0495C8F5}"/>
                  </a:ext>
                </a:extLst>
              </p:cNvPr>
              <p:cNvSpPr>
                <a:spLocks noChangeArrowheads="1"/>
              </p:cNvSpPr>
              <p:nvPr/>
            </p:nvSpPr>
            <p:spPr bwMode="auto">
              <a:xfrm rot="17477461">
                <a:off x="9573564" y="39517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60" name="Oval 1127">
                <a:extLst>
                  <a:ext uri="{FF2B5EF4-FFF2-40B4-BE49-F238E27FC236}">
                    <a16:creationId xmlns:a16="http://schemas.microsoft.com/office/drawing/2014/main" id="{1672DCF2-6043-4AC7-B00F-C89D557CF759}"/>
                  </a:ext>
                </a:extLst>
              </p:cNvPr>
              <p:cNvSpPr>
                <a:spLocks noChangeArrowheads="1"/>
              </p:cNvSpPr>
              <p:nvPr/>
            </p:nvSpPr>
            <p:spPr bwMode="auto">
              <a:xfrm rot="17477461">
                <a:off x="8890939" y="44931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61" name="Oval 1135">
                <a:extLst>
                  <a:ext uri="{FF2B5EF4-FFF2-40B4-BE49-F238E27FC236}">
                    <a16:creationId xmlns:a16="http://schemas.microsoft.com/office/drawing/2014/main" id="{39C25986-C35D-4A6D-91F4-775EB330A6E2}"/>
                  </a:ext>
                </a:extLst>
              </p:cNvPr>
              <p:cNvSpPr>
                <a:spLocks noChangeArrowheads="1"/>
              </p:cNvSpPr>
              <p:nvPr/>
            </p:nvSpPr>
            <p:spPr bwMode="auto">
              <a:xfrm rot="17477461">
                <a:off x="10055642" y="4622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62" name="Oval 1136">
                <a:extLst>
                  <a:ext uri="{FF2B5EF4-FFF2-40B4-BE49-F238E27FC236}">
                    <a16:creationId xmlns:a16="http://schemas.microsoft.com/office/drawing/2014/main" id="{12C68052-2D6B-4652-8A8A-088E3180B9FA}"/>
                  </a:ext>
                </a:extLst>
              </p:cNvPr>
              <p:cNvSpPr>
                <a:spLocks noChangeArrowheads="1"/>
              </p:cNvSpPr>
              <p:nvPr/>
            </p:nvSpPr>
            <p:spPr bwMode="auto">
              <a:xfrm rot="17477461">
                <a:off x="9537051" y="4582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63" name="Oval 1137">
                <a:extLst>
                  <a:ext uri="{FF2B5EF4-FFF2-40B4-BE49-F238E27FC236}">
                    <a16:creationId xmlns:a16="http://schemas.microsoft.com/office/drawing/2014/main" id="{DA024A06-F4D1-46E6-A11A-3D6E8522C9F8}"/>
                  </a:ext>
                </a:extLst>
              </p:cNvPr>
              <p:cNvSpPr>
                <a:spLocks noChangeArrowheads="1"/>
              </p:cNvSpPr>
              <p:nvPr/>
            </p:nvSpPr>
            <p:spPr bwMode="auto">
              <a:xfrm rot="17477461">
                <a:off x="9402114" y="4289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64" name="Oval 1138">
                <a:extLst>
                  <a:ext uri="{FF2B5EF4-FFF2-40B4-BE49-F238E27FC236}">
                    <a16:creationId xmlns:a16="http://schemas.microsoft.com/office/drawing/2014/main" id="{458F29DD-5A46-4779-A38B-2557B8474867}"/>
                  </a:ext>
                </a:extLst>
              </p:cNvPr>
              <p:cNvSpPr>
                <a:spLocks noChangeArrowheads="1"/>
              </p:cNvSpPr>
              <p:nvPr/>
            </p:nvSpPr>
            <p:spPr bwMode="auto">
              <a:xfrm rot="17477461">
                <a:off x="9113189" y="44581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66" name="Oval 1158">
                <a:extLst>
                  <a:ext uri="{FF2B5EF4-FFF2-40B4-BE49-F238E27FC236}">
                    <a16:creationId xmlns:a16="http://schemas.microsoft.com/office/drawing/2014/main" id="{AFC8D4A9-DD32-47F5-9616-CCB333D07EE2}"/>
                  </a:ext>
                </a:extLst>
              </p:cNvPr>
              <p:cNvSpPr>
                <a:spLocks noChangeArrowheads="1"/>
              </p:cNvSpPr>
              <p:nvPr/>
            </p:nvSpPr>
            <p:spPr bwMode="auto">
              <a:xfrm rot="17477461">
                <a:off x="10199658" y="41548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67" name="Oval 1164">
                <a:extLst>
                  <a:ext uri="{FF2B5EF4-FFF2-40B4-BE49-F238E27FC236}">
                    <a16:creationId xmlns:a16="http://schemas.microsoft.com/office/drawing/2014/main" id="{FFCDDED5-4883-4998-88F1-1069B1943036}"/>
                  </a:ext>
                </a:extLst>
              </p:cNvPr>
              <p:cNvSpPr>
                <a:spLocks noChangeArrowheads="1"/>
              </p:cNvSpPr>
              <p:nvPr/>
            </p:nvSpPr>
            <p:spPr bwMode="auto">
              <a:xfrm rot="17477461">
                <a:off x="9798667" y="43796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68" name="Oval 1177">
                <a:extLst>
                  <a:ext uri="{FF2B5EF4-FFF2-40B4-BE49-F238E27FC236}">
                    <a16:creationId xmlns:a16="http://schemas.microsoft.com/office/drawing/2014/main" id="{91E74D01-1936-4B11-884B-8C6C46966709}"/>
                  </a:ext>
                </a:extLst>
              </p:cNvPr>
              <p:cNvSpPr>
                <a:spLocks noChangeArrowheads="1"/>
              </p:cNvSpPr>
              <p:nvPr/>
            </p:nvSpPr>
            <p:spPr bwMode="auto">
              <a:xfrm rot="17477461">
                <a:off x="9108426" y="46439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69" name="Oval 1179">
                <a:extLst>
                  <a:ext uri="{FF2B5EF4-FFF2-40B4-BE49-F238E27FC236}">
                    <a16:creationId xmlns:a16="http://schemas.microsoft.com/office/drawing/2014/main" id="{93BBF39F-AC40-472F-A7CC-C77426CEECEA}"/>
                  </a:ext>
                </a:extLst>
              </p:cNvPr>
              <p:cNvSpPr>
                <a:spLocks noChangeArrowheads="1"/>
              </p:cNvSpPr>
              <p:nvPr/>
            </p:nvSpPr>
            <p:spPr bwMode="auto">
              <a:xfrm rot="17477461">
                <a:off x="9422751" y="4862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70" name="Oval 1183">
                <a:extLst>
                  <a:ext uri="{FF2B5EF4-FFF2-40B4-BE49-F238E27FC236}">
                    <a16:creationId xmlns:a16="http://schemas.microsoft.com/office/drawing/2014/main" id="{6FE9C563-F074-4C42-B6D6-45F8E535B4A1}"/>
                  </a:ext>
                </a:extLst>
              </p:cNvPr>
              <p:cNvSpPr>
                <a:spLocks noChangeArrowheads="1"/>
              </p:cNvSpPr>
              <p:nvPr/>
            </p:nvSpPr>
            <p:spPr bwMode="auto">
              <a:xfrm rot="17477461">
                <a:off x="8979990" y="48033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71" name="Oval 1189">
                <a:extLst>
                  <a:ext uri="{FF2B5EF4-FFF2-40B4-BE49-F238E27FC236}">
                    <a16:creationId xmlns:a16="http://schemas.microsoft.com/office/drawing/2014/main" id="{7F0AFD67-7246-440E-BE98-16DD83A46A20}"/>
                  </a:ext>
                </a:extLst>
              </p:cNvPr>
              <p:cNvSpPr>
                <a:spLocks noChangeArrowheads="1"/>
              </p:cNvSpPr>
              <p:nvPr/>
            </p:nvSpPr>
            <p:spPr bwMode="auto">
              <a:xfrm rot="17477461">
                <a:off x="9778351" y="48820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73" name="Oval 1191">
                <a:extLst>
                  <a:ext uri="{FF2B5EF4-FFF2-40B4-BE49-F238E27FC236}">
                    <a16:creationId xmlns:a16="http://schemas.microsoft.com/office/drawing/2014/main" id="{54E9A329-8D2F-4FCF-843A-43B4A5B092BC}"/>
                  </a:ext>
                </a:extLst>
              </p:cNvPr>
              <p:cNvSpPr>
                <a:spLocks noChangeArrowheads="1"/>
              </p:cNvSpPr>
              <p:nvPr/>
            </p:nvSpPr>
            <p:spPr bwMode="auto">
              <a:xfrm rot="17477461">
                <a:off x="10159351" y="48362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74" name="Oval 1192">
                <a:extLst>
                  <a:ext uri="{FF2B5EF4-FFF2-40B4-BE49-F238E27FC236}">
                    <a16:creationId xmlns:a16="http://schemas.microsoft.com/office/drawing/2014/main" id="{3E32D9BE-746A-43D1-8CE2-8AF8B59485CD}"/>
                  </a:ext>
                </a:extLst>
              </p:cNvPr>
              <p:cNvSpPr>
                <a:spLocks noChangeArrowheads="1"/>
              </p:cNvSpPr>
              <p:nvPr/>
            </p:nvSpPr>
            <p:spPr bwMode="auto">
              <a:xfrm rot="17477461">
                <a:off x="10060110" y="37231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76" name="Oval 1204">
                <a:extLst>
                  <a:ext uri="{FF2B5EF4-FFF2-40B4-BE49-F238E27FC236}">
                    <a16:creationId xmlns:a16="http://schemas.microsoft.com/office/drawing/2014/main" id="{06E20B16-36CD-4144-BFFC-8AC57B4FEE9B}"/>
                  </a:ext>
                </a:extLst>
              </p:cNvPr>
              <p:cNvSpPr>
                <a:spLocks noChangeArrowheads="1"/>
              </p:cNvSpPr>
              <p:nvPr/>
            </p:nvSpPr>
            <p:spPr bwMode="auto">
              <a:xfrm rot="17477461">
                <a:off x="9733901" y="4070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77" name="Oval 1205">
                <a:extLst>
                  <a:ext uri="{FF2B5EF4-FFF2-40B4-BE49-F238E27FC236}">
                    <a16:creationId xmlns:a16="http://schemas.microsoft.com/office/drawing/2014/main" id="{EC414386-A97F-4866-8D24-F55FB1F2C9D5}"/>
                  </a:ext>
                </a:extLst>
              </p:cNvPr>
              <p:cNvSpPr>
                <a:spLocks noChangeArrowheads="1"/>
              </p:cNvSpPr>
              <p:nvPr/>
            </p:nvSpPr>
            <p:spPr bwMode="auto">
              <a:xfrm rot="17477461">
                <a:off x="9170339" y="40644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78" name="Oval 753">
                <a:extLst>
                  <a:ext uri="{FF2B5EF4-FFF2-40B4-BE49-F238E27FC236}">
                    <a16:creationId xmlns:a16="http://schemas.microsoft.com/office/drawing/2014/main" id="{84B409A1-2BD2-482B-9935-292ED3B78BCA}"/>
                  </a:ext>
                </a:extLst>
              </p:cNvPr>
              <p:cNvSpPr>
                <a:spLocks noChangeArrowheads="1"/>
              </p:cNvSpPr>
              <p:nvPr/>
            </p:nvSpPr>
            <p:spPr bwMode="auto">
              <a:xfrm rot="17477461">
                <a:off x="10324086" y="38192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79" name="Oval 755">
                <a:extLst>
                  <a:ext uri="{FF2B5EF4-FFF2-40B4-BE49-F238E27FC236}">
                    <a16:creationId xmlns:a16="http://schemas.microsoft.com/office/drawing/2014/main" id="{DDCEDC6F-88B6-4884-B831-6B1FCDCC2E11}"/>
                  </a:ext>
                </a:extLst>
              </p:cNvPr>
              <p:cNvSpPr>
                <a:spLocks noChangeArrowheads="1"/>
              </p:cNvSpPr>
              <p:nvPr/>
            </p:nvSpPr>
            <p:spPr bwMode="auto">
              <a:xfrm rot="17477461">
                <a:off x="10683983" y="391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80" name="Oval 765">
                <a:extLst>
                  <a:ext uri="{FF2B5EF4-FFF2-40B4-BE49-F238E27FC236}">
                    <a16:creationId xmlns:a16="http://schemas.microsoft.com/office/drawing/2014/main" id="{F811D505-2A97-4A75-B358-9FD1247C0993}"/>
                  </a:ext>
                </a:extLst>
              </p:cNvPr>
              <p:cNvSpPr>
                <a:spLocks noChangeArrowheads="1"/>
              </p:cNvSpPr>
              <p:nvPr/>
            </p:nvSpPr>
            <p:spPr bwMode="auto">
              <a:xfrm rot="17477461">
                <a:off x="11304695" y="410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81" name="Oval 771">
                <a:extLst>
                  <a:ext uri="{FF2B5EF4-FFF2-40B4-BE49-F238E27FC236}">
                    <a16:creationId xmlns:a16="http://schemas.microsoft.com/office/drawing/2014/main" id="{7FF39230-8A5F-4344-A12F-1DAB239570C8}"/>
                  </a:ext>
                </a:extLst>
              </p:cNvPr>
              <p:cNvSpPr>
                <a:spLocks noChangeArrowheads="1"/>
              </p:cNvSpPr>
              <p:nvPr/>
            </p:nvSpPr>
            <p:spPr bwMode="auto">
              <a:xfrm rot="17477461">
                <a:off x="10649058" y="374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82" name="Oval 779">
                <a:extLst>
                  <a:ext uri="{FF2B5EF4-FFF2-40B4-BE49-F238E27FC236}">
                    <a16:creationId xmlns:a16="http://schemas.microsoft.com/office/drawing/2014/main" id="{85BA0658-ADEA-4C99-8B3E-DFE5F6226F10}"/>
                  </a:ext>
                </a:extLst>
              </p:cNvPr>
              <p:cNvSpPr>
                <a:spLocks noChangeArrowheads="1"/>
              </p:cNvSpPr>
              <p:nvPr/>
            </p:nvSpPr>
            <p:spPr bwMode="auto">
              <a:xfrm rot="17477461">
                <a:off x="10795107" y="46181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83" name="Oval 785">
                <a:extLst>
                  <a:ext uri="{FF2B5EF4-FFF2-40B4-BE49-F238E27FC236}">
                    <a16:creationId xmlns:a16="http://schemas.microsoft.com/office/drawing/2014/main" id="{F11229D6-33A2-4B01-B8D4-55583E464398}"/>
                  </a:ext>
                </a:extLst>
              </p:cNvPr>
              <p:cNvSpPr>
                <a:spLocks noChangeArrowheads="1"/>
              </p:cNvSpPr>
              <p:nvPr/>
            </p:nvSpPr>
            <p:spPr bwMode="auto">
              <a:xfrm rot="17477461">
                <a:off x="10919738" y="4262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84" name="Oval 786">
                <a:extLst>
                  <a:ext uri="{FF2B5EF4-FFF2-40B4-BE49-F238E27FC236}">
                    <a16:creationId xmlns:a16="http://schemas.microsoft.com/office/drawing/2014/main" id="{98366F06-DCEA-456D-99A5-4811BF24F867}"/>
                  </a:ext>
                </a:extLst>
              </p:cNvPr>
              <p:cNvSpPr>
                <a:spLocks noChangeArrowheads="1"/>
              </p:cNvSpPr>
              <p:nvPr/>
            </p:nvSpPr>
            <p:spPr bwMode="auto">
              <a:xfrm rot="17477461">
                <a:off x="10780189" y="379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85" name="Oval 791">
                <a:extLst>
                  <a:ext uri="{FF2B5EF4-FFF2-40B4-BE49-F238E27FC236}">
                    <a16:creationId xmlns:a16="http://schemas.microsoft.com/office/drawing/2014/main" id="{F670178C-64B5-4B8B-BB11-89F9E2B6A019}"/>
                  </a:ext>
                </a:extLst>
              </p:cNvPr>
              <p:cNvSpPr>
                <a:spLocks noChangeArrowheads="1"/>
              </p:cNvSpPr>
              <p:nvPr/>
            </p:nvSpPr>
            <p:spPr bwMode="auto">
              <a:xfrm rot="17477461">
                <a:off x="11058633" y="3714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89" name="Oval 859">
                <a:extLst>
                  <a:ext uri="{FF2B5EF4-FFF2-40B4-BE49-F238E27FC236}">
                    <a16:creationId xmlns:a16="http://schemas.microsoft.com/office/drawing/2014/main" id="{92CDFEB5-E4CE-4D04-AB9A-CBFFE857158D}"/>
                  </a:ext>
                </a:extLst>
              </p:cNvPr>
              <p:cNvSpPr>
                <a:spLocks noChangeArrowheads="1"/>
              </p:cNvSpPr>
              <p:nvPr/>
            </p:nvSpPr>
            <p:spPr bwMode="auto">
              <a:xfrm rot="17477461">
                <a:off x="11195158" y="387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90" name="Oval 860">
                <a:extLst>
                  <a:ext uri="{FF2B5EF4-FFF2-40B4-BE49-F238E27FC236}">
                    <a16:creationId xmlns:a16="http://schemas.microsoft.com/office/drawing/2014/main" id="{72E8F414-1F61-4D23-ABCA-F11DFF666748}"/>
                  </a:ext>
                </a:extLst>
              </p:cNvPr>
              <p:cNvSpPr>
                <a:spLocks noChangeArrowheads="1"/>
              </p:cNvSpPr>
              <p:nvPr/>
            </p:nvSpPr>
            <p:spPr bwMode="auto">
              <a:xfrm rot="17477461">
                <a:off x="10939570" y="3887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91" name="Oval 861">
                <a:extLst>
                  <a:ext uri="{FF2B5EF4-FFF2-40B4-BE49-F238E27FC236}">
                    <a16:creationId xmlns:a16="http://schemas.microsoft.com/office/drawing/2014/main" id="{C749F20C-4975-4F88-AB0D-401DA90DE583}"/>
                  </a:ext>
                </a:extLst>
              </p:cNvPr>
              <p:cNvSpPr>
                <a:spLocks noChangeArrowheads="1"/>
              </p:cNvSpPr>
              <p:nvPr/>
            </p:nvSpPr>
            <p:spPr bwMode="auto">
              <a:xfrm rot="17477461">
                <a:off x="10603020" y="41228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93" name="Oval 1109">
                <a:extLst>
                  <a:ext uri="{FF2B5EF4-FFF2-40B4-BE49-F238E27FC236}">
                    <a16:creationId xmlns:a16="http://schemas.microsoft.com/office/drawing/2014/main" id="{7FB704F2-D620-4F85-80E5-5577D8B6207D}"/>
                  </a:ext>
                </a:extLst>
              </p:cNvPr>
              <p:cNvSpPr>
                <a:spLocks noChangeArrowheads="1"/>
              </p:cNvSpPr>
              <p:nvPr/>
            </p:nvSpPr>
            <p:spPr bwMode="auto">
              <a:xfrm rot="17477461">
                <a:off x="10343674" y="42989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94" name="Oval 1110">
                <a:extLst>
                  <a:ext uri="{FF2B5EF4-FFF2-40B4-BE49-F238E27FC236}">
                    <a16:creationId xmlns:a16="http://schemas.microsoft.com/office/drawing/2014/main" id="{C7E778AF-64AB-4D22-842D-67E96D199B9F}"/>
                  </a:ext>
                </a:extLst>
              </p:cNvPr>
              <p:cNvSpPr>
                <a:spLocks noChangeArrowheads="1"/>
              </p:cNvSpPr>
              <p:nvPr/>
            </p:nvSpPr>
            <p:spPr bwMode="auto">
              <a:xfrm rot="17477461">
                <a:off x="11279778" y="44429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95" name="Oval 1111">
                <a:extLst>
                  <a:ext uri="{FF2B5EF4-FFF2-40B4-BE49-F238E27FC236}">
                    <a16:creationId xmlns:a16="http://schemas.microsoft.com/office/drawing/2014/main" id="{2506B4F5-2F27-4EFE-B806-A6660F236704}"/>
                  </a:ext>
                </a:extLst>
              </p:cNvPr>
              <p:cNvSpPr>
                <a:spLocks noChangeArrowheads="1"/>
              </p:cNvSpPr>
              <p:nvPr/>
            </p:nvSpPr>
            <p:spPr bwMode="auto">
              <a:xfrm rot="17477461">
                <a:off x="10093899" y="38660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96" name="Oval 1115">
                <a:extLst>
                  <a:ext uri="{FF2B5EF4-FFF2-40B4-BE49-F238E27FC236}">
                    <a16:creationId xmlns:a16="http://schemas.microsoft.com/office/drawing/2014/main" id="{1231A43E-AD31-4D30-9859-7F3659EDAC40}"/>
                  </a:ext>
                </a:extLst>
              </p:cNvPr>
              <p:cNvSpPr>
                <a:spLocks noChangeArrowheads="1"/>
              </p:cNvSpPr>
              <p:nvPr/>
            </p:nvSpPr>
            <p:spPr bwMode="auto">
              <a:xfrm rot="17477461">
                <a:off x="11237423" y="47464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97" name="Oval 1116">
                <a:extLst>
                  <a:ext uri="{FF2B5EF4-FFF2-40B4-BE49-F238E27FC236}">
                    <a16:creationId xmlns:a16="http://schemas.microsoft.com/office/drawing/2014/main" id="{5783D9F8-7C63-4448-AD17-2768C5A70A41}"/>
                  </a:ext>
                </a:extLst>
              </p:cNvPr>
              <p:cNvSpPr>
                <a:spLocks noChangeArrowheads="1"/>
              </p:cNvSpPr>
              <p:nvPr/>
            </p:nvSpPr>
            <p:spPr bwMode="auto">
              <a:xfrm rot="17477461">
                <a:off x="10380770" y="461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98" name="Oval 1120">
                <a:extLst>
                  <a:ext uri="{FF2B5EF4-FFF2-40B4-BE49-F238E27FC236}">
                    <a16:creationId xmlns:a16="http://schemas.microsoft.com/office/drawing/2014/main" id="{F752D226-5BE4-40EF-9E6D-AC52F850BA42}"/>
                  </a:ext>
                </a:extLst>
              </p:cNvPr>
              <p:cNvSpPr>
                <a:spLocks noChangeArrowheads="1"/>
              </p:cNvSpPr>
              <p:nvPr/>
            </p:nvSpPr>
            <p:spPr bwMode="auto">
              <a:xfrm rot="17477461">
                <a:off x="10515708" y="398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00" name="Oval 1122">
                <a:extLst>
                  <a:ext uri="{FF2B5EF4-FFF2-40B4-BE49-F238E27FC236}">
                    <a16:creationId xmlns:a16="http://schemas.microsoft.com/office/drawing/2014/main" id="{A912481D-3CD9-43B0-832E-91E58B390238}"/>
                  </a:ext>
                </a:extLst>
              </p:cNvPr>
              <p:cNvSpPr>
                <a:spLocks noChangeArrowheads="1"/>
              </p:cNvSpPr>
              <p:nvPr/>
            </p:nvSpPr>
            <p:spPr bwMode="auto">
              <a:xfrm rot="17477461">
                <a:off x="10487689" y="4406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01" name="Oval 1123">
                <a:extLst>
                  <a:ext uri="{FF2B5EF4-FFF2-40B4-BE49-F238E27FC236}">
                    <a16:creationId xmlns:a16="http://schemas.microsoft.com/office/drawing/2014/main" id="{E9609D4B-405C-4382-817A-BDF142DF6496}"/>
                  </a:ext>
                </a:extLst>
              </p:cNvPr>
              <p:cNvSpPr>
                <a:spLocks noChangeArrowheads="1"/>
              </p:cNvSpPr>
              <p:nvPr/>
            </p:nvSpPr>
            <p:spPr bwMode="auto">
              <a:xfrm rot="17477461">
                <a:off x="11055458" y="4097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02" name="Oval 1124">
                <a:extLst>
                  <a:ext uri="{FF2B5EF4-FFF2-40B4-BE49-F238E27FC236}">
                    <a16:creationId xmlns:a16="http://schemas.microsoft.com/office/drawing/2014/main" id="{12B1A2EA-FD26-4FDB-86CD-4CCA8B1C0357}"/>
                  </a:ext>
                </a:extLst>
              </p:cNvPr>
              <p:cNvSpPr>
                <a:spLocks noChangeArrowheads="1"/>
              </p:cNvSpPr>
              <p:nvPr/>
            </p:nvSpPr>
            <p:spPr bwMode="auto">
              <a:xfrm rot="17477461">
                <a:off x="10780190" y="40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04" name="Oval 1126">
                <a:extLst>
                  <a:ext uri="{FF2B5EF4-FFF2-40B4-BE49-F238E27FC236}">
                    <a16:creationId xmlns:a16="http://schemas.microsoft.com/office/drawing/2014/main" id="{11776660-1B99-4ACF-8409-C32D8BF195B9}"/>
                  </a:ext>
                </a:extLst>
              </p:cNvPr>
              <p:cNvSpPr>
                <a:spLocks noChangeArrowheads="1"/>
              </p:cNvSpPr>
              <p:nvPr/>
            </p:nvSpPr>
            <p:spPr bwMode="auto">
              <a:xfrm rot="17477461">
                <a:off x="11160233" y="4230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05" name="Oval 1127">
                <a:extLst>
                  <a:ext uri="{FF2B5EF4-FFF2-40B4-BE49-F238E27FC236}">
                    <a16:creationId xmlns:a16="http://schemas.microsoft.com/office/drawing/2014/main" id="{4516BDA7-DF86-4C95-8F81-EFC324ACB4F9}"/>
                  </a:ext>
                </a:extLst>
              </p:cNvPr>
              <p:cNvSpPr>
                <a:spLocks noChangeArrowheads="1"/>
              </p:cNvSpPr>
              <p:nvPr/>
            </p:nvSpPr>
            <p:spPr bwMode="auto">
              <a:xfrm rot="17477461">
                <a:off x="10523693" y="47309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06" name="Oval 1135">
                <a:extLst>
                  <a:ext uri="{FF2B5EF4-FFF2-40B4-BE49-F238E27FC236}">
                    <a16:creationId xmlns:a16="http://schemas.microsoft.com/office/drawing/2014/main" id="{2A2A65E2-3883-45C6-BEF7-0F838199861D}"/>
                  </a:ext>
                </a:extLst>
              </p:cNvPr>
              <p:cNvSpPr>
                <a:spLocks noChangeArrowheads="1"/>
              </p:cNvSpPr>
              <p:nvPr/>
            </p:nvSpPr>
            <p:spPr bwMode="auto">
              <a:xfrm rot="17477461">
                <a:off x="11068158" y="469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07" name="Oval 1136">
                <a:extLst>
                  <a:ext uri="{FF2B5EF4-FFF2-40B4-BE49-F238E27FC236}">
                    <a16:creationId xmlns:a16="http://schemas.microsoft.com/office/drawing/2014/main" id="{E07BE96E-3D0D-41DA-9D20-E3E2070BD522}"/>
                  </a:ext>
                </a:extLst>
              </p:cNvPr>
              <p:cNvSpPr>
                <a:spLocks noChangeArrowheads="1"/>
              </p:cNvSpPr>
              <p:nvPr/>
            </p:nvSpPr>
            <p:spPr bwMode="auto">
              <a:xfrm rot="17477461">
                <a:off x="11123720" y="486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08" name="Oval 1137">
                <a:extLst>
                  <a:ext uri="{FF2B5EF4-FFF2-40B4-BE49-F238E27FC236}">
                    <a16:creationId xmlns:a16="http://schemas.microsoft.com/office/drawing/2014/main" id="{D023849E-161E-4DB8-B8BE-CB750003394E}"/>
                  </a:ext>
                </a:extLst>
              </p:cNvPr>
              <p:cNvSpPr>
                <a:spLocks noChangeArrowheads="1"/>
              </p:cNvSpPr>
              <p:nvPr/>
            </p:nvSpPr>
            <p:spPr bwMode="auto">
              <a:xfrm rot="17477461">
                <a:off x="11063754" y="4586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09" name="Oval 1138">
                <a:extLst>
                  <a:ext uri="{FF2B5EF4-FFF2-40B4-BE49-F238E27FC236}">
                    <a16:creationId xmlns:a16="http://schemas.microsoft.com/office/drawing/2014/main" id="{1C172E72-484C-4FDE-A6F8-9352E6E3AF61}"/>
                  </a:ext>
                </a:extLst>
              </p:cNvPr>
              <p:cNvSpPr>
                <a:spLocks noChangeArrowheads="1"/>
              </p:cNvSpPr>
              <p:nvPr/>
            </p:nvSpPr>
            <p:spPr bwMode="auto">
              <a:xfrm rot="17477461">
                <a:off x="10699858" y="473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10" name="Oval 1148">
                <a:extLst>
                  <a:ext uri="{FF2B5EF4-FFF2-40B4-BE49-F238E27FC236}">
                    <a16:creationId xmlns:a16="http://schemas.microsoft.com/office/drawing/2014/main" id="{A6EE2039-0305-47ED-B02F-F16910F7B5FB}"/>
                  </a:ext>
                </a:extLst>
              </p:cNvPr>
              <p:cNvSpPr>
                <a:spLocks noChangeArrowheads="1"/>
              </p:cNvSpPr>
              <p:nvPr/>
            </p:nvSpPr>
            <p:spPr bwMode="auto">
              <a:xfrm rot="17477461">
                <a:off x="11027750" y="53790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11" name="Oval 1155">
                <a:extLst>
                  <a:ext uri="{FF2B5EF4-FFF2-40B4-BE49-F238E27FC236}">
                    <a16:creationId xmlns:a16="http://schemas.microsoft.com/office/drawing/2014/main" id="{1354AA58-F25E-4232-A30D-E2B99180590D}"/>
                  </a:ext>
                </a:extLst>
              </p:cNvPr>
              <p:cNvSpPr>
                <a:spLocks noChangeArrowheads="1"/>
              </p:cNvSpPr>
              <p:nvPr/>
            </p:nvSpPr>
            <p:spPr bwMode="auto">
              <a:xfrm rot="17477461">
                <a:off x="10487690" y="4910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12" name="Oval 1158">
                <a:extLst>
                  <a:ext uri="{FF2B5EF4-FFF2-40B4-BE49-F238E27FC236}">
                    <a16:creationId xmlns:a16="http://schemas.microsoft.com/office/drawing/2014/main" id="{3F78E608-005D-40C0-9A6A-CBE00BEAAD46}"/>
                  </a:ext>
                </a:extLst>
              </p:cNvPr>
              <p:cNvSpPr>
                <a:spLocks noChangeArrowheads="1"/>
              </p:cNvSpPr>
              <p:nvPr/>
            </p:nvSpPr>
            <p:spPr bwMode="auto">
              <a:xfrm rot="17477461">
                <a:off x="11145945" y="500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14" name="Oval 1168">
                <a:extLst>
                  <a:ext uri="{FF2B5EF4-FFF2-40B4-BE49-F238E27FC236}">
                    <a16:creationId xmlns:a16="http://schemas.microsoft.com/office/drawing/2014/main" id="{B50D12AA-7EF9-41A9-8EEB-31E814D19520}"/>
                  </a:ext>
                </a:extLst>
              </p:cNvPr>
              <p:cNvSpPr>
                <a:spLocks noChangeArrowheads="1"/>
              </p:cNvSpPr>
              <p:nvPr/>
            </p:nvSpPr>
            <p:spPr bwMode="auto">
              <a:xfrm rot="17477461">
                <a:off x="10739718" y="51990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15" name="Oval 1175">
                <a:extLst>
                  <a:ext uri="{FF2B5EF4-FFF2-40B4-BE49-F238E27FC236}">
                    <a16:creationId xmlns:a16="http://schemas.microsoft.com/office/drawing/2014/main" id="{BBD32F59-059C-4872-A978-DD363321E9E9}"/>
                  </a:ext>
                </a:extLst>
              </p:cNvPr>
              <p:cNvSpPr>
                <a:spLocks noChangeArrowheads="1"/>
              </p:cNvSpPr>
              <p:nvPr/>
            </p:nvSpPr>
            <p:spPr bwMode="auto">
              <a:xfrm rot="17477461">
                <a:off x="10581494" y="5171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16" name="Oval 1177">
                <a:extLst>
                  <a:ext uri="{FF2B5EF4-FFF2-40B4-BE49-F238E27FC236}">
                    <a16:creationId xmlns:a16="http://schemas.microsoft.com/office/drawing/2014/main" id="{07342BC6-BDAF-4B15-AE40-F270E484E72F}"/>
                  </a:ext>
                </a:extLst>
              </p:cNvPr>
              <p:cNvSpPr>
                <a:spLocks noChangeArrowheads="1"/>
              </p:cNvSpPr>
              <p:nvPr/>
            </p:nvSpPr>
            <p:spPr bwMode="auto">
              <a:xfrm rot="17477461">
                <a:off x="10451686" y="5090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17" name="Oval 1179">
                <a:extLst>
                  <a:ext uri="{FF2B5EF4-FFF2-40B4-BE49-F238E27FC236}">
                    <a16:creationId xmlns:a16="http://schemas.microsoft.com/office/drawing/2014/main" id="{3ECBB7FF-89C4-434B-A4C0-C1FEDE24662E}"/>
                  </a:ext>
                </a:extLst>
              </p:cNvPr>
              <p:cNvSpPr>
                <a:spLocks noChangeArrowheads="1"/>
              </p:cNvSpPr>
              <p:nvPr/>
            </p:nvSpPr>
            <p:spPr bwMode="auto">
              <a:xfrm rot="17477461">
                <a:off x="11009420" y="5142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18" name="Oval 1183">
                <a:extLst>
                  <a:ext uri="{FF2B5EF4-FFF2-40B4-BE49-F238E27FC236}">
                    <a16:creationId xmlns:a16="http://schemas.microsoft.com/office/drawing/2014/main" id="{B2E2FE82-8ACC-4FC2-858C-F1EEC75C004A}"/>
                  </a:ext>
                </a:extLst>
              </p:cNvPr>
              <p:cNvSpPr>
                <a:spLocks noChangeArrowheads="1"/>
              </p:cNvSpPr>
              <p:nvPr/>
            </p:nvSpPr>
            <p:spPr bwMode="auto">
              <a:xfrm rot="17477461">
                <a:off x="11351786" y="51269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19" name="Oval 1189">
                <a:extLst>
                  <a:ext uri="{FF2B5EF4-FFF2-40B4-BE49-F238E27FC236}">
                    <a16:creationId xmlns:a16="http://schemas.microsoft.com/office/drawing/2014/main" id="{CC279821-9591-4074-A08E-7A0891C2D5A1}"/>
                  </a:ext>
                </a:extLst>
              </p:cNvPr>
              <p:cNvSpPr>
                <a:spLocks noChangeArrowheads="1"/>
              </p:cNvSpPr>
              <p:nvPr/>
            </p:nvSpPr>
            <p:spPr bwMode="auto">
              <a:xfrm rot="17477461">
                <a:off x="11289582" y="5287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20" name="Oval 1190">
                <a:extLst>
                  <a:ext uri="{FF2B5EF4-FFF2-40B4-BE49-F238E27FC236}">
                    <a16:creationId xmlns:a16="http://schemas.microsoft.com/office/drawing/2014/main" id="{F6D5EA2A-AD65-4415-8096-1038E9D1F565}"/>
                  </a:ext>
                </a:extLst>
              </p:cNvPr>
              <p:cNvSpPr>
                <a:spLocks noChangeArrowheads="1"/>
              </p:cNvSpPr>
              <p:nvPr/>
            </p:nvSpPr>
            <p:spPr bwMode="auto">
              <a:xfrm rot="17477461">
                <a:off x="11330095" y="486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23" name="Oval 1196">
                <a:extLst>
                  <a:ext uri="{FF2B5EF4-FFF2-40B4-BE49-F238E27FC236}">
                    <a16:creationId xmlns:a16="http://schemas.microsoft.com/office/drawing/2014/main" id="{1295CEB4-2A33-4E99-8573-6A6297BF1C5A}"/>
                  </a:ext>
                </a:extLst>
              </p:cNvPr>
              <p:cNvSpPr>
                <a:spLocks noChangeArrowheads="1"/>
              </p:cNvSpPr>
              <p:nvPr/>
            </p:nvSpPr>
            <p:spPr bwMode="auto">
              <a:xfrm rot="17477461">
                <a:off x="11160233" y="45082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24" name="Oval 1204">
                <a:extLst>
                  <a:ext uri="{FF2B5EF4-FFF2-40B4-BE49-F238E27FC236}">
                    <a16:creationId xmlns:a16="http://schemas.microsoft.com/office/drawing/2014/main" id="{A9FE0D69-85A0-4FA6-B4C1-34C778A65EC5}"/>
                  </a:ext>
                </a:extLst>
              </p:cNvPr>
              <p:cNvSpPr>
                <a:spLocks noChangeArrowheads="1"/>
              </p:cNvSpPr>
              <p:nvPr/>
            </p:nvSpPr>
            <p:spPr bwMode="auto">
              <a:xfrm rot="17477461">
                <a:off x="11320570" y="434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25" name="Oval 1205">
                <a:extLst>
                  <a:ext uri="{FF2B5EF4-FFF2-40B4-BE49-F238E27FC236}">
                    <a16:creationId xmlns:a16="http://schemas.microsoft.com/office/drawing/2014/main" id="{575DEA77-49BC-49DF-A2EB-B7FBAB053ACC}"/>
                  </a:ext>
                </a:extLst>
              </p:cNvPr>
              <p:cNvSpPr>
                <a:spLocks noChangeArrowheads="1"/>
              </p:cNvSpPr>
              <p:nvPr/>
            </p:nvSpPr>
            <p:spPr bwMode="auto">
              <a:xfrm rot="17477461">
                <a:off x="10757008" y="434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26" name="Oval 1320">
                <a:extLst>
                  <a:ext uri="{FF2B5EF4-FFF2-40B4-BE49-F238E27FC236}">
                    <a16:creationId xmlns:a16="http://schemas.microsoft.com/office/drawing/2014/main" id="{639F0CA2-B717-4B6B-8324-D886721A2937}"/>
                  </a:ext>
                </a:extLst>
              </p:cNvPr>
              <p:cNvSpPr>
                <a:spLocks noChangeArrowheads="1"/>
              </p:cNvSpPr>
              <p:nvPr/>
            </p:nvSpPr>
            <p:spPr bwMode="auto">
              <a:xfrm rot="17477461">
                <a:off x="10233478" y="627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27" name="Oval 1381">
                <a:extLst>
                  <a:ext uri="{FF2B5EF4-FFF2-40B4-BE49-F238E27FC236}">
                    <a16:creationId xmlns:a16="http://schemas.microsoft.com/office/drawing/2014/main" id="{6EE885B6-0684-4B7F-8E68-C984F1DE44DE}"/>
                  </a:ext>
                </a:extLst>
              </p:cNvPr>
              <p:cNvSpPr>
                <a:spLocks noChangeArrowheads="1"/>
              </p:cNvSpPr>
              <p:nvPr/>
            </p:nvSpPr>
            <p:spPr bwMode="auto">
              <a:xfrm rot="17477461">
                <a:off x="8933065" y="58251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28" name="Oval 1389">
                <a:extLst>
                  <a:ext uri="{FF2B5EF4-FFF2-40B4-BE49-F238E27FC236}">
                    <a16:creationId xmlns:a16="http://schemas.microsoft.com/office/drawing/2014/main" id="{F9A2CF17-EE91-46BF-9F73-6291164BA48E}"/>
                  </a:ext>
                </a:extLst>
              </p:cNvPr>
              <p:cNvSpPr>
                <a:spLocks noChangeArrowheads="1"/>
              </p:cNvSpPr>
              <p:nvPr/>
            </p:nvSpPr>
            <p:spPr bwMode="auto">
              <a:xfrm rot="17477461">
                <a:off x="9271203" y="60174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29" name="Oval 1408">
                <a:extLst>
                  <a:ext uri="{FF2B5EF4-FFF2-40B4-BE49-F238E27FC236}">
                    <a16:creationId xmlns:a16="http://schemas.microsoft.com/office/drawing/2014/main" id="{E9366C41-0FE5-4974-8A6A-2346FBB02A99}"/>
                  </a:ext>
                </a:extLst>
              </p:cNvPr>
              <p:cNvSpPr>
                <a:spLocks noChangeArrowheads="1"/>
              </p:cNvSpPr>
              <p:nvPr/>
            </p:nvSpPr>
            <p:spPr bwMode="auto">
              <a:xfrm rot="17477461">
                <a:off x="8910557" y="61931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30" name="Oval 1420">
                <a:extLst>
                  <a:ext uri="{FF2B5EF4-FFF2-40B4-BE49-F238E27FC236}">
                    <a16:creationId xmlns:a16="http://schemas.microsoft.com/office/drawing/2014/main" id="{EABF48A0-2FB5-4083-B4E0-1DD76670267E}"/>
                  </a:ext>
                </a:extLst>
              </p:cNvPr>
              <p:cNvSpPr>
                <a:spLocks noChangeArrowheads="1"/>
              </p:cNvSpPr>
              <p:nvPr/>
            </p:nvSpPr>
            <p:spPr bwMode="auto">
              <a:xfrm rot="17477461">
                <a:off x="9155542" y="6351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31" name="Oval 1426">
                <a:extLst>
                  <a:ext uri="{FF2B5EF4-FFF2-40B4-BE49-F238E27FC236}">
                    <a16:creationId xmlns:a16="http://schemas.microsoft.com/office/drawing/2014/main" id="{37E5F170-44C9-4463-B478-99C8C6B84720}"/>
                  </a:ext>
                </a:extLst>
              </p:cNvPr>
              <p:cNvSpPr>
                <a:spLocks noChangeArrowheads="1"/>
              </p:cNvSpPr>
              <p:nvPr/>
            </p:nvSpPr>
            <p:spPr bwMode="auto">
              <a:xfrm rot="17477461">
                <a:off x="9983634" y="62071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32" name="Oval 1438">
                <a:extLst>
                  <a:ext uri="{FF2B5EF4-FFF2-40B4-BE49-F238E27FC236}">
                    <a16:creationId xmlns:a16="http://schemas.microsoft.com/office/drawing/2014/main" id="{B953301C-512E-45D2-9368-DF2D6F7E306F}"/>
                  </a:ext>
                </a:extLst>
              </p:cNvPr>
              <p:cNvSpPr>
                <a:spLocks noChangeArrowheads="1"/>
              </p:cNvSpPr>
              <p:nvPr/>
            </p:nvSpPr>
            <p:spPr bwMode="auto">
              <a:xfrm rot="17477461">
                <a:off x="10053840" y="54711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33" name="Oval 779">
                <a:extLst>
                  <a:ext uri="{FF2B5EF4-FFF2-40B4-BE49-F238E27FC236}">
                    <a16:creationId xmlns:a16="http://schemas.microsoft.com/office/drawing/2014/main" id="{5E86ABC0-59C2-44E7-892C-D9A3179E767A}"/>
                  </a:ext>
                </a:extLst>
              </p:cNvPr>
              <p:cNvSpPr>
                <a:spLocks noChangeArrowheads="1"/>
              </p:cNvSpPr>
              <p:nvPr/>
            </p:nvSpPr>
            <p:spPr bwMode="auto">
              <a:xfrm rot="17477461">
                <a:off x="9479073" y="62798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34" name="Oval 968">
                <a:extLst>
                  <a:ext uri="{FF2B5EF4-FFF2-40B4-BE49-F238E27FC236}">
                    <a16:creationId xmlns:a16="http://schemas.microsoft.com/office/drawing/2014/main" id="{BC2EB662-D3F9-4230-988F-A4C585CF6489}"/>
                  </a:ext>
                </a:extLst>
              </p:cNvPr>
              <p:cNvSpPr>
                <a:spLocks noChangeArrowheads="1"/>
              </p:cNvSpPr>
              <p:nvPr/>
            </p:nvSpPr>
            <p:spPr bwMode="auto">
              <a:xfrm rot="17477461">
                <a:off x="9856991" y="57140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35" name="Oval 1115">
                <a:extLst>
                  <a:ext uri="{FF2B5EF4-FFF2-40B4-BE49-F238E27FC236}">
                    <a16:creationId xmlns:a16="http://schemas.microsoft.com/office/drawing/2014/main" id="{99A36ECC-B50A-4FCB-AE48-A7F4BD065014}"/>
                  </a:ext>
                </a:extLst>
              </p:cNvPr>
              <p:cNvSpPr>
                <a:spLocks noChangeArrowheads="1"/>
              </p:cNvSpPr>
              <p:nvPr/>
            </p:nvSpPr>
            <p:spPr bwMode="auto">
              <a:xfrm rot="17477461">
                <a:off x="9698241" y="5563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37" name="Oval 1127">
                <a:extLst>
                  <a:ext uri="{FF2B5EF4-FFF2-40B4-BE49-F238E27FC236}">
                    <a16:creationId xmlns:a16="http://schemas.microsoft.com/office/drawing/2014/main" id="{1ADFD66D-A5AD-440D-9EEF-0D835E50BFA0}"/>
                  </a:ext>
                </a:extLst>
              </p:cNvPr>
              <p:cNvSpPr>
                <a:spLocks noChangeArrowheads="1"/>
              </p:cNvSpPr>
              <p:nvPr/>
            </p:nvSpPr>
            <p:spPr bwMode="auto">
              <a:xfrm rot="17477461">
                <a:off x="8839404" y="56585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38" name="Oval 1135">
                <a:extLst>
                  <a:ext uri="{FF2B5EF4-FFF2-40B4-BE49-F238E27FC236}">
                    <a16:creationId xmlns:a16="http://schemas.microsoft.com/office/drawing/2014/main" id="{1E62D04E-4464-42A5-A5FC-EEFCF444F1F9}"/>
                  </a:ext>
                </a:extLst>
              </p:cNvPr>
              <p:cNvSpPr>
                <a:spLocks noChangeArrowheads="1"/>
              </p:cNvSpPr>
              <p:nvPr/>
            </p:nvSpPr>
            <p:spPr bwMode="auto">
              <a:xfrm rot="17477461">
                <a:off x="10051172" y="5776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39" name="Oval 1136">
                <a:extLst>
                  <a:ext uri="{FF2B5EF4-FFF2-40B4-BE49-F238E27FC236}">
                    <a16:creationId xmlns:a16="http://schemas.microsoft.com/office/drawing/2014/main" id="{DD576F68-3166-4040-915E-F6356A7579B6}"/>
                  </a:ext>
                </a:extLst>
              </p:cNvPr>
              <p:cNvSpPr>
                <a:spLocks noChangeArrowheads="1"/>
              </p:cNvSpPr>
              <p:nvPr/>
            </p:nvSpPr>
            <p:spPr bwMode="auto">
              <a:xfrm rot="17477461">
                <a:off x="9485516" y="57474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40" name="Oval 1137">
                <a:extLst>
                  <a:ext uri="{FF2B5EF4-FFF2-40B4-BE49-F238E27FC236}">
                    <a16:creationId xmlns:a16="http://schemas.microsoft.com/office/drawing/2014/main" id="{AC422DD9-B28E-4BBC-8E81-47973D46C1B9}"/>
                  </a:ext>
                </a:extLst>
              </p:cNvPr>
              <p:cNvSpPr>
                <a:spLocks noChangeArrowheads="1"/>
              </p:cNvSpPr>
              <p:nvPr/>
            </p:nvSpPr>
            <p:spPr bwMode="auto">
              <a:xfrm rot="17477461">
                <a:off x="9407570" y="5415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41" name="Oval 1138">
                <a:extLst>
                  <a:ext uri="{FF2B5EF4-FFF2-40B4-BE49-F238E27FC236}">
                    <a16:creationId xmlns:a16="http://schemas.microsoft.com/office/drawing/2014/main" id="{B51337DB-F341-4880-996D-565DD83833B2}"/>
                  </a:ext>
                </a:extLst>
              </p:cNvPr>
              <p:cNvSpPr>
                <a:spLocks noChangeArrowheads="1"/>
              </p:cNvSpPr>
              <p:nvPr/>
            </p:nvSpPr>
            <p:spPr bwMode="auto">
              <a:xfrm rot="17477461">
                <a:off x="10163654" y="6423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43" name="Oval 1158">
                <a:extLst>
                  <a:ext uri="{FF2B5EF4-FFF2-40B4-BE49-F238E27FC236}">
                    <a16:creationId xmlns:a16="http://schemas.microsoft.com/office/drawing/2014/main" id="{8EF0D135-257A-4463-9764-0422ECC64495}"/>
                  </a:ext>
                </a:extLst>
              </p:cNvPr>
              <p:cNvSpPr>
                <a:spLocks noChangeArrowheads="1"/>
              </p:cNvSpPr>
              <p:nvPr/>
            </p:nvSpPr>
            <p:spPr bwMode="auto">
              <a:xfrm rot="17477461">
                <a:off x="9507741" y="58934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44" name="Oval 1164">
                <a:extLst>
                  <a:ext uri="{FF2B5EF4-FFF2-40B4-BE49-F238E27FC236}">
                    <a16:creationId xmlns:a16="http://schemas.microsoft.com/office/drawing/2014/main" id="{51DD0B1E-0863-4240-BA9F-A84FC018FEBC}"/>
                  </a:ext>
                </a:extLst>
              </p:cNvPr>
              <p:cNvSpPr>
                <a:spLocks noChangeArrowheads="1"/>
              </p:cNvSpPr>
              <p:nvPr/>
            </p:nvSpPr>
            <p:spPr bwMode="auto">
              <a:xfrm rot="17477461">
                <a:off x="9803613" y="537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45" name="Oval 1177">
                <a:extLst>
                  <a:ext uri="{FF2B5EF4-FFF2-40B4-BE49-F238E27FC236}">
                    <a16:creationId xmlns:a16="http://schemas.microsoft.com/office/drawing/2014/main" id="{AD6FE698-CD7F-4B37-9E67-918436EAEC48}"/>
                  </a:ext>
                </a:extLst>
              </p:cNvPr>
              <p:cNvSpPr>
                <a:spLocks noChangeArrowheads="1"/>
              </p:cNvSpPr>
              <p:nvPr/>
            </p:nvSpPr>
            <p:spPr bwMode="auto">
              <a:xfrm rot="17477461">
                <a:off x="9011526" y="5811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46" name="Oval 1179">
                <a:extLst>
                  <a:ext uri="{FF2B5EF4-FFF2-40B4-BE49-F238E27FC236}">
                    <a16:creationId xmlns:a16="http://schemas.microsoft.com/office/drawing/2014/main" id="{61A7AAF0-A3E7-4D4B-9764-A096B9F79A13}"/>
                  </a:ext>
                </a:extLst>
              </p:cNvPr>
              <p:cNvSpPr>
                <a:spLocks noChangeArrowheads="1"/>
              </p:cNvSpPr>
              <p:nvPr/>
            </p:nvSpPr>
            <p:spPr bwMode="auto">
              <a:xfrm rot="17477461">
                <a:off x="9371216" y="6028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47" name="Oval 1183">
                <a:extLst>
                  <a:ext uri="{FF2B5EF4-FFF2-40B4-BE49-F238E27FC236}">
                    <a16:creationId xmlns:a16="http://schemas.microsoft.com/office/drawing/2014/main" id="{A7032EDC-B6E0-44FB-BBA5-3C8915A22D84}"/>
                  </a:ext>
                </a:extLst>
              </p:cNvPr>
              <p:cNvSpPr>
                <a:spLocks noChangeArrowheads="1"/>
              </p:cNvSpPr>
              <p:nvPr/>
            </p:nvSpPr>
            <p:spPr bwMode="auto">
              <a:xfrm rot="17477461">
                <a:off x="8885441" y="60094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48" name="Oval 1189">
                <a:extLst>
                  <a:ext uri="{FF2B5EF4-FFF2-40B4-BE49-F238E27FC236}">
                    <a16:creationId xmlns:a16="http://schemas.microsoft.com/office/drawing/2014/main" id="{9994955A-C3AC-4FAF-B325-C045F9556EEE}"/>
                  </a:ext>
                </a:extLst>
              </p:cNvPr>
              <p:cNvSpPr>
                <a:spLocks noChangeArrowheads="1"/>
              </p:cNvSpPr>
              <p:nvPr/>
            </p:nvSpPr>
            <p:spPr bwMode="auto">
              <a:xfrm rot="17477461">
                <a:off x="9726816" y="60474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49" name="Oval 1190">
                <a:extLst>
                  <a:ext uri="{FF2B5EF4-FFF2-40B4-BE49-F238E27FC236}">
                    <a16:creationId xmlns:a16="http://schemas.microsoft.com/office/drawing/2014/main" id="{FF1A266A-853E-4EBC-861C-6889534BBC99}"/>
                  </a:ext>
                </a:extLst>
              </p:cNvPr>
              <p:cNvSpPr>
                <a:spLocks noChangeArrowheads="1"/>
              </p:cNvSpPr>
              <p:nvPr/>
            </p:nvSpPr>
            <p:spPr bwMode="auto">
              <a:xfrm rot="17477461">
                <a:off x="9695602" y="57030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50" name="Oval 1191">
                <a:extLst>
                  <a:ext uri="{FF2B5EF4-FFF2-40B4-BE49-F238E27FC236}">
                    <a16:creationId xmlns:a16="http://schemas.microsoft.com/office/drawing/2014/main" id="{606EF672-FACF-4E23-A370-ED2C11E9E414}"/>
                  </a:ext>
                </a:extLst>
              </p:cNvPr>
              <p:cNvSpPr>
                <a:spLocks noChangeArrowheads="1"/>
              </p:cNvSpPr>
              <p:nvPr/>
            </p:nvSpPr>
            <p:spPr bwMode="auto">
              <a:xfrm rot="17477461">
                <a:off x="10107816" y="60016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51" name="Oval 779">
                <a:extLst>
                  <a:ext uri="{FF2B5EF4-FFF2-40B4-BE49-F238E27FC236}">
                    <a16:creationId xmlns:a16="http://schemas.microsoft.com/office/drawing/2014/main" id="{7F3BBB4C-9B7A-4569-A662-E958FB095B04}"/>
                  </a:ext>
                </a:extLst>
              </p:cNvPr>
              <p:cNvSpPr>
                <a:spLocks noChangeArrowheads="1"/>
              </p:cNvSpPr>
              <p:nvPr/>
            </p:nvSpPr>
            <p:spPr bwMode="auto">
              <a:xfrm rot="17477461">
                <a:off x="10743572" y="578353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52" name="Oval 785">
                <a:extLst>
                  <a:ext uri="{FF2B5EF4-FFF2-40B4-BE49-F238E27FC236}">
                    <a16:creationId xmlns:a16="http://schemas.microsoft.com/office/drawing/2014/main" id="{F5E51A5C-EE83-4C92-88BC-E89498346186}"/>
                  </a:ext>
                </a:extLst>
              </p:cNvPr>
              <p:cNvSpPr>
                <a:spLocks noChangeArrowheads="1"/>
              </p:cNvSpPr>
              <p:nvPr/>
            </p:nvSpPr>
            <p:spPr bwMode="auto">
              <a:xfrm rot="17477461">
                <a:off x="10955742" y="5523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53" name="Oval 795">
                <a:extLst>
                  <a:ext uri="{FF2B5EF4-FFF2-40B4-BE49-F238E27FC236}">
                    <a16:creationId xmlns:a16="http://schemas.microsoft.com/office/drawing/2014/main" id="{E1B9ACA5-6A8D-4948-B6E1-E04187CB53B4}"/>
                  </a:ext>
                </a:extLst>
              </p:cNvPr>
              <p:cNvSpPr>
                <a:spLocks noChangeArrowheads="1"/>
              </p:cNvSpPr>
              <p:nvPr/>
            </p:nvSpPr>
            <p:spPr bwMode="auto">
              <a:xfrm rot="17477461">
                <a:off x="10337018" y="624847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55" name="Oval 1109">
                <a:extLst>
                  <a:ext uri="{FF2B5EF4-FFF2-40B4-BE49-F238E27FC236}">
                    <a16:creationId xmlns:a16="http://schemas.microsoft.com/office/drawing/2014/main" id="{529BE4DB-C5BC-4CE8-8541-CC1EEC3D9F49}"/>
                  </a:ext>
                </a:extLst>
              </p:cNvPr>
              <p:cNvSpPr>
                <a:spLocks noChangeArrowheads="1"/>
              </p:cNvSpPr>
              <p:nvPr/>
            </p:nvSpPr>
            <p:spPr bwMode="auto">
              <a:xfrm rot="17477461">
                <a:off x="10235662" y="54150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56" name="Oval 1110">
                <a:extLst>
                  <a:ext uri="{FF2B5EF4-FFF2-40B4-BE49-F238E27FC236}">
                    <a16:creationId xmlns:a16="http://schemas.microsoft.com/office/drawing/2014/main" id="{213015DB-745D-4BAC-A5B1-0D7AE4539FD7}"/>
                  </a:ext>
                </a:extLst>
              </p:cNvPr>
              <p:cNvSpPr>
                <a:spLocks noChangeArrowheads="1"/>
              </p:cNvSpPr>
              <p:nvPr/>
            </p:nvSpPr>
            <p:spPr bwMode="auto">
              <a:xfrm rot="17477461">
                <a:off x="10338760" y="5548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57" name="Oval 1115">
                <a:extLst>
                  <a:ext uri="{FF2B5EF4-FFF2-40B4-BE49-F238E27FC236}">
                    <a16:creationId xmlns:a16="http://schemas.microsoft.com/office/drawing/2014/main" id="{6F3FED8A-FF98-4B5A-B833-76456B820699}"/>
                  </a:ext>
                </a:extLst>
              </p:cNvPr>
              <p:cNvSpPr>
                <a:spLocks noChangeArrowheads="1"/>
              </p:cNvSpPr>
              <p:nvPr/>
            </p:nvSpPr>
            <p:spPr bwMode="auto">
              <a:xfrm rot="17477461">
                <a:off x="11284910" y="58422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58" name="Oval 1116">
                <a:extLst>
                  <a:ext uri="{FF2B5EF4-FFF2-40B4-BE49-F238E27FC236}">
                    <a16:creationId xmlns:a16="http://schemas.microsoft.com/office/drawing/2014/main" id="{ED40570B-01F9-480D-9BB2-73A204D215D5}"/>
                  </a:ext>
                </a:extLst>
              </p:cNvPr>
              <p:cNvSpPr>
                <a:spLocks noChangeArrowheads="1"/>
              </p:cNvSpPr>
              <p:nvPr/>
            </p:nvSpPr>
            <p:spPr bwMode="auto">
              <a:xfrm rot="17477461">
                <a:off x="10379677" y="5775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59" name="Oval 1122">
                <a:extLst>
                  <a:ext uri="{FF2B5EF4-FFF2-40B4-BE49-F238E27FC236}">
                    <a16:creationId xmlns:a16="http://schemas.microsoft.com/office/drawing/2014/main" id="{D7C22490-1117-4FD7-B70B-42BAD511F884}"/>
                  </a:ext>
                </a:extLst>
              </p:cNvPr>
              <p:cNvSpPr>
                <a:spLocks noChangeArrowheads="1"/>
              </p:cNvSpPr>
              <p:nvPr/>
            </p:nvSpPr>
            <p:spPr bwMode="auto">
              <a:xfrm rot="17477461">
                <a:off x="10454648" y="5627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60" name="Oval 1126">
                <a:extLst>
                  <a:ext uri="{FF2B5EF4-FFF2-40B4-BE49-F238E27FC236}">
                    <a16:creationId xmlns:a16="http://schemas.microsoft.com/office/drawing/2014/main" id="{B730E7AB-09E4-478C-A9BE-78D6ECD4D569}"/>
                  </a:ext>
                </a:extLst>
              </p:cNvPr>
              <p:cNvSpPr>
                <a:spLocks noChangeArrowheads="1"/>
              </p:cNvSpPr>
              <p:nvPr/>
            </p:nvSpPr>
            <p:spPr bwMode="auto">
              <a:xfrm rot="17477461">
                <a:off x="11108698" y="53961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61" name="Oval 1127">
                <a:extLst>
                  <a:ext uri="{FF2B5EF4-FFF2-40B4-BE49-F238E27FC236}">
                    <a16:creationId xmlns:a16="http://schemas.microsoft.com/office/drawing/2014/main" id="{33CA0B36-416B-4E61-A258-15AF29678E66}"/>
                  </a:ext>
                </a:extLst>
              </p:cNvPr>
              <p:cNvSpPr>
                <a:spLocks noChangeArrowheads="1"/>
              </p:cNvSpPr>
              <p:nvPr/>
            </p:nvSpPr>
            <p:spPr bwMode="auto">
              <a:xfrm rot="17477461">
                <a:off x="10426073" y="59375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62" name="Oval 1135">
                <a:extLst>
                  <a:ext uri="{FF2B5EF4-FFF2-40B4-BE49-F238E27FC236}">
                    <a16:creationId xmlns:a16="http://schemas.microsoft.com/office/drawing/2014/main" id="{DA1E29F1-DD84-43D1-B9D0-D28C3A0428EE}"/>
                  </a:ext>
                </a:extLst>
              </p:cNvPr>
              <p:cNvSpPr>
                <a:spLocks noChangeArrowheads="1"/>
              </p:cNvSpPr>
              <p:nvPr/>
            </p:nvSpPr>
            <p:spPr bwMode="auto">
              <a:xfrm rot="17477461">
                <a:off x="11016623" y="58581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63" name="Oval 1136">
                <a:extLst>
                  <a:ext uri="{FF2B5EF4-FFF2-40B4-BE49-F238E27FC236}">
                    <a16:creationId xmlns:a16="http://schemas.microsoft.com/office/drawing/2014/main" id="{CDFCFDDA-6E13-4944-BF89-E1727BB923B8}"/>
                  </a:ext>
                </a:extLst>
              </p:cNvPr>
              <p:cNvSpPr>
                <a:spLocks noChangeArrowheads="1"/>
              </p:cNvSpPr>
              <p:nvPr/>
            </p:nvSpPr>
            <p:spPr bwMode="auto">
              <a:xfrm rot="17477461">
                <a:off x="11063753" y="5991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64" name="Oval 1137">
                <a:extLst>
                  <a:ext uri="{FF2B5EF4-FFF2-40B4-BE49-F238E27FC236}">
                    <a16:creationId xmlns:a16="http://schemas.microsoft.com/office/drawing/2014/main" id="{4A2D5E60-5D57-4C21-9E29-3FFF15D46575}"/>
                  </a:ext>
                </a:extLst>
              </p:cNvPr>
              <p:cNvSpPr>
                <a:spLocks noChangeArrowheads="1"/>
              </p:cNvSpPr>
              <p:nvPr/>
            </p:nvSpPr>
            <p:spPr bwMode="auto">
              <a:xfrm rot="17477461">
                <a:off x="9263554" y="63871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65" name="Oval 1138">
                <a:extLst>
                  <a:ext uri="{FF2B5EF4-FFF2-40B4-BE49-F238E27FC236}">
                    <a16:creationId xmlns:a16="http://schemas.microsoft.com/office/drawing/2014/main" id="{B2B45504-D7BA-42CE-8FD4-02354E1EBDFB}"/>
                  </a:ext>
                </a:extLst>
              </p:cNvPr>
              <p:cNvSpPr>
                <a:spLocks noChangeArrowheads="1"/>
              </p:cNvSpPr>
              <p:nvPr/>
            </p:nvSpPr>
            <p:spPr bwMode="auto">
              <a:xfrm rot="17477461">
                <a:off x="10468338" y="5437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66" name="Oval 1155">
                <a:extLst>
                  <a:ext uri="{FF2B5EF4-FFF2-40B4-BE49-F238E27FC236}">
                    <a16:creationId xmlns:a16="http://schemas.microsoft.com/office/drawing/2014/main" id="{AF0E2FD8-0021-458B-80F8-3D9A2E030FD3}"/>
                  </a:ext>
                </a:extLst>
              </p:cNvPr>
              <p:cNvSpPr>
                <a:spLocks noChangeArrowheads="1"/>
              </p:cNvSpPr>
              <p:nvPr/>
            </p:nvSpPr>
            <p:spPr bwMode="auto">
              <a:xfrm rot="17477461">
                <a:off x="10399085" y="60518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67" name="Oval 1158">
                <a:extLst>
                  <a:ext uri="{FF2B5EF4-FFF2-40B4-BE49-F238E27FC236}">
                    <a16:creationId xmlns:a16="http://schemas.microsoft.com/office/drawing/2014/main" id="{A58045FD-55B2-4A39-B06F-749EAD391EF8}"/>
                  </a:ext>
                </a:extLst>
              </p:cNvPr>
              <p:cNvSpPr>
                <a:spLocks noChangeArrowheads="1"/>
              </p:cNvSpPr>
              <p:nvPr/>
            </p:nvSpPr>
            <p:spPr bwMode="auto">
              <a:xfrm rot="17477461">
                <a:off x="11094410" y="61724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69" name="Oval 1168">
                <a:extLst>
                  <a:ext uri="{FF2B5EF4-FFF2-40B4-BE49-F238E27FC236}">
                    <a16:creationId xmlns:a16="http://schemas.microsoft.com/office/drawing/2014/main" id="{D4902E03-DE86-46B2-AF71-1746331A0509}"/>
                  </a:ext>
                </a:extLst>
              </p:cNvPr>
              <p:cNvSpPr>
                <a:spLocks noChangeArrowheads="1"/>
              </p:cNvSpPr>
              <p:nvPr/>
            </p:nvSpPr>
            <p:spPr bwMode="auto">
              <a:xfrm rot="17477461">
                <a:off x="10806462" y="64319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70" name="Oval 1175">
                <a:extLst>
                  <a:ext uri="{FF2B5EF4-FFF2-40B4-BE49-F238E27FC236}">
                    <a16:creationId xmlns:a16="http://schemas.microsoft.com/office/drawing/2014/main" id="{77EF075B-FBCE-4832-A7E5-0F53CCB57CD8}"/>
                  </a:ext>
                </a:extLst>
              </p:cNvPr>
              <p:cNvSpPr>
                <a:spLocks noChangeArrowheads="1"/>
              </p:cNvSpPr>
              <p:nvPr/>
            </p:nvSpPr>
            <p:spPr bwMode="auto">
              <a:xfrm rot="17477461">
                <a:off x="10523693" y="63871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71" name="Oval 1177">
                <a:extLst>
                  <a:ext uri="{FF2B5EF4-FFF2-40B4-BE49-F238E27FC236}">
                    <a16:creationId xmlns:a16="http://schemas.microsoft.com/office/drawing/2014/main" id="{542F3D90-DF54-4EB9-A6E3-6CD08CFA6FB5}"/>
                  </a:ext>
                </a:extLst>
              </p:cNvPr>
              <p:cNvSpPr>
                <a:spLocks noChangeArrowheads="1"/>
              </p:cNvSpPr>
              <p:nvPr/>
            </p:nvSpPr>
            <p:spPr bwMode="auto">
              <a:xfrm rot="17477461">
                <a:off x="9371566" y="5451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72" name="Oval 1179">
                <a:extLst>
                  <a:ext uri="{FF2B5EF4-FFF2-40B4-BE49-F238E27FC236}">
                    <a16:creationId xmlns:a16="http://schemas.microsoft.com/office/drawing/2014/main" id="{3A00D529-4E6A-455B-A4DF-3D334A44DEA4}"/>
                  </a:ext>
                </a:extLst>
              </p:cNvPr>
              <p:cNvSpPr>
                <a:spLocks noChangeArrowheads="1"/>
              </p:cNvSpPr>
              <p:nvPr/>
            </p:nvSpPr>
            <p:spPr bwMode="auto">
              <a:xfrm rot="17477461">
                <a:off x="10957885" y="63074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73" name="Oval 1183">
                <a:extLst>
                  <a:ext uri="{FF2B5EF4-FFF2-40B4-BE49-F238E27FC236}">
                    <a16:creationId xmlns:a16="http://schemas.microsoft.com/office/drawing/2014/main" id="{FADB148C-D0E5-4677-A4B3-3302024DD9A0}"/>
                  </a:ext>
                </a:extLst>
              </p:cNvPr>
              <p:cNvSpPr>
                <a:spLocks noChangeArrowheads="1"/>
              </p:cNvSpPr>
              <p:nvPr/>
            </p:nvSpPr>
            <p:spPr bwMode="auto">
              <a:xfrm rot="17477461">
                <a:off x="10955742" y="6423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74" name="Oval 1190">
                <a:extLst>
                  <a:ext uri="{FF2B5EF4-FFF2-40B4-BE49-F238E27FC236}">
                    <a16:creationId xmlns:a16="http://schemas.microsoft.com/office/drawing/2014/main" id="{8D9E1B1D-5E70-4A8C-9BF1-49B25A4D3B33}"/>
                  </a:ext>
                </a:extLst>
              </p:cNvPr>
              <p:cNvSpPr>
                <a:spLocks noChangeArrowheads="1"/>
              </p:cNvSpPr>
              <p:nvPr/>
            </p:nvSpPr>
            <p:spPr bwMode="auto">
              <a:xfrm rot="17477461">
                <a:off x="10923733" y="59224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77" name="Oval 1196">
                <a:extLst>
                  <a:ext uri="{FF2B5EF4-FFF2-40B4-BE49-F238E27FC236}">
                    <a16:creationId xmlns:a16="http://schemas.microsoft.com/office/drawing/2014/main" id="{C6715D5F-8631-46C7-958D-FC240506D48A}"/>
                  </a:ext>
                </a:extLst>
              </p:cNvPr>
              <p:cNvSpPr>
                <a:spLocks noChangeArrowheads="1"/>
              </p:cNvSpPr>
              <p:nvPr/>
            </p:nvSpPr>
            <p:spPr bwMode="auto">
              <a:xfrm rot="17477461">
                <a:off x="11121398" y="56152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78" name="Oval 1204">
                <a:extLst>
                  <a:ext uri="{FF2B5EF4-FFF2-40B4-BE49-F238E27FC236}">
                    <a16:creationId xmlns:a16="http://schemas.microsoft.com/office/drawing/2014/main" id="{27E84C79-41AA-40A7-B8E8-0132635D87F9}"/>
                  </a:ext>
                </a:extLst>
              </p:cNvPr>
              <p:cNvSpPr>
                <a:spLocks noChangeArrowheads="1"/>
              </p:cNvSpPr>
              <p:nvPr/>
            </p:nvSpPr>
            <p:spPr bwMode="auto">
              <a:xfrm rot="17477461">
                <a:off x="9515582" y="64591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79" name="Oval 1205">
                <a:extLst>
                  <a:ext uri="{FF2B5EF4-FFF2-40B4-BE49-F238E27FC236}">
                    <a16:creationId xmlns:a16="http://schemas.microsoft.com/office/drawing/2014/main" id="{51DCCA4F-5F46-42A3-B1B9-D9E12BFD0DAD}"/>
                  </a:ext>
                </a:extLst>
              </p:cNvPr>
              <p:cNvSpPr>
                <a:spLocks noChangeArrowheads="1"/>
              </p:cNvSpPr>
              <p:nvPr/>
            </p:nvSpPr>
            <p:spPr bwMode="auto">
              <a:xfrm rot="17477461">
                <a:off x="10705473" y="55088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80" name="Oval 1293">
                <a:extLst>
                  <a:ext uri="{FF2B5EF4-FFF2-40B4-BE49-F238E27FC236}">
                    <a16:creationId xmlns:a16="http://schemas.microsoft.com/office/drawing/2014/main" id="{BB49F0A9-15A6-4DE4-B2FB-36FE6F79F986}"/>
                  </a:ext>
                </a:extLst>
              </p:cNvPr>
              <p:cNvSpPr>
                <a:spLocks noChangeArrowheads="1"/>
              </p:cNvSpPr>
              <p:nvPr/>
            </p:nvSpPr>
            <p:spPr bwMode="auto">
              <a:xfrm rot="17477461">
                <a:off x="10872472" y="5659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81" name="Oval 1303">
                <a:extLst>
                  <a:ext uri="{FF2B5EF4-FFF2-40B4-BE49-F238E27FC236}">
                    <a16:creationId xmlns:a16="http://schemas.microsoft.com/office/drawing/2014/main" id="{F3CF4F0D-D16A-4B93-9BB0-516B334375CF}"/>
                  </a:ext>
                </a:extLst>
              </p:cNvPr>
              <p:cNvSpPr>
                <a:spLocks noChangeArrowheads="1"/>
              </p:cNvSpPr>
              <p:nvPr/>
            </p:nvSpPr>
            <p:spPr bwMode="auto">
              <a:xfrm rot="17477461">
                <a:off x="11199143" y="5860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82" name="Oval 1310">
                <a:extLst>
                  <a:ext uri="{FF2B5EF4-FFF2-40B4-BE49-F238E27FC236}">
                    <a16:creationId xmlns:a16="http://schemas.microsoft.com/office/drawing/2014/main" id="{91B24D7D-5F53-4A9F-B056-AB500DD29487}"/>
                  </a:ext>
                </a:extLst>
              </p:cNvPr>
              <p:cNvSpPr>
                <a:spLocks noChangeArrowheads="1"/>
              </p:cNvSpPr>
              <p:nvPr/>
            </p:nvSpPr>
            <p:spPr bwMode="auto">
              <a:xfrm rot="17477461">
                <a:off x="10335542" y="5625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83" name="Oval 1320">
                <a:extLst>
                  <a:ext uri="{FF2B5EF4-FFF2-40B4-BE49-F238E27FC236}">
                    <a16:creationId xmlns:a16="http://schemas.microsoft.com/office/drawing/2014/main" id="{FCE8B7BB-62F0-407D-9698-6757AD6408F4}"/>
                  </a:ext>
                </a:extLst>
              </p:cNvPr>
              <p:cNvSpPr>
                <a:spLocks noChangeArrowheads="1"/>
              </p:cNvSpPr>
              <p:nvPr/>
            </p:nvSpPr>
            <p:spPr bwMode="auto">
              <a:xfrm rot="17477461">
                <a:off x="10643767" y="54313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84" name="Oval 1321">
                <a:extLst>
                  <a:ext uri="{FF2B5EF4-FFF2-40B4-BE49-F238E27FC236}">
                    <a16:creationId xmlns:a16="http://schemas.microsoft.com/office/drawing/2014/main" id="{424DD662-61BA-4D00-93F9-7AFE95343AB8}"/>
                  </a:ext>
                </a:extLst>
              </p:cNvPr>
              <p:cNvSpPr>
                <a:spLocks noChangeArrowheads="1"/>
              </p:cNvSpPr>
              <p:nvPr/>
            </p:nvSpPr>
            <p:spPr bwMode="auto">
              <a:xfrm rot="17477461">
                <a:off x="10019636" y="5126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85" name="Oval 1329">
                <a:extLst>
                  <a:ext uri="{FF2B5EF4-FFF2-40B4-BE49-F238E27FC236}">
                    <a16:creationId xmlns:a16="http://schemas.microsoft.com/office/drawing/2014/main" id="{50B83662-8B5E-4BBD-9E2E-550B4CE4CF8B}"/>
                  </a:ext>
                </a:extLst>
              </p:cNvPr>
              <p:cNvSpPr>
                <a:spLocks noChangeArrowheads="1"/>
              </p:cNvSpPr>
              <p:nvPr/>
            </p:nvSpPr>
            <p:spPr bwMode="auto">
              <a:xfrm rot="17477461">
                <a:off x="8906310" y="64281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86" name="Oval 1380">
                <a:extLst>
                  <a:ext uri="{FF2B5EF4-FFF2-40B4-BE49-F238E27FC236}">
                    <a16:creationId xmlns:a16="http://schemas.microsoft.com/office/drawing/2014/main" id="{2B7C068E-8426-4BEB-9203-D0A6CB87B7D1}"/>
                  </a:ext>
                </a:extLst>
              </p:cNvPr>
              <p:cNvSpPr>
                <a:spLocks noChangeArrowheads="1"/>
              </p:cNvSpPr>
              <p:nvPr/>
            </p:nvSpPr>
            <p:spPr bwMode="auto">
              <a:xfrm rot="17477461">
                <a:off x="9319669" y="56392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87" name="Oval 1381">
                <a:extLst>
                  <a:ext uri="{FF2B5EF4-FFF2-40B4-BE49-F238E27FC236}">
                    <a16:creationId xmlns:a16="http://schemas.microsoft.com/office/drawing/2014/main" id="{F7FAC650-936E-4B10-8D11-0AD1D9813479}"/>
                  </a:ext>
                </a:extLst>
              </p:cNvPr>
              <p:cNvSpPr>
                <a:spLocks noChangeArrowheads="1"/>
              </p:cNvSpPr>
              <p:nvPr/>
            </p:nvSpPr>
            <p:spPr bwMode="auto">
              <a:xfrm rot="17477461">
                <a:off x="9343354" y="49776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88" name="Oval 1389">
                <a:extLst>
                  <a:ext uri="{FF2B5EF4-FFF2-40B4-BE49-F238E27FC236}">
                    <a16:creationId xmlns:a16="http://schemas.microsoft.com/office/drawing/2014/main" id="{561016A4-31CB-4C45-B8F9-2CD2016A1D16}"/>
                  </a:ext>
                </a:extLst>
              </p:cNvPr>
              <p:cNvSpPr>
                <a:spLocks noChangeArrowheads="1"/>
              </p:cNvSpPr>
              <p:nvPr/>
            </p:nvSpPr>
            <p:spPr bwMode="auto">
              <a:xfrm rot="17477461">
                <a:off x="9681492" y="51699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89" name="Oval 1392">
                <a:extLst>
                  <a:ext uri="{FF2B5EF4-FFF2-40B4-BE49-F238E27FC236}">
                    <a16:creationId xmlns:a16="http://schemas.microsoft.com/office/drawing/2014/main" id="{5263A8B8-7B23-47A8-9E87-D6EDD8E3808C}"/>
                  </a:ext>
                </a:extLst>
              </p:cNvPr>
              <p:cNvSpPr>
                <a:spLocks noChangeArrowheads="1"/>
              </p:cNvSpPr>
              <p:nvPr/>
            </p:nvSpPr>
            <p:spPr bwMode="auto">
              <a:xfrm rot="17477461">
                <a:off x="10618118" y="5860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90" name="Oval 1402">
                <a:extLst>
                  <a:ext uri="{FF2B5EF4-FFF2-40B4-BE49-F238E27FC236}">
                    <a16:creationId xmlns:a16="http://schemas.microsoft.com/office/drawing/2014/main" id="{CAFE5AC3-6EF1-4A4F-BA70-875743EB3D5D}"/>
                  </a:ext>
                </a:extLst>
              </p:cNvPr>
              <p:cNvSpPr>
                <a:spLocks noChangeArrowheads="1"/>
              </p:cNvSpPr>
              <p:nvPr/>
            </p:nvSpPr>
            <p:spPr bwMode="auto">
              <a:xfrm rot="17477461">
                <a:off x="9947630" y="6351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91" name="Oval 1408">
                <a:extLst>
                  <a:ext uri="{FF2B5EF4-FFF2-40B4-BE49-F238E27FC236}">
                    <a16:creationId xmlns:a16="http://schemas.microsoft.com/office/drawing/2014/main" id="{E9EBC491-5ED1-4AF3-BD6D-98362945E9D0}"/>
                  </a:ext>
                </a:extLst>
              </p:cNvPr>
              <p:cNvSpPr>
                <a:spLocks noChangeArrowheads="1"/>
              </p:cNvSpPr>
              <p:nvPr/>
            </p:nvSpPr>
            <p:spPr bwMode="auto">
              <a:xfrm rot="17477461">
                <a:off x="9335562" y="537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92" name="Oval 1409">
                <a:extLst>
                  <a:ext uri="{FF2B5EF4-FFF2-40B4-BE49-F238E27FC236}">
                    <a16:creationId xmlns:a16="http://schemas.microsoft.com/office/drawing/2014/main" id="{322A1C5E-0518-4A69-A2F8-C49922BEE207}"/>
                  </a:ext>
                </a:extLst>
              </p:cNvPr>
              <p:cNvSpPr>
                <a:spLocks noChangeArrowheads="1"/>
              </p:cNvSpPr>
              <p:nvPr/>
            </p:nvSpPr>
            <p:spPr bwMode="auto">
              <a:xfrm rot="17477461">
                <a:off x="9695780" y="5858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93" name="Oval 1419">
                <a:extLst>
                  <a:ext uri="{FF2B5EF4-FFF2-40B4-BE49-F238E27FC236}">
                    <a16:creationId xmlns:a16="http://schemas.microsoft.com/office/drawing/2014/main" id="{1D81C8D4-7039-4562-A335-A2A8B21538D7}"/>
                  </a:ext>
                </a:extLst>
              </p:cNvPr>
              <p:cNvSpPr>
                <a:spLocks noChangeArrowheads="1"/>
              </p:cNvSpPr>
              <p:nvPr/>
            </p:nvSpPr>
            <p:spPr bwMode="auto">
              <a:xfrm rot="17477461">
                <a:off x="10019637" y="57030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94" name="Oval 1420">
                <a:extLst>
                  <a:ext uri="{FF2B5EF4-FFF2-40B4-BE49-F238E27FC236}">
                    <a16:creationId xmlns:a16="http://schemas.microsoft.com/office/drawing/2014/main" id="{A86B6EC9-3E63-4677-A65D-371B02BB10DB}"/>
                  </a:ext>
                </a:extLst>
              </p:cNvPr>
              <p:cNvSpPr>
                <a:spLocks noChangeArrowheads="1"/>
              </p:cNvSpPr>
              <p:nvPr/>
            </p:nvSpPr>
            <p:spPr bwMode="auto">
              <a:xfrm rot="17477461">
                <a:off x="9335561" y="5811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95" name="Oval 1426">
                <a:extLst>
                  <a:ext uri="{FF2B5EF4-FFF2-40B4-BE49-F238E27FC236}">
                    <a16:creationId xmlns:a16="http://schemas.microsoft.com/office/drawing/2014/main" id="{70B21EF6-1DC6-4422-B3DC-23F32E9240EF}"/>
                  </a:ext>
                </a:extLst>
              </p:cNvPr>
              <p:cNvSpPr>
                <a:spLocks noChangeArrowheads="1"/>
              </p:cNvSpPr>
              <p:nvPr/>
            </p:nvSpPr>
            <p:spPr bwMode="auto">
              <a:xfrm rot="17477461">
                <a:off x="10389635" y="53248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96" name="Oval 1438">
                <a:extLst>
                  <a:ext uri="{FF2B5EF4-FFF2-40B4-BE49-F238E27FC236}">
                    <a16:creationId xmlns:a16="http://schemas.microsoft.com/office/drawing/2014/main" id="{6F68B319-A29B-4486-9C22-13EB870B9656}"/>
                  </a:ext>
                </a:extLst>
              </p:cNvPr>
              <p:cNvSpPr>
                <a:spLocks noChangeArrowheads="1"/>
              </p:cNvSpPr>
              <p:nvPr/>
            </p:nvSpPr>
            <p:spPr bwMode="auto">
              <a:xfrm rot="17477461">
                <a:off x="10464129" y="46236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97" name="Oval 765">
                <a:extLst>
                  <a:ext uri="{FF2B5EF4-FFF2-40B4-BE49-F238E27FC236}">
                    <a16:creationId xmlns:a16="http://schemas.microsoft.com/office/drawing/2014/main" id="{8E140886-4786-4BF0-95A7-207D890883BC}"/>
                  </a:ext>
                </a:extLst>
              </p:cNvPr>
              <p:cNvSpPr>
                <a:spLocks noChangeArrowheads="1"/>
              </p:cNvSpPr>
              <p:nvPr/>
            </p:nvSpPr>
            <p:spPr bwMode="auto">
              <a:xfrm rot="17477461">
                <a:off x="10060110" y="408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98" name="Oval 779">
                <a:extLst>
                  <a:ext uri="{FF2B5EF4-FFF2-40B4-BE49-F238E27FC236}">
                    <a16:creationId xmlns:a16="http://schemas.microsoft.com/office/drawing/2014/main" id="{932FF667-247F-45A5-93D2-031D98BE05C7}"/>
                  </a:ext>
                </a:extLst>
              </p:cNvPr>
              <p:cNvSpPr>
                <a:spLocks noChangeArrowheads="1"/>
              </p:cNvSpPr>
              <p:nvPr/>
            </p:nvSpPr>
            <p:spPr bwMode="auto">
              <a:xfrm rot="17477461">
                <a:off x="9922793" y="541220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99" name="Oval 785">
                <a:extLst>
                  <a:ext uri="{FF2B5EF4-FFF2-40B4-BE49-F238E27FC236}">
                    <a16:creationId xmlns:a16="http://schemas.microsoft.com/office/drawing/2014/main" id="{FB15A7DA-C85C-470B-8208-49CB696F6511}"/>
                  </a:ext>
                </a:extLst>
              </p:cNvPr>
              <p:cNvSpPr>
                <a:spLocks noChangeArrowheads="1"/>
              </p:cNvSpPr>
              <p:nvPr/>
            </p:nvSpPr>
            <p:spPr bwMode="auto">
              <a:xfrm rot="17477461">
                <a:off x="9718005" y="43553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00" name="Oval 795">
                <a:extLst>
                  <a:ext uri="{FF2B5EF4-FFF2-40B4-BE49-F238E27FC236}">
                    <a16:creationId xmlns:a16="http://schemas.microsoft.com/office/drawing/2014/main" id="{24C4232C-A7D2-45DE-BA35-28B83E55E327}"/>
                  </a:ext>
                </a:extLst>
              </p:cNvPr>
              <p:cNvSpPr>
                <a:spLocks noChangeArrowheads="1"/>
              </p:cNvSpPr>
              <p:nvPr/>
            </p:nvSpPr>
            <p:spPr bwMode="auto">
              <a:xfrm rot="17477461">
                <a:off x="10667204" y="451566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01" name="Oval 861">
                <a:extLst>
                  <a:ext uri="{FF2B5EF4-FFF2-40B4-BE49-F238E27FC236}">
                    <a16:creationId xmlns:a16="http://schemas.microsoft.com/office/drawing/2014/main" id="{C66BDFDA-A877-4C1D-8E51-0A82F646FF65}"/>
                  </a:ext>
                </a:extLst>
              </p:cNvPr>
              <p:cNvSpPr>
                <a:spLocks noChangeArrowheads="1"/>
              </p:cNvSpPr>
              <p:nvPr/>
            </p:nvSpPr>
            <p:spPr bwMode="auto">
              <a:xfrm rot="17477461">
                <a:off x="9339524" y="415598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02" name="Oval 968">
                <a:extLst>
                  <a:ext uri="{FF2B5EF4-FFF2-40B4-BE49-F238E27FC236}">
                    <a16:creationId xmlns:a16="http://schemas.microsoft.com/office/drawing/2014/main" id="{EC201205-F444-4784-BB1C-22E319685DF3}"/>
                  </a:ext>
                </a:extLst>
              </p:cNvPr>
              <p:cNvSpPr>
                <a:spLocks noChangeArrowheads="1"/>
              </p:cNvSpPr>
              <p:nvPr/>
            </p:nvSpPr>
            <p:spPr bwMode="auto">
              <a:xfrm rot="17477461">
                <a:off x="9479577" y="56310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03" name="Oval 1109">
                <a:extLst>
                  <a:ext uri="{FF2B5EF4-FFF2-40B4-BE49-F238E27FC236}">
                    <a16:creationId xmlns:a16="http://schemas.microsoft.com/office/drawing/2014/main" id="{B4935C12-AD3C-4730-88F6-282289D85D23}"/>
                  </a:ext>
                </a:extLst>
              </p:cNvPr>
              <p:cNvSpPr>
                <a:spLocks noChangeArrowheads="1"/>
              </p:cNvSpPr>
              <p:nvPr/>
            </p:nvSpPr>
            <p:spPr bwMode="auto">
              <a:xfrm rot="17477461">
                <a:off x="9124006" y="4299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04" name="Oval 1110">
                <a:extLst>
                  <a:ext uri="{FF2B5EF4-FFF2-40B4-BE49-F238E27FC236}">
                    <a16:creationId xmlns:a16="http://schemas.microsoft.com/office/drawing/2014/main" id="{7144262D-6A6D-4A81-B38D-FD8FA5E36828}"/>
                  </a:ext>
                </a:extLst>
              </p:cNvPr>
              <p:cNvSpPr>
                <a:spLocks noChangeArrowheads="1"/>
              </p:cNvSpPr>
              <p:nvPr/>
            </p:nvSpPr>
            <p:spPr bwMode="auto">
              <a:xfrm rot="17477461">
                <a:off x="9319669" y="43571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05" name="Oval 1111">
                <a:extLst>
                  <a:ext uri="{FF2B5EF4-FFF2-40B4-BE49-F238E27FC236}">
                    <a16:creationId xmlns:a16="http://schemas.microsoft.com/office/drawing/2014/main" id="{909BAD15-BE1D-42F4-B199-F102A2FABEDD}"/>
                  </a:ext>
                </a:extLst>
              </p:cNvPr>
              <p:cNvSpPr>
                <a:spLocks noChangeArrowheads="1"/>
              </p:cNvSpPr>
              <p:nvPr/>
            </p:nvSpPr>
            <p:spPr bwMode="auto">
              <a:xfrm rot="17477461">
                <a:off x="9262640" y="41543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06" name="Oval 1115">
                <a:extLst>
                  <a:ext uri="{FF2B5EF4-FFF2-40B4-BE49-F238E27FC236}">
                    <a16:creationId xmlns:a16="http://schemas.microsoft.com/office/drawing/2014/main" id="{8ED37762-8322-4B1B-A5F1-4986232F3675}"/>
                  </a:ext>
                </a:extLst>
              </p:cNvPr>
              <p:cNvSpPr>
                <a:spLocks noChangeArrowheads="1"/>
              </p:cNvSpPr>
              <p:nvPr/>
            </p:nvSpPr>
            <p:spPr bwMode="auto">
              <a:xfrm rot="17477461">
                <a:off x="10108530" y="47156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07" name="Oval 1116">
                <a:extLst>
                  <a:ext uri="{FF2B5EF4-FFF2-40B4-BE49-F238E27FC236}">
                    <a16:creationId xmlns:a16="http://schemas.microsoft.com/office/drawing/2014/main" id="{1F1C1387-FEA2-4740-BCFF-E0FECD49A47B}"/>
                  </a:ext>
                </a:extLst>
              </p:cNvPr>
              <p:cNvSpPr>
                <a:spLocks noChangeArrowheads="1"/>
              </p:cNvSpPr>
              <p:nvPr/>
            </p:nvSpPr>
            <p:spPr bwMode="auto">
              <a:xfrm rot="17477461">
                <a:off x="9700070" y="4299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08" name="Oval 1122">
                <a:extLst>
                  <a:ext uri="{FF2B5EF4-FFF2-40B4-BE49-F238E27FC236}">
                    <a16:creationId xmlns:a16="http://schemas.microsoft.com/office/drawing/2014/main" id="{A03C0634-B9BE-4CD0-AB13-2539ECB7F528}"/>
                  </a:ext>
                </a:extLst>
              </p:cNvPr>
              <p:cNvSpPr>
                <a:spLocks noChangeArrowheads="1"/>
              </p:cNvSpPr>
              <p:nvPr/>
            </p:nvSpPr>
            <p:spPr bwMode="auto">
              <a:xfrm rot="17477461">
                <a:off x="9278268" y="45013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09" name="Oval 1123">
                <a:extLst>
                  <a:ext uri="{FF2B5EF4-FFF2-40B4-BE49-F238E27FC236}">
                    <a16:creationId xmlns:a16="http://schemas.microsoft.com/office/drawing/2014/main" id="{2E0AA94B-B649-475A-BBD6-432B6EE410C8}"/>
                  </a:ext>
                </a:extLst>
              </p:cNvPr>
              <p:cNvSpPr>
                <a:spLocks noChangeArrowheads="1"/>
              </p:cNvSpPr>
              <p:nvPr/>
            </p:nvSpPr>
            <p:spPr bwMode="auto">
              <a:xfrm rot="17477461">
                <a:off x="9827543" y="4136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10" name="Oval 1124">
                <a:extLst>
                  <a:ext uri="{FF2B5EF4-FFF2-40B4-BE49-F238E27FC236}">
                    <a16:creationId xmlns:a16="http://schemas.microsoft.com/office/drawing/2014/main" id="{E8459561-8FDD-4406-AE66-1DC77FC25A3A}"/>
                  </a:ext>
                </a:extLst>
              </p:cNvPr>
              <p:cNvSpPr>
                <a:spLocks noChangeArrowheads="1"/>
              </p:cNvSpPr>
              <p:nvPr/>
            </p:nvSpPr>
            <p:spPr bwMode="auto">
              <a:xfrm rot="17477461">
                <a:off x="10415682" y="45149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11" name="Oval 1125">
                <a:extLst>
                  <a:ext uri="{FF2B5EF4-FFF2-40B4-BE49-F238E27FC236}">
                    <a16:creationId xmlns:a16="http://schemas.microsoft.com/office/drawing/2014/main" id="{6D8849B5-733B-43BA-8A35-B804350C30A0}"/>
                  </a:ext>
                </a:extLst>
              </p:cNvPr>
              <p:cNvSpPr>
                <a:spLocks noChangeArrowheads="1"/>
              </p:cNvSpPr>
              <p:nvPr/>
            </p:nvSpPr>
            <p:spPr bwMode="auto">
              <a:xfrm rot="17477461">
                <a:off x="10276134" y="42272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12" name="Oval 1126">
                <a:extLst>
                  <a:ext uri="{FF2B5EF4-FFF2-40B4-BE49-F238E27FC236}">
                    <a16:creationId xmlns:a16="http://schemas.microsoft.com/office/drawing/2014/main" id="{666986B3-E6CB-4688-A5AA-96217D2E8A0F}"/>
                  </a:ext>
                </a:extLst>
              </p:cNvPr>
              <p:cNvSpPr>
                <a:spLocks noChangeArrowheads="1"/>
              </p:cNvSpPr>
              <p:nvPr/>
            </p:nvSpPr>
            <p:spPr bwMode="auto">
              <a:xfrm rot="17477461">
                <a:off x="9932318" y="42695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13" name="Oval 1127">
                <a:extLst>
                  <a:ext uri="{FF2B5EF4-FFF2-40B4-BE49-F238E27FC236}">
                    <a16:creationId xmlns:a16="http://schemas.microsoft.com/office/drawing/2014/main" id="{5A4CC6AE-B095-407D-83F2-B073AEC0D2F0}"/>
                  </a:ext>
                </a:extLst>
              </p:cNvPr>
              <p:cNvSpPr>
                <a:spLocks noChangeArrowheads="1"/>
              </p:cNvSpPr>
              <p:nvPr/>
            </p:nvSpPr>
            <p:spPr bwMode="auto">
              <a:xfrm rot="17477461">
                <a:off x="9227550" y="4766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14" name="Oval 1135">
                <a:extLst>
                  <a:ext uri="{FF2B5EF4-FFF2-40B4-BE49-F238E27FC236}">
                    <a16:creationId xmlns:a16="http://schemas.microsoft.com/office/drawing/2014/main" id="{AAFAAC4E-D639-4347-913C-AFFB2ABDC960}"/>
                  </a:ext>
                </a:extLst>
              </p:cNvPr>
              <p:cNvSpPr>
                <a:spLocks noChangeArrowheads="1"/>
              </p:cNvSpPr>
              <p:nvPr/>
            </p:nvSpPr>
            <p:spPr bwMode="auto">
              <a:xfrm rot="17477461">
                <a:off x="10382077" y="4935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15" name="Oval 1136">
                <a:extLst>
                  <a:ext uri="{FF2B5EF4-FFF2-40B4-BE49-F238E27FC236}">
                    <a16:creationId xmlns:a16="http://schemas.microsoft.com/office/drawing/2014/main" id="{CC01475F-E635-4D78-A095-17926E34ED0B}"/>
                  </a:ext>
                </a:extLst>
              </p:cNvPr>
              <p:cNvSpPr>
                <a:spLocks noChangeArrowheads="1"/>
              </p:cNvSpPr>
              <p:nvPr/>
            </p:nvSpPr>
            <p:spPr bwMode="auto">
              <a:xfrm rot="17477461">
                <a:off x="9895805" y="48998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16" name="Oval 1137">
                <a:extLst>
                  <a:ext uri="{FF2B5EF4-FFF2-40B4-BE49-F238E27FC236}">
                    <a16:creationId xmlns:a16="http://schemas.microsoft.com/office/drawing/2014/main" id="{E3847FBA-B658-4220-864F-61E452CA337A}"/>
                  </a:ext>
                </a:extLst>
              </p:cNvPr>
              <p:cNvSpPr>
                <a:spLocks noChangeArrowheads="1"/>
              </p:cNvSpPr>
              <p:nvPr/>
            </p:nvSpPr>
            <p:spPr bwMode="auto">
              <a:xfrm rot="17477461">
                <a:off x="9760868" y="46077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17" name="Oval 1138">
                <a:extLst>
                  <a:ext uri="{FF2B5EF4-FFF2-40B4-BE49-F238E27FC236}">
                    <a16:creationId xmlns:a16="http://schemas.microsoft.com/office/drawing/2014/main" id="{AB8F79C1-9941-41A2-8A89-0FCEBB17AA0D}"/>
                  </a:ext>
                </a:extLst>
              </p:cNvPr>
              <p:cNvSpPr>
                <a:spLocks noChangeArrowheads="1"/>
              </p:cNvSpPr>
              <p:nvPr/>
            </p:nvSpPr>
            <p:spPr bwMode="auto">
              <a:xfrm rot="17477461">
                <a:off x="9471943" y="4776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18" name="Oval 1148">
                <a:extLst>
                  <a:ext uri="{FF2B5EF4-FFF2-40B4-BE49-F238E27FC236}">
                    <a16:creationId xmlns:a16="http://schemas.microsoft.com/office/drawing/2014/main" id="{9DEBFD44-0AF5-45FB-8648-BA5177B1D73A}"/>
                  </a:ext>
                </a:extLst>
              </p:cNvPr>
              <p:cNvSpPr>
                <a:spLocks noChangeArrowheads="1"/>
              </p:cNvSpPr>
              <p:nvPr/>
            </p:nvSpPr>
            <p:spPr bwMode="auto">
              <a:xfrm rot="17477461">
                <a:off x="9148093" y="49474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19" name="Oval 1158">
                <a:extLst>
                  <a:ext uri="{FF2B5EF4-FFF2-40B4-BE49-F238E27FC236}">
                    <a16:creationId xmlns:a16="http://schemas.microsoft.com/office/drawing/2014/main" id="{C0ECF7A5-EBA8-4595-92EE-76B37188E376}"/>
                  </a:ext>
                </a:extLst>
              </p:cNvPr>
              <p:cNvSpPr>
                <a:spLocks noChangeArrowheads="1"/>
              </p:cNvSpPr>
              <p:nvPr/>
            </p:nvSpPr>
            <p:spPr bwMode="auto">
              <a:xfrm rot="17477461">
                <a:off x="9918030" y="50458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21" name="Oval 1177">
                <a:extLst>
                  <a:ext uri="{FF2B5EF4-FFF2-40B4-BE49-F238E27FC236}">
                    <a16:creationId xmlns:a16="http://schemas.microsoft.com/office/drawing/2014/main" id="{E33BFBDB-F19C-4A57-A2BA-A8E506D5007C}"/>
                  </a:ext>
                </a:extLst>
              </p:cNvPr>
              <p:cNvSpPr>
                <a:spLocks noChangeArrowheads="1"/>
              </p:cNvSpPr>
              <p:nvPr/>
            </p:nvSpPr>
            <p:spPr bwMode="auto">
              <a:xfrm rot="17477461">
                <a:off x="8831506" y="4766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22" name="Oval 1179">
                <a:extLst>
                  <a:ext uri="{FF2B5EF4-FFF2-40B4-BE49-F238E27FC236}">
                    <a16:creationId xmlns:a16="http://schemas.microsoft.com/office/drawing/2014/main" id="{A35BD432-EA4A-4A0B-B7BC-78C613B971CA}"/>
                  </a:ext>
                </a:extLst>
              </p:cNvPr>
              <p:cNvSpPr>
                <a:spLocks noChangeArrowheads="1"/>
              </p:cNvSpPr>
              <p:nvPr/>
            </p:nvSpPr>
            <p:spPr bwMode="auto">
              <a:xfrm rot="17477461">
                <a:off x="9781505" y="51808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23" name="Oval 1183">
                <a:extLst>
                  <a:ext uri="{FF2B5EF4-FFF2-40B4-BE49-F238E27FC236}">
                    <a16:creationId xmlns:a16="http://schemas.microsoft.com/office/drawing/2014/main" id="{F7DC708D-76B1-45F5-8585-DB9AD2AC15DB}"/>
                  </a:ext>
                </a:extLst>
              </p:cNvPr>
              <p:cNvSpPr>
                <a:spLocks noChangeArrowheads="1"/>
              </p:cNvSpPr>
              <p:nvPr/>
            </p:nvSpPr>
            <p:spPr bwMode="auto">
              <a:xfrm rot="17477461">
                <a:off x="9295730" y="5161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24" name="Oval 1189">
                <a:extLst>
                  <a:ext uri="{FF2B5EF4-FFF2-40B4-BE49-F238E27FC236}">
                    <a16:creationId xmlns:a16="http://schemas.microsoft.com/office/drawing/2014/main" id="{0167A246-6DA7-47DA-9E43-0FCC59A249A0}"/>
                  </a:ext>
                </a:extLst>
              </p:cNvPr>
              <p:cNvSpPr>
                <a:spLocks noChangeArrowheads="1"/>
              </p:cNvSpPr>
              <p:nvPr/>
            </p:nvSpPr>
            <p:spPr bwMode="auto">
              <a:xfrm rot="17477461">
                <a:off x="10137105" y="5199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25" name="Oval 1190">
                <a:extLst>
                  <a:ext uri="{FF2B5EF4-FFF2-40B4-BE49-F238E27FC236}">
                    <a16:creationId xmlns:a16="http://schemas.microsoft.com/office/drawing/2014/main" id="{30A497EE-90B1-4570-ABA7-AB534B40D5CE}"/>
                  </a:ext>
                </a:extLst>
              </p:cNvPr>
              <p:cNvSpPr>
                <a:spLocks noChangeArrowheads="1"/>
              </p:cNvSpPr>
              <p:nvPr/>
            </p:nvSpPr>
            <p:spPr bwMode="auto">
              <a:xfrm rot="17477461">
                <a:off x="10102180" y="48998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26" name="Oval 1191">
                <a:extLst>
                  <a:ext uri="{FF2B5EF4-FFF2-40B4-BE49-F238E27FC236}">
                    <a16:creationId xmlns:a16="http://schemas.microsoft.com/office/drawing/2014/main" id="{42AD0858-4920-44B3-B200-B86BE7BA6CCE}"/>
                  </a:ext>
                </a:extLst>
              </p:cNvPr>
              <p:cNvSpPr>
                <a:spLocks noChangeArrowheads="1"/>
              </p:cNvSpPr>
              <p:nvPr/>
            </p:nvSpPr>
            <p:spPr bwMode="auto">
              <a:xfrm rot="17477461">
                <a:off x="10407228" y="51829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27" name="Oval 1192">
                <a:extLst>
                  <a:ext uri="{FF2B5EF4-FFF2-40B4-BE49-F238E27FC236}">
                    <a16:creationId xmlns:a16="http://schemas.microsoft.com/office/drawing/2014/main" id="{960CCD26-CA74-4A27-B246-E9A7B96D4835}"/>
                  </a:ext>
                </a:extLst>
              </p:cNvPr>
              <p:cNvSpPr>
                <a:spLocks noChangeArrowheads="1"/>
              </p:cNvSpPr>
              <p:nvPr/>
            </p:nvSpPr>
            <p:spPr bwMode="auto">
              <a:xfrm rot="17477461">
                <a:off x="10204125" y="4011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29" name="Oval 1204">
                <a:extLst>
                  <a:ext uri="{FF2B5EF4-FFF2-40B4-BE49-F238E27FC236}">
                    <a16:creationId xmlns:a16="http://schemas.microsoft.com/office/drawing/2014/main" id="{110FDDAC-54A8-4C16-9F09-282DFB64F8B3}"/>
                  </a:ext>
                </a:extLst>
              </p:cNvPr>
              <p:cNvSpPr>
                <a:spLocks noChangeArrowheads="1"/>
              </p:cNvSpPr>
              <p:nvPr/>
            </p:nvSpPr>
            <p:spPr bwMode="auto">
              <a:xfrm rot="17477461">
                <a:off x="9844086" y="4443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30" name="Oval 1205">
                <a:extLst>
                  <a:ext uri="{FF2B5EF4-FFF2-40B4-BE49-F238E27FC236}">
                    <a16:creationId xmlns:a16="http://schemas.microsoft.com/office/drawing/2014/main" id="{38E3FE46-4992-42F7-9650-C4F5A4E0C21A}"/>
                  </a:ext>
                </a:extLst>
              </p:cNvPr>
              <p:cNvSpPr>
                <a:spLocks noChangeArrowheads="1"/>
              </p:cNvSpPr>
              <p:nvPr/>
            </p:nvSpPr>
            <p:spPr bwMode="auto">
              <a:xfrm rot="17477461">
                <a:off x="9529093" y="4382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31" name="Oval 753">
                <a:extLst>
                  <a:ext uri="{FF2B5EF4-FFF2-40B4-BE49-F238E27FC236}">
                    <a16:creationId xmlns:a16="http://schemas.microsoft.com/office/drawing/2014/main" id="{8842B098-5608-4ADA-A3D5-BC607D91D969}"/>
                  </a:ext>
                </a:extLst>
              </p:cNvPr>
              <p:cNvSpPr>
                <a:spLocks noChangeArrowheads="1"/>
              </p:cNvSpPr>
              <p:nvPr/>
            </p:nvSpPr>
            <p:spPr bwMode="auto">
              <a:xfrm rot="17477461">
                <a:off x="10564165" y="39392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33" name="Oval 765">
                <a:extLst>
                  <a:ext uri="{FF2B5EF4-FFF2-40B4-BE49-F238E27FC236}">
                    <a16:creationId xmlns:a16="http://schemas.microsoft.com/office/drawing/2014/main" id="{7BB94EDD-296A-4677-874C-5B16C529F354}"/>
                  </a:ext>
                </a:extLst>
              </p:cNvPr>
              <p:cNvSpPr>
                <a:spLocks noChangeArrowheads="1"/>
              </p:cNvSpPr>
              <p:nvPr/>
            </p:nvSpPr>
            <p:spPr bwMode="auto">
              <a:xfrm rot="17477461">
                <a:off x="9315893" y="38005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34" name="Oval 771">
                <a:extLst>
                  <a:ext uri="{FF2B5EF4-FFF2-40B4-BE49-F238E27FC236}">
                    <a16:creationId xmlns:a16="http://schemas.microsoft.com/office/drawing/2014/main" id="{CD6F4645-0A68-4F50-B02E-3F2C443B353F}"/>
                  </a:ext>
                </a:extLst>
              </p:cNvPr>
              <p:cNvSpPr>
                <a:spLocks noChangeArrowheads="1"/>
              </p:cNvSpPr>
              <p:nvPr/>
            </p:nvSpPr>
            <p:spPr bwMode="auto">
              <a:xfrm rot="17477461">
                <a:off x="10461449" y="38027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35" name="Oval 779">
                <a:extLst>
                  <a:ext uri="{FF2B5EF4-FFF2-40B4-BE49-F238E27FC236}">
                    <a16:creationId xmlns:a16="http://schemas.microsoft.com/office/drawing/2014/main" id="{A4209C6E-20DE-4C84-8957-E4F13B016308}"/>
                  </a:ext>
                </a:extLst>
              </p:cNvPr>
              <p:cNvSpPr>
                <a:spLocks noChangeArrowheads="1"/>
              </p:cNvSpPr>
              <p:nvPr/>
            </p:nvSpPr>
            <p:spPr bwMode="auto">
              <a:xfrm rot="17477461">
                <a:off x="10676575" y="48491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36" name="Oval 785">
                <a:extLst>
                  <a:ext uri="{FF2B5EF4-FFF2-40B4-BE49-F238E27FC236}">
                    <a16:creationId xmlns:a16="http://schemas.microsoft.com/office/drawing/2014/main" id="{2166CB31-4DF7-4063-A8CF-90E549A2E312}"/>
                  </a:ext>
                </a:extLst>
              </p:cNvPr>
              <p:cNvSpPr>
                <a:spLocks noChangeArrowheads="1"/>
              </p:cNvSpPr>
              <p:nvPr/>
            </p:nvSpPr>
            <p:spPr bwMode="auto">
              <a:xfrm rot="17477461">
                <a:off x="11304674" y="46343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37" name="Oval 786">
                <a:extLst>
                  <a:ext uri="{FF2B5EF4-FFF2-40B4-BE49-F238E27FC236}">
                    <a16:creationId xmlns:a16="http://schemas.microsoft.com/office/drawing/2014/main" id="{59E30914-179F-4C92-ADA4-17D65D70829E}"/>
                  </a:ext>
                </a:extLst>
              </p:cNvPr>
              <p:cNvSpPr>
                <a:spLocks noChangeArrowheads="1"/>
              </p:cNvSpPr>
              <p:nvPr/>
            </p:nvSpPr>
            <p:spPr bwMode="auto">
              <a:xfrm rot="17477461">
                <a:off x="11249112" y="4029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38" name="Oval 791">
                <a:extLst>
                  <a:ext uri="{FF2B5EF4-FFF2-40B4-BE49-F238E27FC236}">
                    <a16:creationId xmlns:a16="http://schemas.microsoft.com/office/drawing/2014/main" id="{4E2161A8-B897-4CB4-BEE4-DF820FA1C39D}"/>
                  </a:ext>
                </a:extLst>
              </p:cNvPr>
              <p:cNvSpPr>
                <a:spLocks noChangeArrowheads="1"/>
              </p:cNvSpPr>
              <p:nvPr/>
            </p:nvSpPr>
            <p:spPr bwMode="auto">
              <a:xfrm rot="17477461">
                <a:off x="11325806" y="39003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39" name="Oval 795">
                <a:extLst>
                  <a:ext uri="{FF2B5EF4-FFF2-40B4-BE49-F238E27FC236}">
                    <a16:creationId xmlns:a16="http://schemas.microsoft.com/office/drawing/2014/main" id="{D038DCBE-D50E-4D79-AAB2-E42D4CBDE896}"/>
                  </a:ext>
                </a:extLst>
              </p:cNvPr>
              <p:cNvSpPr>
                <a:spLocks noChangeArrowheads="1"/>
              </p:cNvSpPr>
              <p:nvPr/>
            </p:nvSpPr>
            <p:spPr bwMode="auto">
              <a:xfrm rot="17477461">
                <a:off x="9218784" y="568333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40" name="Oval 802">
                <a:extLst>
                  <a:ext uri="{FF2B5EF4-FFF2-40B4-BE49-F238E27FC236}">
                    <a16:creationId xmlns:a16="http://schemas.microsoft.com/office/drawing/2014/main" id="{BF7FABE8-E682-4530-8ACB-EDCA53483099}"/>
                  </a:ext>
                </a:extLst>
              </p:cNvPr>
              <p:cNvSpPr>
                <a:spLocks noChangeArrowheads="1"/>
              </p:cNvSpPr>
              <p:nvPr/>
            </p:nvSpPr>
            <p:spPr bwMode="auto">
              <a:xfrm rot="17477461">
                <a:off x="10939569" y="4020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41" name="Oval 803">
                <a:extLst>
                  <a:ext uri="{FF2B5EF4-FFF2-40B4-BE49-F238E27FC236}">
                    <a16:creationId xmlns:a16="http://schemas.microsoft.com/office/drawing/2014/main" id="{23038964-7048-4153-BBAE-397AA19FB56B}"/>
                  </a:ext>
                </a:extLst>
              </p:cNvPr>
              <p:cNvSpPr>
                <a:spLocks noChangeArrowheads="1"/>
              </p:cNvSpPr>
              <p:nvPr/>
            </p:nvSpPr>
            <p:spPr bwMode="auto">
              <a:xfrm rot="17477461">
                <a:off x="10267280" y="49826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42" name="Oval 859">
                <a:extLst>
                  <a:ext uri="{FF2B5EF4-FFF2-40B4-BE49-F238E27FC236}">
                    <a16:creationId xmlns:a16="http://schemas.microsoft.com/office/drawing/2014/main" id="{5DC3B99A-1308-4CF8-A58B-A031F3A405C4}"/>
                  </a:ext>
                </a:extLst>
              </p:cNvPr>
              <p:cNvSpPr>
                <a:spLocks noChangeArrowheads="1"/>
              </p:cNvSpPr>
              <p:nvPr/>
            </p:nvSpPr>
            <p:spPr bwMode="auto">
              <a:xfrm rot="17477461">
                <a:off x="10226212" y="43710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43" name="Oval 860">
                <a:extLst>
                  <a:ext uri="{FF2B5EF4-FFF2-40B4-BE49-F238E27FC236}">
                    <a16:creationId xmlns:a16="http://schemas.microsoft.com/office/drawing/2014/main" id="{A5957D22-21FF-43D9-B758-2B9B53655A17}"/>
                  </a:ext>
                </a:extLst>
              </p:cNvPr>
              <p:cNvSpPr>
                <a:spLocks noChangeArrowheads="1"/>
              </p:cNvSpPr>
              <p:nvPr/>
            </p:nvSpPr>
            <p:spPr bwMode="auto">
              <a:xfrm rot="17477461">
                <a:off x="11298324" y="42057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44" name="Oval 861">
                <a:extLst>
                  <a:ext uri="{FF2B5EF4-FFF2-40B4-BE49-F238E27FC236}">
                    <a16:creationId xmlns:a16="http://schemas.microsoft.com/office/drawing/2014/main" id="{B72B8B0E-832A-4524-87E9-E35C9D58D4B3}"/>
                  </a:ext>
                </a:extLst>
              </p:cNvPr>
              <p:cNvSpPr>
                <a:spLocks noChangeArrowheads="1"/>
              </p:cNvSpPr>
              <p:nvPr/>
            </p:nvSpPr>
            <p:spPr bwMode="auto">
              <a:xfrm rot="17477461">
                <a:off x="10955236" y="440765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45" name="Oval 968">
                <a:extLst>
                  <a:ext uri="{FF2B5EF4-FFF2-40B4-BE49-F238E27FC236}">
                    <a16:creationId xmlns:a16="http://schemas.microsoft.com/office/drawing/2014/main" id="{383D5885-71A9-4DFE-ADFC-A1E284C87F06}"/>
                  </a:ext>
                </a:extLst>
              </p:cNvPr>
              <p:cNvSpPr>
                <a:spLocks noChangeArrowheads="1"/>
              </p:cNvSpPr>
              <p:nvPr/>
            </p:nvSpPr>
            <p:spPr bwMode="auto">
              <a:xfrm rot="17477461">
                <a:off x="10964812" y="49651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46" name="Oval 1109">
                <a:extLst>
                  <a:ext uri="{FF2B5EF4-FFF2-40B4-BE49-F238E27FC236}">
                    <a16:creationId xmlns:a16="http://schemas.microsoft.com/office/drawing/2014/main" id="{1C405A30-1DB9-4B1B-B9A9-0485A72C6D6F}"/>
                  </a:ext>
                </a:extLst>
              </p:cNvPr>
              <p:cNvSpPr>
                <a:spLocks noChangeArrowheads="1"/>
              </p:cNvSpPr>
              <p:nvPr/>
            </p:nvSpPr>
            <p:spPr bwMode="auto">
              <a:xfrm rot="17477461">
                <a:off x="10714124" y="45613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47" name="Oval 1110">
                <a:extLst>
                  <a:ext uri="{FF2B5EF4-FFF2-40B4-BE49-F238E27FC236}">
                    <a16:creationId xmlns:a16="http://schemas.microsoft.com/office/drawing/2014/main" id="{BE0B0EAD-1402-4850-BC31-2070E05A9974}"/>
                  </a:ext>
                </a:extLst>
              </p:cNvPr>
              <p:cNvSpPr>
                <a:spLocks noChangeArrowheads="1"/>
              </p:cNvSpPr>
              <p:nvPr/>
            </p:nvSpPr>
            <p:spPr bwMode="auto">
              <a:xfrm rot="17477461">
                <a:off x="10330541" y="46894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48" name="Oval 1111">
                <a:extLst>
                  <a:ext uri="{FF2B5EF4-FFF2-40B4-BE49-F238E27FC236}">
                    <a16:creationId xmlns:a16="http://schemas.microsoft.com/office/drawing/2014/main" id="{35F53937-E80B-4BDE-B66C-98047A18E756}"/>
                  </a:ext>
                </a:extLst>
              </p:cNvPr>
              <p:cNvSpPr>
                <a:spLocks noChangeArrowheads="1"/>
              </p:cNvSpPr>
              <p:nvPr/>
            </p:nvSpPr>
            <p:spPr bwMode="auto">
              <a:xfrm rot="17477461">
                <a:off x="10492158" y="4227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49" name="Oval 1115">
                <a:extLst>
                  <a:ext uri="{FF2B5EF4-FFF2-40B4-BE49-F238E27FC236}">
                    <a16:creationId xmlns:a16="http://schemas.microsoft.com/office/drawing/2014/main" id="{A0B4DBAB-606C-4F0A-890B-F9B6050831B7}"/>
                  </a:ext>
                </a:extLst>
              </p:cNvPr>
              <p:cNvSpPr>
                <a:spLocks noChangeArrowheads="1"/>
              </p:cNvSpPr>
              <p:nvPr/>
            </p:nvSpPr>
            <p:spPr bwMode="auto">
              <a:xfrm rot="17477461">
                <a:off x="9080187" y="527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50" name="Oval 1116">
                <a:extLst>
                  <a:ext uri="{FF2B5EF4-FFF2-40B4-BE49-F238E27FC236}">
                    <a16:creationId xmlns:a16="http://schemas.microsoft.com/office/drawing/2014/main" id="{59BF74B4-9875-4F00-A357-B2D04E5AE78F}"/>
                  </a:ext>
                </a:extLst>
              </p:cNvPr>
              <p:cNvSpPr>
                <a:spLocks noChangeArrowheads="1"/>
              </p:cNvSpPr>
              <p:nvPr/>
            </p:nvSpPr>
            <p:spPr bwMode="auto">
              <a:xfrm rot="17477461">
                <a:off x="9803613" y="5126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51" name="Oval 1120">
                <a:extLst>
                  <a:ext uri="{FF2B5EF4-FFF2-40B4-BE49-F238E27FC236}">
                    <a16:creationId xmlns:a16="http://schemas.microsoft.com/office/drawing/2014/main" id="{26C8CD4B-E0BB-4106-B3AD-147D787C4331}"/>
                  </a:ext>
                </a:extLst>
              </p:cNvPr>
              <p:cNvSpPr>
                <a:spLocks noChangeArrowheads="1"/>
              </p:cNvSpPr>
              <p:nvPr/>
            </p:nvSpPr>
            <p:spPr bwMode="auto">
              <a:xfrm rot="17477461">
                <a:off x="10811726" y="36868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52" name="Oval 1121">
                <a:extLst>
                  <a:ext uri="{FF2B5EF4-FFF2-40B4-BE49-F238E27FC236}">
                    <a16:creationId xmlns:a16="http://schemas.microsoft.com/office/drawing/2014/main" id="{BD11A252-06FB-4C8B-A57D-9AAC42E7D18F}"/>
                  </a:ext>
                </a:extLst>
              </p:cNvPr>
              <p:cNvSpPr>
                <a:spLocks noChangeArrowheads="1"/>
              </p:cNvSpPr>
              <p:nvPr/>
            </p:nvSpPr>
            <p:spPr bwMode="auto">
              <a:xfrm rot="17477461">
                <a:off x="9748027" y="49970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53" name="Oval 1122">
                <a:extLst>
                  <a:ext uri="{FF2B5EF4-FFF2-40B4-BE49-F238E27FC236}">
                    <a16:creationId xmlns:a16="http://schemas.microsoft.com/office/drawing/2014/main" id="{B74F1088-37DC-42C9-BC7F-0510633F14C1}"/>
                  </a:ext>
                </a:extLst>
              </p:cNvPr>
              <p:cNvSpPr>
                <a:spLocks noChangeArrowheads="1"/>
              </p:cNvSpPr>
              <p:nvPr/>
            </p:nvSpPr>
            <p:spPr bwMode="auto">
              <a:xfrm rot="17477461">
                <a:off x="10864937" y="47803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55" name="Oval 1124">
                <a:extLst>
                  <a:ext uri="{FF2B5EF4-FFF2-40B4-BE49-F238E27FC236}">
                    <a16:creationId xmlns:a16="http://schemas.microsoft.com/office/drawing/2014/main" id="{7028C076-F461-4B11-8F61-96413BF456B3}"/>
                  </a:ext>
                </a:extLst>
              </p:cNvPr>
              <p:cNvSpPr>
                <a:spLocks noChangeArrowheads="1"/>
              </p:cNvSpPr>
              <p:nvPr/>
            </p:nvSpPr>
            <p:spPr bwMode="auto">
              <a:xfrm rot="17477461">
                <a:off x="11153862" y="43882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56" name="Oval 1125">
                <a:extLst>
                  <a:ext uri="{FF2B5EF4-FFF2-40B4-BE49-F238E27FC236}">
                    <a16:creationId xmlns:a16="http://schemas.microsoft.com/office/drawing/2014/main" id="{6FD2D2FA-3402-4C94-9F0B-42AE363B2346}"/>
                  </a:ext>
                </a:extLst>
              </p:cNvPr>
              <p:cNvSpPr>
                <a:spLocks noChangeArrowheads="1"/>
              </p:cNvSpPr>
              <p:nvPr/>
            </p:nvSpPr>
            <p:spPr bwMode="auto">
              <a:xfrm rot="17477461">
                <a:off x="9700070" y="45152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58" name="Oval 1127">
                <a:extLst>
                  <a:ext uri="{FF2B5EF4-FFF2-40B4-BE49-F238E27FC236}">
                    <a16:creationId xmlns:a16="http://schemas.microsoft.com/office/drawing/2014/main" id="{B700E4DF-DD88-4712-8052-A5772830A220}"/>
                  </a:ext>
                </a:extLst>
              </p:cNvPr>
              <p:cNvSpPr>
                <a:spLocks noChangeArrowheads="1"/>
              </p:cNvSpPr>
              <p:nvPr/>
            </p:nvSpPr>
            <p:spPr bwMode="auto">
              <a:xfrm rot="17477461">
                <a:off x="10836362" y="5089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61" name="Oval 1137">
                <a:extLst>
                  <a:ext uri="{FF2B5EF4-FFF2-40B4-BE49-F238E27FC236}">
                    <a16:creationId xmlns:a16="http://schemas.microsoft.com/office/drawing/2014/main" id="{5B152B48-02CC-4962-8156-A2330EB9D32C}"/>
                  </a:ext>
                </a:extLst>
              </p:cNvPr>
              <p:cNvSpPr>
                <a:spLocks noChangeArrowheads="1"/>
              </p:cNvSpPr>
              <p:nvPr/>
            </p:nvSpPr>
            <p:spPr bwMode="auto">
              <a:xfrm rot="17477461">
                <a:off x="10550136" y="49768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62" name="Oval 1138">
                <a:extLst>
                  <a:ext uri="{FF2B5EF4-FFF2-40B4-BE49-F238E27FC236}">
                    <a16:creationId xmlns:a16="http://schemas.microsoft.com/office/drawing/2014/main" id="{3B663D4A-2B64-4BB4-B778-03FD3D2B0130}"/>
                  </a:ext>
                </a:extLst>
              </p:cNvPr>
              <p:cNvSpPr>
                <a:spLocks noChangeArrowheads="1"/>
              </p:cNvSpPr>
              <p:nvPr/>
            </p:nvSpPr>
            <p:spPr bwMode="auto">
              <a:xfrm rot="17477461">
                <a:off x="11063754" y="50909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64" name="Oval 1155">
                <a:extLst>
                  <a:ext uri="{FF2B5EF4-FFF2-40B4-BE49-F238E27FC236}">
                    <a16:creationId xmlns:a16="http://schemas.microsoft.com/office/drawing/2014/main" id="{4F21F5E2-E030-4821-84ED-605737CF6CC8}"/>
                  </a:ext>
                </a:extLst>
              </p:cNvPr>
              <p:cNvSpPr>
                <a:spLocks noChangeArrowheads="1"/>
              </p:cNvSpPr>
              <p:nvPr/>
            </p:nvSpPr>
            <p:spPr bwMode="auto">
              <a:xfrm rot="17477461">
                <a:off x="10883734" y="516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66" name="Oval 1164">
                <a:extLst>
                  <a:ext uri="{FF2B5EF4-FFF2-40B4-BE49-F238E27FC236}">
                    <a16:creationId xmlns:a16="http://schemas.microsoft.com/office/drawing/2014/main" id="{552FB463-E66C-41EF-8839-3A6E3E0529A0}"/>
                  </a:ext>
                </a:extLst>
              </p:cNvPr>
              <p:cNvSpPr>
                <a:spLocks noChangeArrowheads="1"/>
              </p:cNvSpPr>
              <p:nvPr/>
            </p:nvSpPr>
            <p:spPr bwMode="auto">
              <a:xfrm rot="17477461">
                <a:off x="9875622" y="4730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67" name="Oval 1168">
                <a:extLst>
                  <a:ext uri="{FF2B5EF4-FFF2-40B4-BE49-F238E27FC236}">
                    <a16:creationId xmlns:a16="http://schemas.microsoft.com/office/drawing/2014/main" id="{92EF940C-7E6F-408A-87C3-41957DB729D9}"/>
                  </a:ext>
                </a:extLst>
              </p:cNvPr>
              <p:cNvSpPr>
                <a:spLocks noChangeArrowheads="1"/>
              </p:cNvSpPr>
              <p:nvPr/>
            </p:nvSpPr>
            <p:spPr bwMode="auto">
              <a:xfrm rot="17477461">
                <a:off x="11207770" y="5415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68" name="Oval 1175">
                <a:extLst>
                  <a:ext uri="{FF2B5EF4-FFF2-40B4-BE49-F238E27FC236}">
                    <a16:creationId xmlns:a16="http://schemas.microsoft.com/office/drawing/2014/main" id="{EB247AA5-C68E-4C8D-9384-4FC34A4727F4}"/>
                  </a:ext>
                </a:extLst>
              </p:cNvPr>
              <p:cNvSpPr>
                <a:spLocks noChangeArrowheads="1"/>
              </p:cNvSpPr>
              <p:nvPr/>
            </p:nvSpPr>
            <p:spPr bwMode="auto">
              <a:xfrm rot="17477461">
                <a:off x="10883734" y="53790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69" name="Oval 1177">
                <a:extLst>
                  <a:ext uri="{FF2B5EF4-FFF2-40B4-BE49-F238E27FC236}">
                    <a16:creationId xmlns:a16="http://schemas.microsoft.com/office/drawing/2014/main" id="{767CF1EA-4991-4A3A-AD83-FEFA015CF2FF}"/>
                  </a:ext>
                </a:extLst>
              </p:cNvPr>
              <p:cNvSpPr>
                <a:spLocks noChangeArrowheads="1"/>
              </p:cNvSpPr>
              <p:nvPr/>
            </p:nvSpPr>
            <p:spPr bwMode="auto">
              <a:xfrm rot="17477461">
                <a:off x="10879265" y="5308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71" name="Oval 1183">
                <a:extLst>
                  <a:ext uri="{FF2B5EF4-FFF2-40B4-BE49-F238E27FC236}">
                    <a16:creationId xmlns:a16="http://schemas.microsoft.com/office/drawing/2014/main" id="{0AD939AA-1DF3-4616-9B75-A606DEF2D819}"/>
                  </a:ext>
                </a:extLst>
              </p:cNvPr>
              <p:cNvSpPr>
                <a:spLocks noChangeArrowheads="1"/>
              </p:cNvSpPr>
              <p:nvPr/>
            </p:nvSpPr>
            <p:spPr bwMode="auto">
              <a:xfrm rot="17477461">
                <a:off x="8931100" y="5138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73" name="Oval 1190">
                <a:extLst>
                  <a:ext uri="{FF2B5EF4-FFF2-40B4-BE49-F238E27FC236}">
                    <a16:creationId xmlns:a16="http://schemas.microsoft.com/office/drawing/2014/main" id="{F5CAEFE2-B45E-41F1-B60F-9F9F42DEEDF0}"/>
                  </a:ext>
                </a:extLst>
              </p:cNvPr>
              <p:cNvSpPr>
                <a:spLocks noChangeArrowheads="1"/>
              </p:cNvSpPr>
              <p:nvPr/>
            </p:nvSpPr>
            <p:spPr bwMode="auto">
              <a:xfrm rot="17477461">
                <a:off x="9872426" y="58784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77" name="Oval 1204">
                <a:extLst>
                  <a:ext uri="{FF2B5EF4-FFF2-40B4-BE49-F238E27FC236}">
                    <a16:creationId xmlns:a16="http://schemas.microsoft.com/office/drawing/2014/main" id="{7B643415-8578-495F-8BD0-453042651EF1}"/>
                  </a:ext>
                </a:extLst>
              </p:cNvPr>
              <p:cNvSpPr>
                <a:spLocks noChangeArrowheads="1"/>
              </p:cNvSpPr>
              <p:nvPr/>
            </p:nvSpPr>
            <p:spPr bwMode="auto">
              <a:xfrm rot="17477461">
                <a:off x="9587589" y="4874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78" name="Oval 1205">
                <a:extLst>
                  <a:ext uri="{FF2B5EF4-FFF2-40B4-BE49-F238E27FC236}">
                    <a16:creationId xmlns:a16="http://schemas.microsoft.com/office/drawing/2014/main" id="{3C3D546A-12CA-40AB-BFE2-ABAFF3EE741D}"/>
                  </a:ext>
                </a:extLst>
              </p:cNvPr>
              <p:cNvSpPr>
                <a:spLocks noChangeArrowheads="1"/>
              </p:cNvSpPr>
              <p:nvPr/>
            </p:nvSpPr>
            <p:spPr bwMode="auto">
              <a:xfrm rot="17477461">
                <a:off x="10596985" y="46260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80" name="Oval 1381">
                <a:extLst>
                  <a:ext uri="{FF2B5EF4-FFF2-40B4-BE49-F238E27FC236}">
                    <a16:creationId xmlns:a16="http://schemas.microsoft.com/office/drawing/2014/main" id="{992C864B-4CC2-417C-BCF0-38B09580EA14}"/>
                  </a:ext>
                </a:extLst>
              </p:cNvPr>
              <p:cNvSpPr>
                <a:spLocks noChangeArrowheads="1"/>
              </p:cNvSpPr>
              <p:nvPr/>
            </p:nvSpPr>
            <p:spPr bwMode="auto">
              <a:xfrm rot="17477461">
                <a:off x="9291819" y="61430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81" name="Oval 1389">
                <a:extLst>
                  <a:ext uri="{FF2B5EF4-FFF2-40B4-BE49-F238E27FC236}">
                    <a16:creationId xmlns:a16="http://schemas.microsoft.com/office/drawing/2014/main" id="{5E191F95-0843-4076-A414-5A3EE2FF686C}"/>
                  </a:ext>
                </a:extLst>
              </p:cNvPr>
              <p:cNvSpPr>
                <a:spLocks noChangeArrowheads="1"/>
              </p:cNvSpPr>
              <p:nvPr/>
            </p:nvSpPr>
            <p:spPr bwMode="auto">
              <a:xfrm rot="17477461">
                <a:off x="9623593" y="63151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82" name="Oval 1408">
                <a:extLst>
                  <a:ext uri="{FF2B5EF4-FFF2-40B4-BE49-F238E27FC236}">
                    <a16:creationId xmlns:a16="http://schemas.microsoft.com/office/drawing/2014/main" id="{A63C45E0-2FB6-4414-A5CC-CB3433C57EEB}"/>
                  </a:ext>
                </a:extLst>
              </p:cNvPr>
              <p:cNvSpPr>
                <a:spLocks noChangeArrowheads="1"/>
              </p:cNvSpPr>
              <p:nvPr/>
            </p:nvSpPr>
            <p:spPr bwMode="auto">
              <a:xfrm rot="17477461">
                <a:off x="9269311" y="65109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84" name="Oval 1426">
                <a:extLst>
                  <a:ext uri="{FF2B5EF4-FFF2-40B4-BE49-F238E27FC236}">
                    <a16:creationId xmlns:a16="http://schemas.microsoft.com/office/drawing/2014/main" id="{8657337D-78E0-486C-A604-CCBA0F5EB7F7}"/>
                  </a:ext>
                </a:extLst>
              </p:cNvPr>
              <p:cNvSpPr>
                <a:spLocks noChangeArrowheads="1"/>
              </p:cNvSpPr>
              <p:nvPr/>
            </p:nvSpPr>
            <p:spPr bwMode="auto">
              <a:xfrm rot="17477461">
                <a:off x="10338100" y="64902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85" name="Oval 1438">
                <a:extLst>
                  <a:ext uri="{FF2B5EF4-FFF2-40B4-BE49-F238E27FC236}">
                    <a16:creationId xmlns:a16="http://schemas.microsoft.com/office/drawing/2014/main" id="{0CE42C3F-5B25-47CA-AE96-C8DEA84F3B26}"/>
                  </a:ext>
                </a:extLst>
              </p:cNvPr>
              <p:cNvSpPr>
                <a:spLocks noChangeArrowheads="1"/>
              </p:cNvSpPr>
              <p:nvPr/>
            </p:nvSpPr>
            <p:spPr bwMode="auto">
              <a:xfrm rot="17477461">
                <a:off x="10379678" y="58470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87" name="Oval 968">
                <a:extLst>
                  <a:ext uri="{FF2B5EF4-FFF2-40B4-BE49-F238E27FC236}">
                    <a16:creationId xmlns:a16="http://schemas.microsoft.com/office/drawing/2014/main" id="{0D155799-6D24-485C-A406-1D518A2D982F}"/>
                  </a:ext>
                </a:extLst>
              </p:cNvPr>
              <p:cNvSpPr>
                <a:spLocks noChangeArrowheads="1"/>
              </p:cNvSpPr>
              <p:nvPr/>
            </p:nvSpPr>
            <p:spPr bwMode="auto">
              <a:xfrm rot="17477461">
                <a:off x="10271666" y="6099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88" name="Oval 1115">
                <a:extLst>
                  <a:ext uri="{FF2B5EF4-FFF2-40B4-BE49-F238E27FC236}">
                    <a16:creationId xmlns:a16="http://schemas.microsoft.com/office/drawing/2014/main" id="{2EC218F8-7B50-425D-A770-4EDC9EB673B6}"/>
                  </a:ext>
                </a:extLst>
              </p:cNvPr>
              <p:cNvSpPr>
                <a:spLocks noChangeArrowheads="1"/>
              </p:cNvSpPr>
              <p:nvPr/>
            </p:nvSpPr>
            <p:spPr bwMode="auto">
              <a:xfrm rot="17477461">
                <a:off x="9695601" y="65311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90" name="Oval 1127">
                <a:extLst>
                  <a:ext uri="{FF2B5EF4-FFF2-40B4-BE49-F238E27FC236}">
                    <a16:creationId xmlns:a16="http://schemas.microsoft.com/office/drawing/2014/main" id="{DED40537-A7C5-43EA-B11A-879858670C31}"/>
                  </a:ext>
                </a:extLst>
              </p:cNvPr>
              <p:cNvSpPr>
                <a:spLocks noChangeArrowheads="1"/>
              </p:cNvSpPr>
              <p:nvPr/>
            </p:nvSpPr>
            <p:spPr bwMode="auto">
              <a:xfrm rot="17477461">
                <a:off x="9198158" y="59763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91" name="Oval 1135">
                <a:extLst>
                  <a:ext uri="{FF2B5EF4-FFF2-40B4-BE49-F238E27FC236}">
                    <a16:creationId xmlns:a16="http://schemas.microsoft.com/office/drawing/2014/main" id="{26AF9F64-0D69-4FB0-BBAF-028693721059}"/>
                  </a:ext>
                </a:extLst>
              </p:cNvPr>
              <p:cNvSpPr>
                <a:spLocks noChangeArrowheads="1"/>
              </p:cNvSpPr>
              <p:nvPr/>
            </p:nvSpPr>
            <p:spPr bwMode="auto">
              <a:xfrm rot="17477461">
                <a:off x="10271666" y="63511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92" name="Oval 1136">
                <a:extLst>
                  <a:ext uri="{FF2B5EF4-FFF2-40B4-BE49-F238E27FC236}">
                    <a16:creationId xmlns:a16="http://schemas.microsoft.com/office/drawing/2014/main" id="{435EAD38-4FA3-49A0-A5DB-A9D8403B60B9}"/>
                  </a:ext>
                </a:extLst>
              </p:cNvPr>
              <p:cNvSpPr>
                <a:spLocks noChangeArrowheads="1"/>
              </p:cNvSpPr>
              <p:nvPr/>
            </p:nvSpPr>
            <p:spPr bwMode="auto">
              <a:xfrm rot="17477461">
                <a:off x="9875622" y="6027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93" name="Oval 1137">
                <a:extLst>
                  <a:ext uri="{FF2B5EF4-FFF2-40B4-BE49-F238E27FC236}">
                    <a16:creationId xmlns:a16="http://schemas.microsoft.com/office/drawing/2014/main" id="{F64787C2-AED4-4E89-9C65-FD1C2F2D6341}"/>
                  </a:ext>
                </a:extLst>
              </p:cNvPr>
              <p:cNvSpPr>
                <a:spLocks noChangeArrowheads="1"/>
              </p:cNvSpPr>
              <p:nvPr/>
            </p:nvSpPr>
            <p:spPr bwMode="auto">
              <a:xfrm rot="17477461">
                <a:off x="9709333" y="57731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94" name="Oval 1138">
                <a:extLst>
                  <a:ext uri="{FF2B5EF4-FFF2-40B4-BE49-F238E27FC236}">
                    <a16:creationId xmlns:a16="http://schemas.microsoft.com/office/drawing/2014/main" id="{CB52A5C9-4D80-459B-804F-60AE1CA335B3}"/>
                  </a:ext>
                </a:extLst>
              </p:cNvPr>
              <p:cNvSpPr>
                <a:spLocks noChangeArrowheads="1"/>
              </p:cNvSpPr>
              <p:nvPr/>
            </p:nvSpPr>
            <p:spPr bwMode="auto">
              <a:xfrm rot="17477461">
                <a:off x="9420408" y="59414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95" name="Oval 1148">
                <a:extLst>
                  <a:ext uri="{FF2B5EF4-FFF2-40B4-BE49-F238E27FC236}">
                    <a16:creationId xmlns:a16="http://schemas.microsoft.com/office/drawing/2014/main" id="{F4A090D7-1634-429B-84F7-04D6E86E66F8}"/>
                  </a:ext>
                </a:extLst>
              </p:cNvPr>
              <p:cNvSpPr>
                <a:spLocks noChangeArrowheads="1"/>
              </p:cNvSpPr>
              <p:nvPr/>
            </p:nvSpPr>
            <p:spPr bwMode="auto">
              <a:xfrm rot="17477461">
                <a:off x="9096558" y="61128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96" name="Oval 1158">
                <a:extLst>
                  <a:ext uri="{FF2B5EF4-FFF2-40B4-BE49-F238E27FC236}">
                    <a16:creationId xmlns:a16="http://schemas.microsoft.com/office/drawing/2014/main" id="{046EA63A-0A85-49BF-93B2-3F5B698AB3C2}"/>
                  </a:ext>
                </a:extLst>
              </p:cNvPr>
              <p:cNvSpPr>
                <a:spLocks noChangeArrowheads="1"/>
              </p:cNvSpPr>
              <p:nvPr/>
            </p:nvSpPr>
            <p:spPr bwMode="auto">
              <a:xfrm rot="17477461">
                <a:off x="9511753" y="54488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97" name="Oval 1164">
                <a:extLst>
                  <a:ext uri="{FF2B5EF4-FFF2-40B4-BE49-F238E27FC236}">
                    <a16:creationId xmlns:a16="http://schemas.microsoft.com/office/drawing/2014/main" id="{85FD82FA-906B-4543-ACEF-6E50FFE3CAAE}"/>
                  </a:ext>
                </a:extLst>
              </p:cNvPr>
              <p:cNvSpPr>
                <a:spLocks noChangeArrowheads="1"/>
              </p:cNvSpPr>
              <p:nvPr/>
            </p:nvSpPr>
            <p:spPr bwMode="auto">
              <a:xfrm rot="17477461">
                <a:off x="10141133" y="57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98" name="Oval 1177">
                <a:extLst>
                  <a:ext uri="{FF2B5EF4-FFF2-40B4-BE49-F238E27FC236}">
                    <a16:creationId xmlns:a16="http://schemas.microsoft.com/office/drawing/2014/main" id="{933F4F14-1757-4FB1-B1A6-26E9E05FF41F}"/>
                  </a:ext>
                </a:extLst>
              </p:cNvPr>
              <p:cNvSpPr>
                <a:spLocks noChangeArrowheads="1"/>
              </p:cNvSpPr>
              <p:nvPr/>
            </p:nvSpPr>
            <p:spPr bwMode="auto">
              <a:xfrm rot="17477461">
                <a:off x="8975522" y="63151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99" name="Oval 1179">
                <a:extLst>
                  <a:ext uri="{FF2B5EF4-FFF2-40B4-BE49-F238E27FC236}">
                    <a16:creationId xmlns:a16="http://schemas.microsoft.com/office/drawing/2014/main" id="{1F4E5F90-4738-439A-98BA-97524041B48E}"/>
                  </a:ext>
                </a:extLst>
              </p:cNvPr>
              <p:cNvSpPr>
                <a:spLocks noChangeArrowheads="1"/>
              </p:cNvSpPr>
              <p:nvPr/>
            </p:nvSpPr>
            <p:spPr bwMode="auto">
              <a:xfrm rot="17477461">
                <a:off x="9695602" y="63151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00" name="Oval 1183">
                <a:extLst>
                  <a:ext uri="{FF2B5EF4-FFF2-40B4-BE49-F238E27FC236}">
                    <a16:creationId xmlns:a16="http://schemas.microsoft.com/office/drawing/2014/main" id="{E3947E42-4E8A-4CDA-B43E-CA211F837BA6}"/>
                  </a:ext>
                </a:extLst>
              </p:cNvPr>
              <p:cNvSpPr>
                <a:spLocks noChangeArrowheads="1"/>
              </p:cNvSpPr>
              <p:nvPr/>
            </p:nvSpPr>
            <p:spPr bwMode="auto">
              <a:xfrm rot="17477461">
                <a:off x="9395707" y="63793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01" name="Oval 1189">
                <a:extLst>
                  <a:ext uri="{FF2B5EF4-FFF2-40B4-BE49-F238E27FC236}">
                    <a16:creationId xmlns:a16="http://schemas.microsoft.com/office/drawing/2014/main" id="{71A3644B-38A1-41BA-A078-BE9D3BA9605D}"/>
                  </a:ext>
                </a:extLst>
              </p:cNvPr>
              <p:cNvSpPr>
                <a:spLocks noChangeArrowheads="1"/>
              </p:cNvSpPr>
              <p:nvPr/>
            </p:nvSpPr>
            <p:spPr bwMode="auto">
              <a:xfrm rot="17477461">
                <a:off x="10055642" y="64951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02" name="Oval 1190">
                <a:extLst>
                  <a:ext uri="{FF2B5EF4-FFF2-40B4-BE49-F238E27FC236}">
                    <a16:creationId xmlns:a16="http://schemas.microsoft.com/office/drawing/2014/main" id="{34D57661-1262-4D58-BC73-26811D69288D}"/>
                  </a:ext>
                </a:extLst>
              </p:cNvPr>
              <p:cNvSpPr>
                <a:spLocks noChangeArrowheads="1"/>
              </p:cNvSpPr>
              <p:nvPr/>
            </p:nvSpPr>
            <p:spPr bwMode="auto">
              <a:xfrm rot="17477461">
                <a:off x="10055643" y="60270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03" name="Oval 1191">
                <a:extLst>
                  <a:ext uri="{FF2B5EF4-FFF2-40B4-BE49-F238E27FC236}">
                    <a16:creationId xmlns:a16="http://schemas.microsoft.com/office/drawing/2014/main" id="{E2C2E3E1-54FB-4012-AD5D-D59C12665A56}"/>
                  </a:ext>
                </a:extLst>
              </p:cNvPr>
              <p:cNvSpPr>
                <a:spLocks noChangeArrowheads="1"/>
              </p:cNvSpPr>
              <p:nvPr/>
            </p:nvSpPr>
            <p:spPr bwMode="auto">
              <a:xfrm rot="17477461">
                <a:off x="10019636" y="6279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04" name="Oval 779">
                <a:extLst>
                  <a:ext uri="{FF2B5EF4-FFF2-40B4-BE49-F238E27FC236}">
                    <a16:creationId xmlns:a16="http://schemas.microsoft.com/office/drawing/2014/main" id="{3518BCF0-C2A8-4137-882B-D9CB63B5D9B6}"/>
                  </a:ext>
                </a:extLst>
              </p:cNvPr>
              <p:cNvSpPr>
                <a:spLocks noChangeArrowheads="1"/>
              </p:cNvSpPr>
              <p:nvPr/>
            </p:nvSpPr>
            <p:spPr bwMode="auto">
              <a:xfrm rot="17477461">
                <a:off x="10811220" y="609984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05" name="Oval 785">
                <a:extLst>
                  <a:ext uri="{FF2B5EF4-FFF2-40B4-BE49-F238E27FC236}">
                    <a16:creationId xmlns:a16="http://schemas.microsoft.com/office/drawing/2014/main" id="{1AE2FB82-48AA-4774-B6D4-CD8D0B1EBCA9}"/>
                  </a:ext>
                </a:extLst>
              </p:cNvPr>
              <p:cNvSpPr>
                <a:spLocks noChangeArrowheads="1"/>
              </p:cNvSpPr>
              <p:nvPr/>
            </p:nvSpPr>
            <p:spPr bwMode="auto">
              <a:xfrm rot="17477461">
                <a:off x="11102588" y="5704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08" name="Oval 1109">
                <a:extLst>
                  <a:ext uri="{FF2B5EF4-FFF2-40B4-BE49-F238E27FC236}">
                    <a16:creationId xmlns:a16="http://schemas.microsoft.com/office/drawing/2014/main" id="{1C46A715-AC7B-49B1-91FA-7D64F29C818B}"/>
                  </a:ext>
                </a:extLst>
              </p:cNvPr>
              <p:cNvSpPr>
                <a:spLocks noChangeArrowheads="1"/>
              </p:cNvSpPr>
              <p:nvPr/>
            </p:nvSpPr>
            <p:spPr bwMode="auto">
              <a:xfrm rot="17477461">
                <a:off x="10662589" y="57267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09" name="Oval 1110">
                <a:extLst>
                  <a:ext uri="{FF2B5EF4-FFF2-40B4-BE49-F238E27FC236}">
                    <a16:creationId xmlns:a16="http://schemas.microsoft.com/office/drawing/2014/main" id="{1187604C-5461-4C77-9E3E-6370FE3CC617}"/>
                  </a:ext>
                </a:extLst>
              </p:cNvPr>
              <p:cNvSpPr>
                <a:spLocks noChangeArrowheads="1"/>
              </p:cNvSpPr>
              <p:nvPr/>
            </p:nvSpPr>
            <p:spPr bwMode="auto">
              <a:xfrm rot="17477461">
                <a:off x="10703713" y="5919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11" name="Oval 1116">
                <a:extLst>
                  <a:ext uri="{FF2B5EF4-FFF2-40B4-BE49-F238E27FC236}">
                    <a16:creationId xmlns:a16="http://schemas.microsoft.com/office/drawing/2014/main" id="{984E8BB3-75CA-4B9F-89E0-63F57DBB5383}"/>
                  </a:ext>
                </a:extLst>
              </p:cNvPr>
              <p:cNvSpPr>
                <a:spLocks noChangeArrowheads="1"/>
              </p:cNvSpPr>
              <p:nvPr/>
            </p:nvSpPr>
            <p:spPr bwMode="auto">
              <a:xfrm rot="17477461">
                <a:off x="10662588" y="6165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12" name="Oval 1122">
                <a:extLst>
                  <a:ext uri="{FF2B5EF4-FFF2-40B4-BE49-F238E27FC236}">
                    <a16:creationId xmlns:a16="http://schemas.microsoft.com/office/drawing/2014/main" id="{DA669188-30D9-45CD-A74F-01E4C8F9C957}"/>
                  </a:ext>
                </a:extLst>
              </p:cNvPr>
              <p:cNvSpPr>
                <a:spLocks noChangeArrowheads="1"/>
              </p:cNvSpPr>
              <p:nvPr/>
            </p:nvSpPr>
            <p:spPr bwMode="auto">
              <a:xfrm rot="17477461">
                <a:off x="10813402" y="5945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14" name="Oval 1127">
                <a:extLst>
                  <a:ext uri="{FF2B5EF4-FFF2-40B4-BE49-F238E27FC236}">
                    <a16:creationId xmlns:a16="http://schemas.microsoft.com/office/drawing/2014/main" id="{A5C6EFFA-0FD6-4B37-A099-711EF87B3DA8}"/>
                  </a:ext>
                </a:extLst>
              </p:cNvPr>
              <p:cNvSpPr>
                <a:spLocks noChangeArrowheads="1"/>
              </p:cNvSpPr>
              <p:nvPr/>
            </p:nvSpPr>
            <p:spPr bwMode="auto">
              <a:xfrm rot="17477461">
                <a:off x="9119538" y="64231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17" name="Oval 1137">
                <a:extLst>
                  <a:ext uri="{FF2B5EF4-FFF2-40B4-BE49-F238E27FC236}">
                    <a16:creationId xmlns:a16="http://schemas.microsoft.com/office/drawing/2014/main" id="{CA8561D8-ACA6-47CA-AFF8-D426DBDFB144}"/>
                  </a:ext>
                </a:extLst>
              </p:cNvPr>
              <p:cNvSpPr>
                <a:spLocks noChangeArrowheads="1"/>
              </p:cNvSpPr>
              <p:nvPr/>
            </p:nvSpPr>
            <p:spPr bwMode="auto">
              <a:xfrm rot="17477461">
                <a:off x="9695602" y="6099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18" name="Oval 1138">
                <a:extLst>
                  <a:ext uri="{FF2B5EF4-FFF2-40B4-BE49-F238E27FC236}">
                    <a16:creationId xmlns:a16="http://schemas.microsoft.com/office/drawing/2014/main" id="{AE0D114A-647F-4E87-92B7-3B88BE260ACC}"/>
                  </a:ext>
                </a:extLst>
              </p:cNvPr>
              <p:cNvSpPr>
                <a:spLocks noChangeArrowheads="1"/>
              </p:cNvSpPr>
              <p:nvPr/>
            </p:nvSpPr>
            <p:spPr bwMode="auto">
              <a:xfrm rot="17477461">
                <a:off x="11007077" y="6220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19" name="Oval 1155">
                <a:extLst>
                  <a:ext uri="{FF2B5EF4-FFF2-40B4-BE49-F238E27FC236}">
                    <a16:creationId xmlns:a16="http://schemas.microsoft.com/office/drawing/2014/main" id="{602E08E2-4E48-4946-BDC7-68A940F88F85}"/>
                  </a:ext>
                </a:extLst>
              </p:cNvPr>
              <p:cNvSpPr>
                <a:spLocks noChangeArrowheads="1"/>
              </p:cNvSpPr>
              <p:nvPr/>
            </p:nvSpPr>
            <p:spPr bwMode="auto">
              <a:xfrm rot="17477461">
                <a:off x="10680088" y="6463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21" name="Oval 1164">
                <a:extLst>
                  <a:ext uri="{FF2B5EF4-FFF2-40B4-BE49-F238E27FC236}">
                    <a16:creationId xmlns:a16="http://schemas.microsoft.com/office/drawing/2014/main" id="{7DF69502-8688-4DB4-851D-37468F20F5D1}"/>
                  </a:ext>
                </a:extLst>
              </p:cNvPr>
              <p:cNvSpPr>
                <a:spLocks noChangeArrowheads="1"/>
              </p:cNvSpPr>
              <p:nvPr/>
            </p:nvSpPr>
            <p:spPr bwMode="auto">
              <a:xfrm rot="17477461">
                <a:off x="10510456" y="61657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22" name="Oval 1168">
                <a:extLst>
                  <a:ext uri="{FF2B5EF4-FFF2-40B4-BE49-F238E27FC236}">
                    <a16:creationId xmlns:a16="http://schemas.microsoft.com/office/drawing/2014/main" id="{7CB0D805-40F2-43B5-84C1-3268A7E56800}"/>
                  </a:ext>
                </a:extLst>
              </p:cNvPr>
              <p:cNvSpPr>
                <a:spLocks noChangeArrowheads="1"/>
              </p:cNvSpPr>
              <p:nvPr/>
            </p:nvSpPr>
            <p:spPr bwMode="auto">
              <a:xfrm rot="17477461">
                <a:off x="11243774" y="65311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24" name="Oval 1177">
                <a:extLst>
                  <a:ext uri="{FF2B5EF4-FFF2-40B4-BE49-F238E27FC236}">
                    <a16:creationId xmlns:a16="http://schemas.microsoft.com/office/drawing/2014/main" id="{1440E97C-9A36-4A97-BD07-41B36B5267E9}"/>
                  </a:ext>
                </a:extLst>
              </p:cNvPr>
              <p:cNvSpPr>
                <a:spLocks noChangeArrowheads="1"/>
              </p:cNvSpPr>
              <p:nvPr/>
            </p:nvSpPr>
            <p:spPr bwMode="auto">
              <a:xfrm rot="17477461">
                <a:off x="10991744" y="6351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28" name="Oval 1191">
                <a:extLst>
                  <a:ext uri="{FF2B5EF4-FFF2-40B4-BE49-F238E27FC236}">
                    <a16:creationId xmlns:a16="http://schemas.microsoft.com/office/drawing/2014/main" id="{56A257C0-515A-4EC4-A3D9-1780A7A55DEB}"/>
                  </a:ext>
                </a:extLst>
              </p:cNvPr>
              <p:cNvSpPr>
                <a:spLocks noChangeArrowheads="1"/>
              </p:cNvSpPr>
              <p:nvPr/>
            </p:nvSpPr>
            <p:spPr bwMode="auto">
              <a:xfrm rot="17477461">
                <a:off x="9647208" y="61569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29" name="Oval 1192">
                <a:extLst>
                  <a:ext uri="{FF2B5EF4-FFF2-40B4-BE49-F238E27FC236}">
                    <a16:creationId xmlns:a16="http://schemas.microsoft.com/office/drawing/2014/main" id="{884E1516-C14E-4DEF-90C7-D718AB0557EC}"/>
                  </a:ext>
                </a:extLst>
              </p:cNvPr>
              <p:cNvSpPr>
                <a:spLocks noChangeArrowheads="1"/>
              </p:cNvSpPr>
              <p:nvPr/>
            </p:nvSpPr>
            <p:spPr bwMode="auto">
              <a:xfrm rot="17477461">
                <a:off x="9177026" y="5402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32" name="Oval 1205">
                <a:extLst>
                  <a:ext uri="{FF2B5EF4-FFF2-40B4-BE49-F238E27FC236}">
                    <a16:creationId xmlns:a16="http://schemas.microsoft.com/office/drawing/2014/main" id="{4BCA4652-C595-42B7-B4EF-A9F563BDD42A}"/>
                  </a:ext>
                </a:extLst>
              </p:cNvPr>
              <p:cNvSpPr>
                <a:spLocks noChangeArrowheads="1"/>
              </p:cNvSpPr>
              <p:nvPr/>
            </p:nvSpPr>
            <p:spPr bwMode="auto">
              <a:xfrm rot="17477461">
                <a:off x="9877398" y="63627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34" name="Oval 1293">
                <a:extLst>
                  <a:ext uri="{FF2B5EF4-FFF2-40B4-BE49-F238E27FC236}">
                    <a16:creationId xmlns:a16="http://schemas.microsoft.com/office/drawing/2014/main" id="{9CC80E3B-4630-4BD8-8772-6FE29FD3EB6E}"/>
                  </a:ext>
                </a:extLst>
              </p:cNvPr>
              <p:cNvSpPr>
                <a:spLocks noChangeArrowheads="1"/>
              </p:cNvSpPr>
              <p:nvPr/>
            </p:nvSpPr>
            <p:spPr bwMode="auto">
              <a:xfrm rot="17727841">
                <a:off x="10654541" y="5516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35" name="Oval 1303">
                <a:extLst>
                  <a:ext uri="{FF2B5EF4-FFF2-40B4-BE49-F238E27FC236}">
                    <a16:creationId xmlns:a16="http://schemas.microsoft.com/office/drawing/2014/main" id="{170F2960-4FB5-424F-B3FD-601E43DC0BA9}"/>
                  </a:ext>
                </a:extLst>
              </p:cNvPr>
              <p:cNvSpPr>
                <a:spLocks noChangeArrowheads="1"/>
              </p:cNvSpPr>
              <p:nvPr/>
            </p:nvSpPr>
            <p:spPr bwMode="auto">
              <a:xfrm rot="17727841">
                <a:off x="11280486" y="5667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36" name="Oval 1310">
                <a:extLst>
                  <a:ext uri="{FF2B5EF4-FFF2-40B4-BE49-F238E27FC236}">
                    <a16:creationId xmlns:a16="http://schemas.microsoft.com/office/drawing/2014/main" id="{884BBD45-3237-4ED9-BE77-EFCF48039049}"/>
                  </a:ext>
                </a:extLst>
              </p:cNvPr>
              <p:cNvSpPr>
                <a:spLocks noChangeArrowheads="1"/>
              </p:cNvSpPr>
              <p:nvPr/>
            </p:nvSpPr>
            <p:spPr bwMode="auto">
              <a:xfrm rot="17727841">
                <a:off x="10121489" y="54440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37" name="Oval 1320">
                <a:extLst>
                  <a:ext uri="{FF2B5EF4-FFF2-40B4-BE49-F238E27FC236}">
                    <a16:creationId xmlns:a16="http://schemas.microsoft.com/office/drawing/2014/main" id="{04CCFA52-A806-4342-A746-79A1CB12A1F0}"/>
                  </a:ext>
                </a:extLst>
              </p:cNvPr>
              <p:cNvSpPr>
                <a:spLocks noChangeArrowheads="1"/>
              </p:cNvSpPr>
              <p:nvPr/>
            </p:nvSpPr>
            <p:spPr bwMode="auto">
              <a:xfrm rot="17727841">
                <a:off x="10443014" y="52729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40" name="Oval 1380">
                <a:extLst>
                  <a:ext uri="{FF2B5EF4-FFF2-40B4-BE49-F238E27FC236}">
                    <a16:creationId xmlns:a16="http://schemas.microsoft.com/office/drawing/2014/main" id="{AC6E7534-D7C0-465B-A00B-2B4073E203A2}"/>
                  </a:ext>
                </a:extLst>
              </p:cNvPr>
              <p:cNvSpPr>
                <a:spLocks noChangeArrowheads="1"/>
              </p:cNvSpPr>
              <p:nvPr/>
            </p:nvSpPr>
            <p:spPr bwMode="auto">
              <a:xfrm rot="17727841">
                <a:off x="9150025" y="5603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41" name="Oval 1381">
                <a:extLst>
                  <a:ext uri="{FF2B5EF4-FFF2-40B4-BE49-F238E27FC236}">
                    <a16:creationId xmlns:a16="http://schemas.microsoft.com/office/drawing/2014/main" id="{DFBDFA57-EB5C-4716-949B-4D1DA6AEB5F8}"/>
                  </a:ext>
                </a:extLst>
              </p:cNvPr>
              <p:cNvSpPr>
                <a:spLocks noChangeArrowheads="1"/>
              </p:cNvSpPr>
              <p:nvPr/>
            </p:nvSpPr>
            <p:spPr bwMode="auto">
              <a:xfrm rot="17727841">
                <a:off x="8832214" y="50915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42" name="Oval 1389">
                <a:extLst>
                  <a:ext uri="{FF2B5EF4-FFF2-40B4-BE49-F238E27FC236}">
                    <a16:creationId xmlns:a16="http://schemas.microsoft.com/office/drawing/2014/main" id="{71A50688-B372-498D-828E-8F15627174A4}"/>
                  </a:ext>
                </a:extLst>
              </p:cNvPr>
              <p:cNvSpPr>
                <a:spLocks noChangeArrowheads="1"/>
              </p:cNvSpPr>
              <p:nvPr/>
            </p:nvSpPr>
            <p:spPr bwMode="auto">
              <a:xfrm rot="17727841">
                <a:off x="9502314" y="49421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43" name="Oval 1392">
                <a:extLst>
                  <a:ext uri="{FF2B5EF4-FFF2-40B4-BE49-F238E27FC236}">
                    <a16:creationId xmlns:a16="http://schemas.microsoft.com/office/drawing/2014/main" id="{2CED73BE-31A2-4678-902D-720DE8C7C61A}"/>
                  </a:ext>
                </a:extLst>
              </p:cNvPr>
              <p:cNvSpPr>
                <a:spLocks noChangeArrowheads="1"/>
              </p:cNvSpPr>
              <p:nvPr/>
            </p:nvSpPr>
            <p:spPr bwMode="auto">
              <a:xfrm rot="17727841">
                <a:off x="10253782" y="5513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44" name="Oval 1402">
                <a:extLst>
                  <a:ext uri="{FF2B5EF4-FFF2-40B4-BE49-F238E27FC236}">
                    <a16:creationId xmlns:a16="http://schemas.microsoft.com/office/drawing/2014/main" id="{30BF8B10-CC59-4B1E-B55A-917779071E6B}"/>
                  </a:ext>
                </a:extLst>
              </p:cNvPr>
              <p:cNvSpPr>
                <a:spLocks noChangeArrowheads="1"/>
              </p:cNvSpPr>
              <p:nvPr/>
            </p:nvSpPr>
            <p:spPr bwMode="auto">
              <a:xfrm rot="17727841">
                <a:off x="9985871" y="55793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45" name="Oval 1408">
                <a:extLst>
                  <a:ext uri="{FF2B5EF4-FFF2-40B4-BE49-F238E27FC236}">
                    <a16:creationId xmlns:a16="http://schemas.microsoft.com/office/drawing/2014/main" id="{6C2068A0-A13E-4AF6-8AD5-E770108009B4}"/>
                  </a:ext>
                </a:extLst>
              </p:cNvPr>
              <p:cNvSpPr>
                <a:spLocks noChangeArrowheads="1"/>
              </p:cNvSpPr>
              <p:nvPr/>
            </p:nvSpPr>
            <p:spPr bwMode="auto">
              <a:xfrm rot="17727841">
                <a:off x="9129842" y="50911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46" name="Oval 1409">
                <a:extLst>
                  <a:ext uri="{FF2B5EF4-FFF2-40B4-BE49-F238E27FC236}">
                    <a16:creationId xmlns:a16="http://schemas.microsoft.com/office/drawing/2014/main" id="{63C4DF04-9E5D-46E2-8A61-BB099235EE17}"/>
                  </a:ext>
                </a:extLst>
              </p:cNvPr>
              <p:cNvSpPr>
                <a:spLocks noChangeArrowheads="1"/>
              </p:cNvSpPr>
              <p:nvPr/>
            </p:nvSpPr>
            <p:spPr bwMode="auto">
              <a:xfrm rot="17727841">
                <a:off x="8885824" y="63820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47" name="Oval 1419">
                <a:extLst>
                  <a:ext uri="{FF2B5EF4-FFF2-40B4-BE49-F238E27FC236}">
                    <a16:creationId xmlns:a16="http://schemas.microsoft.com/office/drawing/2014/main" id="{32A8F6A3-5710-43F4-81EE-D2F4AE616E50}"/>
                  </a:ext>
                </a:extLst>
              </p:cNvPr>
              <p:cNvSpPr>
                <a:spLocks noChangeArrowheads="1"/>
              </p:cNvSpPr>
              <p:nvPr/>
            </p:nvSpPr>
            <p:spPr bwMode="auto">
              <a:xfrm rot="17727841">
                <a:off x="9766522" y="54360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48" name="Oval 1420">
                <a:extLst>
                  <a:ext uri="{FF2B5EF4-FFF2-40B4-BE49-F238E27FC236}">
                    <a16:creationId xmlns:a16="http://schemas.microsoft.com/office/drawing/2014/main" id="{3EFD2CFE-5EFB-45E5-9784-A96C082F32E7}"/>
                  </a:ext>
                </a:extLst>
              </p:cNvPr>
              <p:cNvSpPr>
                <a:spLocks noChangeArrowheads="1"/>
              </p:cNvSpPr>
              <p:nvPr/>
            </p:nvSpPr>
            <p:spPr bwMode="auto">
              <a:xfrm rot="17727841">
                <a:off x="9696310" y="5343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49" name="Oval 1426">
                <a:extLst>
                  <a:ext uri="{FF2B5EF4-FFF2-40B4-BE49-F238E27FC236}">
                    <a16:creationId xmlns:a16="http://schemas.microsoft.com/office/drawing/2014/main" id="{D62EC07E-DC5E-4448-9072-CE6BA0445CA2}"/>
                  </a:ext>
                </a:extLst>
              </p:cNvPr>
              <p:cNvSpPr>
                <a:spLocks noChangeArrowheads="1"/>
              </p:cNvSpPr>
              <p:nvPr/>
            </p:nvSpPr>
            <p:spPr bwMode="auto">
              <a:xfrm rot="17727841">
                <a:off x="10197302" y="51482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50" name="Oval 1438">
                <a:extLst>
                  <a:ext uri="{FF2B5EF4-FFF2-40B4-BE49-F238E27FC236}">
                    <a16:creationId xmlns:a16="http://schemas.microsoft.com/office/drawing/2014/main" id="{7925B353-B921-4658-BE4C-B6B3DE27BFC4}"/>
                  </a:ext>
                </a:extLst>
              </p:cNvPr>
              <p:cNvSpPr>
                <a:spLocks noChangeArrowheads="1"/>
              </p:cNvSpPr>
              <p:nvPr/>
            </p:nvSpPr>
            <p:spPr bwMode="auto">
              <a:xfrm rot="17727841">
                <a:off x="10322631" y="4454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51" name="Oval 765">
                <a:extLst>
                  <a:ext uri="{FF2B5EF4-FFF2-40B4-BE49-F238E27FC236}">
                    <a16:creationId xmlns:a16="http://schemas.microsoft.com/office/drawing/2014/main" id="{57EAA7F1-9A84-4A3C-9FF2-694072EB1ECD}"/>
                  </a:ext>
                </a:extLst>
              </p:cNvPr>
              <p:cNvSpPr>
                <a:spLocks noChangeArrowheads="1"/>
              </p:cNvSpPr>
              <p:nvPr/>
            </p:nvSpPr>
            <p:spPr bwMode="auto">
              <a:xfrm rot="17727841">
                <a:off x="10060818" y="3939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52" name="Oval 779">
                <a:extLst>
                  <a:ext uri="{FF2B5EF4-FFF2-40B4-BE49-F238E27FC236}">
                    <a16:creationId xmlns:a16="http://schemas.microsoft.com/office/drawing/2014/main" id="{70FC6B34-4C18-45E2-BE8B-DB463F04E737}"/>
                  </a:ext>
                </a:extLst>
              </p:cNvPr>
              <p:cNvSpPr>
                <a:spLocks noChangeArrowheads="1"/>
              </p:cNvSpPr>
              <p:nvPr/>
            </p:nvSpPr>
            <p:spPr bwMode="auto">
              <a:xfrm rot="17727841">
                <a:off x="9725342" y="52014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53" name="Oval 785">
                <a:extLst>
                  <a:ext uri="{FF2B5EF4-FFF2-40B4-BE49-F238E27FC236}">
                    <a16:creationId xmlns:a16="http://schemas.microsoft.com/office/drawing/2014/main" id="{AF7742E4-9A2C-40D3-B98C-C301F4CC2540}"/>
                  </a:ext>
                </a:extLst>
              </p:cNvPr>
              <p:cNvSpPr>
                <a:spLocks noChangeArrowheads="1"/>
              </p:cNvSpPr>
              <p:nvPr/>
            </p:nvSpPr>
            <p:spPr bwMode="auto">
              <a:xfrm rot="17727841">
                <a:off x="9628770" y="4155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54" name="Oval 795">
                <a:extLst>
                  <a:ext uri="{FF2B5EF4-FFF2-40B4-BE49-F238E27FC236}">
                    <a16:creationId xmlns:a16="http://schemas.microsoft.com/office/drawing/2014/main" id="{11592B23-DC84-4398-911D-8DAD1A239BC0}"/>
                  </a:ext>
                </a:extLst>
              </p:cNvPr>
              <p:cNvSpPr>
                <a:spLocks noChangeArrowheads="1"/>
              </p:cNvSpPr>
              <p:nvPr/>
            </p:nvSpPr>
            <p:spPr bwMode="auto">
              <a:xfrm rot="17727841">
                <a:off x="10559953" y="430017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55" name="Oval 861">
                <a:extLst>
                  <a:ext uri="{FF2B5EF4-FFF2-40B4-BE49-F238E27FC236}">
                    <a16:creationId xmlns:a16="http://schemas.microsoft.com/office/drawing/2014/main" id="{0E2041AA-DDF8-490D-BB08-E43E7335FF8A}"/>
                  </a:ext>
                </a:extLst>
              </p:cNvPr>
              <p:cNvSpPr>
                <a:spLocks noChangeArrowheads="1"/>
              </p:cNvSpPr>
              <p:nvPr/>
            </p:nvSpPr>
            <p:spPr bwMode="auto">
              <a:xfrm rot="17727841">
                <a:off x="9196270" y="394049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56" name="Oval 968">
                <a:extLst>
                  <a:ext uri="{FF2B5EF4-FFF2-40B4-BE49-F238E27FC236}">
                    <a16:creationId xmlns:a16="http://schemas.microsoft.com/office/drawing/2014/main" id="{6EDCB5CF-9CF2-4FF0-8FA0-FBB7E259F149}"/>
                  </a:ext>
                </a:extLst>
              </p:cNvPr>
              <p:cNvSpPr>
                <a:spLocks noChangeArrowheads="1"/>
              </p:cNvSpPr>
              <p:nvPr/>
            </p:nvSpPr>
            <p:spPr bwMode="auto">
              <a:xfrm rot="17727841">
                <a:off x="8832215" y="46595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57" name="Oval 1109">
                <a:extLst>
                  <a:ext uri="{FF2B5EF4-FFF2-40B4-BE49-F238E27FC236}">
                    <a16:creationId xmlns:a16="http://schemas.microsoft.com/office/drawing/2014/main" id="{22007B8E-E14E-4271-9EED-95336D5C9D23}"/>
                  </a:ext>
                </a:extLst>
              </p:cNvPr>
              <p:cNvSpPr>
                <a:spLocks noChangeArrowheads="1"/>
              </p:cNvSpPr>
              <p:nvPr/>
            </p:nvSpPr>
            <p:spPr bwMode="auto">
              <a:xfrm rot="17727841">
                <a:off x="9052706" y="3939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58" name="Oval 1110">
                <a:extLst>
                  <a:ext uri="{FF2B5EF4-FFF2-40B4-BE49-F238E27FC236}">
                    <a16:creationId xmlns:a16="http://schemas.microsoft.com/office/drawing/2014/main" id="{D9856B79-C996-4893-B163-C3ABD5BC96E3}"/>
                  </a:ext>
                </a:extLst>
              </p:cNvPr>
              <p:cNvSpPr>
                <a:spLocks noChangeArrowheads="1"/>
              </p:cNvSpPr>
              <p:nvPr/>
            </p:nvSpPr>
            <p:spPr bwMode="auto">
              <a:xfrm rot="17727841">
                <a:off x="8980698" y="41557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59" name="Oval 1111">
                <a:extLst>
                  <a:ext uri="{FF2B5EF4-FFF2-40B4-BE49-F238E27FC236}">
                    <a16:creationId xmlns:a16="http://schemas.microsoft.com/office/drawing/2014/main" id="{DBE9F52D-9833-433E-99A9-134E7FDAB793}"/>
                  </a:ext>
                </a:extLst>
              </p:cNvPr>
              <p:cNvSpPr>
                <a:spLocks noChangeArrowheads="1"/>
              </p:cNvSpPr>
              <p:nvPr/>
            </p:nvSpPr>
            <p:spPr bwMode="auto">
              <a:xfrm rot="17727841">
                <a:off x="9093346" y="3828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60" name="Oval 1115">
                <a:extLst>
                  <a:ext uri="{FF2B5EF4-FFF2-40B4-BE49-F238E27FC236}">
                    <a16:creationId xmlns:a16="http://schemas.microsoft.com/office/drawing/2014/main" id="{F0ACF64F-625F-4B8F-86E2-26AD53C9A4EF}"/>
                  </a:ext>
                </a:extLst>
              </p:cNvPr>
              <p:cNvSpPr>
                <a:spLocks noChangeArrowheads="1"/>
              </p:cNvSpPr>
              <p:nvPr/>
            </p:nvSpPr>
            <p:spPr bwMode="auto">
              <a:xfrm rot="17727841">
                <a:off x="10115122" y="41754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61" name="Oval 1116">
                <a:extLst>
                  <a:ext uri="{FF2B5EF4-FFF2-40B4-BE49-F238E27FC236}">
                    <a16:creationId xmlns:a16="http://schemas.microsoft.com/office/drawing/2014/main" id="{447C7534-28BD-4233-AE89-943686CAF491}"/>
                  </a:ext>
                </a:extLst>
              </p:cNvPr>
              <p:cNvSpPr>
                <a:spLocks noChangeArrowheads="1"/>
              </p:cNvSpPr>
              <p:nvPr/>
            </p:nvSpPr>
            <p:spPr bwMode="auto">
              <a:xfrm rot="17727841">
                <a:off x="9052707" y="4299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62" name="Oval 1122">
                <a:extLst>
                  <a:ext uri="{FF2B5EF4-FFF2-40B4-BE49-F238E27FC236}">
                    <a16:creationId xmlns:a16="http://schemas.microsoft.com/office/drawing/2014/main" id="{ED3FED97-CF97-4790-81F8-0743124B1425}"/>
                  </a:ext>
                </a:extLst>
              </p:cNvPr>
              <p:cNvSpPr>
                <a:spLocks noChangeArrowheads="1"/>
              </p:cNvSpPr>
              <p:nvPr/>
            </p:nvSpPr>
            <p:spPr bwMode="auto">
              <a:xfrm rot="17727841">
                <a:off x="9148809" y="42460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63" name="Oval 1123">
                <a:extLst>
                  <a:ext uri="{FF2B5EF4-FFF2-40B4-BE49-F238E27FC236}">
                    <a16:creationId xmlns:a16="http://schemas.microsoft.com/office/drawing/2014/main" id="{7F90A0DA-F8CD-4D93-B56D-C71ACA29D687}"/>
                  </a:ext>
                </a:extLst>
              </p:cNvPr>
              <p:cNvSpPr>
                <a:spLocks noChangeArrowheads="1"/>
              </p:cNvSpPr>
              <p:nvPr/>
            </p:nvSpPr>
            <p:spPr bwMode="auto">
              <a:xfrm rot="17727841">
                <a:off x="9723197" y="39218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64" name="Oval 1124">
                <a:extLst>
                  <a:ext uri="{FF2B5EF4-FFF2-40B4-BE49-F238E27FC236}">
                    <a16:creationId xmlns:a16="http://schemas.microsoft.com/office/drawing/2014/main" id="{A3EB01A3-65AA-41D1-B59F-D8D18CB3D62D}"/>
                  </a:ext>
                </a:extLst>
              </p:cNvPr>
              <p:cNvSpPr>
                <a:spLocks noChangeArrowheads="1"/>
              </p:cNvSpPr>
              <p:nvPr/>
            </p:nvSpPr>
            <p:spPr bwMode="auto">
              <a:xfrm rot="17727841">
                <a:off x="10307253" y="43378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65" name="Oval 1125">
                <a:extLst>
                  <a:ext uri="{FF2B5EF4-FFF2-40B4-BE49-F238E27FC236}">
                    <a16:creationId xmlns:a16="http://schemas.microsoft.com/office/drawing/2014/main" id="{396366AD-7276-4A1D-B62C-19CFFC0FC310}"/>
                  </a:ext>
                </a:extLst>
              </p:cNvPr>
              <p:cNvSpPr>
                <a:spLocks noChangeArrowheads="1"/>
              </p:cNvSpPr>
              <p:nvPr/>
            </p:nvSpPr>
            <p:spPr bwMode="auto">
              <a:xfrm rot="17727841">
                <a:off x="10132826" y="4011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66" name="Oval 1126">
                <a:extLst>
                  <a:ext uri="{FF2B5EF4-FFF2-40B4-BE49-F238E27FC236}">
                    <a16:creationId xmlns:a16="http://schemas.microsoft.com/office/drawing/2014/main" id="{E7C52531-9E74-41B8-8B26-28024A643EF9}"/>
                  </a:ext>
                </a:extLst>
              </p:cNvPr>
              <p:cNvSpPr>
                <a:spLocks noChangeArrowheads="1"/>
              </p:cNvSpPr>
              <p:nvPr/>
            </p:nvSpPr>
            <p:spPr bwMode="auto">
              <a:xfrm rot="17727841">
                <a:off x="9556762" y="4011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67" name="Oval 1127">
                <a:extLst>
                  <a:ext uri="{FF2B5EF4-FFF2-40B4-BE49-F238E27FC236}">
                    <a16:creationId xmlns:a16="http://schemas.microsoft.com/office/drawing/2014/main" id="{C476A109-CE05-42E5-8A4F-82ED6E803782}"/>
                  </a:ext>
                </a:extLst>
              </p:cNvPr>
              <p:cNvSpPr>
                <a:spLocks noChangeArrowheads="1"/>
              </p:cNvSpPr>
              <p:nvPr/>
            </p:nvSpPr>
            <p:spPr bwMode="auto">
              <a:xfrm rot="17727841">
                <a:off x="9097783" y="4552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68" name="Oval 1135">
                <a:extLst>
                  <a:ext uri="{FF2B5EF4-FFF2-40B4-BE49-F238E27FC236}">
                    <a16:creationId xmlns:a16="http://schemas.microsoft.com/office/drawing/2014/main" id="{EA5AD88E-79A7-4786-967F-FEFF8584E24F}"/>
                  </a:ext>
                </a:extLst>
              </p:cNvPr>
              <p:cNvSpPr>
                <a:spLocks noChangeArrowheads="1"/>
              </p:cNvSpPr>
              <p:nvPr/>
            </p:nvSpPr>
            <p:spPr bwMode="auto">
              <a:xfrm rot="17727841">
                <a:off x="10344382" y="4803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69" name="Oval 1136">
                <a:extLst>
                  <a:ext uri="{FF2B5EF4-FFF2-40B4-BE49-F238E27FC236}">
                    <a16:creationId xmlns:a16="http://schemas.microsoft.com/office/drawing/2014/main" id="{2D3F0280-1C59-4578-A5B1-71EB5DB813C1}"/>
                  </a:ext>
                </a:extLst>
              </p:cNvPr>
              <p:cNvSpPr>
                <a:spLocks noChangeArrowheads="1"/>
              </p:cNvSpPr>
              <p:nvPr/>
            </p:nvSpPr>
            <p:spPr bwMode="auto">
              <a:xfrm rot="17727841">
                <a:off x="9120246" y="375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70" name="Oval 1137">
                <a:extLst>
                  <a:ext uri="{FF2B5EF4-FFF2-40B4-BE49-F238E27FC236}">
                    <a16:creationId xmlns:a16="http://schemas.microsoft.com/office/drawing/2014/main" id="{8B474AC7-7957-491E-8487-CE5339CCC993}"/>
                  </a:ext>
                </a:extLst>
              </p:cNvPr>
              <p:cNvSpPr>
                <a:spLocks noChangeArrowheads="1"/>
              </p:cNvSpPr>
              <p:nvPr/>
            </p:nvSpPr>
            <p:spPr bwMode="auto">
              <a:xfrm rot="17727841">
                <a:off x="9628771" y="4443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71" name="Oval 1138">
                <a:extLst>
                  <a:ext uri="{FF2B5EF4-FFF2-40B4-BE49-F238E27FC236}">
                    <a16:creationId xmlns:a16="http://schemas.microsoft.com/office/drawing/2014/main" id="{2367E698-3C64-46E8-B23F-6DC98D3A2DC8}"/>
                  </a:ext>
                </a:extLst>
              </p:cNvPr>
              <p:cNvSpPr>
                <a:spLocks noChangeArrowheads="1"/>
              </p:cNvSpPr>
              <p:nvPr/>
            </p:nvSpPr>
            <p:spPr bwMode="auto">
              <a:xfrm rot="17727841">
                <a:off x="9340738" y="45878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72" name="Oval 1148">
                <a:extLst>
                  <a:ext uri="{FF2B5EF4-FFF2-40B4-BE49-F238E27FC236}">
                    <a16:creationId xmlns:a16="http://schemas.microsoft.com/office/drawing/2014/main" id="{C7306FEB-4B78-4401-8017-AED1AFAD6743}"/>
                  </a:ext>
                </a:extLst>
              </p:cNvPr>
              <p:cNvSpPr>
                <a:spLocks noChangeArrowheads="1"/>
              </p:cNvSpPr>
              <p:nvPr/>
            </p:nvSpPr>
            <p:spPr bwMode="auto">
              <a:xfrm rot="17727841">
                <a:off x="8986518" y="4681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73" name="Oval 1158">
                <a:extLst>
                  <a:ext uri="{FF2B5EF4-FFF2-40B4-BE49-F238E27FC236}">
                    <a16:creationId xmlns:a16="http://schemas.microsoft.com/office/drawing/2014/main" id="{667C9FFC-3934-4F57-A10D-4D86B23A5C18}"/>
                  </a:ext>
                </a:extLst>
              </p:cNvPr>
              <p:cNvSpPr>
                <a:spLocks noChangeArrowheads="1"/>
              </p:cNvSpPr>
              <p:nvPr/>
            </p:nvSpPr>
            <p:spPr bwMode="auto">
              <a:xfrm rot="17727841">
                <a:off x="9747251" y="4835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74" name="Oval 1164">
                <a:extLst>
                  <a:ext uri="{FF2B5EF4-FFF2-40B4-BE49-F238E27FC236}">
                    <a16:creationId xmlns:a16="http://schemas.microsoft.com/office/drawing/2014/main" id="{25BF1D1D-B1B4-4E9B-8898-30C6CB9BD6EC}"/>
                  </a:ext>
                </a:extLst>
              </p:cNvPr>
              <p:cNvSpPr>
                <a:spLocks noChangeArrowheads="1"/>
              </p:cNvSpPr>
              <p:nvPr/>
            </p:nvSpPr>
            <p:spPr bwMode="auto">
              <a:xfrm rot="17727841">
                <a:off x="8836682" y="4443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75" name="Oval 1177">
                <a:extLst>
                  <a:ext uri="{FF2B5EF4-FFF2-40B4-BE49-F238E27FC236}">
                    <a16:creationId xmlns:a16="http://schemas.microsoft.com/office/drawing/2014/main" id="{AEE8E139-5CDD-41D9-8A2C-134606CCCC5C}"/>
                  </a:ext>
                </a:extLst>
              </p:cNvPr>
              <p:cNvSpPr>
                <a:spLocks noChangeArrowheads="1"/>
              </p:cNvSpPr>
              <p:nvPr/>
            </p:nvSpPr>
            <p:spPr bwMode="auto">
              <a:xfrm rot="17727841">
                <a:off x="9264262" y="46595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76" name="Oval 1179">
                <a:extLst>
                  <a:ext uri="{FF2B5EF4-FFF2-40B4-BE49-F238E27FC236}">
                    <a16:creationId xmlns:a16="http://schemas.microsoft.com/office/drawing/2014/main" id="{4E05CEA4-AE77-4F34-892C-B98D6B77F255}"/>
                  </a:ext>
                </a:extLst>
              </p:cNvPr>
              <p:cNvSpPr>
                <a:spLocks noChangeArrowheads="1"/>
              </p:cNvSpPr>
              <p:nvPr/>
            </p:nvSpPr>
            <p:spPr bwMode="auto">
              <a:xfrm rot="17727841">
                <a:off x="9601269" y="4960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77" name="Oval 1183">
                <a:extLst>
                  <a:ext uri="{FF2B5EF4-FFF2-40B4-BE49-F238E27FC236}">
                    <a16:creationId xmlns:a16="http://schemas.microsoft.com/office/drawing/2014/main" id="{553B4759-1BFD-4D7F-AE5D-B067F7B07E3C}"/>
                  </a:ext>
                </a:extLst>
              </p:cNvPr>
              <p:cNvSpPr>
                <a:spLocks noChangeArrowheads="1"/>
              </p:cNvSpPr>
              <p:nvPr/>
            </p:nvSpPr>
            <p:spPr bwMode="auto">
              <a:xfrm rot="17727841">
                <a:off x="9118162" y="490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78" name="Oval 1189">
                <a:extLst>
                  <a:ext uri="{FF2B5EF4-FFF2-40B4-BE49-F238E27FC236}">
                    <a16:creationId xmlns:a16="http://schemas.microsoft.com/office/drawing/2014/main" id="{1F18DC9A-CB77-46DB-AFD5-231B33CF6C16}"/>
                  </a:ext>
                </a:extLst>
              </p:cNvPr>
              <p:cNvSpPr>
                <a:spLocks noChangeArrowheads="1"/>
              </p:cNvSpPr>
              <p:nvPr/>
            </p:nvSpPr>
            <p:spPr bwMode="auto">
              <a:xfrm rot="17727841">
                <a:off x="9954540" y="5005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79" name="Oval 1190">
                <a:extLst>
                  <a:ext uri="{FF2B5EF4-FFF2-40B4-BE49-F238E27FC236}">
                    <a16:creationId xmlns:a16="http://schemas.microsoft.com/office/drawing/2014/main" id="{065023F8-0AB1-4B99-BC2E-53F85B191E41}"/>
                  </a:ext>
                </a:extLst>
              </p:cNvPr>
              <p:cNvSpPr>
                <a:spLocks noChangeArrowheads="1"/>
              </p:cNvSpPr>
              <p:nvPr/>
            </p:nvSpPr>
            <p:spPr bwMode="auto">
              <a:xfrm rot="17727841">
                <a:off x="9969675" y="43178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80" name="Oval 1191">
                <a:extLst>
                  <a:ext uri="{FF2B5EF4-FFF2-40B4-BE49-F238E27FC236}">
                    <a16:creationId xmlns:a16="http://schemas.microsoft.com/office/drawing/2014/main" id="{4A5E6209-A388-4520-8E04-3793E42916E6}"/>
                  </a:ext>
                </a:extLst>
              </p:cNvPr>
              <p:cNvSpPr>
                <a:spLocks noChangeArrowheads="1"/>
              </p:cNvSpPr>
              <p:nvPr/>
            </p:nvSpPr>
            <p:spPr bwMode="auto">
              <a:xfrm rot="17727841">
                <a:off x="10337865" y="49872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81" name="Oval 1192">
                <a:extLst>
                  <a:ext uri="{FF2B5EF4-FFF2-40B4-BE49-F238E27FC236}">
                    <a16:creationId xmlns:a16="http://schemas.microsoft.com/office/drawing/2014/main" id="{D3E6626A-A8BD-41C2-8CCD-25F0421C397F}"/>
                  </a:ext>
                </a:extLst>
              </p:cNvPr>
              <p:cNvSpPr>
                <a:spLocks noChangeArrowheads="1"/>
              </p:cNvSpPr>
              <p:nvPr/>
            </p:nvSpPr>
            <p:spPr bwMode="auto">
              <a:xfrm rot="17727841">
                <a:off x="10395228" y="3874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82" name="Oval 1196">
                <a:extLst>
                  <a:ext uri="{FF2B5EF4-FFF2-40B4-BE49-F238E27FC236}">
                    <a16:creationId xmlns:a16="http://schemas.microsoft.com/office/drawing/2014/main" id="{51554DCA-A76C-45DD-AFE9-8A84760F1D64}"/>
                  </a:ext>
                </a:extLst>
              </p:cNvPr>
              <p:cNvSpPr>
                <a:spLocks noChangeArrowheads="1"/>
              </p:cNvSpPr>
              <p:nvPr/>
            </p:nvSpPr>
            <p:spPr bwMode="auto">
              <a:xfrm rot="17727841">
                <a:off x="9814715" y="42819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83" name="Oval 1204">
                <a:extLst>
                  <a:ext uri="{FF2B5EF4-FFF2-40B4-BE49-F238E27FC236}">
                    <a16:creationId xmlns:a16="http://schemas.microsoft.com/office/drawing/2014/main" id="{95F9ECC7-459D-48D3-9D84-E669CEE17708}"/>
                  </a:ext>
                </a:extLst>
              </p:cNvPr>
              <p:cNvSpPr>
                <a:spLocks noChangeArrowheads="1"/>
              </p:cNvSpPr>
              <p:nvPr/>
            </p:nvSpPr>
            <p:spPr bwMode="auto">
              <a:xfrm rot="17727841">
                <a:off x="9988811" y="4227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84" name="Oval 1205">
                <a:extLst>
                  <a:ext uri="{FF2B5EF4-FFF2-40B4-BE49-F238E27FC236}">
                    <a16:creationId xmlns:a16="http://schemas.microsoft.com/office/drawing/2014/main" id="{9B8B2515-F172-498B-8F27-3B0AC24EA169}"/>
                  </a:ext>
                </a:extLst>
              </p:cNvPr>
              <p:cNvSpPr>
                <a:spLocks noChangeArrowheads="1"/>
              </p:cNvSpPr>
              <p:nvPr/>
            </p:nvSpPr>
            <p:spPr bwMode="auto">
              <a:xfrm rot="17727841">
                <a:off x="9407633" y="4145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85" name="Oval 753">
                <a:extLst>
                  <a:ext uri="{FF2B5EF4-FFF2-40B4-BE49-F238E27FC236}">
                    <a16:creationId xmlns:a16="http://schemas.microsoft.com/office/drawing/2014/main" id="{FFA07B4C-0C6B-4B31-9BA4-9628272ED9EB}"/>
                  </a:ext>
                </a:extLst>
              </p:cNvPr>
              <p:cNvSpPr>
                <a:spLocks noChangeArrowheads="1"/>
              </p:cNvSpPr>
              <p:nvPr/>
            </p:nvSpPr>
            <p:spPr bwMode="auto">
              <a:xfrm rot="17727841">
                <a:off x="10576164" y="398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86" name="Oval 755">
                <a:extLst>
                  <a:ext uri="{FF2B5EF4-FFF2-40B4-BE49-F238E27FC236}">
                    <a16:creationId xmlns:a16="http://schemas.microsoft.com/office/drawing/2014/main" id="{E7F385B5-035F-44E2-AFDF-AC48EE2BDC13}"/>
                  </a:ext>
                </a:extLst>
              </p:cNvPr>
              <p:cNvSpPr>
                <a:spLocks noChangeArrowheads="1"/>
              </p:cNvSpPr>
              <p:nvPr/>
            </p:nvSpPr>
            <p:spPr bwMode="auto">
              <a:xfrm rot="17727841">
                <a:off x="10927919" y="41096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88" name="Oval 771">
                <a:extLst>
                  <a:ext uri="{FF2B5EF4-FFF2-40B4-BE49-F238E27FC236}">
                    <a16:creationId xmlns:a16="http://schemas.microsoft.com/office/drawing/2014/main" id="{A19DA5FB-5118-4303-8310-3B35026CBF39}"/>
                  </a:ext>
                </a:extLst>
              </p:cNvPr>
              <p:cNvSpPr>
                <a:spLocks noChangeArrowheads="1"/>
              </p:cNvSpPr>
              <p:nvPr/>
            </p:nvSpPr>
            <p:spPr bwMode="auto">
              <a:xfrm rot="17727841">
                <a:off x="10905794" y="3932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89" name="Oval 779">
                <a:extLst>
                  <a:ext uri="{FF2B5EF4-FFF2-40B4-BE49-F238E27FC236}">
                    <a16:creationId xmlns:a16="http://schemas.microsoft.com/office/drawing/2014/main" id="{0526E367-759D-46EA-B0FF-908924A64245}"/>
                  </a:ext>
                </a:extLst>
              </p:cNvPr>
              <p:cNvSpPr>
                <a:spLocks noChangeArrowheads="1"/>
              </p:cNvSpPr>
              <p:nvPr/>
            </p:nvSpPr>
            <p:spPr bwMode="auto">
              <a:xfrm rot="17727841">
                <a:off x="11028006" y="484023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90" name="Oval 785">
                <a:extLst>
                  <a:ext uri="{FF2B5EF4-FFF2-40B4-BE49-F238E27FC236}">
                    <a16:creationId xmlns:a16="http://schemas.microsoft.com/office/drawing/2014/main" id="{CA93B294-1833-4BDD-88A1-B1B2F9358CDF}"/>
                  </a:ext>
                </a:extLst>
              </p:cNvPr>
              <p:cNvSpPr>
                <a:spLocks noChangeArrowheads="1"/>
              </p:cNvSpPr>
              <p:nvPr/>
            </p:nvSpPr>
            <p:spPr bwMode="auto">
              <a:xfrm rot="17727841">
                <a:off x="11208478" y="4515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91" name="Oval 786">
                <a:extLst>
                  <a:ext uri="{FF2B5EF4-FFF2-40B4-BE49-F238E27FC236}">
                    <a16:creationId xmlns:a16="http://schemas.microsoft.com/office/drawing/2014/main" id="{711CC6F5-64BB-4B08-9D2A-C3F13C7B0C7A}"/>
                  </a:ext>
                </a:extLst>
              </p:cNvPr>
              <p:cNvSpPr>
                <a:spLocks noChangeArrowheads="1"/>
              </p:cNvSpPr>
              <p:nvPr/>
            </p:nvSpPr>
            <p:spPr bwMode="auto">
              <a:xfrm rot="17727841">
                <a:off x="11140939" y="38677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92" name="Oval 791">
                <a:extLst>
                  <a:ext uri="{FF2B5EF4-FFF2-40B4-BE49-F238E27FC236}">
                    <a16:creationId xmlns:a16="http://schemas.microsoft.com/office/drawing/2014/main" id="{6702B478-D1B7-4F49-96C3-C4BE78C4E4C5}"/>
                  </a:ext>
                </a:extLst>
              </p:cNvPr>
              <p:cNvSpPr>
                <a:spLocks noChangeArrowheads="1"/>
              </p:cNvSpPr>
              <p:nvPr/>
            </p:nvSpPr>
            <p:spPr bwMode="auto">
              <a:xfrm rot="17727841">
                <a:off x="11284953" y="3723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97" name="Oval 860">
                <a:extLst>
                  <a:ext uri="{FF2B5EF4-FFF2-40B4-BE49-F238E27FC236}">
                    <a16:creationId xmlns:a16="http://schemas.microsoft.com/office/drawing/2014/main" id="{1AC9421B-F771-4E38-BDEA-FBF19F85B040}"/>
                  </a:ext>
                </a:extLst>
              </p:cNvPr>
              <p:cNvSpPr>
                <a:spLocks noChangeArrowheads="1"/>
              </p:cNvSpPr>
              <p:nvPr/>
            </p:nvSpPr>
            <p:spPr bwMode="auto">
              <a:xfrm rot="17727841">
                <a:off x="11185024" y="409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98" name="Oval 861">
                <a:extLst>
                  <a:ext uri="{FF2B5EF4-FFF2-40B4-BE49-F238E27FC236}">
                    <a16:creationId xmlns:a16="http://schemas.microsoft.com/office/drawing/2014/main" id="{EBF457E7-9086-4F74-94D5-921039B0D135}"/>
                  </a:ext>
                </a:extLst>
              </p:cNvPr>
              <p:cNvSpPr>
                <a:spLocks noChangeArrowheads="1"/>
              </p:cNvSpPr>
              <p:nvPr/>
            </p:nvSpPr>
            <p:spPr bwMode="auto">
              <a:xfrm rot="17727841">
                <a:off x="10832267" y="430809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00" name="Oval 1109">
                <a:extLst>
                  <a:ext uri="{FF2B5EF4-FFF2-40B4-BE49-F238E27FC236}">
                    <a16:creationId xmlns:a16="http://schemas.microsoft.com/office/drawing/2014/main" id="{7E54018C-B594-463E-AEFA-01135D2A7DC5}"/>
                  </a:ext>
                </a:extLst>
              </p:cNvPr>
              <p:cNvSpPr>
                <a:spLocks noChangeArrowheads="1"/>
              </p:cNvSpPr>
              <p:nvPr/>
            </p:nvSpPr>
            <p:spPr bwMode="auto">
              <a:xfrm rot="17727841">
                <a:off x="10576496" y="4410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01" name="Oval 1110">
                <a:extLst>
                  <a:ext uri="{FF2B5EF4-FFF2-40B4-BE49-F238E27FC236}">
                    <a16:creationId xmlns:a16="http://schemas.microsoft.com/office/drawing/2014/main" id="{A3FB2482-343C-4AA0-8231-0AED6CF734E8}"/>
                  </a:ext>
                </a:extLst>
              </p:cNvPr>
              <p:cNvSpPr>
                <a:spLocks noChangeArrowheads="1"/>
              </p:cNvSpPr>
              <p:nvPr/>
            </p:nvSpPr>
            <p:spPr bwMode="auto">
              <a:xfrm rot="17727841">
                <a:off x="10601163" y="45522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02" name="Oval 1111">
                <a:extLst>
                  <a:ext uri="{FF2B5EF4-FFF2-40B4-BE49-F238E27FC236}">
                    <a16:creationId xmlns:a16="http://schemas.microsoft.com/office/drawing/2014/main" id="{2BEE1B29-E0CB-402B-81A1-A0F996D57A50}"/>
                  </a:ext>
                </a:extLst>
              </p:cNvPr>
              <p:cNvSpPr>
                <a:spLocks noChangeArrowheads="1"/>
              </p:cNvSpPr>
              <p:nvPr/>
            </p:nvSpPr>
            <p:spPr bwMode="auto">
              <a:xfrm rot="17727841">
                <a:off x="10343184" y="40148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04" name="Oval 1116">
                <a:extLst>
                  <a:ext uri="{FF2B5EF4-FFF2-40B4-BE49-F238E27FC236}">
                    <a16:creationId xmlns:a16="http://schemas.microsoft.com/office/drawing/2014/main" id="{545E4056-C65E-4ED4-88C7-0219FC0F800C}"/>
                  </a:ext>
                </a:extLst>
              </p:cNvPr>
              <p:cNvSpPr>
                <a:spLocks noChangeArrowheads="1"/>
              </p:cNvSpPr>
              <p:nvPr/>
            </p:nvSpPr>
            <p:spPr bwMode="auto">
              <a:xfrm rot="17727841">
                <a:off x="10574913" y="4781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05" name="Oval 1120">
                <a:extLst>
                  <a:ext uri="{FF2B5EF4-FFF2-40B4-BE49-F238E27FC236}">
                    <a16:creationId xmlns:a16="http://schemas.microsoft.com/office/drawing/2014/main" id="{26D92B14-80BC-4188-AEAD-BEB4F357DB14}"/>
                  </a:ext>
                </a:extLst>
              </p:cNvPr>
              <p:cNvSpPr>
                <a:spLocks noChangeArrowheads="1"/>
              </p:cNvSpPr>
              <p:nvPr/>
            </p:nvSpPr>
            <p:spPr bwMode="auto">
              <a:xfrm rot="17727841">
                <a:off x="10812434" y="41554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07" name="Oval 1122">
                <a:extLst>
                  <a:ext uri="{FF2B5EF4-FFF2-40B4-BE49-F238E27FC236}">
                    <a16:creationId xmlns:a16="http://schemas.microsoft.com/office/drawing/2014/main" id="{9B7D9B13-DDCD-4FAC-8867-0370424E459F}"/>
                  </a:ext>
                </a:extLst>
              </p:cNvPr>
              <p:cNvSpPr>
                <a:spLocks noChangeArrowheads="1"/>
              </p:cNvSpPr>
              <p:nvPr/>
            </p:nvSpPr>
            <p:spPr bwMode="auto">
              <a:xfrm rot="17727841">
                <a:off x="10668419" y="46955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08" name="Oval 1123">
                <a:extLst>
                  <a:ext uri="{FF2B5EF4-FFF2-40B4-BE49-F238E27FC236}">
                    <a16:creationId xmlns:a16="http://schemas.microsoft.com/office/drawing/2014/main" id="{68A4BDD7-F83D-4F04-ACB2-1647574745D0}"/>
                  </a:ext>
                </a:extLst>
              </p:cNvPr>
              <p:cNvSpPr>
                <a:spLocks noChangeArrowheads="1"/>
              </p:cNvSpPr>
              <p:nvPr/>
            </p:nvSpPr>
            <p:spPr bwMode="auto">
              <a:xfrm rot="17727841">
                <a:off x="11285356" y="43156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09" name="Oval 1124">
                <a:extLst>
                  <a:ext uri="{FF2B5EF4-FFF2-40B4-BE49-F238E27FC236}">
                    <a16:creationId xmlns:a16="http://schemas.microsoft.com/office/drawing/2014/main" id="{C075D541-8A74-4C41-99E2-FC1D05EE8C07}"/>
                  </a:ext>
                </a:extLst>
              </p:cNvPr>
              <p:cNvSpPr>
                <a:spLocks noChangeArrowheads="1"/>
              </p:cNvSpPr>
              <p:nvPr/>
            </p:nvSpPr>
            <p:spPr bwMode="auto">
              <a:xfrm rot="17727841">
                <a:off x="11027660" y="42697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12" name="Oval 1127">
                <a:extLst>
                  <a:ext uri="{FF2B5EF4-FFF2-40B4-BE49-F238E27FC236}">
                    <a16:creationId xmlns:a16="http://schemas.microsoft.com/office/drawing/2014/main" id="{6ED2F752-24EF-4221-9A9C-954B16334DAC}"/>
                  </a:ext>
                </a:extLst>
              </p:cNvPr>
              <p:cNvSpPr>
                <a:spLocks noChangeArrowheads="1"/>
              </p:cNvSpPr>
              <p:nvPr/>
            </p:nvSpPr>
            <p:spPr bwMode="auto">
              <a:xfrm rot="17727841">
                <a:off x="10668418" y="50555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13" name="Oval 1135">
                <a:extLst>
                  <a:ext uri="{FF2B5EF4-FFF2-40B4-BE49-F238E27FC236}">
                    <a16:creationId xmlns:a16="http://schemas.microsoft.com/office/drawing/2014/main" id="{D6A1F50B-CB1E-4FC6-82C9-960015E547F3}"/>
                  </a:ext>
                </a:extLst>
              </p:cNvPr>
              <p:cNvSpPr>
                <a:spLocks noChangeArrowheads="1"/>
              </p:cNvSpPr>
              <p:nvPr/>
            </p:nvSpPr>
            <p:spPr bwMode="auto">
              <a:xfrm rot="17727841">
                <a:off x="11254702" y="49102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14" name="Oval 1136">
                <a:extLst>
                  <a:ext uri="{FF2B5EF4-FFF2-40B4-BE49-F238E27FC236}">
                    <a16:creationId xmlns:a16="http://schemas.microsoft.com/office/drawing/2014/main" id="{84F2393A-8C2F-4C08-805A-19187A9FFCAA}"/>
                  </a:ext>
                </a:extLst>
              </p:cNvPr>
              <p:cNvSpPr>
                <a:spLocks noChangeArrowheads="1"/>
              </p:cNvSpPr>
              <p:nvPr/>
            </p:nvSpPr>
            <p:spPr bwMode="auto">
              <a:xfrm rot="17727841">
                <a:off x="11297872" y="50821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15" name="Oval 1137">
                <a:extLst>
                  <a:ext uri="{FF2B5EF4-FFF2-40B4-BE49-F238E27FC236}">
                    <a16:creationId xmlns:a16="http://schemas.microsoft.com/office/drawing/2014/main" id="{0D5D2B51-E167-481D-AAB1-B4FBB4D73AE9}"/>
                  </a:ext>
                </a:extLst>
              </p:cNvPr>
              <p:cNvSpPr>
                <a:spLocks noChangeArrowheads="1"/>
              </p:cNvSpPr>
              <p:nvPr/>
            </p:nvSpPr>
            <p:spPr bwMode="auto">
              <a:xfrm rot="17727841">
                <a:off x="11184548" y="4781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16" name="Oval 1138">
                <a:extLst>
                  <a:ext uri="{FF2B5EF4-FFF2-40B4-BE49-F238E27FC236}">
                    <a16:creationId xmlns:a16="http://schemas.microsoft.com/office/drawing/2014/main" id="{46761A39-5FBA-41C0-8B2C-0029C0BD77B6}"/>
                  </a:ext>
                </a:extLst>
              </p:cNvPr>
              <p:cNvSpPr>
                <a:spLocks noChangeArrowheads="1"/>
              </p:cNvSpPr>
              <p:nvPr/>
            </p:nvSpPr>
            <p:spPr bwMode="auto">
              <a:xfrm rot="17727841">
                <a:off x="10848438" y="49835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17" name="Oval 1148">
                <a:extLst>
                  <a:ext uri="{FF2B5EF4-FFF2-40B4-BE49-F238E27FC236}">
                    <a16:creationId xmlns:a16="http://schemas.microsoft.com/office/drawing/2014/main" id="{091B86AD-13EF-4D43-A053-DC6219FDA3CF}"/>
                  </a:ext>
                </a:extLst>
              </p:cNvPr>
              <p:cNvSpPr>
                <a:spLocks noChangeArrowheads="1"/>
              </p:cNvSpPr>
              <p:nvPr/>
            </p:nvSpPr>
            <p:spPr bwMode="auto">
              <a:xfrm rot="17727841">
                <a:off x="11064461" y="55595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18" name="Oval 1155">
                <a:extLst>
                  <a:ext uri="{FF2B5EF4-FFF2-40B4-BE49-F238E27FC236}">
                    <a16:creationId xmlns:a16="http://schemas.microsoft.com/office/drawing/2014/main" id="{A2A77E17-BFA7-43D0-A832-F3AAD77E61C1}"/>
                  </a:ext>
                </a:extLst>
              </p:cNvPr>
              <p:cNvSpPr>
                <a:spLocks noChangeArrowheads="1"/>
              </p:cNvSpPr>
              <p:nvPr/>
            </p:nvSpPr>
            <p:spPr bwMode="auto">
              <a:xfrm rot="17727841">
                <a:off x="10624708" y="5058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19" name="Oval 1158">
                <a:extLst>
                  <a:ext uri="{FF2B5EF4-FFF2-40B4-BE49-F238E27FC236}">
                    <a16:creationId xmlns:a16="http://schemas.microsoft.com/office/drawing/2014/main" id="{92AB24AE-9596-4200-9E65-A73ED11B7B3A}"/>
                  </a:ext>
                </a:extLst>
              </p:cNvPr>
              <p:cNvSpPr>
                <a:spLocks noChangeArrowheads="1"/>
              </p:cNvSpPr>
              <p:nvPr/>
            </p:nvSpPr>
            <p:spPr bwMode="auto">
              <a:xfrm rot="17727841">
                <a:off x="11309410" y="52294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21" name="Oval 1168">
                <a:extLst>
                  <a:ext uri="{FF2B5EF4-FFF2-40B4-BE49-F238E27FC236}">
                    <a16:creationId xmlns:a16="http://schemas.microsoft.com/office/drawing/2014/main" id="{DEC8D7A7-A86E-4708-9C9D-4E484061C9B4}"/>
                  </a:ext>
                </a:extLst>
              </p:cNvPr>
              <p:cNvSpPr>
                <a:spLocks noChangeArrowheads="1"/>
              </p:cNvSpPr>
              <p:nvPr/>
            </p:nvSpPr>
            <p:spPr bwMode="auto">
              <a:xfrm rot="17727841">
                <a:off x="10893312" y="55249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22" name="Oval 1175">
                <a:extLst>
                  <a:ext uri="{FF2B5EF4-FFF2-40B4-BE49-F238E27FC236}">
                    <a16:creationId xmlns:a16="http://schemas.microsoft.com/office/drawing/2014/main" id="{92AAD38E-81F6-4D49-9813-38F523C813DF}"/>
                  </a:ext>
                </a:extLst>
              </p:cNvPr>
              <p:cNvSpPr>
                <a:spLocks noChangeArrowheads="1"/>
              </p:cNvSpPr>
              <p:nvPr/>
            </p:nvSpPr>
            <p:spPr bwMode="auto">
              <a:xfrm rot="17727841">
                <a:off x="10734527" y="53518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23" name="Oval 1177">
                <a:extLst>
                  <a:ext uri="{FF2B5EF4-FFF2-40B4-BE49-F238E27FC236}">
                    <a16:creationId xmlns:a16="http://schemas.microsoft.com/office/drawing/2014/main" id="{ACB052D0-024B-4323-BED0-56F84AEDF9A1}"/>
                  </a:ext>
                </a:extLst>
              </p:cNvPr>
              <p:cNvSpPr>
                <a:spLocks noChangeArrowheads="1"/>
              </p:cNvSpPr>
              <p:nvPr/>
            </p:nvSpPr>
            <p:spPr bwMode="auto">
              <a:xfrm rot="17727841">
                <a:off x="10583373" y="5226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24" name="Oval 1179">
                <a:extLst>
                  <a:ext uri="{FF2B5EF4-FFF2-40B4-BE49-F238E27FC236}">
                    <a16:creationId xmlns:a16="http://schemas.microsoft.com/office/drawing/2014/main" id="{DF703B1E-BA3E-4C0C-B779-A33CFB1756A0}"/>
                  </a:ext>
                </a:extLst>
              </p:cNvPr>
              <p:cNvSpPr>
                <a:spLocks noChangeArrowheads="1"/>
              </p:cNvSpPr>
              <p:nvPr/>
            </p:nvSpPr>
            <p:spPr bwMode="auto">
              <a:xfrm rot="17727841">
                <a:off x="11163428" y="53540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30" name="Oval 1196">
                <a:extLst>
                  <a:ext uri="{FF2B5EF4-FFF2-40B4-BE49-F238E27FC236}">
                    <a16:creationId xmlns:a16="http://schemas.microsoft.com/office/drawing/2014/main" id="{4DD9E6AE-ED2A-4F26-8AA6-AC42F7F822E0}"/>
                  </a:ext>
                </a:extLst>
              </p:cNvPr>
              <p:cNvSpPr>
                <a:spLocks noChangeArrowheads="1"/>
              </p:cNvSpPr>
              <p:nvPr/>
            </p:nvSpPr>
            <p:spPr bwMode="auto">
              <a:xfrm rot="17727841">
                <a:off x="11359959" y="4732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32" name="Oval 1205">
                <a:extLst>
                  <a:ext uri="{FF2B5EF4-FFF2-40B4-BE49-F238E27FC236}">
                    <a16:creationId xmlns:a16="http://schemas.microsoft.com/office/drawing/2014/main" id="{C2F69EC5-C1C5-4657-B6B7-3E75206D1E5A}"/>
                  </a:ext>
                </a:extLst>
              </p:cNvPr>
              <p:cNvSpPr>
                <a:spLocks noChangeArrowheads="1"/>
              </p:cNvSpPr>
              <p:nvPr/>
            </p:nvSpPr>
            <p:spPr bwMode="auto">
              <a:xfrm rot="17727841">
                <a:off x="10969792" y="45393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33" name="Oval 1320">
                <a:extLst>
                  <a:ext uri="{FF2B5EF4-FFF2-40B4-BE49-F238E27FC236}">
                    <a16:creationId xmlns:a16="http://schemas.microsoft.com/office/drawing/2014/main" id="{65110FFA-1BC7-40D0-ACA4-FDC2C924E751}"/>
                  </a:ext>
                </a:extLst>
              </p:cNvPr>
              <p:cNvSpPr>
                <a:spLocks noChangeArrowheads="1"/>
              </p:cNvSpPr>
              <p:nvPr/>
            </p:nvSpPr>
            <p:spPr bwMode="auto">
              <a:xfrm rot="17727841">
                <a:off x="10306812" y="6431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34" name="Oval 1381">
                <a:extLst>
                  <a:ext uri="{FF2B5EF4-FFF2-40B4-BE49-F238E27FC236}">
                    <a16:creationId xmlns:a16="http://schemas.microsoft.com/office/drawing/2014/main" id="{09F1FC16-26F4-4E58-A8A7-34D868AFAB13}"/>
                  </a:ext>
                </a:extLst>
              </p:cNvPr>
              <p:cNvSpPr>
                <a:spLocks noChangeArrowheads="1"/>
              </p:cNvSpPr>
              <p:nvPr/>
            </p:nvSpPr>
            <p:spPr bwMode="auto">
              <a:xfrm rot="17727841">
                <a:off x="8868218" y="62796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35" name="Oval 1389">
                <a:extLst>
                  <a:ext uri="{FF2B5EF4-FFF2-40B4-BE49-F238E27FC236}">
                    <a16:creationId xmlns:a16="http://schemas.microsoft.com/office/drawing/2014/main" id="{1CA5AA7D-86E7-4A37-8878-C4ED1161B0E7}"/>
                  </a:ext>
                </a:extLst>
              </p:cNvPr>
              <p:cNvSpPr>
                <a:spLocks noChangeArrowheads="1"/>
              </p:cNvSpPr>
              <p:nvPr/>
            </p:nvSpPr>
            <p:spPr bwMode="auto">
              <a:xfrm rot="17727841">
                <a:off x="9372274" y="60996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36" name="Oval 1408">
                <a:extLst>
                  <a:ext uri="{FF2B5EF4-FFF2-40B4-BE49-F238E27FC236}">
                    <a16:creationId xmlns:a16="http://schemas.microsoft.com/office/drawing/2014/main" id="{A0A3561D-6002-4253-937E-B77A9B1D83BC}"/>
                  </a:ext>
                </a:extLst>
              </p:cNvPr>
              <p:cNvSpPr>
                <a:spLocks noChangeArrowheads="1"/>
              </p:cNvSpPr>
              <p:nvPr/>
            </p:nvSpPr>
            <p:spPr bwMode="auto">
              <a:xfrm rot="17727841">
                <a:off x="8993640" y="6249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37" name="Oval 1420">
                <a:extLst>
                  <a:ext uri="{FF2B5EF4-FFF2-40B4-BE49-F238E27FC236}">
                    <a16:creationId xmlns:a16="http://schemas.microsoft.com/office/drawing/2014/main" id="{8563C1B6-1AE9-453C-9686-85A94B8DD8D5}"/>
                  </a:ext>
                </a:extLst>
              </p:cNvPr>
              <p:cNvSpPr>
                <a:spLocks noChangeArrowheads="1"/>
              </p:cNvSpPr>
              <p:nvPr/>
            </p:nvSpPr>
            <p:spPr bwMode="auto">
              <a:xfrm rot="17727841">
                <a:off x="9279560" y="64361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38" name="Oval 1426">
                <a:extLst>
                  <a:ext uri="{FF2B5EF4-FFF2-40B4-BE49-F238E27FC236}">
                    <a16:creationId xmlns:a16="http://schemas.microsoft.com/office/drawing/2014/main" id="{D7CB11C5-7B08-44F7-B111-727F6914E6FF}"/>
                  </a:ext>
                </a:extLst>
              </p:cNvPr>
              <p:cNvSpPr>
                <a:spLocks noChangeArrowheads="1"/>
              </p:cNvSpPr>
              <p:nvPr/>
            </p:nvSpPr>
            <p:spPr bwMode="auto">
              <a:xfrm rot="17727841">
                <a:off x="10061100" y="6306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39" name="Oval 1438">
                <a:extLst>
                  <a:ext uri="{FF2B5EF4-FFF2-40B4-BE49-F238E27FC236}">
                    <a16:creationId xmlns:a16="http://schemas.microsoft.com/office/drawing/2014/main" id="{285CED0F-492D-46A1-8D6F-AD6380490806}"/>
                  </a:ext>
                </a:extLst>
              </p:cNvPr>
              <p:cNvSpPr>
                <a:spLocks noChangeArrowheads="1"/>
              </p:cNvSpPr>
              <p:nvPr/>
            </p:nvSpPr>
            <p:spPr bwMode="auto">
              <a:xfrm rot="17727841">
                <a:off x="10186428" y="56128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40" name="Oval 779">
                <a:extLst>
                  <a:ext uri="{FF2B5EF4-FFF2-40B4-BE49-F238E27FC236}">
                    <a16:creationId xmlns:a16="http://schemas.microsoft.com/office/drawing/2014/main" id="{94A8B2D0-018D-4224-AF9E-044C39F22E2A}"/>
                  </a:ext>
                </a:extLst>
              </p:cNvPr>
              <p:cNvSpPr>
                <a:spLocks noChangeArrowheads="1"/>
              </p:cNvSpPr>
              <p:nvPr/>
            </p:nvSpPr>
            <p:spPr bwMode="auto">
              <a:xfrm rot="17727841">
                <a:off x="9589140" y="636002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41" name="Oval 968">
                <a:extLst>
                  <a:ext uri="{FF2B5EF4-FFF2-40B4-BE49-F238E27FC236}">
                    <a16:creationId xmlns:a16="http://schemas.microsoft.com/office/drawing/2014/main" id="{B7AA5559-45DA-4576-B767-B1D9B785C038}"/>
                  </a:ext>
                </a:extLst>
              </p:cNvPr>
              <p:cNvSpPr>
                <a:spLocks noChangeArrowheads="1"/>
              </p:cNvSpPr>
              <p:nvPr/>
            </p:nvSpPr>
            <p:spPr bwMode="auto">
              <a:xfrm rot="17727841">
                <a:off x="9972427" y="584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42" name="Oval 1115">
                <a:extLst>
                  <a:ext uri="{FF2B5EF4-FFF2-40B4-BE49-F238E27FC236}">
                    <a16:creationId xmlns:a16="http://schemas.microsoft.com/office/drawing/2014/main" id="{F7B74DF0-EC76-4EBE-A8CD-823B54426E17}"/>
                  </a:ext>
                </a:extLst>
              </p:cNvPr>
              <p:cNvSpPr>
                <a:spLocks noChangeArrowheads="1"/>
              </p:cNvSpPr>
              <p:nvPr/>
            </p:nvSpPr>
            <p:spPr bwMode="auto">
              <a:xfrm rot="17727841">
                <a:off x="9825072" y="56787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43" name="Oval 1116">
                <a:extLst>
                  <a:ext uri="{FF2B5EF4-FFF2-40B4-BE49-F238E27FC236}">
                    <a16:creationId xmlns:a16="http://schemas.microsoft.com/office/drawing/2014/main" id="{3CF9645A-8A36-4046-98FE-ECC46BB669CD}"/>
                  </a:ext>
                </a:extLst>
              </p:cNvPr>
              <p:cNvSpPr>
                <a:spLocks noChangeArrowheads="1"/>
              </p:cNvSpPr>
              <p:nvPr/>
            </p:nvSpPr>
            <p:spPr bwMode="auto">
              <a:xfrm rot="17727841">
                <a:off x="8976230" y="54875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44" name="Oval 1127">
                <a:extLst>
                  <a:ext uri="{FF2B5EF4-FFF2-40B4-BE49-F238E27FC236}">
                    <a16:creationId xmlns:a16="http://schemas.microsoft.com/office/drawing/2014/main" id="{191894F3-471E-427B-B02E-F68B08A25D85}"/>
                  </a:ext>
                </a:extLst>
              </p:cNvPr>
              <p:cNvSpPr>
                <a:spLocks noChangeArrowheads="1"/>
              </p:cNvSpPr>
              <p:nvPr/>
            </p:nvSpPr>
            <p:spPr bwMode="auto">
              <a:xfrm rot="17727841">
                <a:off x="8961581" y="5711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45" name="Oval 1135">
                <a:extLst>
                  <a:ext uri="{FF2B5EF4-FFF2-40B4-BE49-F238E27FC236}">
                    <a16:creationId xmlns:a16="http://schemas.microsoft.com/office/drawing/2014/main" id="{CFAE961D-BE02-4781-888D-5FE5AA706705}"/>
                  </a:ext>
                </a:extLst>
              </p:cNvPr>
              <p:cNvSpPr>
                <a:spLocks noChangeArrowheads="1"/>
              </p:cNvSpPr>
              <p:nvPr/>
            </p:nvSpPr>
            <p:spPr bwMode="auto">
              <a:xfrm rot="17727841">
                <a:off x="10081864" y="59183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46" name="Oval 1136">
                <a:extLst>
                  <a:ext uri="{FF2B5EF4-FFF2-40B4-BE49-F238E27FC236}">
                    <a16:creationId xmlns:a16="http://schemas.microsoft.com/office/drawing/2014/main" id="{251B0BD7-716D-48F8-A14C-AC557772AE12}"/>
                  </a:ext>
                </a:extLst>
              </p:cNvPr>
              <p:cNvSpPr>
                <a:spLocks noChangeArrowheads="1"/>
              </p:cNvSpPr>
              <p:nvPr/>
            </p:nvSpPr>
            <p:spPr bwMode="auto">
              <a:xfrm rot="17727841">
                <a:off x="9624302" y="6063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47" name="Oval 1137">
                <a:extLst>
                  <a:ext uri="{FF2B5EF4-FFF2-40B4-BE49-F238E27FC236}">
                    <a16:creationId xmlns:a16="http://schemas.microsoft.com/office/drawing/2014/main" id="{0CC90F1E-DB70-43A3-8C44-AD5C49BC78D1}"/>
                  </a:ext>
                </a:extLst>
              </p:cNvPr>
              <p:cNvSpPr>
                <a:spLocks noChangeArrowheads="1"/>
              </p:cNvSpPr>
              <p:nvPr/>
            </p:nvSpPr>
            <p:spPr bwMode="auto">
              <a:xfrm rot="17727841">
                <a:off x="9486187" y="55458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48" name="Oval 1138">
                <a:extLst>
                  <a:ext uri="{FF2B5EF4-FFF2-40B4-BE49-F238E27FC236}">
                    <a16:creationId xmlns:a16="http://schemas.microsoft.com/office/drawing/2014/main" id="{E7E699E4-B15B-478A-9073-A0936ABF2DB5}"/>
                  </a:ext>
                </a:extLst>
              </p:cNvPr>
              <p:cNvSpPr>
                <a:spLocks noChangeArrowheads="1"/>
              </p:cNvSpPr>
              <p:nvPr/>
            </p:nvSpPr>
            <p:spPr bwMode="auto">
              <a:xfrm rot="17727841">
                <a:off x="9156251" y="5667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49" name="Oval 1148">
                <a:extLst>
                  <a:ext uri="{FF2B5EF4-FFF2-40B4-BE49-F238E27FC236}">
                    <a16:creationId xmlns:a16="http://schemas.microsoft.com/office/drawing/2014/main" id="{67F70326-DC3B-49D5-9EF3-AB657F5AD24F}"/>
                  </a:ext>
                </a:extLst>
              </p:cNvPr>
              <p:cNvSpPr>
                <a:spLocks noChangeArrowheads="1"/>
              </p:cNvSpPr>
              <p:nvPr/>
            </p:nvSpPr>
            <p:spPr bwMode="auto">
              <a:xfrm rot="17727841">
                <a:off x="8850315" y="5840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50" name="Oval 1158">
                <a:extLst>
                  <a:ext uri="{FF2B5EF4-FFF2-40B4-BE49-F238E27FC236}">
                    <a16:creationId xmlns:a16="http://schemas.microsoft.com/office/drawing/2014/main" id="{67D03C58-FC36-4CB0-A38B-1F17B2BCBB3A}"/>
                  </a:ext>
                </a:extLst>
              </p:cNvPr>
              <p:cNvSpPr>
                <a:spLocks noChangeArrowheads="1"/>
              </p:cNvSpPr>
              <p:nvPr/>
            </p:nvSpPr>
            <p:spPr bwMode="auto">
              <a:xfrm rot="17727841">
                <a:off x="9588298" y="59916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51" name="Oval 1164">
                <a:extLst>
                  <a:ext uri="{FF2B5EF4-FFF2-40B4-BE49-F238E27FC236}">
                    <a16:creationId xmlns:a16="http://schemas.microsoft.com/office/drawing/2014/main" id="{46341647-2954-4C5E-8FB2-9C0991CB0AAF}"/>
                  </a:ext>
                </a:extLst>
              </p:cNvPr>
              <p:cNvSpPr>
                <a:spLocks noChangeArrowheads="1"/>
              </p:cNvSpPr>
              <p:nvPr/>
            </p:nvSpPr>
            <p:spPr bwMode="auto">
              <a:xfrm rot="17727841">
                <a:off x="9922156" y="5504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52" name="Oval 1177">
                <a:extLst>
                  <a:ext uri="{FF2B5EF4-FFF2-40B4-BE49-F238E27FC236}">
                    <a16:creationId xmlns:a16="http://schemas.microsoft.com/office/drawing/2014/main" id="{8DE9B8DB-0411-4A21-9994-C193D337F708}"/>
                  </a:ext>
                </a:extLst>
              </p:cNvPr>
              <p:cNvSpPr>
                <a:spLocks noChangeArrowheads="1"/>
              </p:cNvSpPr>
              <p:nvPr/>
            </p:nvSpPr>
            <p:spPr bwMode="auto">
              <a:xfrm rot="17727841">
                <a:off x="9167517" y="58775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53" name="Oval 1179">
                <a:extLst>
                  <a:ext uri="{FF2B5EF4-FFF2-40B4-BE49-F238E27FC236}">
                    <a16:creationId xmlns:a16="http://schemas.microsoft.com/office/drawing/2014/main" id="{523F1D82-3256-4274-A58E-8EB73C453B40}"/>
                  </a:ext>
                </a:extLst>
              </p:cNvPr>
              <p:cNvSpPr>
                <a:spLocks noChangeArrowheads="1"/>
              </p:cNvSpPr>
              <p:nvPr/>
            </p:nvSpPr>
            <p:spPr bwMode="auto">
              <a:xfrm rot="17727841">
                <a:off x="9465067" y="61189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54" name="Oval 1183">
                <a:extLst>
                  <a:ext uri="{FF2B5EF4-FFF2-40B4-BE49-F238E27FC236}">
                    <a16:creationId xmlns:a16="http://schemas.microsoft.com/office/drawing/2014/main" id="{8773ADBA-BA1F-466C-8EB0-A70DFF7FF65E}"/>
                  </a:ext>
                </a:extLst>
              </p:cNvPr>
              <p:cNvSpPr>
                <a:spLocks noChangeArrowheads="1"/>
              </p:cNvSpPr>
              <p:nvPr/>
            </p:nvSpPr>
            <p:spPr bwMode="auto">
              <a:xfrm rot="17727841">
                <a:off x="8981959" y="6064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55" name="Oval 1189">
                <a:extLst>
                  <a:ext uri="{FF2B5EF4-FFF2-40B4-BE49-F238E27FC236}">
                    <a16:creationId xmlns:a16="http://schemas.microsoft.com/office/drawing/2014/main" id="{8655A38F-4265-4FCB-8024-8B82B69B5284}"/>
                  </a:ext>
                </a:extLst>
              </p:cNvPr>
              <p:cNvSpPr>
                <a:spLocks noChangeArrowheads="1"/>
              </p:cNvSpPr>
              <p:nvPr/>
            </p:nvSpPr>
            <p:spPr bwMode="auto">
              <a:xfrm rot="17727841">
                <a:off x="9768317" y="61356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56" name="Oval 1190">
                <a:extLst>
                  <a:ext uri="{FF2B5EF4-FFF2-40B4-BE49-F238E27FC236}">
                    <a16:creationId xmlns:a16="http://schemas.microsoft.com/office/drawing/2014/main" id="{CA973D52-8CE7-4B44-85C9-470031868197}"/>
                  </a:ext>
                </a:extLst>
              </p:cNvPr>
              <p:cNvSpPr>
                <a:spLocks noChangeArrowheads="1"/>
              </p:cNvSpPr>
              <p:nvPr/>
            </p:nvSpPr>
            <p:spPr bwMode="auto">
              <a:xfrm rot="17727841">
                <a:off x="9805338" y="58619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57" name="Oval 1191">
                <a:extLst>
                  <a:ext uri="{FF2B5EF4-FFF2-40B4-BE49-F238E27FC236}">
                    <a16:creationId xmlns:a16="http://schemas.microsoft.com/office/drawing/2014/main" id="{3CACB451-32FC-4AF1-8AD7-5C00C5D23433}"/>
                  </a:ext>
                </a:extLst>
              </p:cNvPr>
              <p:cNvSpPr>
                <a:spLocks noChangeArrowheads="1"/>
              </p:cNvSpPr>
              <p:nvPr/>
            </p:nvSpPr>
            <p:spPr bwMode="auto">
              <a:xfrm rot="17727841">
                <a:off x="10201662" y="6145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58" name="Oval 779">
                <a:extLst>
                  <a:ext uri="{FF2B5EF4-FFF2-40B4-BE49-F238E27FC236}">
                    <a16:creationId xmlns:a16="http://schemas.microsoft.com/office/drawing/2014/main" id="{1DD9DCA6-108A-44E5-B2C4-7F85C3F75B8A}"/>
                  </a:ext>
                </a:extLst>
              </p:cNvPr>
              <p:cNvSpPr>
                <a:spLocks noChangeArrowheads="1"/>
              </p:cNvSpPr>
              <p:nvPr/>
            </p:nvSpPr>
            <p:spPr bwMode="auto">
              <a:xfrm rot="17727841">
                <a:off x="10163911" y="599236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59" name="Oval 785">
                <a:extLst>
                  <a:ext uri="{FF2B5EF4-FFF2-40B4-BE49-F238E27FC236}">
                    <a16:creationId xmlns:a16="http://schemas.microsoft.com/office/drawing/2014/main" id="{93D83519-C35A-450B-B6E1-DBD69DC87F20}"/>
                  </a:ext>
                </a:extLst>
              </p:cNvPr>
              <p:cNvSpPr>
                <a:spLocks noChangeArrowheads="1"/>
              </p:cNvSpPr>
              <p:nvPr/>
            </p:nvSpPr>
            <p:spPr bwMode="auto">
              <a:xfrm rot="17727841">
                <a:off x="11028457" y="57036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60" name="Oval 795">
                <a:extLst>
                  <a:ext uri="{FF2B5EF4-FFF2-40B4-BE49-F238E27FC236}">
                    <a16:creationId xmlns:a16="http://schemas.microsoft.com/office/drawing/2014/main" id="{88BC940A-4100-4FEB-890F-47644D33F27F}"/>
                  </a:ext>
                </a:extLst>
              </p:cNvPr>
              <p:cNvSpPr>
                <a:spLocks noChangeArrowheads="1"/>
              </p:cNvSpPr>
              <p:nvPr/>
            </p:nvSpPr>
            <p:spPr bwMode="auto">
              <a:xfrm rot="17727841">
                <a:off x="10487945" y="649642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62" name="Oval 1109">
                <a:extLst>
                  <a:ext uri="{FF2B5EF4-FFF2-40B4-BE49-F238E27FC236}">
                    <a16:creationId xmlns:a16="http://schemas.microsoft.com/office/drawing/2014/main" id="{7BE01ACC-B7F6-4A94-AFC8-07209FE951F1}"/>
                  </a:ext>
                </a:extLst>
              </p:cNvPr>
              <p:cNvSpPr>
                <a:spLocks noChangeArrowheads="1"/>
              </p:cNvSpPr>
              <p:nvPr/>
            </p:nvSpPr>
            <p:spPr bwMode="auto">
              <a:xfrm rot="17727841">
                <a:off x="10440294" y="55689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63" name="Oval 1110">
                <a:extLst>
                  <a:ext uri="{FF2B5EF4-FFF2-40B4-BE49-F238E27FC236}">
                    <a16:creationId xmlns:a16="http://schemas.microsoft.com/office/drawing/2014/main" id="{8D170AF8-FE0A-4C41-9B6F-74D484051384}"/>
                  </a:ext>
                </a:extLst>
              </p:cNvPr>
              <p:cNvSpPr>
                <a:spLocks noChangeArrowheads="1"/>
              </p:cNvSpPr>
              <p:nvPr/>
            </p:nvSpPr>
            <p:spPr bwMode="auto">
              <a:xfrm rot="17727841">
                <a:off x="10464960" y="57107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65" name="Oval 1116">
                <a:extLst>
                  <a:ext uri="{FF2B5EF4-FFF2-40B4-BE49-F238E27FC236}">
                    <a16:creationId xmlns:a16="http://schemas.microsoft.com/office/drawing/2014/main" id="{4B9D9BD8-5CAD-4115-9198-971BC69C4708}"/>
                  </a:ext>
                </a:extLst>
              </p:cNvPr>
              <p:cNvSpPr>
                <a:spLocks noChangeArrowheads="1"/>
              </p:cNvSpPr>
              <p:nvPr/>
            </p:nvSpPr>
            <p:spPr bwMode="auto">
              <a:xfrm rot="17727841">
                <a:off x="9084242" y="59196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66" name="Oval 1122">
                <a:extLst>
                  <a:ext uri="{FF2B5EF4-FFF2-40B4-BE49-F238E27FC236}">
                    <a16:creationId xmlns:a16="http://schemas.microsoft.com/office/drawing/2014/main" id="{4F6F3990-C2D0-44E3-908A-CEDE85744935}"/>
                  </a:ext>
                </a:extLst>
              </p:cNvPr>
              <p:cNvSpPr>
                <a:spLocks noChangeArrowheads="1"/>
              </p:cNvSpPr>
              <p:nvPr/>
            </p:nvSpPr>
            <p:spPr bwMode="auto">
              <a:xfrm rot="17727841">
                <a:off x="10574765" y="57983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67" name="Oval 1126">
                <a:extLst>
                  <a:ext uri="{FF2B5EF4-FFF2-40B4-BE49-F238E27FC236}">
                    <a16:creationId xmlns:a16="http://schemas.microsoft.com/office/drawing/2014/main" id="{4B1546E8-FDEC-4DB8-A335-513BE3869559}"/>
                  </a:ext>
                </a:extLst>
              </p:cNvPr>
              <p:cNvSpPr>
                <a:spLocks noChangeArrowheads="1"/>
              </p:cNvSpPr>
              <p:nvPr/>
            </p:nvSpPr>
            <p:spPr bwMode="auto">
              <a:xfrm rot="17727841">
                <a:off x="11243947" y="56148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68" name="Oval 1127">
                <a:extLst>
                  <a:ext uri="{FF2B5EF4-FFF2-40B4-BE49-F238E27FC236}">
                    <a16:creationId xmlns:a16="http://schemas.microsoft.com/office/drawing/2014/main" id="{940BE679-9D44-4DB5-AF41-9B6F29BB559F}"/>
                  </a:ext>
                </a:extLst>
              </p:cNvPr>
              <p:cNvSpPr>
                <a:spLocks noChangeArrowheads="1"/>
              </p:cNvSpPr>
              <p:nvPr/>
            </p:nvSpPr>
            <p:spPr bwMode="auto">
              <a:xfrm rot="17727841">
                <a:off x="10164361" y="62436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69" name="Oval 1135">
                <a:extLst>
                  <a:ext uri="{FF2B5EF4-FFF2-40B4-BE49-F238E27FC236}">
                    <a16:creationId xmlns:a16="http://schemas.microsoft.com/office/drawing/2014/main" id="{DAB6AA8F-2C32-40FF-9236-D0D020DBCAF1}"/>
                  </a:ext>
                </a:extLst>
              </p:cNvPr>
              <p:cNvSpPr>
                <a:spLocks noChangeArrowheads="1"/>
              </p:cNvSpPr>
              <p:nvPr/>
            </p:nvSpPr>
            <p:spPr bwMode="auto">
              <a:xfrm rot="17727841">
                <a:off x="11316490" y="62436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70" name="Oval 1136">
                <a:extLst>
                  <a:ext uri="{FF2B5EF4-FFF2-40B4-BE49-F238E27FC236}">
                    <a16:creationId xmlns:a16="http://schemas.microsoft.com/office/drawing/2014/main" id="{6C99E494-6A51-4A4F-BA6B-56CFCA48CAA6}"/>
                  </a:ext>
                </a:extLst>
              </p:cNvPr>
              <p:cNvSpPr>
                <a:spLocks noChangeArrowheads="1"/>
              </p:cNvSpPr>
              <p:nvPr/>
            </p:nvSpPr>
            <p:spPr bwMode="auto">
              <a:xfrm rot="17727841">
                <a:off x="11172475" y="61356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71" name="Oval 1137">
                <a:extLst>
                  <a:ext uri="{FF2B5EF4-FFF2-40B4-BE49-F238E27FC236}">
                    <a16:creationId xmlns:a16="http://schemas.microsoft.com/office/drawing/2014/main" id="{9B5E18A8-23E3-4977-8B65-117DAB13F672}"/>
                  </a:ext>
                </a:extLst>
              </p:cNvPr>
              <p:cNvSpPr>
                <a:spLocks noChangeArrowheads="1"/>
              </p:cNvSpPr>
              <p:nvPr/>
            </p:nvSpPr>
            <p:spPr bwMode="auto">
              <a:xfrm rot="17727841">
                <a:off x="10992454" y="59556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72" name="Oval 1138">
                <a:extLst>
                  <a:ext uri="{FF2B5EF4-FFF2-40B4-BE49-F238E27FC236}">
                    <a16:creationId xmlns:a16="http://schemas.microsoft.com/office/drawing/2014/main" id="{E49E3DA4-67E5-49F3-97A5-AD0A2F7D3245}"/>
                  </a:ext>
                </a:extLst>
              </p:cNvPr>
              <p:cNvSpPr>
                <a:spLocks noChangeArrowheads="1"/>
              </p:cNvSpPr>
              <p:nvPr/>
            </p:nvSpPr>
            <p:spPr bwMode="auto">
              <a:xfrm rot="17727841">
                <a:off x="10524402" y="56316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73" name="Oval 1155">
                <a:extLst>
                  <a:ext uri="{FF2B5EF4-FFF2-40B4-BE49-F238E27FC236}">
                    <a16:creationId xmlns:a16="http://schemas.microsoft.com/office/drawing/2014/main" id="{B52BDB3A-6997-4878-B9A5-2630465EC1A5}"/>
                  </a:ext>
                </a:extLst>
              </p:cNvPr>
              <p:cNvSpPr>
                <a:spLocks noChangeArrowheads="1"/>
              </p:cNvSpPr>
              <p:nvPr/>
            </p:nvSpPr>
            <p:spPr bwMode="auto">
              <a:xfrm rot="17727841">
                <a:off x="10488506" y="6217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74" name="Oval 1158">
                <a:extLst>
                  <a:ext uri="{FF2B5EF4-FFF2-40B4-BE49-F238E27FC236}">
                    <a16:creationId xmlns:a16="http://schemas.microsoft.com/office/drawing/2014/main" id="{8A72A262-8A82-4BDC-B06B-24C3C8290E64}"/>
                  </a:ext>
                </a:extLst>
              </p:cNvPr>
              <p:cNvSpPr>
                <a:spLocks noChangeArrowheads="1"/>
              </p:cNvSpPr>
              <p:nvPr/>
            </p:nvSpPr>
            <p:spPr bwMode="auto">
              <a:xfrm rot="17727841">
                <a:off x="11173208" y="6387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77" name="Oval 1175">
                <a:extLst>
                  <a:ext uri="{FF2B5EF4-FFF2-40B4-BE49-F238E27FC236}">
                    <a16:creationId xmlns:a16="http://schemas.microsoft.com/office/drawing/2014/main" id="{D91EAF40-2315-4909-A87A-37A51821C2CA}"/>
                  </a:ext>
                </a:extLst>
              </p:cNvPr>
              <p:cNvSpPr>
                <a:spLocks noChangeArrowheads="1"/>
              </p:cNvSpPr>
              <p:nvPr/>
            </p:nvSpPr>
            <p:spPr bwMode="auto">
              <a:xfrm rot="17727841">
                <a:off x="10598325" y="651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78" name="Oval 1177">
                <a:extLst>
                  <a:ext uri="{FF2B5EF4-FFF2-40B4-BE49-F238E27FC236}">
                    <a16:creationId xmlns:a16="http://schemas.microsoft.com/office/drawing/2014/main" id="{9C45CCD4-2B5C-4083-AE8F-027BE8EC8EAF}"/>
                  </a:ext>
                </a:extLst>
              </p:cNvPr>
              <p:cNvSpPr>
                <a:spLocks noChangeArrowheads="1"/>
              </p:cNvSpPr>
              <p:nvPr/>
            </p:nvSpPr>
            <p:spPr bwMode="auto">
              <a:xfrm rot="17727841">
                <a:off x="10729676" y="627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79" name="Oval 1179">
                <a:extLst>
                  <a:ext uri="{FF2B5EF4-FFF2-40B4-BE49-F238E27FC236}">
                    <a16:creationId xmlns:a16="http://schemas.microsoft.com/office/drawing/2014/main" id="{1A3BA8DF-4B64-4F3B-B58E-C67CCADBC321}"/>
                  </a:ext>
                </a:extLst>
              </p:cNvPr>
              <p:cNvSpPr>
                <a:spLocks noChangeArrowheads="1"/>
              </p:cNvSpPr>
              <p:nvPr/>
            </p:nvSpPr>
            <p:spPr bwMode="auto">
              <a:xfrm rot="17727841">
                <a:off x="11027226" y="6512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80" name="Oval 1183">
                <a:extLst>
                  <a:ext uri="{FF2B5EF4-FFF2-40B4-BE49-F238E27FC236}">
                    <a16:creationId xmlns:a16="http://schemas.microsoft.com/office/drawing/2014/main" id="{3708AA1A-EE59-41A8-B9D6-A4CCE053ABBC}"/>
                  </a:ext>
                </a:extLst>
              </p:cNvPr>
              <p:cNvSpPr>
                <a:spLocks noChangeArrowheads="1"/>
              </p:cNvSpPr>
              <p:nvPr/>
            </p:nvSpPr>
            <p:spPr bwMode="auto">
              <a:xfrm rot="17727841">
                <a:off x="11336267" y="64874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81" name="Oval 1190">
                <a:extLst>
                  <a:ext uri="{FF2B5EF4-FFF2-40B4-BE49-F238E27FC236}">
                    <a16:creationId xmlns:a16="http://schemas.microsoft.com/office/drawing/2014/main" id="{90B89341-6B5D-43EF-A78F-CB31011340D5}"/>
                  </a:ext>
                </a:extLst>
              </p:cNvPr>
              <p:cNvSpPr>
                <a:spLocks noChangeArrowheads="1"/>
              </p:cNvSpPr>
              <p:nvPr/>
            </p:nvSpPr>
            <p:spPr bwMode="auto">
              <a:xfrm rot="17727841">
                <a:off x="11021175" y="61262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84" name="Oval 1196">
                <a:extLst>
                  <a:ext uri="{FF2B5EF4-FFF2-40B4-BE49-F238E27FC236}">
                    <a16:creationId xmlns:a16="http://schemas.microsoft.com/office/drawing/2014/main" id="{C1BC45C8-78C9-488B-A061-9415688664D5}"/>
                  </a:ext>
                </a:extLst>
              </p:cNvPr>
              <p:cNvSpPr>
                <a:spLocks noChangeArrowheads="1"/>
              </p:cNvSpPr>
              <p:nvPr/>
            </p:nvSpPr>
            <p:spPr bwMode="auto">
              <a:xfrm rot="17727841">
                <a:off x="11172475" y="60276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86" name="Oval 1205">
                <a:extLst>
                  <a:ext uri="{FF2B5EF4-FFF2-40B4-BE49-F238E27FC236}">
                    <a16:creationId xmlns:a16="http://schemas.microsoft.com/office/drawing/2014/main" id="{E6A6464E-9DAA-4AD3-B905-7FCF6CE9D8C7}"/>
                  </a:ext>
                </a:extLst>
              </p:cNvPr>
              <p:cNvSpPr>
                <a:spLocks noChangeArrowheads="1"/>
              </p:cNvSpPr>
              <p:nvPr/>
            </p:nvSpPr>
            <p:spPr bwMode="auto">
              <a:xfrm rot="17727841">
                <a:off x="10833589" y="56978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87" name="Oval 1293">
                <a:extLst>
                  <a:ext uri="{FF2B5EF4-FFF2-40B4-BE49-F238E27FC236}">
                    <a16:creationId xmlns:a16="http://schemas.microsoft.com/office/drawing/2014/main" id="{3182A4C7-3F25-43FA-9242-B90426D2ED08}"/>
                  </a:ext>
                </a:extLst>
              </p:cNvPr>
              <p:cNvSpPr>
                <a:spLocks noChangeArrowheads="1"/>
              </p:cNvSpPr>
              <p:nvPr/>
            </p:nvSpPr>
            <p:spPr bwMode="auto">
              <a:xfrm rot="17727841">
                <a:off x="10956450" y="5883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88" name="Oval 1303">
                <a:extLst>
                  <a:ext uri="{FF2B5EF4-FFF2-40B4-BE49-F238E27FC236}">
                    <a16:creationId xmlns:a16="http://schemas.microsoft.com/office/drawing/2014/main" id="{96031EBB-A243-4525-AE0D-3C2EB7CD5553}"/>
                  </a:ext>
                </a:extLst>
              </p:cNvPr>
              <p:cNvSpPr>
                <a:spLocks noChangeArrowheads="1"/>
              </p:cNvSpPr>
              <p:nvPr/>
            </p:nvSpPr>
            <p:spPr bwMode="auto">
              <a:xfrm rot="17727841">
                <a:off x="11280487" y="6135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89" name="Oval 1310">
                <a:extLst>
                  <a:ext uri="{FF2B5EF4-FFF2-40B4-BE49-F238E27FC236}">
                    <a16:creationId xmlns:a16="http://schemas.microsoft.com/office/drawing/2014/main" id="{45632354-0092-47E0-91CC-819E02DC27D6}"/>
                  </a:ext>
                </a:extLst>
              </p:cNvPr>
              <p:cNvSpPr>
                <a:spLocks noChangeArrowheads="1"/>
              </p:cNvSpPr>
              <p:nvPr/>
            </p:nvSpPr>
            <p:spPr bwMode="auto">
              <a:xfrm rot="17727841">
                <a:off x="10456165" y="57870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90" name="Oval 1320">
                <a:extLst>
                  <a:ext uri="{FF2B5EF4-FFF2-40B4-BE49-F238E27FC236}">
                    <a16:creationId xmlns:a16="http://schemas.microsoft.com/office/drawing/2014/main" id="{1E022804-F4BD-46D9-B2C2-89285EE62AB2}"/>
                  </a:ext>
                </a:extLst>
              </p:cNvPr>
              <p:cNvSpPr>
                <a:spLocks noChangeArrowheads="1"/>
              </p:cNvSpPr>
              <p:nvPr/>
            </p:nvSpPr>
            <p:spPr bwMode="auto">
              <a:xfrm rot="17727841">
                <a:off x="9408278" y="5847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91" name="Oval 1321">
                <a:extLst>
                  <a:ext uri="{FF2B5EF4-FFF2-40B4-BE49-F238E27FC236}">
                    <a16:creationId xmlns:a16="http://schemas.microsoft.com/office/drawing/2014/main" id="{D1640566-956F-41CF-85C4-1C5F9B7C8045}"/>
                  </a:ext>
                </a:extLst>
              </p:cNvPr>
              <p:cNvSpPr>
                <a:spLocks noChangeArrowheads="1"/>
              </p:cNvSpPr>
              <p:nvPr/>
            </p:nvSpPr>
            <p:spPr bwMode="auto">
              <a:xfrm rot="17727841">
                <a:off x="10167013" y="52826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92" name="Oval 1329">
                <a:extLst>
                  <a:ext uri="{FF2B5EF4-FFF2-40B4-BE49-F238E27FC236}">
                    <a16:creationId xmlns:a16="http://schemas.microsoft.com/office/drawing/2014/main" id="{D3DD5C71-80E9-452D-8305-E5C2B1298950}"/>
                  </a:ext>
                </a:extLst>
              </p:cNvPr>
              <p:cNvSpPr>
                <a:spLocks noChangeArrowheads="1"/>
              </p:cNvSpPr>
              <p:nvPr/>
            </p:nvSpPr>
            <p:spPr bwMode="auto">
              <a:xfrm rot="17727841">
                <a:off x="8972301" y="64838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93" name="Oval 1380">
                <a:extLst>
                  <a:ext uri="{FF2B5EF4-FFF2-40B4-BE49-F238E27FC236}">
                    <a16:creationId xmlns:a16="http://schemas.microsoft.com/office/drawing/2014/main" id="{C50C285B-82E5-40F4-B9FF-925AEB96B727}"/>
                  </a:ext>
                </a:extLst>
              </p:cNvPr>
              <p:cNvSpPr>
                <a:spLocks noChangeArrowheads="1"/>
              </p:cNvSpPr>
              <p:nvPr/>
            </p:nvSpPr>
            <p:spPr bwMode="auto">
              <a:xfrm rot="17727841">
                <a:off x="9441971" y="57270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94" name="Oval 1381">
                <a:extLst>
                  <a:ext uri="{FF2B5EF4-FFF2-40B4-BE49-F238E27FC236}">
                    <a16:creationId xmlns:a16="http://schemas.microsoft.com/office/drawing/2014/main" id="{1124E8D1-0A92-408F-9B47-5AE0B4EB1CAC}"/>
                  </a:ext>
                </a:extLst>
              </p:cNvPr>
              <p:cNvSpPr>
                <a:spLocks noChangeArrowheads="1"/>
              </p:cNvSpPr>
              <p:nvPr/>
            </p:nvSpPr>
            <p:spPr bwMode="auto">
              <a:xfrm rot="17727841">
                <a:off x="9480286" y="50555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95" name="Oval 1389">
                <a:extLst>
                  <a:ext uri="{FF2B5EF4-FFF2-40B4-BE49-F238E27FC236}">
                    <a16:creationId xmlns:a16="http://schemas.microsoft.com/office/drawing/2014/main" id="{D350AA17-3206-4645-BBF5-50A36E593D2A}"/>
                  </a:ext>
                </a:extLst>
              </p:cNvPr>
              <p:cNvSpPr>
                <a:spLocks noChangeArrowheads="1"/>
              </p:cNvSpPr>
              <p:nvPr/>
            </p:nvSpPr>
            <p:spPr bwMode="auto">
              <a:xfrm rot="17727841">
                <a:off x="9836990" y="52852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96" name="Oval 1392">
                <a:extLst>
                  <a:ext uri="{FF2B5EF4-FFF2-40B4-BE49-F238E27FC236}">
                    <a16:creationId xmlns:a16="http://schemas.microsoft.com/office/drawing/2014/main" id="{B5D082F8-C19E-480A-AC00-9F112EA3A5DB}"/>
                  </a:ext>
                </a:extLst>
              </p:cNvPr>
              <p:cNvSpPr>
                <a:spLocks noChangeArrowheads="1"/>
              </p:cNvSpPr>
              <p:nvPr/>
            </p:nvSpPr>
            <p:spPr bwMode="auto">
              <a:xfrm rot="17727841">
                <a:off x="10720905" y="60418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97" name="Oval 1402">
                <a:extLst>
                  <a:ext uri="{FF2B5EF4-FFF2-40B4-BE49-F238E27FC236}">
                    <a16:creationId xmlns:a16="http://schemas.microsoft.com/office/drawing/2014/main" id="{3D6E169A-D178-4B3F-B574-266398BA3BDF}"/>
                  </a:ext>
                </a:extLst>
              </p:cNvPr>
              <p:cNvSpPr>
                <a:spLocks noChangeArrowheads="1"/>
              </p:cNvSpPr>
              <p:nvPr/>
            </p:nvSpPr>
            <p:spPr bwMode="auto">
              <a:xfrm rot="17727841">
                <a:off x="10344382" y="5883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98" name="Oval 1408">
                <a:extLst>
                  <a:ext uri="{FF2B5EF4-FFF2-40B4-BE49-F238E27FC236}">
                    <a16:creationId xmlns:a16="http://schemas.microsoft.com/office/drawing/2014/main" id="{421BC432-A78F-4D3C-ABA9-5C7E65DF1498}"/>
                  </a:ext>
                </a:extLst>
              </p:cNvPr>
              <p:cNvSpPr>
                <a:spLocks noChangeArrowheads="1"/>
              </p:cNvSpPr>
              <p:nvPr/>
            </p:nvSpPr>
            <p:spPr bwMode="auto">
              <a:xfrm rot="17727841">
                <a:off x="9464518" y="54342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799" name="Oval 1409">
                <a:extLst>
                  <a:ext uri="{FF2B5EF4-FFF2-40B4-BE49-F238E27FC236}">
                    <a16:creationId xmlns:a16="http://schemas.microsoft.com/office/drawing/2014/main" id="{EBBCCF89-D5F5-4833-8153-D0147A6FD9D4}"/>
                  </a:ext>
                </a:extLst>
              </p:cNvPr>
              <p:cNvSpPr>
                <a:spLocks noChangeArrowheads="1"/>
              </p:cNvSpPr>
              <p:nvPr/>
            </p:nvSpPr>
            <p:spPr bwMode="auto">
              <a:xfrm rot="17727841">
                <a:off x="9801128" y="59731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00" name="Oval 1419">
                <a:extLst>
                  <a:ext uri="{FF2B5EF4-FFF2-40B4-BE49-F238E27FC236}">
                    <a16:creationId xmlns:a16="http://schemas.microsoft.com/office/drawing/2014/main" id="{3D0DE80D-3B83-4051-8A51-529F2CA22EA8}"/>
                  </a:ext>
                </a:extLst>
              </p:cNvPr>
              <p:cNvSpPr>
                <a:spLocks noChangeArrowheads="1"/>
              </p:cNvSpPr>
              <p:nvPr/>
            </p:nvSpPr>
            <p:spPr bwMode="auto">
              <a:xfrm rot="17727841">
                <a:off x="10128358" y="5847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01" name="Oval 1420">
                <a:extLst>
                  <a:ext uri="{FF2B5EF4-FFF2-40B4-BE49-F238E27FC236}">
                    <a16:creationId xmlns:a16="http://schemas.microsoft.com/office/drawing/2014/main" id="{668902D9-7B6F-4CA1-803F-C7EE7631F968}"/>
                  </a:ext>
                </a:extLst>
              </p:cNvPr>
              <p:cNvSpPr>
                <a:spLocks noChangeArrowheads="1"/>
              </p:cNvSpPr>
              <p:nvPr/>
            </p:nvSpPr>
            <p:spPr bwMode="auto">
              <a:xfrm rot="17727841">
                <a:off x="9084242" y="60276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02" name="Oval 1426">
                <a:extLst>
                  <a:ext uri="{FF2B5EF4-FFF2-40B4-BE49-F238E27FC236}">
                    <a16:creationId xmlns:a16="http://schemas.microsoft.com/office/drawing/2014/main" id="{90D69593-80CA-4FA9-B853-7BB990C7809E}"/>
                  </a:ext>
                </a:extLst>
              </p:cNvPr>
              <p:cNvSpPr>
                <a:spLocks noChangeArrowheads="1"/>
              </p:cNvSpPr>
              <p:nvPr/>
            </p:nvSpPr>
            <p:spPr bwMode="auto">
              <a:xfrm rot="17727841">
                <a:off x="10531978" y="54913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03" name="Oval 1438">
                <a:extLst>
                  <a:ext uri="{FF2B5EF4-FFF2-40B4-BE49-F238E27FC236}">
                    <a16:creationId xmlns:a16="http://schemas.microsoft.com/office/drawing/2014/main" id="{E007B2D6-44B6-4C8E-A729-3599C1F3DAE9}"/>
                  </a:ext>
                </a:extLst>
              </p:cNvPr>
              <p:cNvSpPr>
                <a:spLocks noChangeArrowheads="1"/>
              </p:cNvSpPr>
              <p:nvPr/>
            </p:nvSpPr>
            <p:spPr bwMode="auto">
              <a:xfrm rot="17727841">
                <a:off x="10657306" y="47973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04" name="Oval 765">
                <a:extLst>
                  <a:ext uri="{FF2B5EF4-FFF2-40B4-BE49-F238E27FC236}">
                    <a16:creationId xmlns:a16="http://schemas.microsoft.com/office/drawing/2014/main" id="{A3E67FD5-B7AB-40EF-B3EA-4D81180B8A56}"/>
                  </a:ext>
                </a:extLst>
              </p:cNvPr>
              <p:cNvSpPr>
                <a:spLocks noChangeArrowheads="1"/>
              </p:cNvSpPr>
              <p:nvPr/>
            </p:nvSpPr>
            <p:spPr bwMode="auto">
              <a:xfrm rot="17727841">
                <a:off x="10279969" y="4155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05" name="Oval 779">
                <a:extLst>
                  <a:ext uri="{FF2B5EF4-FFF2-40B4-BE49-F238E27FC236}">
                    <a16:creationId xmlns:a16="http://schemas.microsoft.com/office/drawing/2014/main" id="{980CA338-BE2C-452D-9ECF-D8F812E8F6DE}"/>
                  </a:ext>
                </a:extLst>
              </p:cNvPr>
              <p:cNvSpPr>
                <a:spLocks noChangeArrowheads="1"/>
              </p:cNvSpPr>
              <p:nvPr/>
            </p:nvSpPr>
            <p:spPr bwMode="auto">
              <a:xfrm rot="17727841">
                <a:off x="10060018" y="554454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06" name="Oval 785">
                <a:extLst>
                  <a:ext uri="{FF2B5EF4-FFF2-40B4-BE49-F238E27FC236}">
                    <a16:creationId xmlns:a16="http://schemas.microsoft.com/office/drawing/2014/main" id="{36051939-F532-42F4-9E24-A3774496082C}"/>
                  </a:ext>
                </a:extLst>
              </p:cNvPr>
              <p:cNvSpPr>
                <a:spLocks noChangeArrowheads="1"/>
              </p:cNvSpPr>
              <p:nvPr/>
            </p:nvSpPr>
            <p:spPr bwMode="auto">
              <a:xfrm rot="17727841">
                <a:off x="9948338" y="4515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07" name="Oval 795">
                <a:extLst>
                  <a:ext uri="{FF2B5EF4-FFF2-40B4-BE49-F238E27FC236}">
                    <a16:creationId xmlns:a16="http://schemas.microsoft.com/office/drawing/2014/main" id="{20A2D745-2751-453E-8135-ECFCC662361F}"/>
                  </a:ext>
                </a:extLst>
              </p:cNvPr>
              <p:cNvSpPr>
                <a:spLocks noChangeArrowheads="1"/>
              </p:cNvSpPr>
              <p:nvPr/>
            </p:nvSpPr>
            <p:spPr bwMode="auto">
              <a:xfrm rot="17727841">
                <a:off x="10847985" y="466021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08" name="Oval 861">
                <a:extLst>
                  <a:ext uri="{FF2B5EF4-FFF2-40B4-BE49-F238E27FC236}">
                    <a16:creationId xmlns:a16="http://schemas.microsoft.com/office/drawing/2014/main" id="{A0A16703-3F5E-4BC6-8DDD-3CA7FF62035B}"/>
                  </a:ext>
                </a:extLst>
              </p:cNvPr>
              <p:cNvSpPr>
                <a:spLocks noChangeArrowheads="1"/>
              </p:cNvSpPr>
              <p:nvPr/>
            </p:nvSpPr>
            <p:spPr bwMode="auto">
              <a:xfrm rot="17727841">
                <a:off x="9604784" y="425744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09" name="Oval 968">
                <a:extLst>
                  <a:ext uri="{FF2B5EF4-FFF2-40B4-BE49-F238E27FC236}">
                    <a16:creationId xmlns:a16="http://schemas.microsoft.com/office/drawing/2014/main" id="{5FA7671B-C493-491D-984B-1E400F578390}"/>
                  </a:ext>
                </a:extLst>
              </p:cNvPr>
              <p:cNvSpPr>
                <a:spLocks noChangeArrowheads="1"/>
              </p:cNvSpPr>
              <p:nvPr/>
            </p:nvSpPr>
            <p:spPr bwMode="auto">
              <a:xfrm rot="17727841">
                <a:off x="10443305" y="50252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10" name="Oval 1109">
                <a:extLst>
                  <a:ext uri="{FF2B5EF4-FFF2-40B4-BE49-F238E27FC236}">
                    <a16:creationId xmlns:a16="http://schemas.microsoft.com/office/drawing/2014/main" id="{7055D805-63F6-402D-A0CF-1EB68BC3D287}"/>
                  </a:ext>
                </a:extLst>
              </p:cNvPr>
              <p:cNvSpPr>
                <a:spLocks noChangeArrowheads="1"/>
              </p:cNvSpPr>
              <p:nvPr/>
            </p:nvSpPr>
            <p:spPr bwMode="auto">
              <a:xfrm rot="17727841">
                <a:off x="9412746" y="4371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11" name="Oval 1110">
                <a:extLst>
                  <a:ext uri="{FF2B5EF4-FFF2-40B4-BE49-F238E27FC236}">
                    <a16:creationId xmlns:a16="http://schemas.microsoft.com/office/drawing/2014/main" id="{2E59A8D1-EBDE-4D96-A7D4-CE67C056509C}"/>
                  </a:ext>
                </a:extLst>
              </p:cNvPr>
              <p:cNvSpPr>
                <a:spLocks noChangeArrowheads="1"/>
              </p:cNvSpPr>
              <p:nvPr/>
            </p:nvSpPr>
            <p:spPr bwMode="auto">
              <a:xfrm rot="17727841">
                <a:off x="9535273" y="4448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12" name="Oval 1111">
                <a:extLst>
                  <a:ext uri="{FF2B5EF4-FFF2-40B4-BE49-F238E27FC236}">
                    <a16:creationId xmlns:a16="http://schemas.microsoft.com/office/drawing/2014/main" id="{683DA4DD-A1C4-419A-8F75-17EDF51FC9A7}"/>
                  </a:ext>
                </a:extLst>
              </p:cNvPr>
              <p:cNvSpPr>
                <a:spLocks noChangeArrowheads="1"/>
              </p:cNvSpPr>
              <p:nvPr/>
            </p:nvSpPr>
            <p:spPr bwMode="auto">
              <a:xfrm rot="17727841">
                <a:off x="8836682" y="4011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13" name="Oval 1115">
                <a:extLst>
                  <a:ext uri="{FF2B5EF4-FFF2-40B4-BE49-F238E27FC236}">
                    <a16:creationId xmlns:a16="http://schemas.microsoft.com/office/drawing/2014/main" id="{8D67C2DF-63A8-4E05-9119-248511F4A5E4}"/>
                  </a:ext>
                </a:extLst>
              </p:cNvPr>
              <p:cNvSpPr>
                <a:spLocks noChangeArrowheads="1"/>
              </p:cNvSpPr>
              <p:nvPr/>
            </p:nvSpPr>
            <p:spPr bwMode="auto">
              <a:xfrm rot="17727841">
                <a:off x="10295950" y="48633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14" name="Oval 1116">
                <a:extLst>
                  <a:ext uri="{FF2B5EF4-FFF2-40B4-BE49-F238E27FC236}">
                    <a16:creationId xmlns:a16="http://schemas.microsoft.com/office/drawing/2014/main" id="{4474F860-BEDB-4C59-AACD-79D28E8EFCFD}"/>
                  </a:ext>
                </a:extLst>
              </p:cNvPr>
              <p:cNvSpPr>
                <a:spLocks noChangeArrowheads="1"/>
              </p:cNvSpPr>
              <p:nvPr/>
            </p:nvSpPr>
            <p:spPr bwMode="auto">
              <a:xfrm rot="17727841">
                <a:off x="9048239" y="4731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15" name="Oval 1122">
                <a:extLst>
                  <a:ext uri="{FF2B5EF4-FFF2-40B4-BE49-F238E27FC236}">
                    <a16:creationId xmlns:a16="http://schemas.microsoft.com/office/drawing/2014/main" id="{9D68890A-7D18-4C7E-B960-4AD1E52A3384}"/>
                  </a:ext>
                </a:extLst>
              </p:cNvPr>
              <p:cNvSpPr>
                <a:spLocks noChangeArrowheads="1"/>
              </p:cNvSpPr>
              <p:nvPr/>
            </p:nvSpPr>
            <p:spPr bwMode="auto">
              <a:xfrm rot="17727841">
                <a:off x="9483484" y="45891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16" name="Oval 1123">
                <a:extLst>
                  <a:ext uri="{FF2B5EF4-FFF2-40B4-BE49-F238E27FC236}">
                    <a16:creationId xmlns:a16="http://schemas.microsoft.com/office/drawing/2014/main" id="{1D41129F-9E17-442F-903D-07BFBF6F518F}"/>
                  </a:ext>
                </a:extLst>
              </p:cNvPr>
              <p:cNvSpPr>
                <a:spLocks noChangeArrowheads="1"/>
              </p:cNvSpPr>
              <p:nvPr/>
            </p:nvSpPr>
            <p:spPr bwMode="auto">
              <a:xfrm rot="17727841">
                <a:off x="10057873" y="42649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17" name="Oval 1124">
                <a:extLst>
                  <a:ext uri="{FF2B5EF4-FFF2-40B4-BE49-F238E27FC236}">
                    <a16:creationId xmlns:a16="http://schemas.microsoft.com/office/drawing/2014/main" id="{401738EF-9399-431A-9B24-124959FD8C57}"/>
                  </a:ext>
                </a:extLst>
              </p:cNvPr>
              <p:cNvSpPr>
                <a:spLocks noChangeArrowheads="1"/>
              </p:cNvSpPr>
              <p:nvPr/>
            </p:nvSpPr>
            <p:spPr bwMode="auto">
              <a:xfrm rot="17727841">
                <a:off x="9912334" y="47675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18" name="Oval 1125">
                <a:extLst>
                  <a:ext uri="{FF2B5EF4-FFF2-40B4-BE49-F238E27FC236}">
                    <a16:creationId xmlns:a16="http://schemas.microsoft.com/office/drawing/2014/main" id="{38F4EC67-0E1B-4814-BA9C-A30C061B363F}"/>
                  </a:ext>
                </a:extLst>
              </p:cNvPr>
              <p:cNvSpPr>
                <a:spLocks noChangeArrowheads="1"/>
              </p:cNvSpPr>
              <p:nvPr/>
            </p:nvSpPr>
            <p:spPr bwMode="auto">
              <a:xfrm rot="17727841">
                <a:off x="9120246" y="43714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19" name="Oval 1126">
                <a:extLst>
                  <a:ext uri="{FF2B5EF4-FFF2-40B4-BE49-F238E27FC236}">
                    <a16:creationId xmlns:a16="http://schemas.microsoft.com/office/drawing/2014/main" id="{F605917A-0FA2-48CB-AB8A-A02B8D22547C}"/>
                  </a:ext>
                </a:extLst>
              </p:cNvPr>
              <p:cNvSpPr>
                <a:spLocks noChangeArrowheads="1"/>
              </p:cNvSpPr>
              <p:nvPr/>
            </p:nvSpPr>
            <p:spPr bwMode="auto">
              <a:xfrm rot="17727841">
                <a:off x="10132826" y="444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20" name="Oval 1127">
                <a:extLst>
                  <a:ext uri="{FF2B5EF4-FFF2-40B4-BE49-F238E27FC236}">
                    <a16:creationId xmlns:a16="http://schemas.microsoft.com/office/drawing/2014/main" id="{D8E99AF1-0A73-4F84-AB98-2DD2D7BA1C92}"/>
                  </a:ext>
                </a:extLst>
              </p:cNvPr>
              <p:cNvSpPr>
                <a:spLocks noChangeArrowheads="1"/>
              </p:cNvSpPr>
              <p:nvPr/>
            </p:nvSpPr>
            <p:spPr bwMode="auto">
              <a:xfrm rot="17727841">
                <a:off x="9444282" y="49115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21" name="Oval 1135">
                <a:extLst>
                  <a:ext uri="{FF2B5EF4-FFF2-40B4-BE49-F238E27FC236}">
                    <a16:creationId xmlns:a16="http://schemas.microsoft.com/office/drawing/2014/main" id="{14CD080C-CA95-4520-B9FA-39B7463E9DDC}"/>
                  </a:ext>
                </a:extLst>
              </p:cNvPr>
              <p:cNvSpPr>
                <a:spLocks noChangeArrowheads="1"/>
              </p:cNvSpPr>
              <p:nvPr/>
            </p:nvSpPr>
            <p:spPr bwMode="auto">
              <a:xfrm rot="17727841">
                <a:off x="10552742" y="5102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22" name="Oval 1136">
                <a:extLst>
                  <a:ext uri="{FF2B5EF4-FFF2-40B4-BE49-F238E27FC236}">
                    <a16:creationId xmlns:a16="http://schemas.microsoft.com/office/drawing/2014/main" id="{40E03C6B-714A-4D28-B2AC-1CD8BEEE596F}"/>
                  </a:ext>
                </a:extLst>
              </p:cNvPr>
              <p:cNvSpPr>
                <a:spLocks noChangeArrowheads="1"/>
              </p:cNvSpPr>
              <p:nvPr/>
            </p:nvSpPr>
            <p:spPr bwMode="auto">
              <a:xfrm rot="17727841">
                <a:off x="10070389" y="50315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23" name="Oval 1137">
                <a:extLst>
                  <a:ext uri="{FF2B5EF4-FFF2-40B4-BE49-F238E27FC236}">
                    <a16:creationId xmlns:a16="http://schemas.microsoft.com/office/drawing/2014/main" id="{048C53FD-705D-4647-B486-A511E82387F8}"/>
                  </a:ext>
                </a:extLst>
              </p:cNvPr>
              <p:cNvSpPr>
                <a:spLocks noChangeArrowheads="1"/>
              </p:cNvSpPr>
              <p:nvPr/>
            </p:nvSpPr>
            <p:spPr bwMode="auto">
              <a:xfrm rot="17727841">
                <a:off x="9957065" y="47303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24" name="Oval 1138">
                <a:extLst>
                  <a:ext uri="{FF2B5EF4-FFF2-40B4-BE49-F238E27FC236}">
                    <a16:creationId xmlns:a16="http://schemas.microsoft.com/office/drawing/2014/main" id="{3F97B794-2F6C-4494-9F80-9EF4D306DE21}"/>
                  </a:ext>
                </a:extLst>
              </p:cNvPr>
              <p:cNvSpPr>
                <a:spLocks noChangeArrowheads="1"/>
              </p:cNvSpPr>
              <p:nvPr/>
            </p:nvSpPr>
            <p:spPr bwMode="auto">
              <a:xfrm rot="17727841">
                <a:off x="9656661" y="487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25" name="Oval 1148">
                <a:extLst>
                  <a:ext uri="{FF2B5EF4-FFF2-40B4-BE49-F238E27FC236}">
                    <a16:creationId xmlns:a16="http://schemas.microsoft.com/office/drawing/2014/main" id="{0325237B-368A-49FE-985F-C40BA8961F58}"/>
                  </a:ext>
                </a:extLst>
              </p:cNvPr>
              <p:cNvSpPr>
                <a:spLocks noChangeArrowheads="1"/>
              </p:cNvSpPr>
              <p:nvPr/>
            </p:nvSpPr>
            <p:spPr bwMode="auto">
              <a:xfrm rot="17727841">
                <a:off x="9321193" y="50245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26" name="Oval 1158">
                <a:extLst>
                  <a:ext uri="{FF2B5EF4-FFF2-40B4-BE49-F238E27FC236}">
                    <a16:creationId xmlns:a16="http://schemas.microsoft.com/office/drawing/2014/main" id="{6D3CE09D-FAC8-419E-A6C4-95DBFD5B89BE}"/>
                  </a:ext>
                </a:extLst>
              </p:cNvPr>
              <p:cNvSpPr>
                <a:spLocks noChangeArrowheads="1"/>
              </p:cNvSpPr>
              <p:nvPr/>
            </p:nvSpPr>
            <p:spPr bwMode="auto">
              <a:xfrm rot="17727841">
                <a:off x="10081927" y="51787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27" name="Oval 1164">
                <a:extLst>
                  <a:ext uri="{FF2B5EF4-FFF2-40B4-BE49-F238E27FC236}">
                    <a16:creationId xmlns:a16="http://schemas.microsoft.com/office/drawing/2014/main" id="{8CFE96AC-ED04-4CB2-96B2-37458540D360}"/>
                  </a:ext>
                </a:extLst>
              </p:cNvPr>
              <p:cNvSpPr>
                <a:spLocks noChangeArrowheads="1"/>
              </p:cNvSpPr>
              <p:nvPr/>
            </p:nvSpPr>
            <p:spPr bwMode="auto">
              <a:xfrm rot="17727841">
                <a:off x="10393034" y="46889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28" name="Oval 1177">
                <a:extLst>
                  <a:ext uri="{FF2B5EF4-FFF2-40B4-BE49-F238E27FC236}">
                    <a16:creationId xmlns:a16="http://schemas.microsoft.com/office/drawing/2014/main" id="{D744F546-61E2-4D6E-8A9D-647F0DFBD2E2}"/>
                  </a:ext>
                </a:extLst>
              </p:cNvPr>
              <p:cNvSpPr>
                <a:spLocks noChangeArrowheads="1"/>
              </p:cNvSpPr>
              <p:nvPr/>
            </p:nvSpPr>
            <p:spPr bwMode="auto">
              <a:xfrm rot="17727841">
                <a:off x="9638395" y="50620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29" name="Oval 1179">
                <a:extLst>
                  <a:ext uri="{FF2B5EF4-FFF2-40B4-BE49-F238E27FC236}">
                    <a16:creationId xmlns:a16="http://schemas.microsoft.com/office/drawing/2014/main" id="{D932F214-5ABD-44EE-B8DD-9314E39BA8B7}"/>
                  </a:ext>
                </a:extLst>
              </p:cNvPr>
              <p:cNvSpPr>
                <a:spLocks noChangeArrowheads="1"/>
              </p:cNvSpPr>
              <p:nvPr/>
            </p:nvSpPr>
            <p:spPr bwMode="auto">
              <a:xfrm rot="17727841">
                <a:off x="9935945" y="53034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30" name="Oval 1183">
                <a:extLst>
                  <a:ext uri="{FF2B5EF4-FFF2-40B4-BE49-F238E27FC236}">
                    <a16:creationId xmlns:a16="http://schemas.microsoft.com/office/drawing/2014/main" id="{9407EA52-0AE7-4DED-9225-4374BB8AC4A0}"/>
                  </a:ext>
                </a:extLst>
              </p:cNvPr>
              <p:cNvSpPr>
                <a:spLocks noChangeArrowheads="1"/>
              </p:cNvSpPr>
              <p:nvPr/>
            </p:nvSpPr>
            <p:spPr bwMode="auto">
              <a:xfrm rot="17727841">
                <a:off x="9452837" y="52491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31" name="Oval 1189">
                <a:extLst>
                  <a:ext uri="{FF2B5EF4-FFF2-40B4-BE49-F238E27FC236}">
                    <a16:creationId xmlns:a16="http://schemas.microsoft.com/office/drawing/2014/main" id="{A7ABEF32-E064-43D9-8574-752ECFAB6174}"/>
                  </a:ext>
                </a:extLst>
              </p:cNvPr>
              <p:cNvSpPr>
                <a:spLocks noChangeArrowheads="1"/>
              </p:cNvSpPr>
              <p:nvPr/>
            </p:nvSpPr>
            <p:spPr bwMode="auto">
              <a:xfrm rot="17727841">
                <a:off x="10236370" y="5343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32" name="Oval 1190">
                <a:extLst>
                  <a:ext uri="{FF2B5EF4-FFF2-40B4-BE49-F238E27FC236}">
                    <a16:creationId xmlns:a16="http://schemas.microsoft.com/office/drawing/2014/main" id="{8DE08F57-AB0E-45D3-A334-6ED758880D17}"/>
                  </a:ext>
                </a:extLst>
              </p:cNvPr>
              <p:cNvSpPr>
                <a:spLocks noChangeArrowheads="1"/>
              </p:cNvSpPr>
              <p:nvPr/>
            </p:nvSpPr>
            <p:spPr bwMode="auto">
              <a:xfrm rot="17727841">
                <a:off x="9012234" y="49475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33" name="Oval 1191">
                <a:extLst>
                  <a:ext uri="{FF2B5EF4-FFF2-40B4-BE49-F238E27FC236}">
                    <a16:creationId xmlns:a16="http://schemas.microsoft.com/office/drawing/2014/main" id="{250E4BD3-9873-41DE-80F4-F7B4E7028E82}"/>
                  </a:ext>
                </a:extLst>
              </p:cNvPr>
              <p:cNvSpPr>
                <a:spLocks noChangeArrowheads="1"/>
              </p:cNvSpPr>
              <p:nvPr/>
            </p:nvSpPr>
            <p:spPr bwMode="auto">
              <a:xfrm rot="17727841">
                <a:off x="10559850" y="53511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34" name="Oval 1192">
                <a:extLst>
                  <a:ext uri="{FF2B5EF4-FFF2-40B4-BE49-F238E27FC236}">
                    <a16:creationId xmlns:a16="http://schemas.microsoft.com/office/drawing/2014/main" id="{01887AFB-E130-40C7-AF6A-1828DB03295B}"/>
                  </a:ext>
                </a:extLst>
              </p:cNvPr>
              <p:cNvSpPr>
                <a:spLocks noChangeArrowheads="1"/>
              </p:cNvSpPr>
              <p:nvPr/>
            </p:nvSpPr>
            <p:spPr bwMode="auto">
              <a:xfrm rot="17727841">
                <a:off x="10492528" y="41651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35" name="Oval 1196">
                <a:extLst>
                  <a:ext uri="{FF2B5EF4-FFF2-40B4-BE49-F238E27FC236}">
                    <a16:creationId xmlns:a16="http://schemas.microsoft.com/office/drawing/2014/main" id="{DD07A6D0-04FA-4BC0-9C0D-0E1F340AA240}"/>
                  </a:ext>
                </a:extLst>
              </p:cNvPr>
              <p:cNvSpPr>
                <a:spLocks noChangeArrowheads="1"/>
              </p:cNvSpPr>
              <p:nvPr/>
            </p:nvSpPr>
            <p:spPr bwMode="auto">
              <a:xfrm rot="17727841">
                <a:off x="10128359" y="4515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36" name="Oval 1204">
                <a:extLst>
                  <a:ext uri="{FF2B5EF4-FFF2-40B4-BE49-F238E27FC236}">
                    <a16:creationId xmlns:a16="http://schemas.microsoft.com/office/drawing/2014/main" id="{4580DC75-47DD-4BA4-AD0C-E0EA6BDD4AB6}"/>
                  </a:ext>
                </a:extLst>
              </p:cNvPr>
              <p:cNvSpPr>
                <a:spLocks noChangeArrowheads="1"/>
              </p:cNvSpPr>
              <p:nvPr/>
            </p:nvSpPr>
            <p:spPr bwMode="auto">
              <a:xfrm rot="17727841">
                <a:off x="10303914" y="4536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37" name="Oval 1205">
                <a:extLst>
                  <a:ext uri="{FF2B5EF4-FFF2-40B4-BE49-F238E27FC236}">
                    <a16:creationId xmlns:a16="http://schemas.microsoft.com/office/drawing/2014/main" id="{B85F362C-D2CC-40EE-B547-02D7CE79DE41}"/>
                  </a:ext>
                </a:extLst>
              </p:cNvPr>
              <p:cNvSpPr>
                <a:spLocks noChangeArrowheads="1"/>
              </p:cNvSpPr>
              <p:nvPr/>
            </p:nvSpPr>
            <p:spPr bwMode="auto">
              <a:xfrm rot="17727841">
                <a:off x="9742308" y="4488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38" name="Oval 753">
                <a:extLst>
                  <a:ext uri="{FF2B5EF4-FFF2-40B4-BE49-F238E27FC236}">
                    <a16:creationId xmlns:a16="http://schemas.microsoft.com/office/drawing/2014/main" id="{C618EEEC-0B76-4310-93DA-8DA7D9C5AB80}"/>
                  </a:ext>
                </a:extLst>
              </p:cNvPr>
              <p:cNvSpPr>
                <a:spLocks noChangeArrowheads="1"/>
              </p:cNvSpPr>
              <p:nvPr/>
            </p:nvSpPr>
            <p:spPr bwMode="auto">
              <a:xfrm rot="17727841">
                <a:off x="10910839" y="43280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40" name="Oval 765">
                <a:extLst>
                  <a:ext uri="{FF2B5EF4-FFF2-40B4-BE49-F238E27FC236}">
                    <a16:creationId xmlns:a16="http://schemas.microsoft.com/office/drawing/2014/main" id="{F3584528-F999-45DA-AF9D-450787A5B54A}"/>
                  </a:ext>
                </a:extLst>
              </p:cNvPr>
              <p:cNvSpPr>
                <a:spLocks noChangeArrowheads="1"/>
              </p:cNvSpPr>
              <p:nvPr/>
            </p:nvSpPr>
            <p:spPr bwMode="auto">
              <a:xfrm rot="17727841">
                <a:off x="9572008" y="38929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41" name="Oval 771">
                <a:extLst>
                  <a:ext uri="{FF2B5EF4-FFF2-40B4-BE49-F238E27FC236}">
                    <a16:creationId xmlns:a16="http://schemas.microsoft.com/office/drawing/2014/main" id="{AFF54943-9A90-4A24-BB73-FDFF4706C519}"/>
                  </a:ext>
                </a:extLst>
              </p:cNvPr>
              <p:cNvSpPr>
                <a:spLocks noChangeArrowheads="1"/>
              </p:cNvSpPr>
              <p:nvPr/>
            </p:nvSpPr>
            <p:spPr bwMode="auto">
              <a:xfrm rot="17727841">
                <a:off x="10714366" y="39784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42" name="Oval 779">
                <a:extLst>
                  <a:ext uri="{FF2B5EF4-FFF2-40B4-BE49-F238E27FC236}">
                    <a16:creationId xmlns:a16="http://schemas.microsoft.com/office/drawing/2014/main" id="{BE7FAB50-C322-43CE-AC07-1C648950B544}"/>
                  </a:ext>
                </a:extLst>
              </p:cNvPr>
              <p:cNvSpPr>
                <a:spLocks noChangeArrowheads="1"/>
              </p:cNvSpPr>
              <p:nvPr/>
            </p:nvSpPr>
            <p:spPr bwMode="auto">
              <a:xfrm rot="17727841">
                <a:off x="10852773" y="503784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46" name="Oval 795">
                <a:extLst>
                  <a:ext uri="{FF2B5EF4-FFF2-40B4-BE49-F238E27FC236}">
                    <a16:creationId xmlns:a16="http://schemas.microsoft.com/office/drawing/2014/main" id="{136C7CD8-8D4E-436A-B3AE-3073794BDC49}"/>
                  </a:ext>
                </a:extLst>
              </p:cNvPr>
              <p:cNvSpPr>
                <a:spLocks noChangeArrowheads="1"/>
              </p:cNvSpPr>
              <p:nvPr/>
            </p:nvSpPr>
            <p:spPr bwMode="auto">
              <a:xfrm rot="17727841">
                <a:off x="9338146" y="57637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47" name="Oval 802">
                <a:extLst>
                  <a:ext uri="{FF2B5EF4-FFF2-40B4-BE49-F238E27FC236}">
                    <a16:creationId xmlns:a16="http://schemas.microsoft.com/office/drawing/2014/main" id="{28C3345C-97B4-460A-BF13-22205CA981C8}"/>
                  </a:ext>
                </a:extLst>
              </p:cNvPr>
              <p:cNvSpPr>
                <a:spLocks noChangeArrowheads="1"/>
              </p:cNvSpPr>
              <p:nvPr/>
            </p:nvSpPr>
            <p:spPr bwMode="auto">
              <a:xfrm rot="17727841">
                <a:off x="11175340" y="42309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48" name="Oval 803">
                <a:extLst>
                  <a:ext uri="{FF2B5EF4-FFF2-40B4-BE49-F238E27FC236}">
                    <a16:creationId xmlns:a16="http://schemas.microsoft.com/office/drawing/2014/main" id="{C3F42118-41F6-4541-B983-760E28B1A487}"/>
                  </a:ext>
                </a:extLst>
              </p:cNvPr>
              <p:cNvSpPr>
                <a:spLocks noChangeArrowheads="1"/>
              </p:cNvSpPr>
              <p:nvPr/>
            </p:nvSpPr>
            <p:spPr bwMode="auto">
              <a:xfrm rot="17727841">
                <a:off x="9372274" y="53075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49" name="Oval 859">
                <a:extLst>
                  <a:ext uri="{FF2B5EF4-FFF2-40B4-BE49-F238E27FC236}">
                    <a16:creationId xmlns:a16="http://schemas.microsoft.com/office/drawing/2014/main" id="{CBA8A9AF-0913-468A-9085-EA24C4BC1C0B}"/>
                  </a:ext>
                </a:extLst>
              </p:cNvPr>
              <p:cNvSpPr>
                <a:spLocks noChangeArrowheads="1"/>
              </p:cNvSpPr>
              <p:nvPr/>
            </p:nvSpPr>
            <p:spPr bwMode="auto">
              <a:xfrm rot="17727841">
                <a:off x="10992454" y="4659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51" name="Oval 861">
                <a:extLst>
                  <a:ext uri="{FF2B5EF4-FFF2-40B4-BE49-F238E27FC236}">
                    <a16:creationId xmlns:a16="http://schemas.microsoft.com/office/drawing/2014/main" id="{B507F0A6-BE78-41E7-84CF-CBFD2AE6D7C1}"/>
                  </a:ext>
                </a:extLst>
              </p:cNvPr>
              <p:cNvSpPr>
                <a:spLocks noChangeArrowheads="1"/>
              </p:cNvSpPr>
              <p:nvPr/>
            </p:nvSpPr>
            <p:spPr bwMode="auto">
              <a:xfrm rot="17727841">
                <a:off x="11100013" y="462421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52" name="Oval 968">
                <a:extLst>
                  <a:ext uri="{FF2B5EF4-FFF2-40B4-BE49-F238E27FC236}">
                    <a16:creationId xmlns:a16="http://schemas.microsoft.com/office/drawing/2014/main" id="{C54EE9CE-B5F1-4BEB-9AEA-560B2D3C3541}"/>
                  </a:ext>
                </a:extLst>
              </p:cNvPr>
              <p:cNvSpPr>
                <a:spLocks noChangeArrowheads="1"/>
              </p:cNvSpPr>
              <p:nvPr/>
            </p:nvSpPr>
            <p:spPr bwMode="auto">
              <a:xfrm rot="17727841">
                <a:off x="11131811" y="51744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53" name="Oval 1109">
                <a:extLst>
                  <a:ext uri="{FF2B5EF4-FFF2-40B4-BE49-F238E27FC236}">
                    <a16:creationId xmlns:a16="http://schemas.microsoft.com/office/drawing/2014/main" id="{2510F23C-9C4C-4A35-8683-9EB82DD58DD6}"/>
                  </a:ext>
                </a:extLst>
              </p:cNvPr>
              <p:cNvSpPr>
                <a:spLocks noChangeArrowheads="1"/>
              </p:cNvSpPr>
              <p:nvPr/>
            </p:nvSpPr>
            <p:spPr bwMode="auto">
              <a:xfrm rot="17727841">
                <a:off x="10911172" y="47534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54" name="Oval 1110">
                <a:extLst>
                  <a:ext uri="{FF2B5EF4-FFF2-40B4-BE49-F238E27FC236}">
                    <a16:creationId xmlns:a16="http://schemas.microsoft.com/office/drawing/2014/main" id="{4A28DAA0-A569-486E-B68D-42F2B2A5C29E}"/>
                  </a:ext>
                </a:extLst>
              </p:cNvPr>
              <p:cNvSpPr>
                <a:spLocks noChangeArrowheads="1"/>
              </p:cNvSpPr>
              <p:nvPr/>
            </p:nvSpPr>
            <p:spPr bwMode="auto">
              <a:xfrm rot="17727841">
                <a:off x="10519279" y="48533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55" name="Oval 1111">
                <a:extLst>
                  <a:ext uri="{FF2B5EF4-FFF2-40B4-BE49-F238E27FC236}">
                    <a16:creationId xmlns:a16="http://schemas.microsoft.com/office/drawing/2014/main" id="{B9F0A350-2B13-4A22-871E-3210CD1546D1}"/>
                  </a:ext>
                </a:extLst>
              </p:cNvPr>
              <p:cNvSpPr>
                <a:spLocks noChangeArrowheads="1"/>
              </p:cNvSpPr>
              <p:nvPr/>
            </p:nvSpPr>
            <p:spPr bwMode="auto">
              <a:xfrm rot="17727841">
                <a:off x="10677860" y="43579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56" name="Oval 1115">
                <a:extLst>
                  <a:ext uri="{FF2B5EF4-FFF2-40B4-BE49-F238E27FC236}">
                    <a16:creationId xmlns:a16="http://schemas.microsoft.com/office/drawing/2014/main" id="{496545D8-D7F3-46EB-B92C-23DEDE5612DF}"/>
                  </a:ext>
                </a:extLst>
              </p:cNvPr>
              <p:cNvSpPr>
                <a:spLocks noChangeArrowheads="1"/>
              </p:cNvSpPr>
              <p:nvPr/>
            </p:nvSpPr>
            <p:spPr bwMode="auto">
              <a:xfrm rot="17727841">
                <a:off x="9229366" y="5349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57" name="Oval 1116">
                <a:extLst>
                  <a:ext uri="{FF2B5EF4-FFF2-40B4-BE49-F238E27FC236}">
                    <a16:creationId xmlns:a16="http://schemas.microsoft.com/office/drawing/2014/main" id="{2685CC00-90F4-4B7D-BC36-B4690AE02D77}"/>
                  </a:ext>
                </a:extLst>
              </p:cNvPr>
              <p:cNvSpPr>
                <a:spLocks noChangeArrowheads="1"/>
              </p:cNvSpPr>
              <p:nvPr/>
            </p:nvSpPr>
            <p:spPr bwMode="auto">
              <a:xfrm rot="17727841">
                <a:off x="10909588" y="51241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58" name="Oval 1120">
                <a:extLst>
                  <a:ext uri="{FF2B5EF4-FFF2-40B4-BE49-F238E27FC236}">
                    <a16:creationId xmlns:a16="http://schemas.microsoft.com/office/drawing/2014/main" id="{0D4958C4-3279-4E36-99D8-1AAA0DE668AC}"/>
                  </a:ext>
                </a:extLst>
              </p:cNvPr>
              <p:cNvSpPr>
                <a:spLocks noChangeArrowheads="1"/>
              </p:cNvSpPr>
              <p:nvPr/>
            </p:nvSpPr>
            <p:spPr bwMode="auto">
              <a:xfrm rot="17727841">
                <a:off x="10875006" y="4490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59" name="Oval 1121">
                <a:extLst>
                  <a:ext uri="{FF2B5EF4-FFF2-40B4-BE49-F238E27FC236}">
                    <a16:creationId xmlns:a16="http://schemas.microsoft.com/office/drawing/2014/main" id="{E43FAE57-406B-4307-A4A0-B77999CEE392}"/>
                  </a:ext>
                </a:extLst>
              </p:cNvPr>
              <p:cNvSpPr>
                <a:spLocks noChangeArrowheads="1"/>
              </p:cNvSpPr>
              <p:nvPr/>
            </p:nvSpPr>
            <p:spPr bwMode="auto">
              <a:xfrm rot="17727841">
                <a:off x="9947886" y="512826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60" name="Oval 1122">
                <a:extLst>
                  <a:ext uri="{FF2B5EF4-FFF2-40B4-BE49-F238E27FC236}">
                    <a16:creationId xmlns:a16="http://schemas.microsoft.com/office/drawing/2014/main" id="{B00505CE-E111-4AA1-8D76-F128A6760B25}"/>
                  </a:ext>
                </a:extLst>
              </p:cNvPr>
              <p:cNvSpPr>
                <a:spLocks noChangeArrowheads="1"/>
              </p:cNvSpPr>
              <p:nvPr/>
            </p:nvSpPr>
            <p:spPr bwMode="auto">
              <a:xfrm rot="17727841">
                <a:off x="11045643" y="498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63" name="Oval 1125">
                <a:extLst>
                  <a:ext uri="{FF2B5EF4-FFF2-40B4-BE49-F238E27FC236}">
                    <a16:creationId xmlns:a16="http://schemas.microsoft.com/office/drawing/2014/main" id="{7BD0383B-9B62-4872-A71A-FBAD3A6D0487}"/>
                  </a:ext>
                </a:extLst>
              </p:cNvPr>
              <p:cNvSpPr>
                <a:spLocks noChangeArrowheads="1"/>
              </p:cNvSpPr>
              <p:nvPr/>
            </p:nvSpPr>
            <p:spPr bwMode="auto">
              <a:xfrm rot="17727841">
                <a:off x="9700778" y="45878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65" name="Oval 1127">
                <a:extLst>
                  <a:ext uri="{FF2B5EF4-FFF2-40B4-BE49-F238E27FC236}">
                    <a16:creationId xmlns:a16="http://schemas.microsoft.com/office/drawing/2014/main" id="{DD2DE4F6-0A11-47C1-B5A0-AB01F89E8047}"/>
                  </a:ext>
                </a:extLst>
              </p:cNvPr>
              <p:cNvSpPr>
                <a:spLocks noChangeArrowheads="1"/>
              </p:cNvSpPr>
              <p:nvPr/>
            </p:nvSpPr>
            <p:spPr bwMode="auto">
              <a:xfrm rot="17727841">
                <a:off x="11100466" y="51275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68" name="Oval 1137">
                <a:extLst>
                  <a:ext uri="{FF2B5EF4-FFF2-40B4-BE49-F238E27FC236}">
                    <a16:creationId xmlns:a16="http://schemas.microsoft.com/office/drawing/2014/main" id="{065F289C-CFE3-4832-8A1B-71D7EED306DE}"/>
                  </a:ext>
                </a:extLst>
              </p:cNvPr>
              <p:cNvSpPr>
                <a:spLocks noChangeArrowheads="1"/>
              </p:cNvSpPr>
              <p:nvPr/>
            </p:nvSpPr>
            <p:spPr bwMode="auto">
              <a:xfrm rot="17727841">
                <a:off x="10668418" y="51275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69" name="Oval 1138">
                <a:extLst>
                  <a:ext uri="{FF2B5EF4-FFF2-40B4-BE49-F238E27FC236}">
                    <a16:creationId xmlns:a16="http://schemas.microsoft.com/office/drawing/2014/main" id="{2927FD7A-DC09-4574-84F1-3482B1017CDD}"/>
                  </a:ext>
                </a:extLst>
              </p:cNvPr>
              <p:cNvSpPr>
                <a:spLocks noChangeArrowheads="1"/>
              </p:cNvSpPr>
              <p:nvPr/>
            </p:nvSpPr>
            <p:spPr bwMode="auto">
              <a:xfrm rot="17727841">
                <a:off x="11352495" y="5199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73" name="Oval 1164">
                <a:extLst>
                  <a:ext uri="{FF2B5EF4-FFF2-40B4-BE49-F238E27FC236}">
                    <a16:creationId xmlns:a16="http://schemas.microsoft.com/office/drawing/2014/main" id="{3A89ED8D-1104-4AE8-9EDF-8E7698189107}"/>
                  </a:ext>
                </a:extLst>
              </p:cNvPr>
              <p:cNvSpPr>
                <a:spLocks noChangeArrowheads="1"/>
              </p:cNvSpPr>
              <p:nvPr/>
            </p:nvSpPr>
            <p:spPr bwMode="auto">
              <a:xfrm rot="17727841">
                <a:off x="10024375" y="4858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74" name="Oval 1168">
                <a:extLst>
                  <a:ext uri="{FF2B5EF4-FFF2-40B4-BE49-F238E27FC236}">
                    <a16:creationId xmlns:a16="http://schemas.microsoft.com/office/drawing/2014/main" id="{FE2505D3-945B-4C16-865A-3A15D274D77A}"/>
                  </a:ext>
                </a:extLst>
              </p:cNvPr>
              <p:cNvSpPr>
                <a:spLocks noChangeArrowheads="1"/>
              </p:cNvSpPr>
              <p:nvPr/>
            </p:nvSpPr>
            <p:spPr bwMode="auto">
              <a:xfrm rot="17727841">
                <a:off x="11359570" y="56106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75" name="Oval 1175">
                <a:extLst>
                  <a:ext uri="{FF2B5EF4-FFF2-40B4-BE49-F238E27FC236}">
                    <a16:creationId xmlns:a16="http://schemas.microsoft.com/office/drawing/2014/main" id="{AEEF5E48-F4F4-4F6F-8380-3E9313BC0AB2}"/>
                  </a:ext>
                </a:extLst>
              </p:cNvPr>
              <p:cNvSpPr>
                <a:spLocks noChangeArrowheads="1"/>
              </p:cNvSpPr>
              <p:nvPr/>
            </p:nvSpPr>
            <p:spPr bwMode="auto">
              <a:xfrm rot="17727841">
                <a:off x="11053016" y="54992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76" name="Oval 1177">
                <a:extLst>
                  <a:ext uri="{FF2B5EF4-FFF2-40B4-BE49-F238E27FC236}">
                    <a16:creationId xmlns:a16="http://schemas.microsoft.com/office/drawing/2014/main" id="{F1C3DFC8-4426-4E2F-950C-FE98BFE96C33}"/>
                  </a:ext>
                </a:extLst>
              </p:cNvPr>
              <p:cNvSpPr>
                <a:spLocks noChangeArrowheads="1"/>
              </p:cNvSpPr>
              <p:nvPr/>
            </p:nvSpPr>
            <p:spPr bwMode="auto">
              <a:xfrm rot="17727841">
                <a:off x="9408278" y="57756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78" name="Oval 1183">
                <a:extLst>
                  <a:ext uri="{FF2B5EF4-FFF2-40B4-BE49-F238E27FC236}">
                    <a16:creationId xmlns:a16="http://schemas.microsoft.com/office/drawing/2014/main" id="{9EC837BA-3165-4FED-90C3-8D57B9FBF21E}"/>
                  </a:ext>
                </a:extLst>
              </p:cNvPr>
              <p:cNvSpPr>
                <a:spLocks noChangeArrowheads="1"/>
              </p:cNvSpPr>
              <p:nvPr/>
            </p:nvSpPr>
            <p:spPr bwMode="auto">
              <a:xfrm rot="17727841">
                <a:off x="9090893" y="51990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80" name="Oval 1190">
                <a:extLst>
                  <a:ext uri="{FF2B5EF4-FFF2-40B4-BE49-F238E27FC236}">
                    <a16:creationId xmlns:a16="http://schemas.microsoft.com/office/drawing/2014/main" id="{775083AA-C7FC-40A8-A626-8985CDD50226}"/>
                  </a:ext>
                </a:extLst>
              </p:cNvPr>
              <p:cNvSpPr>
                <a:spLocks noChangeArrowheads="1"/>
              </p:cNvSpPr>
              <p:nvPr/>
            </p:nvSpPr>
            <p:spPr bwMode="auto">
              <a:xfrm rot="17727841">
                <a:off x="9975862" y="60057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81" name="Oval 1191">
                <a:extLst>
                  <a:ext uri="{FF2B5EF4-FFF2-40B4-BE49-F238E27FC236}">
                    <a16:creationId xmlns:a16="http://schemas.microsoft.com/office/drawing/2014/main" id="{DDBCEADD-71BD-4EB8-B4C5-8954592191E1}"/>
                  </a:ext>
                </a:extLst>
              </p:cNvPr>
              <p:cNvSpPr>
                <a:spLocks noChangeArrowheads="1"/>
              </p:cNvSpPr>
              <p:nvPr/>
            </p:nvSpPr>
            <p:spPr bwMode="auto">
              <a:xfrm rot="17727841">
                <a:off x="8908690" y="5235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82" name="Oval 1192">
                <a:extLst>
                  <a:ext uri="{FF2B5EF4-FFF2-40B4-BE49-F238E27FC236}">
                    <a16:creationId xmlns:a16="http://schemas.microsoft.com/office/drawing/2014/main" id="{7549B600-1FDE-4B68-A81A-BCF93C2521D2}"/>
                  </a:ext>
                </a:extLst>
              </p:cNvPr>
              <p:cNvSpPr>
                <a:spLocks noChangeArrowheads="1"/>
              </p:cNvSpPr>
              <p:nvPr/>
            </p:nvSpPr>
            <p:spPr bwMode="auto">
              <a:xfrm rot="17727841">
                <a:off x="8947263" y="49850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84" name="Oval 1204">
                <a:extLst>
                  <a:ext uri="{FF2B5EF4-FFF2-40B4-BE49-F238E27FC236}">
                    <a16:creationId xmlns:a16="http://schemas.microsoft.com/office/drawing/2014/main" id="{F4EFAC12-A93F-455F-AA8C-5AC0EE891FB9}"/>
                  </a:ext>
                </a:extLst>
              </p:cNvPr>
              <p:cNvSpPr>
                <a:spLocks noChangeArrowheads="1"/>
              </p:cNvSpPr>
              <p:nvPr/>
            </p:nvSpPr>
            <p:spPr bwMode="auto">
              <a:xfrm rot="17727841">
                <a:off x="9840327" y="49835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85" name="Oval 1205">
                <a:extLst>
                  <a:ext uri="{FF2B5EF4-FFF2-40B4-BE49-F238E27FC236}">
                    <a16:creationId xmlns:a16="http://schemas.microsoft.com/office/drawing/2014/main" id="{20C85D98-FF1E-40C2-BC58-6A882FE86801}"/>
                  </a:ext>
                </a:extLst>
              </p:cNvPr>
              <p:cNvSpPr>
                <a:spLocks noChangeArrowheads="1"/>
              </p:cNvSpPr>
              <p:nvPr/>
            </p:nvSpPr>
            <p:spPr bwMode="auto">
              <a:xfrm rot="17727841">
                <a:off x="10789630" y="48095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87" name="Oval 1381">
                <a:extLst>
                  <a:ext uri="{FF2B5EF4-FFF2-40B4-BE49-F238E27FC236}">
                    <a16:creationId xmlns:a16="http://schemas.microsoft.com/office/drawing/2014/main" id="{1E86F24D-6402-4962-AFCD-2B3C3DD19F6D}"/>
                  </a:ext>
                </a:extLst>
              </p:cNvPr>
              <p:cNvSpPr>
                <a:spLocks noChangeArrowheads="1"/>
              </p:cNvSpPr>
              <p:nvPr/>
            </p:nvSpPr>
            <p:spPr bwMode="auto">
              <a:xfrm rot="17727841">
                <a:off x="9377539" y="62274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88" name="Oval 1389">
                <a:extLst>
                  <a:ext uri="{FF2B5EF4-FFF2-40B4-BE49-F238E27FC236}">
                    <a16:creationId xmlns:a16="http://schemas.microsoft.com/office/drawing/2014/main" id="{3C3F1BA9-CD03-4149-8094-F504F5EC5F4C}"/>
                  </a:ext>
                </a:extLst>
              </p:cNvPr>
              <p:cNvSpPr>
                <a:spLocks noChangeArrowheads="1"/>
              </p:cNvSpPr>
              <p:nvPr/>
            </p:nvSpPr>
            <p:spPr bwMode="auto">
              <a:xfrm rot="17727841">
                <a:off x="9700788" y="64438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92" name="Oval 1438">
                <a:extLst>
                  <a:ext uri="{FF2B5EF4-FFF2-40B4-BE49-F238E27FC236}">
                    <a16:creationId xmlns:a16="http://schemas.microsoft.com/office/drawing/2014/main" id="{EF6B2282-3C62-4ABA-8C9A-90CBD366C31C}"/>
                  </a:ext>
                </a:extLst>
              </p:cNvPr>
              <p:cNvSpPr>
                <a:spLocks noChangeArrowheads="1"/>
              </p:cNvSpPr>
              <p:nvPr/>
            </p:nvSpPr>
            <p:spPr bwMode="auto">
              <a:xfrm rot="17727841">
                <a:off x="10524403" y="59196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94" name="Oval 968">
                <a:extLst>
                  <a:ext uri="{FF2B5EF4-FFF2-40B4-BE49-F238E27FC236}">
                    <a16:creationId xmlns:a16="http://schemas.microsoft.com/office/drawing/2014/main" id="{97B9049F-F8D0-4D5A-88D5-63AF1FE35AF9}"/>
                  </a:ext>
                </a:extLst>
              </p:cNvPr>
              <p:cNvSpPr>
                <a:spLocks noChangeArrowheads="1"/>
              </p:cNvSpPr>
              <p:nvPr/>
            </p:nvSpPr>
            <p:spPr bwMode="auto">
              <a:xfrm rot="17727841">
                <a:off x="10307102" y="6183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95" name="Oval 1115">
                <a:extLst>
                  <a:ext uri="{FF2B5EF4-FFF2-40B4-BE49-F238E27FC236}">
                    <a16:creationId xmlns:a16="http://schemas.microsoft.com/office/drawing/2014/main" id="{837E3559-ABF9-4421-88FD-1056BA73870D}"/>
                  </a:ext>
                </a:extLst>
              </p:cNvPr>
              <p:cNvSpPr>
                <a:spLocks noChangeArrowheads="1"/>
              </p:cNvSpPr>
              <p:nvPr/>
            </p:nvSpPr>
            <p:spPr bwMode="auto">
              <a:xfrm rot="17727841">
                <a:off x="10920446" y="577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97" name="Oval 1127">
                <a:extLst>
                  <a:ext uri="{FF2B5EF4-FFF2-40B4-BE49-F238E27FC236}">
                    <a16:creationId xmlns:a16="http://schemas.microsoft.com/office/drawing/2014/main" id="{896F76A1-233A-4D75-AD0D-E092FAC8ABA7}"/>
                  </a:ext>
                </a:extLst>
              </p:cNvPr>
              <p:cNvSpPr>
                <a:spLocks noChangeArrowheads="1"/>
              </p:cNvSpPr>
              <p:nvPr/>
            </p:nvSpPr>
            <p:spPr bwMode="auto">
              <a:xfrm rot="17727841">
                <a:off x="9331802" y="59935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98" name="Oval 1135">
                <a:extLst>
                  <a:ext uri="{FF2B5EF4-FFF2-40B4-BE49-F238E27FC236}">
                    <a16:creationId xmlns:a16="http://schemas.microsoft.com/office/drawing/2014/main" id="{980B8CAF-57B7-4231-98A2-6B9ACA9F3509}"/>
                  </a:ext>
                </a:extLst>
              </p:cNvPr>
              <p:cNvSpPr>
                <a:spLocks noChangeArrowheads="1"/>
              </p:cNvSpPr>
              <p:nvPr/>
            </p:nvSpPr>
            <p:spPr bwMode="auto">
              <a:xfrm rot="17727841">
                <a:off x="10416540" y="62614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899" name="Oval 1136">
                <a:extLst>
                  <a:ext uri="{FF2B5EF4-FFF2-40B4-BE49-F238E27FC236}">
                    <a16:creationId xmlns:a16="http://schemas.microsoft.com/office/drawing/2014/main" id="{E0FF1C51-94F4-493E-9C67-90DFE5013A73}"/>
                  </a:ext>
                </a:extLst>
              </p:cNvPr>
              <p:cNvSpPr>
                <a:spLocks noChangeArrowheads="1"/>
              </p:cNvSpPr>
              <p:nvPr/>
            </p:nvSpPr>
            <p:spPr bwMode="auto">
              <a:xfrm rot="17727841">
                <a:off x="9948339" y="6243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0" name="Oval 1137">
                <a:extLst>
                  <a:ext uri="{FF2B5EF4-FFF2-40B4-BE49-F238E27FC236}">
                    <a16:creationId xmlns:a16="http://schemas.microsoft.com/office/drawing/2014/main" id="{6ABDC981-AE63-4345-9395-203D77F3EF9F}"/>
                  </a:ext>
                </a:extLst>
              </p:cNvPr>
              <p:cNvSpPr>
                <a:spLocks noChangeArrowheads="1"/>
              </p:cNvSpPr>
              <p:nvPr/>
            </p:nvSpPr>
            <p:spPr bwMode="auto">
              <a:xfrm rot="17727841">
                <a:off x="9156251" y="60996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1" name="Oval 1138">
                <a:extLst>
                  <a:ext uri="{FF2B5EF4-FFF2-40B4-BE49-F238E27FC236}">
                    <a16:creationId xmlns:a16="http://schemas.microsoft.com/office/drawing/2014/main" id="{9FC05D9E-C51A-4587-BCA1-60A213CB9A96}"/>
                  </a:ext>
                </a:extLst>
              </p:cNvPr>
              <p:cNvSpPr>
                <a:spLocks noChangeArrowheads="1"/>
              </p:cNvSpPr>
              <p:nvPr/>
            </p:nvSpPr>
            <p:spPr bwMode="auto">
              <a:xfrm rot="17727841">
                <a:off x="9552294" y="60276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2" name="Oval 1148">
                <a:extLst>
                  <a:ext uri="{FF2B5EF4-FFF2-40B4-BE49-F238E27FC236}">
                    <a16:creationId xmlns:a16="http://schemas.microsoft.com/office/drawing/2014/main" id="{A7E73EEA-72B6-4D56-AD58-DDB44EBBCEAD}"/>
                  </a:ext>
                </a:extLst>
              </p:cNvPr>
              <p:cNvSpPr>
                <a:spLocks noChangeArrowheads="1"/>
              </p:cNvSpPr>
              <p:nvPr/>
            </p:nvSpPr>
            <p:spPr bwMode="auto">
              <a:xfrm rot="17727841">
                <a:off x="9184991" y="61831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3" name="Oval 1158">
                <a:extLst>
                  <a:ext uri="{FF2B5EF4-FFF2-40B4-BE49-F238E27FC236}">
                    <a16:creationId xmlns:a16="http://schemas.microsoft.com/office/drawing/2014/main" id="{4AE36933-2B9C-4717-8AB0-DD628EEEA8B3}"/>
                  </a:ext>
                </a:extLst>
              </p:cNvPr>
              <p:cNvSpPr>
                <a:spLocks noChangeArrowheads="1"/>
              </p:cNvSpPr>
              <p:nvPr/>
            </p:nvSpPr>
            <p:spPr bwMode="auto">
              <a:xfrm rot="17727841">
                <a:off x="9647402" y="5551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4" name="Oval 1164">
                <a:extLst>
                  <a:ext uri="{FF2B5EF4-FFF2-40B4-BE49-F238E27FC236}">
                    <a16:creationId xmlns:a16="http://schemas.microsoft.com/office/drawing/2014/main" id="{30545030-0017-489F-B583-C398D03BEEF9}"/>
                  </a:ext>
                </a:extLst>
              </p:cNvPr>
              <p:cNvSpPr>
                <a:spLocks noChangeArrowheads="1"/>
              </p:cNvSpPr>
              <p:nvPr/>
            </p:nvSpPr>
            <p:spPr bwMode="auto">
              <a:xfrm rot="17727841">
                <a:off x="10256832" y="58475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5" name="Oval 1177">
                <a:extLst>
                  <a:ext uri="{FF2B5EF4-FFF2-40B4-BE49-F238E27FC236}">
                    <a16:creationId xmlns:a16="http://schemas.microsoft.com/office/drawing/2014/main" id="{55491434-7A9C-41BC-B3DC-C3028C5C7BB7}"/>
                  </a:ext>
                </a:extLst>
              </p:cNvPr>
              <p:cNvSpPr>
                <a:spLocks noChangeArrowheads="1"/>
              </p:cNvSpPr>
              <p:nvPr/>
            </p:nvSpPr>
            <p:spPr bwMode="auto">
              <a:xfrm rot="17727841">
                <a:off x="9502192" y="6220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6" name="Oval 1179">
                <a:extLst>
                  <a:ext uri="{FF2B5EF4-FFF2-40B4-BE49-F238E27FC236}">
                    <a16:creationId xmlns:a16="http://schemas.microsoft.com/office/drawing/2014/main" id="{E5B6F227-490E-4052-AAF0-F47E6ED2DB28}"/>
                  </a:ext>
                </a:extLst>
              </p:cNvPr>
              <p:cNvSpPr>
                <a:spLocks noChangeArrowheads="1"/>
              </p:cNvSpPr>
              <p:nvPr/>
            </p:nvSpPr>
            <p:spPr bwMode="auto">
              <a:xfrm rot="17727841">
                <a:off x="9840326" y="6459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7" name="Oval 1183">
                <a:extLst>
                  <a:ext uri="{FF2B5EF4-FFF2-40B4-BE49-F238E27FC236}">
                    <a16:creationId xmlns:a16="http://schemas.microsoft.com/office/drawing/2014/main" id="{60B59D88-6DF7-493F-9F41-2A5D44948F9B}"/>
                  </a:ext>
                </a:extLst>
              </p:cNvPr>
              <p:cNvSpPr>
                <a:spLocks noChangeArrowheads="1"/>
              </p:cNvSpPr>
              <p:nvPr/>
            </p:nvSpPr>
            <p:spPr bwMode="auto">
              <a:xfrm rot="17727841">
                <a:off x="9463952" y="6470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8" name="Oval 1189">
                <a:extLst>
                  <a:ext uri="{FF2B5EF4-FFF2-40B4-BE49-F238E27FC236}">
                    <a16:creationId xmlns:a16="http://schemas.microsoft.com/office/drawing/2014/main" id="{E93CD37D-E902-43FA-9373-545FDA92AF45}"/>
                  </a:ext>
                </a:extLst>
              </p:cNvPr>
              <p:cNvSpPr>
                <a:spLocks noChangeArrowheads="1"/>
              </p:cNvSpPr>
              <p:nvPr/>
            </p:nvSpPr>
            <p:spPr bwMode="auto">
              <a:xfrm rot="17727841">
                <a:off x="10153013" y="65068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9" name="Oval 1190">
                <a:extLst>
                  <a:ext uri="{FF2B5EF4-FFF2-40B4-BE49-F238E27FC236}">
                    <a16:creationId xmlns:a16="http://schemas.microsoft.com/office/drawing/2014/main" id="{B040F4E6-E123-4804-B689-004A38A9EE4F}"/>
                  </a:ext>
                </a:extLst>
              </p:cNvPr>
              <p:cNvSpPr>
                <a:spLocks noChangeArrowheads="1"/>
              </p:cNvSpPr>
              <p:nvPr/>
            </p:nvSpPr>
            <p:spPr bwMode="auto">
              <a:xfrm rot="17727841">
                <a:off x="10140014" y="62050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0" name="Oval 1191">
                <a:extLst>
                  <a:ext uri="{FF2B5EF4-FFF2-40B4-BE49-F238E27FC236}">
                    <a16:creationId xmlns:a16="http://schemas.microsoft.com/office/drawing/2014/main" id="{9DECF63F-F276-4CCC-9567-34B09C993B60}"/>
                  </a:ext>
                </a:extLst>
              </p:cNvPr>
              <p:cNvSpPr>
                <a:spLocks noChangeArrowheads="1"/>
              </p:cNvSpPr>
              <p:nvPr/>
            </p:nvSpPr>
            <p:spPr bwMode="auto">
              <a:xfrm rot="17727841">
                <a:off x="10096948" y="64281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1" name="Oval 779">
                <a:extLst>
                  <a:ext uri="{FF2B5EF4-FFF2-40B4-BE49-F238E27FC236}">
                    <a16:creationId xmlns:a16="http://schemas.microsoft.com/office/drawing/2014/main" id="{8711A5C7-BFF4-41EB-8C4A-986EDB5E6D3C}"/>
                  </a:ext>
                </a:extLst>
              </p:cNvPr>
              <p:cNvSpPr>
                <a:spLocks noChangeArrowheads="1"/>
              </p:cNvSpPr>
              <p:nvPr/>
            </p:nvSpPr>
            <p:spPr bwMode="auto">
              <a:xfrm rot="17727841">
                <a:off x="10891775" y="627337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2" name="Oval 785">
                <a:extLst>
                  <a:ext uri="{FF2B5EF4-FFF2-40B4-BE49-F238E27FC236}">
                    <a16:creationId xmlns:a16="http://schemas.microsoft.com/office/drawing/2014/main" id="{E6498B9A-D519-4EB3-B2F4-B9E0A5890146}"/>
                  </a:ext>
                </a:extLst>
              </p:cNvPr>
              <p:cNvSpPr>
                <a:spLocks noChangeArrowheads="1"/>
              </p:cNvSpPr>
              <p:nvPr/>
            </p:nvSpPr>
            <p:spPr bwMode="auto">
              <a:xfrm rot="17727841">
                <a:off x="11215383" y="59223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5" name="Oval 1109">
                <a:extLst>
                  <a:ext uri="{FF2B5EF4-FFF2-40B4-BE49-F238E27FC236}">
                    <a16:creationId xmlns:a16="http://schemas.microsoft.com/office/drawing/2014/main" id="{ADAB78EC-6F88-40DA-A874-CCDA9A3AC36C}"/>
                  </a:ext>
                </a:extLst>
              </p:cNvPr>
              <p:cNvSpPr>
                <a:spLocks noChangeArrowheads="1"/>
              </p:cNvSpPr>
              <p:nvPr/>
            </p:nvSpPr>
            <p:spPr bwMode="auto">
              <a:xfrm rot="17727841">
                <a:off x="10774969" y="5911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6" name="Oval 1110">
                <a:extLst>
                  <a:ext uri="{FF2B5EF4-FFF2-40B4-BE49-F238E27FC236}">
                    <a16:creationId xmlns:a16="http://schemas.microsoft.com/office/drawing/2014/main" id="{21A6A786-587F-474D-A6A1-DCE77C536F31}"/>
                  </a:ext>
                </a:extLst>
              </p:cNvPr>
              <p:cNvSpPr>
                <a:spLocks noChangeArrowheads="1"/>
              </p:cNvSpPr>
              <p:nvPr/>
            </p:nvSpPr>
            <p:spPr bwMode="auto">
              <a:xfrm rot="17727841">
                <a:off x="10799636" y="6053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8" name="Oval 1116">
                <a:extLst>
                  <a:ext uri="{FF2B5EF4-FFF2-40B4-BE49-F238E27FC236}">
                    <a16:creationId xmlns:a16="http://schemas.microsoft.com/office/drawing/2014/main" id="{A83E50EA-B05E-492B-BE5B-E8834C9F6068}"/>
                  </a:ext>
                </a:extLst>
              </p:cNvPr>
              <p:cNvSpPr>
                <a:spLocks noChangeArrowheads="1"/>
              </p:cNvSpPr>
              <p:nvPr/>
            </p:nvSpPr>
            <p:spPr bwMode="auto">
              <a:xfrm rot="17727841">
                <a:off x="10668419" y="6315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9" name="Oval 1122">
                <a:extLst>
                  <a:ext uri="{FF2B5EF4-FFF2-40B4-BE49-F238E27FC236}">
                    <a16:creationId xmlns:a16="http://schemas.microsoft.com/office/drawing/2014/main" id="{52F141E7-8894-4327-B6E6-2D43A881BB2E}"/>
                  </a:ext>
                </a:extLst>
              </p:cNvPr>
              <p:cNvSpPr>
                <a:spLocks noChangeArrowheads="1"/>
              </p:cNvSpPr>
              <p:nvPr/>
            </p:nvSpPr>
            <p:spPr bwMode="auto">
              <a:xfrm rot="17727841">
                <a:off x="10909441" y="61414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1" name="Oval 1127">
                <a:extLst>
                  <a:ext uri="{FF2B5EF4-FFF2-40B4-BE49-F238E27FC236}">
                    <a16:creationId xmlns:a16="http://schemas.microsoft.com/office/drawing/2014/main" id="{A380F82B-3E09-4E2A-83D2-433BC8D5D68C}"/>
                  </a:ext>
                </a:extLst>
              </p:cNvPr>
              <p:cNvSpPr>
                <a:spLocks noChangeArrowheads="1"/>
              </p:cNvSpPr>
              <p:nvPr/>
            </p:nvSpPr>
            <p:spPr bwMode="auto">
              <a:xfrm rot="17727841">
                <a:off x="10858415" y="64481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5" name="Oval 1138">
                <a:extLst>
                  <a:ext uri="{FF2B5EF4-FFF2-40B4-BE49-F238E27FC236}">
                    <a16:creationId xmlns:a16="http://schemas.microsoft.com/office/drawing/2014/main" id="{41F6D831-C85F-414E-AB71-F1285B8B9C6D}"/>
                  </a:ext>
                </a:extLst>
              </p:cNvPr>
              <p:cNvSpPr>
                <a:spLocks noChangeArrowheads="1"/>
              </p:cNvSpPr>
              <p:nvPr/>
            </p:nvSpPr>
            <p:spPr bwMode="auto">
              <a:xfrm rot="17727841">
                <a:off x="11082618" y="64294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8" name="Oval 1164">
                <a:extLst>
                  <a:ext uri="{FF2B5EF4-FFF2-40B4-BE49-F238E27FC236}">
                    <a16:creationId xmlns:a16="http://schemas.microsoft.com/office/drawing/2014/main" id="{81899F3A-2A0C-40A5-977D-8A1513189EB7}"/>
                  </a:ext>
                </a:extLst>
              </p:cNvPr>
              <p:cNvSpPr>
                <a:spLocks noChangeArrowheads="1"/>
              </p:cNvSpPr>
              <p:nvPr/>
            </p:nvSpPr>
            <p:spPr bwMode="auto">
              <a:xfrm rot="17727841">
                <a:off x="10632414" y="6387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5" name="Oval 1191">
                <a:extLst>
                  <a:ext uri="{FF2B5EF4-FFF2-40B4-BE49-F238E27FC236}">
                    <a16:creationId xmlns:a16="http://schemas.microsoft.com/office/drawing/2014/main" id="{3778484F-177B-44DA-94D7-EBD27235626A}"/>
                  </a:ext>
                </a:extLst>
              </p:cNvPr>
              <p:cNvSpPr>
                <a:spLocks noChangeArrowheads="1"/>
              </p:cNvSpPr>
              <p:nvPr/>
            </p:nvSpPr>
            <p:spPr bwMode="auto">
              <a:xfrm rot="17727841">
                <a:off x="9730974" y="62671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6" name="Oval 1192">
                <a:extLst>
                  <a:ext uri="{FF2B5EF4-FFF2-40B4-BE49-F238E27FC236}">
                    <a16:creationId xmlns:a16="http://schemas.microsoft.com/office/drawing/2014/main" id="{26492107-2F7E-465D-9357-3B26E4172EAE}"/>
                  </a:ext>
                </a:extLst>
              </p:cNvPr>
              <p:cNvSpPr>
                <a:spLocks noChangeArrowheads="1"/>
              </p:cNvSpPr>
              <p:nvPr/>
            </p:nvSpPr>
            <p:spPr bwMode="auto">
              <a:xfrm rot="17727841">
                <a:off x="9316925" y="5480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9" name="Oval 1205">
                <a:extLst>
                  <a:ext uri="{FF2B5EF4-FFF2-40B4-BE49-F238E27FC236}">
                    <a16:creationId xmlns:a16="http://schemas.microsoft.com/office/drawing/2014/main" id="{A8D8D9FC-0125-4D02-9B3C-271E75E3CDF6}"/>
                  </a:ext>
                </a:extLst>
              </p:cNvPr>
              <p:cNvSpPr>
                <a:spLocks noChangeArrowheads="1"/>
              </p:cNvSpPr>
              <p:nvPr/>
            </p:nvSpPr>
            <p:spPr bwMode="auto">
              <a:xfrm rot="17727841">
                <a:off x="9945576" y="64892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1" name="Oval 1293">
                <a:extLst>
                  <a:ext uri="{FF2B5EF4-FFF2-40B4-BE49-F238E27FC236}">
                    <a16:creationId xmlns:a16="http://schemas.microsoft.com/office/drawing/2014/main" id="{FD90D91B-4E76-4F31-B75A-0D70A5842A80}"/>
                  </a:ext>
                </a:extLst>
              </p:cNvPr>
              <p:cNvSpPr>
                <a:spLocks noChangeArrowheads="1"/>
              </p:cNvSpPr>
              <p:nvPr/>
            </p:nvSpPr>
            <p:spPr bwMode="auto">
              <a:xfrm rot="17884986">
                <a:off x="10452779" y="53798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2" name="Oval 1303">
                <a:extLst>
                  <a:ext uri="{FF2B5EF4-FFF2-40B4-BE49-F238E27FC236}">
                    <a16:creationId xmlns:a16="http://schemas.microsoft.com/office/drawing/2014/main" id="{FE60F20D-6AB9-4976-A4FC-639B8E3C2B5B}"/>
                  </a:ext>
                </a:extLst>
              </p:cNvPr>
              <p:cNvSpPr>
                <a:spLocks noChangeArrowheads="1"/>
              </p:cNvSpPr>
              <p:nvPr/>
            </p:nvSpPr>
            <p:spPr bwMode="auto">
              <a:xfrm rot="17884986">
                <a:off x="10729939" y="55516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3" name="Oval 1310">
                <a:extLst>
                  <a:ext uri="{FF2B5EF4-FFF2-40B4-BE49-F238E27FC236}">
                    <a16:creationId xmlns:a16="http://schemas.microsoft.com/office/drawing/2014/main" id="{4084EFCC-CEF3-4851-834A-F4971D4D307D}"/>
                  </a:ext>
                </a:extLst>
              </p:cNvPr>
              <p:cNvSpPr>
                <a:spLocks noChangeArrowheads="1"/>
              </p:cNvSpPr>
              <p:nvPr/>
            </p:nvSpPr>
            <p:spPr bwMode="auto">
              <a:xfrm rot="17884986">
                <a:off x="9876716" y="5163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4" name="Oval 1320">
                <a:extLst>
                  <a:ext uri="{FF2B5EF4-FFF2-40B4-BE49-F238E27FC236}">
                    <a16:creationId xmlns:a16="http://schemas.microsoft.com/office/drawing/2014/main" id="{B8200C4B-A33C-40A4-9EF2-2A152342FE21}"/>
                  </a:ext>
                </a:extLst>
              </p:cNvPr>
              <p:cNvSpPr>
                <a:spLocks noChangeArrowheads="1"/>
              </p:cNvSpPr>
              <p:nvPr/>
            </p:nvSpPr>
            <p:spPr bwMode="auto">
              <a:xfrm rot="17884986">
                <a:off x="10229176" y="50601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5" name="Oval 1321">
                <a:extLst>
                  <a:ext uri="{FF2B5EF4-FFF2-40B4-BE49-F238E27FC236}">
                    <a16:creationId xmlns:a16="http://schemas.microsoft.com/office/drawing/2014/main" id="{A5CDBC81-3D2B-4DD6-8418-F8C3A5574D59}"/>
                  </a:ext>
                </a:extLst>
              </p:cNvPr>
              <p:cNvSpPr>
                <a:spLocks noChangeArrowheads="1"/>
              </p:cNvSpPr>
              <p:nvPr/>
            </p:nvSpPr>
            <p:spPr bwMode="auto">
              <a:xfrm rot="17884986">
                <a:off x="11178712" y="56226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6" name="Oval 1329">
                <a:extLst>
                  <a:ext uri="{FF2B5EF4-FFF2-40B4-BE49-F238E27FC236}">
                    <a16:creationId xmlns:a16="http://schemas.microsoft.com/office/drawing/2014/main" id="{6FD77FC9-C5A5-499D-8EC1-0E046BA102C6}"/>
                  </a:ext>
                </a:extLst>
              </p:cNvPr>
              <p:cNvSpPr>
                <a:spLocks noChangeArrowheads="1"/>
              </p:cNvSpPr>
              <p:nvPr/>
            </p:nvSpPr>
            <p:spPr bwMode="auto">
              <a:xfrm rot="17884986">
                <a:off x="11316875" y="6351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7" name="Oval 1380">
                <a:extLst>
                  <a:ext uri="{FF2B5EF4-FFF2-40B4-BE49-F238E27FC236}">
                    <a16:creationId xmlns:a16="http://schemas.microsoft.com/office/drawing/2014/main" id="{585357EB-CA05-45EC-B153-0360B0ECFF35}"/>
                  </a:ext>
                </a:extLst>
              </p:cNvPr>
              <p:cNvSpPr>
                <a:spLocks noChangeArrowheads="1"/>
              </p:cNvSpPr>
              <p:nvPr/>
            </p:nvSpPr>
            <p:spPr bwMode="auto">
              <a:xfrm rot="17884986">
                <a:off x="8909077" y="5308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8" name="Oval 1381">
                <a:extLst>
                  <a:ext uri="{FF2B5EF4-FFF2-40B4-BE49-F238E27FC236}">
                    <a16:creationId xmlns:a16="http://schemas.microsoft.com/office/drawing/2014/main" id="{E17EA3FA-5491-4A00-8238-2CE8E5785D12}"/>
                  </a:ext>
                </a:extLst>
              </p:cNvPr>
              <p:cNvSpPr>
                <a:spLocks noChangeArrowheads="1"/>
              </p:cNvSpPr>
              <p:nvPr/>
            </p:nvSpPr>
            <p:spPr bwMode="auto">
              <a:xfrm rot="17884986">
                <a:off x="8991551" y="4455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9" name="Oval 1389">
                <a:extLst>
                  <a:ext uri="{FF2B5EF4-FFF2-40B4-BE49-F238E27FC236}">
                    <a16:creationId xmlns:a16="http://schemas.microsoft.com/office/drawing/2014/main" id="{A8AC0D8D-FA29-435D-93E7-4F9032E4C5CD}"/>
                  </a:ext>
                </a:extLst>
              </p:cNvPr>
              <p:cNvSpPr>
                <a:spLocks noChangeArrowheads="1"/>
              </p:cNvSpPr>
              <p:nvPr/>
            </p:nvSpPr>
            <p:spPr bwMode="auto">
              <a:xfrm rot="17884986">
                <a:off x="9304573" y="4686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0" name="Oval 1392">
                <a:extLst>
                  <a:ext uri="{FF2B5EF4-FFF2-40B4-BE49-F238E27FC236}">
                    <a16:creationId xmlns:a16="http://schemas.microsoft.com/office/drawing/2014/main" id="{754EB272-04E8-4EFC-BC62-DDB273280B2B}"/>
                  </a:ext>
                </a:extLst>
              </p:cNvPr>
              <p:cNvSpPr>
                <a:spLocks noChangeArrowheads="1"/>
              </p:cNvSpPr>
              <p:nvPr/>
            </p:nvSpPr>
            <p:spPr bwMode="auto">
              <a:xfrm rot="17884986">
                <a:off x="10092740" y="5271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1" name="Oval 1402">
                <a:extLst>
                  <a:ext uri="{FF2B5EF4-FFF2-40B4-BE49-F238E27FC236}">
                    <a16:creationId xmlns:a16="http://schemas.microsoft.com/office/drawing/2014/main" id="{0723F6DB-7CE9-4B26-8CCD-36DC87A7847C}"/>
                  </a:ext>
                </a:extLst>
              </p:cNvPr>
              <p:cNvSpPr>
                <a:spLocks noChangeArrowheads="1"/>
              </p:cNvSpPr>
              <p:nvPr/>
            </p:nvSpPr>
            <p:spPr bwMode="auto">
              <a:xfrm rot="17884986">
                <a:off x="9758510" y="53452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2" name="Oval 1408">
                <a:extLst>
                  <a:ext uri="{FF2B5EF4-FFF2-40B4-BE49-F238E27FC236}">
                    <a16:creationId xmlns:a16="http://schemas.microsoft.com/office/drawing/2014/main" id="{C2AFF10B-4261-4045-8B16-FF21B64EF4D7}"/>
                  </a:ext>
                </a:extLst>
              </p:cNvPr>
              <p:cNvSpPr>
                <a:spLocks noChangeArrowheads="1"/>
              </p:cNvSpPr>
              <p:nvPr/>
            </p:nvSpPr>
            <p:spPr bwMode="auto">
              <a:xfrm rot="17884986">
                <a:off x="8981084" y="4876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4" name="Oval 1419">
                <a:extLst>
                  <a:ext uri="{FF2B5EF4-FFF2-40B4-BE49-F238E27FC236}">
                    <a16:creationId xmlns:a16="http://schemas.microsoft.com/office/drawing/2014/main" id="{2C025325-2FF3-43D9-8D8F-C6AEF90A780D}"/>
                  </a:ext>
                </a:extLst>
              </p:cNvPr>
              <p:cNvSpPr>
                <a:spLocks noChangeArrowheads="1"/>
              </p:cNvSpPr>
              <p:nvPr/>
            </p:nvSpPr>
            <p:spPr bwMode="auto">
              <a:xfrm rot="17884986">
                <a:off x="9192640" y="5271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5" name="Oval 1420">
                <a:extLst>
                  <a:ext uri="{FF2B5EF4-FFF2-40B4-BE49-F238E27FC236}">
                    <a16:creationId xmlns:a16="http://schemas.microsoft.com/office/drawing/2014/main" id="{84D669F4-13BD-4467-93A4-5CBE85F6BFA7}"/>
                  </a:ext>
                </a:extLst>
              </p:cNvPr>
              <p:cNvSpPr>
                <a:spLocks noChangeArrowheads="1"/>
              </p:cNvSpPr>
              <p:nvPr/>
            </p:nvSpPr>
            <p:spPr bwMode="auto">
              <a:xfrm rot="17884986">
                <a:off x="9444668" y="5127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6" name="Oval 1426">
                <a:extLst>
                  <a:ext uri="{FF2B5EF4-FFF2-40B4-BE49-F238E27FC236}">
                    <a16:creationId xmlns:a16="http://schemas.microsoft.com/office/drawing/2014/main" id="{6FD36AD8-D028-45F7-BE94-4147328F367B}"/>
                  </a:ext>
                </a:extLst>
              </p:cNvPr>
              <p:cNvSpPr>
                <a:spLocks noChangeArrowheads="1"/>
              </p:cNvSpPr>
              <p:nvPr/>
            </p:nvSpPr>
            <p:spPr bwMode="auto">
              <a:xfrm rot="17884986">
                <a:off x="9989417" y="49243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7" name="Oval 1438">
                <a:extLst>
                  <a:ext uri="{FF2B5EF4-FFF2-40B4-BE49-F238E27FC236}">
                    <a16:creationId xmlns:a16="http://schemas.microsoft.com/office/drawing/2014/main" id="{C0F1755C-250E-49B8-82B6-6B5AAAF81546}"/>
                  </a:ext>
                </a:extLst>
              </p:cNvPr>
              <p:cNvSpPr>
                <a:spLocks noChangeArrowheads="1"/>
              </p:cNvSpPr>
              <p:nvPr/>
            </p:nvSpPr>
            <p:spPr bwMode="auto">
              <a:xfrm rot="17884986">
                <a:off x="10146328" y="4236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8" name="Oval 765">
                <a:extLst>
                  <a:ext uri="{FF2B5EF4-FFF2-40B4-BE49-F238E27FC236}">
                    <a16:creationId xmlns:a16="http://schemas.microsoft.com/office/drawing/2014/main" id="{84DDA2EF-0041-43D3-A186-7CDA7A025784}"/>
                  </a:ext>
                </a:extLst>
              </p:cNvPr>
              <p:cNvSpPr>
                <a:spLocks noChangeArrowheads="1"/>
              </p:cNvSpPr>
              <p:nvPr/>
            </p:nvSpPr>
            <p:spPr bwMode="auto">
              <a:xfrm rot="17884986">
                <a:off x="9818960" y="37102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9" name="Oval 779">
                <a:extLst>
                  <a:ext uri="{FF2B5EF4-FFF2-40B4-BE49-F238E27FC236}">
                    <a16:creationId xmlns:a16="http://schemas.microsoft.com/office/drawing/2014/main" id="{5A6D176F-8860-4656-B3C5-BE129E0ADA56}"/>
                  </a:ext>
                </a:extLst>
              </p:cNvPr>
              <p:cNvSpPr>
                <a:spLocks noChangeArrowheads="1"/>
              </p:cNvSpPr>
              <p:nvPr/>
            </p:nvSpPr>
            <p:spPr bwMode="auto">
              <a:xfrm rot="17884986">
                <a:off x="9552260" y="491251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0" name="Oval 785">
                <a:extLst>
                  <a:ext uri="{FF2B5EF4-FFF2-40B4-BE49-F238E27FC236}">
                    <a16:creationId xmlns:a16="http://schemas.microsoft.com/office/drawing/2014/main" id="{9533856D-D18C-49EC-8653-FD024E8355DC}"/>
                  </a:ext>
                </a:extLst>
              </p:cNvPr>
              <p:cNvSpPr>
                <a:spLocks noChangeArrowheads="1"/>
              </p:cNvSpPr>
              <p:nvPr/>
            </p:nvSpPr>
            <p:spPr bwMode="auto">
              <a:xfrm rot="17884986">
                <a:off x="9437170" y="38821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1" name="Oval 795">
                <a:extLst>
                  <a:ext uri="{FF2B5EF4-FFF2-40B4-BE49-F238E27FC236}">
                    <a16:creationId xmlns:a16="http://schemas.microsoft.com/office/drawing/2014/main" id="{724891B1-1EB5-427D-B791-D658527C4DFE}"/>
                  </a:ext>
                </a:extLst>
              </p:cNvPr>
              <p:cNvSpPr>
                <a:spLocks noChangeArrowheads="1"/>
              </p:cNvSpPr>
              <p:nvPr/>
            </p:nvSpPr>
            <p:spPr bwMode="auto">
              <a:xfrm rot="17884986">
                <a:off x="10358891" y="411439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2" name="Oval 861">
                <a:extLst>
                  <a:ext uri="{FF2B5EF4-FFF2-40B4-BE49-F238E27FC236}">
                    <a16:creationId xmlns:a16="http://schemas.microsoft.com/office/drawing/2014/main" id="{B2675735-C635-4FF5-859C-0119E0FABC62}"/>
                  </a:ext>
                </a:extLst>
              </p:cNvPr>
              <p:cNvSpPr>
                <a:spLocks noChangeArrowheads="1"/>
              </p:cNvSpPr>
              <p:nvPr/>
            </p:nvSpPr>
            <p:spPr bwMode="auto">
              <a:xfrm rot="17884986">
                <a:off x="9119576" y="364938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3" name="Oval 968">
                <a:extLst>
                  <a:ext uri="{FF2B5EF4-FFF2-40B4-BE49-F238E27FC236}">
                    <a16:creationId xmlns:a16="http://schemas.microsoft.com/office/drawing/2014/main" id="{21A1FA88-840E-41D5-B184-9BEDCAF1A075}"/>
                  </a:ext>
                </a:extLst>
              </p:cNvPr>
              <p:cNvSpPr>
                <a:spLocks noChangeArrowheads="1"/>
              </p:cNvSpPr>
              <p:nvPr/>
            </p:nvSpPr>
            <p:spPr bwMode="auto">
              <a:xfrm rot="17884986">
                <a:off x="9922135" y="44547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4" name="Oval 1109">
                <a:extLst>
                  <a:ext uri="{FF2B5EF4-FFF2-40B4-BE49-F238E27FC236}">
                    <a16:creationId xmlns:a16="http://schemas.microsoft.com/office/drawing/2014/main" id="{9B8B6277-6045-4DC2-97A3-E3BAAD9E160F}"/>
                  </a:ext>
                </a:extLst>
              </p:cNvPr>
              <p:cNvSpPr>
                <a:spLocks noChangeArrowheads="1"/>
              </p:cNvSpPr>
              <p:nvPr/>
            </p:nvSpPr>
            <p:spPr bwMode="auto">
              <a:xfrm rot="17884986">
                <a:off x="8859401" y="3739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5" name="Oval 1110">
                <a:extLst>
                  <a:ext uri="{FF2B5EF4-FFF2-40B4-BE49-F238E27FC236}">
                    <a16:creationId xmlns:a16="http://schemas.microsoft.com/office/drawing/2014/main" id="{7ED7340E-F868-403A-B9EF-990FA06224AE}"/>
                  </a:ext>
                </a:extLst>
              </p:cNvPr>
              <p:cNvSpPr>
                <a:spLocks noChangeArrowheads="1"/>
              </p:cNvSpPr>
              <p:nvPr/>
            </p:nvSpPr>
            <p:spPr bwMode="auto">
              <a:xfrm rot="17884986">
                <a:off x="8877559" y="38826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7" name="Oval 1115">
                <a:extLst>
                  <a:ext uri="{FF2B5EF4-FFF2-40B4-BE49-F238E27FC236}">
                    <a16:creationId xmlns:a16="http://schemas.microsoft.com/office/drawing/2014/main" id="{FB25F3A1-7E49-4DF4-8C75-EB031B521059}"/>
                  </a:ext>
                </a:extLst>
              </p:cNvPr>
              <p:cNvSpPr>
                <a:spLocks noChangeArrowheads="1"/>
              </p:cNvSpPr>
              <p:nvPr/>
            </p:nvSpPr>
            <p:spPr bwMode="auto">
              <a:xfrm rot="17884986">
                <a:off x="9989197" y="3868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8" name="Oval 1116">
                <a:extLst>
                  <a:ext uri="{FF2B5EF4-FFF2-40B4-BE49-F238E27FC236}">
                    <a16:creationId xmlns:a16="http://schemas.microsoft.com/office/drawing/2014/main" id="{1E1328FC-BCFF-484B-91FD-D8B931747EB3}"/>
                  </a:ext>
                </a:extLst>
              </p:cNvPr>
              <p:cNvSpPr>
                <a:spLocks noChangeArrowheads="1"/>
              </p:cNvSpPr>
              <p:nvPr/>
            </p:nvSpPr>
            <p:spPr bwMode="auto">
              <a:xfrm rot="17884986">
                <a:off x="8840877" y="41100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9" name="Oval 1122">
                <a:extLst>
                  <a:ext uri="{FF2B5EF4-FFF2-40B4-BE49-F238E27FC236}">
                    <a16:creationId xmlns:a16="http://schemas.microsoft.com/office/drawing/2014/main" id="{DCF19668-A315-427C-A0AA-51D7F2D3F02A}"/>
                  </a:ext>
                </a:extLst>
              </p:cNvPr>
              <p:cNvSpPr>
                <a:spLocks noChangeArrowheads="1"/>
              </p:cNvSpPr>
              <p:nvPr/>
            </p:nvSpPr>
            <p:spPr bwMode="auto">
              <a:xfrm rot="17884986">
                <a:off x="8983246" y="39751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0" name="Oval 1123">
                <a:extLst>
                  <a:ext uri="{FF2B5EF4-FFF2-40B4-BE49-F238E27FC236}">
                    <a16:creationId xmlns:a16="http://schemas.microsoft.com/office/drawing/2014/main" id="{944C25C3-16CE-4A3F-BF07-79335C652260}"/>
                  </a:ext>
                </a:extLst>
              </p:cNvPr>
              <p:cNvSpPr>
                <a:spLocks noChangeArrowheads="1"/>
              </p:cNvSpPr>
              <p:nvPr/>
            </p:nvSpPr>
            <p:spPr bwMode="auto">
              <a:xfrm rot="17884986">
                <a:off x="9571848" y="367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1" name="Oval 1124">
                <a:extLst>
                  <a:ext uri="{FF2B5EF4-FFF2-40B4-BE49-F238E27FC236}">
                    <a16:creationId xmlns:a16="http://schemas.microsoft.com/office/drawing/2014/main" id="{6ADAEB92-0BD7-43B6-B47E-1F26CA9FEA18}"/>
                  </a:ext>
                </a:extLst>
              </p:cNvPr>
              <p:cNvSpPr>
                <a:spLocks noChangeArrowheads="1"/>
              </p:cNvSpPr>
              <p:nvPr/>
            </p:nvSpPr>
            <p:spPr bwMode="auto">
              <a:xfrm rot="17884986">
                <a:off x="10136288" y="41197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2" name="Oval 1125">
                <a:extLst>
                  <a:ext uri="{FF2B5EF4-FFF2-40B4-BE49-F238E27FC236}">
                    <a16:creationId xmlns:a16="http://schemas.microsoft.com/office/drawing/2014/main" id="{F310090E-F7A0-43C4-9161-AA70702372CF}"/>
                  </a:ext>
                </a:extLst>
              </p:cNvPr>
              <p:cNvSpPr>
                <a:spLocks noChangeArrowheads="1"/>
              </p:cNvSpPr>
              <p:nvPr/>
            </p:nvSpPr>
            <p:spPr bwMode="auto">
              <a:xfrm rot="17884986">
                <a:off x="9963156" y="37881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3" name="Oval 1126">
                <a:extLst>
                  <a:ext uri="{FF2B5EF4-FFF2-40B4-BE49-F238E27FC236}">
                    <a16:creationId xmlns:a16="http://schemas.microsoft.com/office/drawing/2014/main" id="{D7CA5DAE-B519-4793-8B17-0D05644F1B57}"/>
                  </a:ext>
                </a:extLst>
              </p:cNvPr>
              <p:cNvSpPr>
                <a:spLocks noChangeArrowheads="1"/>
              </p:cNvSpPr>
              <p:nvPr/>
            </p:nvSpPr>
            <p:spPr bwMode="auto">
              <a:xfrm rot="17884986">
                <a:off x="9660117" y="38223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4" name="Oval 1127">
                <a:extLst>
                  <a:ext uri="{FF2B5EF4-FFF2-40B4-BE49-F238E27FC236}">
                    <a16:creationId xmlns:a16="http://schemas.microsoft.com/office/drawing/2014/main" id="{C11AFAE3-A871-43FC-BC9A-2310B48DB898}"/>
                  </a:ext>
                </a:extLst>
              </p:cNvPr>
              <p:cNvSpPr>
                <a:spLocks noChangeArrowheads="1"/>
              </p:cNvSpPr>
              <p:nvPr/>
            </p:nvSpPr>
            <p:spPr bwMode="auto">
              <a:xfrm rot="17884986">
                <a:off x="8918261" y="42791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5" name="Oval 1135">
                <a:extLst>
                  <a:ext uri="{FF2B5EF4-FFF2-40B4-BE49-F238E27FC236}">
                    <a16:creationId xmlns:a16="http://schemas.microsoft.com/office/drawing/2014/main" id="{A57B3813-D366-45EA-ADBB-9BD20096F81C}"/>
                  </a:ext>
                </a:extLst>
              </p:cNvPr>
              <p:cNvSpPr>
                <a:spLocks noChangeArrowheads="1"/>
              </p:cNvSpPr>
              <p:nvPr/>
            </p:nvSpPr>
            <p:spPr bwMode="auto">
              <a:xfrm rot="17884986">
                <a:off x="10709277" y="36520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6" name="Oval 1136">
                <a:extLst>
                  <a:ext uri="{FF2B5EF4-FFF2-40B4-BE49-F238E27FC236}">
                    <a16:creationId xmlns:a16="http://schemas.microsoft.com/office/drawing/2014/main" id="{7388BA4B-184A-4603-AAE0-BC5C3BCAC75C}"/>
                  </a:ext>
                </a:extLst>
              </p:cNvPr>
              <p:cNvSpPr>
                <a:spLocks noChangeArrowheads="1"/>
              </p:cNvSpPr>
              <p:nvPr/>
            </p:nvSpPr>
            <p:spPr bwMode="auto">
              <a:xfrm rot="17884986">
                <a:off x="9629157" y="45881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7" name="Oval 1137">
                <a:extLst>
                  <a:ext uri="{FF2B5EF4-FFF2-40B4-BE49-F238E27FC236}">
                    <a16:creationId xmlns:a16="http://schemas.microsoft.com/office/drawing/2014/main" id="{E4155EFB-7504-4C6A-8534-EC7A478968C5}"/>
                  </a:ext>
                </a:extLst>
              </p:cNvPr>
              <p:cNvSpPr>
                <a:spLocks noChangeArrowheads="1"/>
              </p:cNvSpPr>
              <p:nvPr/>
            </p:nvSpPr>
            <p:spPr bwMode="auto">
              <a:xfrm rot="17884986">
                <a:off x="9449880" y="41378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8" name="Oval 1138">
                <a:extLst>
                  <a:ext uri="{FF2B5EF4-FFF2-40B4-BE49-F238E27FC236}">
                    <a16:creationId xmlns:a16="http://schemas.microsoft.com/office/drawing/2014/main" id="{8F0F2EBF-A688-46B8-9E5B-C4CD6352BD0A}"/>
                  </a:ext>
                </a:extLst>
              </p:cNvPr>
              <p:cNvSpPr>
                <a:spLocks noChangeArrowheads="1"/>
              </p:cNvSpPr>
              <p:nvPr/>
            </p:nvSpPr>
            <p:spPr bwMode="auto">
              <a:xfrm rot="17884986">
                <a:off x="9197108" y="43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0" name="Oval 1158">
                <a:extLst>
                  <a:ext uri="{FF2B5EF4-FFF2-40B4-BE49-F238E27FC236}">
                    <a16:creationId xmlns:a16="http://schemas.microsoft.com/office/drawing/2014/main" id="{7DE175C3-B692-4293-AE56-5ED2FB826FC6}"/>
                  </a:ext>
                </a:extLst>
              </p:cNvPr>
              <p:cNvSpPr>
                <a:spLocks noChangeArrowheads="1"/>
              </p:cNvSpPr>
              <p:nvPr/>
            </p:nvSpPr>
            <p:spPr bwMode="auto">
              <a:xfrm rot="17884986">
                <a:off x="9557148" y="4660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2" name="Oval 1177">
                <a:extLst>
                  <a:ext uri="{FF2B5EF4-FFF2-40B4-BE49-F238E27FC236}">
                    <a16:creationId xmlns:a16="http://schemas.microsoft.com/office/drawing/2014/main" id="{E289F4DD-8FC0-41EF-A5FA-7698FB785828}"/>
                  </a:ext>
                </a:extLst>
              </p:cNvPr>
              <p:cNvSpPr>
                <a:spLocks noChangeArrowheads="1"/>
              </p:cNvSpPr>
              <p:nvPr/>
            </p:nvSpPr>
            <p:spPr bwMode="auto">
              <a:xfrm rot="17884986">
                <a:off x="9116385" y="4454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3" name="Oval 1179">
                <a:extLst>
                  <a:ext uri="{FF2B5EF4-FFF2-40B4-BE49-F238E27FC236}">
                    <a16:creationId xmlns:a16="http://schemas.microsoft.com/office/drawing/2014/main" id="{6DC7B2DE-BC7A-4F92-8BF0-5C70845D562E}"/>
                  </a:ext>
                </a:extLst>
              </p:cNvPr>
              <p:cNvSpPr>
                <a:spLocks noChangeArrowheads="1"/>
              </p:cNvSpPr>
              <p:nvPr/>
            </p:nvSpPr>
            <p:spPr bwMode="auto">
              <a:xfrm rot="17884986">
                <a:off x="9402595" y="47093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4" name="Oval 1183">
                <a:extLst>
                  <a:ext uri="{FF2B5EF4-FFF2-40B4-BE49-F238E27FC236}">
                    <a16:creationId xmlns:a16="http://schemas.microsoft.com/office/drawing/2014/main" id="{CA9B99D5-651B-4244-B643-F778B92BAE59}"/>
                  </a:ext>
                </a:extLst>
              </p:cNvPr>
              <p:cNvSpPr>
                <a:spLocks noChangeArrowheads="1"/>
              </p:cNvSpPr>
              <p:nvPr/>
            </p:nvSpPr>
            <p:spPr bwMode="auto">
              <a:xfrm rot="17884986">
                <a:off x="8922471" y="4633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5" name="Oval 1189">
                <a:extLst>
                  <a:ext uri="{FF2B5EF4-FFF2-40B4-BE49-F238E27FC236}">
                    <a16:creationId xmlns:a16="http://schemas.microsoft.com/office/drawing/2014/main" id="{E7F62EBC-4B5B-46E2-8327-C942F96179D2}"/>
                  </a:ext>
                </a:extLst>
              </p:cNvPr>
              <p:cNvSpPr>
                <a:spLocks noChangeArrowheads="1"/>
              </p:cNvSpPr>
              <p:nvPr/>
            </p:nvSpPr>
            <p:spPr bwMode="auto">
              <a:xfrm rot="17884986">
                <a:off x="9753446" y="4770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6" name="Oval 1190">
                <a:extLst>
                  <a:ext uri="{FF2B5EF4-FFF2-40B4-BE49-F238E27FC236}">
                    <a16:creationId xmlns:a16="http://schemas.microsoft.com/office/drawing/2014/main" id="{EDD427C1-775C-4BCE-870C-EBDC9B878031}"/>
                  </a:ext>
                </a:extLst>
              </p:cNvPr>
              <p:cNvSpPr>
                <a:spLocks noChangeArrowheads="1"/>
              </p:cNvSpPr>
              <p:nvPr/>
            </p:nvSpPr>
            <p:spPr bwMode="auto">
              <a:xfrm rot="17884986">
                <a:off x="9845180" y="4012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7" name="Oval 1191">
                <a:extLst>
                  <a:ext uri="{FF2B5EF4-FFF2-40B4-BE49-F238E27FC236}">
                    <a16:creationId xmlns:a16="http://schemas.microsoft.com/office/drawing/2014/main" id="{84770D93-F405-462A-A554-43C878D27E81}"/>
                  </a:ext>
                </a:extLst>
              </p:cNvPr>
              <p:cNvSpPr>
                <a:spLocks noChangeArrowheads="1"/>
              </p:cNvSpPr>
              <p:nvPr/>
            </p:nvSpPr>
            <p:spPr bwMode="auto">
              <a:xfrm rot="17884986">
                <a:off x="10137192" y="47699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8" name="Oval 1192">
                <a:extLst>
                  <a:ext uri="{FF2B5EF4-FFF2-40B4-BE49-F238E27FC236}">
                    <a16:creationId xmlns:a16="http://schemas.microsoft.com/office/drawing/2014/main" id="{C8FBBA12-BEAD-4E08-BDF0-36D9AA1A21FD}"/>
                  </a:ext>
                </a:extLst>
              </p:cNvPr>
              <p:cNvSpPr>
                <a:spLocks noChangeArrowheads="1"/>
              </p:cNvSpPr>
              <p:nvPr/>
            </p:nvSpPr>
            <p:spPr bwMode="auto">
              <a:xfrm rot="17884986">
                <a:off x="10245322" y="36613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9" name="Oval 1196">
                <a:extLst>
                  <a:ext uri="{FF2B5EF4-FFF2-40B4-BE49-F238E27FC236}">
                    <a16:creationId xmlns:a16="http://schemas.microsoft.com/office/drawing/2014/main" id="{91F046D7-35B6-46A8-933E-545785742FEE}"/>
                  </a:ext>
                </a:extLst>
              </p:cNvPr>
              <p:cNvSpPr>
                <a:spLocks noChangeArrowheads="1"/>
              </p:cNvSpPr>
              <p:nvPr/>
            </p:nvSpPr>
            <p:spPr bwMode="auto">
              <a:xfrm rot="17884986">
                <a:off x="9646818" y="40414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0" name="Oval 1204">
                <a:extLst>
                  <a:ext uri="{FF2B5EF4-FFF2-40B4-BE49-F238E27FC236}">
                    <a16:creationId xmlns:a16="http://schemas.microsoft.com/office/drawing/2014/main" id="{2C3870E7-E745-4BE3-A1BE-05213694BFE1}"/>
                  </a:ext>
                </a:extLst>
              </p:cNvPr>
              <p:cNvSpPr>
                <a:spLocks noChangeArrowheads="1"/>
              </p:cNvSpPr>
              <p:nvPr/>
            </p:nvSpPr>
            <p:spPr bwMode="auto">
              <a:xfrm rot="17884986">
                <a:off x="9805248" y="39595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1" name="Oval 1205">
                <a:extLst>
                  <a:ext uri="{FF2B5EF4-FFF2-40B4-BE49-F238E27FC236}">
                    <a16:creationId xmlns:a16="http://schemas.microsoft.com/office/drawing/2014/main" id="{416FA1E0-73B3-4B46-9FCD-4796EA03EDE1}"/>
                  </a:ext>
                </a:extLst>
              </p:cNvPr>
              <p:cNvSpPr>
                <a:spLocks noChangeArrowheads="1"/>
              </p:cNvSpPr>
              <p:nvPr/>
            </p:nvSpPr>
            <p:spPr bwMode="auto">
              <a:xfrm rot="17884986">
                <a:off x="9246392" y="388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2" name="Oval 753">
                <a:extLst>
                  <a:ext uri="{FF2B5EF4-FFF2-40B4-BE49-F238E27FC236}">
                    <a16:creationId xmlns:a16="http://schemas.microsoft.com/office/drawing/2014/main" id="{AE92409C-59FE-4CAC-A4D2-F1774D3AA520}"/>
                  </a:ext>
                </a:extLst>
              </p:cNvPr>
              <p:cNvSpPr>
                <a:spLocks noChangeArrowheads="1"/>
              </p:cNvSpPr>
              <p:nvPr/>
            </p:nvSpPr>
            <p:spPr bwMode="auto">
              <a:xfrm rot="17884986">
                <a:off x="10421041" y="3779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3" name="Oval 755">
                <a:extLst>
                  <a:ext uri="{FF2B5EF4-FFF2-40B4-BE49-F238E27FC236}">
                    <a16:creationId xmlns:a16="http://schemas.microsoft.com/office/drawing/2014/main" id="{F3C19D1A-CC21-4C83-A648-5C50148CDFF8}"/>
                  </a:ext>
                </a:extLst>
              </p:cNvPr>
              <p:cNvSpPr>
                <a:spLocks noChangeArrowheads="1"/>
              </p:cNvSpPr>
              <p:nvPr/>
            </p:nvSpPr>
            <p:spPr bwMode="auto">
              <a:xfrm rot="17884986">
                <a:off x="10766731" y="3920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4" name="Oval 765">
                <a:extLst>
                  <a:ext uri="{FF2B5EF4-FFF2-40B4-BE49-F238E27FC236}">
                    <a16:creationId xmlns:a16="http://schemas.microsoft.com/office/drawing/2014/main" id="{4A25859D-D07F-4B7C-BCE9-8C8E807FCB61}"/>
                  </a:ext>
                </a:extLst>
              </p:cNvPr>
              <p:cNvSpPr>
                <a:spLocks noChangeArrowheads="1"/>
              </p:cNvSpPr>
              <p:nvPr/>
            </p:nvSpPr>
            <p:spPr bwMode="auto">
              <a:xfrm rot="17884986">
                <a:off x="11361496" y="417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5" name="Oval 771">
                <a:extLst>
                  <a:ext uri="{FF2B5EF4-FFF2-40B4-BE49-F238E27FC236}">
                    <a16:creationId xmlns:a16="http://schemas.microsoft.com/office/drawing/2014/main" id="{7A640C74-9CD0-4882-95B9-9D1B896BBE9A}"/>
                  </a:ext>
                </a:extLst>
              </p:cNvPr>
              <p:cNvSpPr>
                <a:spLocks noChangeArrowheads="1"/>
              </p:cNvSpPr>
              <p:nvPr/>
            </p:nvSpPr>
            <p:spPr bwMode="auto">
              <a:xfrm rot="17884986">
                <a:off x="10752703" y="3742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6" name="Oval 779">
                <a:extLst>
                  <a:ext uri="{FF2B5EF4-FFF2-40B4-BE49-F238E27FC236}">
                    <a16:creationId xmlns:a16="http://schemas.microsoft.com/office/drawing/2014/main" id="{6D931A87-ADDC-4E13-9909-BF3C86FF2C17}"/>
                  </a:ext>
                </a:extLst>
              </p:cNvPr>
              <p:cNvSpPr>
                <a:spLocks noChangeArrowheads="1"/>
              </p:cNvSpPr>
              <p:nvPr/>
            </p:nvSpPr>
            <p:spPr bwMode="auto">
              <a:xfrm rot="17884986">
                <a:off x="10807931" y="455437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7" name="Oval 785">
                <a:extLst>
                  <a:ext uri="{FF2B5EF4-FFF2-40B4-BE49-F238E27FC236}">
                    <a16:creationId xmlns:a16="http://schemas.microsoft.com/office/drawing/2014/main" id="{0E8E7366-ABC3-47E6-AABA-CFF28D81844D}"/>
                  </a:ext>
                </a:extLst>
              </p:cNvPr>
              <p:cNvSpPr>
                <a:spLocks noChangeArrowheads="1"/>
              </p:cNvSpPr>
              <p:nvPr/>
            </p:nvSpPr>
            <p:spPr bwMode="auto">
              <a:xfrm rot="17884986">
                <a:off x="10979705" y="43468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8" name="Oval 786">
                <a:extLst>
                  <a:ext uri="{FF2B5EF4-FFF2-40B4-BE49-F238E27FC236}">
                    <a16:creationId xmlns:a16="http://schemas.microsoft.com/office/drawing/2014/main" id="{47B12374-75D4-4AC2-BE7F-221EBE069EE8}"/>
                  </a:ext>
                </a:extLst>
              </p:cNvPr>
              <p:cNvSpPr>
                <a:spLocks noChangeArrowheads="1"/>
              </p:cNvSpPr>
              <p:nvPr/>
            </p:nvSpPr>
            <p:spPr bwMode="auto">
              <a:xfrm rot="17884986">
                <a:off x="10996065" y="3739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9" name="Oval 791">
                <a:extLst>
                  <a:ext uri="{FF2B5EF4-FFF2-40B4-BE49-F238E27FC236}">
                    <a16:creationId xmlns:a16="http://schemas.microsoft.com/office/drawing/2014/main" id="{3C52153E-46DD-488D-872F-3BCE50766224}"/>
                  </a:ext>
                </a:extLst>
              </p:cNvPr>
              <p:cNvSpPr>
                <a:spLocks noChangeArrowheads="1"/>
              </p:cNvSpPr>
              <p:nvPr/>
            </p:nvSpPr>
            <p:spPr bwMode="auto">
              <a:xfrm rot="17884986">
                <a:off x="11162783" y="37627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3" name="Oval 859">
                <a:extLst>
                  <a:ext uri="{FF2B5EF4-FFF2-40B4-BE49-F238E27FC236}">
                    <a16:creationId xmlns:a16="http://schemas.microsoft.com/office/drawing/2014/main" id="{E407FEE2-66CB-40F8-BD9B-C48415737A84}"/>
                  </a:ext>
                </a:extLst>
              </p:cNvPr>
              <p:cNvSpPr>
                <a:spLocks noChangeArrowheads="1"/>
              </p:cNvSpPr>
              <p:nvPr/>
            </p:nvSpPr>
            <p:spPr bwMode="auto">
              <a:xfrm rot="17884986">
                <a:off x="11285340" y="38680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4" name="Oval 860">
                <a:extLst>
                  <a:ext uri="{FF2B5EF4-FFF2-40B4-BE49-F238E27FC236}">
                    <a16:creationId xmlns:a16="http://schemas.microsoft.com/office/drawing/2014/main" id="{8F42A4DD-BA10-467D-AC2E-E19742211711}"/>
                  </a:ext>
                </a:extLst>
              </p:cNvPr>
              <p:cNvSpPr>
                <a:spLocks noChangeArrowheads="1"/>
              </p:cNvSpPr>
              <p:nvPr/>
            </p:nvSpPr>
            <p:spPr bwMode="auto">
              <a:xfrm rot="17884986">
                <a:off x="11024091" y="39204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5" name="Oval 861">
                <a:extLst>
                  <a:ext uri="{FF2B5EF4-FFF2-40B4-BE49-F238E27FC236}">
                    <a16:creationId xmlns:a16="http://schemas.microsoft.com/office/drawing/2014/main" id="{81EB2955-A051-4ADB-8A01-1E61654492FD}"/>
                  </a:ext>
                </a:extLst>
              </p:cNvPr>
              <p:cNvSpPr>
                <a:spLocks noChangeArrowheads="1"/>
              </p:cNvSpPr>
              <p:nvPr/>
            </p:nvSpPr>
            <p:spPr bwMode="auto">
              <a:xfrm rot="17884986">
                <a:off x="10662111" y="41140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7" name="Oval 1109">
                <a:extLst>
                  <a:ext uri="{FF2B5EF4-FFF2-40B4-BE49-F238E27FC236}">
                    <a16:creationId xmlns:a16="http://schemas.microsoft.com/office/drawing/2014/main" id="{E2640AA7-A252-466E-AE96-EE61603478C0}"/>
                  </a:ext>
                </a:extLst>
              </p:cNvPr>
              <p:cNvSpPr>
                <a:spLocks noChangeArrowheads="1"/>
              </p:cNvSpPr>
              <p:nvPr/>
            </p:nvSpPr>
            <p:spPr bwMode="auto">
              <a:xfrm rot="17884986">
                <a:off x="10421244" y="4156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8" name="Oval 1110">
                <a:extLst>
                  <a:ext uri="{FF2B5EF4-FFF2-40B4-BE49-F238E27FC236}">
                    <a16:creationId xmlns:a16="http://schemas.microsoft.com/office/drawing/2014/main" id="{A998B7AA-520A-4C29-A0B7-982C66A82565}"/>
                  </a:ext>
                </a:extLst>
              </p:cNvPr>
              <p:cNvSpPr>
                <a:spLocks noChangeArrowheads="1"/>
              </p:cNvSpPr>
              <p:nvPr/>
            </p:nvSpPr>
            <p:spPr bwMode="auto">
              <a:xfrm rot="17884986">
                <a:off x="10420094" y="4347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9" name="Oval 1111">
                <a:extLst>
                  <a:ext uri="{FF2B5EF4-FFF2-40B4-BE49-F238E27FC236}">
                    <a16:creationId xmlns:a16="http://schemas.microsoft.com/office/drawing/2014/main" id="{35D94C5B-6DCE-450E-B779-62C83CCE7184}"/>
                  </a:ext>
                </a:extLst>
              </p:cNvPr>
              <p:cNvSpPr>
                <a:spLocks noChangeArrowheads="1"/>
              </p:cNvSpPr>
              <p:nvPr/>
            </p:nvSpPr>
            <p:spPr bwMode="auto">
              <a:xfrm rot="17884986">
                <a:off x="10186939" y="37987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0" name="Oval 1115">
                <a:extLst>
                  <a:ext uri="{FF2B5EF4-FFF2-40B4-BE49-F238E27FC236}">
                    <a16:creationId xmlns:a16="http://schemas.microsoft.com/office/drawing/2014/main" id="{CBE0D47F-D9E3-4FB8-823D-A65945DF750E}"/>
                  </a:ext>
                </a:extLst>
              </p:cNvPr>
              <p:cNvSpPr>
                <a:spLocks noChangeArrowheads="1"/>
              </p:cNvSpPr>
              <p:nvPr/>
            </p:nvSpPr>
            <p:spPr bwMode="auto">
              <a:xfrm rot="17884986">
                <a:off x="11218315" y="4808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1" name="Oval 1116">
                <a:extLst>
                  <a:ext uri="{FF2B5EF4-FFF2-40B4-BE49-F238E27FC236}">
                    <a16:creationId xmlns:a16="http://schemas.microsoft.com/office/drawing/2014/main" id="{DEE40815-80F1-4CFE-8DFC-675648AFBAFB}"/>
                  </a:ext>
                </a:extLst>
              </p:cNvPr>
              <p:cNvSpPr>
                <a:spLocks noChangeArrowheads="1"/>
              </p:cNvSpPr>
              <p:nvPr/>
            </p:nvSpPr>
            <p:spPr bwMode="auto">
              <a:xfrm rot="17884986">
                <a:off x="10416776" y="42277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2" name="Oval 1120">
                <a:extLst>
                  <a:ext uri="{FF2B5EF4-FFF2-40B4-BE49-F238E27FC236}">
                    <a16:creationId xmlns:a16="http://schemas.microsoft.com/office/drawing/2014/main" id="{1A3DBAC6-ABA1-4FED-BF61-590628A21498}"/>
                  </a:ext>
                </a:extLst>
              </p:cNvPr>
              <p:cNvSpPr>
                <a:spLocks noChangeArrowheads="1"/>
              </p:cNvSpPr>
              <p:nvPr/>
            </p:nvSpPr>
            <p:spPr bwMode="auto">
              <a:xfrm rot="17884986">
                <a:off x="10493251" y="39400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4" name="Oval 1122">
                <a:extLst>
                  <a:ext uri="{FF2B5EF4-FFF2-40B4-BE49-F238E27FC236}">
                    <a16:creationId xmlns:a16="http://schemas.microsoft.com/office/drawing/2014/main" id="{14E737F8-EDE0-4F1F-8BDE-2BE800E1639B}"/>
                  </a:ext>
                </a:extLst>
              </p:cNvPr>
              <p:cNvSpPr>
                <a:spLocks noChangeArrowheads="1"/>
              </p:cNvSpPr>
              <p:nvPr/>
            </p:nvSpPr>
            <p:spPr bwMode="auto">
              <a:xfrm rot="17884986">
                <a:off x="9048625" y="37956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5" name="Oval 1123">
                <a:extLst>
                  <a:ext uri="{FF2B5EF4-FFF2-40B4-BE49-F238E27FC236}">
                    <a16:creationId xmlns:a16="http://schemas.microsoft.com/office/drawing/2014/main" id="{B691DA73-AD29-475F-90F5-F10628628DA7}"/>
                  </a:ext>
                </a:extLst>
              </p:cNvPr>
              <p:cNvSpPr>
                <a:spLocks noChangeArrowheads="1"/>
              </p:cNvSpPr>
              <p:nvPr/>
            </p:nvSpPr>
            <p:spPr bwMode="auto">
              <a:xfrm rot="17884986">
                <a:off x="10848824" y="42277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6" name="Oval 1124">
                <a:extLst>
                  <a:ext uri="{FF2B5EF4-FFF2-40B4-BE49-F238E27FC236}">
                    <a16:creationId xmlns:a16="http://schemas.microsoft.com/office/drawing/2014/main" id="{C85C5C8A-9D0D-49C6-B5DE-A1086503F77E}"/>
                  </a:ext>
                </a:extLst>
              </p:cNvPr>
              <p:cNvSpPr>
                <a:spLocks noChangeArrowheads="1"/>
              </p:cNvSpPr>
              <p:nvPr/>
            </p:nvSpPr>
            <p:spPr bwMode="auto">
              <a:xfrm rot="17884986">
                <a:off x="10859052" y="40846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8" name="Oval 1126">
                <a:extLst>
                  <a:ext uri="{FF2B5EF4-FFF2-40B4-BE49-F238E27FC236}">
                    <a16:creationId xmlns:a16="http://schemas.microsoft.com/office/drawing/2014/main" id="{F2DA0D27-2C8C-4518-A0FA-08F5E5C8ED00}"/>
                  </a:ext>
                </a:extLst>
              </p:cNvPr>
              <p:cNvSpPr>
                <a:spLocks noChangeArrowheads="1"/>
              </p:cNvSpPr>
              <p:nvPr/>
            </p:nvSpPr>
            <p:spPr bwMode="auto">
              <a:xfrm rot="17884986">
                <a:off x="11208864" y="43357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9" name="Oval 1127">
                <a:extLst>
                  <a:ext uri="{FF2B5EF4-FFF2-40B4-BE49-F238E27FC236}">
                    <a16:creationId xmlns:a16="http://schemas.microsoft.com/office/drawing/2014/main" id="{531265B0-C21E-405A-83B4-40F911C5F86C}"/>
                  </a:ext>
                </a:extLst>
              </p:cNvPr>
              <p:cNvSpPr>
                <a:spLocks noChangeArrowheads="1"/>
              </p:cNvSpPr>
              <p:nvPr/>
            </p:nvSpPr>
            <p:spPr bwMode="auto">
              <a:xfrm rot="17884986">
                <a:off x="10460796" y="47438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0" name="Oval 1135">
                <a:extLst>
                  <a:ext uri="{FF2B5EF4-FFF2-40B4-BE49-F238E27FC236}">
                    <a16:creationId xmlns:a16="http://schemas.microsoft.com/office/drawing/2014/main" id="{D9E8B45F-7EC2-4E06-9EE6-B4E7D739E95D}"/>
                  </a:ext>
                </a:extLst>
              </p:cNvPr>
              <p:cNvSpPr>
                <a:spLocks noChangeArrowheads="1"/>
              </p:cNvSpPr>
              <p:nvPr/>
            </p:nvSpPr>
            <p:spPr bwMode="auto">
              <a:xfrm rot="17884986">
                <a:off x="11100852" y="4515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1" name="Oval 1136">
                <a:extLst>
                  <a:ext uri="{FF2B5EF4-FFF2-40B4-BE49-F238E27FC236}">
                    <a16:creationId xmlns:a16="http://schemas.microsoft.com/office/drawing/2014/main" id="{AAE5D124-67F2-4F17-9AAF-E4DCD271AE89}"/>
                  </a:ext>
                </a:extLst>
              </p:cNvPr>
              <p:cNvSpPr>
                <a:spLocks noChangeArrowheads="1"/>
              </p:cNvSpPr>
              <p:nvPr/>
            </p:nvSpPr>
            <p:spPr bwMode="auto">
              <a:xfrm rot="17342811">
                <a:off x="11136856" y="4947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2" name="Oval 1137">
                <a:extLst>
                  <a:ext uri="{FF2B5EF4-FFF2-40B4-BE49-F238E27FC236}">
                    <a16:creationId xmlns:a16="http://schemas.microsoft.com/office/drawing/2014/main" id="{B8A83932-639B-48E0-8FC4-D08344BFCFAC}"/>
                  </a:ext>
                </a:extLst>
              </p:cNvPr>
              <p:cNvSpPr>
                <a:spLocks noChangeArrowheads="1"/>
              </p:cNvSpPr>
              <p:nvPr/>
            </p:nvSpPr>
            <p:spPr bwMode="auto">
              <a:xfrm rot="17884986">
                <a:off x="11244867" y="46237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3" name="Oval 1138">
                <a:extLst>
                  <a:ext uri="{FF2B5EF4-FFF2-40B4-BE49-F238E27FC236}">
                    <a16:creationId xmlns:a16="http://schemas.microsoft.com/office/drawing/2014/main" id="{845BFE5C-9F9D-47A4-BD35-9AFC3AC616AF}"/>
                  </a:ext>
                </a:extLst>
              </p:cNvPr>
              <p:cNvSpPr>
                <a:spLocks noChangeArrowheads="1"/>
              </p:cNvSpPr>
              <p:nvPr/>
            </p:nvSpPr>
            <p:spPr bwMode="auto">
              <a:xfrm rot="17884986">
                <a:off x="10848824" y="4587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4" name="Oval 1148">
                <a:extLst>
                  <a:ext uri="{FF2B5EF4-FFF2-40B4-BE49-F238E27FC236}">
                    <a16:creationId xmlns:a16="http://schemas.microsoft.com/office/drawing/2014/main" id="{6202F1C2-B4BA-48E9-A3C6-61FFF3887F07}"/>
                  </a:ext>
                </a:extLst>
              </p:cNvPr>
              <p:cNvSpPr>
                <a:spLocks noChangeArrowheads="1"/>
              </p:cNvSpPr>
              <p:nvPr/>
            </p:nvSpPr>
            <p:spPr bwMode="auto">
              <a:xfrm rot="17884986">
                <a:off x="10992839" y="5343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5" name="Oval 1155">
                <a:extLst>
                  <a:ext uri="{FF2B5EF4-FFF2-40B4-BE49-F238E27FC236}">
                    <a16:creationId xmlns:a16="http://schemas.microsoft.com/office/drawing/2014/main" id="{02FD749B-50DA-4441-BE99-0C4C7D196C14}"/>
                  </a:ext>
                </a:extLst>
              </p:cNvPr>
              <p:cNvSpPr>
                <a:spLocks noChangeArrowheads="1"/>
              </p:cNvSpPr>
              <p:nvPr/>
            </p:nvSpPr>
            <p:spPr bwMode="auto">
              <a:xfrm rot="17884986">
                <a:off x="10420479" y="48542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6" name="Oval 1158">
                <a:extLst>
                  <a:ext uri="{FF2B5EF4-FFF2-40B4-BE49-F238E27FC236}">
                    <a16:creationId xmlns:a16="http://schemas.microsoft.com/office/drawing/2014/main" id="{4AF2542D-0D5E-4B68-9836-D03A508219C9}"/>
                  </a:ext>
                </a:extLst>
              </p:cNvPr>
              <p:cNvSpPr>
                <a:spLocks noChangeArrowheads="1"/>
              </p:cNvSpPr>
              <p:nvPr/>
            </p:nvSpPr>
            <p:spPr bwMode="auto">
              <a:xfrm rot="17884986">
                <a:off x="11096655" y="50562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8" name="Oval 1168">
                <a:extLst>
                  <a:ext uri="{FF2B5EF4-FFF2-40B4-BE49-F238E27FC236}">
                    <a16:creationId xmlns:a16="http://schemas.microsoft.com/office/drawing/2014/main" id="{22BFDAD4-B954-47C2-BC7E-B24B3CB458F4}"/>
                  </a:ext>
                </a:extLst>
              </p:cNvPr>
              <p:cNvSpPr>
                <a:spLocks noChangeArrowheads="1"/>
              </p:cNvSpPr>
              <p:nvPr/>
            </p:nvSpPr>
            <p:spPr bwMode="auto">
              <a:xfrm rot="17884986">
                <a:off x="10667488" y="5332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9" name="Oval 1175">
                <a:extLst>
                  <a:ext uri="{FF2B5EF4-FFF2-40B4-BE49-F238E27FC236}">
                    <a16:creationId xmlns:a16="http://schemas.microsoft.com/office/drawing/2014/main" id="{CAB56468-49D7-4E5C-9CAB-1AE763468F9D}"/>
                  </a:ext>
                </a:extLst>
              </p:cNvPr>
              <p:cNvSpPr>
                <a:spLocks noChangeArrowheads="1"/>
              </p:cNvSpPr>
              <p:nvPr/>
            </p:nvSpPr>
            <p:spPr bwMode="auto">
              <a:xfrm rot="17884986">
                <a:off x="10516779" y="5152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0" name="Oval 1177">
                <a:extLst>
                  <a:ext uri="{FF2B5EF4-FFF2-40B4-BE49-F238E27FC236}">
                    <a16:creationId xmlns:a16="http://schemas.microsoft.com/office/drawing/2014/main" id="{A4FF691E-EE4C-445D-91DD-D7D42EE3879C}"/>
                  </a:ext>
                </a:extLst>
              </p:cNvPr>
              <p:cNvSpPr>
                <a:spLocks noChangeArrowheads="1"/>
              </p:cNvSpPr>
              <p:nvPr/>
            </p:nvSpPr>
            <p:spPr bwMode="auto">
              <a:xfrm rot="17884986">
                <a:off x="10371508" y="5020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1" name="Oval 1179">
                <a:extLst>
                  <a:ext uri="{FF2B5EF4-FFF2-40B4-BE49-F238E27FC236}">
                    <a16:creationId xmlns:a16="http://schemas.microsoft.com/office/drawing/2014/main" id="{785FE2FF-B11B-4CDF-9BA1-EC9A485DACDE}"/>
                  </a:ext>
                </a:extLst>
              </p:cNvPr>
              <p:cNvSpPr>
                <a:spLocks noChangeArrowheads="1"/>
              </p:cNvSpPr>
              <p:nvPr/>
            </p:nvSpPr>
            <p:spPr bwMode="auto">
              <a:xfrm rot="17884986">
                <a:off x="10945130" y="51740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2" name="Oval 1183">
                <a:extLst>
                  <a:ext uri="{FF2B5EF4-FFF2-40B4-BE49-F238E27FC236}">
                    <a16:creationId xmlns:a16="http://schemas.microsoft.com/office/drawing/2014/main" id="{974DB788-3228-4B87-8DFE-EFAC3CB601F3}"/>
                  </a:ext>
                </a:extLst>
              </p:cNvPr>
              <p:cNvSpPr>
                <a:spLocks noChangeArrowheads="1"/>
              </p:cNvSpPr>
              <p:nvPr/>
            </p:nvSpPr>
            <p:spPr bwMode="auto">
              <a:xfrm rot="17884986">
                <a:off x="11244868" y="51278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3" name="Oval 1189">
                <a:extLst>
                  <a:ext uri="{FF2B5EF4-FFF2-40B4-BE49-F238E27FC236}">
                    <a16:creationId xmlns:a16="http://schemas.microsoft.com/office/drawing/2014/main" id="{F5B841FE-FF8C-49B5-9E3F-CBBFE6061A35}"/>
                  </a:ext>
                </a:extLst>
              </p:cNvPr>
              <p:cNvSpPr>
                <a:spLocks noChangeArrowheads="1"/>
              </p:cNvSpPr>
              <p:nvPr/>
            </p:nvSpPr>
            <p:spPr bwMode="auto">
              <a:xfrm rot="17884986">
                <a:off x="11244867" y="53078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4" name="Oval 1190">
                <a:extLst>
                  <a:ext uri="{FF2B5EF4-FFF2-40B4-BE49-F238E27FC236}">
                    <a16:creationId xmlns:a16="http://schemas.microsoft.com/office/drawing/2014/main" id="{E7B13515-E849-4E7F-91B6-392A8CCF1D58}"/>
                  </a:ext>
                </a:extLst>
              </p:cNvPr>
              <p:cNvSpPr>
                <a:spLocks noChangeArrowheads="1"/>
              </p:cNvSpPr>
              <p:nvPr/>
            </p:nvSpPr>
            <p:spPr bwMode="auto">
              <a:xfrm rot="17884986">
                <a:off x="11296786" y="4932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7" name="Oval 1196">
                <a:extLst>
                  <a:ext uri="{FF2B5EF4-FFF2-40B4-BE49-F238E27FC236}">
                    <a16:creationId xmlns:a16="http://schemas.microsoft.com/office/drawing/2014/main" id="{AD83E218-41F1-41FF-AC95-3FC28D3778A8}"/>
                  </a:ext>
                </a:extLst>
              </p:cNvPr>
              <p:cNvSpPr>
                <a:spLocks noChangeArrowheads="1"/>
              </p:cNvSpPr>
              <p:nvPr/>
            </p:nvSpPr>
            <p:spPr bwMode="auto">
              <a:xfrm rot="17884986">
                <a:off x="11169837" y="456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8" name="Oval 1204">
                <a:extLst>
                  <a:ext uri="{FF2B5EF4-FFF2-40B4-BE49-F238E27FC236}">
                    <a16:creationId xmlns:a16="http://schemas.microsoft.com/office/drawing/2014/main" id="{E6691D3E-344B-4787-A146-7FF5711E389B}"/>
                  </a:ext>
                </a:extLst>
              </p:cNvPr>
              <p:cNvSpPr>
                <a:spLocks noChangeArrowheads="1"/>
              </p:cNvSpPr>
              <p:nvPr/>
            </p:nvSpPr>
            <p:spPr bwMode="auto">
              <a:xfrm rot="17884986">
                <a:off x="11347783" y="44242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9" name="Oval 1205">
                <a:extLst>
                  <a:ext uri="{FF2B5EF4-FFF2-40B4-BE49-F238E27FC236}">
                    <a16:creationId xmlns:a16="http://schemas.microsoft.com/office/drawing/2014/main" id="{25F1E49C-0812-4D87-A893-2263102E68A7}"/>
                  </a:ext>
                </a:extLst>
              </p:cNvPr>
              <p:cNvSpPr>
                <a:spLocks noChangeArrowheads="1"/>
              </p:cNvSpPr>
              <p:nvPr/>
            </p:nvSpPr>
            <p:spPr bwMode="auto">
              <a:xfrm rot="17884986">
                <a:off x="10808352" y="43736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0" name="Oval 1320">
                <a:extLst>
                  <a:ext uri="{FF2B5EF4-FFF2-40B4-BE49-F238E27FC236}">
                    <a16:creationId xmlns:a16="http://schemas.microsoft.com/office/drawing/2014/main" id="{D6E2BEDD-4A77-45F1-BC2A-B803AC1CB1A7}"/>
                  </a:ext>
                </a:extLst>
              </p:cNvPr>
              <p:cNvSpPr>
                <a:spLocks noChangeArrowheads="1"/>
              </p:cNvSpPr>
              <p:nvPr/>
            </p:nvSpPr>
            <p:spPr bwMode="auto">
              <a:xfrm rot="17884986">
                <a:off x="10092741" y="62439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2" name="Oval 1389">
                <a:extLst>
                  <a:ext uri="{FF2B5EF4-FFF2-40B4-BE49-F238E27FC236}">
                    <a16:creationId xmlns:a16="http://schemas.microsoft.com/office/drawing/2014/main" id="{8F959D31-5762-4128-89B8-25AA19A5B001}"/>
                  </a:ext>
                </a:extLst>
              </p:cNvPr>
              <p:cNvSpPr>
                <a:spLocks noChangeArrowheads="1"/>
              </p:cNvSpPr>
              <p:nvPr/>
            </p:nvSpPr>
            <p:spPr bwMode="auto">
              <a:xfrm rot="17884986">
                <a:off x="9115571" y="5837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4" name="Oval 1420">
                <a:extLst>
                  <a:ext uri="{FF2B5EF4-FFF2-40B4-BE49-F238E27FC236}">
                    <a16:creationId xmlns:a16="http://schemas.microsoft.com/office/drawing/2014/main" id="{5E404D33-5F19-414F-AC92-B73C1E5A2513}"/>
                  </a:ext>
                </a:extLst>
              </p:cNvPr>
              <p:cNvSpPr>
                <a:spLocks noChangeArrowheads="1"/>
              </p:cNvSpPr>
              <p:nvPr/>
            </p:nvSpPr>
            <p:spPr bwMode="auto">
              <a:xfrm rot="17884986">
                <a:off x="9013782" y="6168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5" name="Oval 1426">
                <a:extLst>
                  <a:ext uri="{FF2B5EF4-FFF2-40B4-BE49-F238E27FC236}">
                    <a16:creationId xmlns:a16="http://schemas.microsoft.com/office/drawing/2014/main" id="{8E98D7EC-E7BA-4D9E-8F53-AD34ED71EBA8}"/>
                  </a:ext>
                </a:extLst>
              </p:cNvPr>
              <p:cNvSpPr>
                <a:spLocks noChangeArrowheads="1"/>
              </p:cNvSpPr>
              <p:nvPr/>
            </p:nvSpPr>
            <p:spPr bwMode="auto">
              <a:xfrm rot="17884986">
                <a:off x="9800416" y="6075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6" name="Oval 1438">
                <a:extLst>
                  <a:ext uri="{FF2B5EF4-FFF2-40B4-BE49-F238E27FC236}">
                    <a16:creationId xmlns:a16="http://schemas.microsoft.com/office/drawing/2014/main" id="{B754A22B-10C7-4D5D-86FA-7FC321C15C0B}"/>
                  </a:ext>
                </a:extLst>
              </p:cNvPr>
              <p:cNvSpPr>
                <a:spLocks noChangeArrowheads="1"/>
              </p:cNvSpPr>
              <p:nvPr/>
            </p:nvSpPr>
            <p:spPr bwMode="auto">
              <a:xfrm rot="17884986">
                <a:off x="9984728" y="53798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7" name="Oval 779">
                <a:extLst>
                  <a:ext uri="{FF2B5EF4-FFF2-40B4-BE49-F238E27FC236}">
                    <a16:creationId xmlns:a16="http://schemas.microsoft.com/office/drawing/2014/main" id="{BAFD52FD-ECAB-4272-97C4-3CD66085EFDA}"/>
                  </a:ext>
                </a:extLst>
              </p:cNvPr>
              <p:cNvSpPr>
                <a:spLocks noChangeArrowheads="1"/>
              </p:cNvSpPr>
              <p:nvPr/>
            </p:nvSpPr>
            <p:spPr bwMode="auto">
              <a:xfrm rot="17884986">
                <a:off x="9295762" y="606654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8" name="Oval 968">
                <a:extLst>
                  <a:ext uri="{FF2B5EF4-FFF2-40B4-BE49-F238E27FC236}">
                    <a16:creationId xmlns:a16="http://schemas.microsoft.com/office/drawing/2014/main" id="{6B45F9E4-3F64-4958-AB7E-903E7C1DB13C}"/>
                  </a:ext>
                </a:extLst>
              </p:cNvPr>
              <p:cNvSpPr>
                <a:spLocks noChangeArrowheads="1"/>
              </p:cNvSpPr>
              <p:nvPr/>
            </p:nvSpPr>
            <p:spPr bwMode="auto">
              <a:xfrm rot="17884986">
                <a:off x="9733133" y="56058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9" name="Oval 1115">
                <a:extLst>
                  <a:ext uri="{FF2B5EF4-FFF2-40B4-BE49-F238E27FC236}">
                    <a16:creationId xmlns:a16="http://schemas.microsoft.com/office/drawing/2014/main" id="{E0B2C99F-E5DB-4E8F-888D-DD7303E5FE79}"/>
                  </a:ext>
                </a:extLst>
              </p:cNvPr>
              <p:cNvSpPr>
                <a:spLocks noChangeArrowheads="1"/>
              </p:cNvSpPr>
              <p:nvPr/>
            </p:nvSpPr>
            <p:spPr bwMode="auto">
              <a:xfrm rot="17884986">
                <a:off x="9593334" y="5437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2" name="Oval 1135">
                <a:extLst>
                  <a:ext uri="{FF2B5EF4-FFF2-40B4-BE49-F238E27FC236}">
                    <a16:creationId xmlns:a16="http://schemas.microsoft.com/office/drawing/2014/main" id="{8F04A59C-D293-4144-898A-3856F48AC68D}"/>
                  </a:ext>
                </a:extLst>
              </p:cNvPr>
              <p:cNvSpPr>
                <a:spLocks noChangeArrowheads="1"/>
              </p:cNvSpPr>
              <p:nvPr/>
            </p:nvSpPr>
            <p:spPr bwMode="auto">
              <a:xfrm rot="17884986">
                <a:off x="9840711" y="5631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3" name="Oval 1136">
                <a:extLst>
                  <a:ext uri="{FF2B5EF4-FFF2-40B4-BE49-F238E27FC236}">
                    <a16:creationId xmlns:a16="http://schemas.microsoft.com/office/drawing/2014/main" id="{8118FC82-AE6A-456D-B44D-320D784D0B49}"/>
                  </a:ext>
                </a:extLst>
              </p:cNvPr>
              <p:cNvSpPr>
                <a:spLocks noChangeArrowheads="1"/>
              </p:cNvSpPr>
              <p:nvPr/>
            </p:nvSpPr>
            <p:spPr bwMode="auto">
              <a:xfrm rot="17884986">
                <a:off x="9408665" y="5559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4" name="Oval 1137">
                <a:extLst>
                  <a:ext uri="{FF2B5EF4-FFF2-40B4-BE49-F238E27FC236}">
                    <a16:creationId xmlns:a16="http://schemas.microsoft.com/office/drawing/2014/main" id="{5A32F4F5-E94B-4FED-AFF1-DA40F1C2F9A8}"/>
                  </a:ext>
                </a:extLst>
              </p:cNvPr>
              <p:cNvSpPr>
                <a:spLocks noChangeArrowheads="1"/>
              </p:cNvSpPr>
              <p:nvPr/>
            </p:nvSpPr>
            <p:spPr bwMode="auto">
              <a:xfrm rot="17884986">
                <a:off x="9260879" y="52889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5" name="Oval 1138">
                <a:extLst>
                  <a:ext uri="{FF2B5EF4-FFF2-40B4-BE49-F238E27FC236}">
                    <a16:creationId xmlns:a16="http://schemas.microsoft.com/office/drawing/2014/main" id="{42AEAB7C-34AE-43B7-93D1-58A86A94893D}"/>
                  </a:ext>
                </a:extLst>
              </p:cNvPr>
              <p:cNvSpPr>
                <a:spLocks noChangeArrowheads="1"/>
              </p:cNvSpPr>
              <p:nvPr/>
            </p:nvSpPr>
            <p:spPr bwMode="auto">
              <a:xfrm rot="17884986">
                <a:off x="8954080" y="54219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7" name="Oval 1158">
                <a:extLst>
                  <a:ext uri="{FF2B5EF4-FFF2-40B4-BE49-F238E27FC236}">
                    <a16:creationId xmlns:a16="http://schemas.microsoft.com/office/drawing/2014/main" id="{E4268B25-A65F-4A00-8DF0-52EB3E642DF3}"/>
                  </a:ext>
                </a:extLst>
              </p:cNvPr>
              <p:cNvSpPr>
                <a:spLocks noChangeArrowheads="1"/>
              </p:cNvSpPr>
              <p:nvPr/>
            </p:nvSpPr>
            <p:spPr bwMode="auto">
              <a:xfrm rot="17884986">
                <a:off x="8904609" y="60999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8" name="Oval 1164">
                <a:extLst>
                  <a:ext uri="{FF2B5EF4-FFF2-40B4-BE49-F238E27FC236}">
                    <a16:creationId xmlns:a16="http://schemas.microsoft.com/office/drawing/2014/main" id="{C1F92127-2493-4EBE-BB41-246873C625D8}"/>
                  </a:ext>
                </a:extLst>
              </p:cNvPr>
              <p:cNvSpPr>
                <a:spLocks noChangeArrowheads="1"/>
              </p:cNvSpPr>
              <p:nvPr/>
            </p:nvSpPr>
            <p:spPr bwMode="auto">
              <a:xfrm rot="17884986">
                <a:off x="8976617" y="5775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9" name="Oval 1177">
                <a:extLst>
                  <a:ext uri="{FF2B5EF4-FFF2-40B4-BE49-F238E27FC236}">
                    <a16:creationId xmlns:a16="http://schemas.microsoft.com/office/drawing/2014/main" id="{B266A4D5-8070-497F-BF21-8D887A5E4685}"/>
                  </a:ext>
                </a:extLst>
              </p:cNvPr>
              <p:cNvSpPr>
                <a:spLocks noChangeArrowheads="1"/>
              </p:cNvSpPr>
              <p:nvPr/>
            </p:nvSpPr>
            <p:spPr bwMode="auto">
              <a:xfrm rot="17884986">
                <a:off x="8927384" y="560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0" name="Oval 1179">
                <a:extLst>
                  <a:ext uri="{FF2B5EF4-FFF2-40B4-BE49-F238E27FC236}">
                    <a16:creationId xmlns:a16="http://schemas.microsoft.com/office/drawing/2014/main" id="{F50B4777-7EC0-42CB-BC30-90D1CA46D09D}"/>
                  </a:ext>
                </a:extLst>
              </p:cNvPr>
              <p:cNvSpPr>
                <a:spLocks noChangeArrowheads="1"/>
              </p:cNvSpPr>
              <p:nvPr/>
            </p:nvSpPr>
            <p:spPr bwMode="auto">
              <a:xfrm rot="17884986">
                <a:off x="9213593" y="58604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2" name="Oval 1189">
                <a:extLst>
                  <a:ext uri="{FF2B5EF4-FFF2-40B4-BE49-F238E27FC236}">
                    <a16:creationId xmlns:a16="http://schemas.microsoft.com/office/drawing/2014/main" id="{22DF3F1E-975A-4F6C-A5E8-9DC55C9BED75}"/>
                  </a:ext>
                </a:extLst>
              </p:cNvPr>
              <p:cNvSpPr>
                <a:spLocks noChangeArrowheads="1"/>
              </p:cNvSpPr>
              <p:nvPr/>
            </p:nvSpPr>
            <p:spPr bwMode="auto">
              <a:xfrm rot="17884986">
                <a:off x="9564445" y="59214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3" name="Oval 1190">
                <a:extLst>
                  <a:ext uri="{FF2B5EF4-FFF2-40B4-BE49-F238E27FC236}">
                    <a16:creationId xmlns:a16="http://schemas.microsoft.com/office/drawing/2014/main" id="{E7D1F539-D1A8-4CAE-A2B0-56E8E8E179E6}"/>
                  </a:ext>
                </a:extLst>
              </p:cNvPr>
              <p:cNvSpPr>
                <a:spLocks noChangeArrowheads="1"/>
              </p:cNvSpPr>
              <p:nvPr/>
            </p:nvSpPr>
            <p:spPr bwMode="auto">
              <a:xfrm rot="17884986">
                <a:off x="9804708" y="5523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4" name="Oval 1191">
                <a:extLst>
                  <a:ext uri="{FF2B5EF4-FFF2-40B4-BE49-F238E27FC236}">
                    <a16:creationId xmlns:a16="http://schemas.microsoft.com/office/drawing/2014/main" id="{711B8CDD-2B2A-480E-BE2D-51FE98606CB9}"/>
                  </a:ext>
                </a:extLst>
              </p:cNvPr>
              <p:cNvSpPr>
                <a:spLocks noChangeArrowheads="1"/>
              </p:cNvSpPr>
              <p:nvPr/>
            </p:nvSpPr>
            <p:spPr bwMode="auto">
              <a:xfrm rot="17884986">
                <a:off x="9948190" y="5921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5" name="Oval 779">
                <a:extLst>
                  <a:ext uri="{FF2B5EF4-FFF2-40B4-BE49-F238E27FC236}">
                    <a16:creationId xmlns:a16="http://schemas.microsoft.com/office/drawing/2014/main" id="{F039BBCB-77AA-4A21-A858-DB565F00A59C}"/>
                  </a:ext>
                </a:extLst>
              </p:cNvPr>
              <p:cNvSpPr>
                <a:spLocks noChangeArrowheads="1"/>
              </p:cNvSpPr>
              <p:nvPr/>
            </p:nvSpPr>
            <p:spPr bwMode="auto">
              <a:xfrm rot="17884986">
                <a:off x="10605271" y="577975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6" name="Oval 785">
                <a:extLst>
                  <a:ext uri="{FF2B5EF4-FFF2-40B4-BE49-F238E27FC236}">
                    <a16:creationId xmlns:a16="http://schemas.microsoft.com/office/drawing/2014/main" id="{BCB91C62-D497-4E63-A659-E9AF2BD68FD4}"/>
                  </a:ext>
                </a:extLst>
              </p:cNvPr>
              <p:cNvSpPr>
                <a:spLocks noChangeArrowheads="1"/>
              </p:cNvSpPr>
              <p:nvPr/>
            </p:nvSpPr>
            <p:spPr bwMode="auto">
              <a:xfrm rot="17884986">
                <a:off x="10790703" y="5497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7" name="Oval 795">
                <a:extLst>
                  <a:ext uri="{FF2B5EF4-FFF2-40B4-BE49-F238E27FC236}">
                    <a16:creationId xmlns:a16="http://schemas.microsoft.com/office/drawing/2014/main" id="{46A4AAF2-0504-4FCD-9440-8BE7FD739A87}"/>
                  </a:ext>
                </a:extLst>
              </p:cNvPr>
              <p:cNvSpPr>
                <a:spLocks noChangeArrowheads="1"/>
              </p:cNvSpPr>
              <p:nvPr/>
            </p:nvSpPr>
            <p:spPr bwMode="auto">
              <a:xfrm rot="17884986">
                <a:off x="10128324" y="613665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8" name="Oval 968">
                <a:extLst>
                  <a:ext uri="{FF2B5EF4-FFF2-40B4-BE49-F238E27FC236}">
                    <a16:creationId xmlns:a16="http://schemas.microsoft.com/office/drawing/2014/main" id="{0CC1CD0B-1172-4938-B3FF-E3FE2EEB5E4C}"/>
                  </a:ext>
                </a:extLst>
              </p:cNvPr>
              <p:cNvSpPr>
                <a:spLocks noChangeArrowheads="1"/>
              </p:cNvSpPr>
              <p:nvPr/>
            </p:nvSpPr>
            <p:spPr bwMode="auto">
              <a:xfrm rot="17884986">
                <a:off x="11244867" y="60639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9" name="Oval 1109">
                <a:extLst>
                  <a:ext uri="{FF2B5EF4-FFF2-40B4-BE49-F238E27FC236}">
                    <a16:creationId xmlns:a16="http://schemas.microsoft.com/office/drawing/2014/main" id="{95717949-45AC-4EAD-A2C6-8C5DC1D50200}"/>
                  </a:ext>
                </a:extLst>
              </p:cNvPr>
              <p:cNvSpPr>
                <a:spLocks noChangeArrowheads="1"/>
              </p:cNvSpPr>
              <p:nvPr/>
            </p:nvSpPr>
            <p:spPr bwMode="auto">
              <a:xfrm rot="17884986">
                <a:off x="8904609" y="5667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0" name="Oval 1110">
                <a:extLst>
                  <a:ext uri="{FF2B5EF4-FFF2-40B4-BE49-F238E27FC236}">
                    <a16:creationId xmlns:a16="http://schemas.microsoft.com/office/drawing/2014/main" id="{D4E02F0B-A8C2-4592-A816-48622DDD2468}"/>
                  </a:ext>
                </a:extLst>
              </p:cNvPr>
              <p:cNvSpPr>
                <a:spLocks noChangeArrowheads="1"/>
              </p:cNvSpPr>
              <p:nvPr/>
            </p:nvSpPr>
            <p:spPr bwMode="auto">
              <a:xfrm rot="17884986">
                <a:off x="9516675" y="58119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1" name="Oval 1115">
                <a:extLst>
                  <a:ext uri="{FF2B5EF4-FFF2-40B4-BE49-F238E27FC236}">
                    <a16:creationId xmlns:a16="http://schemas.microsoft.com/office/drawing/2014/main" id="{02027386-5C78-4D35-A13D-D801AEE0A935}"/>
                  </a:ext>
                </a:extLst>
              </p:cNvPr>
              <p:cNvSpPr>
                <a:spLocks noChangeArrowheads="1"/>
              </p:cNvSpPr>
              <p:nvPr/>
            </p:nvSpPr>
            <p:spPr bwMode="auto">
              <a:xfrm rot="17884986">
                <a:off x="11135869" y="59020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2" name="Oval 1116">
                <a:extLst>
                  <a:ext uri="{FF2B5EF4-FFF2-40B4-BE49-F238E27FC236}">
                    <a16:creationId xmlns:a16="http://schemas.microsoft.com/office/drawing/2014/main" id="{E468D88D-164B-4104-B69C-4AEF74175D79}"/>
                  </a:ext>
                </a:extLst>
              </p:cNvPr>
              <p:cNvSpPr>
                <a:spLocks noChangeArrowheads="1"/>
              </p:cNvSpPr>
              <p:nvPr/>
            </p:nvSpPr>
            <p:spPr bwMode="auto">
              <a:xfrm rot="17884986">
                <a:off x="10194411" y="5725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3" name="Oval 1122">
                <a:extLst>
                  <a:ext uri="{FF2B5EF4-FFF2-40B4-BE49-F238E27FC236}">
                    <a16:creationId xmlns:a16="http://schemas.microsoft.com/office/drawing/2014/main" id="{9EEA4F26-5ECC-42C7-9BEA-B2E807E67A3A}"/>
                  </a:ext>
                </a:extLst>
              </p:cNvPr>
              <p:cNvSpPr>
                <a:spLocks noChangeArrowheads="1"/>
              </p:cNvSpPr>
              <p:nvPr/>
            </p:nvSpPr>
            <p:spPr bwMode="auto">
              <a:xfrm rot="17884986">
                <a:off x="10380773" y="55958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4" name="Oval 1126">
                <a:extLst>
                  <a:ext uri="{FF2B5EF4-FFF2-40B4-BE49-F238E27FC236}">
                    <a16:creationId xmlns:a16="http://schemas.microsoft.com/office/drawing/2014/main" id="{B613CD33-29A4-4CCC-888E-964F87EDBE8A}"/>
                  </a:ext>
                </a:extLst>
              </p:cNvPr>
              <p:cNvSpPr>
                <a:spLocks noChangeArrowheads="1"/>
              </p:cNvSpPr>
              <p:nvPr/>
            </p:nvSpPr>
            <p:spPr bwMode="auto">
              <a:xfrm rot="17884986">
                <a:off x="11013651" y="54382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5" name="Oval 1127">
                <a:extLst>
                  <a:ext uri="{FF2B5EF4-FFF2-40B4-BE49-F238E27FC236}">
                    <a16:creationId xmlns:a16="http://schemas.microsoft.com/office/drawing/2014/main" id="{6F67F82A-65C0-41EF-AD95-5B0F284FF04B}"/>
                  </a:ext>
                </a:extLst>
              </p:cNvPr>
              <p:cNvSpPr>
                <a:spLocks noChangeArrowheads="1"/>
              </p:cNvSpPr>
              <p:nvPr/>
            </p:nvSpPr>
            <p:spPr bwMode="auto">
              <a:xfrm rot="17884986">
                <a:off x="10236756" y="59559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6" name="Oval 1135">
                <a:extLst>
                  <a:ext uri="{FF2B5EF4-FFF2-40B4-BE49-F238E27FC236}">
                    <a16:creationId xmlns:a16="http://schemas.microsoft.com/office/drawing/2014/main" id="{E434AF0B-B384-41D3-A67D-3EDA4FEBAB3C}"/>
                  </a:ext>
                </a:extLst>
              </p:cNvPr>
              <p:cNvSpPr>
                <a:spLocks noChangeArrowheads="1"/>
              </p:cNvSpPr>
              <p:nvPr/>
            </p:nvSpPr>
            <p:spPr bwMode="auto">
              <a:xfrm rot="17884986">
                <a:off x="10740812" y="58479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7" name="Oval 1136">
                <a:extLst>
                  <a:ext uri="{FF2B5EF4-FFF2-40B4-BE49-F238E27FC236}">
                    <a16:creationId xmlns:a16="http://schemas.microsoft.com/office/drawing/2014/main" id="{22611336-96B9-46E1-83E1-B14019D7A3FC}"/>
                  </a:ext>
                </a:extLst>
              </p:cNvPr>
              <p:cNvSpPr>
                <a:spLocks noChangeArrowheads="1"/>
              </p:cNvSpPr>
              <p:nvPr/>
            </p:nvSpPr>
            <p:spPr bwMode="auto">
              <a:xfrm rot="17884986">
                <a:off x="10848825" y="6063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8" name="Oval 1137">
                <a:extLst>
                  <a:ext uri="{FF2B5EF4-FFF2-40B4-BE49-F238E27FC236}">
                    <a16:creationId xmlns:a16="http://schemas.microsoft.com/office/drawing/2014/main" id="{B3DD3A24-E949-4CE5-AF04-65849D14FC75}"/>
                  </a:ext>
                </a:extLst>
              </p:cNvPr>
              <p:cNvSpPr>
                <a:spLocks noChangeArrowheads="1"/>
              </p:cNvSpPr>
              <p:nvPr/>
            </p:nvSpPr>
            <p:spPr bwMode="auto">
              <a:xfrm rot="17884986">
                <a:off x="10848823" y="5811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9" name="Oval 1138">
                <a:extLst>
                  <a:ext uri="{FF2B5EF4-FFF2-40B4-BE49-F238E27FC236}">
                    <a16:creationId xmlns:a16="http://schemas.microsoft.com/office/drawing/2014/main" id="{7A562E10-4A10-4F2B-9A9D-A965587A0AAA}"/>
                  </a:ext>
                </a:extLst>
              </p:cNvPr>
              <p:cNvSpPr>
                <a:spLocks noChangeArrowheads="1"/>
              </p:cNvSpPr>
              <p:nvPr/>
            </p:nvSpPr>
            <p:spPr bwMode="auto">
              <a:xfrm rot="17884986">
                <a:off x="10372864" y="54037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0" name="Oval 1155">
                <a:extLst>
                  <a:ext uri="{FF2B5EF4-FFF2-40B4-BE49-F238E27FC236}">
                    <a16:creationId xmlns:a16="http://schemas.microsoft.com/office/drawing/2014/main" id="{66BFF7F2-7454-4E84-A7AC-E0A3CAC1EF9D}"/>
                  </a:ext>
                </a:extLst>
              </p:cNvPr>
              <p:cNvSpPr>
                <a:spLocks noChangeArrowheads="1"/>
              </p:cNvSpPr>
              <p:nvPr/>
            </p:nvSpPr>
            <p:spPr bwMode="auto">
              <a:xfrm rot="17884986">
                <a:off x="10231478" y="60053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1" name="Oval 1158">
                <a:extLst>
                  <a:ext uri="{FF2B5EF4-FFF2-40B4-BE49-F238E27FC236}">
                    <a16:creationId xmlns:a16="http://schemas.microsoft.com/office/drawing/2014/main" id="{FB40A58A-69C6-40C9-A2D7-AFEBBCD787FC}"/>
                  </a:ext>
                </a:extLst>
              </p:cNvPr>
              <p:cNvSpPr>
                <a:spLocks noChangeArrowheads="1"/>
              </p:cNvSpPr>
              <p:nvPr/>
            </p:nvSpPr>
            <p:spPr bwMode="auto">
              <a:xfrm rot="17884986">
                <a:off x="10907654" y="62073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2" name="Oval 1164">
                <a:extLst>
                  <a:ext uri="{FF2B5EF4-FFF2-40B4-BE49-F238E27FC236}">
                    <a16:creationId xmlns:a16="http://schemas.microsoft.com/office/drawing/2014/main" id="{8A5482B4-91FE-40F2-B1CE-3DCE7C16A2D4}"/>
                  </a:ext>
                </a:extLst>
              </p:cNvPr>
              <p:cNvSpPr>
                <a:spLocks noChangeArrowheads="1"/>
              </p:cNvSpPr>
              <p:nvPr/>
            </p:nvSpPr>
            <p:spPr bwMode="auto">
              <a:xfrm rot="17884986">
                <a:off x="11280871" y="5739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3" name="Oval 1168">
                <a:extLst>
                  <a:ext uri="{FF2B5EF4-FFF2-40B4-BE49-F238E27FC236}">
                    <a16:creationId xmlns:a16="http://schemas.microsoft.com/office/drawing/2014/main" id="{113BEDE8-55D1-45B8-8F15-71687B012F4E}"/>
                  </a:ext>
                </a:extLst>
              </p:cNvPr>
              <p:cNvSpPr>
                <a:spLocks noChangeArrowheads="1"/>
              </p:cNvSpPr>
              <p:nvPr/>
            </p:nvSpPr>
            <p:spPr bwMode="auto">
              <a:xfrm rot="17884986">
                <a:off x="10591038" y="6430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4" name="Oval 1175">
                <a:extLst>
                  <a:ext uri="{FF2B5EF4-FFF2-40B4-BE49-F238E27FC236}">
                    <a16:creationId xmlns:a16="http://schemas.microsoft.com/office/drawing/2014/main" id="{C882EFD8-87E7-4761-B42B-8DBD68C9D5C5}"/>
                  </a:ext>
                </a:extLst>
              </p:cNvPr>
              <p:cNvSpPr>
                <a:spLocks noChangeArrowheads="1"/>
              </p:cNvSpPr>
              <p:nvPr/>
            </p:nvSpPr>
            <p:spPr bwMode="auto">
              <a:xfrm rot="17884986">
                <a:off x="10327778" y="6303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5" name="Oval 1177">
                <a:extLst>
                  <a:ext uri="{FF2B5EF4-FFF2-40B4-BE49-F238E27FC236}">
                    <a16:creationId xmlns:a16="http://schemas.microsoft.com/office/drawing/2014/main" id="{B48E1634-D454-413A-AEE4-13AE44174139}"/>
                  </a:ext>
                </a:extLst>
              </p:cNvPr>
              <p:cNvSpPr>
                <a:spLocks noChangeArrowheads="1"/>
              </p:cNvSpPr>
              <p:nvPr/>
            </p:nvSpPr>
            <p:spPr bwMode="auto">
              <a:xfrm rot="17884986">
                <a:off x="10469919" y="6070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6" name="Oval 1179">
                <a:extLst>
                  <a:ext uri="{FF2B5EF4-FFF2-40B4-BE49-F238E27FC236}">
                    <a16:creationId xmlns:a16="http://schemas.microsoft.com/office/drawing/2014/main" id="{53AE403B-5B08-4722-8718-DF67C566B5A9}"/>
                  </a:ext>
                </a:extLst>
              </p:cNvPr>
              <p:cNvSpPr>
                <a:spLocks noChangeArrowheads="1"/>
              </p:cNvSpPr>
              <p:nvPr/>
            </p:nvSpPr>
            <p:spPr bwMode="auto">
              <a:xfrm rot="17884986">
                <a:off x="10756129" y="63252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7" name="Oval 1183">
                <a:extLst>
                  <a:ext uri="{FF2B5EF4-FFF2-40B4-BE49-F238E27FC236}">
                    <a16:creationId xmlns:a16="http://schemas.microsoft.com/office/drawing/2014/main" id="{B95BE8B7-6C07-4AC1-9BAA-11EB6F3B065C}"/>
                  </a:ext>
                </a:extLst>
              </p:cNvPr>
              <p:cNvSpPr>
                <a:spLocks noChangeArrowheads="1"/>
              </p:cNvSpPr>
              <p:nvPr/>
            </p:nvSpPr>
            <p:spPr bwMode="auto">
              <a:xfrm rot="17884986">
                <a:off x="11065999" y="63141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8" name="Oval 1190">
                <a:extLst>
                  <a:ext uri="{FF2B5EF4-FFF2-40B4-BE49-F238E27FC236}">
                    <a16:creationId xmlns:a16="http://schemas.microsoft.com/office/drawing/2014/main" id="{920EF006-F1E3-48DB-AA2D-C28D5726B3B2}"/>
                  </a:ext>
                </a:extLst>
              </p:cNvPr>
              <p:cNvSpPr>
                <a:spLocks noChangeArrowheads="1"/>
              </p:cNvSpPr>
              <p:nvPr/>
            </p:nvSpPr>
            <p:spPr bwMode="auto">
              <a:xfrm rot="17884986">
                <a:off x="9336656" y="63879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9" name="Oval 1191">
                <a:extLst>
                  <a:ext uri="{FF2B5EF4-FFF2-40B4-BE49-F238E27FC236}">
                    <a16:creationId xmlns:a16="http://schemas.microsoft.com/office/drawing/2014/main" id="{19184D71-DCAF-46CA-BBE2-A8FF86FD01C9}"/>
                  </a:ext>
                </a:extLst>
              </p:cNvPr>
              <p:cNvSpPr>
                <a:spLocks noChangeArrowheads="1"/>
              </p:cNvSpPr>
              <p:nvPr/>
            </p:nvSpPr>
            <p:spPr bwMode="auto">
              <a:xfrm rot="17884986">
                <a:off x="11182277" y="6264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0" name="Oval 1192">
                <a:extLst>
                  <a:ext uri="{FF2B5EF4-FFF2-40B4-BE49-F238E27FC236}">
                    <a16:creationId xmlns:a16="http://schemas.microsoft.com/office/drawing/2014/main" id="{B2ED8230-B747-42E5-AE98-B242BD569C02}"/>
                  </a:ext>
                </a:extLst>
              </p:cNvPr>
              <p:cNvSpPr>
                <a:spLocks noChangeArrowheads="1"/>
              </p:cNvSpPr>
              <p:nvPr/>
            </p:nvSpPr>
            <p:spPr bwMode="auto">
              <a:xfrm rot="17884986">
                <a:off x="11244869" y="64599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1" name="Oval 1196">
                <a:extLst>
                  <a:ext uri="{FF2B5EF4-FFF2-40B4-BE49-F238E27FC236}">
                    <a16:creationId xmlns:a16="http://schemas.microsoft.com/office/drawing/2014/main" id="{174D412E-C2E6-465E-BC3E-B1799CE98F30}"/>
                  </a:ext>
                </a:extLst>
              </p:cNvPr>
              <p:cNvSpPr>
                <a:spLocks noChangeArrowheads="1"/>
              </p:cNvSpPr>
              <p:nvPr/>
            </p:nvSpPr>
            <p:spPr bwMode="auto">
              <a:xfrm rot="17884986">
                <a:off x="11000352" y="56572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2" name="Oval 1204">
                <a:extLst>
                  <a:ext uri="{FF2B5EF4-FFF2-40B4-BE49-F238E27FC236}">
                    <a16:creationId xmlns:a16="http://schemas.microsoft.com/office/drawing/2014/main" id="{B60429AE-8AF5-4D44-9A1C-D776D16EAFDF}"/>
                  </a:ext>
                </a:extLst>
              </p:cNvPr>
              <p:cNvSpPr>
                <a:spLocks noChangeArrowheads="1"/>
              </p:cNvSpPr>
              <p:nvPr/>
            </p:nvSpPr>
            <p:spPr bwMode="auto">
              <a:xfrm rot="17884986">
                <a:off x="9320668" y="6341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3" name="Oval 1205">
                <a:extLst>
                  <a:ext uri="{FF2B5EF4-FFF2-40B4-BE49-F238E27FC236}">
                    <a16:creationId xmlns:a16="http://schemas.microsoft.com/office/drawing/2014/main" id="{E625FD90-38B1-460A-ABA3-80E7398A46C7}"/>
                  </a:ext>
                </a:extLst>
              </p:cNvPr>
              <p:cNvSpPr>
                <a:spLocks noChangeArrowheads="1"/>
              </p:cNvSpPr>
              <p:nvPr/>
            </p:nvSpPr>
            <p:spPr bwMode="auto">
              <a:xfrm rot="17884986">
                <a:off x="10596796" y="55598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4" name="Oval 1293">
                <a:extLst>
                  <a:ext uri="{FF2B5EF4-FFF2-40B4-BE49-F238E27FC236}">
                    <a16:creationId xmlns:a16="http://schemas.microsoft.com/office/drawing/2014/main" id="{BF315B1D-1A06-4FB6-A44F-AE115BE80616}"/>
                  </a:ext>
                </a:extLst>
              </p:cNvPr>
              <p:cNvSpPr>
                <a:spLocks noChangeArrowheads="1"/>
              </p:cNvSpPr>
              <p:nvPr/>
            </p:nvSpPr>
            <p:spPr bwMode="auto">
              <a:xfrm rot="17884986">
                <a:off x="10747990" y="56713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5" name="Oval 1303">
                <a:extLst>
                  <a:ext uri="{FF2B5EF4-FFF2-40B4-BE49-F238E27FC236}">
                    <a16:creationId xmlns:a16="http://schemas.microsoft.com/office/drawing/2014/main" id="{42F9ED84-268A-4C10-8E6F-6A5DC086E8E4}"/>
                  </a:ext>
                </a:extLst>
              </p:cNvPr>
              <p:cNvSpPr>
                <a:spLocks noChangeArrowheads="1"/>
              </p:cNvSpPr>
              <p:nvPr/>
            </p:nvSpPr>
            <p:spPr bwMode="auto">
              <a:xfrm rot="17884986">
                <a:off x="11048588" y="5909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6" name="Oval 1310">
                <a:extLst>
                  <a:ext uri="{FF2B5EF4-FFF2-40B4-BE49-F238E27FC236}">
                    <a16:creationId xmlns:a16="http://schemas.microsoft.com/office/drawing/2014/main" id="{FFF8C667-64A4-41D0-8EEF-6BFE95EE9F4C}"/>
                  </a:ext>
                </a:extLst>
              </p:cNvPr>
              <p:cNvSpPr>
                <a:spLocks noChangeArrowheads="1"/>
              </p:cNvSpPr>
              <p:nvPr/>
            </p:nvSpPr>
            <p:spPr bwMode="auto">
              <a:xfrm rot="17884986">
                <a:off x="10218819" y="55743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7" name="Oval 1320">
                <a:extLst>
                  <a:ext uri="{FF2B5EF4-FFF2-40B4-BE49-F238E27FC236}">
                    <a16:creationId xmlns:a16="http://schemas.microsoft.com/office/drawing/2014/main" id="{933BCC71-C586-4EB8-BCD1-AA5C6B7ACE11}"/>
                  </a:ext>
                </a:extLst>
              </p:cNvPr>
              <p:cNvSpPr>
                <a:spLocks noChangeArrowheads="1"/>
              </p:cNvSpPr>
              <p:nvPr/>
            </p:nvSpPr>
            <p:spPr bwMode="auto">
              <a:xfrm rot="17884986">
                <a:off x="10524788" y="54158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8" name="Oval 1321">
                <a:extLst>
                  <a:ext uri="{FF2B5EF4-FFF2-40B4-BE49-F238E27FC236}">
                    <a16:creationId xmlns:a16="http://schemas.microsoft.com/office/drawing/2014/main" id="{D3FF5A95-A062-42F4-B5D8-4FD9FE1AE0ED}"/>
                  </a:ext>
                </a:extLst>
              </p:cNvPr>
              <p:cNvSpPr>
                <a:spLocks noChangeArrowheads="1"/>
              </p:cNvSpPr>
              <p:nvPr/>
            </p:nvSpPr>
            <p:spPr bwMode="auto">
              <a:xfrm rot="17884986">
                <a:off x="9984728" y="50918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0" name="Oval 1380">
                <a:extLst>
                  <a:ext uri="{FF2B5EF4-FFF2-40B4-BE49-F238E27FC236}">
                    <a16:creationId xmlns:a16="http://schemas.microsoft.com/office/drawing/2014/main" id="{24EAF622-B4D3-4688-A41F-61C855177F86}"/>
                  </a:ext>
                </a:extLst>
              </p:cNvPr>
              <p:cNvSpPr>
                <a:spLocks noChangeArrowheads="1"/>
              </p:cNvSpPr>
              <p:nvPr/>
            </p:nvSpPr>
            <p:spPr bwMode="auto">
              <a:xfrm rot="17884986">
                <a:off x="9208427" y="5468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1" name="Oval 1381">
                <a:extLst>
                  <a:ext uri="{FF2B5EF4-FFF2-40B4-BE49-F238E27FC236}">
                    <a16:creationId xmlns:a16="http://schemas.microsoft.com/office/drawing/2014/main" id="{270A8A6A-F49D-49FD-BD2D-F8D3E58ECB5B}"/>
                  </a:ext>
                </a:extLst>
              </p:cNvPr>
              <p:cNvSpPr>
                <a:spLocks noChangeArrowheads="1"/>
              </p:cNvSpPr>
              <p:nvPr/>
            </p:nvSpPr>
            <p:spPr bwMode="auto">
              <a:xfrm rot="17884986">
                <a:off x="9310199" y="48137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2" name="Oval 1389">
                <a:extLst>
                  <a:ext uri="{FF2B5EF4-FFF2-40B4-BE49-F238E27FC236}">
                    <a16:creationId xmlns:a16="http://schemas.microsoft.com/office/drawing/2014/main" id="{E2963612-B0B9-4571-A269-5C18090E14DB}"/>
                  </a:ext>
                </a:extLst>
              </p:cNvPr>
              <p:cNvSpPr>
                <a:spLocks noChangeArrowheads="1"/>
              </p:cNvSpPr>
              <p:nvPr/>
            </p:nvSpPr>
            <p:spPr bwMode="auto">
              <a:xfrm rot="17884986">
                <a:off x="9624688" y="51278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3" name="Oval 1392">
                <a:extLst>
                  <a:ext uri="{FF2B5EF4-FFF2-40B4-BE49-F238E27FC236}">
                    <a16:creationId xmlns:a16="http://schemas.microsoft.com/office/drawing/2014/main" id="{A8524296-A704-4CF6-BEC2-D5C87D5939BA}"/>
                  </a:ext>
                </a:extLst>
              </p:cNvPr>
              <p:cNvSpPr>
                <a:spLocks noChangeArrowheads="1"/>
              </p:cNvSpPr>
              <p:nvPr/>
            </p:nvSpPr>
            <p:spPr bwMode="auto">
              <a:xfrm rot="17884986">
                <a:off x="10471641" y="5840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4" name="Oval 1402">
                <a:extLst>
                  <a:ext uri="{FF2B5EF4-FFF2-40B4-BE49-F238E27FC236}">
                    <a16:creationId xmlns:a16="http://schemas.microsoft.com/office/drawing/2014/main" id="{7FCB2476-AC24-4647-A0F2-787393FD259B}"/>
                  </a:ext>
                </a:extLst>
              </p:cNvPr>
              <p:cNvSpPr>
                <a:spLocks noChangeArrowheads="1"/>
              </p:cNvSpPr>
              <p:nvPr/>
            </p:nvSpPr>
            <p:spPr bwMode="auto">
              <a:xfrm rot="17884986">
                <a:off x="10077159" y="57033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5" name="Oval 1408">
                <a:extLst>
                  <a:ext uri="{FF2B5EF4-FFF2-40B4-BE49-F238E27FC236}">
                    <a16:creationId xmlns:a16="http://schemas.microsoft.com/office/drawing/2014/main" id="{9D84088B-490F-48BF-8751-99A92FEDF06D}"/>
                  </a:ext>
                </a:extLst>
              </p:cNvPr>
              <p:cNvSpPr>
                <a:spLocks noChangeArrowheads="1"/>
              </p:cNvSpPr>
              <p:nvPr/>
            </p:nvSpPr>
            <p:spPr bwMode="auto">
              <a:xfrm rot="17884986">
                <a:off x="8976615" y="52358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6" name="Oval 1409">
                <a:extLst>
                  <a:ext uri="{FF2B5EF4-FFF2-40B4-BE49-F238E27FC236}">
                    <a16:creationId xmlns:a16="http://schemas.microsoft.com/office/drawing/2014/main" id="{62C518BB-78CF-4AAC-BEE7-1E2EFC10B66C}"/>
                  </a:ext>
                </a:extLst>
              </p:cNvPr>
              <p:cNvSpPr>
                <a:spLocks noChangeArrowheads="1"/>
              </p:cNvSpPr>
              <p:nvPr/>
            </p:nvSpPr>
            <p:spPr bwMode="auto">
              <a:xfrm rot="17884986">
                <a:off x="9555963" y="57302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7" name="Oval 1419">
                <a:extLst>
                  <a:ext uri="{FF2B5EF4-FFF2-40B4-BE49-F238E27FC236}">
                    <a16:creationId xmlns:a16="http://schemas.microsoft.com/office/drawing/2014/main" id="{ED727D06-A02F-40C4-B859-0C9F418CF125}"/>
                  </a:ext>
                </a:extLst>
              </p:cNvPr>
              <p:cNvSpPr>
                <a:spLocks noChangeArrowheads="1"/>
              </p:cNvSpPr>
              <p:nvPr/>
            </p:nvSpPr>
            <p:spPr bwMode="auto">
              <a:xfrm rot="17884986">
                <a:off x="9864588" y="55501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8" name="Oval 1420">
                <a:extLst>
                  <a:ext uri="{FF2B5EF4-FFF2-40B4-BE49-F238E27FC236}">
                    <a16:creationId xmlns:a16="http://schemas.microsoft.com/office/drawing/2014/main" id="{7D224669-39D0-4CD1-A876-D745767DEECB}"/>
                  </a:ext>
                </a:extLst>
              </p:cNvPr>
              <p:cNvSpPr>
                <a:spLocks noChangeArrowheads="1"/>
              </p:cNvSpPr>
              <p:nvPr/>
            </p:nvSpPr>
            <p:spPr bwMode="auto">
              <a:xfrm rot="17884986">
                <a:off x="9521433" y="53758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9" name="Oval 1426">
                <a:extLst>
                  <a:ext uri="{FF2B5EF4-FFF2-40B4-BE49-F238E27FC236}">
                    <a16:creationId xmlns:a16="http://schemas.microsoft.com/office/drawing/2014/main" id="{0E67FCD1-B219-4A9A-B20B-FDBECE12C533}"/>
                  </a:ext>
                </a:extLst>
              </p:cNvPr>
              <p:cNvSpPr>
                <a:spLocks noChangeArrowheads="1"/>
              </p:cNvSpPr>
              <p:nvPr/>
            </p:nvSpPr>
            <p:spPr bwMode="auto">
              <a:xfrm rot="17884986">
                <a:off x="10308066" y="52823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0" name="Oval 1438">
                <a:extLst>
                  <a:ext uri="{FF2B5EF4-FFF2-40B4-BE49-F238E27FC236}">
                    <a16:creationId xmlns:a16="http://schemas.microsoft.com/office/drawing/2014/main" id="{4B0188B2-85FB-4B51-B6CA-5B7574275102}"/>
                  </a:ext>
                </a:extLst>
              </p:cNvPr>
              <p:cNvSpPr>
                <a:spLocks noChangeArrowheads="1"/>
              </p:cNvSpPr>
              <p:nvPr/>
            </p:nvSpPr>
            <p:spPr bwMode="auto">
              <a:xfrm rot="17884986">
                <a:off x="10488784" y="45517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1" name="Oval 765">
                <a:extLst>
                  <a:ext uri="{FF2B5EF4-FFF2-40B4-BE49-F238E27FC236}">
                    <a16:creationId xmlns:a16="http://schemas.microsoft.com/office/drawing/2014/main" id="{30405FE0-5E67-4775-A572-D244299C399C}"/>
                  </a:ext>
                </a:extLst>
              </p:cNvPr>
              <p:cNvSpPr>
                <a:spLocks noChangeArrowheads="1"/>
              </p:cNvSpPr>
              <p:nvPr/>
            </p:nvSpPr>
            <p:spPr bwMode="auto">
              <a:xfrm rot="17884986">
                <a:off x="10205221" y="39400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2" name="Oval 779">
                <a:extLst>
                  <a:ext uri="{FF2B5EF4-FFF2-40B4-BE49-F238E27FC236}">
                    <a16:creationId xmlns:a16="http://schemas.microsoft.com/office/drawing/2014/main" id="{99CDBB42-2D56-46AE-9CFC-C2F88BBF8274}"/>
                  </a:ext>
                </a:extLst>
              </p:cNvPr>
              <p:cNvSpPr>
                <a:spLocks noChangeArrowheads="1"/>
              </p:cNvSpPr>
              <p:nvPr/>
            </p:nvSpPr>
            <p:spPr bwMode="auto">
              <a:xfrm rot="17884986">
                <a:off x="9840291" y="53445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3" name="Oval 785">
                <a:extLst>
                  <a:ext uri="{FF2B5EF4-FFF2-40B4-BE49-F238E27FC236}">
                    <a16:creationId xmlns:a16="http://schemas.microsoft.com/office/drawing/2014/main" id="{D8A5C2AE-4CE2-4E0D-8531-A0A5B1AAFC63}"/>
                  </a:ext>
                </a:extLst>
              </p:cNvPr>
              <p:cNvSpPr>
                <a:spLocks noChangeArrowheads="1"/>
              </p:cNvSpPr>
              <p:nvPr/>
            </p:nvSpPr>
            <p:spPr bwMode="auto">
              <a:xfrm rot="17884986">
                <a:off x="9755818" y="424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4" name="Oval 795">
                <a:extLst>
                  <a:ext uri="{FF2B5EF4-FFF2-40B4-BE49-F238E27FC236}">
                    <a16:creationId xmlns:a16="http://schemas.microsoft.com/office/drawing/2014/main" id="{7BBBDD06-C8E2-480C-9AC4-61B0400FC26F}"/>
                  </a:ext>
                </a:extLst>
              </p:cNvPr>
              <p:cNvSpPr>
                <a:spLocks noChangeArrowheads="1"/>
              </p:cNvSpPr>
              <p:nvPr/>
            </p:nvSpPr>
            <p:spPr bwMode="auto">
              <a:xfrm rot="17884986">
                <a:off x="10740392" y="451647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5" name="Oval 861">
                <a:extLst>
                  <a:ext uri="{FF2B5EF4-FFF2-40B4-BE49-F238E27FC236}">
                    <a16:creationId xmlns:a16="http://schemas.microsoft.com/office/drawing/2014/main" id="{CA5BDA93-133B-4E43-B4D9-7F9BB51DD34C}"/>
                  </a:ext>
                </a:extLst>
              </p:cNvPr>
              <p:cNvSpPr>
                <a:spLocks noChangeArrowheads="1"/>
              </p:cNvSpPr>
              <p:nvPr/>
            </p:nvSpPr>
            <p:spPr bwMode="auto">
              <a:xfrm rot="17884986">
                <a:off x="9438225" y="400739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6" name="Oval 968">
                <a:extLst>
                  <a:ext uri="{FF2B5EF4-FFF2-40B4-BE49-F238E27FC236}">
                    <a16:creationId xmlns:a16="http://schemas.microsoft.com/office/drawing/2014/main" id="{1E7EFBCB-0E20-4C5E-949A-34E862160FCF}"/>
                  </a:ext>
                </a:extLst>
              </p:cNvPr>
              <p:cNvSpPr>
                <a:spLocks noChangeArrowheads="1"/>
              </p:cNvSpPr>
              <p:nvPr/>
            </p:nvSpPr>
            <p:spPr bwMode="auto">
              <a:xfrm rot="17884986">
                <a:off x="10240783" y="48127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7" name="Oval 1109">
                <a:extLst>
                  <a:ext uri="{FF2B5EF4-FFF2-40B4-BE49-F238E27FC236}">
                    <a16:creationId xmlns:a16="http://schemas.microsoft.com/office/drawing/2014/main" id="{2D2BECEC-C89B-44B3-93E3-D7A63868B22A}"/>
                  </a:ext>
                </a:extLst>
              </p:cNvPr>
              <p:cNvSpPr>
                <a:spLocks noChangeArrowheads="1"/>
              </p:cNvSpPr>
              <p:nvPr/>
            </p:nvSpPr>
            <p:spPr bwMode="auto">
              <a:xfrm rot="17884986">
                <a:off x="9197108" y="41560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8" name="Oval 1110">
                <a:extLst>
                  <a:ext uri="{FF2B5EF4-FFF2-40B4-BE49-F238E27FC236}">
                    <a16:creationId xmlns:a16="http://schemas.microsoft.com/office/drawing/2014/main" id="{1C4B4D0A-4F4C-4717-BA45-7FD65CA1967F}"/>
                  </a:ext>
                </a:extLst>
              </p:cNvPr>
              <p:cNvSpPr>
                <a:spLocks noChangeArrowheads="1"/>
              </p:cNvSpPr>
              <p:nvPr/>
            </p:nvSpPr>
            <p:spPr bwMode="auto">
              <a:xfrm rot="17884986">
                <a:off x="9341123" y="43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9" name="Oval 1111">
                <a:extLst>
                  <a:ext uri="{FF2B5EF4-FFF2-40B4-BE49-F238E27FC236}">
                    <a16:creationId xmlns:a16="http://schemas.microsoft.com/office/drawing/2014/main" id="{2EEAEF55-CEF1-42F9-B5B5-7EFEF6929AD9}"/>
                  </a:ext>
                </a:extLst>
              </p:cNvPr>
              <p:cNvSpPr>
                <a:spLocks noChangeArrowheads="1"/>
              </p:cNvSpPr>
              <p:nvPr/>
            </p:nvSpPr>
            <p:spPr bwMode="auto">
              <a:xfrm rot="17884986">
                <a:off x="9327422" y="3986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0" name="Oval 1115">
                <a:extLst>
                  <a:ext uri="{FF2B5EF4-FFF2-40B4-BE49-F238E27FC236}">
                    <a16:creationId xmlns:a16="http://schemas.microsoft.com/office/drawing/2014/main" id="{B48D30DA-DC72-4119-8A50-7A395400DB47}"/>
                  </a:ext>
                </a:extLst>
              </p:cNvPr>
              <p:cNvSpPr>
                <a:spLocks noChangeArrowheads="1"/>
              </p:cNvSpPr>
              <p:nvPr/>
            </p:nvSpPr>
            <p:spPr bwMode="auto">
              <a:xfrm rot="17884986">
                <a:off x="10133212" y="4588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1" name="Oval 1116">
                <a:extLst>
                  <a:ext uri="{FF2B5EF4-FFF2-40B4-BE49-F238E27FC236}">
                    <a16:creationId xmlns:a16="http://schemas.microsoft.com/office/drawing/2014/main" id="{D3F34001-CB74-4A64-96FF-EE2A4C677B25}"/>
                  </a:ext>
                </a:extLst>
              </p:cNvPr>
              <p:cNvSpPr>
                <a:spLocks noChangeArrowheads="1"/>
              </p:cNvSpPr>
              <p:nvPr/>
            </p:nvSpPr>
            <p:spPr bwMode="auto">
              <a:xfrm rot="17884986">
                <a:off x="9332043" y="44910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2" name="Oval 1122">
                <a:extLst>
                  <a:ext uri="{FF2B5EF4-FFF2-40B4-BE49-F238E27FC236}">
                    <a16:creationId xmlns:a16="http://schemas.microsoft.com/office/drawing/2014/main" id="{2134D93C-5FFB-48CE-A512-25CE7370D0B9}"/>
                  </a:ext>
                </a:extLst>
              </p:cNvPr>
              <p:cNvSpPr>
                <a:spLocks noChangeArrowheads="1"/>
              </p:cNvSpPr>
              <p:nvPr/>
            </p:nvSpPr>
            <p:spPr bwMode="auto">
              <a:xfrm rot="17884986">
                <a:off x="9197108" y="43721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3" name="Oval 1123">
                <a:extLst>
                  <a:ext uri="{FF2B5EF4-FFF2-40B4-BE49-F238E27FC236}">
                    <a16:creationId xmlns:a16="http://schemas.microsoft.com/office/drawing/2014/main" id="{96FC357D-1442-4413-9036-48C3815C83D4}"/>
                  </a:ext>
                </a:extLst>
              </p:cNvPr>
              <p:cNvSpPr>
                <a:spLocks noChangeArrowheads="1"/>
              </p:cNvSpPr>
              <p:nvPr/>
            </p:nvSpPr>
            <p:spPr bwMode="auto">
              <a:xfrm rot="17884986">
                <a:off x="9917188" y="4012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4" name="Oval 1124">
                <a:extLst>
                  <a:ext uri="{FF2B5EF4-FFF2-40B4-BE49-F238E27FC236}">
                    <a16:creationId xmlns:a16="http://schemas.microsoft.com/office/drawing/2014/main" id="{83C23C62-9C3D-46BE-ABAE-DCBDC459ED77}"/>
                  </a:ext>
                </a:extLst>
              </p:cNvPr>
              <p:cNvSpPr>
                <a:spLocks noChangeArrowheads="1"/>
              </p:cNvSpPr>
              <p:nvPr/>
            </p:nvSpPr>
            <p:spPr bwMode="auto">
              <a:xfrm rot="17884986">
                <a:off x="10488784" y="3867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5" name="Oval 1125">
                <a:extLst>
                  <a:ext uri="{FF2B5EF4-FFF2-40B4-BE49-F238E27FC236}">
                    <a16:creationId xmlns:a16="http://schemas.microsoft.com/office/drawing/2014/main" id="{68877818-9CDD-4B64-8710-BC663D1A2068}"/>
                  </a:ext>
                </a:extLst>
              </p:cNvPr>
              <p:cNvSpPr>
                <a:spLocks noChangeArrowheads="1"/>
              </p:cNvSpPr>
              <p:nvPr/>
            </p:nvSpPr>
            <p:spPr bwMode="auto">
              <a:xfrm rot="17884986">
                <a:off x="9557148" y="37960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6" name="Oval 1126">
                <a:extLst>
                  <a:ext uri="{FF2B5EF4-FFF2-40B4-BE49-F238E27FC236}">
                    <a16:creationId xmlns:a16="http://schemas.microsoft.com/office/drawing/2014/main" id="{2F46EA0A-7767-41A7-A589-6673E1B45520}"/>
                  </a:ext>
                </a:extLst>
              </p:cNvPr>
              <p:cNvSpPr>
                <a:spLocks noChangeArrowheads="1"/>
              </p:cNvSpPr>
              <p:nvPr/>
            </p:nvSpPr>
            <p:spPr bwMode="auto">
              <a:xfrm rot="17884986">
                <a:off x="9989196" y="40840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7" name="Oval 1127">
                <a:extLst>
                  <a:ext uri="{FF2B5EF4-FFF2-40B4-BE49-F238E27FC236}">
                    <a16:creationId xmlns:a16="http://schemas.microsoft.com/office/drawing/2014/main" id="{B08AAFEC-65F8-4DB4-AFBD-04448C81836B}"/>
                  </a:ext>
                </a:extLst>
              </p:cNvPr>
              <p:cNvSpPr>
                <a:spLocks noChangeArrowheads="1"/>
              </p:cNvSpPr>
              <p:nvPr/>
            </p:nvSpPr>
            <p:spPr bwMode="auto">
              <a:xfrm rot="17884986">
                <a:off x="9197107" y="44441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8" name="Oval 1135">
                <a:extLst>
                  <a:ext uri="{FF2B5EF4-FFF2-40B4-BE49-F238E27FC236}">
                    <a16:creationId xmlns:a16="http://schemas.microsoft.com/office/drawing/2014/main" id="{00D77C9E-8729-427D-9A7A-2AE43C18CB10}"/>
                  </a:ext>
                </a:extLst>
              </p:cNvPr>
              <p:cNvSpPr>
                <a:spLocks noChangeArrowheads="1"/>
              </p:cNvSpPr>
              <p:nvPr/>
            </p:nvSpPr>
            <p:spPr bwMode="auto">
              <a:xfrm rot="17884986">
                <a:off x="8940612" y="5091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9" name="Oval 1136">
                <a:extLst>
                  <a:ext uri="{FF2B5EF4-FFF2-40B4-BE49-F238E27FC236}">
                    <a16:creationId xmlns:a16="http://schemas.microsoft.com/office/drawing/2014/main" id="{F75229EE-514D-4F04-A49A-EA14889E524D}"/>
                  </a:ext>
                </a:extLst>
              </p:cNvPr>
              <p:cNvSpPr>
                <a:spLocks noChangeArrowheads="1"/>
              </p:cNvSpPr>
              <p:nvPr/>
            </p:nvSpPr>
            <p:spPr bwMode="auto">
              <a:xfrm rot="17884986">
                <a:off x="9867973" y="48018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0" name="Oval 1137">
                <a:extLst>
                  <a:ext uri="{FF2B5EF4-FFF2-40B4-BE49-F238E27FC236}">
                    <a16:creationId xmlns:a16="http://schemas.microsoft.com/office/drawing/2014/main" id="{997EC3CE-BCA2-4967-8FD8-EB76FCA7119B}"/>
                  </a:ext>
                </a:extLst>
              </p:cNvPr>
              <p:cNvSpPr>
                <a:spLocks noChangeArrowheads="1"/>
              </p:cNvSpPr>
              <p:nvPr/>
            </p:nvSpPr>
            <p:spPr bwMode="auto">
              <a:xfrm rot="17884986">
                <a:off x="11141323" y="36520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1" name="Oval 1138">
                <a:extLst>
                  <a:ext uri="{FF2B5EF4-FFF2-40B4-BE49-F238E27FC236}">
                    <a16:creationId xmlns:a16="http://schemas.microsoft.com/office/drawing/2014/main" id="{63470A87-2CA3-4527-9D6F-683197D8FC41}"/>
                  </a:ext>
                </a:extLst>
              </p:cNvPr>
              <p:cNvSpPr>
                <a:spLocks noChangeArrowheads="1"/>
              </p:cNvSpPr>
              <p:nvPr/>
            </p:nvSpPr>
            <p:spPr bwMode="auto">
              <a:xfrm rot="17884986">
                <a:off x="9012620" y="5019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2" name="Oval 1148">
                <a:extLst>
                  <a:ext uri="{FF2B5EF4-FFF2-40B4-BE49-F238E27FC236}">
                    <a16:creationId xmlns:a16="http://schemas.microsoft.com/office/drawing/2014/main" id="{2B414ECB-3C0E-4547-BD7F-9CE01AD40245}"/>
                  </a:ext>
                </a:extLst>
              </p:cNvPr>
              <p:cNvSpPr>
                <a:spLocks noChangeArrowheads="1"/>
              </p:cNvSpPr>
              <p:nvPr/>
            </p:nvSpPr>
            <p:spPr bwMode="auto">
              <a:xfrm rot="17884986">
                <a:off x="9119876" y="4760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3" name="Oval 1158">
                <a:extLst>
                  <a:ext uri="{FF2B5EF4-FFF2-40B4-BE49-F238E27FC236}">
                    <a16:creationId xmlns:a16="http://schemas.microsoft.com/office/drawing/2014/main" id="{C9E251CA-E385-4BC0-9C24-CBDB4A11DAA2}"/>
                  </a:ext>
                </a:extLst>
              </p:cNvPr>
              <p:cNvSpPr>
                <a:spLocks noChangeArrowheads="1"/>
              </p:cNvSpPr>
              <p:nvPr/>
            </p:nvSpPr>
            <p:spPr bwMode="auto">
              <a:xfrm rot="17884986">
                <a:off x="9872769" y="4949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4" name="Oval 1164">
                <a:extLst>
                  <a:ext uri="{FF2B5EF4-FFF2-40B4-BE49-F238E27FC236}">
                    <a16:creationId xmlns:a16="http://schemas.microsoft.com/office/drawing/2014/main" id="{4282310D-E967-41FB-945D-47CD1657AFA9}"/>
                  </a:ext>
                </a:extLst>
              </p:cNvPr>
              <p:cNvSpPr>
                <a:spLocks noChangeArrowheads="1"/>
              </p:cNvSpPr>
              <p:nvPr/>
            </p:nvSpPr>
            <p:spPr bwMode="auto">
              <a:xfrm rot="17884986">
                <a:off x="10205935" y="44744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5" name="Oval 1177">
                <a:extLst>
                  <a:ext uri="{FF2B5EF4-FFF2-40B4-BE49-F238E27FC236}">
                    <a16:creationId xmlns:a16="http://schemas.microsoft.com/office/drawing/2014/main" id="{56E68538-0878-4EEE-8A1C-535E3739DE4D}"/>
                  </a:ext>
                </a:extLst>
              </p:cNvPr>
              <p:cNvSpPr>
                <a:spLocks noChangeArrowheads="1"/>
              </p:cNvSpPr>
              <p:nvPr/>
            </p:nvSpPr>
            <p:spPr bwMode="auto">
              <a:xfrm rot="17884986">
                <a:off x="9435034" y="48126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6" name="Oval 1179">
                <a:extLst>
                  <a:ext uri="{FF2B5EF4-FFF2-40B4-BE49-F238E27FC236}">
                    <a16:creationId xmlns:a16="http://schemas.microsoft.com/office/drawing/2014/main" id="{41C4A551-68B7-4366-98CB-392D353F29A2}"/>
                  </a:ext>
                </a:extLst>
              </p:cNvPr>
              <p:cNvSpPr>
                <a:spLocks noChangeArrowheads="1"/>
              </p:cNvSpPr>
              <p:nvPr/>
            </p:nvSpPr>
            <p:spPr bwMode="auto">
              <a:xfrm rot="17884986">
                <a:off x="9721243" y="50673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7" name="Oval 1183">
                <a:extLst>
                  <a:ext uri="{FF2B5EF4-FFF2-40B4-BE49-F238E27FC236}">
                    <a16:creationId xmlns:a16="http://schemas.microsoft.com/office/drawing/2014/main" id="{24028407-9DC2-4956-BF4D-E07C4B0D4F7F}"/>
                  </a:ext>
                </a:extLst>
              </p:cNvPr>
              <p:cNvSpPr>
                <a:spLocks noChangeArrowheads="1"/>
              </p:cNvSpPr>
              <p:nvPr/>
            </p:nvSpPr>
            <p:spPr bwMode="auto">
              <a:xfrm rot="17884986">
                <a:off x="9241120" y="499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8" name="Oval 1189">
                <a:extLst>
                  <a:ext uri="{FF2B5EF4-FFF2-40B4-BE49-F238E27FC236}">
                    <a16:creationId xmlns:a16="http://schemas.microsoft.com/office/drawing/2014/main" id="{1B48FCBF-05E8-483A-AF3C-801A9A74EAA5}"/>
                  </a:ext>
                </a:extLst>
              </p:cNvPr>
              <p:cNvSpPr>
                <a:spLocks noChangeArrowheads="1"/>
              </p:cNvSpPr>
              <p:nvPr/>
            </p:nvSpPr>
            <p:spPr bwMode="auto">
              <a:xfrm rot="17884986">
                <a:off x="10072095" y="512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9" name="Oval 1190">
                <a:extLst>
                  <a:ext uri="{FF2B5EF4-FFF2-40B4-BE49-F238E27FC236}">
                    <a16:creationId xmlns:a16="http://schemas.microsoft.com/office/drawing/2014/main" id="{58B553D8-D3AA-4141-AF19-49F61E1929ED}"/>
                  </a:ext>
                </a:extLst>
              </p:cNvPr>
              <p:cNvSpPr>
                <a:spLocks noChangeArrowheads="1"/>
              </p:cNvSpPr>
              <p:nvPr/>
            </p:nvSpPr>
            <p:spPr bwMode="auto">
              <a:xfrm rot="17884986">
                <a:off x="10072899" y="48263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0" name="Oval 1191">
                <a:extLst>
                  <a:ext uri="{FF2B5EF4-FFF2-40B4-BE49-F238E27FC236}">
                    <a16:creationId xmlns:a16="http://schemas.microsoft.com/office/drawing/2014/main" id="{4EF425D4-A9AF-44F0-A9E9-6F2295A3BDA6}"/>
                  </a:ext>
                </a:extLst>
              </p:cNvPr>
              <p:cNvSpPr>
                <a:spLocks noChangeArrowheads="1"/>
              </p:cNvSpPr>
              <p:nvPr/>
            </p:nvSpPr>
            <p:spPr bwMode="auto">
              <a:xfrm rot="17884986">
                <a:off x="10342317" y="5143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1" name="Oval 1192">
                <a:extLst>
                  <a:ext uri="{FF2B5EF4-FFF2-40B4-BE49-F238E27FC236}">
                    <a16:creationId xmlns:a16="http://schemas.microsoft.com/office/drawing/2014/main" id="{2A69393A-9ECC-448D-95A1-643F3FB7570F}"/>
                  </a:ext>
                </a:extLst>
              </p:cNvPr>
              <p:cNvSpPr>
                <a:spLocks noChangeArrowheads="1"/>
              </p:cNvSpPr>
              <p:nvPr/>
            </p:nvSpPr>
            <p:spPr bwMode="auto">
              <a:xfrm rot="17884986">
                <a:off x="10329261" y="39557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2" name="Oval 1196">
                <a:extLst>
                  <a:ext uri="{FF2B5EF4-FFF2-40B4-BE49-F238E27FC236}">
                    <a16:creationId xmlns:a16="http://schemas.microsoft.com/office/drawing/2014/main" id="{E5D31027-D8D1-4503-9119-7BD22EE6F6BA}"/>
                  </a:ext>
                </a:extLst>
              </p:cNvPr>
              <p:cNvSpPr>
                <a:spLocks noChangeArrowheads="1"/>
              </p:cNvSpPr>
              <p:nvPr/>
            </p:nvSpPr>
            <p:spPr bwMode="auto">
              <a:xfrm rot="17884986">
                <a:off x="9989196" y="37240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3" name="Oval 1204">
                <a:extLst>
                  <a:ext uri="{FF2B5EF4-FFF2-40B4-BE49-F238E27FC236}">
                    <a16:creationId xmlns:a16="http://schemas.microsoft.com/office/drawing/2014/main" id="{F112E808-F972-499A-8454-14BC9E386320}"/>
                  </a:ext>
                </a:extLst>
              </p:cNvPr>
              <p:cNvSpPr>
                <a:spLocks noChangeArrowheads="1"/>
              </p:cNvSpPr>
              <p:nvPr/>
            </p:nvSpPr>
            <p:spPr bwMode="auto">
              <a:xfrm rot="17884986">
                <a:off x="9485139" y="43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4" name="Oval 1205">
                <a:extLst>
                  <a:ext uri="{FF2B5EF4-FFF2-40B4-BE49-F238E27FC236}">
                    <a16:creationId xmlns:a16="http://schemas.microsoft.com/office/drawing/2014/main" id="{A1BBB699-9818-4DAE-9487-DA96692EB5C4}"/>
                  </a:ext>
                </a:extLst>
              </p:cNvPr>
              <p:cNvSpPr>
                <a:spLocks noChangeArrowheads="1"/>
              </p:cNvSpPr>
              <p:nvPr/>
            </p:nvSpPr>
            <p:spPr bwMode="auto">
              <a:xfrm rot="17884986">
                <a:off x="9565041" y="42446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5" name="Oval 753">
                <a:extLst>
                  <a:ext uri="{FF2B5EF4-FFF2-40B4-BE49-F238E27FC236}">
                    <a16:creationId xmlns:a16="http://schemas.microsoft.com/office/drawing/2014/main" id="{36598DF5-942A-4159-B308-2224BDCBE762}"/>
                  </a:ext>
                </a:extLst>
              </p:cNvPr>
              <p:cNvSpPr>
                <a:spLocks noChangeArrowheads="1"/>
              </p:cNvSpPr>
              <p:nvPr/>
            </p:nvSpPr>
            <p:spPr bwMode="auto">
              <a:xfrm rot="17884986">
                <a:off x="10739689" y="4137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7" name="Oval 765">
                <a:extLst>
                  <a:ext uri="{FF2B5EF4-FFF2-40B4-BE49-F238E27FC236}">
                    <a16:creationId xmlns:a16="http://schemas.microsoft.com/office/drawing/2014/main" id="{86858E3A-5BEF-4321-BCF1-686D951C520B}"/>
                  </a:ext>
                </a:extLst>
              </p:cNvPr>
              <p:cNvSpPr>
                <a:spLocks noChangeArrowheads="1"/>
              </p:cNvSpPr>
              <p:nvPr/>
            </p:nvSpPr>
            <p:spPr bwMode="auto">
              <a:xfrm rot="17884986">
                <a:off x="9422142" y="36417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8" name="Oval 771">
                <a:extLst>
                  <a:ext uri="{FF2B5EF4-FFF2-40B4-BE49-F238E27FC236}">
                    <a16:creationId xmlns:a16="http://schemas.microsoft.com/office/drawing/2014/main" id="{01A053D0-3BB0-4BBD-B0C5-D85BE6376A63}"/>
                  </a:ext>
                </a:extLst>
              </p:cNvPr>
              <p:cNvSpPr>
                <a:spLocks noChangeArrowheads="1"/>
              </p:cNvSpPr>
              <p:nvPr/>
            </p:nvSpPr>
            <p:spPr bwMode="auto">
              <a:xfrm rot="17884986">
                <a:off x="10559396" y="377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9" name="Oval 779">
                <a:extLst>
                  <a:ext uri="{FF2B5EF4-FFF2-40B4-BE49-F238E27FC236}">
                    <a16:creationId xmlns:a16="http://schemas.microsoft.com/office/drawing/2014/main" id="{E03B55D8-E5E1-46ED-A2AF-C3F594321CD6}"/>
                  </a:ext>
                </a:extLst>
              </p:cNvPr>
              <p:cNvSpPr>
                <a:spLocks noChangeArrowheads="1"/>
              </p:cNvSpPr>
              <p:nvPr/>
            </p:nvSpPr>
            <p:spPr bwMode="auto">
              <a:xfrm rot="17884986">
                <a:off x="10596376" y="487651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0" name="Oval 785">
                <a:extLst>
                  <a:ext uri="{FF2B5EF4-FFF2-40B4-BE49-F238E27FC236}">
                    <a16:creationId xmlns:a16="http://schemas.microsoft.com/office/drawing/2014/main" id="{DD4D2EB2-49A9-48B8-8269-B3EC7FC75006}"/>
                  </a:ext>
                </a:extLst>
              </p:cNvPr>
              <p:cNvSpPr>
                <a:spLocks noChangeArrowheads="1"/>
              </p:cNvSpPr>
              <p:nvPr/>
            </p:nvSpPr>
            <p:spPr bwMode="auto">
              <a:xfrm rot="17884986">
                <a:off x="11298353" y="4704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1" name="Oval 786">
                <a:extLst>
                  <a:ext uri="{FF2B5EF4-FFF2-40B4-BE49-F238E27FC236}">
                    <a16:creationId xmlns:a16="http://schemas.microsoft.com/office/drawing/2014/main" id="{1636C69B-2A5F-42E9-8943-3663F9EFB1D3}"/>
                  </a:ext>
                </a:extLst>
              </p:cNvPr>
              <p:cNvSpPr>
                <a:spLocks noChangeArrowheads="1"/>
              </p:cNvSpPr>
              <p:nvPr/>
            </p:nvSpPr>
            <p:spPr bwMode="auto">
              <a:xfrm rot="17884986">
                <a:off x="11314714" y="40977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3" name="Oval 795">
                <a:extLst>
                  <a:ext uri="{FF2B5EF4-FFF2-40B4-BE49-F238E27FC236}">
                    <a16:creationId xmlns:a16="http://schemas.microsoft.com/office/drawing/2014/main" id="{3A2EDC4A-C037-42A4-B08D-251024CF1908}"/>
                  </a:ext>
                </a:extLst>
              </p:cNvPr>
              <p:cNvSpPr>
                <a:spLocks noChangeArrowheads="1"/>
              </p:cNvSpPr>
              <p:nvPr/>
            </p:nvSpPr>
            <p:spPr bwMode="auto">
              <a:xfrm rot="17884986">
                <a:off x="9103035" y="549992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4" name="Oval 802">
                <a:extLst>
                  <a:ext uri="{FF2B5EF4-FFF2-40B4-BE49-F238E27FC236}">
                    <a16:creationId xmlns:a16="http://schemas.microsoft.com/office/drawing/2014/main" id="{39D95766-C608-49D1-9B2A-AA6638D00A60}"/>
                  </a:ext>
                </a:extLst>
              </p:cNvPr>
              <p:cNvSpPr>
                <a:spLocks noChangeArrowheads="1"/>
              </p:cNvSpPr>
              <p:nvPr/>
            </p:nvSpPr>
            <p:spPr bwMode="auto">
              <a:xfrm rot="17884986">
                <a:off x="11008353" y="40526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5" name="Oval 803">
                <a:extLst>
                  <a:ext uri="{FF2B5EF4-FFF2-40B4-BE49-F238E27FC236}">
                    <a16:creationId xmlns:a16="http://schemas.microsoft.com/office/drawing/2014/main" id="{6E6CB4AD-E381-4BA2-93DD-61AB3E3AA952}"/>
                  </a:ext>
                </a:extLst>
              </p:cNvPr>
              <p:cNvSpPr>
                <a:spLocks noChangeArrowheads="1"/>
              </p:cNvSpPr>
              <p:nvPr/>
            </p:nvSpPr>
            <p:spPr bwMode="auto">
              <a:xfrm rot="17884986">
                <a:off x="10227043" y="492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6" name="Oval 859">
                <a:extLst>
                  <a:ext uri="{FF2B5EF4-FFF2-40B4-BE49-F238E27FC236}">
                    <a16:creationId xmlns:a16="http://schemas.microsoft.com/office/drawing/2014/main" id="{CE5232F8-5ACA-469C-8F57-91FF72D6488D}"/>
                  </a:ext>
                </a:extLst>
              </p:cNvPr>
              <p:cNvSpPr>
                <a:spLocks noChangeArrowheads="1"/>
              </p:cNvSpPr>
              <p:nvPr/>
            </p:nvSpPr>
            <p:spPr bwMode="auto">
              <a:xfrm rot="17884986">
                <a:off x="10709277" y="3868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7" name="Oval 860">
                <a:extLst>
                  <a:ext uri="{FF2B5EF4-FFF2-40B4-BE49-F238E27FC236}">
                    <a16:creationId xmlns:a16="http://schemas.microsoft.com/office/drawing/2014/main" id="{BD9DDEAF-8EA8-4CB2-B724-4DD094474F48}"/>
                  </a:ext>
                </a:extLst>
              </p:cNvPr>
              <p:cNvSpPr>
                <a:spLocks noChangeArrowheads="1"/>
              </p:cNvSpPr>
              <p:nvPr/>
            </p:nvSpPr>
            <p:spPr bwMode="auto">
              <a:xfrm rot="17884986">
                <a:off x="11342740" y="42785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8" name="Oval 861">
                <a:extLst>
                  <a:ext uri="{FF2B5EF4-FFF2-40B4-BE49-F238E27FC236}">
                    <a16:creationId xmlns:a16="http://schemas.microsoft.com/office/drawing/2014/main" id="{518B5EA6-3F29-4B4E-A0AB-0FA53211B40D}"/>
                  </a:ext>
                </a:extLst>
              </p:cNvPr>
              <p:cNvSpPr>
                <a:spLocks noChangeArrowheads="1"/>
              </p:cNvSpPr>
              <p:nvPr/>
            </p:nvSpPr>
            <p:spPr bwMode="auto">
              <a:xfrm rot="17884986">
                <a:off x="10987952" y="448237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9" name="Oval 968">
                <a:extLst>
                  <a:ext uri="{FF2B5EF4-FFF2-40B4-BE49-F238E27FC236}">
                    <a16:creationId xmlns:a16="http://schemas.microsoft.com/office/drawing/2014/main" id="{18057474-786D-4A1D-8607-00A85801E4CF}"/>
                  </a:ext>
                </a:extLst>
              </p:cNvPr>
              <p:cNvSpPr>
                <a:spLocks noChangeArrowheads="1"/>
              </p:cNvSpPr>
              <p:nvPr/>
            </p:nvSpPr>
            <p:spPr bwMode="auto">
              <a:xfrm rot="17884986">
                <a:off x="10921757" y="49931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0" name="Oval 1109">
                <a:extLst>
                  <a:ext uri="{FF2B5EF4-FFF2-40B4-BE49-F238E27FC236}">
                    <a16:creationId xmlns:a16="http://schemas.microsoft.com/office/drawing/2014/main" id="{592ED122-FCE7-4038-A4DE-CD299E25E682}"/>
                  </a:ext>
                </a:extLst>
              </p:cNvPr>
              <p:cNvSpPr>
                <a:spLocks noChangeArrowheads="1"/>
              </p:cNvSpPr>
              <p:nvPr/>
            </p:nvSpPr>
            <p:spPr bwMode="auto">
              <a:xfrm rot="17884986">
                <a:off x="10720584" y="45625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1" name="Oval 1110">
                <a:extLst>
                  <a:ext uri="{FF2B5EF4-FFF2-40B4-BE49-F238E27FC236}">
                    <a16:creationId xmlns:a16="http://schemas.microsoft.com/office/drawing/2014/main" id="{BD51FB04-93FA-421F-9A90-5110615FEF5D}"/>
                  </a:ext>
                </a:extLst>
              </p:cNvPr>
              <p:cNvSpPr>
                <a:spLocks noChangeArrowheads="1"/>
              </p:cNvSpPr>
              <p:nvPr/>
            </p:nvSpPr>
            <p:spPr bwMode="auto">
              <a:xfrm rot="17884986">
                <a:off x="10324535" y="46444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2" name="Oval 1111">
                <a:extLst>
                  <a:ext uri="{FF2B5EF4-FFF2-40B4-BE49-F238E27FC236}">
                    <a16:creationId xmlns:a16="http://schemas.microsoft.com/office/drawing/2014/main" id="{9FB3AF92-E351-41E7-A1DA-58D01DF390D4}"/>
                  </a:ext>
                </a:extLst>
              </p:cNvPr>
              <p:cNvSpPr>
                <a:spLocks noChangeArrowheads="1"/>
              </p:cNvSpPr>
              <p:nvPr/>
            </p:nvSpPr>
            <p:spPr bwMode="auto">
              <a:xfrm rot="17884986">
                <a:off x="10565261" y="4228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3" name="Oval 1115">
                <a:extLst>
                  <a:ext uri="{FF2B5EF4-FFF2-40B4-BE49-F238E27FC236}">
                    <a16:creationId xmlns:a16="http://schemas.microsoft.com/office/drawing/2014/main" id="{527CFB1D-F299-45C7-8486-5243215CBF58}"/>
                  </a:ext>
                </a:extLst>
              </p:cNvPr>
              <p:cNvSpPr>
                <a:spLocks noChangeArrowheads="1"/>
              </p:cNvSpPr>
              <p:nvPr/>
            </p:nvSpPr>
            <p:spPr bwMode="auto">
              <a:xfrm rot="17884986">
                <a:off x="9013275" y="5081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4" name="Oval 1116">
                <a:extLst>
                  <a:ext uri="{FF2B5EF4-FFF2-40B4-BE49-F238E27FC236}">
                    <a16:creationId xmlns:a16="http://schemas.microsoft.com/office/drawing/2014/main" id="{7120996D-6566-4CAD-ABEF-875C2335BCE9}"/>
                  </a:ext>
                </a:extLst>
              </p:cNvPr>
              <p:cNvSpPr>
                <a:spLocks noChangeArrowheads="1"/>
              </p:cNvSpPr>
              <p:nvPr/>
            </p:nvSpPr>
            <p:spPr bwMode="auto">
              <a:xfrm rot="17884986">
                <a:off x="10560792" y="49118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5" name="Oval 1120">
                <a:extLst>
                  <a:ext uri="{FF2B5EF4-FFF2-40B4-BE49-F238E27FC236}">
                    <a16:creationId xmlns:a16="http://schemas.microsoft.com/office/drawing/2014/main" id="{9FC4E64C-4AEA-4808-AA80-86A8CE0D4C69}"/>
                  </a:ext>
                </a:extLst>
              </p:cNvPr>
              <p:cNvSpPr>
                <a:spLocks noChangeArrowheads="1"/>
              </p:cNvSpPr>
              <p:nvPr/>
            </p:nvSpPr>
            <p:spPr bwMode="auto">
              <a:xfrm rot="17884986">
                <a:off x="11316876" y="4515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6" name="Oval 1121">
                <a:extLst>
                  <a:ext uri="{FF2B5EF4-FFF2-40B4-BE49-F238E27FC236}">
                    <a16:creationId xmlns:a16="http://schemas.microsoft.com/office/drawing/2014/main" id="{C5EB7F2A-6954-454D-92A2-BD16236C0CD9}"/>
                  </a:ext>
                </a:extLst>
              </p:cNvPr>
              <p:cNvSpPr>
                <a:spLocks noChangeArrowheads="1"/>
              </p:cNvSpPr>
              <p:nvPr/>
            </p:nvSpPr>
            <p:spPr bwMode="auto">
              <a:xfrm rot="17884986">
                <a:off x="9709723" y="48810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7" name="Oval 1122">
                <a:extLst>
                  <a:ext uri="{FF2B5EF4-FFF2-40B4-BE49-F238E27FC236}">
                    <a16:creationId xmlns:a16="http://schemas.microsoft.com/office/drawing/2014/main" id="{104D7F87-E8D3-4D2A-A396-D4298528E11F}"/>
                  </a:ext>
                </a:extLst>
              </p:cNvPr>
              <p:cNvSpPr>
                <a:spLocks noChangeArrowheads="1"/>
              </p:cNvSpPr>
              <p:nvPr/>
            </p:nvSpPr>
            <p:spPr bwMode="auto">
              <a:xfrm rot="17884986">
                <a:off x="11136856" y="480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9" name="Oval 1124">
                <a:extLst>
                  <a:ext uri="{FF2B5EF4-FFF2-40B4-BE49-F238E27FC236}">
                    <a16:creationId xmlns:a16="http://schemas.microsoft.com/office/drawing/2014/main" id="{D2D93827-2752-4663-BDC3-432B2DB99940}"/>
                  </a:ext>
                </a:extLst>
              </p:cNvPr>
              <p:cNvSpPr>
                <a:spLocks noChangeArrowheads="1"/>
              </p:cNvSpPr>
              <p:nvPr/>
            </p:nvSpPr>
            <p:spPr bwMode="auto">
              <a:xfrm rot="17884986">
                <a:off x="11177701" y="44427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0" name="Oval 1125">
                <a:extLst>
                  <a:ext uri="{FF2B5EF4-FFF2-40B4-BE49-F238E27FC236}">
                    <a16:creationId xmlns:a16="http://schemas.microsoft.com/office/drawing/2014/main" id="{41BDE5A0-A689-40CA-887B-A636D82EF3E9}"/>
                  </a:ext>
                </a:extLst>
              </p:cNvPr>
              <p:cNvSpPr>
                <a:spLocks noChangeArrowheads="1"/>
              </p:cNvSpPr>
              <p:nvPr/>
            </p:nvSpPr>
            <p:spPr bwMode="auto">
              <a:xfrm rot="17884986">
                <a:off x="9673681" y="4391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2" name="Oval 1127">
                <a:extLst>
                  <a:ext uri="{FF2B5EF4-FFF2-40B4-BE49-F238E27FC236}">
                    <a16:creationId xmlns:a16="http://schemas.microsoft.com/office/drawing/2014/main" id="{9D5994F1-71C6-4C01-8CDF-279CD7CDD32A}"/>
                  </a:ext>
                </a:extLst>
              </p:cNvPr>
              <p:cNvSpPr>
                <a:spLocks noChangeArrowheads="1"/>
              </p:cNvSpPr>
              <p:nvPr/>
            </p:nvSpPr>
            <p:spPr bwMode="auto">
              <a:xfrm rot="17884986">
                <a:off x="10779444" y="510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5" name="Oval 1137">
                <a:extLst>
                  <a:ext uri="{FF2B5EF4-FFF2-40B4-BE49-F238E27FC236}">
                    <a16:creationId xmlns:a16="http://schemas.microsoft.com/office/drawing/2014/main" id="{5E9E4B62-5DDC-43E9-B109-9594D2A598DB}"/>
                  </a:ext>
                </a:extLst>
              </p:cNvPr>
              <p:cNvSpPr>
                <a:spLocks noChangeArrowheads="1"/>
              </p:cNvSpPr>
              <p:nvPr/>
            </p:nvSpPr>
            <p:spPr bwMode="auto">
              <a:xfrm rot="17884986">
                <a:off x="10508601" y="49557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6" name="Oval 1138">
                <a:extLst>
                  <a:ext uri="{FF2B5EF4-FFF2-40B4-BE49-F238E27FC236}">
                    <a16:creationId xmlns:a16="http://schemas.microsoft.com/office/drawing/2014/main" id="{4D59E4ED-7796-4A66-BF17-2DDD4B37480B}"/>
                  </a:ext>
                </a:extLst>
              </p:cNvPr>
              <p:cNvSpPr>
                <a:spLocks noChangeArrowheads="1"/>
              </p:cNvSpPr>
              <p:nvPr/>
            </p:nvSpPr>
            <p:spPr bwMode="auto">
              <a:xfrm rot="17884986">
                <a:off x="11004265" y="5093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7" name="Oval 1148">
                <a:extLst>
                  <a:ext uri="{FF2B5EF4-FFF2-40B4-BE49-F238E27FC236}">
                    <a16:creationId xmlns:a16="http://schemas.microsoft.com/office/drawing/2014/main" id="{289F062B-0A2D-4D3E-A594-6FBF575DE9E9}"/>
                  </a:ext>
                </a:extLst>
              </p:cNvPr>
              <p:cNvSpPr>
                <a:spLocks noChangeArrowheads="1"/>
              </p:cNvSpPr>
              <p:nvPr/>
            </p:nvSpPr>
            <p:spPr bwMode="auto">
              <a:xfrm rot="17884986">
                <a:off x="11208864" y="566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8" name="Oval 1155">
                <a:extLst>
                  <a:ext uri="{FF2B5EF4-FFF2-40B4-BE49-F238E27FC236}">
                    <a16:creationId xmlns:a16="http://schemas.microsoft.com/office/drawing/2014/main" id="{876BEC59-59EE-4457-97A9-A4C80651D1E1}"/>
                  </a:ext>
                </a:extLst>
              </p:cNvPr>
              <p:cNvSpPr>
                <a:spLocks noChangeArrowheads="1"/>
              </p:cNvSpPr>
              <p:nvPr/>
            </p:nvSpPr>
            <p:spPr bwMode="auto">
              <a:xfrm rot="17884986">
                <a:off x="10740812" y="5271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0" name="Oval 1164">
                <a:extLst>
                  <a:ext uri="{FF2B5EF4-FFF2-40B4-BE49-F238E27FC236}">
                    <a16:creationId xmlns:a16="http://schemas.microsoft.com/office/drawing/2014/main" id="{0D5BB7B2-1115-4E7F-97C5-79E4787F5237}"/>
                  </a:ext>
                </a:extLst>
              </p:cNvPr>
              <p:cNvSpPr>
                <a:spLocks noChangeArrowheads="1"/>
              </p:cNvSpPr>
              <p:nvPr/>
            </p:nvSpPr>
            <p:spPr bwMode="auto">
              <a:xfrm rot="17884986">
                <a:off x="9829904" y="46271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1" name="Oval 1168">
                <a:extLst>
                  <a:ext uri="{FF2B5EF4-FFF2-40B4-BE49-F238E27FC236}">
                    <a16:creationId xmlns:a16="http://schemas.microsoft.com/office/drawing/2014/main" id="{AE6FFDAF-D4A9-4A25-AA3E-D6178BF171ED}"/>
                  </a:ext>
                </a:extLst>
              </p:cNvPr>
              <p:cNvSpPr>
                <a:spLocks noChangeArrowheads="1"/>
              </p:cNvSpPr>
              <p:nvPr/>
            </p:nvSpPr>
            <p:spPr bwMode="auto">
              <a:xfrm rot="17884986">
                <a:off x="11129342" y="5439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2" name="Oval 1175">
                <a:extLst>
                  <a:ext uri="{FF2B5EF4-FFF2-40B4-BE49-F238E27FC236}">
                    <a16:creationId xmlns:a16="http://schemas.microsoft.com/office/drawing/2014/main" id="{AD2B5E24-971D-47C4-A930-BB59EFA0F560}"/>
                  </a:ext>
                </a:extLst>
              </p:cNvPr>
              <p:cNvSpPr>
                <a:spLocks noChangeArrowheads="1"/>
              </p:cNvSpPr>
              <p:nvPr/>
            </p:nvSpPr>
            <p:spPr bwMode="auto">
              <a:xfrm rot="17884986">
                <a:off x="10828202" y="53140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3" name="Oval 1177">
                <a:extLst>
                  <a:ext uri="{FF2B5EF4-FFF2-40B4-BE49-F238E27FC236}">
                    <a16:creationId xmlns:a16="http://schemas.microsoft.com/office/drawing/2014/main" id="{5FDB7495-67D3-458E-9AE5-CA4D8896D92A}"/>
                  </a:ext>
                </a:extLst>
              </p:cNvPr>
              <p:cNvSpPr>
                <a:spLocks noChangeArrowheads="1"/>
              </p:cNvSpPr>
              <p:nvPr/>
            </p:nvSpPr>
            <p:spPr bwMode="auto">
              <a:xfrm rot="17884986">
                <a:off x="10992840" y="52718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4" name="Oval 1179">
                <a:extLst>
                  <a:ext uri="{FF2B5EF4-FFF2-40B4-BE49-F238E27FC236}">
                    <a16:creationId xmlns:a16="http://schemas.microsoft.com/office/drawing/2014/main" id="{16F84CC4-E40C-4DBD-A830-CF80D85CD735}"/>
                  </a:ext>
                </a:extLst>
              </p:cNvPr>
              <p:cNvSpPr>
                <a:spLocks noChangeArrowheads="1"/>
              </p:cNvSpPr>
              <p:nvPr/>
            </p:nvSpPr>
            <p:spPr bwMode="auto">
              <a:xfrm rot="17884986">
                <a:off x="11244869" y="54878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5" name="Oval 1183">
                <a:extLst>
                  <a:ext uri="{FF2B5EF4-FFF2-40B4-BE49-F238E27FC236}">
                    <a16:creationId xmlns:a16="http://schemas.microsoft.com/office/drawing/2014/main" id="{A342ABE4-7267-4657-9A19-D2F74227F90B}"/>
                  </a:ext>
                </a:extLst>
              </p:cNvPr>
              <p:cNvSpPr>
                <a:spLocks noChangeArrowheads="1"/>
              </p:cNvSpPr>
              <p:nvPr/>
            </p:nvSpPr>
            <p:spPr bwMode="auto">
              <a:xfrm rot="17884986">
                <a:off x="8881843" y="49245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7" name="Oval 1190">
                <a:extLst>
                  <a:ext uri="{FF2B5EF4-FFF2-40B4-BE49-F238E27FC236}">
                    <a16:creationId xmlns:a16="http://schemas.microsoft.com/office/drawing/2014/main" id="{F3A16F6A-C341-4E80-825E-568CA9A14159}"/>
                  </a:ext>
                </a:extLst>
              </p:cNvPr>
              <p:cNvSpPr>
                <a:spLocks noChangeArrowheads="1"/>
              </p:cNvSpPr>
              <p:nvPr/>
            </p:nvSpPr>
            <p:spPr bwMode="auto">
              <a:xfrm rot="17884986">
                <a:off x="9768704" y="58119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1" name="Oval 1204">
                <a:extLst>
                  <a:ext uri="{FF2B5EF4-FFF2-40B4-BE49-F238E27FC236}">
                    <a16:creationId xmlns:a16="http://schemas.microsoft.com/office/drawing/2014/main" id="{BCB44C0D-DFBF-4A18-B92E-F7D5083E216B}"/>
                  </a:ext>
                </a:extLst>
              </p:cNvPr>
              <p:cNvSpPr>
                <a:spLocks noChangeArrowheads="1"/>
              </p:cNvSpPr>
              <p:nvPr/>
            </p:nvSpPr>
            <p:spPr bwMode="auto">
              <a:xfrm rot="17884986">
                <a:off x="9566597" y="47818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2" name="Oval 1205">
                <a:extLst>
                  <a:ext uri="{FF2B5EF4-FFF2-40B4-BE49-F238E27FC236}">
                    <a16:creationId xmlns:a16="http://schemas.microsoft.com/office/drawing/2014/main" id="{D1C39D89-7105-4070-ACED-C3A1AF3861E2}"/>
                  </a:ext>
                </a:extLst>
              </p:cNvPr>
              <p:cNvSpPr>
                <a:spLocks noChangeArrowheads="1"/>
              </p:cNvSpPr>
              <p:nvPr/>
            </p:nvSpPr>
            <p:spPr bwMode="auto">
              <a:xfrm rot="17884986">
                <a:off x="10596607" y="4612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4" name="Oval 1381">
                <a:extLst>
                  <a:ext uri="{FF2B5EF4-FFF2-40B4-BE49-F238E27FC236}">
                    <a16:creationId xmlns:a16="http://schemas.microsoft.com/office/drawing/2014/main" id="{72998A19-91FA-4C91-A969-AED99C4F47B3}"/>
                  </a:ext>
                </a:extLst>
              </p:cNvPr>
              <p:cNvSpPr>
                <a:spLocks noChangeArrowheads="1"/>
              </p:cNvSpPr>
              <p:nvPr/>
            </p:nvSpPr>
            <p:spPr bwMode="auto">
              <a:xfrm rot="17884986">
                <a:off x="9121198" y="5964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5" name="Oval 1389">
                <a:extLst>
                  <a:ext uri="{FF2B5EF4-FFF2-40B4-BE49-F238E27FC236}">
                    <a16:creationId xmlns:a16="http://schemas.microsoft.com/office/drawing/2014/main" id="{D4120D72-F8B5-4CA6-9F28-7E2AB6A3B151}"/>
                  </a:ext>
                </a:extLst>
              </p:cNvPr>
              <p:cNvSpPr>
                <a:spLocks noChangeArrowheads="1"/>
              </p:cNvSpPr>
              <p:nvPr/>
            </p:nvSpPr>
            <p:spPr bwMode="auto">
              <a:xfrm rot="17884986">
                <a:off x="9434220" y="6195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6" name="Oval 1408">
                <a:extLst>
                  <a:ext uri="{FF2B5EF4-FFF2-40B4-BE49-F238E27FC236}">
                    <a16:creationId xmlns:a16="http://schemas.microsoft.com/office/drawing/2014/main" id="{F9A3DBE6-1C54-4820-9AD6-2EAB128FE8A4}"/>
                  </a:ext>
                </a:extLst>
              </p:cNvPr>
              <p:cNvSpPr>
                <a:spLocks noChangeArrowheads="1"/>
              </p:cNvSpPr>
              <p:nvPr/>
            </p:nvSpPr>
            <p:spPr bwMode="auto">
              <a:xfrm rot="17884986">
                <a:off x="9055331" y="6327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7" name="Oval 1420">
                <a:extLst>
                  <a:ext uri="{FF2B5EF4-FFF2-40B4-BE49-F238E27FC236}">
                    <a16:creationId xmlns:a16="http://schemas.microsoft.com/office/drawing/2014/main" id="{6CE3DE68-70D5-43CB-800D-FACE5533C40E}"/>
                  </a:ext>
                </a:extLst>
              </p:cNvPr>
              <p:cNvSpPr>
                <a:spLocks noChangeArrowheads="1"/>
              </p:cNvSpPr>
              <p:nvPr/>
            </p:nvSpPr>
            <p:spPr bwMode="auto">
              <a:xfrm rot="17884986">
                <a:off x="9332431" y="65269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8" name="Oval 1426">
                <a:extLst>
                  <a:ext uri="{FF2B5EF4-FFF2-40B4-BE49-F238E27FC236}">
                    <a16:creationId xmlns:a16="http://schemas.microsoft.com/office/drawing/2014/main" id="{A679ED73-7B15-451B-918F-CC68775E49E4}"/>
                  </a:ext>
                </a:extLst>
              </p:cNvPr>
              <p:cNvSpPr>
                <a:spLocks noChangeArrowheads="1"/>
              </p:cNvSpPr>
              <p:nvPr/>
            </p:nvSpPr>
            <p:spPr bwMode="auto">
              <a:xfrm rot="17884986">
                <a:off x="10200751" y="645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9" name="Oval 1438">
                <a:extLst>
                  <a:ext uri="{FF2B5EF4-FFF2-40B4-BE49-F238E27FC236}">
                    <a16:creationId xmlns:a16="http://schemas.microsoft.com/office/drawing/2014/main" id="{B4069034-C730-48B5-9093-16362AC12852}"/>
                  </a:ext>
                </a:extLst>
              </p:cNvPr>
              <p:cNvSpPr>
                <a:spLocks noChangeArrowheads="1"/>
              </p:cNvSpPr>
              <p:nvPr/>
            </p:nvSpPr>
            <p:spPr bwMode="auto">
              <a:xfrm rot="17884986">
                <a:off x="10275975" y="5745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00" name="Oval 779">
                <a:extLst>
                  <a:ext uri="{FF2B5EF4-FFF2-40B4-BE49-F238E27FC236}">
                    <a16:creationId xmlns:a16="http://schemas.microsoft.com/office/drawing/2014/main" id="{831504B7-6EFD-4DFC-9F29-B32CE202AD96}"/>
                  </a:ext>
                </a:extLst>
              </p:cNvPr>
              <p:cNvSpPr>
                <a:spLocks noChangeArrowheads="1"/>
              </p:cNvSpPr>
              <p:nvPr/>
            </p:nvSpPr>
            <p:spPr bwMode="auto">
              <a:xfrm rot="17884986">
                <a:off x="9588264" y="649669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01" name="Oval 968">
                <a:extLst>
                  <a:ext uri="{FF2B5EF4-FFF2-40B4-BE49-F238E27FC236}">
                    <a16:creationId xmlns:a16="http://schemas.microsoft.com/office/drawing/2014/main" id="{958B99F8-46E7-44BF-B595-13A01B24DA29}"/>
                  </a:ext>
                </a:extLst>
              </p:cNvPr>
              <p:cNvSpPr>
                <a:spLocks noChangeArrowheads="1"/>
              </p:cNvSpPr>
              <p:nvPr/>
            </p:nvSpPr>
            <p:spPr bwMode="auto">
              <a:xfrm rot="17884986">
                <a:off x="10051782" y="59638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02" name="Oval 1115">
                <a:extLst>
                  <a:ext uri="{FF2B5EF4-FFF2-40B4-BE49-F238E27FC236}">
                    <a16:creationId xmlns:a16="http://schemas.microsoft.com/office/drawing/2014/main" id="{A1D56DA3-9BD4-4978-ACF9-C993D8F4CE67}"/>
                  </a:ext>
                </a:extLst>
              </p:cNvPr>
              <p:cNvSpPr>
                <a:spLocks noChangeArrowheads="1"/>
              </p:cNvSpPr>
              <p:nvPr/>
            </p:nvSpPr>
            <p:spPr bwMode="auto">
              <a:xfrm rot="17884986">
                <a:off x="9911982" y="57953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04" name="Oval 1127">
                <a:extLst>
                  <a:ext uri="{FF2B5EF4-FFF2-40B4-BE49-F238E27FC236}">
                    <a16:creationId xmlns:a16="http://schemas.microsoft.com/office/drawing/2014/main" id="{DEA2913B-F6AD-4399-89FD-C619CEADC908}"/>
                  </a:ext>
                </a:extLst>
              </p:cNvPr>
              <p:cNvSpPr>
                <a:spLocks noChangeArrowheads="1"/>
              </p:cNvSpPr>
              <p:nvPr/>
            </p:nvSpPr>
            <p:spPr bwMode="auto">
              <a:xfrm rot="17884986">
                <a:off x="9048624" y="5775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05" name="Oval 1135">
                <a:extLst>
                  <a:ext uri="{FF2B5EF4-FFF2-40B4-BE49-F238E27FC236}">
                    <a16:creationId xmlns:a16="http://schemas.microsoft.com/office/drawing/2014/main" id="{E1F7DAF3-5308-4C2A-B16E-294D18D0D007}"/>
                  </a:ext>
                </a:extLst>
              </p:cNvPr>
              <p:cNvSpPr>
                <a:spLocks noChangeArrowheads="1"/>
              </p:cNvSpPr>
              <p:nvPr/>
            </p:nvSpPr>
            <p:spPr bwMode="auto">
              <a:xfrm rot="17884986">
                <a:off x="10308763" y="60279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06" name="Oval 1136">
                <a:extLst>
                  <a:ext uri="{FF2B5EF4-FFF2-40B4-BE49-F238E27FC236}">
                    <a16:creationId xmlns:a16="http://schemas.microsoft.com/office/drawing/2014/main" id="{1464F2D7-7A29-4082-B638-708D57647987}"/>
                  </a:ext>
                </a:extLst>
              </p:cNvPr>
              <p:cNvSpPr>
                <a:spLocks noChangeArrowheads="1"/>
              </p:cNvSpPr>
              <p:nvPr/>
            </p:nvSpPr>
            <p:spPr bwMode="auto">
              <a:xfrm rot="17884986">
                <a:off x="9678972" y="59530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07" name="Oval 1137">
                <a:extLst>
                  <a:ext uri="{FF2B5EF4-FFF2-40B4-BE49-F238E27FC236}">
                    <a16:creationId xmlns:a16="http://schemas.microsoft.com/office/drawing/2014/main" id="{F5A2E155-E55B-4C47-A574-35996202252B}"/>
                  </a:ext>
                </a:extLst>
              </p:cNvPr>
              <p:cNvSpPr>
                <a:spLocks noChangeArrowheads="1"/>
              </p:cNvSpPr>
              <p:nvPr/>
            </p:nvSpPr>
            <p:spPr bwMode="auto">
              <a:xfrm rot="17884986">
                <a:off x="9444669" y="5487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08" name="Oval 1138">
                <a:extLst>
                  <a:ext uri="{FF2B5EF4-FFF2-40B4-BE49-F238E27FC236}">
                    <a16:creationId xmlns:a16="http://schemas.microsoft.com/office/drawing/2014/main" id="{657D499C-7CA5-46BE-B604-60B2F8F92A52}"/>
                  </a:ext>
                </a:extLst>
              </p:cNvPr>
              <p:cNvSpPr>
                <a:spLocks noChangeArrowheads="1"/>
              </p:cNvSpPr>
              <p:nvPr/>
            </p:nvSpPr>
            <p:spPr bwMode="auto">
              <a:xfrm rot="17884986">
                <a:off x="9272729" y="5779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09" name="Oval 1148">
                <a:extLst>
                  <a:ext uri="{FF2B5EF4-FFF2-40B4-BE49-F238E27FC236}">
                    <a16:creationId xmlns:a16="http://schemas.microsoft.com/office/drawing/2014/main" id="{D28B0853-F79A-4F66-96ED-BEE3449F9C10}"/>
                  </a:ext>
                </a:extLst>
              </p:cNvPr>
              <p:cNvSpPr>
                <a:spLocks noChangeArrowheads="1"/>
              </p:cNvSpPr>
              <p:nvPr/>
            </p:nvSpPr>
            <p:spPr bwMode="auto">
              <a:xfrm rot="17884986">
                <a:off x="8930875" y="5911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10" name="Oval 1158">
                <a:extLst>
                  <a:ext uri="{FF2B5EF4-FFF2-40B4-BE49-F238E27FC236}">
                    <a16:creationId xmlns:a16="http://schemas.microsoft.com/office/drawing/2014/main" id="{697F07E2-80FB-430D-AD1E-A212BED2933E}"/>
                  </a:ext>
                </a:extLst>
              </p:cNvPr>
              <p:cNvSpPr>
                <a:spLocks noChangeArrowheads="1"/>
              </p:cNvSpPr>
              <p:nvPr/>
            </p:nvSpPr>
            <p:spPr bwMode="auto">
              <a:xfrm rot="17884986">
                <a:off x="9336656" y="52358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11" name="Oval 1164">
                <a:extLst>
                  <a:ext uri="{FF2B5EF4-FFF2-40B4-BE49-F238E27FC236}">
                    <a16:creationId xmlns:a16="http://schemas.microsoft.com/office/drawing/2014/main" id="{B7F2D71C-47EF-4459-A554-AA731AC403B4}"/>
                  </a:ext>
                </a:extLst>
              </p:cNvPr>
              <p:cNvSpPr>
                <a:spLocks noChangeArrowheads="1"/>
              </p:cNvSpPr>
              <p:nvPr/>
            </p:nvSpPr>
            <p:spPr bwMode="auto">
              <a:xfrm rot="17884986">
                <a:off x="10016933" y="5625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12" name="Oval 1177">
                <a:extLst>
                  <a:ext uri="{FF2B5EF4-FFF2-40B4-BE49-F238E27FC236}">
                    <a16:creationId xmlns:a16="http://schemas.microsoft.com/office/drawing/2014/main" id="{D76B1B8E-6AF3-4AD9-80B8-A7F54C8DFD89}"/>
                  </a:ext>
                </a:extLst>
              </p:cNvPr>
              <p:cNvSpPr>
                <a:spLocks noChangeArrowheads="1"/>
              </p:cNvSpPr>
              <p:nvPr/>
            </p:nvSpPr>
            <p:spPr bwMode="auto">
              <a:xfrm rot="17884986">
                <a:off x="9246032" y="5963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13" name="Oval 1179">
                <a:extLst>
                  <a:ext uri="{FF2B5EF4-FFF2-40B4-BE49-F238E27FC236}">
                    <a16:creationId xmlns:a16="http://schemas.microsoft.com/office/drawing/2014/main" id="{23BB60F1-E116-4D43-9688-328B5165B263}"/>
                  </a:ext>
                </a:extLst>
              </p:cNvPr>
              <p:cNvSpPr>
                <a:spLocks noChangeArrowheads="1"/>
              </p:cNvSpPr>
              <p:nvPr/>
            </p:nvSpPr>
            <p:spPr bwMode="auto">
              <a:xfrm rot="17884986">
                <a:off x="9588683" y="62439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14" name="Oval 1183">
                <a:extLst>
                  <a:ext uri="{FF2B5EF4-FFF2-40B4-BE49-F238E27FC236}">
                    <a16:creationId xmlns:a16="http://schemas.microsoft.com/office/drawing/2014/main" id="{AEC31E75-1167-442D-8F24-891156F4D2D4}"/>
                  </a:ext>
                </a:extLst>
              </p:cNvPr>
              <p:cNvSpPr>
                <a:spLocks noChangeArrowheads="1"/>
              </p:cNvSpPr>
              <p:nvPr/>
            </p:nvSpPr>
            <p:spPr bwMode="auto">
              <a:xfrm rot="17884986">
                <a:off x="9264648" y="624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15" name="Oval 1189">
                <a:extLst>
                  <a:ext uri="{FF2B5EF4-FFF2-40B4-BE49-F238E27FC236}">
                    <a16:creationId xmlns:a16="http://schemas.microsoft.com/office/drawing/2014/main" id="{B76571B5-5C1E-4F14-8D65-B302D71E4557}"/>
                  </a:ext>
                </a:extLst>
              </p:cNvPr>
              <p:cNvSpPr>
                <a:spLocks noChangeArrowheads="1"/>
              </p:cNvSpPr>
              <p:nvPr/>
            </p:nvSpPr>
            <p:spPr bwMode="auto">
              <a:xfrm rot="17884986">
                <a:off x="9883094" y="627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16" name="Oval 1190">
                <a:extLst>
                  <a:ext uri="{FF2B5EF4-FFF2-40B4-BE49-F238E27FC236}">
                    <a16:creationId xmlns:a16="http://schemas.microsoft.com/office/drawing/2014/main" id="{E5E0247C-ECB7-46AF-9B92-8D6D31F0E19E}"/>
                  </a:ext>
                </a:extLst>
              </p:cNvPr>
              <p:cNvSpPr>
                <a:spLocks noChangeArrowheads="1"/>
              </p:cNvSpPr>
              <p:nvPr/>
            </p:nvSpPr>
            <p:spPr bwMode="auto">
              <a:xfrm rot="17884986">
                <a:off x="9912719" y="59919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17" name="Oval 1191">
                <a:extLst>
                  <a:ext uri="{FF2B5EF4-FFF2-40B4-BE49-F238E27FC236}">
                    <a16:creationId xmlns:a16="http://schemas.microsoft.com/office/drawing/2014/main" id="{544229FB-BDE5-4303-87E7-A3E54E3264A3}"/>
                  </a:ext>
                </a:extLst>
              </p:cNvPr>
              <p:cNvSpPr>
                <a:spLocks noChangeArrowheads="1"/>
              </p:cNvSpPr>
              <p:nvPr/>
            </p:nvSpPr>
            <p:spPr bwMode="auto">
              <a:xfrm rot="17884986">
                <a:off x="9830682" y="61983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18" name="Oval 779">
                <a:extLst>
                  <a:ext uri="{FF2B5EF4-FFF2-40B4-BE49-F238E27FC236}">
                    <a16:creationId xmlns:a16="http://schemas.microsoft.com/office/drawing/2014/main" id="{11017763-3585-4018-B0E0-B8A14FEE7A15}"/>
                  </a:ext>
                </a:extLst>
              </p:cNvPr>
              <p:cNvSpPr>
                <a:spLocks noChangeArrowheads="1"/>
              </p:cNvSpPr>
              <p:nvPr/>
            </p:nvSpPr>
            <p:spPr bwMode="auto">
              <a:xfrm rot="17884986">
                <a:off x="10668385" y="624466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19" name="Oval 785">
                <a:extLst>
                  <a:ext uri="{FF2B5EF4-FFF2-40B4-BE49-F238E27FC236}">
                    <a16:creationId xmlns:a16="http://schemas.microsoft.com/office/drawing/2014/main" id="{2C400115-1380-4F84-8206-540946A34A67}"/>
                  </a:ext>
                </a:extLst>
              </p:cNvPr>
              <p:cNvSpPr>
                <a:spLocks noChangeArrowheads="1"/>
              </p:cNvSpPr>
              <p:nvPr/>
            </p:nvSpPr>
            <p:spPr bwMode="auto">
              <a:xfrm rot="17884986">
                <a:off x="11100852" y="58479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21" name="Oval 968">
                <a:extLst>
                  <a:ext uri="{FF2B5EF4-FFF2-40B4-BE49-F238E27FC236}">
                    <a16:creationId xmlns:a16="http://schemas.microsoft.com/office/drawing/2014/main" id="{AA2FFFD4-84C8-4FB9-BEF1-CA117421A686}"/>
                  </a:ext>
                </a:extLst>
              </p:cNvPr>
              <p:cNvSpPr>
                <a:spLocks noChangeArrowheads="1"/>
              </p:cNvSpPr>
              <p:nvPr/>
            </p:nvSpPr>
            <p:spPr bwMode="auto">
              <a:xfrm rot="17884986">
                <a:off x="9840712" y="6531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22" name="Oval 1109">
                <a:extLst>
                  <a:ext uri="{FF2B5EF4-FFF2-40B4-BE49-F238E27FC236}">
                    <a16:creationId xmlns:a16="http://schemas.microsoft.com/office/drawing/2014/main" id="{9A7664C5-06B5-4C8E-95EE-5974EC319EB2}"/>
                  </a:ext>
                </a:extLst>
              </p:cNvPr>
              <p:cNvSpPr>
                <a:spLocks noChangeArrowheads="1"/>
              </p:cNvSpPr>
              <p:nvPr/>
            </p:nvSpPr>
            <p:spPr bwMode="auto">
              <a:xfrm rot="17884986">
                <a:off x="10560792" y="5667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23" name="Oval 1110">
                <a:extLst>
                  <a:ext uri="{FF2B5EF4-FFF2-40B4-BE49-F238E27FC236}">
                    <a16:creationId xmlns:a16="http://schemas.microsoft.com/office/drawing/2014/main" id="{5D7D5540-EC8E-4558-B1A1-4A7E4C58F61C}"/>
                  </a:ext>
                </a:extLst>
              </p:cNvPr>
              <p:cNvSpPr>
                <a:spLocks noChangeArrowheads="1"/>
              </p:cNvSpPr>
              <p:nvPr/>
            </p:nvSpPr>
            <p:spPr bwMode="auto">
              <a:xfrm rot="17884986">
                <a:off x="10549741" y="58565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25" name="Oval 1116">
                <a:extLst>
                  <a:ext uri="{FF2B5EF4-FFF2-40B4-BE49-F238E27FC236}">
                    <a16:creationId xmlns:a16="http://schemas.microsoft.com/office/drawing/2014/main" id="{8069614A-F25F-4F95-9DDF-15661BAEB51E}"/>
                  </a:ext>
                </a:extLst>
              </p:cNvPr>
              <p:cNvSpPr>
                <a:spLocks noChangeArrowheads="1"/>
              </p:cNvSpPr>
              <p:nvPr/>
            </p:nvSpPr>
            <p:spPr bwMode="auto">
              <a:xfrm rot="17884986">
                <a:off x="10479657" y="6149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26" name="Oval 1122">
                <a:extLst>
                  <a:ext uri="{FF2B5EF4-FFF2-40B4-BE49-F238E27FC236}">
                    <a16:creationId xmlns:a16="http://schemas.microsoft.com/office/drawing/2014/main" id="{CFA23C21-4B1F-4F06-99F5-7F428BF9B1D9}"/>
                  </a:ext>
                </a:extLst>
              </p:cNvPr>
              <p:cNvSpPr>
                <a:spLocks noChangeArrowheads="1"/>
              </p:cNvSpPr>
              <p:nvPr/>
            </p:nvSpPr>
            <p:spPr bwMode="auto">
              <a:xfrm rot="17884986">
                <a:off x="10655428" y="5949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27" name="Oval 1126">
                <a:extLst>
                  <a:ext uri="{FF2B5EF4-FFF2-40B4-BE49-F238E27FC236}">
                    <a16:creationId xmlns:a16="http://schemas.microsoft.com/office/drawing/2014/main" id="{F0BFDDA2-AA21-463C-A9AB-C86DC1FE28EF}"/>
                  </a:ext>
                </a:extLst>
              </p:cNvPr>
              <p:cNvSpPr>
                <a:spLocks noChangeArrowheads="1"/>
              </p:cNvSpPr>
              <p:nvPr/>
            </p:nvSpPr>
            <p:spPr bwMode="auto">
              <a:xfrm rot="17884986">
                <a:off x="11332300" y="57962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28" name="Oval 1127">
                <a:extLst>
                  <a:ext uri="{FF2B5EF4-FFF2-40B4-BE49-F238E27FC236}">
                    <a16:creationId xmlns:a16="http://schemas.microsoft.com/office/drawing/2014/main" id="{3A0F11A8-CDD2-43BC-AD0E-73004D9CBD56}"/>
                  </a:ext>
                </a:extLst>
              </p:cNvPr>
              <p:cNvSpPr>
                <a:spLocks noChangeArrowheads="1"/>
              </p:cNvSpPr>
              <p:nvPr/>
            </p:nvSpPr>
            <p:spPr bwMode="auto">
              <a:xfrm rot="17884986">
                <a:off x="10590443" y="625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29" name="Oval 1135">
                <a:extLst>
                  <a:ext uri="{FF2B5EF4-FFF2-40B4-BE49-F238E27FC236}">
                    <a16:creationId xmlns:a16="http://schemas.microsoft.com/office/drawing/2014/main" id="{A1ED8F09-4147-4459-ABF8-D9E51F5684D8}"/>
                  </a:ext>
                </a:extLst>
              </p:cNvPr>
              <p:cNvSpPr>
                <a:spLocks noChangeArrowheads="1"/>
              </p:cNvSpPr>
              <p:nvPr/>
            </p:nvSpPr>
            <p:spPr bwMode="auto">
              <a:xfrm rot="17884986">
                <a:off x="11208864" y="6351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30" name="Oval 1136">
                <a:extLst>
                  <a:ext uri="{FF2B5EF4-FFF2-40B4-BE49-F238E27FC236}">
                    <a16:creationId xmlns:a16="http://schemas.microsoft.com/office/drawing/2014/main" id="{8604B715-4FD2-41BB-AEB6-EEE14FFACBDA}"/>
                  </a:ext>
                </a:extLst>
              </p:cNvPr>
              <p:cNvSpPr>
                <a:spLocks noChangeArrowheads="1"/>
              </p:cNvSpPr>
              <p:nvPr/>
            </p:nvSpPr>
            <p:spPr bwMode="auto">
              <a:xfrm rot="17884986">
                <a:off x="11172861" y="64599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31" name="Oval 1137">
                <a:extLst>
                  <a:ext uri="{FF2B5EF4-FFF2-40B4-BE49-F238E27FC236}">
                    <a16:creationId xmlns:a16="http://schemas.microsoft.com/office/drawing/2014/main" id="{3063EE4D-33D6-4FD9-AD09-69F10CC6711E}"/>
                  </a:ext>
                </a:extLst>
              </p:cNvPr>
              <p:cNvSpPr>
                <a:spLocks noChangeArrowheads="1"/>
              </p:cNvSpPr>
              <p:nvPr/>
            </p:nvSpPr>
            <p:spPr bwMode="auto">
              <a:xfrm rot="17884986">
                <a:off x="11122062" y="6111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32" name="Oval 1138">
                <a:extLst>
                  <a:ext uri="{FF2B5EF4-FFF2-40B4-BE49-F238E27FC236}">
                    <a16:creationId xmlns:a16="http://schemas.microsoft.com/office/drawing/2014/main" id="{CDBFB263-3878-467D-B3CF-AEFDDC52E01F}"/>
                  </a:ext>
                </a:extLst>
              </p:cNvPr>
              <p:cNvSpPr>
                <a:spLocks noChangeArrowheads="1"/>
              </p:cNvSpPr>
              <p:nvPr/>
            </p:nvSpPr>
            <p:spPr bwMode="auto">
              <a:xfrm rot="17884986">
                <a:off x="10815264" y="62446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33" name="Oval 1155">
                <a:extLst>
                  <a:ext uri="{FF2B5EF4-FFF2-40B4-BE49-F238E27FC236}">
                    <a16:creationId xmlns:a16="http://schemas.microsoft.com/office/drawing/2014/main" id="{990AB6F3-8529-4882-A445-3CF0B24D4B9B}"/>
                  </a:ext>
                </a:extLst>
              </p:cNvPr>
              <p:cNvSpPr>
                <a:spLocks noChangeArrowheads="1"/>
              </p:cNvSpPr>
              <p:nvPr/>
            </p:nvSpPr>
            <p:spPr bwMode="auto">
              <a:xfrm rot="17884986">
                <a:off x="10461786" y="644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35" name="Oval 1164">
                <a:extLst>
                  <a:ext uri="{FF2B5EF4-FFF2-40B4-BE49-F238E27FC236}">
                    <a16:creationId xmlns:a16="http://schemas.microsoft.com/office/drawing/2014/main" id="{965A4093-7B89-41B7-B9B7-F63E2BE577EF}"/>
                  </a:ext>
                </a:extLst>
              </p:cNvPr>
              <p:cNvSpPr>
                <a:spLocks noChangeArrowheads="1"/>
              </p:cNvSpPr>
              <p:nvPr/>
            </p:nvSpPr>
            <p:spPr bwMode="auto">
              <a:xfrm rot="17884986">
                <a:off x="10328593" y="61316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38" name="Oval 1177">
                <a:extLst>
                  <a:ext uri="{FF2B5EF4-FFF2-40B4-BE49-F238E27FC236}">
                    <a16:creationId xmlns:a16="http://schemas.microsoft.com/office/drawing/2014/main" id="{C7AFFC98-49D5-4E67-8DAA-1C78DC0791C3}"/>
                  </a:ext>
                </a:extLst>
              </p:cNvPr>
              <p:cNvSpPr>
                <a:spLocks noChangeArrowheads="1"/>
              </p:cNvSpPr>
              <p:nvPr/>
            </p:nvSpPr>
            <p:spPr bwMode="auto">
              <a:xfrm rot="17884986">
                <a:off x="10920832" y="63879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42" name="Oval 1191">
                <a:extLst>
                  <a:ext uri="{FF2B5EF4-FFF2-40B4-BE49-F238E27FC236}">
                    <a16:creationId xmlns:a16="http://schemas.microsoft.com/office/drawing/2014/main" id="{1364B4A4-287A-433D-B679-9B8E83C85D56}"/>
                  </a:ext>
                </a:extLst>
              </p:cNvPr>
              <p:cNvSpPr>
                <a:spLocks noChangeArrowheads="1"/>
              </p:cNvSpPr>
              <p:nvPr/>
            </p:nvSpPr>
            <p:spPr bwMode="auto">
              <a:xfrm rot="17884986">
                <a:off x="9472447" y="60207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43" name="Oval 1192">
                <a:extLst>
                  <a:ext uri="{FF2B5EF4-FFF2-40B4-BE49-F238E27FC236}">
                    <a16:creationId xmlns:a16="http://schemas.microsoft.com/office/drawing/2014/main" id="{32089A75-E980-4289-980F-CD02426F2FF2}"/>
                  </a:ext>
                </a:extLst>
              </p:cNvPr>
              <p:cNvSpPr>
                <a:spLocks noChangeArrowheads="1"/>
              </p:cNvSpPr>
              <p:nvPr/>
            </p:nvSpPr>
            <p:spPr bwMode="auto">
              <a:xfrm rot="17884986">
                <a:off x="9125100" y="52362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44" name="Oval 1196">
                <a:extLst>
                  <a:ext uri="{FF2B5EF4-FFF2-40B4-BE49-F238E27FC236}">
                    <a16:creationId xmlns:a16="http://schemas.microsoft.com/office/drawing/2014/main" id="{31847B7C-A257-45BA-AC7C-B4FD5C729575}"/>
                  </a:ext>
                </a:extLst>
              </p:cNvPr>
              <p:cNvSpPr>
                <a:spLocks noChangeArrowheads="1"/>
              </p:cNvSpPr>
              <p:nvPr/>
            </p:nvSpPr>
            <p:spPr bwMode="auto">
              <a:xfrm rot="17884986">
                <a:off x="11319001" y="6015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46" name="Oval 1205">
                <a:extLst>
                  <a:ext uri="{FF2B5EF4-FFF2-40B4-BE49-F238E27FC236}">
                    <a16:creationId xmlns:a16="http://schemas.microsoft.com/office/drawing/2014/main" id="{8BF5A60E-5178-4927-910C-1D8CD8196933}"/>
                  </a:ext>
                </a:extLst>
              </p:cNvPr>
              <p:cNvSpPr>
                <a:spLocks noChangeArrowheads="1"/>
              </p:cNvSpPr>
              <p:nvPr/>
            </p:nvSpPr>
            <p:spPr bwMode="auto">
              <a:xfrm rot="17884986">
                <a:off x="9676679" y="62523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48" name="Oval 1293">
                <a:extLst>
                  <a:ext uri="{FF2B5EF4-FFF2-40B4-BE49-F238E27FC236}">
                    <a16:creationId xmlns:a16="http://schemas.microsoft.com/office/drawing/2014/main" id="{1088BEC6-51CB-418C-97BE-429A7ED01C70}"/>
                  </a:ext>
                </a:extLst>
              </p:cNvPr>
              <p:cNvSpPr>
                <a:spLocks noChangeArrowheads="1"/>
              </p:cNvSpPr>
              <p:nvPr/>
            </p:nvSpPr>
            <p:spPr bwMode="auto">
              <a:xfrm rot="17309695">
                <a:off x="10825322" y="5630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49" name="Oval 1303">
                <a:extLst>
                  <a:ext uri="{FF2B5EF4-FFF2-40B4-BE49-F238E27FC236}">
                    <a16:creationId xmlns:a16="http://schemas.microsoft.com/office/drawing/2014/main" id="{D92F3DA9-9761-4886-BCB0-3C0F0E9CB4DA}"/>
                  </a:ext>
                </a:extLst>
              </p:cNvPr>
              <p:cNvSpPr>
                <a:spLocks noChangeArrowheads="1"/>
              </p:cNvSpPr>
              <p:nvPr/>
            </p:nvSpPr>
            <p:spPr bwMode="auto">
              <a:xfrm rot="17309695">
                <a:off x="11161413" y="58150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50" name="Oval 1310">
                <a:extLst>
                  <a:ext uri="{FF2B5EF4-FFF2-40B4-BE49-F238E27FC236}">
                    <a16:creationId xmlns:a16="http://schemas.microsoft.com/office/drawing/2014/main" id="{9E52A69E-EF42-4110-9B86-DF3273B55E1A}"/>
                  </a:ext>
                </a:extLst>
              </p:cNvPr>
              <p:cNvSpPr>
                <a:spLocks noChangeArrowheads="1"/>
              </p:cNvSpPr>
              <p:nvPr/>
            </p:nvSpPr>
            <p:spPr bwMode="auto">
              <a:xfrm rot="17309695">
                <a:off x="10287386" y="5622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51" name="Oval 1320">
                <a:extLst>
                  <a:ext uri="{FF2B5EF4-FFF2-40B4-BE49-F238E27FC236}">
                    <a16:creationId xmlns:a16="http://schemas.microsoft.com/office/drawing/2014/main" id="{5E133C5E-1FEE-4B5F-B284-9112F336AF4B}"/>
                  </a:ext>
                </a:extLst>
              </p:cNvPr>
              <p:cNvSpPr>
                <a:spLocks noChangeArrowheads="1"/>
              </p:cNvSpPr>
              <p:nvPr/>
            </p:nvSpPr>
            <p:spPr bwMode="auto">
              <a:xfrm rot="17309695">
                <a:off x="10559159" y="54505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54" name="Oval 1380">
                <a:extLst>
                  <a:ext uri="{FF2B5EF4-FFF2-40B4-BE49-F238E27FC236}">
                    <a16:creationId xmlns:a16="http://schemas.microsoft.com/office/drawing/2014/main" id="{0E5BA070-245C-4D91-9ABF-CB0CA3239C0A}"/>
                  </a:ext>
                </a:extLst>
              </p:cNvPr>
              <p:cNvSpPr>
                <a:spLocks noChangeArrowheads="1"/>
              </p:cNvSpPr>
              <p:nvPr/>
            </p:nvSpPr>
            <p:spPr bwMode="auto">
              <a:xfrm rot="17309695">
                <a:off x="9342486" y="58991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55" name="Oval 1381">
                <a:extLst>
                  <a:ext uri="{FF2B5EF4-FFF2-40B4-BE49-F238E27FC236}">
                    <a16:creationId xmlns:a16="http://schemas.microsoft.com/office/drawing/2014/main" id="{C0F0F445-24F1-49AF-B85C-B600438F71A1}"/>
                  </a:ext>
                </a:extLst>
              </p:cNvPr>
              <p:cNvSpPr>
                <a:spLocks noChangeArrowheads="1"/>
              </p:cNvSpPr>
              <p:nvPr/>
            </p:nvSpPr>
            <p:spPr bwMode="auto">
              <a:xfrm rot="17309695">
                <a:off x="9263017" y="50545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56" name="Oval 1389">
                <a:extLst>
                  <a:ext uri="{FF2B5EF4-FFF2-40B4-BE49-F238E27FC236}">
                    <a16:creationId xmlns:a16="http://schemas.microsoft.com/office/drawing/2014/main" id="{42C2100B-8E23-4D36-A52D-DF7E2089BBDC}"/>
                  </a:ext>
                </a:extLst>
              </p:cNvPr>
              <p:cNvSpPr>
                <a:spLocks noChangeArrowheads="1"/>
              </p:cNvSpPr>
              <p:nvPr/>
            </p:nvSpPr>
            <p:spPr bwMode="auto">
              <a:xfrm rot="17309695">
                <a:off x="9611897" y="5199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57" name="Oval 1392">
                <a:extLst>
                  <a:ext uri="{FF2B5EF4-FFF2-40B4-BE49-F238E27FC236}">
                    <a16:creationId xmlns:a16="http://schemas.microsoft.com/office/drawing/2014/main" id="{95BE0FC4-71B8-4F7D-B8FE-7FDBCC911070}"/>
                  </a:ext>
                </a:extLst>
              </p:cNvPr>
              <p:cNvSpPr>
                <a:spLocks noChangeArrowheads="1"/>
              </p:cNvSpPr>
              <p:nvPr/>
            </p:nvSpPr>
            <p:spPr bwMode="auto">
              <a:xfrm rot="17309695">
                <a:off x="10427133" y="5675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58" name="Oval 1402">
                <a:extLst>
                  <a:ext uri="{FF2B5EF4-FFF2-40B4-BE49-F238E27FC236}">
                    <a16:creationId xmlns:a16="http://schemas.microsoft.com/office/drawing/2014/main" id="{E3DD1856-8881-4586-A734-872AF094401F}"/>
                  </a:ext>
                </a:extLst>
              </p:cNvPr>
              <p:cNvSpPr>
                <a:spLocks noChangeArrowheads="1"/>
              </p:cNvSpPr>
              <p:nvPr/>
            </p:nvSpPr>
            <p:spPr bwMode="auto">
              <a:xfrm rot="17309695">
                <a:off x="10169188" y="57734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59" name="Oval 1408">
                <a:extLst>
                  <a:ext uri="{FF2B5EF4-FFF2-40B4-BE49-F238E27FC236}">
                    <a16:creationId xmlns:a16="http://schemas.microsoft.com/office/drawing/2014/main" id="{2AF155BA-0109-4A31-8D4F-1FA7FEDC36BC}"/>
                  </a:ext>
                </a:extLst>
              </p:cNvPr>
              <p:cNvSpPr>
                <a:spLocks noChangeArrowheads="1"/>
              </p:cNvSpPr>
              <p:nvPr/>
            </p:nvSpPr>
            <p:spPr bwMode="auto">
              <a:xfrm rot="17309695">
                <a:off x="9260250" y="53927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61" name="Oval 1419">
                <a:extLst>
                  <a:ext uri="{FF2B5EF4-FFF2-40B4-BE49-F238E27FC236}">
                    <a16:creationId xmlns:a16="http://schemas.microsoft.com/office/drawing/2014/main" id="{4CAB2282-AA89-42C8-812C-0031FCDD20A3}"/>
                  </a:ext>
                </a:extLst>
              </p:cNvPr>
              <p:cNvSpPr>
                <a:spLocks noChangeArrowheads="1"/>
              </p:cNvSpPr>
              <p:nvPr/>
            </p:nvSpPr>
            <p:spPr bwMode="auto">
              <a:xfrm rot="17309695">
                <a:off x="9934072" y="5657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62" name="Oval 1420">
                <a:extLst>
                  <a:ext uri="{FF2B5EF4-FFF2-40B4-BE49-F238E27FC236}">
                    <a16:creationId xmlns:a16="http://schemas.microsoft.com/office/drawing/2014/main" id="{01EC9EF3-E57A-4430-87FB-93468F852479}"/>
                  </a:ext>
                </a:extLst>
              </p:cNvPr>
              <p:cNvSpPr>
                <a:spLocks noChangeArrowheads="1"/>
              </p:cNvSpPr>
              <p:nvPr/>
            </p:nvSpPr>
            <p:spPr bwMode="auto">
              <a:xfrm rot="17309695">
                <a:off x="9010990"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63" name="Oval 1426">
                <a:extLst>
                  <a:ext uri="{FF2B5EF4-FFF2-40B4-BE49-F238E27FC236}">
                    <a16:creationId xmlns:a16="http://schemas.microsoft.com/office/drawing/2014/main" id="{D83E442F-932B-4711-9DD2-57CF468A9BEE}"/>
                  </a:ext>
                </a:extLst>
              </p:cNvPr>
              <p:cNvSpPr>
                <a:spLocks noChangeArrowheads="1"/>
              </p:cNvSpPr>
              <p:nvPr/>
            </p:nvSpPr>
            <p:spPr bwMode="auto">
              <a:xfrm rot="17309695">
                <a:off x="10343136" y="5342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64" name="Oval 1438">
                <a:extLst>
                  <a:ext uri="{FF2B5EF4-FFF2-40B4-BE49-F238E27FC236}">
                    <a16:creationId xmlns:a16="http://schemas.microsoft.com/office/drawing/2014/main" id="{AFC70C68-3094-44E9-AFA0-2A39D46448B6}"/>
                  </a:ext>
                </a:extLst>
              </p:cNvPr>
              <p:cNvSpPr>
                <a:spLocks noChangeArrowheads="1"/>
              </p:cNvSpPr>
              <p:nvPr/>
            </p:nvSpPr>
            <p:spPr bwMode="auto">
              <a:xfrm rot="17309695">
                <a:off x="9551049" y="42984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65" name="Oval 765">
                <a:extLst>
                  <a:ext uri="{FF2B5EF4-FFF2-40B4-BE49-F238E27FC236}">
                    <a16:creationId xmlns:a16="http://schemas.microsoft.com/office/drawing/2014/main" id="{4FF38799-1214-4D61-9611-FC62E4BDA736}"/>
                  </a:ext>
                </a:extLst>
              </p:cNvPr>
              <p:cNvSpPr>
                <a:spLocks noChangeArrowheads="1"/>
              </p:cNvSpPr>
              <p:nvPr/>
            </p:nvSpPr>
            <p:spPr bwMode="auto">
              <a:xfrm rot="17309695">
                <a:off x="9956445" y="41511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66" name="Oval 779">
                <a:extLst>
                  <a:ext uri="{FF2B5EF4-FFF2-40B4-BE49-F238E27FC236}">
                    <a16:creationId xmlns:a16="http://schemas.microsoft.com/office/drawing/2014/main" id="{AA06C9B7-1375-4C44-AD2E-407FEC6605D3}"/>
                  </a:ext>
                </a:extLst>
              </p:cNvPr>
              <p:cNvSpPr>
                <a:spLocks noChangeArrowheads="1"/>
              </p:cNvSpPr>
              <p:nvPr/>
            </p:nvSpPr>
            <p:spPr bwMode="auto">
              <a:xfrm rot="17309695">
                <a:off x="9910546" y="534333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67" name="Oval 785">
                <a:extLst>
                  <a:ext uri="{FF2B5EF4-FFF2-40B4-BE49-F238E27FC236}">
                    <a16:creationId xmlns:a16="http://schemas.microsoft.com/office/drawing/2014/main" id="{E6EF1592-B78F-4B53-A045-0D2961E10F86}"/>
                  </a:ext>
                </a:extLst>
              </p:cNvPr>
              <p:cNvSpPr>
                <a:spLocks noChangeArrowheads="1"/>
              </p:cNvSpPr>
              <p:nvPr/>
            </p:nvSpPr>
            <p:spPr bwMode="auto">
              <a:xfrm rot="17309695">
                <a:off x="8907443" y="43708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68" name="Oval 795">
                <a:extLst>
                  <a:ext uri="{FF2B5EF4-FFF2-40B4-BE49-F238E27FC236}">
                    <a16:creationId xmlns:a16="http://schemas.microsoft.com/office/drawing/2014/main" id="{20E80CB5-9450-4966-95F7-015D4357905B}"/>
                  </a:ext>
                </a:extLst>
              </p:cNvPr>
              <p:cNvSpPr>
                <a:spLocks noChangeArrowheads="1"/>
              </p:cNvSpPr>
              <p:nvPr/>
            </p:nvSpPr>
            <p:spPr bwMode="auto">
              <a:xfrm rot="17309695">
                <a:off x="10556146" y="445959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69" name="Oval 861">
                <a:extLst>
                  <a:ext uri="{FF2B5EF4-FFF2-40B4-BE49-F238E27FC236}">
                    <a16:creationId xmlns:a16="http://schemas.microsoft.com/office/drawing/2014/main" id="{5F968196-35B6-4B94-B815-5B4963542A4D}"/>
                  </a:ext>
                </a:extLst>
              </p:cNvPr>
              <p:cNvSpPr>
                <a:spLocks noChangeArrowheads="1"/>
              </p:cNvSpPr>
              <p:nvPr/>
            </p:nvSpPr>
            <p:spPr bwMode="auto">
              <a:xfrm rot="17309695">
                <a:off x="9256689" y="420750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70" name="Oval 968">
                <a:extLst>
                  <a:ext uri="{FF2B5EF4-FFF2-40B4-BE49-F238E27FC236}">
                    <a16:creationId xmlns:a16="http://schemas.microsoft.com/office/drawing/2014/main" id="{8F16CAD2-E1F1-4663-A735-516D9C4CEE77}"/>
                  </a:ext>
                </a:extLst>
              </p:cNvPr>
              <p:cNvSpPr>
                <a:spLocks noChangeArrowheads="1"/>
              </p:cNvSpPr>
              <p:nvPr/>
            </p:nvSpPr>
            <p:spPr bwMode="auto">
              <a:xfrm rot="17309695">
                <a:off x="10182186" y="48680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71" name="Oval 1109">
                <a:extLst>
                  <a:ext uri="{FF2B5EF4-FFF2-40B4-BE49-F238E27FC236}">
                    <a16:creationId xmlns:a16="http://schemas.microsoft.com/office/drawing/2014/main" id="{9B60D833-AD26-4858-B96E-02338A6E81CA}"/>
                  </a:ext>
                </a:extLst>
              </p:cNvPr>
              <p:cNvSpPr>
                <a:spLocks noChangeArrowheads="1"/>
              </p:cNvSpPr>
              <p:nvPr/>
            </p:nvSpPr>
            <p:spPr bwMode="auto">
              <a:xfrm rot="17309695">
                <a:off x="9051460" y="42268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72" name="Oval 1110">
                <a:extLst>
                  <a:ext uri="{FF2B5EF4-FFF2-40B4-BE49-F238E27FC236}">
                    <a16:creationId xmlns:a16="http://schemas.microsoft.com/office/drawing/2014/main" id="{7A3D8DCF-7A91-4C20-A4A4-CEA27D8FC318}"/>
                  </a:ext>
                </a:extLst>
              </p:cNvPr>
              <p:cNvSpPr>
                <a:spLocks noChangeArrowheads="1"/>
              </p:cNvSpPr>
              <p:nvPr/>
            </p:nvSpPr>
            <p:spPr bwMode="auto">
              <a:xfrm rot="17309695">
                <a:off x="9056918" y="4477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73" name="Oval 1111">
                <a:extLst>
                  <a:ext uri="{FF2B5EF4-FFF2-40B4-BE49-F238E27FC236}">
                    <a16:creationId xmlns:a16="http://schemas.microsoft.com/office/drawing/2014/main" id="{B5A74953-D225-478A-8497-0AD3E5B12A7A}"/>
                  </a:ext>
                </a:extLst>
              </p:cNvPr>
              <p:cNvSpPr>
                <a:spLocks noChangeArrowheads="1"/>
              </p:cNvSpPr>
              <p:nvPr/>
            </p:nvSpPr>
            <p:spPr bwMode="auto">
              <a:xfrm rot="17309695">
                <a:off x="9070783" y="4143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74" name="Oval 1115">
                <a:extLst>
                  <a:ext uri="{FF2B5EF4-FFF2-40B4-BE49-F238E27FC236}">
                    <a16:creationId xmlns:a16="http://schemas.microsoft.com/office/drawing/2014/main" id="{D639DD23-A11C-4FC8-A6E7-C0F777327690}"/>
                  </a:ext>
                </a:extLst>
              </p:cNvPr>
              <p:cNvSpPr>
                <a:spLocks noChangeArrowheads="1"/>
              </p:cNvSpPr>
              <p:nvPr/>
            </p:nvSpPr>
            <p:spPr bwMode="auto">
              <a:xfrm rot="17309695">
                <a:off x="8974984" y="40824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75" name="Oval 1116">
                <a:extLst>
                  <a:ext uri="{FF2B5EF4-FFF2-40B4-BE49-F238E27FC236}">
                    <a16:creationId xmlns:a16="http://schemas.microsoft.com/office/drawing/2014/main" id="{92386525-4669-4D2C-9304-893BB40280A9}"/>
                  </a:ext>
                </a:extLst>
              </p:cNvPr>
              <p:cNvSpPr>
                <a:spLocks noChangeArrowheads="1"/>
              </p:cNvSpPr>
              <p:nvPr/>
            </p:nvSpPr>
            <p:spPr bwMode="auto">
              <a:xfrm rot="17309695">
                <a:off x="9051460" y="4802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76" name="Oval 1122">
                <a:extLst>
                  <a:ext uri="{FF2B5EF4-FFF2-40B4-BE49-F238E27FC236}">
                    <a16:creationId xmlns:a16="http://schemas.microsoft.com/office/drawing/2014/main" id="{FB1C8154-DD52-437E-A92E-03496B55A32D}"/>
                  </a:ext>
                </a:extLst>
              </p:cNvPr>
              <p:cNvSpPr>
                <a:spLocks noChangeArrowheads="1"/>
              </p:cNvSpPr>
              <p:nvPr/>
            </p:nvSpPr>
            <p:spPr bwMode="auto">
              <a:xfrm rot="17309695">
                <a:off x="9176540" y="45515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77" name="Oval 1123">
                <a:extLst>
                  <a:ext uri="{FF2B5EF4-FFF2-40B4-BE49-F238E27FC236}">
                    <a16:creationId xmlns:a16="http://schemas.microsoft.com/office/drawing/2014/main" id="{F5EB6E2E-DB76-4C60-B968-1EBA7DB545FD}"/>
                  </a:ext>
                </a:extLst>
              </p:cNvPr>
              <p:cNvSpPr>
                <a:spLocks noChangeArrowheads="1"/>
              </p:cNvSpPr>
              <p:nvPr/>
            </p:nvSpPr>
            <p:spPr bwMode="auto">
              <a:xfrm rot="17309695">
                <a:off x="9699532" y="42268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78" name="Oval 1124">
                <a:extLst>
                  <a:ext uri="{FF2B5EF4-FFF2-40B4-BE49-F238E27FC236}">
                    <a16:creationId xmlns:a16="http://schemas.microsoft.com/office/drawing/2014/main" id="{1D121C9C-8137-4C65-A07B-AE4F9B0B50A9}"/>
                  </a:ext>
                </a:extLst>
              </p:cNvPr>
              <p:cNvSpPr>
                <a:spLocks noChangeArrowheads="1"/>
              </p:cNvSpPr>
              <p:nvPr/>
            </p:nvSpPr>
            <p:spPr bwMode="auto">
              <a:xfrm rot="17309695">
                <a:off x="10337557" y="4502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79" name="Oval 1125">
                <a:extLst>
                  <a:ext uri="{FF2B5EF4-FFF2-40B4-BE49-F238E27FC236}">
                    <a16:creationId xmlns:a16="http://schemas.microsoft.com/office/drawing/2014/main" id="{EF1FE046-CC0A-4EC6-97B2-56974E239637}"/>
                  </a:ext>
                </a:extLst>
              </p:cNvPr>
              <p:cNvSpPr>
                <a:spLocks noChangeArrowheads="1"/>
              </p:cNvSpPr>
              <p:nvPr/>
            </p:nvSpPr>
            <p:spPr bwMode="auto">
              <a:xfrm rot="17309695">
                <a:off x="10707644" y="37227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80" name="Oval 1126">
                <a:extLst>
                  <a:ext uri="{FF2B5EF4-FFF2-40B4-BE49-F238E27FC236}">
                    <a16:creationId xmlns:a16="http://schemas.microsoft.com/office/drawing/2014/main" id="{830BC6C5-D0F2-4CDA-85EC-212FB247D11B}"/>
                  </a:ext>
                </a:extLst>
              </p:cNvPr>
              <p:cNvSpPr>
                <a:spLocks noChangeArrowheads="1"/>
              </p:cNvSpPr>
              <p:nvPr/>
            </p:nvSpPr>
            <p:spPr bwMode="auto">
              <a:xfrm rot="17309695">
                <a:off x="9818505" y="42881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81" name="Oval 1127">
                <a:extLst>
                  <a:ext uri="{FF2B5EF4-FFF2-40B4-BE49-F238E27FC236}">
                    <a16:creationId xmlns:a16="http://schemas.microsoft.com/office/drawing/2014/main" id="{7DFF5FC3-3CA8-460A-9975-A11B1879F3B2}"/>
                  </a:ext>
                </a:extLst>
              </p:cNvPr>
              <p:cNvSpPr>
                <a:spLocks noChangeArrowheads="1"/>
              </p:cNvSpPr>
              <p:nvPr/>
            </p:nvSpPr>
            <p:spPr bwMode="auto">
              <a:xfrm rot="17309695">
                <a:off x="9163100" y="4862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82" name="Oval 1135">
                <a:extLst>
                  <a:ext uri="{FF2B5EF4-FFF2-40B4-BE49-F238E27FC236}">
                    <a16:creationId xmlns:a16="http://schemas.microsoft.com/office/drawing/2014/main" id="{8777F26A-03AC-4C62-96CE-66DBFDF962DB}"/>
                  </a:ext>
                </a:extLst>
              </p:cNvPr>
              <p:cNvSpPr>
                <a:spLocks noChangeArrowheads="1"/>
              </p:cNvSpPr>
              <p:nvPr/>
            </p:nvSpPr>
            <p:spPr bwMode="auto">
              <a:xfrm rot="17309695">
                <a:off x="10300236" y="49318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83" name="Oval 1136">
                <a:extLst>
                  <a:ext uri="{FF2B5EF4-FFF2-40B4-BE49-F238E27FC236}">
                    <a16:creationId xmlns:a16="http://schemas.microsoft.com/office/drawing/2014/main" id="{7834EA05-9386-4B80-B2C5-B08823FD38C3}"/>
                  </a:ext>
                </a:extLst>
              </p:cNvPr>
              <p:cNvSpPr>
                <a:spLocks noChangeArrowheads="1"/>
              </p:cNvSpPr>
              <p:nvPr/>
            </p:nvSpPr>
            <p:spPr bwMode="auto">
              <a:xfrm rot="17309695">
                <a:off x="9812780" y="49194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84" name="Oval 1137">
                <a:extLst>
                  <a:ext uri="{FF2B5EF4-FFF2-40B4-BE49-F238E27FC236}">
                    <a16:creationId xmlns:a16="http://schemas.microsoft.com/office/drawing/2014/main" id="{A9F8BFD3-18D8-47C5-B621-DCDEBE719616}"/>
                  </a:ext>
                </a:extLst>
              </p:cNvPr>
              <p:cNvSpPr>
                <a:spLocks noChangeArrowheads="1"/>
              </p:cNvSpPr>
              <p:nvPr/>
            </p:nvSpPr>
            <p:spPr bwMode="auto">
              <a:xfrm rot="17309695">
                <a:off x="9663754" y="46342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85" name="Oval 1138">
                <a:extLst>
                  <a:ext uri="{FF2B5EF4-FFF2-40B4-BE49-F238E27FC236}">
                    <a16:creationId xmlns:a16="http://schemas.microsoft.com/office/drawing/2014/main" id="{2765AD9E-0D9B-4D1D-900C-73165558CEF7}"/>
                  </a:ext>
                </a:extLst>
              </p:cNvPr>
              <p:cNvSpPr>
                <a:spLocks noChangeArrowheads="1"/>
              </p:cNvSpPr>
              <p:nvPr/>
            </p:nvSpPr>
            <p:spPr bwMode="auto">
              <a:xfrm rot="17309695">
                <a:off x="9383382" y="48164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86" name="Oval 1148">
                <a:extLst>
                  <a:ext uri="{FF2B5EF4-FFF2-40B4-BE49-F238E27FC236}">
                    <a16:creationId xmlns:a16="http://schemas.microsoft.com/office/drawing/2014/main" id="{D1C274EE-B915-4BAC-9F25-0AB1C7D9D54A}"/>
                  </a:ext>
                </a:extLst>
              </p:cNvPr>
              <p:cNvSpPr>
                <a:spLocks noChangeArrowheads="1"/>
              </p:cNvSpPr>
              <p:nvPr/>
            </p:nvSpPr>
            <p:spPr bwMode="auto">
              <a:xfrm rot="17309695">
                <a:off x="9068281" y="50034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87" name="Oval 1158">
                <a:extLst>
                  <a:ext uri="{FF2B5EF4-FFF2-40B4-BE49-F238E27FC236}">
                    <a16:creationId xmlns:a16="http://schemas.microsoft.com/office/drawing/2014/main" id="{BC84F94D-8D9A-4D11-84BE-85E4640F44A4}"/>
                  </a:ext>
                </a:extLst>
              </p:cNvPr>
              <p:cNvSpPr>
                <a:spLocks noChangeArrowheads="1"/>
              </p:cNvSpPr>
              <p:nvPr/>
            </p:nvSpPr>
            <p:spPr bwMode="auto">
              <a:xfrm rot="17309695">
                <a:off x="9842103" y="50642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88" name="Oval 1164">
                <a:extLst>
                  <a:ext uri="{FF2B5EF4-FFF2-40B4-BE49-F238E27FC236}">
                    <a16:creationId xmlns:a16="http://schemas.microsoft.com/office/drawing/2014/main" id="{80DC49DC-9747-4CA0-8410-AAB30B634D1D}"/>
                  </a:ext>
                </a:extLst>
              </p:cNvPr>
              <p:cNvSpPr>
                <a:spLocks noChangeArrowheads="1"/>
              </p:cNvSpPr>
              <p:nvPr/>
            </p:nvSpPr>
            <p:spPr bwMode="auto">
              <a:xfrm rot="17309695">
                <a:off x="11067683" y="4226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89" name="Oval 1177">
                <a:extLst>
                  <a:ext uri="{FF2B5EF4-FFF2-40B4-BE49-F238E27FC236}">
                    <a16:creationId xmlns:a16="http://schemas.microsoft.com/office/drawing/2014/main" id="{AAEE4154-DA85-4F03-8388-EBE2259C00BA}"/>
                  </a:ext>
                </a:extLst>
              </p:cNvPr>
              <p:cNvSpPr>
                <a:spLocks noChangeArrowheads="1"/>
              </p:cNvSpPr>
              <p:nvPr/>
            </p:nvSpPr>
            <p:spPr bwMode="auto">
              <a:xfrm rot="17309695">
                <a:off x="9387685" y="50022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90" name="Oval 1179">
                <a:extLst>
                  <a:ext uri="{FF2B5EF4-FFF2-40B4-BE49-F238E27FC236}">
                    <a16:creationId xmlns:a16="http://schemas.microsoft.com/office/drawing/2014/main" id="{C86B3838-48E4-483E-9276-FD4E10F47934}"/>
                  </a:ext>
                </a:extLst>
              </p:cNvPr>
              <p:cNvSpPr>
                <a:spLocks noChangeArrowheads="1"/>
              </p:cNvSpPr>
              <p:nvPr/>
            </p:nvSpPr>
            <p:spPr bwMode="auto">
              <a:xfrm rot="17309695">
                <a:off x="8866972" y="53785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91" name="Oval 1183">
                <a:extLst>
                  <a:ext uri="{FF2B5EF4-FFF2-40B4-BE49-F238E27FC236}">
                    <a16:creationId xmlns:a16="http://schemas.microsoft.com/office/drawing/2014/main" id="{B4035867-B3EE-4827-8BF5-E7565EECE4F6}"/>
                  </a:ext>
                </a:extLst>
              </p:cNvPr>
              <p:cNvSpPr>
                <a:spLocks noChangeArrowheads="1"/>
              </p:cNvSpPr>
              <p:nvPr/>
            </p:nvSpPr>
            <p:spPr bwMode="auto">
              <a:xfrm rot="17309695">
                <a:off x="9226202" y="52104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92" name="Oval 1189">
                <a:extLst>
                  <a:ext uri="{FF2B5EF4-FFF2-40B4-BE49-F238E27FC236}">
                    <a16:creationId xmlns:a16="http://schemas.microsoft.com/office/drawing/2014/main" id="{C434CF46-574F-4E8E-BF10-7275D45B74EF}"/>
                  </a:ext>
                </a:extLst>
              </p:cNvPr>
              <p:cNvSpPr>
                <a:spLocks noChangeArrowheads="1"/>
              </p:cNvSpPr>
              <p:nvPr/>
            </p:nvSpPr>
            <p:spPr bwMode="auto">
              <a:xfrm rot="17309695">
                <a:off x="10055104" y="52345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93" name="Oval 1190">
                <a:extLst>
                  <a:ext uri="{FF2B5EF4-FFF2-40B4-BE49-F238E27FC236}">
                    <a16:creationId xmlns:a16="http://schemas.microsoft.com/office/drawing/2014/main" id="{E819A4B8-0541-4976-A69A-9098A79FACE0}"/>
                  </a:ext>
                </a:extLst>
              </p:cNvPr>
              <p:cNvSpPr>
                <a:spLocks noChangeArrowheads="1"/>
              </p:cNvSpPr>
              <p:nvPr/>
            </p:nvSpPr>
            <p:spPr bwMode="auto">
              <a:xfrm rot="17309695">
                <a:off x="10000049" y="452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94" name="Oval 1191">
                <a:extLst>
                  <a:ext uri="{FF2B5EF4-FFF2-40B4-BE49-F238E27FC236}">
                    <a16:creationId xmlns:a16="http://schemas.microsoft.com/office/drawing/2014/main" id="{6AC78A65-4038-4A9A-80AD-59830EF3D707}"/>
                  </a:ext>
                </a:extLst>
              </p:cNvPr>
              <p:cNvSpPr>
                <a:spLocks noChangeArrowheads="1"/>
              </p:cNvSpPr>
              <p:nvPr/>
            </p:nvSpPr>
            <p:spPr bwMode="auto">
              <a:xfrm rot="17309695">
                <a:off x="10199120" y="5018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95" name="Oval 1192">
                <a:extLst>
                  <a:ext uri="{FF2B5EF4-FFF2-40B4-BE49-F238E27FC236}">
                    <a16:creationId xmlns:a16="http://schemas.microsoft.com/office/drawing/2014/main" id="{0DD73000-778A-4164-BBB0-8C0F19D5F5F6}"/>
                  </a:ext>
                </a:extLst>
              </p:cNvPr>
              <p:cNvSpPr>
                <a:spLocks noChangeArrowheads="1"/>
              </p:cNvSpPr>
              <p:nvPr/>
            </p:nvSpPr>
            <p:spPr bwMode="auto">
              <a:xfrm rot="17309695">
                <a:off x="10563627" y="40827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96" name="Oval 1196">
                <a:extLst>
                  <a:ext uri="{FF2B5EF4-FFF2-40B4-BE49-F238E27FC236}">
                    <a16:creationId xmlns:a16="http://schemas.microsoft.com/office/drawing/2014/main" id="{1B5906EE-57C9-4B14-B9A6-692C2E24E31D}"/>
                  </a:ext>
                </a:extLst>
              </p:cNvPr>
              <p:cNvSpPr>
                <a:spLocks noChangeArrowheads="1"/>
              </p:cNvSpPr>
              <p:nvPr/>
            </p:nvSpPr>
            <p:spPr bwMode="auto">
              <a:xfrm rot="17309695">
                <a:off x="9839079" y="4550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97" name="Oval 1204">
                <a:extLst>
                  <a:ext uri="{FF2B5EF4-FFF2-40B4-BE49-F238E27FC236}">
                    <a16:creationId xmlns:a16="http://schemas.microsoft.com/office/drawing/2014/main" id="{C0017594-6DCC-4A94-892D-9DF47D73D78A}"/>
                  </a:ext>
                </a:extLst>
              </p:cNvPr>
              <p:cNvSpPr>
                <a:spLocks noChangeArrowheads="1"/>
              </p:cNvSpPr>
              <p:nvPr/>
            </p:nvSpPr>
            <p:spPr bwMode="auto">
              <a:xfrm rot="17309695">
                <a:off x="9987564" y="43708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98" name="Oval 1205">
                <a:extLst>
                  <a:ext uri="{FF2B5EF4-FFF2-40B4-BE49-F238E27FC236}">
                    <a16:creationId xmlns:a16="http://schemas.microsoft.com/office/drawing/2014/main" id="{6675F24F-DC8E-4650-B78B-130C1E2D2067}"/>
                  </a:ext>
                </a:extLst>
              </p:cNvPr>
              <p:cNvSpPr>
                <a:spLocks noChangeArrowheads="1"/>
              </p:cNvSpPr>
              <p:nvPr/>
            </p:nvSpPr>
            <p:spPr bwMode="auto">
              <a:xfrm rot="17309695">
                <a:off x="9421259" y="44204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299" name="Oval 753">
                <a:extLst>
                  <a:ext uri="{FF2B5EF4-FFF2-40B4-BE49-F238E27FC236}">
                    <a16:creationId xmlns:a16="http://schemas.microsoft.com/office/drawing/2014/main" id="{B40002CA-9894-4238-84BA-DD80D186B92C}"/>
                  </a:ext>
                </a:extLst>
              </p:cNvPr>
              <p:cNvSpPr>
                <a:spLocks noChangeArrowheads="1"/>
              </p:cNvSpPr>
              <p:nvPr/>
            </p:nvSpPr>
            <p:spPr bwMode="auto">
              <a:xfrm rot="17309695">
                <a:off x="10491620" y="4082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00" name="Oval 755">
                <a:extLst>
                  <a:ext uri="{FF2B5EF4-FFF2-40B4-BE49-F238E27FC236}">
                    <a16:creationId xmlns:a16="http://schemas.microsoft.com/office/drawing/2014/main" id="{5B439B06-A842-464C-863C-5A37848D9D5A}"/>
                  </a:ext>
                </a:extLst>
              </p:cNvPr>
              <p:cNvSpPr>
                <a:spLocks noChangeArrowheads="1"/>
              </p:cNvSpPr>
              <p:nvPr/>
            </p:nvSpPr>
            <p:spPr bwMode="auto">
              <a:xfrm rot="17309695">
                <a:off x="10925957" y="42003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02" name="Oval 771">
                <a:extLst>
                  <a:ext uri="{FF2B5EF4-FFF2-40B4-BE49-F238E27FC236}">
                    <a16:creationId xmlns:a16="http://schemas.microsoft.com/office/drawing/2014/main" id="{2DDCBE44-489C-4FB3-A88C-3354715BC2FB}"/>
                  </a:ext>
                </a:extLst>
              </p:cNvPr>
              <p:cNvSpPr>
                <a:spLocks noChangeArrowheads="1"/>
              </p:cNvSpPr>
              <p:nvPr/>
            </p:nvSpPr>
            <p:spPr bwMode="auto">
              <a:xfrm rot="17309695">
                <a:off x="10882555" y="4027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03" name="Oval 779">
                <a:extLst>
                  <a:ext uri="{FF2B5EF4-FFF2-40B4-BE49-F238E27FC236}">
                    <a16:creationId xmlns:a16="http://schemas.microsoft.com/office/drawing/2014/main" id="{D25CE221-087B-4188-BF87-633147F5ECA9}"/>
                  </a:ext>
                </a:extLst>
              </p:cNvPr>
              <p:cNvSpPr>
                <a:spLocks noChangeArrowheads="1"/>
              </p:cNvSpPr>
              <p:nvPr/>
            </p:nvSpPr>
            <p:spPr bwMode="auto">
              <a:xfrm rot="17309695">
                <a:off x="11071100" y="489413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04" name="Oval 785">
                <a:extLst>
                  <a:ext uri="{FF2B5EF4-FFF2-40B4-BE49-F238E27FC236}">
                    <a16:creationId xmlns:a16="http://schemas.microsoft.com/office/drawing/2014/main" id="{3D3862DA-FFF4-4B92-882D-57CC1CD2077A}"/>
                  </a:ext>
                </a:extLst>
              </p:cNvPr>
              <p:cNvSpPr>
                <a:spLocks noChangeArrowheads="1"/>
              </p:cNvSpPr>
              <p:nvPr/>
            </p:nvSpPr>
            <p:spPr bwMode="auto">
              <a:xfrm rot="17309695">
                <a:off x="11207020" y="4585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05" name="Oval 786">
                <a:extLst>
                  <a:ext uri="{FF2B5EF4-FFF2-40B4-BE49-F238E27FC236}">
                    <a16:creationId xmlns:a16="http://schemas.microsoft.com/office/drawing/2014/main" id="{4DB04FDD-FC61-4AF0-ADB5-4A291659DF89}"/>
                  </a:ext>
                </a:extLst>
              </p:cNvPr>
              <p:cNvSpPr>
                <a:spLocks noChangeArrowheads="1"/>
              </p:cNvSpPr>
              <p:nvPr/>
            </p:nvSpPr>
            <p:spPr bwMode="auto">
              <a:xfrm rot="17309695">
                <a:off x="11139691" y="4010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06" name="Oval 791">
                <a:extLst>
                  <a:ext uri="{FF2B5EF4-FFF2-40B4-BE49-F238E27FC236}">
                    <a16:creationId xmlns:a16="http://schemas.microsoft.com/office/drawing/2014/main" id="{83852876-2529-49C7-8394-AC3408ED0710}"/>
                  </a:ext>
                </a:extLst>
              </p:cNvPr>
              <p:cNvSpPr>
                <a:spLocks noChangeArrowheads="1"/>
              </p:cNvSpPr>
              <p:nvPr/>
            </p:nvSpPr>
            <p:spPr bwMode="auto">
              <a:xfrm rot="17309695">
                <a:off x="11283709" y="39387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11" name="Oval 860">
                <a:extLst>
                  <a:ext uri="{FF2B5EF4-FFF2-40B4-BE49-F238E27FC236}">
                    <a16:creationId xmlns:a16="http://schemas.microsoft.com/office/drawing/2014/main" id="{9439C21C-1F5A-428C-9A0A-3B5141D4E99F}"/>
                  </a:ext>
                </a:extLst>
              </p:cNvPr>
              <p:cNvSpPr>
                <a:spLocks noChangeArrowheads="1"/>
              </p:cNvSpPr>
              <p:nvPr/>
            </p:nvSpPr>
            <p:spPr bwMode="auto">
              <a:xfrm rot="17309695">
                <a:off x="10991208" y="42264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12" name="Oval 861">
                <a:extLst>
                  <a:ext uri="{FF2B5EF4-FFF2-40B4-BE49-F238E27FC236}">
                    <a16:creationId xmlns:a16="http://schemas.microsoft.com/office/drawing/2014/main" id="{3E26D883-5CA8-4D9A-9CAE-DD58D12D622D}"/>
                  </a:ext>
                </a:extLst>
              </p:cNvPr>
              <p:cNvSpPr>
                <a:spLocks noChangeArrowheads="1"/>
              </p:cNvSpPr>
              <p:nvPr/>
            </p:nvSpPr>
            <p:spPr bwMode="auto">
              <a:xfrm rot="17309695">
                <a:off x="10855080" y="44087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14" name="Oval 1109">
                <a:extLst>
                  <a:ext uri="{FF2B5EF4-FFF2-40B4-BE49-F238E27FC236}">
                    <a16:creationId xmlns:a16="http://schemas.microsoft.com/office/drawing/2014/main" id="{E5C62AE9-BCE2-487F-9D64-5B81F2FF5411}"/>
                  </a:ext>
                </a:extLst>
              </p:cNvPr>
              <p:cNvSpPr>
                <a:spLocks noChangeArrowheads="1"/>
              </p:cNvSpPr>
              <p:nvPr/>
            </p:nvSpPr>
            <p:spPr bwMode="auto">
              <a:xfrm rot="17309695">
                <a:off x="9042524" y="54884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15" name="Oval 1110">
                <a:extLst>
                  <a:ext uri="{FF2B5EF4-FFF2-40B4-BE49-F238E27FC236}">
                    <a16:creationId xmlns:a16="http://schemas.microsoft.com/office/drawing/2014/main" id="{906F8F99-1F33-44E6-AAFE-4ED1717A1432}"/>
                  </a:ext>
                </a:extLst>
              </p:cNvPr>
              <p:cNvSpPr>
                <a:spLocks noChangeArrowheads="1"/>
              </p:cNvSpPr>
              <p:nvPr/>
            </p:nvSpPr>
            <p:spPr bwMode="auto">
              <a:xfrm rot="17309695">
                <a:off x="9155004" y="48025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16" name="Oval 1111">
                <a:extLst>
                  <a:ext uri="{FF2B5EF4-FFF2-40B4-BE49-F238E27FC236}">
                    <a16:creationId xmlns:a16="http://schemas.microsoft.com/office/drawing/2014/main" id="{BE610379-DF8C-43C1-9264-814DC57B98C6}"/>
                  </a:ext>
                </a:extLst>
              </p:cNvPr>
              <p:cNvSpPr>
                <a:spLocks noChangeArrowheads="1"/>
              </p:cNvSpPr>
              <p:nvPr/>
            </p:nvSpPr>
            <p:spPr bwMode="auto">
              <a:xfrm rot="17309695">
                <a:off x="10275596" y="40827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18" name="Oval 1116">
                <a:extLst>
                  <a:ext uri="{FF2B5EF4-FFF2-40B4-BE49-F238E27FC236}">
                    <a16:creationId xmlns:a16="http://schemas.microsoft.com/office/drawing/2014/main" id="{F12E979A-BA77-4B14-BDC2-C3DA404E5FED}"/>
                  </a:ext>
                </a:extLst>
              </p:cNvPr>
              <p:cNvSpPr>
                <a:spLocks noChangeArrowheads="1"/>
              </p:cNvSpPr>
              <p:nvPr/>
            </p:nvSpPr>
            <p:spPr bwMode="auto">
              <a:xfrm rot="17309695">
                <a:off x="10631169" y="494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19" name="Oval 1120">
                <a:extLst>
                  <a:ext uri="{FF2B5EF4-FFF2-40B4-BE49-F238E27FC236}">
                    <a16:creationId xmlns:a16="http://schemas.microsoft.com/office/drawing/2014/main" id="{040062EB-B039-4B5A-92FC-F372537586C2}"/>
                  </a:ext>
                </a:extLst>
              </p:cNvPr>
              <p:cNvSpPr>
                <a:spLocks noChangeArrowheads="1"/>
              </p:cNvSpPr>
              <p:nvPr/>
            </p:nvSpPr>
            <p:spPr bwMode="auto">
              <a:xfrm rot="17309695">
                <a:off x="10761290" y="42783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21" name="Oval 1122">
                <a:extLst>
                  <a:ext uri="{FF2B5EF4-FFF2-40B4-BE49-F238E27FC236}">
                    <a16:creationId xmlns:a16="http://schemas.microsoft.com/office/drawing/2014/main" id="{1774F7CA-6F20-4220-8B1F-5EC8E9E07F37}"/>
                  </a:ext>
                </a:extLst>
              </p:cNvPr>
              <p:cNvSpPr>
                <a:spLocks noChangeArrowheads="1"/>
              </p:cNvSpPr>
              <p:nvPr/>
            </p:nvSpPr>
            <p:spPr bwMode="auto">
              <a:xfrm rot="17309695">
                <a:off x="10774931" y="4752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22" name="Oval 1123">
                <a:extLst>
                  <a:ext uri="{FF2B5EF4-FFF2-40B4-BE49-F238E27FC236}">
                    <a16:creationId xmlns:a16="http://schemas.microsoft.com/office/drawing/2014/main" id="{76061C9A-2CD3-4C02-8689-1507040393B4}"/>
                  </a:ext>
                </a:extLst>
              </p:cNvPr>
              <p:cNvSpPr>
                <a:spLocks noChangeArrowheads="1"/>
              </p:cNvSpPr>
              <p:nvPr/>
            </p:nvSpPr>
            <p:spPr bwMode="auto">
              <a:xfrm rot="17309695">
                <a:off x="11022745" y="44083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23" name="Oval 1124">
                <a:extLst>
                  <a:ext uri="{FF2B5EF4-FFF2-40B4-BE49-F238E27FC236}">
                    <a16:creationId xmlns:a16="http://schemas.microsoft.com/office/drawing/2014/main" id="{8C35E6DB-1484-45DC-A0A7-B64BD1B672C6}"/>
                  </a:ext>
                </a:extLst>
              </p:cNvPr>
              <p:cNvSpPr>
                <a:spLocks noChangeArrowheads="1"/>
              </p:cNvSpPr>
              <p:nvPr/>
            </p:nvSpPr>
            <p:spPr bwMode="auto">
              <a:xfrm rot="17309695">
                <a:off x="11044384" y="43471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26" name="Oval 1127">
                <a:extLst>
                  <a:ext uri="{FF2B5EF4-FFF2-40B4-BE49-F238E27FC236}">
                    <a16:creationId xmlns:a16="http://schemas.microsoft.com/office/drawing/2014/main" id="{C2CC6D34-6A65-4A32-AF23-747F83FC44AA}"/>
                  </a:ext>
                </a:extLst>
              </p:cNvPr>
              <p:cNvSpPr>
                <a:spLocks noChangeArrowheads="1"/>
              </p:cNvSpPr>
              <p:nvPr/>
            </p:nvSpPr>
            <p:spPr bwMode="auto">
              <a:xfrm rot="17309695">
                <a:off x="10775184" y="50545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27" name="Oval 1135">
                <a:extLst>
                  <a:ext uri="{FF2B5EF4-FFF2-40B4-BE49-F238E27FC236}">
                    <a16:creationId xmlns:a16="http://schemas.microsoft.com/office/drawing/2014/main" id="{75AC8B28-64C9-4AC1-9B9C-18CE440AE7C1}"/>
                  </a:ext>
                </a:extLst>
              </p:cNvPr>
              <p:cNvSpPr>
                <a:spLocks noChangeArrowheads="1"/>
              </p:cNvSpPr>
              <p:nvPr/>
            </p:nvSpPr>
            <p:spPr bwMode="auto">
              <a:xfrm rot="17309695">
                <a:off x="11207232" y="50545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29" name="Oval 1137">
                <a:extLst>
                  <a:ext uri="{FF2B5EF4-FFF2-40B4-BE49-F238E27FC236}">
                    <a16:creationId xmlns:a16="http://schemas.microsoft.com/office/drawing/2014/main" id="{DB1A987E-9052-4D38-8B2B-93A1C0F2F2D2}"/>
                  </a:ext>
                </a:extLst>
              </p:cNvPr>
              <p:cNvSpPr>
                <a:spLocks noChangeArrowheads="1"/>
              </p:cNvSpPr>
              <p:nvPr/>
            </p:nvSpPr>
            <p:spPr bwMode="auto">
              <a:xfrm rot="17309695">
                <a:off x="11262145" y="48355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30" name="Oval 1138">
                <a:extLst>
                  <a:ext uri="{FF2B5EF4-FFF2-40B4-BE49-F238E27FC236}">
                    <a16:creationId xmlns:a16="http://schemas.microsoft.com/office/drawing/2014/main" id="{1ED2349B-A671-4453-9BCB-7E68FC8C72DB}"/>
                  </a:ext>
                </a:extLst>
              </p:cNvPr>
              <p:cNvSpPr>
                <a:spLocks noChangeArrowheads="1"/>
              </p:cNvSpPr>
              <p:nvPr/>
            </p:nvSpPr>
            <p:spPr bwMode="auto">
              <a:xfrm rot="17309695">
                <a:off x="9371029" y="49105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31" name="Oval 1148">
                <a:extLst>
                  <a:ext uri="{FF2B5EF4-FFF2-40B4-BE49-F238E27FC236}">
                    <a16:creationId xmlns:a16="http://schemas.microsoft.com/office/drawing/2014/main" id="{66680297-F8EB-48C4-9A9F-D4764614E574}"/>
                  </a:ext>
                </a:extLst>
              </p:cNvPr>
              <p:cNvSpPr>
                <a:spLocks noChangeArrowheads="1"/>
              </p:cNvSpPr>
              <p:nvPr/>
            </p:nvSpPr>
            <p:spPr bwMode="auto">
              <a:xfrm rot="17309695">
                <a:off x="10379141"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32" name="Oval 1155">
                <a:extLst>
                  <a:ext uri="{FF2B5EF4-FFF2-40B4-BE49-F238E27FC236}">
                    <a16:creationId xmlns:a16="http://schemas.microsoft.com/office/drawing/2014/main" id="{D1B09F8D-C220-4016-8D9C-3D5AB8BD74C0}"/>
                  </a:ext>
                </a:extLst>
              </p:cNvPr>
              <p:cNvSpPr>
                <a:spLocks noChangeArrowheads="1"/>
              </p:cNvSpPr>
              <p:nvPr/>
            </p:nvSpPr>
            <p:spPr bwMode="auto">
              <a:xfrm rot="17309695">
                <a:off x="10775185" y="51625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35" name="Oval 1168">
                <a:extLst>
                  <a:ext uri="{FF2B5EF4-FFF2-40B4-BE49-F238E27FC236}">
                    <a16:creationId xmlns:a16="http://schemas.microsoft.com/office/drawing/2014/main" id="{CFD3179E-51FE-403B-B0E7-81E5D457C4FC}"/>
                  </a:ext>
                </a:extLst>
              </p:cNvPr>
              <p:cNvSpPr>
                <a:spLocks noChangeArrowheads="1"/>
              </p:cNvSpPr>
              <p:nvPr/>
            </p:nvSpPr>
            <p:spPr bwMode="auto">
              <a:xfrm rot="17309695">
                <a:off x="11063326" y="5609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36" name="Oval 1175">
                <a:extLst>
                  <a:ext uri="{FF2B5EF4-FFF2-40B4-BE49-F238E27FC236}">
                    <a16:creationId xmlns:a16="http://schemas.microsoft.com/office/drawing/2014/main" id="{BF242357-4E59-4EEB-B5D9-7292D41C2B4A}"/>
                  </a:ext>
                </a:extLst>
              </p:cNvPr>
              <p:cNvSpPr>
                <a:spLocks noChangeArrowheads="1"/>
              </p:cNvSpPr>
              <p:nvPr/>
            </p:nvSpPr>
            <p:spPr bwMode="auto">
              <a:xfrm rot="17309695">
                <a:off x="10919200" y="5450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37" name="Oval 1177">
                <a:extLst>
                  <a:ext uri="{FF2B5EF4-FFF2-40B4-BE49-F238E27FC236}">
                    <a16:creationId xmlns:a16="http://schemas.microsoft.com/office/drawing/2014/main" id="{B8EA5CCE-F7B5-4F8E-90DF-AA180E55F0A0}"/>
                  </a:ext>
                </a:extLst>
              </p:cNvPr>
              <p:cNvSpPr>
                <a:spLocks noChangeArrowheads="1"/>
              </p:cNvSpPr>
              <p:nvPr/>
            </p:nvSpPr>
            <p:spPr bwMode="auto">
              <a:xfrm rot="17309695">
                <a:off x="8830968" y="52705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38" name="Oval 1179">
                <a:extLst>
                  <a:ext uri="{FF2B5EF4-FFF2-40B4-BE49-F238E27FC236}">
                    <a16:creationId xmlns:a16="http://schemas.microsoft.com/office/drawing/2014/main" id="{19F4E947-3EE1-4F0A-BF30-E1C91C30884E}"/>
                  </a:ext>
                </a:extLst>
              </p:cNvPr>
              <p:cNvSpPr>
                <a:spLocks noChangeArrowheads="1"/>
              </p:cNvSpPr>
              <p:nvPr/>
            </p:nvSpPr>
            <p:spPr bwMode="auto">
              <a:xfrm rot="17309695">
                <a:off x="11310714" y="54069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46" name="Oval 1205">
                <a:extLst>
                  <a:ext uri="{FF2B5EF4-FFF2-40B4-BE49-F238E27FC236}">
                    <a16:creationId xmlns:a16="http://schemas.microsoft.com/office/drawing/2014/main" id="{6E929E91-A534-4159-9B47-4E520633EB0C}"/>
                  </a:ext>
                </a:extLst>
              </p:cNvPr>
              <p:cNvSpPr>
                <a:spLocks noChangeArrowheads="1"/>
              </p:cNvSpPr>
              <p:nvPr/>
            </p:nvSpPr>
            <p:spPr bwMode="auto">
              <a:xfrm rot="17309695">
                <a:off x="10991208" y="46585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48" name="Oval 1381">
                <a:extLst>
                  <a:ext uri="{FF2B5EF4-FFF2-40B4-BE49-F238E27FC236}">
                    <a16:creationId xmlns:a16="http://schemas.microsoft.com/office/drawing/2014/main" id="{D8B54F13-4C3E-4929-A015-2B26797B9A65}"/>
                  </a:ext>
                </a:extLst>
              </p:cNvPr>
              <p:cNvSpPr>
                <a:spLocks noChangeArrowheads="1"/>
              </p:cNvSpPr>
              <p:nvPr/>
            </p:nvSpPr>
            <p:spPr bwMode="auto">
              <a:xfrm rot="17309695">
                <a:off x="9270158" y="61906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49" name="Oval 1389">
                <a:extLst>
                  <a:ext uri="{FF2B5EF4-FFF2-40B4-BE49-F238E27FC236}">
                    <a16:creationId xmlns:a16="http://schemas.microsoft.com/office/drawing/2014/main" id="{1E16A386-D33B-41A5-80A0-DA7358E35EE0}"/>
                  </a:ext>
                </a:extLst>
              </p:cNvPr>
              <p:cNvSpPr>
                <a:spLocks noChangeArrowheads="1"/>
              </p:cNvSpPr>
              <p:nvPr/>
            </p:nvSpPr>
            <p:spPr bwMode="auto">
              <a:xfrm rot="17309695">
                <a:off x="9623055" y="6386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52" name="Oval 1426">
                <a:extLst>
                  <a:ext uri="{FF2B5EF4-FFF2-40B4-BE49-F238E27FC236}">
                    <a16:creationId xmlns:a16="http://schemas.microsoft.com/office/drawing/2014/main" id="{F398DF71-1BC4-4140-AAC5-A739282ACBED}"/>
                  </a:ext>
                </a:extLst>
              </p:cNvPr>
              <p:cNvSpPr>
                <a:spLocks noChangeArrowheads="1"/>
              </p:cNvSpPr>
              <p:nvPr/>
            </p:nvSpPr>
            <p:spPr bwMode="auto">
              <a:xfrm rot="17309695">
                <a:off x="10332134" y="64864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53" name="Oval 1438">
                <a:extLst>
                  <a:ext uri="{FF2B5EF4-FFF2-40B4-BE49-F238E27FC236}">
                    <a16:creationId xmlns:a16="http://schemas.microsoft.com/office/drawing/2014/main" id="{CD03CD1B-1A94-40C9-B338-2F1DD96F69D8}"/>
                  </a:ext>
                </a:extLst>
              </p:cNvPr>
              <p:cNvSpPr>
                <a:spLocks noChangeArrowheads="1"/>
              </p:cNvSpPr>
              <p:nvPr/>
            </p:nvSpPr>
            <p:spPr bwMode="auto">
              <a:xfrm rot="17309695">
                <a:off x="10343135" y="5702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55" name="Oval 968">
                <a:extLst>
                  <a:ext uri="{FF2B5EF4-FFF2-40B4-BE49-F238E27FC236}">
                    <a16:creationId xmlns:a16="http://schemas.microsoft.com/office/drawing/2014/main" id="{46F38292-566F-4949-93A0-7738EC8A2498}"/>
                  </a:ext>
                </a:extLst>
              </p:cNvPr>
              <p:cNvSpPr>
                <a:spLocks noChangeArrowheads="1"/>
              </p:cNvSpPr>
              <p:nvPr/>
            </p:nvSpPr>
            <p:spPr bwMode="auto">
              <a:xfrm rot="17309695">
                <a:off x="9155005" y="62426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56" name="Oval 1115">
                <a:extLst>
                  <a:ext uri="{FF2B5EF4-FFF2-40B4-BE49-F238E27FC236}">
                    <a16:creationId xmlns:a16="http://schemas.microsoft.com/office/drawing/2014/main" id="{678BDC4A-7C90-43BA-A0D7-7E6BB03C2E18}"/>
                  </a:ext>
                </a:extLst>
              </p:cNvPr>
              <p:cNvSpPr>
                <a:spLocks noChangeArrowheads="1"/>
              </p:cNvSpPr>
              <p:nvPr/>
            </p:nvSpPr>
            <p:spPr bwMode="auto">
              <a:xfrm rot="17309695">
                <a:off x="10021645" y="58916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57" name="Oval 1116">
                <a:extLst>
                  <a:ext uri="{FF2B5EF4-FFF2-40B4-BE49-F238E27FC236}">
                    <a16:creationId xmlns:a16="http://schemas.microsoft.com/office/drawing/2014/main" id="{55AAD010-6A6E-44B8-9B8F-FA6FE1BB2B24}"/>
                  </a:ext>
                </a:extLst>
              </p:cNvPr>
              <p:cNvSpPr>
                <a:spLocks noChangeArrowheads="1"/>
              </p:cNvSpPr>
              <p:nvPr/>
            </p:nvSpPr>
            <p:spPr bwMode="auto">
              <a:xfrm rot="17309695">
                <a:off x="8830968" y="6062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58" name="Oval 1127">
                <a:extLst>
                  <a:ext uri="{FF2B5EF4-FFF2-40B4-BE49-F238E27FC236}">
                    <a16:creationId xmlns:a16="http://schemas.microsoft.com/office/drawing/2014/main" id="{93AF80F3-A68A-49F9-9A3C-4C84F4ED64F3}"/>
                  </a:ext>
                </a:extLst>
              </p:cNvPr>
              <p:cNvSpPr>
                <a:spLocks noChangeArrowheads="1"/>
              </p:cNvSpPr>
              <p:nvPr/>
            </p:nvSpPr>
            <p:spPr bwMode="auto">
              <a:xfrm rot="17309695">
                <a:off x="9168477" y="6028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59" name="Oval 1135">
                <a:extLst>
                  <a:ext uri="{FF2B5EF4-FFF2-40B4-BE49-F238E27FC236}">
                    <a16:creationId xmlns:a16="http://schemas.microsoft.com/office/drawing/2014/main" id="{262F69A8-289E-4EC8-933D-4B2F2DCCD237}"/>
                  </a:ext>
                </a:extLst>
              </p:cNvPr>
              <p:cNvSpPr>
                <a:spLocks noChangeArrowheads="1"/>
              </p:cNvSpPr>
              <p:nvPr/>
            </p:nvSpPr>
            <p:spPr bwMode="auto">
              <a:xfrm rot="17309695">
                <a:off x="9371028" y="5594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60" name="Oval 1136">
                <a:extLst>
                  <a:ext uri="{FF2B5EF4-FFF2-40B4-BE49-F238E27FC236}">
                    <a16:creationId xmlns:a16="http://schemas.microsoft.com/office/drawing/2014/main" id="{F3096D70-6174-4C3B-9520-60B51DD413E6}"/>
                  </a:ext>
                </a:extLst>
              </p:cNvPr>
              <p:cNvSpPr>
                <a:spLocks noChangeArrowheads="1"/>
              </p:cNvSpPr>
              <p:nvPr/>
            </p:nvSpPr>
            <p:spPr bwMode="auto">
              <a:xfrm rot="17309695">
                <a:off x="9839080" y="6098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61" name="Oval 1137">
                <a:extLst>
                  <a:ext uri="{FF2B5EF4-FFF2-40B4-BE49-F238E27FC236}">
                    <a16:creationId xmlns:a16="http://schemas.microsoft.com/office/drawing/2014/main" id="{60A6DB42-2DB5-4CF3-8E2C-E7AB22312AF3}"/>
                  </a:ext>
                </a:extLst>
              </p:cNvPr>
              <p:cNvSpPr>
                <a:spLocks noChangeArrowheads="1"/>
              </p:cNvSpPr>
              <p:nvPr/>
            </p:nvSpPr>
            <p:spPr bwMode="auto">
              <a:xfrm rot="17309695">
                <a:off x="9669131" y="58008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62" name="Oval 1138">
                <a:extLst>
                  <a:ext uri="{FF2B5EF4-FFF2-40B4-BE49-F238E27FC236}">
                    <a16:creationId xmlns:a16="http://schemas.microsoft.com/office/drawing/2014/main" id="{AA2832CA-4F38-4EA7-8B33-4AACFA481EEA}"/>
                  </a:ext>
                </a:extLst>
              </p:cNvPr>
              <p:cNvSpPr>
                <a:spLocks noChangeArrowheads="1"/>
              </p:cNvSpPr>
              <p:nvPr/>
            </p:nvSpPr>
            <p:spPr bwMode="auto">
              <a:xfrm rot="17309695">
                <a:off x="9371028"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63" name="Oval 1148">
                <a:extLst>
                  <a:ext uri="{FF2B5EF4-FFF2-40B4-BE49-F238E27FC236}">
                    <a16:creationId xmlns:a16="http://schemas.microsoft.com/office/drawing/2014/main" id="{048E7FDD-A6E0-45DE-9553-480F7709FD57}"/>
                  </a:ext>
                </a:extLst>
              </p:cNvPr>
              <p:cNvSpPr>
                <a:spLocks noChangeArrowheads="1"/>
              </p:cNvSpPr>
              <p:nvPr/>
            </p:nvSpPr>
            <p:spPr bwMode="auto">
              <a:xfrm rot="17309695">
                <a:off x="9073658" y="61700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64" name="Oval 1158">
                <a:extLst>
                  <a:ext uri="{FF2B5EF4-FFF2-40B4-BE49-F238E27FC236}">
                    <a16:creationId xmlns:a16="http://schemas.microsoft.com/office/drawing/2014/main" id="{0DFF4659-36DF-490A-AD38-14EEED9B2136}"/>
                  </a:ext>
                </a:extLst>
              </p:cNvPr>
              <p:cNvSpPr>
                <a:spLocks noChangeArrowheads="1"/>
              </p:cNvSpPr>
              <p:nvPr/>
            </p:nvSpPr>
            <p:spPr bwMode="auto">
              <a:xfrm rot="17309695">
                <a:off x="9839080" y="6278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65" name="Oval 1164">
                <a:extLst>
                  <a:ext uri="{FF2B5EF4-FFF2-40B4-BE49-F238E27FC236}">
                    <a16:creationId xmlns:a16="http://schemas.microsoft.com/office/drawing/2014/main" id="{97F12A7E-B9A1-4A4B-B129-2EB770B0B579}"/>
                  </a:ext>
                </a:extLst>
              </p:cNvPr>
              <p:cNvSpPr>
                <a:spLocks noChangeArrowheads="1"/>
              </p:cNvSpPr>
              <p:nvPr/>
            </p:nvSpPr>
            <p:spPr bwMode="auto">
              <a:xfrm rot="17309695">
                <a:off x="9515044" y="6386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66" name="Oval 1177">
                <a:extLst>
                  <a:ext uri="{FF2B5EF4-FFF2-40B4-BE49-F238E27FC236}">
                    <a16:creationId xmlns:a16="http://schemas.microsoft.com/office/drawing/2014/main" id="{5B44F4F9-8D7B-4ABF-8E0D-CE9F5447391A}"/>
                  </a:ext>
                </a:extLst>
              </p:cNvPr>
              <p:cNvSpPr>
                <a:spLocks noChangeArrowheads="1"/>
              </p:cNvSpPr>
              <p:nvPr/>
            </p:nvSpPr>
            <p:spPr bwMode="auto">
              <a:xfrm rot="17309695">
                <a:off x="9393062" y="61687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67" name="Oval 1179">
                <a:extLst>
                  <a:ext uri="{FF2B5EF4-FFF2-40B4-BE49-F238E27FC236}">
                    <a16:creationId xmlns:a16="http://schemas.microsoft.com/office/drawing/2014/main" id="{9D1DDCE3-33DC-4754-9A60-95FCEC844E72}"/>
                  </a:ext>
                </a:extLst>
              </p:cNvPr>
              <p:cNvSpPr>
                <a:spLocks noChangeArrowheads="1"/>
              </p:cNvSpPr>
              <p:nvPr/>
            </p:nvSpPr>
            <p:spPr bwMode="auto">
              <a:xfrm rot="17309695">
                <a:off x="9731069" y="63866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68" name="Oval 1183">
                <a:extLst>
                  <a:ext uri="{FF2B5EF4-FFF2-40B4-BE49-F238E27FC236}">
                    <a16:creationId xmlns:a16="http://schemas.microsoft.com/office/drawing/2014/main" id="{462E148C-E6DF-4414-9C1B-A960305A27A5}"/>
                  </a:ext>
                </a:extLst>
              </p:cNvPr>
              <p:cNvSpPr>
                <a:spLocks noChangeArrowheads="1"/>
              </p:cNvSpPr>
              <p:nvPr/>
            </p:nvSpPr>
            <p:spPr bwMode="auto">
              <a:xfrm rot="17309695">
                <a:off x="9191009" y="6422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69" name="Oval 1189">
                <a:extLst>
                  <a:ext uri="{FF2B5EF4-FFF2-40B4-BE49-F238E27FC236}">
                    <a16:creationId xmlns:a16="http://schemas.microsoft.com/office/drawing/2014/main" id="{205AE9BB-333B-4F22-84F9-9C684CE90053}"/>
                  </a:ext>
                </a:extLst>
              </p:cNvPr>
              <p:cNvSpPr>
                <a:spLocks noChangeArrowheads="1"/>
              </p:cNvSpPr>
              <p:nvPr/>
            </p:nvSpPr>
            <p:spPr bwMode="auto">
              <a:xfrm rot="17309695">
                <a:off x="10073806" y="6373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70" name="Oval 1190">
                <a:extLst>
                  <a:ext uri="{FF2B5EF4-FFF2-40B4-BE49-F238E27FC236}">
                    <a16:creationId xmlns:a16="http://schemas.microsoft.com/office/drawing/2014/main" id="{20FA55FD-1B35-4BAE-8CE1-FE6A523E4CB3}"/>
                  </a:ext>
                </a:extLst>
              </p:cNvPr>
              <p:cNvSpPr>
                <a:spLocks noChangeArrowheads="1"/>
              </p:cNvSpPr>
              <p:nvPr/>
            </p:nvSpPr>
            <p:spPr bwMode="auto">
              <a:xfrm rot="17309695">
                <a:off x="10024286" y="60759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71" name="Oval 1191">
                <a:extLst>
                  <a:ext uri="{FF2B5EF4-FFF2-40B4-BE49-F238E27FC236}">
                    <a16:creationId xmlns:a16="http://schemas.microsoft.com/office/drawing/2014/main" id="{07981755-471F-4847-8363-FD2411A91964}"/>
                  </a:ext>
                </a:extLst>
              </p:cNvPr>
              <p:cNvSpPr>
                <a:spLocks noChangeArrowheads="1"/>
              </p:cNvSpPr>
              <p:nvPr/>
            </p:nvSpPr>
            <p:spPr bwMode="auto">
              <a:xfrm rot="17309695">
                <a:off x="10452117" y="63095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72" name="Oval 779">
                <a:extLst>
                  <a:ext uri="{FF2B5EF4-FFF2-40B4-BE49-F238E27FC236}">
                    <a16:creationId xmlns:a16="http://schemas.microsoft.com/office/drawing/2014/main" id="{078DC1FF-8859-48E5-922D-E97658FD7BA0}"/>
                  </a:ext>
                </a:extLst>
              </p:cNvPr>
              <p:cNvSpPr>
                <a:spLocks noChangeArrowheads="1"/>
              </p:cNvSpPr>
              <p:nvPr/>
            </p:nvSpPr>
            <p:spPr bwMode="auto">
              <a:xfrm rot="17309695">
                <a:off x="11076476" y="606065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73" name="Oval 785">
                <a:extLst>
                  <a:ext uri="{FF2B5EF4-FFF2-40B4-BE49-F238E27FC236}">
                    <a16:creationId xmlns:a16="http://schemas.microsoft.com/office/drawing/2014/main" id="{507C68CB-8F73-46CA-96C9-6AB2C1A4C987}"/>
                  </a:ext>
                </a:extLst>
              </p:cNvPr>
              <p:cNvSpPr>
                <a:spLocks noChangeArrowheads="1"/>
              </p:cNvSpPr>
              <p:nvPr/>
            </p:nvSpPr>
            <p:spPr bwMode="auto">
              <a:xfrm rot="17309695">
                <a:off x="11212397" y="5752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74" name="Oval 795">
                <a:extLst>
                  <a:ext uri="{FF2B5EF4-FFF2-40B4-BE49-F238E27FC236}">
                    <a16:creationId xmlns:a16="http://schemas.microsoft.com/office/drawing/2014/main" id="{17DD792C-8926-4BF2-92F5-D542D07C2F82}"/>
                  </a:ext>
                </a:extLst>
              </p:cNvPr>
              <p:cNvSpPr>
                <a:spLocks noChangeArrowheads="1"/>
              </p:cNvSpPr>
              <p:nvPr/>
            </p:nvSpPr>
            <p:spPr bwMode="auto">
              <a:xfrm rot="17309695">
                <a:off x="10774641" y="64954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76" name="Oval 1109">
                <a:extLst>
                  <a:ext uri="{FF2B5EF4-FFF2-40B4-BE49-F238E27FC236}">
                    <a16:creationId xmlns:a16="http://schemas.microsoft.com/office/drawing/2014/main" id="{DBA292F0-1346-44CC-AE05-5F2684A6388F}"/>
                  </a:ext>
                </a:extLst>
              </p:cNvPr>
              <p:cNvSpPr>
                <a:spLocks noChangeArrowheads="1"/>
              </p:cNvSpPr>
              <p:nvPr/>
            </p:nvSpPr>
            <p:spPr bwMode="auto">
              <a:xfrm rot="17309695">
                <a:off x="10618988" y="57079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77" name="Oval 1110">
                <a:extLst>
                  <a:ext uri="{FF2B5EF4-FFF2-40B4-BE49-F238E27FC236}">
                    <a16:creationId xmlns:a16="http://schemas.microsoft.com/office/drawing/2014/main" id="{0D1181AB-167B-4133-AC3A-30393CB1A132}"/>
                  </a:ext>
                </a:extLst>
              </p:cNvPr>
              <p:cNvSpPr>
                <a:spLocks noChangeArrowheads="1"/>
              </p:cNvSpPr>
              <p:nvPr/>
            </p:nvSpPr>
            <p:spPr bwMode="auto">
              <a:xfrm rot="17309695">
                <a:off x="10667173" y="5846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79" name="Oval 1116">
                <a:extLst>
                  <a:ext uri="{FF2B5EF4-FFF2-40B4-BE49-F238E27FC236}">
                    <a16:creationId xmlns:a16="http://schemas.microsoft.com/office/drawing/2014/main" id="{3F2EDC23-2267-455B-9823-C17A5C87120B}"/>
                  </a:ext>
                </a:extLst>
              </p:cNvPr>
              <p:cNvSpPr>
                <a:spLocks noChangeArrowheads="1"/>
              </p:cNvSpPr>
              <p:nvPr/>
            </p:nvSpPr>
            <p:spPr bwMode="auto">
              <a:xfrm rot="17309695">
                <a:off x="10667173" y="6026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80" name="Oval 1122">
                <a:extLst>
                  <a:ext uri="{FF2B5EF4-FFF2-40B4-BE49-F238E27FC236}">
                    <a16:creationId xmlns:a16="http://schemas.microsoft.com/office/drawing/2014/main" id="{A968B425-1F67-4D14-9A3D-E6A9164813F7}"/>
                  </a:ext>
                </a:extLst>
              </p:cNvPr>
              <p:cNvSpPr>
                <a:spLocks noChangeArrowheads="1"/>
              </p:cNvSpPr>
              <p:nvPr/>
            </p:nvSpPr>
            <p:spPr bwMode="auto">
              <a:xfrm rot="17309695">
                <a:off x="10811188" y="584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82" name="Oval 1127">
                <a:extLst>
                  <a:ext uri="{FF2B5EF4-FFF2-40B4-BE49-F238E27FC236}">
                    <a16:creationId xmlns:a16="http://schemas.microsoft.com/office/drawing/2014/main" id="{FEF5D884-DCA2-48DF-B743-5A3CFBD775A3}"/>
                  </a:ext>
                </a:extLst>
              </p:cNvPr>
              <p:cNvSpPr>
                <a:spLocks noChangeArrowheads="1"/>
              </p:cNvSpPr>
              <p:nvPr/>
            </p:nvSpPr>
            <p:spPr bwMode="auto">
              <a:xfrm rot="17309695">
                <a:off x="10766868" y="6229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83" name="Oval 1135">
                <a:extLst>
                  <a:ext uri="{FF2B5EF4-FFF2-40B4-BE49-F238E27FC236}">
                    <a16:creationId xmlns:a16="http://schemas.microsoft.com/office/drawing/2014/main" id="{40A819EA-9C15-43C6-AEDA-893365D75E55}"/>
                  </a:ext>
                </a:extLst>
              </p:cNvPr>
              <p:cNvSpPr>
                <a:spLocks noChangeArrowheads="1"/>
              </p:cNvSpPr>
              <p:nvPr/>
            </p:nvSpPr>
            <p:spPr bwMode="auto">
              <a:xfrm rot="17309695">
                <a:off x="11352843" y="6121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85" name="Oval 1137">
                <a:extLst>
                  <a:ext uri="{FF2B5EF4-FFF2-40B4-BE49-F238E27FC236}">
                    <a16:creationId xmlns:a16="http://schemas.microsoft.com/office/drawing/2014/main" id="{632F2326-3044-44BA-AEE5-BC77C3DDF28B}"/>
                  </a:ext>
                </a:extLst>
              </p:cNvPr>
              <p:cNvSpPr>
                <a:spLocks noChangeArrowheads="1"/>
              </p:cNvSpPr>
              <p:nvPr/>
            </p:nvSpPr>
            <p:spPr bwMode="auto">
              <a:xfrm rot="17309695">
                <a:off x="11267522" y="6002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86" name="Oval 1138">
                <a:extLst>
                  <a:ext uri="{FF2B5EF4-FFF2-40B4-BE49-F238E27FC236}">
                    <a16:creationId xmlns:a16="http://schemas.microsoft.com/office/drawing/2014/main" id="{359F94F5-FB81-44CB-8281-7B3E875EE982}"/>
                  </a:ext>
                </a:extLst>
              </p:cNvPr>
              <p:cNvSpPr>
                <a:spLocks noChangeArrowheads="1"/>
              </p:cNvSpPr>
              <p:nvPr/>
            </p:nvSpPr>
            <p:spPr bwMode="auto">
              <a:xfrm rot="17309695">
                <a:off x="10784705" y="5728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87" name="Oval 1155">
                <a:extLst>
                  <a:ext uri="{FF2B5EF4-FFF2-40B4-BE49-F238E27FC236}">
                    <a16:creationId xmlns:a16="http://schemas.microsoft.com/office/drawing/2014/main" id="{85CBBFA5-DBA1-4245-8024-9A2921C255BF}"/>
                  </a:ext>
                </a:extLst>
              </p:cNvPr>
              <p:cNvSpPr>
                <a:spLocks noChangeArrowheads="1"/>
              </p:cNvSpPr>
              <p:nvPr/>
            </p:nvSpPr>
            <p:spPr bwMode="auto">
              <a:xfrm rot="17309695">
                <a:off x="10739179" y="6422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92" name="Oval 1177">
                <a:extLst>
                  <a:ext uri="{FF2B5EF4-FFF2-40B4-BE49-F238E27FC236}">
                    <a16:creationId xmlns:a16="http://schemas.microsoft.com/office/drawing/2014/main" id="{09124E2C-F11F-420C-A4D8-9EA487E88D07}"/>
                  </a:ext>
                </a:extLst>
              </p:cNvPr>
              <p:cNvSpPr>
                <a:spLocks noChangeArrowheads="1"/>
              </p:cNvSpPr>
              <p:nvPr/>
            </p:nvSpPr>
            <p:spPr bwMode="auto">
              <a:xfrm rot="17309695">
                <a:off x="11027212" y="6278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395" name="Oval 1190">
                <a:extLst>
                  <a:ext uri="{FF2B5EF4-FFF2-40B4-BE49-F238E27FC236}">
                    <a16:creationId xmlns:a16="http://schemas.microsoft.com/office/drawing/2014/main" id="{C6849756-9006-4F6B-9E5C-711312BECB5F}"/>
                  </a:ext>
                </a:extLst>
              </p:cNvPr>
              <p:cNvSpPr>
                <a:spLocks noChangeArrowheads="1"/>
              </p:cNvSpPr>
              <p:nvPr/>
            </p:nvSpPr>
            <p:spPr bwMode="auto">
              <a:xfrm rot="17309695">
                <a:off x="11263202" y="6190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00" name="Oval 1205">
                <a:extLst>
                  <a:ext uri="{FF2B5EF4-FFF2-40B4-BE49-F238E27FC236}">
                    <a16:creationId xmlns:a16="http://schemas.microsoft.com/office/drawing/2014/main" id="{7C33B0C2-0FC7-402F-B014-499475819958}"/>
                  </a:ext>
                </a:extLst>
              </p:cNvPr>
              <p:cNvSpPr>
                <a:spLocks noChangeArrowheads="1"/>
              </p:cNvSpPr>
              <p:nvPr/>
            </p:nvSpPr>
            <p:spPr bwMode="auto">
              <a:xfrm rot="17309695">
                <a:off x="10991209" y="5738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01" name="Oval 1293">
                <a:extLst>
                  <a:ext uri="{FF2B5EF4-FFF2-40B4-BE49-F238E27FC236}">
                    <a16:creationId xmlns:a16="http://schemas.microsoft.com/office/drawing/2014/main" id="{B92F7B88-CB8C-488E-81A6-74CAFED5F0AD}"/>
                  </a:ext>
                </a:extLst>
              </p:cNvPr>
              <p:cNvSpPr>
                <a:spLocks noChangeArrowheads="1"/>
              </p:cNvSpPr>
              <p:nvPr/>
            </p:nvSpPr>
            <p:spPr bwMode="auto">
              <a:xfrm rot="17309695">
                <a:off x="11207232" y="59906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03" name="Oval 1310">
                <a:extLst>
                  <a:ext uri="{FF2B5EF4-FFF2-40B4-BE49-F238E27FC236}">
                    <a16:creationId xmlns:a16="http://schemas.microsoft.com/office/drawing/2014/main" id="{6F6E7ECD-A39C-4E51-8AC7-73336BCE142D}"/>
                  </a:ext>
                </a:extLst>
              </p:cNvPr>
              <p:cNvSpPr>
                <a:spLocks noChangeArrowheads="1"/>
              </p:cNvSpPr>
              <p:nvPr/>
            </p:nvSpPr>
            <p:spPr bwMode="auto">
              <a:xfrm rot="17309695">
                <a:off x="10595165"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04" name="Oval 1320">
                <a:extLst>
                  <a:ext uri="{FF2B5EF4-FFF2-40B4-BE49-F238E27FC236}">
                    <a16:creationId xmlns:a16="http://schemas.microsoft.com/office/drawing/2014/main" id="{280FB2B8-A6C9-4AEA-9376-75371310985B}"/>
                  </a:ext>
                </a:extLst>
              </p:cNvPr>
              <p:cNvSpPr>
                <a:spLocks noChangeArrowheads="1"/>
              </p:cNvSpPr>
              <p:nvPr/>
            </p:nvSpPr>
            <p:spPr bwMode="auto">
              <a:xfrm rot="17309695">
                <a:off x="9299020" y="5846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05" name="Oval 1321">
                <a:extLst>
                  <a:ext uri="{FF2B5EF4-FFF2-40B4-BE49-F238E27FC236}">
                    <a16:creationId xmlns:a16="http://schemas.microsoft.com/office/drawing/2014/main" id="{48FAE7CE-11C3-47A3-BC30-84FEC914246C}"/>
                  </a:ext>
                </a:extLst>
              </p:cNvPr>
              <p:cNvSpPr>
                <a:spLocks noChangeArrowheads="1"/>
              </p:cNvSpPr>
              <p:nvPr/>
            </p:nvSpPr>
            <p:spPr bwMode="auto">
              <a:xfrm rot="17309695">
                <a:off x="10312993" y="545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07" name="Oval 1380">
                <a:extLst>
                  <a:ext uri="{FF2B5EF4-FFF2-40B4-BE49-F238E27FC236}">
                    <a16:creationId xmlns:a16="http://schemas.microsoft.com/office/drawing/2014/main" id="{7A93CF98-EC69-40A3-A1AA-B7CCC522D712}"/>
                  </a:ext>
                </a:extLst>
              </p:cNvPr>
              <p:cNvSpPr>
                <a:spLocks noChangeArrowheads="1"/>
              </p:cNvSpPr>
              <p:nvPr/>
            </p:nvSpPr>
            <p:spPr bwMode="auto">
              <a:xfrm rot="17309695">
                <a:off x="9647233" y="59860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08" name="Oval 1381">
                <a:extLst>
                  <a:ext uri="{FF2B5EF4-FFF2-40B4-BE49-F238E27FC236}">
                    <a16:creationId xmlns:a16="http://schemas.microsoft.com/office/drawing/2014/main" id="{0DB9B863-67F5-4CE6-9355-5EA5BE442188}"/>
                  </a:ext>
                </a:extLst>
              </p:cNvPr>
              <p:cNvSpPr>
                <a:spLocks noChangeArrowheads="1"/>
              </p:cNvSpPr>
              <p:nvPr/>
            </p:nvSpPr>
            <p:spPr bwMode="auto">
              <a:xfrm rot="17309695">
                <a:off x="9659059" y="53785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09" name="Oval 1389">
                <a:extLst>
                  <a:ext uri="{FF2B5EF4-FFF2-40B4-BE49-F238E27FC236}">
                    <a16:creationId xmlns:a16="http://schemas.microsoft.com/office/drawing/2014/main" id="{85D578E4-0BC6-49E2-868D-6BF67028A36D}"/>
                  </a:ext>
                </a:extLst>
              </p:cNvPr>
              <p:cNvSpPr>
                <a:spLocks noChangeArrowheads="1"/>
              </p:cNvSpPr>
              <p:nvPr/>
            </p:nvSpPr>
            <p:spPr bwMode="auto">
              <a:xfrm rot="17309695">
                <a:off x="9191009" y="5738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10" name="Oval 1392">
                <a:extLst>
                  <a:ext uri="{FF2B5EF4-FFF2-40B4-BE49-F238E27FC236}">
                    <a16:creationId xmlns:a16="http://schemas.microsoft.com/office/drawing/2014/main" id="{D80FE60A-0B2A-48F6-80F6-93DA95067A78}"/>
                  </a:ext>
                </a:extLst>
              </p:cNvPr>
              <p:cNvSpPr>
                <a:spLocks noChangeArrowheads="1"/>
              </p:cNvSpPr>
              <p:nvPr/>
            </p:nvSpPr>
            <p:spPr bwMode="auto">
              <a:xfrm rot="17309695">
                <a:off x="10954911" y="6143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11" name="Oval 1402">
                <a:extLst>
                  <a:ext uri="{FF2B5EF4-FFF2-40B4-BE49-F238E27FC236}">
                    <a16:creationId xmlns:a16="http://schemas.microsoft.com/office/drawing/2014/main" id="{F3CE938C-9824-47BA-BEDC-9697B411421D}"/>
                  </a:ext>
                </a:extLst>
              </p:cNvPr>
              <p:cNvSpPr>
                <a:spLocks noChangeArrowheads="1"/>
              </p:cNvSpPr>
              <p:nvPr/>
            </p:nvSpPr>
            <p:spPr bwMode="auto">
              <a:xfrm rot="17309695">
                <a:off x="10543019" y="60733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12" name="Oval 1408">
                <a:extLst>
                  <a:ext uri="{FF2B5EF4-FFF2-40B4-BE49-F238E27FC236}">
                    <a16:creationId xmlns:a16="http://schemas.microsoft.com/office/drawing/2014/main" id="{C833A5B3-0FA6-40E6-9C13-D01445825BBF}"/>
                  </a:ext>
                </a:extLst>
              </p:cNvPr>
              <p:cNvSpPr>
                <a:spLocks noChangeArrowheads="1"/>
              </p:cNvSpPr>
              <p:nvPr/>
            </p:nvSpPr>
            <p:spPr bwMode="auto">
              <a:xfrm rot="17309695">
                <a:off x="9634080" y="56926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13" name="Oval 1409">
                <a:extLst>
                  <a:ext uri="{FF2B5EF4-FFF2-40B4-BE49-F238E27FC236}">
                    <a16:creationId xmlns:a16="http://schemas.microsoft.com/office/drawing/2014/main" id="{8C237616-63A3-4642-9458-5AB899598925}"/>
                  </a:ext>
                </a:extLst>
              </p:cNvPr>
              <p:cNvSpPr>
                <a:spLocks noChangeArrowheads="1"/>
              </p:cNvSpPr>
              <p:nvPr/>
            </p:nvSpPr>
            <p:spPr bwMode="auto">
              <a:xfrm rot="17309695">
                <a:off x="10033593" y="6186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14" name="Oval 1419">
                <a:extLst>
                  <a:ext uri="{FF2B5EF4-FFF2-40B4-BE49-F238E27FC236}">
                    <a16:creationId xmlns:a16="http://schemas.microsoft.com/office/drawing/2014/main" id="{C53DDFD0-D3E7-480F-8A27-5F4F7B127FF1}"/>
                  </a:ext>
                </a:extLst>
              </p:cNvPr>
              <p:cNvSpPr>
                <a:spLocks noChangeArrowheads="1"/>
              </p:cNvSpPr>
              <p:nvPr/>
            </p:nvSpPr>
            <p:spPr bwMode="auto">
              <a:xfrm rot="17309695">
                <a:off x="10307903" y="5957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15" name="Oval 1420">
                <a:extLst>
                  <a:ext uri="{FF2B5EF4-FFF2-40B4-BE49-F238E27FC236}">
                    <a16:creationId xmlns:a16="http://schemas.microsoft.com/office/drawing/2014/main" id="{4914CBF5-E838-4E5D-B550-70294666D668}"/>
                  </a:ext>
                </a:extLst>
              </p:cNvPr>
              <p:cNvSpPr>
                <a:spLocks noChangeArrowheads="1"/>
              </p:cNvSpPr>
              <p:nvPr/>
            </p:nvSpPr>
            <p:spPr bwMode="auto">
              <a:xfrm rot="17309695">
                <a:off x="9407032" y="6278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16" name="Oval 1426">
                <a:extLst>
                  <a:ext uri="{FF2B5EF4-FFF2-40B4-BE49-F238E27FC236}">
                    <a16:creationId xmlns:a16="http://schemas.microsoft.com/office/drawing/2014/main" id="{38A39392-1C20-4EA3-BB02-0DD62F97D1C4}"/>
                  </a:ext>
                </a:extLst>
              </p:cNvPr>
              <p:cNvSpPr>
                <a:spLocks noChangeArrowheads="1"/>
              </p:cNvSpPr>
              <p:nvPr/>
            </p:nvSpPr>
            <p:spPr bwMode="auto">
              <a:xfrm rot="17309695">
                <a:off x="10775183" y="5558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17" name="Oval 1438">
                <a:extLst>
                  <a:ext uri="{FF2B5EF4-FFF2-40B4-BE49-F238E27FC236}">
                    <a16:creationId xmlns:a16="http://schemas.microsoft.com/office/drawing/2014/main" id="{89F39A89-9E1E-4114-ABB8-A9068410D91B}"/>
                  </a:ext>
                </a:extLst>
              </p:cNvPr>
              <p:cNvSpPr>
                <a:spLocks noChangeArrowheads="1"/>
              </p:cNvSpPr>
              <p:nvPr/>
            </p:nvSpPr>
            <p:spPr bwMode="auto">
              <a:xfrm rot="17309695">
                <a:off x="10703177" y="4910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18" name="Oval 765">
                <a:extLst>
                  <a:ext uri="{FF2B5EF4-FFF2-40B4-BE49-F238E27FC236}">
                    <a16:creationId xmlns:a16="http://schemas.microsoft.com/office/drawing/2014/main" id="{D6C93D2C-9AEE-4BF3-897C-EECCFFBE287E}"/>
                  </a:ext>
                </a:extLst>
              </p:cNvPr>
              <p:cNvSpPr>
                <a:spLocks noChangeArrowheads="1"/>
              </p:cNvSpPr>
              <p:nvPr/>
            </p:nvSpPr>
            <p:spPr bwMode="auto">
              <a:xfrm rot="17309695">
                <a:off x="10275598" y="42988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19" name="Oval 779">
                <a:extLst>
                  <a:ext uri="{FF2B5EF4-FFF2-40B4-BE49-F238E27FC236}">
                    <a16:creationId xmlns:a16="http://schemas.microsoft.com/office/drawing/2014/main" id="{0E086CB6-D216-4014-A18B-25D3EA0638E4}"/>
                  </a:ext>
                </a:extLst>
              </p:cNvPr>
              <p:cNvSpPr>
                <a:spLocks noChangeArrowheads="1"/>
              </p:cNvSpPr>
              <p:nvPr/>
            </p:nvSpPr>
            <p:spPr bwMode="auto">
              <a:xfrm rot="17309695">
                <a:off x="10234581" y="566737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20" name="Oval 785">
                <a:extLst>
                  <a:ext uri="{FF2B5EF4-FFF2-40B4-BE49-F238E27FC236}">
                    <a16:creationId xmlns:a16="http://schemas.microsoft.com/office/drawing/2014/main" id="{A172B924-2A4B-4DE6-9DA9-92D3CE509BCF}"/>
                  </a:ext>
                </a:extLst>
              </p:cNvPr>
              <p:cNvSpPr>
                <a:spLocks noChangeArrowheads="1"/>
              </p:cNvSpPr>
              <p:nvPr/>
            </p:nvSpPr>
            <p:spPr bwMode="auto">
              <a:xfrm rot="17309695">
                <a:off x="9947092" y="46585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21" name="Oval 795">
                <a:extLst>
                  <a:ext uri="{FF2B5EF4-FFF2-40B4-BE49-F238E27FC236}">
                    <a16:creationId xmlns:a16="http://schemas.microsoft.com/office/drawing/2014/main" id="{5A1C9BDC-B95D-457A-BF0E-5BDC23074599}"/>
                  </a:ext>
                </a:extLst>
              </p:cNvPr>
              <p:cNvSpPr>
                <a:spLocks noChangeArrowheads="1"/>
              </p:cNvSpPr>
              <p:nvPr/>
            </p:nvSpPr>
            <p:spPr bwMode="auto">
              <a:xfrm rot="17309695">
                <a:off x="10954663" y="48032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22" name="Oval 861">
                <a:extLst>
                  <a:ext uri="{FF2B5EF4-FFF2-40B4-BE49-F238E27FC236}">
                    <a16:creationId xmlns:a16="http://schemas.microsoft.com/office/drawing/2014/main" id="{64D6EAF2-41B3-4339-B4CD-B45A0AC5272A}"/>
                  </a:ext>
                </a:extLst>
              </p:cNvPr>
              <p:cNvSpPr>
                <a:spLocks noChangeArrowheads="1"/>
              </p:cNvSpPr>
              <p:nvPr/>
            </p:nvSpPr>
            <p:spPr bwMode="auto">
              <a:xfrm rot="17309695">
                <a:off x="9630520" y="450744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23" name="Oval 968">
                <a:extLst>
                  <a:ext uri="{FF2B5EF4-FFF2-40B4-BE49-F238E27FC236}">
                    <a16:creationId xmlns:a16="http://schemas.microsoft.com/office/drawing/2014/main" id="{9F72938E-4C4F-4C2D-B096-76971A8F31FF}"/>
                  </a:ext>
                </a:extLst>
              </p:cNvPr>
              <p:cNvSpPr>
                <a:spLocks noChangeArrowheads="1"/>
              </p:cNvSpPr>
              <p:nvPr/>
            </p:nvSpPr>
            <p:spPr bwMode="auto">
              <a:xfrm rot="17309695">
                <a:off x="8830968" y="49825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24" name="Oval 1109">
                <a:extLst>
                  <a:ext uri="{FF2B5EF4-FFF2-40B4-BE49-F238E27FC236}">
                    <a16:creationId xmlns:a16="http://schemas.microsoft.com/office/drawing/2014/main" id="{314BDFB1-CC7E-44C9-B131-AC3D06356F2E}"/>
                  </a:ext>
                </a:extLst>
              </p:cNvPr>
              <p:cNvSpPr>
                <a:spLocks noChangeArrowheads="1"/>
              </p:cNvSpPr>
              <p:nvPr/>
            </p:nvSpPr>
            <p:spPr bwMode="auto">
              <a:xfrm rot="17309695">
                <a:off x="9407032" y="4658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25" name="Oval 1110">
                <a:extLst>
                  <a:ext uri="{FF2B5EF4-FFF2-40B4-BE49-F238E27FC236}">
                    <a16:creationId xmlns:a16="http://schemas.microsoft.com/office/drawing/2014/main" id="{4362AD38-0B75-4E72-B735-1AFDDBAE7589}"/>
                  </a:ext>
                </a:extLst>
              </p:cNvPr>
              <p:cNvSpPr>
                <a:spLocks noChangeArrowheads="1"/>
              </p:cNvSpPr>
              <p:nvPr/>
            </p:nvSpPr>
            <p:spPr bwMode="auto">
              <a:xfrm rot="17309695">
                <a:off x="9584686" y="47054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26" name="Oval 1111">
                <a:extLst>
                  <a:ext uri="{FF2B5EF4-FFF2-40B4-BE49-F238E27FC236}">
                    <a16:creationId xmlns:a16="http://schemas.microsoft.com/office/drawing/2014/main" id="{16193FF8-2307-488A-864E-2EC1692952F1}"/>
                  </a:ext>
                </a:extLst>
              </p:cNvPr>
              <p:cNvSpPr>
                <a:spLocks noChangeArrowheads="1"/>
              </p:cNvSpPr>
              <p:nvPr/>
            </p:nvSpPr>
            <p:spPr bwMode="auto">
              <a:xfrm rot="17309695">
                <a:off x="9517831" y="45056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27" name="Oval 1115">
                <a:extLst>
                  <a:ext uri="{FF2B5EF4-FFF2-40B4-BE49-F238E27FC236}">
                    <a16:creationId xmlns:a16="http://schemas.microsoft.com/office/drawing/2014/main" id="{4169F8EC-ABA0-4390-B1A7-68702CBF9A03}"/>
                  </a:ext>
                </a:extLst>
              </p:cNvPr>
              <p:cNvSpPr>
                <a:spLocks noChangeArrowheads="1"/>
              </p:cNvSpPr>
              <p:nvPr/>
            </p:nvSpPr>
            <p:spPr bwMode="auto">
              <a:xfrm rot="17309695">
                <a:off x="10379139" y="50905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28" name="Oval 1116">
                <a:extLst>
                  <a:ext uri="{FF2B5EF4-FFF2-40B4-BE49-F238E27FC236}">
                    <a16:creationId xmlns:a16="http://schemas.microsoft.com/office/drawing/2014/main" id="{DCB2595A-014B-4FA3-AD49-8CB666A9E08A}"/>
                  </a:ext>
                </a:extLst>
              </p:cNvPr>
              <p:cNvSpPr>
                <a:spLocks noChangeArrowheads="1"/>
              </p:cNvSpPr>
              <p:nvPr/>
            </p:nvSpPr>
            <p:spPr bwMode="auto">
              <a:xfrm rot="17309695">
                <a:off x="9606391" y="50021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29" name="Oval 1122">
                <a:extLst>
                  <a:ext uri="{FF2B5EF4-FFF2-40B4-BE49-F238E27FC236}">
                    <a16:creationId xmlns:a16="http://schemas.microsoft.com/office/drawing/2014/main" id="{ACC16EE1-1E80-46F9-A6AF-D88C9614B193}"/>
                  </a:ext>
                </a:extLst>
              </p:cNvPr>
              <p:cNvSpPr>
                <a:spLocks noChangeArrowheads="1"/>
              </p:cNvSpPr>
              <p:nvPr/>
            </p:nvSpPr>
            <p:spPr bwMode="auto">
              <a:xfrm rot="17309695">
                <a:off x="9550371" y="48515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30" name="Oval 1123">
                <a:extLst>
                  <a:ext uri="{FF2B5EF4-FFF2-40B4-BE49-F238E27FC236}">
                    <a16:creationId xmlns:a16="http://schemas.microsoft.com/office/drawing/2014/main" id="{03D6915A-971F-46FD-8A4D-30DEE8A48815}"/>
                  </a:ext>
                </a:extLst>
              </p:cNvPr>
              <p:cNvSpPr>
                <a:spLocks noChangeArrowheads="1"/>
              </p:cNvSpPr>
              <p:nvPr/>
            </p:nvSpPr>
            <p:spPr bwMode="auto">
              <a:xfrm rot="17309695">
                <a:off x="10163116" y="38664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31" name="Oval 1124">
                <a:extLst>
                  <a:ext uri="{FF2B5EF4-FFF2-40B4-BE49-F238E27FC236}">
                    <a16:creationId xmlns:a16="http://schemas.microsoft.com/office/drawing/2014/main" id="{0C137403-3D49-4006-97BB-BD0A05A00871}"/>
                  </a:ext>
                </a:extLst>
              </p:cNvPr>
              <p:cNvSpPr>
                <a:spLocks noChangeArrowheads="1"/>
              </p:cNvSpPr>
              <p:nvPr/>
            </p:nvSpPr>
            <p:spPr bwMode="auto">
              <a:xfrm rot="17309695">
                <a:off x="10711388" y="48020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32" name="Oval 1125">
                <a:extLst>
                  <a:ext uri="{FF2B5EF4-FFF2-40B4-BE49-F238E27FC236}">
                    <a16:creationId xmlns:a16="http://schemas.microsoft.com/office/drawing/2014/main" id="{B482115B-C310-476F-9E0B-47F3059E2AF8}"/>
                  </a:ext>
                </a:extLst>
              </p:cNvPr>
              <p:cNvSpPr>
                <a:spLocks noChangeArrowheads="1"/>
              </p:cNvSpPr>
              <p:nvPr/>
            </p:nvSpPr>
            <p:spPr bwMode="auto">
              <a:xfrm rot="17309695">
                <a:off x="10485437" y="45038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33" name="Oval 1126">
                <a:extLst>
                  <a:ext uri="{FF2B5EF4-FFF2-40B4-BE49-F238E27FC236}">
                    <a16:creationId xmlns:a16="http://schemas.microsoft.com/office/drawing/2014/main" id="{31CE0513-AC9B-4308-BBA9-DBEBC79D25DE}"/>
                  </a:ext>
                </a:extLst>
              </p:cNvPr>
              <p:cNvSpPr>
                <a:spLocks noChangeArrowheads="1"/>
              </p:cNvSpPr>
              <p:nvPr/>
            </p:nvSpPr>
            <p:spPr bwMode="auto">
              <a:xfrm rot="17309695">
                <a:off x="10192336" y="458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34" name="Oval 1127">
                <a:extLst>
                  <a:ext uri="{FF2B5EF4-FFF2-40B4-BE49-F238E27FC236}">
                    <a16:creationId xmlns:a16="http://schemas.microsoft.com/office/drawing/2014/main" id="{7C7691CF-C043-466E-8B65-CFF8FB3AE752}"/>
                  </a:ext>
                </a:extLst>
              </p:cNvPr>
              <p:cNvSpPr>
                <a:spLocks noChangeArrowheads="1"/>
              </p:cNvSpPr>
              <p:nvPr/>
            </p:nvSpPr>
            <p:spPr bwMode="auto">
              <a:xfrm rot="17309695">
                <a:off x="9536931" y="51621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35" name="Oval 1135">
                <a:extLst>
                  <a:ext uri="{FF2B5EF4-FFF2-40B4-BE49-F238E27FC236}">
                    <a16:creationId xmlns:a16="http://schemas.microsoft.com/office/drawing/2014/main" id="{90BE5072-BC4C-40D7-8827-53BEDCA1F4B7}"/>
                  </a:ext>
                </a:extLst>
              </p:cNvPr>
              <p:cNvSpPr>
                <a:spLocks noChangeArrowheads="1"/>
              </p:cNvSpPr>
              <p:nvPr/>
            </p:nvSpPr>
            <p:spPr bwMode="auto">
              <a:xfrm rot="17309695">
                <a:off x="10667171" y="52705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36" name="Oval 1136">
                <a:extLst>
                  <a:ext uri="{FF2B5EF4-FFF2-40B4-BE49-F238E27FC236}">
                    <a16:creationId xmlns:a16="http://schemas.microsoft.com/office/drawing/2014/main" id="{847307DF-CAD0-4B34-BBBA-71A34035FC3B}"/>
                  </a:ext>
                </a:extLst>
              </p:cNvPr>
              <p:cNvSpPr>
                <a:spLocks noChangeArrowheads="1"/>
              </p:cNvSpPr>
              <p:nvPr/>
            </p:nvSpPr>
            <p:spPr bwMode="auto">
              <a:xfrm rot="17309695">
                <a:off x="10186611" y="52193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37" name="Oval 1137">
                <a:extLst>
                  <a:ext uri="{FF2B5EF4-FFF2-40B4-BE49-F238E27FC236}">
                    <a16:creationId xmlns:a16="http://schemas.microsoft.com/office/drawing/2014/main" id="{4391F5FE-2393-43AD-B9BB-EC3A372D91BE}"/>
                  </a:ext>
                </a:extLst>
              </p:cNvPr>
              <p:cNvSpPr>
                <a:spLocks noChangeArrowheads="1"/>
              </p:cNvSpPr>
              <p:nvPr/>
            </p:nvSpPr>
            <p:spPr bwMode="auto">
              <a:xfrm rot="17309695">
                <a:off x="10037585" y="49342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38" name="Oval 1138">
                <a:extLst>
                  <a:ext uri="{FF2B5EF4-FFF2-40B4-BE49-F238E27FC236}">
                    <a16:creationId xmlns:a16="http://schemas.microsoft.com/office/drawing/2014/main" id="{7F0106AF-BF10-4725-91A9-FB3CD4C61537}"/>
                  </a:ext>
                </a:extLst>
              </p:cNvPr>
              <p:cNvSpPr>
                <a:spLocks noChangeArrowheads="1"/>
              </p:cNvSpPr>
              <p:nvPr/>
            </p:nvSpPr>
            <p:spPr bwMode="auto">
              <a:xfrm rot="17309695">
                <a:off x="9695065" y="51265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39" name="Oval 1148">
                <a:extLst>
                  <a:ext uri="{FF2B5EF4-FFF2-40B4-BE49-F238E27FC236}">
                    <a16:creationId xmlns:a16="http://schemas.microsoft.com/office/drawing/2014/main" id="{D16A8227-8911-4B48-9FCE-61E379949876}"/>
                  </a:ext>
                </a:extLst>
              </p:cNvPr>
              <p:cNvSpPr>
                <a:spLocks noChangeArrowheads="1"/>
              </p:cNvSpPr>
              <p:nvPr/>
            </p:nvSpPr>
            <p:spPr bwMode="auto">
              <a:xfrm rot="17309695">
                <a:off x="9442112" y="53034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40" name="Oval 1158">
                <a:extLst>
                  <a:ext uri="{FF2B5EF4-FFF2-40B4-BE49-F238E27FC236}">
                    <a16:creationId xmlns:a16="http://schemas.microsoft.com/office/drawing/2014/main" id="{F978341B-B011-472C-8DE1-DC09BCE26606}"/>
                  </a:ext>
                </a:extLst>
              </p:cNvPr>
              <p:cNvSpPr>
                <a:spLocks noChangeArrowheads="1"/>
              </p:cNvSpPr>
              <p:nvPr/>
            </p:nvSpPr>
            <p:spPr bwMode="auto">
              <a:xfrm rot="17309695">
                <a:off x="9263017" y="5450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41" name="Oval 1164">
                <a:extLst>
                  <a:ext uri="{FF2B5EF4-FFF2-40B4-BE49-F238E27FC236}">
                    <a16:creationId xmlns:a16="http://schemas.microsoft.com/office/drawing/2014/main" id="{B863EC1B-568D-4416-BA47-65C2072AF192}"/>
                  </a:ext>
                </a:extLst>
              </p:cNvPr>
              <p:cNvSpPr>
                <a:spLocks noChangeArrowheads="1"/>
              </p:cNvSpPr>
              <p:nvPr/>
            </p:nvSpPr>
            <p:spPr bwMode="auto">
              <a:xfrm rot="17309695">
                <a:off x="10465309" y="48402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42" name="Oval 1177">
                <a:extLst>
                  <a:ext uri="{FF2B5EF4-FFF2-40B4-BE49-F238E27FC236}">
                    <a16:creationId xmlns:a16="http://schemas.microsoft.com/office/drawing/2014/main" id="{504A3817-CB04-4A33-9DB8-8661FD49845C}"/>
                  </a:ext>
                </a:extLst>
              </p:cNvPr>
              <p:cNvSpPr>
                <a:spLocks noChangeArrowheads="1"/>
              </p:cNvSpPr>
              <p:nvPr/>
            </p:nvSpPr>
            <p:spPr bwMode="auto">
              <a:xfrm rot="17309695">
                <a:off x="9767071" y="52705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43" name="Oval 1179">
                <a:extLst>
                  <a:ext uri="{FF2B5EF4-FFF2-40B4-BE49-F238E27FC236}">
                    <a16:creationId xmlns:a16="http://schemas.microsoft.com/office/drawing/2014/main" id="{4166E384-74F0-489F-8CEB-11990F17C67D}"/>
                  </a:ext>
                </a:extLst>
              </p:cNvPr>
              <p:cNvSpPr>
                <a:spLocks noChangeArrowheads="1"/>
              </p:cNvSpPr>
              <p:nvPr/>
            </p:nvSpPr>
            <p:spPr bwMode="auto">
              <a:xfrm rot="17309695">
                <a:off x="10086154" y="5505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44" name="Oval 1183">
                <a:extLst>
                  <a:ext uri="{FF2B5EF4-FFF2-40B4-BE49-F238E27FC236}">
                    <a16:creationId xmlns:a16="http://schemas.microsoft.com/office/drawing/2014/main" id="{5A6164FE-48BF-4E90-9485-02F9DE983476}"/>
                  </a:ext>
                </a:extLst>
              </p:cNvPr>
              <p:cNvSpPr>
                <a:spLocks noChangeArrowheads="1"/>
              </p:cNvSpPr>
              <p:nvPr/>
            </p:nvSpPr>
            <p:spPr bwMode="auto">
              <a:xfrm rot="17309695">
                <a:off x="9600032" y="55103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45" name="Oval 1189">
                <a:extLst>
                  <a:ext uri="{FF2B5EF4-FFF2-40B4-BE49-F238E27FC236}">
                    <a16:creationId xmlns:a16="http://schemas.microsoft.com/office/drawing/2014/main" id="{DB1AEE8E-0FE9-42F9-830A-5FB4B796604A}"/>
                  </a:ext>
                </a:extLst>
              </p:cNvPr>
              <p:cNvSpPr>
                <a:spLocks noChangeArrowheads="1"/>
              </p:cNvSpPr>
              <p:nvPr/>
            </p:nvSpPr>
            <p:spPr bwMode="auto">
              <a:xfrm rot="17309695">
                <a:off x="10442260" y="5507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46" name="Oval 1190">
                <a:extLst>
                  <a:ext uri="{FF2B5EF4-FFF2-40B4-BE49-F238E27FC236}">
                    <a16:creationId xmlns:a16="http://schemas.microsoft.com/office/drawing/2014/main" id="{38C476C5-6C76-4C36-B330-B9F60C4CFDE7}"/>
                  </a:ext>
                </a:extLst>
              </p:cNvPr>
              <p:cNvSpPr>
                <a:spLocks noChangeArrowheads="1"/>
              </p:cNvSpPr>
              <p:nvPr/>
            </p:nvSpPr>
            <p:spPr bwMode="auto">
              <a:xfrm rot="17309695">
                <a:off x="10307132" y="52345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47" name="Oval 1191">
                <a:extLst>
                  <a:ext uri="{FF2B5EF4-FFF2-40B4-BE49-F238E27FC236}">
                    <a16:creationId xmlns:a16="http://schemas.microsoft.com/office/drawing/2014/main" id="{B49059CF-838C-4B34-B348-A420AF7AD540}"/>
                  </a:ext>
                </a:extLst>
              </p:cNvPr>
              <p:cNvSpPr>
                <a:spLocks noChangeArrowheads="1"/>
              </p:cNvSpPr>
              <p:nvPr/>
            </p:nvSpPr>
            <p:spPr bwMode="auto">
              <a:xfrm rot="17309695">
                <a:off x="10703176" y="5450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48" name="Oval 1192">
                <a:extLst>
                  <a:ext uri="{FF2B5EF4-FFF2-40B4-BE49-F238E27FC236}">
                    <a16:creationId xmlns:a16="http://schemas.microsoft.com/office/drawing/2014/main" id="{83D982D4-7492-4F38-B958-9911EEBE1977}"/>
                  </a:ext>
                </a:extLst>
              </p:cNvPr>
              <p:cNvSpPr>
                <a:spLocks noChangeArrowheads="1"/>
              </p:cNvSpPr>
              <p:nvPr/>
            </p:nvSpPr>
            <p:spPr bwMode="auto">
              <a:xfrm rot="17309695">
                <a:off x="11207231" y="40104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49" name="Oval 1196">
                <a:extLst>
                  <a:ext uri="{FF2B5EF4-FFF2-40B4-BE49-F238E27FC236}">
                    <a16:creationId xmlns:a16="http://schemas.microsoft.com/office/drawing/2014/main" id="{FC5865F2-CEEF-4BFE-A06E-ED8638C9CD53}"/>
                  </a:ext>
                </a:extLst>
              </p:cNvPr>
              <p:cNvSpPr>
                <a:spLocks noChangeArrowheads="1"/>
              </p:cNvSpPr>
              <p:nvPr/>
            </p:nvSpPr>
            <p:spPr bwMode="auto">
              <a:xfrm rot="17309695">
                <a:off x="10224583" y="4706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50" name="Oval 1204">
                <a:extLst>
                  <a:ext uri="{FF2B5EF4-FFF2-40B4-BE49-F238E27FC236}">
                    <a16:creationId xmlns:a16="http://schemas.microsoft.com/office/drawing/2014/main" id="{F218157A-3AF9-4E14-AEB3-A28E9C3C4A77}"/>
                  </a:ext>
                </a:extLst>
              </p:cNvPr>
              <p:cNvSpPr>
                <a:spLocks noChangeArrowheads="1"/>
              </p:cNvSpPr>
              <p:nvPr/>
            </p:nvSpPr>
            <p:spPr bwMode="auto">
              <a:xfrm rot="17309695">
                <a:off x="10955205" y="4694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51" name="Oval 1205">
                <a:extLst>
                  <a:ext uri="{FF2B5EF4-FFF2-40B4-BE49-F238E27FC236}">
                    <a16:creationId xmlns:a16="http://schemas.microsoft.com/office/drawing/2014/main" id="{D611106F-5702-459E-B413-F3DE624B9438}"/>
                  </a:ext>
                </a:extLst>
              </p:cNvPr>
              <p:cNvSpPr>
                <a:spLocks noChangeArrowheads="1"/>
              </p:cNvSpPr>
              <p:nvPr/>
            </p:nvSpPr>
            <p:spPr bwMode="auto">
              <a:xfrm rot="17309695">
                <a:off x="9795089" y="47203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52" name="Oval 753">
                <a:extLst>
                  <a:ext uri="{FF2B5EF4-FFF2-40B4-BE49-F238E27FC236}">
                    <a16:creationId xmlns:a16="http://schemas.microsoft.com/office/drawing/2014/main" id="{3DAB7717-1599-47EC-85CC-F57364C05FB8}"/>
                  </a:ext>
                </a:extLst>
              </p:cNvPr>
              <p:cNvSpPr>
                <a:spLocks noChangeArrowheads="1"/>
              </p:cNvSpPr>
              <p:nvPr/>
            </p:nvSpPr>
            <p:spPr bwMode="auto">
              <a:xfrm rot="17309695">
                <a:off x="9407032" y="4514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54" name="Oval 765">
                <a:extLst>
                  <a:ext uri="{FF2B5EF4-FFF2-40B4-BE49-F238E27FC236}">
                    <a16:creationId xmlns:a16="http://schemas.microsoft.com/office/drawing/2014/main" id="{9024AF66-8CE6-4B10-A0DD-E3CF139D4C4D}"/>
                  </a:ext>
                </a:extLst>
              </p:cNvPr>
              <p:cNvSpPr>
                <a:spLocks noChangeArrowheads="1"/>
              </p:cNvSpPr>
              <p:nvPr/>
            </p:nvSpPr>
            <p:spPr bwMode="auto">
              <a:xfrm rot="17309695">
                <a:off x="9553763" y="41496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55" name="Oval 771">
                <a:extLst>
                  <a:ext uri="{FF2B5EF4-FFF2-40B4-BE49-F238E27FC236}">
                    <a16:creationId xmlns:a16="http://schemas.microsoft.com/office/drawing/2014/main" id="{0B859202-F01B-42DC-A10C-67F10365DE35}"/>
                  </a:ext>
                </a:extLst>
              </p:cNvPr>
              <p:cNvSpPr>
                <a:spLocks noChangeArrowheads="1"/>
              </p:cNvSpPr>
              <p:nvPr/>
            </p:nvSpPr>
            <p:spPr bwMode="auto">
              <a:xfrm rot="17309695">
                <a:off x="10707643" y="4082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56" name="Oval 779">
                <a:extLst>
                  <a:ext uri="{FF2B5EF4-FFF2-40B4-BE49-F238E27FC236}">
                    <a16:creationId xmlns:a16="http://schemas.microsoft.com/office/drawing/2014/main" id="{A397BBD6-76CD-4246-8C4D-75DBD2DBF034}"/>
                  </a:ext>
                </a:extLst>
              </p:cNvPr>
              <p:cNvSpPr>
                <a:spLocks noChangeArrowheads="1"/>
              </p:cNvSpPr>
              <p:nvPr/>
            </p:nvSpPr>
            <p:spPr bwMode="auto">
              <a:xfrm rot="17309695">
                <a:off x="10963979" y="51306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60" name="Oval 795">
                <a:extLst>
                  <a:ext uri="{FF2B5EF4-FFF2-40B4-BE49-F238E27FC236}">
                    <a16:creationId xmlns:a16="http://schemas.microsoft.com/office/drawing/2014/main" id="{408EBFAF-901F-436D-A1FC-4FF2D8912F6C}"/>
                  </a:ext>
                </a:extLst>
              </p:cNvPr>
              <p:cNvSpPr>
                <a:spLocks noChangeArrowheads="1"/>
              </p:cNvSpPr>
              <p:nvPr/>
            </p:nvSpPr>
            <p:spPr bwMode="auto">
              <a:xfrm rot="17309695">
                <a:off x="9514502" y="609941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61" name="Oval 802">
                <a:extLst>
                  <a:ext uri="{FF2B5EF4-FFF2-40B4-BE49-F238E27FC236}">
                    <a16:creationId xmlns:a16="http://schemas.microsoft.com/office/drawing/2014/main" id="{49630994-2F34-4563-8965-BE663460E16C}"/>
                  </a:ext>
                </a:extLst>
              </p:cNvPr>
              <p:cNvSpPr>
                <a:spLocks noChangeArrowheads="1"/>
              </p:cNvSpPr>
              <p:nvPr/>
            </p:nvSpPr>
            <p:spPr bwMode="auto">
              <a:xfrm rot="17309695">
                <a:off x="11186259" y="4290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62" name="Oval 803">
                <a:extLst>
                  <a:ext uri="{FF2B5EF4-FFF2-40B4-BE49-F238E27FC236}">
                    <a16:creationId xmlns:a16="http://schemas.microsoft.com/office/drawing/2014/main" id="{3E2CB9B3-5517-44B0-9788-D87B2CF2B99F}"/>
                  </a:ext>
                </a:extLst>
              </p:cNvPr>
              <p:cNvSpPr>
                <a:spLocks noChangeArrowheads="1"/>
              </p:cNvSpPr>
              <p:nvPr/>
            </p:nvSpPr>
            <p:spPr bwMode="auto">
              <a:xfrm rot="17309695">
                <a:off x="10561685" y="52840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63" name="Oval 859">
                <a:extLst>
                  <a:ext uri="{FF2B5EF4-FFF2-40B4-BE49-F238E27FC236}">
                    <a16:creationId xmlns:a16="http://schemas.microsoft.com/office/drawing/2014/main" id="{9E29B92B-B7AA-4C4E-A353-24184EE0FBEF}"/>
                  </a:ext>
                </a:extLst>
              </p:cNvPr>
              <p:cNvSpPr>
                <a:spLocks noChangeArrowheads="1"/>
              </p:cNvSpPr>
              <p:nvPr/>
            </p:nvSpPr>
            <p:spPr bwMode="auto">
              <a:xfrm rot="17309695">
                <a:off x="10487151" y="46585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65" name="Oval 861">
                <a:extLst>
                  <a:ext uri="{FF2B5EF4-FFF2-40B4-BE49-F238E27FC236}">
                    <a16:creationId xmlns:a16="http://schemas.microsoft.com/office/drawing/2014/main" id="{14473F86-015E-4103-802E-2306D136ED2B}"/>
                  </a:ext>
                </a:extLst>
              </p:cNvPr>
              <p:cNvSpPr>
                <a:spLocks noChangeArrowheads="1"/>
              </p:cNvSpPr>
              <p:nvPr/>
            </p:nvSpPr>
            <p:spPr bwMode="auto">
              <a:xfrm rot="17309695">
                <a:off x="11242695" y="46952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66" name="Oval 968">
                <a:extLst>
                  <a:ext uri="{FF2B5EF4-FFF2-40B4-BE49-F238E27FC236}">
                    <a16:creationId xmlns:a16="http://schemas.microsoft.com/office/drawing/2014/main" id="{87335C23-5FBA-49FB-A572-9CC2BEEEEA16}"/>
                  </a:ext>
                </a:extLst>
              </p:cNvPr>
              <p:cNvSpPr>
                <a:spLocks noChangeArrowheads="1"/>
              </p:cNvSpPr>
              <p:nvPr/>
            </p:nvSpPr>
            <p:spPr bwMode="auto">
              <a:xfrm rot="17309695">
                <a:off x="11257529" y="5232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67" name="Oval 1109">
                <a:extLst>
                  <a:ext uri="{FF2B5EF4-FFF2-40B4-BE49-F238E27FC236}">
                    <a16:creationId xmlns:a16="http://schemas.microsoft.com/office/drawing/2014/main" id="{9658A814-2ABD-4BD8-94D1-47310774BEFE}"/>
                  </a:ext>
                </a:extLst>
              </p:cNvPr>
              <p:cNvSpPr>
                <a:spLocks noChangeArrowheads="1"/>
              </p:cNvSpPr>
              <p:nvPr/>
            </p:nvSpPr>
            <p:spPr bwMode="auto">
              <a:xfrm rot="17309695">
                <a:off x="10955205" y="48745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68" name="Oval 1110">
                <a:extLst>
                  <a:ext uri="{FF2B5EF4-FFF2-40B4-BE49-F238E27FC236}">
                    <a16:creationId xmlns:a16="http://schemas.microsoft.com/office/drawing/2014/main" id="{BC058359-3DF9-42A3-999D-B08D7F08A31D}"/>
                  </a:ext>
                </a:extLst>
              </p:cNvPr>
              <p:cNvSpPr>
                <a:spLocks noChangeArrowheads="1"/>
              </p:cNvSpPr>
              <p:nvPr/>
            </p:nvSpPr>
            <p:spPr bwMode="auto">
              <a:xfrm rot="17309695">
                <a:off x="10610568" y="498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69" name="Oval 1111">
                <a:extLst>
                  <a:ext uri="{FF2B5EF4-FFF2-40B4-BE49-F238E27FC236}">
                    <a16:creationId xmlns:a16="http://schemas.microsoft.com/office/drawing/2014/main" id="{7869277E-13D5-44D2-BC17-10291921BA0A}"/>
                  </a:ext>
                </a:extLst>
              </p:cNvPr>
              <p:cNvSpPr>
                <a:spLocks noChangeArrowheads="1"/>
              </p:cNvSpPr>
              <p:nvPr/>
            </p:nvSpPr>
            <p:spPr bwMode="auto">
              <a:xfrm rot="17309695">
                <a:off x="10739179" y="44064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70" name="Oval 1115">
                <a:extLst>
                  <a:ext uri="{FF2B5EF4-FFF2-40B4-BE49-F238E27FC236}">
                    <a16:creationId xmlns:a16="http://schemas.microsoft.com/office/drawing/2014/main" id="{CA6EE9CC-711D-49C3-B12D-3FAC212908E1}"/>
                  </a:ext>
                </a:extLst>
              </p:cNvPr>
              <p:cNvSpPr>
                <a:spLocks noChangeArrowheads="1"/>
              </p:cNvSpPr>
              <p:nvPr/>
            </p:nvSpPr>
            <p:spPr bwMode="auto">
              <a:xfrm rot="17309695">
                <a:off x="9390444" y="5637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71" name="Oval 1116">
                <a:extLst>
                  <a:ext uri="{FF2B5EF4-FFF2-40B4-BE49-F238E27FC236}">
                    <a16:creationId xmlns:a16="http://schemas.microsoft.com/office/drawing/2014/main" id="{4EC3BA81-3DFB-4713-B793-A46C92299C5D}"/>
                  </a:ext>
                </a:extLst>
              </p:cNvPr>
              <p:cNvSpPr>
                <a:spLocks noChangeArrowheads="1"/>
              </p:cNvSpPr>
              <p:nvPr/>
            </p:nvSpPr>
            <p:spPr bwMode="auto">
              <a:xfrm rot="17309695">
                <a:off x="11030855" y="52095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72" name="Oval 1120">
                <a:extLst>
                  <a:ext uri="{FF2B5EF4-FFF2-40B4-BE49-F238E27FC236}">
                    <a16:creationId xmlns:a16="http://schemas.microsoft.com/office/drawing/2014/main" id="{1525648F-5C09-41B6-90DD-62FC528DEA96}"/>
                  </a:ext>
                </a:extLst>
              </p:cNvPr>
              <p:cNvSpPr>
                <a:spLocks noChangeArrowheads="1"/>
              </p:cNvSpPr>
              <p:nvPr/>
            </p:nvSpPr>
            <p:spPr bwMode="auto">
              <a:xfrm rot="17309695">
                <a:off x="10914732" y="4552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73" name="Oval 1121">
                <a:extLst>
                  <a:ext uri="{FF2B5EF4-FFF2-40B4-BE49-F238E27FC236}">
                    <a16:creationId xmlns:a16="http://schemas.microsoft.com/office/drawing/2014/main" id="{79C5BFCE-D784-45C6-8556-F7AB8ADFE2EB}"/>
                  </a:ext>
                </a:extLst>
              </p:cNvPr>
              <p:cNvSpPr>
                <a:spLocks noChangeArrowheads="1"/>
              </p:cNvSpPr>
              <p:nvPr/>
            </p:nvSpPr>
            <p:spPr bwMode="auto">
              <a:xfrm rot="17309695">
                <a:off x="10054562" y="534333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74" name="Oval 1122">
                <a:extLst>
                  <a:ext uri="{FF2B5EF4-FFF2-40B4-BE49-F238E27FC236}">
                    <a16:creationId xmlns:a16="http://schemas.microsoft.com/office/drawing/2014/main" id="{E38E8A4F-A5DE-4AFA-8027-7E00E1E5B406}"/>
                  </a:ext>
                </a:extLst>
              </p:cNvPr>
              <p:cNvSpPr>
                <a:spLocks noChangeArrowheads="1"/>
              </p:cNvSpPr>
              <p:nvPr/>
            </p:nvSpPr>
            <p:spPr bwMode="auto">
              <a:xfrm rot="17309695">
                <a:off x="11148762" y="50528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77" name="Oval 1125">
                <a:extLst>
                  <a:ext uri="{FF2B5EF4-FFF2-40B4-BE49-F238E27FC236}">
                    <a16:creationId xmlns:a16="http://schemas.microsoft.com/office/drawing/2014/main" id="{62F7854D-D74F-4DD8-970D-312924A09084}"/>
                  </a:ext>
                </a:extLst>
              </p:cNvPr>
              <p:cNvSpPr>
                <a:spLocks noChangeArrowheads="1"/>
              </p:cNvSpPr>
              <p:nvPr/>
            </p:nvSpPr>
            <p:spPr bwMode="auto">
              <a:xfrm rot="17309695">
                <a:off x="9191009" y="5018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79" name="Oval 1127">
                <a:extLst>
                  <a:ext uri="{FF2B5EF4-FFF2-40B4-BE49-F238E27FC236}">
                    <a16:creationId xmlns:a16="http://schemas.microsoft.com/office/drawing/2014/main" id="{B5B487E7-FE13-4A67-A9BB-4C0FD7C10FFE}"/>
                  </a:ext>
                </a:extLst>
              </p:cNvPr>
              <p:cNvSpPr>
                <a:spLocks noChangeArrowheads="1"/>
              </p:cNvSpPr>
              <p:nvPr/>
            </p:nvSpPr>
            <p:spPr bwMode="auto">
              <a:xfrm rot="17309695">
                <a:off x="11099220" y="5342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82" name="Oval 1137">
                <a:extLst>
                  <a:ext uri="{FF2B5EF4-FFF2-40B4-BE49-F238E27FC236}">
                    <a16:creationId xmlns:a16="http://schemas.microsoft.com/office/drawing/2014/main" id="{C18FB73B-14A3-4563-9C9F-E9E80BBE6F99}"/>
                  </a:ext>
                </a:extLst>
              </p:cNvPr>
              <p:cNvSpPr>
                <a:spLocks noChangeArrowheads="1"/>
              </p:cNvSpPr>
              <p:nvPr/>
            </p:nvSpPr>
            <p:spPr bwMode="auto">
              <a:xfrm rot="17309695">
                <a:off x="10843921" y="52644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83" name="Oval 1138">
                <a:extLst>
                  <a:ext uri="{FF2B5EF4-FFF2-40B4-BE49-F238E27FC236}">
                    <a16:creationId xmlns:a16="http://schemas.microsoft.com/office/drawing/2014/main" id="{61BD01F9-22F5-4A35-A0C3-FBD3FE8ACD48}"/>
                  </a:ext>
                </a:extLst>
              </p:cNvPr>
              <p:cNvSpPr>
                <a:spLocks noChangeArrowheads="1"/>
              </p:cNvSpPr>
              <p:nvPr/>
            </p:nvSpPr>
            <p:spPr bwMode="auto">
              <a:xfrm rot="17309695">
                <a:off x="11355604" y="53176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85" name="Oval 1155">
                <a:extLst>
                  <a:ext uri="{FF2B5EF4-FFF2-40B4-BE49-F238E27FC236}">
                    <a16:creationId xmlns:a16="http://schemas.microsoft.com/office/drawing/2014/main" id="{94502CDE-3982-4694-B877-30D10E6B63BF}"/>
                  </a:ext>
                </a:extLst>
              </p:cNvPr>
              <p:cNvSpPr>
                <a:spLocks noChangeArrowheads="1"/>
              </p:cNvSpPr>
              <p:nvPr/>
            </p:nvSpPr>
            <p:spPr bwMode="auto">
              <a:xfrm rot="17309695">
                <a:off x="11063217" y="54505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87" name="Oval 1164">
                <a:extLst>
                  <a:ext uri="{FF2B5EF4-FFF2-40B4-BE49-F238E27FC236}">
                    <a16:creationId xmlns:a16="http://schemas.microsoft.com/office/drawing/2014/main" id="{4A3C9A14-C629-4581-8AE0-52B68148FA92}"/>
                  </a:ext>
                </a:extLst>
              </p:cNvPr>
              <p:cNvSpPr>
                <a:spLocks noChangeArrowheads="1"/>
              </p:cNvSpPr>
              <p:nvPr/>
            </p:nvSpPr>
            <p:spPr bwMode="auto">
              <a:xfrm rot="17309695">
                <a:off x="10119969" y="50534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89" name="Oval 1175">
                <a:extLst>
                  <a:ext uri="{FF2B5EF4-FFF2-40B4-BE49-F238E27FC236}">
                    <a16:creationId xmlns:a16="http://schemas.microsoft.com/office/drawing/2014/main" id="{F56C3E8F-43A1-4A10-A712-DC159937A275}"/>
                  </a:ext>
                </a:extLst>
              </p:cNvPr>
              <p:cNvSpPr>
                <a:spLocks noChangeArrowheads="1"/>
              </p:cNvSpPr>
              <p:nvPr/>
            </p:nvSpPr>
            <p:spPr bwMode="auto">
              <a:xfrm rot="17309695">
                <a:off x="11135223" y="5558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90" name="Oval 1177">
                <a:extLst>
                  <a:ext uri="{FF2B5EF4-FFF2-40B4-BE49-F238E27FC236}">
                    <a16:creationId xmlns:a16="http://schemas.microsoft.com/office/drawing/2014/main" id="{DEFD63C4-A2EB-4ABD-B3F9-9F48E5CFA160}"/>
                  </a:ext>
                </a:extLst>
              </p:cNvPr>
              <p:cNvSpPr>
                <a:spLocks noChangeArrowheads="1"/>
              </p:cNvSpPr>
              <p:nvPr/>
            </p:nvSpPr>
            <p:spPr bwMode="auto">
              <a:xfrm rot="17309695">
                <a:off x="11359907" y="550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92" name="Oval 1183">
                <a:extLst>
                  <a:ext uri="{FF2B5EF4-FFF2-40B4-BE49-F238E27FC236}">
                    <a16:creationId xmlns:a16="http://schemas.microsoft.com/office/drawing/2014/main" id="{5BE9F87C-8783-4921-AD9B-70A964DC0FC2}"/>
                  </a:ext>
                </a:extLst>
              </p:cNvPr>
              <p:cNvSpPr>
                <a:spLocks noChangeArrowheads="1"/>
              </p:cNvSpPr>
              <p:nvPr/>
            </p:nvSpPr>
            <p:spPr bwMode="auto">
              <a:xfrm rot="17309695">
                <a:off x="9234684" y="55045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94" name="Oval 1190">
                <a:extLst>
                  <a:ext uri="{FF2B5EF4-FFF2-40B4-BE49-F238E27FC236}">
                    <a16:creationId xmlns:a16="http://schemas.microsoft.com/office/drawing/2014/main" id="{60662BFC-FA50-4E39-98C1-645C2099867B}"/>
                  </a:ext>
                </a:extLst>
              </p:cNvPr>
              <p:cNvSpPr>
                <a:spLocks noChangeArrowheads="1"/>
              </p:cNvSpPr>
              <p:nvPr/>
            </p:nvSpPr>
            <p:spPr bwMode="auto">
              <a:xfrm rot="17309695">
                <a:off x="10210996" y="61979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95" name="Oval 1191">
                <a:extLst>
                  <a:ext uri="{FF2B5EF4-FFF2-40B4-BE49-F238E27FC236}">
                    <a16:creationId xmlns:a16="http://schemas.microsoft.com/office/drawing/2014/main" id="{36ED2400-CA51-4CA8-B265-D2C6D66F4BB3}"/>
                  </a:ext>
                </a:extLst>
              </p:cNvPr>
              <p:cNvSpPr>
                <a:spLocks noChangeArrowheads="1"/>
              </p:cNvSpPr>
              <p:nvPr/>
            </p:nvSpPr>
            <p:spPr bwMode="auto">
              <a:xfrm rot="17309695">
                <a:off x="9082996" y="56666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96" name="Oval 1192">
                <a:extLst>
                  <a:ext uri="{FF2B5EF4-FFF2-40B4-BE49-F238E27FC236}">
                    <a16:creationId xmlns:a16="http://schemas.microsoft.com/office/drawing/2014/main" id="{5E7B3FDF-77A3-4054-8EC4-D290A3D5C424}"/>
                  </a:ext>
                </a:extLst>
              </p:cNvPr>
              <p:cNvSpPr>
                <a:spLocks noChangeArrowheads="1"/>
              </p:cNvSpPr>
              <p:nvPr/>
            </p:nvSpPr>
            <p:spPr bwMode="auto">
              <a:xfrm rot="17309695">
                <a:off x="9051460" y="537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98" name="Oval 1204">
                <a:extLst>
                  <a:ext uri="{FF2B5EF4-FFF2-40B4-BE49-F238E27FC236}">
                    <a16:creationId xmlns:a16="http://schemas.microsoft.com/office/drawing/2014/main" id="{7A34CF94-1ECD-41A3-9A9F-B4E2F360D7D4}"/>
                  </a:ext>
                </a:extLst>
              </p:cNvPr>
              <p:cNvSpPr>
                <a:spLocks noChangeArrowheads="1"/>
              </p:cNvSpPr>
              <p:nvPr/>
            </p:nvSpPr>
            <p:spPr bwMode="auto">
              <a:xfrm rot="17309695">
                <a:off x="10451148" y="494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499" name="Oval 1205">
                <a:extLst>
                  <a:ext uri="{FF2B5EF4-FFF2-40B4-BE49-F238E27FC236}">
                    <a16:creationId xmlns:a16="http://schemas.microsoft.com/office/drawing/2014/main" id="{355996E0-35D6-4178-A23E-87365118AB3E}"/>
                  </a:ext>
                </a:extLst>
              </p:cNvPr>
              <p:cNvSpPr>
                <a:spLocks noChangeArrowheads="1"/>
              </p:cNvSpPr>
              <p:nvPr/>
            </p:nvSpPr>
            <p:spPr bwMode="auto">
              <a:xfrm rot="17309695">
                <a:off x="10873602" y="49117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01" name="Oval 1381">
                <a:extLst>
                  <a:ext uri="{FF2B5EF4-FFF2-40B4-BE49-F238E27FC236}">
                    <a16:creationId xmlns:a16="http://schemas.microsoft.com/office/drawing/2014/main" id="{CB95FEA2-8279-435D-8784-B5954C4C45CD}"/>
                  </a:ext>
                </a:extLst>
              </p:cNvPr>
              <p:cNvSpPr>
                <a:spLocks noChangeArrowheads="1"/>
              </p:cNvSpPr>
              <p:nvPr/>
            </p:nvSpPr>
            <p:spPr bwMode="auto">
              <a:xfrm rot="17309695">
                <a:off x="9643989" y="6490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06" name="Oval 1438">
                <a:extLst>
                  <a:ext uri="{FF2B5EF4-FFF2-40B4-BE49-F238E27FC236}">
                    <a16:creationId xmlns:a16="http://schemas.microsoft.com/office/drawing/2014/main" id="{B5C8C28C-2156-4CD8-A095-B83448D90A0B}"/>
                  </a:ext>
                </a:extLst>
              </p:cNvPr>
              <p:cNvSpPr>
                <a:spLocks noChangeArrowheads="1"/>
              </p:cNvSpPr>
              <p:nvPr/>
            </p:nvSpPr>
            <p:spPr bwMode="auto">
              <a:xfrm rot="17309695">
                <a:off x="10746160" y="60822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08" name="Oval 968">
                <a:extLst>
                  <a:ext uri="{FF2B5EF4-FFF2-40B4-BE49-F238E27FC236}">
                    <a16:creationId xmlns:a16="http://schemas.microsoft.com/office/drawing/2014/main" id="{256D47CB-A224-4D2F-9036-2B19E5B30914}"/>
                  </a:ext>
                </a:extLst>
              </p:cNvPr>
              <p:cNvSpPr>
                <a:spLocks noChangeArrowheads="1"/>
              </p:cNvSpPr>
              <p:nvPr/>
            </p:nvSpPr>
            <p:spPr bwMode="auto">
              <a:xfrm rot="17309695">
                <a:off x="10559162" y="63506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09" name="Oval 1115">
                <a:extLst>
                  <a:ext uri="{FF2B5EF4-FFF2-40B4-BE49-F238E27FC236}">
                    <a16:creationId xmlns:a16="http://schemas.microsoft.com/office/drawing/2014/main" id="{E18B63F4-A973-4EC8-977C-E5F54A51D7F7}"/>
                  </a:ext>
                </a:extLst>
              </p:cNvPr>
              <p:cNvSpPr>
                <a:spLocks noChangeArrowheads="1"/>
              </p:cNvSpPr>
              <p:nvPr/>
            </p:nvSpPr>
            <p:spPr bwMode="auto">
              <a:xfrm rot="17309695">
                <a:off x="10395476" y="6191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10" name="Oval 1116">
                <a:extLst>
                  <a:ext uri="{FF2B5EF4-FFF2-40B4-BE49-F238E27FC236}">
                    <a16:creationId xmlns:a16="http://schemas.microsoft.com/office/drawing/2014/main" id="{0F9FC8AE-6B15-4DC3-80EA-72E1D402ACF7}"/>
                  </a:ext>
                </a:extLst>
              </p:cNvPr>
              <p:cNvSpPr>
                <a:spLocks noChangeArrowheads="1"/>
              </p:cNvSpPr>
              <p:nvPr/>
            </p:nvSpPr>
            <p:spPr bwMode="auto">
              <a:xfrm rot="17309695">
                <a:off x="9086604" y="6507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11" name="Oval 1127">
                <a:extLst>
                  <a:ext uri="{FF2B5EF4-FFF2-40B4-BE49-F238E27FC236}">
                    <a16:creationId xmlns:a16="http://schemas.microsoft.com/office/drawing/2014/main" id="{B31534DB-FA63-498A-AB12-601517EAFB1F}"/>
                  </a:ext>
                </a:extLst>
              </p:cNvPr>
              <p:cNvSpPr>
                <a:spLocks noChangeArrowheads="1"/>
              </p:cNvSpPr>
              <p:nvPr/>
            </p:nvSpPr>
            <p:spPr bwMode="auto">
              <a:xfrm rot="17309695">
                <a:off x="9542308" y="6328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12" name="Oval 1135">
                <a:extLst>
                  <a:ext uri="{FF2B5EF4-FFF2-40B4-BE49-F238E27FC236}">
                    <a16:creationId xmlns:a16="http://schemas.microsoft.com/office/drawing/2014/main" id="{2396582C-8823-42C7-9F17-BD3C842B115B}"/>
                  </a:ext>
                </a:extLst>
              </p:cNvPr>
              <p:cNvSpPr>
                <a:spLocks noChangeArrowheads="1"/>
              </p:cNvSpPr>
              <p:nvPr/>
            </p:nvSpPr>
            <p:spPr bwMode="auto">
              <a:xfrm rot="17309695">
                <a:off x="10679443" y="6398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13" name="Oval 1136">
                <a:extLst>
                  <a:ext uri="{FF2B5EF4-FFF2-40B4-BE49-F238E27FC236}">
                    <a16:creationId xmlns:a16="http://schemas.microsoft.com/office/drawing/2014/main" id="{883BC526-9E7C-4176-98EA-BE60195F13BF}"/>
                  </a:ext>
                </a:extLst>
              </p:cNvPr>
              <p:cNvSpPr>
                <a:spLocks noChangeArrowheads="1"/>
              </p:cNvSpPr>
              <p:nvPr/>
            </p:nvSpPr>
            <p:spPr bwMode="auto">
              <a:xfrm rot="17309695">
                <a:off x="10191987" y="63859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14" name="Oval 1137">
                <a:extLst>
                  <a:ext uri="{FF2B5EF4-FFF2-40B4-BE49-F238E27FC236}">
                    <a16:creationId xmlns:a16="http://schemas.microsoft.com/office/drawing/2014/main" id="{B80EA5D1-A579-4D59-8496-ED586A9DC58F}"/>
                  </a:ext>
                </a:extLst>
              </p:cNvPr>
              <p:cNvSpPr>
                <a:spLocks noChangeArrowheads="1"/>
              </p:cNvSpPr>
              <p:nvPr/>
            </p:nvSpPr>
            <p:spPr bwMode="auto">
              <a:xfrm rot="17309695">
                <a:off x="10091107" y="60986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15" name="Oval 1138">
                <a:extLst>
                  <a:ext uri="{FF2B5EF4-FFF2-40B4-BE49-F238E27FC236}">
                    <a16:creationId xmlns:a16="http://schemas.microsoft.com/office/drawing/2014/main" id="{33021F3B-EF36-4934-AEBC-60A98D7834FA}"/>
                  </a:ext>
                </a:extLst>
              </p:cNvPr>
              <p:cNvSpPr>
                <a:spLocks noChangeArrowheads="1"/>
              </p:cNvSpPr>
              <p:nvPr/>
            </p:nvSpPr>
            <p:spPr bwMode="auto">
              <a:xfrm rot="17309695">
                <a:off x="9803075" y="63146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16" name="Oval 1148">
                <a:extLst>
                  <a:ext uri="{FF2B5EF4-FFF2-40B4-BE49-F238E27FC236}">
                    <a16:creationId xmlns:a16="http://schemas.microsoft.com/office/drawing/2014/main" id="{1B9BF5B1-06E3-43B6-A562-466D749F3C14}"/>
                  </a:ext>
                </a:extLst>
              </p:cNvPr>
              <p:cNvSpPr>
                <a:spLocks noChangeArrowheads="1"/>
              </p:cNvSpPr>
              <p:nvPr/>
            </p:nvSpPr>
            <p:spPr bwMode="auto">
              <a:xfrm rot="17309695">
                <a:off x="9407033" y="6530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17" name="Oval 1158">
                <a:extLst>
                  <a:ext uri="{FF2B5EF4-FFF2-40B4-BE49-F238E27FC236}">
                    <a16:creationId xmlns:a16="http://schemas.microsoft.com/office/drawing/2014/main" id="{3F126B96-F2DB-4E3B-B1F9-BECF5F595BCE}"/>
                  </a:ext>
                </a:extLst>
              </p:cNvPr>
              <p:cNvSpPr>
                <a:spLocks noChangeArrowheads="1"/>
              </p:cNvSpPr>
              <p:nvPr/>
            </p:nvSpPr>
            <p:spPr bwMode="auto">
              <a:xfrm rot="17309695">
                <a:off x="9829799" y="578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18" name="Oval 1164">
                <a:extLst>
                  <a:ext uri="{FF2B5EF4-FFF2-40B4-BE49-F238E27FC236}">
                    <a16:creationId xmlns:a16="http://schemas.microsoft.com/office/drawing/2014/main" id="{3A9603B0-1F81-4859-9726-E543D26DD14A}"/>
                  </a:ext>
                </a:extLst>
              </p:cNvPr>
              <p:cNvSpPr>
                <a:spLocks noChangeArrowheads="1"/>
              </p:cNvSpPr>
              <p:nvPr/>
            </p:nvSpPr>
            <p:spPr bwMode="auto">
              <a:xfrm rot="17309695">
                <a:off x="10470685" y="60067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19" name="Oval 1177">
                <a:extLst>
                  <a:ext uri="{FF2B5EF4-FFF2-40B4-BE49-F238E27FC236}">
                    <a16:creationId xmlns:a16="http://schemas.microsoft.com/office/drawing/2014/main" id="{E1316B11-0F1C-444A-8EAE-7749DDC64223}"/>
                  </a:ext>
                </a:extLst>
              </p:cNvPr>
              <p:cNvSpPr>
                <a:spLocks noChangeArrowheads="1"/>
              </p:cNvSpPr>
              <p:nvPr/>
            </p:nvSpPr>
            <p:spPr bwMode="auto">
              <a:xfrm rot="17309695">
                <a:off x="9766893" y="64686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23" name="Oval 1190">
                <a:extLst>
                  <a:ext uri="{FF2B5EF4-FFF2-40B4-BE49-F238E27FC236}">
                    <a16:creationId xmlns:a16="http://schemas.microsoft.com/office/drawing/2014/main" id="{19C9937F-AE81-458C-B97A-41297C059F63}"/>
                  </a:ext>
                </a:extLst>
              </p:cNvPr>
              <p:cNvSpPr>
                <a:spLocks noChangeArrowheads="1"/>
              </p:cNvSpPr>
              <p:nvPr/>
            </p:nvSpPr>
            <p:spPr bwMode="auto">
              <a:xfrm rot="17309695">
                <a:off x="10398117" y="63758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25" name="Oval 779">
                <a:extLst>
                  <a:ext uri="{FF2B5EF4-FFF2-40B4-BE49-F238E27FC236}">
                    <a16:creationId xmlns:a16="http://schemas.microsoft.com/office/drawing/2014/main" id="{0B02C126-B582-44C8-ADD9-2B70E411DF56}"/>
                  </a:ext>
                </a:extLst>
              </p:cNvPr>
              <p:cNvSpPr>
                <a:spLocks noChangeArrowheads="1"/>
              </p:cNvSpPr>
              <p:nvPr/>
            </p:nvSpPr>
            <p:spPr bwMode="auto">
              <a:xfrm rot="17309695">
                <a:off x="11134682" y="627943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29" name="Oval 1109">
                <a:extLst>
                  <a:ext uri="{FF2B5EF4-FFF2-40B4-BE49-F238E27FC236}">
                    <a16:creationId xmlns:a16="http://schemas.microsoft.com/office/drawing/2014/main" id="{960B3FA2-B295-4F55-A9AC-8559898FD027}"/>
                  </a:ext>
                </a:extLst>
              </p:cNvPr>
              <p:cNvSpPr>
                <a:spLocks noChangeArrowheads="1"/>
              </p:cNvSpPr>
              <p:nvPr/>
            </p:nvSpPr>
            <p:spPr bwMode="auto">
              <a:xfrm rot="17309695">
                <a:off x="9947092" y="6422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30" name="Oval 1110">
                <a:extLst>
                  <a:ext uri="{FF2B5EF4-FFF2-40B4-BE49-F238E27FC236}">
                    <a16:creationId xmlns:a16="http://schemas.microsoft.com/office/drawing/2014/main" id="{C35C4942-76C9-480E-95A8-4838E1BF0B36}"/>
                  </a:ext>
                </a:extLst>
              </p:cNvPr>
              <p:cNvSpPr>
                <a:spLocks noChangeArrowheads="1"/>
              </p:cNvSpPr>
              <p:nvPr/>
            </p:nvSpPr>
            <p:spPr bwMode="auto">
              <a:xfrm rot="17309695">
                <a:off x="11027211" y="6170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32" name="Oval 1116">
                <a:extLst>
                  <a:ext uri="{FF2B5EF4-FFF2-40B4-BE49-F238E27FC236}">
                    <a16:creationId xmlns:a16="http://schemas.microsoft.com/office/drawing/2014/main" id="{D577BB8F-FF9A-430A-A88E-AB9800E579EA}"/>
                  </a:ext>
                </a:extLst>
              </p:cNvPr>
              <p:cNvSpPr>
                <a:spLocks noChangeArrowheads="1"/>
              </p:cNvSpPr>
              <p:nvPr/>
            </p:nvSpPr>
            <p:spPr bwMode="auto">
              <a:xfrm rot="17309695">
                <a:off x="11014235" y="64464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33" name="Oval 1122">
                <a:extLst>
                  <a:ext uri="{FF2B5EF4-FFF2-40B4-BE49-F238E27FC236}">
                    <a16:creationId xmlns:a16="http://schemas.microsoft.com/office/drawing/2014/main" id="{B7746B5A-E745-4BDC-8CD6-FE2D334CFBFC}"/>
                  </a:ext>
                </a:extLst>
              </p:cNvPr>
              <p:cNvSpPr>
                <a:spLocks noChangeArrowheads="1"/>
              </p:cNvSpPr>
              <p:nvPr/>
            </p:nvSpPr>
            <p:spPr bwMode="auto">
              <a:xfrm rot="17309695">
                <a:off x="11154139" y="62193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35" name="Oval 1127">
                <a:extLst>
                  <a:ext uri="{FF2B5EF4-FFF2-40B4-BE49-F238E27FC236}">
                    <a16:creationId xmlns:a16="http://schemas.microsoft.com/office/drawing/2014/main" id="{F2BB123E-D77E-4695-B479-907E4255F4B3}"/>
                  </a:ext>
                </a:extLst>
              </p:cNvPr>
              <p:cNvSpPr>
                <a:spLocks noChangeArrowheads="1"/>
              </p:cNvSpPr>
              <p:nvPr/>
            </p:nvSpPr>
            <p:spPr bwMode="auto">
              <a:xfrm rot="17309695">
                <a:off x="11099220" y="64947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42" name="Oval 1164">
                <a:extLst>
                  <a:ext uri="{FF2B5EF4-FFF2-40B4-BE49-F238E27FC236}">
                    <a16:creationId xmlns:a16="http://schemas.microsoft.com/office/drawing/2014/main" id="{AA19339C-A06B-407F-BCFC-65C90894B98B}"/>
                  </a:ext>
                </a:extLst>
              </p:cNvPr>
              <p:cNvSpPr>
                <a:spLocks noChangeArrowheads="1"/>
              </p:cNvSpPr>
              <p:nvPr/>
            </p:nvSpPr>
            <p:spPr bwMode="auto">
              <a:xfrm rot="17309695">
                <a:off x="10862284" y="64538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49" name="Oval 1191">
                <a:extLst>
                  <a:ext uri="{FF2B5EF4-FFF2-40B4-BE49-F238E27FC236}">
                    <a16:creationId xmlns:a16="http://schemas.microsoft.com/office/drawing/2014/main" id="{A0EC2A23-682E-4E6D-AE53-B19C24DCE819}"/>
                  </a:ext>
                </a:extLst>
              </p:cNvPr>
              <p:cNvSpPr>
                <a:spLocks noChangeArrowheads="1"/>
              </p:cNvSpPr>
              <p:nvPr/>
            </p:nvSpPr>
            <p:spPr bwMode="auto">
              <a:xfrm rot="17309695">
                <a:off x="9999633" y="64871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50" name="Oval 1192">
                <a:extLst>
                  <a:ext uri="{FF2B5EF4-FFF2-40B4-BE49-F238E27FC236}">
                    <a16:creationId xmlns:a16="http://schemas.microsoft.com/office/drawing/2014/main" id="{E23452C9-75FF-4969-84D7-BF5B075EFEED}"/>
                  </a:ext>
                </a:extLst>
              </p:cNvPr>
              <p:cNvSpPr>
                <a:spLocks noChangeArrowheads="1"/>
              </p:cNvSpPr>
              <p:nvPr/>
            </p:nvSpPr>
            <p:spPr bwMode="auto">
              <a:xfrm rot="17309695">
                <a:off x="9443036" y="5810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55" name="Oval 1293">
                <a:extLst>
                  <a:ext uri="{FF2B5EF4-FFF2-40B4-BE49-F238E27FC236}">
                    <a16:creationId xmlns:a16="http://schemas.microsoft.com/office/drawing/2014/main" id="{B864D637-654A-47FD-A73B-CF2A5688A9BF}"/>
                  </a:ext>
                </a:extLst>
              </p:cNvPr>
              <p:cNvSpPr>
                <a:spLocks noChangeArrowheads="1"/>
              </p:cNvSpPr>
              <p:nvPr/>
            </p:nvSpPr>
            <p:spPr bwMode="auto">
              <a:xfrm rot="17736428">
                <a:off x="10380409" y="52355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56" name="Oval 1303">
                <a:extLst>
                  <a:ext uri="{FF2B5EF4-FFF2-40B4-BE49-F238E27FC236}">
                    <a16:creationId xmlns:a16="http://schemas.microsoft.com/office/drawing/2014/main" id="{604FE006-F954-4CA4-A35E-51D48D6EE89A}"/>
                  </a:ext>
                </a:extLst>
              </p:cNvPr>
              <p:cNvSpPr>
                <a:spLocks noChangeArrowheads="1"/>
              </p:cNvSpPr>
              <p:nvPr/>
            </p:nvSpPr>
            <p:spPr bwMode="auto">
              <a:xfrm rot="17736428">
                <a:off x="10740449" y="54156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57" name="Oval 1310">
                <a:extLst>
                  <a:ext uri="{FF2B5EF4-FFF2-40B4-BE49-F238E27FC236}">
                    <a16:creationId xmlns:a16="http://schemas.microsoft.com/office/drawing/2014/main" id="{C609E11A-D3B3-4DDA-A536-3999C3C97A92}"/>
                  </a:ext>
                </a:extLst>
              </p:cNvPr>
              <p:cNvSpPr>
                <a:spLocks noChangeArrowheads="1"/>
              </p:cNvSpPr>
              <p:nvPr/>
            </p:nvSpPr>
            <p:spPr bwMode="auto">
              <a:xfrm rot="17736428">
                <a:off x="9885932" y="51165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58" name="Oval 1320">
                <a:extLst>
                  <a:ext uri="{FF2B5EF4-FFF2-40B4-BE49-F238E27FC236}">
                    <a16:creationId xmlns:a16="http://schemas.microsoft.com/office/drawing/2014/main" id="{A6849D50-05EE-4236-94ED-D3570B0B103B}"/>
                  </a:ext>
                </a:extLst>
              </p:cNvPr>
              <p:cNvSpPr>
                <a:spLocks noChangeArrowheads="1"/>
              </p:cNvSpPr>
              <p:nvPr/>
            </p:nvSpPr>
            <p:spPr bwMode="auto">
              <a:xfrm rot="17736428">
                <a:off x="10380409" y="45515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59" name="Oval 1321">
                <a:extLst>
                  <a:ext uri="{FF2B5EF4-FFF2-40B4-BE49-F238E27FC236}">
                    <a16:creationId xmlns:a16="http://schemas.microsoft.com/office/drawing/2014/main" id="{FFAEEB9D-C364-4A25-A3A4-0EC694EBEAB5}"/>
                  </a:ext>
                </a:extLst>
              </p:cNvPr>
              <p:cNvSpPr>
                <a:spLocks noChangeArrowheads="1"/>
              </p:cNvSpPr>
              <p:nvPr/>
            </p:nvSpPr>
            <p:spPr bwMode="auto">
              <a:xfrm rot="17736428">
                <a:off x="11180835" y="5467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60" name="Oval 1329">
                <a:extLst>
                  <a:ext uri="{FF2B5EF4-FFF2-40B4-BE49-F238E27FC236}">
                    <a16:creationId xmlns:a16="http://schemas.microsoft.com/office/drawing/2014/main" id="{BC07A5F3-E74C-45FC-823C-B04744A19FE3}"/>
                  </a:ext>
                </a:extLst>
              </p:cNvPr>
              <p:cNvSpPr>
                <a:spLocks noChangeArrowheads="1"/>
              </p:cNvSpPr>
              <p:nvPr/>
            </p:nvSpPr>
            <p:spPr bwMode="auto">
              <a:xfrm rot="17736428">
                <a:off x="11316512" y="5487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61" name="Oval 1380">
                <a:extLst>
                  <a:ext uri="{FF2B5EF4-FFF2-40B4-BE49-F238E27FC236}">
                    <a16:creationId xmlns:a16="http://schemas.microsoft.com/office/drawing/2014/main" id="{58D4ECB2-46B1-4BCF-AB76-386BF9C3CE5F}"/>
                  </a:ext>
                </a:extLst>
              </p:cNvPr>
              <p:cNvSpPr>
                <a:spLocks noChangeArrowheads="1"/>
              </p:cNvSpPr>
              <p:nvPr/>
            </p:nvSpPr>
            <p:spPr bwMode="auto">
              <a:xfrm rot="17736428">
                <a:off x="8980721" y="516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62" name="Oval 1381">
                <a:extLst>
                  <a:ext uri="{FF2B5EF4-FFF2-40B4-BE49-F238E27FC236}">
                    <a16:creationId xmlns:a16="http://schemas.microsoft.com/office/drawing/2014/main" id="{62BE783C-8B00-417A-8A08-0D26D1D5B20D}"/>
                  </a:ext>
                </a:extLst>
              </p:cNvPr>
              <p:cNvSpPr>
                <a:spLocks noChangeArrowheads="1"/>
              </p:cNvSpPr>
              <p:nvPr/>
            </p:nvSpPr>
            <p:spPr bwMode="auto">
              <a:xfrm rot="17736428">
                <a:off x="8945306" y="43960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63" name="Oval 1389">
                <a:extLst>
                  <a:ext uri="{FF2B5EF4-FFF2-40B4-BE49-F238E27FC236}">
                    <a16:creationId xmlns:a16="http://schemas.microsoft.com/office/drawing/2014/main" id="{CD5DDD2A-BA28-4FCA-8E33-109324AA6548}"/>
                  </a:ext>
                </a:extLst>
              </p:cNvPr>
              <p:cNvSpPr>
                <a:spLocks noChangeArrowheads="1"/>
              </p:cNvSpPr>
              <p:nvPr/>
            </p:nvSpPr>
            <p:spPr bwMode="auto">
              <a:xfrm rot="17736428">
                <a:off x="9340760" y="4227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64" name="Oval 1392">
                <a:extLst>
                  <a:ext uri="{FF2B5EF4-FFF2-40B4-BE49-F238E27FC236}">
                    <a16:creationId xmlns:a16="http://schemas.microsoft.com/office/drawing/2014/main" id="{A08D060E-B971-4356-A295-7237A5409A7F}"/>
                  </a:ext>
                </a:extLst>
              </p:cNvPr>
              <p:cNvSpPr>
                <a:spLocks noChangeArrowheads="1"/>
              </p:cNvSpPr>
              <p:nvPr/>
            </p:nvSpPr>
            <p:spPr bwMode="auto">
              <a:xfrm rot="17736428">
                <a:off x="10018051" y="5186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65" name="Oval 1402">
                <a:extLst>
                  <a:ext uri="{FF2B5EF4-FFF2-40B4-BE49-F238E27FC236}">
                    <a16:creationId xmlns:a16="http://schemas.microsoft.com/office/drawing/2014/main" id="{E6D1EAF1-DAFE-407F-9AFF-0B282FB7500C}"/>
                  </a:ext>
                </a:extLst>
              </p:cNvPr>
              <p:cNvSpPr>
                <a:spLocks noChangeArrowheads="1"/>
              </p:cNvSpPr>
              <p:nvPr/>
            </p:nvSpPr>
            <p:spPr bwMode="auto">
              <a:xfrm rot="17736428">
                <a:off x="9084264" y="5343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66" name="Oval 1408">
                <a:extLst>
                  <a:ext uri="{FF2B5EF4-FFF2-40B4-BE49-F238E27FC236}">
                    <a16:creationId xmlns:a16="http://schemas.microsoft.com/office/drawing/2014/main" id="{DE266858-06D8-41DE-A7A3-933651E2EE8A}"/>
                  </a:ext>
                </a:extLst>
              </p:cNvPr>
              <p:cNvSpPr>
                <a:spLocks noChangeArrowheads="1"/>
              </p:cNvSpPr>
              <p:nvPr/>
            </p:nvSpPr>
            <p:spPr bwMode="auto">
              <a:xfrm rot="17736428">
                <a:off x="8895169" y="4761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68" name="Oval 1419">
                <a:extLst>
                  <a:ext uri="{FF2B5EF4-FFF2-40B4-BE49-F238E27FC236}">
                    <a16:creationId xmlns:a16="http://schemas.microsoft.com/office/drawing/2014/main" id="{8EFB3869-EC25-436A-A3E0-E8382B7BFB43}"/>
                  </a:ext>
                </a:extLst>
              </p:cNvPr>
              <p:cNvSpPr>
                <a:spLocks noChangeArrowheads="1"/>
              </p:cNvSpPr>
              <p:nvPr/>
            </p:nvSpPr>
            <p:spPr bwMode="auto">
              <a:xfrm rot="17736428">
                <a:off x="9530986" y="51076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69" name="Oval 1420">
                <a:extLst>
                  <a:ext uri="{FF2B5EF4-FFF2-40B4-BE49-F238E27FC236}">
                    <a16:creationId xmlns:a16="http://schemas.microsoft.com/office/drawing/2014/main" id="{83C14A28-9F5B-4D75-9F1A-F6684D2B1B63}"/>
                  </a:ext>
                </a:extLst>
              </p:cNvPr>
              <p:cNvSpPr>
                <a:spLocks noChangeArrowheads="1"/>
              </p:cNvSpPr>
              <p:nvPr/>
            </p:nvSpPr>
            <p:spPr bwMode="auto">
              <a:xfrm rot="17736428">
                <a:off x="9482616" y="4982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70" name="Oval 1426">
                <a:extLst>
                  <a:ext uri="{FF2B5EF4-FFF2-40B4-BE49-F238E27FC236}">
                    <a16:creationId xmlns:a16="http://schemas.microsoft.com/office/drawing/2014/main" id="{68321E4C-83F5-4CD2-8193-AC8ACC581691}"/>
                  </a:ext>
                </a:extLst>
              </p:cNvPr>
              <p:cNvSpPr>
                <a:spLocks noChangeArrowheads="1"/>
              </p:cNvSpPr>
              <p:nvPr/>
            </p:nvSpPr>
            <p:spPr bwMode="auto">
              <a:xfrm rot="17736428">
                <a:off x="9962483" y="48210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71" name="Oval 1438">
                <a:extLst>
                  <a:ext uri="{FF2B5EF4-FFF2-40B4-BE49-F238E27FC236}">
                    <a16:creationId xmlns:a16="http://schemas.microsoft.com/office/drawing/2014/main" id="{38093710-3A4D-47A1-993F-E59F644AEF13}"/>
                  </a:ext>
                </a:extLst>
              </p:cNvPr>
              <p:cNvSpPr>
                <a:spLocks noChangeArrowheads="1"/>
              </p:cNvSpPr>
              <p:nvPr/>
            </p:nvSpPr>
            <p:spPr bwMode="auto">
              <a:xfrm rot="17736428">
                <a:off x="8980721" y="3795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73" name="Oval 779">
                <a:extLst>
                  <a:ext uri="{FF2B5EF4-FFF2-40B4-BE49-F238E27FC236}">
                    <a16:creationId xmlns:a16="http://schemas.microsoft.com/office/drawing/2014/main" id="{C7233B59-13EE-4EE0-BA42-E956996E56BA}"/>
                  </a:ext>
                </a:extLst>
              </p:cNvPr>
              <p:cNvSpPr>
                <a:spLocks noChangeArrowheads="1"/>
              </p:cNvSpPr>
              <p:nvPr/>
            </p:nvSpPr>
            <p:spPr bwMode="auto">
              <a:xfrm rot="17736428">
                <a:off x="9443854" y="502027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74" name="Oval 785">
                <a:extLst>
                  <a:ext uri="{FF2B5EF4-FFF2-40B4-BE49-F238E27FC236}">
                    <a16:creationId xmlns:a16="http://schemas.microsoft.com/office/drawing/2014/main" id="{3CEFD364-C3CB-460E-8185-672648DDB587}"/>
                  </a:ext>
                </a:extLst>
              </p:cNvPr>
              <p:cNvSpPr>
                <a:spLocks noChangeArrowheads="1"/>
              </p:cNvSpPr>
              <p:nvPr/>
            </p:nvSpPr>
            <p:spPr bwMode="auto">
              <a:xfrm rot="17736428">
                <a:off x="9365728" y="3803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75" name="Oval 795">
                <a:extLst>
                  <a:ext uri="{FF2B5EF4-FFF2-40B4-BE49-F238E27FC236}">
                    <a16:creationId xmlns:a16="http://schemas.microsoft.com/office/drawing/2014/main" id="{E276BB6D-95C7-489B-8714-CB8A6766A340}"/>
                  </a:ext>
                </a:extLst>
              </p:cNvPr>
              <p:cNvSpPr>
                <a:spLocks noChangeArrowheads="1"/>
              </p:cNvSpPr>
              <p:nvPr/>
            </p:nvSpPr>
            <p:spPr bwMode="auto">
              <a:xfrm rot="17736428">
                <a:off x="10296621" y="399583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77" name="Oval 968">
                <a:extLst>
                  <a:ext uri="{FF2B5EF4-FFF2-40B4-BE49-F238E27FC236}">
                    <a16:creationId xmlns:a16="http://schemas.microsoft.com/office/drawing/2014/main" id="{1E1FD89F-BAD1-423A-A1E2-C187B676FC47}"/>
                  </a:ext>
                </a:extLst>
              </p:cNvPr>
              <p:cNvSpPr>
                <a:spLocks noChangeArrowheads="1"/>
              </p:cNvSpPr>
              <p:nvPr/>
            </p:nvSpPr>
            <p:spPr bwMode="auto">
              <a:xfrm rot="17736428">
                <a:off x="9916824" y="437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81" name="Oval 1115">
                <a:extLst>
                  <a:ext uri="{FF2B5EF4-FFF2-40B4-BE49-F238E27FC236}">
                    <a16:creationId xmlns:a16="http://schemas.microsoft.com/office/drawing/2014/main" id="{604D1277-38B9-4959-AEE3-2D5F3BC4E59E}"/>
                  </a:ext>
                </a:extLst>
              </p:cNvPr>
              <p:cNvSpPr>
                <a:spLocks noChangeArrowheads="1"/>
              </p:cNvSpPr>
              <p:nvPr/>
            </p:nvSpPr>
            <p:spPr bwMode="auto">
              <a:xfrm rot="17736428">
                <a:off x="9882733" y="3847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83" name="Oval 1122">
                <a:extLst>
                  <a:ext uri="{FF2B5EF4-FFF2-40B4-BE49-F238E27FC236}">
                    <a16:creationId xmlns:a16="http://schemas.microsoft.com/office/drawing/2014/main" id="{B4396B63-61C2-47CF-9620-6280F0269540}"/>
                  </a:ext>
                </a:extLst>
              </p:cNvPr>
              <p:cNvSpPr>
                <a:spLocks noChangeArrowheads="1"/>
              </p:cNvSpPr>
              <p:nvPr/>
            </p:nvSpPr>
            <p:spPr bwMode="auto">
              <a:xfrm rot="17736428">
                <a:off x="8916246" y="39162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85" name="Oval 1124">
                <a:extLst>
                  <a:ext uri="{FF2B5EF4-FFF2-40B4-BE49-F238E27FC236}">
                    <a16:creationId xmlns:a16="http://schemas.microsoft.com/office/drawing/2014/main" id="{21CDD066-ABD8-436D-A19E-572E1EB33B76}"/>
                  </a:ext>
                </a:extLst>
              </p:cNvPr>
              <p:cNvSpPr>
                <a:spLocks noChangeArrowheads="1"/>
              </p:cNvSpPr>
              <p:nvPr/>
            </p:nvSpPr>
            <p:spPr bwMode="auto">
              <a:xfrm rot="17736428">
                <a:off x="10074458" y="40108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86" name="Oval 1125">
                <a:extLst>
                  <a:ext uri="{FF2B5EF4-FFF2-40B4-BE49-F238E27FC236}">
                    <a16:creationId xmlns:a16="http://schemas.microsoft.com/office/drawing/2014/main" id="{3203F451-D960-4D1D-9B50-7FA8F8D78019}"/>
                  </a:ext>
                </a:extLst>
              </p:cNvPr>
              <p:cNvSpPr>
                <a:spLocks noChangeArrowheads="1"/>
              </p:cNvSpPr>
              <p:nvPr/>
            </p:nvSpPr>
            <p:spPr bwMode="auto">
              <a:xfrm rot="17736428">
                <a:off x="9887162" y="3687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87" name="Oval 1126">
                <a:extLst>
                  <a:ext uri="{FF2B5EF4-FFF2-40B4-BE49-F238E27FC236}">
                    <a16:creationId xmlns:a16="http://schemas.microsoft.com/office/drawing/2014/main" id="{4F1422F5-D6DB-44AE-BE4F-FF06FB0EF304}"/>
                  </a:ext>
                </a:extLst>
              </p:cNvPr>
              <p:cNvSpPr>
                <a:spLocks noChangeArrowheads="1"/>
              </p:cNvSpPr>
              <p:nvPr/>
            </p:nvSpPr>
            <p:spPr bwMode="auto">
              <a:xfrm rot="17736428">
                <a:off x="9585885" y="37343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88" name="Oval 1127">
                <a:extLst>
                  <a:ext uri="{FF2B5EF4-FFF2-40B4-BE49-F238E27FC236}">
                    <a16:creationId xmlns:a16="http://schemas.microsoft.com/office/drawing/2014/main" id="{09F8E085-85F7-4C02-9AA3-C8A2F9BEAF1D}"/>
                  </a:ext>
                </a:extLst>
              </p:cNvPr>
              <p:cNvSpPr>
                <a:spLocks noChangeArrowheads="1"/>
              </p:cNvSpPr>
              <p:nvPr/>
            </p:nvSpPr>
            <p:spPr bwMode="auto">
              <a:xfrm rot="17736428">
                <a:off x="8864455" y="4222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89" name="Oval 1135">
                <a:extLst>
                  <a:ext uri="{FF2B5EF4-FFF2-40B4-BE49-F238E27FC236}">
                    <a16:creationId xmlns:a16="http://schemas.microsoft.com/office/drawing/2014/main" id="{AD4471FB-DB52-4AE6-8E24-5C5DB3EEFA41}"/>
                  </a:ext>
                </a:extLst>
              </p:cNvPr>
              <p:cNvSpPr>
                <a:spLocks noChangeArrowheads="1"/>
              </p:cNvSpPr>
              <p:nvPr/>
            </p:nvSpPr>
            <p:spPr bwMode="auto">
              <a:xfrm rot="17736428">
                <a:off x="9984218" y="443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90" name="Oval 1136">
                <a:extLst>
                  <a:ext uri="{FF2B5EF4-FFF2-40B4-BE49-F238E27FC236}">
                    <a16:creationId xmlns:a16="http://schemas.microsoft.com/office/drawing/2014/main" id="{E1FD6F90-9947-453D-8009-952A17321ED1}"/>
                  </a:ext>
                </a:extLst>
              </p:cNvPr>
              <p:cNvSpPr>
                <a:spLocks noChangeArrowheads="1"/>
              </p:cNvSpPr>
              <p:nvPr/>
            </p:nvSpPr>
            <p:spPr bwMode="auto">
              <a:xfrm rot="17736428">
                <a:off x="9502044" y="43600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91" name="Oval 1137">
                <a:extLst>
                  <a:ext uri="{FF2B5EF4-FFF2-40B4-BE49-F238E27FC236}">
                    <a16:creationId xmlns:a16="http://schemas.microsoft.com/office/drawing/2014/main" id="{9CA79ECA-3E63-48D2-B342-0B7AA275C702}"/>
                  </a:ext>
                </a:extLst>
              </p:cNvPr>
              <p:cNvSpPr>
                <a:spLocks noChangeArrowheads="1"/>
              </p:cNvSpPr>
              <p:nvPr/>
            </p:nvSpPr>
            <p:spPr bwMode="auto">
              <a:xfrm rot="17736428">
                <a:off x="9412768" y="408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92" name="Oval 1138">
                <a:extLst>
                  <a:ext uri="{FF2B5EF4-FFF2-40B4-BE49-F238E27FC236}">
                    <a16:creationId xmlns:a16="http://schemas.microsoft.com/office/drawing/2014/main" id="{DCD301C7-8F19-463D-93AE-75EEF5E8E9D5}"/>
                  </a:ext>
                </a:extLst>
              </p:cNvPr>
              <p:cNvSpPr>
                <a:spLocks noChangeArrowheads="1"/>
              </p:cNvSpPr>
              <p:nvPr/>
            </p:nvSpPr>
            <p:spPr bwMode="auto">
              <a:xfrm rot="17736428">
                <a:off x="9088703" y="408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94" name="Oval 1158">
                <a:extLst>
                  <a:ext uri="{FF2B5EF4-FFF2-40B4-BE49-F238E27FC236}">
                    <a16:creationId xmlns:a16="http://schemas.microsoft.com/office/drawing/2014/main" id="{667DC8CC-FC8F-4948-A892-48FDC6E4F6DC}"/>
                  </a:ext>
                </a:extLst>
              </p:cNvPr>
              <p:cNvSpPr>
                <a:spLocks noChangeArrowheads="1"/>
              </p:cNvSpPr>
              <p:nvPr/>
            </p:nvSpPr>
            <p:spPr bwMode="auto">
              <a:xfrm rot="17736428">
                <a:off x="9513215" y="45073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95" name="Oval 1164">
                <a:extLst>
                  <a:ext uri="{FF2B5EF4-FFF2-40B4-BE49-F238E27FC236}">
                    <a16:creationId xmlns:a16="http://schemas.microsoft.com/office/drawing/2014/main" id="{820DF1DF-5496-473C-8185-9758BC23EF1A}"/>
                  </a:ext>
                </a:extLst>
              </p:cNvPr>
              <p:cNvSpPr>
                <a:spLocks noChangeArrowheads="1"/>
              </p:cNvSpPr>
              <p:nvPr/>
            </p:nvSpPr>
            <p:spPr bwMode="auto">
              <a:xfrm rot="17736428">
                <a:off x="9844817" y="4227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96" name="Oval 1177">
                <a:extLst>
                  <a:ext uri="{FF2B5EF4-FFF2-40B4-BE49-F238E27FC236}">
                    <a16:creationId xmlns:a16="http://schemas.microsoft.com/office/drawing/2014/main" id="{7E8A084C-479F-446B-AB6B-EA980CA4D763}"/>
                  </a:ext>
                </a:extLst>
              </p:cNvPr>
              <p:cNvSpPr>
                <a:spLocks noChangeArrowheads="1"/>
              </p:cNvSpPr>
              <p:nvPr/>
            </p:nvSpPr>
            <p:spPr bwMode="auto">
              <a:xfrm rot="17736428">
                <a:off x="9069975" y="4389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97" name="Oval 1179">
                <a:extLst>
                  <a:ext uri="{FF2B5EF4-FFF2-40B4-BE49-F238E27FC236}">
                    <a16:creationId xmlns:a16="http://schemas.microsoft.com/office/drawing/2014/main" id="{A89A3233-0479-4822-A3C0-D0524CCD10D6}"/>
                  </a:ext>
                </a:extLst>
              </p:cNvPr>
              <p:cNvSpPr>
                <a:spLocks noChangeArrowheads="1"/>
              </p:cNvSpPr>
              <p:nvPr/>
            </p:nvSpPr>
            <p:spPr bwMode="auto">
              <a:xfrm rot="17736428">
                <a:off x="9366921" y="46316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98" name="Oval 1183">
                <a:extLst>
                  <a:ext uri="{FF2B5EF4-FFF2-40B4-BE49-F238E27FC236}">
                    <a16:creationId xmlns:a16="http://schemas.microsoft.com/office/drawing/2014/main" id="{747CE851-7090-4894-AEF5-9FF9086E145E}"/>
                  </a:ext>
                </a:extLst>
              </p:cNvPr>
              <p:cNvSpPr>
                <a:spLocks noChangeArrowheads="1"/>
              </p:cNvSpPr>
              <p:nvPr/>
            </p:nvSpPr>
            <p:spPr bwMode="auto">
              <a:xfrm rot="17736428">
                <a:off x="8883951" y="457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599" name="Oval 1189">
                <a:extLst>
                  <a:ext uri="{FF2B5EF4-FFF2-40B4-BE49-F238E27FC236}">
                    <a16:creationId xmlns:a16="http://schemas.microsoft.com/office/drawing/2014/main" id="{4733FB8A-3CC1-4959-BD34-F56A783B24F5}"/>
                  </a:ext>
                </a:extLst>
              </p:cNvPr>
              <p:cNvSpPr>
                <a:spLocks noChangeArrowheads="1"/>
              </p:cNvSpPr>
              <p:nvPr/>
            </p:nvSpPr>
            <p:spPr bwMode="auto">
              <a:xfrm rot="17736428">
                <a:off x="9696333" y="473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00" name="Oval 1190">
                <a:extLst>
                  <a:ext uri="{FF2B5EF4-FFF2-40B4-BE49-F238E27FC236}">
                    <a16:creationId xmlns:a16="http://schemas.microsoft.com/office/drawing/2014/main" id="{327D8F6D-FF4D-4014-AC11-1826D8412D1A}"/>
                  </a:ext>
                </a:extLst>
              </p:cNvPr>
              <p:cNvSpPr>
                <a:spLocks noChangeArrowheads="1"/>
              </p:cNvSpPr>
              <p:nvPr/>
            </p:nvSpPr>
            <p:spPr bwMode="auto">
              <a:xfrm rot="17736428">
                <a:off x="9736932" y="39900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01" name="Oval 1191">
                <a:extLst>
                  <a:ext uri="{FF2B5EF4-FFF2-40B4-BE49-F238E27FC236}">
                    <a16:creationId xmlns:a16="http://schemas.microsoft.com/office/drawing/2014/main" id="{4B290F87-EEE6-49C8-8F33-687F0CC0FF9C}"/>
                  </a:ext>
                </a:extLst>
              </p:cNvPr>
              <p:cNvSpPr>
                <a:spLocks noChangeArrowheads="1"/>
              </p:cNvSpPr>
              <p:nvPr/>
            </p:nvSpPr>
            <p:spPr bwMode="auto">
              <a:xfrm rot="17736428">
                <a:off x="10103447" y="46603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03" name="Oval 1196">
                <a:extLst>
                  <a:ext uri="{FF2B5EF4-FFF2-40B4-BE49-F238E27FC236}">
                    <a16:creationId xmlns:a16="http://schemas.microsoft.com/office/drawing/2014/main" id="{4861A1CE-3EFE-4543-8D24-D9400693379B}"/>
                  </a:ext>
                </a:extLst>
              </p:cNvPr>
              <p:cNvSpPr>
                <a:spLocks noChangeArrowheads="1"/>
              </p:cNvSpPr>
              <p:nvPr/>
            </p:nvSpPr>
            <p:spPr bwMode="auto">
              <a:xfrm rot="17736428">
                <a:off x="9628793" y="39397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04" name="Oval 1204">
                <a:extLst>
                  <a:ext uri="{FF2B5EF4-FFF2-40B4-BE49-F238E27FC236}">
                    <a16:creationId xmlns:a16="http://schemas.microsoft.com/office/drawing/2014/main" id="{D52F337D-BDFC-4CD3-B237-264DF0034576}"/>
                  </a:ext>
                </a:extLst>
              </p:cNvPr>
              <p:cNvSpPr>
                <a:spLocks noChangeArrowheads="1"/>
              </p:cNvSpPr>
              <p:nvPr/>
            </p:nvSpPr>
            <p:spPr bwMode="auto">
              <a:xfrm rot="17736428">
                <a:off x="9736807" y="3865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05" name="Oval 1205">
                <a:extLst>
                  <a:ext uri="{FF2B5EF4-FFF2-40B4-BE49-F238E27FC236}">
                    <a16:creationId xmlns:a16="http://schemas.microsoft.com/office/drawing/2014/main" id="{2052FBC2-5BFB-43CD-96DA-730774C16E27}"/>
                  </a:ext>
                </a:extLst>
              </p:cNvPr>
              <p:cNvSpPr>
                <a:spLocks noChangeArrowheads="1"/>
              </p:cNvSpPr>
              <p:nvPr/>
            </p:nvSpPr>
            <p:spPr bwMode="auto">
              <a:xfrm rot="17736428">
                <a:off x="9175321" y="38163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06" name="Oval 753">
                <a:extLst>
                  <a:ext uri="{FF2B5EF4-FFF2-40B4-BE49-F238E27FC236}">
                    <a16:creationId xmlns:a16="http://schemas.microsoft.com/office/drawing/2014/main" id="{1F24DB1B-9466-45C2-AA23-0BA968536C99}"/>
                  </a:ext>
                </a:extLst>
              </p:cNvPr>
              <p:cNvSpPr>
                <a:spLocks noChangeArrowheads="1"/>
              </p:cNvSpPr>
              <p:nvPr/>
            </p:nvSpPr>
            <p:spPr bwMode="auto">
              <a:xfrm rot="17736428">
                <a:off x="10344249" y="36586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07" name="Oval 755">
                <a:extLst>
                  <a:ext uri="{FF2B5EF4-FFF2-40B4-BE49-F238E27FC236}">
                    <a16:creationId xmlns:a16="http://schemas.microsoft.com/office/drawing/2014/main" id="{4F8ABB94-9242-4992-9065-1265B2080C99}"/>
                  </a:ext>
                </a:extLst>
              </p:cNvPr>
              <p:cNvSpPr>
                <a:spLocks noChangeArrowheads="1"/>
              </p:cNvSpPr>
              <p:nvPr/>
            </p:nvSpPr>
            <p:spPr bwMode="auto">
              <a:xfrm rot="17736428">
                <a:off x="10695692" y="37842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08" name="Oval 765">
                <a:extLst>
                  <a:ext uri="{FF2B5EF4-FFF2-40B4-BE49-F238E27FC236}">
                    <a16:creationId xmlns:a16="http://schemas.microsoft.com/office/drawing/2014/main" id="{5DB6795B-5ECE-42F5-9CA0-0A7D770B7A00}"/>
                  </a:ext>
                </a:extLst>
              </p:cNvPr>
              <p:cNvSpPr>
                <a:spLocks noChangeArrowheads="1"/>
              </p:cNvSpPr>
              <p:nvPr/>
            </p:nvSpPr>
            <p:spPr bwMode="auto">
              <a:xfrm rot="17736428">
                <a:off x="11300905" y="40130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10" name="Oval 779">
                <a:extLst>
                  <a:ext uri="{FF2B5EF4-FFF2-40B4-BE49-F238E27FC236}">
                    <a16:creationId xmlns:a16="http://schemas.microsoft.com/office/drawing/2014/main" id="{32EC8B4B-A852-4305-AA9D-7EECF9F1153F}"/>
                  </a:ext>
                </a:extLst>
              </p:cNvPr>
              <p:cNvSpPr>
                <a:spLocks noChangeArrowheads="1"/>
              </p:cNvSpPr>
              <p:nvPr/>
            </p:nvSpPr>
            <p:spPr bwMode="auto">
              <a:xfrm rot="17736428">
                <a:off x="10812006" y="444420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11" name="Oval 785">
                <a:extLst>
                  <a:ext uri="{FF2B5EF4-FFF2-40B4-BE49-F238E27FC236}">
                    <a16:creationId xmlns:a16="http://schemas.microsoft.com/office/drawing/2014/main" id="{A006BBA4-39E6-46E2-94D7-1DE52460F589}"/>
                  </a:ext>
                </a:extLst>
              </p:cNvPr>
              <p:cNvSpPr>
                <a:spLocks noChangeArrowheads="1"/>
              </p:cNvSpPr>
              <p:nvPr/>
            </p:nvSpPr>
            <p:spPr bwMode="auto">
              <a:xfrm rot="17736428">
                <a:off x="10926899" y="4201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17" name="Oval 859">
                <a:extLst>
                  <a:ext uri="{FF2B5EF4-FFF2-40B4-BE49-F238E27FC236}">
                    <a16:creationId xmlns:a16="http://schemas.microsoft.com/office/drawing/2014/main" id="{0625C2C3-22C7-4AF1-8269-03EC48967502}"/>
                  </a:ext>
                </a:extLst>
              </p:cNvPr>
              <p:cNvSpPr>
                <a:spLocks noChangeArrowheads="1"/>
              </p:cNvSpPr>
              <p:nvPr/>
            </p:nvSpPr>
            <p:spPr bwMode="auto">
              <a:xfrm rot="17736428">
                <a:off x="11208405" y="37831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18" name="Oval 860">
                <a:extLst>
                  <a:ext uri="{FF2B5EF4-FFF2-40B4-BE49-F238E27FC236}">
                    <a16:creationId xmlns:a16="http://schemas.microsoft.com/office/drawing/2014/main" id="{5C0964AB-0E06-4F2A-A9DD-55165A49FFC5}"/>
                  </a:ext>
                </a:extLst>
              </p:cNvPr>
              <p:cNvSpPr>
                <a:spLocks noChangeArrowheads="1"/>
              </p:cNvSpPr>
              <p:nvPr/>
            </p:nvSpPr>
            <p:spPr bwMode="auto">
              <a:xfrm rot="17736428">
                <a:off x="10852928" y="37957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19" name="Oval 861">
                <a:extLst>
                  <a:ext uri="{FF2B5EF4-FFF2-40B4-BE49-F238E27FC236}">
                    <a16:creationId xmlns:a16="http://schemas.microsoft.com/office/drawing/2014/main" id="{26CCDBDC-0387-4C9A-8EE1-D9AD626C064A}"/>
                  </a:ext>
                </a:extLst>
              </p:cNvPr>
              <p:cNvSpPr>
                <a:spLocks noChangeArrowheads="1"/>
              </p:cNvSpPr>
              <p:nvPr/>
            </p:nvSpPr>
            <p:spPr bwMode="auto">
              <a:xfrm rot="17736428">
                <a:off x="10636454" y="386849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21" name="Oval 1109">
                <a:extLst>
                  <a:ext uri="{FF2B5EF4-FFF2-40B4-BE49-F238E27FC236}">
                    <a16:creationId xmlns:a16="http://schemas.microsoft.com/office/drawing/2014/main" id="{07CA6833-1DEC-4A3E-9D8E-F8F5E0B0E7F6}"/>
                  </a:ext>
                </a:extLst>
              </p:cNvPr>
              <p:cNvSpPr>
                <a:spLocks noChangeArrowheads="1"/>
              </p:cNvSpPr>
              <p:nvPr/>
            </p:nvSpPr>
            <p:spPr bwMode="auto">
              <a:xfrm rot="17736428">
                <a:off x="10420881" y="39397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22" name="Oval 1110">
                <a:extLst>
                  <a:ext uri="{FF2B5EF4-FFF2-40B4-BE49-F238E27FC236}">
                    <a16:creationId xmlns:a16="http://schemas.microsoft.com/office/drawing/2014/main" id="{916E1C45-13B7-45E5-8F69-A7B33D23DBF4}"/>
                  </a:ext>
                </a:extLst>
              </p:cNvPr>
              <p:cNvSpPr>
                <a:spLocks noChangeArrowheads="1"/>
              </p:cNvSpPr>
              <p:nvPr/>
            </p:nvSpPr>
            <p:spPr bwMode="auto">
              <a:xfrm rot="17736428">
                <a:off x="10996945" y="41558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23" name="Oval 1111">
                <a:extLst>
                  <a:ext uri="{FF2B5EF4-FFF2-40B4-BE49-F238E27FC236}">
                    <a16:creationId xmlns:a16="http://schemas.microsoft.com/office/drawing/2014/main" id="{2C7070D9-C427-4F20-9145-24CFDD529199}"/>
                  </a:ext>
                </a:extLst>
              </p:cNvPr>
              <p:cNvSpPr>
                <a:spLocks noChangeArrowheads="1"/>
              </p:cNvSpPr>
              <p:nvPr/>
            </p:nvSpPr>
            <p:spPr bwMode="auto">
              <a:xfrm rot="17736428">
                <a:off x="10111196" y="36879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24" name="Oval 1115">
                <a:extLst>
                  <a:ext uri="{FF2B5EF4-FFF2-40B4-BE49-F238E27FC236}">
                    <a16:creationId xmlns:a16="http://schemas.microsoft.com/office/drawing/2014/main" id="{60745C8E-E176-4794-83CC-3E22B4E33147}"/>
                  </a:ext>
                </a:extLst>
              </p:cNvPr>
              <p:cNvSpPr>
                <a:spLocks noChangeArrowheads="1"/>
              </p:cNvSpPr>
              <p:nvPr/>
            </p:nvSpPr>
            <p:spPr bwMode="auto">
              <a:xfrm rot="17736428">
                <a:off x="11136493" y="4731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25" name="Oval 1116">
                <a:extLst>
                  <a:ext uri="{FF2B5EF4-FFF2-40B4-BE49-F238E27FC236}">
                    <a16:creationId xmlns:a16="http://schemas.microsoft.com/office/drawing/2014/main" id="{879FE24A-7CA1-4E3C-8B9D-C8AF9CADD51F}"/>
                  </a:ext>
                </a:extLst>
              </p:cNvPr>
              <p:cNvSpPr>
                <a:spLocks noChangeArrowheads="1"/>
              </p:cNvSpPr>
              <p:nvPr/>
            </p:nvSpPr>
            <p:spPr bwMode="auto">
              <a:xfrm rot="17736428">
                <a:off x="9840347" y="37954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26" name="Oval 1120">
                <a:extLst>
                  <a:ext uri="{FF2B5EF4-FFF2-40B4-BE49-F238E27FC236}">
                    <a16:creationId xmlns:a16="http://schemas.microsoft.com/office/drawing/2014/main" id="{5FEB3660-285D-4A7E-8259-B2E2787124C9}"/>
                  </a:ext>
                </a:extLst>
              </p:cNvPr>
              <p:cNvSpPr>
                <a:spLocks noChangeArrowheads="1"/>
              </p:cNvSpPr>
              <p:nvPr/>
            </p:nvSpPr>
            <p:spPr bwMode="auto">
              <a:xfrm rot="17736428">
                <a:off x="10522638" y="38412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29" name="Oval 1123">
                <a:extLst>
                  <a:ext uri="{FF2B5EF4-FFF2-40B4-BE49-F238E27FC236}">
                    <a16:creationId xmlns:a16="http://schemas.microsoft.com/office/drawing/2014/main" id="{34BC913A-3801-4A06-AE0B-F51756803587}"/>
                  </a:ext>
                </a:extLst>
              </p:cNvPr>
              <p:cNvSpPr>
                <a:spLocks noChangeArrowheads="1"/>
              </p:cNvSpPr>
              <p:nvPr/>
            </p:nvSpPr>
            <p:spPr bwMode="auto">
              <a:xfrm rot="17736428">
                <a:off x="11068953" y="3867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30" name="Oval 1124">
                <a:extLst>
                  <a:ext uri="{FF2B5EF4-FFF2-40B4-BE49-F238E27FC236}">
                    <a16:creationId xmlns:a16="http://schemas.microsoft.com/office/drawing/2014/main" id="{4DE8C61A-42F3-433B-B389-66303CC8FC33}"/>
                  </a:ext>
                </a:extLst>
              </p:cNvPr>
              <p:cNvSpPr>
                <a:spLocks noChangeArrowheads="1"/>
              </p:cNvSpPr>
              <p:nvPr/>
            </p:nvSpPr>
            <p:spPr bwMode="auto">
              <a:xfrm rot="17736428">
                <a:off x="10852930" y="39397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32" name="Oval 1126">
                <a:extLst>
                  <a:ext uri="{FF2B5EF4-FFF2-40B4-BE49-F238E27FC236}">
                    <a16:creationId xmlns:a16="http://schemas.microsoft.com/office/drawing/2014/main" id="{96B6A6F9-6A6B-44BA-A238-300E93FEF06E}"/>
                  </a:ext>
                </a:extLst>
              </p:cNvPr>
              <p:cNvSpPr>
                <a:spLocks noChangeArrowheads="1"/>
              </p:cNvSpPr>
              <p:nvPr/>
            </p:nvSpPr>
            <p:spPr bwMode="auto">
              <a:xfrm rot="17736428">
                <a:off x="11147055" y="4131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33" name="Oval 1127">
                <a:extLst>
                  <a:ext uri="{FF2B5EF4-FFF2-40B4-BE49-F238E27FC236}">
                    <a16:creationId xmlns:a16="http://schemas.microsoft.com/office/drawing/2014/main" id="{97441FFB-C70A-42A9-9837-3D014D012FC1}"/>
                  </a:ext>
                </a:extLst>
              </p:cNvPr>
              <p:cNvSpPr>
                <a:spLocks noChangeArrowheads="1"/>
              </p:cNvSpPr>
              <p:nvPr/>
            </p:nvSpPr>
            <p:spPr bwMode="auto">
              <a:xfrm rot="17736428">
                <a:off x="10380409" y="4407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34" name="Oval 1135">
                <a:extLst>
                  <a:ext uri="{FF2B5EF4-FFF2-40B4-BE49-F238E27FC236}">
                    <a16:creationId xmlns:a16="http://schemas.microsoft.com/office/drawing/2014/main" id="{BFF5BD7A-A53F-4A7D-A4D7-1D5985191FA8}"/>
                  </a:ext>
                </a:extLst>
              </p:cNvPr>
              <p:cNvSpPr>
                <a:spLocks noChangeArrowheads="1"/>
              </p:cNvSpPr>
              <p:nvPr/>
            </p:nvSpPr>
            <p:spPr bwMode="auto">
              <a:xfrm rot="17736428">
                <a:off x="10988008" y="45894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35" name="Oval 1136">
                <a:extLst>
                  <a:ext uri="{FF2B5EF4-FFF2-40B4-BE49-F238E27FC236}">
                    <a16:creationId xmlns:a16="http://schemas.microsoft.com/office/drawing/2014/main" id="{21AA8B57-33FA-428F-ABAC-C9AAE3571DF2}"/>
                  </a:ext>
                </a:extLst>
              </p:cNvPr>
              <p:cNvSpPr>
                <a:spLocks noChangeArrowheads="1"/>
              </p:cNvSpPr>
              <p:nvPr/>
            </p:nvSpPr>
            <p:spPr bwMode="auto">
              <a:xfrm rot="17736428">
                <a:off x="10992477" y="473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36" name="Oval 1137">
                <a:extLst>
                  <a:ext uri="{FF2B5EF4-FFF2-40B4-BE49-F238E27FC236}">
                    <a16:creationId xmlns:a16="http://schemas.microsoft.com/office/drawing/2014/main" id="{7BBC5487-BB87-4D84-8FC1-A0084017172D}"/>
                  </a:ext>
                </a:extLst>
              </p:cNvPr>
              <p:cNvSpPr>
                <a:spLocks noChangeArrowheads="1"/>
              </p:cNvSpPr>
              <p:nvPr/>
            </p:nvSpPr>
            <p:spPr bwMode="auto">
              <a:xfrm rot="17736428">
                <a:off x="10950644" y="4456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37" name="Oval 1138">
                <a:extLst>
                  <a:ext uri="{FF2B5EF4-FFF2-40B4-BE49-F238E27FC236}">
                    <a16:creationId xmlns:a16="http://schemas.microsoft.com/office/drawing/2014/main" id="{068DA157-7534-47C7-8F66-F5F3006916AA}"/>
                  </a:ext>
                </a:extLst>
              </p:cNvPr>
              <p:cNvSpPr>
                <a:spLocks noChangeArrowheads="1"/>
              </p:cNvSpPr>
              <p:nvPr/>
            </p:nvSpPr>
            <p:spPr bwMode="auto">
              <a:xfrm rot="17736428">
                <a:off x="10649874" y="46022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38" name="Oval 1148">
                <a:extLst>
                  <a:ext uri="{FF2B5EF4-FFF2-40B4-BE49-F238E27FC236}">
                    <a16:creationId xmlns:a16="http://schemas.microsoft.com/office/drawing/2014/main" id="{767E597F-4531-4579-927B-F42AFCD3CC1F}"/>
                  </a:ext>
                </a:extLst>
              </p:cNvPr>
              <p:cNvSpPr>
                <a:spLocks noChangeArrowheads="1"/>
              </p:cNvSpPr>
              <p:nvPr/>
            </p:nvSpPr>
            <p:spPr bwMode="auto">
              <a:xfrm rot="17736428">
                <a:off x="10937028" y="5227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39" name="Oval 1155">
                <a:extLst>
                  <a:ext uri="{FF2B5EF4-FFF2-40B4-BE49-F238E27FC236}">
                    <a16:creationId xmlns:a16="http://schemas.microsoft.com/office/drawing/2014/main" id="{1F8AEBA5-681E-4A4A-B451-52E89306A2F9}"/>
                  </a:ext>
                </a:extLst>
              </p:cNvPr>
              <p:cNvSpPr>
                <a:spLocks noChangeArrowheads="1"/>
              </p:cNvSpPr>
              <p:nvPr/>
            </p:nvSpPr>
            <p:spPr bwMode="auto">
              <a:xfrm rot="16746278">
                <a:off x="10380408" y="47675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40" name="Oval 1158">
                <a:extLst>
                  <a:ext uri="{FF2B5EF4-FFF2-40B4-BE49-F238E27FC236}">
                    <a16:creationId xmlns:a16="http://schemas.microsoft.com/office/drawing/2014/main" id="{22933F35-EF47-4B45-AF98-59226DC9F8AB}"/>
                  </a:ext>
                </a:extLst>
              </p:cNvPr>
              <p:cNvSpPr>
                <a:spLocks noChangeArrowheads="1"/>
              </p:cNvSpPr>
              <p:nvPr/>
            </p:nvSpPr>
            <p:spPr bwMode="auto">
              <a:xfrm rot="17736428">
                <a:off x="11028482" y="49115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42" name="Oval 1168">
                <a:extLst>
                  <a:ext uri="{FF2B5EF4-FFF2-40B4-BE49-F238E27FC236}">
                    <a16:creationId xmlns:a16="http://schemas.microsoft.com/office/drawing/2014/main" id="{40895239-1D09-48AC-BF02-CBFF0B2EA87C}"/>
                  </a:ext>
                </a:extLst>
              </p:cNvPr>
              <p:cNvSpPr>
                <a:spLocks noChangeArrowheads="1"/>
              </p:cNvSpPr>
              <p:nvPr/>
            </p:nvSpPr>
            <p:spPr bwMode="auto">
              <a:xfrm rot="17736428">
                <a:off x="10657550" y="51994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43" name="Oval 1175">
                <a:extLst>
                  <a:ext uri="{FF2B5EF4-FFF2-40B4-BE49-F238E27FC236}">
                    <a16:creationId xmlns:a16="http://schemas.microsoft.com/office/drawing/2014/main" id="{ADA1D560-F869-4BDF-8FA7-D36D4F24F089}"/>
                  </a:ext>
                </a:extLst>
              </p:cNvPr>
              <p:cNvSpPr>
                <a:spLocks noChangeArrowheads="1"/>
              </p:cNvSpPr>
              <p:nvPr/>
            </p:nvSpPr>
            <p:spPr bwMode="auto">
              <a:xfrm rot="17736428">
                <a:off x="10499198" y="5025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44" name="Oval 1177">
                <a:extLst>
                  <a:ext uri="{FF2B5EF4-FFF2-40B4-BE49-F238E27FC236}">
                    <a16:creationId xmlns:a16="http://schemas.microsoft.com/office/drawing/2014/main" id="{19F50B38-46AF-476D-A509-AFA519E1AB09}"/>
                  </a:ext>
                </a:extLst>
              </p:cNvPr>
              <p:cNvSpPr>
                <a:spLocks noChangeArrowheads="1"/>
              </p:cNvSpPr>
              <p:nvPr/>
            </p:nvSpPr>
            <p:spPr bwMode="auto">
              <a:xfrm rot="17736428">
                <a:off x="10920468" y="46235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45" name="Oval 1179">
                <a:extLst>
                  <a:ext uri="{FF2B5EF4-FFF2-40B4-BE49-F238E27FC236}">
                    <a16:creationId xmlns:a16="http://schemas.microsoft.com/office/drawing/2014/main" id="{BB55DCE8-C053-49C5-A6A5-64297DE73189}"/>
                  </a:ext>
                </a:extLst>
              </p:cNvPr>
              <p:cNvSpPr>
                <a:spLocks noChangeArrowheads="1"/>
              </p:cNvSpPr>
              <p:nvPr/>
            </p:nvSpPr>
            <p:spPr bwMode="auto">
              <a:xfrm rot="17736428">
                <a:off x="10956473" y="5055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46" name="Oval 1183">
                <a:extLst>
                  <a:ext uri="{FF2B5EF4-FFF2-40B4-BE49-F238E27FC236}">
                    <a16:creationId xmlns:a16="http://schemas.microsoft.com/office/drawing/2014/main" id="{DB5AE8F8-F0FA-458F-9BA3-85343907C9E7}"/>
                  </a:ext>
                </a:extLst>
              </p:cNvPr>
              <p:cNvSpPr>
                <a:spLocks noChangeArrowheads="1"/>
              </p:cNvSpPr>
              <p:nvPr/>
            </p:nvSpPr>
            <p:spPr bwMode="auto">
              <a:xfrm rot="17736428">
                <a:off x="11237195" y="5004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47" name="Oval 1189">
                <a:extLst>
                  <a:ext uri="{FF2B5EF4-FFF2-40B4-BE49-F238E27FC236}">
                    <a16:creationId xmlns:a16="http://schemas.microsoft.com/office/drawing/2014/main" id="{0A84045A-158B-4506-827C-A1277EFF8A0A}"/>
                  </a:ext>
                </a:extLst>
              </p:cNvPr>
              <p:cNvSpPr>
                <a:spLocks noChangeArrowheads="1"/>
              </p:cNvSpPr>
              <p:nvPr/>
            </p:nvSpPr>
            <p:spPr bwMode="auto">
              <a:xfrm rot="17736428">
                <a:off x="11196534" y="5195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48" name="Oval 1190">
                <a:extLst>
                  <a:ext uri="{FF2B5EF4-FFF2-40B4-BE49-F238E27FC236}">
                    <a16:creationId xmlns:a16="http://schemas.microsoft.com/office/drawing/2014/main" id="{AA859CA3-BC41-4C48-81F7-A5A7F078E395}"/>
                  </a:ext>
                </a:extLst>
              </p:cNvPr>
              <p:cNvSpPr>
                <a:spLocks noChangeArrowheads="1"/>
              </p:cNvSpPr>
              <p:nvPr/>
            </p:nvSpPr>
            <p:spPr bwMode="auto">
              <a:xfrm rot="17736428">
                <a:off x="11269005" y="47731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49" name="Oval 1191">
                <a:extLst>
                  <a:ext uri="{FF2B5EF4-FFF2-40B4-BE49-F238E27FC236}">
                    <a16:creationId xmlns:a16="http://schemas.microsoft.com/office/drawing/2014/main" id="{6BF0FD4B-AD5C-4DA0-96FB-38AD498D09F3}"/>
                  </a:ext>
                </a:extLst>
              </p:cNvPr>
              <p:cNvSpPr>
                <a:spLocks noChangeArrowheads="1"/>
              </p:cNvSpPr>
              <p:nvPr/>
            </p:nvSpPr>
            <p:spPr bwMode="auto">
              <a:xfrm rot="17736428">
                <a:off x="11352517" y="5055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51" name="Oval 1196">
                <a:extLst>
                  <a:ext uri="{FF2B5EF4-FFF2-40B4-BE49-F238E27FC236}">
                    <a16:creationId xmlns:a16="http://schemas.microsoft.com/office/drawing/2014/main" id="{AE243C6E-B994-4091-92F5-BE278831AEE1}"/>
                  </a:ext>
                </a:extLst>
              </p:cNvPr>
              <p:cNvSpPr>
                <a:spLocks noChangeArrowheads="1"/>
              </p:cNvSpPr>
              <p:nvPr/>
            </p:nvSpPr>
            <p:spPr bwMode="auto">
              <a:xfrm rot="17736428">
                <a:off x="11100488" y="4407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52" name="Oval 1204">
                <a:extLst>
                  <a:ext uri="{FF2B5EF4-FFF2-40B4-BE49-F238E27FC236}">
                    <a16:creationId xmlns:a16="http://schemas.microsoft.com/office/drawing/2014/main" id="{231BA12E-9A79-4690-84A5-15E3F8746D77}"/>
                  </a:ext>
                </a:extLst>
              </p:cNvPr>
              <p:cNvSpPr>
                <a:spLocks noChangeArrowheads="1"/>
              </p:cNvSpPr>
              <p:nvPr/>
            </p:nvSpPr>
            <p:spPr bwMode="auto">
              <a:xfrm rot="17736428">
                <a:off x="11297977" y="42627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53" name="Oval 1205">
                <a:extLst>
                  <a:ext uri="{FF2B5EF4-FFF2-40B4-BE49-F238E27FC236}">
                    <a16:creationId xmlns:a16="http://schemas.microsoft.com/office/drawing/2014/main" id="{3DD1CEE7-E5AF-47E8-BA66-A91ED9944C6D}"/>
                  </a:ext>
                </a:extLst>
              </p:cNvPr>
              <p:cNvSpPr>
                <a:spLocks noChangeArrowheads="1"/>
              </p:cNvSpPr>
              <p:nvPr/>
            </p:nvSpPr>
            <p:spPr bwMode="auto">
              <a:xfrm rot="17736428">
                <a:off x="10736491" y="4213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54" name="Oval 1320">
                <a:extLst>
                  <a:ext uri="{FF2B5EF4-FFF2-40B4-BE49-F238E27FC236}">
                    <a16:creationId xmlns:a16="http://schemas.microsoft.com/office/drawing/2014/main" id="{64F777AE-AB28-4335-806C-DE42B7948221}"/>
                  </a:ext>
                </a:extLst>
              </p:cNvPr>
              <p:cNvSpPr>
                <a:spLocks noChangeArrowheads="1"/>
              </p:cNvSpPr>
              <p:nvPr/>
            </p:nvSpPr>
            <p:spPr bwMode="auto">
              <a:xfrm rot="17736428">
                <a:off x="10092376" y="6171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56" name="Oval 1389">
                <a:extLst>
                  <a:ext uri="{FF2B5EF4-FFF2-40B4-BE49-F238E27FC236}">
                    <a16:creationId xmlns:a16="http://schemas.microsoft.com/office/drawing/2014/main" id="{DF3711E9-EB75-481C-8274-A2A5A6BFC1ED}"/>
                  </a:ext>
                </a:extLst>
              </p:cNvPr>
              <p:cNvSpPr>
                <a:spLocks noChangeArrowheads="1"/>
              </p:cNvSpPr>
              <p:nvPr/>
            </p:nvSpPr>
            <p:spPr bwMode="auto">
              <a:xfrm rot="17736428">
                <a:off x="9128917" y="57714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58" name="Oval 1420">
                <a:extLst>
                  <a:ext uri="{FF2B5EF4-FFF2-40B4-BE49-F238E27FC236}">
                    <a16:creationId xmlns:a16="http://schemas.microsoft.com/office/drawing/2014/main" id="{C7C6A446-90AE-4558-AAE9-561165219896}"/>
                  </a:ext>
                </a:extLst>
              </p:cNvPr>
              <p:cNvSpPr>
                <a:spLocks noChangeArrowheads="1"/>
              </p:cNvSpPr>
              <p:nvPr/>
            </p:nvSpPr>
            <p:spPr bwMode="auto">
              <a:xfrm rot="17736428">
                <a:off x="9041527" y="61066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59" name="Oval 1426">
                <a:extLst>
                  <a:ext uri="{FF2B5EF4-FFF2-40B4-BE49-F238E27FC236}">
                    <a16:creationId xmlns:a16="http://schemas.microsoft.com/office/drawing/2014/main" id="{E9C6E5FD-DAD2-4C48-A677-C7C5534CF3E9}"/>
                  </a:ext>
                </a:extLst>
              </p:cNvPr>
              <p:cNvSpPr>
                <a:spLocks noChangeArrowheads="1"/>
              </p:cNvSpPr>
              <p:nvPr/>
            </p:nvSpPr>
            <p:spPr bwMode="auto">
              <a:xfrm rot="17736428">
                <a:off x="9804344" y="60276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60" name="Oval 1438">
                <a:extLst>
                  <a:ext uri="{FF2B5EF4-FFF2-40B4-BE49-F238E27FC236}">
                    <a16:creationId xmlns:a16="http://schemas.microsoft.com/office/drawing/2014/main" id="{C2C99628-A73D-4009-B474-95CBC090C18A}"/>
                  </a:ext>
                </a:extLst>
              </p:cNvPr>
              <p:cNvSpPr>
                <a:spLocks noChangeArrowheads="1"/>
              </p:cNvSpPr>
              <p:nvPr/>
            </p:nvSpPr>
            <p:spPr bwMode="auto">
              <a:xfrm rot="17736428">
                <a:off x="9984364" y="52355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61" name="Oval 779">
                <a:extLst>
                  <a:ext uri="{FF2B5EF4-FFF2-40B4-BE49-F238E27FC236}">
                    <a16:creationId xmlns:a16="http://schemas.microsoft.com/office/drawing/2014/main" id="{BB73B9B5-8E6C-45AA-97CB-7D1AC456BDD1}"/>
                  </a:ext>
                </a:extLst>
              </p:cNvPr>
              <p:cNvSpPr>
                <a:spLocks noChangeArrowheads="1"/>
              </p:cNvSpPr>
              <p:nvPr/>
            </p:nvSpPr>
            <p:spPr bwMode="auto">
              <a:xfrm rot="17736428">
                <a:off x="9443853" y="606438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62" name="Oval 968">
                <a:extLst>
                  <a:ext uri="{FF2B5EF4-FFF2-40B4-BE49-F238E27FC236}">
                    <a16:creationId xmlns:a16="http://schemas.microsoft.com/office/drawing/2014/main" id="{4216050F-1440-43A4-BA9D-312B9C1A9A48}"/>
                  </a:ext>
                </a:extLst>
              </p:cNvPr>
              <p:cNvSpPr>
                <a:spLocks noChangeArrowheads="1"/>
              </p:cNvSpPr>
              <p:nvPr/>
            </p:nvSpPr>
            <p:spPr bwMode="auto">
              <a:xfrm rot="17736428">
                <a:off x="9735879" y="5512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63" name="Oval 1115">
                <a:extLst>
                  <a:ext uri="{FF2B5EF4-FFF2-40B4-BE49-F238E27FC236}">
                    <a16:creationId xmlns:a16="http://schemas.microsoft.com/office/drawing/2014/main" id="{2D231546-D867-4987-A5C5-EF0DBE448AFF}"/>
                  </a:ext>
                </a:extLst>
              </p:cNvPr>
              <p:cNvSpPr>
                <a:spLocks noChangeArrowheads="1"/>
              </p:cNvSpPr>
              <p:nvPr/>
            </p:nvSpPr>
            <p:spPr bwMode="auto">
              <a:xfrm rot="17736428">
                <a:off x="9588929" y="6126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66" name="Oval 1135">
                <a:extLst>
                  <a:ext uri="{FF2B5EF4-FFF2-40B4-BE49-F238E27FC236}">
                    <a16:creationId xmlns:a16="http://schemas.microsoft.com/office/drawing/2014/main" id="{ADEDDC8F-6EDA-455B-A25A-AB8BE4D709A9}"/>
                  </a:ext>
                </a:extLst>
              </p:cNvPr>
              <p:cNvSpPr>
                <a:spLocks noChangeArrowheads="1"/>
              </p:cNvSpPr>
              <p:nvPr/>
            </p:nvSpPr>
            <p:spPr bwMode="auto">
              <a:xfrm rot="17736428">
                <a:off x="9876352" y="5595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67" name="Oval 1136">
                <a:extLst>
                  <a:ext uri="{FF2B5EF4-FFF2-40B4-BE49-F238E27FC236}">
                    <a16:creationId xmlns:a16="http://schemas.microsoft.com/office/drawing/2014/main" id="{98F541BF-E361-4DD8-BBBD-3214235CA612}"/>
                  </a:ext>
                </a:extLst>
              </p:cNvPr>
              <p:cNvSpPr>
                <a:spLocks noChangeArrowheads="1"/>
              </p:cNvSpPr>
              <p:nvPr/>
            </p:nvSpPr>
            <p:spPr bwMode="auto">
              <a:xfrm rot="17736428">
                <a:off x="9362948" y="551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68" name="Oval 1137">
                <a:extLst>
                  <a:ext uri="{FF2B5EF4-FFF2-40B4-BE49-F238E27FC236}">
                    <a16:creationId xmlns:a16="http://schemas.microsoft.com/office/drawing/2014/main" id="{EDCD6D6A-662D-43A0-94AA-C3B7752B4B18}"/>
                  </a:ext>
                </a:extLst>
              </p:cNvPr>
              <p:cNvSpPr>
                <a:spLocks noChangeArrowheads="1"/>
              </p:cNvSpPr>
              <p:nvPr/>
            </p:nvSpPr>
            <p:spPr bwMode="auto">
              <a:xfrm rot="17736428">
                <a:off x="9372297" y="51275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69" name="Oval 1138">
                <a:extLst>
                  <a:ext uri="{FF2B5EF4-FFF2-40B4-BE49-F238E27FC236}">
                    <a16:creationId xmlns:a16="http://schemas.microsoft.com/office/drawing/2014/main" id="{5D55314A-16E0-4B16-A208-1CF85C20A68E}"/>
                  </a:ext>
                </a:extLst>
              </p:cNvPr>
              <p:cNvSpPr>
                <a:spLocks noChangeArrowheads="1"/>
              </p:cNvSpPr>
              <p:nvPr/>
            </p:nvSpPr>
            <p:spPr bwMode="auto">
              <a:xfrm rot="17736428">
                <a:off x="8949607" y="5362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71" name="Oval 1158">
                <a:extLst>
                  <a:ext uri="{FF2B5EF4-FFF2-40B4-BE49-F238E27FC236}">
                    <a16:creationId xmlns:a16="http://schemas.microsoft.com/office/drawing/2014/main" id="{52BD1CF9-6340-405D-B019-71AF86F94DF4}"/>
                  </a:ext>
                </a:extLst>
              </p:cNvPr>
              <p:cNvSpPr>
                <a:spLocks noChangeArrowheads="1"/>
              </p:cNvSpPr>
              <p:nvPr/>
            </p:nvSpPr>
            <p:spPr bwMode="auto">
              <a:xfrm rot="17736428">
                <a:off x="9372296" y="5703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72" name="Oval 1164">
                <a:extLst>
                  <a:ext uri="{FF2B5EF4-FFF2-40B4-BE49-F238E27FC236}">
                    <a16:creationId xmlns:a16="http://schemas.microsoft.com/office/drawing/2014/main" id="{7AEE2F30-5B61-4392-97D9-6BB10C707C37}"/>
                  </a:ext>
                </a:extLst>
              </p:cNvPr>
              <p:cNvSpPr>
                <a:spLocks noChangeArrowheads="1"/>
              </p:cNvSpPr>
              <p:nvPr/>
            </p:nvSpPr>
            <p:spPr bwMode="auto">
              <a:xfrm rot="17736428">
                <a:off x="9686448" y="51764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73" name="Oval 1177">
                <a:extLst>
                  <a:ext uri="{FF2B5EF4-FFF2-40B4-BE49-F238E27FC236}">
                    <a16:creationId xmlns:a16="http://schemas.microsoft.com/office/drawing/2014/main" id="{F55735F5-961A-4CED-A92A-889321EB135E}"/>
                  </a:ext>
                </a:extLst>
              </p:cNvPr>
              <p:cNvSpPr>
                <a:spLocks noChangeArrowheads="1"/>
              </p:cNvSpPr>
              <p:nvPr/>
            </p:nvSpPr>
            <p:spPr bwMode="auto">
              <a:xfrm rot="17736428">
                <a:off x="8976251" y="563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74" name="Oval 1179">
                <a:extLst>
                  <a:ext uri="{FF2B5EF4-FFF2-40B4-BE49-F238E27FC236}">
                    <a16:creationId xmlns:a16="http://schemas.microsoft.com/office/drawing/2014/main" id="{547977E7-E2EA-48F3-A5E3-D4A7598FA7DD}"/>
                  </a:ext>
                </a:extLst>
              </p:cNvPr>
              <p:cNvSpPr>
                <a:spLocks noChangeArrowheads="1"/>
              </p:cNvSpPr>
              <p:nvPr/>
            </p:nvSpPr>
            <p:spPr bwMode="auto">
              <a:xfrm rot="17736428">
                <a:off x="9227826" y="57898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76" name="Oval 1189">
                <a:extLst>
                  <a:ext uri="{FF2B5EF4-FFF2-40B4-BE49-F238E27FC236}">
                    <a16:creationId xmlns:a16="http://schemas.microsoft.com/office/drawing/2014/main" id="{93E26777-FFFD-48C2-96AB-AB6B447971C9}"/>
                  </a:ext>
                </a:extLst>
              </p:cNvPr>
              <p:cNvSpPr>
                <a:spLocks noChangeArrowheads="1"/>
              </p:cNvSpPr>
              <p:nvPr/>
            </p:nvSpPr>
            <p:spPr bwMode="auto">
              <a:xfrm rot="17736428">
                <a:off x="9580983" y="5835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77" name="Oval 1190">
                <a:extLst>
                  <a:ext uri="{FF2B5EF4-FFF2-40B4-BE49-F238E27FC236}">
                    <a16:creationId xmlns:a16="http://schemas.microsoft.com/office/drawing/2014/main" id="{6E2B3CFA-240C-412C-9306-B915B1653A89}"/>
                  </a:ext>
                </a:extLst>
              </p:cNvPr>
              <p:cNvSpPr>
                <a:spLocks noChangeArrowheads="1"/>
              </p:cNvSpPr>
              <p:nvPr/>
            </p:nvSpPr>
            <p:spPr bwMode="auto">
              <a:xfrm rot="17736428">
                <a:off x="9552316" y="54876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78" name="Oval 1191">
                <a:extLst>
                  <a:ext uri="{FF2B5EF4-FFF2-40B4-BE49-F238E27FC236}">
                    <a16:creationId xmlns:a16="http://schemas.microsoft.com/office/drawing/2014/main" id="{2EF856D5-5A71-4197-B645-2DAAC90C6C6D}"/>
                  </a:ext>
                </a:extLst>
              </p:cNvPr>
              <p:cNvSpPr>
                <a:spLocks noChangeArrowheads="1"/>
              </p:cNvSpPr>
              <p:nvPr/>
            </p:nvSpPr>
            <p:spPr bwMode="auto">
              <a:xfrm rot="17736428">
                <a:off x="9012257" y="58836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79" name="Oval 779">
                <a:extLst>
                  <a:ext uri="{FF2B5EF4-FFF2-40B4-BE49-F238E27FC236}">
                    <a16:creationId xmlns:a16="http://schemas.microsoft.com/office/drawing/2014/main" id="{785D7E8E-AFC2-45B8-B6CD-232C2CBD2DF4}"/>
                  </a:ext>
                </a:extLst>
              </p:cNvPr>
              <p:cNvSpPr>
                <a:spLocks noChangeArrowheads="1"/>
              </p:cNvSpPr>
              <p:nvPr/>
            </p:nvSpPr>
            <p:spPr bwMode="auto">
              <a:xfrm rot="17736428">
                <a:off x="10614715" y="564899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80" name="Oval 785">
                <a:extLst>
                  <a:ext uri="{FF2B5EF4-FFF2-40B4-BE49-F238E27FC236}">
                    <a16:creationId xmlns:a16="http://schemas.microsoft.com/office/drawing/2014/main" id="{FCEC12E6-2E33-40C5-9686-1CF4FE4FE2EB}"/>
                  </a:ext>
                </a:extLst>
              </p:cNvPr>
              <p:cNvSpPr>
                <a:spLocks noChangeArrowheads="1"/>
              </p:cNvSpPr>
              <p:nvPr/>
            </p:nvSpPr>
            <p:spPr bwMode="auto">
              <a:xfrm rot="17736428">
                <a:off x="10787803" y="5359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81" name="Oval 795">
                <a:extLst>
                  <a:ext uri="{FF2B5EF4-FFF2-40B4-BE49-F238E27FC236}">
                    <a16:creationId xmlns:a16="http://schemas.microsoft.com/office/drawing/2014/main" id="{03AA5EC5-0CC0-44EE-B7A4-B8B6FC02015B}"/>
                  </a:ext>
                </a:extLst>
              </p:cNvPr>
              <p:cNvSpPr>
                <a:spLocks noChangeArrowheads="1"/>
              </p:cNvSpPr>
              <p:nvPr/>
            </p:nvSpPr>
            <p:spPr bwMode="auto">
              <a:xfrm rot="17736428">
                <a:off x="10174323" y="608202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82" name="Oval 968">
                <a:extLst>
                  <a:ext uri="{FF2B5EF4-FFF2-40B4-BE49-F238E27FC236}">
                    <a16:creationId xmlns:a16="http://schemas.microsoft.com/office/drawing/2014/main" id="{1D25EC0B-8FAB-496A-97FC-3AD011B001FB}"/>
                  </a:ext>
                </a:extLst>
              </p:cNvPr>
              <p:cNvSpPr>
                <a:spLocks noChangeArrowheads="1"/>
              </p:cNvSpPr>
              <p:nvPr/>
            </p:nvSpPr>
            <p:spPr bwMode="auto">
              <a:xfrm rot="17736428">
                <a:off x="11297049" y="59105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83" name="Oval 1109">
                <a:extLst>
                  <a:ext uri="{FF2B5EF4-FFF2-40B4-BE49-F238E27FC236}">
                    <a16:creationId xmlns:a16="http://schemas.microsoft.com/office/drawing/2014/main" id="{1C382B29-2AA7-434C-931B-A88612E6BE8F}"/>
                  </a:ext>
                </a:extLst>
              </p:cNvPr>
              <p:cNvSpPr>
                <a:spLocks noChangeArrowheads="1"/>
              </p:cNvSpPr>
              <p:nvPr/>
            </p:nvSpPr>
            <p:spPr bwMode="auto">
              <a:xfrm rot="17736428">
                <a:off x="10236393" y="5199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84" name="Oval 1110">
                <a:extLst>
                  <a:ext uri="{FF2B5EF4-FFF2-40B4-BE49-F238E27FC236}">
                    <a16:creationId xmlns:a16="http://schemas.microsoft.com/office/drawing/2014/main" id="{AB533BA2-5D67-4CAB-AE7C-A019042266AB}"/>
                  </a:ext>
                </a:extLst>
              </p:cNvPr>
              <p:cNvSpPr>
                <a:spLocks noChangeArrowheads="1"/>
              </p:cNvSpPr>
              <p:nvPr/>
            </p:nvSpPr>
            <p:spPr bwMode="auto">
              <a:xfrm rot="17736428">
                <a:off x="9300289" y="5091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85" name="Oval 1115">
                <a:extLst>
                  <a:ext uri="{FF2B5EF4-FFF2-40B4-BE49-F238E27FC236}">
                    <a16:creationId xmlns:a16="http://schemas.microsoft.com/office/drawing/2014/main" id="{96183F40-BFEA-42DC-8072-D9098B72B99E}"/>
                  </a:ext>
                </a:extLst>
              </p:cNvPr>
              <p:cNvSpPr>
                <a:spLocks noChangeArrowheads="1"/>
              </p:cNvSpPr>
              <p:nvPr/>
            </p:nvSpPr>
            <p:spPr bwMode="auto">
              <a:xfrm rot="17736428">
                <a:off x="11150100" y="57482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86" name="Oval 1116">
                <a:extLst>
                  <a:ext uri="{FF2B5EF4-FFF2-40B4-BE49-F238E27FC236}">
                    <a16:creationId xmlns:a16="http://schemas.microsoft.com/office/drawing/2014/main" id="{C9C12B54-E25A-41C8-9CAA-EAAE1F8C5A5C}"/>
                  </a:ext>
                </a:extLst>
              </p:cNvPr>
              <p:cNvSpPr>
                <a:spLocks noChangeArrowheads="1"/>
              </p:cNvSpPr>
              <p:nvPr/>
            </p:nvSpPr>
            <p:spPr bwMode="auto">
              <a:xfrm rot="17736428">
                <a:off x="10128381" y="563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87" name="Oval 1122">
                <a:extLst>
                  <a:ext uri="{FF2B5EF4-FFF2-40B4-BE49-F238E27FC236}">
                    <a16:creationId xmlns:a16="http://schemas.microsoft.com/office/drawing/2014/main" id="{EF1667D4-F980-4FDB-A651-B5631070235A}"/>
                  </a:ext>
                </a:extLst>
              </p:cNvPr>
              <p:cNvSpPr>
                <a:spLocks noChangeArrowheads="1"/>
              </p:cNvSpPr>
              <p:nvPr/>
            </p:nvSpPr>
            <p:spPr bwMode="auto">
              <a:xfrm rot="17736428">
                <a:off x="10380409" y="5487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88" name="Oval 1126">
                <a:extLst>
                  <a:ext uri="{FF2B5EF4-FFF2-40B4-BE49-F238E27FC236}">
                    <a16:creationId xmlns:a16="http://schemas.microsoft.com/office/drawing/2014/main" id="{ECC0532F-AACA-4FD8-9EB5-4F5C83B83F9B}"/>
                  </a:ext>
                </a:extLst>
              </p:cNvPr>
              <p:cNvSpPr>
                <a:spLocks noChangeArrowheads="1"/>
              </p:cNvSpPr>
              <p:nvPr/>
            </p:nvSpPr>
            <p:spPr bwMode="auto">
              <a:xfrm rot="17736428">
                <a:off x="11064484" y="53075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89" name="Oval 1127">
                <a:extLst>
                  <a:ext uri="{FF2B5EF4-FFF2-40B4-BE49-F238E27FC236}">
                    <a16:creationId xmlns:a16="http://schemas.microsoft.com/office/drawing/2014/main" id="{6A0860CA-D932-45A6-932A-642B9BBF938A}"/>
                  </a:ext>
                </a:extLst>
              </p:cNvPr>
              <p:cNvSpPr>
                <a:spLocks noChangeArrowheads="1"/>
              </p:cNvSpPr>
              <p:nvPr/>
            </p:nvSpPr>
            <p:spPr bwMode="auto">
              <a:xfrm rot="17736428">
                <a:off x="10236392" y="5775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90" name="Oval 1135">
                <a:extLst>
                  <a:ext uri="{FF2B5EF4-FFF2-40B4-BE49-F238E27FC236}">
                    <a16:creationId xmlns:a16="http://schemas.microsoft.com/office/drawing/2014/main" id="{46186BA8-6BE8-4610-B420-32FEDFC3498F}"/>
                  </a:ext>
                </a:extLst>
              </p:cNvPr>
              <p:cNvSpPr>
                <a:spLocks noChangeArrowheads="1"/>
              </p:cNvSpPr>
              <p:nvPr/>
            </p:nvSpPr>
            <p:spPr bwMode="auto">
              <a:xfrm rot="17736428">
                <a:off x="10881379" y="57438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91" name="Oval 1136">
                <a:extLst>
                  <a:ext uri="{FF2B5EF4-FFF2-40B4-BE49-F238E27FC236}">
                    <a16:creationId xmlns:a16="http://schemas.microsoft.com/office/drawing/2014/main" id="{12B0CFB6-7DBF-4AD8-8E41-C210CDA72125}"/>
                  </a:ext>
                </a:extLst>
              </p:cNvPr>
              <p:cNvSpPr>
                <a:spLocks noChangeArrowheads="1"/>
              </p:cNvSpPr>
              <p:nvPr/>
            </p:nvSpPr>
            <p:spPr bwMode="auto">
              <a:xfrm rot="17736428">
                <a:off x="10956473" y="59916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92" name="Oval 1137">
                <a:extLst>
                  <a:ext uri="{FF2B5EF4-FFF2-40B4-BE49-F238E27FC236}">
                    <a16:creationId xmlns:a16="http://schemas.microsoft.com/office/drawing/2014/main" id="{BE16EFA8-ED51-4301-B795-AD676B8034C1}"/>
                  </a:ext>
                </a:extLst>
              </p:cNvPr>
              <p:cNvSpPr>
                <a:spLocks noChangeArrowheads="1"/>
              </p:cNvSpPr>
              <p:nvPr/>
            </p:nvSpPr>
            <p:spPr bwMode="auto">
              <a:xfrm rot="17736428">
                <a:off x="10848460" y="5451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93" name="Oval 1138">
                <a:extLst>
                  <a:ext uri="{FF2B5EF4-FFF2-40B4-BE49-F238E27FC236}">
                    <a16:creationId xmlns:a16="http://schemas.microsoft.com/office/drawing/2014/main" id="{9584C0F0-53FF-42FE-8A90-5195E65BE5A0}"/>
                  </a:ext>
                </a:extLst>
              </p:cNvPr>
              <p:cNvSpPr>
                <a:spLocks noChangeArrowheads="1"/>
              </p:cNvSpPr>
              <p:nvPr/>
            </p:nvSpPr>
            <p:spPr bwMode="auto">
              <a:xfrm rot="17736428">
                <a:off x="10366284" y="5283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94" name="Oval 1155">
                <a:extLst>
                  <a:ext uri="{FF2B5EF4-FFF2-40B4-BE49-F238E27FC236}">
                    <a16:creationId xmlns:a16="http://schemas.microsoft.com/office/drawing/2014/main" id="{A89A3BA7-13C2-4B6D-8B28-B95B08DD65DA}"/>
                  </a:ext>
                </a:extLst>
              </p:cNvPr>
              <p:cNvSpPr>
                <a:spLocks noChangeArrowheads="1"/>
              </p:cNvSpPr>
              <p:nvPr/>
            </p:nvSpPr>
            <p:spPr bwMode="auto">
              <a:xfrm rot="17736428">
                <a:off x="10272396" y="5919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95" name="Oval 1158">
                <a:extLst>
                  <a:ext uri="{FF2B5EF4-FFF2-40B4-BE49-F238E27FC236}">
                    <a16:creationId xmlns:a16="http://schemas.microsoft.com/office/drawing/2014/main" id="{7AAE10AB-592A-4C4F-BBF1-809043D2FFE2}"/>
                  </a:ext>
                </a:extLst>
              </p:cNvPr>
              <p:cNvSpPr>
                <a:spLocks noChangeArrowheads="1"/>
              </p:cNvSpPr>
              <p:nvPr/>
            </p:nvSpPr>
            <p:spPr bwMode="auto">
              <a:xfrm rot="17736428">
                <a:off x="10992476" y="6063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96" name="Oval 1164">
                <a:extLst>
                  <a:ext uri="{FF2B5EF4-FFF2-40B4-BE49-F238E27FC236}">
                    <a16:creationId xmlns:a16="http://schemas.microsoft.com/office/drawing/2014/main" id="{F982B05C-BB77-4F81-9804-1287CED064F4}"/>
                  </a:ext>
                </a:extLst>
              </p:cNvPr>
              <p:cNvSpPr>
                <a:spLocks noChangeArrowheads="1"/>
              </p:cNvSpPr>
              <p:nvPr/>
            </p:nvSpPr>
            <p:spPr bwMode="auto">
              <a:xfrm rot="17736428">
                <a:off x="11208500" y="552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97" name="Oval 1168">
                <a:extLst>
                  <a:ext uri="{FF2B5EF4-FFF2-40B4-BE49-F238E27FC236}">
                    <a16:creationId xmlns:a16="http://schemas.microsoft.com/office/drawing/2014/main" id="{B353B4AA-CFF1-4E5F-A58B-AEB8A01A452A}"/>
                  </a:ext>
                </a:extLst>
              </p:cNvPr>
              <p:cNvSpPr>
                <a:spLocks noChangeArrowheads="1"/>
              </p:cNvSpPr>
              <p:nvPr/>
            </p:nvSpPr>
            <p:spPr bwMode="auto">
              <a:xfrm rot="17736428">
                <a:off x="10628629" y="63002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98" name="Oval 1175">
                <a:extLst>
                  <a:ext uri="{FF2B5EF4-FFF2-40B4-BE49-F238E27FC236}">
                    <a16:creationId xmlns:a16="http://schemas.microsoft.com/office/drawing/2014/main" id="{098165E6-5450-4C66-85ED-EEF416A279F7}"/>
                  </a:ext>
                </a:extLst>
              </p:cNvPr>
              <p:cNvSpPr>
                <a:spLocks noChangeArrowheads="1"/>
              </p:cNvSpPr>
              <p:nvPr/>
            </p:nvSpPr>
            <p:spPr bwMode="auto">
              <a:xfrm rot="17736428">
                <a:off x="10344405" y="6063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699" name="Oval 1177">
                <a:extLst>
                  <a:ext uri="{FF2B5EF4-FFF2-40B4-BE49-F238E27FC236}">
                    <a16:creationId xmlns:a16="http://schemas.microsoft.com/office/drawing/2014/main" id="{214F4176-B637-475D-831A-A8630072396D}"/>
                  </a:ext>
                </a:extLst>
              </p:cNvPr>
              <p:cNvSpPr>
                <a:spLocks noChangeArrowheads="1"/>
              </p:cNvSpPr>
              <p:nvPr/>
            </p:nvSpPr>
            <p:spPr bwMode="auto">
              <a:xfrm rot="17736428">
                <a:off x="10492050" y="5945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00" name="Oval 1179">
                <a:extLst>
                  <a:ext uri="{FF2B5EF4-FFF2-40B4-BE49-F238E27FC236}">
                    <a16:creationId xmlns:a16="http://schemas.microsoft.com/office/drawing/2014/main" id="{67F97FD2-F07A-44E3-AAAB-14F5FFA21408}"/>
                  </a:ext>
                </a:extLst>
              </p:cNvPr>
              <p:cNvSpPr>
                <a:spLocks noChangeArrowheads="1"/>
              </p:cNvSpPr>
              <p:nvPr/>
            </p:nvSpPr>
            <p:spPr bwMode="auto">
              <a:xfrm rot="17736428">
                <a:off x="10788996" y="61874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01" name="Oval 1183">
                <a:extLst>
                  <a:ext uri="{FF2B5EF4-FFF2-40B4-BE49-F238E27FC236}">
                    <a16:creationId xmlns:a16="http://schemas.microsoft.com/office/drawing/2014/main" id="{5CF4AF59-0A7E-4B85-9354-2567FC66378A}"/>
                  </a:ext>
                </a:extLst>
              </p:cNvPr>
              <p:cNvSpPr>
                <a:spLocks noChangeArrowheads="1"/>
              </p:cNvSpPr>
              <p:nvPr/>
            </p:nvSpPr>
            <p:spPr bwMode="auto">
              <a:xfrm rot="17736428">
                <a:off x="10272396" y="6495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02" name="Oval 1190">
                <a:extLst>
                  <a:ext uri="{FF2B5EF4-FFF2-40B4-BE49-F238E27FC236}">
                    <a16:creationId xmlns:a16="http://schemas.microsoft.com/office/drawing/2014/main" id="{0F031AAB-39C1-4215-8A10-9F4E19BBCFBC}"/>
                  </a:ext>
                </a:extLst>
              </p:cNvPr>
              <p:cNvSpPr>
                <a:spLocks noChangeArrowheads="1"/>
              </p:cNvSpPr>
              <p:nvPr/>
            </p:nvSpPr>
            <p:spPr bwMode="auto">
              <a:xfrm rot="17736428">
                <a:off x="10783911" y="58010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03" name="Oval 1191">
                <a:extLst>
                  <a:ext uri="{FF2B5EF4-FFF2-40B4-BE49-F238E27FC236}">
                    <a16:creationId xmlns:a16="http://schemas.microsoft.com/office/drawing/2014/main" id="{0B951CE4-D782-4F22-AE57-5077711EA59A}"/>
                  </a:ext>
                </a:extLst>
              </p:cNvPr>
              <p:cNvSpPr>
                <a:spLocks noChangeArrowheads="1"/>
              </p:cNvSpPr>
              <p:nvPr/>
            </p:nvSpPr>
            <p:spPr bwMode="auto">
              <a:xfrm rot="17736428">
                <a:off x="11212105" y="61079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04" name="Oval 1192">
                <a:extLst>
                  <a:ext uri="{FF2B5EF4-FFF2-40B4-BE49-F238E27FC236}">
                    <a16:creationId xmlns:a16="http://schemas.microsoft.com/office/drawing/2014/main" id="{6A09335E-E740-4396-B589-9B17A777426B}"/>
                  </a:ext>
                </a:extLst>
              </p:cNvPr>
              <p:cNvSpPr>
                <a:spLocks noChangeArrowheads="1"/>
              </p:cNvSpPr>
              <p:nvPr/>
            </p:nvSpPr>
            <p:spPr bwMode="auto">
              <a:xfrm rot="17736428">
                <a:off x="11236417" y="6249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05" name="Oval 1196">
                <a:extLst>
                  <a:ext uri="{FF2B5EF4-FFF2-40B4-BE49-F238E27FC236}">
                    <a16:creationId xmlns:a16="http://schemas.microsoft.com/office/drawing/2014/main" id="{8A6E19D5-93D4-412A-A8AC-2803FB5CE750}"/>
                  </a:ext>
                </a:extLst>
              </p:cNvPr>
              <p:cNvSpPr>
                <a:spLocks noChangeArrowheads="1"/>
              </p:cNvSpPr>
              <p:nvPr/>
            </p:nvSpPr>
            <p:spPr bwMode="auto">
              <a:xfrm rot="17736428">
                <a:off x="11004136" y="550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06" name="Oval 1204">
                <a:extLst>
                  <a:ext uri="{FF2B5EF4-FFF2-40B4-BE49-F238E27FC236}">
                    <a16:creationId xmlns:a16="http://schemas.microsoft.com/office/drawing/2014/main" id="{B4D49C45-58B1-4E39-A6E8-CF2A6252202E}"/>
                  </a:ext>
                </a:extLst>
              </p:cNvPr>
              <p:cNvSpPr>
                <a:spLocks noChangeArrowheads="1"/>
              </p:cNvSpPr>
              <p:nvPr/>
            </p:nvSpPr>
            <p:spPr bwMode="auto">
              <a:xfrm rot="17736428">
                <a:off x="9228280" y="6315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07" name="Oval 1205">
                <a:extLst>
                  <a:ext uri="{FF2B5EF4-FFF2-40B4-BE49-F238E27FC236}">
                    <a16:creationId xmlns:a16="http://schemas.microsoft.com/office/drawing/2014/main" id="{CC9C91D9-CB21-40EA-9FAF-6495672AE35B}"/>
                  </a:ext>
                </a:extLst>
              </p:cNvPr>
              <p:cNvSpPr>
                <a:spLocks noChangeArrowheads="1"/>
              </p:cNvSpPr>
              <p:nvPr/>
            </p:nvSpPr>
            <p:spPr bwMode="auto">
              <a:xfrm rot="17736428">
                <a:off x="10632436" y="5379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08" name="Oval 1293">
                <a:extLst>
                  <a:ext uri="{FF2B5EF4-FFF2-40B4-BE49-F238E27FC236}">
                    <a16:creationId xmlns:a16="http://schemas.microsoft.com/office/drawing/2014/main" id="{8500F32E-C8D7-4A37-9FF7-74AD6DBFC603}"/>
                  </a:ext>
                </a:extLst>
              </p:cNvPr>
              <p:cNvSpPr>
                <a:spLocks noChangeArrowheads="1"/>
              </p:cNvSpPr>
              <p:nvPr/>
            </p:nvSpPr>
            <p:spPr bwMode="auto">
              <a:xfrm rot="17736428">
                <a:off x="10668440" y="5595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09" name="Oval 1303">
                <a:extLst>
                  <a:ext uri="{FF2B5EF4-FFF2-40B4-BE49-F238E27FC236}">
                    <a16:creationId xmlns:a16="http://schemas.microsoft.com/office/drawing/2014/main" id="{BC150768-8C8F-4796-BC36-3D6C497DDE55}"/>
                  </a:ext>
                </a:extLst>
              </p:cNvPr>
              <p:cNvSpPr>
                <a:spLocks noChangeArrowheads="1"/>
              </p:cNvSpPr>
              <p:nvPr/>
            </p:nvSpPr>
            <p:spPr bwMode="auto">
              <a:xfrm rot="17736428">
                <a:off x="11063229" y="5759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10" name="Oval 1310">
                <a:extLst>
                  <a:ext uri="{FF2B5EF4-FFF2-40B4-BE49-F238E27FC236}">
                    <a16:creationId xmlns:a16="http://schemas.microsoft.com/office/drawing/2014/main" id="{0B7B3723-BC79-474C-89C0-3BE0AAC77320}"/>
                  </a:ext>
                </a:extLst>
              </p:cNvPr>
              <p:cNvSpPr>
                <a:spLocks noChangeArrowheads="1"/>
              </p:cNvSpPr>
              <p:nvPr/>
            </p:nvSpPr>
            <p:spPr bwMode="auto">
              <a:xfrm rot="17736428">
                <a:off x="10219750" y="54604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11" name="Oval 1320">
                <a:extLst>
                  <a:ext uri="{FF2B5EF4-FFF2-40B4-BE49-F238E27FC236}">
                    <a16:creationId xmlns:a16="http://schemas.microsoft.com/office/drawing/2014/main" id="{0924FF89-9BF3-4CDD-88AD-E5A5C148771F}"/>
                  </a:ext>
                </a:extLst>
              </p:cNvPr>
              <p:cNvSpPr>
                <a:spLocks noChangeArrowheads="1"/>
              </p:cNvSpPr>
              <p:nvPr/>
            </p:nvSpPr>
            <p:spPr bwMode="auto">
              <a:xfrm rot="17736428">
                <a:off x="9480309" y="51995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12" name="Oval 1321">
                <a:extLst>
                  <a:ext uri="{FF2B5EF4-FFF2-40B4-BE49-F238E27FC236}">
                    <a16:creationId xmlns:a16="http://schemas.microsoft.com/office/drawing/2014/main" id="{1552430A-5E1E-4E82-A213-FCB31DF9254F}"/>
                  </a:ext>
                </a:extLst>
              </p:cNvPr>
              <p:cNvSpPr>
                <a:spLocks noChangeArrowheads="1"/>
              </p:cNvSpPr>
              <p:nvPr/>
            </p:nvSpPr>
            <p:spPr bwMode="auto">
              <a:xfrm rot="17736428">
                <a:off x="9948360" y="48755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14" name="Oval 1380">
                <a:extLst>
                  <a:ext uri="{FF2B5EF4-FFF2-40B4-BE49-F238E27FC236}">
                    <a16:creationId xmlns:a16="http://schemas.microsoft.com/office/drawing/2014/main" id="{34DC9C74-2A2F-4B2A-A9B9-8E1DDC1053F9}"/>
                  </a:ext>
                </a:extLst>
              </p:cNvPr>
              <p:cNvSpPr>
                <a:spLocks noChangeArrowheads="1"/>
              </p:cNvSpPr>
              <p:nvPr/>
            </p:nvSpPr>
            <p:spPr bwMode="auto">
              <a:xfrm rot="17736428">
                <a:off x="9228281" y="5595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15" name="Oval 1381">
                <a:extLst>
                  <a:ext uri="{FF2B5EF4-FFF2-40B4-BE49-F238E27FC236}">
                    <a16:creationId xmlns:a16="http://schemas.microsoft.com/office/drawing/2014/main" id="{FF01790B-1A89-4F42-B6FA-00CD1ECF1B80}"/>
                  </a:ext>
                </a:extLst>
              </p:cNvPr>
              <p:cNvSpPr>
                <a:spLocks noChangeArrowheads="1"/>
              </p:cNvSpPr>
              <p:nvPr/>
            </p:nvSpPr>
            <p:spPr bwMode="auto">
              <a:xfrm rot="17736428">
                <a:off x="9279123" y="4739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16" name="Oval 1389">
                <a:extLst>
                  <a:ext uri="{FF2B5EF4-FFF2-40B4-BE49-F238E27FC236}">
                    <a16:creationId xmlns:a16="http://schemas.microsoft.com/office/drawing/2014/main" id="{A8D4CE89-965E-408C-8637-3B2F8B8F47A9}"/>
                  </a:ext>
                </a:extLst>
              </p:cNvPr>
              <p:cNvSpPr>
                <a:spLocks noChangeArrowheads="1"/>
              </p:cNvSpPr>
              <p:nvPr/>
            </p:nvSpPr>
            <p:spPr bwMode="auto">
              <a:xfrm rot="17736428">
                <a:off x="9601830" y="49571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17" name="Oval 1392">
                <a:extLst>
                  <a:ext uri="{FF2B5EF4-FFF2-40B4-BE49-F238E27FC236}">
                    <a16:creationId xmlns:a16="http://schemas.microsoft.com/office/drawing/2014/main" id="{5002065F-142B-4E0B-88BB-2A531E6EF836}"/>
                  </a:ext>
                </a:extLst>
              </p:cNvPr>
              <p:cNvSpPr>
                <a:spLocks noChangeArrowheads="1"/>
              </p:cNvSpPr>
              <p:nvPr/>
            </p:nvSpPr>
            <p:spPr bwMode="auto">
              <a:xfrm rot="17736428">
                <a:off x="8868241" y="5595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18" name="Oval 1402">
                <a:extLst>
                  <a:ext uri="{FF2B5EF4-FFF2-40B4-BE49-F238E27FC236}">
                    <a16:creationId xmlns:a16="http://schemas.microsoft.com/office/drawing/2014/main" id="{C9A1DC16-7C86-4355-AA72-AE8962EC7144}"/>
                  </a:ext>
                </a:extLst>
              </p:cNvPr>
              <p:cNvSpPr>
                <a:spLocks noChangeArrowheads="1"/>
              </p:cNvSpPr>
              <p:nvPr/>
            </p:nvSpPr>
            <p:spPr bwMode="auto">
              <a:xfrm rot="17736428">
                <a:off x="10083794" y="55954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19" name="Oval 1408">
                <a:extLst>
                  <a:ext uri="{FF2B5EF4-FFF2-40B4-BE49-F238E27FC236}">
                    <a16:creationId xmlns:a16="http://schemas.microsoft.com/office/drawing/2014/main" id="{CE1CA00B-C2B2-49EA-83F2-E323DBF97B64}"/>
                  </a:ext>
                </a:extLst>
              </p:cNvPr>
              <p:cNvSpPr>
                <a:spLocks noChangeArrowheads="1"/>
              </p:cNvSpPr>
              <p:nvPr/>
            </p:nvSpPr>
            <p:spPr bwMode="auto">
              <a:xfrm rot="17736428">
                <a:off x="9228987" y="51051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20" name="Oval 1409">
                <a:extLst>
                  <a:ext uri="{FF2B5EF4-FFF2-40B4-BE49-F238E27FC236}">
                    <a16:creationId xmlns:a16="http://schemas.microsoft.com/office/drawing/2014/main" id="{0FB510D9-FDAF-49BE-A36A-2763918FD3B4}"/>
                  </a:ext>
                </a:extLst>
              </p:cNvPr>
              <p:cNvSpPr>
                <a:spLocks noChangeArrowheads="1"/>
              </p:cNvSpPr>
              <p:nvPr/>
            </p:nvSpPr>
            <p:spPr bwMode="auto">
              <a:xfrm rot="17736428">
                <a:off x="9660328" y="563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21" name="Oval 1419">
                <a:extLst>
                  <a:ext uri="{FF2B5EF4-FFF2-40B4-BE49-F238E27FC236}">
                    <a16:creationId xmlns:a16="http://schemas.microsoft.com/office/drawing/2014/main" id="{1F8D1A41-2ABC-4929-B22F-C1F2DFE817BF}"/>
                  </a:ext>
                </a:extLst>
              </p:cNvPr>
              <p:cNvSpPr>
                <a:spLocks noChangeArrowheads="1"/>
              </p:cNvSpPr>
              <p:nvPr/>
            </p:nvSpPr>
            <p:spPr bwMode="auto">
              <a:xfrm rot="17736428">
                <a:off x="9696333" y="5451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22" name="Oval 1420">
                <a:extLst>
                  <a:ext uri="{FF2B5EF4-FFF2-40B4-BE49-F238E27FC236}">
                    <a16:creationId xmlns:a16="http://schemas.microsoft.com/office/drawing/2014/main" id="{3DBDF5BB-5F6A-4ED7-9F33-FC6E9E2AC724}"/>
                  </a:ext>
                </a:extLst>
              </p:cNvPr>
              <p:cNvSpPr>
                <a:spLocks noChangeArrowheads="1"/>
              </p:cNvSpPr>
              <p:nvPr/>
            </p:nvSpPr>
            <p:spPr bwMode="auto">
              <a:xfrm rot="17736428">
                <a:off x="9514441" y="52923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23" name="Oval 1426">
                <a:extLst>
                  <a:ext uri="{FF2B5EF4-FFF2-40B4-BE49-F238E27FC236}">
                    <a16:creationId xmlns:a16="http://schemas.microsoft.com/office/drawing/2014/main" id="{53F0636C-FEE1-43B6-9AD6-10AD5FB26405}"/>
                  </a:ext>
                </a:extLst>
              </p:cNvPr>
              <p:cNvSpPr>
                <a:spLocks noChangeArrowheads="1"/>
              </p:cNvSpPr>
              <p:nvPr/>
            </p:nvSpPr>
            <p:spPr bwMode="auto">
              <a:xfrm rot="17736428">
                <a:off x="10296301" y="51649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24" name="Oval 1438">
                <a:extLst>
                  <a:ext uri="{FF2B5EF4-FFF2-40B4-BE49-F238E27FC236}">
                    <a16:creationId xmlns:a16="http://schemas.microsoft.com/office/drawing/2014/main" id="{AAF27B54-B2BB-4911-B2F7-A3238E771139}"/>
                  </a:ext>
                </a:extLst>
              </p:cNvPr>
              <p:cNvSpPr>
                <a:spLocks noChangeArrowheads="1"/>
              </p:cNvSpPr>
              <p:nvPr/>
            </p:nvSpPr>
            <p:spPr bwMode="auto">
              <a:xfrm rot="17736428">
                <a:off x="9984365" y="4587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25" name="Oval 765">
                <a:extLst>
                  <a:ext uri="{FF2B5EF4-FFF2-40B4-BE49-F238E27FC236}">
                    <a16:creationId xmlns:a16="http://schemas.microsoft.com/office/drawing/2014/main" id="{69308D54-830C-4010-A3F2-1D4755101939}"/>
                  </a:ext>
                </a:extLst>
              </p:cNvPr>
              <p:cNvSpPr>
                <a:spLocks noChangeArrowheads="1"/>
              </p:cNvSpPr>
              <p:nvPr/>
            </p:nvSpPr>
            <p:spPr bwMode="auto">
              <a:xfrm rot="17736428">
                <a:off x="10047630" y="3828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26" name="Oval 779">
                <a:extLst>
                  <a:ext uri="{FF2B5EF4-FFF2-40B4-BE49-F238E27FC236}">
                    <a16:creationId xmlns:a16="http://schemas.microsoft.com/office/drawing/2014/main" id="{F909A7FF-E078-4C70-B533-83166B2292EA}"/>
                  </a:ext>
                </a:extLst>
              </p:cNvPr>
              <p:cNvSpPr>
                <a:spLocks noChangeArrowheads="1"/>
              </p:cNvSpPr>
              <p:nvPr/>
            </p:nvSpPr>
            <p:spPr bwMode="auto">
              <a:xfrm rot="17736428">
                <a:off x="9824210" y="5216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27" name="Oval 785">
                <a:extLst>
                  <a:ext uri="{FF2B5EF4-FFF2-40B4-BE49-F238E27FC236}">
                    <a16:creationId xmlns:a16="http://schemas.microsoft.com/office/drawing/2014/main" id="{00547C5A-0671-4102-AFC7-1F701DE0AD0B}"/>
                  </a:ext>
                </a:extLst>
              </p:cNvPr>
              <p:cNvSpPr>
                <a:spLocks noChangeArrowheads="1"/>
              </p:cNvSpPr>
              <p:nvPr/>
            </p:nvSpPr>
            <p:spPr bwMode="auto">
              <a:xfrm rot="17736428">
                <a:off x="9699546" y="4147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28" name="Oval 795">
                <a:extLst>
                  <a:ext uri="{FF2B5EF4-FFF2-40B4-BE49-F238E27FC236}">
                    <a16:creationId xmlns:a16="http://schemas.microsoft.com/office/drawing/2014/main" id="{F799089E-53C2-40CB-AF46-CF05D0BDDC0D}"/>
                  </a:ext>
                </a:extLst>
              </p:cNvPr>
              <p:cNvSpPr>
                <a:spLocks noChangeArrowheads="1"/>
              </p:cNvSpPr>
              <p:nvPr/>
            </p:nvSpPr>
            <p:spPr bwMode="auto">
              <a:xfrm rot="17736428">
                <a:off x="10630439" y="433974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29" name="Oval 861">
                <a:extLst>
                  <a:ext uri="{FF2B5EF4-FFF2-40B4-BE49-F238E27FC236}">
                    <a16:creationId xmlns:a16="http://schemas.microsoft.com/office/drawing/2014/main" id="{12B1B03C-350C-4D4F-85BC-769B14345649}"/>
                  </a:ext>
                </a:extLst>
              </p:cNvPr>
              <p:cNvSpPr>
                <a:spLocks noChangeArrowheads="1"/>
              </p:cNvSpPr>
              <p:nvPr/>
            </p:nvSpPr>
            <p:spPr bwMode="auto">
              <a:xfrm rot="17736428">
                <a:off x="9340310" y="386849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30" name="Oval 968">
                <a:extLst>
                  <a:ext uri="{FF2B5EF4-FFF2-40B4-BE49-F238E27FC236}">
                    <a16:creationId xmlns:a16="http://schemas.microsoft.com/office/drawing/2014/main" id="{4325A2CD-DE8D-4706-A0B8-EC286D1CE170}"/>
                  </a:ext>
                </a:extLst>
              </p:cNvPr>
              <p:cNvSpPr>
                <a:spLocks noChangeArrowheads="1"/>
              </p:cNvSpPr>
              <p:nvPr/>
            </p:nvSpPr>
            <p:spPr bwMode="auto">
              <a:xfrm rot="17736428">
                <a:off x="10236392" y="4623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31" name="Oval 1109">
                <a:extLst>
                  <a:ext uri="{FF2B5EF4-FFF2-40B4-BE49-F238E27FC236}">
                    <a16:creationId xmlns:a16="http://schemas.microsoft.com/office/drawing/2014/main" id="{427EC447-FEC3-416C-B07E-017C489FE51D}"/>
                  </a:ext>
                </a:extLst>
              </p:cNvPr>
              <p:cNvSpPr>
                <a:spLocks noChangeArrowheads="1"/>
              </p:cNvSpPr>
              <p:nvPr/>
            </p:nvSpPr>
            <p:spPr bwMode="auto">
              <a:xfrm rot="17736428">
                <a:off x="9116166" y="40303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32" name="Oval 1110">
                <a:extLst>
                  <a:ext uri="{FF2B5EF4-FFF2-40B4-BE49-F238E27FC236}">
                    <a16:creationId xmlns:a16="http://schemas.microsoft.com/office/drawing/2014/main" id="{C690C7E9-552E-4E9F-ACD5-5BECAAFEDEF9}"/>
                  </a:ext>
                </a:extLst>
              </p:cNvPr>
              <p:cNvSpPr>
                <a:spLocks noChangeArrowheads="1"/>
              </p:cNvSpPr>
              <p:nvPr/>
            </p:nvSpPr>
            <p:spPr bwMode="auto">
              <a:xfrm rot="17736428">
                <a:off x="9302204" y="4119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33" name="Oval 1111">
                <a:extLst>
                  <a:ext uri="{FF2B5EF4-FFF2-40B4-BE49-F238E27FC236}">
                    <a16:creationId xmlns:a16="http://schemas.microsoft.com/office/drawing/2014/main" id="{BAC18A9B-9F15-405A-ABE0-3EFC4D7B26E6}"/>
                  </a:ext>
                </a:extLst>
              </p:cNvPr>
              <p:cNvSpPr>
                <a:spLocks noChangeArrowheads="1"/>
              </p:cNvSpPr>
              <p:nvPr/>
            </p:nvSpPr>
            <p:spPr bwMode="auto">
              <a:xfrm rot="17736428">
                <a:off x="9124737" y="39128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34" name="Oval 1115">
                <a:extLst>
                  <a:ext uri="{FF2B5EF4-FFF2-40B4-BE49-F238E27FC236}">
                    <a16:creationId xmlns:a16="http://schemas.microsoft.com/office/drawing/2014/main" id="{183BB147-DC4F-44EE-88BB-C6E37056411B}"/>
                  </a:ext>
                </a:extLst>
              </p:cNvPr>
              <p:cNvSpPr>
                <a:spLocks noChangeArrowheads="1"/>
              </p:cNvSpPr>
              <p:nvPr/>
            </p:nvSpPr>
            <p:spPr bwMode="auto">
              <a:xfrm rot="17736428">
                <a:off x="10061843" y="453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35" name="Oval 1116">
                <a:extLst>
                  <a:ext uri="{FF2B5EF4-FFF2-40B4-BE49-F238E27FC236}">
                    <a16:creationId xmlns:a16="http://schemas.microsoft.com/office/drawing/2014/main" id="{ED364E80-955D-465A-A8CD-A0E9D329FFF6}"/>
                  </a:ext>
                </a:extLst>
              </p:cNvPr>
              <p:cNvSpPr>
                <a:spLocks noChangeArrowheads="1"/>
              </p:cNvSpPr>
              <p:nvPr/>
            </p:nvSpPr>
            <p:spPr bwMode="auto">
              <a:xfrm rot="17736428">
                <a:off x="9287003" y="4416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36" name="Oval 1122">
                <a:extLst>
                  <a:ext uri="{FF2B5EF4-FFF2-40B4-BE49-F238E27FC236}">
                    <a16:creationId xmlns:a16="http://schemas.microsoft.com/office/drawing/2014/main" id="{5E34081A-7485-469D-AE48-F78ABB137D40}"/>
                  </a:ext>
                </a:extLst>
              </p:cNvPr>
              <p:cNvSpPr>
                <a:spLocks noChangeArrowheads="1"/>
              </p:cNvSpPr>
              <p:nvPr/>
            </p:nvSpPr>
            <p:spPr bwMode="auto">
              <a:xfrm rot="17736428">
                <a:off x="9268754" y="4299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37" name="Oval 1123">
                <a:extLst>
                  <a:ext uri="{FF2B5EF4-FFF2-40B4-BE49-F238E27FC236}">
                    <a16:creationId xmlns:a16="http://schemas.microsoft.com/office/drawing/2014/main" id="{76CA7CE5-864F-425F-ADC2-F8D0A6576349}"/>
                  </a:ext>
                </a:extLst>
              </p:cNvPr>
              <p:cNvSpPr>
                <a:spLocks noChangeArrowheads="1"/>
              </p:cNvSpPr>
              <p:nvPr/>
            </p:nvSpPr>
            <p:spPr bwMode="auto">
              <a:xfrm rot="17736428">
                <a:off x="9844817" y="3867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38" name="Oval 1124">
                <a:extLst>
                  <a:ext uri="{FF2B5EF4-FFF2-40B4-BE49-F238E27FC236}">
                    <a16:creationId xmlns:a16="http://schemas.microsoft.com/office/drawing/2014/main" id="{2D8BF5B2-B3D4-4D16-915C-7BDD1BF8F401}"/>
                  </a:ext>
                </a:extLst>
              </p:cNvPr>
              <p:cNvSpPr>
                <a:spLocks noChangeArrowheads="1"/>
              </p:cNvSpPr>
              <p:nvPr/>
            </p:nvSpPr>
            <p:spPr bwMode="auto">
              <a:xfrm rot="17736428">
                <a:off x="10276865" y="4470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39" name="Oval 1125">
                <a:extLst>
                  <a:ext uri="{FF2B5EF4-FFF2-40B4-BE49-F238E27FC236}">
                    <a16:creationId xmlns:a16="http://schemas.microsoft.com/office/drawing/2014/main" id="{FAC9076F-5220-4339-AEE0-32881707EFF1}"/>
                  </a:ext>
                </a:extLst>
              </p:cNvPr>
              <p:cNvSpPr>
                <a:spLocks noChangeArrowheads="1"/>
              </p:cNvSpPr>
              <p:nvPr/>
            </p:nvSpPr>
            <p:spPr bwMode="auto">
              <a:xfrm rot="17736428">
                <a:off x="10204857" y="408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40" name="Oval 1126">
                <a:extLst>
                  <a:ext uri="{FF2B5EF4-FFF2-40B4-BE49-F238E27FC236}">
                    <a16:creationId xmlns:a16="http://schemas.microsoft.com/office/drawing/2014/main" id="{12F93ED7-015E-4037-9E09-628FD37D26A8}"/>
                  </a:ext>
                </a:extLst>
              </p:cNvPr>
              <p:cNvSpPr>
                <a:spLocks noChangeArrowheads="1"/>
              </p:cNvSpPr>
              <p:nvPr/>
            </p:nvSpPr>
            <p:spPr bwMode="auto">
              <a:xfrm rot="17736428">
                <a:off x="9919703" y="407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41" name="Oval 1127">
                <a:extLst>
                  <a:ext uri="{FF2B5EF4-FFF2-40B4-BE49-F238E27FC236}">
                    <a16:creationId xmlns:a16="http://schemas.microsoft.com/office/drawing/2014/main" id="{CB6EF905-90BF-49EA-9C8C-61A540E2D97C}"/>
                  </a:ext>
                </a:extLst>
              </p:cNvPr>
              <p:cNvSpPr>
                <a:spLocks noChangeArrowheads="1"/>
              </p:cNvSpPr>
              <p:nvPr/>
            </p:nvSpPr>
            <p:spPr bwMode="auto">
              <a:xfrm rot="17736428">
                <a:off x="9340760" y="44438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42" name="Oval 1135">
                <a:extLst>
                  <a:ext uri="{FF2B5EF4-FFF2-40B4-BE49-F238E27FC236}">
                    <a16:creationId xmlns:a16="http://schemas.microsoft.com/office/drawing/2014/main" id="{50FBE514-1B00-43DD-9F29-AFE7E29F2A75}"/>
                  </a:ext>
                </a:extLst>
              </p:cNvPr>
              <p:cNvSpPr>
                <a:spLocks noChangeArrowheads="1"/>
              </p:cNvSpPr>
              <p:nvPr/>
            </p:nvSpPr>
            <p:spPr bwMode="auto">
              <a:xfrm rot="17736428">
                <a:off x="10318036" y="47765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43" name="Oval 1136">
                <a:extLst>
                  <a:ext uri="{FF2B5EF4-FFF2-40B4-BE49-F238E27FC236}">
                    <a16:creationId xmlns:a16="http://schemas.microsoft.com/office/drawing/2014/main" id="{D2259A78-E8EB-42CB-9CF8-FDEB77559CC7}"/>
                  </a:ext>
                </a:extLst>
              </p:cNvPr>
              <p:cNvSpPr>
                <a:spLocks noChangeArrowheads="1"/>
              </p:cNvSpPr>
              <p:nvPr/>
            </p:nvSpPr>
            <p:spPr bwMode="auto">
              <a:xfrm rot="17736428">
                <a:off x="9768341" y="4659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44" name="Oval 1137">
                <a:extLst>
                  <a:ext uri="{FF2B5EF4-FFF2-40B4-BE49-F238E27FC236}">
                    <a16:creationId xmlns:a16="http://schemas.microsoft.com/office/drawing/2014/main" id="{C3BB8E1F-83A3-4991-AFC7-DA8224BAD3C3}"/>
                  </a:ext>
                </a:extLst>
              </p:cNvPr>
              <p:cNvSpPr>
                <a:spLocks noChangeArrowheads="1"/>
              </p:cNvSpPr>
              <p:nvPr/>
            </p:nvSpPr>
            <p:spPr bwMode="auto">
              <a:xfrm rot="17736428">
                <a:off x="9723291" y="4402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45" name="Oval 1138">
                <a:extLst>
                  <a:ext uri="{FF2B5EF4-FFF2-40B4-BE49-F238E27FC236}">
                    <a16:creationId xmlns:a16="http://schemas.microsoft.com/office/drawing/2014/main" id="{08077ECB-EA67-4945-9BA2-F5CC9FE2717A}"/>
                  </a:ext>
                </a:extLst>
              </p:cNvPr>
              <p:cNvSpPr>
                <a:spLocks noChangeArrowheads="1"/>
              </p:cNvSpPr>
              <p:nvPr/>
            </p:nvSpPr>
            <p:spPr bwMode="auto">
              <a:xfrm rot="17736428">
                <a:off x="9422521" y="45485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46" name="Oval 1148">
                <a:extLst>
                  <a:ext uri="{FF2B5EF4-FFF2-40B4-BE49-F238E27FC236}">
                    <a16:creationId xmlns:a16="http://schemas.microsoft.com/office/drawing/2014/main" id="{CBA4C3DD-2CA3-4D10-A908-1BA95407B40B}"/>
                  </a:ext>
                </a:extLst>
              </p:cNvPr>
              <p:cNvSpPr>
                <a:spLocks noChangeArrowheads="1"/>
              </p:cNvSpPr>
              <p:nvPr/>
            </p:nvSpPr>
            <p:spPr bwMode="auto">
              <a:xfrm rot="17736428">
                <a:off x="9086686" y="46951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47" name="Oval 1158">
                <a:extLst>
                  <a:ext uri="{FF2B5EF4-FFF2-40B4-BE49-F238E27FC236}">
                    <a16:creationId xmlns:a16="http://schemas.microsoft.com/office/drawing/2014/main" id="{98424E5A-8B84-4E5C-A56F-0D6FC944F615}"/>
                  </a:ext>
                </a:extLst>
              </p:cNvPr>
              <p:cNvSpPr>
                <a:spLocks noChangeArrowheads="1"/>
              </p:cNvSpPr>
              <p:nvPr/>
            </p:nvSpPr>
            <p:spPr bwMode="auto">
              <a:xfrm rot="17736428">
                <a:off x="9847032" y="4851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49" name="Oval 1177">
                <a:extLst>
                  <a:ext uri="{FF2B5EF4-FFF2-40B4-BE49-F238E27FC236}">
                    <a16:creationId xmlns:a16="http://schemas.microsoft.com/office/drawing/2014/main" id="{E4571B65-8DE2-4674-9893-2F3B166DC8A2}"/>
                  </a:ext>
                </a:extLst>
              </p:cNvPr>
              <p:cNvSpPr>
                <a:spLocks noChangeArrowheads="1"/>
              </p:cNvSpPr>
              <p:nvPr/>
            </p:nvSpPr>
            <p:spPr bwMode="auto">
              <a:xfrm rot="17736428">
                <a:off x="9480308" y="4731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50" name="Oval 1179">
                <a:extLst>
                  <a:ext uri="{FF2B5EF4-FFF2-40B4-BE49-F238E27FC236}">
                    <a16:creationId xmlns:a16="http://schemas.microsoft.com/office/drawing/2014/main" id="{C1375574-3085-4EEB-9724-38651E91D57E}"/>
                  </a:ext>
                </a:extLst>
              </p:cNvPr>
              <p:cNvSpPr>
                <a:spLocks noChangeArrowheads="1"/>
              </p:cNvSpPr>
              <p:nvPr/>
            </p:nvSpPr>
            <p:spPr bwMode="auto">
              <a:xfrm rot="17736428">
                <a:off x="9700739" y="49755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51" name="Oval 1183">
                <a:extLst>
                  <a:ext uri="{FF2B5EF4-FFF2-40B4-BE49-F238E27FC236}">
                    <a16:creationId xmlns:a16="http://schemas.microsoft.com/office/drawing/2014/main" id="{11B33414-EA3F-4A04-84C5-DBD1908D8DBD}"/>
                  </a:ext>
                </a:extLst>
              </p:cNvPr>
              <p:cNvSpPr>
                <a:spLocks noChangeArrowheads="1"/>
              </p:cNvSpPr>
              <p:nvPr/>
            </p:nvSpPr>
            <p:spPr bwMode="auto">
              <a:xfrm rot="17736428">
                <a:off x="9217769" y="49200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52" name="Oval 1189">
                <a:extLst>
                  <a:ext uri="{FF2B5EF4-FFF2-40B4-BE49-F238E27FC236}">
                    <a16:creationId xmlns:a16="http://schemas.microsoft.com/office/drawing/2014/main" id="{2315431F-2195-4C67-B642-533B8A1C20FC}"/>
                  </a:ext>
                </a:extLst>
              </p:cNvPr>
              <p:cNvSpPr>
                <a:spLocks noChangeArrowheads="1"/>
              </p:cNvSpPr>
              <p:nvPr/>
            </p:nvSpPr>
            <p:spPr bwMode="auto">
              <a:xfrm rot="17736428">
                <a:off x="10092376" y="49835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53" name="Oval 1190">
                <a:extLst>
                  <a:ext uri="{FF2B5EF4-FFF2-40B4-BE49-F238E27FC236}">
                    <a16:creationId xmlns:a16="http://schemas.microsoft.com/office/drawing/2014/main" id="{288B82A6-77FB-452E-980F-81D309CB3831}"/>
                  </a:ext>
                </a:extLst>
              </p:cNvPr>
              <p:cNvSpPr>
                <a:spLocks noChangeArrowheads="1"/>
              </p:cNvSpPr>
              <p:nvPr/>
            </p:nvSpPr>
            <p:spPr bwMode="auto">
              <a:xfrm rot="17736428">
                <a:off x="10041652" y="47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54" name="Oval 1191">
                <a:extLst>
                  <a:ext uri="{FF2B5EF4-FFF2-40B4-BE49-F238E27FC236}">
                    <a16:creationId xmlns:a16="http://schemas.microsoft.com/office/drawing/2014/main" id="{504BD768-6304-4FF3-867A-E0A6404DDF44}"/>
                  </a:ext>
                </a:extLst>
              </p:cNvPr>
              <p:cNvSpPr>
                <a:spLocks noChangeArrowheads="1"/>
              </p:cNvSpPr>
              <p:nvPr/>
            </p:nvSpPr>
            <p:spPr bwMode="auto">
              <a:xfrm rot="17736428">
                <a:off x="10324523" y="50247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55" name="Oval 1192">
                <a:extLst>
                  <a:ext uri="{FF2B5EF4-FFF2-40B4-BE49-F238E27FC236}">
                    <a16:creationId xmlns:a16="http://schemas.microsoft.com/office/drawing/2014/main" id="{38B1F28F-2643-45EC-B57F-0A0776E6C7C1}"/>
                  </a:ext>
                </a:extLst>
              </p:cNvPr>
              <p:cNvSpPr>
                <a:spLocks noChangeArrowheads="1"/>
              </p:cNvSpPr>
              <p:nvPr/>
            </p:nvSpPr>
            <p:spPr bwMode="auto">
              <a:xfrm rot="17736428">
                <a:off x="10276865" y="3795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56" name="Oval 1196">
                <a:extLst>
                  <a:ext uri="{FF2B5EF4-FFF2-40B4-BE49-F238E27FC236}">
                    <a16:creationId xmlns:a16="http://schemas.microsoft.com/office/drawing/2014/main" id="{5FC13C35-2746-4E0A-8483-F18964114329}"/>
                  </a:ext>
                </a:extLst>
              </p:cNvPr>
              <p:cNvSpPr>
                <a:spLocks noChangeArrowheads="1"/>
              </p:cNvSpPr>
              <p:nvPr/>
            </p:nvSpPr>
            <p:spPr bwMode="auto">
              <a:xfrm rot="17736428">
                <a:off x="9936984" y="42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57" name="Oval 1204">
                <a:extLst>
                  <a:ext uri="{FF2B5EF4-FFF2-40B4-BE49-F238E27FC236}">
                    <a16:creationId xmlns:a16="http://schemas.microsoft.com/office/drawing/2014/main" id="{FD3B7822-2CAF-4AF1-8A0A-6A5A6096CBF5}"/>
                  </a:ext>
                </a:extLst>
              </p:cNvPr>
              <p:cNvSpPr>
                <a:spLocks noChangeArrowheads="1"/>
              </p:cNvSpPr>
              <p:nvPr/>
            </p:nvSpPr>
            <p:spPr bwMode="auto">
              <a:xfrm rot="17736428">
                <a:off x="10070624" y="42090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58" name="Oval 1205">
                <a:extLst>
                  <a:ext uri="{FF2B5EF4-FFF2-40B4-BE49-F238E27FC236}">
                    <a16:creationId xmlns:a16="http://schemas.microsoft.com/office/drawing/2014/main" id="{3B99138E-1072-4569-9A78-1DE9CBCA4965}"/>
                  </a:ext>
                </a:extLst>
              </p:cNvPr>
              <p:cNvSpPr>
                <a:spLocks noChangeArrowheads="1"/>
              </p:cNvSpPr>
              <p:nvPr/>
            </p:nvSpPr>
            <p:spPr bwMode="auto">
              <a:xfrm rot="17736428">
                <a:off x="9509138" y="41602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59" name="Oval 753">
                <a:extLst>
                  <a:ext uri="{FF2B5EF4-FFF2-40B4-BE49-F238E27FC236}">
                    <a16:creationId xmlns:a16="http://schemas.microsoft.com/office/drawing/2014/main" id="{30596F49-A188-4454-8138-3D7D131B3F21}"/>
                  </a:ext>
                </a:extLst>
              </p:cNvPr>
              <p:cNvSpPr>
                <a:spLocks noChangeArrowheads="1"/>
              </p:cNvSpPr>
              <p:nvPr/>
            </p:nvSpPr>
            <p:spPr bwMode="auto">
              <a:xfrm rot="17736428">
                <a:off x="10632437" y="393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62" name="Oval 771">
                <a:extLst>
                  <a:ext uri="{FF2B5EF4-FFF2-40B4-BE49-F238E27FC236}">
                    <a16:creationId xmlns:a16="http://schemas.microsoft.com/office/drawing/2014/main" id="{E9794E53-B961-4AEB-9023-D7BB4D10A600}"/>
                  </a:ext>
                </a:extLst>
              </p:cNvPr>
              <p:cNvSpPr>
                <a:spLocks noChangeArrowheads="1"/>
              </p:cNvSpPr>
              <p:nvPr/>
            </p:nvSpPr>
            <p:spPr bwMode="auto">
              <a:xfrm rot="17736428">
                <a:off x="10482468" y="36525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63" name="Oval 779">
                <a:extLst>
                  <a:ext uri="{FF2B5EF4-FFF2-40B4-BE49-F238E27FC236}">
                    <a16:creationId xmlns:a16="http://schemas.microsoft.com/office/drawing/2014/main" id="{E399DA0B-6407-49C4-9108-D3D6E11E3FE0}"/>
                  </a:ext>
                </a:extLst>
              </p:cNvPr>
              <p:cNvSpPr>
                <a:spLocks noChangeArrowheads="1"/>
              </p:cNvSpPr>
              <p:nvPr/>
            </p:nvSpPr>
            <p:spPr bwMode="auto">
              <a:xfrm rot="17736428">
                <a:off x="10618228" y="471223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64" name="Oval 785">
                <a:extLst>
                  <a:ext uri="{FF2B5EF4-FFF2-40B4-BE49-F238E27FC236}">
                    <a16:creationId xmlns:a16="http://schemas.microsoft.com/office/drawing/2014/main" id="{13116CDB-F3AB-49EA-B8D6-B6AD5B65CACD}"/>
                  </a:ext>
                </a:extLst>
              </p:cNvPr>
              <p:cNvSpPr>
                <a:spLocks noChangeArrowheads="1"/>
              </p:cNvSpPr>
              <p:nvPr/>
            </p:nvSpPr>
            <p:spPr bwMode="auto">
              <a:xfrm rot="17736428">
                <a:off x="11260716" y="45452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65" name="Oval 786">
                <a:extLst>
                  <a:ext uri="{FF2B5EF4-FFF2-40B4-BE49-F238E27FC236}">
                    <a16:creationId xmlns:a16="http://schemas.microsoft.com/office/drawing/2014/main" id="{4C94EB40-4624-4CEE-821E-F3FB001E1CA7}"/>
                  </a:ext>
                </a:extLst>
              </p:cNvPr>
              <p:cNvSpPr>
                <a:spLocks noChangeArrowheads="1"/>
              </p:cNvSpPr>
              <p:nvPr/>
            </p:nvSpPr>
            <p:spPr bwMode="auto">
              <a:xfrm rot="17736428">
                <a:off x="11212967" y="39397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66" name="Oval 791">
                <a:extLst>
                  <a:ext uri="{FF2B5EF4-FFF2-40B4-BE49-F238E27FC236}">
                    <a16:creationId xmlns:a16="http://schemas.microsoft.com/office/drawing/2014/main" id="{C3C08572-BC62-406A-A486-8E77C59CB2E3}"/>
                  </a:ext>
                </a:extLst>
              </p:cNvPr>
              <p:cNvSpPr>
                <a:spLocks noChangeArrowheads="1"/>
              </p:cNvSpPr>
              <p:nvPr/>
            </p:nvSpPr>
            <p:spPr bwMode="auto">
              <a:xfrm rot="17736428">
                <a:off x="11337024" y="38149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67" name="Oval 795">
                <a:extLst>
                  <a:ext uri="{FF2B5EF4-FFF2-40B4-BE49-F238E27FC236}">
                    <a16:creationId xmlns:a16="http://schemas.microsoft.com/office/drawing/2014/main" id="{3F9747F3-CEA3-4A93-BA78-56F6A0F0E957}"/>
                  </a:ext>
                </a:extLst>
              </p:cNvPr>
              <p:cNvSpPr>
                <a:spLocks noChangeArrowheads="1"/>
              </p:cNvSpPr>
              <p:nvPr/>
            </p:nvSpPr>
            <p:spPr bwMode="auto">
              <a:xfrm rot="17736428">
                <a:off x="9101793" y="543432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68" name="Oval 802">
                <a:extLst>
                  <a:ext uri="{FF2B5EF4-FFF2-40B4-BE49-F238E27FC236}">
                    <a16:creationId xmlns:a16="http://schemas.microsoft.com/office/drawing/2014/main" id="{D9851679-3369-4B6E-B39F-AA44C0761578}"/>
                  </a:ext>
                </a:extLst>
              </p:cNvPr>
              <p:cNvSpPr>
                <a:spLocks noChangeArrowheads="1"/>
              </p:cNvSpPr>
              <p:nvPr/>
            </p:nvSpPr>
            <p:spPr bwMode="auto">
              <a:xfrm rot="17736428">
                <a:off x="10996945" y="37957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69" name="Oval 803">
                <a:extLst>
                  <a:ext uri="{FF2B5EF4-FFF2-40B4-BE49-F238E27FC236}">
                    <a16:creationId xmlns:a16="http://schemas.microsoft.com/office/drawing/2014/main" id="{4644ECED-F67C-4E52-BF63-A402DD357E5D}"/>
                  </a:ext>
                </a:extLst>
              </p:cNvPr>
              <p:cNvSpPr>
                <a:spLocks noChangeArrowheads="1"/>
              </p:cNvSpPr>
              <p:nvPr/>
            </p:nvSpPr>
            <p:spPr bwMode="auto">
              <a:xfrm rot="17736428">
                <a:off x="10344405" y="43714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70" name="Oval 859">
                <a:extLst>
                  <a:ext uri="{FF2B5EF4-FFF2-40B4-BE49-F238E27FC236}">
                    <a16:creationId xmlns:a16="http://schemas.microsoft.com/office/drawing/2014/main" id="{2BA53AF1-11F8-4187-8D32-DDFD68552369}"/>
                  </a:ext>
                </a:extLst>
              </p:cNvPr>
              <p:cNvSpPr>
                <a:spLocks noChangeArrowheads="1"/>
              </p:cNvSpPr>
              <p:nvPr/>
            </p:nvSpPr>
            <p:spPr bwMode="auto">
              <a:xfrm rot="17736428">
                <a:off x="10205129" y="4201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71" name="Oval 860">
                <a:extLst>
                  <a:ext uri="{FF2B5EF4-FFF2-40B4-BE49-F238E27FC236}">
                    <a16:creationId xmlns:a16="http://schemas.microsoft.com/office/drawing/2014/main" id="{342922FB-8020-4CE1-A112-E552142F86D6}"/>
                  </a:ext>
                </a:extLst>
              </p:cNvPr>
              <p:cNvSpPr>
                <a:spLocks noChangeArrowheads="1"/>
              </p:cNvSpPr>
              <p:nvPr/>
            </p:nvSpPr>
            <p:spPr bwMode="auto">
              <a:xfrm rot="17736428">
                <a:off x="11208500" y="4155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72" name="Oval 861">
                <a:extLst>
                  <a:ext uri="{FF2B5EF4-FFF2-40B4-BE49-F238E27FC236}">
                    <a16:creationId xmlns:a16="http://schemas.microsoft.com/office/drawing/2014/main" id="{5241352A-7C7C-4268-B649-D5338BCF5F22}"/>
                  </a:ext>
                </a:extLst>
              </p:cNvPr>
              <p:cNvSpPr>
                <a:spLocks noChangeArrowheads="1"/>
              </p:cNvSpPr>
              <p:nvPr/>
            </p:nvSpPr>
            <p:spPr bwMode="auto">
              <a:xfrm rot="17736428">
                <a:off x="10884014" y="437220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73" name="Oval 968">
                <a:extLst>
                  <a:ext uri="{FF2B5EF4-FFF2-40B4-BE49-F238E27FC236}">
                    <a16:creationId xmlns:a16="http://schemas.microsoft.com/office/drawing/2014/main" id="{B9655E47-9578-47AE-9A7D-BD9D67EB0CA9}"/>
                  </a:ext>
                </a:extLst>
              </p:cNvPr>
              <p:cNvSpPr>
                <a:spLocks noChangeArrowheads="1"/>
              </p:cNvSpPr>
              <p:nvPr/>
            </p:nvSpPr>
            <p:spPr bwMode="auto">
              <a:xfrm rot="17736428">
                <a:off x="10896924" y="48494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74" name="Oval 1109">
                <a:extLst>
                  <a:ext uri="{FF2B5EF4-FFF2-40B4-BE49-F238E27FC236}">
                    <a16:creationId xmlns:a16="http://schemas.microsoft.com/office/drawing/2014/main" id="{3A617209-3E79-4DBE-953E-5C21590D8BA8}"/>
                  </a:ext>
                </a:extLst>
              </p:cNvPr>
              <p:cNvSpPr>
                <a:spLocks noChangeArrowheads="1"/>
              </p:cNvSpPr>
              <p:nvPr/>
            </p:nvSpPr>
            <p:spPr bwMode="auto">
              <a:xfrm rot="17736428">
                <a:off x="10677337" y="4427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75" name="Oval 1110">
                <a:extLst>
                  <a:ext uri="{FF2B5EF4-FFF2-40B4-BE49-F238E27FC236}">
                    <a16:creationId xmlns:a16="http://schemas.microsoft.com/office/drawing/2014/main" id="{425AD126-EE49-4589-BEDF-BE6413536896}"/>
                  </a:ext>
                </a:extLst>
              </p:cNvPr>
              <p:cNvSpPr>
                <a:spLocks noChangeArrowheads="1"/>
              </p:cNvSpPr>
              <p:nvPr/>
            </p:nvSpPr>
            <p:spPr bwMode="auto">
              <a:xfrm rot="17736428">
                <a:off x="10272397" y="4587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76" name="Oval 1111">
                <a:extLst>
                  <a:ext uri="{FF2B5EF4-FFF2-40B4-BE49-F238E27FC236}">
                    <a16:creationId xmlns:a16="http://schemas.microsoft.com/office/drawing/2014/main" id="{DE53E609-91E3-4534-9DA7-E6BCCD343243}"/>
                  </a:ext>
                </a:extLst>
              </p:cNvPr>
              <p:cNvSpPr>
                <a:spLocks noChangeArrowheads="1"/>
              </p:cNvSpPr>
              <p:nvPr/>
            </p:nvSpPr>
            <p:spPr bwMode="auto">
              <a:xfrm rot="17736428">
                <a:off x="10445013" y="4031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77" name="Oval 1115">
                <a:extLst>
                  <a:ext uri="{FF2B5EF4-FFF2-40B4-BE49-F238E27FC236}">
                    <a16:creationId xmlns:a16="http://schemas.microsoft.com/office/drawing/2014/main" id="{C5E63C34-911B-4BB9-97B6-29D8F073E72E}"/>
                  </a:ext>
                </a:extLst>
              </p:cNvPr>
              <p:cNvSpPr>
                <a:spLocks noChangeArrowheads="1"/>
              </p:cNvSpPr>
              <p:nvPr/>
            </p:nvSpPr>
            <p:spPr bwMode="auto">
              <a:xfrm rot="17736428">
                <a:off x="9052729" y="4947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dirty="0"/>
              </a:p>
            </p:txBody>
          </p:sp>
          <p:sp>
            <p:nvSpPr>
              <p:cNvPr id="2778" name="Oval 1116">
                <a:extLst>
                  <a:ext uri="{FF2B5EF4-FFF2-40B4-BE49-F238E27FC236}">
                    <a16:creationId xmlns:a16="http://schemas.microsoft.com/office/drawing/2014/main" id="{96A82E3D-E453-4A38-9D99-B91EEF871DE8}"/>
                  </a:ext>
                </a:extLst>
              </p:cNvPr>
              <p:cNvSpPr>
                <a:spLocks noChangeArrowheads="1"/>
              </p:cNvSpPr>
              <p:nvPr/>
            </p:nvSpPr>
            <p:spPr bwMode="auto">
              <a:xfrm rot="17736428">
                <a:off x="11316514" y="50195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79" name="Oval 1120">
                <a:extLst>
                  <a:ext uri="{FF2B5EF4-FFF2-40B4-BE49-F238E27FC236}">
                    <a16:creationId xmlns:a16="http://schemas.microsoft.com/office/drawing/2014/main" id="{C11FC9E8-11A1-4D34-A53A-B47CF973094B}"/>
                  </a:ext>
                </a:extLst>
              </p:cNvPr>
              <p:cNvSpPr>
                <a:spLocks noChangeArrowheads="1"/>
              </p:cNvSpPr>
              <p:nvPr/>
            </p:nvSpPr>
            <p:spPr bwMode="auto">
              <a:xfrm rot="17736428">
                <a:off x="10641827" y="41654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80" name="Oval 1121">
                <a:extLst>
                  <a:ext uri="{FF2B5EF4-FFF2-40B4-BE49-F238E27FC236}">
                    <a16:creationId xmlns:a16="http://schemas.microsoft.com/office/drawing/2014/main" id="{F3BAD0FA-66F3-4260-A189-802EF51F486A}"/>
                  </a:ext>
                </a:extLst>
              </p:cNvPr>
              <p:cNvSpPr>
                <a:spLocks noChangeArrowheads="1"/>
              </p:cNvSpPr>
              <p:nvPr/>
            </p:nvSpPr>
            <p:spPr bwMode="auto">
              <a:xfrm rot="17736428">
                <a:off x="9681181" y="478985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81" name="Oval 1122">
                <a:extLst>
                  <a:ext uri="{FF2B5EF4-FFF2-40B4-BE49-F238E27FC236}">
                    <a16:creationId xmlns:a16="http://schemas.microsoft.com/office/drawing/2014/main" id="{7F0BB244-0383-498A-88BD-A449B4D09325}"/>
                  </a:ext>
                </a:extLst>
              </p:cNvPr>
              <p:cNvSpPr>
                <a:spLocks noChangeArrowheads="1"/>
              </p:cNvSpPr>
              <p:nvPr/>
            </p:nvSpPr>
            <p:spPr bwMode="auto">
              <a:xfrm rot="17736428">
                <a:off x="10776453" y="46955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83" name="Oval 1124">
                <a:extLst>
                  <a:ext uri="{FF2B5EF4-FFF2-40B4-BE49-F238E27FC236}">
                    <a16:creationId xmlns:a16="http://schemas.microsoft.com/office/drawing/2014/main" id="{9BE28807-7890-4E30-BFE9-85EE0CF4E4D9}"/>
                  </a:ext>
                </a:extLst>
              </p:cNvPr>
              <p:cNvSpPr>
                <a:spLocks noChangeArrowheads="1"/>
              </p:cNvSpPr>
              <p:nvPr/>
            </p:nvSpPr>
            <p:spPr bwMode="auto">
              <a:xfrm rot="17736428">
                <a:off x="11128851" y="4288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84" name="Oval 1125">
                <a:extLst>
                  <a:ext uri="{FF2B5EF4-FFF2-40B4-BE49-F238E27FC236}">
                    <a16:creationId xmlns:a16="http://schemas.microsoft.com/office/drawing/2014/main" id="{72AB3F82-53CD-4CA3-A941-8D307A92A683}"/>
                  </a:ext>
                </a:extLst>
              </p:cNvPr>
              <p:cNvSpPr>
                <a:spLocks noChangeArrowheads="1"/>
              </p:cNvSpPr>
              <p:nvPr/>
            </p:nvSpPr>
            <p:spPr bwMode="auto">
              <a:xfrm rot="17736428">
                <a:off x="9624016" y="43021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86" name="Oval 1127">
                <a:extLst>
                  <a:ext uri="{FF2B5EF4-FFF2-40B4-BE49-F238E27FC236}">
                    <a16:creationId xmlns:a16="http://schemas.microsoft.com/office/drawing/2014/main" id="{EE669AA1-2BC3-4D24-9FA3-6AA1EC385EB3}"/>
                  </a:ext>
                </a:extLst>
              </p:cNvPr>
              <p:cNvSpPr>
                <a:spLocks noChangeArrowheads="1"/>
              </p:cNvSpPr>
              <p:nvPr/>
            </p:nvSpPr>
            <p:spPr bwMode="auto">
              <a:xfrm rot="17736428">
                <a:off x="10759443" y="4964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87" name="Oval 1135">
                <a:extLst>
                  <a:ext uri="{FF2B5EF4-FFF2-40B4-BE49-F238E27FC236}">
                    <a16:creationId xmlns:a16="http://schemas.microsoft.com/office/drawing/2014/main" id="{3DAB2BE3-2602-4B1F-9099-BA52CB19E0F8}"/>
                  </a:ext>
                </a:extLst>
              </p:cNvPr>
              <p:cNvSpPr>
                <a:spLocks noChangeArrowheads="1"/>
              </p:cNvSpPr>
              <p:nvPr/>
            </p:nvSpPr>
            <p:spPr bwMode="auto">
              <a:xfrm rot="17736428">
                <a:off x="11354292" y="49295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89" name="Oval 1137">
                <a:extLst>
                  <a:ext uri="{FF2B5EF4-FFF2-40B4-BE49-F238E27FC236}">
                    <a16:creationId xmlns:a16="http://schemas.microsoft.com/office/drawing/2014/main" id="{445180A7-674B-47AF-98C0-62D0AB39A8B1}"/>
                  </a:ext>
                </a:extLst>
              </p:cNvPr>
              <p:cNvSpPr>
                <a:spLocks noChangeArrowheads="1"/>
              </p:cNvSpPr>
              <p:nvPr/>
            </p:nvSpPr>
            <p:spPr bwMode="auto">
              <a:xfrm rot="17736428">
                <a:off x="10524425" y="4803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90" name="Oval 1138">
                <a:extLst>
                  <a:ext uri="{FF2B5EF4-FFF2-40B4-BE49-F238E27FC236}">
                    <a16:creationId xmlns:a16="http://schemas.microsoft.com/office/drawing/2014/main" id="{7BF3AB92-4321-42AF-9E24-218174F88793}"/>
                  </a:ext>
                </a:extLst>
              </p:cNvPr>
              <p:cNvSpPr>
                <a:spLocks noChangeArrowheads="1"/>
              </p:cNvSpPr>
              <p:nvPr/>
            </p:nvSpPr>
            <p:spPr bwMode="auto">
              <a:xfrm rot="17736428">
                <a:off x="10920468" y="4911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91" name="Oval 1148">
                <a:extLst>
                  <a:ext uri="{FF2B5EF4-FFF2-40B4-BE49-F238E27FC236}">
                    <a16:creationId xmlns:a16="http://schemas.microsoft.com/office/drawing/2014/main" id="{7030289C-D828-4183-A1D4-78F8A4F306FD}"/>
                  </a:ext>
                </a:extLst>
              </p:cNvPr>
              <p:cNvSpPr>
                <a:spLocks noChangeArrowheads="1"/>
              </p:cNvSpPr>
              <p:nvPr/>
            </p:nvSpPr>
            <p:spPr bwMode="auto">
              <a:xfrm rot="17736428">
                <a:off x="8976254" y="64237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92" name="Oval 1155">
                <a:extLst>
                  <a:ext uri="{FF2B5EF4-FFF2-40B4-BE49-F238E27FC236}">
                    <a16:creationId xmlns:a16="http://schemas.microsoft.com/office/drawing/2014/main" id="{1FBA5815-5ED9-4BE2-850C-200FDE70A72A}"/>
                  </a:ext>
                </a:extLst>
              </p:cNvPr>
              <p:cNvSpPr>
                <a:spLocks noChangeArrowheads="1"/>
              </p:cNvSpPr>
              <p:nvPr/>
            </p:nvSpPr>
            <p:spPr bwMode="auto">
              <a:xfrm rot="17736428">
                <a:off x="10723930" y="5076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94" name="Oval 1164">
                <a:extLst>
                  <a:ext uri="{FF2B5EF4-FFF2-40B4-BE49-F238E27FC236}">
                    <a16:creationId xmlns:a16="http://schemas.microsoft.com/office/drawing/2014/main" id="{7BE46817-E62B-442A-8110-593A2D9E1867}"/>
                  </a:ext>
                </a:extLst>
              </p:cNvPr>
              <p:cNvSpPr>
                <a:spLocks noChangeArrowheads="1"/>
              </p:cNvSpPr>
              <p:nvPr/>
            </p:nvSpPr>
            <p:spPr bwMode="auto">
              <a:xfrm rot="17736428">
                <a:off x="9790280" y="45310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95" name="Oval 1168">
                <a:extLst>
                  <a:ext uri="{FF2B5EF4-FFF2-40B4-BE49-F238E27FC236}">
                    <a16:creationId xmlns:a16="http://schemas.microsoft.com/office/drawing/2014/main" id="{3B6F9C3F-D927-4F7D-94B0-B5421DEFD157}"/>
                  </a:ext>
                </a:extLst>
              </p:cNvPr>
              <p:cNvSpPr>
                <a:spLocks noChangeArrowheads="1"/>
              </p:cNvSpPr>
              <p:nvPr/>
            </p:nvSpPr>
            <p:spPr bwMode="auto">
              <a:xfrm rot="17736428">
                <a:off x="11123592" y="5286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96" name="Oval 1175">
                <a:extLst>
                  <a:ext uri="{FF2B5EF4-FFF2-40B4-BE49-F238E27FC236}">
                    <a16:creationId xmlns:a16="http://schemas.microsoft.com/office/drawing/2014/main" id="{5DE29974-9B42-49D6-8F88-CD78C08D15E6}"/>
                  </a:ext>
                </a:extLst>
              </p:cNvPr>
              <p:cNvSpPr>
                <a:spLocks noChangeArrowheads="1"/>
              </p:cNvSpPr>
              <p:nvPr/>
            </p:nvSpPr>
            <p:spPr bwMode="auto">
              <a:xfrm rot="17736428">
                <a:off x="10812457" y="51995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97" name="Oval 1177">
                <a:extLst>
                  <a:ext uri="{FF2B5EF4-FFF2-40B4-BE49-F238E27FC236}">
                    <a16:creationId xmlns:a16="http://schemas.microsoft.com/office/drawing/2014/main" id="{5B2CDF22-F15D-41C6-BB23-FC741E59E95E}"/>
                  </a:ext>
                </a:extLst>
              </p:cNvPr>
              <p:cNvSpPr>
                <a:spLocks noChangeArrowheads="1"/>
              </p:cNvSpPr>
              <p:nvPr/>
            </p:nvSpPr>
            <p:spPr bwMode="auto">
              <a:xfrm rot="17736428">
                <a:off x="10964964" y="51310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98" name="Oval 1179">
                <a:extLst>
                  <a:ext uri="{FF2B5EF4-FFF2-40B4-BE49-F238E27FC236}">
                    <a16:creationId xmlns:a16="http://schemas.microsoft.com/office/drawing/2014/main" id="{F4BFFAB8-57D5-4345-B975-8785FEFF0145}"/>
                  </a:ext>
                </a:extLst>
              </p:cNvPr>
              <p:cNvSpPr>
                <a:spLocks noChangeArrowheads="1"/>
              </p:cNvSpPr>
              <p:nvPr/>
            </p:nvSpPr>
            <p:spPr bwMode="auto">
              <a:xfrm rot="17736428">
                <a:off x="11261910" y="53731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799" name="Oval 1183">
                <a:extLst>
                  <a:ext uri="{FF2B5EF4-FFF2-40B4-BE49-F238E27FC236}">
                    <a16:creationId xmlns:a16="http://schemas.microsoft.com/office/drawing/2014/main" id="{21F5D966-06EB-4402-8C95-584D410E9D7E}"/>
                  </a:ext>
                </a:extLst>
              </p:cNvPr>
              <p:cNvSpPr>
                <a:spLocks noChangeArrowheads="1"/>
              </p:cNvSpPr>
              <p:nvPr/>
            </p:nvSpPr>
            <p:spPr bwMode="auto">
              <a:xfrm rot="17736428">
                <a:off x="8855951" y="4869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01" name="Oval 1190">
                <a:extLst>
                  <a:ext uri="{FF2B5EF4-FFF2-40B4-BE49-F238E27FC236}">
                    <a16:creationId xmlns:a16="http://schemas.microsoft.com/office/drawing/2014/main" id="{F2244553-3679-45DE-A3B0-172D7BF9ABE2}"/>
                  </a:ext>
                </a:extLst>
              </p:cNvPr>
              <p:cNvSpPr>
                <a:spLocks noChangeArrowheads="1"/>
              </p:cNvSpPr>
              <p:nvPr/>
            </p:nvSpPr>
            <p:spPr bwMode="auto">
              <a:xfrm rot="17736428">
                <a:off x="9738902" y="5677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05" name="Oval 1204">
                <a:extLst>
                  <a:ext uri="{FF2B5EF4-FFF2-40B4-BE49-F238E27FC236}">
                    <a16:creationId xmlns:a16="http://schemas.microsoft.com/office/drawing/2014/main" id="{BD2D08D2-A63D-43F8-BB37-2D40A6AF4651}"/>
                  </a:ext>
                </a:extLst>
              </p:cNvPr>
              <p:cNvSpPr>
                <a:spLocks noChangeArrowheads="1"/>
              </p:cNvSpPr>
              <p:nvPr/>
            </p:nvSpPr>
            <p:spPr bwMode="auto">
              <a:xfrm rot="17736428">
                <a:off x="8980721" y="45158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06" name="Oval 1205">
                <a:extLst>
                  <a:ext uri="{FF2B5EF4-FFF2-40B4-BE49-F238E27FC236}">
                    <a16:creationId xmlns:a16="http://schemas.microsoft.com/office/drawing/2014/main" id="{F21CBADD-007E-49D3-A61D-35831DCA4C5C}"/>
                  </a:ext>
                </a:extLst>
              </p:cNvPr>
              <p:cNvSpPr>
                <a:spLocks noChangeArrowheads="1"/>
              </p:cNvSpPr>
              <p:nvPr/>
            </p:nvSpPr>
            <p:spPr bwMode="auto">
              <a:xfrm rot="17736428">
                <a:off x="10560429" y="45515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07" name="Oval 1320">
                <a:extLst>
                  <a:ext uri="{FF2B5EF4-FFF2-40B4-BE49-F238E27FC236}">
                    <a16:creationId xmlns:a16="http://schemas.microsoft.com/office/drawing/2014/main" id="{277F693F-3E92-4F13-A5E6-45EE625052B2}"/>
                  </a:ext>
                </a:extLst>
              </p:cNvPr>
              <p:cNvSpPr>
                <a:spLocks noChangeArrowheads="1"/>
              </p:cNvSpPr>
              <p:nvPr/>
            </p:nvSpPr>
            <p:spPr bwMode="auto">
              <a:xfrm rot="17736428">
                <a:off x="10402605" y="6448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08" name="Oval 1381">
                <a:extLst>
                  <a:ext uri="{FF2B5EF4-FFF2-40B4-BE49-F238E27FC236}">
                    <a16:creationId xmlns:a16="http://schemas.microsoft.com/office/drawing/2014/main" id="{07B2C1A7-C455-44AD-AFB7-A97B0455C997}"/>
                  </a:ext>
                </a:extLst>
              </p:cNvPr>
              <p:cNvSpPr>
                <a:spLocks noChangeArrowheads="1"/>
              </p:cNvSpPr>
              <p:nvPr/>
            </p:nvSpPr>
            <p:spPr bwMode="auto">
              <a:xfrm rot="17736428">
                <a:off x="8940249" y="61356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09" name="Oval 1389">
                <a:extLst>
                  <a:ext uri="{FF2B5EF4-FFF2-40B4-BE49-F238E27FC236}">
                    <a16:creationId xmlns:a16="http://schemas.microsoft.com/office/drawing/2014/main" id="{4B9BEE6E-137D-4F6E-8A97-94B1F877F65F}"/>
                  </a:ext>
                </a:extLst>
              </p:cNvPr>
              <p:cNvSpPr>
                <a:spLocks noChangeArrowheads="1"/>
              </p:cNvSpPr>
              <p:nvPr/>
            </p:nvSpPr>
            <p:spPr bwMode="auto">
              <a:xfrm rot="17736428">
                <a:off x="9048261" y="642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10" name="Oval 1408">
                <a:extLst>
                  <a:ext uri="{FF2B5EF4-FFF2-40B4-BE49-F238E27FC236}">
                    <a16:creationId xmlns:a16="http://schemas.microsoft.com/office/drawing/2014/main" id="{2917007C-4ED3-4BB2-BDC6-C4536A254C9E}"/>
                  </a:ext>
                </a:extLst>
              </p:cNvPr>
              <p:cNvSpPr>
                <a:spLocks noChangeArrowheads="1"/>
              </p:cNvSpPr>
              <p:nvPr/>
            </p:nvSpPr>
            <p:spPr bwMode="auto">
              <a:xfrm rot="17736428">
                <a:off x="9089891" y="62633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11" name="Oval 1420">
                <a:extLst>
                  <a:ext uri="{FF2B5EF4-FFF2-40B4-BE49-F238E27FC236}">
                    <a16:creationId xmlns:a16="http://schemas.microsoft.com/office/drawing/2014/main" id="{9FDE8126-A879-43A9-9581-4B4996064160}"/>
                  </a:ext>
                </a:extLst>
              </p:cNvPr>
              <p:cNvSpPr>
                <a:spLocks noChangeArrowheads="1"/>
              </p:cNvSpPr>
              <p:nvPr/>
            </p:nvSpPr>
            <p:spPr bwMode="auto">
              <a:xfrm rot="17736428">
                <a:off x="9375345" y="64505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12" name="Oval 1426">
                <a:extLst>
                  <a:ext uri="{FF2B5EF4-FFF2-40B4-BE49-F238E27FC236}">
                    <a16:creationId xmlns:a16="http://schemas.microsoft.com/office/drawing/2014/main" id="{2CB82590-ED91-4AE6-9153-9BD58B12B400}"/>
                  </a:ext>
                </a:extLst>
              </p:cNvPr>
              <p:cNvSpPr>
                <a:spLocks noChangeArrowheads="1"/>
              </p:cNvSpPr>
              <p:nvPr/>
            </p:nvSpPr>
            <p:spPr bwMode="auto">
              <a:xfrm rot="17736428">
                <a:off x="10157205" y="63231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13" name="Oval 1438">
                <a:extLst>
                  <a:ext uri="{FF2B5EF4-FFF2-40B4-BE49-F238E27FC236}">
                    <a16:creationId xmlns:a16="http://schemas.microsoft.com/office/drawing/2014/main" id="{18D44867-0510-42BD-B3B7-315F95D70760}"/>
                  </a:ext>
                </a:extLst>
              </p:cNvPr>
              <p:cNvSpPr>
                <a:spLocks noChangeArrowheads="1"/>
              </p:cNvSpPr>
              <p:nvPr/>
            </p:nvSpPr>
            <p:spPr bwMode="auto">
              <a:xfrm rot="17736428">
                <a:off x="10284267" y="56294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14" name="Oval 779">
                <a:extLst>
                  <a:ext uri="{FF2B5EF4-FFF2-40B4-BE49-F238E27FC236}">
                    <a16:creationId xmlns:a16="http://schemas.microsoft.com/office/drawing/2014/main" id="{98C926D4-B013-440F-8CD5-87E32EA445FF}"/>
                  </a:ext>
                </a:extLst>
              </p:cNvPr>
              <p:cNvSpPr>
                <a:spLocks noChangeArrowheads="1"/>
              </p:cNvSpPr>
              <p:nvPr/>
            </p:nvSpPr>
            <p:spPr bwMode="auto">
              <a:xfrm rot="17736428">
                <a:off x="9685114" y="637516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15" name="Oval 968">
                <a:extLst>
                  <a:ext uri="{FF2B5EF4-FFF2-40B4-BE49-F238E27FC236}">
                    <a16:creationId xmlns:a16="http://schemas.microsoft.com/office/drawing/2014/main" id="{1A5EC7B0-D928-48C2-97E2-55596A62AEE6}"/>
                  </a:ext>
                </a:extLst>
              </p:cNvPr>
              <p:cNvSpPr>
                <a:spLocks noChangeArrowheads="1"/>
              </p:cNvSpPr>
              <p:nvPr/>
            </p:nvSpPr>
            <p:spPr bwMode="auto">
              <a:xfrm rot="17736428">
                <a:off x="10069697" y="58568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16" name="Oval 1115">
                <a:extLst>
                  <a:ext uri="{FF2B5EF4-FFF2-40B4-BE49-F238E27FC236}">
                    <a16:creationId xmlns:a16="http://schemas.microsoft.com/office/drawing/2014/main" id="{356F7764-198E-4C5F-AABF-EA647C108054}"/>
                  </a:ext>
                </a:extLst>
              </p:cNvPr>
              <p:cNvSpPr>
                <a:spLocks noChangeArrowheads="1"/>
              </p:cNvSpPr>
              <p:nvPr/>
            </p:nvSpPr>
            <p:spPr bwMode="auto">
              <a:xfrm rot="17736428">
                <a:off x="9948361" y="5703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18" name="Oval 1127">
                <a:extLst>
                  <a:ext uri="{FF2B5EF4-FFF2-40B4-BE49-F238E27FC236}">
                    <a16:creationId xmlns:a16="http://schemas.microsoft.com/office/drawing/2014/main" id="{4EFD7D49-0FB5-4FA7-BEA7-3569F9051002}"/>
                  </a:ext>
                </a:extLst>
              </p:cNvPr>
              <p:cNvSpPr>
                <a:spLocks noChangeArrowheads="1"/>
              </p:cNvSpPr>
              <p:nvPr/>
            </p:nvSpPr>
            <p:spPr bwMode="auto">
              <a:xfrm rot="17736428">
                <a:off x="9059177" y="57248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19" name="Oval 1135">
                <a:extLst>
                  <a:ext uri="{FF2B5EF4-FFF2-40B4-BE49-F238E27FC236}">
                    <a16:creationId xmlns:a16="http://schemas.microsoft.com/office/drawing/2014/main" id="{BDE00190-48FD-4BF5-9E75-04335F608BEB}"/>
                  </a:ext>
                </a:extLst>
              </p:cNvPr>
              <p:cNvSpPr>
                <a:spLocks noChangeArrowheads="1"/>
              </p:cNvSpPr>
              <p:nvPr/>
            </p:nvSpPr>
            <p:spPr bwMode="auto">
              <a:xfrm rot="17736428">
                <a:off x="10178940" y="59347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20" name="Oval 1136">
                <a:extLst>
                  <a:ext uri="{FF2B5EF4-FFF2-40B4-BE49-F238E27FC236}">
                    <a16:creationId xmlns:a16="http://schemas.microsoft.com/office/drawing/2014/main" id="{2D071FCB-6ABA-4B0A-A1ED-ACEF35F18430}"/>
                  </a:ext>
                </a:extLst>
              </p:cNvPr>
              <p:cNvSpPr>
                <a:spLocks noChangeArrowheads="1"/>
              </p:cNvSpPr>
              <p:nvPr/>
            </p:nvSpPr>
            <p:spPr bwMode="auto">
              <a:xfrm rot="17736428">
                <a:off x="10416412" y="64957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21" name="Oval 1137">
                <a:extLst>
                  <a:ext uri="{FF2B5EF4-FFF2-40B4-BE49-F238E27FC236}">
                    <a16:creationId xmlns:a16="http://schemas.microsoft.com/office/drawing/2014/main" id="{929F2868-E7FA-4E8F-BCCE-E1B814C08F4A}"/>
                  </a:ext>
                </a:extLst>
              </p:cNvPr>
              <p:cNvSpPr>
                <a:spLocks noChangeArrowheads="1"/>
              </p:cNvSpPr>
              <p:nvPr/>
            </p:nvSpPr>
            <p:spPr bwMode="auto">
              <a:xfrm rot="17736428">
                <a:off x="9584195" y="55607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22" name="Oval 1138">
                <a:extLst>
                  <a:ext uri="{FF2B5EF4-FFF2-40B4-BE49-F238E27FC236}">
                    <a16:creationId xmlns:a16="http://schemas.microsoft.com/office/drawing/2014/main" id="{F53456E6-7B18-44B7-A844-35E64D09B185}"/>
                  </a:ext>
                </a:extLst>
              </p:cNvPr>
              <p:cNvSpPr>
                <a:spLocks noChangeArrowheads="1"/>
              </p:cNvSpPr>
              <p:nvPr/>
            </p:nvSpPr>
            <p:spPr bwMode="auto">
              <a:xfrm rot="17736428">
                <a:off x="9283425" y="5706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23" name="Oval 1148">
                <a:extLst>
                  <a:ext uri="{FF2B5EF4-FFF2-40B4-BE49-F238E27FC236}">
                    <a16:creationId xmlns:a16="http://schemas.microsoft.com/office/drawing/2014/main" id="{3DA677EC-C8F1-4039-8975-C790F260EFE9}"/>
                  </a:ext>
                </a:extLst>
              </p:cNvPr>
              <p:cNvSpPr>
                <a:spLocks noChangeArrowheads="1"/>
              </p:cNvSpPr>
              <p:nvPr/>
            </p:nvSpPr>
            <p:spPr bwMode="auto">
              <a:xfrm rot="17736428">
                <a:off x="8832237" y="59556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24" name="Oval 1158">
                <a:extLst>
                  <a:ext uri="{FF2B5EF4-FFF2-40B4-BE49-F238E27FC236}">
                    <a16:creationId xmlns:a16="http://schemas.microsoft.com/office/drawing/2014/main" id="{3DD60661-70B2-42DE-93D9-181DEF903370}"/>
                  </a:ext>
                </a:extLst>
              </p:cNvPr>
              <p:cNvSpPr>
                <a:spLocks noChangeArrowheads="1"/>
              </p:cNvSpPr>
              <p:nvPr/>
            </p:nvSpPr>
            <p:spPr bwMode="auto">
              <a:xfrm rot="17736428">
                <a:off x="9411579" y="5222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25" name="Oval 1164">
                <a:extLst>
                  <a:ext uri="{FF2B5EF4-FFF2-40B4-BE49-F238E27FC236}">
                    <a16:creationId xmlns:a16="http://schemas.microsoft.com/office/drawing/2014/main" id="{EDA71B5D-78E2-4B81-B639-61466E2AED4E}"/>
                  </a:ext>
                </a:extLst>
              </p:cNvPr>
              <p:cNvSpPr>
                <a:spLocks noChangeArrowheads="1"/>
              </p:cNvSpPr>
              <p:nvPr/>
            </p:nvSpPr>
            <p:spPr bwMode="auto">
              <a:xfrm rot="17736428">
                <a:off x="10020266" y="55203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26" name="Oval 1177">
                <a:extLst>
                  <a:ext uri="{FF2B5EF4-FFF2-40B4-BE49-F238E27FC236}">
                    <a16:creationId xmlns:a16="http://schemas.microsoft.com/office/drawing/2014/main" id="{42B8E176-2ADB-49CC-B522-606742D5B9CD}"/>
                  </a:ext>
                </a:extLst>
              </p:cNvPr>
              <p:cNvSpPr>
                <a:spLocks noChangeArrowheads="1"/>
              </p:cNvSpPr>
              <p:nvPr/>
            </p:nvSpPr>
            <p:spPr bwMode="auto">
              <a:xfrm rot="17736428">
                <a:off x="9084264" y="63877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27" name="Oval 1179">
                <a:extLst>
                  <a:ext uri="{FF2B5EF4-FFF2-40B4-BE49-F238E27FC236}">
                    <a16:creationId xmlns:a16="http://schemas.microsoft.com/office/drawing/2014/main" id="{6807F328-DC29-4735-8DED-E4BFA2AF6E97}"/>
                  </a:ext>
                </a:extLst>
              </p:cNvPr>
              <p:cNvSpPr>
                <a:spLocks noChangeArrowheads="1"/>
              </p:cNvSpPr>
              <p:nvPr/>
            </p:nvSpPr>
            <p:spPr bwMode="auto">
              <a:xfrm rot="17736428">
                <a:off x="9732337" y="5991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28" name="Oval 1183">
                <a:extLst>
                  <a:ext uri="{FF2B5EF4-FFF2-40B4-BE49-F238E27FC236}">
                    <a16:creationId xmlns:a16="http://schemas.microsoft.com/office/drawing/2014/main" id="{DBAC129B-1794-4FFE-935B-D9D315FFC190}"/>
                  </a:ext>
                </a:extLst>
              </p:cNvPr>
              <p:cNvSpPr>
                <a:spLocks noChangeArrowheads="1"/>
              </p:cNvSpPr>
              <p:nvPr/>
            </p:nvSpPr>
            <p:spPr bwMode="auto">
              <a:xfrm rot="17736428">
                <a:off x="9225832" y="61416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29" name="Oval 1189">
                <a:extLst>
                  <a:ext uri="{FF2B5EF4-FFF2-40B4-BE49-F238E27FC236}">
                    <a16:creationId xmlns:a16="http://schemas.microsoft.com/office/drawing/2014/main" id="{FAEE3254-E0D6-43AE-8CAC-10F0772DA787}"/>
                  </a:ext>
                </a:extLst>
              </p:cNvPr>
              <p:cNvSpPr>
                <a:spLocks noChangeArrowheads="1"/>
              </p:cNvSpPr>
              <p:nvPr/>
            </p:nvSpPr>
            <p:spPr bwMode="auto">
              <a:xfrm rot="17736428">
                <a:off x="9914801" y="6179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30" name="Oval 1190">
                <a:extLst>
                  <a:ext uri="{FF2B5EF4-FFF2-40B4-BE49-F238E27FC236}">
                    <a16:creationId xmlns:a16="http://schemas.microsoft.com/office/drawing/2014/main" id="{76D39E83-DABF-46F8-8CE0-FAA238C745BD}"/>
                  </a:ext>
                </a:extLst>
              </p:cNvPr>
              <p:cNvSpPr>
                <a:spLocks noChangeArrowheads="1"/>
              </p:cNvSpPr>
              <p:nvPr/>
            </p:nvSpPr>
            <p:spPr bwMode="auto">
              <a:xfrm rot="17736428">
                <a:off x="9012256" y="56676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31" name="Oval 1191">
                <a:extLst>
                  <a:ext uri="{FF2B5EF4-FFF2-40B4-BE49-F238E27FC236}">
                    <a16:creationId xmlns:a16="http://schemas.microsoft.com/office/drawing/2014/main" id="{1A0D5196-CF27-4D58-8DB5-B7EE17F3D984}"/>
                  </a:ext>
                </a:extLst>
              </p:cNvPr>
              <p:cNvSpPr>
                <a:spLocks noChangeArrowheads="1"/>
              </p:cNvSpPr>
              <p:nvPr/>
            </p:nvSpPr>
            <p:spPr bwMode="auto">
              <a:xfrm rot="17736428">
                <a:off x="9876352" y="61356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32" name="Oval 779">
                <a:extLst>
                  <a:ext uri="{FF2B5EF4-FFF2-40B4-BE49-F238E27FC236}">
                    <a16:creationId xmlns:a16="http://schemas.microsoft.com/office/drawing/2014/main" id="{7587FF81-CA91-4154-BD96-C7824B06E6C0}"/>
                  </a:ext>
                </a:extLst>
              </p:cNvPr>
              <p:cNvSpPr>
                <a:spLocks noChangeArrowheads="1"/>
              </p:cNvSpPr>
              <p:nvPr/>
            </p:nvSpPr>
            <p:spPr bwMode="auto">
              <a:xfrm rot="17736428">
                <a:off x="10595983" y="602838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33" name="Oval 785">
                <a:extLst>
                  <a:ext uri="{FF2B5EF4-FFF2-40B4-BE49-F238E27FC236}">
                    <a16:creationId xmlns:a16="http://schemas.microsoft.com/office/drawing/2014/main" id="{954DFED9-AB9F-4D2C-B8AA-F0113771B231}"/>
                  </a:ext>
                </a:extLst>
              </p:cNvPr>
              <p:cNvSpPr>
                <a:spLocks noChangeArrowheads="1"/>
              </p:cNvSpPr>
              <p:nvPr/>
            </p:nvSpPr>
            <p:spPr bwMode="auto">
              <a:xfrm rot="17736428">
                <a:off x="10978628" y="55976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35" name="Oval 968">
                <a:extLst>
                  <a:ext uri="{FF2B5EF4-FFF2-40B4-BE49-F238E27FC236}">
                    <a16:creationId xmlns:a16="http://schemas.microsoft.com/office/drawing/2014/main" id="{9C537BD2-C7C9-4A91-9444-EF745A033188}"/>
                  </a:ext>
                </a:extLst>
              </p:cNvPr>
              <p:cNvSpPr>
                <a:spLocks noChangeArrowheads="1"/>
              </p:cNvSpPr>
              <p:nvPr/>
            </p:nvSpPr>
            <p:spPr bwMode="auto">
              <a:xfrm rot="17736428">
                <a:off x="9887321" y="6444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36" name="Oval 1109">
                <a:extLst>
                  <a:ext uri="{FF2B5EF4-FFF2-40B4-BE49-F238E27FC236}">
                    <a16:creationId xmlns:a16="http://schemas.microsoft.com/office/drawing/2014/main" id="{0561A2C9-2C9E-4340-AE88-50F28AC67CB1}"/>
                  </a:ext>
                </a:extLst>
              </p:cNvPr>
              <p:cNvSpPr>
                <a:spLocks noChangeArrowheads="1"/>
              </p:cNvSpPr>
              <p:nvPr/>
            </p:nvSpPr>
            <p:spPr bwMode="auto">
              <a:xfrm rot="17736428">
                <a:off x="9012257" y="5451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37" name="Oval 1110">
                <a:extLst>
                  <a:ext uri="{FF2B5EF4-FFF2-40B4-BE49-F238E27FC236}">
                    <a16:creationId xmlns:a16="http://schemas.microsoft.com/office/drawing/2014/main" id="{236B908A-F2BE-4343-AC75-C3582001C856}"/>
                  </a:ext>
                </a:extLst>
              </p:cNvPr>
              <p:cNvSpPr>
                <a:spLocks noChangeArrowheads="1"/>
              </p:cNvSpPr>
              <p:nvPr/>
            </p:nvSpPr>
            <p:spPr bwMode="auto">
              <a:xfrm rot="17736428">
                <a:off x="10562553" y="57281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39" name="Oval 1116">
                <a:extLst>
                  <a:ext uri="{FF2B5EF4-FFF2-40B4-BE49-F238E27FC236}">
                    <a16:creationId xmlns:a16="http://schemas.microsoft.com/office/drawing/2014/main" id="{9FC9476A-5B5C-4208-9304-66F7B4FBB84B}"/>
                  </a:ext>
                </a:extLst>
              </p:cNvPr>
              <p:cNvSpPr>
                <a:spLocks noChangeArrowheads="1"/>
              </p:cNvSpPr>
              <p:nvPr/>
            </p:nvSpPr>
            <p:spPr bwMode="auto">
              <a:xfrm rot="17736428">
                <a:off x="10505198" y="6023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40" name="Oval 1122">
                <a:extLst>
                  <a:ext uri="{FF2B5EF4-FFF2-40B4-BE49-F238E27FC236}">
                    <a16:creationId xmlns:a16="http://schemas.microsoft.com/office/drawing/2014/main" id="{F079C0A1-FF1C-4D51-AD41-D4B37B56931D}"/>
                  </a:ext>
                </a:extLst>
              </p:cNvPr>
              <p:cNvSpPr>
                <a:spLocks noChangeArrowheads="1"/>
              </p:cNvSpPr>
              <p:nvPr/>
            </p:nvSpPr>
            <p:spPr bwMode="auto">
              <a:xfrm rot="17736428">
                <a:off x="9588320" y="642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41" name="Oval 1126">
                <a:extLst>
                  <a:ext uri="{FF2B5EF4-FFF2-40B4-BE49-F238E27FC236}">
                    <a16:creationId xmlns:a16="http://schemas.microsoft.com/office/drawing/2014/main" id="{20D89391-9EF4-41D6-91FF-CDA2E7EF6C64}"/>
                  </a:ext>
                </a:extLst>
              </p:cNvPr>
              <p:cNvSpPr>
                <a:spLocks noChangeArrowheads="1"/>
              </p:cNvSpPr>
              <p:nvPr/>
            </p:nvSpPr>
            <p:spPr bwMode="auto">
              <a:xfrm rot="17736428">
                <a:off x="11352517" y="57036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42" name="Oval 1127">
                <a:extLst>
                  <a:ext uri="{FF2B5EF4-FFF2-40B4-BE49-F238E27FC236}">
                    <a16:creationId xmlns:a16="http://schemas.microsoft.com/office/drawing/2014/main" id="{60887ACD-AE05-4741-81EE-7AB10C21BD62}"/>
                  </a:ext>
                </a:extLst>
              </p:cNvPr>
              <p:cNvSpPr>
                <a:spLocks noChangeArrowheads="1"/>
              </p:cNvSpPr>
              <p:nvPr/>
            </p:nvSpPr>
            <p:spPr bwMode="auto">
              <a:xfrm rot="17736428">
                <a:off x="10620348" y="6122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43" name="Oval 1135">
                <a:extLst>
                  <a:ext uri="{FF2B5EF4-FFF2-40B4-BE49-F238E27FC236}">
                    <a16:creationId xmlns:a16="http://schemas.microsoft.com/office/drawing/2014/main" id="{A973C286-1256-438D-8BEF-3289A8622880}"/>
                  </a:ext>
                </a:extLst>
              </p:cNvPr>
              <p:cNvSpPr>
                <a:spLocks noChangeArrowheads="1"/>
              </p:cNvSpPr>
              <p:nvPr/>
            </p:nvSpPr>
            <p:spPr bwMode="auto">
              <a:xfrm rot="17736428">
                <a:off x="11208499" y="61716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44" name="Oval 1136">
                <a:extLst>
                  <a:ext uri="{FF2B5EF4-FFF2-40B4-BE49-F238E27FC236}">
                    <a16:creationId xmlns:a16="http://schemas.microsoft.com/office/drawing/2014/main" id="{8DA7A0F0-20A4-4704-97B5-0CCFAD0AA2C8}"/>
                  </a:ext>
                </a:extLst>
              </p:cNvPr>
              <p:cNvSpPr>
                <a:spLocks noChangeArrowheads="1"/>
              </p:cNvSpPr>
              <p:nvPr/>
            </p:nvSpPr>
            <p:spPr bwMode="auto">
              <a:xfrm rot="17736428">
                <a:off x="11028481" y="6351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45" name="Oval 1137">
                <a:extLst>
                  <a:ext uri="{FF2B5EF4-FFF2-40B4-BE49-F238E27FC236}">
                    <a16:creationId xmlns:a16="http://schemas.microsoft.com/office/drawing/2014/main" id="{178D3FA7-21DC-4A5C-9BD8-1C14E4BCFFE4}"/>
                  </a:ext>
                </a:extLst>
              </p:cNvPr>
              <p:cNvSpPr>
                <a:spLocks noChangeArrowheads="1"/>
              </p:cNvSpPr>
              <p:nvPr/>
            </p:nvSpPr>
            <p:spPr bwMode="auto">
              <a:xfrm rot="17736428">
                <a:off x="11145366" y="59583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46" name="Oval 1138">
                <a:extLst>
                  <a:ext uri="{FF2B5EF4-FFF2-40B4-BE49-F238E27FC236}">
                    <a16:creationId xmlns:a16="http://schemas.microsoft.com/office/drawing/2014/main" id="{2EB1EE3C-10D3-44FC-B068-C5859C2F5DAC}"/>
                  </a:ext>
                </a:extLst>
              </p:cNvPr>
              <p:cNvSpPr>
                <a:spLocks noChangeArrowheads="1"/>
              </p:cNvSpPr>
              <p:nvPr/>
            </p:nvSpPr>
            <p:spPr bwMode="auto">
              <a:xfrm rot="17736428">
                <a:off x="10848460" y="61356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47" name="Oval 1155">
                <a:extLst>
                  <a:ext uri="{FF2B5EF4-FFF2-40B4-BE49-F238E27FC236}">
                    <a16:creationId xmlns:a16="http://schemas.microsoft.com/office/drawing/2014/main" id="{D25354CF-1B90-4B7B-9F9D-C096413FE877}"/>
                  </a:ext>
                </a:extLst>
              </p:cNvPr>
              <p:cNvSpPr>
                <a:spLocks noChangeArrowheads="1"/>
              </p:cNvSpPr>
              <p:nvPr/>
            </p:nvSpPr>
            <p:spPr bwMode="auto">
              <a:xfrm rot="17736428">
                <a:off x="10524424" y="62436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48" name="Oval 1158">
                <a:extLst>
                  <a:ext uri="{FF2B5EF4-FFF2-40B4-BE49-F238E27FC236}">
                    <a16:creationId xmlns:a16="http://schemas.microsoft.com/office/drawing/2014/main" id="{D2600D74-965E-42A2-A9F8-124D9A21361C}"/>
                  </a:ext>
                </a:extLst>
              </p:cNvPr>
              <p:cNvSpPr>
                <a:spLocks noChangeArrowheads="1"/>
              </p:cNvSpPr>
              <p:nvPr/>
            </p:nvSpPr>
            <p:spPr bwMode="auto">
              <a:xfrm rot="17736428">
                <a:off x="11269107" y="64070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49" name="Oval 1164">
                <a:extLst>
                  <a:ext uri="{FF2B5EF4-FFF2-40B4-BE49-F238E27FC236}">
                    <a16:creationId xmlns:a16="http://schemas.microsoft.com/office/drawing/2014/main" id="{F7EB8441-7954-4C5F-B93A-9CECD4FA9B44}"/>
                  </a:ext>
                </a:extLst>
              </p:cNvPr>
              <p:cNvSpPr>
                <a:spLocks noChangeArrowheads="1"/>
              </p:cNvSpPr>
              <p:nvPr/>
            </p:nvSpPr>
            <p:spPr bwMode="auto">
              <a:xfrm rot="17736428">
                <a:off x="10353497" y="60125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50" name="Oval 1168">
                <a:extLst>
                  <a:ext uri="{FF2B5EF4-FFF2-40B4-BE49-F238E27FC236}">
                    <a16:creationId xmlns:a16="http://schemas.microsoft.com/office/drawing/2014/main" id="{1DFA9ACC-D078-4A5D-A4CB-5D2BBB1615F1}"/>
                  </a:ext>
                </a:extLst>
              </p:cNvPr>
              <p:cNvSpPr>
                <a:spLocks noChangeArrowheads="1"/>
              </p:cNvSpPr>
              <p:nvPr/>
            </p:nvSpPr>
            <p:spPr bwMode="auto">
              <a:xfrm rot="17736428">
                <a:off x="10920469" y="64957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51" name="Oval 1175">
                <a:extLst>
                  <a:ext uri="{FF2B5EF4-FFF2-40B4-BE49-F238E27FC236}">
                    <a16:creationId xmlns:a16="http://schemas.microsoft.com/office/drawing/2014/main" id="{EB4770C1-7286-474F-973D-6BDAB8AFBE42}"/>
                  </a:ext>
                </a:extLst>
              </p:cNvPr>
              <p:cNvSpPr>
                <a:spLocks noChangeArrowheads="1"/>
              </p:cNvSpPr>
              <p:nvPr/>
            </p:nvSpPr>
            <p:spPr bwMode="auto">
              <a:xfrm rot="17736428">
                <a:off x="10693920" y="6528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52" name="Oval 1177">
                <a:extLst>
                  <a:ext uri="{FF2B5EF4-FFF2-40B4-BE49-F238E27FC236}">
                    <a16:creationId xmlns:a16="http://schemas.microsoft.com/office/drawing/2014/main" id="{33D45E48-F240-4371-AC0C-941CBD0E0801}"/>
                  </a:ext>
                </a:extLst>
              </p:cNvPr>
              <p:cNvSpPr>
                <a:spLocks noChangeArrowheads="1"/>
              </p:cNvSpPr>
              <p:nvPr/>
            </p:nvSpPr>
            <p:spPr bwMode="auto">
              <a:xfrm rot="17736428">
                <a:off x="10825868" y="628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53" name="Oval 1179">
                <a:extLst>
                  <a:ext uri="{FF2B5EF4-FFF2-40B4-BE49-F238E27FC236}">
                    <a16:creationId xmlns:a16="http://schemas.microsoft.com/office/drawing/2014/main" id="{8C00344F-37DE-4652-B87E-552857BC54F5}"/>
                  </a:ext>
                </a:extLst>
              </p:cNvPr>
              <p:cNvSpPr>
                <a:spLocks noChangeArrowheads="1"/>
              </p:cNvSpPr>
              <p:nvPr/>
            </p:nvSpPr>
            <p:spPr bwMode="auto">
              <a:xfrm rot="17736428">
                <a:off x="11122814" y="65313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56" name="Oval 1191">
                <a:extLst>
                  <a:ext uri="{FF2B5EF4-FFF2-40B4-BE49-F238E27FC236}">
                    <a16:creationId xmlns:a16="http://schemas.microsoft.com/office/drawing/2014/main" id="{91EE3830-A3C9-4706-A745-5392F8895D99}"/>
                  </a:ext>
                </a:extLst>
              </p:cNvPr>
              <p:cNvSpPr>
                <a:spLocks noChangeArrowheads="1"/>
              </p:cNvSpPr>
              <p:nvPr/>
            </p:nvSpPr>
            <p:spPr bwMode="auto">
              <a:xfrm rot="17736428">
                <a:off x="9493362" y="59387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57" name="Oval 1192">
                <a:extLst>
                  <a:ext uri="{FF2B5EF4-FFF2-40B4-BE49-F238E27FC236}">
                    <a16:creationId xmlns:a16="http://schemas.microsoft.com/office/drawing/2014/main" id="{2FB7EC28-2D06-473F-9A7B-E70DC27ACFE8}"/>
                  </a:ext>
                </a:extLst>
              </p:cNvPr>
              <p:cNvSpPr>
                <a:spLocks noChangeArrowheads="1"/>
              </p:cNvSpPr>
              <p:nvPr/>
            </p:nvSpPr>
            <p:spPr bwMode="auto">
              <a:xfrm rot="17736428">
                <a:off x="9081279" y="51512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58" name="Oval 1196">
                <a:extLst>
                  <a:ext uri="{FF2B5EF4-FFF2-40B4-BE49-F238E27FC236}">
                    <a16:creationId xmlns:a16="http://schemas.microsoft.com/office/drawing/2014/main" id="{BCF8540D-D882-40EA-B7D6-ADEDED1E955A}"/>
                  </a:ext>
                </a:extLst>
              </p:cNvPr>
              <p:cNvSpPr>
                <a:spLocks noChangeArrowheads="1"/>
              </p:cNvSpPr>
              <p:nvPr/>
            </p:nvSpPr>
            <p:spPr bwMode="auto">
              <a:xfrm rot="17736428">
                <a:off x="11337954" y="58534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860" name="Oval 1205">
                <a:extLst>
                  <a:ext uri="{FF2B5EF4-FFF2-40B4-BE49-F238E27FC236}">
                    <a16:creationId xmlns:a16="http://schemas.microsoft.com/office/drawing/2014/main" id="{C6DDCD00-7D95-403A-B652-A5B11B2C900F}"/>
                  </a:ext>
                </a:extLst>
              </p:cNvPr>
              <p:cNvSpPr>
                <a:spLocks noChangeArrowheads="1"/>
              </p:cNvSpPr>
              <p:nvPr/>
            </p:nvSpPr>
            <p:spPr bwMode="auto">
              <a:xfrm rot="17736428">
                <a:off x="9707408" y="61613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nvGrpSpPr>
            <p:cNvPr id="3255" name="Skupina 3254">
              <a:extLst>
                <a:ext uri="{FF2B5EF4-FFF2-40B4-BE49-F238E27FC236}">
                  <a16:creationId xmlns:a16="http://schemas.microsoft.com/office/drawing/2014/main" id="{D11418D3-BE57-4C0B-ABC3-3748724B4CD8}"/>
                </a:ext>
              </a:extLst>
            </p:cNvPr>
            <p:cNvGrpSpPr/>
            <p:nvPr/>
          </p:nvGrpSpPr>
          <p:grpSpPr>
            <a:xfrm>
              <a:off x="9804412" y="5517232"/>
              <a:ext cx="868662" cy="643454"/>
              <a:chOff x="9262542" y="1436644"/>
              <a:chExt cx="868662" cy="643454"/>
            </a:xfrm>
          </p:grpSpPr>
          <p:pic>
            <p:nvPicPr>
              <p:cNvPr id="3215"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282EAF3B-183C-4E16-BAA6-4B3E305AC7A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62542" y="1436644"/>
                <a:ext cx="868662" cy="643454"/>
              </a:xfrm>
              <a:prstGeom prst="rect">
                <a:avLst/>
              </a:prstGeom>
              <a:noFill/>
              <a:extLst>
                <a:ext uri="{909E8E84-426E-40DD-AFC4-6F175D3DCCD1}">
                  <a14:hiddenFill xmlns:a14="http://schemas.microsoft.com/office/drawing/2010/main">
                    <a:solidFill>
                      <a:srgbClr val="FFFFFF"/>
                    </a:solidFill>
                  </a14:hiddenFill>
                </a:ext>
              </a:extLst>
            </p:spPr>
          </p:pic>
          <p:sp>
            <p:nvSpPr>
              <p:cNvPr id="3216" name="Oval 1293">
                <a:extLst>
                  <a:ext uri="{FF2B5EF4-FFF2-40B4-BE49-F238E27FC236}">
                    <a16:creationId xmlns:a16="http://schemas.microsoft.com/office/drawing/2014/main" id="{53327879-F875-40EE-824E-68ED6AAB2919}"/>
                  </a:ext>
                </a:extLst>
              </p:cNvPr>
              <p:cNvSpPr>
                <a:spLocks noChangeArrowheads="1"/>
              </p:cNvSpPr>
              <p:nvPr/>
            </p:nvSpPr>
            <p:spPr bwMode="auto">
              <a:xfrm rot="17477461">
                <a:off x="9741839" y="19464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17" name="Oval 1310">
                <a:extLst>
                  <a:ext uri="{FF2B5EF4-FFF2-40B4-BE49-F238E27FC236}">
                    <a16:creationId xmlns:a16="http://schemas.microsoft.com/office/drawing/2014/main" id="{090047FA-F0E0-437F-834D-CCB34FD78BA9}"/>
                  </a:ext>
                </a:extLst>
              </p:cNvPr>
              <p:cNvSpPr>
                <a:spLocks noChangeArrowheads="1"/>
              </p:cNvSpPr>
              <p:nvPr/>
            </p:nvSpPr>
            <p:spPr bwMode="auto">
              <a:xfrm rot="17477461">
                <a:off x="9956044" y="1772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18" name="Oval 1320">
                <a:extLst>
                  <a:ext uri="{FF2B5EF4-FFF2-40B4-BE49-F238E27FC236}">
                    <a16:creationId xmlns:a16="http://schemas.microsoft.com/office/drawing/2014/main" id="{1D78F349-8A89-458C-BDA2-F7D06389C142}"/>
                  </a:ext>
                </a:extLst>
              </p:cNvPr>
              <p:cNvSpPr>
                <a:spLocks noChangeArrowheads="1"/>
              </p:cNvSpPr>
              <p:nvPr/>
            </p:nvSpPr>
            <p:spPr bwMode="auto">
              <a:xfrm rot="17477461">
                <a:off x="9752715"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19" name="Oval 1392">
                <a:extLst>
                  <a:ext uri="{FF2B5EF4-FFF2-40B4-BE49-F238E27FC236}">
                    <a16:creationId xmlns:a16="http://schemas.microsoft.com/office/drawing/2014/main" id="{B2F14D23-B95A-4D1A-93D4-29230979BF68}"/>
                  </a:ext>
                </a:extLst>
              </p:cNvPr>
              <p:cNvSpPr>
                <a:spLocks noChangeArrowheads="1"/>
              </p:cNvSpPr>
              <p:nvPr/>
            </p:nvSpPr>
            <p:spPr bwMode="auto">
              <a:xfrm rot="17477461">
                <a:off x="9686709" y="1901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20" name="Oval 1426">
                <a:extLst>
                  <a:ext uri="{FF2B5EF4-FFF2-40B4-BE49-F238E27FC236}">
                    <a16:creationId xmlns:a16="http://schemas.microsoft.com/office/drawing/2014/main" id="{A3B8C627-6670-4F03-B7DF-4085C4A68F10}"/>
                  </a:ext>
                </a:extLst>
              </p:cNvPr>
              <p:cNvSpPr>
                <a:spLocks noChangeArrowheads="1"/>
              </p:cNvSpPr>
              <p:nvPr/>
            </p:nvSpPr>
            <p:spPr bwMode="auto">
              <a:xfrm rot="17477461">
                <a:off x="9498583" y="1670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21" name="Oval 779">
                <a:extLst>
                  <a:ext uri="{FF2B5EF4-FFF2-40B4-BE49-F238E27FC236}">
                    <a16:creationId xmlns:a16="http://schemas.microsoft.com/office/drawing/2014/main" id="{31B63961-3860-468D-A41A-78BEEC611ECD}"/>
                  </a:ext>
                </a:extLst>
              </p:cNvPr>
              <p:cNvSpPr>
                <a:spLocks noChangeArrowheads="1"/>
              </p:cNvSpPr>
              <p:nvPr/>
            </p:nvSpPr>
            <p:spPr bwMode="auto">
              <a:xfrm rot="17477461">
                <a:off x="9420987" y="16293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22" name="Oval 1189">
                <a:extLst>
                  <a:ext uri="{FF2B5EF4-FFF2-40B4-BE49-F238E27FC236}">
                    <a16:creationId xmlns:a16="http://schemas.microsoft.com/office/drawing/2014/main" id="{C5C737C5-23E9-4132-A21D-AECDFF851C6B}"/>
                  </a:ext>
                </a:extLst>
              </p:cNvPr>
              <p:cNvSpPr>
                <a:spLocks noChangeArrowheads="1"/>
              </p:cNvSpPr>
              <p:nvPr/>
            </p:nvSpPr>
            <p:spPr bwMode="auto">
              <a:xfrm rot="17477461">
                <a:off x="9666077" y="1632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23" name="Oval 1191">
                <a:extLst>
                  <a:ext uri="{FF2B5EF4-FFF2-40B4-BE49-F238E27FC236}">
                    <a16:creationId xmlns:a16="http://schemas.microsoft.com/office/drawing/2014/main" id="{AFA8943D-0AB8-4374-A32E-ABC611ED0493}"/>
                  </a:ext>
                </a:extLst>
              </p:cNvPr>
              <p:cNvSpPr>
                <a:spLocks noChangeArrowheads="1"/>
              </p:cNvSpPr>
              <p:nvPr/>
            </p:nvSpPr>
            <p:spPr bwMode="auto">
              <a:xfrm rot="17477461">
                <a:off x="9644440" y="15412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24" name="Oval 1127">
                <a:extLst>
                  <a:ext uri="{FF2B5EF4-FFF2-40B4-BE49-F238E27FC236}">
                    <a16:creationId xmlns:a16="http://schemas.microsoft.com/office/drawing/2014/main" id="{36932514-4CDA-4072-8155-8BAFA34EC5EE}"/>
                  </a:ext>
                </a:extLst>
              </p:cNvPr>
              <p:cNvSpPr>
                <a:spLocks noChangeArrowheads="1"/>
              </p:cNvSpPr>
              <p:nvPr/>
            </p:nvSpPr>
            <p:spPr bwMode="auto">
              <a:xfrm rot="17477461">
                <a:off x="9712122" y="1721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25" name="Oval 1155">
                <a:extLst>
                  <a:ext uri="{FF2B5EF4-FFF2-40B4-BE49-F238E27FC236}">
                    <a16:creationId xmlns:a16="http://schemas.microsoft.com/office/drawing/2014/main" id="{6206359D-C67F-4FFB-A29D-E3C580CBBEB5}"/>
                  </a:ext>
                </a:extLst>
              </p:cNvPr>
              <p:cNvSpPr>
                <a:spLocks noChangeArrowheads="1"/>
              </p:cNvSpPr>
              <p:nvPr/>
            </p:nvSpPr>
            <p:spPr bwMode="auto">
              <a:xfrm rot="17477461">
                <a:off x="9773846"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26" name="Oval 1168">
                <a:extLst>
                  <a:ext uri="{FF2B5EF4-FFF2-40B4-BE49-F238E27FC236}">
                    <a16:creationId xmlns:a16="http://schemas.microsoft.com/office/drawing/2014/main" id="{4B6E216F-0717-4546-B501-2CB7C5841174}"/>
                  </a:ext>
                </a:extLst>
              </p:cNvPr>
              <p:cNvSpPr>
                <a:spLocks noChangeArrowheads="1"/>
              </p:cNvSpPr>
              <p:nvPr/>
            </p:nvSpPr>
            <p:spPr bwMode="auto">
              <a:xfrm rot="17477461">
                <a:off x="9914742" y="1881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27" name="Oval 1175">
                <a:extLst>
                  <a:ext uri="{FF2B5EF4-FFF2-40B4-BE49-F238E27FC236}">
                    <a16:creationId xmlns:a16="http://schemas.microsoft.com/office/drawing/2014/main" id="{4CEA3997-C762-42A3-B580-2E79A00048F4}"/>
                  </a:ext>
                </a:extLst>
              </p:cNvPr>
              <p:cNvSpPr>
                <a:spLocks noChangeArrowheads="1"/>
              </p:cNvSpPr>
              <p:nvPr/>
            </p:nvSpPr>
            <p:spPr bwMode="auto">
              <a:xfrm rot="17477461">
                <a:off x="10026710" y="1798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28" name="Oval 1177">
                <a:extLst>
                  <a:ext uri="{FF2B5EF4-FFF2-40B4-BE49-F238E27FC236}">
                    <a16:creationId xmlns:a16="http://schemas.microsoft.com/office/drawing/2014/main" id="{15BD1252-F9B2-4387-858A-A330459E4E5B}"/>
                  </a:ext>
                </a:extLst>
              </p:cNvPr>
              <p:cNvSpPr>
                <a:spLocks noChangeArrowheads="1"/>
              </p:cNvSpPr>
              <p:nvPr/>
            </p:nvSpPr>
            <p:spPr bwMode="auto">
              <a:xfrm rot="17477461">
                <a:off x="9889326"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29" name="Oval 1109">
                <a:extLst>
                  <a:ext uri="{FF2B5EF4-FFF2-40B4-BE49-F238E27FC236}">
                    <a16:creationId xmlns:a16="http://schemas.microsoft.com/office/drawing/2014/main" id="{CD199BE4-AE25-4CC6-AAF4-26A73440FB1E}"/>
                  </a:ext>
                </a:extLst>
              </p:cNvPr>
              <p:cNvSpPr>
                <a:spLocks noChangeArrowheads="1"/>
              </p:cNvSpPr>
              <p:nvPr/>
            </p:nvSpPr>
            <p:spPr bwMode="auto">
              <a:xfrm rot="17477461">
                <a:off x="9661763" y="18042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30" name="Oval 1138">
                <a:extLst>
                  <a:ext uri="{FF2B5EF4-FFF2-40B4-BE49-F238E27FC236}">
                    <a16:creationId xmlns:a16="http://schemas.microsoft.com/office/drawing/2014/main" id="{35DEAAC5-DE95-4772-B74B-8A0475B8390C}"/>
                  </a:ext>
                </a:extLst>
              </p:cNvPr>
              <p:cNvSpPr>
                <a:spLocks noChangeArrowheads="1"/>
              </p:cNvSpPr>
              <p:nvPr/>
            </p:nvSpPr>
            <p:spPr bwMode="auto">
              <a:xfrm rot="17477461">
                <a:off x="9786438" y="1891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31" name="Oval 1320">
                <a:extLst>
                  <a:ext uri="{FF2B5EF4-FFF2-40B4-BE49-F238E27FC236}">
                    <a16:creationId xmlns:a16="http://schemas.microsoft.com/office/drawing/2014/main" id="{3221207E-ADBF-4A35-B316-8FE930B59CAB}"/>
                  </a:ext>
                </a:extLst>
              </p:cNvPr>
              <p:cNvSpPr>
                <a:spLocks noChangeArrowheads="1"/>
              </p:cNvSpPr>
              <p:nvPr/>
            </p:nvSpPr>
            <p:spPr bwMode="auto">
              <a:xfrm rot="17477461">
                <a:off x="9853797" y="19171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32" name="Oval 1321">
                <a:extLst>
                  <a:ext uri="{FF2B5EF4-FFF2-40B4-BE49-F238E27FC236}">
                    <a16:creationId xmlns:a16="http://schemas.microsoft.com/office/drawing/2014/main" id="{B60BBD14-49A5-49F5-98EA-5B707399C506}"/>
                  </a:ext>
                </a:extLst>
              </p:cNvPr>
              <p:cNvSpPr>
                <a:spLocks noChangeArrowheads="1"/>
              </p:cNvSpPr>
              <p:nvPr/>
            </p:nvSpPr>
            <p:spPr bwMode="auto">
              <a:xfrm rot="17477461">
                <a:off x="9478150"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33" name="Oval 1389">
                <a:extLst>
                  <a:ext uri="{FF2B5EF4-FFF2-40B4-BE49-F238E27FC236}">
                    <a16:creationId xmlns:a16="http://schemas.microsoft.com/office/drawing/2014/main" id="{EEB36668-A643-4771-BA7C-3F9B0F1C2E8D}"/>
                  </a:ext>
                </a:extLst>
              </p:cNvPr>
              <p:cNvSpPr>
                <a:spLocks noChangeArrowheads="1"/>
              </p:cNvSpPr>
              <p:nvPr/>
            </p:nvSpPr>
            <p:spPr bwMode="auto">
              <a:xfrm rot="17477461">
                <a:off x="9597364" y="17129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34" name="Oval 1426">
                <a:extLst>
                  <a:ext uri="{FF2B5EF4-FFF2-40B4-BE49-F238E27FC236}">
                    <a16:creationId xmlns:a16="http://schemas.microsoft.com/office/drawing/2014/main" id="{1B7BC407-C3BE-41F8-8774-D695784DAC1E}"/>
                  </a:ext>
                </a:extLst>
              </p:cNvPr>
              <p:cNvSpPr>
                <a:spLocks noChangeArrowheads="1"/>
              </p:cNvSpPr>
              <p:nvPr/>
            </p:nvSpPr>
            <p:spPr bwMode="auto">
              <a:xfrm rot="17477461">
                <a:off x="9969536" y="18371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35" name="Oval 779">
                <a:extLst>
                  <a:ext uri="{FF2B5EF4-FFF2-40B4-BE49-F238E27FC236}">
                    <a16:creationId xmlns:a16="http://schemas.microsoft.com/office/drawing/2014/main" id="{EC40DB50-8376-4821-9333-BDD9A6D8FF84}"/>
                  </a:ext>
                </a:extLst>
              </p:cNvPr>
              <p:cNvSpPr>
                <a:spLocks noChangeArrowheads="1"/>
              </p:cNvSpPr>
              <p:nvPr/>
            </p:nvSpPr>
            <p:spPr bwMode="auto">
              <a:xfrm rot="17477461">
                <a:off x="9516881" y="18553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36" name="Oval 968">
                <a:extLst>
                  <a:ext uri="{FF2B5EF4-FFF2-40B4-BE49-F238E27FC236}">
                    <a16:creationId xmlns:a16="http://schemas.microsoft.com/office/drawing/2014/main" id="{FDAC1131-1786-4F9D-B6C9-A27E41409006}"/>
                  </a:ext>
                </a:extLst>
              </p:cNvPr>
              <p:cNvSpPr>
                <a:spLocks noChangeArrowheads="1"/>
              </p:cNvSpPr>
              <p:nvPr/>
            </p:nvSpPr>
            <p:spPr bwMode="auto">
              <a:xfrm rot="17477461">
                <a:off x="9734982" y="1529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37" name="Oval 1115">
                <a:extLst>
                  <a:ext uri="{FF2B5EF4-FFF2-40B4-BE49-F238E27FC236}">
                    <a16:creationId xmlns:a16="http://schemas.microsoft.com/office/drawing/2014/main" id="{B67FEE34-3B48-46EB-8AC7-36C10AFAA1D4}"/>
                  </a:ext>
                </a:extLst>
              </p:cNvPr>
              <p:cNvSpPr>
                <a:spLocks noChangeArrowheads="1"/>
              </p:cNvSpPr>
              <p:nvPr/>
            </p:nvSpPr>
            <p:spPr bwMode="auto">
              <a:xfrm rot="17477461">
                <a:off x="9455093" y="17258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38" name="Oval 1135">
                <a:extLst>
                  <a:ext uri="{FF2B5EF4-FFF2-40B4-BE49-F238E27FC236}">
                    <a16:creationId xmlns:a16="http://schemas.microsoft.com/office/drawing/2014/main" id="{93C74D49-E8E4-4C2B-B6DA-98BD9584933F}"/>
                  </a:ext>
                </a:extLst>
              </p:cNvPr>
              <p:cNvSpPr>
                <a:spLocks noChangeArrowheads="1"/>
              </p:cNvSpPr>
              <p:nvPr/>
            </p:nvSpPr>
            <p:spPr bwMode="auto">
              <a:xfrm rot="17477461">
                <a:off x="9849779"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39" name="Oval 1136">
                <a:extLst>
                  <a:ext uri="{FF2B5EF4-FFF2-40B4-BE49-F238E27FC236}">
                    <a16:creationId xmlns:a16="http://schemas.microsoft.com/office/drawing/2014/main" id="{7DD4F33F-5154-4B09-A49E-0855CDC6EFC4}"/>
                  </a:ext>
                </a:extLst>
              </p:cNvPr>
              <p:cNvSpPr>
                <a:spLocks noChangeArrowheads="1"/>
              </p:cNvSpPr>
              <p:nvPr/>
            </p:nvSpPr>
            <p:spPr bwMode="auto">
              <a:xfrm rot="17477461">
                <a:off x="9352053"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40" name="Oval 1158">
                <a:extLst>
                  <a:ext uri="{FF2B5EF4-FFF2-40B4-BE49-F238E27FC236}">
                    <a16:creationId xmlns:a16="http://schemas.microsoft.com/office/drawing/2014/main" id="{F759BAA6-5355-4D03-AA18-6E48073FF3BA}"/>
                  </a:ext>
                </a:extLst>
              </p:cNvPr>
              <p:cNvSpPr>
                <a:spLocks noChangeArrowheads="1"/>
              </p:cNvSpPr>
              <p:nvPr/>
            </p:nvSpPr>
            <p:spPr bwMode="auto">
              <a:xfrm rot="17477461">
                <a:off x="9385732"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41" name="Oval 1179">
                <a:extLst>
                  <a:ext uri="{FF2B5EF4-FFF2-40B4-BE49-F238E27FC236}">
                    <a16:creationId xmlns:a16="http://schemas.microsoft.com/office/drawing/2014/main" id="{899035E3-DE49-4227-9FFE-213BE846B871}"/>
                  </a:ext>
                </a:extLst>
              </p:cNvPr>
              <p:cNvSpPr>
                <a:spLocks noChangeArrowheads="1"/>
              </p:cNvSpPr>
              <p:nvPr/>
            </p:nvSpPr>
            <p:spPr bwMode="auto">
              <a:xfrm rot="17477461">
                <a:off x="9402225" y="18112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42" name="Oval 1189">
                <a:extLst>
                  <a:ext uri="{FF2B5EF4-FFF2-40B4-BE49-F238E27FC236}">
                    <a16:creationId xmlns:a16="http://schemas.microsoft.com/office/drawing/2014/main" id="{A2BFDDE4-6A87-4A2B-9334-DAC42B1F631A}"/>
                  </a:ext>
                </a:extLst>
              </p:cNvPr>
              <p:cNvSpPr>
                <a:spLocks noChangeArrowheads="1"/>
              </p:cNvSpPr>
              <p:nvPr/>
            </p:nvSpPr>
            <p:spPr bwMode="auto">
              <a:xfrm rot="17477461">
                <a:off x="9604807" y="18632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43" name="Oval 1190">
                <a:extLst>
                  <a:ext uri="{FF2B5EF4-FFF2-40B4-BE49-F238E27FC236}">
                    <a16:creationId xmlns:a16="http://schemas.microsoft.com/office/drawing/2014/main" id="{F9786400-DCBF-4F16-A297-2FCA52BD6FC0}"/>
                  </a:ext>
                </a:extLst>
              </p:cNvPr>
              <p:cNvSpPr>
                <a:spLocks noChangeArrowheads="1"/>
              </p:cNvSpPr>
              <p:nvPr/>
            </p:nvSpPr>
            <p:spPr bwMode="auto">
              <a:xfrm rot="17477461">
                <a:off x="9569882"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44" name="Oval 1191">
                <a:extLst>
                  <a:ext uri="{FF2B5EF4-FFF2-40B4-BE49-F238E27FC236}">
                    <a16:creationId xmlns:a16="http://schemas.microsoft.com/office/drawing/2014/main" id="{0083A47B-0EC5-4F72-B53A-A0F8A7DEC015}"/>
                  </a:ext>
                </a:extLst>
              </p:cNvPr>
              <p:cNvSpPr>
                <a:spLocks noChangeArrowheads="1"/>
              </p:cNvSpPr>
              <p:nvPr/>
            </p:nvSpPr>
            <p:spPr bwMode="auto">
              <a:xfrm rot="17477461">
                <a:off x="9874930" y="1846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45" name="Oval 779">
                <a:extLst>
                  <a:ext uri="{FF2B5EF4-FFF2-40B4-BE49-F238E27FC236}">
                    <a16:creationId xmlns:a16="http://schemas.microsoft.com/office/drawing/2014/main" id="{379B113A-8DAA-4428-BF3A-0E7A8272BF02}"/>
                  </a:ext>
                </a:extLst>
              </p:cNvPr>
              <p:cNvSpPr>
                <a:spLocks noChangeArrowheads="1"/>
              </p:cNvSpPr>
              <p:nvPr/>
            </p:nvSpPr>
            <p:spPr bwMode="auto">
              <a:xfrm rot="17477461">
                <a:off x="9928035" y="16233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46" name="Oval 803">
                <a:extLst>
                  <a:ext uri="{FF2B5EF4-FFF2-40B4-BE49-F238E27FC236}">
                    <a16:creationId xmlns:a16="http://schemas.microsoft.com/office/drawing/2014/main" id="{FE1C9CB8-CAE0-424B-941F-6E2AA3F9FB63}"/>
                  </a:ext>
                </a:extLst>
              </p:cNvPr>
              <p:cNvSpPr>
                <a:spLocks noChangeArrowheads="1"/>
              </p:cNvSpPr>
              <p:nvPr/>
            </p:nvSpPr>
            <p:spPr bwMode="auto">
              <a:xfrm rot="17477461">
                <a:off x="973498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47" name="Oval 1110">
                <a:extLst>
                  <a:ext uri="{FF2B5EF4-FFF2-40B4-BE49-F238E27FC236}">
                    <a16:creationId xmlns:a16="http://schemas.microsoft.com/office/drawing/2014/main" id="{6583A7A4-52BA-49D1-8B31-DAFE6D5BC514}"/>
                  </a:ext>
                </a:extLst>
              </p:cNvPr>
              <p:cNvSpPr>
                <a:spLocks noChangeArrowheads="1"/>
              </p:cNvSpPr>
              <p:nvPr/>
            </p:nvSpPr>
            <p:spPr bwMode="auto">
              <a:xfrm rot="17477461">
                <a:off x="9746871" y="1580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48" name="Oval 1116">
                <a:extLst>
                  <a:ext uri="{FF2B5EF4-FFF2-40B4-BE49-F238E27FC236}">
                    <a16:creationId xmlns:a16="http://schemas.microsoft.com/office/drawing/2014/main" id="{CA53BFEB-7F19-4A5E-8924-6F54186C66B8}"/>
                  </a:ext>
                </a:extLst>
              </p:cNvPr>
              <p:cNvSpPr>
                <a:spLocks noChangeArrowheads="1"/>
              </p:cNvSpPr>
              <p:nvPr/>
            </p:nvSpPr>
            <p:spPr bwMode="auto">
              <a:xfrm rot="17477461">
                <a:off x="9963112" y="16591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49" name="Oval 1121">
                <a:extLst>
                  <a:ext uri="{FF2B5EF4-FFF2-40B4-BE49-F238E27FC236}">
                    <a16:creationId xmlns:a16="http://schemas.microsoft.com/office/drawing/2014/main" id="{5938FADC-EEA7-433C-B9DC-FE065B05A55D}"/>
                  </a:ext>
                </a:extLst>
              </p:cNvPr>
              <p:cNvSpPr>
                <a:spLocks noChangeArrowheads="1"/>
              </p:cNvSpPr>
              <p:nvPr/>
            </p:nvSpPr>
            <p:spPr bwMode="auto">
              <a:xfrm rot="17477461">
                <a:off x="9535206" y="175908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50" name="Oval 1127">
                <a:extLst>
                  <a:ext uri="{FF2B5EF4-FFF2-40B4-BE49-F238E27FC236}">
                    <a16:creationId xmlns:a16="http://schemas.microsoft.com/office/drawing/2014/main" id="{44E03032-B4A9-4269-BFBD-7560EFF8E711}"/>
                  </a:ext>
                </a:extLst>
              </p:cNvPr>
              <p:cNvSpPr>
                <a:spLocks noChangeArrowheads="1"/>
              </p:cNvSpPr>
              <p:nvPr/>
            </p:nvSpPr>
            <p:spPr bwMode="auto">
              <a:xfrm rot="17477461">
                <a:off x="10000873" y="1725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51" name="Oval 1137">
                <a:extLst>
                  <a:ext uri="{FF2B5EF4-FFF2-40B4-BE49-F238E27FC236}">
                    <a16:creationId xmlns:a16="http://schemas.microsoft.com/office/drawing/2014/main" id="{4665C9E9-E6B0-4388-902A-03E3D7E504C6}"/>
                  </a:ext>
                </a:extLst>
              </p:cNvPr>
              <p:cNvSpPr>
                <a:spLocks noChangeArrowheads="1"/>
              </p:cNvSpPr>
              <p:nvPr/>
            </p:nvSpPr>
            <p:spPr bwMode="auto">
              <a:xfrm rot="17477461">
                <a:off x="9626416" y="1919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52" name="Oval 1155">
                <a:extLst>
                  <a:ext uri="{FF2B5EF4-FFF2-40B4-BE49-F238E27FC236}">
                    <a16:creationId xmlns:a16="http://schemas.microsoft.com/office/drawing/2014/main" id="{165318F2-7630-4ABB-A66F-1FC9037D4B66}"/>
                  </a:ext>
                </a:extLst>
              </p:cNvPr>
              <p:cNvSpPr>
                <a:spLocks noChangeArrowheads="1"/>
              </p:cNvSpPr>
              <p:nvPr/>
            </p:nvSpPr>
            <p:spPr bwMode="auto">
              <a:xfrm rot="17477461">
                <a:off x="9828640" y="18100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53" name="Oval 1164">
                <a:extLst>
                  <a:ext uri="{FF2B5EF4-FFF2-40B4-BE49-F238E27FC236}">
                    <a16:creationId xmlns:a16="http://schemas.microsoft.com/office/drawing/2014/main" id="{F1A54EB5-4D18-48A1-9949-221C12DADCE9}"/>
                  </a:ext>
                </a:extLst>
              </p:cNvPr>
              <p:cNvSpPr>
                <a:spLocks noChangeArrowheads="1"/>
              </p:cNvSpPr>
              <p:nvPr/>
            </p:nvSpPr>
            <p:spPr bwMode="auto">
              <a:xfrm rot="17477461">
                <a:off x="9491352" y="158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54" name="Oval 1204">
                <a:extLst>
                  <a:ext uri="{FF2B5EF4-FFF2-40B4-BE49-F238E27FC236}">
                    <a16:creationId xmlns:a16="http://schemas.microsoft.com/office/drawing/2014/main" id="{1C8CC7BD-32F4-4029-AC6C-67A461E8B79E}"/>
                  </a:ext>
                </a:extLst>
              </p:cNvPr>
              <p:cNvSpPr>
                <a:spLocks noChangeArrowheads="1"/>
              </p:cNvSpPr>
              <p:nvPr/>
            </p:nvSpPr>
            <p:spPr bwMode="auto">
              <a:xfrm rot="17477461">
                <a:off x="9569170"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nvGrpSpPr>
            <p:cNvPr id="3256" name="Skupina 3255">
              <a:extLst>
                <a:ext uri="{FF2B5EF4-FFF2-40B4-BE49-F238E27FC236}">
                  <a16:creationId xmlns:a16="http://schemas.microsoft.com/office/drawing/2014/main" id="{AA3FD3A3-E9A0-4920-A1B5-8BEB985B1CBA}"/>
                </a:ext>
              </a:extLst>
            </p:cNvPr>
            <p:cNvGrpSpPr/>
            <p:nvPr/>
          </p:nvGrpSpPr>
          <p:grpSpPr>
            <a:xfrm>
              <a:off x="9408368" y="3753036"/>
              <a:ext cx="1509984" cy="1118507"/>
              <a:chOff x="5001520" y="1011887"/>
              <a:chExt cx="1509984" cy="1118507"/>
            </a:xfrm>
          </p:grpSpPr>
          <p:pic>
            <p:nvPicPr>
              <p:cNvPr id="3257"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6032372A-8F13-4627-A03D-93C12764885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3258" name="Oval 1293">
                <a:extLst>
                  <a:ext uri="{FF2B5EF4-FFF2-40B4-BE49-F238E27FC236}">
                    <a16:creationId xmlns:a16="http://schemas.microsoft.com/office/drawing/2014/main" id="{FE6D6130-5ACA-4496-B6B5-45D6911593C6}"/>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59" name="Oval 1310">
                <a:extLst>
                  <a:ext uri="{FF2B5EF4-FFF2-40B4-BE49-F238E27FC236}">
                    <a16:creationId xmlns:a16="http://schemas.microsoft.com/office/drawing/2014/main" id="{8DD6F4AF-C140-43C2-903F-FE75667CA565}"/>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60" name="Oval 1320">
                <a:extLst>
                  <a:ext uri="{FF2B5EF4-FFF2-40B4-BE49-F238E27FC236}">
                    <a16:creationId xmlns:a16="http://schemas.microsoft.com/office/drawing/2014/main" id="{7A068389-CD69-4140-8622-C8673BE5EC01}"/>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61" name="Oval 1392">
                <a:extLst>
                  <a:ext uri="{FF2B5EF4-FFF2-40B4-BE49-F238E27FC236}">
                    <a16:creationId xmlns:a16="http://schemas.microsoft.com/office/drawing/2014/main" id="{31049EF0-0BB6-4AC7-8E99-45652958626F}"/>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62" name="Oval 1426">
                <a:extLst>
                  <a:ext uri="{FF2B5EF4-FFF2-40B4-BE49-F238E27FC236}">
                    <a16:creationId xmlns:a16="http://schemas.microsoft.com/office/drawing/2014/main" id="{D6A4E67D-FAD2-4D12-B0BE-6912054EFF74}"/>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63" name="Oval 779">
                <a:extLst>
                  <a:ext uri="{FF2B5EF4-FFF2-40B4-BE49-F238E27FC236}">
                    <a16:creationId xmlns:a16="http://schemas.microsoft.com/office/drawing/2014/main" id="{49A9C8D3-4903-4A5D-A123-2DF05C2A3BAA}"/>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64" name="Oval 1189">
                <a:extLst>
                  <a:ext uri="{FF2B5EF4-FFF2-40B4-BE49-F238E27FC236}">
                    <a16:creationId xmlns:a16="http://schemas.microsoft.com/office/drawing/2014/main" id="{85F9184F-CF4B-4321-BFD8-F3D9ED906529}"/>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65" name="Oval 1191">
                <a:extLst>
                  <a:ext uri="{FF2B5EF4-FFF2-40B4-BE49-F238E27FC236}">
                    <a16:creationId xmlns:a16="http://schemas.microsoft.com/office/drawing/2014/main" id="{80771E7A-2707-4F8B-B7A5-F08F9AF6BDE3}"/>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66" name="Oval 1127">
                <a:extLst>
                  <a:ext uri="{FF2B5EF4-FFF2-40B4-BE49-F238E27FC236}">
                    <a16:creationId xmlns:a16="http://schemas.microsoft.com/office/drawing/2014/main" id="{0A718CEA-9C10-49D6-9EC5-7711C99BE8B0}"/>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67" name="Oval 1155">
                <a:extLst>
                  <a:ext uri="{FF2B5EF4-FFF2-40B4-BE49-F238E27FC236}">
                    <a16:creationId xmlns:a16="http://schemas.microsoft.com/office/drawing/2014/main" id="{E0A610C3-3ED5-4A1A-952F-45A45D336A68}"/>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68" name="Oval 1168">
                <a:extLst>
                  <a:ext uri="{FF2B5EF4-FFF2-40B4-BE49-F238E27FC236}">
                    <a16:creationId xmlns:a16="http://schemas.microsoft.com/office/drawing/2014/main" id="{305109C5-5AE8-4505-ACBC-FA7E67478245}"/>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69" name="Oval 1175">
                <a:extLst>
                  <a:ext uri="{FF2B5EF4-FFF2-40B4-BE49-F238E27FC236}">
                    <a16:creationId xmlns:a16="http://schemas.microsoft.com/office/drawing/2014/main" id="{B01C4C33-97E4-47BA-A114-7CF4BA15A000}"/>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70" name="Oval 1177">
                <a:extLst>
                  <a:ext uri="{FF2B5EF4-FFF2-40B4-BE49-F238E27FC236}">
                    <a16:creationId xmlns:a16="http://schemas.microsoft.com/office/drawing/2014/main" id="{E72D9503-E310-4271-8EE0-43ABB56ED569}"/>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71" name="Oval 1109">
                <a:extLst>
                  <a:ext uri="{FF2B5EF4-FFF2-40B4-BE49-F238E27FC236}">
                    <a16:creationId xmlns:a16="http://schemas.microsoft.com/office/drawing/2014/main" id="{7E37D1BD-ADB9-4AFA-BB53-E175DCFEAF7E}"/>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72" name="Oval 1138">
                <a:extLst>
                  <a:ext uri="{FF2B5EF4-FFF2-40B4-BE49-F238E27FC236}">
                    <a16:creationId xmlns:a16="http://schemas.microsoft.com/office/drawing/2014/main" id="{DE88588B-1102-4979-AFCC-028686A07F34}"/>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73" name="Oval 1320">
                <a:extLst>
                  <a:ext uri="{FF2B5EF4-FFF2-40B4-BE49-F238E27FC236}">
                    <a16:creationId xmlns:a16="http://schemas.microsoft.com/office/drawing/2014/main" id="{58CCDA4D-D985-44F8-9669-2A866FE42E3D}"/>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74" name="Oval 1321">
                <a:extLst>
                  <a:ext uri="{FF2B5EF4-FFF2-40B4-BE49-F238E27FC236}">
                    <a16:creationId xmlns:a16="http://schemas.microsoft.com/office/drawing/2014/main" id="{6752A89C-2C36-4FA4-BB28-24BBC263FEEC}"/>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75" name="Oval 1389">
                <a:extLst>
                  <a:ext uri="{FF2B5EF4-FFF2-40B4-BE49-F238E27FC236}">
                    <a16:creationId xmlns:a16="http://schemas.microsoft.com/office/drawing/2014/main" id="{EF9E456B-C02C-4343-A596-41A45FB910AF}"/>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76" name="Oval 1426">
                <a:extLst>
                  <a:ext uri="{FF2B5EF4-FFF2-40B4-BE49-F238E27FC236}">
                    <a16:creationId xmlns:a16="http://schemas.microsoft.com/office/drawing/2014/main" id="{C467E857-C5E6-4738-A626-2F94E874F076}"/>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77" name="Oval 779">
                <a:extLst>
                  <a:ext uri="{FF2B5EF4-FFF2-40B4-BE49-F238E27FC236}">
                    <a16:creationId xmlns:a16="http://schemas.microsoft.com/office/drawing/2014/main" id="{A45D469B-B966-4642-8026-6132C988A5D3}"/>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78" name="Oval 968">
                <a:extLst>
                  <a:ext uri="{FF2B5EF4-FFF2-40B4-BE49-F238E27FC236}">
                    <a16:creationId xmlns:a16="http://schemas.microsoft.com/office/drawing/2014/main" id="{9981D19A-761F-451B-A411-073E1FF70F67}"/>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79" name="Oval 1115">
                <a:extLst>
                  <a:ext uri="{FF2B5EF4-FFF2-40B4-BE49-F238E27FC236}">
                    <a16:creationId xmlns:a16="http://schemas.microsoft.com/office/drawing/2014/main" id="{7E67BCE1-73DD-4E46-9D3E-28A5EB1C12AA}"/>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80" name="Oval 1135">
                <a:extLst>
                  <a:ext uri="{FF2B5EF4-FFF2-40B4-BE49-F238E27FC236}">
                    <a16:creationId xmlns:a16="http://schemas.microsoft.com/office/drawing/2014/main" id="{29F252DE-6349-45CA-928D-75A4FAC6B20C}"/>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81" name="Oval 1136">
                <a:extLst>
                  <a:ext uri="{FF2B5EF4-FFF2-40B4-BE49-F238E27FC236}">
                    <a16:creationId xmlns:a16="http://schemas.microsoft.com/office/drawing/2014/main" id="{C0D2E566-FB8B-44F1-8A1B-26581F1B7B85}"/>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82" name="Oval 1158">
                <a:extLst>
                  <a:ext uri="{FF2B5EF4-FFF2-40B4-BE49-F238E27FC236}">
                    <a16:creationId xmlns:a16="http://schemas.microsoft.com/office/drawing/2014/main" id="{CA2E3A6D-7ED3-4B2F-BFFF-B27A32D7CDF5}"/>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83" name="Oval 1179">
                <a:extLst>
                  <a:ext uri="{FF2B5EF4-FFF2-40B4-BE49-F238E27FC236}">
                    <a16:creationId xmlns:a16="http://schemas.microsoft.com/office/drawing/2014/main" id="{A85889FF-BB73-4BA5-8320-08DB7CC97B03}"/>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84" name="Oval 1189">
                <a:extLst>
                  <a:ext uri="{FF2B5EF4-FFF2-40B4-BE49-F238E27FC236}">
                    <a16:creationId xmlns:a16="http://schemas.microsoft.com/office/drawing/2014/main" id="{EFAA3613-F9AE-4213-82EF-51F44EE55952}"/>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85" name="Oval 1190">
                <a:extLst>
                  <a:ext uri="{FF2B5EF4-FFF2-40B4-BE49-F238E27FC236}">
                    <a16:creationId xmlns:a16="http://schemas.microsoft.com/office/drawing/2014/main" id="{70A885B0-129D-4123-82CB-C29FD083E095}"/>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86" name="Oval 1191">
                <a:extLst>
                  <a:ext uri="{FF2B5EF4-FFF2-40B4-BE49-F238E27FC236}">
                    <a16:creationId xmlns:a16="http://schemas.microsoft.com/office/drawing/2014/main" id="{D0577EF2-ECF9-4515-9C48-CB1B61782C95}"/>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87" name="Oval 779">
                <a:extLst>
                  <a:ext uri="{FF2B5EF4-FFF2-40B4-BE49-F238E27FC236}">
                    <a16:creationId xmlns:a16="http://schemas.microsoft.com/office/drawing/2014/main" id="{1F7C8EB3-DB3A-47E8-935C-D4F2B7D759B2}"/>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88" name="Oval 803">
                <a:extLst>
                  <a:ext uri="{FF2B5EF4-FFF2-40B4-BE49-F238E27FC236}">
                    <a16:creationId xmlns:a16="http://schemas.microsoft.com/office/drawing/2014/main" id="{79D42B5B-5070-44AE-AD37-D67DEE58C258}"/>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89" name="Oval 1110">
                <a:extLst>
                  <a:ext uri="{FF2B5EF4-FFF2-40B4-BE49-F238E27FC236}">
                    <a16:creationId xmlns:a16="http://schemas.microsoft.com/office/drawing/2014/main" id="{82A3CF32-1807-4F25-BE37-39B2CA7B09CB}"/>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90" name="Oval 1116">
                <a:extLst>
                  <a:ext uri="{FF2B5EF4-FFF2-40B4-BE49-F238E27FC236}">
                    <a16:creationId xmlns:a16="http://schemas.microsoft.com/office/drawing/2014/main" id="{F171F401-2853-40F5-B287-172DB6D760C2}"/>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91" name="Oval 1121">
                <a:extLst>
                  <a:ext uri="{FF2B5EF4-FFF2-40B4-BE49-F238E27FC236}">
                    <a16:creationId xmlns:a16="http://schemas.microsoft.com/office/drawing/2014/main" id="{5F82EC73-F651-4EA0-893C-5F7CC11D42FF}"/>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92" name="Oval 1127">
                <a:extLst>
                  <a:ext uri="{FF2B5EF4-FFF2-40B4-BE49-F238E27FC236}">
                    <a16:creationId xmlns:a16="http://schemas.microsoft.com/office/drawing/2014/main" id="{4930796A-88E1-48F1-B6BF-6E8DF5E5F995}"/>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93" name="Oval 1137">
                <a:extLst>
                  <a:ext uri="{FF2B5EF4-FFF2-40B4-BE49-F238E27FC236}">
                    <a16:creationId xmlns:a16="http://schemas.microsoft.com/office/drawing/2014/main" id="{85320A6E-EDAE-40CA-B519-28E5257BC795}"/>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94" name="Oval 1155">
                <a:extLst>
                  <a:ext uri="{FF2B5EF4-FFF2-40B4-BE49-F238E27FC236}">
                    <a16:creationId xmlns:a16="http://schemas.microsoft.com/office/drawing/2014/main" id="{77732AA2-A01F-4CDA-B425-B3C946BC2D36}"/>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95" name="Oval 1164">
                <a:extLst>
                  <a:ext uri="{FF2B5EF4-FFF2-40B4-BE49-F238E27FC236}">
                    <a16:creationId xmlns:a16="http://schemas.microsoft.com/office/drawing/2014/main" id="{8C6FFF5E-F99F-4D83-A8DF-CF74435BD78E}"/>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96" name="Oval 1204">
                <a:extLst>
                  <a:ext uri="{FF2B5EF4-FFF2-40B4-BE49-F238E27FC236}">
                    <a16:creationId xmlns:a16="http://schemas.microsoft.com/office/drawing/2014/main" id="{F3FF9507-BC4E-41B4-8706-EA8FDB1FB625}"/>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sp>
          <p:nvSpPr>
            <p:cNvPr id="3338" name="Šipka: doprava 3337">
              <a:extLst>
                <a:ext uri="{FF2B5EF4-FFF2-40B4-BE49-F238E27FC236}">
                  <a16:creationId xmlns:a16="http://schemas.microsoft.com/office/drawing/2014/main" id="{77E310CB-3F8B-48AD-A997-F99A0BFB4B78}"/>
                </a:ext>
              </a:extLst>
            </p:cNvPr>
            <p:cNvSpPr/>
            <p:nvPr/>
          </p:nvSpPr>
          <p:spPr>
            <a:xfrm rot="5400000">
              <a:off x="9912424" y="4977172"/>
              <a:ext cx="576064" cy="432048"/>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42" name="TextovéPole 3341">
              <a:extLst>
                <a:ext uri="{FF2B5EF4-FFF2-40B4-BE49-F238E27FC236}">
                  <a16:creationId xmlns:a16="http://schemas.microsoft.com/office/drawing/2014/main" id="{060DCB26-869A-42BA-9680-896B66E7E551}"/>
                </a:ext>
              </a:extLst>
            </p:cNvPr>
            <p:cNvSpPr txBox="1"/>
            <p:nvPr/>
          </p:nvSpPr>
          <p:spPr>
            <a:xfrm>
              <a:off x="8891929" y="4617132"/>
              <a:ext cx="624531" cy="400109"/>
            </a:xfrm>
            <a:prstGeom prst="rect">
              <a:avLst/>
            </a:prstGeom>
            <a:solidFill>
              <a:schemeClr val="bg1"/>
            </a:solidFill>
          </p:spPr>
          <p:txBody>
            <a:bodyPr wrap="none" rtlCol="0">
              <a:spAutoFit/>
            </a:bodyPr>
            <a:lstStyle/>
            <a:p>
              <a:r>
                <a:rPr lang="cs-CZ" sz="1350" b="1" dirty="0">
                  <a:solidFill>
                    <a:srgbClr val="FF0000"/>
                  </a:solidFill>
                </a:rPr>
                <a:t>H</a:t>
              </a:r>
              <a:r>
                <a:rPr lang="cs-CZ" sz="1350" b="1" baseline="-25000" dirty="0">
                  <a:solidFill>
                    <a:srgbClr val="FF0000"/>
                  </a:solidFill>
                </a:rPr>
                <a:t>2</a:t>
              </a:r>
              <a:r>
                <a:rPr lang="cs-CZ" sz="1350" b="1" dirty="0">
                  <a:solidFill>
                    <a:srgbClr val="FF0000"/>
                  </a:solidFill>
                </a:rPr>
                <a:t>O</a:t>
              </a:r>
              <a:endParaRPr lang="en-US" sz="1350" b="1" dirty="0">
                <a:solidFill>
                  <a:srgbClr val="FF0000"/>
                </a:solidFill>
              </a:endParaRPr>
            </a:p>
          </p:txBody>
        </p:sp>
        <p:cxnSp>
          <p:nvCxnSpPr>
            <p:cNvPr id="3340" name="Přímá spojnice se šipkou 3339">
              <a:extLst>
                <a:ext uri="{FF2B5EF4-FFF2-40B4-BE49-F238E27FC236}">
                  <a16:creationId xmlns:a16="http://schemas.microsoft.com/office/drawing/2014/main" id="{CCE1DA50-51B9-406E-A916-33868BB9E42F}"/>
                </a:ext>
              </a:extLst>
            </p:cNvPr>
            <p:cNvCxnSpPr>
              <a:cxnSpLocks/>
            </p:cNvCxnSpPr>
            <p:nvPr/>
          </p:nvCxnSpPr>
          <p:spPr>
            <a:xfrm flipH="1">
              <a:off x="9408368" y="4545124"/>
              <a:ext cx="237775" cy="180020"/>
            </a:xfrm>
            <a:prstGeom prst="straightConnector1">
              <a:avLst/>
            </a:prstGeom>
            <a:ln w="57150">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3347" name="TextovéPole 3346">
              <a:extLst>
                <a:ext uri="{FF2B5EF4-FFF2-40B4-BE49-F238E27FC236}">
                  <a16:creationId xmlns:a16="http://schemas.microsoft.com/office/drawing/2014/main" id="{CE9FFD6F-17F2-4A59-9ABA-990176CCC63C}"/>
                </a:ext>
              </a:extLst>
            </p:cNvPr>
            <p:cNvSpPr txBox="1"/>
            <p:nvPr/>
          </p:nvSpPr>
          <p:spPr>
            <a:xfrm>
              <a:off x="10776520" y="4725144"/>
              <a:ext cx="624531" cy="400109"/>
            </a:xfrm>
            <a:prstGeom prst="rect">
              <a:avLst/>
            </a:prstGeom>
            <a:solidFill>
              <a:schemeClr val="bg1"/>
            </a:solidFill>
          </p:spPr>
          <p:txBody>
            <a:bodyPr wrap="none" rtlCol="0">
              <a:spAutoFit/>
            </a:bodyPr>
            <a:lstStyle/>
            <a:p>
              <a:r>
                <a:rPr lang="cs-CZ" sz="1350" b="1" dirty="0">
                  <a:solidFill>
                    <a:srgbClr val="FF0000"/>
                  </a:solidFill>
                </a:rPr>
                <a:t>H</a:t>
              </a:r>
              <a:r>
                <a:rPr lang="cs-CZ" sz="1350" b="1" baseline="-25000" dirty="0">
                  <a:solidFill>
                    <a:srgbClr val="FF0000"/>
                  </a:solidFill>
                </a:rPr>
                <a:t>2</a:t>
              </a:r>
              <a:r>
                <a:rPr lang="cs-CZ" sz="1350" b="1" dirty="0">
                  <a:solidFill>
                    <a:srgbClr val="FF0000"/>
                  </a:solidFill>
                </a:rPr>
                <a:t>O</a:t>
              </a:r>
              <a:endParaRPr lang="en-US" sz="1350" b="1" dirty="0">
                <a:solidFill>
                  <a:srgbClr val="FF0000"/>
                </a:solidFill>
              </a:endParaRPr>
            </a:p>
          </p:txBody>
        </p:sp>
        <p:cxnSp>
          <p:nvCxnSpPr>
            <p:cNvPr id="3348" name="Přímá spojnice se šipkou 3347">
              <a:extLst>
                <a:ext uri="{FF2B5EF4-FFF2-40B4-BE49-F238E27FC236}">
                  <a16:creationId xmlns:a16="http://schemas.microsoft.com/office/drawing/2014/main" id="{791BB59E-CCF0-4AF7-B62D-2F9E76E5D2AD}"/>
                </a:ext>
              </a:extLst>
            </p:cNvPr>
            <p:cNvCxnSpPr>
              <a:cxnSpLocks/>
              <a:stCxn id="3268" idx="6"/>
            </p:cNvCxnSpPr>
            <p:nvPr/>
          </p:nvCxnSpPr>
          <p:spPr>
            <a:xfrm>
              <a:off x="10676007" y="4623398"/>
              <a:ext cx="181098" cy="178400"/>
            </a:xfrm>
            <a:prstGeom prst="straightConnector1">
              <a:avLst/>
            </a:prstGeom>
            <a:ln w="57150">
              <a:solidFill>
                <a:srgbClr val="FF0000"/>
              </a:solidFill>
              <a:tailEnd type="triangle"/>
            </a:ln>
          </p:spPr>
          <p:style>
            <a:lnRef idx="1">
              <a:schemeClr val="accent2"/>
            </a:lnRef>
            <a:fillRef idx="0">
              <a:schemeClr val="accent2"/>
            </a:fillRef>
            <a:effectRef idx="0">
              <a:schemeClr val="accent2"/>
            </a:effectRef>
            <a:fontRef idx="minor">
              <a:schemeClr val="tx1"/>
            </a:fontRef>
          </p:style>
        </p:cxnSp>
      </p:grpSp>
      <p:grpSp>
        <p:nvGrpSpPr>
          <p:cNvPr id="3360" name="Skupina 3359">
            <a:extLst>
              <a:ext uri="{FF2B5EF4-FFF2-40B4-BE49-F238E27FC236}">
                <a16:creationId xmlns:a16="http://schemas.microsoft.com/office/drawing/2014/main" id="{706BE753-225D-4ABA-B762-2F70926D6DE8}"/>
              </a:ext>
            </a:extLst>
          </p:cNvPr>
          <p:cNvGrpSpPr/>
          <p:nvPr/>
        </p:nvGrpSpPr>
        <p:grpSpPr>
          <a:xfrm>
            <a:off x="635850" y="3736450"/>
            <a:ext cx="2091856" cy="2230832"/>
            <a:chOff x="847800" y="3406886"/>
            <a:chExt cx="2789141" cy="2974442"/>
          </a:xfrm>
        </p:grpSpPr>
        <p:grpSp>
          <p:nvGrpSpPr>
            <p:cNvPr id="2862" name="Skupina 2861">
              <a:extLst>
                <a:ext uri="{FF2B5EF4-FFF2-40B4-BE49-F238E27FC236}">
                  <a16:creationId xmlns:a16="http://schemas.microsoft.com/office/drawing/2014/main" id="{F9727D35-A5B3-4978-A6E5-E7E79F59E167}"/>
                </a:ext>
              </a:extLst>
            </p:cNvPr>
            <p:cNvGrpSpPr/>
            <p:nvPr/>
          </p:nvGrpSpPr>
          <p:grpSpPr>
            <a:xfrm>
              <a:off x="847800" y="3509392"/>
              <a:ext cx="2789141" cy="2681589"/>
              <a:chOff x="847800" y="3509392"/>
              <a:chExt cx="2789141" cy="2681589"/>
            </a:xfrm>
          </p:grpSpPr>
          <p:sp>
            <p:nvSpPr>
              <p:cNvPr id="711" name="Oval 1293">
                <a:extLst>
                  <a:ext uri="{FF2B5EF4-FFF2-40B4-BE49-F238E27FC236}">
                    <a16:creationId xmlns:a16="http://schemas.microsoft.com/office/drawing/2014/main" id="{E6663C12-FFCF-41F6-BB4B-57D972C6B746}"/>
                  </a:ext>
                </a:extLst>
              </p:cNvPr>
              <p:cNvSpPr>
                <a:spLocks noChangeArrowheads="1"/>
              </p:cNvSpPr>
              <p:nvPr/>
            </p:nvSpPr>
            <p:spPr bwMode="auto">
              <a:xfrm rot="17477461">
                <a:off x="2622126" y="51405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13" name="Oval 1310">
                <a:extLst>
                  <a:ext uri="{FF2B5EF4-FFF2-40B4-BE49-F238E27FC236}">
                    <a16:creationId xmlns:a16="http://schemas.microsoft.com/office/drawing/2014/main" id="{91B9DC50-6CBC-4B61-AFAB-A7DD96460587}"/>
                  </a:ext>
                </a:extLst>
              </p:cNvPr>
              <p:cNvSpPr>
                <a:spLocks noChangeArrowheads="1"/>
              </p:cNvSpPr>
              <p:nvPr/>
            </p:nvSpPr>
            <p:spPr bwMode="auto">
              <a:xfrm rot="17477461">
                <a:off x="2085196" y="51068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14" name="Oval 1320">
                <a:extLst>
                  <a:ext uri="{FF2B5EF4-FFF2-40B4-BE49-F238E27FC236}">
                    <a16:creationId xmlns:a16="http://schemas.microsoft.com/office/drawing/2014/main" id="{E1CDF7C0-522D-435E-87F3-34DD28EA1A03}"/>
                  </a:ext>
                </a:extLst>
              </p:cNvPr>
              <p:cNvSpPr>
                <a:spLocks noChangeArrowheads="1"/>
              </p:cNvSpPr>
              <p:nvPr/>
            </p:nvSpPr>
            <p:spPr bwMode="auto">
              <a:xfrm rot="17477461">
                <a:off x="2393421" y="49128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15" name="Oval 1321">
                <a:extLst>
                  <a:ext uri="{FF2B5EF4-FFF2-40B4-BE49-F238E27FC236}">
                    <a16:creationId xmlns:a16="http://schemas.microsoft.com/office/drawing/2014/main" id="{117AB997-A4FA-4135-BFE5-0923A798B095}"/>
                  </a:ext>
                </a:extLst>
              </p:cNvPr>
              <p:cNvSpPr>
                <a:spLocks noChangeArrowheads="1"/>
              </p:cNvSpPr>
              <p:nvPr/>
            </p:nvSpPr>
            <p:spPr bwMode="auto">
              <a:xfrm rot="17477461">
                <a:off x="3402822" y="535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16" name="Oval 1329">
                <a:extLst>
                  <a:ext uri="{FF2B5EF4-FFF2-40B4-BE49-F238E27FC236}">
                    <a16:creationId xmlns:a16="http://schemas.microsoft.com/office/drawing/2014/main" id="{2B43CFED-3253-4551-B2B9-7E0727AC3F07}"/>
                  </a:ext>
                </a:extLst>
              </p:cNvPr>
              <p:cNvSpPr>
                <a:spLocks noChangeArrowheads="1"/>
              </p:cNvSpPr>
              <p:nvPr/>
            </p:nvSpPr>
            <p:spPr bwMode="auto">
              <a:xfrm rot="17477461">
                <a:off x="3571097" y="536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17" name="Oval 1380">
                <a:extLst>
                  <a:ext uri="{FF2B5EF4-FFF2-40B4-BE49-F238E27FC236}">
                    <a16:creationId xmlns:a16="http://schemas.microsoft.com/office/drawing/2014/main" id="{6B3B0968-DC47-40AB-95A2-1C6BE7E24B94}"/>
                  </a:ext>
                </a:extLst>
              </p:cNvPr>
              <p:cNvSpPr>
                <a:spLocks noChangeArrowheads="1"/>
              </p:cNvSpPr>
              <p:nvPr/>
            </p:nvSpPr>
            <p:spPr bwMode="auto">
              <a:xfrm rot="17477461">
                <a:off x="1127934" y="533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18" name="Oval 1381">
                <a:extLst>
                  <a:ext uri="{FF2B5EF4-FFF2-40B4-BE49-F238E27FC236}">
                    <a16:creationId xmlns:a16="http://schemas.microsoft.com/office/drawing/2014/main" id="{F0049DFA-3A4B-409E-844E-624A145F4680}"/>
                  </a:ext>
                </a:extLst>
              </p:cNvPr>
              <p:cNvSpPr>
                <a:spLocks noChangeArrowheads="1"/>
              </p:cNvSpPr>
              <p:nvPr/>
            </p:nvSpPr>
            <p:spPr bwMode="auto">
              <a:xfrm rot="17477461">
                <a:off x="1093008" y="4459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19" name="Oval 1389">
                <a:extLst>
                  <a:ext uri="{FF2B5EF4-FFF2-40B4-BE49-F238E27FC236}">
                    <a16:creationId xmlns:a16="http://schemas.microsoft.com/office/drawing/2014/main" id="{84A8D363-1B09-4976-8819-E481FE380E8D}"/>
                  </a:ext>
                </a:extLst>
              </p:cNvPr>
              <p:cNvSpPr>
                <a:spLocks noChangeArrowheads="1"/>
              </p:cNvSpPr>
              <p:nvPr/>
            </p:nvSpPr>
            <p:spPr bwMode="auto">
              <a:xfrm rot="17477461">
                <a:off x="1431146" y="46514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20" name="Oval 1392">
                <a:extLst>
                  <a:ext uri="{FF2B5EF4-FFF2-40B4-BE49-F238E27FC236}">
                    <a16:creationId xmlns:a16="http://schemas.microsoft.com/office/drawing/2014/main" id="{F50E1921-E724-481C-96C5-F87F7948E0BF}"/>
                  </a:ext>
                </a:extLst>
              </p:cNvPr>
              <p:cNvSpPr>
                <a:spLocks noChangeArrowheads="1"/>
              </p:cNvSpPr>
              <p:nvPr/>
            </p:nvSpPr>
            <p:spPr bwMode="auto">
              <a:xfrm rot="17477461">
                <a:off x="2367772" y="53416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21" name="Oval 1402">
                <a:extLst>
                  <a:ext uri="{FF2B5EF4-FFF2-40B4-BE49-F238E27FC236}">
                    <a16:creationId xmlns:a16="http://schemas.microsoft.com/office/drawing/2014/main" id="{B2AEA959-BED7-4FE2-A8C8-92226AD24A2A}"/>
                  </a:ext>
                </a:extLst>
              </p:cNvPr>
              <p:cNvSpPr>
                <a:spLocks noChangeArrowheads="1"/>
              </p:cNvSpPr>
              <p:nvPr/>
            </p:nvSpPr>
            <p:spPr bwMode="auto">
              <a:xfrm rot="17477461">
                <a:off x="1959784" y="5251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22" name="Oval 1408">
                <a:extLst>
                  <a:ext uri="{FF2B5EF4-FFF2-40B4-BE49-F238E27FC236}">
                    <a16:creationId xmlns:a16="http://schemas.microsoft.com/office/drawing/2014/main" id="{C33FB8EF-E668-4ABA-951D-574F45CF03BD}"/>
                  </a:ext>
                </a:extLst>
              </p:cNvPr>
              <p:cNvSpPr>
                <a:spLocks noChangeArrowheads="1"/>
              </p:cNvSpPr>
              <p:nvPr/>
            </p:nvSpPr>
            <p:spPr bwMode="auto">
              <a:xfrm rot="17477461">
                <a:off x="1070500" y="48270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24" name="Oval 1419">
                <a:extLst>
                  <a:ext uri="{FF2B5EF4-FFF2-40B4-BE49-F238E27FC236}">
                    <a16:creationId xmlns:a16="http://schemas.microsoft.com/office/drawing/2014/main" id="{622A76E4-EBBE-4BB0-A057-5DF15184D755}"/>
                  </a:ext>
                </a:extLst>
              </p:cNvPr>
              <p:cNvSpPr>
                <a:spLocks noChangeArrowheads="1"/>
              </p:cNvSpPr>
              <p:nvPr/>
            </p:nvSpPr>
            <p:spPr bwMode="auto">
              <a:xfrm rot="17477461">
                <a:off x="1730589" y="51246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25" name="Oval 1420">
                <a:extLst>
                  <a:ext uri="{FF2B5EF4-FFF2-40B4-BE49-F238E27FC236}">
                    <a16:creationId xmlns:a16="http://schemas.microsoft.com/office/drawing/2014/main" id="{518C57C9-A883-44B6-A230-A259E9A80901}"/>
                  </a:ext>
                </a:extLst>
              </p:cNvPr>
              <p:cNvSpPr>
                <a:spLocks noChangeArrowheads="1"/>
              </p:cNvSpPr>
              <p:nvPr/>
            </p:nvSpPr>
            <p:spPr bwMode="auto">
              <a:xfrm rot="17477461">
                <a:off x="1369233" y="4992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26" name="Oval 1426">
                <a:extLst>
                  <a:ext uri="{FF2B5EF4-FFF2-40B4-BE49-F238E27FC236}">
                    <a16:creationId xmlns:a16="http://schemas.microsoft.com/office/drawing/2014/main" id="{CB6ADBFD-C9A2-4994-AB1F-2AD92165B2D8}"/>
                  </a:ext>
                </a:extLst>
              </p:cNvPr>
              <p:cNvSpPr>
                <a:spLocks noChangeArrowheads="1"/>
              </p:cNvSpPr>
              <p:nvPr/>
            </p:nvSpPr>
            <p:spPr bwMode="auto">
              <a:xfrm rot="17477461">
                <a:off x="2139289" y="48063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28" name="Oval 765">
                <a:extLst>
                  <a:ext uri="{FF2B5EF4-FFF2-40B4-BE49-F238E27FC236}">
                    <a16:creationId xmlns:a16="http://schemas.microsoft.com/office/drawing/2014/main" id="{F5B97DE3-7B6F-464D-879F-FAD5959E0AFA}"/>
                  </a:ext>
                </a:extLst>
              </p:cNvPr>
              <p:cNvSpPr>
                <a:spLocks noChangeArrowheads="1"/>
              </p:cNvSpPr>
              <p:nvPr/>
            </p:nvSpPr>
            <p:spPr bwMode="auto">
              <a:xfrm rot="17477461">
                <a:off x="1826434" y="3620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29" name="Oval 779">
                <a:extLst>
                  <a:ext uri="{FF2B5EF4-FFF2-40B4-BE49-F238E27FC236}">
                    <a16:creationId xmlns:a16="http://schemas.microsoft.com/office/drawing/2014/main" id="{DBDEE16E-DE4B-45EE-A084-16C80CF4D33E}"/>
                  </a:ext>
                </a:extLst>
              </p:cNvPr>
              <p:cNvSpPr>
                <a:spLocks noChangeArrowheads="1"/>
              </p:cNvSpPr>
              <p:nvPr/>
            </p:nvSpPr>
            <p:spPr bwMode="auto">
              <a:xfrm rot="17477461">
                <a:off x="1672447" y="489369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30" name="Oval 785">
                <a:extLst>
                  <a:ext uri="{FF2B5EF4-FFF2-40B4-BE49-F238E27FC236}">
                    <a16:creationId xmlns:a16="http://schemas.microsoft.com/office/drawing/2014/main" id="{7B235E3D-301E-4671-96CA-D9D42CEF7BEE}"/>
                  </a:ext>
                </a:extLst>
              </p:cNvPr>
              <p:cNvSpPr>
                <a:spLocks noChangeArrowheads="1"/>
              </p:cNvSpPr>
              <p:nvPr/>
            </p:nvSpPr>
            <p:spPr bwMode="auto">
              <a:xfrm rot="17477461">
                <a:off x="1467659" y="38368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31" name="Oval 795">
                <a:extLst>
                  <a:ext uri="{FF2B5EF4-FFF2-40B4-BE49-F238E27FC236}">
                    <a16:creationId xmlns:a16="http://schemas.microsoft.com/office/drawing/2014/main" id="{23F85624-B923-4952-9987-DF1F5D92B6BF}"/>
                  </a:ext>
                </a:extLst>
              </p:cNvPr>
              <p:cNvSpPr>
                <a:spLocks noChangeArrowheads="1"/>
              </p:cNvSpPr>
              <p:nvPr/>
            </p:nvSpPr>
            <p:spPr bwMode="auto">
              <a:xfrm rot="17477461">
                <a:off x="2410372" y="395830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32" name="Oval 861">
                <a:extLst>
                  <a:ext uri="{FF2B5EF4-FFF2-40B4-BE49-F238E27FC236}">
                    <a16:creationId xmlns:a16="http://schemas.microsoft.com/office/drawing/2014/main" id="{99E827FA-D04A-4AD1-A77C-61266867B772}"/>
                  </a:ext>
                </a:extLst>
              </p:cNvPr>
              <p:cNvSpPr>
                <a:spLocks noChangeArrowheads="1"/>
              </p:cNvSpPr>
              <p:nvPr/>
            </p:nvSpPr>
            <p:spPr bwMode="auto">
              <a:xfrm rot="17477461">
                <a:off x="1124759" y="364312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34" name="Oval 1109">
                <a:extLst>
                  <a:ext uri="{FF2B5EF4-FFF2-40B4-BE49-F238E27FC236}">
                    <a16:creationId xmlns:a16="http://schemas.microsoft.com/office/drawing/2014/main" id="{D4380822-F9F3-44F1-92F8-2151FBA03DFF}"/>
                  </a:ext>
                </a:extLst>
              </p:cNvPr>
              <p:cNvSpPr>
                <a:spLocks noChangeArrowheads="1"/>
              </p:cNvSpPr>
              <p:nvPr/>
            </p:nvSpPr>
            <p:spPr bwMode="auto">
              <a:xfrm rot="17477461">
                <a:off x="877109" y="37637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35" name="Oval 1110">
                <a:extLst>
                  <a:ext uri="{FF2B5EF4-FFF2-40B4-BE49-F238E27FC236}">
                    <a16:creationId xmlns:a16="http://schemas.microsoft.com/office/drawing/2014/main" id="{DF890AD3-490E-42A2-B540-8031BB182F59}"/>
                  </a:ext>
                </a:extLst>
              </p:cNvPr>
              <p:cNvSpPr>
                <a:spLocks noChangeArrowheads="1"/>
              </p:cNvSpPr>
              <p:nvPr/>
            </p:nvSpPr>
            <p:spPr bwMode="auto">
              <a:xfrm rot="17477461">
                <a:off x="912034" y="3903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36" name="Oval 1111">
                <a:extLst>
                  <a:ext uri="{FF2B5EF4-FFF2-40B4-BE49-F238E27FC236}">
                    <a16:creationId xmlns:a16="http://schemas.microsoft.com/office/drawing/2014/main" id="{BC244EB5-8FD5-4EA0-AD6C-989547BE714C}"/>
                  </a:ext>
                </a:extLst>
              </p:cNvPr>
              <p:cNvSpPr>
                <a:spLocks noChangeArrowheads="1"/>
              </p:cNvSpPr>
              <p:nvPr/>
            </p:nvSpPr>
            <p:spPr bwMode="auto">
              <a:xfrm rot="17477461">
                <a:off x="942197" y="357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37" name="Oval 1115">
                <a:extLst>
                  <a:ext uri="{FF2B5EF4-FFF2-40B4-BE49-F238E27FC236}">
                    <a16:creationId xmlns:a16="http://schemas.microsoft.com/office/drawing/2014/main" id="{9E803EEF-ABDC-48DF-97F0-3FBA227FD460}"/>
                  </a:ext>
                </a:extLst>
              </p:cNvPr>
              <p:cNvSpPr>
                <a:spLocks noChangeArrowheads="1"/>
              </p:cNvSpPr>
              <p:nvPr/>
            </p:nvSpPr>
            <p:spPr bwMode="auto">
              <a:xfrm rot="17477461">
                <a:off x="1858184" y="419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38" name="Oval 1116">
                <a:extLst>
                  <a:ext uri="{FF2B5EF4-FFF2-40B4-BE49-F238E27FC236}">
                    <a16:creationId xmlns:a16="http://schemas.microsoft.com/office/drawing/2014/main" id="{9984ED50-2C0E-4480-9880-00E33EACA510}"/>
                  </a:ext>
                </a:extLst>
              </p:cNvPr>
              <p:cNvSpPr>
                <a:spLocks noChangeArrowheads="1"/>
              </p:cNvSpPr>
              <p:nvPr/>
            </p:nvSpPr>
            <p:spPr bwMode="auto">
              <a:xfrm rot="17477461">
                <a:off x="902509" y="413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39" name="Oval 1122">
                <a:extLst>
                  <a:ext uri="{FF2B5EF4-FFF2-40B4-BE49-F238E27FC236}">
                    <a16:creationId xmlns:a16="http://schemas.microsoft.com/office/drawing/2014/main" id="{A71B05BF-2C2D-4AC4-8641-EA956EA19A4D}"/>
                  </a:ext>
                </a:extLst>
              </p:cNvPr>
              <p:cNvSpPr>
                <a:spLocks noChangeArrowheads="1"/>
              </p:cNvSpPr>
              <p:nvPr/>
            </p:nvSpPr>
            <p:spPr bwMode="auto">
              <a:xfrm rot="17477461">
                <a:off x="1027922" y="39828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40" name="Oval 1123">
                <a:extLst>
                  <a:ext uri="{FF2B5EF4-FFF2-40B4-BE49-F238E27FC236}">
                    <a16:creationId xmlns:a16="http://schemas.microsoft.com/office/drawing/2014/main" id="{7614D75B-F46E-479E-855C-3585625A8A93}"/>
                  </a:ext>
                </a:extLst>
              </p:cNvPr>
              <p:cNvSpPr>
                <a:spLocks noChangeArrowheads="1"/>
              </p:cNvSpPr>
              <p:nvPr/>
            </p:nvSpPr>
            <p:spPr bwMode="auto">
              <a:xfrm rot="17477461">
                <a:off x="1577197" y="36177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41" name="Oval 1124">
                <a:extLst>
                  <a:ext uri="{FF2B5EF4-FFF2-40B4-BE49-F238E27FC236}">
                    <a16:creationId xmlns:a16="http://schemas.microsoft.com/office/drawing/2014/main" id="{905EA766-7413-45CF-8E70-8ACA78661B32}"/>
                  </a:ext>
                </a:extLst>
              </p:cNvPr>
              <p:cNvSpPr>
                <a:spLocks noChangeArrowheads="1"/>
              </p:cNvSpPr>
              <p:nvPr/>
            </p:nvSpPr>
            <p:spPr bwMode="auto">
              <a:xfrm rot="17477461">
                <a:off x="2189971" y="3990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42" name="Oval 1125">
                <a:extLst>
                  <a:ext uri="{FF2B5EF4-FFF2-40B4-BE49-F238E27FC236}">
                    <a16:creationId xmlns:a16="http://schemas.microsoft.com/office/drawing/2014/main" id="{AA8C19E1-76D4-406C-9ACF-ADB55E6A4393}"/>
                  </a:ext>
                </a:extLst>
              </p:cNvPr>
              <p:cNvSpPr>
                <a:spLocks noChangeArrowheads="1"/>
              </p:cNvSpPr>
              <p:nvPr/>
            </p:nvSpPr>
            <p:spPr bwMode="auto">
              <a:xfrm rot="17477461">
                <a:off x="1978834" y="36812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45" name="Oval 1135">
                <a:extLst>
                  <a:ext uri="{FF2B5EF4-FFF2-40B4-BE49-F238E27FC236}">
                    <a16:creationId xmlns:a16="http://schemas.microsoft.com/office/drawing/2014/main" id="{133292BB-DAC3-444C-A263-7228953FA3A9}"/>
                  </a:ext>
                </a:extLst>
              </p:cNvPr>
              <p:cNvSpPr>
                <a:spLocks noChangeArrowheads="1"/>
              </p:cNvSpPr>
              <p:nvPr/>
            </p:nvSpPr>
            <p:spPr bwMode="auto">
              <a:xfrm rot="17477461">
                <a:off x="2131731" y="44174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47" name="Oval 1137">
                <a:extLst>
                  <a:ext uri="{FF2B5EF4-FFF2-40B4-BE49-F238E27FC236}">
                    <a16:creationId xmlns:a16="http://schemas.microsoft.com/office/drawing/2014/main" id="{2B0A596F-A2D2-4B16-91A9-D0A7EDFC2696}"/>
                  </a:ext>
                </a:extLst>
              </p:cNvPr>
              <p:cNvSpPr>
                <a:spLocks noChangeArrowheads="1"/>
              </p:cNvSpPr>
              <p:nvPr/>
            </p:nvSpPr>
            <p:spPr bwMode="auto">
              <a:xfrm rot="17477461">
                <a:off x="1510522" y="408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48" name="Oval 1138">
                <a:extLst>
                  <a:ext uri="{FF2B5EF4-FFF2-40B4-BE49-F238E27FC236}">
                    <a16:creationId xmlns:a16="http://schemas.microsoft.com/office/drawing/2014/main" id="{527A780E-5B13-4FE2-8ABE-08D7294581B8}"/>
                  </a:ext>
                </a:extLst>
              </p:cNvPr>
              <p:cNvSpPr>
                <a:spLocks noChangeArrowheads="1"/>
              </p:cNvSpPr>
              <p:nvPr/>
            </p:nvSpPr>
            <p:spPr bwMode="auto">
              <a:xfrm rot="17477461">
                <a:off x="1221597" y="4257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49" name="Oval 1148">
                <a:extLst>
                  <a:ext uri="{FF2B5EF4-FFF2-40B4-BE49-F238E27FC236}">
                    <a16:creationId xmlns:a16="http://schemas.microsoft.com/office/drawing/2014/main" id="{4B727D7C-3B12-4533-B0B4-6EA2E53C2853}"/>
                  </a:ext>
                </a:extLst>
              </p:cNvPr>
              <p:cNvSpPr>
                <a:spLocks noChangeArrowheads="1"/>
              </p:cNvSpPr>
              <p:nvPr/>
            </p:nvSpPr>
            <p:spPr bwMode="auto">
              <a:xfrm rot="17477461">
                <a:off x="897747" y="442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50" name="Oval 1158">
                <a:extLst>
                  <a:ext uri="{FF2B5EF4-FFF2-40B4-BE49-F238E27FC236}">
                    <a16:creationId xmlns:a16="http://schemas.microsoft.com/office/drawing/2014/main" id="{BD30B77D-6711-467D-97C4-3140A2912BC8}"/>
                  </a:ext>
                </a:extLst>
              </p:cNvPr>
              <p:cNvSpPr>
                <a:spLocks noChangeArrowheads="1"/>
              </p:cNvSpPr>
              <p:nvPr/>
            </p:nvSpPr>
            <p:spPr bwMode="auto">
              <a:xfrm rot="17477461">
                <a:off x="1667684" y="4527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51" name="Oval 1164">
                <a:extLst>
                  <a:ext uri="{FF2B5EF4-FFF2-40B4-BE49-F238E27FC236}">
                    <a16:creationId xmlns:a16="http://schemas.microsoft.com/office/drawing/2014/main" id="{D72C9F5B-0E64-4650-BFA0-C2C8E446B57D}"/>
                  </a:ext>
                </a:extLst>
              </p:cNvPr>
              <p:cNvSpPr>
                <a:spLocks noChangeArrowheads="1"/>
              </p:cNvSpPr>
              <p:nvPr/>
            </p:nvSpPr>
            <p:spPr bwMode="auto">
              <a:xfrm rot="17477461">
                <a:off x="1942322" y="401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54" name="Oval 1183">
                <a:extLst>
                  <a:ext uri="{FF2B5EF4-FFF2-40B4-BE49-F238E27FC236}">
                    <a16:creationId xmlns:a16="http://schemas.microsoft.com/office/drawing/2014/main" id="{95376CD5-D127-450A-8F77-856755EB1869}"/>
                  </a:ext>
                </a:extLst>
              </p:cNvPr>
              <p:cNvSpPr>
                <a:spLocks noChangeArrowheads="1"/>
              </p:cNvSpPr>
              <p:nvPr/>
            </p:nvSpPr>
            <p:spPr bwMode="auto">
              <a:xfrm rot="17477461">
                <a:off x="1045384" y="46433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55" name="Oval 1189">
                <a:extLst>
                  <a:ext uri="{FF2B5EF4-FFF2-40B4-BE49-F238E27FC236}">
                    <a16:creationId xmlns:a16="http://schemas.microsoft.com/office/drawing/2014/main" id="{07A9E415-A5B6-4A4B-A886-3AB8AFFC2ED2}"/>
                  </a:ext>
                </a:extLst>
              </p:cNvPr>
              <p:cNvSpPr>
                <a:spLocks noChangeArrowheads="1"/>
              </p:cNvSpPr>
              <p:nvPr/>
            </p:nvSpPr>
            <p:spPr bwMode="auto">
              <a:xfrm rot="17477461">
                <a:off x="1886759" y="4681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57" name="Oval 1191">
                <a:extLst>
                  <a:ext uri="{FF2B5EF4-FFF2-40B4-BE49-F238E27FC236}">
                    <a16:creationId xmlns:a16="http://schemas.microsoft.com/office/drawing/2014/main" id="{9E84C218-F2B0-40E8-A309-E86331EB5A61}"/>
                  </a:ext>
                </a:extLst>
              </p:cNvPr>
              <p:cNvSpPr>
                <a:spLocks noChangeArrowheads="1"/>
              </p:cNvSpPr>
              <p:nvPr/>
            </p:nvSpPr>
            <p:spPr bwMode="auto">
              <a:xfrm rot="17477461">
                <a:off x="2267759" y="4635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58" name="Oval 1192">
                <a:extLst>
                  <a:ext uri="{FF2B5EF4-FFF2-40B4-BE49-F238E27FC236}">
                    <a16:creationId xmlns:a16="http://schemas.microsoft.com/office/drawing/2014/main" id="{8FC95A63-5C27-4B3C-8210-EB34D69FD9DB}"/>
                  </a:ext>
                </a:extLst>
              </p:cNvPr>
              <p:cNvSpPr>
                <a:spLocks noChangeArrowheads="1"/>
              </p:cNvSpPr>
              <p:nvPr/>
            </p:nvSpPr>
            <p:spPr bwMode="auto">
              <a:xfrm rot="17477461">
                <a:off x="2244030" y="35220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60" name="Oval 1204">
                <a:extLst>
                  <a:ext uri="{FF2B5EF4-FFF2-40B4-BE49-F238E27FC236}">
                    <a16:creationId xmlns:a16="http://schemas.microsoft.com/office/drawing/2014/main" id="{D99D7C49-1E68-463B-A634-DA866349AF10}"/>
                  </a:ext>
                </a:extLst>
              </p:cNvPr>
              <p:cNvSpPr>
                <a:spLocks noChangeArrowheads="1"/>
              </p:cNvSpPr>
              <p:nvPr/>
            </p:nvSpPr>
            <p:spPr bwMode="auto">
              <a:xfrm rot="17477461">
                <a:off x="1842309" y="387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61" name="Oval 1205">
                <a:extLst>
                  <a:ext uri="{FF2B5EF4-FFF2-40B4-BE49-F238E27FC236}">
                    <a16:creationId xmlns:a16="http://schemas.microsoft.com/office/drawing/2014/main" id="{5BC3190F-48C3-4CFE-8CCB-F431B38222DF}"/>
                  </a:ext>
                </a:extLst>
              </p:cNvPr>
              <p:cNvSpPr>
                <a:spLocks noChangeArrowheads="1"/>
              </p:cNvSpPr>
              <p:nvPr/>
            </p:nvSpPr>
            <p:spPr bwMode="auto">
              <a:xfrm rot="17477461">
                <a:off x="1278747" y="3863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62" name="Oval 753">
                <a:extLst>
                  <a:ext uri="{FF2B5EF4-FFF2-40B4-BE49-F238E27FC236}">
                    <a16:creationId xmlns:a16="http://schemas.microsoft.com/office/drawing/2014/main" id="{C55DD685-F2FF-4718-B45E-99374503EA73}"/>
                  </a:ext>
                </a:extLst>
              </p:cNvPr>
              <p:cNvSpPr>
                <a:spLocks noChangeArrowheads="1"/>
              </p:cNvSpPr>
              <p:nvPr/>
            </p:nvSpPr>
            <p:spPr bwMode="auto">
              <a:xfrm rot="17477461">
                <a:off x="2432494" y="3618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63" name="Oval 755">
                <a:extLst>
                  <a:ext uri="{FF2B5EF4-FFF2-40B4-BE49-F238E27FC236}">
                    <a16:creationId xmlns:a16="http://schemas.microsoft.com/office/drawing/2014/main" id="{F45DB3E9-E7AC-4B94-8183-FBC8A3173608}"/>
                  </a:ext>
                </a:extLst>
              </p:cNvPr>
              <p:cNvSpPr>
                <a:spLocks noChangeArrowheads="1"/>
              </p:cNvSpPr>
              <p:nvPr/>
            </p:nvSpPr>
            <p:spPr bwMode="auto">
              <a:xfrm rot="17477461">
                <a:off x="2792391" y="37173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64" name="Oval 765">
                <a:extLst>
                  <a:ext uri="{FF2B5EF4-FFF2-40B4-BE49-F238E27FC236}">
                    <a16:creationId xmlns:a16="http://schemas.microsoft.com/office/drawing/2014/main" id="{EDD6500D-59DB-41DC-B4DA-087DD8868584}"/>
                  </a:ext>
                </a:extLst>
              </p:cNvPr>
              <p:cNvSpPr>
                <a:spLocks noChangeArrowheads="1"/>
              </p:cNvSpPr>
              <p:nvPr/>
            </p:nvSpPr>
            <p:spPr bwMode="auto">
              <a:xfrm rot="17477461">
                <a:off x="3413103" y="38999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65" name="Oval 771">
                <a:extLst>
                  <a:ext uri="{FF2B5EF4-FFF2-40B4-BE49-F238E27FC236}">
                    <a16:creationId xmlns:a16="http://schemas.microsoft.com/office/drawing/2014/main" id="{4232BDCB-7650-45D7-A35A-AB71E87DFA9A}"/>
                  </a:ext>
                </a:extLst>
              </p:cNvPr>
              <p:cNvSpPr>
                <a:spLocks noChangeArrowheads="1"/>
              </p:cNvSpPr>
              <p:nvPr/>
            </p:nvSpPr>
            <p:spPr bwMode="auto">
              <a:xfrm rot="17477461">
                <a:off x="2757466" y="35427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66" name="Oval 779">
                <a:extLst>
                  <a:ext uri="{FF2B5EF4-FFF2-40B4-BE49-F238E27FC236}">
                    <a16:creationId xmlns:a16="http://schemas.microsoft.com/office/drawing/2014/main" id="{E2C1946B-7C99-48D6-A06F-A0CE7D50F667}"/>
                  </a:ext>
                </a:extLst>
              </p:cNvPr>
              <p:cNvSpPr>
                <a:spLocks noChangeArrowheads="1"/>
              </p:cNvSpPr>
              <p:nvPr/>
            </p:nvSpPr>
            <p:spPr bwMode="auto">
              <a:xfrm rot="17477461">
                <a:off x="2903515" y="441744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67" name="Oval 785">
                <a:extLst>
                  <a:ext uri="{FF2B5EF4-FFF2-40B4-BE49-F238E27FC236}">
                    <a16:creationId xmlns:a16="http://schemas.microsoft.com/office/drawing/2014/main" id="{BE5D2510-3D5F-496F-8FC7-5731A3F89C7A}"/>
                  </a:ext>
                </a:extLst>
              </p:cNvPr>
              <p:cNvSpPr>
                <a:spLocks noChangeArrowheads="1"/>
              </p:cNvSpPr>
              <p:nvPr/>
            </p:nvSpPr>
            <p:spPr bwMode="auto">
              <a:xfrm rot="17477461">
                <a:off x="3054328" y="41158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68" name="Oval 786">
                <a:extLst>
                  <a:ext uri="{FF2B5EF4-FFF2-40B4-BE49-F238E27FC236}">
                    <a16:creationId xmlns:a16="http://schemas.microsoft.com/office/drawing/2014/main" id="{2A58C767-576C-467C-9D10-DEE5CE63D212}"/>
                  </a:ext>
                </a:extLst>
              </p:cNvPr>
              <p:cNvSpPr>
                <a:spLocks noChangeArrowheads="1"/>
              </p:cNvSpPr>
              <p:nvPr/>
            </p:nvSpPr>
            <p:spPr bwMode="auto">
              <a:xfrm rot="17477461">
                <a:off x="2998766" y="3510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69" name="Oval 791">
                <a:extLst>
                  <a:ext uri="{FF2B5EF4-FFF2-40B4-BE49-F238E27FC236}">
                    <a16:creationId xmlns:a16="http://schemas.microsoft.com/office/drawing/2014/main" id="{04B6EA2C-2F68-49AD-8733-2EF4FB8122C8}"/>
                  </a:ext>
                </a:extLst>
              </p:cNvPr>
              <p:cNvSpPr>
                <a:spLocks noChangeArrowheads="1"/>
              </p:cNvSpPr>
              <p:nvPr/>
            </p:nvSpPr>
            <p:spPr bwMode="auto">
              <a:xfrm rot="17477461">
                <a:off x="3167041" y="35141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70" name="Oval 795">
                <a:extLst>
                  <a:ext uri="{FF2B5EF4-FFF2-40B4-BE49-F238E27FC236}">
                    <a16:creationId xmlns:a16="http://schemas.microsoft.com/office/drawing/2014/main" id="{14103D78-FFD2-4257-BAA8-464CEC60C36A}"/>
                  </a:ext>
                </a:extLst>
              </p:cNvPr>
              <p:cNvSpPr>
                <a:spLocks noChangeArrowheads="1"/>
              </p:cNvSpPr>
              <p:nvPr/>
            </p:nvSpPr>
            <p:spPr bwMode="auto">
              <a:xfrm rot="17477461">
                <a:off x="3571853" y="411581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71" name="Oval 802">
                <a:extLst>
                  <a:ext uri="{FF2B5EF4-FFF2-40B4-BE49-F238E27FC236}">
                    <a16:creationId xmlns:a16="http://schemas.microsoft.com/office/drawing/2014/main" id="{A0900B56-4A74-4B8F-B0FA-4BB2BFE51C3E}"/>
                  </a:ext>
                </a:extLst>
              </p:cNvPr>
              <p:cNvSpPr>
                <a:spLocks noChangeArrowheads="1"/>
              </p:cNvSpPr>
              <p:nvPr/>
            </p:nvSpPr>
            <p:spPr bwMode="auto">
              <a:xfrm rot="17477461">
                <a:off x="3517878" y="35903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73" name="Oval 859">
                <a:extLst>
                  <a:ext uri="{FF2B5EF4-FFF2-40B4-BE49-F238E27FC236}">
                    <a16:creationId xmlns:a16="http://schemas.microsoft.com/office/drawing/2014/main" id="{9911BC82-F33B-4979-9C0E-74C71C9AE252}"/>
                  </a:ext>
                </a:extLst>
              </p:cNvPr>
              <p:cNvSpPr>
                <a:spLocks noChangeArrowheads="1"/>
              </p:cNvSpPr>
              <p:nvPr/>
            </p:nvSpPr>
            <p:spPr bwMode="auto">
              <a:xfrm rot="17477461">
                <a:off x="3303566" y="36776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74" name="Oval 860">
                <a:extLst>
                  <a:ext uri="{FF2B5EF4-FFF2-40B4-BE49-F238E27FC236}">
                    <a16:creationId xmlns:a16="http://schemas.microsoft.com/office/drawing/2014/main" id="{85532896-E6B6-40FE-A2D0-E2289BECC60F}"/>
                  </a:ext>
                </a:extLst>
              </p:cNvPr>
              <p:cNvSpPr>
                <a:spLocks noChangeArrowheads="1"/>
              </p:cNvSpPr>
              <p:nvPr/>
            </p:nvSpPr>
            <p:spPr bwMode="auto">
              <a:xfrm rot="17477461">
                <a:off x="3047978" y="3687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76" name="Oval 968">
                <a:extLst>
                  <a:ext uri="{FF2B5EF4-FFF2-40B4-BE49-F238E27FC236}">
                    <a16:creationId xmlns:a16="http://schemas.microsoft.com/office/drawing/2014/main" id="{9F57BFDB-AB5E-4AA2-BBAE-1A36CD8B9143}"/>
                  </a:ext>
                </a:extLst>
              </p:cNvPr>
              <p:cNvSpPr>
                <a:spLocks noChangeArrowheads="1"/>
              </p:cNvSpPr>
              <p:nvPr/>
            </p:nvSpPr>
            <p:spPr bwMode="auto">
              <a:xfrm rot="17477461">
                <a:off x="3603603" y="46269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78" name="Oval 1110">
                <a:extLst>
                  <a:ext uri="{FF2B5EF4-FFF2-40B4-BE49-F238E27FC236}">
                    <a16:creationId xmlns:a16="http://schemas.microsoft.com/office/drawing/2014/main" id="{510AAC4F-CBCF-4BDF-9A37-5C2728C37653}"/>
                  </a:ext>
                </a:extLst>
              </p:cNvPr>
              <p:cNvSpPr>
                <a:spLocks noChangeArrowheads="1"/>
              </p:cNvSpPr>
              <p:nvPr/>
            </p:nvSpPr>
            <p:spPr bwMode="auto">
              <a:xfrm rot="17477461">
                <a:off x="2498703" y="4182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79" name="Oval 1111">
                <a:extLst>
                  <a:ext uri="{FF2B5EF4-FFF2-40B4-BE49-F238E27FC236}">
                    <a16:creationId xmlns:a16="http://schemas.microsoft.com/office/drawing/2014/main" id="{EC461E90-A122-46B8-B67E-EB8AF181AA39}"/>
                  </a:ext>
                </a:extLst>
              </p:cNvPr>
              <p:cNvSpPr>
                <a:spLocks noChangeArrowheads="1"/>
              </p:cNvSpPr>
              <p:nvPr/>
            </p:nvSpPr>
            <p:spPr bwMode="auto">
              <a:xfrm rot="17477461">
                <a:off x="2202307" y="3665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82" name="Oval 1120">
                <a:extLst>
                  <a:ext uri="{FF2B5EF4-FFF2-40B4-BE49-F238E27FC236}">
                    <a16:creationId xmlns:a16="http://schemas.microsoft.com/office/drawing/2014/main" id="{8FF4239E-DC41-4CF8-A2D6-C468E3CBD205}"/>
                  </a:ext>
                </a:extLst>
              </p:cNvPr>
              <p:cNvSpPr>
                <a:spLocks noChangeArrowheads="1"/>
              </p:cNvSpPr>
              <p:nvPr/>
            </p:nvSpPr>
            <p:spPr bwMode="auto">
              <a:xfrm rot="17477461">
                <a:off x="2624116" y="37872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83" name="Oval 1121">
                <a:extLst>
                  <a:ext uri="{FF2B5EF4-FFF2-40B4-BE49-F238E27FC236}">
                    <a16:creationId xmlns:a16="http://schemas.microsoft.com/office/drawing/2014/main" id="{15547D1F-4D45-4741-AA63-42B388AFD074}"/>
                  </a:ext>
                </a:extLst>
              </p:cNvPr>
              <p:cNvSpPr>
                <a:spLocks noChangeArrowheads="1"/>
              </p:cNvSpPr>
              <p:nvPr/>
            </p:nvSpPr>
            <p:spPr bwMode="auto">
              <a:xfrm rot="17477461">
                <a:off x="3559153" y="378561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86" name="Oval 1124">
                <a:extLst>
                  <a:ext uri="{FF2B5EF4-FFF2-40B4-BE49-F238E27FC236}">
                    <a16:creationId xmlns:a16="http://schemas.microsoft.com/office/drawing/2014/main" id="{48F91587-5205-407E-8273-76E2AE135BFE}"/>
                  </a:ext>
                </a:extLst>
              </p:cNvPr>
              <p:cNvSpPr>
                <a:spLocks noChangeArrowheads="1"/>
              </p:cNvSpPr>
              <p:nvPr/>
            </p:nvSpPr>
            <p:spPr bwMode="auto">
              <a:xfrm rot="17477461">
                <a:off x="2903516" y="3869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87" name="Oval 1125">
                <a:extLst>
                  <a:ext uri="{FF2B5EF4-FFF2-40B4-BE49-F238E27FC236}">
                    <a16:creationId xmlns:a16="http://schemas.microsoft.com/office/drawing/2014/main" id="{F6F36252-438F-4A2B-A8FE-7CCAA93672F9}"/>
                  </a:ext>
                </a:extLst>
              </p:cNvPr>
              <p:cNvSpPr>
                <a:spLocks noChangeArrowheads="1"/>
              </p:cNvSpPr>
              <p:nvPr/>
            </p:nvSpPr>
            <p:spPr bwMode="auto">
              <a:xfrm rot="17477461">
                <a:off x="3565503" y="39602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88" name="Oval 1126">
                <a:extLst>
                  <a:ext uri="{FF2B5EF4-FFF2-40B4-BE49-F238E27FC236}">
                    <a16:creationId xmlns:a16="http://schemas.microsoft.com/office/drawing/2014/main" id="{3E3EDE37-DD07-4ACD-A5A3-87CB8017FDD1}"/>
                  </a:ext>
                </a:extLst>
              </p:cNvPr>
              <p:cNvSpPr>
                <a:spLocks noChangeArrowheads="1"/>
              </p:cNvSpPr>
              <p:nvPr/>
            </p:nvSpPr>
            <p:spPr bwMode="auto">
              <a:xfrm rot="17477461">
                <a:off x="3268641" y="4030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89" name="Oval 1127">
                <a:extLst>
                  <a:ext uri="{FF2B5EF4-FFF2-40B4-BE49-F238E27FC236}">
                    <a16:creationId xmlns:a16="http://schemas.microsoft.com/office/drawing/2014/main" id="{50587CCD-814E-4798-B78A-314D75480F2A}"/>
                  </a:ext>
                </a:extLst>
              </p:cNvPr>
              <p:cNvSpPr>
                <a:spLocks noChangeArrowheads="1"/>
              </p:cNvSpPr>
              <p:nvPr/>
            </p:nvSpPr>
            <p:spPr bwMode="auto">
              <a:xfrm rot="17477461">
                <a:off x="2586016" y="4571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91" name="Oval 1136">
                <a:extLst>
                  <a:ext uri="{FF2B5EF4-FFF2-40B4-BE49-F238E27FC236}">
                    <a16:creationId xmlns:a16="http://schemas.microsoft.com/office/drawing/2014/main" id="{FB16147E-17ED-47CA-BD1A-60D70B74DC37}"/>
                  </a:ext>
                </a:extLst>
              </p:cNvPr>
              <p:cNvSpPr>
                <a:spLocks noChangeArrowheads="1"/>
              </p:cNvSpPr>
              <p:nvPr/>
            </p:nvSpPr>
            <p:spPr bwMode="auto">
              <a:xfrm rot="17477461">
                <a:off x="3232128" y="46603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92" name="Oval 1137">
                <a:extLst>
                  <a:ext uri="{FF2B5EF4-FFF2-40B4-BE49-F238E27FC236}">
                    <a16:creationId xmlns:a16="http://schemas.microsoft.com/office/drawing/2014/main" id="{DE6D2823-EFA4-460B-8262-DDCC1FB3B679}"/>
                  </a:ext>
                </a:extLst>
              </p:cNvPr>
              <p:cNvSpPr>
                <a:spLocks noChangeArrowheads="1"/>
              </p:cNvSpPr>
              <p:nvPr/>
            </p:nvSpPr>
            <p:spPr bwMode="auto">
              <a:xfrm rot="17477461">
                <a:off x="3097191" y="436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97" name="Oval 1164">
                <a:extLst>
                  <a:ext uri="{FF2B5EF4-FFF2-40B4-BE49-F238E27FC236}">
                    <a16:creationId xmlns:a16="http://schemas.microsoft.com/office/drawing/2014/main" id="{37CC5EA1-9FE3-4CDE-910D-795A36E40743}"/>
                  </a:ext>
                </a:extLst>
              </p:cNvPr>
              <p:cNvSpPr>
                <a:spLocks noChangeArrowheads="1"/>
              </p:cNvSpPr>
              <p:nvPr/>
            </p:nvSpPr>
            <p:spPr bwMode="auto">
              <a:xfrm rot="17477461">
                <a:off x="3528991" y="42952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799" name="Oval 1175">
                <a:extLst>
                  <a:ext uri="{FF2B5EF4-FFF2-40B4-BE49-F238E27FC236}">
                    <a16:creationId xmlns:a16="http://schemas.microsoft.com/office/drawing/2014/main" id="{594BB247-EDF9-4D1B-8503-1847F6DFA4CB}"/>
                  </a:ext>
                </a:extLst>
              </p:cNvPr>
              <p:cNvSpPr>
                <a:spLocks noChangeArrowheads="1"/>
              </p:cNvSpPr>
              <p:nvPr/>
            </p:nvSpPr>
            <p:spPr bwMode="auto">
              <a:xfrm rot="17477461">
                <a:off x="2689902" y="49703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00" name="Oval 1177">
                <a:extLst>
                  <a:ext uri="{FF2B5EF4-FFF2-40B4-BE49-F238E27FC236}">
                    <a16:creationId xmlns:a16="http://schemas.microsoft.com/office/drawing/2014/main" id="{0F99480C-0004-42E5-8AB5-4F08D44CAF7B}"/>
                  </a:ext>
                </a:extLst>
              </p:cNvPr>
              <p:cNvSpPr>
                <a:spLocks noChangeArrowheads="1"/>
              </p:cNvSpPr>
              <p:nvPr/>
            </p:nvSpPr>
            <p:spPr bwMode="auto">
              <a:xfrm rot="17477461">
                <a:off x="2803503" y="47222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01" name="Oval 1179">
                <a:extLst>
                  <a:ext uri="{FF2B5EF4-FFF2-40B4-BE49-F238E27FC236}">
                    <a16:creationId xmlns:a16="http://schemas.microsoft.com/office/drawing/2014/main" id="{16B9F4D9-30F4-4516-BB51-A72FD1CC101E}"/>
                  </a:ext>
                </a:extLst>
              </p:cNvPr>
              <p:cNvSpPr>
                <a:spLocks noChangeArrowheads="1"/>
              </p:cNvSpPr>
              <p:nvPr/>
            </p:nvSpPr>
            <p:spPr bwMode="auto">
              <a:xfrm rot="17477461">
                <a:off x="3117828" y="49413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03" name="Oval 1189">
                <a:extLst>
                  <a:ext uri="{FF2B5EF4-FFF2-40B4-BE49-F238E27FC236}">
                    <a16:creationId xmlns:a16="http://schemas.microsoft.com/office/drawing/2014/main" id="{D6CDB0BF-DC7B-4E20-9966-39C8162BA1B8}"/>
                  </a:ext>
                </a:extLst>
              </p:cNvPr>
              <p:cNvSpPr>
                <a:spLocks noChangeArrowheads="1"/>
              </p:cNvSpPr>
              <p:nvPr/>
            </p:nvSpPr>
            <p:spPr bwMode="auto">
              <a:xfrm rot="17477461">
                <a:off x="3397990" y="5086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04" name="Oval 1190">
                <a:extLst>
                  <a:ext uri="{FF2B5EF4-FFF2-40B4-BE49-F238E27FC236}">
                    <a16:creationId xmlns:a16="http://schemas.microsoft.com/office/drawing/2014/main" id="{E1DE7689-8E2B-41A2-9C53-94DA1EC11F85}"/>
                  </a:ext>
                </a:extLst>
              </p:cNvPr>
              <p:cNvSpPr>
                <a:spLocks noChangeArrowheads="1"/>
              </p:cNvSpPr>
              <p:nvPr/>
            </p:nvSpPr>
            <p:spPr bwMode="auto">
              <a:xfrm rot="17477461">
                <a:off x="3438503" y="46603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05" name="Oval 1191">
                <a:extLst>
                  <a:ext uri="{FF2B5EF4-FFF2-40B4-BE49-F238E27FC236}">
                    <a16:creationId xmlns:a16="http://schemas.microsoft.com/office/drawing/2014/main" id="{023DFF1E-C5AD-4FD1-93A9-2F7F7D4AEAC1}"/>
                  </a:ext>
                </a:extLst>
              </p:cNvPr>
              <p:cNvSpPr>
                <a:spLocks noChangeArrowheads="1"/>
              </p:cNvSpPr>
              <p:nvPr/>
            </p:nvSpPr>
            <p:spPr bwMode="auto">
              <a:xfrm rot="17477461">
                <a:off x="3533753" y="4830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06" name="Oval 1192">
                <a:extLst>
                  <a:ext uri="{FF2B5EF4-FFF2-40B4-BE49-F238E27FC236}">
                    <a16:creationId xmlns:a16="http://schemas.microsoft.com/office/drawing/2014/main" id="{58C5F1F7-FD6A-4679-A190-7539E00F139A}"/>
                  </a:ext>
                </a:extLst>
              </p:cNvPr>
              <p:cNvSpPr>
                <a:spLocks noChangeArrowheads="1"/>
              </p:cNvSpPr>
              <p:nvPr/>
            </p:nvSpPr>
            <p:spPr bwMode="auto">
              <a:xfrm rot="17477461">
                <a:off x="3568678" y="49698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07" name="Oval 1196">
                <a:extLst>
                  <a:ext uri="{FF2B5EF4-FFF2-40B4-BE49-F238E27FC236}">
                    <a16:creationId xmlns:a16="http://schemas.microsoft.com/office/drawing/2014/main" id="{81EC15CE-1372-4D26-8944-938E223B8D5C}"/>
                  </a:ext>
                </a:extLst>
              </p:cNvPr>
              <p:cNvSpPr>
                <a:spLocks noChangeArrowheads="1"/>
              </p:cNvSpPr>
              <p:nvPr/>
            </p:nvSpPr>
            <p:spPr bwMode="auto">
              <a:xfrm rot="17477461">
                <a:off x="3281341" y="42491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09" name="Oval 1205">
                <a:extLst>
                  <a:ext uri="{FF2B5EF4-FFF2-40B4-BE49-F238E27FC236}">
                    <a16:creationId xmlns:a16="http://schemas.microsoft.com/office/drawing/2014/main" id="{A1A0AC89-BDC0-468E-A0E4-564259927613}"/>
                  </a:ext>
                </a:extLst>
              </p:cNvPr>
              <p:cNvSpPr>
                <a:spLocks noChangeArrowheads="1"/>
              </p:cNvSpPr>
              <p:nvPr/>
            </p:nvSpPr>
            <p:spPr bwMode="auto">
              <a:xfrm rot="17477461">
                <a:off x="2865416" y="4142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10" name="Oval 1320">
                <a:extLst>
                  <a:ext uri="{FF2B5EF4-FFF2-40B4-BE49-F238E27FC236}">
                    <a16:creationId xmlns:a16="http://schemas.microsoft.com/office/drawing/2014/main" id="{D2581FD1-E4E6-4418-8C16-928B673E6EF7}"/>
                  </a:ext>
                </a:extLst>
              </p:cNvPr>
              <p:cNvSpPr>
                <a:spLocks noChangeArrowheads="1"/>
              </p:cNvSpPr>
              <p:nvPr/>
            </p:nvSpPr>
            <p:spPr bwMode="auto">
              <a:xfrm rot="17477461">
                <a:off x="2341886" y="607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12" name="Oval 1389">
                <a:extLst>
                  <a:ext uri="{FF2B5EF4-FFF2-40B4-BE49-F238E27FC236}">
                    <a16:creationId xmlns:a16="http://schemas.microsoft.com/office/drawing/2014/main" id="{2C65C55C-14CE-4991-A340-C8E1733EA70C}"/>
                  </a:ext>
                </a:extLst>
              </p:cNvPr>
              <p:cNvSpPr>
                <a:spLocks noChangeArrowheads="1"/>
              </p:cNvSpPr>
              <p:nvPr/>
            </p:nvSpPr>
            <p:spPr bwMode="auto">
              <a:xfrm rot="17477461">
                <a:off x="1351013" y="55191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13" name="Oval 1408">
                <a:extLst>
                  <a:ext uri="{FF2B5EF4-FFF2-40B4-BE49-F238E27FC236}">
                    <a16:creationId xmlns:a16="http://schemas.microsoft.com/office/drawing/2014/main" id="{E84A8715-EB83-445D-A7B4-4A53DBFEC55E}"/>
                  </a:ext>
                </a:extLst>
              </p:cNvPr>
              <p:cNvSpPr>
                <a:spLocks noChangeArrowheads="1"/>
              </p:cNvSpPr>
              <p:nvPr/>
            </p:nvSpPr>
            <p:spPr bwMode="auto">
              <a:xfrm rot="17477461">
                <a:off x="1018965" y="59924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14" name="Oval 1420">
                <a:extLst>
                  <a:ext uri="{FF2B5EF4-FFF2-40B4-BE49-F238E27FC236}">
                    <a16:creationId xmlns:a16="http://schemas.microsoft.com/office/drawing/2014/main" id="{C30BAA92-7C10-4BCE-83B9-FF5168915CC9}"/>
                  </a:ext>
                </a:extLst>
              </p:cNvPr>
              <p:cNvSpPr>
                <a:spLocks noChangeArrowheads="1"/>
              </p:cNvSpPr>
              <p:nvPr/>
            </p:nvSpPr>
            <p:spPr bwMode="auto">
              <a:xfrm rot="17477461">
                <a:off x="1317698" y="61576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15" name="Oval 1426">
                <a:extLst>
                  <a:ext uri="{FF2B5EF4-FFF2-40B4-BE49-F238E27FC236}">
                    <a16:creationId xmlns:a16="http://schemas.microsoft.com/office/drawing/2014/main" id="{694C8DF0-3296-4E59-9A90-52CE9C69962D}"/>
                  </a:ext>
                </a:extLst>
              </p:cNvPr>
              <p:cNvSpPr>
                <a:spLocks noChangeArrowheads="1"/>
              </p:cNvSpPr>
              <p:nvPr/>
            </p:nvSpPr>
            <p:spPr bwMode="auto">
              <a:xfrm rot="17477461">
                <a:off x="2087754" y="59717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17" name="Oval 779">
                <a:extLst>
                  <a:ext uri="{FF2B5EF4-FFF2-40B4-BE49-F238E27FC236}">
                    <a16:creationId xmlns:a16="http://schemas.microsoft.com/office/drawing/2014/main" id="{E9F9E20A-1380-4492-B465-1DBFF4A064A9}"/>
                  </a:ext>
                </a:extLst>
              </p:cNvPr>
              <p:cNvSpPr>
                <a:spLocks noChangeArrowheads="1"/>
              </p:cNvSpPr>
              <p:nvPr/>
            </p:nvSpPr>
            <p:spPr bwMode="auto">
              <a:xfrm rot="17477461">
                <a:off x="1620912" y="605909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19" name="Oval 1115">
                <a:extLst>
                  <a:ext uri="{FF2B5EF4-FFF2-40B4-BE49-F238E27FC236}">
                    <a16:creationId xmlns:a16="http://schemas.microsoft.com/office/drawing/2014/main" id="{4B4FA7CE-A246-4173-8C5B-02277691E30E}"/>
                  </a:ext>
                </a:extLst>
              </p:cNvPr>
              <p:cNvSpPr>
                <a:spLocks noChangeArrowheads="1"/>
              </p:cNvSpPr>
              <p:nvPr/>
            </p:nvSpPr>
            <p:spPr bwMode="auto">
              <a:xfrm rot="17477461">
                <a:off x="1806649" y="53625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20" name="Oval 1116">
                <a:extLst>
                  <a:ext uri="{FF2B5EF4-FFF2-40B4-BE49-F238E27FC236}">
                    <a16:creationId xmlns:a16="http://schemas.microsoft.com/office/drawing/2014/main" id="{E831AA46-DCA2-41EF-8102-74545AE05446}"/>
                  </a:ext>
                </a:extLst>
              </p:cNvPr>
              <p:cNvSpPr>
                <a:spLocks noChangeArrowheads="1"/>
              </p:cNvSpPr>
              <p:nvPr/>
            </p:nvSpPr>
            <p:spPr bwMode="auto">
              <a:xfrm rot="17477461">
                <a:off x="903836" y="50142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21" name="Oval 1127">
                <a:extLst>
                  <a:ext uri="{FF2B5EF4-FFF2-40B4-BE49-F238E27FC236}">
                    <a16:creationId xmlns:a16="http://schemas.microsoft.com/office/drawing/2014/main" id="{21ABD4E7-2979-47B5-997C-4FF48D6CE4A4}"/>
                  </a:ext>
                </a:extLst>
              </p:cNvPr>
              <p:cNvSpPr>
                <a:spLocks noChangeArrowheads="1"/>
              </p:cNvSpPr>
              <p:nvPr/>
            </p:nvSpPr>
            <p:spPr bwMode="auto">
              <a:xfrm rot="17477461">
                <a:off x="947812" y="5457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22" name="Oval 1135">
                <a:extLst>
                  <a:ext uri="{FF2B5EF4-FFF2-40B4-BE49-F238E27FC236}">
                    <a16:creationId xmlns:a16="http://schemas.microsoft.com/office/drawing/2014/main" id="{1F57BFA4-7005-4CB9-BE03-C33069528A59}"/>
                  </a:ext>
                </a:extLst>
              </p:cNvPr>
              <p:cNvSpPr>
                <a:spLocks noChangeArrowheads="1"/>
              </p:cNvSpPr>
              <p:nvPr/>
            </p:nvSpPr>
            <p:spPr bwMode="auto">
              <a:xfrm rot="17477461">
                <a:off x="2080196" y="55828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23" name="Oval 1136">
                <a:extLst>
                  <a:ext uri="{FF2B5EF4-FFF2-40B4-BE49-F238E27FC236}">
                    <a16:creationId xmlns:a16="http://schemas.microsoft.com/office/drawing/2014/main" id="{3866DA5B-15F3-4A30-8D36-0C54C6C9A1ED}"/>
                  </a:ext>
                </a:extLst>
              </p:cNvPr>
              <p:cNvSpPr>
                <a:spLocks noChangeArrowheads="1"/>
              </p:cNvSpPr>
              <p:nvPr/>
            </p:nvSpPr>
            <p:spPr bwMode="auto">
              <a:xfrm rot="17477461">
                <a:off x="1593924" y="55467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24" name="Oval 1137">
                <a:extLst>
                  <a:ext uri="{FF2B5EF4-FFF2-40B4-BE49-F238E27FC236}">
                    <a16:creationId xmlns:a16="http://schemas.microsoft.com/office/drawing/2014/main" id="{7A04C718-E53F-4905-BEAD-12DBCF4D831C}"/>
                  </a:ext>
                </a:extLst>
              </p:cNvPr>
              <p:cNvSpPr>
                <a:spLocks noChangeArrowheads="1"/>
              </p:cNvSpPr>
              <p:nvPr/>
            </p:nvSpPr>
            <p:spPr bwMode="auto">
              <a:xfrm rot="17477461">
                <a:off x="1458987" y="5254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26" name="Oval 1148">
                <a:extLst>
                  <a:ext uri="{FF2B5EF4-FFF2-40B4-BE49-F238E27FC236}">
                    <a16:creationId xmlns:a16="http://schemas.microsoft.com/office/drawing/2014/main" id="{E59ED0F7-7FAB-4BC0-9281-0CC1EADBA483}"/>
                  </a:ext>
                </a:extLst>
              </p:cNvPr>
              <p:cNvSpPr>
                <a:spLocks noChangeArrowheads="1"/>
              </p:cNvSpPr>
              <p:nvPr/>
            </p:nvSpPr>
            <p:spPr bwMode="auto">
              <a:xfrm rot="17477461">
                <a:off x="846212" y="55943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27" name="Oval 1158">
                <a:extLst>
                  <a:ext uri="{FF2B5EF4-FFF2-40B4-BE49-F238E27FC236}">
                    <a16:creationId xmlns:a16="http://schemas.microsoft.com/office/drawing/2014/main" id="{BF9457EF-99D7-4B78-9486-C75D5CCFEED2}"/>
                  </a:ext>
                </a:extLst>
              </p:cNvPr>
              <p:cNvSpPr>
                <a:spLocks noChangeArrowheads="1"/>
              </p:cNvSpPr>
              <p:nvPr/>
            </p:nvSpPr>
            <p:spPr bwMode="auto">
              <a:xfrm rot="17477461">
                <a:off x="1616149" y="56927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29" name="Oval 1177">
                <a:extLst>
                  <a:ext uri="{FF2B5EF4-FFF2-40B4-BE49-F238E27FC236}">
                    <a16:creationId xmlns:a16="http://schemas.microsoft.com/office/drawing/2014/main" id="{DEB7E3A3-35C1-4E6D-A7E5-3D682250860E}"/>
                  </a:ext>
                </a:extLst>
              </p:cNvPr>
              <p:cNvSpPr>
                <a:spLocks noChangeArrowheads="1"/>
              </p:cNvSpPr>
              <p:nvPr/>
            </p:nvSpPr>
            <p:spPr bwMode="auto">
              <a:xfrm rot="17477461">
                <a:off x="1165299" y="5608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30" name="Oval 1179">
                <a:extLst>
                  <a:ext uri="{FF2B5EF4-FFF2-40B4-BE49-F238E27FC236}">
                    <a16:creationId xmlns:a16="http://schemas.microsoft.com/office/drawing/2014/main" id="{A70160D0-4C9E-485D-B091-4BA451CF35A0}"/>
                  </a:ext>
                </a:extLst>
              </p:cNvPr>
              <p:cNvSpPr>
                <a:spLocks noChangeArrowheads="1"/>
              </p:cNvSpPr>
              <p:nvPr/>
            </p:nvSpPr>
            <p:spPr bwMode="auto">
              <a:xfrm rot="17477461">
                <a:off x="1479624" y="5827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31" name="Oval 1183">
                <a:extLst>
                  <a:ext uri="{FF2B5EF4-FFF2-40B4-BE49-F238E27FC236}">
                    <a16:creationId xmlns:a16="http://schemas.microsoft.com/office/drawing/2014/main" id="{EAE50A3C-3767-4C78-88F5-84AFB4E4A595}"/>
                  </a:ext>
                </a:extLst>
              </p:cNvPr>
              <p:cNvSpPr>
                <a:spLocks noChangeArrowheads="1"/>
              </p:cNvSpPr>
              <p:nvPr/>
            </p:nvSpPr>
            <p:spPr bwMode="auto">
              <a:xfrm rot="17477461">
                <a:off x="993849" y="5808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32" name="Oval 1189">
                <a:extLst>
                  <a:ext uri="{FF2B5EF4-FFF2-40B4-BE49-F238E27FC236}">
                    <a16:creationId xmlns:a16="http://schemas.microsoft.com/office/drawing/2014/main" id="{7052897B-75D2-4BB4-B596-517E85E13531}"/>
                  </a:ext>
                </a:extLst>
              </p:cNvPr>
              <p:cNvSpPr>
                <a:spLocks noChangeArrowheads="1"/>
              </p:cNvSpPr>
              <p:nvPr/>
            </p:nvSpPr>
            <p:spPr bwMode="auto">
              <a:xfrm rot="17477461">
                <a:off x="1835224" y="5846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34" name="Oval 1191">
                <a:extLst>
                  <a:ext uri="{FF2B5EF4-FFF2-40B4-BE49-F238E27FC236}">
                    <a16:creationId xmlns:a16="http://schemas.microsoft.com/office/drawing/2014/main" id="{50E02A25-9E6F-40D6-B430-89B1DE4F397E}"/>
                  </a:ext>
                </a:extLst>
              </p:cNvPr>
              <p:cNvSpPr>
                <a:spLocks noChangeArrowheads="1"/>
              </p:cNvSpPr>
              <p:nvPr/>
            </p:nvSpPr>
            <p:spPr bwMode="auto">
              <a:xfrm rot="17477461">
                <a:off x="2216224" y="580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36" name="Oval 785">
                <a:extLst>
                  <a:ext uri="{FF2B5EF4-FFF2-40B4-BE49-F238E27FC236}">
                    <a16:creationId xmlns:a16="http://schemas.microsoft.com/office/drawing/2014/main" id="{F0716FA1-6DCD-4494-A1B5-AAB7738EF0F9}"/>
                  </a:ext>
                </a:extLst>
              </p:cNvPr>
              <p:cNvSpPr>
                <a:spLocks noChangeArrowheads="1"/>
              </p:cNvSpPr>
              <p:nvPr/>
            </p:nvSpPr>
            <p:spPr bwMode="auto">
              <a:xfrm rot="17477461">
                <a:off x="3002793" y="52812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38" name="Oval 968">
                <a:extLst>
                  <a:ext uri="{FF2B5EF4-FFF2-40B4-BE49-F238E27FC236}">
                    <a16:creationId xmlns:a16="http://schemas.microsoft.com/office/drawing/2014/main" id="{DF1C96EB-7954-4FCB-A2F8-F3BFD5F367CA}"/>
                  </a:ext>
                </a:extLst>
              </p:cNvPr>
              <p:cNvSpPr>
                <a:spLocks noChangeArrowheads="1"/>
              </p:cNvSpPr>
              <p:nvPr/>
            </p:nvSpPr>
            <p:spPr bwMode="auto">
              <a:xfrm rot="17477461">
                <a:off x="3552068" y="57923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41" name="Oval 1115">
                <a:extLst>
                  <a:ext uri="{FF2B5EF4-FFF2-40B4-BE49-F238E27FC236}">
                    <a16:creationId xmlns:a16="http://schemas.microsoft.com/office/drawing/2014/main" id="{C2DF8709-E6FF-4E15-97ED-CA02A89D9574}"/>
                  </a:ext>
                </a:extLst>
              </p:cNvPr>
              <p:cNvSpPr>
                <a:spLocks noChangeArrowheads="1"/>
              </p:cNvSpPr>
              <p:nvPr/>
            </p:nvSpPr>
            <p:spPr bwMode="auto">
              <a:xfrm rot="17477461">
                <a:off x="3393318" y="56415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42" name="Oval 1116">
                <a:extLst>
                  <a:ext uri="{FF2B5EF4-FFF2-40B4-BE49-F238E27FC236}">
                    <a16:creationId xmlns:a16="http://schemas.microsoft.com/office/drawing/2014/main" id="{A4106247-2D3B-47BE-A05C-D87EF764E071}"/>
                  </a:ext>
                </a:extLst>
              </p:cNvPr>
              <p:cNvSpPr>
                <a:spLocks noChangeArrowheads="1"/>
              </p:cNvSpPr>
              <p:nvPr/>
            </p:nvSpPr>
            <p:spPr bwMode="auto">
              <a:xfrm rot="17477461">
                <a:off x="2437643" y="55780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43" name="Oval 1122">
                <a:extLst>
                  <a:ext uri="{FF2B5EF4-FFF2-40B4-BE49-F238E27FC236}">
                    <a16:creationId xmlns:a16="http://schemas.microsoft.com/office/drawing/2014/main" id="{DA55DC42-C6A3-42D0-8D60-FD9BB82B0B0A}"/>
                  </a:ext>
                </a:extLst>
              </p:cNvPr>
              <p:cNvSpPr>
                <a:spLocks noChangeArrowheads="1"/>
              </p:cNvSpPr>
              <p:nvPr/>
            </p:nvSpPr>
            <p:spPr bwMode="auto">
              <a:xfrm rot="17477461">
                <a:off x="2563056" y="54272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44" name="Oval 1126">
                <a:extLst>
                  <a:ext uri="{FF2B5EF4-FFF2-40B4-BE49-F238E27FC236}">
                    <a16:creationId xmlns:a16="http://schemas.microsoft.com/office/drawing/2014/main" id="{63A5EF76-FF13-45F8-BC42-AA41FA701296}"/>
                  </a:ext>
                </a:extLst>
              </p:cNvPr>
              <p:cNvSpPr>
                <a:spLocks noChangeArrowheads="1"/>
              </p:cNvSpPr>
              <p:nvPr/>
            </p:nvSpPr>
            <p:spPr bwMode="auto">
              <a:xfrm rot="17477461">
                <a:off x="3217106" y="51954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46" name="Oval 1135">
                <a:extLst>
                  <a:ext uri="{FF2B5EF4-FFF2-40B4-BE49-F238E27FC236}">
                    <a16:creationId xmlns:a16="http://schemas.microsoft.com/office/drawing/2014/main" id="{5FEB44CB-D7A0-425E-BAF2-31DF37F27EB8}"/>
                  </a:ext>
                </a:extLst>
              </p:cNvPr>
              <p:cNvSpPr>
                <a:spLocks noChangeArrowheads="1"/>
              </p:cNvSpPr>
              <p:nvPr/>
            </p:nvSpPr>
            <p:spPr bwMode="auto">
              <a:xfrm rot="17477461">
                <a:off x="3125031" y="56574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48" name="Oval 1137">
                <a:extLst>
                  <a:ext uri="{FF2B5EF4-FFF2-40B4-BE49-F238E27FC236}">
                    <a16:creationId xmlns:a16="http://schemas.microsoft.com/office/drawing/2014/main" id="{5C97F74C-E319-4BA0-8400-82EC05AC5D1C}"/>
                  </a:ext>
                </a:extLst>
              </p:cNvPr>
              <p:cNvSpPr>
                <a:spLocks noChangeArrowheads="1"/>
              </p:cNvSpPr>
              <p:nvPr/>
            </p:nvSpPr>
            <p:spPr bwMode="auto">
              <a:xfrm rot="17477461">
                <a:off x="3045656" y="55336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49" name="Oval 1138">
                <a:extLst>
                  <a:ext uri="{FF2B5EF4-FFF2-40B4-BE49-F238E27FC236}">
                    <a16:creationId xmlns:a16="http://schemas.microsoft.com/office/drawing/2014/main" id="{3A263743-9203-45AC-AECE-DE5306A16E99}"/>
                  </a:ext>
                </a:extLst>
              </p:cNvPr>
              <p:cNvSpPr>
                <a:spLocks noChangeArrowheads="1"/>
              </p:cNvSpPr>
              <p:nvPr/>
            </p:nvSpPr>
            <p:spPr bwMode="auto">
              <a:xfrm rot="17477461">
                <a:off x="2756731" y="57019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50" name="Oval 1155">
                <a:extLst>
                  <a:ext uri="{FF2B5EF4-FFF2-40B4-BE49-F238E27FC236}">
                    <a16:creationId xmlns:a16="http://schemas.microsoft.com/office/drawing/2014/main" id="{A9690868-21DE-4343-8D77-395A933728C8}"/>
                  </a:ext>
                </a:extLst>
              </p:cNvPr>
              <p:cNvSpPr>
                <a:spLocks noChangeArrowheads="1"/>
              </p:cNvSpPr>
              <p:nvPr/>
            </p:nvSpPr>
            <p:spPr bwMode="auto">
              <a:xfrm rot="17477461">
                <a:off x="2507493" y="58511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51" name="Oval 1158">
                <a:extLst>
                  <a:ext uri="{FF2B5EF4-FFF2-40B4-BE49-F238E27FC236}">
                    <a16:creationId xmlns:a16="http://schemas.microsoft.com/office/drawing/2014/main" id="{1CDF44C0-344C-4A1A-AC2F-14919BA3C303}"/>
                  </a:ext>
                </a:extLst>
              </p:cNvPr>
              <p:cNvSpPr>
                <a:spLocks noChangeArrowheads="1"/>
              </p:cNvSpPr>
              <p:nvPr/>
            </p:nvSpPr>
            <p:spPr bwMode="auto">
              <a:xfrm rot="17477461">
                <a:off x="3202818" y="59717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52" name="Oval 1164">
                <a:extLst>
                  <a:ext uri="{FF2B5EF4-FFF2-40B4-BE49-F238E27FC236}">
                    <a16:creationId xmlns:a16="http://schemas.microsoft.com/office/drawing/2014/main" id="{243D6087-4852-49A2-A72E-C5A41A63D95B}"/>
                  </a:ext>
                </a:extLst>
              </p:cNvPr>
              <p:cNvSpPr>
                <a:spLocks noChangeArrowheads="1"/>
              </p:cNvSpPr>
              <p:nvPr/>
            </p:nvSpPr>
            <p:spPr bwMode="auto">
              <a:xfrm rot="17477461">
                <a:off x="3477456" y="5460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53" name="Oval 1168">
                <a:extLst>
                  <a:ext uri="{FF2B5EF4-FFF2-40B4-BE49-F238E27FC236}">
                    <a16:creationId xmlns:a16="http://schemas.microsoft.com/office/drawing/2014/main" id="{0CF0A754-8183-422F-B1E7-176B78254AFB}"/>
                  </a:ext>
                </a:extLst>
              </p:cNvPr>
              <p:cNvSpPr>
                <a:spLocks noChangeArrowheads="1"/>
              </p:cNvSpPr>
              <p:nvPr/>
            </p:nvSpPr>
            <p:spPr bwMode="auto">
              <a:xfrm rot="17477461">
                <a:off x="2921831" y="6030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54" name="Oval 1175">
                <a:extLst>
                  <a:ext uri="{FF2B5EF4-FFF2-40B4-BE49-F238E27FC236}">
                    <a16:creationId xmlns:a16="http://schemas.microsoft.com/office/drawing/2014/main" id="{34FE2CBD-C414-4A57-8C6D-39207D19CD07}"/>
                  </a:ext>
                </a:extLst>
              </p:cNvPr>
              <p:cNvSpPr>
                <a:spLocks noChangeArrowheads="1"/>
              </p:cNvSpPr>
              <p:nvPr/>
            </p:nvSpPr>
            <p:spPr bwMode="auto">
              <a:xfrm rot="17477461">
                <a:off x="2638367" y="61357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55" name="Oval 1177">
                <a:extLst>
                  <a:ext uri="{FF2B5EF4-FFF2-40B4-BE49-F238E27FC236}">
                    <a16:creationId xmlns:a16="http://schemas.microsoft.com/office/drawing/2014/main" id="{27DA30E7-094F-4F77-9FD0-58D7B2CCA225}"/>
                  </a:ext>
                </a:extLst>
              </p:cNvPr>
              <p:cNvSpPr>
                <a:spLocks noChangeArrowheads="1"/>
              </p:cNvSpPr>
              <p:nvPr/>
            </p:nvSpPr>
            <p:spPr bwMode="auto">
              <a:xfrm rot="17477461">
                <a:off x="2751968" y="5887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56" name="Oval 1179">
                <a:extLst>
                  <a:ext uri="{FF2B5EF4-FFF2-40B4-BE49-F238E27FC236}">
                    <a16:creationId xmlns:a16="http://schemas.microsoft.com/office/drawing/2014/main" id="{4BFACC25-1C1C-4C28-BDB9-3B3513E47765}"/>
                  </a:ext>
                </a:extLst>
              </p:cNvPr>
              <p:cNvSpPr>
                <a:spLocks noChangeArrowheads="1"/>
              </p:cNvSpPr>
              <p:nvPr/>
            </p:nvSpPr>
            <p:spPr bwMode="auto">
              <a:xfrm rot="17477461">
                <a:off x="3066293" y="61067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57" name="Oval 1183">
                <a:extLst>
                  <a:ext uri="{FF2B5EF4-FFF2-40B4-BE49-F238E27FC236}">
                    <a16:creationId xmlns:a16="http://schemas.microsoft.com/office/drawing/2014/main" id="{85D870CA-6A00-4D1A-9B2F-14A714C46743}"/>
                  </a:ext>
                </a:extLst>
              </p:cNvPr>
              <p:cNvSpPr>
                <a:spLocks noChangeArrowheads="1"/>
              </p:cNvSpPr>
              <p:nvPr/>
            </p:nvSpPr>
            <p:spPr bwMode="auto">
              <a:xfrm rot="17477461">
                <a:off x="3372681" y="60590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59" name="Oval 1191">
                <a:extLst>
                  <a:ext uri="{FF2B5EF4-FFF2-40B4-BE49-F238E27FC236}">
                    <a16:creationId xmlns:a16="http://schemas.microsoft.com/office/drawing/2014/main" id="{0F033419-BEEA-4786-97FB-DB15D6A0AD2E}"/>
                  </a:ext>
                </a:extLst>
              </p:cNvPr>
              <p:cNvSpPr>
                <a:spLocks noChangeArrowheads="1"/>
              </p:cNvSpPr>
              <p:nvPr/>
            </p:nvSpPr>
            <p:spPr bwMode="auto">
              <a:xfrm rot="17477461">
                <a:off x="3482218" y="59955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60" name="Oval 1192">
                <a:extLst>
                  <a:ext uri="{FF2B5EF4-FFF2-40B4-BE49-F238E27FC236}">
                    <a16:creationId xmlns:a16="http://schemas.microsoft.com/office/drawing/2014/main" id="{DEE4B425-E669-45FB-AF62-B93ED8CEE073}"/>
                  </a:ext>
                </a:extLst>
              </p:cNvPr>
              <p:cNvSpPr>
                <a:spLocks noChangeArrowheads="1"/>
              </p:cNvSpPr>
              <p:nvPr/>
            </p:nvSpPr>
            <p:spPr bwMode="auto">
              <a:xfrm rot="17477461">
                <a:off x="3517143" y="61352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61" name="Oval 1196">
                <a:extLst>
                  <a:ext uri="{FF2B5EF4-FFF2-40B4-BE49-F238E27FC236}">
                    <a16:creationId xmlns:a16="http://schemas.microsoft.com/office/drawing/2014/main" id="{F7FAB1D9-1A18-4EEB-8958-908C4A5C05CD}"/>
                  </a:ext>
                </a:extLst>
              </p:cNvPr>
              <p:cNvSpPr>
                <a:spLocks noChangeArrowheads="1"/>
              </p:cNvSpPr>
              <p:nvPr/>
            </p:nvSpPr>
            <p:spPr bwMode="auto">
              <a:xfrm rot="17477461">
                <a:off x="3229806" y="54145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863" name="Oval 1205">
                <a:extLst>
                  <a:ext uri="{FF2B5EF4-FFF2-40B4-BE49-F238E27FC236}">
                    <a16:creationId xmlns:a16="http://schemas.microsoft.com/office/drawing/2014/main" id="{0BA115CC-BE4B-4BAC-991B-FDBA0DB883FE}"/>
                  </a:ext>
                </a:extLst>
              </p:cNvPr>
              <p:cNvSpPr>
                <a:spLocks noChangeArrowheads="1"/>
              </p:cNvSpPr>
              <p:nvPr/>
            </p:nvSpPr>
            <p:spPr bwMode="auto">
              <a:xfrm rot="17477461">
                <a:off x="2813881" y="53082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nvGrpSpPr>
            <p:cNvPr id="3213" name="Skupina 3212">
              <a:extLst>
                <a:ext uri="{FF2B5EF4-FFF2-40B4-BE49-F238E27FC236}">
                  <a16:creationId xmlns:a16="http://schemas.microsoft.com/office/drawing/2014/main" id="{8F541CA4-6168-4626-9C46-22A62C98B4B4}"/>
                </a:ext>
              </a:extLst>
            </p:cNvPr>
            <p:cNvGrpSpPr/>
            <p:nvPr/>
          </p:nvGrpSpPr>
          <p:grpSpPr>
            <a:xfrm>
              <a:off x="983432" y="4725144"/>
              <a:ext cx="2235848" cy="1656184"/>
              <a:chOff x="1016627" y="986762"/>
              <a:chExt cx="2235848" cy="1656184"/>
            </a:xfrm>
          </p:grpSpPr>
          <p:pic>
            <p:nvPicPr>
              <p:cNvPr id="3173"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8C247861-D7D8-4D0C-B3C0-B8786F1F6E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6627" y="986762"/>
                <a:ext cx="2235848" cy="1656184"/>
              </a:xfrm>
              <a:prstGeom prst="rect">
                <a:avLst/>
              </a:prstGeom>
              <a:noFill/>
              <a:extLst>
                <a:ext uri="{909E8E84-426E-40DD-AFC4-6F175D3DCCD1}">
                  <a14:hiddenFill xmlns:a14="http://schemas.microsoft.com/office/drawing/2010/main">
                    <a:solidFill>
                      <a:srgbClr val="FFFFFF"/>
                    </a:solidFill>
                  </a14:hiddenFill>
                </a:ext>
              </a:extLst>
            </p:spPr>
          </p:pic>
          <p:sp>
            <p:nvSpPr>
              <p:cNvPr id="3174" name="Oval 1293">
                <a:extLst>
                  <a:ext uri="{FF2B5EF4-FFF2-40B4-BE49-F238E27FC236}">
                    <a16:creationId xmlns:a16="http://schemas.microsoft.com/office/drawing/2014/main" id="{92A1F97E-D44B-4494-BBD3-C8940561ABAB}"/>
                  </a:ext>
                </a:extLst>
              </p:cNvPr>
              <p:cNvSpPr>
                <a:spLocks noChangeArrowheads="1"/>
              </p:cNvSpPr>
              <p:nvPr/>
            </p:nvSpPr>
            <p:spPr bwMode="auto">
              <a:xfrm rot="17477461">
                <a:off x="2492588" y="2004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75" name="Oval 1310">
                <a:extLst>
                  <a:ext uri="{FF2B5EF4-FFF2-40B4-BE49-F238E27FC236}">
                    <a16:creationId xmlns:a16="http://schemas.microsoft.com/office/drawing/2014/main" id="{F5A57D23-DC39-45E3-9E3C-2AD5EB041DB6}"/>
                  </a:ext>
                </a:extLst>
              </p:cNvPr>
              <p:cNvSpPr>
                <a:spLocks noChangeArrowheads="1"/>
              </p:cNvSpPr>
              <p:nvPr/>
            </p:nvSpPr>
            <p:spPr bwMode="auto">
              <a:xfrm rot="17477461">
                <a:off x="1779190"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76" name="Oval 1320">
                <a:extLst>
                  <a:ext uri="{FF2B5EF4-FFF2-40B4-BE49-F238E27FC236}">
                    <a16:creationId xmlns:a16="http://schemas.microsoft.com/office/drawing/2014/main" id="{CA38CE28-6B42-493D-AA17-343C2D374022}"/>
                  </a:ext>
                </a:extLst>
              </p:cNvPr>
              <p:cNvSpPr>
                <a:spLocks noChangeArrowheads="1"/>
              </p:cNvSpPr>
              <p:nvPr/>
            </p:nvSpPr>
            <p:spPr bwMode="auto">
              <a:xfrm rot="17477461">
                <a:off x="2263883"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77" name="Oval 1392">
                <a:extLst>
                  <a:ext uri="{FF2B5EF4-FFF2-40B4-BE49-F238E27FC236}">
                    <a16:creationId xmlns:a16="http://schemas.microsoft.com/office/drawing/2014/main" id="{0A1551F5-6D38-40EE-9734-365A63C4A1B3}"/>
                  </a:ext>
                </a:extLst>
              </p:cNvPr>
              <p:cNvSpPr>
                <a:spLocks noChangeArrowheads="1"/>
              </p:cNvSpPr>
              <p:nvPr/>
            </p:nvSpPr>
            <p:spPr bwMode="auto">
              <a:xfrm rot="17477461">
                <a:off x="2092657"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78" name="Oval 1426">
                <a:extLst>
                  <a:ext uri="{FF2B5EF4-FFF2-40B4-BE49-F238E27FC236}">
                    <a16:creationId xmlns:a16="http://schemas.microsoft.com/office/drawing/2014/main" id="{8A52AD1A-16CA-409C-957D-B8D0BFB55EA3}"/>
                  </a:ext>
                </a:extLst>
              </p:cNvPr>
              <p:cNvSpPr>
                <a:spLocks noChangeArrowheads="1"/>
              </p:cNvSpPr>
              <p:nvPr/>
            </p:nvSpPr>
            <p:spPr bwMode="auto">
              <a:xfrm rot="17477461">
                <a:off x="2009751"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79" name="Oval 779">
                <a:extLst>
                  <a:ext uri="{FF2B5EF4-FFF2-40B4-BE49-F238E27FC236}">
                    <a16:creationId xmlns:a16="http://schemas.microsoft.com/office/drawing/2014/main" id="{CA09D5F5-6D03-4902-81B2-DE50633B8199}"/>
                  </a:ext>
                </a:extLst>
              </p:cNvPr>
              <p:cNvSpPr>
                <a:spLocks noChangeArrowheads="1"/>
              </p:cNvSpPr>
              <p:nvPr/>
            </p:nvSpPr>
            <p:spPr bwMode="auto">
              <a:xfrm rot="17477461">
                <a:off x="1274629" y="175780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80" name="Oval 1189">
                <a:extLst>
                  <a:ext uri="{FF2B5EF4-FFF2-40B4-BE49-F238E27FC236}">
                    <a16:creationId xmlns:a16="http://schemas.microsoft.com/office/drawing/2014/main" id="{315B8269-6492-4FD2-A6B2-4316F0088987}"/>
                  </a:ext>
                </a:extLst>
              </p:cNvPr>
              <p:cNvSpPr>
                <a:spLocks noChangeArrowheads="1"/>
              </p:cNvSpPr>
              <p:nvPr/>
            </p:nvSpPr>
            <p:spPr bwMode="auto">
              <a:xfrm rot="17477461">
                <a:off x="1635174" y="1545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81" name="Oval 1191">
                <a:extLst>
                  <a:ext uri="{FF2B5EF4-FFF2-40B4-BE49-F238E27FC236}">
                    <a16:creationId xmlns:a16="http://schemas.microsoft.com/office/drawing/2014/main" id="{59F5C13A-4FFF-4764-905F-AC69255F1D27}"/>
                  </a:ext>
                </a:extLst>
              </p:cNvPr>
              <p:cNvSpPr>
                <a:spLocks noChangeArrowheads="1"/>
              </p:cNvSpPr>
              <p:nvPr/>
            </p:nvSpPr>
            <p:spPr bwMode="auto">
              <a:xfrm rot="17477461">
                <a:off x="2138221" y="14996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82" name="Oval 1127">
                <a:extLst>
                  <a:ext uri="{FF2B5EF4-FFF2-40B4-BE49-F238E27FC236}">
                    <a16:creationId xmlns:a16="http://schemas.microsoft.com/office/drawing/2014/main" id="{2B908BA1-BA74-4447-A9DC-11E6BC1FF77A}"/>
                  </a:ext>
                </a:extLst>
              </p:cNvPr>
              <p:cNvSpPr>
                <a:spLocks noChangeArrowheads="1"/>
              </p:cNvSpPr>
              <p:nvPr/>
            </p:nvSpPr>
            <p:spPr bwMode="auto">
              <a:xfrm rot="17477461">
                <a:off x="2456478" y="14355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83" name="Oval 1155">
                <a:extLst>
                  <a:ext uri="{FF2B5EF4-FFF2-40B4-BE49-F238E27FC236}">
                    <a16:creationId xmlns:a16="http://schemas.microsoft.com/office/drawing/2014/main" id="{F9501681-5F9F-4625-BBCC-A13687FE5968}"/>
                  </a:ext>
                </a:extLst>
              </p:cNvPr>
              <p:cNvSpPr>
                <a:spLocks noChangeArrowheads="1"/>
              </p:cNvSpPr>
              <p:nvPr/>
            </p:nvSpPr>
            <p:spPr bwMode="auto">
              <a:xfrm rot="17477461">
                <a:off x="2961061" y="1562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84" name="Oval 1168">
                <a:extLst>
                  <a:ext uri="{FF2B5EF4-FFF2-40B4-BE49-F238E27FC236}">
                    <a16:creationId xmlns:a16="http://schemas.microsoft.com/office/drawing/2014/main" id="{5B986110-1BAF-430E-AF1D-99660133DDB7}"/>
                  </a:ext>
                </a:extLst>
              </p:cNvPr>
              <p:cNvSpPr>
                <a:spLocks noChangeArrowheads="1"/>
              </p:cNvSpPr>
              <p:nvPr/>
            </p:nvSpPr>
            <p:spPr bwMode="auto">
              <a:xfrm rot="17477461">
                <a:off x="2731324"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85" name="Oval 1175">
                <a:extLst>
                  <a:ext uri="{FF2B5EF4-FFF2-40B4-BE49-F238E27FC236}">
                    <a16:creationId xmlns:a16="http://schemas.microsoft.com/office/drawing/2014/main" id="{C3ED8EA7-AF8F-4255-8D5E-AB56C7264B70}"/>
                  </a:ext>
                </a:extLst>
              </p:cNvPr>
              <p:cNvSpPr>
                <a:spLocks noChangeArrowheads="1"/>
              </p:cNvSpPr>
              <p:nvPr/>
            </p:nvSpPr>
            <p:spPr bwMode="auto">
              <a:xfrm rot="17477461">
                <a:off x="2889053" y="1834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86" name="Oval 1177">
                <a:extLst>
                  <a:ext uri="{FF2B5EF4-FFF2-40B4-BE49-F238E27FC236}">
                    <a16:creationId xmlns:a16="http://schemas.microsoft.com/office/drawing/2014/main" id="{26B4E14D-6D85-4B0F-8D85-B5BCA03D4AEB}"/>
                  </a:ext>
                </a:extLst>
              </p:cNvPr>
              <p:cNvSpPr>
                <a:spLocks noChangeArrowheads="1"/>
              </p:cNvSpPr>
              <p:nvPr/>
            </p:nvSpPr>
            <p:spPr bwMode="auto">
              <a:xfrm rot="17477461">
                <a:off x="2400494"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87" name="Oval 1109">
                <a:extLst>
                  <a:ext uri="{FF2B5EF4-FFF2-40B4-BE49-F238E27FC236}">
                    <a16:creationId xmlns:a16="http://schemas.microsoft.com/office/drawing/2014/main" id="{71082F31-7C78-4781-9F0D-3F5ED895C29F}"/>
                  </a:ext>
                </a:extLst>
              </p:cNvPr>
              <p:cNvSpPr>
                <a:spLocks noChangeArrowheads="1"/>
              </p:cNvSpPr>
              <p:nvPr/>
            </p:nvSpPr>
            <p:spPr bwMode="auto">
              <a:xfrm rot="17477461">
                <a:off x="2285775" y="2355621"/>
                <a:ext cx="45719" cy="4571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88" name="Oval 1138">
                <a:extLst>
                  <a:ext uri="{FF2B5EF4-FFF2-40B4-BE49-F238E27FC236}">
                    <a16:creationId xmlns:a16="http://schemas.microsoft.com/office/drawing/2014/main" id="{658AB0C8-EAB5-4A3B-8D0C-010725DCF873}"/>
                  </a:ext>
                </a:extLst>
              </p:cNvPr>
              <p:cNvSpPr>
                <a:spLocks noChangeArrowheads="1"/>
              </p:cNvSpPr>
              <p:nvPr/>
            </p:nvSpPr>
            <p:spPr bwMode="auto">
              <a:xfrm rot="17477461">
                <a:off x="2297606"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89" name="Oval 1320">
                <a:extLst>
                  <a:ext uri="{FF2B5EF4-FFF2-40B4-BE49-F238E27FC236}">
                    <a16:creationId xmlns:a16="http://schemas.microsoft.com/office/drawing/2014/main" id="{D2D3C9AB-5328-4EF9-817E-8520B7A89A71}"/>
                  </a:ext>
                </a:extLst>
              </p:cNvPr>
              <p:cNvSpPr>
                <a:spLocks noChangeArrowheads="1"/>
              </p:cNvSpPr>
              <p:nvPr/>
            </p:nvSpPr>
            <p:spPr bwMode="auto">
              <a:xfrm rot="17477461">
                <a:off x="2622637" y="1963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90" name="Oval 1321">
                <a:extLst>
                  <a:ext uri="{FF2B5EF4-FFF2-40B4-BE49-F238E27FC236}">
                    <a16:creationId xmlns:a16="http://schemas.microsoft.com/office/drawing/2014/main" id="{7B5DEBC8-BC13-48CB-9758-DD084AF645B4}"/>
                  </a:ext>
                </a:extLst>
              </p:cNvPr>
              <p:cNvSpPr>
                <a:spLocks noChangeArrowheads="1"/>
              </p:cNvSpPr>
              <p:nvPr/>
            </p:nvSpPr>
            <p:spPr bwMode="auto">
              <a:xfrm rot="17477461">
                <a:off x="1989318"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91" name="Oval 1389">
                <a:extLst>
                  <a:ext uri="{FF2B5EF4-FFF2-40B4-BE49-F238E27FC236}">
                    <a16:creationId xmlns:a16="http://schemas.microsoft.com/office/drawing/2014/main" id="{FF59EB11-F956-4493-80CC-EE3F06EE6C48}"/>
                  </a:ext>
                </a:extLst>
              </p:cNvPr>
              <p:cNvSpPr>
                <a:spLocks noChangeArrowheads="1"/>
              </p:cNvSpPr>
              <p:nvPr/>
            </p:nvSpPr>
            <p:spPr bwMode="auto">
              <a:xfrm rot="17477461">
                <a:off x="1491158" y="1662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92" name="Oval 1426">
                <a:extLst>
                  <a:ext uri="{FF2B5EF4-FFF2-40B4-BE49-F238E27FC236}">
                    <a16:creationId xmlns:a16="http://schemas.microsoft.com/office/drawing/2014/main" id="{E9AE381D-2C67-4E60-864F-A4A4ED0BF45D}"/>
                  </a:ext>
                </a:extLst>
              </p:cNvPr>
              <p:cNvSpPr>
                <a:spLocks noChangeArrowheads="1"/>
              </p:cNvSpPr>
              <p:nvPr/>
            </p:nvSpPr>
            <p:spPr bwMode="auto">
              <a:xfrm rot="17477461">
                <a:off x="2368505" y="21669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93" name="Oval 779">
                <a:extLst>
                  <a:ext uri="{FF2B5EF4-FFF2-40B4-BE49-F238E27FC236}">
                    <a16:creationId xmlns:a16="http://schemas.microsoft.com/office/drawing/2014/main" id="{B92615A6-2C36-445D-9E29-9CC26BFE92FB}"/>
                  </a:ext>
                </a:extLst>
              </p:cNvPr>
              <p:cNvSpPr>
                <a:spLocks noChangeArrowheads="1"/>
              </p:cNvSpPr>
              <p:nvPr/>
            </p:nvSpPr>
            <p:spPr bwMode="auto">
              <a:xfrm rot="17477461">
                <a:off x="1418645" y="196458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94" name="Oval 968">
                <a:extLst>
                  <a:ext uri="{FF2B5EF4-FFF2-40B4-BE49-F238E27FC236}">
                    <a16:creationId xmlns:a16="http://schemas.microsoft.com/office/drawing/2014/main" id="{DAEF3DD1-F52F-43D1-9AC4-A776A07FAB69}"/>
                  </a:ext>
                </a:extLst>
              </p:cNvPr>
              <p:cNvSpPr>
                <a:spLocks noChangeArrowheads="1"/>
              </p:cNvSpPr>
              <p:nvPr/>
            </p:nvSpPr>
            <p:spPr bwMode="auto">
              <a:xfrm rot="17477461">
                <a:off x="2246150" y="1418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95" name="Oval 1115">
                <a:extLst>
                  <a:ext uri="{FF2B5EF4-FFF2-40B4-BE49-F238E27FC236}">
                    <a16:creationId xmlns:a16="http://schemas.microsoft.com/office/drawing/2014/main" id="{A507D1A8-86E9-4AA8-B9DC-D331318C5743}"/>
                  </a:ext>
                </a:extLst>
              </p:cNvPr>
              <p:cNvSpPr>
                <a:spLocks noChangeArrowheads="1"/>
              </p:cNvSpPr>
              <p:nvPr/>
            </p:nvSpPr>
            <p:spPr bwMode="auto">
              <a:xfrm rot="17477461">
                <a:off x="2087400" y="1202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96" name="Oval 1135">
                <a:extLst>
                  <a:ext uri="{FF2B5EF4-FFF2-40B4-BE49-F238E27FC236}">
                    <a16:creationId xmlns:a16="http://schemas.microsoft.com/office/drawing/2014/main" id="{2423C353-A61E-4B81-9442-AEA70856AC20}"/>
                  </a:ext>
                </a:extLst>
              </p:cNvPr>
              <p:cNvSpPr>
                <a:spLocks noChangeArrowheads="1"/>
              </p:cNvSpPr>
              <p:nvPr/>
            </p:nvSpPr>
            <p:spPr bwMode="auto">
              <a:xfrm rot="17477461">
                <a:off x="2360947"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97" name="Oval 1136">
                <a:extLst>
                  <a:ext uri="{FF2B5EF4-FFF2-40B4-BE49-F238E27FC236}">
                    <a16:creationId xmlns:a16="http://schemas.microsoft.com/office/drawing/2014/main" id="{5B0A9E6D-CBA8-4A7F-A6F2-A346946E9BF8}"/>
                  </a:ext>
                </a:extLst>
              </p:cNvPr>
              <p:cNvSpPr>
                <a:spLocks noChangeArrowheads="1"/>
              </p:cNvSpPr>
              <p:nvPr/>
            </p:nvSpPr>
            <p:spPr bwMode="auto">
              <a:xfrm rot="17477461">
                <a:off x="1874675"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98" name="Oval 1158">
                <a:extLst>
                  <a:ext uri="{FF2B5EF4-FFF2-40B4-BE49-F238E27FC236}">
                    <a16:creationId xmlns:a16="http://schemas.microsoft.com/office/drawing/2014/main" id="{CCAD7A46-614E-470B-81F9-91B706B1F07F}"/>
                  </a:ext>
                </a:extLst>
              </p:cNvPr>
              <p:cNvSpPr>
                <a:spLocks noChangeArrowheads="1"/>
              </p:cNvSpPr>
              <p:nvPr/>
            </p:nvSpPr>
            <p:spPr bwMode="auto">
              <a:xfrm rot="17477461">
                <a:off x="1896900"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99" name="Oval 1179">
                <a:extLst>
                  <a:ext uri="{FF2B5EF4-FFF2-40B4-BE49-F238E27FC236}">
                    <a16:creationId xmlns:a16="http://schemas.microsoft.com/office/drawing/2014/main" id="{18DE90FC-FD90-478C-809E-2734F5173F71}"/>
                  </a:ext>
                </a:extLst>
              </p:cNvPr>
              <p:cNvSpPr>
                <a:spLocks noChangeArrowheads="1"/>
              </p:cNvSpPr>
              <p:nvPr/>
            </p:nvSpPr>
            <p:spPr bwMode="auto">
              <a:xfrm rot="17477461">
                <a:off x="1707182" y="2067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00" name="Oval 1189">
                <a:extLst>
                  <a:ext uri="{FF2B5EF4-FFF2-40B4-BE49-F238E27FC236}">
                    <a16:creationId xmlns:a16="http://schemas.microsoft.com/office/drawing/2014/main" id="{DD7E3287-5B2C-49D7-81C8-BBA82E8CD1F9}"/>
                  </a:ext>
                </a:extLst>
              </p:cNvPr>
              <p:cNvSpPr>
                <a:spLocks noChangeArrowheads="1"/>
              </p:cNvSpPr>
              <p:nvPr/>
            </p:nvSpPr>
            <p:spPr bwMode="auto">
              <a:xfrm rot="17477461">
                <a:off x="1995214"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01" name="Oval 1190">
                <a:extLst>
                  <a:ext uri="{FF2B5EF4-FFF2-40B4-BE49-F238E27FC236}">
                    <a16:creationId xmlns:a16="http://schemas.microsoft.com/office/drawing/2014/main" id="{B3DEFA5E-4D4A-4E47-AC71-8312988058BF}"/>
                  </a:ext>
                </a:extLst>
              </p:cNvPr>
              <p:cNvSpPr>
                <a:spLocks noChangeArrowheads="1"/>
              </p:cNvSpPr>
              <p:nvPr/>
            </p:nvSpPr>
            <p:spPr bwMode="auto">
              <a:xfrm rot="17477461">
                <a:off x="1707182" y="1878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02" name="Oval 1191">
                <a:extLst>
                  <a:ext uri="{FF2B5EF4-FFF2-40B4-BE49-F238E27FC236}">
                    <a16:creationId xmlns:a16="http://schemas.microsoft.com/office/drawing/2014/main" id="{D2EECF71-FDEE-47F0-BDAF-047B155600A6}"/>
                  </a:ext>
                </a:extLst>
              </p:cNvPr>
              <p:cNvSpPr>
                <a:spLocks noChangeArrowheads="1"/>
              </p:cNvSpPr>
              <p:nvPr/>
            </p:nvSpPr>
            <p:spPr bwMode="auto">
              <a:xfrm rot="17477461">
                <a:off x="228324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03" name="Oval 779">
                <a:extLst>
                  <a:ext uri="{FF2B5EF4-FFF2-40B4-BE49-F238E27FC236}">
                    <a16:creationId xmlns:a16="http://schemas.microsoft.com/office/drawing/2014/main" id="{C5242F3A-67B7-4ED1-BA87-68A36685C3CF}"/>
                  </a:ext>
                </a:extLst>
              </p:cNvPr>
              <p:cNvSpPr>
                <a:spLocks noChangeArrowheads="1"/>
              </p:cNvSpPr>
              <p:nvPr/>
            </p:nvSpPr>
            <p:spPr bwMode="auto">
              <a:xfrm rot="17477461">
                <a:off x="2655445" y="13476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04" name="Oval 803">
                <a:extLst>
                  <a:ext uri="{FF2B5EF4-FFF2-40B4-BE49-F238E27FC236}">
                    <a16:creationId xmlns:a16="http://schemas.microsoft.com/office/drawing/2014/main" id="{3A9EA6FB-AAC7-4081-B455-EA51BA2631E9}"/>
                  </a:ext>
                </a:extLst>
              </p:cNvPr>
              <p:cNvSpPr>
                <a:spLocks noChangeArrowheads="1"/>
              </p:cNvSpPr>
              <p:nvPr/>
            </p:nvSpPr>
            <p:spPr bwMode="auto">
              <a:xfrm rot="17477461">
                <a:off x="206722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05" name="Oval 1110">
                <a:extLst>
                  <a:ext uri="{FF2B5EF4-FFF2-40B4-BE49-F238E27FC236}">
                    <a16:creationId xmlns:a16="http://schemas.microsoft.com/office/drawing/2014/main" id="{776AFE4D-D2CA-4AD8-BC2C-188D7B85AD53}"/>
                  </a:ext>
                </a:extLst>
              </p:cNvPr>
              <p:cNvSpPr>
                <a:spLocks noChangeArrowheads="1"/>
              </p:cNvSpPr>
              <p:nvPr/>
            </p:nvSpPr>
            <p:spPr bwMode="auto">
              <a:xfrm rot="17477461">
                <a:off x="2309411" y="135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06" name="Oval 1116">
                <a:extLst>
                  <a:ext uri="{FF2B5EF4-FFF2-40B4-BE49-F238E27FC236}">
                    <a16:creationId xmlns:a16="http://schemas.microsoft.com/office/drawing/2014/main" id="{BCE29AD0-DE5C-4F96-9D74-525EF9DC8886}"/>
                  </a:ext>
                </a:extLst>
              </p:cNvPr>
              <p:cNvSpPr>
                <a:spLocks noChangeArrowheads="1"/>
              </p:cNvSpPr>
              <p:nvPr/>
            </p:nvSpPr>
            <p:spPr bwMode="auto">
              <a:xfrm rot="17477461">
                <a:off x="2718394" y="1594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07" name="Oval 1121">
                <a:extLst>
                  <a:ext uri="{FF2B5EF4-FFF2-40B4-BE49-F238E27FC236}">
                    <a16:creationId xmlns:a16="http://schemas.microsoft.com/office/drawing/2014/main" id="{4E7D4CC4-082D-42FD-8E63-FDB72E962A7A}"/>
                  </a:ext>
                </a:extLst>
              </p:cNvPr>
              <p:cNvSpPr>
                <a:spLocks noChangeArrowheads="1"/>
              </p:cNvSpPr>
              <p:nvPr/>
            </p:nvSpPr>
            <p:spPr bwMode="auto">
              <a:xfrm rot="17477461">
                <a:off x="1346637" y="16605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08" name="Oval 1127">
                <a:extLst>
                  <a:ext uri="{FF2B5EF4-FFF2-40B4-BE49-F238E27FC236}">
                    <a16:creationId xmlns:a16="http://schemas.microsoft.com/office/drawing/2014/main" id="{5821319E-5C82-4DFF-86D7-748F7BB395FB}"/>
                  </a:ext>
                </a:extLst>
              </p:cNvPr>
              <p:cNvSpPr>
                <a:spLocks noChangeArrowheads="1"/>
              </p:cNvSpPr>
              <p:nvPr/>
            </p:nvSpPr>
            <p:spPr bwMode="auto">
              <a:xfrm rot="17477461">
                <a:off x="2815232"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09" name="Oval 1137">
                <a:extLst>
                  <a:ext uri="{FF2B5EF4-FFF2-40B4-BE49-F238E27FC236}">
                    <a16:creationId xmlns:a16="http://schemas.microsoft.com/office/drawing/2014/main" id="{EC8EBE9B-A47F-4D82-9015-0EDB07D3B24D}"/>
                  </a:ext>
                </a:extLst>
              </p:cNvPr>
              <p:cNvSpPr>
                <a:spLocks noChangeArrowheads="1"/>
              </p:cNvSpPr>
              <p:nvPr/>
            </p:nvSpPr>
            <p:spPr bwMode="auto">
              <a:xfrm rot="17477461">
                <a:off x="2615381" y="1703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10" name="Oval 1155">
                <a:extLst>
                  <a:ext uri="{FF2B5EF4-FFF2-40B4-BE49-F238E27FC236}">
                    <a16:creationId xmlns:a16="http://schemas.microsoft.com/office/drawing/2014/main" id="{EB5E2E12-2FAF-4DDA-B8B8-68E0C4E55EA7}"/>
                  </a:ext>
                </a:extLst>
              </p:cNvPr>
              <p:cNvSpPr>
                <a:spLocks noChangeArrowheads="1"/>
              </p:cNvSpPr>
              <p:nvPr/>
            </p:nvSpPr>
            <p:spPr bwMode="auto">
              <a:xfrm rot="17477461">
                <a:off x="300332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11" name="Oval 1164">
                <a:extLst>
                  <a:ext uri="{FF2B5EF4-FFF2-40B4-BE49-F238E27FC236}">
                    <a16:creationId xmlns:a16="http://schemas.microsoft.com/office/drawing/2014/main" id="{946B3F4A-B56E-44D9-966E-E6014A285570}"/>
                  </a:ext>
                </a:extLst>
              </p:cNvPr>
              <p:cNvSpPr>
                <a:spLocks noChangeArrowheads="1"/>
              </p:cNvSpPr>
              <p:nvPr/>
            </p:nvSpPr>
            <p:spPr bwMode="auto">
              <a:xfrm rot="17477461">
                <a:off x="1816208" y="1394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12" name="Oval 1204">
                <a:extLst>
                  <a:ext uri="{FF2B5EF4-FFF2-40B4-BE49-F238E27FC236}">
                    <a16:creationId xmlns:a16="http://schemas.microsoft.com/office/drawing/2014/main" id="{54F97E00-6396-4F39-BC59-0CDE95A22B7D}"/>
                  </a:ext>
                </a:extLst>
              </p:cNvPr>
              <p:cNvSpPr>
                <a:spLocks noChangeArrowheads="1"/>
              </p:cNvSpPr>
              <p:nvPr/>
            </p:nvSpPr>
            <p:spPr bwMode="auto">
              <a:xfrm rot="17477461">
                <a:off x="1573050"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nvGrpSpPr>
            <p:cNvPr id="3297" name="Skupina 3296">
              <a:extLst>
                <a:ext uri="{FF2B5EF4-FFF2-40B4-BE49-F238E27FC236}">
                  <a16:creationId xmlns:a16="http://schemas.microsoft.com/office/drawing/2014/main" id="{38815EB4-9B2C-4998-9E7F-A94EEE207757}"/>
                </a:ext>
              </a:extLst>
            </p:cNvPr>
            <p:cNvGrpSpPr/>
            <p:nvPr/>
          </p:nvGrpSpPr>
          <p:grpSpPr>
            <a:xfrm>
              <a:off x="1415480" y="3406886"/>
              <a:ext cx="1509984" cy="1118507"/>
              <a:chOff x="5001520" y="1011887"/>
              <a:chExt cx="1509984" cy="1118507"/>
            </a:xfrm>
          </p:grpSpPr>
          <p:pic>
            <p:nvPicPr>
              <p:cNvPr id="3298"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E24C35F3-A8D8-4F28-A162-9C5FB47FAC2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3299" name="Oval 1293">
                <a:extLst>
                  <a:ext uri="{FF2B5EF4-FFF2-40B4-BE49-F238E27FC236}">
                    <a16:creationId xmlns:a16="http://schemas.microsoft.com/office/drawing/2014/main" id="{DB291071-A5E9-4486-A5ED-862D3CF739E7}"/>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00" name="Oval 1310">
                <a:extLst>
                  <a:ext uri="{FF2B5EF4-FFF2-40B4-BE49-F238E27FC236}">
                    <a16:creationId xmlns:a16="http://schemas.microsoft.com/office/drawing/2014/main" id="{22480FFB-AA10-426B-93FF-7A5BAB56AD71}"/>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01" name="Oval 1320">
                <a:extLst>
                  <a:ext uri="{FF2B5EF4-FFF2-40B4-BE49-F238E27FC236}">
                    <a16:creationId xmlns:a16="http://schemas.microsoft.com/office/drawing/2014/main" id="{E5F0BD00-2CA9-4A09-AB95-047643128F1B}"/>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02" name="Oval 1392">
                <a:extLst>
                  <a:ext uri="{FF2B5EF4-FFF2-40B4-BE49-F238E27FC236}">
                    <a16:creationId xmlns:a16="http://schemas.microsoft.com/office/drawing/2014/main" id="{F83B035E-1642-4D69-B398-9F70B3481B68}"/>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03" name="Oval 1426">
                <a:extLst>
                  <a:ext uri="{FF2B5EF4-FFF2-40B4-BE49-F238E27FC236}">
                    <a16:creationId xmlns:a16="http://schemas.microsoft.com/office/drawing/2014/main" id="{56AD3337-89A1-4D8D-A9FE-C5171CF16462}"/>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04" name="Oval 779">
                <a:extLst>
                  <a:ext uri="{FF2B5EF4-FFF2-40B4-BE49-F238E27FC236}">
                    <a16:creationId xmlns:a16="http://schemas.microsoft.com/office/drawing/2014/main" id="{8FDE9C09-2780-4619-B162-0540442C133D}"/>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05" name="Oval 1189">
                <a:extLst>
                  <a:ext uri="{FF2B5EF4-FFF2-40B4-BE49-F238E27FC236}">
                    <a16:creationId xmlns:a16="http://schemas.microsoft.com/office/drawing/2014/main" id="{BD60F000-2F13-4476-98EE-F18EDE882B39}"/>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06" name="Oval 1191">
                <a:extLst>
                  <a:ext uri="{FF2B5EF4-FFF2-40B4-BE49-F238E27FC236}">
                    <a16:creationId xmlns:a16="http://schemas.microsoft.com/office/drawing/2014/main" id="{8E33CFAA-6C5B-4C55-9AD5-A22883EAD044}"/>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07" name="Oval 1127">
                <a:extLst>
                  <a:ext uri="{FF2B5EF4-FFF2-40B4-BE49-F238E27FC236}">
                    <a16:creationId xmlns:a16="http://schemas.microsoft.com/office/drawing/2014/main" id="{AAAC78D7-4993-4931-8CDE-522F6B7780BC}"/>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08" name="Oval 1155">
                <a:extLst>
                  <a:ext uri="{FF2B5EF4-FFF2-40B4-BE49-F238E27FC236}">
                    <a16:creationId xmlns:a16="http://schemas.microsoft.com/office/drawing/2014/main" id="{75BA7EE8-0EFD-460F-B9C1-0A1DCA58D9DA}"/>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09" name="Oval 1168">
                <a:extLst>
                  <a:ext uri="{FF2B5EF4-FFF2-40B4-BE49-F238E27FC236}">
                    <a16:creationId xmlns:a16="http://schemas.microsoft.com/office/drawing/2014/main" id="{0BCDB7AD-7878-4545-8129-9AF9B04A5302}"/>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10" name="Oval 1175">
                <a:extLst>
                  <a:ext uri="{FF2B5EF4-FFF2-40B4-BE49-F238E27FC236}">
                    <a16:creationId xmlns:a16="http://schemas.microsoft.com/office/drawing/2014/main" id="{91B6799D-EA55-4A38-8D1C-F193DC9E3E0E}"/>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11" name="Oval 1177">
                <a:extLst>
                  <a:ext uri="{FF2B5EF4-FFF2-40B4-BE49-F238E27FC236}">
                    <a16:creationId xmlns:a16="http://schemas.microsoft.com/office/drawing/2014/main" id="{FDFC51CC-CC65-43B7-8650-1550AA7C36B8}"/>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12" name="Oval 1109">
                <a:extLst>
                  <a:ext uri="{FF2B5EF4-FFF2-40B4-BE49-F238E27FC236}">
                    <a16:creationId xmlns:a16="http://schemas.microsoft.com/office/drawing/2014/main" id="{3F867538-2895-4A97-80B9-642905018380}"/>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13" name="Oval 1138">
                <a:extLst>
                  <a:ext uri="{FF2B5EF4-FFF2-40B4-BE49-F238E27FC236}">
                    <a16:creationId xmlns:a16="http://schemas.microsoft.com/office/drawing/2014/main" id="{E45A877A-05B9-4727-AA78-02D4BA8A05FE}"/>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14" name="Oval 1320">
                <a:extLst>
                  <a:ext uri="{FF2B5EF4-FFF2-40B4-BE49-F238E27FC236}">
                    <a16:creationId xmlns:a16="http://schemas.microsoft.com/office/drawing/2014/main" id="{0002628B-F72F-405A-86D0-C57DF26FE5CE}"/>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15" name="Oval 1321">
                <a:extLst>
                  <a:ext uri="{FF2B5EF4-FFF2-40B4-BE49-F238E27FC236}">
                    <a16:creationId xmlns:a16="http://schemas.microsoft.com/office/drawing/2014/main" id="{57643988-3709-4C47-8780-ECF4D75FE5EB}"/>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16" name="Oval 1389">
                <a:extLst>
                  <a:ext uri="{FF2B5EF4-FFF2-40B4-BE49-F238E27FC236}">
                    <a16:creationId xmlns:a16="http://schemas.microsoft.com/office/drawing/2014/main" id="{63BD6EDA-B1E3-4502-A22A-DCE46E5EFD87}"/>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17" name="Oval 1426">
                <a:extLst>
                  <a:ext uri="{FF2B5EF4-FFF2-40B4-BE49-F238E27FC236}">
                    <a16:creationId xmlns:a16="http://schemas.microsoft.com/office/drawing/2014/main" id="{BE56C3FC-DDEF-473B-818A-5D5938A3E035}"/>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18" name="Oval 779">
                <a:extLst>
                  <a:ext uri="{FF2B5EF4-FFF2-40B4-BE49-F238E27FC236}">
                    <a16:creationId xmlns:a16="http://schemas.microsoft.com/office/drawing/2014/main" id="{171B41E3-8DC0-4D9A-8CD1-2D9FA99A0000}"/>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19" name="Oval 968">
                <a:extLst>
                  <a:ext uri="{FF2B5EF4-FFF2-40B4-BE49-F238E27FC236}">
                    <a16:creationId xmlns:a16="http://schemas.microsoft.com/office/drawing/2014/main" id="{48B90804-5BF7-4394-88D7-9E386765D23C}"/>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20" name="Oval 1115">
                <a:extLst>
                  <a:ext uri="{FF2B5EF4-FFF2-40B4-BE49-F238E27FC236}">
                    <a16:creationId xmlns:a16="http://schemas.microsoft.com/office/drawing/2014/main" id="{DB188E03-3527-486E-8B7A-196CE9749F0F}"/>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21" name="Oval 1135">
                <a:extLst>
                  <a:ext uri="{FF2B5EF4-FFF2-40B4-BE49-F238E27FC236}">
                    <a16:creationId xmlns:a16="http://schemas.microsoft.com/office/drawing/2014/main" id="{2A924915-BA29-4763-B0D6-29315CE20589}"/>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22" name="Oval 1136">
                <a:extLst>
                  <a:ext uri="{FF2B5EF4-FFF2-40B4-BE49-F238E27FC236}">
                    <a16:creationId xmlns:a16="http://schemas.microsoft.com/office/drawing/2014/main" id="{C44E6302-5555-45F2-85F0-0009B084BBAB}"/>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23" name="Oval 1158">
                <a:extLst>
                  <a:ext uri="{FF2B5EF4-FFF2-40B4-BE49-F238E27FC236}">
                    <a16:creationId xmlns:a16="http://schemas.microsoft.com/office/drawing/2014/main" id="{979BBA9B-0767-4EFD-AA23-AE60AF20A3BF}"/>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24" name="Oval 1179">
                <a:extLst>
                  <a:ext uri="{FF2B5EF4-FFF2-40B4-BE49-F238E27FC236}">
                    <a16:creationId xmlns:a16="http://schemas.microsoft.com/office/drawing/2014/main" id="{9BA438F7-7D8C-4E9B-84CD-F8BE5A7C44B1}"/>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25" name="Oval 1189">
                <a:extLst>
                  <a:ext uri="{FF2B5EF4-FFF2-40B4-BE49-F238E27FC236}">
                    <a16:creationId xmlns:a16="http://schemas.microsoft.com/office/drawing/2014/main" id="{C4F47A33-3C53-496D-B901-78DE71F264ED}"/>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26" name="Oval 1190">
                <a:extLst>
                  <a:ext uri="{FF2B5EF4-FFF2-40B4-BE49-F238E27FC236}">
                    <a16:creationId xmlns:a16="http://schemas.microsoft.com/office/drawing/2014/main" id="{9D7E8628-4F8B-4488-B772-DC94C611E4DB}"/>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27" name="Oval 1191">
                <a:extLst>
                  <a:ext uri="{FF2B5EF4-FFF2-40B4-BE49-F238E27FC236}">
                    <a16:creationId xmlns:a16="http://schemas.microsoft.com/office/drawing/2014/main" id="{E9D72182-928D-45EB-BD98-3582AE8F6E9A}"/>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28" name="Oval 779">
                <a:extLst>
                  <a:ext uri="{FF2B5EF4-FFF2-40B4-BE49-F238E27FC236}">
                    <a16:creationId xmlns:a16="http://schemas.microsoft.com/office/drawing/2014/main" id="{64647571-AC4B-430C-9766-4CC3C616AB35}"/>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29" name="Oval 803">
                <a:extLst>
                  <a:ext uri="{FF2B5EF4-FFF2-40B4-BE49-F238E27FC236}">
                    <a16:creationId xmlns:a16="http://schemas.microsoft.com/office/drawing/2014/main" id="{8899114B-ED2B-44D4-9472-6979DAA2C7E3}"/>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30" name="Oval 1110">
                <a:extLst>
                  <a:ext uri="{FF2B5EF4-FFF2-40B4-BE49-F238E27FC236}">
                    <a16:creationId xmlns:a16="http://schemas.microsoft.com/office/drawing/2014/main" id="{573E515A-5C9C-4D29-AA63-E1F519F094DA}"/>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31" name="Oval 1116">
                <a:extLst>
                  <a:ext uri="{FF2B5EF4-FFF2-40B4-BE49-F238E27FC236}">
                    <a16:creationId xmlns:a16="http://schemas.microsoft.com/office/drawing/2014/main" id="{6DA21B7D-0733-4328-AC6A-75FEFAC68711}"/>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32" name="Oval 1121">
                <a:extLst>
                  <a:ext uri="{FF2B5EF4-FFF2-40B4-BE49-F238E27FC236}">
                    <a16:creationId xmlns:a16="http://schemas.microsoft.com/office/drawing/2014/main" id="{0AC0176A-E6A0-445A-AB50-E58B1C8E3C05}"/>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33" name="Oval 1127">
                <a:extLst>
                  <a:ext uri="{FF2B5EF4-FFF2-40B4-BE49-F238E27FC236}">
                    <a16:creationId xmlns:a16="http://schemas.microsoft.com/office/drawing/2014/main" id="{7498ABB9-D771-43D9-8DDE-D17B870C1CA3}"/>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34" name="Oval 1137">
                <a:extLst>
                  <a:ext uri="{FF2B5EF4-FFF2-40B4-BE49-F238E27FC236}">
                    <a16:creationId xmlns:a16="http://schemas.microsoft.com/office/drawing/2014/main" id="{6AA88987-8136-468C-B703-EC3B1A8917A6}"/>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35" name="Oval 1155">
                <a:extLst>
                  <a:ext uri="{FF2B5EF4-FFF2-40B4-BE49-F238E27FC236}">
                    <a16:creationId xmlns:a16="http://schemas.microsoft.com/office/drawing/2014/main" id="{28407F7A-26AF-4041-BB1E-B83A8731D582}"/>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36" name="Oval 1164">
                <a:extLst>
                  <a:ext uri="{FF2B5EF4-FFF2-40B4-BE49-F238E27FC236}">
                    <a16:creationId xmlns:a16="http://schemas.microsoft.com/office/drawing/2014/main" id="{AD12ADD6-2E3C-42F1-89D9-ED246155DB90}"/>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37" name="Oval 1204">
                <a:extLst>
                  <a:ext uri="{FF2B5EF4-FFF2-40B4-BE49-F238E27FC236}">
                    <a16:creationId xmlns:a16="http://schemas.microsoft.com/office/drawing/2014/main" id="{953FD23A-E7A4-4E00-9B10-5A8DCB5198D5}"/>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sp>
          <p:nvSpPr>
            <p:cNvPr id="3352" name="Šipka: doprava 3351">
              <a:extLst>
                <a:ext uri="{FF2B5EF4-FFF2-40B4-BE49-F238E27FC236}">
                  <a16:creationId xmlns:a16="http://schemas.microsoft.com/office/drawing/2014/main" id="{B3FD61BF-B218-409B-9E7C-8150924CFF8F}"/>
                </a:ext>
              </a:extLst>
            </p:cNvPr>
            <p:cNvSpPr/>
            <p:nvPr/>
          </p:nvSpPr>
          <p:spPr>
            <a:xfrm rot="5400000">
              <a:off x="1883532" y="4585774"/>
              <a:ext cx="576064" cy="432048"/>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53" name="TextovéPole 3352">
              <a:extLst>
                <a:ext uri="{FF2B5EF4-FFF2-40B4-BE49-F238E27FC236}">
                  <a16:creationId xmlns:a16="http://schemas.microsoft.com/office/drawing/2014/main" id="{AC3D24E4-6C54-42EB-9742-3816C4C37ED8}"/>
                </a:ext>
              </a:extLst>
            </p:cNvPr>
            <p:cNvSpPr txBox="1"/>
            <p:nvPr/>
          </p:nvSpPr>
          <p:spPr>
            <a:xfrm>
              <a:off x="911424" y="4247800"/>
              <a:ext cx="624531" cy="400109"/>
            </a:xfrm>
            <a:prstGeom prst="rect">
              <a:avLst/>
            </a:prstGeom>
            <a:solidFill>
              <a:schemeClr val="bg1"/>
            </a:solidFill>
          </p:spPr>
          <p:txBody>
            <a:bodyPr wrap="none" rtlCol="0">
              <a:spAutoFit/>
            </a:bodyPr>
            <a:lstStyle/>
            <a:p>
              <a:r>
                <a:rPr lang="cs-CZ" sz="1350" b="1" dirty="0">
                  <a:solidFill>
                    <a:srgbClr val="FF0000"/>
                  </a:solidFill>
                </a:rPr>
                <a:t>H</a:t>
              </a:r>
              <a:r>
                <a:rPr lang="cs-CZ" sz="1350" b="1" baseline="-25000" dirty="0">
                  <a:solidFill>
                    <a:srgbClr val="FF0000"/>
                  </a:solidFill>
                </a:rPr>
                <a:t>2</a:t>
              </a:r>
              <a:r>
                <a:rPr lang="cs-CZ" sz="1350" b="1" dirty="0">
                  <a:solidFill>
                    <a:srgbClr val="FF0000"/>
                  </a:solidFill>
                </a:rPr>
                <a:t>O</a:t>
              </a:r>
              <a:endParaRPr lang="en-US" sz="1350" b="1" dirty="0">
                <a:solidFill>
                  <a:srgbClr val="FF0000"/>
                </a:solidFill>
              </a:endParaRPr>
            </a:p>
          </p:txBody>
        </p:sp>
        <p:cxnSp>
          <p:nvCxnSpPr>
            <p:cNvPr id="3354" name="Přímá spojnice se šipkou 3353">
              <a:extLst>
                <a:ext uri="{FF2B5EF4-FFF2-40B4-BE49-F238E27FC236}">
                  <a16:creationId xmlns:a16="http://schemas.microsoft.com/office/drawing/2014/main" id="{CAE95DE5-1044-441C-9643-A66DA96E4952}"/>
                </a:ext>
              </a:extLst>
            </p:cNvPr>
            <p:cNvCxnSpPr>
              <a:cxnSpLocks/>
            </p:cNvCxnSpPr>
            <p:nvPr/>
          </p:nvCxnSpPr>
          <p:spPr>
            <a:xfrm flipH="1">
              <a:off x="1427863" y="4175792"/>
              <a:ext cx="237775" cy="180020"/>
            </a:xfrm>
            <a:prstGeom prst="straightConnector1">
              <a:avLst/>
            </a:prstGeom>
            <a:ln w="57150">
              <a:solidFill>
                <a:srgbClr val="FF0000"/>
              </a:solidFill>
              <a:headEnd type="triangle" w="med" len="med"/>
              <a:tailEnd type="none" w="med" len="med"/>
            </a:ln>
          </p:spPr>
          <p:style>
            <a:lnRef idx="1">
              <a:schemeClr val="accent2"/>
            </a:lnRef>
            <a:fillRef idx="0">
              <a:schemeClr val="accent2"/>
            </a:fillRef>
            <a:effectRef idx="0">
              <a:schemeClr val="accent2"/>
            </a:effectRef>
            <a:fontRef idx="minor">
              <a:schemeClr val="tx1"/>
            </a:fontRef>
          </p:style>
        </p:cxnSp>
        <p:sp>
          <p:nvSpPr>
            <p:cNvPr id="3355" name="TextovéPole 3354">
              <a:extLst>
                <a:ext uri="{FF2B5EF4-FFF2-40B4-BE49-F238E27FC236}">
                  <a16:creationId xmlns:a16="http://schemas.microsoft.com/office/drawing/2014/main" id="{656909D1-C75D-4B25-9373-3B515AFAE207}"/>
                </a:ext>
              </a:extLst>
            </p:cNvPr>
            <p:cNvSpPr txBox="1"/>
            <p:nvPr/>
          </p:nvSpPr>
          <p:spPr>
            <a:xfrm>
              <a:off x="2796014" y="4355812"/>
              <a:ext cx="624531" cy="400109"/>
            </a:xfrm>
            <a:prstGeom prst="rect">
              <a:avLst/>
            </a:prstGeom>
            <a:solidFill>
              <a:schemeClr val="bg1"/>
            </a:solidFill>
          </p:spPr>
          <p:txBody>
            <a:bodyPr wrap="none" rtlCol="0">
              <a:spAutoFit/>
            </a:bodyPr>
            <a:lstStyle/>
            <a:p>
              <a:r>
                <a:rPr lang="cs-CZ" sz="1350" b="1" dirty="0">
                  <a:solidFill>
                    <a:srgbClr val="FF0000"/>
                  </a:solidFill>
                </a:rPr>
                <a:t>H</a:t>
              </a:r>
              <a:r>
                <a:rPr lang="cs-CZ" sz="1350" b="1" baseline="-25000" dirty="0">
                  <a:solidFill>
                    <a:srgbClr val="FF0000"/>
                  </a:solidFill>
                </a:rPr>
                <a:t>2</a:t>
              </a:r>
              <a:r>
                <a:rPr lang="cs-CZ" sz="1350" b="1" dirty="0">
                  <a:solidFill>
                    <a:srgbClr val="FF0000"/>
                  </a:solidFill>
                </a:rPr>
                <a:t>O</a:t>
              </a:r>
              <a:endParaRPr lang="en-US" sz="1350" b="1" dirty="0">
                <a:solidFill>
                  <a:srgbClr val="FF0000"/>
                </a:solidFill>
              </a:endParaRPr>
            </a:p>
          </p:txBody>
        </p:sp>
        <p:cxnSp>
          <p:nvCxnSpPr>
            <p:cNvPr id="3356" name="Přímá spojnice se šipkou 3355">
              <a:extLst>
                <a:ext uri="{FF2B5EF4-FFF2-40B4-BE49-F238E27FC236}">
                  <a16:creationId xmlns:a16="http://schemas.microsoft.com/office/drawing/2014/main" id="{E6B85D43-2C9E-4919-B3B0-B385F0E6168E}"/>
                </a:ext>
              </a:extLst>
            </p:cNvPr>
            <p:cNvCxnSpPr>
              <a:cxnSpLocks/>
            </p:cNvCxnSpPr>
            <p:nvPr/>
          </p:nvCxnSpPr>
          <p:spPr>
            <a:xfrm>
              <a:off x="2695502" y="4254066"/>
              <a:ext cx="181098" cy="178400"/>
            </a:xfrm>
            <a:prstGeom prst="straightConnector1">
              <a:avLst/>
            </a:prstGeom>
            <a:ln w="57150">
              <a:solidFill>
                <a:srgbClr val="FF0000"/>
              </a:solidFill>
              <a:headEnd type="triangle" w="med" len="med"/>
              <a:tailEnd type="none" w="med" len="med"/>
            </a:ln>
          </p:spPr>
          <p:style>
            <a:lnRef idx="1">
              <a:schemeClr val="accent2"/>
            </a:lnRef>
            <a:fillRef idx="0">
              <a:schemeClr val="accent2"/>
            </a:fillRef>
            <a:effectRef idx="0">
              <a:schemeClr val="accent2"/>
            </a:effectRef>
            <a:fontRef idx="minor">
              <a:schemeClr val="tx1"/>
            </a:fontRef>
          </p:style>
        </p:cxnSp>
      </p:grpSp>
      <p:sp>
        <p:nvSpPr>
          <p:cNvPr id="3359" name="TextovéPole 3358">
            <a:extLst>
              <a:ext uri="{FF2B5EF4-FFF2-40B4-BE49-F238E27FC236}">
                <a16:creationId xmlns:a16="http://schemas.microsoft.com/office/drawing/2014/main" id="{EFB94950-65F5-40F4-B2E2-8EC9A4F0C9F3}"/>
              </a:ext>
            </a:extLst>
          </p:cNvPr>
          <p:cNvSpPr txBox="1"/>
          <p:nvPr/>
        </p:nvSpPr>
        <p:spPr>
          <a:xfrm>
            <a:off x="306832" y="2268382"/>
            <a:ext cx="7926290" cy="338554"/>
          </a:xfrm>
          <a:prstGeom prst="rect">
            <a:avLst/>
          </a:prstGeom>
          <a:noFill/>
        </p:spPr>
        <p:txBody>
          <a:bodyPr wrap="square" rtlCol="0">
            <a:spAutoFit/>
          </a:bodyPr>
          <a:lstStyle/>
          <a:p>
            <a:r>
              <a:rPr lang="en-US" sz="1600" b="1" dirty="0"/>
              <a:t>Indirect osmolarity assessment</a:t>
            </a:r>
            <a:r>
              <a:rPr lang="en-US" sz="1600" dirty="0"/>
              <a:t>: </a:t>
            </a:r>
            <a:r>
              <a:rPr lang="cs-CZ" sz="1600" dirty="0"/>
              <a:t>    </a:t>
            </a:r>
            <a:r>
              <a:rPr lang="en-US" sz="1350" dirty="0"/>
              <a:t>plasma Na + concentration, mean corpuscular volume</a:t>
            </a:r>
            <a:r>
              <a:rPr lang="cs-CZ" sz="1350" dirty="0"/>
              <a:t> </a:t>
            </a:r>
            <a:r>
              <a:rPr lang="en-US" sz="1350" dirty="0"/>
              <a:t>(MCV)</a:t>
            </a:r>
          </a:p>
        </p:txBody>
      </p:sp>
      <p:sp>
        <p:nvSpPr>
          <p:cNvPr id="3362" name="TextovéPole 3361">
            <a:extLst>
              <a:ext uri="{FF2B5EF4-FFF2-40B4-BE49-F238E27FC236}">
                <a16:creationId xmlns:a16="http://schemas.microsoft.com/office/drawing/2014/main" id="{E29F475F-5E6F-43F9-9797-D837DC70EB4B}"/>
              </a:ext>
            </a:extLst>
          </p:cNvPr>
          <p:cNvSpPr txBox="1"/>
          <p:nvPr/>
        </p:nvSpPr>
        <p:spPr>
          <a:xfrm>
            <a:off x="1104540" y="2846014"/>
            <a:ext cx="1132041" cy="300082"/>
          </a:xfrm>
          <a:prstGeom prst="rect">
            <a:avLst/>
          </a:prstGeom>
          <a:noFill/>
        </p:spPr>
        <p:txBody>
          <a:bodyPr wrap="none" rtlCol="0">
            <a:spAutoFit/>
          </a:bodyPr>
          <a:lstStyle/>
          <a:p>
            <a:r>
              <a:rPr lang="cs-CZ" sz="1350" b="1" dirty="0" err="1"/>
              <a:t>Hypoosmotic</a:t>
            </a:r>
            <a:endParaRPr lang="en-US" sz="1350" b="1" dirty="0"/>
          </a:p>
        </p:txBody>
      </p:sp>
      <p:sp>
        <p:nvSpPr>
          <p:cNvPr id="3363" name="TextovéPole 3362">
            <a:extLst>
              <a:ext uri="{FF2B5EF4-FFF2-40B4-BE49-F238E27FC236}">
                <a16:creationId xmlns:a16="http://schemas.microsoft.com/office/drawing/2014/main" id="{3BC14FB7-8B45-4618-89E0-196439E86890}"/>
              </a:ext>
            </a:extLst>
          </p:cNvPr>
          <p:cNvSpPr txBox="1"/>
          <p:nvPr/>
        </p:nvSpPr>
        <p:spPr>
          <a:xfrm>
            <a:off x="3653898" y="2846014"/>
            <a:ext cx="960776" cy="300082"/>
          </a:xfrm>
          <a:prstGeom prst="rect">
            <a:avLst/>
          </a:prstGeom>
          <a:noFill/>
        </p:spPr>
        <p:txBody>
          <a:bodyPr wrap="none" rtlCol="0">
            <a:spAutoFit/>
          </a:bodyPr>
          <a:lstStyle/>
          <a:p>
            <a:r>
              <a:rPr lang="cs-CZ" sz="1350" b="1" dirty="0" err="1"/>
              <a:t>Izoosmotic</a:t>
            </a:r>
            <a:endParaRPr lang="en-US" sz="1350" b="1" dirty="0"/>
          </a:p>
        </p:txBody>
      </p:sp>
      <p:sp>
        <p:nvSpPr>
          <p:cNvPr id="3364" name="TextovéPole 3363">
            <a:extLst>
              <a:ext uri="{FF2B5EF4-FFF2-40B4-BE49-F238E27FC236}">
                <a16:creationId xmlns:a16="http://schemas.microsoft.com/office/drawing/2014/main" id="{EF2C94CD-DE76-4E11-8FE9-8A34DC85731A}"/>
              </a:ext>
            </a:extLst>
          </p:cNvPr>
          <p:cNvSpPr txBox="1"/>
          <p:nvPr/>
        </p:nvSpPr>
        <p:spPr>
          <a:xfrm>
            <a:off x="6922258" y="2878145"/>
            <a:ext cx="1184427" cy="300082"/>
          </a:xfrm>
          <a:prstGeom prst="rect">
            <a:avLst/>
          </a:prstGeom>
          <a:noFill/>
        </p:spPr>
        <p:txBody>
          <a:bodyPr wrap="none" rtlCol="0">
            <a:spAutoFit/>
          </a:bodyPr>
          <a:lstStyle/>
          <a:p>
            <a:r>
              <a:rPr lang="cs-CZ" sz="1350" b="1" dirty="0" err="1"/>
              <a:t>Hyperosmotic</a:t>
            </a:r>
            <a:endParaRPr lang="en-US" sz="1350" b="1" dirty="0"/>
          </a:p>
        </p:txBody>
      </p:sp>
      <p:sp>
        <p:nvSpPr>
          <p:cNvPr id="3365" name="TextovéPole 3364">
            <a:extLst>
              <a:ext uri="{FF2B5EF4-FFF2-40B4-BE49-F238E27FC236}">
                <a16:creationId xmlns:a16="http://schemas.microsoft.com/office/drawing/2014/main" id="{7F024E4D-D564-4E0A-9CDC-DCCF01849839}"/>
              </a:ext>
            </a:extLst>
          </p:cNvPr>
          <p:cNvSpPr txBox="1"/>
          <p:nvPr/>
        </p:nvSpPr>
        <p:spPr>
          <a:xfrm>
            <a:off x="1249229" y="3156910"/>
            <a:ext cx="1159165" cy="300082"/>
          </a:xfrm>
          <a:prstGeom prst="rect">
            <a:avLst/>
          </a:prstGeom>
          <a:noFill/>
        </p:spPr>
        <p:txBody>
          <a:bodyPr wrap="square" rtlCol="0">
            <a:spAutoFit/>
          </a:bodyPr>
          <a:lstStyle/>
          <a:p>
            <a:r>
              <a:rPr lang="cs-CZ" sz="1350" dirty="0"/>
              <a:t>plasma Na</a:t>
            </a:r>
            <a:r>
              <a:rPr lang="cs-CZ" sz="1350" baseline="30000" dirty="0"/>
              <a:t>+</a:t>
            </a:r>
            <a:endParaRPr lang="en-US" sz="1350" baseline="30000" dirty="0"/>
          </a:p>
        </p:txBody>
      </p:sp>
      <p:sp>
        <p:nvSpPr>
          <p:cNvPr id="3366" name="TextovéPole 3365">
            <a:extLst>
              <a:ext uri="{FF2B5EF4-FFF2-40B4-BE49-F238E27FC236}">
                <a16:creationId xmlns:a16="http://schemas.microsoft.com/office/drawing/2014/main" id="{7FD8DFE5-FC7A-4B99-99F7-1DB19CA021D2}"/>
              </a:ext>
            </a:extLst>
          </p:cNvPr>
          <p:cNvSpPr txBox="1"/>
          <p:nvPr/>
        </p:nvSpPr>
        <p:spPr>
          <a:xfrm>
            <a:off x="3469523" y="3140579"/>
            <a:ext cx="1782198" cy="300082"/>
          </a:xfrm>
          <a:prstGeom prst="rect">
            <a:avLst/>
          </a:prstGeom>
          <a:noFill/>
        </p:spPr>
        <p:txBody>
          <a:bodyPr wrap="square" rtlCol="0">
            <a:spAutoFit/>
          </a:bodyPr>
          <a:lstStyle/>
          <a:p>
            <a:r>
              <a:rPr lang="cs-CZ" sz="1350" dirty="0" err="1"/>
              <a:t>Normal</a:t>
            </a:r>
            <a:r>
              <a:rPr lang="cs-CZ" sz="1350" dirty="0"/>
              <a:t> plasma Na</a:t>
            </a:r>
            <a:r>
              <a:rPr lang="cs-CZ" sz="1350" baseline="30000" dirty="0"/>
              <a:t>+</a:t>
            </a:r>
            <a:endParaRPr lang="en-US" sz="1350" baseline="30000" dirty="0"/>
          </a:p>
        </p:txBody>
      </p:sp>
      <p:sp>
        <p:nvSpPr>
          <p:cNvPr id="3367" name="TextovéPole 3366">
            <a:extLst>
              <a:ext uri="{FF2B5EF4-FFF2-40B4-BE49-F238E27FC236}">
                <a16:creationId xmlns:a16="http://schemas.microsoft.com/office/drawing/2014/main" id="{C6415B1B-1056-46C2-BDAE-D2A609A404C6}"/>
              </a:ext>
            </a:extLst>
          </p:cNvPr>
          <p:cNvSpPr txBox="1"/>
          <p:nvPr/>
        </p:nvSpPr>
        <p:spPr>
          <a:xfrm>
            <a:off x="7145442" y="3210943"/>
            <a:ext cx="1159165" cy="300082"/>
          </a:xfrm>
          <a:prstGeom prst="rect">
            <a:avLst/>
          </a:prstGeom>
          <a:noFill/>
        </p:spPr>
        <p:txBody>
          <a:bodyPr wrap="square" rtlCol="0">
            <a:spAutoFit/>
          </a:bodyPr>
          <a:lstStyle/>
          <a:p>
            <a:r>
              <a:rPr lang="cs-CZ" sz="1350" dirty="0"/>
              <a:t>Plasma Na</a:t>
            </a:r>
            <a:r>
              <a:rPr lang="cs-CZ" sz="1350" baseline="30000" dirty="0"/>
              <a:t>+</a:t>
            </a:r>
            <a:endParaRPr lang="en-US" sz="1350" baseline="30000" dirty="0"/>
          </a:p>
        </p:txBody>
      </p:sp>
      <p:sp>
        <p:nvSpPr>
          <p:cNvPr id="3368" name="Šipka: doprava 3367">
            <a:extLst>
              <a:ext uri="{FF2B5EF4-FFF2-40B4-BE49-F238E27FC236}">
                <a16:creationId xmlns:a16="http://schemas.microsoft.com/office/drawing/2014/main" id="{E0D88B6B-A91A-4098-A7AA-4CE3B3F8D1C5}"/>
              </a:ext>
            </a:extLst>
          </p:cNvPr>
          <p:cNvSpPr/>
          <p:nvPr/>
        </p:nvSpPr>
        <p:spPr>
          <a:xfrm rot="5400000">
            <a:off x="1068228" y="3229857"/>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69" name="Šipka: doprava 3368">
            <a:extLst>
              <a:ext uri="{FF2B5EF4-FFF2-40B4-BE49-F238E27FC236}">
                <a16:creationId xmlns:a16="http://schemas.microsoft.com/office/drawing/2014/main" id="{484E0AD6-C04D-4095-B8F6-956C7A0B5146}"/>
              </a:ext>
            </a:extLst>
          </p:cNvPr>
          <p:cNvSpPr/>
          <p:nvPr/>
        </p:nvSpPr>
        <p:spPr>
          <a:xfrm rot="16200000">
            <a:off x="6960368" y="3244261"/>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70" name="TextovéPole 3369">
            <a:extLst>
              <a:ext uri="{FF2B5EF4-FFF2-40B4-BE49-F238E27FC236}">
                <a16:creationId xmlns:a16="http://schemas.microsoft.com/office/drawing/2014/main" id="{88C4666E-4735-4796-8E0D-0861E7CC779B}"/>
              </a:ext>
            </a:extLst>
          </p:cNvPr>
          <p:cNvSpPr txBox="1"/>
          <p:nvPr/>
        </p:nvSpPr>
        <p:spPr>
          <a:xfrm>
            <a:off x="156101" y="355337"/>
            <a:ext cx="7926290" cy="369332"/>
          </a:xfrm>
          <a:prstGeom prst="rect">
            <a:avLst/>
          </a:prstGeom>
          <a:noFill/>
        </p:spPr>
        <p:txBody>
          <a:bodyPr wrap="square" rtlCol="0">
            <a:spAutoFit/>
          </a:bodyPr>
          <a:lstStyle/>
          <a:p>
            <a:r>
              <a:rPr lang="cs-CZ" b="1" dirty="0" err="1"/>
              <a:t>Indirect</a:t>
            </a:r>
            <a:r>
              <a:rPr lang="cs-CZ" b="1" dirty="0"/>
              <a:t> </a:t>
            </a:r>
            <a:r>
              <a:rPr lang="cs-CZ" b="1" dirty="0" err="1"/>
              <a:t>volume</a:t>
            </a:r>
            <a:r>
              <a:rPr lang="cs-CZ" b="1" dirty="0"/>
              <a:t> </a:t>
            </a:r>
            <a:r>
              <a:rPr lang="cs-CZ" b="1" dirty="0" err="1"/>
              <a:t>assessment</a:t>
            </a:r>
            <a:r>
              <a:rPr lang="cs-CZ" b="1" dirty="0"/>
              <a:t> :</a:t>
            </a:r>
            <a:endParaRPr lang="en-US" dirty="0"/>
          </a:p>
        </p:txBody>
      </p:sp>
      <p:sp>
        <p:nvSpPr>
          <p:cNvPr id="3371" name="TextovéPole 3370">
            <a:extLst>
              <a:ext uri="{FF2B5EF4-FFF2-40B4-BE49-F238E27FC236}">
                <a16:creationId xmlns:a16="http://schemas.microsoft.com/office/drawing/2014/main" id="{5A0425E7-C245-4E2B-8FC3-F69868F7E814}"/>
              </a:ext>
            </a:extLst>
          </p:cNvPr>
          <p:cNvSpPr txBox="1"/>
          <p:nvPr/>
        </p:nvSpPr>
        <p:spPr>
          <a:xfrm>
            <a:off x="1755751" y="941664"/>
            <a:ext cx="978088" cy="300082"/>
          </a:xfrm>
          <a:prstGeom prst="rect">
            <a:avLst/>
          </a:prstGeom>
          <a:noFill/>
        </p:spPr>
        <p:txBody>
          <a:bodyPr wrap="none" rtlCol="0">
            <a:spAutoFit/>
          </a:bodyPr>
          <a:lstStyle/>
          <a:p>
            <a:r>
              <a:rPr lang="cs-CZ" sz="1350" dirty="0" err="1"/>
              <a:t>Hematocrit</a:t>
            </a:r>
            <a:endParaRPr lang="en-US" sz="1350" dirty="0"/>
          </a:p>
        </p:txBody>
      </p:sp>
      <p:sp>
        <p:nvSpPr>
          <p:cNvPr id="3372" name="TextovéPole 3371">
            <a:extLst>
              <a:ext uri="{FF2B5EF4-FFF2-40B4-BE49-F238E27FC236}">
                <a16:creationId xmlns:a16="http://schemas.microsoft.com/office/drawing/2014/main" id="{02AC5F7B-6039-4DD4-A872-013D45E1A524}"/>
              </a:ext>
            </a:extLst>
          </p:cNvPr>
          <p:cNvSpPr txBox="1"/>
          <p:nvPr/>
        </p:nvSpPr>
        <p:spPr>
          <a:xfrm>
            <a:off x="3212334" y="917557"/>
            <a:ext cx="2064861" cy="300082"/>
          </a:xfrm>
          <a:prstGeom prst="rect">
            <a:avLst/>
          </a:prstGeom>
          <a:noFill/>
        </p:spPr>
        <p:txBody>
          <a:bodyPr wrap="none" rtlCol="0">
            <a:spAutoFit/>
          </a:bodyPr>
          <a:lstStyle/>
          <a:p>
            <a:r>
              <a:rPr lang="cs-CZ" sz="1350" dirty="0"/>
              <a:t>Hemoglobin </a:t>
            </a:r>
            <a:r>
              <a:rPr lang="cs-CZ" sz="1350" dirty="0" err="1"/>
              <a:t>concentration</a:t>
            </a:r>
            <a:endParaRPr lang="en-US" sz="1350" dirty="0"/>
          </a:p>
        </p:txBody>
      </p:sp>
      <p:sp>
        <p:nvSpPr>
          <p:cNvPr id="3373" name="TextovéPole 3372">
            <a:extLst>
              <a:ext uri="{FF2B5EF4-FFF2-40B4-BE49-F238E27FC236}">
                <a16:creationId xmlns:a16="http://schemas.microsoft.com/office/drawing/2014/main" id="{4BBBD250-4F2B-4A98-AEB4-BBE1A51C0692}"/>
              </a:ext>
            </a:extLst>
          </p:cNvPr>
          <p:cNvSpPr txBox="1"/>
          <p:nvPr/>
        </p:nvSpPr>
        <p:spPr>
          <a:xfrm>
            <a:off x="5686626" y="923883"/>
            <a:ext cx="2327881" cy="300082"/>
          </a:xfrm>
          <a:prstGeom prst="rect">
            <a:avLst/>
          </a:prstGeom>
          <a:noFill/>
        </p:spPr>
        <p:txBody>
          <a:bodyPr wrap="none" rtlCol="0">
            <a:spAutoFit/>
          </a:bodyPr>
          <a:lstStyle/>
          <a:p>
            <a:r>
              <a:rPr lang="cs-CZ" sz="1350" dirty="0"/>
              <a:t>Plasma protein </a:t>
            </a:r>
            <a:r>
              <a:rPr lang="cs-CZ" sz="1350" dirty="0" err="1"/>
              <a:t>concentrations</a:t>
            </a:r>
            <a:endParaRPr lang="en-US" sz="1350" dirty="0"/>
          </a:p>
        </p:txBody>
      </p:sp>
      <p:sp>
        <p:nvSpPr>
          <p:cNvPr id="3374" name="TextovéPole 3373">
            <a:extLst>
              <a:ext uri="{FF2B5EF4-FFF2-40B4-BE49-F238E27FC236}">
                <a16:creationId xmlns:a16="http://schemas.microsoft.com/office/drawing/2014/main" id="{553850AD-82FB-4878-8243-463F1339B5FD}"/>
              </a:ext>
            </a:extLst>
          </p:cNvPr>
          <p:cNvSpPr txBox="1"/>
          <p:nvPr/>
        </p:nvSpPr>
        <p:spPr>
          <a:xfrm>
            <a:off x="299170" y="1235553"/>
            <a:ext cx="1209944" cy="300082"/>
          </a:xfrm>
          <a:prstGeom prst="rect">
            <a:avLst/>
          </a:prstGeom>
          <a:noFill/>
        </p:spPr>
        <p:txBody>
          <a:bodyPr wrap="square" rtlCol="0">
            <a:spAutoFit/>
          </a:bodyPr>
          <a:lstStyle/>
          <a:p>
            <a:r>
              <a:rPr lang="cs-CZ" sz="1350" b="1" dirty="0" err="1"/>
              <a:t>Dehydration</a:t>
            </a:r>
            <a:endParaRPr lang="en-US" sz="1350" b="1" dirty="0"/>
          </a:p>
        </p:txBody>
      </p:sp>
      <p:sp>
        <p:nvSpPr>
          <p:cNvPr id="3375" name="TextovéPole 3374">
            <a:extLst>
              <a:ext uri="{FF2B5EF4-FFF2-40B4-BE49-F238E27FC236}">
                <a16:creationId xmlns:a16="http://schemas.microsoft.com/office/drawing/2014/main" id="{36B647D8-CBFA-4917-8AE7-17C8289F822A}"/>
              </a:ext>
            </a:extLst>
          </p:cNvPr>
          <p:cNvSpPr txBox="1"/>
          <p:nvPr/>
        </p:nvSpPr>
        <p:spPr>
          <a:xfrm>
            <a:off x="312135" y="1533912"/>
            <a:ext cx="1307537" cy="300082"/>
          </a:xfrm>
          <a:prstGeom prst="rect">
            <a:avLst/>
          </a:prstGeom>
          <a:noFill/>
        </p:spPr>
        <p:txBody>
          <a:bodyPr wrap="none" rtlCol="0">
            <a:spAutoFit/>
          </a:bodyPr>
          <a:lstStyle/>
          <a:p>
            <a:r>
              <a:rPr lang="cs-CZ" sz="1350" b="1" dirty="0" err="1"/>
              <a:t>Hyperhydration</a:t>
            </a:r>
            <a:endParaRPr lang="en-US" sz="1350" b="1" dirty="0"/>
          </a:p>
        </p:txBody>
      </p:sp>
      <p:sp>
        <p:nvSpPr>
          <p:cNvPr id="3376" name="Šipka: doprava 3375">
            <a:extLst>
              <a:ext uri="{FF2B5EF4-FFF2-40B4-BE49-F238E27FC236}">
                <a16:creationId xmlns:a16="http://schemas.microsoft.com/office/drawing/2014/main" id="{6909D105-C5C3-4A46-8EDB-002F41BF2B6D}"/>
              </a:ext>
            </a:extLst>
          </p:cNvPr>
          <p:cNvSpPr/>
          <p:nvPr/>
        </p:nvSpPr>
        <p:spPr>
          <a:xfrm rot="5400000">
            <a:off x="2029385" y="1598904"/>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77" name="Šipka: doprava 3376">
            <a:extLst>
              <a:ext uri="{FF2B5EF4-FFF2-40B4-BE49-F238E27FC236}">
                <a16:creationId xmlns:a16="http://schemas.microsoft.com/office/drawing/2014/main" id="{C0054E54-89A5-4D48-80DF-49FED16EE3E7}"/>
              </a:ext>
            </a:extLst>
          </p:cNvPr>
          <p:cNvSpPr/>
          <p:nvPr/>
        </p:nvSpPr>
        <p:spPr>
          <a:xfrm rot="5400000">
            <a:off x="3949712" y="1608002"/>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78" name="Šipka: doprava 3377">
            <a:extLst>
              <a:ext uri="{FF2B5EF4-FFF2-40B4-BE49-F238E27FC236}">
                <a16:creationId xmlns:a16="http://schemas.microsoft.com/office/drawing/2014/main" id="{B766295C-9638-4594-8EE4-FE7350E0E76C}"/>
              </a:ext>
            </a:extLst>
          </p:cNvPr>
          <p:cNvSpPr/>
          <p:nvPr/>
        </p:nvSpPr>
        <p:spPr>
          <a:xfrm rot="5400000">
            <a:off x="6706545" y="1595241"/>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79" name="Šipka: doprava 3378">
            <a:extLst>
              <a:ext uri="{FF2B5EF4-FFF2-40B4-BE49-F238E27FC236}">
                <a16:creationId xmlns:a16="http://schemas.microsoft.com/office/drawing/2014/main" id="{65D6CD75-6926-436C-9209-6CB21A5B0D5C}"/>
              </a:ext>
            </a:extLst>
          </p:cNvPr>
          <p:cNvSpPr/>
          <p:nvPr/>
        </p:nvSpPr>
        <p:spPr>
          <a:xfrm rot="16200000">
            <a:off x="2029385" y="1266937"/>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80" name="Šipka: doprava 3379">
            <a:extLst>
              <a:ext uri="{FF2B5EF4-FFF2-40B4-BE49-F238E27FC236}">
                <a16:creationId xmlns:a16="http://schemas.microsoft.com/office/drawing/2014/main" id="{A0ED69E4-7745-456B-8481-FBA4D115CFD8}"/>
              </a:ext>
            </a:extLst>
          </p:cNvPr>
          <p:cNvSpPr/>
          <p:nvPr/>
        </p:nvSpPr>
        <p:spPr>
          <a:xfrm rot="16200000">
            <a:off x="3946598" y="1276510"/>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81" name="Šipka: doprava 3380">
            <a:extLst>
              <a:ext uri="{FF2B5EF4-FFF2-40B4-BE49-F238E27FC236}">
                <a16:creationId xmlns:a16="http://schemas.microsoft.com/office/drawing/2014/main" id="{756F9012-6E05-4FE4-911B-165042404297}"/>
              </a:ext>
            </a:extLst>
          </p:cNvPr>
          <p:cNvSpPr/>
          <p:nvPr/>
        </p:nvSpPr>
        <p:spPr>
          <a:xfrm rot="16200000">
            <a:off x="6706546" y="1273802"/>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89" name="TextovéPole 3388">
            <a:extLst>
              <a:ext uri="{FF2B5EF4-FFF2-40B4-BE49-F238E27FC236}">
                <a16:creationId xmlns:a16="http://schemas.microsoft.com/office/drawing/2014/main" id="{A98141BA-1071-4D23-BBC2-515FA5AEBEC3}"/>
              </a:ext>
            </a:extLst>
          </p:cNvPr>
          <p:cNvSpPr txBox="1"/>
          <p:nvPr/>
        </p:nvSpPr>
        <p:spPr>
          <a:xfrm>
            <a:off x="7222584" y="3471112"/>
            <a:ext cx="747342" cy="300082"/>
          </a:xfrm>
          <a:prstGeom prst="rect">
            <a:avLst/>
          </a:prstGeom>
          <a:noFill/>
        </p:spPr>
        <p:txBody>
          <a:bodyPr wrap="square" rtlCol="0">
            <a:spAutoFit/>
          </a:bodyPr>
          <a:lstStyle/>
          <a:p>
            <a:r>
              <a:rPr lang="cs-CZ" sz="1350" dirty="0"/>
              <a:t>MCV</a:t>
            </a:r>
            <a:endParaRPr lang="en-US" sz="1350" dirty="0"/>
          </a:p>
        </p:txBody>
      </p:sp>
      <p:sp>
        <p:nvSpPr>
          <p:cNvPr id="3390" name="TextovéPole 3389">
            <a:extLst>
              <a:ext uri="{FF2B5EF4-FFF2-40B4-BE49-F238E27FC236}">
                <a16:creationId xmlns:a16="http://schemas.microsoft.com/office/drawing/2014/main" id="{FCDF9697-5960-47BA-A9BB-D7FAAFCA8540}"/>
              </a:ext>
            </a:extLst>
          </p:cNvPr>
          <p:cNvSpPr txBox="1"/>
          <p:nvPr/>
        </p:nvSpPr>
        <p:spPr>
          <a:xfrm>
            <a:off x="3711110" y="3428820"/>
            <a:ext cx="1423587" cy="300082"/>
          </a:xfrm>
          <a:prstGeom prst="rect">
            <a:avLst/>
          </a:prstGeom>
          <a:noFill/>
        </p:spPr>
        <p:txBody>
          <a:bodyPr wrap="square" rtlCol="0">
            <a:spAutoFit/>
          </a:bodyPr>
          <a:lstStyle/>
          <a:p>
            <a:r>
              <a:rPr lang="cs-CZ" sz="1350" dirty="0" err="1"/>
              <a:t>Normal</a:t>
            </a:r>
            <a:r>
              <a:rPr lang="cs-CZ" sz="1350" dirty="0"/>
              <a:t> MCV</a:t>
            </a:r>
            <a:endParaRPr lang="en-US" sz="1350" dirty="0"/>
          </a:p>
        </p:txBody>
      </p:sp>
      <p:sp>
        <p:nvSpPr>
          <p:cNvPr id="3391" name="TextovéPole 3390">
            <a:extLst>
              <a:ext uri="{FF2B5EF4-FFF2-40B4-BE49-F238E27FC236}">
                <a16:creationId xmlns:a16="http://schemas.microsoft.com/office/drawing/2014/main" id="{12CC65F5-31D1-4BA0-BACE-95D94335D08A}"/>
              </a:ext>
            </a:extLst>
          </p:cNvPr>
          <p:cNvSpPr txBox="1"/>
          <p:nvPr/>
        </p:nvSpPr>
        <p:spPr>
          <a:xfrm>
            <a:off x="1417020" y="3487816"/>
            <a:ext cx="747342" cy="300082"/>
          </a:xfrm>
          <a:prstGeom prst="rect">
            <a:avLst/>
          </a:prstGeom>
          <a:noFill/>
        </p:spPr>
        <p:txBody>
          <a:bodyPr wrap="square" rtlCol="0">
            <a:spAutoFit/>
          </a:bodyPr>
          <a:lstStyle/>
          <a:p>
            <a:r>
              <a:rPr lang="cs-CZ" sz="1350" dirty="0"/>
              <a:t>MCV</a:t>
            </a:r>
            <a:endParaRPr lang="en-US" sz="1350" dirty="0"/>
          </a:p>
        </p:txBody>
      </p:sp>
      <p:sp>
        <p:nvSpPr>
          <p:cNvPr id="3392" name="Šipka: doprava 3391">
            <a:extLst>
              <a:ext uri="{FF2B5EF4-FFF2-40B4-BE49-F238E27FC236}">
                <a16:creationId xmlns:a16="http://schemas.microsoft.com/office/drawing/2014/main" id="{D6A839C8-E5C9-40A7-B619-5D8A238A06E8}"/>
              </a:ext>
            </a:extLst>
          </p:cNvPr>
          <p:cNvSpPr/>
          <p:nvPr/>
        </p:nvSpPr>
        <p:spPr>
          <a:xfrm rot="16200000">
            <a:off x="1070369" y="3512069"/>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95" name="Šipka: doprava 3394">
            <a:extLst>
              <a:ext uri="{FF2B5EF4-FFF2-40B4-BE49-F238E27FC236}">
                <a16:creationId xmlns:a16="http://schemas.microsoft.com/office/drawing/2014/main" id="{C93D6C9C-5C41-4232-998F-66C96868FB42}"/>
              </a:ext>
            </a:extLst>
          </p:cNvPr>
          <p:cNvSpPr/>
          <p:nvPr/>
        </p:nvSpPr>
        <p:spPr>
          <a:xfrm rot="5400000">
            <a:off x="6970012" y="3550816"/>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custDataLst>
      <p:tags r:id="rId1"/>
    </p:custDataLst>
    <p:extLst>
      <p:ext uri="{BB962C8B-B14F-4D97-AF65-F5344CB8AC3E}">
        <p14:creationId xmlns:p14="http://schemas.microsoft.com/office/powerpoint/2010/main" val="4109915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82"/>
                                        </p:tgtEl>
                                        <p:attrNameLst>
                                          <p:attrName>style.visibility</p:attrName>
                                        </p:attrNameLst>
                                      </p:cBhvr>
                                      <p:to>
                                        <p:strVal val="visible"/>
                                      </p:to>
                                    </p:set>
                                    <p:animEffect transition="in" filter="fade">
                                      <p:cBhvr>
                                        <p:cTn id="7" dur="500"/>
                                        <p:tgtEl>
                                          <p:spTgt spid="338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79"/>
                                        </p:tgtEl>
                                        <p:attrNameLst>
                                          <p:attrName>style.visibility</p:attrName>
                                        </p:attrNameLst>
                                      </p:cBhvr>
                                      <p:to>
                                        <p:strVal val="visible"/>
                                      </p:to>
                                    </p:set>
                                    <p:animEffect transition="in" filter="fade">
                                      <p:cBhvr>
                                        <p:cTn id="10" dur="500"/>
                                        <p:tgtEl>
                                          <p:spTgt spid="337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380"/>
                                        </p:tgtEl>
                                        <p:attrNameLst>
                                          <p:attrName>style.visibility</p:attrName>
                                        </p:attrNameLst>
                                      </p:cBhvr>
                                      <p:to>
                                        <p:strVal val="visible"/>
                                      </p:to>
                                    </p:set>
                                    <p:animEffect transition="in" filter="fade">
                                      <p:cBhvr>
                                        <p:cTn id="13" dur="500"/>
                                        <p:tgtEl>
                                          <p:spTgt spid="338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381"/>
                                        </p:tgtEl>
                                        <p:attrNameLst>
                                          <p:attrName>style.visibility</p:attrName>
                                        </p:attrNameLst>
                                      </p:cBhvr>
                                      <p:to>
                                        <p:strVal val="visible"/>
                                      </p:to>
                                    </p:set>
                                    <p:animEffect transition="in" filter="fade">
                                      <p:cBhvr>
                                        <p:cTn id="16" dur="500"/>
                                        <p:tgtEl>
                                          <p:spTgt spid="338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383"/>
                                        </p:tgtEl>
                                        <p:attrNameLst>
                                          <p:attrName>style.visibility</p:attrName>
                                        </p:attrNameLst>
                                      </p:cBhvr>
                                      <p:to>
                                        <p:strVal val="visible"/>
                                      </p:to>
                                    </p:set>
                                    <p:animEffect transition="in" filter="fade">
                                      <p:cBhvr>
                                        <p:cTn id="21" dur="500"/>
                                        <p:tgtEl>
                                          <p:spTgt spid="338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376"/>
                                        </p:tgtEl>
                                        <p:attrNameLst>
                                          <p:attrName>style.visibility</p:attrName>
                                        </p:attrNameLst>
                                      </p:cBhvr>
                                      <p:to>
                                        <p:strVal val="visible"/>
                                      </p:to>
                                    </p:set>
                                    <p:animEffect transition="in" filter="fade">
                                      <p:cBhvr>
                                        <p:cTn id="24" dur="500"/>
                                        <p:tgtEl>
                                          <p:spTgt spid="337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377"/>
                                        </p:tgtEl>
                                        <p:attrNameLst>
                                          <p:attrName>style.visibility</p:attrName>
                                        </p:attrNameLst>
                                      </p:cBhvr>
                                      <p:to>
                                        <p:strVal val="visible"/>
                                      </p:to>
                                    </p:set>
                                    <p:animEffect transition="in" filter="fade">
                                      <p:cBhvr>
                                        <p:cTn id="27" dur="500"/>
                                        <p:tgtEl>
                                          <p:spTgt spid="337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378"/>
                                        </p:tgtEl>
                                        <p:attrNameLst>
                                          <p:attrName>style.visibility</p:attrName>
                                        </p:attrNameLst>
                                      </p:cBhvr>
                                      <p:to>
                                        <p:strVal val="visible"/>
                                      </p:to>
                                    </p:set>
                                    <p:animEffect transition="in" filter="fade">
                                      <p:cBhvr>
                                        <p:cTn id="30" dur="500"/>
                                        <p:tgtEl>
                                          <p:spTgt spid="337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3364"/>
                                        </p:tgtEl>
                                        <p:attrNameLst>
                                          <p:attrName>style.visibility</p:attrName>
                                        </p:attrNameLst>
                                      </p:cBhvr>
                                      <p:to>
                                        <p:strVal val="visible"/>
                                      </p:to>
                                    </p:set>
                                    <p:animEffect transition="in" filter="fade">
                                      <p:cBhvr>
                                        <p:cTn id="35" dur="500"/>
                                        <p:tgtEl>
                                          <p:spTgt spid="336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362"/>
                                        </p:tgtEl>
                                        <p:attrNameLst>
                                          <p:attrName>style.visibility</p:attrName>
                                        </p:attrNameLst>
                                      </p:cBhvr>
                                      <p:to>
                                        <p:strVal val="visible"/>
                                      </p:to>
                                    </p:set>
                                    <p:animEffect transition="in" filter="fade">
                                      <p:cBhvr>
                                        <p:cTn id="38" dur="500"/>
                                        <p:tgtEl>
                                          <p:spTgt spid="336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363"/>
                                        </p:tgtEl>
                                        <p:attrNameLst>
                                          <p:attrName>style.visibility</p:attrName>
                                        </p:attrNameLst>
                                      </p:cBhvr>
                                      <p:to>
                                        <p:strVal val="visible"/>
                                      </p:to>
                                    </p:set>
                                    <p:animEffect transition="in" filter="fade">
                                      <p:cBhvr>
                                        <p:cTn id="41" dur="500"/>
                                        <p:tgtEl>
                                          <p:spTgt spid="336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359"/>
                                        </p:tgtEl>
                                        <p:attrNameLst>
                                          <p:attrName>style.visibility</p:attrName>
                                        </p:attrNameLst>
                                      </p:cBhvr>
                                      <p:to>
                                        <p:strVal val="visible"/>
                                      </p:to>
                                    </p:set>
                                    <p:animEffect transition="in" filter="fade">
                                      <p:cBhvr>
                                        <p:cTn id="44" dur="500"/>
                                        <p:tgtEl>
                                          <p:spTgt spid="3359"/>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3366"/>
                                        </p:tgtEl>
                                        <p:attrNameLst>
                                          <p:attrName>style.visibility</p:attrName>
                                        </p:attrNameLst>
                                      </p:cBhvr>
                                      <p:to>
                                        <p:strVal val="visible"/>
                                      </p:to>
                                    </p:set>
                                    <p:animEffect transition="in" filter="fade">
                                      <p:cBhvr>
                                        <p:cTn id="49" dur="500"/>
                                        <p:tgtEl>
                                          <p:spTgt spid="336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390"/>
                                        </p:tgtEl>
                                        <p:attrNameLst>
                                          <p:attrName>style.visibility</p:attrName>
                                        </p:attrNameLst>
                                      </p:cBhvr>
                                      <p:to>
                                        <p:strVal val="visible"/>
                                      </p:to>
                                    </p:set>
                                    <p:animEffect transition="in" filter="fade">
                                      <p:cBhvr>
                                        <p:cTn id="52" dur="500"/>
                                        <p:tgtEl>
                                          <p:spTgt spid="3390"/>
                                        </p:tgtEl>
                                      </p:cBhvr>
                                    </p:animEffect>
                                  </p:childTnLst>
                                </p:cTn>
                              </p:par>
                              <p:par>
                                <p:cTn id="53" presetID="10" presetClass="entr" presetSubtype="0" fill="hold" nodeType="withEffect">
                                  <p:stCondLst>
                                    <p:cond delay="0"/>
                                  </p:stCondLst>
                                  <p:childTnLst>
                                    <p:set>
                                      <p:cBhvr>
                                        <p:cTn id="54" dur="1" fill="hold">
                                          <p:stCondLst>
                                            <p:cond delay="0"/>
                                          </p:stCondLst>
                                        </p:cTn>
                                        <p:tgtEl>
                                          <p:spTgt spid="3361"/>
                                        </p:tgtEl>
                                        <p:attrNameLst>
                                          <p:attrName>style.visibility</p:attrName>
                                        </p:attrNameLst>
                                      </p:cBhvr>
                                      <p:to>
                                        <p:strVal val="visible"/>
                                      </p:to>
                                    </p:set>
                                    <p:animEffect transition="in" filter="fade">
                                      <p:cBhvr>
                                        <p:cTn id="55" dur="500"/>
                                        <p:tgtEl>
                                          <p:spTgt spid="3361"/>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3368"/>
                                        </p:tgtEl>
                                        <p:attrNameLst>
                                          <p:attrName>style.visibility</p:attrName>
                                        </p:attrNameLst>
                                      </p:cBhvr>
                                      <p:to>
                                        <p:strVal val="visible"/>
                                      </p:to>
                                    </p:set>
                                    <p:animEffect transition="in" filter="fade">
                                      <p:cBhvr>
                                        <p:cTn id="60" dur="500"/>
                                        <p:tgtEl>
                                          <p:spTgt spid="336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65"/>
                                        </p:tgtEl>
                                        <p:attrNameLst>
                                          <p:attrName>style.visibility</p:attrName>
                                        </p:attrNameLst>
                                      </p:cBhvr>
                                      <p:to>
                                        <p:strVal val="visible"/>
                                      </p:to>
                                    </p:set>
                                    <p:animEffect transition="in" filter="fade">
                                      <p:cBhvr>
                                        <p:cTn id="63" dur="500"/>
                                        <p:tgtEl>
                                          <p:spTgt spid="336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391"/>
                                        </p:tgtEl>
                                        <p:attrNameLst>
                                          <p:attrName>style.visibility</p:attrName>
                                        </p:attrNameLst>
                                      </p:cBhvr>
                                      <p:to>
                                        <p:strVal val="visible"/>
                                      </p:to>
                                    </p:set>
                                    <p:animEffect transition="in" filter="fade">
                                      <p:cBhvr>
                                        <p:cTn id="66" dur="500"/>
                                        <p:tgtEl>
                                          <p:spTgt spid="3391"/>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392"/>
                                        </p:tgtEl>
                                        <p:attrNameLst>
                                          <p:attrName>style.visibility</p:attrName>
                                        </p:attrNameLst>
                                      </p:cBhvr>
                                      <p:to>
                                        <p:strVal val="visible"/>
                                      </p:to>
                                    </p:set>
                                    <p:animEffect transition="in" filter="fade">
                                      <p:cBhvr>
                                        <p:cTn id="69" dur="500"/>
                                        <p:tgtEl>
                                          <p:spTgt spid="3392"/>
                                        </p:tgtEl>
                                      </p:cBhvr>
                                    </p:animEffect>
                                  </p:childTnLst>
                                </p:cTn>
                              </p:par>
                              <p:par>
                                <p:cTn id="70" presetID="10" presetClass="entr" presetSubtype="0" fill="hold" nodeType="withEffect">
                                  <p:stCondLst>
                                    <p:cond delay="0"/>
                                  </p:stCondLst>
                                  <p:childTnLst>
                                    <p:set>
                                      <p:cBhvr>
                                        <p:cTn id="71" dur="1" fill="hold">
                                          <p:stCondLst>
                                            <p:cond delay="0"/>
                                          </p:stCondLst>
                                        </p:cTn>
                                        <p:tgtEl>
                                          <p:spTgt spid="3360"/>
                                        </p:tgtEl>
                                        <p:attrNameLst>
                                          <p:attrName>style.visibility</p:attrName>
                                        </p:attrNameLst>
                                      </p:cBhvr>
                                      <p:to>
                                        <p:strVal val="visible"/>
                                      </p:to>
                                    </p:set>
                                    <p:animEffect transition="in" filter="fade">
                                      <p:cBhvr>
                                        <p:cTn id="72" dur="500"/>
                                        <p:tgtEl>
                                          <p:spTgt spid="3360"/>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3369"/>
                                        </p:tgtEl>
                                        <p:attrNameLst>
                                          <p:attrName>style.visibility</p:attrName>
                                        </p:attrNameLst>
                                      </p:cBhvr>
                                      <p:to>
                                        <p:strVal val="visible"/>
                                      </p:to>
                                    </p:set>
                                    <p:animEffect transition="in" filter="fade">
                                      <p:cBhvr>
                                        <p:cTn id="77" dur="500"/>
                                        <p:tgtEl>
                                          <p:spTgt spid="3369"/>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367"/>
                                        </p:tgtEl>
                                        <p:attrNameLst>
                                          <p:attrName>style.visibility</p:attrName>
                                        </p:attrNameLst>
                                      </p:cBhvr>
                                      <p:to>
                                        <p:strVal val="visible"/>
                                      </p:to>
                                    </p:set>
                                    <p:animEffect transition="in" filter="fade">
                                      <p:cBhvr>
                                        <p:cTn id="80" dur="500"/>
                                        <p:tgtEl>
                                          <p:spTgt spid="336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395"/>
                                        </p:tgtEl>
                                        <p:attrNameLst>
                                          <p:attrName>style.visibility</p:attrName>
                                        </p:attrNameLst>
                                      </p:cBhvr>
                                      <p:to>
                                        <p:strVal val="visible"/>
                                      </p:to>
                                    </p:set>
                                    <p:animEffect transition="in" filter="fade">
                                      <p:cBhvr>
                                        <p:cTn id="83" dur="500"/>
                                        <p:tgtEl>
                                          <p:spTgt spid="339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389"/>
                                        </p:tgtEl>
                                        <p:attrNameLst>
                                          <p:attrName>style.visibility</p:attrName>
                                        </p:attrNameLst>
                                      </p:cBhvr>
                                      <p:to>
                                        <p:strVal val="visible"/>
                                      </p:to>
                                    </p:set>
                                    <p:animEffect transition="in" filter="fade">
                                      <p:cBhvr>
                                        <p:cTn id="86" dur="500"/>
                                        <p:tgtEl>
                                          <p:spTgt spid="3389"/>
                                        </p:tgtEl>
                                      </p:cBhvr>
                                    </p:animEffect>
                                  </p:childTnLst>
                                </p:cTn>
                              </p:par>
                              <p:par>
                                <p:cTn id="87" presetID="10" presetClass="entr" presetSubtype="0" fill="hold" nodeType="withEffect">
                                  <p:stCondLst>
                                    <p:cond delay="0"/>
                                  </p:stCondLst>
                                  <p:childTnLst>
                                    <p:set>
                                      <p:cBhvr>
                                        <p:cTn id="88" dur="1" fill="hold">
                                          <p:stCondLst>
                                            <p:cond delay="0"/>
                                          </p:stCondLst>
                                        </p:cTn>
                                        <p:tgtEl>
                                          <p:spTgt spid="3357"/>
                                        </p:tgtEl>
                                        <p:attrNameLst>
                                          <p:attrName>style.visibility</p:attrName>
                                        </p:attrNameLst>
                                      </p:cBhvr>
                                      <p:to>
                                        <p:strVal val="visible"/>
                                      </p:to>
                                    </p:set>
                                    <p:animEffect transition="in" filter="fade">
                                      <p:cBhvr>
                                        <p:cTn id="89" dur="500"/>
                                        <p:tgtEl>
                                          <p:spTgt spid="3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3" grpId="0" animBg="1"/>
      <p:bldP spid="3382" grpId="0" animBg="1"/>
      <p:bldP spid="3359" grpId="0"/>
      <p:bldP spid="3362" grpId="0"/>
      <p:bldP spid="3363" grpId="0"/>
      <p:bldP spid="3364" grpId="0"/>
      <p:bldP spid="3365" grpId="0"/>
      <p:bldP spid="3366" grpId="0"/>
      <p:bldP spid="3367" grpId="0"/>
      <p:bldP spid="3368" grpId="0" animBg="1"/>
      <p:bldP spid="3369" grpId="0" animBg="1"/>
      <p:bldP spid="3376" grpId="0" animBg="1"/>
      <p:bldP spid="3377" grpId="0" animBg="1"/>
      <p:bldP spid="3378" grpId="0" animBg="1"/>
      <p:bldP spid="3379" grpId="0" animBg="1"/>
      <p:bldP spid="3380" grpId="0" animBg="1"/>
      <p:bldP spid="3381" grpId="0" animBg="1"/>
      <p:bldP spid="3389" grpId="0"/>
      <p:bldP spid="3390" grpId="0"/>
      <p:bldP spid="3391" grpId="0"/>
      <p:bldP spid="3392" grpId="0" animBg="1"/>
      <p:bldP spid="339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Skupina 24">
            <a:extLst>
              <a:ext uri="{FF2B5EF4-FFF2-40B4-BE49-F238E27FC236}">
                <a16:creationId xmlns:a16="http://schemas.microsoft.com/office/drawing/2014/main" id="{B43F5DA0-8E2C-46C7-B7CF-8C1F3A5CB9BD}"/>
              </a:ext>
            </a:extLst>
          </p:cNvPr>
          <p:cNvGrpSpPr/>
          <p:nvPr/>
        </p:nvGrpSpPr>
        <p:grpSpPr>
          <a:xfrm>
            <a:off x="1235189" y="1743546"/>
            <a:ext cx="7914845" cy="4169730"/>
            <a:chOff x="767408" y="1268760"/>
            <a:chExt cx="10729192" cy="5559640"/>
          </a:xfrm>
        </p:grpSpPr>
        <p:sp>
          <p:nvSpPr>
            <p:cNvPr id="6" name="Vývojový diagram: postup 5">
              <a:extLst>
                <a:ext uri="{FF2B5EF4-FFF2-40B4-BE49-F238E27FC236}">
                  <a16:creationId xmlns:a16="http://schemas.microsoft.com/office/drawing/2014/main" id="{8F49F9D0-CADF-45F7-9E1D-E0E8B53D0F29}"/>
                </a:ext>
              </a:extLst>
            </p:cNvPr>
            <p:cNvSpPr/>
            <p:nvPr/>
          </p:nvSpPr>
          <p:spPr>
            <a:xfrm>
              <a:off x="767408" y="6021288"/>
              <a:ext cx="10729192" cy="807112"/>
            </a:xfrm>
            <a:prstGeom prst="flowChartProcess">
              <a:avLst/>
            </a:prstGeom>
            <a:solidFill>
              <a:srgbClr val="F8E8B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2" name="Vývojový diagram: postup 11">
              <a:extLst>
                <a:ext uri="{FF2B5EF4-FFF2-40B4-BE49-F238E27FC236}">
                  <a16:creationId xmlns:a16="http://schemas.microsoft.com/office/drawing/2014/main" id="{60B4D8D7-3365-4908-96ED-011DF5F1F14F}"/>
                </a:ext>
              </a:extLst>
            </p:cNvPr>
            <p:cNvSpPr/>
            <p:nvPr/>
          </p:nvSpPr>
          <p:spPr>
            <a:xfrm>
              <a:off x="767408" y="5229200"/>
              <a:ext cx="10729192" cy="807112"/>
            </a:xfrm>
            <a:prstGeom prst="flowChartProcess">
              <a:avLst/>
            </a:prstGeom>
            <a:solidFill>
              <a:srgbClr val="F8E8B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Vývojový diagram: postup 12">
              <a:extLst>
                <a:ext uri="{FF2B5EF4-FFF2-40B4-BE49-F238E27FC236}">
                  <a16:creationId xmlns:a16="http://schemas.microsoft.com/office/drawing/2014/main" id="{15CB91E4-3D31-47A3-B84A-7C3EF9D6A588}"/>
                </a:ext>
              </a:extLst>
            </p:cNvPr>
            <p:cNvSpPr/>
            <p:nvPr/>
          </p:nvSpPr>
          <p:spPr>
            <a:xfrm>
              <a:off x="767408" y="4437112"/>
              <a:ext cx="10729192" cy="807112"/>
            </a:xfrm>
            <a:prstGeom prst="flowChartProcess">
              <a:avLst/>
            </a:prstGeom>
            <a:solidFill>
              <a:srgbClr val="F8E8B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Vývojový diagram: postup 13">
              <a:extLst>
                <a:ext uri="{FF2B5EF4-FFF2-40B4-BE49-F238E27FC236}">
                  <a16:creationId xmlns:a16="http://schemas.microsoft.com/office/drawing/2014/main" id="{F4467AFB-762F-4737-92E6-7A36A829C334}"/>
                </a:ext>
              </a:extLst>
            </p:cNvPr>
            <p:cNvSpPr/>
            <p:nvPr/>
          </p:nvSpPr>
          <p:spPr>
            <a:xfrm>
              <a:off x="767408" y="3645024"/>
              <a:ext cx="10729192" cy="807112"/>
            </a:xfrm>
            <a:prstGeom prst="flowChartProcess">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5" name="Vývojový diagram: postup 14">
              <a:extLst>
                <a:ext uri="{FF2B5EF4-FFF2-40B4-BE49-F238E27FC236}">
                  <a16:creationId xmlns:a16="http://schemas.microsoft.com/office/drawing/2014/main" id="{2E7B08CF-EE64-4D0F-94F4-A72D1BBDD872}"/>
                </a:ext>
              </a:extLst>
            </p:cNvPr>
            <p:cNvSpPr/>
            <p:nvPr/>
          </p:nvSpPr>
          <p:spPr>
            <a:xfrm>
              <a:off x="767408" y="2852936"/>
              <a:ext cx="10729192" cy="807112"/>
            </a:xfrm>
            <a:prstGeom prst="flowChartProcess">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chemeClr val="tx1"/>
                </a:solidFill>
              </a:endParaRPr>
            </a:p>
          </p:txBody>
        </p:sp>
        <p:sp>
          <p:nvSpPr>
            <p:cNvPr id="16" name="Vývojový diagram: postup 15">
              <a:extLst>
                <a:ext uri="{FF2B5EF4-FFF2-40B4-BE49-F238E27FC236}">
                  <a16:creationId xmlns:a16="http://schemas.microsoft.com/office/drawing/2014/main" id="{DCE57DBF-F366-4177-8710-883CC1E015AD}"/>
                </a:ext>
              </a:extLst>
            </p:cNvPr>
            <p:cNvSpPr/>
            <p:nvPr/>
          </p:nvSpPr>
          <p:spPr>
            <a:xfrm>
              <a:off x="767408" y="2060848"/>
              <a:ext cx="10729192" cy="807112"/>
            </a:xfrm>
            <a:prstGeom prst="flowChartProcess">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Vývojový diagram: postup 16">
              <a:extLst>
                <a:ext uri="{FF2B5EF4-FFF2-40B4-BE49-F238E27FC236}">
                  <a16:creationId xmlns:a16="http://schemas.microsoft.com/office/drawing/2014/main" id="{8C7D9CD0-8ECD-4344-BAE2-71B894E0DD02}"/>
                </a:ext>
              </a:extLst>
            </p:cNvPr>
            <p:cNvSpPr/>
            <p:nvPr/>
          </p:nvSpPr>
          <p:spPr>
            <a:xfrm>
              <a:off x="767408" y="1268760"/>
              <a:ext cx="10729192" cy="807112"/>
            </a:xfrm>
            <a:prstGeom prst="flowChart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31" name="Skupina 30">
            <a:extLst>
              <a:ext uri="{FF2B5EF4-FFF2-40B4-BE49-F238E27FC236}">
                <a16:creationId xmlns:a16="http://schemas.microsoft.com/office/drawing/2014/main" id="{406125B8-DE6C-4664-8304-6AC29A42E15E}"/>
              </a:ext>
            </a:extLst>
          </p:cNvPr>
          <p:cNvGrpSpPr/>
          <p:nvPr/>
        </p:nvGrpSpPr>
        <p:grpSpPr>
          <a:xfrm>
            <a:off x="82826" y="1755623"/>
            <a:ext cx="1313214" cy="4158462"/>
            <a:chOff x="119336" y="1196752"/>
            <a:chExt cx="2304256" cy="5544616"/>
          </a:xfrm>
        </p:grpSpPr>
        <p:sp>
          <p:nvSpPr>
            <p:cNvPr id="26" name="Obdélník 25">
              <a:extLst>
                <a:ext uri="{FF2B5EF4-FFF2-40B4-BE49-F238E27FC236}">
                  <a16:creationId xmlns:a16="http://schemas.microsoft.com/office/drawing/2014/main" id="{62A186CE-1E1A-4290-967D-15B3E7EC1EA4}"/>
                </a:ext>
              </a:extLst>
            </p:cNvPr>
            <p:cNvSpPr/>
            <p:nvPr/>
          </p:nvSpPr>
          <p:spPr>
            <a:xfrm>
              <a:off x="119336" y="4380128"/>
              <a:ext cx="2304256" cy="2361240"/>
            </a:xfrm>
            <a:prstGeom prst="rect">
              <a:avLst/>
            </a:prstGeom>
            <a:solidFill>
              <a:srgbClr val="F8E8B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Obdélník 26">
              <a:extLst>
                <a:ext uri="{FF2B5EF4-FFF2-40B4-BE49-F238E27FC236}">
                  <a16:creationId xmlns:a16="http://schemas.microsoft.com/office/drawing/2014/main" id="{2F2E475B-8382-45FF-A855-757B1FCB2804}"/>
                </a:ext>
              </a:extLst>
            </p:cNvPr>
            <p:cNvSpPr/>
            <p:nvPr/>
          </p:nvSpPr>
          <p:spPr>
            <a:xfrm>
              <a:off x="119336" y="2003864"/>
              <a:ext cx="2304256" cy="2376264"/>
            </a:xfrm>
            <a:prstGeom prst="rect">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8" name="Obdélník 27">
              <a:extLst>
                <a:ext uri="{FF2B5EF4-FFF2-40B4-BE49-F238E27FC236}">
                  <a16:creationId xmlns:a16="http://schemas.microsoft.com/office/drawing/2014/main" id="{5C22C7B9-4B55-42CD-93A1-690BB6B145DD}"/>
                </a:ext>
              </a:extLst>
            </p:cNvPr>
            <p:cNvSpPr/>
            <p:nvPr/>
          </p:nvSpPr>
          <p:spPr>
            <a:xfrm>
              <a:off x="119336" y="1196752"/>
              <a:ext cx="2304256" cy="807112"/>
            </a:xfrm>
            <a:prstGeom prst="rect">
              <a:avLst/>
            </a:prstGeom>
            <a:solidFill>
              <a:srgbClr val="FF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sp>
        <p:nvSpPr>
          <p:cNvPr id="29" name="TextovéPole 28">
            <a:extLst>
              <a:ext uri="{FF2B5EF4-FFF2-40B4-BE49-F238E27FC236}">
                <a16:creationId xmlns:a16="http://schemas.microsoft.com/office/drawing/2014/main" id="{B1C884B7-213A-4115-A9E4-00401557D438}"/>
              </a:ext>
            </a:extLst>
          </p:cNvPr>
          <p:cNvSpPr txBox="1"/>
          <p:nvPr/>
        </p:nvSpPr>
        <p:spPr>
          <a:xfrm>
            <a:off x="170511" y="1860957"/>
            <a:ext cx="796115" cy="323165"/>
          </a:xfrm>
          <a:prstGeom prst="rect">
            <a:avLst/>
          </a:prstGeom>
          <a:noFill/>
        </p:spPr>
        <p:txBody>
          <a:bodyPr wrap="none" rtlCol="0">
            <a:spAutoFit/>
          </a:bodyPr>
          <a:lstStyle/>
          <a:p>
            <a:r>
              <a:rPr lang="cs-CZ" sz="1500" b="1" dirty="0" err="1"/>
              <a:t>Volume</a:t>
            </a:r>
            <a:endParaRPr lang="en-US" b="1" dirty="0"/>
          </a:p>
        </p:txBody>
      </p:sp>
      <p:sp>
        <p:nvSpPr>
          <p:cNvPr id="30" name="TextovéPole 29">
            <a:extLst>
              <a:ext uri="{FF2B5EF4-FFF2-40B4-BE49-F238E27FC236}">
                <a16:creationId xmlns:a16="http://schemas.microsoft.com/office/drawing/2014/main" id="{C5627860-1BB5-4734-A444-D1D47CB6B523}"/>
              </a:ext>
            </a:extLst>
          </p:cNvPr>
          <p:cNvSpPr txBox="1"/>
          <p:nvPr/>
        </p:nvSpPr>
        <p:spPr>
          <a:xfrm>
            <a:off x="1370785" y="1926185"/>
            <a:ext cx="1067921" cy="323165"/>
          </a:xfrm>
          <a:prstGeom prst="rect">
            <a:avLst/>
          </a:prstGeom>
          <a:noFill/>
        </p:spPr>
        <p:txBody>
          <a:bodyPr wrap="none" rtlCol="0">
            <a:spAutoFit/>
          </a:bodyPr>
          <a:lstStyle/>
          <a:p>
            <a:r>
              <a:rPr lang="cs-CZ" sz="1500" b="1" dirty="0"/>
              <a:t>Osmolarity</a:t>
            </a:r>
            <a:endParaRPr lang="en-US" b="1" dirty="0"/>
          </a:p>
        </p:txBody>
      </p:sp>
      <p:sp>
        <p:nvSpPr>
          <p:cNvPr id="32" name="TextovéPole 31">
            <a:extLst>
              <a:ext uri="{FF2B5EF4-FFF2-40B4-BE49-F238E27FC236}">
                <a16:creationId xmlns:a16="http://schemas.microsoft.com/office/drawing/2014/main" id="{17042456-9CA5-470F-AD35-39AB6D64235D}"/>
              </a:ext>
            </a:extLst>
          </p:cNvPr>
          <p:cNvSpPr txBox="1"/>
          <p:nvPr/>
        </p:nvSpPr>
        <p:spPr>
          <a:xfrm>
            <a:off x="77966" y="2987335"/>
            <a:ext cx="976870" cy="276999"/>
          </a:xfrm>
          <a:prstGeom prst="rect">
            <a:avLst/>
          </a:prstGeom>
          <a:noFill/>
        </p:spPr>
        <p:txBody>
          <a:bodyPr wrap="none" rtlCol="0">
            <a:spAutoFit/>
          </a:bodyPr>
          <a:lstStyle/>
          <a:p>
            <a:r>
              <a:rPr lang="cs-CZ" sz="1200" b="1" dirty="0" err="1"/>
              <a:t>Dehydration</a:t>
            </a:r>
            <a:endParaRPr lang="en-US" sz="1500" b="1" dirty="0"/>
          </a:p>
        </p:txBody>
      </p:sp>
      <p:sp>
        <p:nvSpPr>
          <p:cNvPr id="33" name="TextovéPole 32">
            <a:extLst>
              <a:ext uri="{FF2B5EF4-FFF2-40B4-BE49-F238E27FC236}">
                <a16:creationId xmlns:a16="http://schemas.microsoft.com/office/drawing/2014/main" id="{613E8B13-C67C-4A08-BCDC-B25A8B40C971}"/>
              </a:ext>
            </a:extLst>
          </p:cNvPr>
          <p:cNvSpPr txBox="1"/>
          <p:nvPr/>
        </p:nvSpPr>
        <p:spPr>
          <a:xfrm>
            <a:off x="68290" y="4814372"/>
            <a:ext cx="1186863" cy="276999"/>
          </a:xfrm>
          <a:prstGeom prst="rect">
            <a:avLst/>
          </a:prstGeom>
          <a:noFill/>
        </p:spPr>
        <p:txBody>
          <a:bodyPr wrap="none" rtlCol="0">
            <a:spAutoFit/>
          </a:bodyPr>
          <a:lstStyle/>
          <a:p>
            <a:r>
              <a:rPr lang="cs-CZ" sz="1200" b="1" dirty="0" err="1"/>
              <a:t>Hyperhydration</a:t>
            </a:r>
            <a:endParaRPr lang="en-US" sz="1500" b="1" dirty="0"/>
          </a:p>
        </p:txBody>
      </p:sp>
      <p:sp>
        <p:nvSpPr>
          <p:cNvPr id="34" name="TextovéPole 33">
            <a:extLst>
              <a:ext uri="{FF2B5EF4-FFF2-40B4-BE49-F238E27FC236}">
                <a16:creationId xmlns:a16="http://schemas.microsoft.com/office/drawing/2014/main" id="{7F70BBB8-76C4-43AF-8ED8-71B6461D305B}"/>
              </a:ext>
            </a:extLst>
          </p:cNvPr>
          <p:cNvSpPr txBox="1"/>
          <p:nvPr/>
        </p:nvSpPr>
        <p:spPr>
          <a:xfrm>
            <a:off x="1387379" y="2471035"/>
            <a:ext cx="1042273" cy="276999"/>
          </a:xfrm>
          <a:prstGeom prst="rect">
            <a:avLst/>
          </a:prstGeom>
          <a:noFill/>
        </p:spPr>
        <p:txBody>
          <a:bodyPr wrap="none" rtlCol="0">
            <a:spAutoFit/>
          </a:bodyPr>
          <a:lstStyle/>
          <a:p>
            <a:r>
              <a:rPr lang="cs-CZ" sz="1200" b="1" dirty="0" err="1"/>
              <a:t>Hyposomolar</a:t>
            </a:r>
            <a:endParaRPr lang="en-US" sz="1500" b="1" dirty="0"/>
          </a:p>
        </p:txBody>
      </p:sp>
      <p:sp>
        <p:nvSpPr>
          <p:cNvPr id="35" name="TextovéPole 34">
            <a:extLst>
              <a:ext uri="{FF2B5EF4-FFF2-40B4-BE49-F238E27FC236}">
                <a16:creationId xmlns:a16="http://schemas.microsoft.com/office/drawing/2014/main" id="{B90C768F-4F11-4499-972A-30A24457C06D}"/>
              </a:ext>
            </a:extLst>
          </p:cNvPr>
          <p:cNvSpPr txBox="1"/>
          <p:nvPr/>
        </p:nvSpPr>
        <p:spPr>
          <a:xfrm>
            <a:off x="1381505" y="4279154"/>
            <a:ext cx="1042273" cy="276999"/>
          </a:xfrm>
          <a:prstGeom prst="rect">
            <a:avLst/>
          </a:prstGeom>
          <a:noFill/>
        </p:spPr>
        <p:txBody>
          <a:bodyPr wrap="none" rtlCol="0">
            <a:spAutoFit/>
          </a:bodyPr>
          <a:lstStyle/>
          <a:p>
            <a:r>
              <a:rPr lang="cs-CZ" sz="1200" b="1" dirty="0" err="1"/>
              <a:t>Hyposomolar</a:t>
            </a:r>
            <a:endParaRPr lang="en-US" sz="1500" b="1" dirty="0"/>
          </a:p>
        </p:txBody>
      </p:sp>
      <p:sp>
        <p:nvSpPr>
          <p:cNvPr id="36" name="TextovéPole 35">
            <a:extLst>
              <a:ext uri="{FF2B5EF4-FFF2-40B4-BE49-F238E27FC236}">
                <a16:creationId xmlns:a16="http://schemas.microsoft.com/office/drawing/2014/main" id="{5EDA6244-3EAE-41D7-B30F-DD01E7F1C858}"/>
              </a:ext>
            </a:extLst>
          </p:cNvPr>
          <p:cNvSpPr txBox="1"/>
          <p:nvPr/>
        </p:nvSpPr>
        <p:spPr>
          <a:xfrm>
            <a:off x="1375856" y="3050951"/>
            <a:ext cx="974947" cy="276999"/>
          </a:xfrm>
          <a:prstGeom prst="rect">
            <a:avLst/>
          </a:prstGeom>
          <a:noFill/>
        </p:spPr>
        <p:txBody>
          <a:bodyPr wrap="none" rtlCol="0">
            <a:spAutoFit/>
          </a:bodyPr>
          <a:lstStyle/>
          <a:p>
            <a:r>
              <a:rPr lang="cs-CZ" sz="1200" b="1" dirty="0" err="1"/>
              <a:t>Isoosomolar</a:t>
            </a:r>
            <a:endParaRPr lang="en-US" sz="1500" b="1" dirty="0"/>
          </a:p>
        </p:txBody>
      </p:sp>
      <p:sp>
        <p:nvSpPr>
          <p:cNvPr id="46" name="TextovéPole 45">
            <a:extLst>
              <a:ext uri="{FF2B5EF4-FFF2-40B4-BE49-F238E27FC236}">
                <a16:creationId xmlns:a16="http://schemas.microsoft.com/office/drawing/2014/main" id="{3951A891-C842-42DE-9667-0C40FA4EE39E}"/>
              </a:ext>
            </a:extLst>
          </p:cNvPr>
          <p:cNvSpPr txBox="1"/>
          <p:nvPr/>
        </p:nvSpPr>
        <p:spPr>
          <a:xfrm>
            <a:off x="1412858" y="4841285"/>
            <a:ext cx="974947" cy="276999"/>
          </a:xfrm>
          <a:prstGeom prst="rect">
            <a:avLst/>
          </a:prstGeom>
          <a:noFill/>
        </p:spPr>
        <p:txBody>
          <a:bodyPr wrap="none" rtlCol="0">
            <a:spAutoFit/>
          </a:bodyPr>
          <a:lstStyle/>
          <a:p>
            <a:r>
              <a:rPr lang="cs-CZ" sz="1200" b="1" dirty="0" err="1"/>
              <a:t>Isoosomolar</a:t>
            </a:r>
            <a:endParaRPr lang="en-US" sz="1500" b="1" dirty="0"/>
          </a:p>
        </p:txBody>
      </p:sp>
      <p:sp>
        <p:nvSpPr>
          <p:cNvPr id="47" name="TextovéPole 46">
            <a:extLst>
              <a:ext uri="{FF2B5EF4-FFF2-40B4-BE49-F238E27FC236}">
                <a16:creationId xmlns:a16="http://schemas.microsoft.com/office/drawing/2014/main" id="{34D61486-1CA4-4B12-B7FA-3ADD03AFD2D8}"/>
              </a:ext>
            </a:extLst>
          </p:cNvPr>
          <p:cNvSpPr txBox="1"/>
          <p:nvPr/>
        </p:nvSpPr>
        <p:spPr>
          <a:xfrm>
            <a:off x="1387379" y="3701454"/>
            <a:ext cx="1171859" cy="276999"/>
          </a:xfrm>
          <a:prstGeom prst="rect">
            <a:avLst/>
          </a:prstGeom>
          <a:noFill/>
        </p:spPr>
        <p:txBody>
          <a:bodyPr wrap="none" rtlCol="0">
            <a:spAutoFit/>
          </a:bodyPr>
          <a:lstStyle/>
          <a:p>
            <a:r>
              <a:rPr lang="cs-CZ" sz="1200" b="1" dirty="0" err="1"/>
              <a:t>Hyperosomolar</a:t>
            </a:r>
            <a:endParaRPr lang="en-US" sz="1500" b="1" dirty="0"/>
          </a:p>
        </p:txBody>
      </p:sp>
      <p:sp>
        <p:nvSpPr>
          <p:cNvPr id="48" name="TextovéPole 47">
            <a:extLst>
              <a:ext uri="{FF2B5EF4-FFF2-40B4-BE49-F238E27FC236}">
                <a16:creationId xmlns:a16="http://schemas.microsoft.com/office/drawing/2014/main" id="{1BE4D376-4547-4AEC-903E-5AF7932AF0EF}"/>
              </a:ext>
            </a:extLst>
          </p:cNvPr>
          <p:cNvSpPr txBox="1"/>
          <p:nvPr/>
        </p:nvSpPr>
        <p:spPr>
          <a:xfrm>
            <a:off x="1396658" y="5435351"/>
            <a:ext cx="1171859" cy="276999"/>
          </a:xfrm>
          <a:prstGeom prst="rect">
            <a:avLst/>
          </a:prstGeom>
          <a:noFill/>
        </p:spPr>
        <p:txBody>
          <a:bodyPr wrap="none" rtlCol="0">
            <a:spAutoFit/>
          </a:bodyPr>
          <a:lstStyle/>
          <a:p>
            <a:r>
              <a:rPr lang="cs-CZ" sz="1200" b="1" dirty="0" err="1"/>
              <a:t>Hyperosomolar</a:t>
            </a:r>
            <a:endParaRPr lang="en-US" sz="1500" b="1" dirty="0"/>
          </a:p>
        </p:txBody>
      </p:sp>
      <p:sp>
        <p:nvSpPr>
          <p:cNvPr id="49" name="TextovéPole 48">
            <a:extLst>
              <a:ext uri="{FF2B5EF4-FFF2-40B4-BE49-F238E27FC236}">
                <a16:creationId xmlns:a16="http://schemas.microsoft.com/office/drawing/2014/main" id="{45E0EA7C-3519-4774-AAC0-C18C784DDD9E}"/>
              </a:ext>
            </a:extLst>
          </p:cNvPr>
          <p:cNvSpPr txBox="1"/>
          <p:nvPr/>
        </p:nvSpPr>
        <p:spPr>
          <a:xfrm>
            <a:off x="2767960" y="1731730"/>
            <a:ext cx="978088" cy="300082"/>
          </a:xfrm>
          <a:prstGeom prst="rect">
            <a:avLst/>
          </a:prstGeom>
          <a:noFill/>
        </p:spPr>
        <p:txBody>
          <a:bodyPr wrap="none" rtlCol="0">
            <a:spAutoFit/>
          </a:bodyPr>
          <a:lstStyle/>
          <a:p>
            <a:r>
              <a:rPr lang="cs-CZ" sz="1350" dirty="0" err="1"/>
              <a:t>Hematocrit</a:t>
            </a:r>
            <a:endParaRPr lang="en-US" sz="1350" dirty="0"/>
          </a:p>
        </p:txBody>
      </p:sp>
      <p:sp>
        <p:nvSpPr>
          <p:cNvPr id="50" name="TextovéPole 49">
            <a:extLst>
              <a:ext uri="{FF2B5EF4-FFF2-40B4-BE49-F238E27FC236}">
                <a16:creationId xmlns:a16="http://schemas.microsoft.com/office/drawing/2014/main" id="{982AC843-D52B-4824-963A-26551ABB6B42}"/>
              </a:ext>
            </a:extLst>
          </p:cNvPr>
          <p:cNvSpPr txBox="1"/>
          <p:nvPr/>
        </p:nvSpPr>
        <p:spPr>
          <a:xfrm>
            <a:off x="2767960" y="1896172"/>
            <a:ext cx="2064861" cy="300082"/>
          </a:xfrm>
          <a:prstGeom prst="rect">
            <a:avLst/>
          </a:prstGeom>
          <a:noFill/>
        </p:spPr>
        <p:txBody>
          <a:bodyPr wrap="none" rtlCol="0">
            <a:spAutoFit/>
          </a:bodyPr>
          <a:lstStyle/>
          <a:p>
            <a:r>
              <a:rPr lang="cs-CZ" sz="1350" dirty="0"/>
              <a:t>Hemoglobin </a:t>
            </a:r>
            <a:r>
              <a:rPr lang="cs-CZ" sz="1350" dirty="0" err="1"/>
              <a:t>concentration</a:t>
            </a:r>
            <a:endParaRPr lang="en-US" sz="1350" dirty="0"/>
          </a:p>
        </p:txBody>
      </p:sp>
      <p:sp>
        <p:nvSpPr>
          <p:cNvPr id="51" name="TextovéPole 50">
            <a:extLst>
              <a:ext uri="{FF2B5EF4-FFF2-40B4-BE49-F238E27FC236}">
                <a16:creationId xmlns:a16="http://schemas.microsoft.com/office/drawing/2014/main" id="{A8C023CE-32ED-42F2-9D65-581586233B3A}"/>
              </a:ext>
            </a:extLst>
          </p:cNvPr>
          <p:cNvSpPr txBox="1"/>
          <p:nvPr/>
        </p:nvSpPr>
        <p:spPr>
          <a:xfrm>
            <a:off x="2767960" y="2067759"/>
            <a:ext cx="2260555" cy="300082"/>
          </a:xfrm>
          <a:prstGeom prst="rect">
            <a:avLst/>
          </a:prstGeom>
          <a:noFill/>
        </p:spPr>
        <p:txBody>
          <a:bodyPr wrap="none" rtlCol="0">
            <a:spAutoFit/>
          </a:bodyPr>
          <a:lstStyle/>
          <a:p>
            <a:r>
              <a:rPr lang="cs-CZ" sz="1350" dirty="0"/>
              <a:t>Plasma protein </a:t>
            </a:r>
            <a:r>
              <a:rPr lang="cs-CZ" sz="1350" dirty="0" err="1"/>
              <a:t>concentration</a:t>
            </a:r>
            <a:endParaRPr lang="en-US" sz="1350" dirty="0"/>
          </a:p>
        </p:txBody>
      </p:sp>
      <p:cxnSp>
        <p:nvCxnSpPr>
          <p:cNvPr id="53" name="Přímá spojnice 52">
            <a:extLst>
              <a:ext uri="{FF2B5EF4-FFF2-40B4-BE49-F238E27FC236}">
                <a16:creationId xmlns:a16="http://schemas.microsoft.com/office/drawing/2014/main" id="{C1E8632B-FF56-4819-9B83-8EE1932B5D05}"/>
              </a:ext>
            </a:extLst>
          </p:cNvPr>
          <p:cNvCxnSpPr/>
          <p:nvPr/>
        </p:nvCxnSpPr>
        <p:spPr>
          <a:xfrm flipV="1">
            <a:off x="2790647" y="1743546"/>
            <a:ext cx="0" cy="4158462"/>
          </a:xfrm>
          <a:prstGeom prst="line">
            <a:avLst/>
          </a:prstGeom>
          <a:ln w="28575"/>
        </p:spPr>
        <p:style>
          <a:lnRef idx="1">
            <a:schemeClr val="accent4"/>
          </a:lnRef>
          <a:fillRef idx="0">
            <a:schemeClr val="accent4"/>
          </a:fillRef>
          <a:effectRef idx="0">
            <a:schemeClr val="accent4"/>
          </a:effectRef>
          <a:fontRef idx="minor">
            <a:schemeClr val="tx1"/>
          </a:fontRef>
        </p:style>
      </p:cxnSp>
      <p:sp>
        <p:nvSpPr>
          <p:cNvPr id="54" name="TextovéPole 53">
            <a:extLst>
              <a:ext uri="{FF2B5EF4-FFF2-40B4-BE49-F238E27FC236}">
                <a16:creationId xmlns:a16="http://schemas.microsoft.com/office/drawing/2014/main" id="{D521825E-C65B-4FD2-AF65-423A688817F5}"/>
              </a:ext>
            </a:extLst>
          </p:cNvPr>
          <p:cNvSpPr txBox="1"/>
          <p:nvPr/>
        </p:nvSpPr>
        <p:spPr>
          <a:xfrm>
            <a:off x="5081899" y="1793176"/>
            <a:ext cx="938077" cy="300082"/>
          </a:xfrm>
          <a:prstGeom prst="rect">
            <a:avLst/>
          </a:prstGeom>
          <a:noFill/>
        </p:spPr>
        <p:txBody>
          <a:bodyPr wrap="none" rtlCol="0">
            <a:spAutoFit/>
          </a:bodyPr>
          <a:lstStyle/>
          <a:p>
            <a:r>
              <a:rPr lang="cs-CZ" sz="1350" dirty="0" err="1"/>
              <a:t>Plasm</a:t>
            </a:r>
            <a:r>
              <a:rPr lang="cs-CZ" sz="1350" dirty="0"/>
              <a:t>. Na</a:t>
            </a:r>
            <a:r>
              <a:rPr lang="cs-CZ" sz="1350" baseline="30000" dirty="0"/>
              <a:t>+</a:t>
            </a:r>
            <a:endParaRPr lang="en-US" sz="1350" baseline="30000" dirty="0"/>
          </a:p>
        </p:txBody>
      </p:sp>
      <p:sp>
        <p:nvSpPr>
          <p:cNvPr id="55" name="TextovéPole 54">
            <a:extLst>
              <a:ext uri="{FF2B5EF4-FFF2-40B4-BE49-F238E27FC236}">
                <a16:creationId xmlns:a16="http://schemas.microsoft.com/office/drawing/2014/main" id="{415642F5-AF92-4B32-AA3F-CE8D638C83FC}"/>
              </a:ext>
            </a:extLst>
          </p:cNvPr>
          <p:cNvSpPr txBox="1"/>
          <p:nvPr/>
        </p:nvSpPr>
        <p:spPr>
          <a:xfrm>
            <a:off x="5070482" y="2040237"/>
            <a:ext cx="1048685" cy="300082"/>
          </a:xfrm>
          <a:prstGeom prst="rect">
            <a:avLst/>
          </a:prstGeom>
          <a:noFill/>
        </p:spPr>
        <p:txBody>
          <a:bodyPr wrap="none" rtlCol="0">
            <a:spAutoFit/>
          </a:bodyPr>
          <a:lstStyle/>
          <a:p>
            <a:r>
              <a:rPr lang="cs-CZ" sz="1350" dirty="0" err="1"/>
              <a:t>Plasm</a:t>
            </a:r>
            <a:r>
              <a:rPr lang="cs-CZ" sz="1350" dirty="0"/>
              <a:t>. Osm.</a:t>
            </a:r>
            <a:endParaRPr lang="en-US" sz="1350" baseline="30000" dirty="0"/>
          </a:p>
        </p:txBody>
      </p:sp>
      <p:sp>
        <p:nvSpPr>
          <p:cNvPr id="56" name="TextovéPole 55">
            <a:extLst>
              <a:ext uri="{FF2B5EF4-FFF2-40B4-BE49-F238E27FC236}">
                <a16:creationId xmlns:a16="http://schemas.microsoft.com/office/drawing/2014/main" id="{A6CEBEAC-C0B6-48BC-B46E-2D203D6E254F}"/>
              </a:ext>
            </a:extLst>
          </p:cNvPr>
          <p:cNvSpPr txBox="1"/>
          <p:nvPr/>
        </p:nvSpPr>
        <p:spPr>
          <a:xfrm>
            <a:off x="6674611" y="1792297"/>
            <a:ext cx="2098651" cy="507831"/>
          </a:xfrm>
          <a:prstGeom prst="rect">
            <a:avLst/>
          </a:prstGeom>
          <a:noFill/>
        </p:spPr>
        <p:txBody>
          <a:bodyPr wrap="none" rtlCol="0">
            <a:spAutoFit/>
          </a:bodyPr>
          <a:lstStyle/>
          <a:p>
            <a:r>
              <a:rPr lang="cs-CZ" sz="1350" dirty="0"/>
              <a:t>Střední objem erytrocytu</a:t>
            </a:r>
          </a:p>
          <a:p>
            <a:r>
              <a:rPr lang="cs-CZ" sz="1350" dirty="0"/>
              <a:t>MCV </a:t>
            </a:r>
            <a:r>
              <a:rPr lang="cs-CZ" sz="1050" dirty="0"/>
              <a:t>(</a:t>
            </a:r>
            <a:r>
              <a:rPr lang="cs-CZ" sz="1050" b="1" dirty="0" err="1"/>
              <a:t>M</a:t>
            </a:r>
            <a:r>
              <a:rPr lang="cs-CZ" sz="1050" dirty="0" err="1"/>
              <a:t>ean</a:t>
            </a:r>
            <a:r>
              <a:rPr lang="cs-CZ" sz="1050" dirty="0"/>
              <a:t> </a:t>
            </a:r>
            <a:r>
              <a:rPr lang="cs-CZ" sz="1050" b="1" dirty="0" err="1"/>
              <a:t>C</a:t>
            </a:r>
            <a:r>
              <a:rPr lang="cs-CZ" sz="1050" dirty="0" err="1"/>
              <a:t>orpuscular</a:t>
            </a:r>
            <a:r>
              <a:rPr lang="cs-CZ" sz="1050" dirty="0"/>
              <a:t> </a:t>
            </a:r>
            <a:r>
              <a:rPr lang="cs-CZ" sz="1050" b="1" dirty="0" err="1"/>
              <a:t>V</a:t>
            </a:r>
            <a:r>
              <a:rPr lang="cs-CZ" sz="1050" dirty="0" err="1"/>
              <a:t>olume</a:t>
            </a:r>
            <a:r>
              <a:rPr lang="cs-CZ" sz="1050" dirty="0"/>
              <a:t>)</a:t>
            </a:r>
            <a:endParaRPr lang="en-US" sz="1350" dirty="0"/>
          </a:p>
        </p:txBody>
      </p:sp>
      <p:cxnSp>
        <p:nvCxnSpPr>
          <p:cNvPr id="57" name="Přímá spojnice 56">
            <a:extLst>
              <a:ext uri="{FF2B5EF4-FFF2-40B4-BE49-F238E27FC236}">
                <a16:creationId xmlns:a16="http://schemas.microsoft.com/office/drawing/2014/main" id="{EB62DAC0-C7F4-4091-9A3F-3820507F02DA}"/>
              </a:ext>
            </a:extLst>
          </p:cNvPr>
          <p:cNvCxnSpPr/>
          <p:nvPr/>
        </p:nvCxnSpPr>
        <p:spPr>
          <a:xfrm flipV="1">
            <a:off x="5031051" y="1743546"/>
            <a:ext cx="0" cy="4158462"/>
          </a:xfrm>
          <a:prstGeom prst="line">
            <a:avLst/>
          </a:prstGeom>
          <a:ln w="28575"/>
        </p:spPr>
        <p:style>
          <a:lnRef idx="1">
            <a:schemeClr val="accent4"/>
          </a:lnRef>
          <a:fillRef idx="0">
            <a:schemeClr val="accent4"/>
          </a:fillRef>
          <a:effectRef idx="0">
            <a:schemeClr val="accent4"/>
          </a:effectRef>
          <a:fontRef idx="minor">
            <a:schemeClr val="tx1"/>
          </a:fontRef>
        </p:style>
      </p:cxnSp>
      <p:cxnSp>
        <p:nvCxnSpPr>
          <p:cNvPr id="58" name="Přímá spojnice 57">
            <a:extLst>
              <a:ext uri="{FF2B5EF4-FFF2-40B4-BE49-F238E27FC236}">
                <a16:creationId xmlns:a16="http://schemas.microsoft.com/office/drawing/2014/main" id="{3DD27B8A-D49E-4084-8B34-5FAAB6EB25AC}"/>
              </a:ext>
            </a:extLst>
          </p:cNvPr>
          <p:cNvCxnSpPr/>
          <p:nvPr/>
        </p:nvCxnSpPr>
        <p:spPr>
          <a:xfrm flipV="1">
            <a:off x="6278981" y="1731731"/>
            <a:ext cx="0" cy="4158462"/>
          </a:xfrm>
          <a:prstGeom prst="line">
            <a:avLst/>
          </a:prstGeom>
          <a:ln w="28575"/>
        </p:spPr>
        <p:style>
          <a:lnRef idx="1">
            <a:schemeClr val="accent4"/>
          </a:lnRef>
          <a:fillRef idx="0">
            <a:schemeClr val="accent4"/>
          </a:fillRef>
          <a:effectRef idx="0">
            <a:schemeClr val="accent4"/>
          </a:effectRef>
          <a:fontRef idx="minor">
            <a:schemeClr val="tx1"/>
          </a:fontRef>
        </p:style>
      </p:cxnSp>
      <p:sp>
        <p:nvSpPr>
          <p:cNvPr id="59" name="Vývojový diagram: postup 58">
            <a:extLst>
              <a:ext uri="{FF2B5EF4-FFF2-40B4-BE49-F238E27FC236}">
                <a16:creationId xmlns:a16="http://schemas.microsoft.com/office/drawing/2014/main" id="{C65A5427-62E5-4072-AAF8-D888C30E0C14}"/>
              </a:ext>
            </a:extLst>
          </p:cNvPr>
          <p:cNvSpPr/>
          <p:nvPr/>
        </p:nvSpPr>
        <p:spPr>
          <a:xfrm>
            <a:off x="82825" y="1209499"/>
            <a:ext cx="9052682" cy="538598"/>
          </a:xfrm>
          <a:prstGeom prst="flowChartProcess">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b="1" dirty="0" err="1">
                <a:solidFill>
                  <a:schemeClr val="tx1"/>
                </a:solidFill>
              </a:rPr>
              <a:t>Clinical</a:t>
            </a:r>
            <a:r>
              <a:rPr lang="cs-CZ" b="1" dirty="0">
                <a:solidFill>
                  <a:schemeClr val="tx1"/>
                </a:solidFill>
              </a:rPr>
              <a:t> </a:t>
            </a:r>
            <a:r>
              <a:rPr lang="cs-CZ" b="1" dirty="0" err="1">
                <a:solidFill>
                  <a:schemeClr val="tx1"/>
                </a:solidFill>
              </a:rPr>
              <a:t>laboratory</a:t>
            </a:r>
            <a:r>
              <a:rPr lang="cs-CZ" b="1" dirty="0">
                <a:solidFill>
                  <a:schemeClr val="tx1"/>
                </a:solidFill>
              </a:rPr>
              <a:t> </a:t>
            </a:r>
            <a:r>
              <a:rPr lang="cs-CZ" b="1" dirty="0" err="1">
                <a:solidFill>
                  <a:schemeClr val="tx1"/>
                </a:solidFill>
              </a:rPr>
              <a:t>signs</a:t>
            </a:r>
            <a:endParaRPr lang="en-US" b="1" dirty="0">
              <a:solidFill>
                <a:schemeClr val="tx1"/>
              </a:solidFill>
            </a:endParaRPr>
          </a:p>
        </p:txBody>
      </p:sp>
      <p:sp>
        <p:nvSpPr>
          <p:cNvPr id="60" name="Šipka: doprava 59">
            <a:extLst>
              <a:ext uri="{FF2B5EF4-FFF2-40B4-BE49-F238E27FC236}">
                <a16:creationId xmlns:a16="http://schemas.microsoft.com/office/drawing/2014/main" id="{60DE1F0C-D425-4129-81B1-EE03E18FD485}"/>
              </a:ext>
            </a:extLst>
          </p:cNvPr>
          <p:cNvSpPr/>
          <p:nvPr/>
        </p:nvSpPr>
        <p:spPr>
          <a:xfrm rot="16200000">
            <a:off x="3770855" y="2497858"/>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1" name="Šipka: doprava 60">
            <a:extLst>
              <a:ext uri="{FF2B5EF4-FFF2-40B4-BE49-F238E27FC236}">
                <a16:creationId xmlns:a16="http://schemas.microsoft.com/office/drawing/2014/main" id="{677C96A4-8576-41F0-98E1-FE3E0970BF89}"/>
              </a:ext>
            </a:extLst>
          </p:cNvPr>
          <p:cNvSpPr/>
          <p:nvPr/>
        </p:nvSpPr>
        <p:spPr>
          <a:xfrm rot="16200000">
            <a:off x="3769813" y="3142436"/>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 name="Šipka: doprava 61">
            <a:extLst>
              <a:ext uri="{FF2B5EF4-FFF2-40B4-BE49-F238E27FC236}">
                <a16:creationId xmlns:a16="http://schemas.microsoft.com/office/drawing/2014/main" id="{014EEA6A-9959-4BC1-A572-714E9948BED1}"/>
              </a:ext>
            </a:extLst>
          </p:cNvPr>
          <p:cNvSpPr/>
          <p:nvPr/>
        </p:nvSpPr>
        <p:spPr>
          <a:xfrm rot="16200000">
            <a:off x="3768770" y="3787014"/>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 name="Šipka: doprava 62">
            <a:extLst>
              <a:ext uri="{FF2B5EF4-FFF2-40B4-BE49-F238E27FC236}">
                <a16:creationId xmlns:a16="http://schemas.microsoft.com/office/drawing/2014/main" id="{0A0A323F-432B-43C5-B1A3-72E76F0AA023}"/>
              </a:ext>
            </a:extLst>
          </p:cNvPr>
          <p:cNvSpPr/>
          <p:nvPr/>
        </p:nvSpPr>
        <p:spPr>
          <a:xfrm rot="5400000">
            <a:off x="3790383" y="4330568"/>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4" name="Šipka: doprava 63">
            <a:extLst>
              <a:ext uri="{FF2B5EF4-FFF2-40B4-BE49-F238E27FC236}">
                <a16:creationId xmlns:a16="http://schemas.microsoft.com/office/drawing/2014/main" id="{D85C8BB4-6317-4005-912D-F8E934779A4C}"/>
              </a:ext>
            </a:extLst>
          </p:cNvPr>
          <p:cNvSpPr/>
          <p:nvPr/>
        </p:nvSpPr>
        <p:spPr>
          <a:xfrm rot="5400000">
            <a:off x="3809174" y="4908500"/>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5" name="Šipka: doprava 64">
            <a:extLst>
              <a:ext uri="{FF2B5EF4-FFF2-40B4-BE49-F238E27FC236}">
                <a16:creationId xmlns:a16="http://schemas.microsoft.com/office/drawing/2014/main" id="{EAD121F0-9B3A-4D8C-BF62-00FD0D757BF6}"/>
              </a:ext>
            </a:extLst>
          </p:cNvPr>
          <p:cNvSpPr/>
          <p:nvPr/>
        </p:nvSpPr>
        <p:spPr>
          <a:xfrm rot="5400000">
            <a:off x="3800366" y="5475267"/>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6" name="TextovéPole 65">
            <a:extLst>
              <a:ext uri="{FF2B5EF4-FFF2-40B4-BE49-F238E27FC236}">
                <a16:creationId xmlns:a16="http://schemas.microsoft.com/office/drawing/2014/main" id="{BEF766E5-0DB4-4C42-A9A4-6262BD4AF762}"/>
              </a:ext>
            </a:extLst>
          </p:cNvPr>
          <p:cNvSpPr txBox="1"/>
          <p:nvPr/>
        </p:nvSpPr>
        <p:spPr>
          <a:xfrm>
            <a:off x="5190511" y="3108755"/>
            <a:ext cx="841897" cy="300082"/>
          </a:xfrm>
          <a:prstGeom prst="rect">
            <a:avLst/>
          </a:prstGeom>
          <a:noFill/>
        </p:spPr>
        <p:txBody>
          <a:bodyPr wrap="none" rtlCol="0">
            <a:spAutoFit/>
          </a:bodyPr>
          <a:lstStyle/>
          <a:p>
            <a:r>
              <a:rPr lang="cs-CZ" sz="1350" dirty="0"/>
              <a:t>Normální</a:t>
            </a:r>
            <a:endParaRPr lang="en-US" sz="1350" dirty="0"/>
          </a:p>
        </p:txBody>
      </p:sp>
      <p:sp>
        <p:nvSpPr>
          <p:cNvPr id="68" name="TextovéPole 67">
            <a:extLst>
              <a:ext uri="{FF2B5EF4-FFF2-40B4-BE49-F238E27FC236}">
                <a16:creationId xmlns:a16="http://schemas.microsoft.com/office/drawing/2014/main" id="{B6284D02-206A-4C20-B7AE-D64D5309C948}"/>
              </a:ext>
            </a:extLst>
          </p:cNvPr>
          <p:cNvSpPr txBox="1"/>
          <p:nvPr/>
        </p:nvSpPr>
        <p:spPr>
          <a:xfrm>
            <a:off x="5207121" y="4867543"/>
            <a:ext cx="841897" cy="300082"/>
          </a:xfrm>
          <a:prstGeom prst="rect">
            <a:avLst/>
          </a:prstGeom>
          <a:noFill/>
        </p:spPr>
        <p:txBody>
          <a:bodyPr wrap="none" rtlCol="0">
            <a:spAutoFit/>
          </a:bodyPr>
          <a:lstStyle/>
          <a:p>
            <a:r>
              <a:rPr lang="cs-CZ" sz="1350" dirty="0"/>
              <a:t>Normální</a:t>
            </a:r>
            <a:endParaRPr lang="en-US" sz="1350" dirty="0"/>
          </a:p>
        </p:txBody>
      </p:sp>
      <p:sp>
        <p:nvSpPr>
          <p:cNvPr id="69" name="TextovéPole 68">
            <a:extLst>
              <a:ext uri="{FF2B5EF4-FFF2-40B4-BE49-F238E27FC236}">
                <a16:creationId xmlns:a16="http://schemas.microsoft.com/office/drawing/2014/main" id="{1470E539-87C9-4089-971E-2117DBFEC58B}"/>
              </a:ext>
            </a:extLst>
          </p:cNvPr>
          <p:cNvSpPr txBox="1"/>
          <p:nvPr/>
        </p:nvSpPr>
        <p:spPr>
          <a:xfrm>
            <a:off x="7440591" y="4880417"/>
            <a:ext cx="841897" cy="300082"/>
          </a:xfrm>
          <a:prstGeom prst="rect">
            <a:avLst/>
          </a:prstGeom>
          <a:noFill/>
        </p:spPr>
        <p:txBody>
          <a:bodyPr wrap="none" rtlCol="0">
            <a:spAutoFit/>
          </a:bodyPr>
          <a:lstStyle/>
          <a:p>
            <a:r>
              <a:rPr lang="cs-CZ" sz="1350" dirty="0"/>
              <a:t>Normální</a:t>
            </a:r>
            <a:endParaRPr lang="en-US" sz="1350" dirty="0"/>
          </a:p>
        </p:txBody>
      </p:sp>
      <p:sp>
        <p:nvSpPr>
          <p:cNvPr id="70" name="Šipka: doprava 69">
            <a:extLst>
              <a:ext uri="{FF2B5EF4-FFF2-40B4-BE49-F238E27FC236}">
                <a16:creationId xmlns:a16="http://schemas.microsoft.com/office/drawing/2014/main" id="{14607764-E250-48A7-8AE3-F5B5428FBC8A}"/>
              </a:ext>
            </a:extLst>
          </p:cNvPr>
          <p:cNvSpPr/>
          <p:nvPr/>
        </p:nvSpPr>
        <p:spPr>
          <a:xfrm rot="16200000">
            <a:off x="5494361" y="3678914"/>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1" name="Šipka: doprava 70">
            <a:extLst>
              <a:ext uri="{FF2B5EF4-FFF2-40B4-BE49-F238E27FC236}">
                <a16:creationId xmlns:a16="http://schemas.microsoft.com/office/drawing/2014/main" id="{FBDDF94A-4E18-45B9-936E-F52D090EFFD5}"/>
              </a:ext>
            </a:extLst>
          </p:cNvPr>
          <p:cNvSpPr/>
          <p:nvPr/>
        </p:nvSpPr>
        <p:spPr>
          <a:xfrm rot="16200000">
            <a:off x="5479983" y="5550958"/>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4" name="Šipka: doprava 73">
            <a:extLst>
              <a:ext uri="{FF2B5EF4-FFF2-40B4-BE49-F238E27FC236}">
                <a16:creationId xmlns:a16="http://schemas.microsoft.com/office/drawing/2014/main" id="{7DEE3F89-D75E-4814-B6EE-5C05B6982E05}"/>
              </a:ext>
            </a:extLst>
          </p:cNvPr>
          <p:cNvSpPr/>
          <p:nvPr/>
        </p:nvSpPr>
        <p:spPr>
          <a:xfrm rot="5400000">
            <a:off x="5534195" y="2527149"/>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5" name="Šipka: doprava 74">
            <a:extLst>
              <a:ext uri="{FF2B5EF4-FFF2-40B4-BE49-F238E27FC236}">
                <a16:creationId xmlns:a16="http://schemas.microsoft.com/office/drawing/2014/main" id="{B6709445-B2D4-4D7E-A604-6615DE444E6D}"/>
              </a:ext>
            </a:extLst>
          </p:cNvPr>
          <p:cNvSpPr/>
          <p:nvPr/>
        </p:nvSpPr>
        <p:spPr>
          <a:xfrm rot="5400000">
            <a:off x="5486545" y="4284956"/>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80" name="Skupina 79">
            <a:extLst>
              <a:ext uri="{FF2B5EF4-FFF2-40B4-BE49-F238E27FC236}">
                <a16:creationId xmlns:a16="http://schemas.microsoft.com/office/drawing/2014/main" id="{4F43D803-D890-4BB9-BD2C-D1164A2A3916}"/>
              </a:ext>
            </a:extLst>
          </p:cNvPr>
          <p:cNvGrpSpPr/>
          <p:nvPr/>
        </p:nvGrpSpPr>
        <p:grpSpPr>
          <a:xfrm>
            <a:off x="7468190" y="4050069"/>
            <a:ext cx="1448670" cy="753991"/>
            <a:chOff x="1016627" y="986762"/>
            <a:chExt cx="2235848" cy="1656184"/>
          </a:xfrm>
        </p:grpSpPr>
        <p:pic>
          <p:nvPicPr>
            <p:cNvPr id="127"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87CFDAAF-C86C-44DE-A39B-DC01AD33E8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6627" y="986762"/>
              <a:ext cx="2235848" cy="1656184"/>
            </a:xfrm>
            <a:prstGeom prst="rect">
              <a:avLst/>
            </a:prstGeom>
            <a:noFill/>
            <a:extLst>
              <a:ext uri="{909E8E84-426E-40DD-AFC4-6F175D3DCCD1}">
                <a14:hiddenFill xmlns:a14="http://schemas.microsoft.com/office/drawing/2010/main">
                  <a:solidFill>
                    <a:srgbClr val="FFFFFF"/>
                  </a:solidFill>
                </a14:hiddenFill>
              </a:ext>
            </a:extLst>
          </p:spPr>
        </p:pic>
        <p:sp>
          <p:nvSpPr>
            <p:cNvPr id="128" name="Oval 1293">
              <a:extLst>
                <a:ext uri="{FF2B5EF4-FFF2-40B4-BE49-F238E27FC236}">
                  <a16:creationId xmlns:a16="http://schemas.microsoft.com/office/drawing/2014/main" id="{FFB83BA8-1317-44DB-9901-2CDC84656232}"/>
                </a:ext>
              </a:extLst>
            </p:cNvPr>
            <p:cNvSpPr>
              <a:spLocks noChangeArrowheads="1"/>
            </p:cNvSpPr>
            <p:nvPr/>
          </p:nvSpPr>
          <p:spPr bwMode="auto">
            <a:xfrm rot="17477461">
              <a:off x="2492588" y="2004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29" name="Oval 1310">
              <a:extLst>
                <a:ext uri="{FF2B5EF4-FFF2-40B4-BE49-F238E27FC236}">
                  <a16:creationId xmlns:a16="http://schemas.microsoft.com/office/drawing/2014/main" id="{C7D09862-4518-48F3-82DA-0B17D04B24FF}"/>
                </a:ext>
              </a:extLst>
            </p:cNvPr>
            <p:cNvSpPr>
              <a:spLocks noChangeArrowheads="1"/>
            </p:cNvSpPr>
            <p:nvPr/>
          </p:nvSpPr>
          <p:spPr bwMode="auto">
            <a:xfrm rot="17477461">
              <a:off x="1779190"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0" name="Oval 1320">
              <a:extLst>
                <a:ext uri="{FF2B5EF4-FFF2-40B4-BE49-F238E27FC236}">
                  <a16:creationId xmlns:a16="http://schemas.microsoft.com/office/drawing/2014/main" id="{842345DA-CCBF-418C-9EB3-D50536BA16A9}"/>
                </a:ext>
              </a:extLst>
            </p:cNvPr>
            <p:cNvSpPr>
              <a:spLocks noChangeArrowheads="1"/>
            </p:cNvSpPr>
            <p:nvPr/>
          </p:nvSpPr>
          <p:spPr bwMode="auto">
            <a:xfrm rot="17477461">
              <a:off x="2263883"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1" name="Oval 1392">
              <a:extLst>
                <a:ext uri="{FF2B5EF4-FFF2-40B4-BE49-F238E27FC236}">
                  <a16:creationId xmlns:a16="http://schemas.microsoft.com/office/drawing/2014/main" id="{A5E1265B-85E3-4AD5-8C3D-BED3D2311F33}"/>
                </a:ext>
              </a:extLst>
            </p:cNvPr>
            <p:cNvSpPr>
              <a:spLocks noChangeArrowheads="1"/>
            </p:cNvSpPr>
            <p:nvPr/>
          </p:nvSpPr>
          <p:spPr bwMode="auto">
            <a:xfrm rot="17477461">
              <a:off x="2092657"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2" name="Oval 1426">
              <a:extLst>
                <a:ext uri="{FF2B5EF4-FFF2-40B4-BE49-F238E27FC236}">
                  <a16:creationId xmlns:a16="http://schemas.microsoft.com/office/drawing/2014/main" id="{7FBD1D78-CEC9-4F25-AF7A-57707656EE2A}"/>
                </a:ext>
              </a:extLst>
            </p:cNvPr>
            <p:cNvSpPr>
              <a:spLocks noChangeArrowheads="1"/>
            </p:cNvSpPr>
            <p:nvPr/>
          </p:nvSpPr>
          <p:spPr bwMode="auto">
            <a:xfrm rot="17477461">
              <a:off x="2009751"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3" name="Oval 779">
              <a:extLst>
                <a:ext uri="{FF2B5EF4-FFF2-40B4-BE49-F238E27FC236}">
                  <a16:creationId xmlns:a16="http://schemas.microsoft.com/office/drawing/2014/main" id="{D7FE660E-FDA2-4F89-9846-66D392FE1172}"/>
                </a:ext>
              </a:extLst>
            </p:cNvPr>
            <p:cNvSpPr>
              <a:spLocks noChangeArrowheads="1"/>
            </p:cNvSpPr>
            <p:nvPr/>
          </p:nvSpPr>
          <p:spPr bwMode="auto">
            <a:xfrm rot="17477461">
              <a:off x="1274629" y="175780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4" name="Oval 1189">
              <a:extLst>
                <a:ext uri="{FF2B5EF4-FFF2-40B4-BE49-F238E27FC236}">
                  <a16:creationId xmlns:a16="http://schemas.microsoft.com/office/drawing/2014/main" id="{C3CDDBE2-1B6F-468C-B736-77067F0DD32A}"/>
                </a:ext>
              </a:extLst>
            </p:cNvPr>
            <p:cNvSpPr>
              <a:spLocks noChangeArrowheads="1"/>
            </p:cNvSpPr>
            <p:nvPr/>
          </p:nvSpPr>
          <p:spPr bwMode="auto">
            <a:xfrm rot="17477461">
              <a:off x="1635174" y="1545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5" name="Oval 1191">
              <a:extLst>
                <a:ext uri="{FF2B5EF4-FFF2-40B4-BE49-F238E27FC236}">
                  <a16:creationId xmlns:a16="http://schemas.microsoft.com/office/drawing/2014/main" id="{0F8FCAF0-CFA6-4AB7-8A00-58E5805A91A6}"/>
                </a:ext>
              </a:extLst>
            </p:cNvPr>
            <p:cNvSpPr>
              <a:spLocks noChangeArrowheads="1"/>
            </p:cNvSpPr>
            <p:nvPr/>
          </p:nvSpPr>
          <p:spPr bwMode="auto">
            <a:xfrm rot="17477461">
              <a:off x="2138221" y="14996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6" name="Oval 1127">
              <a:extLst>
                <a:ext uri="{FF2B5EF4-FFF2-40B4-BE49-F238E27FC236}">
                  <a16:creationId xmlns:a16="http://schemas.microsoft.com/office/drawing/2014/main" id="{16A9977C-2C58-40F4-B941-102AB779DDEF}"/>
                </a:ext>
              </a:extLst>
            </p:cNvPr>
            <p:cNvSpPr>
              <a:spLocks noChangeArrowheads="1"/>
            </p:cNvSpPr>
            <p:nvPr/>
          </p:nvSpPr>
          <p:spPr bwMode="auto">
            <a:xfrm rot="17477461">
              <a:off x="2456478" y="14355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7" name="Oval 1155">
              <a:extLst>
                <a:ext uri="{FF2B5EF4-FFF2-40B4-BE49-F238E27FC236}">
                  <a16:creationId xmlns:a16="http://schemas.microsoft.com/office/drawing/2014/main" id="{1AA32949-6D7E-4E74-8A4C-7FA1867C4149}"/>
                </a:ext>
              </a:extLst>
            </p:cNvPr>
            <p:cNvSpPr>
              <a:spLocks noChangeArrowheads="1"/>
            </p:cNvSpPr>
            <p:nvPr/>
          </p:nvSpPr>
          <p:spPr bwMode="auto">
            <a:xfrm rot="17477461">
              <a:off x="2961061" y="1562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8" name="Oval 1168">
              <a:extLst>
                <a:ext uri="{FF2B5EF4-FFF2-40B4-BE49-F238E27FC236}">
                  <a16:creationId xmlns:a16="http://schemas.microsoft.com/office/drawing/2014/main" id="{FE69C4DB-B9C8-4BB4-890A-BEC3B2AD0698}"/>
                </a:ext>
              </a:extLst>
            </p:cNvPr>
            <p:cNvSpPr>
              <a:spLocks noChangeArrowheads="1"/>
            </p:cNvSpPr>
            <p:nvPr/>
          </p:nvSpPr>
          <p:spPr bwMode="auto">
            <a:xfrm rot="17477461">
              <a:off x="2731324"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39" name="Oval 1175">
              <a:extLst>
                <a:ext uri="{FF2B5EF4-FFF2-40B4-BE49-F238E27FC236}">
                  <a16:creationId xmlns:a16="http://schemas.microsoft.com/office/drawing/2014/main" id="{1D602BCF-131B-472E-82AE-553352AFE36C}"/>
                </a:ext>
              </a:extLst>
            </p:cNvPr>
            <p:cNvSpPr>
              <a:spLocks noChangeArrowheads="1"/>
            </p:cNvSpPr>
            <p:nvPr/>
          </p:nvSpPr>
          <p:spPr bwMode="auto">
            <a:xfrm rot="17477461">
              <a:off x="2889053" y="1834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0" name="Oval 1177">
              <a:extLst>
                <a:ext uri="{FF2B5EF4-FFF2-40B4-BE49-F238E27FC236}">
                  <a16:creationId xmlns:a16="http://schemas.microsoft.com/office/drawing/2014/main" id="{A5F89082-64E6-4DA9-B706-C54E11193D12}"/>
                </a:ext>
              </a:extLst>
            </p:cNvPr>
            <p:cNvSpPr>
              <a:spLocks noChangeArrowheads="1"/>
            </p:cNvSpPr>
            <p:nvPr/>
          </p:nvSpPr>
          <p:spPr bwMode="auto">
            <a:xfrm rot="17477461">
              <a:off x="2400494"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1" name="Oval 1109">
              <a:extLst>
                <a:ext uri="{FF2B5EF4-FFF2-40B4-BE49-F238E27FC236}">
                  <a16:creationId xmlns:a16="http://schemas.microsoft.com/office/drawing/2014/main" id="{DB5C2EB0-25E1-4BD7-AA16-2CEA4186AA12}"/>
                </a:ext>
              </a:extLst>
            </p:cNvPr>
            <p:cNvSpPr>
              <a:spLocks noChangeArrowheads="1"/>
            </p:cNvSpPr>
            <p:nvPr/>
          </p:nvSpPr>
          <p:spPr bwMode="auto">
            <a:xfrm rot="17477461">
              <a:off x="2285775" y="2355621"/>
              <a:ext cx="45719" cy="4571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2" name="Oval 1138">
              <a:extLst>
                <a:ext uri="{FF2B5EF4-FFF2-40B4-BE49-F238E27FC236}">
                  <a16:creationId xmlns:a16="http://schemas.microsoft.com/office/drawing/2014/main" id="{4AE61057-8B5D-4334-8A37-7A3BE0C7408F}"/>
                </a:ext>
              </a:extLst>
            </p:cNvPr>
            <p:cNvSpPr>
              <a:spLocks noChangeArrowheads="1"/>
            </p:cNvSpPr>
            <p:nvPr/>
          </p:nvSpPr>
          <p:spPr bwMode="auto">
            <a:xfrm rot="17477461">
              <a:off x="2297606"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3" name="Oval 1320">
              <a:extLst>
                <a:ext uri="{FF2B5EF4-FFF2-40B4-BE49-F238E27FC236}">
                  <a16:creationId xmlns:a16="http://schemas.microsoft.com/office/drawing/2014/main" id="{3986ED3F-FD9D-4D25-BD9E-EE2E85E55456}"/>
                </a:ext>
              </a:extLst>
            </p:cNvPr>
            <p:cNvSpPr>
              <a:spLocks noChangeArrowheads="1"/>
            </p:cNvSpPr>
            <p:nvPr/>
          </p:nvSpPr>
          <p:spPr bwMode="auto">
            <a:xfrm rot="17477461">
              <a:off x="2622637" y="1963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4" name="Oval 1321">
              <a:extLst>
                <a:ext uri="{FF2B5EF4-FFF2-40B4-BE49-F238E27FC236}">
                  <a16:creationId xmlns:a16="http://schemas.microsoft.com/office/drawing/2014/main" id="{98449B4A-07CE-499A-9EF7-DE9E5926700C}"/>
                </a:ext>
              </a:extLst>
            </p:cNvPr>
            <p:cNvSpPr>
              <a:spLocks noChangeArrowheads="1"/>
            </p:cNvSpPr>
            <p:nvPr/>
          </p:nvSpPr>
          <p:spPr bwMode="auto">
            <a:xfrm rot="17477461">
              <a:off x="1989318"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5" name="Oval 1389">
              <a:extLst>
                <a:ext uri="{FF2B5EF4-FFF2-40B4-BE49-F238E27FC236}">
                  <a16:creationId xmlns:a16="http://schemas.microsoft.com/office/drawing/2014/main" id="{BCF8B20E-4D4D-4B74-BAF8-93601D2C57A6}"/>
                </a:ext>
              </a:extLst>
            </p:cNvPr>
            <p:cNvSpPr>
              <a:spLocks noChangeArrowheads="1"/>
            </p:cNvSpPr>
            <p:nvPr/>
          </p:nvSpPr>
          <p:spPr bwMode="auto">
            <a:xfrm rot="17477461">
              <a:off x="1491158" y="1662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6" name="Oval 1426">
              <a:extLst>
                <a:ext uri="{FF2B5EF4-FFF2-40B4-BE49-F238E27FC236}">
                  <a16:creationId xmlns:a16="http://schemas.microsoft.com/office/drawing/2014/main" id="{BBF3D976-22D9-43C8-A2AE-3ECFC19A5CF1}"/>
                </a:ext>
              </a:extLst>
            </p:cNvPr>
            <p:cNvSpPr>
              <a:spLocks noChangeArrowheads="1"/>
            </p:cNvSpPr>
            <p:nvPr/>
          </p:nvSpPr>
          <p:spPr bwMode="auto">
            <a:xfrm rot="17477461">
              <a:off x="2368505" y="21669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7" name="Oval 779">
              <a:extLst>
                <a:ext uri="{FF2B5EF4-FFF2-40B4-BE49-F238E27FC236}">
                  <a16:creationId xmlns:a16="http://schemas.microsoft.com/office/drawing/2014/main" id="{F9A59E8F-98FF-4278-A1FF-D6C616C5C04D}"/>
                </a:ext>
              </a:extLst>
            </p:cNvPr>
            <p:cNvSpPr>
              <a:spLocks noChangeArrowheads="1"/>
            </p:cNvSpPr>
            <p:nvPr/>
          </p:nvSpPr>
          <p:spPr bwMode="auto">
            <a:xfrm rot="17477461">
              <a:off x="1418645" y="196458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8" name="Oval 968">
              <a:extLst>
                <a:ext uri="{FF2B5EF4-FFF2-40B4-BE49-F238E27FC236}">
                  <a16:creationId xmlns:a16="http://schemas.microsoft.com/office/drawing/2014/main" id="{F3ADAC83-F91B-497E-9B1B-869A7C8CCF1A}"/>
                </a:ext>
              </a:extLst>
            </p:cNvPr>
            <p:cNvSpPr>
              <a:spLocks noChangeArrowheads="1"/>
            </p:cNvSpPr>
            <p:nvPr/>
          </p:nvSpPr>
          <p:spPr bwMode="auto">
            <a:xfrm rot="17477461">
              <a:off x="2246150" y="1418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49" name="Oval 1115">
              <a:extLst>
                <a:ext uri="{FF2B5EF4-FFF2-40B4-BE49-F238E27FC236}">
                  <a16:creationId xmlns:a16="http://schemas.microsoft.com/office/drawing/2014/main" id="{5E05F341-437E-4856-936E-419E561F9D78}"/>
                </a:ext>
              </a:extLst>
            </p:cNvPr>
            <p:cNvSpPr>
              <a:spLocks noChangeArrowheads="1"/>
            </p:cNvSpPr>
            <p:nvPr/>
          </p:nvSpPr>
          <p:spPr bwMode="auto">
            <a:xfrm rot="17477461">
              <a:off x="2087400" y="1202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0" name="Oval 1135">
              <a:extLst>
                <a:ext uri="{FF2B5EF4-FFF2-40B4-BE49-F238E27FC236}">
                  <a16:creationId xmlns:a16="http://schemas.microsoft.com/office/drawing/2014/main" id="{3787E0DE-1EC4-4F3C-B5EF-488C6B91C481}"/>
                </a:ext>
              </a:extLst>
            </p:cNvPr>
            <p:cNvSpPr>
              <a:spLocks noChangeArrowheads="1"/>
            </p:cNvSpPr>
            <p:nvPr/>
          </p:nvSpPr>
          <p:spPr bwMode="auto">
            <a:xfrm rot="17477461">
              <a:off x="2360947"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1" name="Oval 1136">
              <a:extLst>
                <a:ext uri="{FF2B5EF4-FFF2-40B4-BE49-F238E27FC236}">
                  <a16:creationId xmlns:a16="http://schemas.microsoft.com/office/drawing/2014/main" id="{BBC02A65-D21F-484E-AE40-9923697C600A}"/>
                </a:ext>
              </a:extLst>
            </p:cNvPr>
            <p:cNvSpPr>
              <a:spLocks noChangeArrowheads="1"/>
            </p:cNvSpPr>
            <p:nvPr/>
          </p:nvSpPr>
          <p:spPr bwMode="auto">
            <a:xfrm rot="17477461">
              <a:off x="1874675"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2" name="Oval 1158">
              <a:extLst>
                <a:ext uri="{FF2B5EF4-FFF2-40B4-BE49-F238E27FC236}">
                  <a16:creationId xmlns:a16="http://schemas.microsoft.com/office/drawing/2014/main" id="{C084788E-362B-442D-ABE9-1BF6653E29A6}"/>
                </a:ext>
              </a:extLst>
            </p:cNvPr>
            <p:cNvSpPr>
              <a:spLocks noChangeArrowheads="1"/>
            </p:cNvSpPr>
            <p:nvPr/>
          </p:nvSpPr>
          <p:spPr bwMode="auto">
            <a:xfrm rot="17477461">
              <a:off x="1896900"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3" name="Oval 1179">
              <a:extLst>
                <a:ext uri="{FF2B5EF4-FFF2-40B4-BE49-F238E27FC236}">
                  <a16:creationId xmlns:a16="http://schemas.microsoft.com/office/drawing/2014/main" id="{7E04B95F-DA41-4043-8A10-1B0261ABB09D}"/>
                </a:ext>
              </a:extLst>
            </p:cNvPr>
            <p:cNvSpPr>
              <a:spLocks noChangeArrowheads="1"/>
            </p:cNvSpPr>
            <p:nvPr/>
          </p:nvSpPr>
          <p:spPr bwMode="auto">
            <a:xfrm rot="17477461">
              <a:off x="1707182" y="2067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4" name="Oval 1189">
              <a:extLst>
                <a:ext uri="{FF2B5EF4-FFF2-40B4-BE49-F238E27FC236}">
                  <a16:creationId xmlns:a16="http://schemas.microsoft.com/office/drawing/2014/main" id="{54BEB44E-CE8B-45AD-BC6E-073166266BAE}"/>
                </a:ext>
              </a:extLst>
            </p:cNvPr>
            <p:cNvSpPr>
              <a:spLocks noChangeArrowheads="1"/>
            </p:cNvSpPr>
            <p:nvPr/>
          </p:nvSpPr>
          <p:spPr bwMode="auto">
            <a:xfrm rot="17477461">
              <a:off x="1995214"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5" name="Oval 1190">
              <a:extLst>
                <a:ext uri="{FF2B5EF4-FFF2-40B4-BE49-F238E27FC236}">
                  <a16:creationId xmlns:a16="http://schemas.microsoft.com/office/drawing/2014/main" id="{3088F2DE-EA4C-4A3D-A0A0-83E254021AE3}"/>
                </a:ext>
              </a:extLst>
            </p:cNvPr>
            <p:cNvSpPr>
              <a:spLocks noChangeArrowheads="1"/>
            </p:cNvSpPr>
            <p:nvPr/>
          </p:nvSpPr>
          <p:spPr bwMode="auto">
            <a:xfrm rot="17477461">
              <a:off x="1707182" y="1878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6" name="Oval 1191">
              <a:extLst>
                <a:ext uri="{FF2B5EF4-FFF2-40B4-BE49-F238E27FC236}">
                  <a16:creationId xmlns:a16="http://schemas.microsoft.com/office/drawing/2014/main" id="{DCEB6DBC-F6D0-4F1B-898A-6397060ED753}"/>
                </a:ext>
              </a:extLst>
            </p:cNvPr>
            <p:cNvSpPr>
              <a:spLocks noChangeArrowheads="1"/>
            </p:cNvSpPr>
            <p:nvPr/>
          </p:nvSpPr>
          <p:spPr bwMode="auto">
            <a:xfrm rot="17477461">
              <a:off x="228324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7" name="Oval 779">
              <a:extLst>
                <a:ext uri="{FF2B5EF4-FFF2-40B4-BE49-F238E27FC236}">
                  <a16:creationId xmlns:a16="http://schemas.microsoft.com/office/drawing/2014/main" id="{1E3649AE-7ED7-4010-BB3F-86E3A29D5066}"/>
                </a:ext>
              </a:extLst>
            </p:cNvPr>
            <p:cNvSpPr>
              <a:spLocks noChangeArrowheads="1"/>
            </p:cNvSpPr>
            <p:nvPr/>
          </p:nvSpPr>
          <p:spPr bwMode="auto">
            <a:xfrm rot="17477461">
              <a:off x="2655445" y="13476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8" name="Oval 803">
              <a:extLst>
                <a:ext uri="{FF2B5EF4-FFF2-40B4-BE49-F238E27FC236}">
                  <a16:creationId xmlns:a16="http://schemas.microsoft.com/office/drawing/2014/main" id="{B1769CB3-19F1-4A16-BA08-374411CDC0ED}"/>
                </a:ext>
              </a:extLst>
            </p:cNvPr>
            <p:cNvSpPr>
              <a:spLocks noChangeArrowheads="1"/>
            </p:cNvSpPr>
            <p:nvPr/>
          </p:nvSpPr>
          <p:spPr bwMode="auto">
            <a:xfrm rot="17477461">
              <a:off x="206722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59" name="Oval 1110">
              <a:extLst>
                <a:ext uri="{FF2B5EF4-FFF2-40B4-BE49-F238E27FC236}">
                  <a16:creationId xmlns:a16="http://schemas.microsoft.com/office/drawing/2014/main" id="{C10BCD0B-0FB6-433C-BC92-DD2D3F2AD3A4}"/>
                </a:ext>
              </a:extLst>
            </p:cNvPr>
            <p:cNvSpPr>
              <a:spLocks noChangeArrowheads="1"/>
            </p:cNvSpPr>
            <p:nvPr/>
          </p:nvSpPr>
          <p:spPr bwMode="auto">
            <a:xfrm rot="17477461">
              <a:off x="2309411" y="135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0" name="Oval 1116">
              <a:extLst>
                <a:ext uri="{FF2B5EF4-FFF2-40B4-BE49-F238E27FC236}">
                  <a16:creationId xmlns:a16="http://schemas.microsoft.com/office/drawing/2014/main" id="{0B57AD3D-DA8D-4894-8B9D-F91DAABFF0CE}"/>
                </a:ext>
              </a:extLst>
            </p:cNvPr>
            <p:cNvSpPr>
              <a:spLocks noChangeArrowheads="1"/>
            </p:cNvSpPr>
            <p:nvPr/>
          </p:nvSpPr>
          <p:spPr bwMode="auto">
            <a:xfrm rot="17477461">
              <a:off x="2718394" y="1594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1" name="Oval 1121">
              <a:extLst>
                <a:ext uri="{FF2B5EF4-FFF2-40B4-BE49-F238E27FC236}">
                  <a16:creationId xmlns:a16="http://schemas.microsoft.com/office/drawing/2014/main" id="{38CED5BB-8B46-41C3-96DE-90294CD921E3}"/>
                </a:ext>
              </a:extLst>
            </p:cNvPr>
            <p:cNvSpPr>
              <a:spLocks noChangeArrowheads="1"/>
            </p:cNvSpPr>
            <p:nvPr/>
          </p:nvSpPr>
          <p:spPr bwMode="auto">
            <a:xfrm rot="17477461">
              <a:off x="1346637" y="16605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2" name="Oval 1127">
              <a:extLst>
                <a:ext uri="{FF2B5EF4-FFF2-40B4-BE49-F238E27FC236}">
                  <a16:creationId xmlns:a16="http://schemas.microsoft.com/office/drawing/2014/main" id="{73F586D2-01D6-4D70-B4E7-89FA653B1E75}"/>
                </a:ext>
              </a:extLst>
            </p:cNvPr>
            <p:cNvSpPr>
              <a:spLocks noChangeArrowheads="1"/>
            </p:cNvSpPr>
            <p:nvPr/>
          </p:nvSpPr>
          <p:spPr bwMode="auto">
            <a:xfrm rot="17477461">
              <a:off x="2815232"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3" name="Oval 1137">
              <a:extLst>
                <a:ext uri="{FF2B5EF4-FFF2-40B4-BE49-F238E27FC236}">
                  <a16:creationId xmlns:a16="http://schemas.microsoft.com/office/drawing/2014/main" id="{9E5690DB-467A-4649-B700-104A9F61D717}"/>
                </a:ext>
              </a:extLst>
            </p:cNvPr>
            <p:cNvSpPr>
              <a:spLocks noChangeArrowheads="1"/>
            </p:cNvSpPr>
            <p:nvPr/>
          </p:nvSpPr>
          <p:spPr bwMode="auto">
            <a:xfrm rot="17477461">
              <a:off x="2615381" y="1703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4" name="Oval 1155">
              <a:extLst>
                <a:ext uri="{FF2B5EF4-FFF2-40B4-BE49-F238E27FC236}">
                  <a16:creationId xmlns:a16="http://schemas.microsoft.com/office/drawing/2014/main" id="{C7B7976F-BBB3-4B05-B48E-214A13537235}"/>
                </a:ext>
              </a:extLst>
            </p:cNvPr>
            <p:cNvSpPr>
              <a:spLocks noChangeArrowheads="1"/>
            </p:cNvSpPr>
            <p:nvPr/>
          </p:nvSpPr>
          <p:spPr bwMode="auto">
            <a:xfrm rot="17477461">
              <a:off x="300332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5" name="Oval 1164">
              <a:extLst>
                <a:ext uri="{FF2B5EF4-FFF2-40B4-BE49-F238E27FC236}">
                  <a16:creationId xmlns:a16="http://schemas.microsoft.com/office/drawing/2014/main" id="{907488AB-5D85-41D8-A5ED-3BA2B2B1693E}"/>
                </a:ext>
              </a:extLst>
            </p:cNvPr>
            <p:cNvSpPr>
              <a:spLocks noChangeArrowheads="1"/>
            </p:cNvSpPr>
            <p:nvPr/>
          </p:nvSpPr>
          <p:spPr bwMode="auto">
            <a:xfrm rot="17477461">
              <a:off x="1816208" y="1394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66" name="Oval 1204">
              <a:extLst>
                <a:ext uri="{FF2B5EF4-FFF2-40B4-BE49-F238E27FC236}">
                  <a16:creationId xmlns:a16="http://schemas.microsoft.com/office/drawing/2014/main" id="{3D7F7926-8E0D-41CB-9DBF-54B7D6B71D18}"/>
                </a:ext>
              </a:extLst>
            </p:cNvPr>
            <p:cNvSpPr>
              <a:spLocks noChangeArrowheads="1"/>
            </p:cNvSpPr>
            <p:nvPr/>
          </p:nvSpPr>
          <p:spPr bwMode="auto">
            <a:xfrm rot="17477461">
              <a:off x="1573050"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nvGrpSpPr>
          <p:cNvPr id="282" name="Skupina 281">
            <a:extLst>
              <a:ext uri="{FF2B5EF4-FFF2-40B4-BE49-F238E27FC236}">
                <a16:creationId xmlns:a16="http://schemas.microsoft.com/office/drawing/2014/main" id="{4386736E-7214-4B81-8FEA-CDDB370FAD75}"/>
              </a:ext>
            </a:extLst>
          </p:cNvPr>
          <p:cNvGrpSpPr/>
          <p:nvPr/>
        </p:nvGrpSpPr>
        <p:grpSpPr>
          <a:xfrm>
            <a:off x="7842979" y="5488012"/>
            <a:ext cx="625367" cy="340324"/>
            <a:chOff x="9262542" y="1436644"/>
            <a:chExt cx="868662" cy="643454"/>
          </a:xfrm>
        </p:grpSpPr>
        <p:pic>
          <p:nvPicPr>
            <p:cNvPr id="329"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F8697EBE-8B77-4F0D-97B7-CB397E351C0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62542" y="1436644"/>
              <a:ext cx="868662" cy="643454"/>
            </a:xfrm>
            <a:prstGeom prst="rect">
              <a:avLst/>
            </a:prstGeom>
            <a:noFill/>
            <a:extLst>
              <a:ext uri="{909E8E84-426E-40DD-AFC4-6F175D3DCCD1}">
                <a14:hiddenFill xmlns:a14="http://schemas.microsoft.com/office/drawing/2010/main">
                  <a:solidFill>
                    <a:srgbClr val="FFFFFF"/>
                  </a:solidFill>
                </a14:hiddenFill>
              </a:ext>
            </a:extLst>
          </p:spPr>
        </p:pic>
        <p:sp>
          <p:nvSpPr>
            <p:cNvPr id="330" name="Oval 1293">
              <a:extLst>
                <a:ext uri="{FF2B5EF4-FFF2-40B4-BE49-F238E27FC236}">
                  <a16:creationId xmlns:a16="http://schemas.microsoft.com/office/drawing/2014/main" id="{7E5C300A-4639-4A31-B902-4AA9E3590482}"/>
                </a:ext>
              </a:extLst>
            </p:cNvPr>
            <p:cNvSpPr>
              <a:spLocks noChangeArrowheads="1"/>
            </p:cNvSpPr>
            <p:nvPr/>
          </p:nvSpPr>
          <p:spPr bwMode="auto">
            <a:xfrm rot="17477461">
              <a:off x="9741839" y="19464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1" name="Oval 1310">
              <a:extLst>
                <a:ext uri="{FF2B5EF4-FFF2-40B4-BE49-F238E27FC236}">
                  <a16:creationId xmlns:a16="http://schemas.microsoft.com/office/drawing/2014/main" id="{BE959562-3B06-4404-979A-DFD0E8E17015}"/>
                </a:ext>
              </a:extLst>
            </p:cNvPr>
            <p:cNvSpPr>
              <a:spLocks noChangeArrowheads="1"/>
            </p:cNvSpPr>
            <p:nvPr/>
          </p:nvSpPr>
          <p:spPr bwMode="auto">
            <a:xfrm rot="17477461">
              <a:off x="9956044" y="1772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2" name="Oval 1320">
              <a:extLst>
                <a:ext uri="{FF2B5EF4-FFF2-40B4-BE49-F238E27FC236}">
                  <a16:creationId xmlns:a16="http://schemas.microsoft.com/office/drawing/2014/main" id="{25ECB157-C2B7-47CE-8A67-1CB1353DFA26}"/>
                </a:ext>
              </a:extLst>
            </p:cNvPr>
            <p:cNvSpPr>
              <a:spLocks noChangeArrowheads="1"/>
            </p:cNvSpPr>
            <p:nvPr/>
          </p:nvSpPr>
          <p:spPr bwMode="auto">
            <a:xfrm rot="17477461">
              <a:off x="9752715"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3" name="Oval 1392">
              <a:extLst>
                <a:ext uri="{FF2B5EF4-FFF2-40B4-BE49-F238E27FC236}">
                  <a16:creationId xmlns:a16="http://schemas.microsoft.com/office/drawing/2014/main" id="{2503EA26-7A5A-4461-AB00-1E884001CAC3}"/>
                </a:ext>
              </a:extLst>
            </p:cNvPr>
            <p:cNvSpPr>
              <a:spLocks noChangeArrowheads="1"/>
            </p:cNvSpPr>
            <p:nvPr/>
          </p:nvSpPr>
          <p:spPr bwMode="auto">
            <a:xfrm rot="17477461">
              <a:off x="9686709" y="1901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4" name="Oval 1426">
              <a:extLst>
                <a:ext uri="{FF2B5EF4-FFF2-40B4-BE49-F238E27FC236}">
                  <a16:creationId xmlns:a16="http://schemas.microsoft.com/office/drawing/2014/main" id="{8951E377-6870-4FEB-9867-D1FE1AAE5CED}"/>
                </a:ext>
              </a:extLst>
            </p:cNvPr>
            <p:cNvSpPr>
              <a:spLocks noChangeArrowheads="1"/>
            </p:cNvSpPr>
            <p:nvPr/>
          </p:nvSpPr>
          <p:spPr bwMode="auto">
            <a:xfrm rot="17477461">
              <a:off x="9498583" y="1670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5" name="Oval 779">
              <a:extLst>
                <a:ext uri="{FF2B5EF4-FFF2-40B4-BE49-F238E27FC236}">
                  <a16:creationId xmlns:a16="http://schemas.microsoft.com/office/drawing/2014/main" id="{10011D82-06E4-45A8-8D48-8CBA95403C6F}"/>
                </a:ext>
              </a:extLst>
            </p:cNvPr>
            <p:cNvSpPr>
              <a:spLocks noChangeArrowheads="1"/>
            </p:cNvSpPr>
            <p:nvPr/>
          </p:nvSpPr>
          <p:spPr bwMode="auto">
            <a:xfrm rot="17477461">
              <a:off x="9420987" y="16293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6" name="Oval 1189">
              <a:extLst>
                <a:ext uri="{FF2B5EF4-FFF2-40B4-BE49-F238E27FC236}">
                  <a16:creationId xmlns:a16="http://schemas.microsoft.com/office/drawing/2014/main" id="{5F23E020-A5DE-4E47-BE21-844037641AAE}"/>
                </a:ext>
              </a:extLst>
            </p:cNvPr>
            <p:cNvSpPr>
              <a:spLocks noChangeArrowheads="1"/>
            </p:cNvSpPr>
            <p:nvPr/>
          </p:nvSpPr>
          <p:spPr bwMode="auto">
            <a:xfrm rot="17477461">
              <a:off x="9666077" y="1632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7" name="Oval 1191">
              <a:extLst>
                <a:ext uri="{FF2B5EF4-FFF2-40B4-BE49-F238E27FC236}">
                  <a16:creationId xmlns:a16="http://schemas.microsoft.com/office/drawing/2014/main" id="{FDCF1599-0F1D-4A18-B883-9FCED0977B8E}"/>
                </a:ext>
              </a:extLst>
            </p:cNvPr>
            <p:cNvSpPr>
              <a:spLocks noChangeArrowheads="1"/>
            </p:cNvSpPr>
            <p:nvPr/>
          </p:nvSpPr>
          <p:spPr bwMode="auto">
            <a:xfrm rot="17477461">
              <a:off x="9644440" y="15412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8" name="Oval 1127">
              <a:extLst>
                <a:ext uri="{FF2B5EF4-FFF2-40B4-BE49-F238E27FC236}">
                  <a16:creationId xmlns:a16="http://schemas.microsoft.com/office/drawing/2014/main" id="{DD9E0CE1-E4C3-437D-8560-ED25F1EE3E50}"/>
                </a:ext>
              </a:extLst>
            </p:cNvPr>
            <p:cNvSpPr>
              <a:spLocks noChangeArrowheads="1"/>
            </p:cNvSpPr>
            <p:nvPr/>
          </p:nvSpPr>
          <p:spPr bwMode="auto">
            <a:xfrm rot="17477461">
              <a:off x="9712122" y="1721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39" name="Oval 1155">
              <a:extLst>
                <a:ext uri="{FF2B5EF4-FFF2-40B4-BE49-F238E27FC236}">
                  <a16:creationId xmlns:a16="http://schemas.microsoft.com/office/drawing/2014/main" id="{434EB6D3-89BE-49A0-9FFE-0546821D6EA0}"/>
                </a:ext>
              </a:extLst>
            </p:cNvPr>
            <p:cNvSpPr>
              <a:spLocks noChangeArrowheads="1"/>
            </p:cNvSpPr>
            <p:nvPr/>
          </p:nvSpPr>
          <p:spPr bwMode="auto">
            <a:xfrm rot="17477461">
              <a:off x="9773846"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40" name="Oval 1168">
              <a:extLst>
                <a:ext uri="{FF2B5EF4-FFF2-40B4-BE49-F238E27FC236}">
                  <a16:creationId xmlns:a16="http://schemas.microsoft.com/office/drawing/2014/main" id="{9DB29D1F-4E60-4E56-ABB0-7FF4ECF9985E}"/>
                </a:ext>
              </a:extLst>
            </p:cNvPr>
            <p:cNvSpPr>
              <a:spLocks noChangeArrowheads="1"/>
            </p:cNvSpPr>
            <p:nvPr/>
          </p:nvSpPr>
          <p:spPr bwMode="auto">
            <a:xfrm rot="17477461">
              <a:off x="9914742" y="1881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41" name="Oval 1175">
              <a:extLst>
                <a:ext uri="{FF2B5EF4-FFF2-40B4-BE49-F238E27FC236}">
                  <a16:creationId xmlns:a16="http://schemas.microsoft.com/office/drawing/2014/main" id="{A9A8F6F7-9372-46B6-9659-9DCF7557D4F4}"/>
                </a:ext>
              </a:extLst>
            </p:cNvPr>
            <p:cNvSpPr>
              <a:spLocks noChangeArrowheads="1"/>
            </p:cNvSpPr>
            <p:nvPr/>
          </p:nvSpPr>
          <p:spPr bwMode="auto">
            <a:xfrm rot="17477461">
              <a:off x="10026710" y="1798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42" name="Oval 1177">
              <a:extLst>
                <a:ext uri="{FF2B5EF4-FFF2-40B4-BE49-F238E27FC236}">
                  <a16:creationId xmlns:a16="http://schemas.microsoft.com/office/drawing/2014/main" id="{9FB3F665-1380-463C-833A-B573D83208BC}"/>
                </a:ext>
              </a:extLst>
            </p:cNvPr>
            <p:cNvSpPr>
              <a:spLocks noChangeArrowheads="1"/>
            </p:cNvSpPr>
            <p:nvPr/>
          </p:nvSpPr>
          <p:spPr bwMode="auto">
            <a:xfrm rot="17477461">
              <a:off x="9889326"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43" name="Oval 1109">
              <a:extLst>
                <a:ext uri="{FF2B5EF4-FFF2-40B4-BE49-F238E27FC236}">
                  <a16:creationId xmlns:a16="http://schemas.microsoft.com/office/drawing/2014/main" id="{D6434A7D-C143-469A-B4F0-EC50FEB87D83}"/>
                </a:ext>
              </a:extLst>
            </p:cNvPr>
            <p:cNvSpPr>
              <a:spLocks noChangeArrowheads="1"/>
            </p:cNvSpPr>
            <p:nvPr/>
          </p:nvSpPr>
          <p:spPr bwMode="auto">
            <a:xfrm rot="17477461">
              <a:off x="9661763" y="18042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44" name="Oval 1138">
              <a:extLst>
                <a:ext uri="{FF2B5EF4-FFF2-40B4-BE49-F238E27FC236}">
                  <a16:creationId xmlns:a16="http://schemas.microsoft.com/office/drawing/2014/main" id="{BC030919-5FDE-4517-B63D-A96A46568AE8}"/>
                </a:ext>
              </a:extLst>
            </p:cNvPr>
            <p:cNvSpPr>
              <a:spLocks noChangeArrowheads="1"/>
            </p:cNvSpPr>
            <p:nvPr/>
          </p:nvSpPr>
          <p:spPr bwMode="auto">
            <a:xfrm rot="17477461">
              <a:off x="9786438" y="1891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45" name="Oval 1320">
              <a:extLst>
                <a:ext uri="{FF2B5EF4-FFF2-40B4-BE49-F238E27FC236}">
                  <a16:creationId xmlns:a16="http://schemas.microsoft.com/office/drawing/2014/main" id="{6853D603-322C-42EE-BDFE-809C77E3BEEC}"/>
                </a:ext>
              </a:extLst>
            </p:cNvPr>
            <p:cNvSpPr>
              <a:spLocks noChangeArrowheads="1"/>
            </p:cNvSpPr>
            <p:nvPr/>
          </p:nvSpPr>
          <p:spPr bwMode="auto">
            <a:xfrm rot="17477461">
              <a:off x="9853797" y="19171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46" name="Oval 1321">
              <a:extLst>
                <a:ext uri="{FF2B5EF4-FFF2-40B4-BE49-F238E27FC236}">
                  <a16:creationId xmlns:a16="http://schemas.microsoft.com/office/drawing/2014/main" id="{9AC309B1-5070-4F54-B032-8CDE6E57FFD7}"/>
                </a:ext>
              </a:extLst>
            </p:cNvPr>
            <p:cNvSpPr>
              <a:spLocks noChangeArrowheads="1"/>
            </p:cNvSpPr>
            <p:nvPr/>
          </p:nvSpPr>
          <p:spPr bwMode="auto">
            <a:xfrm rot="17477461">
              <a:off x="9478150"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47" name="Oval 1389">
              <a:extLst>
                <a:ext uri="{FF2B5EF4-FFF2-40B4-BE49-F238E27FC236}">
                  <a16:creationId xmlns:a16="http://schemas.microsoft.com/office/drawing/2014/main" id="{47E2DA6E-E0F3-46DD-A86B-17324E109E41}"/>
                </a:ext>
              </a:extLst>
            </p:cNvPr>
            <p:cNvSpPr>
              <a:spLocks noChangeArrowheads="1"/>
            </p:cNvSpPr>
            <p:nvPr/>
          </p:nvSpPr>
          <p:spPr bwMode="auto">
            <a:xfrm rot="17477461">
              <a:off x="9597364" y="17129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48" name="Oval 1426">
              <a:extLst>
                <a:ext uri="{FF2B5EF4-FFF2-40B4-BE49-F238E27FC236}">
                  <a16:creationId xmlns:a16="http://schemas.microsoft.com/office/drawing/2014/main" id="{CAB7EB5E-47B5-4D85-AC72-800A13C5F399}"/>
                </a:ext>
              </a:extLst>
            </p:cNvPr>
            <p:cNvSpPr>
              <a:spLocks noChangeArrowheads="1"/>
            </p:cNvSpPr>
            <p:nvPr/>
          </p:nvSpPr>
          <p:spPr bwMode="auto">
            <a:xfrm rot="17477461">
              <a:off x="9969536" y="18371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49" name="Oval 779">
              <a:extLst>
                <a:ext uri="{FF2B5EF4-FFF2-40B4-BE49-F238E27FC236}">
                  <a16:creationId xmlns:a16="http://schemas.microsoft.com/office/drawing/2014/main" id="{5B2E95AE-DF58-4B7B-8E7D-E856FE81D310}"/>
                </a:ext>
              </a:extLst>
            </p:cNvPr>
            <p:cNvSpPr>
              <a:spLocks noChangeArrowheads="1"/>
            </p:cNvSpPr>
            <p:nvPr/>
          </p:nvSpPr>
          <p:spPr bwMode="auto">
            <a:xfrm rot="17477461">
              <a:off x="9516881" y="18553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50" name="Oval 968">
              <a:extLst>
                <a:ext uri="{FF2B5EF4-FFF2-40B4-BE49-F238E27FC236}">
                  <a16:creationId xmlns:a16="http://schemas.microsoft.com/office/drawing/2014/main" id="{A0FCC5AB-796B-4292-9F96-66E0503CE5C7}"/>
                </a:ext>
              </a:extLst>
            </p:cNvPr>
            <p:cNvSpPr>
              <a:spLocks noChangeArrowheads="1"/>
            </p:cNvSpPr>
            <p:nvPr/>
          </p:nvSpPr>
          <p:spPr bwMode="auto">
            <a:xfrm rot="17477461">
              <a:off x="9734982" y="1529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51" name="Oval 1115">
              <a:extLst>
                <a:ext uri="{FF2B5EF4-FFF2-40B4-BE49-F238E27FC236}">
                  <a16:creationId xmlns:a16="http://schemas.microsoft.com/office/drawing/2014/main" id="{317C82EE-8585-45CB-8C39-694DF82248FB}"/>
                </a:ext>
              </a:extLst>
            </p:cNvPr>
            <p:cNvSpPr>
              <a:spLocks noChangeArrowheads="1"/>
            </p:cNvSpPr>
            <p:nvPr/>
          </p:nvSpPr>
          <p:spPr bwMode="auto">
            <a:xfrm rot="17477461">
              <a:off x="9455093" y="17258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52" name="Oval 1135">
              <a:extLst>
                <a:ext uri="{FF2B5EF4-FFF2-40B4-BE49-F238E27FC236}">
                  <a16:creationId xmlns:a16="http://schemas.microsoft.com/office/drawing/2014/main" id="{8A131D07-7199-41A2-89E9-1922D6130BE8}"/>
                </a:ext>
              </a:extLst>
            </p:cNvPr>
            <p:cNvSpPr>
              <a:spLocks noChangeArrowheads="1"/>
            </p:cNvSpPr>
            <p:nvPr/>
          </p:nvSpPr>
          <p:spPr bwMode="auto">
            <a:xfrm rot="17477461">
              <a:off x="9849779"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53" name="Oval 1136">
              <a:extLst>
                <a:ext uri="{FF2B5EF4-FFF2-40B4-BE49-F238E27FC236}">
                  <a16:creationId xmlns:a16="http://schemas.microsoft.com/office/drawing/2014/main" id="{ACEEDAB2-249E-4E74-8BE4-995812ACEAEE}"/>
                </a:ext>
              </a:extLst>
            </p:cNvPr>
            <p:cNvSpPr>
              <a:spLocks noChangeArrowheads="1"/>
            </p:cNvSpPr>
            <p:nvPr/>
          </p:nvSpPr>
          <p:spPr bwMode="auto">
            <a:xfrm rot="17477461">
              <a:off x="9352053"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54" name="Oval 1158">
              <a:extLst>
                <a:ext uri="{FF2B5EF4-FFF2-40B4-BE49-F238E27FC236}">
                  <a16:creationId xmlns:a16="http://schemas.microsoft.com/office/drawing/2014/main" id="{04FF9759-5600-488F-BA8F-FE75F8B8A2ED}"/>
                </a:ext>
              </a:extLst>
            </p:cNvPr>
            <p:cNvSpPr>
              <a:spLocks noChangeArrowheads="1"/>
            </p:cNvSpPr>
            <p:nvPr/>
          </p:nvSpPr>
          <p:spPr bwMode="auto">
            <a:xfrm rot="17477461">
              <a:off x="9385732"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55" name="Oval 1179">
              <a:extLst>
                <a:ext uri="{FF2B5EF4-FFF2-40B4-BE49-F238E27FC236}">
                  <a16:creationId xmlns:a16="http://schemas.microsoft.com/office/drawing/2014/main" id="{8594A8F3-1829-470D-B7E2-0EFF21DB2EAC}"/>
                </a:ext>
              </a:extLst>
            </p:cNvPr>
            <p:cNvSpPr>
              <a:spLocks noChangeArrowheads="1"/>
            </p:cNvSpPr>
            <p:nvPr/>
          </p:nvSpPr>
          <p:spPr bwMode="auto">
            <a:xfrm rot="17477461">
              <a:off x="9402225" y="18112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56" name="Oval 1189">
              <a:extLst>
                <a:ext uri="{FF2B5EF4-FFF2-40B4-BE49-F238E27FC236}">
                  <a16:creationId xmlns:a16="http://schemas.microsoft.com/office/drawing/2014/main" id="{BC940687-DF49-4CBB-A6E8-EC724006B5FD}"/>
                </a:ext>
              </a:extLst>
            </p:cNvPr>
            <p:cNvSpPr>
              <a:spLocks noChangeArrowheads="1"/>
            </p:cNvSpPr>
            <p:nvPr/>
          </p:nvSpPr>
          <p:spPr bwMode="auto">
            <a:xfrm rot="17477461">
              <a:off x="9604807" y="18632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57" name="Oval 1190">
              <a:extLst>
                <a:ext uri="{FF2B5EF4-FFF2-40B4-BE49-F238E27FC236}">
                  <a16:creationId xmlns:a16="http://schemas.microsoft.com/office/drawing/2014/main" id="{D4BA437C-FB3F-4616-A82D-AF44817BFBE3}"/>
                </a:ext>
              </a:extLst>
            </p:cNvPr>
            <p:cNvSpPr>
              <a:spLocks noChangeArrowheads="1"/>
            </p:cNvSpPr>
            <p:nvPr/>
          </p:nvSpPr>
          <p:spPr bwMode="auto">
            <a:xfrm rot="17477461">
              <a:off x="9569882"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58" name="Oval 1191">
              <a:extLst>
                <a:ext uri="{FF2B5EF4-FFF2-40B4-BE49-F238E27FC236}">
                  <a16:creationId xmlns:a16="http://schemas.microsoft.com/office/drawing/2014/main" id="{DD113C7C-9F06-4EA6-919F-B6F935208EFD}"/>
                </a:ext>
              </a:extLst>
            </p:cNvPr>
            <p:cNvSpPr>
              <a:spLocks noChangeArrowheads="1"/>
            </p:cNvSpPr>
            <p:nvPr/>
          </p:nvSpPr>
          <p:spPr bwMode="auto">
            <a:xfrm rot="17477461">
              <a:off x="9874930" y="1846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59" name="Oval 779">
              <a:extLst>
                <a:ext uri="{FF2B5EF4-FFF2-40B4-BE49-F238E27FC236}">
                  <a16:creationId xmlns:a16="http://schemas.microsoft.com/office/drawing/2014/main" id="{3AF2B834-42EE-4929-AB07-E6C5F65ED849}"/>
                </a:ext>
              </a:extLst>
            </p:cNvPr>
            <p:cNvSpPr>
              <a:spLocks noChangeArrowheads="1"/>
            </p:cNvSpPr>
            <p:nvPr/>
          </p:nvSpPr>
          <p:spPr bwMode="auto">
            <a:xfrm rot="17477461">
              <a:off x="9928035" y="16233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60" name="Oval 803">
              <a:extLst>
                <a:ext uri="{FF2B5EF4-FFF2-40B4-BE49-F238E27FC236}">
                  <a16:creationId xmlns:a16="http://schemas.microsoft.com/office/drawing/2014/main" id="{37002945-2244-47F1-9049-14405268148F}"/>
                </a:ext>
              </a:extLst>
            </p:cNvPr>
            <p:cNvSpPr>
              <a:spLocks noChangeArrowheads="1"/>
            </p:cNvSpPr>
            <p:nvPr/>
          </p:nvSpPr>
          <p:spPr bwMode="auto">
            <a:xfrm rot="17477461">
              <a:off x="973498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61" name="Oval 1110">
              <a:extLst>
                <a:ext uri="{FF2B5EF4-FFF2-40B4-BE49-F238E27FC236}">
                  <a16:creationId xmlns:a16="http://schemas.microsoft.com/office/drawing/2014/main" id="{2488DCE7-A974-4F76-806D-47BD2B9583CD}"/>
                </a:ext>
              </a:extLst>
            </p:cNvPr>
            <p:cNvSpPr>
              <a:spLocks noChangeArrowheads="1"/>
            </p:cNvSpPr>
            <p:nvPr/>
          </p:nvSpPr>
          <p:spPr bwMode="auto">
            <a:xfrm rot="17477461">
              <a:off x="9746871" y="1580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62" name="Oval 1116">
              <a:extLst>
                <a:ext uri="{FF2B5EF4-FFF2-40B4-BE49-F238E27FC236}">
                  <a16:creationId xmlns:a16="http://schemas.microsoft.com/office/drawing/2014/main" id="{642E1679-68E6-4530-BEE5-A8EF9479F09B}"/>
                </a:ext>
              </a:extLst>
            </p:cNvPr>
            <p:cNvSpPr>
              <a:spLocks noChangeArrowheads="1"/>
            </p:cNvSpPr>
            <p:nvPr/>
          </p:nvSpPr>
          <p:spPr bwMode="auto">
            <a:xfrm rot="17477461">
              <a:off x="9963112" y="16591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63" name="Oval 1121">
              <a:extLst>
                <a:ext uri="{FF2B5EF4-FFF2-40B4-BE49-F238E27FC236}">
                  <a16:creationId xmlns:a16="http://schemas.microsoft.com/office/drawing/2014/main" id="{7F93CCDB-B97A-4A05-812D-023544AE23C7}"/>
                </a:ext>
              </a:extLst>
            </p:cNvPr>
            <p:cNvSpPr>
              <a:spLocks noChangeArrowheads="1"/>
            </p:cNvSpPr>
            <p:nvPr/>
          </p:nvSpPr>
          <p:spPr bwMode="auto">
            <a:xfrm rot="17477461">
              <a:off x="9535206" y="175908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64" name="Oval 1127">
              <a:extLst>
                <a:ext uri="{FF2B5EF4-FFF2-40B4-BE49-F238E27FC236}">
                  <a16:creationId xmlns:a16="http://schemas.microsoft.com/office/drawing/2014/main" id="{0E94D35C-40F0-4EE3-83C5-D1D9F0349855}"/>
                </a:ext>
              </a:extLst>
            </p:cNvPr>
            <p:cNvSpPr>
              <a:spLocks noChangeArrowheads="1"/>
            </p:cNvSpPr>
            <p:nvPr/>
          </p:nvSpPr>
          <p:spPr bwMode="auto">
            <a:xfrm rot="17477461">
              <a:off x="10000873" y="1725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65" name="Oval 1137">
              <a:extLst>
                <a:ext uri="{FF2B5EF4-FFF2-40B4-BE49-F238E27FC236}">
                  <a16:creationId xmlns:a16="http://schemas.microsoft.com/office/drawing/2014/main" id="{432B2CAB-5030-436B-A4E4-454039F751EB}"/>
                </a:ext>
              </a:extLst>
            </p:cNvPr>
            <p:cNvSpPr>
              <a:spLocks noChangeArrowheads="1"/>
            </p:cNvSpPr>
            <p:nvPr/>
          </p:nvSpPr>
          <p:spPr bwMode="auto">
            <a:xfrm rot="17477461">
              <a:off x="9626416" y="1919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66" name="Oval 1155">
              <a:extLst>
                <a:ext uri="{FF2B5EF4-FFF2-40B4-BE49-F238E27FC236}">
                  <a16:creationId xmlns:a16="http://schemas.microsoft.com/office/drawing/2014/main" id="{9F87A285-649B-495E-8D46-9A64C3474FF3}"/>
                </a:ext>
              </a:extLst>
            </p:cNvPr>
            <p:cNvSpPr>
              <a:spLocks noChangeArrowheads="1"/>
            </p:cNvSpPr>
            <p:nvPr/>
          </p:nvSpPr>
          <p:spPr bwMode="auto">
            <a:xfrm rot="17477461">
              <a:off x="9828640" y="18100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67" name="Oval 1164">
              <a:extLst>
                <a:ext uri="{FF2B5EF4-FFF2-40B4-BE49-F238E27FC236}">
                  <a16:creationId xmlns:a16="http://schemas.microsoft.com/office/drawing/2014/main" id="{2DC25A59-10CC-4AA2-BE92-E29A8621795B}"/>
                </a:ext>
              </a:extLst>
            </p:cNvPr>
            <p:cNvSpPr>
              <a:spLocks noChangeArrowheads="1"/>
            </p:cNvSpPr>
            <p:nvPr/>
          </p:nvSpPr>
          <p:spPr bwMode="auto">
            <a:xfrm rot="17477461">
              <a:off x="9491352" y="158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68" name="Oval 1204">
              <a:extLst>
                <a:ext uri="{FF2B5EF4-FFF2-40B4-BE49-F238E27FC236}">
                  <a16:creationId xmlns:a16="http://schemas.microsoft.com/office/drawing/2014/main" id="{96C228EE-4C08-4163-8F9C-5314DF1FBDA6}"/>
                </a:ext>
              </a:extLst>
            </p:cNvPr>
            <p:cNvSpPr>
              <a:spLocks noChangeArrowheads="1"/>
            </p:cNvSpPr>
            <p:nvPr/>
          </p:nvSpPr>
          <p:spPr bwMode="auto">
            <a:xfrm rot="17477461">
              <a:off x="9569170"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nvGrpSpPr>
          <p:cNvPr id="283" name="Skupina 282">
            <a:extLst>
              <a:ext uri="{FF2B5EF4-FFF2-40B4-BE49-F238E27FC236}">
                <a16:creationId xmlns:a16="http://schemas.microsoft.com/office/drawing/2014/main" id="{0CA87420-5E97-4B49-9894-45A744E0EF9B}"/>
              </a:ext>
            </a:extLst>
          </p:cNvPr>
          <p:cNvGrpSpPr/>
          <p:nvPr/>
        </p:nvGrpSpPr>
        <p:grpSpPr>
          <a:xfrm>
            <a:off x="6329509" y="5325330"/>
            <a:ext cx="1087068" cy="591580"/>
            <a:chOff x="5001520" y="1011887"/>
            <a:chExt cx="1509984" cy="1118507"/>
          </a:xfrm>
        </p:grpSpPr>
        <p:pic>
          <p:nvPicPr>
            <p:cNvPr id="289"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25EEC57F-29D9-4332-B448-5DE07DEDCA9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290" name="Oval 1293">
              <a:extLst>
                <a:ext uri="{FF2B5EF4-FFF2-40B4-BE49-F238E27FC236}">
                  <a16:creationId xmlns:a16="http://schemas.microsoft.com/office/drawing/2014/main" id="{8B316382-1153-4A83-8964-8F5DA04B5949}"/>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1" name="Oval 1310">
              <a:extLst>
                <a:ext uri="{FF2B5EF4-FFF2-40B4-BE49-F238E27FC236}">
                  <a16:creationId xmlns:a16="http://schemas.microsoft.com/office/drawing/2014/main" id="{402C2D46-B925-4BA4-9812-7A7F3B397CBD}"/>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2" name="Oval 1320">
              <a:extLst>
                <a:ext uri="{FF2B5EF4-FFF2-40B4-BE49-F238E27FC236}">
                  <a16:creationId xmlns:a16="http://schemas.microsoft.com/office/drawing/2014/main" id="{A39C3CA8-E74C-4076-89A2-94162DEA9AFD}"/>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3" name="Oval 1392">
              <a:extLst>
                <a:ext uri="{FF2B5EF4-FFF2-40B4-BE49-F238E27FC236}">
                  <a16:creationId xmlns:a16="http://schemas.microsoft.com/office/drawing/2014/main" id="{94D0020C-C356-4BE0-B63E-161481A32C41}"/>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4" name="Oval 1426">
              <a:extLst>
                <a:ext uri="{FF2B5EF4-FFF2-40B4-BE49-F238E27FC236}">
                  <a16:creationId xmlns:a16="http://schemas.microsoft.com/office/drawing/2014/main" id="{0945A5FD-0C2C-46FC-8FDA-EA9CE5A29B67}"/>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5" name="Oval 779">
              <a:extLst>
                <a:ext uri="{FF2B5EF4-FFF2-40B4-BE49-F238E27FC236}">
                  <a16:creationId xmlns:a16="http://schemas.microsoft.com/office/drawing/2014/main" id="{1D50AC79-31CB-42F8-B531-AC561F13EDE8}"/>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6" name="Oval 1189">
              <a:extLst>
                <a:ext uri="{FF2B5EF4-FFF2-40B4-BE49-F238E27FC236}">
                  <a16:creationId xmlns:a16="http://schemas.microsoft.com/office/drawing/2014/main" id="{D40E9C93-EF4C-40F6-9F93-1C37E74CDE98}"/>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7" name="Oval 1191">
              <a:extLst>
                <a:ext uri="{FF2B5EF4-FFF2-40B4-BE49-F238E27FC236}">
                  <a16:creationId xmlns:a16="http://schemas.microsoft.com/office/drawing/2014/main" id="{0E11DD59-1A33-462B-BF18-043D46AC4A87}"/>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8" name="Oval 1127">
              <a:extLst>
                <a:ext uri="{FF2B5EF4-FFF2-40B4-BE49-F238E27FC236}">
                  <a16:creationId xmlns:a16="http://schemas.microsoft.com/office/drawing/2014/main" id="{75646BA5-85AA-4CB1-BE06-6FA2A3D1B96C}"/>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99" name="Oval 1155">
              <a:extLst>
                <a:ext uri="{FF2B5EF4-FFF2-40B4-BE49-F238E27FC236}">
                  <a16:creationId xmlns:a16="http://schemas.microsoft.com/office/drawing/2014/main" id="{CE842CB7-10CA-403C-A585-4025B960B389}"/>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0" name="Oval 1168">
              <a:extLst>
                <a:ext uri="{FF2B5EF4-FFF2-40B4-BE49-F238E27FC236}">
                  <a16:creationId xmlns:a16="http://schemas.microsoft.com/office/drawing/2014/main" id="{6B8F254E-49A9-4146-BA97-5DDD734A6E58}"/>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1" name="Oval 1175">
              <a:extLst>
                <a:ext uri="{FF2B5EF4-FFF2-40B4-BE49-F238E27FC236}">
                  <a16:creationId xmlns:a16="http://schemas.microsoft.com/office/drawing/2014/main" id="{AB0B733C-C07E-4513-BB91-DC2EDFE20C4C}"/>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2" name="Oval 1177">
              <a:extLst>
                <a:ext uri="{FF2B5EF4-FFF2-40B4-BE49-F238E27FC236}">
                  <a16:creationId xmlns:a16="http://schemas.microsoft.com/office/drawing/2014/main" id="{30E5C8B0-51FF-455E-B0F8-9FD903725C40}"/>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3" name="Oval 1109">
              <a:extLst>
                <a:ext uri="{FF2B5EF4-FFF2-40B4-BE49-F238E27FC236}">
                  <a16:creationId xmlns:a16="http://schemas.microsoft.com/office/drawing/2014/main" id="{4962E6C2-6C6B-451D-ABB7-87D408721C08}"/>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4" name="Oval 1138">
              <a:extLst>
                <a:ext uri="{FF2B5EF4-FFF2-40B4-BE49-F238E27FC236}">
                  <a16:creationId xmlns:a16="http://schemas.microsoft.com/office/drawing/2014/main" id="{740F586E-7D85-4B6D-A214-7D435746CD38}"/>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5" name="Oval 1320">
              <a:extLst>
                <a:ext uri="{FF2B5EF4-FFF2-40B4-BE49-F238E27FC236}">
                  <a16:creationId xmlns:a16="http://schemas.microsoft.com/office/drawing/2014/main" id="{E5D8F7B4-3845-4F41-8E46-F53FC536B2F8}"/>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6" name="Oval 1321">
              <a:extLst>
                <a:ext uri="{FF2B5EF4-FFF2-40B4-BE49-F238E27FC236}">
                  <a16:creationId xmlns:a16="http://schemas.microsoft.com/office/drawing/2014/main" id="{C74AF94C-B5A9-4411-AF93-508E4F77D5A9}"/>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7" name="Oval 1389">
              <a:extLst>
                <a:ext uri="{FF2B5EF4-FFF2-40B4-BE49-F238E27FC236}">
                  <a16:creationId xmlns:a16="http://schemas.microsoft.com/office/drawing/2014/main" id="{DAA75DA7-2F1C-4A0B-B70D-6A8FBF836138}"/>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8" name="Oval 1426">
              <a:extLst>
                <a:ext uri="{FF2B5EF4-FFF2-40B4-BE49-F238E27FC236}">
                  <a16:creationId xmlns:a16="http://schemas.microsoft.com/office/drawing/2014/main" id="{DCEB0E1B-CD65-4017-887B-5CDFE388CE31}"/>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09" name="Oval 779">
              <a:extLst>
                <a:ext uri="{FF2B5EF4-FFF2-40B4-BE49-F238E27FC236}">
                  <a16:creationId xmlns:a16="http://schemas.microsoft.com/office/drawing/2014/main" id="{6A01540E-3543-49F6-94D3-BD1C9712778B}"/>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0" name="Oval 968">
              <a:extLst>
                <a:ext uri="{FF2B5EF4-FFF2-40B4-BE49-F238E27FC236}">
                  <a16:creationId xmlns:a16="http://schemas.microsoft.com/office/drawing/2014/main" id="{C2DF8DB0-C083-42DE-BD34-3E8568F026E8}"/>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1" name="Oval 1115">
              <a:extLst>
                <a:ext uri="{FF2B5EF4-FFF2-40B4-BE49-F238E27FC236}">
                  <a16:creationId xmlns:a16="http://schemas.microsoft.com/office/drawing/2014/main" id="{B2E4A5F4-E87F-49C6-B6A1-881F30CC33CF}"/>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2" name="Oval 1135">
              <a:extLst>
                <a:ext uri="{FF2B5EF4-FFF2-40B4-BE49-F238E27FC236}">
                  <a16:creationId xmlns:a16="http://schemas.microsoft.com/office/drawing/2014/main" id="{F14F9A1B-1FB3-44A9-BC31-806F0435D918}"/>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3" name="Oval 1136">
              <a:extLst>
                <a:ext uri="{FF2B5EF4-FFF2-40B4-BE49-F238E27FC236}">
                  <a16:creationId xmlns:a16="http://schemas.microsoft.com/office/drawing/2014/main" id="{F1025273-52F4-4DA8-A6B4-0689D377FEF8}"/>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4" name="Oval 1158">
              <a:extLst>
                <a:ext uri="{FF2B5EF4-FFF2-40B4-BE49-F238E27FC236}">
                  <a16:creationId xmlns:a16="http://schemas.microsoft.com/office/drawing/2014/main" id="{815E71F5-C6E2-4A87-A64D-5BB1719B29D2}"/>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5" name="Oval 1179">
              <a:extLst>
                <a:ext uri="{FF2B5EF4-FFF2-40B4-BE49-F238E27FC236}">
                  <a16:creationId xmlns:a16="http://schemas.microsoft.com/office/drawing/2014/main" id="{F9161C6E-8FC7-45CC-8D1B-A90BC1951BF7}"/>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6" name="Oval 1189">
              <a:extLst>
                <a:ext uri="{FF2B5EF4-FFF2-40B4-BE49-F238E27FC236}">
                  <a16:creationId xmlns:a16="http://schemas.microsoft.com/office/drawing/2014/main" id="{EAED4844-0EB8-4DDB-9606-1457009BC10A}"/>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7" name="Oval 1190">
              <a:extLst>
                <a:ext uri="{FF2B5EF4-FFF2-40B4-BE49-F238E27FC236}">
                  <a16:creationId xmlns:a16="http://schemas.microsoft.com/office/drawing/2014/main" id="{6F9FE30D-386E-43D8-915C-72B5FEB57FA9}"/>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8" name="Oval 1191">
              <a:extLst>
                <a:ext uri="{FF2B5EF4-FFF2-40B4-BE49-F238E27FC236}">
                  <a16:creationId xmlns:a16="http://schemas.microsoft.com/office/drawing/2014/main" id="{434C2989-29C2-4949-BE53-7991EF1C92CC}"/>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19" name="Oval 779">
              <a:extLst>
                <a:ext uri="{FF2B5EF4-FFF2-40B4-BE49-F238E27FC236}">
                  <a16:creationId xmlns:a16="http://schemas.microsoft.com/office/drawing/2014/main" id="{2C612001-39EE-4C32-9FF6-47E7D1811229}"/>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0" name="Oval 803">
              <a:extLst>
                <a:ext uri="{FF2B5EF4-FFF2-40B4-BE49-F238E27FC236}">
                  <a16:creationId xmlns:a16="http://schemas.microsoft.com/office/drawing/2014/main" id="{238113D3-A3D1-4FC0-BDBD-4124DC1F0DCA}"/>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1" name="Oval 1110">
              <a:extLst>
                <a:ext uri="{FF2B5EF4-FFF2-40B4-BE49-F238E27FC236}">
                  <a16:creationId xmlns:a16="http://schemas.microsoft.com/office/drawing/2014/main" id="{68348284-F639-421E-98F3-45CB3E30B6A7}"/>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2" name="Oval 1116">
              <a:extLst>
                <a:ext uri="{FF2B5EF4-FFF2-40B4-BE49-F238E27FC236}">
                  <a16:creationId xmlns:a16="http://schemas.microsoft.com/office/drawing/2014/main" id="{6A803B63-BC57-4D3D-8170-1DE5E62AEFCB}"/>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3" name="Oval 1121">
              <a:extLst>
                <a:ext uri="{FF2B5EF4-FFF2-40B4-BE49-F238E27FC236}">
                  <a16:creationId xmlns:a16="http://schemas.microsoft.com/office/drawing/2014/main" id="{969F0FA7-1944-46DC-B73C-47A5635AE7D0}"/>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4" name="Oval 1127">
              <a:extLst>
                <a:ext uri="{FF2B5EF4-FFF2-40B4-BE49-F238E27FC236}">
                  <a16:creationId xmlns:a16="http://schemas.microsoft.com/office/drawing/2014/main" id="{76458BCA-0A3C-49D9-B27F-21ADCB843E9A}"/>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5" name="Oval 1137">
              <a:extLst>
                <a:ext uri="{FF2B5EF4-FFF2-40B4-BE49-F238E27FC236}">
                  <a16:creationId xmlns:a16="http://schemas.microsoft.com/office/drawing/2014/main" id="{53F7DC8E-6C78-449F-A51C-049D6F91F006}"/>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6" name="Oval 1155">
              <a:extLst>
                <a:ext uri="{FF2B5EF4-FFF2-40B4-BE49-F238E27FC236}">
                  <a16:creationId xmlns:a16="http://schemas.microsoft.com/office/drawing/2014/main" id="{CE8C8A7C-A887-4E0C-BC3E-AC45398F9BDA}"/>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7" name="Oval 1164">
              <a:extLst>
                <a:ext uri="{FF2B5EF4-FFF2-40B4-BE49-F238E27FC236}">
                  <a16:creationId xmlns:a16="http://schemas.microsoft.com/office/drawing/2014/main" id="{A687166C-8C1F-4664-9364-FD4D6051572A}"/>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328" name="Oval 1204">
              <a:extLst>
                <a:ext uri="{FF2B5EF4-FFF2-40B4-BE49-F238E27FC236}">
                  <a16:creationId xmlns:a16="http://schemas.microsoft.com/office/drawing/2014/main" id="{95085852-DBFC-4360-8CF9-7789270C420E}"/>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sp>
        <p:nvSpPr>
          <p:cNvPr id="284" name="Šipka: doprava 283">
            <a:extLst>
              <a:ext uri="{FF2B5EF4-FFF2-40B4-BE49-F238E27FC236}">
                <a16:creationId xmlns:a16="http://schemas.microsoft.com/office/drawing/2014/main" id="{D0CEA0E4-28B1-43BB-9B8C-72FE6E69CD92}"/>
              </a:ext>
            </a:extLst>
          </p:cNvPr>
          <p:cNvSpPr/>
          <p:nvPr/>
        </p:nvSpPr>
        <p:spPr>
          <a:xfrm>
            <a:off x="7509375" y="5475180"/>
            <a:ext cx="299951" cy="311040"/>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02" name="Šipka: doprava 1901">
            <a:extLst>
              <a:ext uri="{FF2B5EF4-FFF2-40B4-BE49-F238E27FC236}">
                <a16:creationId xmlns:a16="http://schemas.microsoft.com/office/drawing/2014/main" id="{46FC2DC1-AB6E-47C0-9A8E-D04C775203B3}"/>
              </a:ext>
            </a:extLst>
          </p:cNvPr>
          <p:cNvSpPr/>
          <p:nvPr/>
        </p:nvSpPr>
        <p:spPr>
          <a:xfrm>
            <a:off x="7311936" y="4311650"/>
            <a:ext cx="304681" cy="311040"/>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3" name="Šipka: doprava 72">
            <a:extLst>
              <a:ext uri="{FF2B5EF4-FFF2-40B4-BE49-F238E27FC236}">
                <a16:creationId xmlns:a16="http://schemas.microsoft.com/office/drawing/2014/main" id="{4E840D67-AB65-458A-A938-3C9434044EFE}"/>
              </a:ext>
            </a:extLst>
          </p:cNvPr>
          <p:cNvSpPr/>
          <p:nvPr/>
        </p:nvSpPr>
        <p:spPr>
          <a:xfrm rot="16200000">
            <a:off x="8877140" y="4295120"/>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7" name="Šipka: doprava 76">
            <a:extLst>
              <a:ext uri="{FF2B5EF4-FFF2-40B4-BE49-F238E27FC236}">
                <a16:creationId xmlns:a16="http://schemas.microsoft.com/office/drawing/2014/main" id="{2D7A41D9-E756-4EF8-BE91-FD3519510E24}"/>
              </a:ext>
            </a:extLst>
          </p:cNvPr>
          <p:cNvSpPr/>
          <p:nvPr/>
        </p:nvSpPr>
        <p:spPr>
          <a:xfrm rot="5400000">
            <a:off x="8468948" y="5580568"/>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903" name="Skupina 1902">
            <a:extLst>
              <a:ext uri="{FF2B5EF4-FFF2-40B4-BE49-F238E27FC236}">
                <a16:creationId xmlns:a16="http://schemas.microsoft.com/office/drawing/2014/main" id="{60F5CE37-5D39-47C6-8904-FC32E70DB757}"/>
              </a:ext>
            </a:extLst>
          </p:cNvPr>
          <p:cNvGrpSpPr/>
          <p:nvPr/>
        </p:nvGrpSpPr>
        <p:grpSpPr>
          <a:xfrm>
            <a:off x="6302537" y="4741663"/>
            <a:ext cx="1087068" cy="591580"/>
            <a:chOff x="5001520" y="1011887"/>
            <a:chExt cx="1509984" cy="1118507"/>
          </a:xfrm>
        </p:grpSpPr>
        <p:pic>
          <p:nvPicPr>
            <p:cNvPr id="1904"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259AA2A1-A791-4C59-AA0F-D91219F2FEE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1905" name="Oval 1293">
              <a:extLst>
                <a:ext uri="{FF2B5EF4-FFF2-40B4-BE49-F238E27FC236}">
                  <a16:creationId xmlns:a16="http://schemas.microsoft.com/office/drawing/2014/main" id="{226A5E39-E118-4549-8B3F-5C63D513C6B7}"/>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6" name="Oval 1310">
              <a:extLst>
                <a:ext uri="{FF2B5EF4-FFF2-40B4-BE49-F238E27FC236}">
                  <a16:creationId xmlns:a16="http://schemas.microsoft.com/office/drawing/2014/main" id="{DDEE7DCA-91D9-42C5-A033-65F57C177B0E}"/>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7" name="Oval 1320">
              <a:extLst>
                <a:ext uri="{FF2B5EF4-FFF2-40B4-BE49-F238E27FC236}">
                  <a16:creationId xmlns:a16="http://schemas.microsoft.com/office/drawing/2014/main" id="{12339F1A-4D42-468A-B4EF-34568504DFBD}"/>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8" name="Oval 1392">
              <a:extLst>
                <a:ext uri="{FF2B5EF4-FFF2-40B4-BE49-F238E27FC236}">
                  <a16:creationId xmlns:a16="http://schemas.microsoft.com/office/drawing/2014/main" id="{99A192BC-C8BF-47C0-93BD-A5DC1E82EE33}"/>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09" name="Oval 1426">
              <a:extLst>
                <a:ext uri="{FF2B5EF4-FFF2-40B4-BE49-F238E27FC236}">
                  <a16:creationId xmlns:a16="http://schemas.microsoft.com/office/drawing/2014/main" id="{F56F8DD7-D219-43BD-8490-3DB7BB60397A}"/>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0" name="Oval 779">
              <a:extLst>
                <a:ext uri="{FF2B5EF4-FFF2-40B4-BE49-F238E27FC236}">
                  <a16:creationId xmlns:a16="http://schemas.microsoft.com/office/drawing/2014/main" id="{9A950ECF-B182-483C-89B1-809F94EDBACE}"/>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1" name="Oval 1189">
              <a:extLst>
                <a:ext uri="{FF2B5EF4-FFF2-40B4-BE49-F238E27FC236}">
                  <a16:creationId xmlns:a16="http://schemas.microsoft.com/office/drawing/2014/main" id="{D3D20A74-A9BE-4116-99F9-B9A8861AF22C}"/>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2" name="Oval 1191">
              <a:extLst>
                <a:ext uri="{FF2B5EF4-FFF2-40B4-BE49-F238E27FC236}">
                  <a16:creationId xmlns:a16="http://schemas.microsoft.com/office/drawing/2014/main" id="{F1CB4459-DAF6-4403-814C-DB0CB91EF086}"/>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3" name="Oval 1127">
              <a:extLst>
                <a:ext uri="{FF2B5EF4-FFF2-40B4-BE49-F238E27FC236}">
                  <a16:creationId xmlns:a16="http://schemas.microsoft.com/office/drawing/2014/main" id="{AABC19AA-BD13-48D8-B738-BBCE5B899AB3}"/>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4" name="Oval 1155">
              <a:extLst>
                <a:ext uri="{FF2B5EF4-FFF2-40B4-BE49-F238E27FC236}">
                  <a16:creationId xmlns:a16="http://schemas.microsoft.com/office/drawing/2014/main" id="{5715471D-BB5F-4DC7-95C3-05B11830F86E}"/>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5" name="Oval 1168">
              <a:extLst>
                <a:ext uri="{FF2B5EF4-FFF2-40B4-BE49-F238E27FC236}">
                  <a16:creationId xmlns:a16="http://schemas.microsoft.com/office/drawing/2014/main" id="{0252DB11-0CDC-46B3-BED7-A8BE69ED0D07}"/>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6" name="Oval 1175">
              <a:extLst>
                <a:ext uri="{FF2B5EF4-FFF2-40B4-BE49-F238E27FC236}">
                  <a16:creationId xmlns:a16="http://schemas.microsoft.com/office/drawing/2014/main" id="{3ABBE7E8-AE75-403A-914A-09D81407702A}"/>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7" name="Oval 1177">
              <a:extLst>
                <a:ext uri="{FF2B5EF4-FFF2-40B4-BE49-F238E27FC236}">
                  <a16:creationId xmlns:a16="http://schemas.microsoft.com/office/drawing/2014/main" id="{ACE3F3DB-402D-4740-BB55-A897F1D01873}"/>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8" name="Oval 1109">
              <a:extLst>
                <a:ext uri="{FF2B5EF4-FFF2-40B4-BE49-F238E27FC236}">
                  <a16:creationId xmlns:a16="http://schemas.microsoft.com/office/drawing/2014/main" id="{2B3AC60A-CA0C-4C46-B1F3-D18AADD84699}"/>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19" name="Oval 1138">
              <a:extLst>
                <a:ext uri="{FF2B5EF4-FFF2-40B4-BE49-F238E27FC236}">
                  <a16:creationId xmlns:a16="http://schemas.microsoft.com/office/drawing/2014/main" id="{ACEAA3E9-B72F-4322-A60D-9D3C7691B3B6}"/>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0" name="Oval 1320">
              <a:extLst>
                <a:ext uri="{FF2B5EF4-FFF2-40B4-BE49-F238E27FC236}">
                  <a16:creationId xmlns:a16="http://schemas.microsoft.com/office/drawing/2014/main" id="{E3B62788-23DE-4DC5-96D3-1D5C1A3A5488}"/>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1" name="Oval 1321">
              <a:extLst>
                <a:ext uri="{FF2B5EF4-FFF2-40B4-BE49-F238E27FC236}">
                  <a16:creationId xmlns:a16="http://schemas.microsoft.com/office/drawing/2014/main" id="{3791C778-1344-49AE-8A4E-EAF015080880}"/>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2" name="Oval 1389">
              <a:extLst>
                <a:ext uri="{FF2B5EF4-FFF2-40B4-BE49-F238E27FC236}">
                  <a16:creationId xmlns:a16="http://schemas.microsoft.com/office/drawing/2014/main" id="{301F0835-0695-48C3-988C-7C81A6239974}"/>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3" name="Oval 1426">
              <a:extLst>
                <a:ext uri="{FF2B5EF4-FFF2-40B4-BE49-F238E27FC236}">
                  <a16:creationId xmlns:a16="http://schemas.microsoft.com/office/drawing/2014/main" id="{0CD9E053-8315-415D-915D-62AB5C5B3BFA}"/>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4" name="Oval 779">
              <a:extLst>
                <a:ext uri="{FF2B5EF4-FFF2-40B4-BE49-F238E27FC236}">
                  <a16:creationId xmlns:a16="http://schemas.microsoft.com/office/drawing/2014/main" id="{486A63BD-320B-411F-B45B-E1D83D761F2F}"/>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5" name="Oval 968">
              <a:extLst>
                <a:ext uri="{FF2B5EF4-FFF2-40B4-BE49-F238E27FC236}">
                  <a16:creationId xmlns:a16="http://schemas.microsoft.com/office/drawing/2014/main" id="{260BEEF2-5429-4439-BF15-614961A0B28B}"/>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6" name="Oval 1115">
              <a:extLst>
                <a:ext uri="{FF2B5EF4-FFF2-40B4-BE49-F238E27FC236}">
                  <a16:creationId xmlns:a16="http://schemas.microsoft.com/office/drawing/2014/main" id="{E5887E45-B695-49E9-91EC-DFEA9BB71406}"/>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7" name="Oval 1135">
              <a:extLst>
                <a:ext uri="{FF2B5EF4-FFF2-40B4-BE49-F238E27FC236}">
                  <a16:creationId xmlns:a16="http://schemas.microsoft.com/office/drawing/2014/main" id="{A97A31CC-3A44-4B43-A5F6-EACE262E0514}"/>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8" name="Oval 1136">
              <a:extLst>
                <a:ext uri="{FF2B5EF4-FFF2-40B4-BE49-F238E27FC236}">
                  <a16:creationId xmlns:a16="http://schemas.microsoft.com/office/drawing/2014/main" id="{7D6BC68A-33E5-4410-93F5-2A374C293182}"/>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29" name="Oval 1158">
              <a:extLst>
                <a:ext uri="{FF2B5EF4-FFF2-40B4-BE49-F238E27FC236}">
                  <a16:creationId xmlns:a16="http://schemas.microsoft.com/office/drawing/2014/main" id="{A325156C-A6DF-4EBA-9687-45922FDE627E}"/>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0" name="Oval 1179">
              <a:extLst>
                <a:ext uri="{FF2B5EF4-FFF2-40B4-BE49-F238E27FC236}">
                  <a16:creationId xmlns:a16="http://schemas.microsoft.com/office/drawing/2014/main" id="{CED504A1-E908-4FD2-A92A-55F45146C356}"/>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1" name="Oval 1189">
              <a:extLst>
                <a:ext uri="{FF2B5EF4-FFF2-40B4-BE49-F238E27FC236}">
                  <a16:creationId xmlns:a16="http://schemas.microsoft.com/office/drawing/2014/main" id="{0AB35C1A-1254-4E81-BB98-5CCFEBFE890E}"/>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2" name="Oval 1190">
              <a:extLst>
                <a:ext uri="{FF2B5EF4-FFF2-40B4-BE49-F238E27FC236}">
                  <a16:creationId xmlns:a16="http://schemas.microsoft.com/office/drawing/2014/main" id="{C8C23B94-085B-4ADF-BB6E-495C73818CED}"/>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3" name="Oval 1191">
              <a:extLst>
                <a:ext uri="{FF2B5EF4-FFF2-40B4-BE49-F238E27FC236}">
                  <a16:creationId xmlns:a16="http://schemas.microsoft.com/office/drawing/2014/main" id="{AC1B1FFE-A39A-4234-BD02-23C848159E10}"/>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4" name="Oval 779">
              <a:extLst>
                <a:ext uri="{FF2B5EF4-FFF2-40B4-BE49-F238E27FC236}">
                  <a16:creationId xmlns:a16="http://schemas.microsoft.com/office/drawing/2014/main" id="{DCBCDB53-E0BC-4FB7-94E6-7B01FBCE2B83}"/>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5" name="Oval 803">
              <a:extLst>
                <a:ext uri="{FF2B5EF4-FFF2-40B4-BE49-F238E27FC236}">
                  <a16:creationId xmlns:a16="http://schemas.microsoft.com/office/drawing/2014/main" id="{29A3A06B-36B0-4391-BA86-CE8D14836F85}"/>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6" name="Oval 1110">
              <a:extLst>
                <a:ext uri="{FF2B5EF4-FFF2-40B4-BE49-F238E27FC236}">
                  <a16:creationId xmlns:a16="http://schemas.microsoft.com/office/drawing/2014/main" id="{78FBD4A0-D287-4115-BED7-35EEA923D3B6}"/>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7" name="Oval 1116">
              <a:extLst>
                <a:ext uri="{FF2B5EF4-FFF2-40B4-BE49-F238E27FC236}">
                  <a16:creationId xmlns:a16="http://schemas.microsoft.com/office/drawing/2014/main" id="{E901ED8B-CBAC-4699-AB1D-5029B923314A}"/>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8" name="Oval 1121">
              <a:extLst>
                <a:ext uri="{FF2B5EF4-FFF2-40B4-BE49-F238E27FC236}">
                  <a16:creationId xmlns:a16="http://schemas.microsoft.com/office/drawing/2014/main" id="{B6E5B607-17F2-47C8-A5F2-8D0C98CABFFD}"/>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39" name="Oval 1127">
              <a:extLst>
                <a:ext uri="{FF2B5EF4-FFF2-40B4-BE49-F238E27FC236}">
                  <a16:creationId xmlns:a16="http://schemas.microsoft.com/office/drawing/2014/main" id="{F92CA69F-30F0-41FF-96DB-6A2745CD2D96}"/>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0" name="Oval 1137">
              <a:extLst>
                <a:ext uri="{FF2B5EF4-FFF2-40B4-BE49-F238E27FC236}">
                  <a16:creationId xmlns:a16="http://schemas.microsoft.com/office/drawing/2014/main" id="{C832A782-5469-443C-A55C-3E54D77D3933}"/>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1" name="Oval 1155">
              <a:extLst>
                <a:ext uri="{FF2B5EF4-FFF2-40B4-BE49-F238E27FC236}">
                  <a16:creationId xmlns:a16="http://schemas.microsoft.com/office/drawing/2014/main" id="{12773155-9A9D-4BC3-97CA-2A96D39FFAE5}"/>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2" name="Oval 1164">
              <a:extLst>
                <a:ext uri="{FF2B5EF4-FFF2-40B4-BE49-F238E27FC236}">
                  <a16:creationId xmlns:a16="http://schemas.microsoft.com/office/drawing/2014/main" id="{62E55B03-8AA7-45E8-BE73-ADF671763319}"/>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3" name="Oval 1204">
              <a:extLst>
                <a:ext uri="{FF2B5EF4-FFF2-40B4-BE49-F238E27FC236}">
                  <a16:creationId xmlns:a16="http://schemas.microsoft.com/office/drawing/2014/main" id="{8907A17B-AA3A-4D4B-9FE6-5CFC86410888}"/>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nvGrpSpPr>
          <p:cNvPr id="1944" name="Skupina 1943">
            <a:extLst>
              <a:ext uri="{FF2B5EF4-FFF2-40B4-BE49-F238E27FC236}">
                <a16:creationId xmlns:a16="http://schemas.microsoft.com/office/drawing/2014/main" id="{25F03F62-8B64-4235-BD79-1505835C15B9}"/>
              </a:ext>
            </a:extLst>
          </p:cNvPr>
          <p:cNvGrpSpPr/>
          <p:nvPr/>
        </p:nvGrpSpPr>
        <p:grpSpPr>
          <a:xfrm>
            <a:off x="6291151" y="4132903"/>
            <a:ext cx="1087068" cy="591580"/>
            <a:chOff x="5001520" y="1011887"/>
            <a:chExt cx="1509984" cy="1118507"/>
          </a:xfrm>
        </p:grpSpPr>
        <p:pic>
          <p:nvPicPr>
            <p:cNvPr id="1945"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CA7ECF24-7071-4A65-93E0-C678126B815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1946" name="Oval 1293">
              <a:extLst>
                <a:ext uri="{FF2B5EF4-FFF2-40B4-BE49-F238E27FC236}">
                  <a16:creationId xmlns:a16="http://schemas.microsoft.com/office/drawing/2014/main" id="{AE43A56F-91AB-4B63-A40D-532FF66023B5}"/>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7" name="Oval 1310">
              <a:extLst>
                <a:ext uri="{FF2B5EF4-FFF2-40B4-BE49-F238E27FC236}">
                  <a16:creationId xmlns:a16="http://schemas.microsoft.com/office/drawing/2014/main" id="{9B57755A-7008-4FD5-B27F-D790BA1EF26E}"/>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8" name="Oval 1320">
              <a:extLst>
                <a:ext uri="{FF2B5EF4-FFF2-40B4-BE49-F238E27FC236}">
                  <a16:creationId xmlns:a16="http://schemas.microsoft.com/office/drawing/2014/main" id="{93EA8A33-2DA5-420E-BABE-DCB649668624}"/>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49" name="Oval 1392">
              <a:extLst>
                <a:ext uri="{FF2B5EF4-FFF2-40B4-BE49-F238E27FC236}">
                  <a16:creationId xmlns:a16="http://schemas.microsoft.com/office/drawing/2014/main" id="{E441CC5D-9B35-4CAF-9E8A-87AC5E5B44D6}"/>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0" name="Oval 1426">
              <a:extLst>
                <a:ext uri="{FF2B5EF4-FFF2-40B4-BE49-F238E27FC236}">
                  <a16:creationId xmlns:a16="http://schemas.microsoft.com/office/drawing/2014/main" id="{E26BD6FE-1DB2-41FA-99F3-C406D999185A}"/>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1" name="Oval 779">
              <a:extLst>
                <a:ext uri="{FF2B5EF4-FFF2-40B4-BE49-F238E27FC236}">
                  <a16:creationId xmlns:a16="http://schemas.microsoft.com/office/drawing/2014/main" id="{D6BBD7A9-0A60-490B-90B1-54BEC0043EC7}"/>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2" name="Oval 1189">
              <a:extLst>
                <a:ext uri="{FF2B5EF4-FFF2-40B4-BE49-F238E27FC236}">
                  <a16:creationId xmlns:a16="http://schemas.microsoft.com/office/drawing/2014/main" id="{01E02A09-B219-4388-9BFC-9D5439810D04}"/>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3" name="Oval 1191">
              <a:extLst>
                <a:ext uri="{FF2B5EF4-FFF2-40B4-BE49-F238E27FC236}">
                  <a16:creationId xmlns:a16="http://schemas.microsoft.com/office/drawing/2014/main" id="{C08875E4-E5B2-4CC3-B906-78FBCB67E758}"/>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4" name="Oval 1127">
              <a:extLst>
                <a:ext uri="{FF2B5EF4-FFF2-40B4-BE49-F238E27FC236}">
                  <a16:creationId xmlns:a16="http://schemas.microsoft.com/office/drawing/2014/main" id="{435EC51B-4D2D-457A-871E-39C0F546A606}"/>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5" name="Oval 1155">
              <a:extLst>
                <a:ext uri="{FF2B5EF4-FFF2-40B4-BE49-F238E27FC236}">
                  <a16:creationId xmlns:a16="http://schemas.microsoft.com/office/drawing/2014/main" id="{52055F3C-0C74-4D36-ACDC-F8D2D546CA79}"/>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6" name="Oval 1168">
              <a:extLst>
                <a:ext uri="{FF2B5EF4-FFF2-40B4-BE49-F238E27FC236}">
                  <a16:creationId xmlns:a16="http://schemas.microsoft.com/office/drawing/2014/main" id="{DD07E734-4EC2-49CF-ACEE-9BB2B4317AB8}"/>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7" name="Oval 1175">
              <a:extLst>
                <a:ext uri="{FF2B5EF4-FFF2-40B4-BE49-F238E27FC236}">
                  <a16:creationId xmlns:a16="http://schemas.microsoft.com/office/drawing/2014/main" id="{A0CA0B34-E401-4226-BEC5-B7A334EC660D}"/>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8" name="Oval 1177">
              <a:extLst>
                <a:ext uri="{FF2B5EF4-FFF2-40B4-BE49-F238E27FC236}">
                  <a16:creationId xmlns:a16="http://schemas.microsoft.com/office/drawing/2014/main" id="{ADCE9636-9224-4FF3-ADAF-5C768A2CBA7B}"/>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59" name="Oval 1109">
              <a:extLst>
                <a:ext uri="{FF2B5EF4-FFF2-40B4-BE49-F238E27FC236}">
                  <a16:creationId xmlns:a16="http://schemas.microsoft.com/office/drawing/2014/main" id="{14D413E2-43EA-4AE8-A54A-44148B0B57DA}"/>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0" name="Oval 1138">
              <a:extLst>
                <a:ext uri="{FF2B5EF4-FFF2-40B4-BE49-F238E27FC236}">
                  <a16:creationId xmlns:a16="http://schemas.microsoft.com/office/drawing/2014/main" id="{D290CC21-6E28-43F8-90AD-D48F36159A0E}"/>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1" name="Oval 1320">
              <a:extLst>
                <a:ext uri="{FF2B5EF4-FFF2-40B4-BE49-F238E27FC236}">
                  <a16:creationId xmlns:a16="http://schemas.microsoft.com/office/drawing/2014/main" id="{DC2D12A9-8BE7-4499-95A5-A39B676C5024}"/>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2" name="Oval 1321">
              <a:extLst>
                <a:ext uri="{FF2B5EF4-FFF2-40B4-BE49-F238E27FC236}">
                  <a16:creationId xmlns:a16="http://schemas.microsoft.com/office/drawing/2014/main" id="{E86AE040-28F0-4107-B47E-5EEB3359BEF9}"/>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3" name="Oval 1389">
              <a:extLst>
                <a:ext uri="{FF2B5EF4-FFF2-40B4-BE49-F238E27FC236}">
                  <a16:creationId xmlns:a16="http://schemas.microsoft.com/office/drawing/2014/main" id="{D85D6909-D6D7-4D40-B42E-D50BC6F52B00}"/>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4" name="Oval 1426">
              <a:extLst>
                <a:ext uri="{FF2B5EF4-FFF2-40B4-BE49-F238E27FC236}">
                  <a16:creationId xmlns:a16="http://schemas.microsoft.com/office/drawing/2014/main" id="{1CEE3E38-66CE-4217-859F-CB620BBED208}"/>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5" name="Oval 779">
              <a:extLst>
                <a:ext uri="{FF2B5EF4-FFF2-40B4-BE49-F238E27FC236}">
                  <a16:creationId xmlns:a16="http://schemas.microsoft.com/office/drawing/2014/main" id="{CF5298FD-A1C1-481B-9718-D65ADB7D7C92}"/>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6" name="Oval 968">
              <a:extLst>
                <a:ext uri="{FF2B5EF4-FFF2-40B4-BE49-F238E27FC236}">
                  <a16:creationId xmlns:a16="http://schemas.microsoft.com/office/drawing/2014/main" id="{70E5591A-C7D5-4F93-8C6F-D0E0B68C1E2F}"/>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7" name="Oval 1115">
              <a:extLst>
                <a:ext uri="{FF2B5EF4-FFF2-40B4-BE49-F238E27FC236}">
                  <a16:creationId xmlns:a16="http://schemas.microsoft.com/office/drawing/2014/main" id="{BDD76534-04C3-482C-BB2D-49E85F119472}"/>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8" name="Oval 1135">
              <a:extLst>
                <a:ext uri="{FF2B5EF4-FFF2-40B4-BE49-F238E27FC236}">
                  <a16:creationId xmlns:a16="http://schemas.microsoft.com/office/drawing/2014/main" id="{F63A92A9-56B6-4BA8-A401-61D89558B0DF}"/>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69" name="Oval 1136">
              <a:extLst>
                <a:ext uri="{FF2B5EF4-FFF2-40B4-BE49-F238E27FC236}">
                  <a16:creationId xmlns:a16="http://schemas.microsoft.com/office/drawing/2014/main" id="{51E51235-848D-4347-A0E4-4FC4946917BD}"/>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0" name="Oval 1158">
              <a:extLst>
                <a:ext uri="{FF2B5EF4-FFF2-40B4-BE49-F238E27FC236}">
                  <a16:creationId xmlns:a16="http://schemas.microsoft.com/office/drawing/2014/main" id="{E0C2C1A6-C104-4EB1-ABCC-F43EC94C887C}"/>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1" name="Oval 1179">
              <a:extLst>
                <a:ext uri="{FF2B5EF4-FFF2-40B4-BE49-F238E27FC236}">
                  <a16:creationId xmlns:a16="http://schemas.microsoft.com/office/drawing/2014/main" id="{611970A6-DB6D-43C1-802D-A458EE496AED}"/>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2" name="Oval 1189">
              <a:extLst>
                <a:ext uri="{FF2B5EF4-FFF2-40B4-BE49-F238E27FC236}">
                  <a16:creationId xmlns:a16="http://schemas.microsoft.com/office/drawing/2014/main" id="{DDF6AD44-A2E4-441D-8F52-B5F34EFC34C0}"/>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3" name="Oval 1190">
              <a:extLst>
                <a:ext uri="{FF2B5EF4-FFF2-40B4-BE49-F238E27FC236}">
                  <a16:creationId xmlns:a16="http://schemas.microsoft.com/office/drawing/2014/main" id="{A1EE2CB2-E862-4D2A-921E-42BF5EE879C5}"/>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4" name="Oval 1191">
              <a:extLst>
                <a:ext uri="{FF2B5EF4-FFF2-40B4-BE49-F238E27FC236}">
                  <a16:creationId xmlns:a16="http://schemas.microsoft.com/office/drawing/2014/main" id="{7FF619CB-916D-443D-A1D0-4A26FA9D0184}"/>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5" name="Oval 779">
              <a:extLst>
                <a:ext uri="{FF2B5EF4-FFF2-40B4-BE49-F238E27FC236}">
                  <a16:creationId xmlns:a16="http://schemas.microsoft.com/office/drawing/2014/main" id="{9B5657ED-7347-43F8-BA3D-F792C38B5283}"/>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6" name="Oval 803">
              <a:extLst>
                <a:ext uri="{FF2B5EF4-FFF2-40B4-BE49-F238E27FC236}">
                  <a16:creationId xmlns:a16="http://schemas.microsoft.com/office/drawing/2014/main" id="{6125C3E3-8771-4955-906A-70CD021F1C25}"/>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7" name="Oval 1110">
              <a:extLst>
                <a:ext uri="{FF2B5EF4-FFF2-40B4-BE49-F238E27FC236}">
                  <a16:creationId xmlns:a16="http://schemas.microsoft.com/office/drawing/2014/main" id="{1AFB3022-5336-42CB-A0CE-F3A8CA001B24}"/>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8" name="Oval 1116">
              <a:extLst>
                <a:ext uri="{FF2B5EF4-FFF2-40B4-BE49-F238E27FC236}">
                  <a16:creationId xmlns:a16="http://schemas.microsoft.com/office/drawing/2014/main" id="{A80B66BD-9AFA-4A4A-AB76-258D9714E5F1}"/>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79" name="Oval 1121">
              <a:extLst>
                <a:ext uri="{FF2B5EF4-FFF2-40B4-BE49-F238E27FC236}">
                  <a16:creationId xmlns:a16="http://schemas.microsoft.com/office/drawing/2014/main" id="{7061C7C5-B7A5-459B-8883-25C11A972723}"/>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0" name="Oval 1127">
              <a:extLst>
                <a:ext uri="{FF2B5EF4-FFF2-40B4-BE49-F238E27FC236}">
                  <a16:creationId xmlns:a16="http://schemas.microsoft.com/office/drawing/2014/main" id="{EE35D5C3-2762-4788-ACEE-A84A06AC855E}"/>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1" name="Oval 1137">
              <a:extLst>
                <a:ext uri="{FF2B5EF4-FFF2-40B4-BE49-F238E27FC236}">
                  <a16:creationId xmlns:a16="http://schemas.microsoft.com/office/drawing/2014/main" id="{B6858D61-C00E-41E2-9376-FE9029501AAF}"/>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2" name="Oval 1155">
              <a:extLst>
                <a:ext uri="{FF2B5EF4-FFF2-40B4-BE49-F238E27FC236}">
                  <a16:creationId xmlns:a16="http://schemas.microsoft.com/office/drawing/2014/main" id="{B80DB431-32EB-4BB5-80A6-6C6910D36463}"/>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3" name="Oval 1164">
              <a:extLst>
                <a:ext uri="{FF2B5EF4-FFF2-40B4-BE49-F238E27FC236}">
                  <a16:creationId xmlns:a16="http://schemas.microsoft.com/office/drawing/2014/main" id="{CA5DFC61-EE21-4EDE-BC8E-F4C3B5FCE667}"/>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4" name="Oval 1204">
              <a:extLst>
                <a:ext uri="{FF2B5EF4-FFF2-40B4-BE49-F238E27FC236}">
                  <a16:creationId xmlns:a16="http://schemas.microsoft.com/office/drawing/2014/main" id="{B359CAC4-D53C-4A05-8C79-FB4F659502D1}"/>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sp>
        <p:nvSpPr>
          <p:cNvPr id="1985" name="TextovéPole 1984">
            <a:extLst>
              <a:ext uri="{FF2B5EF4-FFF2-40B4-BE49-F238E27FC236}">
                <a16:creationId xmlns:a16="http://schemas.microsoft.com/office/drawing/2014/main" id="{60B09B51-445B-4312-95CD-9553A4F5006C}"/>
              </a:ext>
            </a:extLst>
          </p:cNvPr>
          <p:cNvSpPr txBox="1"/>
          <p:nvPr/>
        </p:nvSpPr>
        <p:spPr>
          <a:xfrm>
            <a:off x="7488992" y="3091380"/>
            <a:ext cx="841897" cy="300082"/>
          </a:xfrm>
          <a:prstGeom prst="rect">
            <a:avLst/>
          </a:prstGeom>
          <a:noFill/>
        </p:spPr>
        <p:txBody>
          <a:bodyPr wrap="none" rtlCol="0">
            <a:spAutoFit/>
          </a:bodyPr>
          <a:lstStyle/>
          <a:p>
            <a:r>
              <a:rPr lang="cs-CZ" sz="1350" dirty="0"/>
              <a:t>Normální</a:t>
            </a:r>
            <a:endParaRPr lang="en-US" sz="1350" dirty="0"/>
          </a:p>
        </p:txBody>
      </p:sp>
      <p:grpSp>
        <p:nvGrpSpPr>
          <p:cNvPr id="1986" name="Skupina 1985">
            <a:extLst>
              <a:ext uri="{FF2B5EF4-FFF2-40B4-BE49-F238E27FC236}">
                <a16:creationId xmlns:a16="http://schemas.microsoft.com/office/drawing/2014/main" id="{C0830845-C235-4727-A89B-0A381412A75B}"/>
              </a:ext>
            </a:extLst>
          </p:cNvPr>
          <p:cNvGrpSpPr/>
          <p:nvPr/>
        </p:nvGrpSpPr>
        <p:grpSpPr>
          <a:xfrm>
            <a:off x="7516591" y="2261032"/>
            <a:ext cx="1448670" cy="753991"/>
            <a:chOff x="1016627" y="986762"/>
            <a:chExt cx="2235848" cy="1656184"/>
          </a:xfrm>
        </p:grpSpPr>
        <p:pic>
          <p:nvPicPr>
            <p:cNvPr id="1987"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1A376D34-BF60-4F73-BD82-AF029A6F6D2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6627" y="986762"/>
              <a:ext cx="2235848" cy="1656184"/>
            </a:xfrm>
            <a:prstGeom prst="rect">
              <a:avLst/>
            </a:prstGeom>
            <a:noFill/>
            <a:extLst>
              <a:ext uri="{909E8E84-426E-40DD-AFC4-6F175D3DCCD1}">
                <a14:hiddenFill xmlns:a14="http://schemas.microsoft.com/office/drawing/2010/main">
                  <a:solidFill>
                    <a:srgbClr val="FFFFFF"/>
                  </a:solidFill>
                </a14:hiddenFill>
              </a:ext>
            </a:extLst>
          </p:spPr>
        </p:pic>
        <p:sp>
          <p:nvSpPr>
            <p:cNvPr id="1988" name="Oval 1293">
              <a:extLst>
                <a:ext uri="{FF2B5EF4-FFF2-40B4-BE49-F238E27FC236}">
                  <a16:creationId xmlns:a16="http://schemas.microsoft.com/office/drawing/2014/main" id="{7BD007F5-B1FE-45A3-8FCB-6BDA4044FFEF}"/>
                </a:ext>
              </a:extLst>
            </p:cNvPr>
            <p:cNvSpPr>
              <a:spLocks noChangeArrowheads="1"/>
            </p:cNvSpPr>
            <p:nvPr/>
          </p:nvSpPr>
          <p:spPr bwMode="auto">
            <a:xfrm rot="17477461">
              <a:off x="2492588" y="2004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89" name="Oval 1310">
              <a:extLst>
                <a:ext uri="{FF2B5EF4-FFF2-40B4-BE49-F238E27FC236}">
                  <a16:creationId xmlns:a16="http://schemas.microsoft.com/office/drawing/2014/main" id="{E497CC8D-2824-4EB7-860C-DABAFA050D4F}"/>
                </a:ext>
              </a:extLst>
            </p:cNvPr>
            <p:cNvSpPr>
              <a:spLocks noChangeArrowheads="1"/>
            </p:cNvSpPr>
            <p:nvPr/>
          </p:nvSpPr>
          <p:spPr bwMode="auto">
            <a:xfrm rot="17477461">
              <a:off x="1779190"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0" name="Oval 1320">
              <a:extLst>
                <a:ext uri="{FF2B5EF4-FFF2-40B4-BE49-F238E27FC236}">
                  <a16:creationId xmlns:a16="http://schemas.microsoft.com/office/drawing/2014/main" id="{AE07A7DF-55C2-4947-8714-03F5B28D53B6}"/>
                </a:ext>
              </a:extLst>
            </p:cNvPr>
            <p:cNvSpPr>
              <a:spLocks noChangeArrowheads="1"/>
            </p:cNvSpPr>
            <p:nvPr/>
          </p:nvSpPr>
          <p:spPr bwMode="auto">
            <a:xfrm rot="17477461">
              <a:off x="2263883"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1" name="Oval 1392">
              <a:extLst>
                <a:ext uri="{FF2B5EF4-FFF2-40B4-BE49-F238E27FC236}">
                  <a16:creationId xmlns:a16="http://schemas.microsoft.com/office/drawing/2014/main" id="{6C171621-0B4A-4D34-B7A5-F7BF680C5473}"/>
                </a:ext>
              </a:extLst>
            </p:cNvPr>
            <p:cNvSpPr>
              <a:spLocks noChangeArrowheads="1"/>
            </p:cNvSpPr>
            <p:nvPr/>
          </p:nvSpPr>
          <p:spPr bwMode="auto">
            <a:xfrm rot="17477461">
              <a:off x="2092657"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2" name="Oval 1426">
              <a:extLst>
                <a:ext uri="{FF2B5EF4-FFF2-40B4-BE49-F238E27FC236}">
                  <a16:creationId xmlns:a16="http://schemas.microsoft.com/office/drawing/2014/main" id="{1E7EF7A8-278F-4DD8-8550-0F9C51CA64AE}"/>
                </a:ext>
              </a:extLst>
            </p:cNvPr>
            <p:cNvSpPr>
              <a:spLocks noChangeArrowheads="1"/>
            </p:cNvSpPr>
            <p:nvPr/>
          </p:nvSpPr>
          <p:spPr bwMode="auto">
            <a:xfrm rot="17477461">
              <a:off x="2009751"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3" name="Oval 779">
              <a:extLst>
                <a:ext uri="{FF2B5EF4-FFF2-40B4-BE49-F238E27FC236}">
                  <a16:creationId xmlns:a16="http://schemas.microsoft.com/office/drawing/2014/main" id="{12581E47-76AC-4330-9557-D58A4C1C0331}"/>
                </a:ext>
              </a:extLst>
            </p:cNvPr>
            <p:cNvSpPr>
              <a:spLocks noChangeArrowheads="1"/>
            </p:cNvSpPr>
            <p:nvPr/>
          </p:nvSpPr>
          <p:spPr bwMode="auto">
            <a:xfrm rot="17477461">
              <a:off x="1274629" y="175780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4" name="Oval 1189">
              <a:extLst>
                <a:ext uri="{FF2B5EF4-FFF2-40B4-BE49-F238E27FC236}">
                  <a16:creationId xmlns:a16="http://schemas.microsoft.com/office/drawing/2014/main" id="{ADAF030A-32ED-4889-8E54-B474C5A87EC1}"/>
                </a:ext>
              </a:extLst>
            </p:cNvPr>
            <p:cNvSpPr>
              <a:spLocks noChangeArrowheads="1"/>
            </p:cNvSpPr>
            <p:nvPr/>
          </p:nvSpPr>
          <p:spPr bwMode="auto">
            <a:xfrm rot="17477461">
              <a:off x="1635174" y="1545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5" name="Oval 1191">
              <a:extLst>
                <a:ext uri="{FF2B5EF4-FFF2-40B4-BE49-F238E27FC236}">
                  <a16:creationId xmlns:a16="http://schemas.microsoft.com/office/drawing/2014/main" id="{DF45813B-4FB5-4AA3-BD37-70100740A61E}"/>
                </a:ext>
              </a:extLst>
            </p:cNvPr>
            <p:cNvSpPr>
              <a:spLocks noChangeArrowheads="1"/>
            </p:cNvSpPr>
            <p:nvPr/>
          </p:nvSpPr>
          <p:spPr bwMode="auto">
            <a:xfrm rot="17477461">
              <a:off x="2138221" y="14996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6" name="Oval 1127">
              <a:extLst>
                <a:ext uri="{FF2B5EF4-FFF2-40B4-BE49-F238E27FC236}">
                  <a16:creationId xmlns:a16="http://schemas.microsoft.com/office/drawing/2014/main" id="{BD864DFB-4B7D-4EEA-AF78-470003912DCA}"/>
                </a:ext>
              </a:extLst>
            </p:cNvPr>
            <p:cNvSpPr>
              <a:spLocks noChangeArrowheads="1"/>
            </p:cNvSpPr>
            <p:nvPr/>
          </p:nvSpPr>
          <p:spPr bwMode="auto">
            <a:xfrm rot="17477461">
              <a:off x="2456478" y="14355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7" name="Oval 1155">
              <a:extLst>
                <a:ext uri="{FF2B5EF4-FFF2-40B4-BE49-F238E27FC236}">
                  <a16:creationId xmlns:a16="http://schemas.microsoft.com/office/drawing/2014/main" id="{835F129E-B2DA-41F9-AB6C-C943F2294E2A}"/>
                </a:ext>
              </a:extLst>
            </p:cNvPr>
            <p:cNvSpPr>
              <a:spLocks noChangeArrowheads="1"/>
            </p:cNvSpPr>
            <p:nvPr/>
          </p:nvSpPr>
          <p:spPr bwMode="auto">
            <a:xfrm rot="17477461">
              <a:off x="2961061" y="1562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8" name="Oval 1168">
              <a:extLst>
                <a:ext uri="{FF2B5EF4-FFF2-40B4-BE49-F238E27FC236}">
                  <a16:creationId xmlns:a16="http://schemas.microsoft.com/office/drawing/2014/main" id="{5A846073-1337-4B41-ACE0-7DD7B788DD20}"/>
                </a:ext>
              </a:extLst>
            </p:cNvPr>
            <p:cNvSpPr>
              <a:spLocks noChangeArrowheads="1"/>
            </p:cNvSpPr>
            <p:nvPr/>
          </p:nvSpPr>
          <p:spPr bwMode="auto">
            <a:xfrm rot="17477461">
              <a:off x="2731324"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1999" name="Oval 1175">
              <a:extLst>
                <a:ext uri="{FF2B5EF4-FFF2-40B4-BE49-F238E27FC236}">
                  <a16:creationId xmlns:a16="http://schemas.microsoft.com/office/drawing/2014/main" id="{5720FC96-483E-420B-A61B-103602660D82}"/>
                </a:ext>
              </a:extLst>
            </p:cNvPr>
            <p:cNvSpPr>
              <a:spLocks noChangeArrowheads="1"/>
            </p:cNvSpPr>
            <p:nvPr/>
          </p:nvSpPr>
          <p:spPr bwMode="auto">
            <a:xfrm rot="17477461">
              <a:off x="2889053" y="1834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0" name="Oval 1177">
              <a:extLst>
                <a:ext uri="{FF2B5EF4-FFF2-40B4-BE49-F238E27FC236}">
                  <a16:creationId xmlns:a16="http://schemas.microsoft.com/office/drawing/2014/main" id="{E6C82CEE-AFEB-4A12-A6D6-87A5B176556D}"/>
                </a:ext>
              </a:extLst>
            </p:cNvPr>
            <p:cNvSpPr>
              <a:spLocks noChangeArrowheads="1"/>
            </p:cNvSpPr>
            <p:nvPr/>
          </p:nvSpPr>
          <p:spPr bwMode="auto">
            <a:xfrm rot="17477461">
              <a:off x="2400494"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1" name="Oval 1109">
              <a:extLst>
                <a:ext uri="{FF2B5EF4-FFF2-40B4-BE49-F238E27FC236}">
                  <a16:creationId xmlns:a16="http://schemas.microsoft.com/office/drawing/2014/main" id="{E2F4A5EE-6FEC-4158-8022-F90BEC926D38}"/>
                </a:ext>
              </a:extLst>
            </p:cNvPr>
            <p:cNvSpPr>
              <a:spLocks noChangeArrowheads="1"/>
            </p:cNvSpPr>
            <p:nvPr/>
          </p:nvSpPr>
          <p:spPr bwMode="auto">
            <a:xfrm rot="17477461">
              <a:off x="2285775" y="2355621"/>
              <a:ext cx="45719" cy="4571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2" name="Oval 1138">
              <a:extLst>
                <a:ext uri="{FF2B5EF4-FFF2-40B4-BE49-F238E27FC236}">
                  <a16:creationId xmlns:a16="http://schemas.microsoft.com/office/drawing/2014/main" id="{9C0FF89A-87DD-46C3-AB95-ADE339B472FF}"/>
                </a:ext>
              </a:extLst>
            </p:cNvPr>
            <p:cNvSpPr>
              <a:spLocks noChangeArrowheads="1"/>
            </p:cNvSpPr>
            <p:nvPr/>
          </p:nvSpPr>
          <p:spPr bwMode="auto">
            <a:xfrm rot="17477461">
              <a:off x="2297606"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3" name="Oval 1320">
              <a:extLst>
                <a:ext uri="{FF2B5EF4-FFF2-40B4-BE49-F238E27FC236}">
                  <a16:creationId xmlns:a16="http://schemas.microsoft.com/office/drawing/2014/main" id="{3BA0EDDE-32DD-4FC0-9373-D64BCA151172}"/>
                </a:ext>
              </a:extLst>
            </p:cNvPr>
            <p:cNvSpPr>
              <a:spLocks noChangeArrowheads="1"/>
            </p:cNvSpPr>
            <p:nvPr/>
          </p:nvSpPr>
          <p:spPr bwMode="auto">
            <a:xfrm rot="17477461">
              <a:off x="2622637" y="1963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4" name="Oval 1321">
              <a:extLst>
                <a:ext uri="{FF2B5EF4-FFF2-40B4-BE49-F238E27FC236}">
                  <a16:creationId xmlns:a16="http://schemas.microsoft.com/office/drawing/2014/main" id="{A95B9F55-F7BD-48A7-9187-E7C405DE2E63}"/>
                </a:ext>
              </a:extLst>
            </p:cNvPr>
            <p:cNvSpPr>
              <a:spLocks noChangeArrowheads="1"/>
            </p:cNvSpPr>
            <p:nvPr/>
          </p:nvSpPr>
          <p:spPr bwMode="auto">
            <a:xfrm rot="17477461">
              <a:off x="1989318"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5" name="Oval 1389">
              <a:extLst>
                <a:ext uri="{FF2B5EF4-FFF2-40B4-BE49-F238E27FC236}">
                  <a16:creationId xmlns:a16="http://schemas.microsoft.com/office/drawing/2014/main" id="{78D8D950-9F28-4662-98DF-10D8FC762709}"/>
                </a:ext>
              </a:extLst>
            </p:cNvPr>
            <p:cNvSpPr>
              <a:spLocks noChangeArrowheads="1"/>
            </p:cNvSpPr>
            <p:nvPr/>
          </p:nvSpPr>
          <p:spPr bwMode="auto">
            <a:xfrm rot="17477461">
              <a:off x="1491158" y="1662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6" name="Oval 1426">
              <a:extLst>
                <a:ext uri="{FF2B5EF4-FFF2-40B4-BE49-F238E27FC236}">
                  <a16:creationId xmlns:a16="http://schemas.microsoft.com/office/drawing/2014/main" id="{8CC3140D-BEE1-4F5F-8D0C-0CFCA143C12B}"/>
                </a:ext>
              </a:extLst>
            </p:cNvPr>
            <p:cNvSpPr>
              <a:spLocks noChangeArrowheads="1"/>
            </p:cNvSpPr>
            <p:nvPr/>
          </p:nvSpPr>
          <p:spPr bwMode="auto">
            <a:xfrm rot="17477461">
              <a:off x="2368505" y="21669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7" name="Oval 779">
              <a:extLst>
                <a:ext uri="{FF2B5EF4-FFF2-40B4-BE49-F238E27FC236}">
                  <a16:creationId xmlns:a16="http://schemas.microsoft.com/office/drawing/2014/main" id="{11DA0586-85B5-4704-A18F-7CE98A73F135}"/>
                </a:ext>
              </a:extLst>
            </p:cNvPr>
            <p:cNvSpPr>
              <a:spLocks noChangeArrowheads="1"/>
            </p:cNvSpPr>
            <p:nvPr/>
          </p:nvSpPr>
          <p:spPr bwMode="auto">
            <a:xfrm rot="17477461">
              <a:off x="1418645" y="196458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8" name="Oval 968">
              <a:extLst>
                <a:ext uri="{FF2B5EF4-FFF2-40B4-BE49-F238E27FC236}">
                  <a16:creationId xmlns:a16="http://schemas.microsoft.com/office/drawing/2014/main" id="{0F52D991-F595-45B0-80F1-E09ED17AD8FF}"/>
                </a:ext>
              </a:extLst>
            </p:cNvPr>
            <p:cNvSpPr>
              <a:spLocks noChangeArrowheads="1"/>
            </p:cNvSpPr>
            <p:nvPr/>
          </p:nvSpPr>
          <p:spPr bwMode="auto">
            <a:xfrm rot="17477461">
              <a:off x="2246150" y="1418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09" name="Oval 1115">
              <a:extLst>
                <a:ext uri="{FF2B5EF4-FFF2-40B4-BE49-F238E27FC236}">
                  <a16:creationId xmlns:a16="http://schemas.microsoft.com/office/drawing/2014/main" id="{5A5C4806-2902-4114-8B3A-6FED097970EA}"/>
                </a:ext>
              </a:extLst>
            </p:cNvPr>
            <p:cNvSpPr>
              <a:spLocks noChangeArrowheads="1"/>
            </p:cNvSpPr>
            <p:nvPr/>
          </p:nvSpPr>
          <p:spPr bwMode="auto">
            <a:xfrm rot="17477461">
              <a:off x="2087400" y="1202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0" name="Oval 1135">
              <a:extLst>
                <a:ext uri="{FF2B5EF4-FFF2-40B4-BE49-F238E27FC236}">
                  <a16:creationId xmlns:a16="http://schemas.microsoft.com/office/drawing/2014/main" id="{8BF5ABD2-0CA0-4A3E-BB4A-A8C2851D1D22}"/>
                </a:ext>
              </a:extLst>
            </p:cNvPr>
            <p:cNvSpPr>
              <a:spLocks noChangeArrowheads="1"/>
            </p:cNvSpPr>
            <p:nvPr/>
          </p:nvSpPr>
          <p:spPr bwMode="auto">
            <a:xfrm rot="17477461">
              <a:off x="2360947"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1" name="Oval 1136">
              <a:extLst>
                <a:ext uri="{FF2B5EF4-FFF2-40B4-BE49-F238E27FC236}">
                  <a16:creationId xmlns:a16="http://schemas.microsoft.com/office/drawing/2014/main" id="{8E42D4A0-545C-4284-9404-9A29ADD0F9CE}"/>
                </a:ext>
              </a:extLst>
            </p:cNvPr>
            <p:cNvSpPr>
              <a:spLocks noChangeArrowheads="1"/>
            </p:cNvSpPr>
            <p:nvPr/>
          </p:nvSpPr>
          <p:spPr bwMode="auto">
            <a:xfrm rot="17477461">
              <a:off x="1874675"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2" name="Oval 1158">
              <a:extLst>
                <a:ext uri="{FF2B5EF4-FFF2-40B4-BE49-F238E27FC236}">
                  <a16:creationId xmlns:a16="http://schemas.microsoft.com/office/drawing/2014/main" id="{1B6BFA5B-B963-42F4-B08C-CCDFD3FF6188}"/>
                </a:ext>
              </a:extLst>
            </p:cNvPr>
            <p:cNvSpPr>
              <a:spLocks noChangeArrowheads="1"/>
            </p:cNvSpPr>
            <p:nvPr/>
          </p:nvSpPr>
          <p:spPr bwMode="auto">
            <a:xfrm rot="17477461">
              <a:off x="1896900"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3" name="Oval 1179">
              <a:extLst>
                <a:ext uri="{FF2B5EF4-FFF2-40B4-BE49-F238E27FC236}">
                  <a16:creationId xmlns:a16="http://schemas.microsoft.com/office/drawing/2014/main" id="{79B85273-BABA-47BD-9250-52CC3969FBE4}"/>
                </a:ext>
              </a:extLst>
            </p:cNvPr>
            <p:cNvSpPr>
              <a:spLocks noChangeArrowheads="1"/>
            </p:cNvSpPr>
            <p:nvPr/>
          </p:nvSpPr>
          <p:spPr bwMode="auto">
            <a:xfrm rot="17477461">
              <a:off x="1707182" y="2067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4" name="Oval 1189">
              <a:extLst>
                <a:ext uri="{FF2B5EF4-FFF2-40B4-BE49-F238E27FC236}">
                  <a16:creationId xmlns:a16="http://schemas.microsoft.com/office/drawing/2014/main" id="{8E546DB7-3A50-426A-A871-A95E160F1D98}"/>
                </a:ext>
              </a:extLst>
            </p:cNvPr>
            <p:cNvSpPr>
              <a:spLocks noChangeArrowheads="1"/>
            </p:cNvSpPr>
            <p:nvPr/>
          </p:nvSpPr>
          <p:spPr bwMode="auto">
            <a:xfrm rot="17477461">
              <a:off x="1995214"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5" name="Oval 1190">
              <a:extLst>
                <a:ext uri="{FF2B5EF4-FFF2-40B4-BE49-F238E27FC236}">
                  <a16:creationId xmlns:a16="http://schemas.microsoft.com/office/drawing/2014/main" id="{6448A670-7037-4B2B-8774-F2076D279CAB}"/>
                </a:ext>
              </a:extLst>
            </p:cNvPr>
            <p:cNvSpPr>
              <a:spLocks noChangeArrowheads="1"/>
            </p:cNvSpPr>
            <p:nvPr/>
          </p:nvSpPr>
          <p:spPr bwMode="auto">
            <a:xfrm rot="17477461">
              <a:off x="1707182" y="1878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6" name="Oval 1191">
              <a:extLst>
                <a:ext uri="{FF2B5EF4-FFF2-40B4-BE49-F238E27FC236}">
                  <a16:creationId xmlns:a16="http://schemas.microsoft.com/office/drawing/2014/main" id="{96E345B6-3D03-43F4-95DE-1975420C2EE2}"/>
                </a:ext>
              </a:extLst>
            </p:cNvPr>
            <p:cNvSpPr>
              <a:spLocks noChangeArrowheads="1"/>
            </p:cNvSpPr>
            <p:nvPr/>
          </p:nvSpPr>
          <p:spPr bwMode="auto">
            <a:xfrm rot="17477461">
              <a:off x="228324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7" name="Oval 779">
              <a:extLst>
                <a:ext uri="{FF2B5EF4-FFF2-40B4-BE49-F238E27FC236}">
                  <a16:creationId xmlns:a16="http://schemas.microsoft.com/office/drawing/2014/main" id="{4E8E5ACC-32C9-4DD6-A5CD-8B9955E84BE0}"/>
                </a:ext>
              </a:extLst>
            </p:cNvPr>
            <p:cNvSpPr>
              <a:spLocks noChangeArrowheads="1"/>
            </p:cNvSpPr>
            <p:nvPr/>
          </p:nvSpPr>
          <p:spPr bwMode="auto">
            <a:xfrm rot="17477461">
              <a:off x="2655445" y="13476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8" name="Oval 803">
              <a:extLst>
                <a:ext uri="{FF2B5EF4-FFF2-40B4-BE49-F238E27FC236}">
                  <a16:creationId xmlns:a16="http://schemas.microsoft.com/office/drawing/2014/main" id="{CB357C10-AD3E-4E4A-9D11-8D9C22B21CF8}"/>
                </a:ext>
              </a:extLst>
            </p:cNvPr>
            <p:cNvSpPr>
              <a:spLocks noChangeArrowheads="1"/>
            </p:cNvSpPr>
            <p:nvPr/>
          </p:nvSpPr>
          <p:spPr bwMode="auto">
            <a:xfrm rot="17477461">
              <a:off x="206722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19" name="Oval 1110">
              <a:extLst>
                <a:ext uri="{FF2B5EF4-FFF2-40B4-BE49-F238E27FC236}">
                  <a16:creationId xmlns:a16="http://schemas.microsoft.com/office/drawing/2014/main" id="{C40C9DCC-4DEF-4368-BCA2-AC752112CC80}"/>
                </a:ext>
              </a:extLst>
            </p:cNvPr>
            <p:cNvSpPr>
              <a:spLocks noChangeArrowheads="1"/>
            </p:cNvSpPr>
            <p:nvPr/>
          </p:nvSpPr>
          <p:spPr bwMode="auto">
            <a:xfrm rot="17477461">
              <a:off x="2309411" y="135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0" name="Oval 1116">
              <a:extLst>
                <a:ext uri="{FF2B5EF4-FFF2-40B4-BE49-F238E27FC236}">
                  <a16:creationId xmlns:a16="http://schemas.microsoft.com/office/drawing/2014/main" id="{3FB45D77-6C16-4587-8D3D-C6FC9492AA5B}"/>
                </a:ext>
              </a:extLst>
            </p:cNvPr>
            <p:cNvSpPr>
              <a:spLocks noChangeArrowheads="1"/>
            </p:cNvSpPr>
            <p:nvPr/>
          </p:nvSpPr>
          <p:spPr bwMode="auto">
            <a:xfrm rot="17477461">
              <a:off x="2718394" y="1594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1" name="Oval 1121">
              <a:extLst>
                <a:ext uri="{FF2B5EF4-FFF2-40B4-BE49-F238E27FC236}">
                  <a16:creationId xmlns:a16="http://schemas.microsoft.com/office/drawing/2014/main" id="{94722CFE-D503-45A5-8831-90B49FBA8F20}"/>
                </a:ext>
              </a:extLst>
            </p:cNvPr>
            <p:cNvSpPr>
              <a:spLocks noChangeArrowheads="1"/>
            </p:cNvSpPr>
            <p:nvPr/>
          </p:nvSpPr>
          <p:spPr bwMode="auto">
            <a:xfrm rot="17477461">
              <a:off x="1346637" y="16605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2" name="Oval 1127">
              <a:extLst>
                <a:ext uri="{FF2B5EF4-FFF2-40B4-BE49-F238E27FC236}">
                  <a16:creationId xmlns:a16="http://schemas.microsoft.com/office/drawing/2014/main" id="{46729723-19B2-49ED-8448-4EDEB1AED824}"/>
                </a:ext>
              </a:extLst>
            </p:cNvPr>
            <p:cNvSpPr>
              <a:spLocks noChangeArrowheads="1"/>
            </p:cNvSpPr>
            <p:nvPr/>
          </p:nvSpPr>
          <p:spPr bwMode="auto">
            <a:xfrm rot="17477461">
              <a:off x="2815232"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3" name="Oval 1137">
              <a:extLst>
                <a:ext uri="{FF2B5EF4-FFF2-40B4-BE49-F238E27FC236}">
                  <a16:creationId xmlns:a16="http://schemas.microsoft.com/office/drawing/2014/main" id="{9089149B-310D-4E7F-AB1D-29B9A020407F}"/>
                </a:ext>
              </a:extLst>
            </p:cNvPr>
            <p:cNvSpPr>
              <a:spLocks noChangeArrowheads="1"/>
            </p:cNvSpPr>
            <p:nvPr/>
          </p:nvSpPr>
          <p:spPr bwMode="auto">
            <a:xfrm rot="17477461">
              <a:off x="2615381" y="1703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4" name="Oval 1155">
              <a:extLst>
                <a:ext uri="{FF2B5EF4-FFF2-40B4-BE49-F238E27FC236}">
                  <a16:creationId xmlns:a16="http://schemas.microsoft.com/office/drawing/2014/main" id="{36CE1CD2-837A-4DAA-850E-DD11B6477395}"/>
                </a:ext>
              </a:extLst>
            </p:cNvPr>
            <p:cNvSpPr>
              <a:spLocks noChangeArrowheads="1"/>
            </p:cNvSpPr>
            <p:nvPr/>
          </p:nvSpPr>
          <p:spPr bwMode="auto">
            <a:xfrm rot="17477461">
              <a:off x="300332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5" name="Oval 1164">
              <a:extLst>
                <a:ext uri="{FF2B5EF4-FFF2-40B4-BE49-F238E27FC236}">
                  <a16:creationId xmlns:a16="http://schemas.microsoft.com/office/drawing/2014/main" id="{77728F0F-A684-4777-BA3C-E4A819692202}"/>
                </a:ext>
              </a:extLst>
            </p:cNvPr>
            <p:cNvSpPr>
              <a:spLocks noChangeArrowheads="1"/>
            </p:cNvSpPr>
            <p:nvPr/>
          </p:nvSpPr>
          <p:spPr bwMode="auto">
            <a:xfrm rot="17477461">
              <a:off x="1816208" y="1394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26" name="Oval 1204">
              <a:extLst>
                <a:ext uri="{FF2B5EF4-FFF2-40B4-BE49-F238E27FC236}">
                  <a16:creationId xmlns:a16="http://schemas.microsoft.com/office/drawing/2014/main" id="{AAB79A9E-6693-489F-A081-5B3A6FB8CFCF}"/>
                </a:ext>
              </a:extLst>
            </p:cNvPr>
            <p:cNvSpPr>
              <a:spLocks noChangeArrowheads="1"/>
            </p:cNvSpPr>
            <p:nvPr/>
          </p:nvSpPr>
          <p:spPr bwMode="auto">
            <a:xfrm rot="17477461">
              <a:off x="1573050"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nvGrpSpPr>
          <p:cNvPr id="2027" name="Skupina 2026">
            <a:extLst>
              <a:ext uri="{FF2B5EF4-FFF2-40B4-BE49-F238E27FC236}">
                <a16:creationId xmlns:a16="http://schemas.microsoft.com/office/drawing/2014/main" id="{567EF205-E050-40A2-96BA-2ED4228DE200}"/>
              </a:ext>
            </a:extLst>
          </p:cNvPr>
          <p:cNvGrpSpPr/>
          <p:nvPr/>
        </p:nvGrpSpPr>
        <p:grpSpPr>
          <a:xfrm>
            <a:off x="7891380" y="3698975"/>
            <a:ext cx="625367" cy="340324"/>
            <a:chOff x="9262542" y="1436644"/>
            <a:chExt cx="868662" cy="643454"/>
          </a:xfrm>
        </p:grpSpPr>
        <p:pic>
          <p:nvPicPr>
            <p:cNvPr id="2028"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CAB8FA31-BF4D-434F-B53E-44696B0E029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62542" y="1436644"/>
              <a:ext cx="868662" cy="643454"/>
            </a:xfrm>
            <a:prstGeom prst="rect">
              <a:avLst/>
            </a:prstGeom>
            <a:noFill/>
            <a:extLst>
              <a:ext uri="{909E8E84-426E-40DD-AFC4-6F175D3DCCD1}">
                <a14:hiddenFill xmlns:a14="http://schemas.microsoft.com/office/drawing/2010/main">
                  <a:solidFill>
                    <a:srgbClr val="FFFFFF"/>
                  </a:solidFill>
                </a14:hiddenFill>
              </a:ext>
            </a:extLst>
          </p:spPr>
        </p:pic>
        <p:sp>
          <p:nvSpPr>
            <p:cNvPr id="2029" name="Oval 1293">
              <a:extLst>
                <a:ext uri="{FF2B5EF4-FFF2-40B4-BE49-F238E27FC236}">
                  <a16:creationId xmlns:a16="http://schemas.microsoft.com/office/drawing/2014/main" id="{21E7CB7B-AA44-4648-9CD8-F81EA5FFE171}"/>
                </a:ext>
              </a:extLst>
            </p:cNvPr>
            <p:cNvSpPr>
              <a:spLocks noChangeArrowheads="1"/>
            </p:cNvSpPr>
            <p:nvPr/>
          </p:nvSpPr>
          <p:spPr bwMode="auto">
            <a:xfrm rot="17477461">
              <a:off x="9741839" y="19464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0" name="Oval 1310">
              <a:extLst>
                <a:ext uri="{FF2B5EF4-FFF2-40B4-BE49-F238E27FC236}">
                  <a16:creationId xmlns:a16="http://schemas.microsoft.com/office/drawing/2014/main" id="{69FC3300-77B3-40AB-82EA-538E21734221}"/>
                </a:ext>
              </a:extLst>
            </p:cNvPr>
            <p:cNvSpPr>
              <a:spLocks noChangeArrowheads="1"/>
            </p:cNvSpPr>
            <p:nvPr/>
          </p:nvSpPr>
          <p:spPr bwMode="auto">
            <a:xfrm rot="17477461">
              <a:off x="9956044" y="1772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1" name="Oval 1320">
              <a:extLst>
                <a:ext uri="{FF2B5EF4-FFF2-40B4-BE49-F238E27FC236}">
                  <a16:creationId xmlns:a16="http://schemas.microsoft.com/office/drawing/2014/main" id="{2F1E6FB8-19B2-4EFF-BB09-40AE3084AB44}"/>
                </a:ext>
              </a:extLst>
            </p:cNvPr>
            <p:cNvSpPr>
              <a:spLocks noChangeArrowheads="1"/>
            </p:cNvSpPr>
            <p:nvPr/>
          </p:nvSpPr>
          <p:spPr bwMode="auto">
            <a:xfrm rot="17477461">
              <a:off x="9752715"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2" name="Oval 1392">
              <a:extLst>
                <a:ext uri="{FF2B5EF4-FFF2-40B4-BE49-F238E27FC236}">
                  <a16:creationId xmlns:a16="http://schemas.microsoft.com/office/drawing/2014/main" id="{217374EA-8D3D-4C71-AE8B-1E046114F020}"/>
                </a:ext>
              </a:extLst>
            </p:cNvPr>
            <p:cNvSpPr>
              <a:spLocks noChangeArrowheads="1"/>
            </p:cNvSpPr>
            <p:nvPr/>
          </p:nvSpPr>
          <p:spPr bwMode="auto">
            <a:xfrm rot="17477461">
              <a:off x="9686709" y="1901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3" name="Oval 1426">
              <a:extLst>
                <a:ext uri="{FF2B5EF4-FFF2-40B4-BE49-F238E27FC236}">
                  <a16:creationId xmlns:a16="http://schemas.microsoft.com/office/drawing/2014/main" id="{F85F4807-46A4-4EC1-ADDD-02667FE30472}"/>
                </a:ext>
              </a:extLst>
            </p:cNvPr>
            <p:cNvSpPr>
              <a:spLocks noChangeArrowheads="1"/>
            </p:cNvSpPr>
            <p:nvPr/>
          </p:nvSpPr>
          <p:spPr bwMode="auto">
            <a:xfrm rot="17477461">
              <a:off x="9498583" y="1670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4" name="Oval 779">
              <a:extLst>
                <a:ext uri="{FF2B5EF4-FFF2-40B4-BE49-F238E27FC236}">
                  <a16:creationId xmlns:a16="http://schemas.microsoft.com/office/drawing/2014/main" id="{05F7B970-EDBE-4FAB-AA60-90AB8A7811FF}"/>
                </a:ext>
              </a:extLst>
            </p:cNvPr>
            <p:cNvSpPr>
              <a:spLocks noChangeArrowheads="1"/>
            </p:cNvSpPr>
            <p:nvPr/>
          </p:nvSpPr>
          <p:spPr bwMode="auto">
            <a:xfrm rot="17477461">
              <a:off x="9420987" y="16293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5" name="Oval 1189">
              <a:extLst>
                <a:ext uri="{FF2B5EF4-FFF2-40B4-BE49-F238E27FC236}">
                  <a16:creationId xmlns:a16="http://schemas.microsoft.com/office/drawing/2014/main" id="{6EA54997-7126-4B61-8AC0-2189DF1C37EF}"/>
                </a:ext>
              </a:extLst>
            </p:cNvPr>
            <p:cNvSpPr>
              <a:spLocks noChangeArrowheads="1"/>
            </p:cNvSpPr>
            <p:nvPr/>
          </p:nvSpPr>
          <p:spPr bwMode="auto">
            <a:xfrm rot="17477461">
              <a:off x="9666077" y="1632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6" name="Oval 1191">
              <a:extLst>
                <a:ext uri="{FF2B5EF4-FFF2-40B4-BE49-F238E27FC236}">
                  <a16:creationId xmlns:a16="http://schemas.microsoft.com/office/drawing/2014/main" id="{5B87AB5C-C91F-4B43-A4E3-7437A6831832}"/>
                </a:ext>
              </a:extLst>
            </p:cNvPr>
            <p:cNvSpPr>
              <a:spLocks noChangeArrowheads="1"/>
            </p:cNvSpPr>
            <p:nvPr/>
          </p:nvSpPr>
          <p:spPr bwMode="auto">
            <a:xfrm rot="17477461">
              <a:off x="9644440" y="15412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7" name="Oval 1127">
              <a:extLst>
                <a:ext uri="{FF2B5EF4-FFF2-40B4-BE49-F238E27FC236}">
                  <a16:creationId xmlns:a16="http://schemas.microsoft.com/office/drawing/2014/main" id="{FAECC682-61A8-4F92-BA08-E8D0CF167563}"/>
                </a:ext>
              </a:extLst>
            </p:cNvPr>
            <p:cNvSpPr>
              <a:spLocks noChangeArrowheads="1"/>
            </p:cNvSpPr>
            <p:nvPr/>
          </p:nvSpPr>
          <p:spPr bwMode="auto">
            <a:xfrm rot="17477461">
              <a:off x="9712122" y="1721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8" name="Oval 1155">
              <a:extLst>
                <a:ext uri="{FF2B5EF4-FFF2-40B4-BE49-F238E27FC236}">
                  <a16:creationId xmlns:a16="http://schemas.microsoft.com/office/drawing/2014/main" id="{2C3FFFC8-0D6D-48E2-8B13-015E0F5F56B9}"/>
                </a:ext>
              </a:extLst>
            </p:cNvPr>
            <p:cNvSpPr>
              <a:spLocks noChangeArrowheads="1"/>
            </p:cNvSpPr>
            <p:nvPr/>
          </p:nvSpPr>
          <p:spPr bwMode="auto">
            <a:xfrm rot="17477461">
              <a:off x="9773846"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39" name="Oval 1168">
              <a:extLst>
                <a:ext uri="{FF2B5EF4-FFF2-40B4-BE49-F238E27FC236}">
                  <a16:creationId xmlns:a16="http://schemas.microsoft.com/office/drawing/2014/main" id="{C5840323-7021-4A76-91D2-C316A574487A}"/>
                </a:ext>
              </a:extLst>
            </p:cNvPr>
            <p:cNvSpPr>
              <a:spLocks noChangeArrowheads="1"/>
            </p:cNvSpPr>
            <p:nvPr/>
          </p:nvSpPr>
          <p:spPr bwMode="auto">
            <a:xfrm rot="17477461">
              <a:off x="9914742" y="1881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0" name="Oval 1175">
              <a:extLst>
                <a:ext uri="{FF2B5EF4-FFF2-40B4-BE49-F238E27FC236}">
                  <a16:creationId xmlns:a16="http://schemas.microsoft.com/office/drawing/2014/main" id="{20689826-595E-4FDE-A82B-E2DF6DC1F007}"/>
                </a:ext>
              </a:extLst>
            </p:cNvPr>
            <p:cNvSpPr>
              <a:spLocks noChangeArrowheads="1"/>
            </p:cNvSpPr>
            <p:nvPr/>
          </p:nvSpPr>
          <p:spPr bwMode="auto">
            <a:xfrm rot="17477461">
              <a:off x="10026710" y="1798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1" name="Oval 1177">
              <a:extLst>
                <a:ext uri="{FF2B5EF4-FFF2-40B4-BE49-F238E27FC236}">
                  <a16:creationId xmlns:a16="http://schemas.microsoft.com/office/drawing/2014/main" id="{AE85DA8D-CADD-4987-90B5-18BDE38E6C8E}"/>
                </a:ext>
              </a:extLst>
            </p:cNvPr>
            <p:cNvSpPr>
              <a:spLocks noChangeArrowheads="1"/>
            </p:cNvSpPr>
            <p:nvPr/>
          </p:nvSpPr>
          <p:spPr bwMode="auto">
            <a:xfrm rot="17477461">
              <a:off x="9889326"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2" name="Oval 1109">
              <a:extLst>
                <a:ext uri="{FF2B5EF4-FFF2-40B4-BE49-F238E27FC236}">
                  <a16:creationId xmlns:a16="http://schemas.microsoft.com/office/drawing/2014/main" id="{CFED7EFA-C659-4E04-9834-C378313C51CD}"/>
                </a:ext>
              </a:extLst>
            </p:cNvPr>
            <p:cNvSpPr>
              <a:spLocks noChangeArrowheads="1"/>
            </p:cNvSpPr>
            <p:nvPr/>
          </p:nvSpPr>
          <p:spPr bwMode="auto">
            <a:xfrm rot="17477461">
              <a:off x="9661763" y="18042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3" name="Oval 1138">
              <a:extLst>
                <a:ext uri="{FF2B5EF4-FFF2-40B4-BE49-F238E27FC236}">
                  <a16:creationId xmlns:a16="http://schemas.microsoft.com/office/drawing/2014/main" id="{4F284E8C-7E8C-4AE6-92A3-C5F8ED818B65}"/>
                </a:ext>
              </a:extLst>
            </p:cNvPr>
            <p:cNvSpPr>
              <a:spLocks noChangeArrowheads="1"/>
            </p:cNvSpPr>
            <p:nvPr/>
          </p:nvSpPr>
          <p:spPr bwMode="auto">
            <a:xfrm rot="17477461">
              <a:off x="9786438" y="1891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4" name="Oval 1320">
              <a:extLst>
                <a:ext uri="{FF2B5EF4-FFF2-40B4-BE49-F238E27FC236}">
                  <a16:creationId xmlns:a16="http://schemas.microsoft.com/office/drawing/2014/main" id="{5461EE1A-8020-40E2-A0E4-102C42798B6B}"/>
                </a:ext>
              </a:extLst>
            </p:cNvPr>
            <p:cNvSpPr>
              <a:spLocks noChangeArrowheads="1"/>
            </p:cNvSpPr>
            <p:nvPr/>
          </p:nvSpPr>
          <p:spPr bwMode="auto">
            <a:xfrm rot="17477461">
              <a:off x="9853797" y="19171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5" name="Oval 1321">
              <a:extLst>
                <a:ext uri="{FF2B5EF4-FFF2-40B4-BE49-F238E27FC236}">
                  <a16:creationId xmlns:a16="http://schemas.microsoft.com/office/drawing/2014/main" id="{E9CC7ACA-8C0C-41EF-AB9D-2DA6A3CFED42}"/>
                </a:ext>
              </a:extLst>
            </p:cNvPr>
            <p:cNvSpPr>
              <a:spLocks noChangeArrowheads="1"/>
            </p:cNvSpPr>
            <p:nvPr/>
          </p:nvSpPr>
          <p:spPr bwMode="auto">
            <a:xfrm rot="17477461">
              <a:off x="9478150"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6" name="Oval 1389">
              <a:extLst>
                <a:ext uri="{FF2B5EF4-FFF2-40B4-BE49-F238E27FC236}">
                  <a16:creationId xmlns:a16="http://schemas.microsoft.com/office/drawing/2014/main" id="{82D498E6-86D0-4A6A-AEAE-3D5FC425C379}"/>
                </a:ext>
              </a:extLst>
            </p:cNvPr>
            <p:cNvSpPr>
              <a:spLocks noChangeArrowheads="1"/>
            </p:cNvSpPr>
            <p:nvPr/>
          </p:nvSpPr>
          <p:spPr bwMode="auto">
            <a:xfrm rot="17477461">
              <a:off x="9597364" y="17129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7" name="Oval 1426">
              <a:extLst>
                <a:ext uri="{FF2B5EF4-FFF2-40B4-BE49-F238E27FC236}">
                  <a16:creationId xmlns:a16="http://schemas.microsoft.com/office/drawing/2014/main" id="{57908699-94EF-4599-A8B7-EA37D4DFF9D3}"/>
                </a:ext>
              </a:extLst>
            </p:cNvPr>
            <p:cNvSpPr>
              <a:spLocks noChangeArrowheads="1"/>
            </p:cNvSpPr>
            <p:nvPr/>
          </p:nvSpPr>
          <p:spPr bwMode="auto">
            <a:xfrm rot="17477461">
              <a:off x="9969536" y="18371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8" name="Oval 779">
              <a:extLst>
                <a:ext uri="{FF2B5EF4-FFF2-40B4-BE49-F238E27FC236}">
                  <a16:creationId xmlns:a16="http://schemas.microsoft.com/office/drawing/2014/main" id="{22C981F3-19AF-4D06-AD78-D240361AD509}"/>
                </a:ext>
              </a:extLst>
            </p:cNvPr>
            <p:cNvSpPr>
              <a:spLocks noChangeArrowheads="1"/>
            </p:cNvSpPr>
            <p:nvPr/>
          </p:nvSpPr>
          <p:spPr bwMode="auto">
            <a:xfrm rot="17477461">
              <a:off x="9516881" y="18553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49" name="Oval 968">
              <a:extLst>
                <a:ext uri="{FF2B5EF4-FFF2-40B4-BE49-F238E27FC236}">
                  <a16:creationId xmlns:a16="http://schemas.microsoft.com/office/drawing/2014/main" id="{D3785254-4505-4235-BAE7-68A01A75997C}"/>
                </a:ext>
              </a:extLst>
            </p:cNvPr>
            <p:cNvSpPr>
              <a:spLocks noChangeArrowheads="1"/>
            </p:cNvSpPr>
            <p:nvPr/>
          </p:nvSpPr>
          <p:spPr bwMode="auto">
            <a:xfrm rot="17477461">
              <a:off x="9734982" y="1529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0" name="Oval 1115">
              <a:extLst>
                <a:ext uri="{FF2B5EF4-FFF2-40B4-BE49-F238E27FC236}">
                  <a16:creationId xmlns:a16="http://schemas.microsoft.com/office/drawing/2014/main" id="{647F5946-06C9-4425-BD39-729D5748EAA5}"/>
                </a:ext>
              </a:extLst>
            </p:cNvPr>
            <p:cNvSpPr>
              <a:spLocks noChangeArrowheads="1"/>
            </p:cNvSpPr>
            <p:nvPr/>
          </p:nvSpPr>
          <p:spPr bwMode="auto">
            <a:xfrm rot="17477461">
              <a:off x="9455093" y="17258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1" name="Oval 1135">
              <a:extLst>
                <a:ext uri="{FF2B5EF4-FFF2-40B4-BE49-F238E27FC236}">
                  <a16:creationId xmlns:a16="http://schemas.microsoft.com/office/drawing/2014/main" id="{9A5AB19F-4F78-4B17-895A-A0165620BEAB}"/>
                </a:ext>
              </a:extLst>
            </p:cNvPr>
            <p:cNvSpPr>
              <a:spLocks noChangeArrowheads="1"/>
            </p:cNvSpPr>
            <p:nvPr/>
          </p:nvSpPr>
          <p:spPr bwMode="auto">
            <a:xfrm rot="17477461">
              <a:off x="9849779"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2" name="Oval 1136">
              <a:extLst>
                <a:ext uri="{FF2B5EF4-FFF2-40B4-BE49-F238E27FC236}">
                  <a16:creationId xmlns:a16="http://schemas.microsoft.com/office/drawing/2014/main" id="{308A1B85-F97D-440C-9CFA-FB79E3CA54F3}"/>
                </a:ext>
              </a:extLst>
            </p:cNvPr>
            <p:cNvSpPr>
              <a:spLocks noChangeArrowheads="1"/>
            </p:cNvSpPr>
            <p:nvPr/>
          </p:nvSpPr>
          <p:spPr bwMode="auto">
            <a:xfrm rot="17477461">
              <a:off x="9352053"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3" name="Oval 1158">
              <a:extLst>
                <a:ext uri="{FF2B5EF4-FFF2-40B4-BE49-F238E27FC236}">
                  <a16:creationId xmlns:a16="http://schemas.microsoft.com/office/drawing/2014/main" id="{3C5F89FA-C0A5-4C32-9E91-61A29AA5A97E}"/>
                </a:ext>
              </a:extLst>
            </p:cNvPr>
            <p:cNvSpPr>
              <a:spLocks noChangeArrowheads="1"/>
            </p:cNvSpPr>
            <p:nvPr/>
          </p:nvSpPr>
          <p:spPr bwMode="auto">
            <a:xfrm rot="17477461">
              <a:off x="9385732"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4" name="Oval 1179">
              <a:extLst>
                <a:ext uri="{FF2B5EF4-FFF2-40B4-BE49-F238E27FC236}">
                  <a16:creationId xmlns:a16="http://schemas.microsoft.com/office/drawing/2014/main" id="{2305688F-33BE-439B-AB7A-3A7AB70CF063}"/>
                </a:ext>
              </a:extLst>
            </p:cNvPr>
            <p:cNvSpPr>
              <a:spLocks noChangeArrowheads="1"/>
            </p:cNvSpPr>
            <p:nvPr/>
          </p:nvSpPr>
          <p:spPr bwMode="auto">
            <a:xfrm rot="17477461">
              <a:off x="9402225" y="18112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5" name="Oval 1189">
              <a:extLst>
                <a:ext uri="{FF2B5EF4-FFF2-40B4-BE49-F238E27FC236}">
                  <a16:creationId xmlns:a16="http://schemas.microsoft.com/office/drawing/2014/main" id="{C7C51ADC-76F8-4721-9DA4-988A44F431D8}"/>
                </a:ext>
              </a:extLst>
            </p:cNvPr>
            <p:cNvSpPr>
              <a:spLocks noChangeArrowheads="1"/>
            </p:cNvSpPr>
            <p:nvPr/>
          </p:nvSpPr>
          <p:spPr bwMode="auto">
            <a:xfrm rot="17477461">
              <a:off x="9604807" y="18632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6" name="Oval 1190">
              <a:extLst>
                <a:ext uri="{FF2B5EF4-FFF2-40B4-BE49-F238E27FC236}">
                  <a16:creationId xmlns:a16="http://schemas.microsoft.com/office/drawing/2014/main" id="{B9B7CC00-C9B8-4721-B278-24610C99234F}"/>
                </a:ext>
              </a:extLst>
            </p:cNvPr>
            <p:cNvSpPr>
              <a:spLocks noChangeArrowheads="1"/>
            </p:cNvSpPr>
            <p:nvPr/>
          </p:nvSpPr>
          <p:spPr bwMode="auto">
            <a:xfrm rot="17477461">
              <a:off x="9569882"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7" name="Oval 1191">
              <a:extLst>
                <a:ext uri="{FF2B5EF4-FFF2-40B4-BE49-F238E27FC236}">
                  <a16:creationId xmlns:a16="http://schemas.microsoft.com/office/drawing/2014/main" id="{E6166C42-8834-4291-B6DC-A7CC10D5FB27}"/>
                </a:ext>
              </a:extLst>
            </p:cNvPr>
            <p:cNvSpPr>
              <a:spLocks noChangeArrowheads="1"/>
            </p:cNvSpPr>
            <p:nvPr/>
          </p:nvSpPr>
          <p:spPr bwMode="auto">
            <a:xfrm rot="17477461">
              <a:off x="9874930" y="1846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8" name="Oval 779">
              <a:extLst>
                <a:ext uri="{FF2B5EF4-FFF2-40B4-BE49-F238E27FC236}">
                  <a16:creationId xmlns:a16="http://schemas.microsoft.com/office/drawing/2014/main" id="{FDDC261C-A84C-49A0-9AB7-05D5587DBA0F}"/>
                </a:ext>
              </a:extLst>
            </p:cNvPr>
            <p:cNvSpPr>
              <a:spLocks noChangeArrowheads="1"/>
            </p:cNvSpPr>
            <p:nvPr/>
          </p:nvSpPr>
          <p:spPr bwMode="auto">
            <a:xfrm rot="17477461">
              <a:off x="9928035" y="16233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59" name="Oval 803">
              <a:extLst>
                <a:ext uri="{FF2B5EF4-FFF2-40B4-BE49-F238E27FC236}">
                  <a16:creationId xmlns:a16="http://schemas.microsoft.com/office/drawing/2014/main" id="{D03DD897-C9B1-4CF2-90CC-838C896FFB46}"/>
                </a:ext>
              </a:extLst>
            </p:cNvPr>
            <p:cNvSpPr>
              <a:spLocks noChangeArrowheads="1"/>
            </p:cNvSpPr>
            <p:nvPr/>
          </p:nvSpPr>
          <p:spPr bwMode="auto">
            <a:xfrm rot="17477461">
              <a:off x="973498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0" name="Oval 1110">
              <a:extLst>
                <a:ext uri="{FF2B5EF4-FFF2-40B4-BE49-F238E27FC236}">
                  <a16:creationId xmlns:a16="http://schemas.microsoft.com/office/drawing/2014/main" id="{F7A539C0-0510-4A8C-BE87-50BC8EEEAAAF}"/>
                </a:ext>
              </a:extLst>
            </p:cNvPr>
            <p:cNvSpPr>
              <a:spLocks noChangeArrowheads="1"/>
            </p:cNvSpPr>
            <p:nvPr/>
          </p:nvSpPr>
          <p:spPr bwMode="auto">
            <a:xfrm rot="17477461">
              <a:off x="9746871" y="1580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1" name="Oval 1116">
              <a:extLst>
                <a:ext uri="{FF2B5EF4-FFF2-40B4-BE49-F238E27FC236}">
                  <a16:creationId xmlns:a16="http://schemas.microsoft.com/office/drawing/2014/main" id="{821155C4-5999-4771-A66B-D69609F74233}"/>
                </a:ext>
              </a:extLst>
            </p:cNvPr>
            <p:cNvSpPr>
              <a:spLocks noChangeArrowheads="1"/>
            </p:cNvSpPr>
            <p:nvPr/>
          </p:nvSpPr>
          <p:spPr bwMode="auto">
            <a:xfrm rot="17477461">
              <a:off x="9963112" y="16591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2" name="Oval 1121">
              <a:extLst>
                <a:ext uri="{FF2B5EF4-FFF2-40B4-BE49-F238E27FC236}">
                  <a16:creationId xmlns:a16="http://schemas.microsoft.com/office/drawing/2014/main" id="{37B4A7F3-C976-4AA8-8FEB-39FCF7AD46E2}"/>
                </a:ext>
              </a:extLst>
            </p:cNvPr>
            <p:cNvSpPr>
              <a:spLocks noChangeArrowheads="1"/>
            </p:cNvSpPr>
            <p:nvPr/>
          </p:nvSpPr>
          <p:spPr bwMode="auto">
            <a:xfrm rot="17477461">
              <a:off x="9535206" y="175908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3" name="Oval 1127">
              <a:extLst>
                <a:ext uri="{FF2B5EF4-FFF2-40B4-BE49-F238E27FC236}">
                  <a16:creationId xmlns:a16="http://schemas.microsoft.com/office/drawing/2014/main" id="{27101010-FA12-4FD8-8E99-DA817A543B4A}"/>
                </a:ext>
              </a:extLst>
            </p:cNvPr>
            <p:cNvSpPr>
              <a:spLocks noChangeArrowheads="1"/>
            </p:cNvSpPr>
            <p:nvPr/>
          </p:nvSpPr>
          <p:spPr bwMode="auto">
            <a:xfrm rot="17477461">
              <a:off x="10000873" y="1725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4" name="Oval 1137">
              <a:extLst>
                <a:ext uri="{FF2B5EF4-FFF2-40B4-BE49-F238E27FC236}">
                  <a16:creationId xmlns:a16="http://schemas.microsoft.com/office/drawing/2014/main" id="{8BCF90CB-1B75-4D11-A791-A661BB91F55F}"/>
                </a:ext>
              </a:extLst>
            </p:cNvPr>
            <p:cNvSpPr>
              <a:spLocks noChangeArrowheads="1"/>
            </p:cNvSpPr>
            <p:nvPr/>
          </p:nvSpPr>
          <p:spPr bwMode="auto">
            <a:xfrm rot="17477461">
              <a:off x="9626416" y="1919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5" name="Oval 1155">
              <a:extLst>
                <a:ext uri="{FF2B5EF4-FFF2-40B4-BE49-F238E27FC236}">
                  <a16:creationId xmlns:a16="http://schemas.microsoft.com/office/drawing/2014/main" id="{68FB79C2-4F94-41F9-9C30-BD5AC17542F6}"/>
                </a:ext>
              </a:extLst>
            </p:cNvPr>
            <p:cNvSpPr>
              <a:spLocks noChangeArrowheads="1"/>
            </p:cNvSpPr>
            <p:nvPr/>
          </p:nvSpPr>
          <p:spPr bwMode="auto">
            <a:xfrm rot="17477461">
              <a:off x="9828640" y="18100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6" name="Oval 1164">
              <a:extLst>
                <a:ext uri="{FF2B5EF4-FFF2-40B4-BE49-F238E27FC236}">
                  <a16:creationId xmlns:a16="http://schemas.microsoft.com/office/drawing/2014/main" id="{B21C3756-B045-46D0-9A5F-00C4B9F1C593}"/>
                </a:ext>
              </a:extLst>
            </p:cNvPr>
            <p:cNvSpPr>
              <a:spLocks noChangeArrowheads="1"/>
            </p:cNvSpPr>
            <p:nvPr/>
          </p:nvSpPr>
          <p:spPr bwMode="auto">
            <a:xfrm rot="17477461">
              <a:off x="9491352" y="158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67" name="Oval 1204">
              <a:extLst>
                <a:ext uri="{FF2B5EF4-FFF2-40B4-BE49-F238E27FC236}">
                  <a16:creationId xmlns:a16="http://schemas.microsoft.com/office/drawing/2014/main" id="{C8EFA65A-802E-40FD-9F79-EEB470C8648C}"/>
                </a:ext>
              </a:extLst>
            </p:cNvPr>
            <p:cNvSpPr>
              <a:spLocks noChangeArrowheads="1"/>
            </p:cNvSpPr>
            <p:nvPr/>
          </p:nvSpPr>
          <p:spPr bwMode="auto">
            <a:xfrm rot="17477461">
              <a:off x="9569170"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nvGrpSpPr>
          <p:cNvPr id="2068" name="Skupina 2067">
            <a:extLst>
              <a:ext uri="{FF2B5EF4-FFF2-40B4-BE49-F238E27FC236}">
                <a16:creationId xmlns:a16="http://schemas.microsoft.com/office/drawing/2014/main" id="{5AD310F0-F90F-4793-B1BF-1F657105A846}"/>
              </a:ext>
            </a:extLst>
          </p:cNvPr>
          <p:cNvGrpSpPr/>
          <p:nvPr/>
        </p:nvGrpSpPr>
        <p:grpSpPr>
          <a:xfrm>
            <a:off x="6377910" y="3536292"/>
            <a:ext cx="1087068" cy="591580"/>
            <a:chOff x="5001520" y="1011887"/>
            <a:chExt cx="1509984" cy="1118507"/>
          </a:xfrm>
        </p:grpSpPr>
        <p:pic>
          <p:nvPicPr>
            <p:cNvPr id="2069"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9F031FF5-C4CD-4C11-B678-3F764910B06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2070" name="Oval 1293">
              <a:extLst>
                <a:ext uri="{FF2B5EF4-FFF2-40B4-BE49-F238E27FC236}">
                  <a16:creationId xmlns:a16="http://schemas.microsoft.com/office/drawing/2014/main" id="{BB351225-CFF9-48EF-98B7-06DFC51C7800}"/>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1" name="Oval 1310">
              <a:extLst>
                <a:ext uri="{FF2B5EF4-FFF2-40B4-BE49-F238E27FC236}">
                  <a16:creationId xmlns:a16="http://schemas.microsoft.com/office/drawing/2014/main" id="{26A815F9-2998-4AEB-A463-45C70B5EC019}"/>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2" name="Oval 1320">
              <a:extLst>
                <a:ext uri="{FF2B5EF4-FFF2-40B4-BE49-F238E27FC236}">
                  <a16:creationId xmlns:a16="http://schemas.microsoft.com/office/drawing/2014/main" id="{D170ADD0-AD8A-4FC8-A3D2-E04EE0C3DFF7}"/>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3" name="Oval 1392">
              <a:extLst>
                <a:ext uri="{FF2B5EF4-FFF2-40B4-BE49-F238E27FC236}">
                  <a16:creationId xmlns:a16="http://schemas.microsoft.com/office/drawing/2014/main" id="{0D7F5D6A-0924-4454-91BB-D4093BFA543D}"/>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4" name="Oval 1426">
              <a:extLst>
                <a:ext uri="{FF2B5EF4-FFF2-40B4-BE49-F238E27FC236}">
                  <a16:creationId xmlns:a16="http://schemas.microsoft.com/office/drawing/2014/main" id="{5099D777-75D9-48FB-AE4D-97F97FFF6CD2}"/>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5" name="Oval 779">
              <a:extLst>
                <a:ext uri="{FF2B5EF4-FFF2-40B4-BE49-F238E27FC236}">
                  <a16:creationId xmlns:a16="http://schemas.microsoft.com/office/drawing/2014/main" id="{6D658BE5-2CB7-431A-9D6A-0B7D22E2EAAE}"/>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6" name="Oval 1189">
              <a:extLst>
                <a:ext uri="{FF2B5EF4-FFF2-40B4-BE49-F238E27FC236}">
                  <a16:creationId xmlns:a16="http://schemas.microsoft.com/office/drawing/2014/main" id="{2EEF03D3-1576-4800-B56D-8EA7705728E3}"/>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7" name="Oval 1191">
              <a:extLst>
                <a:ext uri="{FF2B5EF4-FFF2-40B4-BE49-F238E27FC236}">
                  <a16:creationId xmlns:a16="http://schemas.microsoft.com/office/drawing/2014/main" id="{F8603A85-914A-45B4-9BA7-5B67FA7ECDB5}"/>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8" name="Oval 1127">
              <a:extLst>
                <a:ext uri="{FF2B5EF4-FFF2-40B4-BE49-F238E27FC236}">
                  <a16:creationId xmlns:a16="http://schemas.microsoft.com/office/drawing/2014/main" id="{5E3AF8D4-B02C-4F0A-94CF-343827209EFB}"/>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79" name="Oval 1155">
              <a:extLst>
                <a:ext uri="{FF2B5EF4-FFF2-40B4-BE49-F238E27FC236}">
                  <a16:creationId xmlns:a16="http://schemas.microsoft.com/office/drawing/2014/main" id="{C73D8868-48D7-48E1-AF18-7FF72C34DCE3}"/>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0" name="Oval 1168">
              <a:extLst>
                <a:ext uri="{FF2B5EF4-FFF2-40B4-BE49-F238E27FC236}">
                  <a16:creationId xmlns:a16="http://schemas.microsoft.com/office/drawing/2014/main" id="{E524393E-06A5-4CF2-9E12-7136193D924B}"/>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1" name="Oval 1175">
              <a:extLst>
                <a:ext uri="{FF2B5EF4-FFF2-40B4-BE49-F238E27FC236}">
                  <a16:creationId xmlns:a16="http://schemas.microsoft.com/office/drawing/2014/main" id="{AD02931B-9907-4D52-B662-EA982D946062}"/>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2" name="Oval 1177">
              <a:extLst>
                <a:ext uri="{FF2B5EF4-FFF2-40B4-BE49-F238E27FC236}">
                  <a16:creationId xmlns:a16="http://schemas.microsoft.com/office/drawing/2014/main" id="{13018A6F-7C27-49AC-870C-BB0A00A404E3}"/>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3" name="Oval 1109">
              <a:extLst>
                <a:ext uri="{FF2B5EF4-FFF2-40B4-BE49-F238E27FC236}">
                  <a16:creationId xmlns:a16="http://schemas.microsoft.com/office/drawing/2014/main" id="{5A601526-DDA0-48AB-B7BB-0FE0B0F79F27}"/>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4" name="Oval 1138">
              <a:extLst>
                <a:ext uri="{FF2B5EF4-FFF2-40B4-BE49-F238E27FC236}">
                  <a16:creationId xmlns:a16="http://schemas.microsoft.com/office/drawing/2014/main" id="{80B587C7-8586-4FD7-867F-AA66764839C2}"/>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5" name="Oval 1320">
              <a:extLst>
                <a:ext uri="{FF2B5EF4-FFF2-40B4-BE49-F238E27FC236}">
                  <a16:creationId xmlns:a16="http://schemas.microsoft.com/office/drawing/2014/main" id="{1A1FAB01-E629-4996-9C49-0859F15B1B91}"/>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6" name="Oval 1321">
              <a:extLst>
                <a:ext uri="{FF2B5EF4-FFF2-40B4-BE49-F238E27FC236}">
                  <a16:creationId xmlns:a16="http://schemas.microsoft.com/office/drawing/2014/main" id="{9D8DE217-248E-4FF6-B7DF-43532D931C54}"/>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7" name="Oval 1389">
              <a:extLst>
                <a:ext uri="{FF2B5EF4-FFF2-40B4-BE49-F238E27FC236}">
                  <a16:creationId xmlns:a16="http://schemas.microsoft.com/office/drawing/2014/main" id="{46B63B83-23A5-41CA-AF6E-8A07E171B3EF}"/>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8" name="Oval 1426">
              <a:extLst>
                <a:ext uri="{FF2B5EF4-FFF2-40B4-BE49-F238E27FC236}">
                  <a16:creationId xmlns:a16="http://schemas.microsoft.com/office/drawing/2014/main" id="{BD22E3FA-083E-4C90-8196-51827E73B23D}"/>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89" name="Oval 779">
              <a:extLst>
                <a:ext uri="{FF2B5EF4-FFF2-40B4-BE49-F238E27FC236}">
                  <a16:creationId xmlns:a16="http://schemas.microsoft.com/office/drawing/2014/main" id="{B9A6E5F6-ADA7-41D2-8CDB-3A875EA10733}"/>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0" name="Oval 968">
              <a:extLst>
                <a:ext uri="{FF2B5EF4-FFF2-40B4-BE49-F238E27FC236}">
                  <a16:creationId xmlns:a16="http://schemas.microsoft.com/office/drawing/2014/main" id="{6AD26BB5-B5C9-442B-9EFA-DE31D5B560BD}"/>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1" name="Oval 1115">
              <a:extLst>
                <a:ext uri="{FF2B5EF4-FFF2-40B4-BE49-F238E27FC236}">
                  <a16:creationId xmlns:a16="http://schemas.microsoft.com/office/drawing/2014/main" id="{8F8C9D83-0159-4AB9-BCF1-E6083A659EBF}"/>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2" name="Oval 1135">
              <a:extLst>
                <a:ext uri="{FF2B5EF4-FFF2-40B4-BE49-F238E27FC236}">
                  <a16:creationId xmlns:a16="http://schemas.microsoft.com/office/drawing/2014/main" id="{ABDA7F0B-E2AC-4531-891D-BAA2AA0390CF}"/>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3" name="Oval 1136">
              <a:extLst>
                <a:ext uri="{FF2B5EF4-FFF2-40B4-BE49-F238E27FC236}">
                  <a16:creationId xmlns:a16="http://schemas.microsoft.com/office/drawing/2014/main" id="{4B6AF336-CEEA-4034-BBA5-9BE19516CCB2}"/>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4" name="Oval 1158">
              <a:extLst>
                <a:ext uri="{FF2B5EF4-FFF2-40B4-BE49-F238E27FC236}">
                  <a16:creationId xmlns:a16="http://schemas.microsoft.com/office/drawing/2014/main" id="{1107CEB8-0BDA-4D74-849D-3E057ABBDDE9}"/>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5" name="Oval 1179">
              <a:extLst>
                <a:ext uri="{FF2B5EF4-FFF2-40B4-BE49-F238E27FC236}">
                  <a16:creationId xmlns:a16="http://schemas.microsoft.com/office/drawing/2014/main" id="{B4AAA541-676D-4C84-AF83-47F4436B8E72}"/>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6" name="Oval 1189">
              <a:extLst>
                <a:ext uri="{FF2B5EF4-FFF2-40B4-BE49-F238E27FC236}">
                  <a16:creationId xmlns:a16="http://schemas.microsoft.com/office/drawing/2014/main" id="{B85E0059-99A9-4A62-AE63-0BB0E403F5C6}"/>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7" name="Oval 1190">
              <a:extLst>
                <a:ext uri="{FF2B5EF4-FFF2-40B4-BE49-F238E27FC236}">
                  <a16:creationId xmlns:a16="http://schemas.microsoft.com/office/drawing/2014/main" id="{4476A342-69C0-4746-8A2B-4AC2A38C3BA0}"/>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8" name="Oval 1191">
              <a:extLst>
                <a:ext uri="{FF2B5EF4-FFF2-40B4-BE49-F238E27FC236}">
                  <a16:creationId xmlns:a16="http://schemas.microsoft.com/office/drawing/2014/main" id="{BDBB378E-3F41-464A-BB55-6EF4DD68657D}"/>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099" name="Oval 779">
              <a:extLst>
                <a:ext uri="{FF2B5EF4-FFF2-40B4-BE49-F238E27FC236}">
                  <a16:creationId xmlns:a16="http://schemas.microsoft.com/office/drawing/2014/main" id="{578E76AE-0F2B-43F8-A30F-33389D73A919}"/>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0" name="Oval 803">
              <a:extLst>
                <a:ext uri="{FF2B5EF4-FFF2-40B4-BE49-F238E27FC236}">
                  <a16:creationId xmlns:a16="http://schemas.microsoft.com/office/drawing/2014/main" id="{1C25F6C6-A3C7-4E9F-B1EA-017D6AFA3B0F}"/>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1" name="Oval 1110">
              <a:extLst>
                <a:ext uri="{FF2B5EF4-FFF2-40B4-BE49-F238E27FC236}">
                  <a16:creationId xmlns:a16="http://schemas.microsoft.com/office/drawing/2014/main" id="{46B139C5-E8F4-48F1-A473-3123440F34A4}"/>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2" name="Oval 1116">
              <a:extLst>
                <a:ext uri="{FF2B5EF4-FFF2-40B4-BE49-F238E27FC236}">
                  <a16:creationId xmlns:a16="http://schemas.microsoft.com/office/drawing/2014/main" id="{30F3DED2-DBA8-4A17-98D4-CF8F108F79B8}"/>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3" name="Oval 1121">
              <a:extLst>
                <a:ext uri="{FF2B5EF4-FFF2-40B4-BE49-F238E27FC236}">
                  <a16:creationId xmlns:a16="http://schemas.microsoft.com/office/drawing/2014/main" id="{0509B31C-C0FB-4AFB-9768-9F4331A56903}"/>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4" name="Oval 1127">
              <a:extLst>
                <a:ext uri="{FF2B5EF4-FFF2-40B4-BE49-F238E27FC236}">
                  <a16:creationId xmlns:a16="http://schemas.microsoft.com/office/drawing/2014/main" id="{4CEC464B-BAF2-4807-BF7A-559A4092AEE2}"/>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5" name="Oval 1137">
              <a:extLst>
                <a:ext uri="{FF2B5EF4-FFF2-40B4-BE49-F238E27FC236}">
                  <a16:creationId xmlns:a16="http://schemas.microsoft.com/office/drawing/2014/main" id="{705F2C91-5295-4BED-86B9-48F9D6205C23}"/>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6" name="Oval 1155">
              <a:extLst>
                <a:ext uri="{FF2B5EF4-FFF2-40B4-BE49-F238E27FC236}">
                  <a16:creationId xmlns:a16="http://schemas.microsoft.com/office/drawing/2014/main" id="{F2C88CB7-F068-4557-9712-3FA48274B4EF}"/>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7" name="Oval 1164">
              <a:extLst>
                <a:ext uri="{FF2B5EF4-FFF2-40B4-BE49-F238E27FC236}">
                  <a16:creationId xmlns:a16="http://schemas.microsoft.com/office/drawing/2014/main" id="{620AFB42-F70F-496B-AACA-ADFFF33449C9}"/>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08" name="Oval 1204">
              <a:extLst>
                <a:ext uri="{FF2B5EF4-FFF2-40B4-BE49-F238E27FC236}">
                  <a16:creationId xmlns:a16="http://schemas.microsoft.com/office/drawing/2014/main" id="{12EECE0D-5C78-4C66-948A-6CA4E8325A9C}"/>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sp>
        <p:nvSpPr>
          <p:cNvPr id="2109" name="Šipka: doprava 2108">
            <a:extLst>
              <a:ext uri="{FF2B5EF4-FFF2-40B4-BE49-F238E27FC236}">
                <a16:creationId xmlns:a16="http://schemas.microsoft.com/office/drawing/2014/main" id="{51C56696-4845-4151-9CA1-1538434B9EC5}"/>
              </a:ext>
            </a:extLst>
          </p:cNvPr>
          <p:cNvSpPr/>
          <p:nvPr/>
        </p:nvSpPr>
        <p:spPr>
          <a:xfrm>
            <a:off x="7557776" y="3686143"/>
            <a:ext cx="299951" cy="311040"/>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10" name="Šipka: doprava 2109">
            <a:extLst>
              <a:ext uri="{FF2B5EF4-FFF2-40B4-BE49-F238E27FC236}">
                <a16:creationId xmlns:a16="http://schemas.microsoft.com/office/drawing/2014/main" id="{CB4F4DE4-7C17-451A-8113-028C8C8375E5}"/>
              </a:ext>
            </a:extLst>
          </p:cNvPr>
          <p:cNvSpPr/>
          <p:nvPr/>
        </p:nvSpPr>
        <p:spPr>
          <a:xfrm>
            <a:off x="7360337" y="2522612"/>
            <a:ext cx="304681" cy="311040"/>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11" name="Šipka: doprava 2110">
            <a:extLst>
              <a:ext uri="{FF2B5EF4-FFF2-40B4-BE49-F238E27FC236}">
                <a16:creationId xmlns:a16="http://schemas.microsoft.com/office/drawing/2014/main" id="{0FCBA8AE-8CAC-4EAB-B393-5C5FDE1AB601}"/>
              </a:ext>
            </a:extLst>
          </p:cNvPr>
          <p:cNvSpPr/>
          <p:nvPr/>
        </p:nvSpPr>
        <p:spPr>
          <a:xfrm rot="16200000">
            <a:off x="8925542" y="2506083"/>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12" name="Šipka: doprava 2111">
            <a:extLst>
              <a:ext uri="{FF2B5EF4-FFF2-40B4-BE49-F238E27FC236}">
                <a16:creationId xmlns:a16="http://schemas.microsoft.com/office/drawing/2014/main" id="{3389FFAA-79A2-4AFE-9AC8-624466EE8689}"/>
              </a:ext>
            </a:extLst>
          </p:cNvPr>
          <p:cNvSpPr/>
          <p:nvPr/>
        </p:nvSpPr>
        <p:spPr>
          <a:xfrm rot="5400000">
            <a:off x="8517349" y="3791531"/>
            <a:ext cx="232914" cy="195086"/>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113" name="Skupina 2112">
            <a:extLst>
              <a:ext uri="{FF2B5EF4-FFF2-40B4-BE49-F238E27FC236}">
                <a16:creationId xmlns:a16="http://schemas.microsoft.com/office/drawing/2014/main" id="{C094E9CC-BC7E-443B-9EF9-2D8A51AD8A36}"/>
              </a:ext>
            </a:extLst>
          </p:cNvPr>
          <p:cNvGrpSpPr/>
          <p:nvPr/>
        </p:nvGrpSpPr>
        <p:grpSpPr>
          <a:xfrm>
            <a:off x="6350938" y="2952626"/>
            <a:ext cx="1087068" cy="591580"/>
            <a:chOff x="5001520" y="1011887"/>
            <a:chExt cx="1509984" cy="1118507"/>
          </a:xfrm>
        </p:grpSpPr>
        <p:pic>
          <p:nvPicPr>
            <p:cNvPr id="2114"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769DE91B-F14A-4AFA-A2C3-197D2FA732B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2115" name="Oval 1293">
              <a:extLst>
                <a:ext uri="{FF2B5EF4-FFF2-40B4-BE49-F238E27FC236}">
                  <a16:creationId xmlns:a16="http://schemas.microsoft.com/office/drawing/2014/main" id="{0C748A3A-AC81-4277-93A2-2849FD10DA1D}"/>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6" name="Oval 1310">
              <a:extLst>
                <a:ext uri="{FF2B5EF4-FFF2-40B4-BE49-F238E27FC236}">
                  <a16:creationId xmlns:a16="http://schemas.microsoft.com/office/drawing/2014/main" id="{426CE311-EBE7-418E-A193-5B015F9D9D38}"/>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7" name="Oval 1320">
              <a:extLst>
                <a:ext uri="{FF2B5EF4-FFF2-40B4-BE49-F238E27FC236}">
                  <a16:creationId xmlns:a16="http://schemas.microsoft.com/office/drawing/2014/main" id="{AD8CA994-5255-4226-9561-966FFCFA1022}"/>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8" name="Oval 1392">
              <a:extLst>
                <a:ext uri="{FF2B5EF4-FFF2-40B4-BE49-F238E27FC236}">
                  <a16:creationId xmlns:a16="http://schemas.microsoft.com/office/drawing/2014/main" id="{2B77B2FD-CDA8-4BF3-9351-3CEA9FA0FDD9}"/>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19" name="Oval 1426">
              <a:extLst>
                <a:ext uri="{FF2B5EF4-FFF2-40B4-BE49-F238E27FC236}">
                  <a16:creationId xmlns:a16="http://schemas.microsoft.com/office/drawing/2014/main" id="{DABAFC17-E1A2-43D5-86BD-CB42A3CC8B06}"/>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0" name="Oval 779">
              <a:extLst>
                <a:ext uri="{FF2B5EF4-FFF2-40B4-BE49-F238E27FC236}">
                  <a16:creationId xmlns:a16="http://schemas.microsoft.com/office/drawing/2014/main" id="{3C016084-B4FE-4C62-9B92-0FDAF9D0C9A3}"/>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1" name="Oval 1189">
              <a:extLst>
                <a:ext uri="{FF2B5EF4-FFF2-40B4-BE49-F238E27FC236}">
                  <a16:creationId xmlns:a16="http://schemas.microsoft.com/office/drawing/2014/main" id="{9D4300C8-9820-42A0-A637-EF10B32BD778}"/>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2" name="Oval 1191">
              <a:extLst>
                <a:ext uri="{FF2B5EF4-FFF2-40B4-BE49-F238E27FC236}">
                  <a16:creationId xmlns:a16="http://schemas.microsoft.com/office/drawing/2014/main" id="{118ABE43-AE31-460F-B2AC-76BDAF983D8F}"/>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3" name="Oval 1127">
              <a:extLst>
                <a:ext uri="{FF2B5EF4-FFF2-40B4-BE49-F238E27FC236}">
                  <a16:creationId xmlns:a16="http://schemas.microsoft.com/office/drawing/2014/main" id="{DCBDA98D-5968-4300-BBED-B0BD1D64767F}"/>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4" name="Oval 1155">
              <a:extLst>
                <a:ext uri="{FF2B5EF4-FFF2-40B4-BE49-F238E27FC236}">
                  <a16:creationId xmlns:a16="http://schemas.microsoft.com/office/drawing/2014/main" id="{8F6204A8-A379-4016-A9B9-5F4D96C4FF92}"/>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5" name="Oval 1168">
              <a:extLst>
                <a:ext uri="{FF2B5EF4-FFF2-40B4-BE49-F238E27FC236}">
                  <a16:creationId xmlns:a16="http://schemas.microsoft.com/office/drawing/2014/main" id="{DE2B3D55-0A01-4ED0-9679-87BE29EE0C79}"/>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6" name="Oval 1175">
              <a:extLst>
                <a:ext uri="{FF2B5EF4-FFF2-40B4-BE49-F238E27FC236}">
                  <a16:creationId xmlns:a16="http://schemas.microsoft.com/office/drawing/2014/main" id="{013A6C81-5AC6-4663-B76E-DF58BF1FE85A}"/>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7" name="Oval 1177">
              <a:extLst>
                <a:ext uri="{FF2B5EF4-FFF2-40B4-BE49-F238E27FC236}">
                  <a16:creationId xmlns:a16="http://schemas.microsoft.com/office/drawing/2014/main" id="{36361D41-4413-46FF-AE22-E36AAAB49DDD}"/>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8" name="Oval 1109">
              <a:extLst>
                <a:ext uri="{FF2B5EF4-FFF2-40B4-BE49-F238E27FC236}">
                  <a16:creationId xmlns:a16="http://schemas.microsoft.com/office/drawing/2014/main" id="{26840DD7-9136-4C96-8562-1B1C9F2707F6}"/>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29" name="Oval 1138">
              <a:extLst>
                <a:ext uri="{FF2B5EF4-FFF2-40B4-BE49-F238E27FC236}">
                  <a16:creationId xmlns:a16="http://schemas.microsoft.com/office/drawing/2014/main" id="{9A480FE1-277B-4984-B541-440086B47D5C}"/>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0" name="Oval 1320">
              <a:extLst>
                <a:ext uri="{FF2B5EF4-FFF2-40B4-BE49-F238E27FC236}">
                  <a16:creationId xmlns:a16="http://schemas.microsoft.com/office/drawing/2014/main" id="{E1289A4A-378D-4704-BD8A-21BBEB393EB6}"/>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1" name="Oval 1321">
              <a:extLst>
                <a:ext uri="{FF2B5EF4-FFF2-40B4-BE49-F238E27FC236}">
                  <a16:creationId xmlns:a16="http://schemas.microsoft.com/office/drawing/2014/main" id="{5E4C0662-176A-4A44-A760-B78A81208931}"/>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2" name="Oval 1389">
              <a:extLst>
                <a:ext uri="{FF2B5EF4-FFF2-40B4-BE49-F238E27FC236}">
                  <a16:creationId xmlns:a16="http://schemas.microsoft.com/office/drawing/2014/main" id="{3CF46B37-92A5-4BB4-AEE9-DEC96AFBFD05}"/>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3" name="Oval 1426">
              <a:extLst>
                <a:ext uri="{FF2B5EF4-FFF2-40B4-BE49-F238E27FC236}">
                  <a16:creationId xmlns:a16="http://schemas.microsoft.com/office/drawing/2014/main" id="{0E479F92-47A9-4223-B7EE-F98A9D8CD0A2}"/>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4" name="Oval 779">
              <a:extLst>
                <a:ext uri="{FF2B5EF4-FFF2-40B4-BE49-F238E27FC236}">
                  <a16:creationId xmlns:a16="http://schemas.microsoft.com/office/drawing/2014/main" id="{190A0243-9D39-4CB3-B391-86F99F4A4604}"/>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5" name="Oval 968">
              <a:extLst>
                <a:ext uri="{FF2B5EF4-FFF2-40B4-BE49-F238E27FC236}">
                  <a16:creationId xmlns:a16="http://schemas.microsoft.com/office/drawing/2014/main" id="{856DC6AA-537D-4DDD-BC25-2AC313DB0115}"/>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6" name="Oval 1115">
              <a:extLst>
                <a:ext uri="{FF2B5EF4-FFF2-40B4-BE49-F238E27FC236}">
                  <a16:creationId xmlns:a16="http://schemas.microsoft.com/office/drawing/2014/main" id="{3BD41EC5-8476-44E0-9BB2-2FCF76263FF3}"/>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7" name="Oval 1135">
              <a:extLst>
                <a:ext uri="{FF2B5EF4-FFF2-40B4-BE49-F238E27FC236}">
                  <a16:creationId xmlns:a16="http://schemas.microsoft.com/office/drawing/2014/main" id="{75E2301D-7D7D-460D-840E-95F176E09FA5}"/>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8" name="Oval 1136">
              <a:extLst>
                <a:ext uri="{FF2B5EF4-FFF2-40B4-BE49-F238E27FC236}">
                  <a16:creationId xmlns:a16="http://schemas.microsoft.com/office/drawing/2014/main" id="{F71339C1-DD9E-456C-A659-5B149F7E04ED}"/>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39" name="Oval 1158">
              <a:extLst>
                <a:ext uri="{FF2B5EF4-FFF2-40B4-BE49-F238E27FC236}">
                  <a16:creationId xmlns:a16="http://schemas.microsoft.com/office/drawing/2014/main" id="{53AACF7A-DF7D-4667-9288-CF4E0C896144}"/>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0" name="Oval 1179">
              <a:extLst>
                <a:ext uri="{FF2B5EF4-FFF2-40B4-BE49-F238E27FC236}">
                  <a16:creationId xmlns:a16="http://schemas.microsoft.com/office/drawing/2014/main" id="{64B4F34E-64E2-4F7C-BE3F-727608F76A4D}"/>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1" name="Oval 1189">
              <a:extLst>
                <a:ext uri="{FF2B5EF4-FFF2-40B4-BE49-F238E27FC236}">
                  <a16:creationId xmlns:a16="http://schemas.microsoft.com/office/drawing/2014/main" id="{3DAE03BB-7C8C-4769-BE60-2B9EB5D90F62}"/>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2" name="Oval 1190">
              <a:extLst>
                <a:ext uri="{FF2B5EF4-FFF2-40B4-BE49-F238E27FC236}">
                  <a16:creationId xmlns:a16="http://schemas.microsoft.com/office/drawing/2014/main" id="{9DF26F09-E1B0-4A25-9677-7F6866079246}"/>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3" name="Oval 1191">
              <a:extLst>
                <a:ext uri="{FF2B5EF4-FFF2-40B4-BE49-F238E27FC236}">
                  <a16:creationId xmlns:a16="http://schemas.microsoft.com/office/drawing/2014/main" id="{8AECB7B6-7CF0-4D04-8A9D-1D06BDFC3472}"/>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4" name="Oval 779">
              <a:extLst>
                <a:ext uri="{FF2B5EF4-FFF2-40B4-BE49-F238E27FC236}">
                  <a16:creationId xmlns:a16="http://schemas.microsoft.com/office/drawing/2014/main" id="{A5021111-1848-4EF8-99C6-2750B1460BEC}"/>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5" name="Oval 803">
              <a:extLst>
                <a:ext uri="{FF2B5EF4-FFF2-40B4-BE49-F238E27FC236}">
                  <a16:creationId xmlns:a16="http://schemas.microsoft.com/office/drawing/2014/main" id="{98F08206-FCD1-42BB-A3A6-B31D56CA0915}"/>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6" name="Oval 1110">
              <a:extLst>
                <a:ext uri="{FF2B5EF4-FFF2-40B4-BE49-F238E27FC236}">
                  <a16:creationId xmlns:a16="http://schemas.microsoft.com/office/drawing/2014/main" id="{77A9BC09-CA24-4BB3-AFBA-C6E0D67BCE8B}"/>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7" name="Oval 1116">
              <a:extLst>
                <a:ext uri="{FF2B5EF4-FFF2-40B4-BE49-F238E27FC236}">
                  <a16:creationId xmlns:a16="http://schemas.microsoft.com/office/drawing/2014/main" id="{E2CF3DB0-8561-4B1B-A190-F40A6A122B3E}"/>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8" name="Oval 1121">
              <a:extLst>
                <a:ext uri="{FF2B5EF4-FFF2-40B4-BE49-F238E27FC236}">
                  <a16:creationId xmlns:a16="http://schemas.microsoft.com/office/drawing/2014/main" id="{83B063FF-7FDA-48E1-90A2-9B760E3DE50C}"/>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49" name="Oval 1127">
              <a:extLst>
                <a:ext uri="{FF2B5EF4-FFF2-40B4-BE49-F238E27FC236}">
                  <a16:creationId xmlns:a16="http://schemas.microsoft.com/office/drawing/2014/main" id="{6EF4F7D1-7131-4797-83C4-C2DD93AB057B}"/>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0" name="Oval 1137">
              <a:extLst>
                <a:ext uri="{FF2B5EF4-FFF2-40B4-BE49-F238E27FC236}">
                  <a16:creationId xmlns:a16="http://schemas.microsoft.com/office/drawing/2014/main" id="{63696F50-E341-4AFD-B6FA-5FAFD1BD61C8}"/>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1" name="Oval 1155">
              <a:extLst>
                <a:ext uri="{FF2B5EF4-FFF2-40B4-BE49-F238E27FC236}">
                  <a16:creationId xmlns:a16="http://schemas.microsoft.com/office/drawing/2014/main" id="{F97043E6-F5F5-4B83-A8D1-C2DC04720227}"/>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2" name="Oval 1164">
              <a:extLst>
                <a:ext uri="{FF2B5EF4-FFF2-40B4-BE49-F238E27FC236}">
                  <a16:creationId xmlns:a16="http://schemas.microsoft.com/office/drawing/2014/main" id="{E833C2F1-F35F-44C6-BF8D-22583FAD094A}"/>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3" name="Oval 1204">
              <a:extLst>
                <a:ext uri="{FF2B5EF4-FFF2-40B4-BE49-F238E27FC236}">
                  <a16:creationId xmlns:a16="http://schemas.microsoft.com/office/drawing/2014/main" id="{BAC363C4-25E1-4698-A523-EF8888871224}"/>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grpSp>
        <p:nvGrpSpPr>
          <p:cNvPr id="2154" name="Skupina 2153">
            <a:extLst>
              <a:ext uri="{FF2B5EF4-FFF2-40B4-BE49-F238E27FC236}">
                <a16:creationId xmlns:a16="http://schemas.microsoft.com/office/drawing/2014/main" id="{952E5D5E-C7B2-47E4-BD4F-FFFB8BB923D0}"/>
              </a:ext>
            </a:extLst>
          </p:cNvPr>
          <p:cNvGrpSpPr/>
          <p:nvPr/>
        </p:nvGrpSpPr>
        <p:grpSpPr>
          <a:xfrm>
            <a:off x="6339552" y="2343866"/>
            <a:ext cx="1087068" cy="591580"/>
            <a:chOff x="5001520" y="1011887"/>
            <a:chExt cx="1509984" cy="1118507"/>
          </a:xfrm>
        </p:grpSpPr>
        <p:pic>
          <p:nvPicPr>
            <p:cNvPr id="2155"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E1F4FBDA-DDC8-41DC-A8A2-D7C197D51A6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2156" name="Oval 1293">
              <a:extLst>
                <a:ext uri="{FF2B5EF4-FFF2-40B4-BE49-F238E27FC236}">
                  <a16:creationId xmlns:a16="http://schemas.microsoft.com/office/drawing/2014/main" id="{BA160FB6-4226-4E8C-B528-BCFD551064F0}"/>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7" name="Oval 1310">
              <a:extLst>
                <a:ext uri="{FF2B5EF4-FFF2-40B4-BE49-F238E27FC236}">
                  <a16:creationId xmlns:a16="http://schemas.microsoft.com/office/drawing/2014/main" id="{694541B8-63AB-48FE-8B47-E08E7BD18D53}"/>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8" name="Oval 1320">
              <a:extLst>
                <a:ext uri="{FF2B5EF4-FFF2-40B4-BE49-F238E27FC236}">
                  <a16:creationId xmlns:a16="http://schemas.microsoft.com/office/drawing/2014/main" id="{A1ABF8C1-8E01-4637-BD58-533C3602AE8D}"/>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59" name="Oval 1392">
              <a:extLst>
                <a:ext uri="{FF2B5EF4-FFF2-40B4-BE49-F238E27FC236}">
                  <a16:creationId xmlns:a16="http://schemas.microsoft.com/office/drawing/2014/main" id="{293353CD-8117-4754-9110-CCE5EAF3EA3D}"/>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0" name="Oval 1426">
              <a:extLst>
                <a:ext uri="{FF2B5EF4-FFF2-40B4-BE49-F238E27FC236}">
                  <a16:creationId xmlns:a16="http://schemas.microsoft.com/office/drawing/2014/main" id="{9B65D83D-4346-4082-95E4-91C3DE936A1E}"/>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1" name="Oval 779">
              <a:extLst>
                <a:ext uri="{FF2B5EF4-FFF2-40B4-BE49-F238E27FC236}">
                  <a16:creationId xmlns:a16="http://schemas.microsoft.com/office/drawing/2014/main" id="{BD06E9E5-1500-4E7C-BDB9-D400725CE0D1}"/>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2" name="Oval 1189">
              <a:extLst>
                <a:ext uri="{FF2B5EF4-FFF2-40B4-BE49-F238E27FC236}">
                  <a16:creationId xmlns:a16="http://schemas.microsoft.com/office/drawing/2014/main" id="{3D0B048A-798D-408F-803C-B672199D2E28}"/>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3" name="Oval 1191">
              <a:extLst>
                <a:ext uri="{FF2B5EF4-FFF2-40B4-BE49-F238E27FC236}">
                  <a16:creationId xmlns:a16="http://schemas.microsoft.com/office/drawing/2014/main" id="{3AEBC9E6-E339-4F63-A2FC-FA488AF9C88B}"/>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4" name="Oval 1127">
              <a:extLst>
                <a:ext uri="{FF2B5EF4-FFF2-40B4-BE49-F238E27FC236}">
                  <a16:creationId xmlns:a16="http://schemas.microsoft.com/office/drawing/2014/main" id="{AD4AFFD3-759A-4B47-81B9-768472262936}"/>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5" name="Oval 1155">
              <a:extLst>
                <a:ext uri="{FF2B5EF4-FFF2-40B4-BE49-F238E27FC236}">
                  <a16:creationId xmlns:a16="http://schemas.microsoft.com/office/drawing/2014/main" id="{983D70AF-7D09-42AF-8F53-A4E66E35B75F}"/>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6" name="Oval 1168">
              <a:extLst>
                <a:ext uri="{FF2B5EF4-FFF2-40B4-BE49-F238E27FC236}">
                  <a16:creationId xmlns:a16="http://schemas.microsoft.com/office/drawing/2014/main" id="{C883D882-7F60-490F-91BB-2460EDD5FFD7}"/>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7" name="Oval 1175">
              <a:extLst>
                <a:ext uri="{FF2B5EF4-FFF2-40B4-BE49-F238E27FC236}">
                  <a16:creationId xmlns:a16="http://schemas.microsoft.com/office/drawing/2014/main" id="{4018B63A-4888-43DD-BBF7-940F86817F45}"/>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8" name="Oval 1177">
              <a:extLst>
                <a:ext uri="{FF2B5EF4-FFF2-40B4-BE49-F238E27FC236}">
                  <a16:creationId xmlns:a16="http://schemas.microsoft.com/office/drawing/2014/main" id="{CFAC4FCE-9A81-4136-BEE9-3215ABB72E84}"/>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69" name="Oval 1109">
              <a:extLst>
                <a:ext uri="{FF2B5EF4-FFF2-40B4-BE49-F238E27FC236}">
                  <a16:creationId xmlns:a16="http://schemas.microsoft.com/office/drawing/2014/main" id="{B8DCAF2C-A27C-432E-AFBB-C5D66CFD0EA4}"/>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0" name="Oval 1138">
              <a:extLst>
                <a:ext uri="{FF2B5EF4-FFF2-40B4-BE49-F238E27FC236}">
                  <a16:creationId xmlns:a16="http://schemas.microsoft.com/office/drawing/2014/main" id="{35A572FA-B594-4F7C-8D13-221689BE7AE2}"/>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1" name="Oval 1320">
              <a:extLst>
                <a:ext uri="{FF2B5EF4-FFF2-40B4-BE49-F238E27FC236}">
                  <a16:creationId xmlns:a16="http://schemas.microsoft.com/office/drawing/2014/main" id="{76DEF239-C3FB-46FB-B1B8-F6BE5FA18782}"/>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2" name="Oval 1321">
              <a:extLst>
                <a:ext uri="{FF2B5EF4-FFF2-40B4-BE49-F238E27FC236}">
                  <a16:creationId xmlns:a16="http://schemas.microsoft.com/office/drawing/2014/main" id="{4EF4B91E-E891-48F5-86C7-589E1F3731F6}"/>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3" name="Oval 1389">
              <a:extLst>
                <a:ext uri="{FF2B5EF4-FFF2-40B4-BE49-F238E27FC236}">
                  <a16:creationId xmlns:a16="http://schemas.microsoft.com/office/drawing/2014/main" id="{334054E5-875E-4E67-AD95-F3E85B23455A}"/>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4" name="Oval 1426">
              <a:extLst>
                <a:ext uri="{FF2B5EF4-FFF2-40B4-BE49-F238E27FC236}">
                  <a16:creationId xmlns:a16="http://schemas.microsoft.com/office/drawing/2014/main" id="{9FB3F170-CFBF-489F-BEBF-FFF945311203}"/>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5" name="Oval 779">
              <a:extLst>
                <a:ext uri="{FF2B5EF4-FFF2-40B4-BE49-F238E27FC236}">
                  <a16:creationId xmlns:a16="http://schemas.microsoft.com/office/drawing/2014/main" id="{1C5EB6EE-F128-493C-BF8F-19977BBF333E}"/>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6" name="Oval 968">
              <a:extLst>
                <a:ext uri="{FF2B5EF4-FFF2-40B4-BE49-F238E27FC236}">
                  <a16:creationId xmlns:a16="http://schemas.microsoft.com/office/drawing/2014/main" id="{06431E28-A323-4B85-A7A4-01D80BD167D7}"/>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7" name="Oval 1115">
              <a:extLst>
                <a:ext uri="{FF2B5EF4-FFF2-40B4-BE49-F238E27FC236}">
                  <a16:creationId xmlns:a16="http://schemas.microsoft.com/office/drawing/2014/main" id="{A07E7554-89D0-49D0-B0E4-E3611A9A0FEF}"/>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8" name="Oval 1135">
              <a:extLst>
                <a:ext uri="{FF2B5EF4-FFF2-40B4-BE49-F238E27FC236}">
                  <a16:creationId xmlns:a16="http://schemas.microsoft.com/office/drawing/2014/main" id="{4061E971-825C-4F27-A2B3-786A6CB2D1F1}"/>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79" name="Oval 1136">
              <a:extLst>
                <a:ext uri="{FF2B5EF4-FFF2-40B4-BE49-F238E27FC236}">
                  <a16:creationId xmlns:a16="http://schemas.microsoft.com/office/drawing/2014/main" id="{12833B82-4F44-4ACA-8CBD-E7FD6F6799FA}"/>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0" name="Oval 1158">
              <a:extLst>
                <a:ext uri="{FF2B5EF4-FFF2-40B4-BE49-F238E27FC236}">
                  <a16:creationId xmlns:a16="http://schemas.microsoft.com/office/drawing/2014/main" id="{879073CA-3C83-4DF0-A032-B8BD8B3940BB}"/>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1" name="Oval 1179">
              <a:extLst>
                <a:ext uri="{FF2B5EF4-FFF2-40B4-BE49-F238E27FC236}">
                  <a16:creationId xmlns:a16="http://schemas.microsoft.com/office/drawing/2014/main" id="{0F489332-6D81-459B-B835-7E47BB0A2B26}"/>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2" name="Oval 1189">
              <a:extLst>
                <a:ext uri="{FF2B5EF4-FFF2-40B4-BE49-F238E27FC236}">
                  <a16:creationId xmlns:a16="http://schemas.microsoft.com/office/drawing/2014/main" id="{0CE76D1E-8ADF-491F-8B14-E4E5EAA2175C}"/>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3" name="Oval 1190">
              <a:extLst>
                <a:ext uri="{FF2B5EF4-FFF2-40B4-BE49-F238E27FC236}">
                  <a16:creationId xmlns:a16="http://schemas.microsoft.com/office/drawing/2014/main" id="{DB3599B9-C579-4267-BD6F-565F6DCEE484}"/>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4" name="Oval 1191">
              <a:extLst>
                <a:ext uri="{FF2B5EF4-FFF2-40B4-BE49-F238E27FC236}">
                  <a16:creationId xmlns:a16="http://schemas.microsoft.com/office/drawing/2014/main" id="{DA4853DE-A3FF-4C04-A519-B41F362F6729}"/>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5" name="Oval 779">
              <a:extLst>
                <a:ext uri="{FF2B5EF4-FFF2-40B4-BE49-F238E27FC236}">
                  <a16:creationId xmlns:a16="http://schemas.microsoft.com/office/drawing/2014/main" id="{DFD364D8-61E8-44F0-8957-9381E51E51D9}"/>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6" name="Oval 803">
              <a:extLst>
                <a:ext uri="{FF2B5EF4-FFF2-40B4-BE49-F238E27FC236}">
                  <a16:creationId xmlns:a16="http://schemas.microsoft.com/office/drawing/2014/main" id="{E2255E4F-68AA-44D6-A9D4-4777CAC8C934}"/>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7" name="Oval 1110">
              <a:extLst>
                <a:ext uri="{FF2B5EF4-FFF2-40B4-BE49-F238E27FC236}">
                  <a16:creationId xmlns:a16="http://schemas.microsoft.com/office/drawing/2014/main" id="{BDF9416C-BA75-41DB-BE1E-1301437E83AF}"/>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8" name="Oval 1116">
              <a:extLst>
                <a:ext uri="{FF2B5EF4-FFF2-40B4-BE49-F238E27FC236}">
                  <a16:creationId xmlns:a16="http://schemas.microsoft.com/office/drawing/2014/main" id="{3E605B2F-7126-4A35-92D6-F64F35811336}"/>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89" name="Oval 1121">
              <a:extLst>
                <a:ext uri="{FF2B5EF4-FFF2-40B4-BE49-F238E27FC236}">
                  <a16:creationId xmlns:a16="http://schemas.microsoft.com/office/drawing/2014/main" id="{9D7A61ED-0BC5-41D7-B0E2-9EE6C155B12D}"/>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0" name="Oval 1127">
              <a:extLst>
                <a:ext uri="{FF2B5EF4-FFF2-40B4-BE49-F238E27FC236}">
                  <a16:creationId xmlns:a16="http://schemas.microsoft.com/office/drawing/2014/main" id="{21A2D652-3E03-41EF-9B8D-104F834815B2}"/>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1" name="Oval 1137">
              <a:extLst>
                <a:ext uri="{FF2B5EF4-FFF2-40B4-BE49-F238E27FC236}">
                  <a16:creationId xmlns:a16="http://schemas.microsoft.com/office/drawing/2014/main" id="{098F93BC-9616-45F7-9A61-302A7D345AA4}"/>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2" name="Oval 1155">
              <a:extLst>
                <a:ext uri="{FF2B5EF4-FFF2-40B4-BE49-F238E27FC236}">
                  <a16:creationId xmlns:a16="http://schemas.microsoft.com/office/drawing/2014/main" id="{513604AD-22C7-4C34-A82F-018F56A602A1}"/>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3" name="Oval 1164">
              <a:extLst>
                <a:ext uri="{FF2B5EF4-FFF2-40B4-BE49-F238E27FC236}">
                  <a16:creationId xmlns:a16="http://schemas.microsoft.com/office/drawing/2014/main" id="{A5C39C9A-E5F4-4E48-A2D8-E5B9790F8737}"/>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sp>
          <p:nvSpPr>
            <p:cNvPr id="2194" name="Oval 1204">
              <a:extLst>
                <a:ext uri="{FF2B5EF4-FFF2-40B4-BE49-F238E27FC236}">
                  <a16:creationId xmlns:a16="http://schemas.microsoft.com/office/drawing/2014/main" id="{088A0CB4-C791-49B3-8814-B11593E6F110}"/>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350"/>
            </a:p>
          </p:txBody>
        </p:sp>
      </p:grpSp>
    </p:spTree>
    <p:custDataLst>
      <p:tags r:id="rId1"/>
    </p:custDataLst>
    <p:extLst>
      <p:ext uri="{BB962C8B-B14F-4D97-AF65-F5344CB8AC3E}">
        <p14:creationId xmlns:p14="http://schemas.microsoft.com/office/powerpoint/2010/main" val="270820400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p:txBody>
          <a:bodyPr/>
          <a:lstStyle/>
          <a:p>
            <a:r>
              <a:rPr lang="en-US" dirty="0" err="1"/>
              <a:t>Dehydr</a:t>
            </a:r>
            <a:r>
              <a:rPr lang="cs-CZ" dirty="0" err="1"/>
              <a:t>ation</a:t>
            </a:r>
            <a:endParaRPr lang="cs-CZ" dirty="0"/>
          </a:p>
        </p:txBody>
      </p:sp>
      <p:pic>
        <p:nvPicPr>
          <p:cNvPr id="114691" name="Picture 4" descr="486"/>
          <p:cNvPicPr>
            <a:picLocks noChangeAspect="1" noChangeArrowheads="1"/>
          </p:cNvPicPr>
          <p:nvPr/>
        </p:nvPicPr>
        <p:blipFill>
          <a:blip r:embed="rId4" cstate="print"/>
          <a:srcRect/>
          <a:stretch>
            <a:fillRect/>
          </a:stretch>
        </p:blipFill>
        <p:spPr bwMode="auto">
          <a:xfrm>
            <a:off x="2195513" y="1557338"/>
            <a:ext cx="4762500" cy="4648200"/>
          </a:xfrm>
          <a:prstGeom prst="rect">
            <a:avLst/>
          </a:prstGeom>
          <a:noFill/>
          <a:ln w="9525">
            <a:noFill/>
            <a:miter lim="800000"/>
            <a:headEnd/>
            <a:tailEnd/>
          </a:ln>
        </p:spPr>
      </p:pic>
    </p:spTree>
    <p:custDataLst>
      <p:tags r:id="rId1"/>
    </p:custData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4" name="Rectangle 3"/>
          <p:cNvSpPr>
            <a:spLocks noChangeArrowheads="1"/>
          </p:cNvSpPr>
          <p:nvPr/>
        </p:nvSpPr>
        <p:spPr bwMode="auto">
          <a:xfrm>
            <a:off x="6213475" y="0"/>
            <a:ext cx="2800350" cy="2225675"/>
          </a:xfrm>
          <a:prstGeom prst="rect">
            <a:avLst/>
          </a:prstGeom>
          <a:noFill/>
          <a:ln w="57150" cmpd="thinThick">
            <a:solidFill>
              <a:schemeClr val="tx1"/>
            </a:solidFill>
            <a:miter lim="800000"/>
            <a:headEnd/>
            <a:tailEnd/>
          </a:ln>
        </p:spPr>
        <p:txBody>
          <a:bodyPr wrap="none" anchor="ctr"/>
          <a:lstStyle/>
          <a:p>
            <a:endParaRPr lang="cs-CZ"/>
          </a:p>
        </p:txBody>
      </p:sp>
      <p:sp>
        <p:nvSpPr>
          <p:cNvPr id="12292" name="Rectangle 4"/>
          <p:cNvSpPr>
            <a:spLocks noChangeArrowheads="1"/>
          </p:cNvSpPr>
          <p:nvPr/>
        </p:nvSpPr>
        <p:spPr bwMode="auto">
          <a:xfrm>
            <a:off x="-427038" y="2151063"/>
            <a:ext cx="4146551" cy="906462"/>
          </a:xfrm>
          <a:prstGeom prst="rect">
            <a:avLst/>
          </a:prstGeom>
          <a:noFill/>
          <a:ln w="9525">
            <a:noFill/>
            <a:miter lim="800000"/>
            <a:headEnd/>
            <a:tailEnd/>
          </a:ln>
        </p:spPr>
        <p:txBody>
          <a:bodyPr anchor="ctr"/>
          <a:lstStyle/>
          <a:p>
            <a:pPr algn="ctr"/>
            <a:r>
              <a:rPr lang="cs-CZ" sz="4400" dirty="0" err="1">
                <a:solidFill>
                  <a:schemeClr val="tx2"/>
                </a:solidFill>
              </a:rPr>
              <a:t>Dehydration</a:t>
            </a:r>
            <a:endParaRPr lang="cs-CZ" sz="4400" dirty="0">
              <a:solidFill>
                <a:schemeClr val="tx2"/>
              </a:solidFill>
            </a:endParaRPr>
          </a:p>
        </p:txBody>
      </p:sp>
      <p:sp>
        <p:nvSpPr>
          <p:cNvPr id="12293" name="Rectangle 5"/>
          <p:cNvSpPr>
            <a:spLocks noChangeArrowheads="1"/>
          </p:cNvSpPr>
          <p:nvPr/>
        </p:nvSpPr>
        <p:spPr bwMode="auto">
          <a:xfrm>
            <a:off x="550863" y="2878138"/>
            <a:ext cx="5029249" cy="1423987"/>
          </a:xfrm>
          <a:prstGeom prst="rect">
            <a:avLst/>
          </a:prstGeom>
          <a:noFill/>
          <a:ln w="9525">
            <a:noFill/>
            <a:miter lim="800000"/>
            <a:headEnd/>
            <a:tailEnd/>
          </a:ln>
        </p:spPr>
        <p:txBody>
          <a:bodyPr/>
          <a:lstStyle/>
          <a:p>
            <a:pPr marL="342900" indent="-342900">
              <a:lnSpc>
                <a:spcPct val="70000"/>
              </a:lnSpc>
              <a:spcBef>
                <a:spcPct val="20000"/>
              </a:spcBef>
              <a:buFontTx/>
              <a:buChar char="•"/>
            </a:pPr>
            <a:r>
              <a:rPr lang="cs-CZ" sz="3200" i="1" dirty="0" err="1"/>
              <a:t>Hypotonic</a:t>
            </a:r>
            <a:r>
              <a:rPr lang="cs-CZ" sz="3200" i="1" dirty="0"/>
              <a:t> (</a:t>
            </a:r>
            <a:r>
              <a:rPr lang="cs-CZ" sz="3200" i="1" dirty="0" err="1"/>
              <a:t>hypoosmolar</a:t>
            </a:r>
            <a:r>
              <a:rPr lang="cs-CZ" sz="3200" i="1" dirty="0"/>
              <a:t>)</a:t>
            </a:r>
          </a:p>
          <a:p>
            <a:pPr marL="342900" indent="-342900">
              <a:lnSpc>
                <a:spcPct val="80000"/>
              </a:lnSpc>
              <a:spcBef>
                <a:spcPct val="20000"/>
              </a:spcBef>
              <a:buFontTx/>
              <a:buChar char="•"/>
            </a:pPr>
            <a:r>
              <a:rPr lang="cs-CZ" sz="3200" i="1" dirty="0" err="1"/>
              <a:t>Isotonic</a:t>
            </a:r>
            <a:r>
              <a:rPr lang="cs-CZ" sz="3200" i="1" dirty="0"/>
              <a:t> (</a:t>
            </a:r>
            <a:r>
              <a:rPr lang="cs-CZ" sz="3200" i="1" dirty="0" err="1"/>
              <a:t>isoosmolar</a:t>
            </a:r>
            <a:r>
              <a:rPr lang="cs-CZ" sz="3200" i="1" dirty="0"/>
              <a:t>)</a:t>
            </a:r>
          </a:p>
          <a:p>
            <a:pPr marL="342900" indent="-342900">
              <a:lnSpc>
                <a:spcPct val="80000"/>
              </a:lnSpc>
              <a:spcBef>
                <a:spcPct val="20000"/>
              </a:spcBef>
              <a:buFontTx/>
              <a:buChar char="•"/>
            </a:pPr>
            <a:r>
              <a:rPr lang="cs-CZ" sz="3200" i="1" dirty="0" err="1"/>
              <a:t>Hypertonic</a:t>
            </a:r>
            <a:r>
              <a:rPr lang="cs-CZ" sz="3200" i="1" dirty="0"/>
              <a:t> (</a:t>
            </a:r>
            <a:r>
              <a:rPr lang="cs-CZ" sz="3200" i="1" dirty="0" err="1"/>
              <a:t>hyperosmolar</a:t>
            </a:r>
            <a:r>
              <a:rPr lang="cs-CZ" sz="3200" i="1" dirty="0"/>
              <a:t>)</a:t>
            </a:r>
            <a:endParaRPr lang="cs-CZ" sz="3200" dirty="0"/>
          </a:p>
        </p:txBody>
      </p:sp>
      <p:sp>
        <p:nvSpPr>
          <p:cNvPr id="12294" name="Rectangle 6"/>
          <p:cNvSpPr>
            <a:spLocks noChangeArrowheads="1"/>
          </p:cNvSpPr>
          <p:nvPr/>
        </p:nvSpPr>
        <p:spPr bwMode="auto">
          <a:xfrm>
            <a:off x="550863" y="5056188"/>
            <a:ext cx="4957241" cy="1423987"/>
          </a:xfrm>
          <a:prstGeom prst="rect">
            <a:avLst/>
          </a:prstGeom>
          <a:noFill/>
          <a:ln w="9525">
            <a:noFill/>
            <a:miter lim="800000"/>
            <a:headEnd/>
            <a:tailEnd/>
          </a:ln>
        </p:spPr>
        <p:txBody>
          <a:bodyPr/>
          <a:lstStyle/>
          <a:p>
            <a:pPr marL="342900" indent="-342900">
              <a:lnSpc>
                <a:spcPct val="70000"/>
              </a:lnSpc>
              <a:spcBef>
                <a:spcPct val="20000"/>
              </a:spcBef>
              <a:buFontTx/>
              <a:buChar char="•"/>
            </a:pPr>
            <a:r>
              <a:rPr lang="cs-CZ" sz="3200" i="1" dirty="0" err="1"/>
              <a:t>Hypotonic</a:t>
            </a:r>
            <a:r>
              <a:rPr lang="cs-CZ" sz="3200" i="1" dirty="0"/>
              <a:t> (</a:t>
            </a:r>
            <a:r>
              <a:rPr lang="cs-CZ" sz="3200" i="1" dirty="0" err="1"/>
              <a:t>hypoosmolar</a:t>
            </a:r>
            <a:r>
              <a:rPr lang="cs-CZ" sz="3200" i="1" dirty="0"/>
              <a:t>)</a:t>
            </a:r>
          </a:p>
          <a:p>
            <a:pPr marL="342900" indent="-342900">
              <a:lnSpc>
                <a:spcPct val="80000"/>
              </a:lnSpc>
              <a:spcBef>
                <a:spcPct val="20000"/>
              </a:spcBef>
              <a:buFontTx/>
              <a:buChar char="•"/>
            </a:pPr>
            <a:r>
              <a:rPr lang="cs-CZ" sz="3200" i="1" dirty="0" err="1"/>
              <a:t>Isotonic</a:t>
            </a:r>
            <a:r>
              <a:rPr lang="cs-CZ" sz="3200" i="1" dirty="0"/>
              <a:t> (</a:t>
            </a:r>
            <a:r>
              <a:rPr lang="cs-CZ" sz="3200" i="1" dirty="0" err="1"/>
              <a:t>isoosmolar</a:t>
            </a:r>
            <a:r>
              <a:rPr lang="cs-CZ" sz="3200" i="1" dirty="0"/>
              <a:t>)</a:t>
            </a:r>
          </a:p>
          <a:p>
            <a:pPr marL="342900" indent="-342900">
              <a:lnSpc>
                <a:spcPct val="80000"/>
              </a:lnSpc>
              <a:spcBef>
                <a:spcPct val="20000"/>
              </a:spcBef>
              <a:buFontTx/>
              <a:buChar char="•"/>
            </a:pPr>
            <a:r>
              <a:rPr lang="cs-CZ" sz="3200" i="1" dirty="0" err="1"/>
              <a:t>Hypertonic</a:t>
            </a:r>
            <a:r>
              <a:rPr lang="cs-CZ" sz="3200" i="1" dirty="0"/>
              <a:t> (</a:t>
            </a:r>
            <a:r>
              <a:rPr lang="cs-CZ" sz="3200" i="1" dirty="0" err="1"/>
              <a:t>hyperosmolar</a:t>
            </a:r>
            <a:r>
              <a:rPr lang="cs-CZ" sz="3200" i="1" dirty="0"/>
              <a:t>)</a:t>
            </a:r>
            <a:endParaRPr lang="cs-CZ" sz="3200" dirty="0"/>
          </a:p>
        </p:txBody>
      </p:sp>
      <p:sp>
        <p:nvSpPr>
          <p:cNvPr id="12295" name="Rectangle 7"/>
          <p:cNvSpPr>
            <a:spLocks noChangeArrowheads="1"/>
          </p:cNvSpPr>
          <p:nvPr/>
        </p:nvSpPr>
        <p:spPr bwMode="auto">
          <a:xfrm>
            <a:off x="0" y="4249738"/>
            <a:ext cx="4716016" cy="906462"/>
          </a:xfrm>
          <a:prstGeom prst="rect">
            <a:avLst/>
          </a:prstGeom>
          <a:noFill/>
          <a:ln w="9525">
            <a:noFill/>
            <a:miter lim="800000"/>
            <a:headEnd/>
            <a:tailEnd/>
          </a:ln>
        </p:spPr>
        <p:txBody>
          <a:bodyPr anchor="ctr"/>
          <a:lstStyle/>
          <a:p>
            <a:pPr algn="ctr"/>
            <a:r>
              <a:rPr lang="cs-CZ" sz="4400" dirty="0" err="1">
                <a:solidFill>
                  <a:schemeClr val="tx2"/>
                </a:solidFill>
              </a:rPr>
              <a:t>Hyperhydration</a:t>
            </a:r>
            <a:endParaRPr lang="cs-CZ" sz="4400" dirty="0">
              <a:solidFill>
                <a:schemeClr val="tx2"/>
              </a:solidFill>
            </a:endParaRPr>
          </a:p>
        </p:txBody>
      </p:sp>
      <p:sp>
        <p:nvSpPr>
          <p:cNvPr id="2059" name="Rectangle 8"/>
          <p:cNvSpPr>
            <a:spLocks noChangeArrowheads="1"/>
          </p:cNvSpPr>
          <p:nvPr/>
        </p:nvSpPr>
        <p:spPr bwMode="auto">
          <a:xfrm>
            <a:off x="6386513" y="6008688"/>
            <a:ext cx="1016000" cy="696912"/>
          </a:xfrm>
          <a:prstGeom prst="rect">
            <a:avLst/>
          </a:prstGeom>
          <a:noFill/>
          <a:ln w="9525">
            <a:noFill/>
            <a:miter lim="800000"/>
            <a:headEnd/>
            <a:tailEnd/>
          </a:ln>
        </p:spPr>
        <p:txBody>
          <a:bodyPr anchor="ctr"/>
          <a:lstStyle/>
          <a:p>
            <a:pPr algn="ctr">
              <a:lnSpc>
                <a:spcPct val="70000"/>
              </a:lnSpc>
            </a:pPr>
            <a:r>
              <a:rPr lang="cs-CZ" sz="1800" b="1" dirty="0" err="1">
                <a:solidFill>
                  <a:schemeClr val="tx2"/>
                </a:solidFill>
              </a:rPr>
              <a:t>Water</a:t>
            </a:r>
            <a:r>
              <a:rPr lang="cs-CZ" sz="1800" b="1" dirty="0">
                <a:solidFill>
                  <a:schemeClr val="tx2"/>
                </a:solidFill>
              </a:rPr>
              <a:t> </a:t>
            </a:r>
            <a:r>
              <a:rPr lang="cs-CZ" sz="1800" b="1" dirty="0" err="1">
                <a:solidFill>
                  <a:schemeClr val="tx2"/>
                </a:solidFill>
              </a:rPr>
              <a:t>loss</a:t>
            </a:r>
            <a:endParaRPr lang="cs-CZ" sz="3200" dirty="0">
              <a:solidFill>
                <a:schemeClr val="tx2"/>
              </a:solidFill>
            </a:endParaRPr>
          </a:p>
        </p:txBody>
      </p:sp>
      <p:sp>
        <p:nvSpPr>
          <p:cNvPr id="2060" name="Rectangle 9"/>
          <p:cNvSpPr>
            <a:spLocks noChangeArrowheads="1"/>
          </p:cNvSpPr>
          <p:nvPr/>
        </p:nvSpPr>
        <p:spPr bwMode="auto">
          <a:xfrm>
            <a:off x="7751763" y="5888038"/>
            <a:ext cx="850900" cy="665162"/>
          </a:xfrm>
          <a:prstGeom prst="rect">
            <a:avLst/>
          </a:prstGeom>
          <a:noFill/>
          <a:ln w="9525">
            <a:noFill/>
            <a:miter lim="800000"/>
            <a:headEnd/>
            <a:tailEnd/>
          </a:ln>
        </p:spPr>
        <p:txBody>
          <a:bodyPr anchor="ctr"/>
          <a:lstStyle/>
          <a:p>
            <a:pPr algn="ctr">
              <a:lnSpc>
                <a:spcPct val="70000"/>
              </a:lnSpc>
            </a:pPr>
            <a:r>
              <a:rPr lang="cs-CZ" sz="1800" b="1" dirty="0" err="1">
                <a:solidFill>
                  <a:schemeClr val="tx2"/>
                </a:solidFill>
              </a:rPr>
              <a:t>Soluti</a:t>
            </a:r>
            <a:r>
              <a:rPr lang="cs-CZ" sz="1800" b="1" dirty="0">
                <a:solidFill>
                  <a:schemeClr val="tx2"/>
                </a:solidFill>
              </a:rPr>
              <a:t> </a:t>
            </a:r>
            <a:r>
              <a:rPr lang="cs-CZ" sz="1800" b="1" dirty="0" err="1">
                <a:solidFill>
                  <a:schemeClr val="tx2"/>
                </a:solidFill>
              </a:rPr>
              <a:t>loss</a:t>
            </a:r>
            <a:endParaRPr lang="cs-CZ" sz="4400" dirty="0">
              <a:solidFill>
                <a:schemeClr val="tx2"/>
              </a:solidFill>
            </a:endParaRPr>
          </a:p>
        </p:txBody>
      </p:sp>
      <p:grpSp>
        <p:nvGrpSpPr>
          <p:cNvPr id="2" name="Group 10"/>
          <p:cNvGrpSpPr>
            <a:grpSpLocks/>
          </p:cNvGrpSpPr>
          <p:nvPr/>
        </p:nvGrpSpPr>
        <p:grpSpPr bwMode="auto">
          <a:xfrm>
            <a:off x="6694488" y="5451475"/>
            <a:ext cx="674687" cy="760413"/>
            <a:chOff x="1064" y="3295"/>
            <a:chExt cx="518" cy="644"/>
          </a:xfrm>
        </p:grpSpPr>
        <p:graphicFrame>
          <p:nvGraphicFramePr>
            <p:cNvPr id="2053" name="Object 11"/>
            <p:cNvGraphicFramePr>
              <a:graphicFrameLocks noChangeAspect="1"/>
            </p:cNvGraphicFramePr>
            <p:nvPr/>
          </p:nvGraphicFramePr>
          <p:xfrm>
            <a:off x="1064" y="3295"/>
            <a:ext cx="518" cy="451"/>
          </p:xfrm>
          <a:graphic>
            <a:graphicData uri="http://schemas.openxmlformats.org/presentationml/2006/ole">
              <mc:AlternateContent xmlns:mc="http://schemas.openxmlformats.org/markup-compatibility/2006">
                <mc:Choice xmlns:v="urn:schemas-microsoft-com:vml" Requires="v">
                  <p:oleObj name="Clip" r:id="rId4" imgW="9134280" imgH="6848280" progId="">
                    <p:embed/>
                  </p:oleObj>
                </mc:Choice>
                <mc:Fallback>
                  <p:oleObj name="Clip" r:id="rId4" imgW="9134280" imgH="6848280" progId="">
                    <p:embed/>
                    <p:pic>
                      <p:nvPicPr>
                        <p:cNvPr id="2053" name="Object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4" y="3295"/>
                          <a:ext cx="518" cy="4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 name="Group 12"/>
            <p:cNvGrpSpPr>
              <a:grpSpLocks/>
            </p:cNvGrpSpPr>
            <p:nvPr/>
          </p:nvGrpSpPr>
          <p:grpSpPr bwMode="auto">
            <a:xfrm>
              <a:off x="1468" y="3737"/>
              <a:ext cx="47" cy="202"/>
              <a:chOff x="4076" y="3462"/>
              <a:chExt cx="66" cy="255"/>
            </a:xfrm>
          </p:grpSpPr>
          <p:sp>
            <p:nvSpPr>
              <p:cNvPr id="2110" name="Freeform 13"/>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2111" name="Freeform 14"/>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grpSp>
      <p:grpSp>
        <p:nvGrpSpPr>
          <p:cNvPr id="4" name="Group 15"/>
          <p:cNvGrpSpPr>
            <a:grpSpLocks/>
          </p:cNvGrpSpPr>
          <p:nvPr/>
        </p:nvGrpSpPr>
        <p:grpSpPr bwMode="auto">
          <a:xfrm>
            <a:off x="7848600" y="5491163"/>
            <a:ext cx="1065213" cy="714375"/>
            <a:chOff x="567" y="1654"/>
            <a:chExt cx="1330" cy="1010"/>
          </a:xfrm>
        </p:grpSpPr>
        <p:sp>
          <p:nvSpPr>
            <p:cNvPr id="2107" name="AutoShape 16"/>
            <p:cNvSpPr>
              <a:spLocks noChangeArrowheads="1"/>
            </p:cNvSpPr>
            <p:nvPr/>
          </p:nvSpPr>
          <p:spPr bwMode="auto">
            <a:xfrm rot="6456278">
              <a:off x="824" y="1397"/>
              <a:ext cx="303" cy="817"/>
            </a:xfrm>
            <a:prstGeom prst="can">
              <a:avLst>
                <a:gd name="adj" fmla="val 67409"/>
              </a:avLst>
            </a:prstGeom>
            <a:solidFill>
              <a:schemeClr val="bg2"/>
            </a:solidFill>
            <a:ln w="19050">
              <a:solidFill>
                <a:schemeClr val="tx1"/>
              </a:solidFill>
              <a:round/>
              <a:headEnd/>
              <a:tailEnd/>
            </a:ln>
          </p:spPr>
          <p:txBody>
            <a:bodyPr wrap="none" anchor="ctr"/>
            <a:lstStyle/>
            <a:p>
              <a:endParaRPr lang="cs-CZ"/>
            </a:p>
          </p:txBody>
        </p:sp>
        <p:sp>
          <p:nvSpPr>
            <p:cNvPr id="2108" name="Freeform 17" descr="Písek"/>
            <p:cNvSpPr>
              <a:spLocks/>
            </p:cNvSpPr>
            <p:nvPr/>
          </p:nvSpPr>
          <p:spPr bwMode="auto">
            <a:xfrm>
              <a:off x="1157" y="1834"/>
              <a:ext cx="740" cy="830"/>
            </a:xfrm>
            <a:custGeom>
              <a:avLst/>
              <a:gdLst>
                <a:gd name="T0" fmla="*/ 16 w 740"/>
                <a:gd name="T1" fmla="*/ 158 h 830"/>
                <a:gd name="T2" fmla="*/ 78 w 740"/>
                <a:gd name="T3" fmla="*/ 213 h 830"/>
                <a:gd name="T4" fmla="*/ 115 w 740"/>
                <a:gd name="T5" fmla="*/ 286 h 830"/>
                <a:gd name="T6" fmla="*/ 134 w 740"/>
                <a:gd name="T7" fmla="*/ 336 h 830"/>
                <a:gd name="T8" fmla="*/ 250 w 740"/>
                <a:gd name="T9" fmla="*/ 652 h 830"/>
                <a:gd name="T10" fmla="*/ 343 w 740"/>
                <a:gd name="T11" fmla="*/ 810 h 830"/>
                <a:gd name="T12" fmla="*/ 740 w 740"/>
                <a:gd name="T13" fmla="*/ 784 h 830"/>
                <a:gd name="T14" fmla="*/ 576 w 740"/>
                <a:gd name="T15" fmla="*/ 659 h 830"/>
                <a:gd name="T16" fmla="*/ 523 w 740"/>
                <a:gd name="T17" fmla="*/ 484 h 830"/>
                <a:gd name="T18" fmla="*/ 463 w 740"/>
                <a:gd name="T19" fmla="*/ 365 h 830"/>
                <a:gd name="T20" fmla="*/ 372 w 740"/>
                <a:gd name="T21" fmla="*/ 270 h 830"/>
                <a:gd name="T22" fmla="*/ 316 w 740"/>
                <a:gd name="T23" fmla="*/ 179 h 830"/>
                <a:gd name="T24" fmla="*/ 214 w 740"/>
                <a:gd name="T25" fmla="*/ 138 h 830"/>
                <a:gd name="T26" fmla="*/ 63 w 740"/>
                <a:gd name="T27" fmla="*/ 12 h 830"/>
                <a:gd name="T28" fmla="*/ 17 w 740"/>
                <a:gd name="T29" fmla="*/ 58 h 830"/>
                <a:gd name="T30" fmla="*/ 16 w 740"/>
                <a:gd name="T31" fmla="*/ 158 h 8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40"/>
                <a:gd name="T49" fmla="*/ 0 h 830"/>
                <a:gd name="T50" fmla="*/ 740 w 740"/>
                <a:gd name="T51" fmla="*/ 830 h 83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40" h="830">
                  <a:moveTo>
                    <a:pt x="16" y="158"/>
                  </a:moveTo>
                  <a:cubicBezTo>
                    <a:pt x="30" y="199"/>
                    <a:pt x="63" y="176"/>
                    <a:pt x="78" y="213"/>
                  </a:cubicBezTo>
                  <a:cubicBezTo>
                    <a:pt x="87" y="240"/>
                    <a:pt x="103" y="258"/>
                    <a:pt x="115" y="286"/>
                  </a:cubicBezTo>
                  <a:cubicBezTo>
                    <a:pt x="123" y="302"/>
                    <a:pt x="128" y="320"/>
                    <a:pt x="134" y="336"/>
                  </a:cubicBezTo>
                  <a:cubicBezTo>
                    <a:pt x="155" y="488"/>
                    <a:pt x="174" y="561"/>
                    <a:pt x="250" y="652"/>
                  </a:cubicBezTo>
                  <a:cubicBezTo>
                    <a:pt x="267" y="714"/>
                    <a:pt x="303" y="810"/>
                    <a:pt x="343" y="810"/>
                  </a:cubicBezTo>
                  <a:cubicBezTo>
                    <a:pt x="427" y="787"/>
                    <a:pt x="660" y="830"/>
                    <a:pt x="740" y="784"/>
                  </a:cubicBezTo>
                  <a:cubicBezTo>
                    <a:pt x="694" y="652"/>
                    <a:pt x="636" y="796"/>
                    <a:pt x="576" y="659"/>
                  </a:cubicBezTo>
                  <a:cubicBezTo>
                    <a:pt x="552" y="609"/>
                    <a:pt x="551" y="529"/>
                    <a:pt x="523" y="484"/>
                  </a:cubicBezTo>
                  <a:cubicBezTo>
                    <a:pt x="510" y="404"/>
                    <a:pt x="505" y="386"/>
                    <a:pt x="463" y="365"/>
                  </a:cubicBezTo>
                  <a:cubicBezTo>
                    <a:pt x="454" y="302"/>
                    <a:pt x="411" y="270"/>
                    <a:pt x="372" y="270"/>
                  </a:cubicBezTo>
                  <a:cubicBezTo>
                    <a:pt x="368" y="252"/>
                    <a:pt x="325" y="186"/>
                    <a:pt x="316" y="179"/>
                  </a:cubicBezTo>
                  <a:cubicBezTo>
                    <a:pt x="293" y="161"/>
                    <a:pt x="241" y="144"/>
                    <a:pt x="214" y="138"/>
                  </a:cubicBezTo>
                  <a:cubicBezTo>
                    <a:pt x="170" y="122"/>
                    <a:pt x="108" y="28"/>
                    <a:pt x="63" y="12"/>
                  </a:cubicBezTo>
                  <a:cubicBezTo>
                    <a:pt x="47" y="0"/>
                    <a:pt x="3" y="58"/>
                    <a:pt x="17" y="58"/>
                  </a:cubicBezTo>
                  <a:cubicBezTo>
                    <a:pt x="17" y="144"/>
                    <a:pt x="0" y="76"/>
                    <a:pt x="16" y="158"/>
                  </a:cubicBezTo>
                  <a:close/>
                </a:path>
              </a:pathLst>
            </a:custGeom>
            <a:blipFill dpi="0" rotWithShape="0">
              <a:blip r:embed="rId6" cstate="print"/>
              <a:srcRect/>
              <a:tile tx="0" ty="0" sx="100000" sy="100000" flip="none" algn="tl"/>
            </a:blipFill>
            <a:ln w="12700" cap="flat" cmpd="sng">
              <a:noFill/>
              <a:prstDash val="solid"/>
              <a:round/>
              <a:headEnd/>
              <a:tailEnd/>
            </a:ln>
          </p:spPr>
          <p:txBody>
            <a:bodyPr wrap="none" anchor="ctr"/>
            <a:lstStyle/>
            <a:p>
              <a:endParaRPr lang="cs-CZ"/>
            </a:p>
          </p:txBody>
        </p:sp>
      </p:grpSp>
      <p:sp>
        <p:nvSpPr>
          <p:cNvPr id="2063" name="Rectangle 18"/>
          <p:cNvSpPr>
            <a:spLocks noChangeArrowheads="1"/>
          </p:cNvSpPr>
          <p:nvPr/>
        </p:nvSpPr>
        <p:spPr bwMode="auto">
          <a:xfrm>
            <a:off x="6332538" y="2224088"/>
            <a:ext cx="1119782" cy="696912"/>
          </a:xfrm>
          <a:prstGeom prst="rect">
            <a:avLst/>
          </a:prstGeom>
          <a:noFill/>
          <a:ln w="9525">
            <a:noFill/>
            <a:miter lim="800000"/>
            <a:headEnd/>
            <a:tailEnd/>
          </a:ln>
        </p:spPr>
        <p:txBody>
          <a:bodyPr anchor="ctr"/>
          <a:lstStyle/>
          <a:p>
            <a:pPr algn="ctr">
              <a:lnSpc>
                <a:spcPct val="70000"/>
              </a:lnSpc>
            </a:pPr>
            <a:r>
              <a:rPr lang="cs-CZ" sz="1800" b="1" dirty="0" err="1">
                <a:solidFill>
                  <a:schemeClr val="tx2"/>
                </a:solidFill>
              </a:rPr>
              <a:t>Water</a:t>
            </a:r>
            <a:r>
              <a:rPr lang="cs-CZ" sz="1800" b="1" dirty="0">
                <a:solidFill>
                  <a:schemeClr val="tx2"/>
                </a:solidFill>
              </a:rPr>
              <a:t> </a:t>
            </a:r>
            <a:r>
              <a:rPr lang="cs-CZ" sz="1800" b="1" dirty="0" err="1">
                <a:solidFill>
                  <a:schemeClr val="tx2"/>
                </a:solidFill>
              </a:rPr>
              <a:t>retention</a:t>
            </a:r>
            <a:endParaRPr lang="cs-CZ" sz="3200" dirty="0">
              <a:solidFill>
                <a:schemeClr val="tx2"/>
              </a:solidFill>
            </a:endParaRPr>
          </a:p>
        </p:txBody>
      </p:sp>
      <p:sp>
        <p:nvSpPr>
          <p:cNvPr id="2064" name="Rectangle 19"/>
          <p:cNvSpPr>
            <a:spLocks noChangeArrowheads="1"/>
          </p:cNvSpPr>
          <p:nvPr/>
        </p:nvSpPr>
        <p:spPr bwMode="auto">
          <a:xfrm>
            <a:off x="7524328" y="2348880"/>
            <a:ext cx="1106685" cy="665162"/>
          </a:xfrm>
          <a:prstGeom prst="rect">
            <a:avLst/>
          </a:prstGeom>
          <a:noFill/>
          <a:ln w="9525">
            <a:noFill/>
            <a:miter lim="800000"/>
            <a:headEnd/>
            <a:tailEnd/>
          </a:ln>
        </p:spPr>
        <p:txBody>
          <a:bodyPr anchor="ctr"/>
          <a:lstStyle/>
          <a:p>
            <a:pPr algn="ctr">
              <a:lnSpc>
                <a:spcPct val="70000"/>
              </a:lnSpc>
            </a:pPr>
            <a:r>
              <a:rPr lang="cs-CZ" sz="1800" b="1" dirty="0" err="1">
                <a:solidFill>
                  <a:schemeClr val="tx2"/>
                </a:solidFill>
              </a:rPr>
              <a:t>Soluti</a:t>
            </a:r>
            <a:r>
              <a:rPr lang="cs-CZ" sz="1800" b="1" dirty="0">
                <a:solidFill>
                  <a:schemeClr val="tx2"/>
                </a:solidFill>
              </a:rPr>
              <a:t> </a:t>
            </a:r>
            <a:r>
              <a:rPr lang="cs-CZ" sz="1800" b="1" dirty="0" err="1">
                <a:solidFill>
                  <a:schemeClr val="tx2"/>
                </a:solidFill>
              </a:rPr>
              <a:t>retention</a:t>
            </a:r>
            <a:endParaRPr lang="cs-CZ" sz="4400" dirty="0">
              <a:solidFill>
                <a:schemeClr val="tx2"/>
              </a:solidFill>
            </a:endParaRPr>
          </a:p>
        </p:txBody>
      </p:sp>
      <p:grpSp>
        <p:nvGrpSpPr>
          <p:cNvPr id="5" name="Group 20"/>
          <p:cNvGrpSpPr>
            <a:grpSpLocks/>
          </p:cNvGrpSpPr>
          <p:nvPr/>
        </p:nvGrpSpPr>
        <p:grpSpPr bwMode="auto">
          <a:xfrm>
            <a:off x="6632575" y="2984500"/>
            <a:ext cx="460375" cy="692150"/>
            <a:chOff x="628" y="1648"/>
            <a:chExt cx="766" cy="1115"/>
          </a:xfrm>
        </p:grpSpPr>
        <p:sp>
          <p:nvSpPr>
            <p:cNvPr id="2098" name="Freeform 21"/>
            <p:cNvSpPr>
              <a:spLocks/>
            </p:cNvSpPr>
            <p:nvPr/>
          </p:nvSpPr>
          <p:spPr bwMode="auto">
            <a:xfrm>
              <a:off x="635" y="1733"/>
              <a:ext cx="752" cy="765"/>
            </a:xfrm>
            <a:custGeom>
              <a:avLst/>
              <a:gdLst>
                <a:gd name="T0" fmla="*/ 0 w 2256"/>
                <a:gd name="T1" fmla="*/ 0 h 2295"/>
                <a:gd name="T2" fmla="*/ 104 w 2256"/>
                <a:gd name="T3" fmla="*/ 131 h 2295"/>
                <a:gd name="T4" fmla="*/ 109 w 2256"/>
                <a:gd name="T5" fmla="*/ 242 h 2295"/>
                <a:gd name="T6" fmla="*/ 109 w 2256"/>
                <a:gd name="T7" fmla="*/ 245 h 2295"/>
                <a:gd name="T8" fmla="*/ 110 w 2256"/>
                <a:gd name="T9" fmla="*/ 247 h 2295"/>
                <a:gd name="T10" fmla="*/ 111 w 2256"/>
                <a:gd name="T11" fmla="*/ 248 h 2295"/>
                <a:gd name="T12" fmla="*/ 112 w 2256"/>
                <a:gd name="T13" fmla="*/ 250 h 2295"/>
                <a:gd name="T14" fmla="*/ 114 w 2256"/>
                <a:gd name="T15" fmla="*/ 251 h 2295"/>
                <a:gd name="T16" fmla="*/ 115 w 2256"/>
                <a:gd name="T17" fmla="*/ 252 h 2295"/>
                <a:gd name="T18" fmla="*/ 118 w 2256"/>
                <a:gd name="T19" fmla="*/ 253 h 2295"/>
                <a:gd name="T20" fmla="*/ 120 w 2256"/>
                <a:gd name="T21" fmla="*/ 254 h 2295"/>
                <a:gd name="T22" fmla="*/ 123 w 2256"/>
                <a:gd name="T23" fmla="*/ 255 h 2295"/>
                <a:gd name="T24" fmla="*/ 125 w 2256"/>
                <a:gd name="T25" fmla="*/ 255 h 2295"/>
                <a:gd name="T26" fmla="*/ 127 w 2256"/>
                <a:gd name="T27" fmla="*/ 255 h 2295"/>
                <a:gd name="T28" fmla="*/ 129 w 2256"/>
                <a:gd name="T29" fmla="*/ 255 h 2295"/>
                <a:gd name="T30" fmla="*/ 131 w 2256"/>
                <a:gd name="T31" fmla="*/ 254 h 2295"/>
                <a:gd name="T32" fmla="*/ 134 w 2256"/>
                <a:gd name="T33" fmla="*/ 253 h 2295"/>
                <a:gd name="T34" fmla="*/ 136 w 2256"/>
                <a:gd name="T35" fmla="*/ 252 h 2295"/>
                <a:gd name="T36" fmla="*/ 137 w 2256"/>
                <a:gd name="T37" fmla="*/ 251 h 2295"/>
                <a:gd name="T38" fmla="*/ 139 w 2256"/>
                <a:gd name="T39" fmla="*/ 249 h 2295"/>
                <a:gd name="T40" fmla="*/ 140 w 2256"/>
                <a:gd name="T41" fmla="*/ 247 h 2295"/>
                <a:gd name="T42" fmla="*/ 141 w 2256"/>
                <a:gd name="T43" fmla="*/ 245 h 2295"/>
                <a:gd name="T44" fmla="*/ 142 w 2256"/>
                <a:gd name="T45" fmla="*/ 242 h 2295"/>
                <a:gd name="T46" fmla="*/ 148 w 2256"/>
                <a:gd name="T47" fmla="*/ 129 h 2295"/>
                <a:gd name="T48" fmla="*/ 251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w="9525">
              <a:noFill/>
              <a:round/>
              <a:headEnd/>
              <a:tailEnd/>
            </a:ln>
          </p:spPr>
          <p:txBody>
            <a:bodyPr/>
            <a:lstStyle/>
            <a:p>
              <a:endParaRPr lang="cs-CZ"/>
            </a:p>
          </p:txBody>
        </p:sp>
        <p:sp>
          <p:nvSpPr>
            <p:cNvPr id="2099" name="Oval 22"/>
            <p:cNvSpPr>
              <a:spLocks noChangeArrowheads="1"/>
            </p:cNvSpPr>
            <p:nvPr/>
          </p:nvSpPr>
          <p:spPr bwMode="auto">
            <a:xfrm>
              <a:off x="628" y="1648"/>
              <a:ext cx="766" cy="145"/>
            </a:xfrm>
            <a:prstGeom prst="ellipse">
              <a:avLst/>
            </a:prstGeom>
            <a:solidFill>
              <a:srgbClr val="404040"/>
            </a:solidFill>
            <a:ln w="9525">
              <a:noFill/>
              <a:round/>
              <a:headEnd/>
              <a:tailEnd/>
            </a:ln>
          </p:spPr>
          <p:txBody>
            <a:bodyPr/>
            <a:lstStyle/>
            <a:p>
              <a:endParaRPr lang="cs-CZ"/>
            </a:p>
          </p:txBody>
        </p:sp>
        <p:sp>
          <p:nvSpPr>
            <p:cNvPr id="2100" name="Freeform 23"/>
            <p:cNvSpPr>
              <a:spLocks/>
            </p:cNvSpPr>
            <p:nvPr/>
          </p:nvSpPr>
          <p:spPr bwMode="auto">
            <a:xfrm>
              <a:off x="688" y="1755"/>
              <a:ext cx="652" cy="720"/>
            </a:xfrm>
            <a:custGeom>
              <a:avLst/>
              <a:gdLst>
                <a:gd name="T0" fmla="*/ 0 w 1956"/>
                <a:gd name="T1" fmla="*/ 2 h 2159"/>
                <a:gd name="T2" fmla="*/ 95 w 1956"/>
                <a:gd name="T3" fmla="*/ 118 h 2159"/>
                <a:gd name="T4" fmla="*/ 98 w 1956"/>
                <a:gd name="T5" fmla="*/ 232 h 2159"/>
                <a:gd name="T6" fmla="*/ 99 w 1956"/>
                <a:gd name="T7" fmla="*/ 234 h 2159"/>
                <a:gd name="T8" fmla="*/ 100 w 1956"/>
                <a:gd name="T9" fmla="*/ 236 h 2159"/>
                <a:gd name="T10" fmla="*/ 101 w 1956"/>
                <a:gd name="T11" fmla="*/ 238 h 2159"/>
                <a:gd name="T12" fmla="*/ 102 w 1956"/>
                <a:gd name="T13" fmla="*/ 239 h 2159"/>
                <a:gd name="T14" fmla="*/ 104 w 1956"/>
                <a:gd name="T15" fmla="*/ 240 h 2159"/>
                <a:gd name="T16" fmla="*/ 107 w 1956"/>
                <a:gd name="T17" fmla="*/ 240 h 2159"/>
                <a:gd name="T18" fmla="*/ 109 w 1956"/>
                <a:gd name="T19" fmla="*/ 240 h 2159"/>
                <a:gd name="T20" fmla="*/ 112 w 1956"/>
                <a:gd name="T21" fmla="*/ 239 h 2159"/>
                <a:gd name="T22" fmla="*/ 114 w 1956"/>
                <a:gd name="T23" fmla="*/ 238 h 2159"/>
                <a:gd name="T24" fmla="*/ 116 w 1956"/>
                <a:gd name="T25" fmla="*/ 236 h 2159"/>
                <a:gd name="T26" fmla="*/ 116 w 1956"/>
                <a:gd name="T27" fmla="*/ 234 h 2159"/>
                <a:gd name="T28" fmla="*/ 117 w 1956"/>
                <a:gd name="T29" fmla="*/ 232 h 2159"/>
                <a:gd name="T30" fmla="*/ 122 w 1956"/>
                <a:gd name="T31" fmla="*/ 116 h 2159"/>
                <a:gd name="T32" fmla="*/ 217 w 1956"/>
                <a:gd name="T33" fmla="*/ 0 h 2159"/>
                <a:gd name="T34" fmla="*/ 199 w 1956"/>
                <a:gd name="T35" fmla="*/ 5 h 2159"/>
                <a:gd name="T36" fmla="*/ 170 w 1956"/>
                <a:gd name="T37" fmla="*/ 9 h 2159"/>
                <a:gd name="T38" fmla="*/ 139 w 1956"/>
                <a:gd name="T39" fmla="*/ 11 h 2159"/>
                <a:gd name="T40" fmla="*/ 107 w 1956"/>
                <a:gd name="T41" fmla="*/ 12 h 2159"/>
                <a:gd name="T42" fmla="*/ 74 w 1956"/>
                <a:gd name="T43" fmla="*/ 11 h 2159"/>
                <a:gd name="T44" fmla="*/ 44 w 1956"/>
                <a:gd name="T45" fmla="*/ 9 h 2159"/>
                <a:gd name="T46" fmla="*/ 20 w 1956"/>
                <a:gd name="T47" fmla="*/ 6 h 2159"/>
                <a:gd name="T48" fmla="*/ 0 w 1956"/>
                <a:gd name="T49" fmla="*/ 2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w="9525">
              <a:noFill/>
              <a:round/>
              <a:headEnd/>
              <a:tailEnd/>
            </a:ln>
          </p:spPr>
          <p:txBody>
            <a:bodyPr/>
            <a:lstStyle/>
            <a:p>
              <a:endParaRPr lang="cs-CZ"/>
            </a:p>
          </p:txBody>
        </p:sp>
        <p:sp>
          <p:nvSpPr>
            <p:cNvPr id="2101" name="Freeform 24"/>
            <p:cNvSpPr>
              <a:spLocks/>
            </p:cNvSpPr>
            <p:nvPr/>
          </p:nvSpPr>
          <p:spPr bwMode="auto">
            <a:xfrm>
              <a:off x="800" y="1901"/>
              <a:ext cx="421" cy="576"/>
            </a:xfrm>
            <a:custGeom>
              <a:avLst/>
              <a:gdLst>
                <a:gd name="T0" fmla="*/ 0 w 1264"/>
                <a:gd name="T1" fmla="*/ 0 h 1728"/>
                <a:gd name="T2" fmla="*/ 58 w 1264"/>
                <a:gd name="T3" fmla="*/ 69 h 1728"/>
                <a:gd name="T4" fmla="*/ 59 w 1264"/>
                <a:gd name="T5" fmla="*/ 184 h 1728"/>
                <a:gd name="T6" fmla="*/ 60 w 1264"/>
                <a:gd name="T7" fmla="*/ 186 h 1728"/>
                <a:gd name="T8" fmla="*/ 61 w 1264"/>
                <a:gd name="T9" fmla="*/ 188 h 1728"/>
                <a:gd name="T10" fmla="*/ 63 w 1264"/>
                <a:gd name="T11" fmla="*/ 189 h 1728"/>
                <a:gd name="T12" fmla="*/ 64 w 1264"/>
                <a:gd name="T13" fmla="*/ 191 h 1728"/>
                <a:gd name="T14" fmla="*/ 68 w 1264"/>
                <a:gd name="T15" fmla="*/ 191 h 1728"/>
                <a:gd name="T16" fmla="*/ 70 w 1264"/>
                <a:gd name="T17" fmla="*/ 192 h 1728"/>
                <a:gd name="T18" fmla="*/ 72 w 1264"/>
                <a:gd name="T19" fmla="*/ 192 h 1728"/>
                <a:gd name="T20" fmla="*/ 75 w 1264"/>
                <a:gd name="T21" fmla="*/ 191 h 1728"/>
                <a:gd name="T22" fmla="*/ 77 w 1264"/>
                <a:gd name="T23" fmla="*/ 190 h 1728"/>
                <a:gd name="T24" fmla="*/ 79 w 1264"/>
                <a:gd name="T25" fmla="*/ 188 h 1728"/>
                <a:gd name="T26" fmla="*/ 80 w 1264"/>
                <a:gd name="T27" fmla="*/ 185 h 1728"/>
                <a:gd name="T28" fmla="*/ 81 w 1264"/>
                <a:gd name="T29" fmla="*/ 184 h 1728"/>
                <a:gd name="T30" fmla="*/ 84 w 1264"/>
                <a:gd name="T31" fmla="*/ 67 h 1728"/>
                <a:gd name="T32" fmla="*/ 14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w="9525">
              <a:noFill/>
              <a:round/>
              <a:headEnd/>
              <a:tailEnd/>
            </a:ln>
          </p:spPr>
          <p:txBody>
            <a:bodyPr/>
            <a:lstStyle/>
            <a:p>
              <a:endParaRPr lang="cs-CZ"/>
            </a:p>
          </p:txBody>
        </p:sp>
        <p:sp>
          <p:nvSpPr>
            <p:cNvPr id="2102" name="Freeform 25"/>
            <p:cNvSpPr>
              <a:spLocks/>
            </p:cNvSpPr>
            <p:nvPr/>
          </p:nvSpPr>
          <p:spPr bwMode="auto">
            <a:xfrm>
              <a:off x="978" y="2508"/>
              <a:ext cx="66" cy="124"/>
            </a:xfrm>
            <a:custGeom>
              <a:avLst/>
              <a:gdLst>
                <a:gd name="T0" fmla="*/ 11 w 196"/>
                <a:gd name="T1" fmla="*/ 0 h 370"/>
                <a:gd name="T2" fmla="*/ 12 w 196"/>
                <a:gd name="T3" fmla="*/ 6 h 370"/>
                <a:gd name="T4" fmla="*/ 12 w 196"/>
                <a:gd name="T5" fmla="*/ 10 h 370"/>
                <a:gd name="T6" fmla="*/ 14 w 196"/>
                <a:gd name="T7" fmla="*/ 14 h 370"/>
                <a:gd name="T8" fmla="*/ 15 w 196"/>
                <a:gd name="T9" fmla="*/ 16 h 370"/>
                <a:gd name="T10" fmla="*/ 17 w 196"/>
                <a:gd name="T11" fmla="*/ 19 h 370"/>
                <a:gd name="T12" fmla="*/ 19 w 196"/>
                <a:gd name="T13" fmla="*/ 22 h 370"/>
                <a:gd name="T14" fmla="*/ 21 w 196"/>
                <a:gd name="T15" fmla="*/ 25 h 370"/>
                <a:gd name="T16" fmla="*/ 22 w 196"/>
                <a:gd name="T17" fmla="*/ 27 h 370"/>
                <a:gd name="T18" fmla="*/ 22 w 196"/>
                <a:gd name="T19" fmla="*/ 31 h 370"/>
                <a:gd name="T20" fmla="*/ 22 w 196"/>
                <a:gd name="T21" fmla="*/ 35 h 370"/>
                <a:gd name="T22" fmla="*/ 20 w 196"/>
                <a:gd name="T23" fmla="*/ 37 h 370"/>
                <a:gd name="T24" fmla="*/ 19 w 196"/>
                <a:gd name="T25" fmla="*/ 39 h 370"/>
                <a:gd name="T26" fmla="*/ 16 w 196"/>
                <a:gd name="T27" fmla="*/ 41 h 370"/>
                <a:gd name="T28" fmla="*/ 14 w 196"/>
                <a:gd name="T29" fmla="*/ 41 h 370"/>
                <a:gd name="T30" fmla="*/ 11 w 196"/>
                <a:gd name="T31" fmla="*/ 42 h 370"/>
                <a:gd name="T32" fmla="*/ 9 w 196"/>
                <a:gd name="T33" fmla="*/ 41 h 370"/>
                <a:gd name="T34" fmla="*/ 6 w 196"/>
                <a:gd name="T35" fmla="*/ 41 h 370"/>
                <a:gd name="T36" fmla="*/ 4 w 196"/>
                <a:gd name="T37" fmla="*/ 39 h 370"/>
                <a:gd name="T38" fmla="*/ 2 w 196"/>
                <a:gd name="T39" fmla="*/ 38 h 370"/>
                <a:gd name="T40" fmla="*/ 1 w 196"/>
                <a:gd name="T41" fmla="*/ 36 h 370"/>
                <a:gd name="T42" fmla="*/ 0 w 196"/>
                <a:gd name="T43" fmla="*/ 33 h 370"/>
                <a:gd name="T44" fmla="*/ 0 w 196"/>
                <a:gd name="T45" fmla="*/ 30 h 370"/>
                <a:gd name="T46" fmla="*/ 1 w 196"/>
                <a:gd name="T47" fmla="*/ 27 h 370"/>
                <a:gd name="T48" fmla="*/ 1 w 196"/>
                <a:gd name="T49" fmla="*/ 24 h 370"/>
                <a:gd name="T50" fmla="*/ 3 w 196"/>
                <a:gd name="T51" fmla="*/ 21 h 370"/>
                <a:gd name="T52" fmla="*/ 6 w 196"/>
                <a:gd name="T53" fmla="*/ 19 h 370"/>
                <a:gd name="T54" fmla="*/ 7 w 196"/>
                <a:gd name="T55" fmla="*/ 16 h 370"/>
                <a:gd name="T56" fmla="*/ 8 w 196"/>
                <a:gd name="T57" fmla="*/ 13 h 370"/>
                <a:gd name="T58" fmla="*/ 9 w 196"/>
                <a:gd name="T59" fmla="*/ 10 h 370"/>
                <a:gd name="T60" fmla="*/ 10 w 196"/>
                <a:gd name="T61" fmla="*/ 6 h 370"/>
                <a:gd name="T62" fmla="*/ 11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2103" name="Oval 26"/>
            <p:cNvSpPr>
              <a:spLocks noChangeArrowheads="1"/>
            </p:cNvSpPr>
            <p:nvPr/>
          </p:nvSpPr>
          <p:spPr bwMode="auto">
            <a:xfrm>
              <a:off x="666" y="1662"/>
              <a:ext cx="690" cy="117"/>
            </a:xfrm>
            <a:prstGeom prst="ellipse">
              <a:avLst/>
            </a:prstGeom>
            <a:solidFill>
              <a:schemeClr val="bg2"/>
            </a:solidFill>
            <a:ln w="9525">
              <a:noFill/>
              <a:round/>
              <a:headEnd/>
              <a:tailEnd/>
            </a:ln>
          </p:spPr>
          <p:txBody>
            <a:bodyPr/>
            <a:lstStyle/>
            <a:p>
              <a:endParaRPr lang="cs-CZ"/>
            </a:p>
          </p:txBody>
        </p:sp>
        <p:sp>
          <p:nvSpPr>
            <p:cNvPr id="2104" name="Freeform 27"/>
            <p:cNvSpPr>
              <a:spLocks/>
            </p:cNvSpPr>
            <p:nvPr/>
          </p:nvSpPr>
          <p:spPr bwMode="auto">
            <a:xfrm>
              <a:off x="978" y="2639"/>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5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w="9525">
              <a:noFill/>
              <a:round/>
              <a:headEnd/>
              <a:tailEnd/>
            </a:ln>
          </p:spPr>
          <p:txBody>
            <a:bodyPr/>
            <a:lstStyle/>
            <a:p>
              <a:endParaRPr lang="cs-CZ"/>
            </a:p>
          </p:txBody>
        </p:sp>
        <p:sp>
          <p:nvSpPr>
            <p:cNvPr id="2105" name="Oval 28"/>
            <p:cNvSpPr>
              <a:spLocks noChangeArrowheads="1"/>
            </p:cNvSpPr>
            <p:nvPr/>
          </p:nvSpPr>
          <p:spPr bwMode="auto">
            <a:xfrm>
              <a:off x="796" y="1855"/>
              <a:ext cx="430" cy="75"/>
            </a:xfrm>
            <a:prstGeom prst="ellipse">
              <a:avLst/>
            </a:prstGeom>
            <a:solidFill>
              <a:srgbClr val="66FFFF"/>
            </a:solidFill>
            <a:ln w="9525">
              <a:noFill/>
              <a:round/>
              <a:headEnd/>
              <a:tailEnd/>
            </a:ln>
          </p:spPr>
          <p:txBody>
            <a:bodyPr/>
            <a:lstStyle/>
            <a:p>
              <a:endParaRPr lang="cs-CZ"/>
            </a:p>
          </p:txBody>
        </p:sp>
        <p:sp>
          <p:nvSpPr>
            <p:cNvPr id="2106" name="Oval 29"/>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p>
              <a:endParaRPr lang="cs-CZ"/>
            </a:p>
          </p:txBody>
        </p:sp>
      </p:grpSp>
      <p:grpSp>
        <p:nvGrpSpPr>
          <p:cNvPr id="6" name="Group 30"/>
          <p:cNvGrpSpPr>
            <a:grpSpLocks/>
          </p:cNvGrpSpPr>
          <p:nvPr/>
        </p:nvGrpSpPr>
        <p:grpSpPr bwMode="auto">
          <a:xfrm>
            <a:off x="7537450" y="3067050"/>
            <a:ext cx="665163" cy="796925"/>
            <a:chOff x="4786" y="2213"/>
            <a:chExt cx="432" cy="554"/>
          </a:xfrm>
        </p:grpSpPr>
        <p:grpSp>
          <p:nvGrpSpPr>
            <p:cNvPr id="7" name="Group 31"/>
            <p:cNvGrpSpPr>
              <a:grpSpLocks/>
            </p:cNvGrpSpPr>
            <p:nvPr/>
          </p:nvGrpSpPr>
          <p:grpSpPr bwMode="auto">
            <a:xfrm rot="1404967">
              <a:off x="4786" y="2304"/>
              <a:ext cx="370" cy="136"/>
              <a:chOff x="1258" y="1815"/>
              <a:chExt cx="395" cy="145"/>
            </a:xfrm>
          </p:grpSpPr>
          <p:grpSp>
            <p:nvGrpSpPr>
              <p:cNvPr id="8" name="Group 32"/>
              <p:cNvGrpSpPr>
                <a:grpSpLocks/>
              </p:cNvGrpSpPr>
              <p:nvPr/>
            </p:nvGrpSpPr>
            <p:grpSpPr bwMode="auto">
              <a:xfrm>
                <a:off x="1258" y="1851"/>
                <a:ext cx="395" cy="109"/>
                <a:chOff x="1258" y="1851"/>
                <a:chExt cx="395" cy="109"/>
              </a:xfrm>
            </p:grpSpPr>
            <p:grpSp>
              <p:nvGrpSpPr>
                <p:cNvPr id="9" name="Group 33"/>
                <p:cNvGrpSpPr>
                  <a:grpSpLocks/>
                </p:cNvGrpSpPr>
                <p:nvPr/>
              </p:nvGrpSpPr>
              <p:grpSpPr bwMode="auto">
                <a:xfrm>
                  <a:off x="1259" y="1851"/>
                  <a:ext cx="391" cy="109"/>
                  <a:chOff x="1259" y="1851"/>
                  <a:chExt cx="391" cy="109"/>
                </a:xfrm>
              </p:grpSpPr>
              <p:sp>
                <p:nvSpPr>
                  <p:cNvPr id="2096" name="Oval 34"/>
                  <p:cNvSpPr>
                    <a:spLocks noChangeArrowheads="1"/>
                  </p:cNvSpPr>
                  <p:nvPr/>
                </p:nvSpPr>
                <p:spPr bwMode="auto">
                  <a:xfrm>
                    <a:off x="1259" y="1886"/>
                    <a:ext cx="391" cy="74"/>
                  </a:xfrm>
                  <a:prstGeom prst="ellipse">
                    <a:avLst/>
                  </a:prstGeom>
                  <a:solidFill>
                    <a:srgbClr val="E0E0E0"/>
                  </a:solidFill>
                  <a:ln w="6350">
                    <a:solidFill>
                      <a:srgbClr val="000000"/>
                    </a:solidFill>
                    <a:round/>
                    <a:headEnd/>
                    <a:tailEnd/>
                  </a:ln>
                </p:spPr>
                <p:txBody>
                  <a:bodyPr/>
                  <a:lstStyle/>
                  <a:p>
                    <a:endParaRPr lang="cs-CZ"/>
                  </a:p>
                </p:txBody>
              </p:sp>
              <p:sp>
                <p:nvSpPr>
                  <p:cNvPr id="2097" name="Rectangle 35"/>
                  <p:cNvSpPr>
                    <a:spLocks noChangeArrowheads="1"/>
                  </p:cNvSpPr>
                  <p:nvPr/>
                </p:nvSpPr>
                <p:spPr bwMode="auto">
                  <a:xfrm>
                    <a:off x="1259" y="1851"/>
                    <a:ext cx="391" cy="72"/>
                  </a:xfrm>
                  <a:prstGeom prst="rect">
                    <a:avLst/>
                  </a:prstGeom>
                  <a:solidFill>
                    <a:srgbClr val="E0E0E0"/>
                  </a:solidFill>
                  <a:ln w="9525">
                    <a:noFill/>
                    <a:miter lim="800000"/>
                    <a:headEnd/>
                    <a:tailEnd/>
                  </a:ln>
                </p:spPr>
                <p:txBody>
                  <a:bodyPr/>
                  <a:lstStyle/>
                  <a:p>
                    <a:endParaRPr lang="cs-CZ"/>
                  </a:p>
                </p:txBody>
              </p:sp>
            </p:grpSp>
            <p:sp>
              <p:nvSpPr>
                <p:cNvPr id="2094" name="Line 36"/>
                <p:cNvSpPr>
                  <a:spLocks noChangeShapeType="1"/>
                </p:cNvSpPr>
                <p:nvPr/>
              </p:nvSpPr>
              <p:spPr bwMode="auto">
                <a:xfrm flipV="1">
                  <a:off x="1258" y="1852"/>
                  <a:ext cx="1" cy="76"/>
                </a:xfrm>
                <a:prstGeom prst="line">
                  <a:avLst/>
                </a:prstGeom>
                <a:noFill/>
                <a:ln w="6350">
                  <a:solidFill>
                    <a:srgbClr val="000000"/>
                  </a:solidFill>
                  <a:round/>
                  <a:headEnd/>
                  <a:tailEnd/>
                </a:ln>
              </p:spPr>
              <p:txBody>
                <a:bodyPr/>
                <a:lstStyle/>
                <a:p>
                  <a:endParaRPr lang="cs-CZ"/>
                </a:p>
              </p:txBody>
            </p:sp>
            <p:sp>
              <p:nvSpPr>
                <p:cNvPr id="2095" name="Line 37"/>
                <p:cNvSpPr>
                  <a:spLocks noChangeShapeType="1"/>
                </p:cNvSpPr>
                <p:nvPr/>
              </p:nvSpPr>
              <p:spPr bwMode="auto">
                <a:xfrm>
                  <a:off x="1652" y="1854"/>
                  <a:ext cx="1" cy="73"/>
                </a:xfrm>
                <a:prstGeom prst="line">
                  <a:avLst/>
                </a:prstGeom>
                <a:noFill/>
                <a:ln w="6350">
                  <a:solidFill>
                    <a:srgbClr val="000000"/>
                  </a:solidFill>
                  <a:round/>
                  <a:headEnd/>
                  <a:tailEnd/>
                </a:ln>
              </p:spPr>
              <p:txBody>
                <a:bodyPr/>
                <a:lstStyle/>
                <a:p>
                  <a:endParaRPr lang="cs-CZ"/>
                </a:p>
              </p:txBody>
            </p:sp>
          </p:grpSp>
          <p:grpSp>
            <p:nvGrpSpPr>
              <p:cNvPr id="10" name="Group 38"/>
              <p:cNvGrpSpPr>
                <a:grpSpLocks/>
              </p:cNvGrpSpPr>
              <p:nvPr/>
            </p:nvGrpSpPr>
            <p:grpSpPr bwMode="auto">
              <a:xfrm>
                <a:off x="1259" y="1815"/>
                <a:ext cx="391" cy="73"/>
                <a:chOff x="1259" y="1815"/>
                <a:chExt cx="391" cy="73"/>
              </a:xfrm>
            </p:grpSpPr>
            <p:sp>
              <p:nvSpPr>
                <p:cNvPr id="2091" name="Oval 39"/>
                <p:cNvSpPr>
                  <a:spLocks noChangeArrowheads="1"/>
                </p:cNvSpPr>
                <p:nvPr/>
              </p:nvSpPr>
              <p:spPr bwMode="auto">
                <a:xfrm>
                  <a:off x="1259" y="1815"/>
                  <a:ext cx="391" cy="73"/>
                </a:xfrm>
                <a:prstGeom prst="ellipse">
                  <a:avLst/>
                </a:prstGeom>
                <a:solidFill>
                  <a:srgbClr val="E0E0E0"/>
                </a:solidFill>
                <a:ln w="6350">
                  <a:solidFill>
                    <a:srgbClr val="000000"/>
                  </a:solidFill>
                  <a:round/>
                  <a:headEnd/>
                  <a:tailEnd/>
                </a:ln>
              </p:spPr>
              <p:txBody>
                <a:bodyPr/>
                <a:lstStyle/>
                <a:p>
                  <a:endParaRPr lang="cs-CZ"/>
                </a:p>
              </p:txBody>
            </p:sp>
            <p:sp>
              <p:nvSpPr>
                <p:cNvPr id="2092" name="Oval 40"/>
                <p:cNvSpPr>
                  <a:spLocks noChangeArrowheads="1"/>
                </p:cNvSpPr>
                <p:nvPr/>
              </p:nvSpPr>
              <p:spPr bwMode="auto">
                <a:xfrm>
                  <a:off x="1271" y="1826"/>
                  <a:ext cx="367" cy="57"/>
                </a:xfrm>
                <a:prstGeom prst="ellipse">
                  <a:avLst/>
                </a:prstGeom>
                <a:solidFill>
                  <a:srgbClr val="808080"/>
                </a:solidFill>
                <a:ln w="9525">
                  <a:noFill/>
                  <a:round/>
                  <a:headEnd/>
                  <a:tailEnd/>
                </a:ln>
              </p:spPr>
              <p:txBody>
                <a:bodyPr/>
                <a:lstStyle/>
                <a:p>
                  <a:endParaRPr lang="cs-CZ"/>
                </a:p>
              </p:txBody>
            </p:sp>
          </p:grpSp>
        </p:grpSp>
        <p:sp>
          <p:nvSpPr>
            <p:cNvPr id="2088" name="Freeform 41" descr="Písek"/>
            <p:cNvSpPr>
              <a:spLocks/>
            </p:cNvSpPr>
            <p:nvPr/>
          </p:nvSpPr>
          <p:spPr bwMode="auto">
            <a:xfrm>
              <a:off x="4808" y="2213"/>
              <a:ext cx="410" cy="554"/>
            </a:xfrm>
            <a:custGeom>
              <a:avLst/>
              <a:gdLst>
                <a:gd name="T0" fmla="*/ 196 w 410"/>
                <a:gd name="T1" fmla="*/ 30 h 554"/>
                <a:gd name="T2" fmla="*/ 4 w 410"/>
                <a:gd name="T3" fmla="*/ 68 h 554"/>
                <a:gd name="T4" fmla="*/ 178 w 410"/>
                <a:gd name="T5" fmla="*/ 151 h 554"/>
                <a:gd name="T6" fmla="*/ 247 w 410"/>
                <a:gd name="T7" fmla="*/ 177 h 554"/>
                <a:gd name="T8" fmla="*/ 327 w 410"/>
                <a:gd name="T9" fmla="*/ 195 h 554"/>
                <a:gd name="T10" fmla="*/ 348 w 410"/>
                <a:gd name="T11" fmla="*/ 385 h 554"/>
                <a:gd name="T12" fmla="*/ 315 w 410"/>
                <a:gd name="T13" fmla="*/ 517 h 554"/>
                <a:gd name="T14" fmla="*/ 367 w 410"/>
                <a:gd name="T15" fmla="*/ 523 h 554"/>
                <a:gd name="T16" fmla="*/ 400 w 410"/>
                <a:gd name="T17" fmla="*/ 523 h 554"/>
                <a:gd name="T18" fmla="*/ 381 w 410"/>
                <a:gd name="T19" fmla="*/ 339 h 554"/>
                <a:gd name="T20" fmla="*/ 358 w 410"/>
                <a:gd name="T21" fmla="*/ 198 h 554"/>
                <a:gd name="T22" fmla="*/ 261 w 410"/>
                <a:gd name="T23" fmla="*/ 85 h 554"/>
                <a:gd name="T24" fmla="*/ 196 w 410"/>
                <a:gd name="T25" fmla="*/ 30 h 5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0"/>
                <a:gd name="T40" fmla="*/ 0 h 554"/>
                <a:gd name="T41" fmla="*/ 410 w 410"/>
                <a:gd name="T42" fmla="*/ 554 h 5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0" h="554">
                  <a:moveTo>
                    <a:pt x="196" y="30"/>
                  </a:moveTo>
                  <a:cubicBezTo>
                    <a:pt x="95" y="0"/>
                    <a:pt x="0" y="54"/>
                    <a:pt x="4" y="68"/>
                  </a:cubicBezTo>
                  <a:cubicBezTo>
                    <a:pt x="4" y="82"/>
                    <a:pt x="124" y="130"/>
                    <a:pt x="178" y="151"/>
                  </a:cubicBezTo>
                  <a:cubicBezTo>
                    <a:pt x="219" y="170"/>
                    <a:pt x="223" y="170"/>
                    <a:pt x="247" y="177"/>
                  </a:cubicBezTo>
                  <a:cubicBezTo>
                    <a:pt x="272" y="184"/>
                    <a:pt x="310" y="160"/>
                    <a:pt x="327" y="195"/>
                  </a:cubicBezTo>
                  <a:cubicBezTo>
                    <a:pt x="351" y="214"/>
                    <a:pt x="350" y="331"/>
                    <a:pt x="348" y="385"/>
                  </a:cubicBezTo>
                  <a:cubicBezTo>
                    <a:pt x="346" y="439"/>
                    <a:pt x="312" y="494"/>
                    <a:pt x="315" y="517"/>
                  </a:cubicBezTo>
                  <a:cubicBezTo>
                    <a:pt x="318" y="540"/>
                    <a:pt x="353" y="522"/>
                    <a:pt x="367" y="523"/>
                  </a:cubicBezTo>
                  <a:cubicBezTo>
                    <a:pt x="381" y="524"/>
                    <a:pt x="398" y="554"/>
                    <a:pt x="400" y="523"/>
                  </a:cubicBezTo>
                  <a:cubicBezTo>
                    <a:pt x="410" y="504"/>
                    <a:pt x="388" y="393"/>
                    <a:pt x="381" y="339"/>
                  </a:cubicBezTo>
                  <a:cubicBezTo>
                    <a:pt x="374" y="285"/>
                    <a:pt x="378" y="240"/>
                    <a:pt x="358" y="198"/>
                  </a:cubicBezTo>
                  <a:cubicBezTo>
                    <a:pt x="338" y="156"/>
                    <a:pt x="287" y="113"/>
                    <a:pt x="261" y="85"/>
                  </a:cubicBezTo>
                  <a:cubicBezTo>
                    <a:pt x="234" y="57"/>
                    <a:pt x="210" y="42"/>
                    <a:pt x="196" y="30"/>
                  </a:cubicBezTo>
                  <a:close/>
                </a:path>
              </a:pathLst>
            </a:custGeom>
            <a:blipFill dpi="0" rotWithShape="0">
              <a:blip r:embed="rId6" cstate="print"/>
              <a:srcRect/>
              <a:tile tx="0" ty="0" sx="100000" sy="100000" flip="none" algn="tl"/>
            </a:blipFill>
            <a:ln w="12700" cap="flat" cmpd="sng">
              <a:noFill/>
              <a:prstDash val="solid"/>
              <a:round/>
              <a:headEnd/>
              <a:tailEnd/>
            </a:ln>
          </p:spPr>
          <p:txBody>
            <a:bodyPr wrap="none" anchor="ctr"/>
            <a:lstStyle/>
            <a:p>
              <a:endParaRPr lang="cs-CZ"/>
            </a:p>
          </p:txBody>
        </p:sp>
      </p:grpSp>
      <p:sp>
        <p:nvSpPr>
          <p:cNvPr id="2067" name="Rectangle 42"/>
          <p:cNvSpPr>
            <a:spLocks noChangeArrowheads="1"/>
          </p:cNvSpPr>
          <p:nvPr/>
        </p:nvSpPr>
        <p:spPr bwMode="auto">
          <a:xfrm>
            <a:off x="6299200" y="1662113"/>
            <a:ext cx="2106613" cy="665162"/>
          </a:xfrm>
          <a:prstGeom prst="rect">
            <a:avLst/>
          </a:prstGeom>
          <a:noFill/>
          <a:ln w="9525">
            <a:noFill/>
            <a:miter lim="800000"/>
            <a:headEnd/>
            <a:tailEnd/>
          </a:ln>
        </p:spPr>
        <p:txBody>
          <a:bodyPr anchor="ctr"/>
          <a:lstStyle/>
          <a:p>
            <a:pPr algn="ctr">
              <a:lnSpc>
                <a:spcPct val="70000"/>
              </a:lnSpc>
            </a:pPr>
            <a:r>
              <a:rPr lang="cs-CZ" sz="1800" b="1" dirty="0">
                <a:solidFill>
                  <a:schemeClr val="tx2"/>
                </a:solidFill>
              </a:rPr>
              <a:t>volume</a:t>
            </a:r>
            <a:endParaRPr lang="cs-CZ" sz="4400" dirty="0">
              <a:solidFill>
                <a:schemeClr val="tx2"/>
              </a:solidFill>
            </a:endParaRPr>
          </a:p>
        </p:txBody>
      </p:sp>
      <p:graphicFrame>
        <p:nvGraphicFramePr>
          <p:cNvPr id="2050" name="Object 43"/>
          <p:cNvGraphicFramePr>
            <a:graphicFrameLocks noChangeAspect="1"/>
          </p:cNvGraphicFramePr>
          <p:nvPr/>
        </p:nvGraphicFramePr>
        <p:xfrm>
          <a:off x="6548438" y="317500"/>
          <a:ext cx="1698625" cy="1519238"/>
        </p:xfrm>
        <a:graphic>
          <a:graphicData uri="http://schemas.openxmlformats.org/presentationml/2006/ole">
            <mc:AlternateContent xmlns:mc="http://schemas.openxmlformats.org/markup-compatibility/2006">
              <mc:Choice xmlns:v="urn:schemas-microsoft-com:vml" Requires="v">
                <p:oleObj name="Clip" r:id="rId7" imgW="1785960" imgH="1429560" progId="">
                  <p:embed/>
                </p:oleObj>
              </mc:Choice>
              <mc:Fallback>
                <p:oleObj name="Clip" r:id="rId7" imgW="1785960" imgH="1429560" progId="">
                  <p:embed/>
                  <p:pic>
                    <p:nvPicPr>
                      <p:cNvPr id="2050" name="Object 4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548438" y="317500"/>
                        <a:ext cx="1698625" cy="15192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51" name="Object 44"/>
          <p:cNvGraphicFramePr>
            <a:graphicFrameLocks noChangeAspect="1"/>
          </p:cNvGraphicFramePr>
          <p:nvPr/>
        </p:nvGraphicFramePr>
        <p:xfrm>
          <a:off x="6556375" y="3659188"/>
          <a:ext cx="1698625" cy="1519237"/>
        </p:xfrm>
        <a:graphic>
          <a:graphicData uri="http://schemas.openxmlformats.org/presentationml/2006/ole">
            <mc:AlternateContent xmlns:mc="http://schemas.openxmlformats.org/markup-compatibility/2006">
              <mc:Choice xmlns:v="urn:schemas-microsoft-com:vml" Requires="v">
                <p:oleObj name="Clip" r:id="rId9" imgW="1785960" imgH="1429560" progId="">
                  <p:embed/>
                </p:oleObj>
              </mc:Choice>
              <mc:Fallback>
                <p:oleObj name="Clip" r:id="rId9" imgW="1785960" imgH="1429560" progId="">
                  <p:embed/>
                  <p:pic>
                    <p:nvPicPr>
                      <p:cNvPr id="2051" name="Object 4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556375" y="3659188"/>
                        <a:ext cx="1698625" cy="15192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11" name="Group 45"/>
          <p:cNvGrpSpPr>
            <a:grpSpLocks/>
          </p:cNvGrpSpPr>
          <p:nvPr/>
        </p:nvGrpSpPr>
        <p:grpSpPr bwMode="auto">
          <a:xfrm>
            <a:off x="6376988" y="431800"/>
            <a:ext cx="460375" cy="692150"/>
            <a:chOff x="628" y="1648"/>
            <a:chExt cx="766" cy="1115"/>
          </a:xfrm>
        </p:grpSpPr>
        <p:sp>
          <p:nvSpPr>
            <p:cNvPr id="2078" name="Freeform 46"/>
            <p:cNvSpPr>
              <a:spLocks/>
            </p:cNvSpPr>
            <p:nvPr/>
          </p:nvSpPr>
          <p:spPr bwMode="auto">
            <a:xfrm>
              <a:off x="635" y="1733"/>
              <a:ext cx="752" cy="765"/>
            </a:xfrm>
            <a:custGeom>
              <a:avLst/>
              <a:gdLst>
                <a:gd name="T0" fmla="*/ 0 w 2256"/>
                <a:gd name="T1" fmla="*/ 0 h 2295"/>
                <a:gd name="T2" fmla="*/ 104 w 2256"/>
                <a:gd name="T3" fmla="*/ 131 h 2295"/>
                <a:gd name="T4" fmla="*/ 109 w 2256"/>
                <a:gd name="T5" fmla="*/ 242 h 2295"/>
                <a:gd name="T6" fmla="*/ 109 w 2256"/>
                <a:gd name="T7" fmla="*/ 245 h 2295"/>
                <a:gd name="T8" fmla="*/ 110 w 2256"/>
                <a:gd name="T9" fmla="*/ 247 h 2295"/>
                <a:gd name="T10" fmla="*/ 111 w 2256"/>
                <a:gd name="T11" fmla="*/ 248 h 2295"/>
                <a:gd name="T12" fmla="*/ 112 w 2256"/>
                <a:gd name="T13" fmla="*/ 250 h 2295"/>
                <a:gd name="T14" fmla="*/ 114 w 2256"/>
                <a:gd name="T15" fmla="*/ 251 h 2295"/>
                <a:gd name="T16" fmla="*/ 115 w 2256"/>
                <a:gd name="T17" fmla="*/ 252 h 2295"/>
                <a:gd name="T18" fmla="*/ 118 w 2256"/>
                <a:gd name="T19" fmla="*/ 253 h 2295"/>
                <a:gd name="T20" fmla="*/ 120 w 2256"/>
                <a:gd name="T21" fmla="*/ 254 h 2295"/>
                <a:gd name="T22" fmla="*/ 123 w 2256"/>
                <a:gd name="T23" fmla="*/ 255 h 2295"/>
                <a:gd name="T24" fmla="*/ 125 w 2256"/>
                <a:gd name="T25" fmla="*/ 255 h 2295"/>
                <a:gd name="T26" fmla="*/ 127 w 2256"/>
                <a:gd name="T27" fmla="*/ 255 h 2295"/>
                <a:gd name="T28" fmla="*/ 129 w 2256"/>
                <a:gd name="T29" fmla="*/ 255 h 2295"/>
                <a:gd name="T30" fmla="*/ 131 w 2256"/>
                <a:gd name="T31" fmla="*/ 254 h 2295"/>
                <a:gd name="T32" fmla="*/ 134 w 2256"/>
                <a:gd name="T33" fmla="*/ 253 h 2295"/>
                <a:gd name="T34" fmla="*/ 136 w 2256"/>
                <a:gd name="T35" fmla="*/ 252 h 2295"/>
                <a:gd name="T36" fmla="*/ 137 w 2256"/>
                <a:gd name="T37" fmla="*/ 251 h 2295"/>
                <a:gd name="T38" fmla="*/ 139 w 2256"/>
                <a:gd name="T39" fmla="*/ 249 h 2295"/>
                <a:gd name="T40" fmla="*/ 140 w 2256"/>
                <a:gd name="T41" fmla="*/ 247 h 2295"/>
                <a:gd name="T42" fmla="*/ 141 w 2256"/>
                <a:gd name="T43" fmla="*/ 245 h 2295"/>
                <a:gd name="T44" fmla="*/ 142 w 2256"/>
                <a:gd name="T45" fmla="*/ 242 h 2295"/>
                <a:gd name="T46" fmla="*/ 148 w 2256"/>
                <a:gd name="T47" fmla="*/ 129 h 2295"/>
                <a:gd name="T48" fmla="*/ 251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w="9525">
              <a:noFill/>
              <a:round/>
              <a:headEnd/>
              <a:tailEnd/>
            </a:ln>
          </p:spPr>
          <p:txBody>
            <a:bodyPr/>
            <a:lstStyle/>
            <a:p>
              <a:endParaRPr lang="cs-CZ"/>
            </a:p>
          </p:txBody>
        </p:sp>
        <p:sp>
          <p:nvSpPr>
            <p:cNvPr id="2079" name="Oval 47"/>
            <p:cNvSpPr>
              <a:spLocks noChangeArrowheads="1"/>
            </p:cNvSpPr>
            <p:nvPr/>
          </p:nvSpPr>
          <p:spPr bwMode="auto">
            <a:xfrm>
              <a:off x="628" y="1648"/>
              <a:ext cx="766" cy="145"/>
            </a:xfrm>
            <a:prstGeom prst="ellipse">
              <a:avLst/>
            </a:prstGeom>
            <a:solidFill>
              <a:srgbClr val="404040"/>
            </a:solidFill>
            <a:ln w="9525">
              <a:noFill/>
              <a:round/>
              <a:headEnd/>
              <a:tailEnd/>
            </a:ln>
          </p:spPr>
          <p:txBody>
            <a:bodyPr/>
            <a:lstStyle/>
            <a:p>
              <a:endParaRPr lang="cs-CZ"/>
            </a:p>
          </p:txBody>
        </p:sp>
        <p:sp>
          <p:nvSpPr>
            <p:cNvPr id="2080" name="Freeform 48"/>
            <p:cNvSpPr>
              <a:spLocks/>
            </p:cNvSpPr>
            <p:nvPr/>
          </p:nvSpPr>
          <p:spPr bwMode="auto">
            <a:xfrm>
              <a:off x="688" y="1755"/>
              <a:ext cx="652" cy="720"/>
            </a:xfrm>
            <a:custGeom>
              <a:avLst/>
              <a:gdLst>
                <a:gd name="T0" fmla="*/ 0 w 1956"/>
                <a:gd name="T1" fmla="*/ 2 h 2159"/>
                <a:gd name="T2" fmla="*/ 95 w 1956"/>
                <a:gd name="T3" fmla="*/ 118 h 2159"/>
                <a:gd name="T4" fmla="*/ 98 w 1956"/>
                <a:gd name="T5" fmla="*/ 232 h 2159"/>
                <a:gd name="T6" fmla="*/ 99 w 1956"/>
                <a:gd name="T7" fmla="*/ 234 h 2159"/>
                <a:gd name="T8" fmla="*/ 100 w 1956"/>
                <a:gd name="T9" fmla="*/ 236 h 2159"/>
                <a:gd name="T10" fmla="*/ 101 w 1956"/>
                <a:gd name="T11" fmla="*/ 238 h 2159"/>
                <a:gd name="T12" fmla="*/ 102 w 1956"/>
                <a:gd name="T13" fmla="*/ 239 h 2159"/>
                <a:gd name="T14" fmla="*/ 104 w 1956"/>
                <a:gd name="T15" fmla="*/ 240 h 2159"/>
                <a:gd name="T16" fmla="*/ 107 w 1956"/>
                <a:gd name="T17" fmla="*/ 240 h 2159"/>
                <a:gd name="T18" fmla="*/ 109 w 1956"/>
                <a:gd name="T19" fmla="*/ 240 h 2159"/>
                <a:gd name="T20" fmla="*/ 112 w 1956"/>
                <a:gd name="T21" fmla="*/ 239 h 2159"/>
                <a:gd name="T22" fmla="*/ 114 w 1956"/>
                <a:gd name="T23" fmla="*/ 238 h 2159"/>
                <a:gd name="T24" fmla="*/ 116 w 1956"/>
                <a:gd name="T25" fmla="*/ 236 h 2159"/>
                <a:gd name="T26" fmla="*/ 116 w 1956"/>
                <a:gd name="T27" fmla="*/ 234 h 2159"/>
                <a:gd name="T28" fmla="*/ 117 w 1956"/>
                <a:gd name="T29" fmla="*/ 232 h 2159"/>
                <a:gd name="T30" fmla="*/ 122 w 1956"/>
                <a:gd name="T31" fmla="*/ 116 h 2159"/>
                <a:gd name="T32" fmla="*/ 217 w 1956"/>
                <a:gd name="T33" fmla="*/ 0 h 2159"/>
                <a:gd name="T34" fmla="*/ 199 w 1956"/>
                <a:gd name="T35" fmla="*/ 5 h 2159"/>
                <a:gd name="T36" fmla="*/ 170 w 1956"/>
                <a:gd name="T37" fmla="*/ 9 h 2159"/>
                <a:gd name="T38" fmla="*/ 139 w 1956"/>
                <a:gd name="T39" fmla="*/ 11 h 2159"/>
                <a:gd name="T40" fmla="*/ 107 w 1956"/>
                <a:gd name="T41" fmla="*/ 12 h 2159"/>
                <a:gd name="T42" fmla="*/ 74 w 1956"/>
                <a:gd name="T43" fmla="*/ 11 h 2159"/>
                <a:gd name="T44" fmla="*/ 44 w 1956"/>
                <a:gd name="T45" fmla="*/ 9 h 2159"/>
                <a:gd name="T46" fmla="*/ 20 w 1956"/>
                <a:gd name="T47" fmla="*/ 6 h 2159"/>
                <a:gd name="T48" fmla="*/ 0 w 1956"/>
                <a:gd name="T49" fmla="*/ 2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w="9525">
              <a:noFill/>
              <a:round/>
              <a:headEnd/>
              <a:tailEnd/>
            </a:ln>
          </p:spPr>
          <p:txBody>
            <a:bodyPr/>
            <a:lstStyle/>
            <a:p>
              <a:endParaRPr lang="cs-CZ"/>
            </a:p>
          </p:txBody>
        </p:sp>
        <p:sp>
          <p:nvSpPr>
            <p:cNvPr id="2081" name="Freeform 49"/>
            <p:cNvSpPr>
              <a:spLocks/>
            </p:cNvSpPr>
            <p:nvPr/>
          </p:nvSpPr>
          <p:spPr bwMode="auto">
            <a:xfrm>
              <a:off x="800" y="1901"/>
              <a:ext cx="421" cy="576"/>
            </a:xfrm>
            <a:custGeom>
              <a:avLst/>
              <a:gdLst>
                <a:gd name="T0" fmla="*/ 0 w 1264"/>
                <a:gd name="T1" fmla="*/ 0 h 1728"/>
                <a:gd name="T2" fmla="*/ 58 w 1264"/>
                <a:gd name="T3" fmla="*/ 69 h 1728"/>
                <a:gd name="T4" fmla="*/ 59 w 1264"/>
                <a:gd name="T5" fmla="*/ 184 h 1728"/>
                <a:gd name="T6" fmla="*/ 60 w 1264"/>
                <a:gd name="T7" fmla="*/ 186 h 1728"/>
                <a:gd name="T8" fmla="*/ 61 w 1264"/>
                <a:gd name="T9" fmla="*/ 188 h 1728"/>
                <a:gd name="T10" fmla="*/ 63 w 1264"/>
                <a:gd name="T11" fmla="*/ 189 h 1728"/>
                <a:gd name="T12" fmla="*/ 64 w 1264"/>
                <a:gd name="T13" fmla="*/ 191 h 1728"/>
                <a:gd name="T14" fmla="*/ 68 w 1264"/>
                <a:gd name="T15" fmla="*/ 191 h 1728"/>
                <a:gd name="T16" fmla="*/ 70 w 1264"/>
                <a:gd name="T17" fmla="*/ 192 h 1728"/>
                <a:gd name="T18" fmla="*/ 72 w 1264"/>
                <a:gd name="T19" fmla="*/ 192 h 1728"/>
                <a:gd name="T20" fmla="*/ 75 w 1264"/>
                <a:gd name="T21" fmla="*/ 191 h 1728"/>
                <a:gd name="T22" fmla="*/ 77 w 1264"/>
                <a:gd name="T23" fmla="*/ 190 h 1728"/>
                <a:gd name="T24" fmla="*/ 79 w 1264"/>
                <a:gd name="T25" fmla="*/ 188 h 1728"/>
                <a:gd name="T26" fmla="*/ 80 w 1264"/>
                <a:gd name="T27" fmla="*/ 185 h 1728"/>
                <a:gd name="T28" fmla="*/ 81 w 1264"/>
                <a:gd name="T29" fmla="*/ 184 h 1728"/>
                <a:gd name="T30" fmla="*/ 84 w 1264"/>
                <a:gd name="T31" fmla="*/ 67 h 1728"/>
                <a:gd name="T32" fmla="*/ 14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w="9525">
              <a:noFill/>
              <a:round/>
              <a:headEnd/>
              <a:tailEnd/>
            </a:ln>
          </p:spPr>
          <p:txBody>
            <a:bodyPr/>
            <a:lstStyle/>
            <a:p>
              <a:endParaRPr lang="cs-CZ"/>
            </a:p>
          </p:txBody>
        </p:sp>
        <p:sp>
          <p:nvSpPr>
            <p:cNvPr id="2082" name="Freeform 50"/>
            <p:cNvSpPr>
              <a:spLocks/>
            </p:cNvSpPr>
            <p:nvPr/>
          </p:nvSpPr>
          <p:spPr bwMode="auto">
            <a:xfrm>
              <a:off x="978" y="2508"/>
              <a:ext cx="66" cy="124"/>
            </a:xfrm>
            <a:custGeom>
              <a:avLst/>
              <a:gdLst>
                <a:gd name="T0" fmla="*/ 11 w 196"/>
                <a:gd name="T1" fmla="*/ 0 h 370"/>
                <a:gd name="T2" fmla="*/ 12 w 196"/>
                <a:gd name="T3" fmla="*/ 6 h 370"/>
                <a:gd name="T4" fmla="*/ 12 w 196"/>
                <a:gd name="T5" fmla="*/ 10 h 370"/>
                <a:gd name="T6" fmla="*/ 14 w 196"/>
                <a:gd name="T7" fmla="*/ 14 h 370"/>
                <a:gd name="T8" fmla="*/ 15 w 196"/>
                <a:gd name="T9" fmla="*/ 16 h 370"/>
                <a:gd name="T10" fmla="*/ 17 w 196"/>
                <a:gd name="T11" fmla="*/ 19 h 370"/>
                <a:gd name="T12" fmla="*/ 19 w 196"/>
                <a:gd name="T13" fmla="*/ 22 h 370"/>
                <a:gd name="T14" fmla="*/ 21 w 196"/>
                <a:gd name="T15" fmla="*/ 25 h 370"/>
                <a:gd name="T16" fmla="*/ 22 w 196"/>
                <a:gd name="T17" fmla="*/ 27 h 370"/>
                <a:gd name="T18" fmla="*/ 22 w 196"/>
                <a:gd name="T19" fmla="*/ 31 h 370"/>
                <a:gd name="T20" fmla="*/ 22 w 196"/>
                <a:gd name="T21" fmla="*/ 35 h 370"/>
                <a:gd name="T22" fmla="*/ 20 w 196"/>
                <a:gd name="T23" fmla="*/ 37 h 370"/>
                <a:gd name="T24" fmla="*/ 19 w 196"/>
                <a:gd name="T25" fmla="*/ 39 h 370"/>
                <a:gd name="T26" fmla="*/ 16 w 196"/>
                <a:gd name="T27" fmla="*/ 41 h 370"/>
                <a:gd name="T28" fmla="*/ 14 w 196"/>
                <a:gd name="T29" fmla="*/ 41 h 370"/>
                <a:gd name="T30" fmla="*/ 11 w 196"/>
                <a:gd name="T31" fmla="*/ 42 h 370"/>
                <a:gd name="T32" fmla="*/ 9 w 196"/>
                <a:gd name="T33" fmla="*/ 41 h 370"/>
                <a:gd name="T34" fmla="*/ 6 w 196"/>
                <a:gd name="T35" fmla="*/ 41 h 370"/>
                <a:gd name="T36" fmla="*/ 4 w 196"/>
                <a:gd name="T37" fmla="*/ 39 h 370"/>
                <a:gd name="T38" fmla="*/ 2 w 196"/>
                <a:gd name="T39" fmla="*/ 38 h 370"/>
                <a:gd name="T40" fmla="*/ 1 w 196"/>
                <a:gd name="T41" fmla="*/ 36 h 370"/>
                <a:gd name="T42" fmla="*/ 0 w 196"/>
                <a:gd name="T43" fmla="*/ 33 h 370"/>
                <a:gd name="T44" fmla="*/ 0 w 196"/>
                <a:gd name="T45" fmla="*/ 30 h 370"/>
                <a:gd name="T46" fmla="*/ 1 w 196"/>
                <a:gd name="T47" fmla="*/ 27 h 370"/>
                <a:gd name="T48" fmla="*/ 1 w 196"/>
                <a:gd name="T49" fmla="*/ 24 h 370"/>
                <a:gd name="T50" fmla="*/ 3 w 196"/>
                <a:gd name="T51" fmla="*/ 21 h 370"/>
                <a:gd name="T52" fmla="*/ 6 w 196"/>
                <a:gd name="T53" fmla="*/ 19 h 370"/>
                <a:gd name="T54" fmla="*/ 7 w 196"/>
                <a:gd name="T55" fmla="*/ 16 h 370"/>
                <a:gd name="T56" fmla="*/ 8 w 196"/>
                <a:gd name="T57" fmla="*/ 13 h 370"/>
                <a:gd name="T58" fmla="*/ 9 w 196"/>
                <a:gd name="T59" fmla="*/ 10 h 370"/>
                <a:gd name="T60" fmla="*/ 10 w 196"/>
                <a:gd name="T61" fmla="*/ 6 h 370"/>
                <a:gd name="T62" fmla="*/ 11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2083" name="Oval 51"/>
            <p:cNvSpPr>
              <a:spLocks noChangeArrowheads="1"/>
            </p:cNvSpPr>
            <p:nvPr/>
          </p:nvSpPr>
          <p:spPr bwMode="auto">
            <a:xfrm>
              <a:off x="666" y="1662"/>
              <a:ext cx="690" cy="117"/>
            </a:xfrm>
            <a:prstGeom prst="ellipse">
              <a:avLst/>
            </a:prstGeom>
            <a:solidFill>
              <a:schemeClr val="bg2"/>
            </a:solidFill>
            <a:ln w="9525">
              <a:noFill/>
              <a:round/>
              <a:headEnd/>
              <a:tailEnd/>
            </a:ln>
          </p:spPr>
          <p:txBody>
            <a:bodyPr/>
            <a:lstStyle/>
            <a:p>
              <a:endParaRPr lang="cs-CZ"/>
            </a:p>
          </p:txBody>
        </p:sp>
        <p:sp>
          <p:nvSpPr>
            <p:cNvPr id="2084" name="Freeform 52"/>
            <p:cNvSpPr>
              <a:spLocks/>
            </p:cNvSpPr>
            <p:nvPr/>
          </p:nvSpPr>
          <p:spPr bwMode="auto">
            <a:xfrm>
              <a:off x="978" y="2639"/>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5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w="9525">
              <a:noFill/>
              <a:round/>
              <a:headEnd/>
              <a:tailEnd/>
            </a:ln>
          </p:spPr>
          <p:txBody>
            <a:bodyPr/>
            <a:lstStyle/>
            <a:p>
              <a:endParaRPr lang="cs-CZ"/>
            </a:p>
          </p:txBody>
        </p:sp>
        <p:sp>
          <p:nvSpPr>
            <p:cNvPr id="2085" name="Oval 53"/>
            <p:cNvSpPr>
              <a:spLocks noChangeArrowheads="1"/>
            </p:cNvSpPr>
            <p:nvPr/>
          </p:nvSpPr>
          <p:spPr bwMode="auto">
            <a:xfrm>
              <a:off x="796" y="1855"/>
              <a:ext cx="430" cy="75"/>
            </a:xfrm>
            <a:prstGeom prst="ellipse">
              <a:avLst/>
            </a:prstGeom>
            <a:solidFill>
              <a:srgbClr val="66FFFF"/>
            </a:solidFill>
            <a:ln w="9525">
              <a:noFill/>
              <a:round/>
              <a:headEnd/>
              <a:tailEnd/>
            </a:ln>
          </p:spPr>
          <p:txBody>
            <a:bodyPr/>
            <a:lstStyle/>
            <a:p>
              <a:endParaRPr lang="cs-CZ"/>
            </a:p>
          </p:txBody>
        </p:sp>
        <p:sp>
          <p:nvSpPr>
            <p:cNvPr id="2086" name="Oval 54"/>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p>
              <a:endParaRPr lang="cs-CZ"/>
            </a:p>
          </p:txBody>
        </p:sp>
      </p:grpSp>
      <p:sp>
        <p:nvSpPr>
          <p:cNvPr id="2069" name="Rectangle 55"/>
          <p:cNvSpPr>
            <a:spLocks noChangeArrowheads="1"/>
          </p:cNvSpPr>
          <p:nvPr/>
        </p:nvSpPr>
        <p:spPr bwMode="auto">
          <a:xfrm>
            <a:off x="6156176" y="-76225"/>
            <a:ext cx="1170012" cy="696913"/>
          </a:xfrm>
          <a:prstGeom prst="rect">
            <a:avLst/>
          </a:prstGeom>
          <a:noFill/>
          <a:ln w="9525">
            <a:noFill/>
            <a:miter lim="800000"/>
            <a:headEnd/>
            <a:tailEnd/>
          </a:ln>
        </p:spPr>
        <p:txBody>
          <a:bodyPr anchor="ctr"/>
          <a:lstStyle/>
          <a:p>
            <a:pPr algn="ctr">
              <a:lnSpc>
                <a:spcPct val="70000"/>
              </a:lnSpc>
            </a:pPr>
            <a:r>
              <a:rPr lang="cs-CZ" sz="1800" b="1" dirty="0" err="1">
                <a:solidFill>
                  <a:schemeClr val="tx2"/>
                </a:solidFill>
              </a:rPr>
              <a:t>Water</a:t>
            </a:r>
            <a:r>
              <a:rPr lang="cs-CZ" sz="1800" b="1" dirty="0">
                <a:solidFill>
                  <a:schemeClr val="tx2"/>
                </a:solidFill>
              </a:rPr>
              <a:t> </a:t>
            </a:r>
            <a:r>
              <a:rPr lang="cs-CZ" sz="1800" b="1" dirty="0" err="1">
                <a:solidFill>
                  <a:schemeClr val="tx2"/>
                </a:solidFill>
              </a:rPr>
              <a:t>retention</a:t>
            </a:r>
            <a:endParaRPr lang="cs-CZ" sz="3200" dirty="0">
              <a:solidFill>
                <a:schemeClr val="tx2"/>
              </a:solidFill>
            </a:endParaRPr>
          </a:p>
        </p:txBody>
      </p:sp>
      <p:graphicFrame>
        <p:nvGraphicFramePr>
          <p:cNvPr id="2052" name="Object 56"/>
          <p:cNvGraphicFramePr>
            <a:graphicFrameLocks noChangeAspect="1"/>
          </p:cNvGraphicFramePr>
          <p:nvPr/>
        </p:nvGraphicFramePr>
        <p:xfrm>
          <a:off x="8050213" y="560388"/>
          <a:ext cx="674687" cy="531812"/>
        </p:xfrm>
        <a:graphic>
          <a:graphicData uri="http://schemas.openxmlformats.org/presentationml/2006/ole">
            <mc:AlternateContent xmlns:mc="http://schemas.openxmlformats.org/markup-compatibility/2006">
              <mc:Choice xmlns:v="urn:schemas-microsoft-com:vml" Requires="v">
                <p:oleObj name="Clip" r:id="rId10" imgW="9134280" imgH="6848280" progId="">
                  <p:embed/>
                </p:oleObj>
              </mc:Choice>
              <mc:Fallback>
                <p:oleObj name="Clip" r:id="rId10" imgW="9134280" imgH="6848280" progId="">
                  <p:embed/>
                  <p:pic>
                    <p:nvPicPr>
                      <p:cNvPr id="2052" name="Object 5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50213" y="560388"/>
                        <a:ext cx="674687" cy="5318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12" name="Group 57"/>
          <p:cNvGrpSpPr>
            <a:grpSpLocks/>
          </p:cNvGrpSpPr>
          <p:nvPr/>
        </p:nvGrpSpPr>
        <p:grpSpPr bwMode="auto">
          <a:xfrm>
            <a:off x="8575675" y="1082675"/>
            <a:ext cx="61913" cy="238125"/>
            <a:chOff x="4076" y="3462"/>
            <a:chExt cx="66" cy="255"/>
          </a:xfrm>
        </p:grpSpPr>
        <p:sp>
          <p:nvSpPr>
            <p:cNvPr id="2076" name="Freeform 58"/>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2077" name="Freeform 59"/>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sp>
        <p:nvSpPr>
          <p:cNvPr id="2071" name="Rectangle 60"/>
          <p:cNvSpPr>
            <a:spLocks noChangeArrowheads="1"/>
          </p:cNvSpPr>
          <p:nvPr/>
        </p:nvSpPr>
        <p:spPr bwMode="auto">
          <a:xfrm>
            <a:off x="7637463" y="-15875"/>
            <a:ext cx="1016000" cy="696913"/>
          </a:xfrm>
          <a:prstGeom prst="rect">
            <a:avLst/>
          </a:prstGeom>
          <a:noFill/>
          <a:ln w="9525">
            <a:noFill/>
            <a:miter lim="800000"/>
            <a:headEnd/>
            <a:tailEnd/>
          </a:ln>
        </p:spPr>
        <p:txBody>
          <a:bodyPr anchor="ctr"/>
          <a:lstStyle/>
          <a:p>
            <a:pPr algn="ctr">
              <a:lnSpc>
                <a:spcPct val="70000"/>
              </a:lnSpc>
            </a:pPr>
            <a:r>
              <a:rPr lang="cs-CZ" sz="1800" b="1" dirty="0" err="1">
                <a:solidFill>
                  <a:schemeClr val="tx2"/>
                </a:solidFill>
              </a:rPr>
              <a:t>Water</a:t>
            </a:r>
            <a:r>
              <a:rPr lang="cs-CZ" sz="1800" b="1" dirty="0">
                <a:solidFill>
                  <a:schemeClr val="tx2"/>
                </a:solidFill>
              </a:rPr>
              <a:t> </a:t>
            </a:r>
            <a:r>
              <a:rPr lang="cs-CZ" sz="1800" b="1" dirty="0" err="1">
                <a:solidFill>
                  <a:schemeClr val="tx2"/>
                </a:solidFill>
              </a:rPr>
              <a:t>loss</a:t>
            </a:r>
            <a:endParaRPr lang="cs-CZ" sz="3200" dirty="0">
              <a:solidFill>
                <a:schemeClr val="tx2"/>
              </a:solidFill>
            </a:endParaRPr>
          </a:p>
        </p:txBody>
      </p:sp>
      <p:sp>
        <p:nvSpPr>
          <p:cNvPr id="2072" name="Rectangle 61"/>
          <p:cNvSpPr>
            <a:spLocks noChangeArrowheads="1"/>
          </p:cNvSpPr>
          <p:nvPr/>
        </p:nvSpPr>
        <p:spPr bwMode="auto">
          <a:xfrm>
            <a:off x="6380163" y="4979988"/>
            <a:ext cx="2106612" cy="665162"/>
          </a:xfrm>
          <a:prstGeom prst="rect">
            <a:avLst/>
          </a:prstGeom>
          <a:noFill/>
          <a:ln w="9525">
            <a:noFill/>
            <a:miter lim="800000"/>
            <a:headEnd/>
            <a:tailEnd/>
          </a:ln>
        </p:spPr>
        <p:txBody>
          <a:bodyPr anchor="ctr"/>
          <a:lstStyle/>
          <a:p>
            <a:pPr algn="ctr">
              <a:lnSpc>
                <a:spcPct val="70000"/>
              </a:lnSpc>
            </a:pPr>
            <a:r>
              <a:rPr lang="cs-CZ" sz="1800" b="1" dirty="0">
                <a:solidFill>
                  <a:schemeClr val="tx2"/>
                </a:solidFill>
              </a:rPr>
              <a:t>osmolarity</a:t>
            </a:r>
            <a:endParaRPr lang="cs-CZ" sz="4400" dirty="0">
              <a:solidFill>
                <a:schemeClr val="tx2"/>
              </a:solidFill>
            </a:endParaRPr>
          </a:p>
        </p:txBody>
      </p:sp>
      <p:sp>
        <p:nvSpPr>
          <p:cNvPr id="2073" name="Rectangle 62"/>
          <p:cNvSpPr>
            <a:spLocks noChangeArrowheads="1"/>
          </p:cNvSpPr>
          <p:nvPr/>
        </p:nvSpPr>
        <p:spPr bwMode="auto">
          <a:xfrm>
            <a:off x="-658813" y="0"/>
            <a:ext cx="4146551" cy="906463"/>
          </a:xfrm>
          <a:prstGeom prst="rect">
            <a:avLst/>
          </a:prstGeom>
          <a:noFill/>
          <a:ln w="9525">
            <a:noFill/>
            <a:miter lim="800000"/>
            <a:headEnd/>
            <a:tailEnd/>
          </a:ln>
        </p:spPr>
        <p:txBody>
          <a:bodyPr anchor="ctr"/>
          <a:lstStyle/>
          <a:p>
            <a:pPr algn="ctr"/>
            <a:r>
              <a:rPr lang="cs-CZ" sz="4400" dirty="0" err="1">
                <a:solidFill>
                  <a:schemeClr val="tx2"/>
                </a:solidFill>
              </a:rPr>
              <a:t>Euvolemia</a:t>
            </a:r>
            <a:endParaRPr lang="cs-CZ" sz="4400" dirty="0">
              <a:solidFill>
                <a:schemeClr val="tx2"/>
              </a:solidFill>
            </a:endParaRPr>
          </a:p>
        </p:txBody>
      </p:sp>
      <p:sp>
        <p:nvSpPr>
          <p:cNvPr id="12351" name="Rectangle 63"/>
          <p:cNvSpPr>
            <a:spLocks noChangeArrowheads="1"/>
          </p:cNvSpPr>
          <p:nvPr/>
        </p:nvSpPr>
        <p:spPr bwMode="auto">
          <a:xfrm>
            <a:off x="395536" y="782638"/>
            <a:ext cx="7088187" cy="1423987"/>
          </a:xfrm>
          <a:prstGeom prst="rect">
            <a:avLst/>
          </a:prstGeom>
          <a:noFill/>
          <a:ln w="9525">
            <a:noFill/>
            <a:miter lim="800000"/>
            <a:headEnd/>
            <a:tailEnd/>
          </a:ln>
        </p:spPr>
        <p:txBody>
          <a:bodyPr/>
          <a:lstStyle/>
          <a:p>
            <a:pPr marL="342900" indent="-342900">
              <a:lnSpc>
                <a:spcPct val="70000"/>
              </a:lnSpc>
              <a:spcBef>
                <a:spcPct val="20000"/>
              </a:spcBef>
              <a:buFontTx/>
              <a:buChar char="•"/>
            </a:pPr>
            <a:r>
              <a:rPr lang="cs-CZ" sz="3200" i="1" dirty="0" err="1"/>
              <a:t>Hypotonic</a:t>
            </a:r>
            <a:r>
              <a:rPr lang="cs-CZ" sz="3200" i="1" dirty="0"/>
              <a:t> (</a:t>
            </a:r>
            <a:r>
              <a:rPr lang="cs-CZ" sz="3200" i="1" dirty="0" err="1"/>
              <a:t>hypoosmolar</a:t>
            </a:r>
            <a:r>
              <a:rPr lang="cs-CZ" sz="3200" i="1" dirty="0"/>
              <a:t>)</a:t>
            </a:r>
          </a:p>
          <a:p>
            <a:pPr marL="342900" indent="-342900">
              <a:lnSpc>
                <a:spcPct val="80000"/>
              </a:lnSpc>
              <a:spcBef>
                <a:spcPct val="20000"/>
              </a:spcBef>
              <a:buFontTx/>
              <a:buChar char="•"/>
            </a:pPr>
            <a:r>
              <a:rPr lang="cs-CZ" sz="3200" i="1" dirty="0" err="1"/>
              <a:t>Isotonic</a:t>
            </a:r>
            <a:r>
              <a:rPr lang="cs-CZ" sz="3200" i="1" dirty="0"/>
              <a:t> – normal fysiology </a:t>
            </a:r>
            <a:r>
              <a:rPr lang="cs-CZ" sz="3200" i="1" dirty="0" err="1"/>
              <a:t>state</a:t>
            </a:r>
            <a:endParaRPr lang="cs-CZ" sz="3200" i="1" dirty="0"/>
          </a:p>
          <a:p>
            <a:pPr marL="342900" indent="-342900">
              <a:lnSpc>
                <a:spcPct val="80000"/>
              </a:lnSpc>
              <a:spcBef>
                <a:spcPct val="20000"/>
              </a:spcBef>
              <a:buFontTx/>
              <a:buChar char="•"/>
            </a:pPr>
            <a:r>
              <a:rPr lang="cs-CZ" sz="3200" i="1" dirty="0" err="1"/>
              <a:t>Hypertonic</a:t>
            </a:r>
            <a:r>
              <a:rPr lang="cs-CZ" sz="3200" i="1" dirty="0"/>
              <a:t> (</a:t>
            </a:r>
            <a:r>
              <a:rPr lang="cs-CZ" sz="3200" i="1" dirty="0" err="1"/>
              <a:t>hyperoosmolar</a:t>
            </a:r>
            <a:r>
              <a:rPr lang="cs-CZ" sz="3200" i="1" dirty="0"/>
              <a:t>)</a:t>
            </a:r>
            <a:endParaRPr lang="cs-CZ" sz="3200" dirty="0"/>
          </a:p>
        </p:txBody>
      </p:sp>
      <p:sp>
        <p:nvSpPr>
          <p:cNvPr id="2075" name="Rectangle 64"/>
          <p:cNvSpPr>
            <a:spLocks noChangeArrowheads="1"/>
          </p:cNvSpPr>
          <p:nvPr/>
        </p:nvSpPr>
        <p:spPr bwMode="auto">
          <a:xfrm>
            <a:off x="6229350" y="2324100"/>
            <a:ext cx="2778125" cy="4329113"/>
          </a:xfrm>
          <a:prstGeom prst="rect">
            <a:avLst/>
          </a:prstGeom>
          <a:noFill/>
          <a:ln w="57150" cmpd="thinThick">
            <a:solidFill>
              <a:schemeClr val="tx1"/>
            </a:solidFill>
            <a:miter lim="800000"/>
            <a:headEnd/>
            <a:tailEnd/>
          </a:ln>
        </p:spPr>
        <p:txBody>
          <a:bodyPr wrap="none" anchor="ctr"/>
          <a:lstStyle/>
          <a:p>
            <a:endParaRPr lang="cs-CZ"/>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2292"/>
                                        </p:tgtEl>
                                        <p:attrNameLst>
                                          <p:attrName>style.visibility</p:attrName>
                                        </p:attrNameLst>
                                      </p:cBhvr>
                                      <p:to>
                                        <p:strVal val="visible"/>
                                      </p:to>
                                    </p:set>
                                    <p:animEffect transition="in" filter="checkerboard(across)">
                                      <p:cBhvr>
                                        <p:cTn id="7" dur="500"/>
                                        <p:tgtEl>
                                          <p:spTgt spid="12292"/>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2295"/>
                                        </p:tgtEl>
                                        <p:attrNameLst>
                                          <p:attrName>style.visibility</p:attrName>
                                        </p:attrNameLst>
                                      </p:cBhvr>
                                      <p:to>
                                        <p:strVal val="visible"/>
                                      </p:to>
                                    </p:set>
                                    <p:animEffect transition="in" filter="checkerboard(across)">
                                      <p:cBhvr>
                                        <p:cTn id="12" dur="500"/>
                                        <p:tgtEl>
                                          <p:spTgt spid="12295"/>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2351"/>
                                        </p:tgtEl>
                                        <p:attrNameLst>
                                          <p:attrName>style.visibility</p:attrName>
                                        </p:attrNameLst>
                                      </p:cBhvr>
                                      <p:to>
                                        <p:strVal val="visible"/>
                                      </p:to>
                                    </p:set>
                                    <p:animEffect transition="in" filter="checkerboard(across)">
                                      <p:cBhvr>
                                        <p:cTn id="17" dur="500"/>
                                        <p:tgtEl>
                                          <p:spTgt spid="12351"/>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2293"/>
                                        </p:tgtEl>
                                        <p:attrNameLst>
                                          <p:attrName>style.visibility</p:attrName>
                                        </p:attrNameLst>
                                      </p:cBhvr>
                                      <p:to>
                                        <p:strVal val="visible"/>
                                      </p:to>
                                    </p:set>
                                    <p:animEffect transition="in" filter="checkerboard(across)">
                                      <p:cBhvr>
                                        <p:cTn id="22" dur="500"/>
                                        <p:tgtEl>
                                          <p:spTgt spid="12293"/>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2294"/>
                                        </p:tgtEl>
                                        <p:attrNameLst>
                                          <p:attrName>style.visibility</p:attrName>
                                        </p:attrNameLst>
                                      </p:cBhvr>
                                      <p:to>
                                        <p:strVal val="visible"/>
                                      </p:to>
                                    </p:set>
                                    <p:animEffect transition="in" filter="checkerboard(across)">
                                      <p:cBhvr>
                                        <p:cTn id="27" dur="500"/>
                                        <p:tgtEl>
                                          <p:spTgt spid="12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p:bldP spid="12293" grpId="0"/>
      <p:bldP spid="12294" grpId="0"/>
      <p:bldP spid="12295" grpId="0"/>
      <p:bldP spid="1235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ChangeArrowheads="1"/>
          </p:cNvSpPr>
          <p:nvPr/>
        </p:nvSpPr>
        <p:spPr bwMode="auto">
          <a:xfrm>
            <a:off x="0" y="133350"/>
            <a:ext cx="8899525" cy="906463"/>
          </a:xfrm>
          <a:prstGeom prst="rect">
            <a:avLst/>
          </a:prstGeom>
          <a:noFill/>
          <a:ln w="9525">
            <a:noFill/>
            <a:miter lim="800000"/>
            <a:headEnd/>
            <a:tailEnd/>
          </a:ln>
        </p:spPr>
        <p:txBody>
          <a:bodyPr anchor="ctr"/>
          <a:lstStyle/>
          <a:p>
            <a:pPr algn="ctr"/>
            <a:r>
              <a:rPr lang="cs-CZ" sz="4400" dirty="0" err="1">
                <a:solidFill>
                  <a:schemeClr val="tx2"/>
                </a:solidFill>
              </a:rPr>
              <a:t>Isotonic</a:t>
            </a:r>
            <a:r>
              <a:rPr lang="cs-CZ" sz="4400" dirty="0">
                <a:solidFill>
                  <a:schemeClr val="tx2"/>
                </a:solidFill>
              </a:rPr>
              <a:t> </a:t>
            </a:r>
            <a:r>
              <a:rPr lang="cs-CZ" sz="4400" dirty="0" err="1">
                <a:solidFill>
                  <a:schemeClr val="tx2"/>
                </a:solidFill>
              </a:rPr>
              <a:t>dehydratation</a:t>
            </a:r>
            <a:endParaRPr lang="cs-CZ" sz="4400" dirty="0">
              <a:solidFill>
                <a:schemeClr val="tx2"/>
              </a:solidFill>
            </a:endParaRPr>
          </a:p>
        </p:txBody>
      </p:sp>
      <p:sp>
        <p:nvSpPr>
          <p:cNvPr id="31747" name="Line 3"/>
          <p:cNvSpPr>
            <a:spLocks noChangeShapeType="1"/>
          </p:cNvSpPr>
          <p:nvPr/>
        </p:nvSpPr>
        <p:spPr bwMode="auto">
          <a:xfrm flipH="1">
            <a:off x="3705225" y="981075"/>
            <a:ext cx="1588" cy="2597150"/>
          </a:xfrm>
          <a:prstGeom prst="line">
            <a:avLst/>
          </a:prstGeom>
          <a:noFill/>
          <a:ln w="12700" cap="rnd">
            <a:solidFill>
              <a:srgbClr val="000000"/>
            </a:solidFill>
            <a:prstDash val="sysDot"/>
            <a:round/>
            <a:headEnd/>
            <a:tailEnd/>
          </a:ln>
        </p:spPr>
        <p:txBody>
          <a:bodyPr wrap="none" anchor="ctr"/>
          <a:lstStyle/>
          <a:p>
            <a:endParaRPr lang="cs-CZ"/>
          </a:p>
        </p:txBody>
      </p:sp>
      <p:sp>
        <p:nvSpPr>
          <p:cNvPr id="31748" name="Line 4"/>
          <p:cNvSpPr>
            <a:spLocks noChangeShapeType="1"/>
          </p:cNvSpPr>
          <p:nvPr/>
        </p:nvSpPr>
        <p:spPr bwMode="auto">
          <a:xfrm flipH="1">
            <a:off x="6024563" y="1130300"/>
            <a:ext cx="7937" cy="2447925"/>
          </a:xfrm>
          <a:prstGeom prst="line">
            <a:avLst/>
          </a:prstGeom>
          <a:noFill/>
          <a:ln w="12700" cap="rnd">
            <a:solidFill>
              <a:srgbClr val="000000"/>
            </a:solidFill>
            <a:prstDash val="sysDot"/>
            <a:round/>
            <a:headEnd/>
            <a:tailEnd/>
          </a:ln>
        </p:spPr>
        <p:txBody>
          <a:bodyPr wrap="none" anchor="ctr"/>
          <a:lstStyle/>
          <a:p>
            <a:endParaRPr lang="cs-CZ"/>
          </a:p>
        </p:txBody>
      </p:sp>
      <p:sp>
        <p:nvSpPr>
          <p:cNvPr id="31749" name="Text Box 5"/>
          <p:cNvSpPr txBox="1">
            <a:spLocks noChangeArrowheads="1"/>
          </p:cNvSpPr>
          <p:nvPr/>
        </p:nvSpPr>
        <p:spPr bwMode="auto">
          <a:xfrm>
            <a:off x="3463925" y="957263"/>
            <a:ext cx="2343150" cy="457200"/>
          </a:xfrm>
          <a:prstGeom prst="rect">
            <a:avLst/>
          </a:prstGeom>
          <a:noFill/>
          <a:ln w="12700">
            <a:noFill/>
            <a:miter lim="800000"/>
            <a:headEnd/>
            <a:tailEnd/>
          </a:ln>
        </p:spPr>
        <p:txBody>
          <a:bodyPr anchor="ctr">
            <a:spAutoFit/>
          </a:bodyPr>
          <a:lstStyle/>
          <a:p>
            <a:pPr algn="ctr"/>
            <a:r>
              <a:rPr lang="cs-CZ" sz="2400"/>
              <a:t>ECT         ICT</a:t>
            </a:r>
          </a:p>
        </p:txBody>
      </p:sp>
      <p:sp>
        <p:nvSpPr>
          <p:cNvPr id="31750" name="Line 6"/>
          <p:cNvSpPr>
            <a:spLocks noChangeShapeType="1"/>
          </p:cNvSpPr>
          <p:nvPr/>
        </p:nvSpPr>
        <p:spPr bwMode="auto">
          <a:xfrm>
            <a:off x="4329113" y="1030288"/>
            <a:ext cx="9525" cy="2547937"/>
          </a:xfrm>
          <a:prstGeom prst="line">
            <a:avLst/>
          </a:prstGeom>
          <a:noFill/>
          <a:ln w="12700" cap="rnd">
            <a:solidFill>
              <a:srgbClr val="000000"/>
            </a:solidFill>
            <a:prstDash val="sysDot"/>
            <a:round/>
            <a:headEnd/>
            <a:tailEnd/>
          </a:ln>
        </p:spPr>
        <p:txBody>
          <a:bodyPr wrap="none" anchor="ctr"/>
          <a:lstStyle/>
          <a:p>
            <a:endParaRPr lang="cs-CZ"/>
          </a:p>
        </p:txBody>
      </p:sp>
      <p:sp>
        <p:nvSpPr>
          <p:cNvPr id="31751" name="Text Box 7"/>
          <p:cNvSpPr txBox="1">
            <a:spLocks noChangeArrowheads="1"/>
          </p:cNvSpPr>
          <p:nvPr/>
        </p:nvSpPr>
        <p:spPr bwMode="auto">
          <a:xfrm>
            <a:off x="6196013" y="1644134"/>
            <a:ext cx="2947987" cy="369332"/>
          </a:xfrm>
          <a:prstGeom prst="rect">
            <a:avLst/>
          </a:prstGeom>
          <a:noFill/>
          <a:ln w="12700">
            <a:noFill/>
            <a:miter lim="800000"/>
            <a:headEnd/>
            <a:tailEnd/>
          </a:ln>
        </p:spPr>
        <p:txBody>
          <a:bodyPr anchor="ctr">
            <a:spAutoFit/>
          </a:bodyPr>
          <a:lstStyle/>
          <a:p>
            <a:r>
              <a:rPr lang="cs-CZ" dirty="0" err="1"/>
              <a:t>Initial</a:t>
            </a:r>
            <a:r>
              <a:rPr lang="cs-CZ" dirty="0"/>
              <a:t> </a:t>
            </a:r>
            <a:r>
              <a:rPr lang="cs-CZ" dirty="0" err="1"/>
              <a:t>state</a:t>
            </a:r>
            <a:endParaRPr lang="cs-CZ" dirty="0"/>
          </a:p>
        </p:txBody>
      </p:sp>
      <p:sp>
        <p:nvSpPr>
          <p:cNvPr id="31752" name="Rectangle 8" descr="20%"/>
          <p:cNvSpPr>
            <a:spLocks noChangeArrowheads="1"/>
          </p:cNvSpPr>
          <p:nvPr/>
        </p:nvSpPr>
        <p:spPr bwMode="auto">
          <a:xfrm>
            <a:off x="3702050" y="1539875"/>
            <a:ext cx="638175"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31753" name="Rectangle 9" descr="20%"/>
          <p:cNvSpPr>
            <a:spLocks noChangeArrowheads="1"/>
          </p:cNvSpPr>
          <p:nvPr/>
        </p:nvSpPr>
        <p:spPr bwMode="auto">
          <a:xfrm>
            <a:off x="4343400" y="1539875"/>
            <a:ext cx="1681163"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31754" name="Text Box 10"/>
          <p:cNvSpPr txBox="1">
            <a:spLocks noChangeArrowheads="1"/>
          </p:cNvSpPr>
          <p:nvPr/>
        </p:nvSpPr>
        <p:spPr bwMode="auto">
          <a:xfrm>
            <a:off x="179512" y="1268760"/>
            <a:ext cx="3517900" cy="1200329"/>
          </a:xfrm>
          <a:prstGeom prst="rect">
            <a:avLst/>
          </a:prstGeom>
          <a:noFill/>
          <a:ln w="12700">
            <a:noFill/>
            <a:miter lim="800000"/>
            <a:headEnd/>
            <a:tailEnd/>
          </a:ln>
        </p:spPr>
        <p:txBody>
          <a:bodyPr anchor="ctr">
            <a:spAutoFit/>
          </a:bodyPr>
          <a:lstStyle/>
          <a:p>
            <a:pPr algn="r"/>
            <a:r>
              <a:rPr lang="en-US" sz="2400" dirty="0"/>
              <a:t>Cause: loss of isotonic fluid (the same loss of water </a:t>
            </a:r>
            <a:r>
              <a:rPr lang="en-US" sz="2400" dirty="0" err="1"/>
              <a:t>soluti</a:t>
            </a:r>
            <a:r>
              <a:rPr lang="en-US" sz="2400" dirty="0"/>
              <a:t>)</a:t>
            </a:r>
          </a:p>
        </p:txBody>
      </p:sp>
      <p:sp>
        <p:nvSpPr>
          <p:cNvPr id="31755" name="Rectangle 11" descr="20%"/>
          <p:cNvSpPr>
            <a:spLocks noChangeArrowheads="1"/>
          </p:cNvSpPr>
          <p:nvPr/>
        </p:nvSpPr>
        <p:spPr bwMode="auto">
          <a:xfrm>
            <a:off x="3833813" y="2590800"/>
            <a:ext cx="565150"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31756" name="Rectangle 12" descr="20%"/>
          <p:cNvSpPr>
            <a:spLocks noChangeArrowheads="1"/>
          </p:cNvSpPr>
          <p:nvPr/>
        </p:nvSpPr>
        <p:spPr bwMode="auto">
          <a:xfrm>
            <a:off x="4330700" y="2593975"/>
            <a:ext cx="1704975" cy="679450"/>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31757" name="Text Box 13"/>
          <p:cNvSpPr txBox="1">
            <a:spLocks noChangeArrowheads="1"/>
          </p:cNvSpPr>
          <p:nvPr/>
        </p:nvSpPr>
        <p:spPr bwMode="auto">
          <a:xfrm>
            <a:off x="6196013" y="2444661"/>
            <a:ext cx="2947987" cy="1200329"/>
          </a:xfrm>
          <a:prstGeom prst="rect">
            <a:avLst/>
          </a:prstGeom>
          <a:noFill/>
          <a:ln w="12700">
            <a:noFill/>
            <a:miter lim="800000"/>
            <a:headEnd/>
            <a:tailEnd/>
          </a:ln>
        </p:spPr>
        <p:txBody>
          <a:bodyPr anchor="ctr">
            <a:spAutoFit/>
          </a:bodyPr>
          <a:lstStyle/>
          <a:p>
            <a:r>
              <a:rPr lang="en-US" dirty="0"/>
              <a:t>Loss of isotonic fluid from the ECF does not displace the water between the IC</a:t>
            </a:r>
            <a:r>
              <a:rPr lang="cs-CZ" dirty="0"/>
              <a:t>F</a:t>
            </a:r>
            <a:r>
              <a:rPr lang="en-US" dirty="0"/>
              <a:t> and EC</a:t>
            </a:r>
            <a:r>
              <a:rPr lang="cs-CZ" dirty="0"/>
              <a:t>F</a:t>
            </a:r>
            <a:endParaRPr lang="en-US" dirty="0"/>
          </a:p>
        </p:txBody>
      </p:sp>
      <p:sp>
        <p:nvSpPr>
          <p:cNvPr id="73742" name="Rectangle 14"/>
          <p:cNvSpPr>
            <a:spLocks noChangeArrowheads="1"/>
          </p:cNvSpPr>
          <p:nvPr/>
        </p:nvSpPr>
        <p:spPr bwMode="auto">
          <a:xfrm>
            <a:off x="244475" y="3494088"/>
            <a:ext cx="8899525" cy="906462"/>
          </a:xfrm>
          <a:prstGeom prst="rect">
            <a:avLst/>
          </a:prstGeom>
          <a:noFill/>
          <a:ln w="9525">
            <a:noFill/>
            <a:miter lim="800000"/>
            <a:headEnd/>
            <a:tailEnd/>
          </a:ln>
        </p:spPr>
        <p:txBody>
          <a:bodyPr anchor="ctr"/>
          <a:lstStyle/>
          <a:p>
            <a:pPr algn="ctr"/>
            <a:r>
              <a:rPr lang="cs-CZ" sz="4400" dirty="0" err="1">
                <a:solidFill>
                  <a:schemeClr val="tx2"/>
                </a:solidFill>
              </a:rPr>
              <a:t>Isotonic</a:t>
            </a:r>
            <a:r>
              <a:rPr lang="cs-CZ" sz="4400" dirty="0">
                <a:solidFill>
                  <a:schemeClr val="tx2"/>
                </a:solidFill>
              </a:rPr>
              <a:t> </a:t>
            </a:r>
            <a:r>
              <a:rPr lang="cs-CZ" sz="4400" dirty="0" err="1">
                <a:solidFill>
                  <a:schemeClr val="tx2"/>
                </a:solidFill>
              </a:rPr>
              <a:t>hyperhydratation</a:t>
            </a:r>
            <a:endParaRPr lang="cs-CZ" sz="4400" dirty="0">
              <a:solidFill>
                <a:schemeClr val="tx2"/>
              </a:solidFill>
            </a:endParaRPr>
          </a:p>
        </p:txBody>
      </p:sp>
      <p:sp>
        <p:nvSpPr>
          <p:cNvPr id="73743" name="Line 15"/>
          <p:cNvSpPr>
            <a:spLocks noChangeShapeType="1"/>
          </p:cNvSpPr>
          <p:nvPr/>
        </p:nvSpPr>
        <p:spPr bwMode="auto">
          <a:xfrm flipH="1">
            <a:off x="3576638" y="4259263"/>
            <a:ext cx="1587" cy="2597150"/>
          </a:xfrm>
          <a:prstGeom prst="line">
            <a:avLst/>
          </a:prstGeom>
          <a:noFill/>
          <a:ln w="12700" cap="rnd">
            <a:solidFill>
              <a:srgbClr val="000000"/>
            </a:solidFill>
            <a:prstDash val="sysDot"/>
            <a:round/>
            <a:headEnd/>
            <a:tailEnd/>
          </a:ln>
        </p:spPr>
        <p:txBody>
          <a:bodyPr wrap="none" anchor="ctr"/>
          <a:lstStyle/>
          <a:p>
            <a:endParaRPr lang="cs-CZ"/>
          </a:p>
        </p:txBody>
      </p:sp>
      <p:sp>
        <p:nvSpPr>
          <p:cNvPr id="73744" name="Line 16"/>
          <p:cNvSpPr>
            <a:spLocks noChangeShapeType="1"/>
          </p:cNvSpPr>
          <p:nvPr/>
        </p:nvSpPr>
        <p:spPr bwMode="auto">
          <a:xfrm flipH="1">
            <a:off x="5895975" y="4408488"/>
            <a:ext cx="7938" cy="2447925"/>
          </a:xfrm>
          <a:prstGeom prst="line">
            <a:avLst/>
          </a:prstGeom>
          <a:noFill/>
          <a:ln w="12700" cap="rnd">
            <a:solidFill>
              <a:srgbClr val="000000"/>
            </a:solidFill>
            <a:prstDash val="sysDot"/>
            <a:round/>
            <a:headEnd/>
            <a:tailEnd/>
          </a:ln>
        </p:spPr>
        <p:txBody>
          <a:bodyPr wrap="none" anchor="ctr"/>
          <a:lstStyle/>
          <a:p>
            <a:endParaRPr lang="cs-CZ"/>
          </a:p>
        </p:txBody>
      </p:sp>
      <p:sp>
        <p:nvSpPr>
          <p:cNvPr id="73745" name="Text Box 17"/>
          <p:cNvSpPr txBox="1">
            <a:spLocks noChangeArrowheads="1"/>
          </p:cNvSpPr>
          <p:nvPr/>
        </p:nvSpPr>
        <p:spPr bwMode="auto">
          <a:xfrm>
            <a:off x="3335338" y="4235450"/>
            <a:ext cx="2343150" cy="457200"/>
          </a:xfrm>
          <a:prstGeom prst="rect">
            <a:avLst/>
          </a:prstGeom>
          <a:noFill/>
          <a:ln w="12700">
            <a:noFill/>
            <a:miter lim="800000"/>
            <a:headEnd/>
            <a:tailEnd/>
          </a:ln>
        </p:spPr>
        <p:txBody>
          <a:bodyPr anchor="ctr">
            <a:spAutoFit/>
          </a:bodyPr>
          <a:lstStyle/>
          <a:p>
            <a:pPr algn="ctr"/>
            <a:r>
              <a:rPr lang="cs-CZ" sz="2400"/>
              <a:t>ECT         ICT</a:t>
            </a:r>
          </a:p>
        </p:txBody>
      </p:sp>
      <p:sp>
        <p:nvSpPr>
          <p:cNvPr id="73746" name="Line 18"/>
          <p:cNvSpPr>
            <a:spLocks noChangeShapeType="1"/>
          </p:cNvSpPr>
          <p:nvPr/>
        </p:nvSpPr>
        <p:spPr bwMode="auto">
          <a:xfrm>
            <a:off x="4200525" y="4308475"/>
            <a:ext cx="9525" cy="2547938"/>
          </a:xfrm>
          <a:prstGeom prst="line">
            <a:avLst/>
          </a:prstGeom>
          <a:noFill/>
          <a:ln w="12700" cap="rnd">
            <a:solidFill>
              <a:srgbClr val="000000"/>
            </a:solidFill>
            <a:prstDash val="sysDot"/>
            <a:round/>
            <a:headEnd/>
            <a:tailEnd/>
          </a:ln>
        </p:spPr>
        <p:txBody>
          <a:bodyPr wrap="none" anchor="ctr"/>
          <a:lstStyle/>
          <a:p>
            <a:endParaRPr lang="cs-CZ"/>
          </a:p>
        </p:txBody>
      </p:sp>
      <p:sp>
        <p:nvSpPr>
          <p:cNvPr id="73747" name="Text Box 19"/>
          <p:cNvSpPr txBox="1">
            <a:spLocks noChangeArrowheads="1"/>
          </p:cNvSpPr>
          <p:nvPr/>
        </p:nvSpPr>
        <p:spPr bwMode="auto">
          <a:xfrm>
            <a:off x="6057900" y="4931846"/>
            <a:ext cx="2947988" cy="369332"/>
          </a:xfrm>
          <a:prstGeom prst="rect">
            <a:avLst/>
          </a:prstGeom>
          <a:noFill/>
          <a:ln w="12700">
            <a:noFill/>
            <a:miter lim="800000"/>
            <a:headEnd/>
            <a:tailEnd/>
          </a:ln>
        </p:spPr>
        <p:txBody>
          <a:bodyPr anchor="ctr">
            <a:spAutoFit/>
          </a:bodyPr>
          <a:lstStyle/>
          <a:p>
            <a:r>
              <a:rPr lang="cs-CZ" dirty="0" err="1"/>
              <a:t>Initial</a:t>
            </a:r>
            <a:r>
              <a:rPr lang="cs-CZ" dirty="0"/>
              <a:t> </a:t>
            </a:r>
            <a:r>
              <a:rPr lang="cs-CZ" dirty="0" err="1"/>
              <a:t>state</a:t>
            </a:r>
            <a:endParaRPr lang="cs-CZ" dirty="0"/>
          </a:p>
        </p:txBody>
      </p:sp>
      <p:sp>
        <p:nvSpPr>
          <p:cNvPr id="73748" name="Rectangle 20" descr="20%"/>
          <p:cNvSpPr>
            <a:spLocks noChangeArrowheads="1"/>
          </p:cNvSpPr>
          <p:nvPr/>
        </p:nvSpPr>
        <p:spPr bwMode="auto">
          <a:xfrm>
            <a:off x="3573463" y="4818063"/>
            <a:ext cx="638175"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73749" name="Rectangle 21" descr="20%"/>
          <p:cNvSpPr>
            <a:spLocks noChangeArrowheads="1"/>
          </p:cNvSpPr>
          <p:nvPr/>
        </p:nvSpPr>
        <p:spPr bwMode="auto">
          <a:xfrm>
            <a:off x="4214813" y="4818063"/>
            <a:ext cx="1681162"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73750" name="Text Box 22"/>
          <p:cNvSpPr txBox="1">
            <a:spLocks noChangeArrowheads="1"/>
          </p:cNvSpPr>
          <p:nvPr/>
        </p:nvSpPr>
        <p:spPr bwMode="auto">
          <a:xfrm>
            <a:off x="0" y="4616360"/>
            <a:ext cx="3660775" cy="1200329"/>
          </a:xfrm>
          <a:prstGeom prst="rect">
            <a:avLst/>
          </a:prstGeom>
          <a:noFill/>
          <a:ln w="12700">
            <a:noFill/>
            <a:miter lim="800000"/>
            <a:headEnd/>
            <a:tailEnd/>
          </a:ln>
        </p:spPr>
        <p:txBody>
          <a:bodyPr anchor="ctr">
            <a:spAutoFit/>
          </a:bodyPr>
          <a:lstStyle/>
          <a:p>
            <a:r>
              <a:rPr lang="en-US" sz="2400" dirty="0"/>
              <a:t>Cause: isotonic fluid retention (the same water retention and </a:t>
            </a:r>
            <a:r>
              <a:rPr lang="en-US" sz="2400" dirty="0" err="1"/>
              <a:t>soluti</a:t>
            </a:r>
            <a:r>
              <a:rPr lang="en-US" sz="2400" dirty="0"/>
              <a:t>)</a:t>
            </a:r>
          </a:p>
        </p:txBody>
      </p:sp>
      <p:sp>
        <p:nvSpPr>
          <p:cNvPr id="73751" name="Rectangle 23" descr="20%"/>
          <p:cNvSpPr>
            <a:spLocks noChangeArrowheads="1"/>
          </p:cNvSpPr>
          <p:nvPr/>
        </p:nvSpPr>
        <p:spPr bwMode="auto">
          <a:xfrm>
            <a:off x="3454400" y="5880100"/>
            <a:ext cx="815975" cy="671513"/>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73752" name="Rectangle 24" descr="20%"/>
          <p:cNvSpPr>
            <a:spLocks noChangeArrowheads="1"/>
          </p:cNvSpPr>
          <p:nvPr/>
        </p:nvSpPr>
        <p:spPr bwMode="auto">
          <a:xfrm>
            <a:off x="4202113" y="5872163"/>
            <a:ext cx="1704975" cy="679450"/>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73753" name="Text Box 25"/>
          <p:cNvSpPr txBox="1">
            <a:spLocks noChangeArrowheads="1"/>
          </p:cNvSpPr>
          <p:nvPr/>
        </p:nvSpPr>
        <p:spPr bwMode="auto">
          <a:xfrm>
            <a:off x="6196013" y="5600611"/>
            <a:ext cx="2947987" cy="1200329"/>
          </a:xfrm>
          <a:prstGeom prst="rect">
            <a:avLst/>
          </a:prstGeom>
          <a:noFill/>
          <a:ln w="12700">
            <a:noFill/>
            <a:miter lim="800000"/>
            <a:headEnd/>
            <a:tailEnd/>
          </a:ln>
        </p:spPr>
        <p:txBody>
          <a:bodyPr anchor="ctr">
            <a:spAutoFit/>
          </a:bodyPr>
          <a:lstStyle/>
          <a:p>
            <a:r>
              <a:rPr lang="en-US" dirty="0"/>
              <a:t>Retention of isotonic fluid from the ECF does not displace the water between the IC</a:t>
            </a:r>
            <a:r>
              <a:rPr lang="cs-CZ" dirty="0"/>
              <a:t>F</a:t>
            </a:r>
            <a:r>
              <a:rPr lang="en-US" dirty="0"/>
              <a:t> and EC</a:t>
            </a:r>
            <a:r>
              <a:rPr lang="cs-CZ" dirty="0"/>
              <a:t>F</a:t>
            </a:r>
            <a:endParaRPr lang="en-US" dirty="0"/>
          </a:p>
        </p:txBody>
      </p:sp>
      <p:sp>
        <p:nvSpPr>
          <p:cNvPr id="31770" name="Text Box 26"/>
          <p:cNvSpPr txBox="1">
            <a:spLocks noChangeArrowheads="1"/>
          </p:cNvSpPr>
          <p:nvPr/>
        </p:nvSpPr>
        <p:spPr bwMode="auto">
          <a:xfrm>
            <a:off x="2306638" y="2987675"/>
            <a:ext cx="590550" cy="366713"/>
          </a:xfrm>
          <a:prstGeom prst="rect">
            <a:avLst/>
          </a:prstGeom>
          <a:noFill/>
          <a:ln w="12700">
            <a:noFill/>
            <a:miter lim="800000"/>
            <a:headEnd/>
            <a:tailEnd/>
          </a:ln>
        </p:spPr>
        <p:txBody>
          <a:bodyPr wrap="none" anchor="ctr">
            <a:spAutoFit/>
          </a:bodyPr>
          <a:lstStyle/>
          <a:p>
            <a:pPr algn="ctr"/>
            <a:r>
              <a:rPr lang="cs-CZ" sz="1800"/>
              <a:t>H</a:t>
            </a:r>
            <a:r>
              <a:rPr lang="cs-CZ" sz="1800" baseline="-25000"/>
              <a:t>2</a:t>
            </a:r>
            <a:r>
              <a:rPr lang="cs-CZ" sz="1800"/>
              <a:t>O</a:t>
            </a:r>
            <a:endParaRPr lang="cs-CZ" sz="2400"/>
          </a:p>
        </p:txBody>
      </p:sp>
      <p:sp>
        <p:nvSpPr>
          <p:cNvPr id="31771" name="Line 27"/>
          <p:cNvSpPr>
            <a:spLocks noChangeShapeType="1"/>
          </p:cNvSpPr>
          <p:nvPr/>
        </p:nvSpPr>
        <p:spPr bwMode="auto">
          <a:xfrm>
            <a:off x="2951163" y="3132138"/>
            <a:ext cx="889000" cy="1587"/>
          </a:xfrm>
          <a:prstGeom prst="line">
            <a:avLst/>
          </a:prstGeom>
          <a:noFill/>
          <a:ln w="19050">
            <a:solidFill>
              <a:schemeClr val="tx1"/>
            </a:solidFill>
            <a:round/>
            <a:headEnd type="triangle" w="med" len="med"/>
            <a:tailEnd/>
          </a:ln>
        </p:spPr>
        <p:txBody>
          <a:bodyPr wrap="none" anchor="ctr"/>
          <a:lstStyle/>
          <a:p>
            <a:endParaRPr lang="cs-CZ"/>
          </a:p>
        </p:txBody>
      </p:sp>
      <p:sp>
        <p:nvSpPr>
          <p:cNvPr id="31772" name="Text Box 28"/>
          <p:cNvSpPr txBox="1">
            <a:spLocks noChangeArrowheads="1"/>
          </p:cNvSpPr>
          <p:nvPr/>
        </p:nvSpPr>
        <p:spPr bwMode="auto">
          <a:xfrm>
            <a:off x="1876425" y="2584450"/>
            <a:ext cx="1382713" cy="366713"/>
          </a:xfrm>
          <a:prstGeom prst="rect">
            <a:avLst/>
          </a:prstGeom>
          <a:noFill/>
          <a:ln w="12700">
            <a:noFill/>
            <a:miter lim="800000"/>
            <a:headEnd/>
            <a:tailEnd/>
          </a:ln>
        </p:spPr>
        <p:txBody>
          <a:bodyPr anchor="ctr">
            <a:spAutoFit/>
          </a:bodyPr>
          <a:lstStyle/>
          <a:p>
            <a:pPr algn="ctr"/>
            <a:r>
              <a:rPr lang="cs-CZ" sz="1800" dirty="0" err="1"/>
              <a:t>Solutes</a:t>
            </a:r>
            <a:endParaRPr lang="cs-CZ" sz="2400" dirty="0"/>
          </a:p>
        </p:txBody>
      </p:sp>
      <p:sp>
        <p:nvSpPr>
          <p:cNvPr id="31773" name="Line 29"/>
          <p:cNvSpPr>
            <a:spLocks noChangeShapeType="1"/>
          </p:cNvSpPr>
          <p:nvPr/>
        </p:nvSpPr>
        <p:spPr bwMode="auto">
          <a:xfrm>
            <a:off x="2954338" y="2798763"/>
            <a:ext cx="866775" cy="1587"/>
          </a:xfrm>
          <a:prstGeom prst="line">
            <a:avLst/>
          </a:prstGeom>
          <a:noFill/>
          <a:ln w="19050">
            <a:solidFill>
              <a:schemeClr val="tx1"/>
            </a:solidFill>
            <a:round/>
            <a:headEnd type="triangle" w="med" len="med"/>
            <a:tailEnd/>
          </a:ln>
        </p:spPr>
        <p:txBody>
          <a:bodyPr wrap="none" anchor="ctr"/>
          <a:lstStyle/>
          <a:p>
            <a:endParaRPr lang="cs-CZ"/>
          </a:p>
        </p:txBody>
      </p:sp>
      <p:sp>
        <p:nvSpPr>
          <p:cNvPr id="73758" name="Text Box 30"/>
          <p:cNvSpPr txBox="1">
            <a:spLocks noChangeArrowheads="1"/>
          </p:cNvSpPr>
          <p:nvPr/>
        </p:nvSpPr>
        <p:spPr bwMode="auto">
          <a:xfrm>
            <a:off x="1906588" y="6267450"/>
            <a:ext cx="590550" cy="366713"/>
          </a:xfrm>
          <a:prstGeom prst="rect">
            <a:avLst/>
          </a:prstGeom>
          <a:noFill/>
          <a:ln w="12700">
            <a:noFill/>
            <a:miter lim="800000"/>
            <a:headEnd/>
            <a:tailEnd/>
          </a:ln>
        </p:spPr>
        <p:txBody>
          <a:bodyPr wrap="none" anchor="ctr">
            <a:spAutoFit/>
          </a:bodyPr>
          <a:lstStyle/>
          <a:p>
            <a:pPr algn="ctr"/>
            <a:r>
              <a:rPr lang="cs-CZ" sz="1800"/>
              <a:t>H</a:t>
            </a:r>
            <a:r>
              <a:rPr lang="cs-CZ" sz="1800" baseline="-25000"/>
              <a:t>2</a:t>
            </a:r>
            <a:r>
              <a:rPr lang="cs-CZ" sz="1800"/>
              <a:t>O</a:t>
            </a:r>
            <a:endParaRPr lang="cs-CZ" sz="2400"/>
          </a:p>
        </p:txBody>
      </p:sp>
      <p:sp>
        <p:nvSpPr>
          <p:cNvPr id="73759" name="Line 31"/>
          <p:cNvSpPr>
            <a:spLocks noChangeShapeType="1"/>
          </p:cNvSpPr>
          <p:nvPr/>
        </p:nvSpPr>
        <p:spPr bwMode="auto">
          <a:xfrm>
            <a:off x="2551113" y="6411913"/>
            <a:ext cx="889000" cy="1587"/>
          </a:xfrm>
          <a:prstGeom prst="line">
            <a:avLst/>
          </a:prstGeom>
          <a:noFill/>
          <a:ln w="19050">
            <a:solidFill>
              <a:schemeClr val="tx1"/>
            </a:solidFill>
            <a:round/>
            <a:headEnd/>
            <a:tailEnd type="triangle" w="med" len="med"/>
          </a:ln>
        </p:spPr>
        <p:txBody>
          <a:bodyPr wrap="none" anchor="ctr"/>
          <a:lstStyle/>
          <a:p>
            <a:endParaRPr lang="cs-CZ"/>
          </a:p>
        </p:txBody>
      </p:sp>
      <p:sp>
        <p:nvSpPr>
          <p:cNvPr id="73760" name="Text Box 32"/>
          <p:cNvSpPr txBox="1">
            <a:spLocks noChangeArrowheads="1"/>
          </p:cNvSpPr>
          <p:nvPr/>
        </p:nvSpPr>
        <p:spPr bwMode="auto">
          <a:xfrm>
            <a:off x="1476375" y="5864225"/>
            <a:ext cx="1382713" cy="366713"/>
          </a:xfrm>
          <a:prstGeom prst="rect">
            <a:avLst/>
          </a:prstGeom>
          <a:noFill/>
          <a:ln w="12700">
            <a:noFill/>
            <a:miter lim="800000"/>
            <a:headEnd/>
            <a:tailEnd/>
          </a:ln>
        </p:spPr>
        <p:txBody>
          <a:bodyPr anchor="ctr">
            <a:spAutoFit/>
          </a:bodyPr>
          <a:lstStyle/>
          <a:p>
            <a:pPr algn="ctr"/>
            <a:r>
              <a:rPr lang="cs-CZ" sz="1800" dirty="0" err="1"/>
              <a:t>Soluti</a:t>
            </a:r>
            <a:endParaRPr lang="cs-CZ" sz="2400" dirty="0"/>
          </a:p>
        </p:txBody>
      </p:sp>
      <p:sp>
        <p:nvSpPr>
          <p:cNvPr id="73761" name="Line 33"/>
          <p:cNvSpPr>
            <a:spLocks noChangeShapeType="1"/>
          </p:cNvSpPr>
          <p:nvPr/>
        </p:nvSpPr>
        <p:spPr bwMode="auto">
          <a:xfrm>
            <a:off x="2576513" y="6078538"/>
            <a:ext cx="866775" cy="1587"/>
          </a:xfrm>
          <a:prstGeom prst="line">
            <a:avLst/>
          </a:prstGeom>
          <a:noFill/>
          <a:ln w="19050">
            <a:solidFill>
              <a:schemeClr val="tx1"/>
            </a:solidFill>
            <a:round/>
            <a:headEnd/>
            <a:tailEnd type="triangle" w="med" len="med"/>
          </a:ln>
        </p:spPr>
        <p:txBody>
          <a:bodyPr wrap="none" anchor="ctr"/>
          <a:lstStyle/>
          <a:p>
            <a:endParaRPr lang="cs-CZ"/>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3742"/>
                                        </p:tgtEl>
                                        <p:attrNameLst>
                                          <p:attrName>style.visibility</p:attrName>
                                        </p:attrNameLst>
                                      </p:cBhvr>
                                      <p:to>
                                        <p:strVal val="visible"/>
                                      </p:to>
                                    </p:set>
                                    <p:animEffect transition="in" filter="checkerboard(across)">
                                      <p:cBhvr>
                                        <p:cTn id="7" dur="500"/>
                                        <p:tgtEl>
                                          <p:spTgt spid="7374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3743"/>
                                        </p:tgtEl>
                                        <p:attrNameLst>
                                          <p:attrName>style.visibility</p:attrName>
                                        </p:attrNameLst>
                                      </p:cBhvr>
                                      <p:to>
                                        <p:strVal val="visible"/>
                                      </p:to>
                                    </p:set>
                                    <p:animEffect transition="in" filter="checkerboard(across)">
                                      <p:cBhvr>
                                        <p:cTn id="10" dur="500"/>
                                        <p:tgtEl>
                                          <p:spTgt spid="73743"/>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73744"/>
                                        </p:tgtEl>
                                        <p:attrNameLst>
                                          <p:attrName>style.visibility</p:attrName>
                                        </p:attrNameLst>
                                      </p:cBhvr>
                                      <p:to>
                                        <p:strVal val="visible"/>
                                      </p:to>
                                    </p:set>
                                    <p:animEffect transition="in" filter="checkerboard(across)">
                                      <p:cBhvr>
                                        <p:cTn id="13" dur="500"/>
                                        <p:tgtEl>
                                          <p:spTgt spid="73744"/>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73745"/>
                                        </p:tgtEl>
                                        <p:attrNameLst>
                                          <p:attrName>style.visibility</p:attrName>
                                        </p:attrNameLst>
                                      </p:cBhvr>
                                      <p:to>
                                        <p:strVal val="visible"/>
                                      </p:to>
                                    </p:set>
                                    <p:animEffect transition="in" filter="checkerboard(across)">
                                      <p:cBhvr>
                                        <p:cTn id="16" dur="500"/>
                                        <p:tgtEl>
                                          <p:spTgt spid="73745"/>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73746"/>
                                        </p:tgtEl>
                                        <p:attrNameLst>
                                          <p:attrName>style.visibility</p:attrName>
                                        </p:attrNameLst>
                                      </p:cBhvr>
                                      <p:to>
                                        <p:strVal val="visible"/>
                                      </p:to>
                                    </p:set>
                                    <p:animEffect transition="in" filter="checkerboard(across)">
                                      <p:cBhvr>
                                        <p:cTn id="19" dur="500"/>
                                        <p:tgtEl>
                                          <p:spTgt spid="73746"/>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73747"/>
                                        </p:tgtEl>
                                        <p:attrNameLst>
                                          <p:attrName>style.visibility</p:attrName>
                                        </p:attrNameLst>
                                      </p:cBhvr>
                                      <p:to>
                                        <p:strVal val="visible"/>
                                      </p:to>
                                    </p:set>
                                    <p:animEffect transition="in" filter="checkerboard(across)">
                                      <p:cBhvr>
                                        <p:cTn id="22" dur="500"/>
                                        <p:tgtEl>
                                          <p:spTgt spid="73747"/>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73748"/>
                                        </p:tgtEl>
                                        <p:attrNameLst>
                                          <p:attrName>style.visibility</p:attrName>
                                        </p:attrNameLst>
                                      </p:cBhvr>
                                      <p:to>
                                        <p:strVal val="visible"/>
                                      </p:to>
                                    </p:set>
                                    <p:animEffect transition="in" filter="checkerboard(across)">
                                      <p:cBhvr>
                                        <p:cTn id="25" dur="500"/>
                                        <p:tgtEl>
                                          <p:spTgt spid="73748"/>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73749"/>
                                        </p:tgtEl>
                                        <p:attrNameLst>
                                          <p:attrName>style.visibility</p:attrName>
                                        </p:attrNameLst>
                                      </p:cBhvr>
                                      <p:to>
                                        <p:strVal val="visible"/>
                                      </p:to>
                                    </p:set>
                                    <p:animEffect transition="in" filter="checkerboard(across)">
                                      <p:cBhvr>
                                        <p:cTn id="28" dur="500"/>
                                        <p:tgtEl>
                                          <p:spTgt spid="73749"/>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73750"/>
                                        </p:tgtEl>
                                        <p:attrNameLst>
                                          <p:attrName>style.visibility</p:attrName>
                                        </p:attrNameLst>
                                      </p:cBhvr>
                                      <p:to>
                                        <p:strVal val="visible"/>
                                      </p:to>
                                    </p:set>
                                    <p:animEffect transition="in" filter="checkerboard(across)">
                                      <p:cBhvr>
                                        <p:cTn id="31" dur="500"/>
                                        <p:tgtEl>
                                          <p:spTgt spid="73750"/>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73751"/>
                                        </p:tgtEl>
                                        <p:attrNameLst>
                                          <p:attrName>style.visibility</p:attrName>
                                        </p:attrNameLst>
                                      </p:cBhvr>
                                      <p:to>
                                        <p:strVal val="visible"/>
                                      </p:to>
                                    </p:set>
                                    <p:animEffect transition="in" filter="checkerboard(across)">
                                      <p:cBhvr>
                                        <p:cTn id="34" dur="500"/>
                                        <p:tgtEl>
                                          <p:spTgt spid="73751"/>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73752"/>
                                        </p:tgtEl>
                                        <p:attrNameLst>
                                          <p:attrName>style.visibility</p:attrName>
                                        </p:attrNameLst>
                                      </p:cBhvr>
                                      <p:to>
                                        <p:strVal val="visible"/>
                                      </p:to>
                                    </p:set>
                                    <p:animEffect transition="in" filter="checkerboard(across)">
                                      <p:cBhvr>
                                        <p:cTn id="37" dur="500"/>
                                        <p:tgtEl>
                                          <p:spTgt spid="73752"/>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73753"/>
                                        </p:tgtEl>
                                        <p:attrNameLst>
                                          <p:attrName>style.visibility</p:attrName>
                                        </p:attrNameLst>
                                      </p:cBhvr>
                                      <p:to>
                                        <p:strVal val="visible"/>
                                      </p:to>
                                    </p:set>
                                    <p:animEffect transition="in" filter="checkerboard(across)">
                                      <p:cBhvr>
                                        <p:cTn id="40" dur="500"/>
                                        <p:tgtEl>
                                          <p:spTgt spid="73753"/>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73758"/>
                                        </p:tgtEl>
                                        <p:attrNameLst>
                                          <p:attrName>style.visibility</p:attrName>
                                        </p:attrNameLst>
                                      </p:cBhvr>
                                      <p:to>
                                        <p:strVal val="visible"/>
                                      </p:to>
                                    </p:set>
                                    <p:animEffect transition="in" filter="checkerboard(across)">
                                      <p:cBhvr>
                                        <p:cTn id="43" dur="500"/>
                                        <p:tgtEl>
                                          <p:spTgt spid="73758"/>
                                        </p:tgtEl>
                                      </p:cBhvr>
                                    </p:animEffect>
                                  </p:childTnLst>
                                </p:cTn>
                              </p:par>
                              <p:par>
                                <p:cTn id="44" presetID="5" presetClass="entr" presetSubtype="10" fill="hold" grpId="0" nodeType="withEffect">
                                  <p:stCondLst>
                                    <p:cond delay="0"/>
                                  </p:stCondLst>
                                  <p:childTnLst>
                                    <p:set>
                                      <p:cBhvr>
                                        <p:cTn id="45" dur="1" fill="hold">
                                          <p:stCondLst>
                                            <p:cond delay="0"/>
                                          </p:stCondLst>
                                        </p:cTn>
                                        <p:tgtEl>
                                          <p:spTgt spid="73759"/>
                                        </p:tgtEl>
                                        <p:attrNameLst>
                                          <p:attrName>style.visibility</p:attrName>
                                        </p:attrNameLst>
                                      </p:cBhvr>
                                      <p:to>
                                        <p:strVal val="visible"/>
                                      </p:to>
                                    </p:set>
                                    <p:animEffect transition="in" filter="checkerboard(across)">
                                      <p:cBhvr>
                                        <p:cTn id="46" dur="500"/>
                                        <p:tgtEl>
                                          <p:spTgt spid="73759"/>
                                        </p:tgtEl>
                                      </p:cBhvr>
                                    </p:animEffect>
                                  </p:childTnLst>
                                </p:cTn>
                              </p:par>
                              <p:par>
                                <p:cTn id="47" presetID="5" presetClass="entr" presetSubtype="10" fill="hold" grpId="0" nodeType="withEffect">
                                  <p:stCondLst>
                                    <p:cond delay="0"/>
                                  </p:stCondLst>
                                  <p:childTnLst>
                                    <p:set>
                                      <p:cBhvr>
                                        <p:cTn id="48" dur="1" fill="hold">
                                          <p:stCondLst>
                                            <p:cond delay="0"/>
                                          </p:stCondLst>
                                        </p:cTn>
                                        <p:tgtEl>
                                          <p:spTgt spid="73760"/>
                                        </p:tgtEl>
                                        <p:attrNameLst>
                                          <p:attrName>style.visibility</p:attrName>
                                        </p:attrNameLst>
                                      </p:cBhvr>
                                      <p:to>
                                        <p:strVal val="visible"/>
                                      </p:to>
                                    </p:set>
                                    <p:animEffect transition="in" filter="checkerboard(across)">
                                      <p:cBhvr>
                                        <p:cTn id="49" dur="500"/>
                                        <p:tgtEl>
                                          <p:spTgt spid="73760"/>
                                        </p:tgtEl>
                                      </p:cBhvr>
                                    </p:animEffect>
                                  </p:childTnLst>
                                </p:cTn>
                              </p:par>
                              <p:par>
                                <p:cTn id="50" presetID="5" presetClass="entr" presetSubtype="10" fill="hold" grpId="0" nodeType="withEffect">
                                  <p:stCondLst>
                                    <p:cond delay="0"/>
                                  </p:stCondLst>
                                  <p:childTnLst>
                                    <p:set>
                                      <p:cBhvr>
                                        <p:cTn id="51" dur="1" fill="hold">
                                          <p:stCondLst>
                                            <p:cond delay="0"/>
                                          </p:stCondLst>
                                        </p:cTn>
                                        <p:tgtEl>
                                          <p:spTgt spid="73761"/>
                                        </p:tgtEl>
                                        <p:attrNameLst>
                                          <p:attrName>style.visibility</p:attrName>
                                        </p:attrNameLst>
                                      </p:cBhvr>
                                      <p:to>
                                        <p:strVal val="visible"/>
                                      </p:to>
                                    </p:set>
                                    <p:animEffect transition="in" filter="checkerboard(across)">
                                      <p:cBhvr>
                                        <p:cTn id="52" dur="500"/>
                                        <p:tgtEl>
                                          <p:spTgt spid="737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42" grpId="0"/>
      <p:bldP spid="73743" grpId="0" animBg="1"/>
      <p:bldP spid="73744" grpId="0" animBg="1"/>
      <p:bldP spid="73745" grpId="0"/>
      <p:bldP spid="73746" grpId="0" animBg="1"/>
      <p:bldP spid="73747" grpId="0"/>
      <p:bldP spid="73748" grpId="0" animBg="1"/>
      <p:bldP spid="73749" grpId="0" animBg="1"/>
      <p:bldP spid="73750" grpId="0"/>
      <p:bldP spid="73751" grpId="0" animBg="1"/>
      <p:bldP spid="73752" grpId="0" animBg="1"/>
      <p:bldP spid="73753" grpId="0"/>
      <p:bldP spid="73758" grpId="0"/>
      <p:bldP spid="73759" grpId="0" animBg="1"/>
      <p:bldP spid="73760" grpId="0"/>
      <p:bldP spid="73761"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Rectangle 3"/>
          <p:cNvSpPr>
            <a:spLocks noChangeArrowheads="1"/>
          </p:cNvSpPr>
          <p:nvPr/>
        </p:nvSpPr>
        <p:spPr bwMode="auto">
          <a:xfrm>
            <a:off x="35496" y="-21779"/>
            <a:ext cx="9148886" cy="963284"/>
          </a:xfrm>
          <a:prstGeom prst="rect">
            <a:avLst/>
          </a:prstGeom>
          <a:noFill/>
          <a:ln w="9525">
            <a:noFill/>
            <a:miter lim="800000"/>
            <a:headEnd/>
            <a:tailEnd/>
          </a:ln>
        </p:spPr>
        <p:txBody>
          <a:bodyPr anchor="ctr"/>
          <a:lstStyle/>
          <a:p>
            <a:pPr algn="ctr"/>
            <a:r>
              <a:rPr lang="cs-CZ" sz="4400" dirty="0" err="1">
                <a:solidFill>
                  <a:schemeClr val="tx2"/>
                </a:solidFill>
              </a:rPr>
              <a:t>Hypotonic</a:t>
            </a:r>
            <a:r>
              <a:rPr lang="cs-CZ" sz="4400" dirty="0">
                <a:solidFill>
                  <a:schemeClr val="tx2"/>
                </a:solidFill>
              </a:rPr>
              <a:t> </a:t>
            </a:r>
            <a:r>
              <a:rPr lang="cs-CZ" sz="4400" dirty="0" err="1">
                <a:solidFill>
                  <a:schemeClr val="tx2"/>
                </a:solidFill>
              </a:rPr>
              <a:t>dehydration</a:t>
            </a:r>
            <a:endParaRPr lang="cs-CZ" sz="4400" dirty="0">
              <a:solidFill>
                <a:schemeClr val="tx2"/>
              </a:solidFill>
            </a:endParaRPr>
          </a:p>
        </p:txBody>
      </p:sp>
      <p:sp>
        <p:nvSpPr>
          <p:cNvPr id="33796" name="Rectangle 4" descr="20%"/>
          <p:cNvSpPr>
            <a:spLocks noChangeArrowheads="1"/>
          </p:cNvSpPr>
          <p:nvPr/>
        </p:nvSpPr>
        <p:spPr bwMode="auto">
          <a:xfrm>
            <a:off x="3371265" y="1582570"/>
            <a:ext cx="656056" cy="72541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33797" name="Rectangle 5" descr="20%"/>
          <p:cNvSpPr>
            <a:spLocks noChangeArrowheads="1"/>
          </p:cNvSpPr>
          <p:nvPr/>
        </p:nvSpPr>
        <p:spPr bwMode="auto">
          <a:xfrm>
            <a:off x="4030586" y="1582570"/>
            <a:ext cx="1728268" cy="72541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33798" name="Rectangle 6" descr="5%"/>
          <p:cNvSpPr>
            <a:spLocks noChangeArrowheads="1"/>
          </p:cNvSpPr>
          <p:nvPr/>
        </p:nvSpPr>
        <p:spPr bwMode="auto">
          <a:xfrm>
            <a:off x="3638910" y="2690937"/>
            <a:ext cx="375356" cy="711919"/>
          </a:xfrm>
          <a:prstGeom prst="rect">
            <a:avLst/>
          </a:prstGeom>
          <a:pattFill prst="pct5">
            <a:fgClr>
              <a:schemeClr val="tx1"/>
            </a:fgClr>
            <a:bgClr>
              <a:srgbClr val="FFFFFF"/>
            </a:bgClr>
          </a:pattFill>
          <a:ln w="38100">
            <a:solidFill>
              <a:schemeClr val="tx1"/>
            </a:solidFill>
            <a:miter lim="800000"/>
            <a:headEnd/>
            <a:tailEnd/>
          </a:ln>
        </p:spPr>
        <p:txBody>
          <a:bodyPr wrap="none" anchor="ctr"/>
          <a:lstStyle/>
          <a:p>
            <a:endParaRPr lang="cs-CZ"/>
          </a:p>
        </p:txBody>
      </p:sp>
      <p:sp>
        <p:nvSpPr>
          <p:cNvPr id="33799" name="Rectangle 7" descr="20%"/>
          <p:cNvSpPr>
            <a:spLocks noChangeArrowheads="1"/>
          </p:cNvSpPr>
          <p:nvPr/>
        </p:nvSpPr>
        <p:spPr bwMode="auto">
          <a:xfrm>
            <a:off x="4007738" y="2690937"/>
            <a:ext cx="1751116" cy="711919"/>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33800" name="Line 8"/>
          <p:cNvSpPr>
            <a:spLocks noChangeShapeType="1"/>
          </p:cNvSpPr>
          <p:nvPr/>
        </p:nvSpPr>
        <p:spPr bwMode="auto">
          <a:xfrm>
            <a:off x="3793948" y="3026653"/>
            <a:ext cx="652792" cy="15183"/>
          </a:xfrm>
          <a:prstGeom prst="line">
            <a:avLst/>
          </a:prstGeom>
          <a:noFill/>
          <a:ln w="19050">
            <a:solidFill>
              <a:schemeClr val="tx1"/>
            </a:solidFill>
            <a:round/>
            <a:headEnd/>
            <a:tailEnd type="triangle" w="med" len="med"/>
          </a:ln>
        </p:spPr>
        <p:txBody>
          <a:bodyPr wrap="none" anchor="ctr"/>
          <a:lstStyle/>
          <a:p>
            <a:endParaRPr lang="cs-CZ"/>
          </a:p>
        </p:txBody>
      </p:sp>
      <p:sp>
        <p:nvSpPr>
          <p:cNvPr id="33801" name="Text Box 9"/>
          <p:cNvSpPr txBox="1">
            <a:spLocks noChangeArrowheads="1"/>
          </p:cNvSpPr>
          <p:nvPr/>
        </p:nvSpPr>
        <p:spPr bwMode="auto">
          <a:xfrm>
            <a:off x="4513652" y="2798906"/>
            <a:ext cx="747447" cy="485860"/>
          </a:xfrm>
          <a:prstGeom prst="rect">
            <a:avLst/>
          </a:prstGeom>
          <a:noFill/>
          <a:ln w="12700">
            <a:noFill/>
            <a:miter lim="800000"/>
            <a:headEnd/>
            <a:tailEnd/>
          </a:ln>
        </p:spPr>
        <p:txBody>
          <a:bodyPr wrap="none" anchor="ctr">
            <a:spAutoFit/>
          </a:bodyPr>
          <a:lstStyle/>
          <a:p>
            <a:pPr algn="ctr"/>
            <a:r>
              <a:rPr lang="cs-CZ" sz="2400"/>
              <a:t>H</a:t>
            </a:r>
            <a:r>
              <a:rPr lang="cs-CZ" sz="2400" baseline="-25000"/>
              <a:t>2</a:t>
            </a:r>
            <a:r>
              <a:rPr lang="cs-CZ" sz="2400"/>
              <a:t>O</a:t>
            </a:r>
          </a:p>
        </p:txBody>
      </p:sp>
      <p:sp>
        <p:nvSpPr>
          <p:cNvPr id="33802" name="Rectangle 10" descr="10%"/>
          <p:cNvSpPr>
            <a:spLocks noChangeArrowheads="1"/>
          </p:cNvSpPr>
          <p:nvPr/>
        </p:nvSpPr>
        <p:spPr bwMode="auto">
          <a:xfrm>
            <a:off x="3647070" y="3613733"/>
            <a:ext cx="378620" cy="625882"/>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cs-CZ"/>
          </a:p>
        </p:txBody>
      </p:sp>
      <p:sp>
        <p:nvSpPr>
          <p:cNvPr id="33803" name="Rectangle 11" descr="10%"/>
          <p:cNvSpPr>
            <a:spLocks noChangeArrowheads="1"/>
          </p:cNvSpPr>
          <p:nvPr/>
        </p:nvSpPr>
        <p:spPr bwMode="auto">
          <a:xfrm>
            <a:off x="4028954" y="3615420"/>
            <a:ext cx="1942057" cy="62419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33804" name="Line 12"/>
          <p:cNvSpPr>
            <a:spLocks noChangeShapeType="1"/>
          </p:cNvSpPr>
          <p:nvPr/>
        </p:nvSpPr>
        <p:spPr bwMode="auto">
          <a:xfrm flipH="1">
            <a:off x="3353314" y="1034291"/>
            <a:ext cx="22848" cy="5896109"/>
          </a:xfrm>
          <a:prstGeom prst="line">
            <a:avLst/>
          </a:prstGeom>
          <a:noFill/>
          <a:ln w="12700" cap="rnd">
            <a:solidFill>
              <a:srgbClr val="000000"/>
            </a:solidFill>
            <a:prstDash val="sysDot"/>
            <a:round/>
            <a:headEnd/>
            <a:tailEnd/>
          </a:ln>
        </p:spPr>
        <p:txBody>
          <a:bodyPr wrap="none" anchor="ctr"/>
          <a:lstStyle/>
          <a:p>
            <a:endParaRPr lang="cs-CZ"/>
          </a:p>
        </p:txBody>
      </p:sp>
      <p:sp>
        <p:nvSpPr>
          <p:cNvPr id="33805" name="Line 13"/>
          <p:cNvSpPr>
            <a:spLocks noChangeShapeType="1"/>
          </p:cNvSpPr>
          <p:nvPr/>
        </p:nvSpPr>
        <p:spPr bwMode="auto">
          <a:xfrm flipH="1">
            <a:off x="5758854" y="1147321"/>
            <a:ext cx="8160" cy="5810071"/>
          </a:xfrm>
          <a:prstGeom prst="line">
            <a:avLst/>
          </a:prstGeom>
          <a:noFill/>
          <a:ln w="12700" cap="rnd">
            <a:solidFill>
              <a:srgbClr val="000000"/>
            </a:solidFill>
            <a:prstDash val="sysDot"/>
            <a:round/>
            <a:headEnd/>
            <a:tailEnd/>
          </a:ln>
        </p:spPr>
        <p:txBody>
          <a:bodyPr wrap="none" anchor="ctr"/>
          <a:lstStyle/>
          <a:p>
            <a:endParaRPr lang="cs-CZ"/>
          </a:p>
        </p:txBody>
      </p:sp>
      <p:sp>
        <p:nvSpPr>
          <p:cNvPr id="33806" name="Rectangle 14" descr="10%"/>
          <p:cNvSpPr>
            <a:spLocks noChangeArrowheads="1"/>
          </p:cNvSpPr>
          <p:nvPr/>
        </p:nvSpPr>
        <p:spPr bwMode="auto">
          <a:xfrm>
            <a:off x="3611167" y="5236639"/>
            <a:ext cx="416155" cy="632630"/>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cs-CZ"/>
          </a:p>
        </p:txBody>
      </p:sp>
      <p:sp>
        <p:nvSpPr>
          <p:cNvPr id="33807" name="Rectangle 15"/>
          <p:cNvSpPr>
            <a:spLocks noChangeArrowheads="1"/>
          </p:cNvSpPr>
          <p:nvPr/>
        </p:nvSpPr>
        <p:spPr bwMode="auto">
          <a:xfrm>
            <a:off x="4030586" y="5246761"/>
            <a:ext cx="1940426" cy="624195"/>
          </a:xfrm>
          <a:prstGeom prst="rect">
            <a:avLst/>
          </a:prstGeom>
          <a:solidFill>
            <a:schemeClr val="bg1"/>
          </a:solidFill>
          <a:ln w="38100">
            <a:solidFill>
              <a:schemeClr val="tx1"/>
            </a:solidFill>
            <a:miter lim="800000"/>
            <a:headEnd/>
            <a:tailEnd/>
          </a:ln>
        </p:spPr>
        <p:txBody>
          <a:bodyPr wrap="none" anchor="ctr"/>
          <a:lstStyle/>
          <a:p>
            <a:pPr algn="ctr"/>
            <a:endParaRPr lang="cs-CZ" sz="2400"/>
          </a:p>
        </p:txBody>
      </p:sp>
      <p:sp>
        <p:nvSpPr>
          <p:cNvPr id="33808" name="Line 16"/>
          <p:cNvSpPr>
            <a:spLocks noChangeShapeType="1"/>
          </p:cNvSpPr>
          <p:nvPr/>
        </p:nvSpPr>
        <p:spPr bwMode="auto">
          <a:xfrm flipV="1">
            <a:off x="3733565" y="5558859"/>
            <a:ext cx="644633" cy="10122"/>
          </a:xfrm>
          <a:prstGeom prst="line">
            <a:avLst/>
          </a:prstGeom>
          <a:noFill/>
          <a:ln w="19050">
            <a:solidFill>
              <a:schemeClr val="tx1"/>
            </a:solidFill>
            <a:round/>
            <a:headEnd type="triangle" w="med" len="med"/>
            <a:tailEnd/>
          </a:ln>
        </p:spPr>
        <p:txBody>
          <a:bodyPr wrap="none" anchor="ctr"/>
          <a:lstStyle/>
          <a:p>
            <a:endParaRPr lang="cs-CZ"/>
          </a:p>
        </p:txBody>
      </p:sp>
      <p:sp>
        <p:nvSpPr>
          <p:cNvPr id="33809" name="Text Box 17"/>
          <p:cNvSpPr txBox="1">
            <a:spLocks noChangeArrowheads="1"/>
          </p:cNvSpPr>
          <p:nvPr/>
        </p:nvSpPr>
        <p:spPr bwMode="auto">
          <a:xfrm>
            <a:off x="4355350" y="5317616"/>
            <a:ext cx="747447" cy="485860"/>
          </a:xfrm>
          <a:prstGeom prst="rect">
            <a:avLst/>
          </a:prstGeom>
          <a:noFill/>
          <a:ln w="12700">
            <a:noFill/>
            <a:miter lim="800000"/>
            <a:headEnd/>
            <a:tailEnd/>
          </a:ln>
        </p:spPr>
        <p:txBody>
          <a:bodyPr wrap="none" anchor="ctr">
            <a:spAutoFit/>
          </a:bodyPr>
          <a:lstStyle/>
          <a:p>
            <a:pPr algn="ctr"/>
            <a:r>
              <a:rPr lang="cs-CZ" sz="2400"/>
              <a:t>H</a:t>
            </a:r>
            <a:r>
              <a:rPr lang="cs-CZ" sz="2400" baseline="-25000"/>
              <a:t>2</a:t>
            </a:r>
            <a:r>
              <a:rPr lang="cs-CZ" sz="2400"/>
              <a:t>O</a:t>
            </a:r>
          </a:p>
        </p:txBody>
      </p:sp>
      <p:sp>
        <p:nvSpPr>
          <p:cNvPr id="33810" name="Text Box 18"/>
          <p:cNvSpPr txBox="1">
            <a:spLocks noChangeArrowheads="1"/>
          </p:cNvSpPr>
          <p:nvPr/>
        </p:nvSpPr>
        <p:spPr bwMode="auto">
          <a:xfrm>
            <a:off x="107504" y="1277633"/>
            <a:ext cx="3215003" cy="1200329"/>
          </a:xfrm>
          <a:prstGeom prst="rect">
            <a:avLst/>
          </a:prstGeom>
          <a:noFill/>
          <a:ln w="12700">
            <a:noFill/>
            <a:miter lim="800000"/>
            <a:headEnd/>
            <a:tailEnd/>
          </a:ln>
        </p:spPr>
        <p:txBody>
          <a:bodyPr anchor="ctr">
            <a:spAutoFit/>
          </a:bodyPr>
          <a:lstStyle/>
          <a:p>
            <a:pPr algn="r"/>
            <a:r>
              <a:rPr lang="en-US" sz="2400" dirty="0"/>
              <a:t>Cause: The greater </a:t>
            </a:r>
            <a:r>
              <a:rPr lang="cs-CZ" sz="2400" dirty="0" err="1"/>
              <a:t>solute</a:t>
            </a:r>
            <a:r>
              <a:rPr lang="cs-CZ" sz="2400" dirty="0"/>
              <a:t> </a:t>
            </a:r>
            <a:r>
              <a:rPr lang="en-US" sz="2400" dirty="0"/>
              <a:t>loss than water </a:t>
            </a:r>
            <a:r>
              <a:rPr lang="cs-CZ" sz="2400" dirty="0" err="1"/>
              <a:t>loss</a:t>
            </a:r>
            <a:endParaRPr lang="en-US" sz="2400" dirty="0"/>
          </a:p>
        </p:txBody>
      </p:sp>
      <p:sp>
        <p:nvSpPr>
          <p:cNvPr id="33811" name="Rectangle 19" descr="5%"/>
          <p:cNvSpPr>
            <a:spLocks noChangeArrowheads="1"/>
          </p:cNvSpPr>
          <p:nvPr/>
        </p:nvSpPr>
        <p:spPr bwMode="auto">
          <a:xfrm>
            <a:off x="3516512" y="6142565"/>
            <a:ext cx="556506" cy="622508"/>
          </a:xfrm>
          <a:prstGeom prst="rect">
            <a:avLst/>
          </a:prstGeom>
          <a:pattFill prst="pct5">
            <a:fgClr>
              <a:schemeClr val="tx1"/>
            </a:fgClr>
            <a:bgClr>
              <a:srgbClr val="FFFFFF"/>
            </a:bgClr>
          </a:pattFill>
          <a:ln w="38100">
            <a:solidFill>
              <a:schemeClr val="tx1"/>
            </a:solidFill>
            <a:miter lim="800000"/>
            <a:headEnd/>
            <a:tailEnd/>
          </a:ln>
        </p:spPr>
        <p:txBody>
          <a:bodyPr wrap="none" anchor="ctr"/>
          <a:lstStyle/>
          <a:p>
            <a:endParaRPr lang="cs-CZ"/>
          </a:p>
        </p:txBody>
      </p:sp>
      <p:sp>
        <p:nvSpPr>
          <p:cNvPr id="33812" name="Rectangle 20" descr="5%"/>
          <p:cNvSpPr>
            <a:spLocks noChangeArrowheads="1"/>
          </p:cNvSpPr>
          <p:nvPr/>
        </p:nvSpPr>
        <p:spPr bwMode="auto">
          <a:xfrm>
            <a:off x="4025690" y="6142565"/>
            <a:ext cx="1819659" cy="624195"/>
          </a:xfrm>
          <a:prstGeom prst="rect">
            <a:avLst/>
          </a:prstGeom>
          <a:pattFill prst="pct5">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33813" name="Text Box 21"/>
          <p:cNvSpPr txBox="1">
            <a:spLocks noChangeArrowheads="1"/>
          </p:cNvSpPr>
          <p:nvPr/>
        </p:nvSpPr>
        <p:spPr bwMode="auto">
          <a:xfrm>
            <a:off x="3126468" y="963436"/>
            <a:ext cx="2408804" cy="485860"/>
          </a:xfrm>
          <a:prstGeom prst="rect">
            <a:avLst/>
          </a:prstGeom>
          <a:noFill/>
          <a:ln w="12700">
            <a:noFill/>
            <a:miter lim="800000"/>
            <a:headEnd/>
            <a:tailEnd/>
          </a:ln>
        </p:spPr>
        <p:txBody>
          <a:bodyPr anchor="ctr">
            <a:spAutoFit/>
          </a:bodyPr>
          <a:lstStyle/>
          <a:p>
            <a:pPr algn="ctr"/>
            <a:r>
              <a:rPr lang="cs-CZ" sz="2400"/>
              <a:t>ECT         ICT</a:t>
            </a:r>
          </a:p>
        </p:txBody>
      </p:sp>
      <p:sp>
        <p:nvSpPr>
          <p:cNvPr id="33814" name="Line 22"/>
          <p:cNvSpPr>
            <a:spLocks noChangeShapeType="1"/>
          </p:cNvSpPr>
          <p:nvPr/>
        </p:nvSpPr>
        <p:spPr bwMode="auto">
          <a:xfrm>
            <a:off x="4017530" y="1005612"/>
            <a:ext cx="0" cy="5152136"/>
          </a:xfrm>
          <a:prstGeom prst="line">
            <a:avLst/>
          </a:prstGeom>
          <a:noFill/>
          <a:ln w="12700" cap="rnd">
            <a:solidFill>
              <a:srgbClr val="000000"/>
            </a:solidFill>
            <a:prstDash val="sysDot"/>
            <a:round/>
            <a:headEnd/>
            <a:tailEnd/>
          </a:ln>
        </p:spPr>
        <p:txBody>
          <a:bodyPr wrap="none" anchor="ctr"/>
          <a:lstStyle/>
          <a:p>
            <a:endParaRPr lang="cs-CZ"/>
          </a:p>
        </p:txBody>
      </p:sp>
      <p:sp>
        <p:nvSpPr>
          <p:cNvPr id="33815" name="Rectangle 23" descr="10%"/>
          <p:cNvSpPr>
            <a:spLocks noChangeArrowheads="1"/>
          </p:cNvSpPr>
          <p:nvPr/>
        </p:nvSpPr>
        <p:spPr bwMode="auto">
          <a:xfrm>
            <a:off x="3645438" y="4435308"/>
            <a:ext cx="372092" cy="625882"/>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cs-CZ"/>
          </a:p>
        </p:txBody>
      </p:sp>
      <p:sp>
        <p:nvSpPr>
          <p:cNvPr id="33816" name="Rectangle 24"/>
          <p:cNvSpPr>
            <a:spLocks noChangeArrowheads="1"/>
          </p:cNvSpPr>
          <p:nvPr/>
        </p:nvSpPr>
        <p:spPr bwMode="auto">
          <a:xfrm>
            <a:off x="4025690" y="4436995"/>
            <a:ext cx="1942057" cy="624195"/>
          </a:xfrm>
          <a:prstGeom prst="rect">
            <a:avLst/>
          </a:prstGeom>
          <a:solidFill>
            <a:schemeClr val="bg1"/>
          </a:solidFill>
          <a:ln w="38100">
            <a:solidFill>
              <a:schemeClr val="tx1"/>
            </a:solidFill>
            <a:miter lim="800000"/>
            <a:headEnd/>
            <a:tailEnd/>
          </a:ln>
        </p:spPr>
        <p:txBody>
          <a:bodyPr wrap="none" anchor="ctr"/>
          <a:lstStyle/>
          <a:p>
            <a:pPr algn="ctr"/>
            <a:endParaRPr lang="cs-CZ" sz="2400"/>
          </a:p>
        </p:txBody>
      </p:sp>
      <p:sp>
        <p:nvSpPr>
          <p:cNvPr id="33817" name="Text Box 25"/>
          <p:cNvSpPr txBox="1">
            <a:spLocks noChangeArrowheads="1"/>
          </p:cNvSpPr>
          <p:nvPr/>
        </p:nvSpPr>
        <p:spPr bwMode="auto">
          <a:xfrm>
            <a:off x="5925316" y="1715062"/>
            <a:ext cx="3030589" cy="369332"/>
          </a:xfrm>
          <a:prstGeom prst="rect">
            <a:avLst/>
          </a:prstGeom>
          <a:noFill/>
          <a:ln w="12700">
            <a:noFill/>
            <a:miter lim="800000"/>
            <a:headEnd/>
            <a:tailEnd/>
          </a:ln>
        </p:spPr>
        <p:txBody>
          <a:bodyPr anchor="ctr">
            <a:spAutoFit/>
          </a:bodyPr>
          <a:lstStyle/>
          <a:p>
            <a:r>
              <a:rPr lang="cs-CZ" dirty="0" err="1"/>
              <a:t>Initial</a:t>
            </a:r>
            <a:r>
              <a:rPr lang="cs-CZ" dirty="0"/>
              <a:t> </a:t>
            </a:r>
            <a:r>
              <a:rPr lang="cs-CZ" dirty="0" err="1"/>
              <a:t>state</a:t>
            </a:r>
            <a:endParaRPr lang="cs-CZ" sz="2400" dirty="0"/>
          </a:p>
        </p:txBody>
      </p:sp>
      <p:sp>
        <p:nvSpPr>
          <p:cNvPr id="33818" name="Text Box 26"/>
          <p:cNvSpPr txBox="1">
            <a:spLocks noChangeArrowheads="1"/>
          </p:cNvSpPr>
          <p:nvPr/>
        </p:nvSpPr>
        <p:spPr bwMode="auto">
          <a:xfrm>
            <a:off x="5925316" y="2811620"/>
            <a:ext cx="3030589" cy="369332"/>
          </a:xfrm>
          <a:prstGeom prst="rect">
            <a:avLst/>
          </a:prstGeom>
          <a:noFill/>
          <a:ln w="12700">
            <a:noFill/>
            <a:miter lim="800000"/>
            <a:headEnd/>
            <a:tailEnd/>
          </a:ln>
        </p:spPr>
        <p:txBody>
          <a:bodyPr anchor="ctr">
            <a:spAutoFit/>
          </a:bodyPr>
          <a:lstStyle/>
          <a:p>
            <a:r>
              <a:rPr lang="cs-CZ" dirty="0"/>
              <a:t>Start </a:t>
            </a:r>
            <a:r>
              <a:rPr lang="cs-CZ" dirty="0" err="1"/>
              <a:t>failure</a:t>
            </a:r>
            <a:endParaRPr lang="cs-CZ" dirty="0"/>
          </a:p>
        </p:txBody>
      </p:sp>
      <p:sp>
        <p:nvSpPr>
          <p:cNvPr id="33819" name="Text Box 27"/>
          <p:cNvSpPr txBox="1">
            <a:spLocks noChangeArrowheads="1"/>
          </p:cNvSpPr>
          <p:nvPr/>
        </p:nvSpPr>
        <p:spPr bwMode="auto">
          <a:xfrm>
            <a:off x="5925316" y="3590856"/>
            <a:ext cx="3030589" cy="646331"/>
          </a:xfrm>
          <a:prstGeom prst="rect">
            <a:avLst/>
          </a:prstGeom>
          <a:noFill/>
          <a:ln w="12700">
            <a:noFill/>
            <a:miter lim="800000"/>
            <a:headEnd/>
            <a:tailEnd/>
          </a:ln>
        </p:spPr>
        <p:txBody>
          <a:bodyPr anchor="ctr">
            <a:spAutoFit/>
          </a:bodyPr>
          <a:lstStyle/>
          <a:p>
            <a:r>
              <a:rPr lang="en-US" dirty="0"/>
              <a:t>Osmotic equilibrium-increasing volume of IC</a:t>
            </a:r>
            <a:r>
              <a:rPr lang="cs-CZ" dirty="0"/>
              <a:t>F</a:t>
            </a:r>
            <a:endParaRPr lang="en-US" dirty="0"/>
          </a:p>
        </p:txBody>
      </p:sp>
      <p:sp>
        <p:nvSpPr>
          <p:cNvPr id="33820" name="Text Box 28"/>
          <p:cNvSpPr txBox="1">
            <a:spLocks noChangeArrowheads="1"/>
          </p:cNvSpPr>
          <p:nvPr/>
        </p:nvSpPr>
        <p:spPr bwMode="auto">
          <a:xfrm>
            <a:off x="5936740" y="4387126"/>
            <a:ext cx="3030589" cy="646331"/>
          </a:xfrm>
          <a:prstGeom prst="rect">
            <a:avLst/>
          </a:prstGeom>
          <a:noFill/>
          <a:ln w="12700">
            <a:noFill/>
            <a:miter lim="800000"/>
            <a:headEnd/>
            <a:tailEnd/>
          </a:ln>
        </p:spPr>
        <p:txBody>
          <a:bodyPr anchor="ctr">
            <a:spAutoFit/>
          </a:bodyPr>
          <a:lstStyle/>
          <a:p>
            <a:r>
              <a:rPr lang="en-US" dirty="0"/>
              <a:t>Compensatory reduction in </a:t>
            </a:r>
            <a:r>
              <a:rPr lang="en-US" dirty="0" err="1"/>
              <a:t>osmolarity</a:t>
            </a:r>
            <a:r>
              <a:rPr lang="en-US" dirty="0"/>
              <a:t> in IC</a:t>
            </a:r>
            <a:r>
              <a:rPr lang="cs-CZ" dirty="0"/>
              <a:t>F</a:t>
            </a:r>
            <a:r>
              <a:rPr lang="en-US" dirty="0"/>
              <a:t> ...</a:t>
            </a:r>
            <a:endParaRPr lang="cs-CZ" sz="2400" dirty="0"/>
          </a:p>
        </p:txBody>
      </p:sp>
      <p:sp>
        <p:nvSpPr>
          <p:cNvPr id="33821" name="Text Box 29"/>
          <p:cNvSpPr txBox="1">
            <a:spLocks noChangeArrowheads="1"/>
          </p:cNvSpPr>
          <p:nvPr/>
        </p:nvSpPr>
        <p:spPr bwMode="auto">
          <a:xfrm>
            <a:off x="6084168" y="5162708"/>
            <a:ext cx="3030589" cy="646331"/>
          </a:xfrm>
          <a:prstGeom prst="rect">
            <a:avLst/>
          </a:prstGeom>
          <a:noFill/>
          <a:ln w="12700">
            <a:noFill/>
            <a:miter lim="800000"/>
            <a:headEnd/>
            <a:tailEnd/>
          </a:ln>
        </p:spPr>
        <p:txBody>
          <a:bodyPr anchor="ctr">
            <a:spAutoFit/>
          </a:bodyPr>
          <a:lstStyle/>
          <a:p>
            <a:r>
              <a:rPr lang="en-US" dirty="0"/>
              <a:t>leads to a shift of water from IC</a:t>
            </a:r>
            <a:r>
              <a:rPr lang="cs-CZ" dirty="0"/>
              <a:t>F</a:t>
            </a:r>
            <a:r>
              <a:rPr lang="en-US" dirty="0"/>
              <a:t> ...</a:t>
            </a:r>
            <a:endParaRPr lang="cs-CZ" dirty="0"/>
          </a:p>
        </p:txBody>
      </p:sp>
      <p:sp>
        <p:nvSpPr>
          <p:cNvPr id="33822" name="Text Box 30"/>
          <p:cNvSpPr txBox="1">
            <a:spLocks noChangeArrowheads="1"/>
          </p:cNvSpPr>
          <p:nvPr/>
        </p:nvSpPr>
        <p:spPr bwMode="auto">
          <a:xfrm>
            <a:off x="5925316" y="6025216"/>
            <a:ext cx="3030589" cy="646331"/>
          </a:xfrm>
          <a:prstGeom prst="rect">
            <a:avLst/>
          </a:prstGeom>
          <a:noFill/>
          <a:ln w="12700">
            <a:noFill/>
            <a:miter lim="800000"/>
            <a:headEnd/>
            <a:tailEnd/>
          </a:ln>
        </p:spPr>
        <p:txBody>
          <a:bodyPr anchor="ctr">
            <a:spAutoFit/>
          </a:bodyPr>
          <a:lstStyle/>
          <a:p>
            <a:r>
              <a:rPr lang="cs-CZ" dirty="0"/>
              <a:t>…</a:t>
            </a:r>
            <a:r>
              <a:rPr lang="en-US" dirty="0"/>
              <a:t>and to correct</a:t>
            </a:r>
            <a:r>
              <a:rPr lang="cs-CZ" dirty="0"/>
              <a:t>ion</a:t>
            </a:r>
            <a:r>
              <a:rPr lang="en-US" dirty="0"/>
              <a:t> </a:t>
            </a:r>
            <a:r>
              <a:rPr lang="cs-CZ" dirty="0" err="1"/>
              <a:t>of</a:t>
            </a:r>
            <a:r>
              <a:rPr lang="en-US" dirty="0"/>
              <a:t> increased volume of ICT</a:t>
            </a:r>
          </a:p>
        </p:txBody>
      </p:sp>
      <p:sp>
        <p:nvSpPr>
          <p:cNvPr id="33823" name="Text Box 31"/>
          <p:cNvSpPr txBox="1">
            <a:spLocks noChangeArrowheads="1"/>
          </p:cNvSpPr>
          <p:nvPr/>
        </p:nvSpPr>
        <p:spPr bwMode="auto">
          <a:xfrm>
            <a:off x="2170127" y="3033401"/>
            <a:ext cx="607097" cy="389700"/>
          </a:xfrm>
          <a:prstGeom prst="rect">
            <a:avLst/>
          </a:prstGeom>
          <a:noFill/>
          <a:ln w="12700">
            <a:noFill/>
            <a:miter lim="800000"/>
            <a:headEnd/>
            <a:tailEnd/>
          </a:ln>
        </p:spPr>
        <p:txBody>
          <a:bodyPr wrap="none" anchor="ctr">
            <a:spAutoFit/>
          </a:bodyPr>
          <a:lstStyle/>
          <a:p>
            <a:pPr algn="ctr"/>
            <a:r>
              <a:rPr lang="cs-CZ" sz="1800"/>
              <a:t>H</a:t>
            </a:r>
            <a:r>
              <a:rPr lang="cs-CZ" sz="1800" baseline="-25000"/>
              <a:t>2</a:t>
            </a:r>
            <a:r>
              <a:rPr lang="cs-CZ" sz="1800"/>
              <a:t>O</a:t>
            </a:r>
            <a:endParaRPr lang="cs-CZ" sz="2400"/>
          </a:p>
        </p:txBody>
      </p:sp>
      <p:sp>
        <p:nvSpPr>
          <p:cNvPr id="33824" name="Line 32"/>
          <p:cNvSpPr>
            <a:spLocks noChangeShapeType="1"/>
          </p:cNvSpPr>
          <p:nvPr/>
        </p:nvSpPr>
        <p:spPr bwMode="auto">
          <a:xfrm>
            <a:off x="2731529" y="3222346"/>
            <a:ext cx="913909" cy="1687"/>
          </a:xfrm>
          <a:prstGeom prst="line">
            <a:avLst/>
          </a:prstGeom>
          <a:noFill/>
          <a:ln w="19050">
            <a:solidFill>
              <a:schemeClr val="tx1"/>
            </a:solidFill>
            <a:round/>
            <a:headEnd type="triangle" w="med" len="med"/>
            <a:tailEnd/>
          </a:ln>
        </p:spPr>
        <p:txBody>
          <a:bodyPr wrap="none" anchor="ctr"/>
          <a:lstStyle/>
          <a:p>
            <a:endParaRPr lang="cs-CZ"/>
          </a:p>
        </p:txBody>
      </p:sp>
      <p:sp>
        <p:nvSpPr>
          <p:cNvPr id="33825" name="Text Box 33"/>
          <p:cNvSpPr txBox="1">
            <a:spLocks noChangeArrowheads="1"/>
          </p:cNvSpPr>
          <p:nvPr/>
        </p:nvSpPr>
        <p:spPr bwMode="auto">
          <a:xfrm>
            <a:off x="1615254" y="2593378"/>
            <a:ext cx="1421456" cy="461665"/>
          </a:xfrm>
          <a:prstGeom prst="rect">
            <a:avLst/>
          </a:prstGeom>
          <a:noFill/>
          <a:ln w="12700">
            <a:noFill/>
            <a:miter lim="800000"/>
            <a:headEnd/>
            <a:tailEnd/>
          </a:ln>
        </p:spPr>
        <p:txBody>
          <a:bodyPr anchor="ctr">
            <a:spAutoFit/>
          </a:bodyPr>
          <a:lstStyle/>
          <a:p>
            <a:pPr algn="ctr"/>
            <a:r>
              <a:rPr lang="cs-CZ" sz="2400" dirty="0" err="1"/>
              <a:t>Solutes</a:t>
            </a:r>
            <a:endParaRPr lang="cs-CZ" sz="2400" dirty="0"/>
          </a:p>
        </p:txBody>
      </p:sp>
      <p:sp>
        <p:nvSpPr>
          <p:cNvPr id="33826" name="Line 34"/>
          <p:cNvSpPr>
            <a:spLocks noChangeShapeType="1"/>
          </p:cNvSpPr>
          <p:nvPr/>
        </p:nvSpPr>
        <p:spPr bwMode="auto">
          <a:xfrm>
            <a:off x="2744585" y="2832646"/>
            <a:ext cx="891062" cy="1687"/>
          </a:xfrm>
          <a:prstGeom prst="line">
            <a:avLst/>
          </a:prstGeom>
          <a:noFill/>
          <a:ln w="57150">
            <a:solidFill>
              <a:schemeClr val="tx1"/>
            </a:solidFill>
            <a:round/>
            <a:headEnd type="triangle" w="med" len="med"/>
            <a:tailEnd/>
          </a:ln>
        </p:spPr>
        <p:txBody>
          <a:bodyPr wrap="none" anchor="ctr"/>
          <a:lstStyle/>
          <a:p>
            <a:endParaRPr lang="cs-CZ"/>
          </a:p>
        </p:txBody>
      </p:sp>
      <p:sp>
        <p:nvSpPr>
          <p:cNvPr id="36" name="TextovéPole 35"/>
          <p:cNvSpPr txBox="1"/>
          <p:nvPr/>
        </p:nvSpPr>
        <p:spPr bwMode="auto">
          <a:xfrm>
            <a:off x="324073" y="4361036"/>
            <a:ext cx="1871663" cy="2308324"/>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p>
            <a:pPr algn="r"/>
            <a:endParaRPr lang="cs-CZ" dirty="0"/>
          </a:p>
          <a:p>
            <a:pPr algn="r"/>
            <a:r>
              <a:rPr lang="en-US" dirty="0"/>
              <a:t>The active changes in cellular </a:t>
            </a:r>
            <a:r>
              <a:rPr lang="en-US" dirty="0" err="1"/>
              <a:t>osmolarity</a:t>
            </a:r>
            <a:r>
              <a:rPr lang="en-US" dirty="0"/>
              <a:t> occurs mainly in brain tissue</a:t>
            </a:r>
            <a:endParaRPr lang="cs-CZ" dirty="0"/>
          </a:p>
          <a:p>
            <a:pPr algn="r"/>
            <a:endParaRPr lang="en-US" dirty="0"/>
          </a:p>
        </p:txBody>
      </p:sp>
      <p:sp>
        <p:nvSpPr>
          <p:cNvPr id="37" name="Pravá složená závorka 36"/>
          <p:cNvSpPr/>
          <p:nvPr/>
        </p:nvSpPr>
        <p:spPr bwMode="auto">
          <a:xfrm>
            <a:off x="2194261" y="4387126"/>
            <a:ext cx="1152525" cy="2254250"/>
          </a:xfrm>
          <a:prstGeom prst="rightBrace">
            <a:avLst>
              <a:gd name="adj1" fmla="val 215000"/>
              <a:gd name="adj2" fmla="val 50000"/>
            </a:avLst>
          </a:prstGeom>
          <a:ln w="38100">
            <a:headEnd type="none" w="med" len="med"/>
            <a:tailEnd type="none" w="med" len="med"/>
          </a:ln>
        </p:spPr>
        <p:style>
          <a:lnRef idx="1">
            <a:schemeClr val="dk1"/>
          </a:lnRef>
          <a:fillRef idx="0">
            <a:schemeClr val="dk1"/>
          </a:fillRef>
          <a:effectRef idx="0">
            <a:schemeClr val="dk1"/>
          </a:effectRef>
          <a:fontRef idx="minor">
            <a:schemeClr val="tx1"/>
          </a:fontRef>
        </p:style>
        <p:txBody>
          <a:bodyPr/>
          <a:lstStyle/>
          <a:p>
            <a:pPr>
              <a:defRPr/>
            </a:pPr>
            <a:endParaRPr lang="cs-CZ">
              <a:latin typeface="Times New Roman"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3825"/>
                                        </p:tgtEl>
                                        <p:attrNameLst>
                                          <p:attrName>style.visibility</p:attrName>
                                        </p:attrNameLst>
                                      </p:cBhvr>
                                      <p:to>
                                        <p:strVal val="visible"/>
                                      </p:to>
                                    </p:set>
                                    <p:animEffect transition="in" filter="checkerboard(across)">
                                      <p:cBhvr>
                                        <p:cTn id="7" dur="500"/>
                                        <p:tgtEl>
                                          <p:spTgt spid="33825"/>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3823"/>
                                        </p:tgtEl>
                                        <p:attrNameLst>
                                          <p:attrName>style.visibility</p:attrName>
                                        </p:attrNameLst>
                                      </p:cBhvr>
                                      <p:to>
                                        <p:strVal val="visible"/>
                                      </p:to>
                                    </p:set>
                                    <p:animEffect transition="in" filter="checkerboard(across)">
                                      <p:cBhvr>
                                        <p:cTn id="10" dur="500"/>
                                        <p:tgtEl>
                                          <p:spTgt spid="33823"/>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3824"/>
                                        </p:tgtEl>
                                        <p:attrNameLst>
                                          <p:attrName>style.visibility</p:attrName>
                                        </p:attrNameLst>
                                      </p:cBhvr>
                                      <p:to>
                                        <p:strVal val="visible"/>
                                      </p:to>
                                    </p:set>
                                    <p:animEffect transition="in" filter="checkerboard(across)">
                                      <p:cBhvr>
                                        <p:cTn id="13" dur="500"/>
                                        <p:tgtEl>
                                          <p:spTgt spid="33824"/>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33826"/>
                                        </p:tgtEl>
                                        <p:attrNameLst>
                                          <p:attrName>style.visibility</p:attrName>
                                        </p:attrNameLst>
                                      </p:cBhvr>
                                      <p:to>
                                        <p:strVal val="visible"/>
                                      </p:to>
                                    </p:set>
                                    <p:animEffect transition="in" filter="checkerboard(across)">
                                      <p:cBhvr>
                                        <p:cTn id="16" dur="500"/>
                                        <p:tgtEl>
                                          <p:spTgt spid="33826"/>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33798"/>
                                        </p:tgtEl>
                                        <p:attrNameLst>
                                          <p:attrName>style.visibility</p:attrName>
                                        </p:attrNameLst>
                                      </p:cBhvr>
                                      <p:to>
                                        <p:strVal val="visible"/>
                                      </p:to>
                                    </p:set>
                                    <p:animEffect transition="in" filter="checkerboard(across)">
                                      <p:cBhvr>
                                        <p:cTn id="19" dur="500"/>
                                        <p:tgtEl>
                                          <p:spTgt spid="33798"/>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33799"/>
                                        </p:tgtEl>
                                        <p:attrNameLst>
                                          <p:attrName>style.visibility</p:attrName>
                                        </p:attrNameLst>
                                      </p:cBhvr>
                                      <p:to>
                                        <p:strVal val="visible"/>
                                      </p:to>
                                    </p:set>
                                    <p:animEffect transition="in" filter="checkerboard(across)">
                                      <p:cBhvr>
                                        <p:cTn id="22" dur="500"/>
                                        <p:tgtEl>
                                          <p:spTgt spid="33799"/>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33800"/>
                                        </p:tgtEl>
                                        <p:attrNameLst>
                                          <p:attrName>style.visibility</p:attrName>
                                        </p:attrNameLst>
                                      </p:cBhvr>
                                      <p:to>
                                        <p:strVal val="visible"/>
                                      </p:to>
                                    </p:set>
                                    <p:animEffect transition="in" filter="checkerboard(across)">
                                      <p:cBhvr>
                                        <p:cTn id="25" dur="500"/>
                                        <p:tgtEl>
                                          <p:spTgt spid="33800"/>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33801"/>
                                        </p:tgtEl>
                                        <p:attrNameLst>
                                          <p:attrName>style.visibility</p:attrName>
                                        </p:attrNameLst>
                                      </p:cBhvr>
                                      <p:to>
                                        <p:strVal val="visible"/>
                                      </p:to>
                                    </p:set>
                                    <p:animEffect transition="in" filter="checkerboard(across)">
                                      <p:cBhvr>
                                        <p:cTn id="28" dur="500"/>
                                        <p:tgtEl>
                                          <p:spTgt spid="33801"/>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33818"/>
                                        </p:tgtEl>
                                        <p:attrNameLst>
                                          <p:attrName>style.visibility</p:attrName>
                                        </p:attrNameLst>
                                      </p:cBhvr>
                                      <p:to>
                                        <p:strVal val="visible"/>
                                      </p:to>
                                    </p:set>
                                    <p:animEffect transition="in" filter="checkerboard(across)">
                                      <p:cBhvr>
                                        <p:cTn id="31" dur="500"/>
                                        <p:tgtEl>
                                          <p:spTgt spid="33818"/>
                                        </p:tgtEl>
                                      </p:cBhvr>
                                    </p:animEffect>
                                  </p:childTnLst>
                                </p:cTn>
                              </p:par>
                            </p:childTnLst>
                          </p:cTn>
                        </p:par>
                      </p:childTnLst>
                    </p:cTn>
                  </p:par>
                  <p:par>
                    <p:cTn id="32" fill="hold">
                      <p:stCondLst>
                        <p:cond delay="indefinite"/>
                      </p:stCondLst>
                      <p:childTnLst>
                        <p:par>
                          <p:cTn id="33" fill="hold">
                            <p:stCondLst>
                              <p:cond delay="0"/>
                            </p:stCondLst>
                            <p:childTnLst>
                              <p:par>
                                <p:cTn id="34" presetID="5" presetClass="entr" presetSubtype="10" fill="hold" grpId="0" nodeType="clickEffect">
                                  <p:stCondLst>
                                    <p:cond delay="0"/>
                                  </p:stCondLst>
                                  <p:childTnLst>
                                    <p:set>
                                      <p:cBhvr>
                                        <p:cTn id="35" dur="1" fill="hold">
                                          <p:stCondLst>
                                            <p:cond delay="0"/>
                                          </p:stCondLst>
                                        </p:cTn>
                                        <p:tgtEl>
                                          <p:spTgt spid="33802"/>
                                        </p:tgtEl>
                                        <p:attrNameLst>
                                          <p:attrName>style.visibility</p:attrName>
                                        </p:attrNameLst>
                                      </p:cBhvr>
                                      <p:to>
                                        <p:strVal val="visible"/>
                                      </p:to>
                                    </p:set>
                                    <p:animEffect transition="in" filter="checkerboard(across)">
                                      <p:cBhvr>
                                        <p:cTn id="36" dur="500"/>
                                        <p:tgtEl>
                                          <p:spTgt spid="33802"/>
                                        </p:tgtEl>
                                      </p:cBhvr>
                                    </p:animEffect>
                                  </p:childTnLst>
                                </p:cTn>
                              </p:par>
                              <p:par>
                                <p:cTn id="37" presetID="5" presetClass="entr" presetSubtype="10" fill="hold" grpId="0" nodeType="withEffect">
                                  <p:stCondLst>
                                    <p:cond delay="0"/>
                                  </p:stCondLst>
                                  <p:childTnLst>
                                    <p:set>
                                      <p:cBhvr>
                                        <p:cTn id="38" dur="1" fill="hold">
                                          <p:stCondLst>
                                            <p:cond delay="0"/>
                                          </p:stCondLst>
                                        </p:cTn>
                                        <p:tgtEl>
                                          <p:spTgt spid="33803"/>
                                        </p:tgtEl>
                                        <p:attrNameLst>
                                          <p:attrName>style.visibility</p:attrName>
                                        </p:attrNameLst>
                                      </p:cBhvr>
                                      <p:to>
                                        <p:strVal val="visible"/>
                                      </p:to>
                                    </p:set>
                                    <p:animEffect transition="in" filter="checkerboard(across)">
                                      <p:cBhvr>
                                        <p:cTn id="39" dur="500"/>
                                        <p:tgtEl>
                                          <p:spTgt spid="33803"/>
                                        </p:tgtEl>
                                      </p:cBhvr>
                                    </p:animEffect>
                                  </p:childTnLst>
                                </p:cTn>
                              </p:par>
                              <p:par>
                                <p:cTn id="40" presetID="5" presetClass="entr" presetSubtype="10" fill="hold" grpId="0" nodeType="withEffect">
                                  <p:stCondLst>
                                    <p:cond delay="0"/>
                                  </p:stCondLst>
                                  <p:childTnLst>
                                    <p:set>
                                      <p:cBhvr>
                                        <p:cTn id="41" dur="1" fill="hold">
                                          <p:stCondLst>
                                            <p:cond delay="0"/>
                                          </p:stCondLst>
                                        </p:cTn>
                                        <p:tgtEl>
                                          <p:spTgt spid="33819"/>
                                        </p:tgtEl>
                                        <p:attrNameLst>
                                          <p:attrName>style.visibility</p:attrName>
                                        </p:attrNameLst>
                                      </p:cBhvr>
                                      <p:to>
                                        <p:strVal val="visible"/>
                                      </p:to>
                                    </p:set>
                                    <p:animEffect transition="in" filter="checkerboard(across)">
                                      <p:cBhvr>
                                        <p:cTn id="42" dur="500"/>
                                        <p:tgtEl>
                                          <p:spTgt spid="33819"/>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33815"/>
                                        </p:tgtEl>
                                        <p:attrNameLst>
                                          <p:attrName>style.visibility</p:attrName>
                                        </p:attrNameLst>
                                      </p:cBhvr>
                                      <p:to>
                                        <p:strVal val="visible"/>
                                      </p:to>
                                    </p:set>
                                    <p:animEffect transition="in" filter="checkerboard(across)">
                                      <p:cBhvr>
                                        <p:cTn id="47" dur="500"/>
                                        <p:tgtEl>
                                          <p:spTgt spid="33815"/>
                                        </p:tgtEl>
                                      </p:cBhvr>
                                    </p:animEffect>
                                  </p:childTnLst>
                                </p:cTn>
                              </p:par>
                              <p:par>
                                <p:cTn id="48" presetID="5" presetClass="entr" presetSubtype="10" fill="hold" grpId="0" nodeType="withEffect">
                                  <p:stCondLst>
                                    <p:cond delay="0"/>
                                  </p:stCondLst>
                                  <p:childTnLst>
                                    <p:set>
                                      <p:cBhvr>
                                        <p:cTn id="49" dur="1" fill="hold">
                                          <p:stCondLst>
                                            <p:cond delay="0"/>
                                          </p:stCondLst>
                                        </p:cTn>
                                        <p:tgtEl>
                                          <p:spTgt spid="33816"/>
                                        </p:tgtEl>
                                        <p:attrNameLst>
                                          <p:attrName>style.visibility</p:attrName>
                                        </p:attrNameLst>
                                      </p:cBhvr>
                                      <p:to>
                                        <p:strVal val="visible"/>
                                      </p:to>
                                    </p:set>
                                    <p:animEffect transition="in" filter="checkerboard(across)">
                                      <p:cBhvr>
                                        <p:cTn id="50" dur="500"/>
                                        <p:tgtEl>
                                          <p:spTgt spid="33816"/>
                                        </p:tgtEl>
                                      </p:cBhvr>
                                    </p:animEffect>
                                  </p:childTnLst>
                                </p:cTn>
                              </p:par>
                              <p:par>
                                <p:cTn id="51" presetID="5" presetClass="entr" presetSubtype="10" fill="hold" grpId="0" nodeType="withEffect">
                                  <p:stCondLst>
                                    <p:cond delay="0"/>
                                  </p:stCondLst>
                                  <p:childTnLst>
                                    <p:set>
                                      <p:cBhvr>
                                        <p:cTn id="52" dur="1" fill="hold">
                                          <p:stCondLst>
                                            <p:cond delay="0"/>
                                          </p:stCondLst>
                                        </p:cTn>
                                        <p:tgtEl>
                                          <p:spTgt spid="33820"/>
                                        </p:tgtEl>
                                        <p:attrNameLst>
                                          <p:attrName>style.visibility</p:attrName>
                                        </p:attrNameLst>
                                      </p:cBhvr>
                                      <p:to>
                                        <p:strVal val="visible"/>
                                      </p:to>
                                    </p:set>
                                    <p:animEffect transition="in" filter="checkerboard(across)">
                                      <p:cBhvr>
                                        <p:cTn id="53" dur="500"/>
                                        <p:tgtEl>
                                          <p:spTgt spid="33820"/>
                                        </p:tgtEl>
                                      </p:cBhvr>
                                    </p:animEffect>
                                  </p:childTnLst>
                                </p:cTn>
                              </p:par>
                            </p:childTnLst>
                          </p:cTn>
                        </p:par>
                      </p:childTnLst>
                    </p:cTn>
                  </p:par>
                  <p:par>
                    <p:cTn id="54" fill="hold">
                      <p:stCondLst>
                        <p:cond delay="indefinite"/>
                      </p:stCondLst>
                      <p:childTnLst>
                        <p:par>
                          <p:cTn id="55" fill="hold">
                            <p:stCondLst>
                              <p:cond delay="0"/>
                            </p:stCondLst>
                            <p:childTnLst>
                              <p:par>
                                <p:cTn id="56" presetID="5" presetClass="entr" presetSubtype="10" fill="hold" grpId="0" nodeType="clickEffect">
                                  <p:stCondLst>
                                    <p:cond delay="0"/>
                                  </p:stCondLst>
                                  <p:childTnLst>
                                    <p:set>
                                      <p:cBhvr>
                                        <p:cTn id="57" dur="1" fill="hold">
                                          <p:stCondLst>
                                            <p:cond delay="0"/>
                                          </p:stCondLst>
                                        </p:cTn>
                                        <p:tgtEl>
                                          <p:spTgt spid="33806"/>
                                        </p:tgtEl>
                                        <p:attrNameLst>
                                          <p:attrName>style.visibility</p:attrName>
                                        </p:attrNameLst>
                                      </p:cBhvr>
                                      <p:to>
                                        <p:strVal val="visible"/>
                                      </p:to>
                                    </p:set>
                                    <p:animEffect transition="in" filter="checkerboard(across)">
                                      <p:cBhvr>
                                        <p:cTn id="58" dur="500"/>
                                        <p:tgtEl>
                                          <p:spTgt spid="33806"/>
                                        </p:tgtEl>
                                      </p:cBhvr>
                                    </p:animEffect>
                                  </p:childTnLst>
                                </p:cTn>
                              </p:par>
                              <p:par>
                                <p:cTn id="59" presetID="5" presetClass="entr" presetSubtype="10" fill="hold" grpId="0" nodeType="withEffect">
                                  <p:stCondLst>
                                    <p:cond delay="0"/>
                                  </p:stCondLst>
                                  <p:childTnLst>
                                    <p:set>
                                      <p:cBhvr>
                                        <p:cTn id="60" dur="1" fill="hold">
                                          <p:stCondLst>
                                            <p:cond delay="0"/>
                                          </p:stCondLst>
                                        </p:cTn>
                                        <p:tgtEl>
                                          <p:spTgt spid="33807"/>
                                        </p:tgtEl>
                                        <p:attrNameLst>
                                          <p:attrName>style.visibility</p:attrName>
                                        </p:attrNameLst>
                                      </p:cBhvr>
                                      <p:to>
                                        <p:strVal val="visible"/>
                                      </p:to>
                                    </p:set>
                                    <p:animEffect transition="in" filter="checkerboard(across)">
                                      <p:cBhvr>
                                        <p:cTn id="61" dur="500"/>
                                        <p:tgtEl>
                                          <p:spTgt spid="33807"/>
                                        </p:tgtEl>
                                      </p:cBhvr>
                                    </p:animEffect>
                                  </p:childTnLst>
                                </p:cTn>
                              </p:par>
                              <p:par>
                                <p:cTn id="62" presetID="5" presetClass="entr" presetSubtype="10" fill="hold" grpId="0" nodeType="withEffect">
                                  <p:stCondLst>
                                    <p:cond delay="0"/>
                                  </p:stCondLst>
                                  <p:childTnLst>
                                    <p:set>
                                      <p:cBhvr>
                                        <p:cTn id="63" dur="1" fill="hold">
                                          <p:stCondLst>
                                            <p:cond delay="0"/>
                                          </p:stCondLst>
                                        </p:cTn>
                                        <p:tgtEl>
                                          <p:spTgt spid="33809"/>
                                        </p:tgtEl>
                                        <p:attrNameLst>
                                          <p:attrName>style.visibility</p:attrName>
                                        </p:attrNameLst>
                                      </p:cBhvr>
                                      <p:to>
                                        <p:strVal val="visible"/>
                                      </p:to>
                                    </p:set>
                                    <p:animEffect transition="in" filter="checkerboard(across)">
                                      <p:cBhvr>
                                        <p:cTn id="64" dur="500"/>
                                        <p:tgtEl>
                                          <p:spTgt spid="33809"/>
                                        </p:tgtEl>
                                      </p:cBhvr>
                                    </p:animEffect>
                                  </p:childTnLst>
                                </p:cTn>
                              </p:par>
                              <p:par>
                                <p:cTn id="65" presetID="5" presetClass="entr" presetSubtype="10" fill="hold" grpId="0" nodeType="withEffect">
                                  <p:stCondLst>
                                    <p:cond delay="0"/>
                                  </p:stCondLst>
                                  <p:childTnLst>
                                    <p:set>
                                      <p:cBhvr>
                                        <p:cTn id="66" dur="1" fill="hold">
                                          <p:stCondLst>
                                            <p:cond delay="0"/>
                                          </p:stCondLst>
                                        </p:cTn>
                                        <p:tgtEl>
                                          <p:spTgt spid="33808"/>
                                        </p:tgtEl>
                                        <p:attrNameLst>
                                          <p:attrName>style.visibility</p:attrName>
                                        </p:attrNameLst>
                                      </p:cBhvr>
                                      <p:to>
                                        <p:strVal val="visible"/>
                                      </p:to>
                                    </p:set>
                                    <p:animEffect transition="in" filter="checkerboard(across)">
                                      <p:cBhvr>
                                        <p:cTn id="67" dur="500"/>
                                        <p:tgtEl>
                                          <p:spTgt spid="33808"/>
                                        </p:tgtEl>
                                      </p:cBhvr>
                                    </p:animEffect>
                                  </p:childTnLst>
                                </p:cTn>
                              </p:par>
                              <p:par>
                                <p:cTn id="68" presetID="5" presetClass="entr" presetSubtype="10" fill="hold" grpId="0" nodeType="withEffect">
                                  <p:stCondLst>
                                    <p:cond delay="0"/>
                                  </p:stCondLst>
                                  <p:childTnLst>
                                    <p:set>
                                      <p:cBhvr>
                                        <p:cTn id="69" dur="1" fill="hold">
                                          <p:stCondLst>
                                            <p:cond delay="0"/>
                                          </p:stCondLst>
                                        </p:cTn>
                                        <p:tgtEl>
                                          <p:spTgt spid="33821"/>
                                        </p:tgtEl>
                                        <p:attrNameLst>
                                          <p:attrName>style.visibility</p:attrName>
                                        </p:attrNameLst>
                                      </p:cBhvr>
                                      <p:to>
                                        <p:strVal val="visible"/>
                                      </p:to>
                                    </p:set>
                                    <p:animEffect transition="in" filter="checkerboard(across)">
                                      <p:cBhvr>
                                        <p:cTn id="70" dur="500"/>
                                        <p:tgtEl>
                                          <p:spTgt spid="33821"/>
                                        </p:tgtEl>
                                      </p:cBhvr>
                                    </p:animEffect>
                                  </p:childTnLst>
                                </p:cTn>
                              </p:par>
                            </p:childTnLst>
                          </p:cTn>
                        </p:par>
                      </p:childTnLst>
                    </p:cTn>
                  </p:par>
                  <p:par>
                    <p:cTn id="71" fill="hold">
                      <p:stCondLst>
                        <p:cond delay="indefinite"/>
                      </p:stCondLst>
                      <p:childTnLst>
                        <p:par>
                          <p:cTn id="72" fill="hold">
                            <p:stCondLst>
                              <p:cond delay="0"/>
                            </p:stCondLst>
                            <p:childTnLst>
                              <p:par>
                                <p:cTn id="73" presetID="5" presetClass="entr" presetSubtype="10" fill="hold" grpId="0" nodeType="clickEffect">
                                  <p:stCondLst>
                                    <p:cond delay="0"/>
                                  </p:stCondLst>
                                  <p:childTnLst>
                                    <p:set>
                                      <p:cBhvr>
                                        <p:cTn id="74" dur="1" fill="hold">
                                          <p:stCondLst>
                                            <p:cond delay="0"/>
                                          </p:stCondLst>
                                        </p:cTn>
                                        <p:tgtEl>
                                          <p:spTgt spid="33811"/>
                                        </p:tgtEl>
                                        <p:attrNameLst>
                                          <p:attrName>style.visibility</p:attrName>
                                        </p:attrNameLst>
                                      </p:cBhvr>
                                      <p:to>
                                        <p:strVal val="visible"/>
                                      </p:to>
                                    </p:set>
                                    <p:animEffect transition="in" filter="checkerboard(across)">
                                      <p:cBhvr>
                                        <p:cTn id="75" dur="500"/>
                                        <p:tgtEl>
                                          <p:spTgt spid="33811"/>
                                        </p:tgtEl>
                                      </p:cBhvr>
                                    </p:animEffect>
                                  </p:childTnLst>
                                </p:cTn>
                              </p:par>
                              <p:par>
                                <p:cTn id="76" presetID="5" presetClass="entr" presetSubtype="10" fill="hold" grpId="0" nodeType="withEffect">
                                  <p:stCondLst>
                                    <p:cond delay="0"/>
                                  </p:stCondLst>
                                  <p:childTnLst>
                                    <p:set>
                                      <p:cBhvr>
                                        <p:cTn id="77" dur="1" fill="hold">
                                          <p:stCondLst>
                                            <p:cond delay="0"/>
                                          </p:stCondLst>
                                        </p:cTn>
                                        <p:tgtEl>
                                          <p:spTgt spid="33812"/>
                                        </p:tgtEl>
                                        <p:attrNameLst>
                                          <p:attrName>style.visibility</p:attrName>
                                        </p:attrNameLst>
                                      </p:cBhvr>
                                      <p:to>
                                        <p:strVal val="visible"/>
                                      </p:to>
                                    </p:set>
                                    <p:animEffect transition="in" filter="checkerboard(across)">
                                      <p:cBhvr>
                                        <p:cTn id="78" dur="500"/>
                                        <p:tgtEl>
                                          <p:spTgt spid="33812"/>
                                        </p:tgtEl>
                                      </p:cBhvr>
                                    </p:animEffect>
                                  </p:childTnLst>
                                </p:cTn>
                              </p:par>
                              <p:par>
                                <p:cTn id="79" presetID="5" presetClass="entr" presetSubtype="10" fill="hold" grpId="0" nodeType="withEffect">
                                  <p:stCondLst>
                                    <p:cond delay="0"/>
                                  </p:stCondLst>
                                  <p:childTnLst>
                                    <p:set>
                                      <p:cBhvr>
                                        <p:cTn id="80" dur="1" fill="hold">
                                          <p:stCondLst>
                                            <p:cond delay="0"/>
                                          </p:stCondLst>
                                        </p:cTn>
                                        <p:tgtEl>
                                          <p:spTgt spid="33822"/>
                                        </p:tgtEl>
                                        <p:attrNameLst>
                                          <p:attrName>style.visibility</p:attrName>
                                        </p:attrNameLst>
                                      </p:cBhvr>
                                      <p:to>
                                        <p:strVal val="visible"/>
                                      </p:to>
                                    </p:set>
                                    <p:animEffect transition="in" filter="checkerboard(across)">
                                      <p:cBhvr>
                                        <p:cTn id="81" dur="500"/>
                                        <p:tgtEl>
                                          <p:spTgt spid="33822"/>
                                        </p:tgtEl>
                                      </p:cBhvr>
                                    </p:animEffect>
                                  </p:childTnLst>
                                </p:cTn>
                              </p:par>
                            </p:childTnLst>
                          </p:cTn>
                        </p:par>
                      </p:childTnLst>
                    </p:cTn>
                  </p:par>
                  <p:par>
                    <p:cTn id="82" fill="hold">
                      <p:stCondLst>
                        <p:cond delay="indefinite"/>
                      </p:stCondLst>
                      <p:childTnLst>
                        <p:par>
                          <p:cTn id="83" fill="hold">
                            <p:stCondLst>
                              <p:cond delay="0"/>
                            </p:stCondLst>
                            <p:childTnLst>
                              <p:par>
                                <p:cTn id="84" presetID="5" presetClass="entr" presetSubtype="10" fill="hold" grpId="0" nodeType="clickEffect">
                                  <p:stCondLst>
                                    <p:cond delay="0"/>
                                  </p:stCondLst>
                                  <p:childTnLst>
                                    <p:set>
                                      <p:cBhvr>
                                        <p:cTn id="85" dur="1" fill="hold">
                                          <p:stCondLst>
                                            <p:cond delay="0"/>
                                          </p:stCondLst>
                                        </p:cTn>
                                        <p:tgtEl>
                                          <p:spTgt spid="36"/>
                                        </p:tgtEl>
                                        <p:attrNameLst>
                                          <p:attrName>style.visibility</p:attrName>
                                        </p:attrNameLst>
                                      </p:cBhvr>
                                      <p:to>
                                        <p:strVal val="visible"/>
                                      </p:to>
                                    </p:set>
                                    <p:animEffect transition="in" filter="checkerboard(across)">
                                      <p:cBhvr>
                                        <p:cTn id="86" dur="500"/>
                                        <p:tgtEl>
                                          <p:spTgt spid="36"/>
                                        </p:tgtEl>
                                      </p:cBhvr>
                                    </p:animEffect>
                                  </p:childTnLst>
                                </p:cTn>
                              </p:par>
                              <p:par>
                                <p:cTn id="87" presetID="5" presetClass="entr" presetSubtype="10" fill="hold" grpId="0" nodeType="with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checkerboard(across)">
                                      <p:cBhvr>
                                        <p:cTn id="8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8" grpId="0" animBg="1"/>
      <p:bldP spid="33799" grpId="0" animBg="1"/>
      <p:bldP spid="33800" grpId="0" animBg="1"/>
      <p:bldP spid="33801" grpId="0"/>
      <p:bldP spid="33802" grpId="0" animBg="1"/>
      <p:bldP spid="33803" grpId="0" animBg="1"/>
      <p:bldP spid="33806" grpId="0" animBg="1"/>
      <p:bldP spid="33807" grpId="0" animBg="1"/>
      <p:bldP spid="33808" grpId="0" animBg="1"/>
      <p:bldP spid="33809" grpId="0"/>
      <p:bldP spid="33811" grpId="0" animBg="1"/>
      <p:bldP spid="33812" grpId="0" animBg="1"/>
      <p:bldP spid="33815" grpId="0" animBg="1"/>
      <p:bldP spid="33816" grpId="0" animBg="1"/>
      <p:bldP spid="33818" grpId="0"/>
      <p:bldP spid="33819" grpId="0"/>
      <p:bldP spid="33820" grpId="0"/>
      <p:bldP spid="33821" grpId="0"/>
      <p:bldP spid="33822" grpId="0"/>
      <p:bldP spid="33823" grpId="0"/>
      <p:bldP spid="33824" grpId="0" animBg="1"/>
      <p:bldP spid="33825" grpId="0"/>
      <p:bldP spid="33826" grpId="0" animBg="1"/>
      <p:bldP spid="36" grpId="0" animBg="1"/>
      <p:bldP spid="37"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ChangeArrowheads="1"/>
          </p:cNvSpPr>
          <p:nvPr/>
        </p:nvSpPr>
        <p:spPr bwMode="auto">
          <a:xfrm>
            <a:off x="247650" y="157163"/>
            <a:ext cx="8899525" cy="906462"/>
          </a:xfrm>
          <a:prstGeom prst="rect">
            <a:avLst/>
          </a:prstGeom>
          <a:noFill/>
          <a:ln w="9525">
            <a:noFill/>
            <a:miter lim="800000"/>
            <a:headEnd/>
            <a:tailEnd/>
          </a:ln>
        </p:spPr>
        <p:txBody>
          <a:bodyPr anchor="ctr"/>
          <a:lstStyle/>
          <a:p>
            <a:pPr algn="ctr"/>
            <a:r>
              <a:rPr lang="cs-CZ" sz="4400" dirty="0" err="1">
                <a:solidFill>
                  <a:schemeClr val="tx2"/>
                </a:solidFill>
              </a:rPr>
              <a:t>Hypertonic</a:t>
            </a:r>
            <a:r>
              <a:rPr lang="cs-CZ" sz="4400" dirty="0">
                <a:solidFill>
                  <a:schemeClr val="tx2"/>
                </a:solidFill>
              </a:rPr>
              <a:t> </a:t>
            </a:r>
            <a:r>
              <a:rPr lang="cs-CZ" sz="4400" dirty="0" err="1">
                <a:solidFill>
                  <a:schemeClr val="tx2"/>
                </a:solidFill>
              </a:rPr>
              <a:t>dehydration</a:t>
            </a:r>
            <a:endParaRPr lang="cs-CZ" sz="4400" dirty="0">
              <a:solidFill>
                <a:schemeClr val="tx2"/>
              </a:solidFill>
            </a:endParaRPr>
          </a:p>
        </p:txBody>
      </p:sp>
      <p:sp>
        <p:nvSpPr>
          <p:cNvPr id="34819" name="Rectangle 3" descr="10%"/>
          <p:cNvSpPr>
            <a:spLocks noChangeArrowheads="1"/>
          </p:cNvSpPr>
          <p:nvPr/>
        </p:nvSpPr>
        <p:spPr bwMode="auto">
          <a:xfrm>
            <a:off x="3576638" y="1677988"/>
            <a:ext cx="638175" cy="68262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cs-CZ"/>
          </a:p>
        </p:txBody>
      </p:sp>
      <p:sp>
        <p:nvSpPr>
          <p:cNvPr id="34820" name="Rectangle 4" descr="10%"/>
          <p:cNvSpPr>
            <a:spLocks noChangeArrowheads="1"/>
          </p:cNvSpPr>
          <p:nvPr/>
        </p:nvSpPr>
        <p:spPr bwMode="auto">
          <a:xfrm>
            <a:off x="4217988" y="1677988"/>
            <a:ext cx="1681162" cy="68262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cs-CZ"/>
          </a:p>
        </p:txBody>
      </p:sp>
      <p:sp>
        <p:nvSpPr>
          <p:cNvPr id="75781" name="Rectangle 5" descr="70%"/>
          <p:cNvSpPr>
            <a:spLocks noChangeArrowheads="1"/>
          </p:cNvSpPr>
          <p:nvPr/>
        </p:nvSpPr>
        <p:spPr bwMode="auto">
          <a:xfrm>
            <a:off x="3857625" y="2730500"/>
            <a:ext cx="365125" cy="660400"/>
          </a:xfrm>
          <a:prstGeom prst="rect">
            <a:avLst/>
          </a:prstGeom>
          <a:pattFill prst="pct70">
            <a:fgClr>
              <a:schemeClr val="tx1"/>
            </a:fgClr>
            <a:bgClr>
              <a:srgbClr val="FFFFFF"/>
            </a:bgClr>
          </a:pattFill>
          <a:ln w="38100">
            <a:solidFill>
              <a:schemeClr val="tx1"/>
            </a:solidFill>
            <a:miter lim="800000"/>
            <a:headEnd/>
            <a:tailEnd/>
          </a:ln>
        </p:spPr>
        <p:txBody>
          <a:bodyPr wrap="none" anchor="ctr"/>
          <a:lstStyle/>
          <a:p>
            <a:endParaRPr lang="cs-CZ"/>
          </a:p>
        </p:txBody>
      </p:sp>
      <p:sp>
        <p:nvSpPr>
          <p:cNvPr id="75782" name="Rectangle 6" descr="10%"/>
          <p:cNvSpPr>
            <a:spLocks noChangeArrowheads="1"/>
          </p:cNvSpPr>
          <p:nvPr/>
        </p:nvSpPr>
        <p:spPr bwMode="auto">
          <a:xfrm>
            <a:off x="4195763" y="2730500"/>
            <a:ext cx="1703387" cy="665163"/>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75783" name="Line 7"/>
          <p:cNvSpPr>
            <a:spLocks noChangeShapeType="1"/>
          </p:cNvSpPr>
          <p:nvPr/>
        </p:nvSpPr>
        <p:spPr bwMode="auto">
          <a:xfrm flipV="1">
            <a:off x="3987800" y="3027363"/>
            <a:ext cx="627063" cy="9525"/>
          </a:xfrm>
          <a:prstGeom prst="line">
            <a:avLst/>
          </a:prstGeom>
          <a:noFill/>
          <a:ln w="19050">
            <a:solidFill>
              <a:schemeClr val="bg1"/>
            </a:solidFill>
            <a:round/>
            <a:headEnd type="triangle" w="med" len="med"/>
            <a:tailEnd/>
          </a:ln>
        </p:spPr>
        <p:txBody>
          <a:bodyPr wrap="none" anchor="ctr"/>
          <a:lstStyle/>
          <a:p>
            <a:endParaRPr lang="cs-CZ"/>
          </a:p>
        </p:txBody>
      </p:sp>
      <p:sp>
        <p:nvSpPr>
          <p:cNvPr id="75784" name="Text Box 8"/>
          <p:cNvSpPr txBox="1">
            <a:spLocks noChangeArrowheads="1"/>
          </p:cNvSpPr>
          <p:nvPr/>
        </p:nvSpPr>
        <p:spPr bwMode="auto">
          <a:xfrm>
            <a:off x="4687888" y="2822575"/>
            <a:ext cx="727075" cy="457200"/>
          </a:xfrm>
          <a:prstGeom prst="rect">
            <a:avLst/>
          </a:prstGeom>
          <a:noFill/>
          <a:ln w="12700">
            <a:noFill/>
            <a:miter lim="800000"/>
            <a:headEnd/>
            <a:tailEnd/>
          </a:ln>
        </p:spPr>
        <p:txBody>
          <a:bodyPr wrap="none" anchor="ctr">
            <a:spAutoFit/>
          </a:bodyPr>
          <a:lstStyle/>
          <a:p>
            <a:pPr algn="ctr"/>
            <a:r>
              <a:rPr lang="cs-CZ" sz="2400"/>
              <a:t>H</a:t>
            </a:r>
            <a:r>
              <a:rPr lang="cs-CZ" sz="2400" baseline="-25000"/>
              <a:t>2</a:t>
            </a:r>
            <a:r>
              <a:rPr lang="cs-CZ" sz="2400"/>
              <a:t>O</a:t>
            </a:r>
          </a:p>
        </p:txBody>
      </p:sp>
      <p:sp>
        <p:nvSpPr>
          <p:cNvPr id="75785" name="Rectangle 9" descr="25%"/>
          <p:cNvSpPr>
            <a:spLocks noChangeArrowheads="1"/>
          </p:cNvSpPr>
          <p:nvPr/>
        </p:nvSpPr>
        <p:spPr bwMode="auto">
          <a:xfrm>
            <a:off x="3732213" y="3589338"/>
            <a:ext cx="481012" cy="588962"/>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p>
            <a:endParaRPr lang="cs-CZ"/>
          </a:p>
        </p:txBody>
      </p:sp>
      <p:sp>
        <p:nvSpPr>
          <p:cNvPr id="75786" name="Rectangle 10" descr="25%"/>
          <p:cNvSpPr>
            <a:spLocks noChangeArrowheads="1"/>
          </p:cNvSpPr>
          <p:nvPr/>
        </p:nvSpPr>
        <p:spPr bwMode="auto">
          <a:xfrm>
            <a:off x="4216400" y="3590925"/>
            <a:ext cx="1450975" cy="587375"/>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34827" name="Line 11"/>
          <p:cNvSpPr>
            <a:spLocks noChangeShapeType="1"/>
          </p:cNvSpPr>
          <p:nvPr/>
        </p:nvSpPr>
        <p:spPr bwMode="auto">
          <a:xfrm flipH="1">
            <a:off x="3559175" y="1162050"/>
            <a:ext cx="22225" cy="5548313"/>
          </a:xfrm>
          <a:prstGeom prst="line">
            <a:avLst/>
          </a:prstGeom>
          <a:noFill/>
          <a:ln w="12700" cap="rnd">
            <a:solidFill>
              <a:srgbClr val="000000"/>
            </a:solidFill>
            <a:prstDash val="sysDot"/>
            <a:round/>
            <a:headEnd/>
            <a:tailEnd/>
          </a:ln>
        </p:spPr>
        <p:txBody>
          <a:bodyPr wrap="none" anchor="ctr"/>
          <a:lstStyle/>
          <a:p>
            <a:endParaRPr lang="cs-CZ"/>
          </a:p>
        </p:txBody>
      </p:sp>
      <p:sp>
        <p:nvSpPr>
          <p:cNvPr id="34828" name="Line 12"/>
          <p:cNvSpPr>
            <a:spLocks noChangeShapeType="1"/>
          </p:cNvSpPr>
          <p:nvPr/>
        </p:nvSpPr>
        <p:spPr bwMode="auto">
          <a:xfrm flipH="1">
            <a:off x="5891213" y="1219200"/>
            <a:ext cx="7937" cy="5467350"/>
          </a:xfrm>
          <a:prstGeom prst="line">
            <a:avLst/>
          </a:prstGeom>
          <a:noFill/>
          <a:ln w="12700" cap="rnd">
            <a:solidFill>
              <a:srgbClr val="000000"/>
            </a:solidFill>
            <a:prstDash val="sysDot"/>
            <a:round/>
            <a:headEnd/>
            <a:tailEnd/>
          </a:ln>
        </p:spPr>
        <p:txBody>
          <a:bodyPr wrap="none" anchor="ctr"/>
          <a:lstStyle/>
          <a:p>
            <a:endParaRPr lang="cs-CZ"/>
          </a:p>
        </p:txBody>
      </p:sp>
      <p:sp>
        <p:nvSpPr>
          <p:cNvPr id="75789" name="Rectangle 13" descr="25%"/>
          <p:cNvSpPr>
            <a:spLocks noChangeArrowheads="1"/>
          </p:cNvSpPr>
          <p:nvPr/>
        </p:nvSpPr>
        <p:spPr bwMode="auto">
          <a:xfrm>
            <a:off x="3740150" y="5133975"/>
            <a:ext cx="474663" cy="577850"/>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p>
            <a:endParaRPr lang="cs-CZ"/>
          </a:p>
        </p:txBody>
      </p:sp>
      <p:sp>
        <p:nvSpPr>
          <p:cNvPr id="75790" name="Rectangle 14" descr="70%"/>
          <p:cNvSpPr>
            <a:spLocks noChangeArrowheads="1"/>
          </p:cNvSpPr>
          <p:nvPr/>
        </p:nvSpPr>
        <p:spPr bwMode="auto">
          <a:xfrm>
            <a:off x="4217988" y="5126038"/>
            <a:ext cx="1423987" cy="587375"/>
          </a:xfrm>
          <a:prstGeom prst="rect">
            <a:avLst/>
          </a:prstGeom>
          <a:pattFill prst="pct7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75791" name="Line 15"/>
          <p:cNvSpPr>
            <a:spLocks noChangeShapeType="1"/>
          </p:cNvSpPr>
          <p:nvPr/>
        </p:nvSpPr>
        <p:spPr bwMode="auto">
          <a:xfrm flipV="1">
            <a:off x="3929063" y="5419725"/>
            <a:ext cx="627062" cy="9525"/>
          </a:xfrm>
          <a:prstGeom prst="line">
            <a:avLst/>
          </a:prstGeom>
          <a:noFill/>
          <a:ln w="19050">
            <a:solidFill>
              <a:schemeClr val="bg1"/>
            </a:solidFill>
            <a:round/>
            <a:headEnd/>
            <a:tailEnd type="triangle" w="med" len="med"/>
          </a:ln>
        </p:spPr>
        <p:txBody>
          <a:bodyPr wrap="none" anchor="ctr"/>
          <a:lstStyle/>
          <a:p>
            <a:endParaRPr lang="cs-CZ"/>
          </a:p>
        </p:txBody>
      </p:sp>
      <p:sp>
        <p:nvSpPr>
          <p:cNvPr id="75792" name="Text Box 16"/>
          <p:cNvSpPr txBox="1">
            <a:spLocks noChangeArrowheads="1"/>
          </p:cNvSpPr>
          <p:nvPr/>
        </p:nvSpPr>
        <p:spPr bwMode="auto">
          <a:xfrm>
            <a:off x="4533900" y="5192713"/>
            <a:ext cx="727075" cy="457200"/>
          </a:xfrm>
          <a:prstGeom prst="rect">
            <a:avLst/>
          </a:prstGeom>
          <a:noFill/>
          <a:ln w="12700">
            <a:noFill/>
            <a:miter lim="800000"/>
            <a:headEnd/>
            <a:tailEnd/>
          </a:ln>
        </p:spPr>
        <p:txBody>
          <a:bodyPr wrap="none" anchor="ctr">
            <a:spAutoFit/>
          </a:bodyPr>
          <a:lstStyle/>
          <a:p>
            <a:pPr algn="ctr"/>
            <a:r>
              <a:rPr lang="cs-CZ" sz="2400">
                <a:solidFill>
                  <a:schemeClr val="bg1"/>
                </a:solidFill>
              </a:rPr>
              <a:t>H</a:t>
            </a:r>
            <a:r>
              <a:rPr lang="cs-CZ" sz="2400" baseline="-25000">
                <a:solidFill>
                  <a:schemeClr val="bg1"/>
                </a:solidFill>
              </a:rPr>
              <a:t>2</a:t>
            </a:r>
            <a:r>
              <a:rPr lang="cs-CZ" sz="2400">
                <a:solidFill>
                  <a:schemeClr val="bg1"/>
                </a:solidFill>
              </a:rPr>
              <a:t>O</a:t>
            </a:r>
            <a:endParaRPr lang="cs-CZ" sz="2400"/>
          </a:p>
        </p:txBody>
      </p:sp>
      <p:sp>
        <p:nvSpPr>
          <p:cNvPr id="34833" name="Text Box 17"/>
          <p:cNvSpPr txBox="1">
            <a:spLocks noChangeArrowheads="1"/>
          </p:cNvSpPr>
          <p:nvPr/>
        </p:nvSpPr>
        <p:spPr bwMode="auto">
          <a:xfrm>
            <a:off x="792163" y="1365162"/>
            <a:ext cx="2781300" cy="1200329"/>
          </a:xfrm>
          <a:prstGeom prst="rect">
            <a:avLst/>
          </a:prstGeom>
          <a:noFill/>
          <a:ln w="12700">
            <a:noFill/>
            <a:miter lim="800000"/>
            <a:headEnd/>
            <a:tailEnd/>
          </a:ln>
        </p:spPr>
        <p:txBody>
          <a:bodyPr anchor="ctr">
            <a:spAutoFit/>
          </a:bodyPr>
          <a:lstStyle/>
          <a:p>
            <a:pPr algn="r"/>
            <a:r>
              <a:rPr lang="en-US" sz="2400" dirty="0"/>
              <a:t>Cause: more water loss than the </a:t>
            </a:r>
            <a:r>
              <a:rPr lang="en-US" sz="2400" dirty="0" err="1"/>
              <a:t>solut</a:t>
            </a:r>
            <a:r>
              <a:rPr lang="cs-CZ" sz="2400" dirty="0"/>
              <a:t>e </a:t>
            </a:r>
            <a:r>
              <a:rPr lang="cs-CZ" sz="2400" dirty="0" err="1"/>
              <a:t>loss</a:t>
            </a:r>
            <a:endParaRPr lang="en-US" sz="2400" dirty="0"/>
          </a:p>
        </p:txBody>
      </p:sp>
      <p:sp>
        <p:nvSpPr>
          <p:cNvPr id="75794" name="Rectangle 18" descr="30%"/>
          <p:cNvSpPr>
            <a:spLocks noChangeArrowheads="1"/>
          </p:cNvSpPr>
          <p:nvPr/>
        </p:nvSpPr>
        <p:spPr bwMode="auto">
          <a:xfrm>
            <a:off x="3832225" y="5969000"/>
            <a:ext cx="427038" cy="585788"/>
          </a:xfrm>
          <a:prstGeom prst="rect">
            <a:avLst/>
          </a:prstGeom>
          <a:pattFill prst="pct30">
            <a:fgClr>
              <a:schemeClr val="tx1"/>
            </a:fgClr>
            <a:bgClr>
              <a:srgbClr val="FFFFFF"/>
            </a:bgClr>
          </a:pattFill>
          <a:ln w="38100">
            <a:solidFill>
              <a:schemeClr val="tx1"/>
            </a:solidFill>
            <a:miter lim="800000"/>
            <a:headEnd/>
            <a:tailEnd/>
          </a:ln>
        </p:spPr>
        <p:txBody>
          <a:bodyPr wrap="none" anchor="ctr"/>
          <a:lstStyle/>
          <a:p>
            <a:endParaRPr lang="cs-CZ"/>
          </a:p>
        </p:txBody>
      </p:sp>
      <p:sp>
        <p:nvSpPr>
          <p:cNvPr id="75795" name="Rectangle 19" descr="30%"/>
          <p:cNvSpPr>
            <a:spLocks noChangeArrowheads="1"/>
          </p:cNvSpPr>
          <p:nvPr/>
        </p:nvSpPr>
        <p:spPr bwMode="auto">
          <a:xfrm>
            <a:off x="4213225" y="5969000"/>
            <a:ext cx="1608138" cy="587375"/>
          </a:xfrm>
          <a:prstGeom prst="rect">
            <a:avLst/>
          </a:prstGeom>
          <a:pattFill prst="pct3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34836" name="Text Box 20"/>
          <p:cNvSpPr txBox="1">
            <a:spLocks noChangeArrowheads="1"/>
          </p:cNvSpPr>
          <p:nvPr/>
        </p:nvSpPr>
        <p:spPr bwMode="auto">
          <a:xfrm>
            <a:off x="3338513" y="1095375"/>
            <a:ext cx="2343150" cy="457200"/>
          </a:xfrm>
          <a:prstGeom prst="rect">
            <a:avLst/>
          </a:prstGeom>
          <a:noFill/>
          <a:ln w="12700">
            <a:noFill/>
            <a:miter lim="800000"/>
            <a:headEnd/>
            <a:tailEnd/>
          </a:ln>
        </p:spPr>
        <p:txBody>
          <a:bodyPr anchor="ctr">
            <a:spAutoFit/>
          </a:bodyPr>
          <a:lstStyle/>
          <a:p>
            <a:pPr algn="ctr"/>
            <a:r>
              <a:rPr lang="cs-CZ" sz="2400"/>
              <a:t>ECT         ICT</a:t>
            </a:r>
          </a:p>
        </p:txBody>
      </p:sp>
      <p:sp>
        <p:nvSpPr>
          <p:cNvPr id="34837" name="Line 21"/>
          <p:cNvSpPr>
            <a:spLocks noChangeShapeType="1"/>
          </p:cNvSpPr>
          <p:nvPr/>
        </p:nvSpPr>
        <p:spPr bwMode="auto">
          <a:xfrm>
            <a:off x="4208463" y="1135063"/>
            <a:ext cx="0" cy="4848225"/>
          </a:xfrm>
          <a:prstGeom prst="line">
            <a:avLst/>
          </a:prstGeom>
          <a:noFill/>
          <a:ln w="12700" cap="rnd">
            <a:solidFill>
              <a:srgbClr val="000000"/>
            </a:solidFill>
            <a:prstDash val="sysDot"/>
            <a:round/>
            <a:headEnd/>
            <a:tailEnd/>
          </a:ln>
        </p:spPr>
        <p:txBody>
          <a:bodyPr wrap="none" anchor="ctr"/>
          <a:lstStyle/>
          <a:p>
            <a:endParaRPr lang="cs-CZ"/>
          </a:p>
        </p:txBody>
      </p:sp>
      <p:sp>
        <p:nvSpPr>
          <p:cNvPr id="75798" name="Text Box 22"/>
          <p:cNvSpPr txBox="1">
            <a:spLocks noChangeArrowheads="1"/>
          </p:cNvSpPr>
          <p:nvPr/>
        </p:nvSpPr>
        <p:spPr bwMode="auto">
          <a:xfrm>
            <a:off x="2178050" y="2965450"/>
            <a:ext cx="727075" cy="457200"/>
          </a:xfrm>
          <a:prstGeom prst="rect">
            <a:avLst/>
          </a:prstGeom>
          <a:noFill/>
          <a:ln w="12700">
            <a:noFill/>
            <a:miter lim="800000"/>
            <a:headEnd/>
            <a:tailEnd/>
          </a:ln>
        </p:spPr>
        <p:txBody>
          <a:bodyPr wrap="none" anchor="ctr">
            <a:spAutoFit/>
          </a:bodyPr>
          <a:lstStyle/>
          <a:p>
            <a:pPr algn="ctr"/>
            <a:r>
              <a:rPr lang="cs-CZ" sz="2400"/>
              <a:t>H</a:t>
            </a:r>
            <a:r>
              <a:rPr lang="cs-CZ" sz="2400" baseline="-25000"/>
              <a:t>2</a:t>
            </a:r>
            <a:r>
              <a:rPr lang="cs-CZ" sz="2400"/>
              <a:t>O</a:t>
            </a:r>
          </a:p>
        </p:txBody>
      </p:sp>
      <p:sp>
        <p:nvSpPr>
          <p:cNvPr id="75799" name="Line 23"/>
          <p:cNvSpPr>
            <a:spLocks noChangeShapeType="1"/>
          </p:cNvSpPr>
          <p:nvPr/>
        </p:nvSpPr>
        <p:spPr bwMode="auto">
          <a:xfrm>
            <a:off x="2954338" y="3221038"/>
            <a:ext cx="889000" cy="1587"/>
          </a:xfrm>
          <a:prstGeom prst="line">
            <a:avLst/>
          </a:prstGeom>
          <a:noFill/>
          <a:ln w="57150">
            <a:solidFill>
              <a:schemeClr val="tx1"/>
            </a:solidFill>
            <a:round/>
            <a:headEnd type="triangle" w="med" len="med"/>
            <a:tailEnd/>
          </a:ln>
        </p:spPr>
        <p:txBody>
          <a:bodyPr wrap="none" anchor="ctr"/>
          <a:lstStyle/>
          <a:p>
            <a:endParaRPr lang="cs-CZ"/>
          </a:p>
        </p:txBody>
      </p:sp>
      <p:sp>
        <p:nvSpPr>
          <p:cNvPr id="75800" name="Rectangle 24" descr="25%"/>
          <p:cNvSpPr>
            <a:spLocks noChangeArrowheads="1"/>
          </p:cNvSpPr>
          <p:nvPr/>
        </p:nvSpPr>
        <p:spPr bwMode="auto">
          <a:xfrm>
            <a:off x="3729038" y="4362450"/>
            <a:ext cx="481012" cy="588963"/>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p>
            <a:endParaRPr lang="cs-CZ"/>
          </a:p>
        </p:txBody>
      </p:sp>
      <p:sp>
        <p:nvSpPr>
          <p:cNvPr id="75801" name="Rectangle 25" descr="70%"/>
          <p:cNvSpPr>
            <a:spLocks noChangeArrowheads="1"/>
          </p:cNvSpPr>
          <p:nvPr/>
        </p:nvSpPr>
        <p:spPr bwMode="auto">
          <a:xfrm>
            <a:off x="4213225" y="4364038"/>
            <a:ext cx="1450975" cy="587375"/>
          </a:xfrm>
          <a:prstGeom prst="rect">
            <a:avLst/>
          </a:prstGeom>
          <a:pattFill prst="pct7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34842" name="Text Box 26"/>
          <p:cNvSpPr txBox="1">
            <a:spLocks noChangeArrowheads="1"/>
          </p:cNvSpPr>
          <p:nvPr/>
        </p:nvSpPr>
        <p:spPr bwMode="auto">
          <a:xfrm>
            <a:off x="6069013" y="1791771"/>
            <a:ext cx="2947987" cy="369332"/>
          </a:xfrm>
          <a:prstGeom prst="rect">
            <a:avLst/>
          </a:prstGeom>
          <a:noFill/>
          <a:ln w="12700">
            <a:noFill/>
            <a:miter lim="800000"/>
            <a:headEnd/>
            <a:tailEnd/>
          </a:ln>
        </p:spPr>
        <p:txBody>
          <a:bodyPr anchor="ctr">
            <a:spAutoFit/>
          </a:bodyPr>
          <a:lstStyle/>
          <a:p>
            <a:r>
              <a:rPr lang="cs-CZ" dirty="0" err="1"/>
              <a:t>Initial</a:t>
            </a:r>
            <a:r>
              <a:rPr lang="cs-CZ" dirty="0"/>
              <a:t> </a:t>
            </a:r>
            <a:r>
              <a:rPr lang="cs-CZ" dirty="0" err="1"/>
              <a:t>state</a:t>
            </a:r>
            <a:endParaRPr lang="cs-CZ" sz="2400" dirty="0"/>
          </a:p>
        </p:txBody>
      </p:sp>
      <p:sp>
        <p:nvSpPr>
          <p:cNvPr id="75803" name="Text Box 27"/>
          <p:cNvSpPr txBox="1">
            <a:spLocks noChangeArrowheads="1"/>
          </p:cNvSpPr>
          <p:nvPr/>
        </p:nvSpPr>
        <p:spPr bwMode="auto">
          <a:xfrm>
            <a:off x="6069013" y="2823646"/>
            <a:ext cx="2947987" cy="369332"/>
          </a:xfrm>
          <a:prstGeom prst="rect">
            <a:avLst/>
          </a:prstGeom>
          <a:noFill/>
          <a:ln w="12700">
            <a:noFill/>
            <a:miter lim="800000"/>
            <a:headEnd/>
            <a:tailEnd/>
          </a:ln>
        </p:spPr>
        <p:txBody>
          <a:bodyPr anchor="ctr">
            <a:spAutoFit/>
          </a:bodyPr>
          <a:lstStyle/>
          <a:p>
            <a:r>
              <a:rPr lang="cs-CZ" dirty="0"/>
              <a:t>Start </a:t>
            </a:r>
            <a:r>
              <a:rPr lang="cs-CZ" dirty="0" err="1"/>
              <a:t>failure</a:t>
            </a:r>
            <a:endParaRPr lang="cs-CZ" dirty="0"/>
          </a:p>
        </p:txBody>
      </p:sp>
      <p:sp>
        <p:nvSpPr>
          <p:cNvPr id="75804" name="Text Box 28"/>
          <p:cNvSpPr txBox="1">
            <a:spLocks noChangeArrowheads="1"/>
          </p:cNvSpPr>
          <p:nvPr/>
        </p:nvSpPr>
        <p:spPr bwMode="auto">
          <a:xfrm>
            <a:off x="6069013" y="3548747"/>
            <a:ext cx="2947987" cy="646331"/>
          </a:xfrm>
          <a:prstGeom prst="rect">
            <a:avLst/>
          </a:prstGeom>
          <a:noFill/>
          <a:ln w="12700">
            <a:noFill/>
            <a:miter lim="800000"/>
            <a:headEnd/>
            <a:tailEnd/>
          </a:ln>
        </p:spPr>
        <p:txBody>
          <a:bodyPr anchor="ctr">
            <a:spAutoFit/>
          </a:bodyPr>
          <a:lstStyle/>
          <a:p>
            <a:r>
              <a:rPr lang="en-US" dirty="0"/>
              <a:t>Osmotic equilibrium, reducing the </a:t>
            </a:r>
            <a:r>
              <a:rPr lang="cs-CZ" dirty="0"/>
              <a:t>volume</a:t>
            </a:r>
            <a:r>
              <a:rPr lang="en-US" dirty="0"/>
              <a:t> of IC</a:t>
            </a:r>
            <a:r>
              <a:rPr lang="cs-CZ" dirty="0"/>
              <a:t>F</a:t>
            </a:r>
            <a:endParaRPr lang="en-US" dirty="0"/>
          </a:p>
        </p:txBody>
      </p:sp>
      <p:sp>
        <p:nvSpPr>
          <p:cNvPr id="75805" name="Text Box 29"/>
          <p:cNvSpPr txBox="1">
            <a:spLocks noChangeArrowheads="1"/>
          </p:cNvSpPr>
          <p:nvPr/>
        </p:nvSpPr>
        <p:spPr bwMode="auto">
          <a:xfrm>
            <a:off x="6080125" y="4298047"/>
            <a:ext cx="2947988" cy="646331"/>
          </a:xfrm>
          <a:prstGeom prst="rect">
            <a:avLst/>
          </a:prstGeom>
          <a:noFill/>
          <a:ln w="12700">
            <a:noFill/>
            <a:miter lim="800000"/>
            <a:headEnd/>
            <a:tailEnd/>
          </a:ln>
        </p:spPr>
        <p:txBody>
          <a:bodyPr anchor="ctr">
            <a:spAutoFit/>
          </a:bodyPr>
          <a:lstStyle/>
          <a:p>
            <a:r>
              <a:rPr lang="en-US" dirty="0"/>
              <a:t>Compensatory increase in </a:t>
            </a:r>
            <a:r>
              <a:rPr lang="en-US" dirty="0" err="1"/>
              <a:t>osmolarity</a:t>
            </a:r>
            <a:r>
              <a:rPr lang="en-US" dirty="0"/>
              <a:t> in IC</a:t>
            </a:r>
            <a:r>
              <a:rPr lang="cs-CZ" dirty="0"/>
              <a:t>F</a:t>
            </a:r>
            <a:r>
              <a:rPr lang="en-US" dirty="0"/>
              <a:t> ...</a:t>
            </a:r>
          </a:p>
        </p:txBody>
      </p:sp>
      <p:sp>
        <p:nvSpPr>
          <p:cNvPr id="75806" name="Text Box 30"/>
          <p:cNvSpPr txBox="1">
            <a:spLocks noChangeArrowheads="1"/>
          </p:cNvSpPr>
          <p:nvPr/>
        </p:nvSpPr>
        <p:spPr bwMode="auto">
          <a:xfrm>
            <a:off x="6069013" y="5110847"/>
            <a:ext cx="2947987" cy="646331"/>
          </a:xfrm>
          <a:prstGeom prst="rect">
            <a:avLst/>
          </a:prstGeom>
          <a:noFill/>
          <a:ln w="12700">
            <a:noFill/>
            <a:miter lim="800000"/>
            <a:headEnd/>
            <a:tailEnd/>
          </a:ln>
        </p:spPr>
        <p:txBody>
          <a:bodyPr anchor="ctr">
            <a:spAutoFit/>
          </a:bodyPr>
          <a:lstStyle/>
          <a:p>
            <a:r>
              <a:rPr lang="cs-CZ" dirty="0"/>
              <a:t>…l</a:t>
            </a:r>
            <a:r>
              <a:rPr lang="en-US" dirty="0" err="1"/>
              <a:t>eads</a:t>
            </a:r>
            <a:r>
              <a:rPr lang="en-US" dirty="0"/>
              <a:t> to water movement in IC</a:t>
            </a:r>
            <a:r>
              <a:rPr lang="cs-CZ" dirty="0"/>
              <a:t>F</a:t>
            </a:r>
            <a:r>
              <a:rPr lang="en-US" dirty="0"/>
              <a:t> ...</a:t>
            </a:r>
          </a:p>
        </p:txBody>
      </p:sp>
      <p:sp>
        <p:nvSpPr>
          <p:cNvPr id="75807" name="Text Box 31"/>
          <p:cNvSpPr txBox="1">
            <a:spLocks noChangeArrowheads="1"/>
          </p:cNvSpPr>
          <p:nvPr/>
        </p:nvSpPr>
        <p:spPr bwMode="auto">
          <a:xfrm>
            <a:off x="6069013" y="5839510"/>
            <a:ext cx="2947987" cy="646331"/>
          </a:xfrm>
          <a:prstGeom prst="rect">
            <a:avLst/>
          </a:prstGeom>
          <a:noFill/>
          <a:ln w="12700">
            <a:noFill/>
            <a:miter lim="800000"/>
            <a:headEnd/>
            <a:tailEnd/>
          </a:ln>
        </p:spPr>
        <p:txBody>
          <a:bodyPr anchor="ctr">
            <a:spAutoFit/>
          </a:bodyPr>
          <a:lstStyle/>
          <a:p>
            <a:r>
              <a:rPr lang="cs-CZ" dirty="0"/>
              <a:t>…</a:t>
            </a:r>
            <a:r>
              <a:rPr lang="en-US" dirty="0"/>
              <a:t>and to correct</a:t>
            </a:r>
            <a:r>
              <a:rPr lang="cs-CZ" dirty="0"/>
              <a:t>ion </a:t>
            </a:r>
            <a:r>
              <a:rPr lang="cs-CZ" dirty="0" err="1"/>
              <a:t>of</a:t>
            </a:r>
            <a:r>
              <a:rPr lang="en-US" dirty="0"/>
              <a:t> reduced volume of ICT</a:t>
            </a:r>
          </a:p>
        </p:txBody>
      </p:sp>
      <p:sp>
        <p:nvSpPr>
          <p:cNvPr id="75808" name="Text Box 32"/>
          <p:cNvSpPr txBox="1">
            <a:spLocks noChangeArrowheads="1"/>
          </p:cNvSpPr>
          <p:nvPr/>
        </p:nvSpPr>
        <p:spPr bwMode="auto">
          <a:xfrm>
            <a:off x="1868488" y="2662238"/>
            <a:ext cx="1382712" cy="366712"/>
          </a:xfrm>
          <a:prstGeom prst="rect">
            <a:avLst/>
          </a:prstGeom>
          <a:noFill/>
          <a:ln w="12700">
            <a:noFill/>
            <a:miter lim="800000"/>
            <a:headEnd/>
            <a:tailEnd/>
          </a:ln>
        </p:spPr>
        <p:txBody>
          <a:bodyPr anchor="ctr">
            <a:spAutoFit/>
          </a:bodyPr>
          <a:lstStyle/>
          <a:p>
            <a:pPr algn="ctr"/>
            <a:r>
              <a:rPr lang="cs-CZ" sz="1800" dirty="0" err="1"/>
              <a:t>Solutes</a:t>
            </a:r>
            <a:endParaRPr lang="cs-CZ" sz="2400" dirty="0"/>
          </a:p>
        </p:txBody>
      </p:sp>
      <p:sp>
        <p:nvSpPr>
          <p:cNvPr id="75809" name="Line 33"/>
          <p:cNvSpPr>
            <a:spLocks noChangeShapeType="1"/>
          </p:cNvSpPr>
          <p:nvPr/>
        </p:nvSpPr>
        <p:spPr bwMode="auto">
          <a:xfrm>
            <a:off x="2967038" y="2854325"/>
            <a:ext cx="866775" cy="1588"/>
          </a:xfrm>
          <a:prstGeom prst="line">
            <a:avLst/>
          </a:prstGeom>
          <a:noFill/>
          <a:ln w="19050">
            <a:solidFill>
              <a:schemeClr val="tx1"/>
            </a:solidFill>
            <a:round/>
            <a:headEnd type="triangle" w="med" len="med"/>
            <a:tailEnd/>
          </a:ln>
        </p:spPr>
        <p:txBody>
          <a:bodyPr wrap="none" anchor="ctr"/>
          <a:lstStyle/>
          <a:p>
            <a:endParaRPr lang="cs-CZ"/>
          </a:p>
        </p:txBody>
      </p:sp>
      <p:sp>
        <p:nvSpPr>
          <p:cNvPr id="75810" name="Line 34"/>
          <p:cNvSpPr>
            <a:spLocks noChangeShapeType="1"/>
          </p:cNvSpPr>
          <p:nvPr/>
        </p:nvSpPr>
        <p:spPr bwMode="auto">
          <a:xfrm>
            <a:off x="4211638" y="3038475"/>
            <a:ext cx="403225" cy="0"/>
          </a:xfrm>
          <a:prstGeom prst="line">
            <a:avLst/>
          </a:prstGeom>
          <a:noFill/>
          <a:ln w="19050">
            <a:solidFill>
              <a:schemeClr val="tx1"/>
            </a:solidFill>
            <a:round/>
            <a:headEnd/>
            <a:tailEnd/>
          </a:ln>
        </p:spPr>
        <p:txBody>
          <a:bodyPr wrap="none" anchor="ctr"/>
          <a:lstStyle/>
          <a:p>
            <a:endParaRPr lang="cs-CZ"/>
          </a:p>
        </p:txBody>
      </p:sp>
      <p:sp>
        <p:nvSpPr>
          <p:cNvPr id="39" name="Pravá složená závorka 38"/>
          <p:cNvSpPr/>
          <p:nvPr/>
        </p:nvSpPr>
        <p:spPr bwMode="auto">
          <a:xfrm>
            <a:off x="2195513" y="4343400"/>
            <a:ext cx="1152525" cy="2254250"/>
          </a:xfrm>
          <a:prstGeom prst="rightBrace">
            <a:avLst>
              <a:gd name="adj1" fmla="val 215000"/>
              <a:gd name="adj2" fmla="val 50000"/>
            </a:avLst>
          </a:prstGeom>
          <a:ln w="38100">
            <a:headEnd type="none" w="med" len="med"/>
            <a:tailEnd type="none" w="med" len="med"/>
          </a:ln>
        </p:spPr>
        <p:style>
          <a:lnRef idx="1">
            <a:schemeClr val="dk1"/>
          </a:lnRef>
          <a:fillRef idx="0">
            <a:schemeClr val="dk1"/>
          </a:fillRef>
          <a:effectRef idx="0">
            <a:schemeClr val="dk1"/>
          </a:effectRef>
          <a:fontRef idx="minor">
            <a:schemeClr val="tx1"/>
          </a:fontRef>
        </p:style>
        <p:txBody>
          <a:bodyPr/>
          <a:lstStyle/>
          <a:p>
            <a:pPr>
              <a:defRPr/>
            </a:pPr>
            <a:endParaRPr lang="cs-CZ">
              <a:latin typeface="Times New Roman" pitchFamily="18" charset="0"/>
            </a:endParaRPr>
          </a:p>
        </p:txBody>
      </p:sp>
      <p:sp>
        <p:nvSpPr>
          <p:cNvPr id="37" name="TextovéPole 36"/>
          <p:cNvSpPr txBox="1"/>
          <p:nvPr/>
        </p:nvSpPr>
        <p:spPr bwMode="auto">
          <a:xfrm>
            <a:off x="324073" y="4361036"/>
            <a:ext cx="1871663" cy="2308324"/>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p>
            <a:pPr algn="r"/>
            <a:endParaRPr lang="cs-CZ" dirty="0"/>
          </a:p>
          <a:p>
            <a:pPr algn="r"/>
            <a:r>
              <a:rPr lang="en-US" dirty="0"/>
              <a:t>The active changes in cellular </a:t>
            </a:r>
            <a:r>
              <a:rPr lang="en-US" dirty="0" err="1"/>
              <a:t>osmolarity</a:t>
            </a:r>
            <a:r>
              <a:rPr lang="en-US" dirty="0"/>
              <a:t> occurs mainly in brain tissue</a:t>
            </a:r>
            <a:endParaRPr lang="cs-CZ" dirty="0"/>
          </a:p>
          <a:p>
            <a:pPr algn="r"/>
            <a:endParaRPr lang="en-US"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5781"/>
                                        </p:tgtEl>
                                        <p:attrNameLst>
                                          <p:attrName>style.visibility</p:attrName>
                                        </p:attrNameLst>
                                      </p:cBhvr>
                                      <p:to>
                                        <p:strVal val="visible"/>
                                      </p:to>
                                    </p:set>
                                    <p:animEffect transition="in" filter="checkerboard(across)">
                                      <p:cBhvr>
                                        <p:cTn id="7" dur="500"/>
                                        <p:tgtEl>
                                          <p:spTgt spid="75781"/>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5782"/>
                                        </p:tgtEl>
                                        <p:attrNameLst>
                                          <p:attrName>style.visibility</p:attrName>
                                        </p:attrNameLst>
                                      </p:cBhvr>
                                      <p:to>
                                        <p:strVal val="visible"/>
                                      </p:to>
                                    </p:set>
                                    <p:animEffect transition="in" filter="checkerboard(across)">
                                      <p:cBhvr>
                                        <p:cTn id="10" dur="500"/>
                                        <p:tgtEl>
                                          <p:spTgt spid="75782"/>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75783"/>
                                        </p:tgtEl>
                                        <p:attrNameLst>
                                          <p:attrName>style.visibility</p:attrName>
                                        </p:attrNameLst>
                                      </p:cBhvr>
                                      <p:to>
                                        <p:strVal val="visible"/>
                                      </p:to>
                                    </p:set>
                                    <p:animEffect transition="in" filter="checkerboard(across)">
                                      <p:cBhvr>
                                        <p:cTn id="13" dur="500"/>
                                        <p:tgtEl>
                                          <p:spTgt spid="75783"/>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75784"/>
                                        </p:tgtEl>
                                        <p:attrNameLst>
                                          <p:attrName>style.visibility</p:attrName>
                                        </p:attrNameLst>
                                      </p:cBhvr>
                                      <p:to>
                                        <p:strVal val="visible"/>
                                      </p:to>
                                    </p:set>
                                    <p:animEffect transition="in" filter="checkerboard(across)">
                                      <p:cBhvr>
                                        <p:cTn id="16" dur="500"/>
                                        <p:tgtEl>
                                          <p:spTgt spid="75784"/>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75798"/>
                                        </p:tgtEl>
                                        <p:attrNameLst>
                                          <p:attrName>style.visibility</p:attrName>
                                        </p:attrNameLst>
                                      </p:cBhvr>
                                      <p:to>
                                        <p:strVal val="visible"/>
                                      </p:to>
                                    </p:set>
                                    <p:animEffect transition="in" filter="checkerboard(across)">
                                      <p:cBhvr>
                                        <p:cTn id="19" dur="500"/>
                                        <p:tgtEl>
                                          <p:spTgt spid="75798"/>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75799"/>
                                        </p:tgtEl>
                                        <p:attrNameLst>
                                          <p:attrName>style.visibility</p:attrName>
                                        </p:attrNameLst>
                                      </p:cBhvr>
                                      <p:to>
                                        <p:strVal val="visible"/>
                                      </p:to>
                                    </p:set>
                                    <p:animEffect transition="in" filter="checkerboard(across)">
                                      <p:cBhvr>
                                        <p:cTn id="22" dur="500"/>
                                        <p:tgtEl>
                                          <p:spTgt spid="75799"/>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75803"/>
                                        </p:tgtEl>
                                        <p:attrNameLst>
                                          <p:attrName>style.visibility</p:attrName>
                                        </p:attrNameLst>
                                      </p:cBhvr>
                                      <p:to>
                                        <p:strVal val="visible"/>
                                      </p:to>
                                    </p:set>
                                    <p:animEffect transition="in" filter="checkerboard(across)">
                                      <p:cBhvr>
                                        <p:cTn id="25" dur="500"/>
                                        <p:tgtEl>
                                          <p:spTgt spid="75803"/>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75808"/>
                                        </p:tgtEl>
                                        <p:attrNameLst>
                                          <p:attrName>style.visibility</p:attrName>
                                        </p:attrNameLst>
                                      </p:cBhvr>
                                      <p:to>
                                        <p:strVal val="visible"/>
                                      </p:to>
                                    </p:set>
                                    <p:animEffect transition="in" filter="checkerboard(across)">
                                      <p:cBhvr>
                                        <p:cTn id="28" dur="500"/>
                                        <p:tgtEl>
                                          <p:spTgt spid="75808"/>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75809"/>
                                        </p:tgtEl>
                                        <p:attrNameLst>
                                          <p:attrName>style.visibility</p:attrName>
                                        </p:attrNameLst>
                                      </p:cBhvr>
                                      <p:to>
                                        <p:strVal val="visible"/>
                                      </p:to>
                                    </p:set>
                                    <p:animEffect transition="in" filter="checkerboard(across)">
                                      <p:cBhvr>
                                        <p:cTn id="31" dur="500"/>
                                        <p:tgtEl>
                                          <p:spTgt spid="75809"/>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75810"/>
                                        </p:tgtEl>
                                        <p:attrNameLst>
                                          <p:attrName>style.visibility</p:attrName>
                                        </p:attrNameLst>
                                      </p:cBhvr>
                                      <p:to>
                                        <p:strVal val="visible"/>
                                      </p:to>
                                    </p:set>
                                    <p:animEffect transition="in" filter="checkerboard(across)">
                                      <p:cBhvr>
                                        <p:cTn id="34" dur="500"/>
                                        <p:tgtEl>
                                          <p:spTgt spid="75810"/>
                                        </p:tgtEl>
                                      </p:cBhvr>
                                    </p:animEffect>
                                  </p:childTnLst>
                                </p:cTn>
                              </p:par>
                            </p:childTnLst>
                          </p:cTn>
                        </p:par>
                      </p:childTnLst>
                    </p:cTn>
                  </p:par>
                  <p:par>
                    <p:cTn id="35" fill="hold">
                      <p:stCondLst>
                        <p:cond delay="indefinite"/>
                      </p:stCondLst>
                      <p:childTnLst>
                        <p:par>
                          <p:cTn id="36" fill="hold">
                            <p:stCondLst>
                              <p:cond delay="0"/>
                            </p:stCondLst>
                            <p:childTnLst>
                              <p:par>
                                <p:cTn id="37" presetID="5" presetClass="entr" presetSubtype="10" fill="hold" grpId="0" nodeType="clickEffect">
                                  <p:stCondLst>
                                    <p:cond delay="0"/>
                                  </p:stCondLst>
                                  <p:childTnLst>
                                    <p:set>
                                      <p:cBhvr>
                                        <p:cTn id="38" dur="1" fill="hold">
                                          <p:stCondLst>
                                            <p:cond delay="0"/>
                                          </p:stCondLst>
                                        </p:cTn>
                                        <p:tgtEl>
                                          <p:spTgt spid="75785"/>
                                        </p:tgtEl>
                                        <p:attrNameLst>
                                          <p:attrName>style.visibility</p:attrName>
                                        </p:attrNameLst>
                                      </p:cBhvr>
                                      <p:to>
                                        <p:strVal val="visible"/>
                                      </p:to>
                                    </p:set>
                                    <p:animEffect transition="in" filter="checkerboard(across)">
                                      <p:cBhvr>
                                        <p:cTn id="39" dur="500"/>
                                        <p:tgtEl>
                                          <p:spTgt spid="75785"/>
                                        </p:tgtEl>
                                      </p:cBhvr>
                                    </p:animEffect>
                                  </p:childTnLst>
                                </p:cTn>
                              </p:par>
                              <p:par>
                                <p:cTn id="40" presetID="5" presetClass="entr" presetSubtype="10" fill="hold" grpId="0" nodeType="withEffect">
                                  <p:stCondLst>
                                    <p:cond delay="0"/>
                                  </p:stCondLst>
                                  <p:childTnLst>
                                    <p:set>
                                      <p:cBhvr>
                                        <p:cTn id="41" dur="1" fill="hold">
                                          <p:stCondLst>
                                            <p:cond delay="0"/>
                                          </p:stCondLst>
                                        </p:cTn>
                                        <p:tgtEl>
                                          <p:spTgt spid="75786"/>
                                        </p:tgtEl>
                                        <p:attrNameLst>
                                          <p:attrName>style.visibility</p:attrName>
                                        </p:attrNameLst>
                                      </p:cBhvr>
                                      <p:to>
                                        <p:strVal val="visible"/>
                                      </p:to>
                                    </p:set>
                                    <p:animEffect transition="in" filter="checkerboard(across)">
                                      <p:cBhvr>
                                        <p:cTn id="42" dur="500"/>
                                        <p:tgtEl>
                                          <p:spTgt spid="75786"/>
                                        </p:tgtEl>
                                      </p:cBhvr>
                                    </p:animEffect>
                                  </p:childTnLst>
                                </p:cTn>
                              </p:par>
                              <p:par>
                                <p:cTn id="43" presetID="5" presetClass="entr" presetSubtype="10" fill="hold" grpId="0" nodeType="withEffect">
                                  <p:stCondLst>
                                    <p:cond delay="0"/>
                                  </p:stCondLst>
                                  <p:childTnLst>
                                    <p:set>
                                      <p:cBhvr>
                                        <p:cTn id="44" dur="1" fill="hold">
                                          <p:stCondLst>
                                            <p:cond delay="0"/>
                                          </p:stCondLst>
                                        </p:cTn>
                                        <p:tgtEl>
                                          <p:spTgt spid="75804"/>
                                        </p:tgtEl>
                                        <p:attrNameLst>
                                          <p:attrName>style.visibility</p:attrName>
                                        </p:attrNameLst>
                                      </p:cBhvr>
                                      <p:to>
                                        <p:strVal val="visible"/>
                                      </p:to>
                                    </p:set>
                                    <p:animEffect transition="in" filter="checkerboard(across)">
                                      <p:cBhvr>
                                        <p:cTn id="45" dur="500"/>
                                        <p:tgtEl>
                                          <p:spTgt spid="75804"/>
                                        </p:tgtEl>
                                      </p:cBhvr>
                                    </p:animEffect>
                                  </p:childTnLst>
                                </p:cTn>
                              </p:par>
                            </p:childTnLst>
                          </p:cTn>
                        </p:par>
                      </p:childTnLst>
                    </p:cTn>
                  </p:par>
                  <p:par>
                    <p:cTn id="46" fill="hold">
                      <p:stCondLst>
                        <p:cond delay="indefinite"/>
                      </p:stCondLst>
                      <p:childTnLst>
                        <p:par>
                          <p:cTn id="47" fill="hold">
                            <p:stCondLst>
                              <p:cond delay="0"/>
                            </p:stCondLst>
                            <p:childTnLst>
                              <p:par>
                                <p:cTn id="48" presetID="5" presetClass="entr" presetSubtype="10" fill="hold" grpId="0" nodeType="clickEffect">
                                  <p:stCondLst>
                                    <p:cond delay="0"/>
                                  </p:stCondLst>
                                  <p:childTnLst>
                                    <p:set>
                                      <p:cBhvr>
                                        <p:cTn id="49" dur="1" fill="hold">
                                          <p:stCondLst>
                                            <p:cond delay="0"/>
                                          </p:stCondLst>
                                        </p:cTn>
                                        <p:tgtEl>
                                          <p:spTgt spid="75800"/>
                                        </p:tgtEl>
                                        <p:attrNameLst>
                                          <p:attrName>style.visibility</p:attrName>
                                        </p:attrNameLst>
                                      </p:cBhvr>
                                      <p:to>
                                        <p:strVal val="visible"/>
                                      </p:to>
                                    </p:set>
                                    <p:animEffect transition="in" filter="checkerboard(across)">
                                      <p:cBhvr>
                                        <p:cTn id="50" dur="500"/>
                                        <p:tgtEl>
                                          <p:spTgt spid="75800"/>
                                        </p:tgtEl>
                                      </p:cBhvr>
                                    </p:animEffect>
                                  </p:childTnLst>
                                </p:cTn>
                              </p:par>
                              <p:par>
                                <p:cTn id="51" presetID="5" presetClass="entr" presetSubtype="10" fill="hold" grpId="0" nodeType="withEffect">
                                  <p:stCondLst>
                                    <p:cond delay="0"/>
                                  </p:stCondLst>
                                  <p:childTnLst>
                                    <p:set>
                                      <p:cBhvr>
                                        <p:cTn id="52" dur="1" fill="hold">
                                          <p:stCondLst>
                                            <p:cond delay="0"/>
                                          </p:stCondLst>
                                        </p:cTn>
                                        <p:tgtEl>
                                          <p:spTgt spid="75801"/>
                                        </p:tgtEl>
                                        <p:attrNameLst>
                                          <p:attrName>style.visibility</p:attrName>
                                        </p:attrNameLst>
                                      </p:cBhvr>
                                      <p:to>
                                        <p:strVal val="visible"/>
                                      </p:to>
                                    </p:set>
                                    <p:animEffect transition="in" filter="checkerboard(across)">
                                      <p:cBhvr>
                                        <p:cTn id="53" dur="500"/>
                                        <p:tgtEl>
                                          <p:spTgt spid="75801"/>
                                        </p:tgtEl>
                                      </p:cBhvr>
                                    </p:animEffect>
                                  </p:childTnLst>
                                </p:cTn>
                              </p:par>
                              <p:par>
                                <p:cTn id="54" presetID="5" presetClass="entr" presetSubtype="10" fill="hold" grpId="0" nodeType="withEffect">
                                  <p:stCondLst>
                                    <p:cond delay="0"/>
                                  </p:stCondLst>
                                  <p:childTnLst>
                                    <p:set>
                                      <p:cBhvr>
                                        <p:cTn id="55" dur="1" fill="hold">
                                          <p:stCondLst>
                                            <p:cond delay="0"/>
                                          </p:stCondLst>
                                        </p:cTn>
                                        <p:tgtEl>
                                          <p:spTgt spid="75805"/>
                                        </p:tgtEl>
                                        <p:attrNameLst>
                                          <p:attrName>style.visibility</p:attrName>
                                        </p:attrNameLst>
                                      </p:cBhvr>
                                      <p:to>
                                        <p:strVal val="visible"/>
                                      </p:to>
                                    </p:set>
                                    <p:animEffect transition="in" filter="checkerboard(across)">
                                      <p:cBhvr>
                                        <p:cTn id="56" dur="500"/>
                                        <p:tgtEl>
                                          <p:spTgt spid="75805"/>
                                        </p:tgtEl>
                                      </p:cBhvr>
                                    </p:animEffect>
                                  </p:childTnLst>
                                </p:cTn>
                              </p:par>
                            </p:childTnLst>
                          </p:cTn>
                        </p:par>
                      </p:childTnLst>
                    </p:cTn>
                  </p:par>
                  <p:par>
                    <p:cTn id="57" fill="hold">
                      <p:stCondLst>
                        <p:cond delay="indefinite"/>
                      </p:stCondLst>
                      <p:childTnLst>
                        <p:par>
                          <p:cTn id="58" fill="hold">
                            <p:stCondLst>
                              <p:cond delay="0"/>
                            </p:stCondLst>
                            <p:childTnLst>
                              <p:par>
                                <p:cTn id="59" presetID="5" presetClass="entr" presetSubtype="10" fill="hold" grpId="0" nodeType="clickEffect">
                                  <p:stCondLst>
                                    <p:cond delay="0"/>
                                  </p:stCondLst>
                                  <p:childTnLst>
                                    <p:set>
                                      <p:cBhvr>
                                        <p:cTn id="60" dur="1" fill="hold">
                                          <p:stCondLst>
                                            <p:cond delay="0"/>
                                          </p:stCondLst>
                                        </p:cTn>
                                        <p:tgtEl>
                                          <p:spTgt spid="75789"/>
                                        </p:tgtEl>
                                        <p:attrNameLst>
                                          <p:attrName>style.visibility</p:attrName>
                                        </p:attrNameLst>
                                      </p:cBhvr>
                                      <p:to>
                                        <p:strVal val="visible"/>
                                      </p:to>
                                    </p:set>
                                    <p:animEffect transition="in" filter="checkerboard(across)">
                                      <p:cBhvr>
                                        <p:cTn id="61" dur="500"/>
                                        <p:tgtEl>
                                          <p:spTgt spid="75789"/>
                                        </p:tgtEl>
                                      </p:cBhvr>
                                    </p:animEffect>
                                  </p:childTnLst>
                                </p:cTn>
                              </p:par>
                              <p:par>
                                <p:cTn id="62" presetID="5" presetClass="entr" presetSubtype="10" fill="hold" grpId="0" nodeType="withEffect">
                                  <p:stCondLst>
                                    <p:cond delay="0"/>
                                  </p:stCondLst>
                                  <p:childTnLst>
                                    <p:set>
                                      <p:cBhvr>
                                        <p:cTn id="63" dur="1" fill="hold">
                                          <p:stCondLst>
                                            <p:cond delay="0"/>
                                          </p:stCondLst>
                                        </p:cTn>
                                        <p:tgtEl>
                                          <p:spTgt spid="75790"/>
                                        </p:tgtEl>
                                        <p:attrNameLst>
                                          <p:attrName>style.visibility</p:attrName>
                                        </p:attrNameLst>
                                      </p:cBhvr>
                                      <p:to>
                                        <p:strVal val="visible"/>
                                      </p:to>
                                    </p:set>
                                    <p:animEffect transition="in" filter="checkerboard(across)">
                                      <p:cBhvr>
                                        <p:cTn id="64" dur="500"/>
                                        <p:tgtEl>
                                          <p:spTgt spid="75790"/>
                                        </p:tgtEl>
                                      </p:cBhvr>
                                    </p:animEffect>
                                  </p:childTnLst>
                                </p:cTn>
                              </p:par>
                              <p:par>
                                <p:cTn id="65" presetID="5" presetClass="entr" presetSubtype="10" fill="hold" grpId="0" nodeType="withEffect">
                                  <p:stCondLst>
                                    <p:cond delay="0"/>
                                  </p:stCondLst>
                                  <p:childTnLst>
                                    <p:set>
                                      <p:cBhvr>
                                        <p:cTn id="66" dur="1" fill="hold">
                                          <p:stCondLst>
                                            <p:cond delay="0"/>
                                          </p:stCondLst>
                                        </p:cTn>
                                        <p:tgtEl>
                                          <p:spTgt spid="75791"/>
                                        </p:tgtEl>
                                        <p:attrNameLst>
                                          <p:attrName>style.visibility</p:attrName>
                                        </p:attrNameLst>
                                      </p:cBhvr>
                                      <p:to>
                                        <p:strVal val="visible"/>
                                      </p:to>
                                    </p:set>
                                    <p:animEffect transition="in" filter="checkerboard(across)">
                                      <p:cBhvr>
                                        <p:cTn id="67" dur="500"/>
                                        <p:tgtEl>
                                          <p:spTgt spid="75791"/>
                                        </p:tgtEl>
                                      </p:cBhvr>
                                    </p:animEffect>
                                  </p:childTnLst>
                                </p:cTn>
                              </p:par>
                              <p:par>
                                <p:cTn id="68" presetID="5" presetClass="entr" presetSubtype="10" fill="hold" grpId="0" nodeType="withEffect">
                                  <p:stCondLst>
                                    <p:cond delay="0"/>
                                  </p:stCondLst>
                                  <p:childTnLst>
                                    <p:set>
                                      <p:cBhvr>
                                        <p:cTn id="69" dur="1" fill="hold">
                                          <p:stCondLst>
                                            <p:cond delay="0"/>
                                          </p:stCondLst>
                                        </p:cTn>
                                        <p:tgtEl>
                                          <p:spTgt spid="75792"/>
                                        </p:tgtEl>
                                        <p:attrNameLst>
                                          <p:attrName>style.visibility</p:attrName>
                                        </p:attrNameLst>
                                      </p:cBhvr>
                                      <p:to>
                                        <p:strVal val="visible"/>
                                      </p:to>
                                    </p:set>
                                    <p:animEffect transition="in" filter="checkerboard(across)">
                                      <p:cBhvr>
                                        <p:cTn id="70" dur="500"/>
                                        <p:tgtEl>
                                          <p:spTgt spid="75792"/>
                                        </p:tgtEl>
                                      </p:cBhvr>
                                    </p:animEffect>
                                  </p:childTnLst>
                                </p:cTn>
                              </p:par>
                              <p:par>
                                <p:cTn id="71" presetID="5" presetClass="entr" presetSubtype="10" fill="hold" grpId="0" nodeType="withEffect">
                                  <p:stCondLst>
                                    <p:cond delay="0"/>
                                  </p:stCondLst>
                                  <p:childTnLst>
                                    <p:set>
                                      <p:cBhvr>
                                        <p:cTn id="72" dur="1" fill="hold">
                                          <p:stCondLst>
                                            <p:cond delay="0"/>
                                          </p:stCondLst>
                                        </p:cTn>
                                        <p:tgtEl>
                                          <p:spTgt spid="75806"/>
                                        </p:tgtEl>
                                        <p:attrNameLst>
                                          <p:attrName>style.visibility</p:attrName>
                                        </p:attrNameLst>
                                      </p:cBhvr>
                                      <p:to>
                                        <p:strVal val="visible"/>
                                      </p:to>
                                    </p:set>
                                    <p:animEffect transition="in" filter="checkerboard(across)">
                                      <p:cBhvr>
                                        <p:cTn id="73" dur="500"/>
                                        <p:tgtEl>
                                          <p:spTgt spid="75806"/>
                                        </p:tgtEl>
                                      </p:cBhvr>
                                    </p:animEffect>
                                  </p:childTnLst>
                                </p:cTn>
                              </p:par>
                            </p:childTnLst>
                          </p:cTn>
                        </p:par>
                      </p:childTnLst>
                    </p:cTn>
                  </p:par>
                  <p:par>
                    <p:cTn id="74" fill="hold">
                      <p:stCondLst>
                        <p:cond delay="indefinite"/>
                      </p:stCondLst>
                      <p:childTnLst>
                        <p:par>
                          <p:cTn id="75" fill="hold">
                            <p:stCondLst>
                              <p:cond delay="0"/>
                            </p:stCondLst>
                            <p:childTnLst>
                              <p:par>
                                <p:cTn id="76" presetID="5" presetClass="entr" presetSubtype="10" fill="hold" grpId="0" nodeType="clickEffect">
                                  <p:stCondLst>
                                    <p:cond delay="0"/>
                                  </p:stCondLst>
                                  <p:childTnLst>
                                    <p:set>
                                      <p:cBhvr>
                                        <p:cTn id="77" dur="1" fill="hold">
                                          <p:stCondLst>
                                            <p:cond delay="0"/>
                                          </p:stCondLst>
                                        </p:cTn>
                                        <p:tgtEl>
                                          <p:spTgt spid="75794"/>
                                        </p:tgtEl>
                                        <p:attrNameLst>
                                          <p:attrName>style.visibility</p:attrName>
                                        </p:attrNameLst>
                                      </p:cBhvr>
                                      <p:to>
                                        <p:strVal val="visible"/>
                                      </p:to>
                                    </p:set>
                                    <p:animEffect transition="in" filter="checkerboard(across)">
                                      <p:cBhvr>
                                        <p:cTn id="78" dur="500"/>
                                        <p:tgtEl>
                                          <p:spTgt spid="75794"/>
                                        </p:tgtEl>
                                      </p:cBhvr>
                                    </p:animEffect>
                                  </p:childTnLst>
                                </p:cTn>
                              </p:par>
                              <p:par>
                                <p:cTn id="79" presetID="5" presetClass="entr" presetSubtype="10" fill="hold" grpId="0" nodeType="withEffect">
                                  <p:stCondLst>
                                    <p:cond delay="0"/>
                                  </p:stCondLst>
                                  <p:childTnLst>
                                    <p:set>
                                      <p:cBhvr>
                                        <p:cTn id="80" dur="1" fill="hold">
                                          <p:stCondLst>
                                            <p:cond delay="0"/>
                                          </p:stCondLst>
                                        </p:cTn>
                                        <p:tgtEl>
                                          <p:spTgt spid="75795"/>
                                        </p:tgtEl>
                                        <p:attrNameLst>
                                          <p:attrName>style.visibility</p:attrName>
                                        </p:attrNameLst>
                                      </p:cBhvr>
                                      <p:to>
                                        <p:strVal val="visible"/>
                                      </p:to>
                                    </p:set>
                                    <p:animEffect transition="in" filter="checkerboard(across)">
                                      <p:cBhvr>
                                        <p:cTn id="81" dur="500"/>
                                        <p:tgtEl>
                                          <p:spTgt spid="75795"/>
                                        </p:tgtEl>
                                      </p:cBhvr>
                                    </p:animEffect>
                                  </p:childTnLst>
                                </p:cTn>
                              </p:par>
                              <p:par>
                                <p:cTn id="82" presetID="5" presetClass="entr" presetSubtype="10" fill="hold" grpId="0" nodeType="withEffect">
                                  <p:stCondLst>
                                    <p:cond delay="0"/>
                                  </p:stCondLst>
                                  <p:childTnLst>
                                    <p:set>
                                      <p:cBhvr>
                                        <p:cTn id="83" dur="1" fill="hold">
                                          <p:stCondLst>
                                            <p:cond delay="0"/>
                                          </p:stCondLst>
                                        </p:cTn>
                                        <p:tgtEl>
                                          <p:spTgt spid="75807"/>
                                        </p:tgtEl>
                                        <p:attrNameLst>
                                          <p:attrName>style.visibility</p:attrName>
                                        </p:attrNameLst>
                                      </p:cBhvr>
                                      <p:to>
                                        <p:strVal val="visible"/>
                                      </p:to>
                                    </p:set>
                                    <p:animEffect transition="in" filter="checkerboard(across)">
                                      <p:cBhvr>
                                        <p:cTn id="84" dur="500"/>
                                        <p:tgtEl>
                                          <p:spTgt spid="75807"/>
                                        </p:tgtEl>
                                      </p:cBhvr>
                                    </p:animEffect>
                                  </p:childTnLst>
                                </p:cTn>
                              </p:par>
                              <p:par>
                                <p:cTn id="85" presetID="5" presetClass="entr" presetSubtype="10"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checkerboard(across)">
                                      <p:cBhvr>
                                        <p:cTn id="87" dur="500"/>
                                        <p:tgtEl>
                                          <p:spTgt spid="39"/>
                                        </p:tgtEl>
                                      </p:cBhvr>
                                    </p:animEffect>
                                  </p:childTnLst>
                                </p:cTn>
                              </p:par>
                              <p:par>
                                <p:cTn id="88" presetID="5" presetClass="entr" presetSubtype="10" fill="hold" grpId="0" nodeType="withEffect">
                                  <p:stCondLst>
                                    <p:cond delay="0"/>
                                  </p:stCondLst>
                                  <p:childTnLst>
                                    <p:set>
                                      <p:cBhvr>
                                        <p:cTn id="89" dur="1" fill="hold">
                                          <p:stCondLst>
                                            <p:cond delay="0"/>
                                          </p:stCondLst>
                                        </p:cTn>
                                        <p:tgtEl>
                                          <p:spTgt spid="37"/>
                                        </p:tgtEl>
                                        <p:attrNameLst>
                                          <p:attrName>style.visibility</p:attrName>
                                        </p:attrNameLst>
                                      </p:cBhvr>
                                      <p:to>
                                        <p:strVal val="visible"/>
                                      </p:to>
                                    </p:set>
                                    <p:animEffect transition="in" filter="checkerboard(across)">
                                      <p:cBhvr>
                                        <p:cTn id="9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1" grpId="0" animBg="1"/>
      <p:bldP spid="75782" grpId="0" animBg="1"/>
      <p:bldP spid="75783" grpId="0" animBg="1"/>
      <p:bldP spid="75784" grpId="0"/>
      <p:bldP spid="75785" grpId="0" animBg="1"/>
      <p:bldP spid="75786" grpId="0" animBg="1"/>
      <p:bldP spid="75789" grpId="0" animBg="1"/>
      <p:bldP spid="75790" grpId="0" animBg="1"/>
      <p:bldP spid="75791" grpId="0" animBg="1"/>
      <p:bldP spid="75792" grpId="0"/>
      <p:bldP spid="75794" grpId="0" animBg="1"/>
      <p:bldP spid="75795" grpId="0" animBg="1"/>
      <p:bldP spid="75798" grpId="0"/>
      <p:bldP spid="75799" grpId="0" animBg="1"/>
      <p:bldP spid="75800" grpId="0" animBg="1"/>
      <p:bldP spid="75801" grpId="0" animBg="1"/>
      <p:bldP spid="75803" grpId="0"/>
      <p:bldP spid="75804" grpId="0"/>
      <p:bldP spid="75805" grpId="0"/>
      <p:bldP spid="75806" grpId="0"/>
      <p:bldP spid="75807" grpId="0"/>
      <p:bldP spid="75808" grpId="0"/>
      <p:bldP spid="75809" grpId="0" animBg="1"/>
      <p:bldP spid="75810" grpId="0" animBg="1"/>
      <p:bldP spid="39" grpId="0" animBg="1"/>
      <p:bldP spid="3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ChangeArrowheads="1"/>
          </p:cNvSpPr>
          <p:nvPr/>
        </p:nvSpPr>
        <p:spPr bwMode="auto">
          <a:xfrm>
            <a:off x="247650" y="168275"/>
            <a:ext cx="8899525" cy="906463"/>
          </a:xfrm>
          <a:prstGeom prst="rect">
            <a:avLst/>
          </a:prstGeom>
          <a:noFill/>
          <a:ln w="9525">
            <a:noFill/>
            <a:miter lim="800000"/>
            <a:headEnd/>
            <a:tailEnd/>
          </a:ln>
        </p:spPr>
        <p:txBody>
          <a:bodyPr anchor="ctr"/>
          <a:lstStyle/>
          <a:p>
            <a:pPr algn="ctr"/>
            <a:r>
              <a:rPr lang="cs-CZ" sz="4400" dirty="0" err="1">
                <a:solidFill>
                  <a:schemeClr val="tx2"/>
                </a:solidFill>
              </a:rPr>
              <a:t>Hypertonic</a:t>
            </a:r>
            <a:r>
              <a:rPr lang="cs-CZ" sz="4400" dirty="0">
                <a:solidFill>
                  <a:schemeClr val="tx2"/>
                </a:solidFill>
              </a:rPr>
              <a:t> </a:t>
            </a:r>
            <a:r>
              <a:rPr lang="cs-CZ" sz="4400" dirty="0" err="1">
                <a:solidFill>
                  <a:schemeClr val="tx2"/>
                </a:solidFill>
              </a:rPr>
              <a:t>hyperhydration</a:t>
            </a:r>
            <a:endParaRPr lang="cs-CZ" sz="4400" dirty="0">
              <a:solidFill>
                <a:schemeClr val="tx2"/>
              </a:solidFill>
            </a:endParaRPr>
          </a:p>
        </p:txBody>
      </p:sp>
      <p:sp>
        <p:nvSpPr>
          <p:cNvPr id="79875" name="Line 3"/>
          <p:cNvSpPr>
            <a:spLocks noChangeShapeType="1"/>
          </p:cNvSpPr>
          <p:nvPr/>
        </p:nvSpPr>
        <p:spPr bwMode="auto">
          <a:xfrm flipV="1">
            <a:off x="3903663" y="3027363"/>
            <a:ext cx="627062" cy="9525"/>
          </a:xfrm>
          <a:prstGeom prst="line">
            <a:avLst/>
          </a:prstGeom>
          <a:noFill/>
          <a:ln w="19050">
            <a:solidFill>
              <a:schemeClr val="tx1"/>
            </a:solidFill>
            <a:round/>
            <a:headEnd type="triangle" w="med" len="med"/>
            <a:tailEnd/>
          </a:ln>
        </p:spPr>
        <p:txBody>
          <a:bodyPr wrap="none" anchor="ctr"/>
          <a:lstStyle/>
          <a:p>
            <a:endParaRPr lang="cs-CZ"/>
          </a:p>
        </p:txBody>
      </p:sp>
      <p:sp>
        <p:nvSpPr>
          <p:cNvPr id="79876" name="Text Box 4"/>
          <p:cNvSpPr txBox="1">
            <a:spLocks noChangeArrowheads="1"/>
          </p:cNvSpPr>
          <p:nvPr/>
        </p:nvSpPr>
        <p:spPr bwMode="auto">
          <a:xfrm>
            <a:off x="4603750" y="2822575"/>
            <a:ext cx="727075" cy="457200"/>
          </a:xfrm>
          <a:prstGeom prst="rect">
            <a:avLst/>
          </a:prstGeom>
          <a:noFill/>
          <a:ln w="12700">
            <a:noFill/>
            <a:miter lim="800000"/>
            <a:headEnd/>
            <a:tailEnd/>
          </a:ln>
        </p:spPr>
        <p:txBody>
          <a:bodyPr wrap="none" anchor="ctr">
            <a:spAutoFit/>
          </a:bodyPr>
          <a:lstStyle/>
          <a:p>
            <a:pPr algn="ctr"/>
            <a:r>
              <a:rPr lang="cs-CZ" sz="2400"/>
              <a:t>H</a:t>
            </a:r>
            <a:r>
              <a:rPr lang="cs-CZ" sz="2400" baseline="-25000"/>
              <a:t>2</a:t>
            </a:r>
            <a:r>
              <a:rPr lang="cs-CZ" sz="2400"/>
              <a:t>O</a:t>
            </a:r>
          </a:p>
        </p:txBody>
      </p:sp>
      <p:sp>
        <p:nvSpPr>
          <p:cNvPr id="37893" name="Line 5"/>
          <p:cNvSpPr>
            <a:spLocks noChangeShapeType="1"/>
          </p:cNvSpPr>
          <p:nvPr/>
        </p:nvSpPr>
        <p:spPr bwMode="auto">
          <a:xfrm flipH="1">
            <a:off x="3475038" y="1162050"/>
            <a:ext cx="22225" cy="5548313"/>
          </a:xfrm>
          <a:prstGeom prst="line">
            <a:avLst/>
          </a:prstGeom>
          <a:noFill/>
          <a:ln w="12700" cap="rnd">
            <a:solidFill>
              <a:srgbClr val="000000"/>
            </a:solidFill>
            <a:prstDash val="sysDot"/>
            <a:round/>
            <a:headEnd/>
            <a:tailEnd/>
          </a:ln>
        </p:spPr>
        <p:txBody>
          <a:bodyPr wrap="none" anchor="ctr"/>
          <a:lstStyle/>
          <a:p>
            <a:endParaRPr lang="cs-CZ"/>
          </a:p>
        </p:txBody>
      </p:sp>
      <p:sp>
        <p:nvSpPr>
          <p:cNvPr id="37894" name="Line 6"/>
          <p:cNvSpPr>
            <a:spLocks noChangeShapeType="1"/>
          </p:cNvSpPr>
          <p:nvPr/>
        </p:nvSpPr>
        <p:spPr bwMode="auto">
          <a:xfrm flipH="1">
            <a:off x="5807075" y="1219200"/>
            <a:ext cx="7938" cy="5467350"/>
          </a:xfrm>
          <a:prstGeom prst="line">
            <a:avLst/>
          </a:prstGeom>
          <a:noFill/>
          <a:ln w="12700" cap="rnd">
            <a:solidFill>
              <a:srgbClr val="000000"/>
            </a:solidFill>
            <a:prstDash val="sysDot"/>
            <a:round/>
            <a:headEnd/>
            <a:tailEnd/>
          </a:ln>
        </p:spPr>
        <p:txBody>
          <a:bodyPr wrap="none" anchor="ctr"/>
          <a:lstStyle/>
          <a:p>
            <a:endParaRPr lang="cs-CZ"/>
          </a:p>
        </p:txBody>
      </p:sp>
      <p:sp>
        <p:nvSpPr>
          <p:cNvPr id="37895" name="Text Box 7"/>
          <p:cNvSpPr txBox="1">
            <a:spLocks noChangeArrowheads="1"/>
          </p:cNvSpPr>
          <p:nvPr/>
        </p:nvSpPr>
        <p:spPr bwMode="auto">
          <a:xfrm>
            <a:off x="565150" y="1365161"/>
            <a:ext cx="2879725" cy="1200329"/>
          </a:xfrm>
          <a:prstGeom prst="rect">
            <a:avLst/>
          </a:prstGeom>
          <a:noFill/>
          <a:ln w="12700">
            <a:noFill/>
            <a:miter lim="800000"/>
            <a:headEnd/>
            <a:tailEnd/>
          </a:ln>
        </p:spPr>
        <p:txBody>
          <a:bodyPr anchor="ctr">
            <a:spAutoFit/>
          </a:bodyPr>
          <a:lstStyle/>
          <a:p>
            <a:pPr algn="r"/>
            <a:r>
              <a:rPr lang="en-US" sz="2400" dirty="0"/>
              <a:t>Cause: more </a:t>
            </a:r>
            <a:r>
              <a:rPr lang="cs-CZ" sz="2400" dirty="0" err="1"/>
              <a:t>soute</a:t>
            </a:r>
            <a:r>
              <a:rPr lang="cs-CZ" sz="2400" dirty="0"/>
              <a:t> </a:t>
            </a:r>
            <a:r>
              <a:rPr lang="cs-CZ" sz="2400" dirty="0" err="1"/>
              <a:t>retention</a:t>
            </a:r>
            <a:r>
              <a:rPr lang="cs-CZ" sz="2400" dirty="0"/>
              <a:t> </a:t>
            </a:r>
            <a:r>
              <a:rPr lang="en-US" sz="2400" dirty="0"/>
              <a:t>than water retention</a:t>
            </a:r>
          </a:p>
        </p:txBody>
      </p:sp>
      <p:sp>
        <p:nvSpPr>
          <p:cNvPr id="37896" name="Text Box 8"/>
          <p:cNvSpPr txBox="1">
            <a:spLocks noChangeArrowheads="1"/>
          </p:cNvSpPr>
          <p:nvPr/>
        </p:nvSpPr>
        <p:spPr bwMode="auto">
          <a:xfrm>
            <a:off x="3254375" y="1095375"/>
            <a:ext cx="2343150" cy="457200"/>
          </a:xfrm>
          <a:prstGeom prst="rect">
            <a:avLst/>
          </a:prstGeom>
          <a:noFill/>
          <a:ln w="12700">
            <a:noFill/>
            <a:miter lim="800000"/>
            <a:headEnd/>
            <a:tailEnd/>
          </a:ln>
        </p:spPr>
        <p:txBody>
          <a:bodyPr anchor="ctr">
            <a:spAutoFit/>
          </a:bodyPr>
          <a:lstStyle/>
          <a:p>
            <a:pPr algn="ctr"/>
            <a:r>
              <a:rPr lang="cs-CZ" sz="2400"/>
              <a:t>ECT         ICT</a:t>
            </a:r>
          </a:p>
        </p:txBody>
      </p:sp>
      <p:sp>
        <p:nvSpPr>
          <p:cNvPr id="37897" name="Line 9"/>
          <p:cNvSpPr>
            <a:spLocks noChangeShapeType="1"/>
          </p:cNvSpPr>
          <p:nvPr/>
        </p:nvSpPr>
        <p:spPr bwMode="auto">
          <a:xfrm>
            <a:off x="4124325" y="1135063"/>
            <a:ext cx="0" cy="4848225"/>
          </a:xfrm>
          <a:prstGeom prst="line">
            <a:avLst/>
          </a:prstGeom>
          <a:noFill/>
          <a:ln w="12700" cap="rnd">
            <a:solidFill>
              <a:srgbClr val="000000"/>
            </a:solidFill>
            <a:prstDash val="sysDot"/>
            <a:round/>
            <a:headEnd/>
            <a:tailEnd/>
          </a:ln>
        </p:spPr>
        <p:txBody>
          <a:bodyPr wrap="none" anchor="ctr"/>
          <a:lstStyle/>
          <a:p>
            <a:endParaRPr lang="cs-CZ"/>
          </a:p>
        </p:txBody>
      </p:sp>
      <p:sp>
        <p:nvSpPr>
          <p:cNvPr id="79882" name="Text Box 10"/>
          <p:cNvSpPr txBox="1">
            <a:spLocks noChangeArrowheads="1"/>
          </p:cNvSpPr>
          <p:nvPr/>
        </p:nvSpPr>
        <p:spPr bwMode="auto">
          <a:xfrm>
            <a:off x="1147763" y="2562225"/>
            <a:ext cx="1382712" cy="457200"/>
          </a:xfrm>
          <a:prstGeom prst="rect">
            <a:avLst/>
          </a:prstGeom>
          <a:noFill/>
          <a:ln w="12700">
            <a:noFill/>
            <a:miter lim="800000"/>
            <a:headEnd/>
            <a:tailEnd/>
          </a:ln>
        </p:spPr>
        <p:txBody>
          <a:bodyPr anchor="ctr">
            <a:spAutoFit/>
          </a:bodyPr>
          <a:lstStyle/>
          <a:p>
            <a:pPr algn="ctr"/>
            <a:r>
              <a:rPr lang="cs-CZ" sz="2400" dirty="0" err="1"/>
              <a:t>Solutes</a:t>
            </a:r>
            <a:endParaRPr lang="cs-CZ" sz="2400" dirty="0"/>
          </a:p>
        </p:txBody>
      </p:sp>
      <p:sp>
        <p:nvSpPr>
          <p:cNvPr id="79883" name="Line 11"/>
          <p:cNvSpPr>
            <a:spLocks noChangeShapeType="1"/>
          </p:cNvSpPr>
          <p:nvPr/>
        </p:nvSpPr>
        <p:spPr bwMode="auto">
          <a:xfrm>
            <a:off x="2362200" y="2865438"/>
            <a:ext cx="935038" cy="1587"/>
          </a:xfrm>
          <a:prstGeom prst="line">
            <a:avLst/>
          </a:prstGeom>
          <a:noFill/>
          <a:ln w="57150">
            <a:solidFill>
              <a:schemeClr val="tx1"/>
            </a:solidFill>
            <a:round/>
            <a:headEnd/>
            <a:tailEnd type="triangle" w="med" len="med"/>
          </a:ln>
        </p:spPr>
        <p:txBody>
          <a:bodyPr wrap="none" anchor="ctr"/>
          <a:lstStyle/>
          <a:p>
            <a:endParaRPr lang="cs-CZ"/>
          </a:p>
        </p:txBody>
      </p:sp>
      <p:sp>
        <p:nvSpPr>
          <p:cNvPr id="37900" name="Text Box 12"/>
          <p:cNvSpPr txBox="1">
            <a:spLocks noChangeArrowheads="1"/>
          </p:cNvSpPr>
          <p:nvPr/>
        </p:nvSpPr>
        <p:spPr bwMode="auto">
          <a:xfrm>
            <a:off x="5976938" y="1791771"/>
            <a:ext cx="2947987" cy="369332"/>
          </a:xfrm>
          <a:prstGeom prst="rect">
            <a:avLst/>
          </a:prstGeom>
          <a:noFill/>
          <a:ln w="12700">
            <a:noFill/>
            <a:miter lim="800000"/>
            <a:headEnd/>
            <a:tailEnd/>
          </a:ln>
        </p:spPr>
        <p:txBody>
          <a:bodyPr anchor="ctr">
            <a:spAutoFit/>
          </a:bodyPr>
          <a:lstStyle/>
          <a:p>
            <a:r>
              <a:rPr lang="cs-CZ" dirty="0" err="1"/>
              <a:t>Initial</a:t>
            </a:r>
            <a:r>
              <a:rPr lang="cs-CZ" dirty="0"/>
              <a:t> </a:t>
            </a:r>
            <a:r>
              <a:rPr lang="cs-CZ" dirty="0" err="1"/>
              <a:t>state</a:t>
            </a:r>
            <a:endParaRPr lang="cs-CZ" sz="2400" dirty="0"/>
          </a:p>
        </p:txBody>
      </p:sp>
      <p:sp>
        <p:nvSpPr>
          <p:cNvPr id="79885" name="Text Box 13"/>
          <p:cNvSpPr txBox="1">
            <a:spLocks noChangeArrowheads="1"/>
          </p:cNvSpPr>
          <p:nvPr/>
        </p:nvSpPr>
        <p:spPr bwMode="auto">
          <a:xfrm>
            <a:off x="5976938" y="2823646"/>
            <a:ext cx="2947987" cy="369332"/>
          </a:xfrm>
          <a:prstGeom prst="rect">
            <a:avLst/>
          </a:prstGeom>
          <a:noFill/>
          <a:ln w="12700">
            <a:noFill/>
            <a:miter lim="800000"/>
            <a:headEnd/>
            <a:tailEnd/>
          </a:ln>
        </p:spPr>
        <p:txBody>
          <a:bodyPr anchor="ctr">
            <a:spAutoFit/>
          </a:bodyPr>
          <a:lstStyle/>
          <a:p>
            <a:r>
              <a:rPr lang="cs-CZ" dirty="0"/>
              <a:t>Start </a:t>
            </a:r>
            <a:r>
              <a:rPr lang="cs-CZ" dirty="0" err="1"/>
              <a:t>failure</a:t>
            </a:r>
            <a:endParaRPr lang="cs-CZ" dirty="0"/>
          </a:p>
        </p:txBody>
      </p:sp>
      <p:sp>
        <p:nvSpPr>
          <p:cNvPr id="79886" name="Text Box 14"/>
          <p:cNvSpPr txBox="1">
            <a:spLocks noChangeArrowheads="1"/>
          </p:cNvSpPr>
          <p:nvPr/>
        </p:nvSpPr>
        <p:spPr bwMode="auto">
          <a:xfrm>
            <a:off x="5976938" y="3548747"/>
            <a:ext cx="2947987" cy="646331"/>
          </a:xfrm>
          <a:prstGeom prst="rect">
            <a:avLst/>
          </a:prstGeom>
          <a:noFill/>
          <a:ln w="12700">
            <a:noFill/>
            <a:miter lim="800000"/>
            <a:headEnd/>
            <a:tailEnd/>
          </a:ln>
        </p:spPr>
        <p:txBody>
          <a:bodyPr anchor="ctr">
            <a:spAutoFit/>
          </a:bodyPr>
          <a:lstStyle/>
          <a:p>
            <a:r>
              <a:rPr lang="en-US" dirty="0"/>
              <a:t>Osmotic equilibrium, reducing </a:t>
            </a:r>
            <a:r>
              <a:rPr lang="cs-CZ" dirty="0"/>
              <a:t>volume</a:t>
            </a:r>
            <a:r>
              <a:rPr lang="en-US" dirty="0"/>
              <a:t> of IC</a:t>
            </a:r>
            <a:r>
              <a:rPr lang="cs-CZ" dirty="0"/>
              <a:t>F</a:t>
            </a:r>
            <a:endParaRPr lang="en-US" dirty="0"/>
          </a:p>
        </p:txBody>
      </p:sp>
      <p:sp>
        <p:nvSpPr>
          <p:cNvPr id="79887" name="Text Box 15"/>
          <p:cNvSpPr txBox="1">
            <a:spLocks noChangeArrowheads="1"/>
          </p:cNvSpPr>
          <p:nvPr/>
        </p:nvSpPr>
        <p:spPr bwMode="auto">
          <a:xfrm>
            <a:off x="5988050" y="4298047"/>
            <a:ext cx="2947988" cy="646331"/>
          </a:xfrm>
          <a:prstGeom prst="rect">
            <a:avLst/>
          </a:prstGeom>
          <a:noFill/>
          <a:ln w="12700">
            <a:noFill/>
            <a:miter lim="800000"/>
            <a:headEnd/>
            <a:tailEnd/>
          </a:ln>
        </p:spPr>
        <p:txBody>
          <a:bodyPr anchor="ctr">
            <a:spAutoFit/>
          </a:bodyPr>
          <a:lstStyle/>
          <a:p>
            <a:r>
              <a:rPr lang="en-US" dirty="0"/>
              <a:t>Compensatory increase in </a:t>
            </a:r>
            <a:r>
              <a:rPr lang="en-US" dirty="0" err="1"/>
              <a:t>osmolarity</a:t>
            </a:r>
            <a:r>
              <a:rPr lang="en-US" dirty="0"/>
              <a:t> in IC</a:t>
            </a:r>
            <a:r>
              <a:rPr lang="cs-CZ" dirty="0"/>
              <a:t>F</a:t>
            </a:r>
            <a:r>
              <a:rPr lang="en-US" dirty="0"/>
              <a:t>...</a:t>
            </a:r>
          </a:p>
        </p:txBody>
      </p:sp>
      <p:sp>
        <p:nvSpPr>
          <p:cNvPr id="79888" name="Text Box 16"/>
          <p:cNvSpPr txBox="1">
            <a:spLocks noChangeArrowheads="1"/>
          </p:cNvSpPr>
          <p:nvPr/>
        </p:nvSpPr>
        <p:spPr bwMode="auto">
          <a:xfrm>
            <a:off x="5976938" y="5110847"/>
            <a:ext cx="2947987" cy="646331"/>
          </a:xfrm>
          <a:prstGeom prst="rect">
            <a:avLst/>
          </a:prstGeom>
          <a:noFill/>
          <a:ln w="12700">
            <a:noFill/>
            <a:miter lim="800000"/>
            <a:headEnd/>
            <a:tailEnd/>
          </a:ln>
        </p:spPr>
        <p:txBody>
          <a:bodyPr anchor="ctr">
            <a:spAutoFit/>
          </a:bodyPr>
          <a:lstStyle/>
          <a:p>
            <a:r>
              <a:rPr lang="cs-CZ" dirty="0"/>
              <a:t>…l</a:t>
            </a:r>
            <a:r>
              <a:rPr lang="en-US" dirty="0" err="1"/>
              <a:t>eads</a:t>
            </a:r>
            <a:r>
              <a:rPr lang="en-US" dirty="0"/>
              <a:t> to water movement in IC</a:t>
            </a:r>
            <a:r>
              <a:rPr lang="cs-CZ" dirty="0"/>
              <a:t>F</a:t>
            </a:r>
            <a:r>
              <a:rPr lang="en-US" dirty="0"/>
              <a:t> ...</a:t>
            </a:r>
          </a:p>
        </p:txBody>
      </p:sp>
      <p:sp>
        <p:nvSpPr>
          <p:cNvPr id="79889" name="Text Box 17"/>
          <p:cNvSpPr txBox="1">
            <a:spLocks noChangeArrowheads="1"/>
          </p:cNvSpPr>
          <p:nvPr/>
        </p:nvSpPr>
        <p:spPr bwMode="auto">
          <a:xfrm>
            <a:off x="5976938" y="5839510"/>
            <a:ext cx="2947987" cy="646331"/>
          </a:xfrm>
          <a:prstGeom prst="rect">
            <a:avLst/>
          </a:prstGeom>
          <a:noFill/>
          <a:ln w="12700">
            <a:noFill/>
            <a:miter lim="800000"/>
            <a:headEnd/>
            <a:tailEnd/>
          </a:ln>
        </p:spPr>
        <p:txBody>
          <a:bodyPr anchor="ctr">
            <a:spAutoFit/>
          </a:bodyPr>
          <a:lstStyle/>
          <a:p>
            <a:r>
              <a:rPr lang="en-US" dirty="0"/>
              <a:t>... and to correct</a:t>
            </a:r>
            <a:r>
              <a:rPr lang="cs-CZ" dirty="0"/>
              <a:t>ion </a:t>
            </a:r>
            <a:r>
              <a:rPr lang="cs-CZ" dirty="0" err="1"/>
              <a:t>of</a:t>
            </a:r>
            <a:r>
              <a:rPr lang="en-US" dirty="0"/>
              <a:t>  reduced volume of IC</a:t>
            </a:r>
            <a:r>
              <a:rPr lang="cs-CZ" dirty="0"/>
              <a:t>F</a:t>
            </a:r>
            <a:endParaRPr lang="en-US" dirty="0"/>
          </a:p>
        </p:txBody>
      </p:sp>
      <p:sp>
        <p:nvSpPr>
          <p:cNvPr id="37906" name="Rectangle 18" descr="10%"/>
          <p:cNvSpPr>
            <a:spLocks noChangeArrowheads="1"/>
          </p:cNvSpPr>
          <p:nvPr/>
        </p:nvSpPr>
        <p:spPr bwMode="auto">
          <a:xfrm>
            <a:off x="3492500" y="1677988"/>
            <a:ext cx="638175" cy="68262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cs-CZ"/>
          </a:p>
        </p:txBody>
      </p:sp>
      <p:sp>
        <p:nvSpPr>
          <p:cNvPr id="37907" name="Rectangle 19" descr="10%"/>
          <p:cNvSpPr>
            <a:spLocks noChangeArrowheads="1"/>
          </p:cNvSpPr>
          <p:nvPr/>
        </p:nvSpPr>
        <p:spPr bwMode="auto">
          <a:xfrm>
            <a:off x="4119563" y="1677988"/>
            <a:ext cx="1681162" cy="68262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cs-CZ"/>
          </a:p>
        </p:txBody>
      </p:sp>
      <p:sp>
        <p:nvSpPr>
          <p:cNvPr id="79892" name="Rectangle 20" descr="70%"/>
          <p:cNvSpPr>
            <a:spLocks noChangeArrowheads="1"/>
          </p:cNvSpPr>
          <p:nvPr/>
        </p:nvSpPr>
        <p:spPr bwMode="auto">
          <a:xfrm>
            <a:off x="3303588" y="2730500"/>
            <a:ext cx="835025" cy="671513"/>
          </a:xfrm>
          <a:prstGeom prst="rect">
            <a:avLst/>
          </a:prstGeom>
          <a:pattFill prst="pct70">
            <a:fgClr>
              <a:schemeClr val="tx1"/>
            </a:fgClr>
            <a:bgClr>
              <a:srgbClr val="FFFFFF"/>
            </a:bgClr>
          </a:pattFill>
          <a:ln w="38100">
            <a:solidFill>
              <a:schemeClr val="tx1"/>
            </a:solidFill>
            <a:miter lim="800000"/>
            <a:headEnd/>
            <a:tailEnd/>
          </a:ln>
        </p:spPr>
        <p:txBody>
          <a:bodyPr wrap="none" anchor="ctr"/>
          <a:lstStyle/>
          <a:p>
            <a:endParaRPr lang="cs-CZ"/>
          </a:p>
        </p:txBody>
      </p:sp>
      <p:sp>
        <p:nvSpPr>
          <p:cNvPr id="79893" name="Rectangle 21" descr="10%"/>
          <p:cNvSpPr>
            <a:spLocks noChangeArrowheads="1"/>
          </p:cNvSpPr>
          <p:nvPr/>
        </p:nvSpPr>
        <p:spPr bwMode="auto">
          <a:xfrm>
            <a:off x="4111625" y="2730500"/>
            <a:ext cx="1703388" cy="665163"/>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79894" name="Line 22"/>
          <p:cNvSpPr>
            <a:spLocks noChangeShapeType="1"/>
          </p:cNvSpPr>
          <p:nvPr/>
        </p:nvSpPr>
        <p:spPr bwMode="auto">
          <a:xfrm flipV="1">
            <a:off x="3903663" y="3027363"/>
            <a:ext cx="627062" cy="9525"/>
          </a:xfrm>
          <a:prstGeom prst="line">
            <a:avLst/>
          </a:prstGeom>
          <a:noFill/>
          <a:ln w="19050">
            <a:solidFill>
              <a:schemeClr val="bg1"/>
            </a:solidFill>
            <a:round/>
            <a:headEnd type="triangle" w="med" len="med"/>
            <a:tailEnd/>
          </a:ln>
        </p:spPr>
        <p:txBody>
          <a:bodyPr wrap="none" anchor="ctr"/>
          <a:lstStyle/>
          <a:p>
            <a:endParaRPr lang="cs-CZ"/>
          </a:p>
        </p:txBody>
      </p:sp>
      <p:sp>
        <p:nvSpPr>
          <p:cNvPr id="79895" name="Text Box 23"/>
          <p:cNvSpPr txBox="1">
            <a:spLocks noChangeArrowheads="1"/>
          </p:cNvSpPr>
          <p:nvPr/>
        </p:nvSpPr>
        <p:spPr bwMode="auto">
          <a:xfrm>
            <a:off x="4603750" y="2822575"/>
            <a:ext cx="727075" cy="457200"/>
          </a:xfrm>
          <a:prstGeom prst="rect">
            <a:avLst/>
          </a:prstGeom>
          <a:noFill/>
          <a:ln w="12700">
            <a:noFill/>
            <a:miter lim="800000"/>
            <a:headEnd/>
            <a:tailEnd/>
          </a:ln>
        </p:spPr>
        <p:txBody>
          <a:bodyPr wrap="none" anchor="ctr">
            <a:spAutoFit/>
          </a:bodyPr>
          <a:lstStyle/>
          <a:p>
            <a:pPr algn="ctr"/>
            <a:r>
              <a:rPr lang="cs-CZ" sz="2400"/>
              <a:t>H</a:t>
            </a:r>
            <a:r>
              <a:rPr lang="cs-CZ" sz="2400" baseline="-25000"/>
              <a:t>2</a:t>
            </a:r>
            <a:r>
              <a:rPr lang="cs-CZ" sz="2400"/>
              <a:t>O</a:t>
            </a:r>
          </a:p>
        </p:txBody>
      </p:sp>
      <p:sp>
        <p:nvSpPr>
          <p:cNvPr id="79896" name="Rectangle 24" descr="25%"/>
          <p:cNvSpPr>
            <a:spLocks noChangeArrowheads="1"/>
          </p:cNvSpPr>
          <p:nvPr/>
        </p:nvSpPr>
        <p:spPr bwMode="auto">
          <a:xfrm>
            <a:off x="3228975" y="3589338"/>
            <a:ext cx="900113" cy="588962"/>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p>
            <a:endParaRPr lang="cs-CZ"/>
          </a:p>
        </p:txBody>
      </p:sp>
      <p:sp>
        <p:nvSpPr>
          <p:cNvPr id="79897" name="Rectangle 25" descr="25%"/>
          <p:cNvSpPr>
            <a:spLocks noChangeArrowheads="1"/>
          </p:cNvSpPr>
          <p:nvPr/>
        </p:nvSpPr>
        <p:spPr bwMode="auto">
          <a:xfrm>
            <a:off x="4132263" y="3590925"/>
            <a:ext cx="1450975" cy="587375"/>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37914" name="Line 26"/>
          <p:cNvSpPr>
            <a:spLocks noChangeShapeType="1"/>
          </p:cNvSpPr>
          <p:nvPr/>
        </p:nvSpPr>
        <p:spPr bwMode="auto">
          <a:xfrm flipH="1">
            <a:off x="5807075" y="1219200"/>
            <a:ext cx="7938" cy="5467350"/>
          </a:xfrm>
          <a:prstGeom prst="line">
            <a:avLst/>
          </a:prstGeom>
          <a:noFill/>
          <a:ln w="12700" cap="rnd">
            <a:solidFill>
              <a:srgbClr val="000000"/>
            </a:solidFill>
            <a:prstDash val="sysDot"/>
            <a:round/>
            <a:headEnd/>
            <a:tailEnd/>
          </a:ln>
        </p:spPr>
        <p:txBody>
          <a:bodyPr wrap="none" anchor="ctr"/>
          <a:lstStyle/>
          <a:p>
            <a:endParaRPr lang="cs-CZ"/>
          </a:p>
        </p:txBody>
      </p:sp>
      <p:sp>
        <p:nvSpPr>
          <p:cNvPr id="79899" name="Rectangle 27" descr="25%"/>
          <p:cNvSpPr>
            <a:spLocks noChangeArrowheads="1"/>
          </p:cNvSpPr>
          <p:nvPr/>
        </p:nvSpPr>
        <p:spPr bwMode="auto">
          <a:xfrm>
            <a:off x="3232150" y="5133975"/>
            <a:ext cx="898525" cy="577850"/>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p>
            <a:endParaRPr lang="cs-CZ"/>
          </a:p>
        </p:txBody>
      </p:sp>
      <p:sp>
        <p:nvSpPr>
          <p:cNvPr id="37916" name="Rectangle 28" descr="70%"/>
          <p:cNvSpPr>
            <a:spLocks noChangeArrowheads="1"/>
          </p:cNvSpPr>
          <p:nvPr/>
        </p:nvSpPr>
        <p:spPr bwMode="auto">
          <a:xfrm>
            <a:off x="4133850" y="5126038"/>
            <a:ext cx="1423988" cy="587375"/>
          </a:xfrm>
          <a:prstGeom prst="rect">
            <a:avLst/>
          </a:prstGeom>
          <a:pattFill prst="pct7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79901" name="Line 29"/>
          <p:cNvSpPr>
            <a:spLocks noChangeShapeType="1"/>
          </p:cNvSpPr>
          <p:nvPr/>
        </p:nvSpPr>
        <p:spPr bwMode="auto">
          <a:xfrm flipV="1">
            <a:off x="3844925" y="5419725"/>
            <a:ext cx="627063" cy="9525"/>
          </a:xfrm>
          <a:prstGeom prst="line">
            <a:avLst/>
          </a:prstGeom>
          <a:noFill/>
          <a:ln w="19050">
            <a:solidFill>
              <a:schemeClr val="bg1"/>
            </a:solidFill>
            <a:round/>
            <a:headEnd/>
            <a:tailEnd type="triangle" w="med" len="med"/>
          </a:ln>
        </p:spPr>
        <p:txBody>
          <a:bodyPr wrap="none" anchor="ctr"/>
          <a:lstStyle/>
          <a:p>
            <a:endParaRPr lang="cs-CZ"/>
          </a:p>
        </p:txBody>
      </p:sp>
      <p:sp>
        <p:nvSpPr>
          <p:cNvPr id="79902" name="Text Box 30"/>
          <p:cNvSpPr txBox="1">
            <a:spLocks noChangeArrowheads="1"/>
          </p:cNvSpPr>
          <p:nvPr/>
        </p:nvSpPr>
        <p:spPr bwMode="auto">
          <a:xfrm>
            <a:off x="4449763" y="5192713"/>
            <a:ext cx="727075" cy="457200"/>
          </a:xfrm>
          <a:prstGeom prst="rect">
            <a:avLst/>
          </a:prstGeom>
          <a:noFill/>
          <a:ln w="12700">
            <a:noFill/>
            <a:miter lim="800000"/>
            <a:headEnd/>
            <a:tailEnd/>
          </a:ln>
        </p:spPr>
        <p:txBody>
          <a:bodyPr wrap="none" anchor="ctr">
            <a:spAutoFit/>
          </a:bodyPr>
          <a:lstStyle/>
          <a:p>
            <a:pPr algn="ctr"/>
            <a:r>
              <a:rPr lang="cs-CZ" sz="2400">
                <a:solidFill>
                  <a:schemeClr val="bg1"/>
                </a:solidFill>
              </a:rPr>
              <a:t>H</a:t>
            </a:r>
            <a:r>
              <a:rPr lang="cs-CZ" sz="2400" baseline="-25000">
                <a:solidFill>
                  <a:schemeClr val="bg1"/>
                </a:solidFill>
              </a:rPr>
              <a:t>2</a:t>
            </a:r>
            <a:r>
              <a:rPr lang="cs-CZ" sz="2400">
                <a:solidFill>
                  <a:schemeClr val="bg1"/>
                </a:solidFill>
              </a:rPr>
              <a:t>O</a:t>
            </a:r>
            <a:endParaRPr lang="cs-CZ" sz="2400"/>
          </a:p>
        </p:txBody>
      </p:sp>
      <p:sp>
        <p:nvSpPr>
          <p:cNvPr id="79903" name="Rectangle 31" descr="30%"/>
          <p:cNvSpPr>
            <a:spLocks noChangeArrowheads="1"/>
          </p:cNvSpPr>
          <p:nvPr/>
        </p:nvSpPr>
        <p:spPr bwMode="auto">
          <a:xfrm>
            <a:off x="3336925" y="5969000"/>
            <a:ext cx="838200" cy="585788"/>
          </a:xfrm>
          <a:prstGeom prst="rect">
            <a:avLst/>
          </a:prstGeom>
          <a:pattFill prst="pct30">
            <a:fgClr>
              <a:schemeClr val="tx1"/>
            </a:fgClr>
            <a:bgClr>
              <a:srgbClr val="FFFFFF"/>
            </a:bgClr>
          </a:pattFill>
          <a:ln w="38100">
            <a:solidFill>
              <a:schemeClr val="tx1"/>
            </a:solidFill>
            <a:miter lim="800000"/>
            <a:headEnd/>
            <a:tailEnd/>
          </a:ln>
        </p:spPr>
        <p:txBody>
          <a:bodyPr wrap="none" anchor="ctr"/>
          <a:lstStyle/>
          <a:p>
            <a:endParaRPr lang="cs-CZ"/>
          </a:p>
        </p:txBody>
      </p:sp>
      <p:sp>
        <p:nvSpPr>
          <p:cNvPr id="79904" name="Rectangle 32" descr="30%"/>
          <p:cNvSpPr>
            <a:spLocks noChangeArrowheads="1"/>
          </p:cNvSpPr>
          <p:nvPr/>
        </p:nvSpPr>
        <p:spPr bwMode="auto">
          <a:xfrm>
            <a:off x="4129088" y="5969000"/>
            <a:ext cx="1608137" cy="587375"/>
          </a:xfrm>
          <a:prstGeom prst="rect">
            <a:avLst/>
          </a:prstGeom>
          <a:pattFill prst="pct3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79905" name="Rectangle 33" descr="25%"/>
          <p:cNvSpPr>
            <a:spLocks noChangeArrowheads="1"/>
          </p:cNvSpPr>
          <p:nvPr/>
        </p:nvSpPr>
        <p:spPr bwMode="auto">
          <a:xfrm>
            <a:off x="3236913" y="4362450"/>
            <a:ext cx="889000" cy="588963"/>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p>
            <a:endParaRPr lang="cs-CZ"/>
          </a:p>
        </p:txBody>
      </p:sp>
      <p:sp>
        <p:nvSpPr>
          <p:cNvPr id="79906" name="Rectangle 34" descr="70%"/>
          <p:cNvSpPr>
            <a:spLocks noChangeArrowheads="1"/>
          </p:cNvSpPr>
          <p:nvPr/>
        </p:nvSpPr>
        <p:spPr bwMode="auto">
          <a:xfrm>
            <a:off x="4129088" y="4364038"/>
            <a:ext cx="1450975" cy="587375"/>
          </a:xfrm>
          <a:prstGeom prst="rect">
            <a:avLst/>
          </a:prstGeom>
          <a:pattFill prst="pct7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79907" name="Line 35"/>
          <p:cNvSpPr>
            <a:spLocks noChangeShapeType="1"/>
          </p:cNvSpPr>
          <p:nvPr/>
        </p:nvSpPr>
        <p:spPr bwMode="auto">
          <a:xfrm flipV="1">
            <a:off x="2395538" y="3235325"/>
            <a:ext cx="892175" cy="7938"/>
          </a:xfrm>
          <a:prstGeom prst="line">
            <a:avLst/>
          </a:prstGeom>
          <a:noFill/>
          <a:ln w="19050">
            <a:solidFill>
              <a:schemeClr val="tx1"/>
            </a:solidFill>
            <a:round/>
            <a:headEnd/>
            <a:tailEnd type="triangle" w="med" len="med"/>
          </a:ln>
        </p:spPr>
        <p:txBody>
          <a:bodyPr wrap="none" anchor="ctr"/>
          <a:lstStyle/>
          <a:p>
            <a:endParaRPr lang="cs-CZ"/>
          </a:p>
        </p:txBody>
      </p:sp>
      <p:sp>
        <p:nvSpPr>
          <p:cNvPr id="79908" name="Text Box 36"/>
          <p:cNvSpPr txBox="1">
            <a:spLocks noChangeArrowheads="1"/>
          </p:cNvSpPr>
          <p:nvPr/>
        </p:nvSpPr>
        <p:spPr bwMode="auto">
          <a:xfrm>
            <a:off x="1739900" y="3074988"/>
            <a:ext cx="590550" cy="366712"/>
          </a:xfrm>
          <a:prstGeom prst="rect">
            <a:avLst/>
          </a:prstGeom>
          <a:noFill/>
          <a:ln w="12700">
            <a:noFill/>
            <a:miter lim="800000"/>
            <a:headEnd/>
            <a:tailEnd/>
          </a:ln>
        </p:spPr>
        <p:txBody>
          <a:bodyPr wrap="none" anchor="ctr">
            <a:spAutoFit/>
          </a:bodyPr>
          <a:lstStyle/>
          <a:p>
            <a:pPr algn="ctr"/>
            <a:r>
              <a:rPr lang="cs-CZ" sz="1800"/>
              <a:t>H</a:t>
            </a:r>
            <a:r>
              <a:rPr lang="cs-CZ" sz="1800" baseline="-25000"/>
              <a:t>2</a:t>
            </a:r>
            <a:r>
              <a:rPr lang="cs-CZ" sz="1800"/>
              <a:t>O</a:t>
            </a:r>
            <a:endParaRPr lang="cs-CZ" sz="2400"/>
          </a:p>
        </p:txBody>
      </p:sp>
      <p:sp>
        <p:nvSpPr>
          <p:cNvPr id="79909" name="Line 37"/>
          <p:cNvSpPr>
            <a:spLocks noChangeShapeType="1"/>
          </p:cNvSpPr>
          <p:nvPr/>
        </p:nvSpPr>
        <p:spPr bwMode="auto">
          <a:xfrm>
            <a:off x="4138613" y="3038475"/>
            <a:ext cx="393700" cy="0"/>
          </a:xfrm>
          <a:prstGeom prst="line">
            <a:avLst/>
          </a:prstGeom>
          <a:noFill/>
          <a:ln w="19050">
            <a:solidFill>
              <a:schemeClr val="tx1"/>
            </a:solidFill>
            <a:round/>
            <a:headEnd/>
            <a:tailEnd/>
          </a:ln>
        </p:spPr>
        <p:txBody>
          <a:bodyPr wrap="none" anchor="ctr"/>
          <a:lstStyle/>
          <a:p>
            <a:endParaRPr lang="cs-CZ"/>
          </a:p>
        </p:txBody>
      </p:sp>
      <p:sp>
        <p:nvSpPr>
          <p:cNvPr id="38" name="Pravá složená závorka 37"/>
          <p:cNvSpPr/>
          <p:nvPr/>
        </p:nvSpPr>
        <p:spPr bwMode="auto">
          <a:xfrm>
            <a:off x="2195514" y="4368974"/>
            <a:ext cx="985838" cy="2228676"/>
          </a:xfrm>
          <a:prstGeom prst="rightBrace">
            <a:avLst>
              <a:gd name="adj1" fmla="val 215000"/>
              <a:gd name="adj2" fmla="val 50751"/>
            </a:avLst>
          </a:prstGeom>
          <a:ln w="38100">
            <a:headEnd type="none" w="med" len="med"/>
            <a:tailEnd type="none" w="med" len="med"/>
          </a:ln>
        </p:spPr>
        <p:style>
          <a:lnRef idx="1">
            <a:schemeClr val="dk1"/>
          </a:lnRef>
          <a:fillRef idx="0">
            <a:schemeClr val="dk1"/>
          </a:fillRef>
          <a:effectRef idx="0">
            <a:schemeClr val="dk1"/>
          </a:effectRef>
          <a:fontRef idx="minor">
            <a:schemeClr val="tx1"/>
          </a:fontRef>
        </p:style>
        <p:txBody>
          <a:bodyPr/>
          <a:lstStyle/>
          <a:p>
            <a:pPr>
              <a:defRPr/>
            </a:pPr>
            <a:endParaRPr lang="cs-CZ">
              <a:latin typeface="Times New Roman" pitchFamily="18" charset="0"/>
            </a:endParaRPr>
          </a:p>
        </p:txBody>
      </p:sp>
      <p:sp>
        <p:nvSpPr>
          <p:cNvPr id="40" name="TextovéPole 39"/>
          <p:cNvSpPr txBox="1"/>
          <p:nvPr/>
        </p:nvSpPr>
        <p:spPr bwMode="auto">
          <a:xfrm>
            <a:off x="324073" y="4361036"/>
            <a:ext cx="1871663" cy="2308324"/>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p>
            <a:pPr algn="r"/>
            <a:endParaRPr lang="cs-CZ" dirty="0"/>
          </a:p>
          <a:p>
            <a:pPr algn="r"/>
            <a:r>
              <a:rPr lang="en-US" dirty="0"/>
              <a:t>The active changes in cellular </a:t>
            </a:r>
            <a:r>
              <a:rPr lang="en-US" dirty="0" err="1"/>
              <a:t>osmolarity</a:t>
            </a:r>
            <a:r>
              <a:rPr lang="en-US" dirty="0"/>
              <a:t> occurs mainly in brain tissue</a:t>
            </a:r>
            <a:endParaRPr lang="cs-CZ" dirty="0"/>
          </a:p>
          <a:p>
            <a:pPr algn="r"/>
            <a:endParaRPr lang="en-US"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9875"/>
                                        </p:tgtEl>
                                        <p:attrNameLst>
                                          <p:attrName>style.visibility</p:attrName>
                                        </p:attrNameLst>
                                      </p:cBhvr>
                                      <p:to>
                                        <p:strVal val="visible"/>
                                      </p:to>
                                    </p:set>
                                    <p:animEffect transition="in" filter="checkerboard(across)">
                                      <p:cBhvr>
                                        <p:cTn id="7" dur="500"/>
                                        <p:tgtEl>
                                          <p:spTgt spid="79875"/>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9876"/>
                                        </p:tgtEl>
                                        <p:attrNameLst>
                                          <p:attrName>style.visibility</p:attrName>
                                        </p:attrNameLst>
                                      </p:cBhvr>
                                      <p:to>
                                        <p:strVal val="visible"/>
                                      </p:to>
                                    </p:set>
                                    <p:animEffect transition="in" filter="checkerboard(across)">
                                      <p:cBhvr>
                                        <p:cTn id="10" dur="500"/>
                                        <p:tgtEl>
                                          <p:spTgt spid="79876"/>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79882"/>
                                        </p:tgtEl>
                                        <p:attrNameLst>
                                          <p:attrName>style.visibility</p:attrName>
                                        </p:attrNameLst>
                                      </p:cBhvr>
                                      <p:to>
                                        <p:strVal val="visible"/>
                                      </p:to>
                                    </p:set>
                                    <p:animEffect transition="in" filter="checkerboard(across)">
                                      <p:cBhvr>
                                        <p:cTn id="13" dur="500"/>
                                        <p:tgtEl>
                                          <p:spTgt spid="79882"/>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79883"/>
                                        </p:tgtEl>
                                        <p:attrNameLst>
                                          <p:attrName>style.visibility</p:attrName>
                                        </p:attrNameLst>
                                      </p:cBhvr>
                                      <p:to>
                                        <p:strVal val="visible"/>
                                      </p:to>
                                    </p:set>
                                    <p:animEffect transition="in" filter="checkerboard(across)">
                                      <p:cBhvr>
                                        <p:cTn id="16" dur="500"/>
                                        <p:tgtEl>
                                          <p:spTgt spid="79883"/>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79885"/>
                                        </p:tgtEl>
                                        <p:attrNameLst>
                                          <p:attrName>style.visibility</p:attrName>
                                        </p:attrNameLst>
                                      </p:cBhvr>
                                      <p:to>
                                        <p:strVal val="visible"/>
                                      </p:to>
                                    </p:set>
                                    <p:animEffect transition="in" filter="checkerboard(across)">
                                      <p:cBhvr>
                                        <p:cTn id="19" dur="500"/>
                                        <p:tgtEl>
                                          <p:spTgt spid="79885"/>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79892"/>
                                        </p:tgtEl>
                                        <p:attrNameLst>
                                          <p:attrName>style.visibility</p:attrName>
                                        </p:attrNameLst>
                                      </p:cBhvr>
                                      <p:to>
                                        <p:strVal val="visible"/>
                                      </p:to>
                                    </p:set>
                                    <p:animEffect transition="in" filter="checkerboard(across)">
                                      <p:cBhvr>
                                        <p:cTn id="22" dur="500"/>
                                        <p:tgtEl>
                                          <p:spTgt spid="79892"/>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79893"/>
                                        </p:tgtEl>
                                        <p:attrNameLst>
                                          <p:attrName>style.visibility</p:attrName>
                                        </p:attrNameLst>
                                      </p:cBhvr>
                                      <p:to>
                                        <p:strVal val="visible"/>
                                      </p:to>
                                    </p:set>
                                    <p:animEffect transition="in" filter="checkerboard(across)">
                                      <p:cBhvr>
                                        <p:cTn id="25" dur="500"/>
                                        <p:tgtEl>
                                          <p:spTgt spid="79893"/>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79894"/>
                                        </p:tgtEl>
                                        <p:attrNameLst>
                                          <p:attrName>style.visibility</p:attrName>
                                        </p:attrNameLst>
                                      </p:cBhvr>
                                      <p:to>
                                        <p:strVal val="visible"/>
                                      </p:to>
                                    </p:set>
                                    <p:animEffect transition="in" filter="checkerboard(across)">
                                      <p:cBhvr>
                                        <p:cTn id="28" dur="500"/>
                                        <p:tgtEl>
                                          <p:spTgt spid="79894"/>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79895"/>
                                        </p:tgtEl>
                                        <p:attrNameLst>
                                          <p:attrName>style.visibility</p:attrName>
                                        </p:attrNameLst>
                                      </p:cBhvr>
                                      <p:to>
                                        <p:strVal val="visible"/>
                                      </p:to>
                                    </p:set>
                                    <p:animEffect transition="in" filter="checkerboard(across)">
                                      <p:cBhvr>
                                        <p:cTn id="31" dur="500"/>
                                        <p:tgtEl>
                                          <p:spTgt spid="79895"/>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79907"/>
                                        </p:tgtEl>
                                        <p:attrNameLst>
                                          <p:attrName>style.visibility</p:attrName>
                                        </p:attrNameLst>
                                      </p:cBhvr>
                                      <p:to>
                                        <p:strVal val="visible"/>
                                      </p:to>
                                    </p:set>
                                    <p:animEffect transition="in" filter="checkerboard(across)">
                                      <p:cBhvr>
                                        <p:cTn id="34" dur="500"/>
                                        <p:tgtEl>
                                          <p:spTgt spid="79907"/>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79908"/>
                                        </p:tgtEl>
                                        <p:attrNameLst>
                                          <p:attrName>style.visibility</p:attrName>
                                        </p:attrNameLst>
                                      </p:cBhvr>
                                      <p:to>
                                        <p:strVal val="visible"/>
                                      </p:to>
                                    </p:set>
                                    <p:animEffect transition="in" filter="checkerboard(across)">
                                      <p:cBhvr>
                                        <p:cTn id="37" dur="500"/>
                                        <p:tgtEl>
                                          <p:spTgt spid="79908"/>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79909"/>
                                        </p:tgtEl>
                                        <p:attrNameLst>
                                          <p:attrName>style.visibility</p:attrName>
                                        </p:attrNameLst>
                                      </p:cBhvr>
                                      <p:to>
                                        <p:strVal val="visible"/>
                                      </p:to>
                                    </p:set>
                                    <p:animEffect transition="in" filter="checkerboard(across)">
                                      <p:cBhvr>
                                        <p:cTn id="40" dur="500"/>
                                        <p:tgtEl>
                                          <p:spTgt spid="79909"/>
                                        </p:tgtEl>
                                      </p:cBhvr>
                                    </p:animEffect>
                                  </p:childTnLst>
                                </p:cTn>
                              </p:par>
                            </p:childTnLst>
                          </p:cTn>
                        </p:par>
                      </p:childTnLst>
                    </p:cTn>
                  </p:par>
                  <p:par>
                    <p:cTn id="41" fill="hold">
                      <p:stCondLst>
                        <p:cond delay="indefinite"/>
                      </p:stCondLst>
                      <p:childTnLst>
                        <p:par>
                          <p:cTn id="42" fill="hold">
                            <p:stCondLst>
                              <p:cond delay="0"/>
                            </p:stCondLst>
                            <p:childTnLst>
                              <p:par>
                                <p:cTn id="43" presetID="5" presetClass="entr" presetSubtype="10" fill="hold" grpId="0" nodeType="clickEffect">
                                  <p:stCondLst>
                                    <p:cond delay="0"/>
                                  </p:stCondLst>
                                  <p:childTnLst>
                                    <p:set>
                                      <p:cBhvr>
                                        <p:cTn id="44" dur="1" fill="hold">
                                          <p:stCondLst>
                                            <p:cond delay="0"/>
                                          </p:stCondLst>
                                        </p:cTn>
                                        <p:tgtEl>
                                          <p:spTgt spid="79886"/>
                                        </p:tgtEl>
                                        <p:attrNameLst>
                                          <p:attrName>style.visibility</p:attrName>
                                        </p:attrNameLst>
                                      </p:cBhvr>
                                      <p:to>
                                        <p:strVal val="visible"/>
                                      </p:to>
                                    </p:set>
                                    <p:animEffect transition="in" filter="checkerboard(across)">
                                      <p:cBhvr>
                                        <p:cTn id="45" dur="500"/>
                                        <p:tgtEl>
                                          <p:spTgt spid="79886"/>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79896"/>
                                        </p:tgtEl>
                                        <p:attrNameLst>
                                          <p:attrName>style.visibility</p:attrName>
                                        </p:attrNameLst>
                                      </p:cBhvr>
                                      <p:to>
                                        <p:strVal val="visible"/>
                                      </p:to>
                                    </p:set>
                                    <p:animEffect transition="in" filter="checkerboard(across)">
                                      <p:cBhvr>
                                        <p:cTn id="48" dur="500"/>
                                        <p:tgtEl>
                                          <p:spTgt spid="79896"/>
                                        </p:tgtEl>
                                      </p:cBhvr>
                                    </p:animEffect>
                                  </p:childTnLst>
                                </p:cTn>
                              </p:par>
                              <p:par>
                                <p:cTn id="49" presetID="5" presetClass="entr" presetSubtype="10" fill="hold" grpId="0" nodeType="withEffect">
                                  <p:stCondLst>
                                    <p:cond delay="0"/>
                                  </p:stCondLst>
                                  <p:childTnLst>
                                    <p:set>
                                      <p:cBhvr>
                                        <p:cTn id="50" dur="1" fill="hold">
                                          <p:stCondLst>
                                            <p:cond delay="0"/>
                                          </p:stCondLst>
                                        </p:cTn>
                                        <p:tgtEl>
                                          <p:spTgt spid="79897"/>
                                        </p:tgtEl>
                                        <p:attrNameLst>
                                          <p:attrName>style.visibility</p:attrName>
                                        </p:attrNameLst>
                                      </p:cBhvr>
                                      <p:to>
                                        <p:strVal val="visible"/>
                                      </p:to>
                                    </p:set>
                                    <p:animEffect transition="in" filter="checkerboard(across)">
                                      <p:cBhvr>
                                        <p:cTn id="51" dur="500"/>
                                        <p:tgtEl>
                                          <p:spTgt spid="79897"/>
                                        </p:tgtEl>
                                      </p:cBhvr>
                                    </p:animEffect>
                                  </p:childTnLst>
                                </p:cTn>
                              </p:par>
                            </p:childTnLst>
                          </p:cTn>
                        </p:par>
                      </p:childTnLst>
                    </p:cTn>
                  </p:par>
                  <p:par>
                    <p:cTn id="52" fill="hold">
                      <p:stCondLst>
                        <p:cond delay="indefinite"/>
                      </p:stCondLst>
                      <p:childTnLst>
                        <p:par>
                          <p:cTn id="53" fill="hold">
                            <p:stCondLst>
                              <p:cond delay="0"/>
                            </p:stCondLst>
                            <p:childTnLst>
                              <p:par>
                                <p:cTn id="54" presetID="5" presetClass="entr" presetSubtype="10" fill="hold" grpId="0" nodeType="clickEffect">
                                  <p:stCondLst>
                                    <p:cond delay="0"/>
                                  </p:stCondLst>
                                  <p:childTnLst>
                                    <p:set>
                                      <p:cBhvr>
                                        <p:cTn id="55" dur="1" fill="hold">
                                          <p:stCondLst>
                                            <p:cond delay="0"/>
                                          </p:stCondLst>
                                        </p:cTn>
                                        <p:tgtEl>
                                          <p:spTgt spid="79905"/>
                                        </p:tgtEl>
                                        <p:attrNameLst>
                                          <p:attrName>style.visibility</p:attrName>
                                        </p:attrNameLst>
                                      </p:cBhvr>
                                      <p:to>
                                        <p:strVal val="visible"/>
                                      </p:to>
                                    </p:set>
                                    <p:animEffect transition="in" filter="checkerboard(across)">
                                      <p:cBhvr>
                                        <p:cTn id="56" dur="500"/>
                                        <p:tgtEl>
                                          <p:spTgt spid="79905"/>
                                        </p:tgtEl>
                                      </p:cBhvr>
                                    </p:animEffect>
                                  </p:childTnLst>
                                </p:cTn>
                              </p:par>
                              <p:par>
                                <p:cTn id="57" presetID="5" presetClass="entr" presetSubtype="10" fill="hold" grpId="0" nodeType="withEffect">
                                  <p:stCondLst>
                                    <p:cond delay="0"/>
                                  </p:stCondLst>
                                  <p:childTnLst>
                                    <p:set>
                                      <p:cBhvr>
                                        <p:cTn id="58" dur="1" fill="hold">
                                          <p:stCondLst>
                                            <p:cond delay="0"/>
                                          </p:stCondLst>
                                        </p:cTn>
                                        <p:tgtEl>
                                          <p:spTgt spid="79906"/>
                                        </p:tgtEl>
                                        <p:attrNameLst>
                                          <p:attrName>style.visibility</p:attrName>
                                        </p:attrNameLst>
                                      </p:cBhvr>
                                      <p:to>
                                        <p:strVal val="visible"/>
                                      </p:to>
                                    </p:set>
                                    <p:animEffect transition="in" filter="checkerboard(across)">
                                      <p:cBhvr>
                                        <p:cTn id="59" dur="500"/>
                                        <p:tgtEl>
                                          <p:spTgt spid="79906"/>
                                        </p:tgtEl>
                                      </p:cBhvr>
                                    </p:animEffect>
                                  </p:childTnLst>
                                </p:cTn>
                              </p:par>
                              <p:par>
                                <p:cTn id="60" presetID="5" presetClass="entr" presetSubtype="10" fill="hold" grpId="0" nodeType="withEffect">
                                  <p:stCondLst>
                                    <p:cond delay="0"/>
                                  </p:stCondLst>
                                  <p:childTnLst>
                                    <p:set>
                                      <p:cBhvr>
                                        <p:cTn id="61" dur="1" fill="hold">
                                          <p:stCondLst>
                                            <p:cond delay="0"/>
                                          </p:stCondLst>
                                        </p:cTn>
                                        <p:tgtEl>
                                          <p:spTgt spid="79887"/>
                                        </p:tgtEl>
                                        <p:attrNameLst>
                                          <p:attrName>style.visibility</p:attrName>
                                        </p:attrNameLst>
                                      </p:cBhvr>
                                      <p:to>
                                        <p:strVal val="visible"/>
                                      </p:to>
                                    </p:set>
                                    <p:animEffect transition="in" filter="checkerboard(across)">
                                      <p:cBhvr>
                                        <p:cTn id="62" dur="500"/>
                                        <p:tgtEl>
                                          <p:spTgt spid="79887"/>
                                        </p:tgtEl>
                                      </p:cBhvr>
                                    </p:animEffect>
                                  </p:childTnLst>
                                </p:cTn>
                              </p:par>
                            </p:childTnLst>
                          </p:cTn>
                        </p:par>
                      </p:childTnLst>
                    </p:cTn>
                  </p:par>
                  <p:par>
                    <p:cTn id="63" fill="hold">
                      <p:stCondLst>
                        <p:cond delay="indefinite"/>
                      </p:stCondLst>
                      <p:childTnLst>
                        <p:par>
                          <p:cTn id="64" fill="hold">
                            <p:stCondLst>
                              <p:cond delay="0"/>
                            </p:stCondLst>
                            <p:childTnLst>
                              <p:par>
                                <p:cTn id="65" presetID="5" presetClass="entr" presetSubtype="10" fill="hold" grpId="0" nodeType="clickEffect">
                                  <p:stCondLst>
                                    <p:cond delay="0"/>
                                  </p:stCondLst>
                                  <p:childTnLst>
                                    <p:set>
                                      <p:cBhvr>
                                        <p:cTn id="66" dur="1" fill="hold">
                                          <p:stCondLst>
                                            <p:cond delay="0"/>
                                          </p:stCondLst>
                                        </p:cTn>
                                        <p:tgtEl>
                                          <p:spTgt spid="79901"/>
                                        </p:tgtEl>
                                        <p:attrNameLst>
                                          <p:attrName>style.visibility</p:attrName>
                                        </p:attrNameLst>
                                      </p:cBhvr>
                                      <p:to>
                                        <p:strVal val="visible"/>
                                      </p:to>
                                    </p:set>
                                    <p:animEffect transition="in" filter="checkerboard(across)">
                                      <p:cBhvr>
                                        <p:cTn id="67" dur="500"/>
                                        <p:tgtEl>
                                          <p:spTgt spid="79901"/>
                                        </p:tgtEl>
                                      </p:cBhvr>
                                    </p:animEffect>
                                  </p:childTnLst>
                                </p:cTn>
                              </p:par>
                              <p:par>
                                <p:cTn id="68" presetID="5" presetClass="entr" presetSubtype="10" fill="hold" grpId="0" nodeType="withEffect">
                                  <p:stCondLst>
                                    <p:cond delay="0"/>
                                  </p:stCondLst>
                                  <p:childTnLst>
                                    <p:set>
                                      <p:cBhvr>
                                        <p:cTn id="69" dur="1" fill="hold">
                                          <p:stCondLst>
                                            <p:cond delay="0"/>
                                          </p:stCondLst>
                                        </p:cTn>
                                        <p:tgtEl>
                                          <p:spTgt spid="79902"/>
                                        </p:tgtEl>
                                        <p:attrNameLst>
                                          <p:attrName>style.visibility</p:attrName>
                                        </p:attrNameLst>
                                      </p:cBhvr>
                                      <p:to>
                                        <p:strVal val="visible"/>
                                      </p:to>
                                    </p:set>
                                    <p:animEffect transition="in" filter="checkerboard(across)">
                                      <p:cBhvr>
                                        <p:cTn id="70" dur="500"/>
                                        <p:tgtEl>
                                          <p:spTgt spid="79902"/>
                                        </p:tgtEl>
                                      </p:cBhvr>
                                    </p:animEffect>
                                  </p:childTnLst>
                                </p:cTn>
                              </p:par>
                              <p:par>
                                <p:cTn id="71" presetID="5" presetClass="entr" presetSubtype="10" fill="hold" grpId="0" nodeType="withEffect">
                                  <p:stCondLst>
                                    <p:cond delay="0"/>
                                  </p:stCondLst>
                                  <p:childTnLst>
                                    <p:set>
                                      <p:cBhvr>
                                        <p:cTn id="72" dur="1" fill="hold">
                                          <p:stCondLst>
                                            <p:cond delay="0"/>
                                          </p:stCondLst>
                                        </p:cTn>
                                        <p:tgtEl>
                                          <p:spTgt spid="79899"/>
                                        </p:tgtEl>
                                        <p:attrNameLst>
                                          <p:attrName>style.visibility</p:attrName>
                                        </p:attrNameLst>
                                      </p:cBhvr>
                                      <p:to>
                                        <p:strVal val="visible"/>
                                      </p:to>
                                    </p:set>
                                    <p:animEffect transition="in" filter="checkerboard(across)">
                                      <p:cBhvr>
                                        <p:cTn id="73" dur="500"/>
                                        <p:tgtEl>
                                          <p:spTgt spid="79899"/>
                                        </p:tgtEl>
                                      </p:cBhvr>
                                    </p:animEffect>
                                  </p:childTnLst>
                                </p:cTn>
                              </p:par>
                              <p:par>
                                <p:cTn id="74" presetID="5" presetClass="entr" presetSubtype="10" fill="hold" grpId="0" nodeType="withEffect">
                                  <p:stCondLst>
                                    <p:cond delay="0"/>
                                  </p:stCondLst>
                                  <p:childTnLst>
                                    <p:set>
                                      <p:cBhvr>
                                        <p:cTn id="75" dur="1" fill="hold">
                                          <p:stCondLst>
                                            <p:cond delay="0"/>
                                          </p:stCondLst>
                                        </p:cTn>
                                        <p:tgtEl>
                                          <p:spTgt spid="79888"/>
                                        </p:tgtEl>
                                        <p:attrNameLst>
                                          <p:attrName>style.visibility</p:attrName>
                                        </p:attrNameLst>
                                      </p:cBhvr>
                                      <p:to>
                                        <p:strVal val="visible"/>
                                      </p:to>
                                    </p:set>
                                    <p:animEffect transition="in" filter="checkerboard(across)">
                                      <p:cBhvr>
                                        <p:cTn id="76" dur="500"/>
                                        <p:tgtEl>
                                          <p:spTgt spid="79888"/>
                                        </p:tgtEl>
                                      </p:cBhvr>
                                    </p:animEffect>
                                  </p:childTnLst>
                                </p:cTn>
                              </p:par>
                              <p:par>
                                <p:cTn id="77" presetID="5" presetClass="entr" presetSubtype="10" fill="hold" grpId="0" nodeType="withEffect">
                                  <p:stCondLst>
                                    <p:cond delay="0"/>
                                  </p:stCondLst>
                                  <p:childTnLst>
                                    <p:set>
                                      <p:cBhvr>
                                        <p:cTn id="78" dur="1" fill="hold">
                                          <p:stCondLst>
                                            <p:cond delay="0"/>
                                          </p:stCondLst>
                                        </p:cTn>
                                        <p:tgtEl>
                                          <p:spTgt spid="37916"/>
                                        </p:tgtEl>
                                        <p:attrNameLst>
                                          <p:attrName>style.visibility</p:attrName>
                                        </p:attrNameLst>
                                      </p:cBhvr>
                                      <p:to>
                                        <p:strVal val="visible"/>
                                      </p:to>
                                    </p:set>
                                    <p:animEffect transition="in" filter="checkerboard(across)">
                                      <p:cBhvr>
                                        <p:cTn id="79" dur="500"/>
                                        <p:tgtEl>
                                          <p:spTgt spid="37916"/>
                                        </p:tgtEl>
                                      </p:cBhvr>
                                    </p:animEffect>
                                  </p:childTnLst>
                                </p:cTn>
                              </p:par>
                            </p:childTnLst>
                          </p:cTn>
                        </p:par>
                      </p:childTnLst>
                    </p:cTn>
                  </p:par>
                  <p:par>
                    <p:cTn id="80" fill="hold">
                      <p:stCondLst>
                        <p:cond delay="indefinite"/>
                      </p:stCondLst>
                      <p:childTnLst>
                        <p:par>
                          <p:cTn id="81" fill="hold">
                            <p:stCondLst>
                              <p:cond delay="0"/>
                            </p:stCondLst>
                            <p:childTnLst>
                              <p:par>
                                <p:cTn id="82" presetID="5" presetClass="entr" presetSubtype="10" fill="hold" grpId="0" nodeType="clickEffect">
                                  <p:stCondLst>
                                    <p:cond delay="0"/>
                                  </p:stCondLst>
                                  <p:childTnLst>
                                    <p:set>
                                      <p:cBhvr>
                                        <p:cTn id="83" dur="1" fill="hold">
                                          <p:stCondLst>
                                            <p:cond delay="0"/>
                                          </p:stCondLst>
                                        </p:cTn>
                                        <p:tgtEl>
                                          <p:spTgt spid="79903"/>
                                        </p:tgtEl>
                                        <p:attrNameLst>
                                          <p:attrName>style.visibility</p:attrName>
                                        </p:attrNameLst>
                                      </p:cBhvr>
                                      <p:to>
                                        <p:strVal val="visible"/>
                                      </p:to>
                                    </p:set>
                                    <p:animEffect transition="in" filter="checkerboard(across)">
                                      <p:cBhvr>
                                        <p:cTn id="84" dur="500"/>
                                        <p:tgtEl>
                                          <p:spTgt spid="79903"/>
                                        </p:tgtEl>
                                      </p:cBhvr>
                                    </p:animEffect>
                                  </p:childTnLst>
                                </p:cTn>
                              </p:par>
                              <p:par>
                                <p:cTn id="85" presetID="5" presetClass="entr" presetSubtype="10" fill="hold" grpId="0" nodeType="withEffect">
                                  <p:stCondLst>
                                    <p:cond delay="0"/>
                                  </p:stCondLst>
                                  <p:childTnLst>
                                    <p:set>
                                      <p:cBhvr>
                                        <p:cTn id="86" dur="1" fill="hold">
                                          <p:stCondLst>
                                            <p:cond delay="0"/>
                                          </p:stCondLst>
                                        </p:cTn>
                                        <p:tgtEl>
                                          <p:spTgt spid="79904"/>
                                        </p:tgtEl>
                                        <p:attrNameLst>
                                          <p:attrName>style.visibility</p:attrName>
                                        </p:attrNameLst>
                                      </p:cBhvr>
                                      <p:to>
                                        <p:strVal val="visible"/>
                                      </p:to>
                                    </p:set>
                                    <p:animEffect transition="in" filter="checkerboard(across)">
                                      <p:cBhvr>
                                        <p:cTn id="87" dur="500"/>
                                        <p:tgtEl>
                                          <p:spTgt spid="79904"/>
                                        </p:tgtEl>
                                      </p:cBhvr>
                                    </p:animEffect>
                                  </p:childTnLst>
                                </p:cTn>
                              </p:par>
                              <p:par>
                                <p:cTn id="88" presetID="5" presetClass="entr" presetSubtype="10" fill="hold" grpId="0" nodeType="withEffect">
                                  <p:stCondLst>
                                    <p:cond delay="0"/>
                                  </p:stCondLst>
                                  <p:childTnLst>
                                    <p:set>
                                      <p:cBhvr>
                                        <p:cTn id="89" dur="1" fill="hold">
                                          <p:stCondLst>
                                            <p:cond delay="0"/>
                                          </p:stCondLst>
                                        </p:cTn>
                                        <p:tgtEl>
                                          <p:spTgt spid="79889"/>
                                        </p:tgtEl>
                                        <p:attrNameLst>
                                          <p:attrName>style.visibility</p:attrName>
                                        </p:attrNameLst>
                                      </p:cBhvr>
                                      <p:to>
                                        <p:strVal val="visible"/>
                                      </p:to>
                                    </p:set>
                                    <p:animEffect transition="in" filter="checkerboard(across)">
                                      <p:cBhvr>
                                        <p:cTn id="90" dur="500"/>
                                        <p:tgtEl>
                                          <p:spTgt spid="79889"/>
                                        </p:tgtEl>
                                      </p:cBhvr>
                                    </p:animEffect>
                                  </p:childTnLst>
                                </p:cTn>
                              </p:par>
                              <p:par>
                                <p:cTn id="91" presetID="5" presetClass="entr" presetSubtype="10" fill="hold" grpId="0" nodeType="withEffect">
                                  <p:stCondLst>
                                    <p:cond delay="0"/>
                                  </p:stCondLst>
                                  <p:childTnLst>
                                    <p:set>
                                      <p:cBhvr>
                                        <p:cTn id="92" dur="1" fill="hold">
                                          <p:stCondLst>
                                            <p:cond delay="0"/>
                                          </p:stCondLst>
                                        </p:cTn>
                                        <p:tgtEl>
                                          <p:spTgt spid="38"/>
                                        </p:tgtEl>
                                        <p:attrNameLst>
                                          <p:attrName>style.visibility</p:attrName>
                                        </p:attrNameLst>
                                      </p:cBhvr>
                                      <p:to>
                                        <p:strVal val="visible"/>
                                      </p:to>
                                    </p:set>
                                    <p:animEffect transition="in" filter="checkerboard(across)">
                                      <p:cBhvr>
                                        <p:cTn id="93" dur="500"/>
                                        <p:tgtEl>
                                          <p:spTgt spid="38"/>
                                        </p:tgtEl>
                                      </p:cBhvr>
                                    </p:animEffect>
                                  </p:childTnLst>
                                </p:cTn>
                              </p:par>
                              <p:par>
                                <p:cTn id="94" presetID="5" presetClass="entr" presetSubtype="10" fill="hold" grpId="0" nodeType="withEffect">
                                  <p:stCondLst>
                                    <p:cond delay="0"/>
                                  </p:stCondLst>
                                  <p:childTnLst>
                                    <p:set>
                                      <p:cBhvr>
                                        <p:cTn id="95" dur="1" fill="hold">
                                          <p:stCondLst>
                                            <p:cond delay="0"/>
                                          </p:stCondLst>
                                        </p:cTn>
                                        <p:tgtEl>
                                          <p:spTgt spid="40"/>
                                        </p:tgtEl>
                                        <p:attrNameLst>
                                          <p:attrName>style.visibility</p:attrName>
                                        </p:attrNameLst>
                                      </p:cBhvr>
                                      <p:to>
                                        <p:strVal val="visible"/>
                                      </p:to>
                                    </p:set>
                                    <p:animEffect transition="in" filter="checkerboard(across)">
                                      <p:cBhvr>
                                        <p:cTn id="9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5" grpId="0" animBg="1"/>
      <p:bldP spid="79876" grpId="0"/>
      <p:bldP spid="79882" grpId="0"/>
      <p:bldP spid="79883" grpId="0" animBg="1"/>
      <p:bldP spid="79885" grpId="0"/>
      <p:bldP spid="79886" grpId="0"/>
      <p:bldP spid="79887" grpId="0"/>
      <p:bldP spid="79888" grpId="0"/>
      <p:bldP spid="79889" grpId="0"/>
      <p:bldP spid="79892" grpId="0" animBg="1"/>
      <p:bldP spid="79893" grpId="0" animBg="1"/>
      <p:bldP spid="79894" grpId="0" animBg="1"/>
      <p:bldP spid="79895" grpId="0"/>
      <p:bldP spid="79896" grpId="0" animBg="1"/>
      <p:bldP spid="79897" grpId="0" animBg="1"/>
      <p:bldP spid="79899" grpId="0" animBg="1"/>
      <p:bldP spid="37916" grpId="0" animBg="1"/>
      <p:bldP spid="79901" grpId="0" animBg="1"/>
      <p:bldP spid="79902" grpId="0"/>
      <p:bldP spid="79903" grpId="0" animBg="1"/>
      <p:bldP spid="79904" grpId="0" animBg="1"/>
      <p:bldP spid="79905" grpId="0" animBg="1"/>
      <p:bldP spid="79906" grpId="0" animBg="1"/>
      <p:bldP spid="79907" grpId="0" animBg="1"/>
      <p:bldP spid="79908" grpId="0"/>
      <p:bldP spid="79909" grpId="0" animBg="1"/>
      <p:bldP spid="38" grpId="0" animBg="1"/>
      <p:bldP spid="4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p:txBody>
          <a:bodyPr/>
          <a:lstStyle/>
          <a:p>
            <a:r>
              <a:rPr lang="en-US" sz="4000" dirty="0">
                <a:solidFill>
                  <a:schemeClr val="accent6">
                    <a:lumMod val="75000"/>
                  </a:schemeClr>
                </a:solidFill>
              </a:rPr>
              <a:t>The balance of sodium and chloride</a:t>
            </a:r>
          </a:p>
        </p:txBody>
      </p:sp>
    </p:spTree>
    <p:custDataLst>
      <p:tags r:id="rId1"/>
    </p:custData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ChangeArrowheads="1"/>
          </p:cNvSpPr>
          <p:nvPr/>
        </p:nvSpPr>
        <p:spPr bwMode="auto">
          <a:xfrm>
            <a:off x="247650" y="134938"/>
            <a:ext cx="8899525" cy="906462"/>
          </a:xfrm>
          <a:prstGeom prst="rect">
            <a:avLst/>
          </a:prstGeom>
          <a:noFill/>
          <a:ln w="9525">
            <a:noFill/>
            <a:miter lim="800000"/>
            <a:headEnd/>
            <a:tailEnd/>
          </a:ln>
        </p:spPr>
        <p:txBody>
          <a:bodyPr anchor="ctr"/>
          <a:lstStyle/>
          <a:p>
            <a:pPr algn="ctr"/>
            <a:r>
              <a:rPr lang="cs-CZ" sz="4400" dirty="0" err="1">
                <a:solidFill>
                  <a:schemeClr val="tx2"/>
                </a:solidFill>
              </a:rPr>
              <a:t>Hypotonic</a:t>
            </a:r>
            <a:r>
              <a:rPr lang="cs-CZ" sz="4400" dirty="0">
                <a:solidFill>
                  <a:schemeClr val="tx2"/>
                </a:solidFill>
              </a:rPr>
              <a:t> </a:t>
            </a:r>
            <a:r>
              <a:rPr lang="cs-CZ" sz="4400" dirty="0" err="1">
                <a:solidFill>
                  <a:schemeClr val="tx2"/>
                </a:solidFill>
              </a:rPr>
              <a:t>hyperhydration</a:t>
            </a:r>
            <a:endParaRPr lang="cs-CZ" sz="4400" dirty="0">
              <a:solidFill>
                <a:schemeClr val="tx2"/>
              </a:solidFill>
            </a:endParaRPr>
          </a:p>
        </p:txBody>
      </p:sp>
      <p:sp>
        <p:nvSpPr>
          <p:cNvPr id="40963" name="Line 3"/>
          <p:cNvSpPr>
            <a:spLocks noChangeShapeType="1"/>
          </p:cNvSpPr>
          <p:nvPr/>
        </p:nvSpPr>
        <p:spPr bwMode="auto">
          <a:xfrm flipH="1">
            <a:off x="3438525" y="1162050"/>
            <a:ext cx="22225" cy="5548313"/>
          </a:xfrm>
          <a:prstGeom prst="line">
            <a:avLst/>
          </a:prstGeom>
          <a:noFill/>
          <a:ln w="12700" cap="rnd">
            <a:solidFill>
              <a:srgbClr val="000000"/>
            </a:solidFill>
            <a:prstDash val="sysDot"/>
            <a:round/>
            <a:headEnd/>
            <a:tailEnd/>
          </a:ln>
        </p:spPr>
        <p:txBody>
          <a:bodyPr wrap="none" anchor="ctr"/>
          <a:lstStyle/>
          <a:p>
            <a:endParaRPr lang="cs-CZ"/>
          </a:p>
        </p:txBody>
      </p:sp>
      <p:sp>
        <p:nvSpPr>
          <p:cNvPr id="40964" name="Line 4"/>
          <p:cNvSpPr>
            <a:spLocks noChangeShapeType="1"/>
          </p:cNvSpPr>
          <p:nvPr/>
        </p:nvSpPr>
        <p:spPr bwMode="auto">
          <a:xfrm flipH="1">
            <a:off x="5778500" y="1268413"/>
            <a:ext cx="7938" cy="5467350"/>
          </a:xfrm>
          <a:prstGeom prst="line">
            <a:avLst/>
          </a:prstGeom>
          <a:noFill/>
          <a:ln w="12700" cap="rnd">
            <a:solidFill>
              <a:srgbClr val="000000"/>
            </a:solidFill>
            <a:prstDash val="sysDot"/>
            <a:round/>
            <a:headEnd/>
            <a:tailEnd/>
          </a:ln>
        </p:spPr>
        <p:txBody>
          <a:bodyPr wrap="none" anchor="ctr"/>
          <a:lstStyle/>
          <a:p>
            <a:endParaRPr lang="cs-CZ"/>
          </a:p>
        </p:txBody>
      </p:sp>
      <p:sp>
        <p:nvSpPr>
          <p:cNvPr id="40965" name="Text Box 5"/>
          <p:cNvSpPr txBox="1">
            <a:spLocks noChangeArrowheads="1"/>
          </p:cNvSpPr>
          <p:nvPr/>
        </p:nvSpPr>
        <p:spPr bwMode="auto">
          <a:xfrm>
            <a:off x="619125" y="1377861"/>
            <a:ext cx="2792413" cy="1200329"/>
          </a:xfrm>
          <a:prstGeom prst="rect">
            <a:avLst/>
          </a:prstGeom>
          <a:noFill/>
          <a:ln w="12700">
            <a:noFill/>
            <a:miter lim="800000"/>
            <a:headEnd/>
            <a:tailEnd/>
          </a:ln>
        </p:spPr>
        <p:txBody>
          <a:bodyPr anchor="ctr">
            <a:spAutoFit/>
          </a:bodyPr>
          <a:lstStyle/>
          <a:p>
            <a:pPr algn="r"/>
            <a:r>
              <a:rPr lang="en-US" sz="2400" dirty="0"/>
              <a:t>Cause: The greater water retention than </a:t>
            </a:r>
            <a:r>
              <a:rPr lang="en-US" sz="2400" dirty="0" err="1"/>
              <a:t>soluti</a:t>
            </a:r>
            <a:r>
              <a:rPr lang="cs-CZ" sz="2400" dirty="0"/>
              <a:t> </a:t>
            </a:r>
            <a:r>
              <a:rPr lang="cs-CZ" sz="2400" dirty="0" err="1"/>
              <a:t>retention</a:t>
            </a:r>
            <a:endParaRPr lang="en-US" sz="2400" dirty="0"/>
          </a:p>
        </p:txBody>
      </p:sp>
      <p:sp>
        <p:nvSpPr>
          <p:cNvPr id="40966" name="Text Box 6"/>
          <p:cNvSpPr txBox="1">
            <a:spLocks noChangeArrowheads="1"/>
          </p:cNvSpPr>
          <p:nvPr/>
        </p:nvSpPr>
        <p:spPr bwMode="auto">
          <a:xfrm>
            <a:off x="3217863" y="1095375"/>
            <a:ext cx="2343150" cy="457200"/>
          </a:xfrm>
          <a:prstGeom prst="rect">
            <a:avLst/>
          </a:prstGeom>
          <a:noFill/>
          <a:ln w="12700">
            <a:noFill/>
            <a:miter lim="800000"/>
            <a:headEnd/>
            <a:tailEnd/>
          </a:ln>
        </p:spPr>
        <p:txBody>
          <a:bodyPr anchor="ctr">
            <a:spAutoFit/>
          </a:bodyPr>
          <a:lstStyle/>
          <a:p>
            <a:pPr algn="ctr"/>
            <a:r>
              <a:rPr lang="cs-CZ" sz="2400"/>
              <a:t>ECT         ICT</a:t>
            </a:r>
          </a:p>
        </p:txBody>
      </p:sp>
      <p:sp>
        <p:nvSpPr>
          <p:cNvPr id="40967" name="Line 7"/>
          <p:cNvSpPr>
            <a:spLocks noChangeShapeType="1"/>
          </p:cNvSpPr>
          <p:nvPr/>
        </p:nvSpPr>
        <p:spPr bwMode="auto">
          <a:xfrm>
            <a:off x="4084638" y="1135063"/>
            <a:ext cx="0" cy="4848225"/>
          </a:xfrm>
          <a:prstGeom prst="line">
            <a:avLst/>
          </a:prstGeom>
          <a:noFill/>
          <a:ln w="12700" cap="rnd">
            <a:solidFill>
              <a:srgbClr val="000000"/>
            </a:solidFill>
            <a:prstDash val="sysDot"/>
            <a:round/>
            <a:headEnd/>
            <a:tailEnd/>
          </a:ln>
        </p:spPr>
        <p:txBody>
          <a:bodyPr wrap="none" anchor="ctr"/>
          <a:lstStyle/>
          <a:p>
            <a:endParaRPr lang="cs-CZ"/>
          </a:p>
        </p:txBody>
      </p:sp>
      <p:sp>
        <p:nvSpPr>
          <p:cNvPr id="40968" name="Text Box 8"/>
          <p:cNvSpPr txBox="1">
            <a:spLocks noChangeArrowheads="1"/>
          </p:cNvSpPr>
          <p:nvPr/>
        </p:nvSpPr>
        <p:spPr bwMode="auto">
          <a:xfrm>
            <a:off x="5940425" y="1791771"/>
            <a:ext cx="2947988" cy="369332"/>
          </a:xfrm>
          <a:prstGeom prst="rect">
            <a:avLst/>
          </a:prstGeom>
          <a:noFill/>
          <a:ln w="12700">
            <a:noFill/>
            <a:miter lim="800000"/>
            <a:headEnd/>
            <a:tailEnd/>
          </a:ln>
        </p:spPr>
        <p:txBody>
          <a:bodyPr anchor="ctr">
            <a:spAutoFit/>
          </a:bodyPr>
          <a:lstStyle/>
          <a:p>
            <a:r>
              <a:rPr lang="cs-CZ" dirty="0" err="1"/>
              <a:t>Initial</a:t>
            </a:r>
            <a:r>
              <a:rPr lang="cs-CZ" dirty="0"/>
              <a:t> </a:t>
            </a:r>
            <a:r>
              <a:rPr lang="cs-CZ" dirty="0" err="1"/>
              <a:t>state</a:t>
            </a:r>
            <a:endParaRPr lang="cs-CZ" sz="2400" dirty="0"/>
          </a:p>
        </p:txBody>
      </p:sp>
      <p:sp>
        <p:nvSpPr>
          <p:cNvPr id="81929" name="Text Box 9"/>
          <p:cNvSpPr txBox="1">
            <a:spLocks noChangeArrowheads="1"/>
          </p:cNvSpPr>
          <p:nvPr/>
        </p:nvSpPr>
        <p:spPr bwMode="auto">
          <a:xfrm>
            <a:off x="5940425" y="2823646"/>
            <a:ext cx="2947988" cy="369332"/>
          </a:xfrm>
          <a:prstGeom prst="rect">
            <a:avLst/>
          </a:prstGeom>
          <a:noFill/>
          <a:ln w="12700">
            <a:noFill/>
            <a:miter lim="800000"/>
            <a:headEnd/>
            <a:tailEnd/>
          </a:ln>
        </p:spPr>
        <p:txBody>
          <a:bodyPr anchor="ctr">
            <a:spAutoFit/>
          </a:bodyPr>
          <a:lstStyle/>
          <a:p>
            <a:r>
              <a:rPr lang="cs-CZ" dirty="0"/>
              <a:t>Start </a:t>
            </a:r>
            <a:r>
              <a:rPr lang="cs-CZ" dirty="0" err="1"/>
              <a:t>failure</a:t>
            </a:r>
            <a:endParaRPr lang="cs-CZ" dirty="0"/>
          </a:p>
        </p:txBody>
      </p:sp>
      <p:sp>
        <p:nvSpPr>
          <p:cNvPr id="81930" name="Text Box 10"/>
          <p:cNvSpPr txBox="1">
            <a:spLocks noChangeArrowheads="1"/>
          </p:cNvSpPr>
          <p:nvPr/>
        </p:nvSpPr>
        <p:spPr bwMode="auto">
          <a:xfrm>
            <a:off x="5940425" y="3548747"/>
            <a:ext cx="2947988" cy="646331"/>
          </a:xfrm>
          <a:prstGeom prst="rect">
            <a:avLst/>
          </a:prstGeom>
          <a:noFill/>
          <a:ln w="12700">
            <a:noFill/>
            <a:miter lim="800000"/>
            <a:headEnd/>
            <a:tailEnd/>
          </a:ln>
        </p:spPr>
        <p:txBody>
          <a:bodyPr anchor="ctr">
            <a:spAutoFit/>
          </a:bodyPr>
          <a:lstStyle/>
          <a:p>
            <a:r>
              <a:rPr lang="en-US" dirty="0"/>
              <a:t>Osmotic equilibrium-increasing volume of IC</a:t>
            </a:r>
            <a:r>
              <a:rPr lang="cs-CZ" dirty="0"/>
              <a:t>F</a:t>
            </a:r>
            <a:endParaRPr lang="en-US" dirty="0"/>
          </a:p>
        </p:txBody>
      </p:sp>
      <p:sp>
        <p:nvSpPr>
          <p:cNvPr id="81931" name="Text Box 11"/>
          <p:cNvSpPr txBox="1">
            <a:spLocks noChangeArrowheads="1"/>
          </p:cNvSpPr>
          <p:nvPr/>
        </p:nvSpPr>
        <p:spPr bwMode="auto">
          <a:xfrm>
            <a:off x="5951538" y="4298047"/>
            <a:ext cx="2947987" cy="646331"/>
          </a:xfrm>
          <a:prstGeom prst="rect">
            <a:avLst/>
          </a:prstGeom>
          <a:noFill/>
          <a:ln w="12700">
            <a:noFill/>
            <a:miter lim="800000"/>
            <a:headEnd/>
            <a:tailEnd/>
          </a:ln>
        </p:spPr>
        <p:txBody>
          <a:bodyPr anchor="ctr">
            <a:spAutoFit/>
          </a:bodyPr>
          <a:lstStyle/>
          <a:p>
            <a:r>
              <a:rPr lang="en-US" dirty="0"/>
              <a:t>Compensatory reduction in </a:t>
            </a:r>
            <a:r>
              <a:rPr lang="en-US" dirty="0" err="1"/>
              <a:t>osmolarity</a:t>
            </a:r>
            <a:r>
              <a:rPr lang="en-US" dirty="0"/>
              <a:t> of the ICF ...</a:t>
            </a:r>
          </a:p>
        </p:txBody>
      </p:sp>
      <p:sp>
        <p:nvSpPr>
          <p:cNvPr id="81932" name="Text Box 12"/>
          <p:cNvSpPr txBox="1">
            <a:spLocks noChangeArrowheads="1"/>
          </p:cNvSpPr>
          <p:nvPr/>
        </p:nvSpPr>
        <p:spPr bwMode="auto">
          <a:xfrm>
            <a:off x="5940425" y="5110847"/>
            <a:ext cx="2947988" cy="646331"/>
          </a:xfrm>
          <a:prstGeom prst="rect">
            <a:avLst/>
          </a:prstGeom>
          <a:noFill/>
          <a:ln w="12700">
            <a:noFill/>
            <a:miter lim="800000"/>
            <a:headEnd/>
            <a:tailEnd/>
          </a:ln>
        </p:spPr>
        <p:txBody>
          <a:bodyPr anchor="ctr">
            <a:spAutoFit/>
          </a:bodyPr>
          <a:lstStyle/>
          <a:p>
            <a:r>
              <a:rPr lang="en-US" dirty="0"/>
              <a:t>leads to a shift of water from IC</a:t>
            </a:r>
            <a:r>
              <a:rPr lang="cs-CZ" dirty="0"/>
              <a:t>F</a:t>
            </a:r>
            <a:r>
              <a:rPr lang="en-US" dirty="0"/>
              <a:t> ...</a:t>
            </a:r>
          </a:p>
        </p:txBody>
      </p:sp>
      <p:sp>
        <p:nvSpPr>
          <p:cNvPr id="81933" name="Text Box 13"/>
          <p:cNvSpPr txBox="1">
            <a:spLocks noChangeArrowheads="1"/>
          </p:cNvSpPr>
          <p:nvPr/>
        </p:nvSpPr>
        <p:spPr bwMode="auto">
          <a:xfrm>
            <a:off x="5940425" y="5839510"/>
            <a:ext cx="2947988" cy="646331"/>
          </a:xfrm>
          <a:prstGeom prst="rect">
            <a:avLst/>
          </a:prstGeom>
          <a:noFill/>
          <a:ln w="12700">
            <a:noFill/>
            <a:miter lim="800000"/>
            <a:headEnd/>
            <a:tailEnd/>
          </a:ln>
        </p:spPr>
        <p:txBody>
          <a:bodyPr anchor="ctr">
            <a:spAutoFit/>
          </a:bodyPr>
          <a:lstStyle/>
          <a:p>
            <a:r>
              <a:rPr lang="en-US" dirty="0"/>
              <a:t>and to correct</a:t>
            </a:r>
            <a:r>
              <a:rPr lang="cs-CZ" dirty="0"/>
              <a:t>ion </a:t>
            </a:r>
            <a:r>
              <a:rPr lang="cs-CZ" dirty="0" err="1"/>
              <a:t>of</a:t>
            </a:r>
            <a:r>
              <a:rPr lang="en-US" dirty="0"/>
              <a:t>  increased volume of IC</a:t>
            </a:r>
            <a:r>
              <a:rPr lang="cs-CZ" dirty="0"/>
              <a:t>F</a:t>
            </a:r>
            <a:endParaRPr lang="en-US" dirty="0"/>
          </a:p>
        </p:txBody>
      </p:sp>
      <p:sp>
        <p:nvSpPr>
          <p:cNvPr id="40974" name="Rectangle 14" descr="20%"/>
          <p:cNvSpPr>
            <a:spLocks noChangeArrowheads="1"/>
          </p:cNvSpPr>
          <p:nvPr/>
        </p:nvSpPr>
        <p:spPr bwMode="auto">
          <a:xfrm>
            <a:off x="3455988" y="1677988"/>
            <a:ext cx="638175"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40975" name="Rectangle 15" descr="20%"/>
          <p:cNvSpPr>
            <a:spLocks noChangeArrowheads="1"/>
          </p:cNvSpPr>
          <p:nvPr/>
        </p:nvSpPr>
        <p:spPr bwMode="auto">
          <a:xfrm>
            <a:off x="4097338" y="1677988"/>
            <a:ext cx="1681162"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81936" name="Rectangle 16" descr="5%"/>
          <p:cNvSpPr>
            <a:spLocks noChangeArrowheads="1"/>
          </p:cNvSpPr>
          <p:nvPr/>
        </p:nvSpPr>
        <p:spPr bwMode="auto">
          <a:xfrm>
            <a:off x="3236913" y="2720975"/>
            <a:ext cx="927100" cy="669925"/>
          </a:xfrm>
          <a:prstGeom prst="rect">
            <a:avLst/>
          </a:prstGeom>
          <a:pattFill prst="pct5">
            <a:fgClr>
              <a:schemeClr val="tx1"/>
            </a:fgClr>
            <a:bgClr>
              <a:srgbClr val="FFFFFF"/>
            </a:bgClr>
          </a:pattFill>
          <a:ln w="38100">
            <a:solidFill>
              <a:schemeClr val="tx1"/>
            </a:solidFill>
            <a:miter lim="800000"/>
            <a:headEnd/>
            <a:tailEnd/>
          </a:ln>
        </p:spPr>
        <p:txBody>
          <a:bodyPr wrap="none" anchor="ctr"/>
          <a:lstStyle/>
          <a:p>
            <a:endParaRPr lang="cs-CZ"/>
          </a:p>
        </p:txBody>
      </p:sp>
      <p:sp>
        <p:nvSpPr>
          <p:cNvPr id="81937" name="Rectangle 17" descr="20%"/>
          <p:cNvSpPr>
            <a:spLocks noChangeArrowheads="1"/>
          </p:cNvSpPr>
          <p:nvPr/>
        </p:nvSpPr>
        <p:spPr bwMode="auto">
          <a:xfrm>
            <a:off x="4075113" y="2720975"/>
            <a:ext cx="1703387" cy="6699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81938" name="Line 18"/>
          <p:cNvSpPr>
            <a:spLocks noChangeShapeType="1"/>
          </p:cNvSpPr>
          <p:nvPr/>
        </p:nvSpPr>
        <p:spPr bwMode="auto">
          <a:xfrm>
            <a:off x="3867150" y="3036888"/>
            <a:ext cx="635000" cy="14287"/>
          </a:xfrm>
          <a:prstGeom prst="line">
            <a:avLst/>
          </a:prstGeom>
          <a:noFill/>
          <a:ln w="19050">
            <a:solidFill>
              <a:schemeClr val="tx1"/>
            </a:solidFill>
            <a:round/>
            <a:headEnd/>
            <a:tailEnd type="triangle" w="med" len="med"/>
          </a:ln>
        </p:spPr>
        <p:txBody>
          <a:bodyPr wrap="none" anchor="ctr"/>
          <a:lstStyle/>
          <a:p>
            <a:endParaRPr lang="cs-CZ"/>
          </a:p>
        </p:txBody>
      </p:sp>
      <p:sp>
        <p:nvSpPr>
          <p:cNvPr id="81939" name="Text Box 19"/>
          <p:cNvSpPr txBox="1">
            <a:spLocks noChangeArrowheads="1"/>
          </p:cNvSpPr>
          <p:nvPr/>
        </p:nvSpPr>
        <p:spPr bwMode="auto">
          <a:xfrm>
            <a:off x="4567238" y="2822575"/>
            <a:ext cx="727075" cy="457200"/>
          </a:xfrm>
          <a:prstGeom prst="rect">
            <a:avLst/>
          </a:prstGeom>
          <a:noFill/>
          <a:ln w="12700">
            <a:noFill/>
            <a:miter lim="800000"/>
            <a:headEnd/>
            <a:tailEnd/>
          </a:ln>
        </p:spPr>
        <p:txBody>
          <a:bodyPr wrap="none" anchor="ctr">
            <a:spAutoFit/>
          </a:bodyPr>
          <a:lstStyle/>
          <a:p>
            <a:pPr algn="ctr"/>
            <a:r>
              <a:rPr lang="cs-CZ" sz="2400"/>
              <a:t>H</a:t>
            </a:r>
            <a:r>
              <a:rPr lang="cs-CZ" sz="2400" baseline="-25000"/>
              <a:t>2</a:t>
            </a:r>
            <a:r>
              <a:rPr lang="cs-CZ" sz="2400"/>
              <a:t>O</a:t>
            </a:r>
          </a:p>
        </p:txBody>
      </p:sp>
      <p:sp>
        <p:nvSpPr>
          <p:cNvPr id="81940" name="Rectangle 20" descr="10%"/>
          <p:cNvSpPr>
            <a:spLocks noChangeArrowheads="1"/>
          </p:cNvSpPr>
          <p:nvPr/>
        </p:nvSpPr>
        <p:spPr bwMode="auto">
          <a:xfrm>
            <a:off x="3382963" y="3589338"/>
            <a:ext cx="709612" cy="588962"/>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cs-CZ"/>
          </a:p>
        </p:txBody>
      </p:sp>
      <p:sp>
        <p:nvSpPr>
          <p:cNvPr id="81941" name="Rectangle 21" descr="10%"/>
          <p:cNvSpPr>
            <a:spLocks noChangeArrowheads="1"/>
          </p:cNvSpPr>
          <p:nvPr/>
        </p:nvSpPr>
        <p:spPr bwMode="auto">
          <a:xfrm>
            <a:off x="4095750" y="3590925"/>
            <a:ext cx="1889125" cy="58737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81942" name="Rectangle 22" descr="10%"/>
          <p:cNvSpPr>
            <a:spLocks noChangeArrowheads="1"/>
          </p:cNvSpPr>
          <p:nvPr/>
        </p:nvSpPr>
        <p:spPr bwMode="auto">
          <a:xfrm>
            <a:off x="3373438" y="5127625"/>
            <a:ext cx="720725" cy="584200"/>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cs-CZ"/>
          </a:p>
        </p:txBody>
      </p:sp>
      <p:sp>
        <p:nvSpPr>
          <p:cNvPr id="81943" name="Rectangle 23"/>
          <p:cNvSpPr>
            <a:spLocks noChangeArrowheads="1"/>
          </p:cNvSpPr>
          <p:nvPr/>
        </p:nvSpPr>
        <p:spPr bwMode="auto">
          <a:xfrm>
            <a:off x="4097338" y="5126038"/>
            <a:ext cx="1887537" cy="587375"/>
          </a:xfrm>
          <a:prstGeom prst="rect">
            <a:avLst/>
          </a:prstGeom>
          <a:solidFill>
            <a:schemeClr val="bg1"/>
          </a:solidFill>
          <a:ln w="38100">
            <a:solidFill>
              <a:schemeClr val="tx1"/>
            </a:solidFill>
            <a:miter lim="800000"/>
            <a:headEnd/>
            <a:tailEnd/>
          </a:ln>
        </p:spPr>
        <p:txBody>
          <a:bodyPr wrap="none" anchor="ctr"/>
          <a:lstStyle/>
          <a:p>
            <a:pPr algn="ctr"/>
            <a:endParaRPr lang="cs-CZ" sz="2400"/>
          </a:p>
        </p:txBody>
      </p:sp>
      <p:sp>
        <p:nvSpPr>
          <p:cNvPr id="81944" name="Line 24"/>
          <p:cNvSpPr>
            <a:spLocks noChangeShapeType="1"/>
          </p:cNvSpPr>
          <p:nvPr/>
        </p:nvSpPr>
        <p:spPr bwMode="auto">
          <a:xfrm flipV="1">
            <a:off x="3808413" y="5419725"/>
            <a:ext cx="627062" cy="9525"/>
          </a:xfrm>
          <a:prstGeom prst="line">
            <a:avLst/>
          </a:prstGeom>
          <a:noFill/>
          <a:ln w="19050">
            <a:solidFill>
              <a:schemeClr val="tx1"/>
            </a:solidFill>
            <a:round/>
            <a:headEnd type="triangle" w="med" len="med"/>
            <a:tailEnd/>
          </a:ln>
        </p:spPr>
        <p:txBody>
          <a:bodyPr wrap="none" anchor="ctr"/>
          <a:lstStyle/>
          <a:p>
            <a:endParaRPr lang="cs-CZ"/>
          </a:p>
        </p:txBody>
      </p:sp>
      <p:sp>
        <p:nvSpPr>
          <p:cNvPr id="81945" name="Text Box 25"/>
          <p:cNvSpPr txBox="1">
            <a:spLocks noChangeArrowheads="1"/>
          </p:cNvSpPr>
          <p:nvPr/>
        </p:nvSpPr>
        <p:spPr bwMode="auto">
          <a:xfrm>
            <a:off x="4413250" y="5192713"/>
            <a:ext cx="727075" cy="457200"/>
          </a:xfrm>
          <a:prstGeom prst="rect">
            <a:avLst/>
          </a:prstGeom>
          <a:noFill/>
          <a:ln w="12700">
            <a:noFill/>
            <a:miter lim="800000"/>
            <a:headEnd/>
            <a:tailEnd/>
          </a:ln>
        </p:spPr>
        <p:txBody>
          <a:bodyPr wrap="none" anchor="ctr">
            <a:spAutoFit/>
          </a:bodyPr>
          <a:lstStyle/>
          <a:p>
            <a:pPr algn="ctr"/>
            <a:r>
              <a:rPr lang="cs-CZ" sz="2400"/>
              <a:t>H</a:t>
            </a:r>
            <a:r>
              <a:rPr lang="cs-CZ" sz="2400" baseline="-25000"/>
              <a:t>2</a:t>
            </a:r>
            <a:r>
              <a:rPr lang="cs-CZ" sz="2400"/>
              <a:t>O</a:t>
            </a:r>
          </a:p>
        </p:txBody>
      </p:sp>
      <p:sp>
        <p:nvSpPr>
          <p:cNvPr id="81946" name="Rectangle 26" descr="5%"/>
          <p:cNvSpPr>
            <a:spLocks noChangeArrowheads="1"/>
          </p:cNvSpPr>
          <p:nvPr/>
        </p:nvSpPr>
        <p:spPr bwMode="auto">
          <a:xfrm>
            <a:off x="3236913" y="5959475"/>
            <a:ext cx="901700" cy="584200"/>
          </a:xfrm>
          <a:prstGeom prst="rect">
            <a:avLst/>
          </a:prstGeom>
          <a:pattFill prst="pct5">
            <a:fgClr>
              <a:schemeClr val="tx1"/>
            </a:fgClr>
            <a:bgClr>
              <a:srgbClr val="FFFFFF"/>
            </a:bgClr>
          </a:pattFill>
          <a:ln w="38100">
            <a:solidFill>
              <a:schemeClr val="tx1"/>
            </a:solidFill>
            <a:miter lim="800000"/>
            <a:headEnd/>
            <a:tailEnd/>
          </a:ln>
        </p:spPr>
        <p:txBody>
          <a:bodyPr wrap="none" anchor="ctr"/>
          <a:lstStyle/>
          <a:p>
            <a:endParaRPr lang="cs-CZ"/>
          </a:p>
        </p:txBody>
      </p:sp>
      <p:sp>
        <p:nvSpPr>
          <p:cNvPr id="81947" name="Rectangle 27" descr="5%"/>
          <p:cNvSpPr>
            <a:spLocks noChangeArrowheads="1"/>
          </p:cNvSpPr>
          <p:nvPr/>
        </p:nvSpPr>
        <p:spPr bwMode="auto">
          <a:xfrm>
            <a:off x="4140200" y="5962650"/>
            <a:ext cx="1722438" cy="587375"/>
          </a:xfrm>
          <a:prstGeom prst="rect">
            <a:avLst/>
          </a:prstGeom>
          <a:pattFill prst="pct5">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81948" name="Rectangle 28" descr="10%"/>
          <p:cNvSpPr>
            <a:spLocks noChangeArrowheads="1"/>
          </p:cNvSpPr>
          <p:nvPr/>
        </p:nvSpPr>
        <p:spPr bwMode="auto">
          <a:xfrm>
            <a:off x="3373438" y="4362450"/>
            <a:ext cx="711200" cy="588963"/>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cs-CZ"/>
          </a:p>
        </p:txBody>
      </p:sp>
      <p:sp>
        <p:nvSpPr>
          <p:cNvPr id="81949" name="Rectangle 29"/>
          <p:cNvSpPr>
            <a:spLocks noChangeArrowheads="1"/>
          </p:cNvSpPr>
          <p:nvPr/>
        </p:nvSpPr>
        <p:spPr bwMode="auto">
          <a:xfrm>
            <a:off x="4092575" y="4364038"/>
            <a:ext cx="1889125" cy="587375"/>
          </a:xfrm>
          <a:prstGeom prst="rect">
            <a:avLst/>
          </a:prstGeom>
          <a:solidFill>
            <a:schemeClr val="bg1"/>
          </a:solidFill>
          <a:ln w="38100">
            <a:solidFill>
              <a:schemeClr val="tx1"/>
            </a:solidFill>
            <a:miter lim="800000"/>
            <a:headEnd/>
            <a:tailEnd/>
          </a:ln>
        </p:spPr>
        <p:txBody>
          <a:bodyPr wrap="none" anchor="ctr"/>
          <a:lstStyle/>
          <a:p>
            <a:pPr algn="ctr"/>
            <a:endParaRPr lang="cs-CZ" sz="2400"/>
          </a:p>
        </p:txBody>
      </p:sp>
      <p:sp>
        <p:nvSpPr>
          <p:cNvPr id="81950" name="Text Box 30"/>
          <p:cNvSpPr txBox="1">
            <a:spLocks noChangeArrowheads="1"/>
          </p:cNvSpPr>
          <p:nvPr/>
        </p:nvSpPr>
        <p:spPr bwMode="auto">
          <a:xfrm>
            <a:off x="1284288" y="2660650"/>
            <a:ext cx="1382712" cy="366713"/>
          </a:xfrm>
          <a:prstGeom prst="rect">
            <a:avLst/>
          </a:prstGeom>
          <a:noFill/>
          <a:ln w="12700">
            <a:noFill/>
            <a:miter lim="800000"/>
            <a:headEnd/>
            <a:tailEnd/>
          </a:ln>
        </p:spPr>
        <p:txBody>
          <a:bodyPr anchor="ctr">
            <a:spAutoFit/>
          </a:bodyPr>
          <a:lstStyle/>
          <a:p>
            <a:pPr algn="ctr"/>
            <a:r>
              <a:rPr lang="cs-CZ" sz="1800" dirty="0" err="1"/>
              <a:t>Solutes</a:t>
            </a:r>
            <a:endParaRPr lang="cs-CZ" sz="2400" dirty="0"/>
          </a:p>
        </p:txBody>
      </p:sp>
      <p:sp>
        <p:nvSpPr>
          <p:cNvPr id="81951" name="Line 31"/>
          <p:cNvSpPr>
            <a:spLocks noChangeShapeType="1"/>
          </p:cNvSpPr>
          <p:nvPr/>
        </p:nvSpPr>
        <p:spPr bwMode="auto">
          <a:xfrm>
            <a:off x="2325688" y="2865438"/>
            <a:ext cx="935037" cy="1587"/>
          </a:xfrm>
          <a:prstGeom prst="line">
            <a:avLst/>
          </a:prstGeom>
          <a:noFill/>
          <a:ln w="19050">
            <a:solidFill>
              <a:schemeClr val="tx1"/>
            </a:solidFill>
            <a:round/>
            <a:headEnd/>
            <a:tailEnd type="triangle" w="med" len="med"/>
          </a:ln>
        </p:spPr>
        <p:txBody>
          <a:bodyPr wrap="none" anchor="ctr"/>
          <a:lstStyle/>
          <a:p>
            <a:endParaRPr lang="cs-CZ"/>
          </a:p>
        </p:txBody>
      </p:sp>
      <p:sp>
        <p:nvSpPr>
          <p:cNvPr id="81952" name="Line 32"/>
          <p:cNvSpPr>
            <a:spLocks noChangeShapeType="1"/>
          </p:cNvSpPr>
          <p:nvPr/>
        </p:nvSpPr>
        <p:spPr bwMode="auto">
          <a:xfrm>
            <a:off x="2347913" y="3232150"/>
            <a:ext cx="903287" cy="3175"/>
          </a:xfrm>
          <a:prstGeom prst="line">
            <a:avLst/>
          </a:prstGeom>
          <a:noFill/>
          <a:ln w="57150">
            <a:solidFill>
              <a:schemeClr val="tx1"/>
            </a:solidFill>
            <a:round/>
            <a:headEnd/>
            <a:tailEnd type="triangle" w="med" len="med"/>
          </a:ln>
        </p:spPr>
        <p:txBody>
          <a:bodyPr wrap="none" anchor="ctr"/>
          <a:lstStyle/>
          <a:p>
            <a:endParaRPr lang="cs-CZ"/>
          </a:p>
        </p:txBody>
      </p:sp>
      <p:sp>
        <p:nvSpPr>
          <p:cNvPr id="81953" name="Text Box 33"/>
          <p:cNvSpPr txBox="1">
            <a:spLocks noChangeArrowheads="1"/>
          </p:cNvSpPr>
          <p:nvPr/>
        </p:nvSpPr>
        <p:spPr bwMode="auto">
          <a:xfrm>
            <a:off x="1603375" y="3008313"/>
            <a:ext cx="727075" cy="457200"/>
          </a:xfrm>
          <a:prstGeom prst="rect">
            <a:avLst/>
          </a:prstGeom>
          <a:noFill/>
          <a:ln w="12700">
            <a:noFill/>
            <a:miter lim="800000"/>
            <a:headEnd/>
            <a:tailEnd/>
          </a:ln>
        </p:spPr>
        <p:txBody>
          <a:bodyPr wrap="none" anchor="ctr">
            <a:spAutoFit/>
          </a:bodyPr>
          <a:lstStyle/>
          <a:p>
            <a:pPr algn="ctr"/>
            <a:r>
              <a:rPr lang="cs-CZ" sz="2400"/>
              <a:t>H</a:t>
            </a:r>
            <a:r>
              <a:rPr lang="cs-CZ" sz="2400" baseline="-25000"/>
              <a:t>2</a:t>
            </a:r>
            <a:r>
              <a:rPr lang="cs-CZ" sz="2400"/>
              <a:t>O</a:t>
            </a:r>
          </a:p>
        </p:txBody>
      </p:sp>
      <p:sp>
        <p:nvSpPr>
          <p:cNvPr id="35" name="Pravá složená závorka 34"/>
          <p:cNvSpPr/>
          <p:nvPr/>
        </p:nvSpPr>
        <p:spPr bwMode="auto">
          <a:xfrm>
            <a:off x="2179762" y="4361036"/>
            <a:ext cx="1152525" cy="2254250"/>
          </a:xfrm>
          <a:prstGeom prst="rightBrace">
            <a:avLst>
              <a:gd name="adj1" fmla="val 215000"/>
              <a:gd name="adj2" fmla="val 50000"/>
            </a:avLst>
          </a:prstGeom>
          <a:ln w="38100">
            <a:headEnd type="none" w="med" len="med"/>
            <a:tailEnd type="none" w="med" len="med"/>
          </a:ln>
        </p:spPr>
        <p:style>
          <a:lnRef idx="1">
            <a:schemeClr val="dk1"/>
          </a:lnRef>
          <a:fillRef idx="0">
            <a:schemeClr val="dk1"/>
          </a:fillRef>
          <a:effectRef idx="0">
            <a:schemeClr val="dk1"/>
          </a:effectRef>
          <a:fontRef idx="minor">
            <a:schemeClr val="tx1"/>
          </a:fontRef>
        </p:style>
        <p:txBody>
          <a:bodyPr/>
          <a:lstStyle/>
          <a:p>
            <a:pPr>
              <a:defRPr/>
            </a:pPr>
            <a:endParaRPr lang="cs-CZ">
              <a:latin typeface="Times New Roman" pitchFamily="18" charset="0"/>
            </a:endParaRPr>
          </a:p>
        </p:txBody>
      </p:sp>
      <p:sp>
        <p:nvSpPr>
          <p:cNvPr id="37" name="TextovéPole 36"/>
          <p:cNvSpPr txBox="1"/>
          <p:nvPr/>
        </p:nvSpPr>
        <p:spPr bwMode="auto">
          <a:xfrm>
            <a:off x="324073" y="4361036"/>
            <a:ext cx="1871663" cy="2308324"/>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p>
            <a:pPr algn="r"/>
            <a:endParaRPr lang="cs-CZ" dirty="0"/>
          </a:p>
          <a:p>
            <a:pPr algn="r"/>
            <a:r>
              <a:rPr lang="en-US" dirty="0"/>
              <a:t>The active changes in cellular </a:t>
            </a:r>
            <a:r>
              <a:rPr lang="en-US" dirty="0" err="1"/>
              <a:t>osmolarity</a:t>
            </a:r>
            <a:r>
              <a:rPr lang="en-US" dirty="0"/>
              <a:t> occurs mainly in brain tissue</a:t>
            </a:r>
            <a:endParaRPr lang="cs-CZ" dirty="0"/>
          </a:p>
          <a:p>
            <a:pPr algn="r"/>
            <a:endParaRPr lang="en-US"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1929"/>
                                        </p:tgtEl>
                                        <p:attrNameLst>
                                          <p:attrName>style.visibility</p:attrName>
                                        </p:attrNameLst>
                                      </p:cBhvr>
                                      <p:to>
                                        <p:strVal val="visible"/>
                                      </p:to>
                                    </p:set>
                                    <p:animEffect transition="in" filter="checkerboard(across)">
                                      <p:cBhvr>
                                        <p:cTn id="7" dur="500"/>
                                        <p:tgtEl>
                                          <p:spTgt spid="81929"/>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1936"/>
                                        </p:tgtEl>
                                        <p:attrNameLst>
                                          <p:attrName>style.visibility</p:attrName>
                                        </p:attrNameLst>
                                      </p:cBhvr>
                                      <p:to>
                                        <p:strVal val="visible"/>
                                      </p:to>
                                    </p:set>
                                    <p:animEffect transition="in" filter="checkerboard(across)">
                                      <p:cBhvr>
                                        <p:cTn id="10" dur="500"/>
                                        <p:tgtEl>
                                          <p:spTgt spid="81936"/>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81937"/>
                                        </p:tgtEl>
                                        <p:attrNameLst>
                                          <p:attrName>style.visibility</p:attrName>
                                        </p:attrNameLst>
                                      </p:cBhvr>
                                      <p:to>
                                        <p:strVal val="visible"/>
                                      </p:to>
                                    </p:set>
                                    <p:animEffect transition="in" filter="checkerboard(across)">
                                      <p:cBhvr>
                                        <p:cTn id="13" dur="500"/>
                                        <p:tgtEl>
                                          <p:spTgt spid="81937"/>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81938"/>
                                        </p:tgtEl>
                                        <p:attrNameLst>
                                          <p:attrName>style.visibility</p:attrName>
                                        </p:attrNameLst>
                                      </p:cBhvr>
                                      <p:to>
                                        <p:strVal val="visible"/>
                                      </p:to>
                                    </p:set>
                                    <p:animEffect transition="in" filter="checkerboard(across)">
                                      <p:cBhvr>
                                        <p:cTn id="16" dur="500"/>
                                        <p:tgtEl>
                                          <p:spTgt spid="81938"/>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81939"/>
                                        </p:tgtEl>
                                        <p:attrNameLst>
                                          <p:attrName>style.visibility</p:attrName>
                                        </p:attrNameLst>
                                      </p:cBhvr>
                                      <p:to>
                                        <p:strVal val="visible"/>
                                      </p:to>
                                    </p:set>
                                    <p:animEffect transition="in" filter="checkerboard(across)">
                                      <p:cBhvr>
                                        <p:cTn id="19" dur="500"/>
                                        <p:tgtEl>
                                          <p:spTgt spid="81939"/>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81950"/>
                                        </p:tgtEl>
                                        <p:attrNameLst>
                                          <p:attrName>style.visibility</p:attrName>
                                        </p:attrNameLst>
                                      </p:cBhvr>
                                      <p:to>
                                        <p:strVal val="visible"/>
                                      </p:to>
                                    </p:set>
                                    <p:animEffect transition="in" filter="checkerboard(across)">
                                      <p:cBhvr>
                                        <p:cTn id="22" dur="500"/>
                                        <p:tgtEl>
                                          <p:spTgt spid="81950"/>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81951"/>
                                        </p:tgtEl>
                                        <p:attrNameLst>
                                          <p:attrName>style.visibility</p:attrName>
                                        </p:attrNameLst>
                                      </p:cBhvr>
                                      <p:to>
                                        <p:strVal val="visible"/>
                                      </p:to>
                                    </p:set>
                                    <p:animEffect transition="in" filter="checkerboard(across)">
                                      <p:cBhvr>
                                        <p:cTn id="25" dur="500"/>
                                        <p:tgtEl>
                                          <p:spTgt spid="81951"/>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81952"/>
                                        </p:tgtEl>
                                        <p:attrNameLst>
                                          <p:attrName>style.visibility</p:attrName>
                                        </p:attrNameLst>
                                      </p:cBhvr>
                                      <p:to>
                                        <p:strVal val="visible"/>
                                      </p:to>
                                    </p:set>
                                    <p:animEffect transition="in" filter="checkerboard(across)">
                                      <p:cBhvr>
                                        <p:cTn id="28" dur="500"/>
                                        <p:tgtEl>
                                          <p:spTgt spid="81952"/>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81953"/>
                                        </p:tgtEl>
                                        <p:attrNameLst>
                                          <p:attrName>style.visibility</p:attrName>
                                        </p:attrNameLst>
                                      </p:cBhvr>
                                      <p:to>
                                        <p:strVal val="visible"/>
                                      </p:to>
                                    </p:set>
                                    <p:animEffect transition="in" filter="checkerboard(across)">
                                      <p:cBhvr>
                                        <p:cTn id="31" dur="500"/>
                                        <p:tgtEl>
                                          <p:spTgt spid="81953"/>
                                        </p:tgtEl>
                                      </p:cBhvr>
                                    </p:animEffect>
                                  </p:childTnLst>
                                </p:cTn>
                              </p:par>
                            </p:childTnLst>
                          </p:cTn>
                        </p:par>
                      </p:childTnLst>
                    </p:cTn>
                  </p:par>
                  <p:par>
                    <p:cTn id="32" fill="hold">
                      <p:stCondLst>
                        <p:cond delay="indefinite"/>
                      </p:stCondLst>
                      <p:childTnLst>
                        <p:par>
                          <p:cTn id="33" fill="hold">
                            <p:stCondLst>
                              <p:cond delay="0"/>
                            </p:stCondLst>
                            <p:childTnLst>
                              <p:par>
                                <p:cTn id="34" presetID="5" presetClass="entr" presetSubtype="10" fill="hold" grpId="0" nodeType="clickEffect">
                                  <p:stCondLst>
                                    <p:cond delay="0"/>
                                  </p:stCondLst>
                                  <p:childTnLst>
                                    <p:set>
                                      <p:cBhvr>
                                        <p:cTn id="35" dur="1" fill="hold">
                                          <p:stCondLst>
                                            <p:cond delay="0"/>
                                          </p:stCondLst>
                                        </p:cTn>
                                        <p:tgtEl>
                                          <p:spTgt spid="81940"/>
                                        </p:tgtEl>
                                        <p:attrNameLst>
                                          <p:attrName>style.visibility</p:attrName>
                                        </p:attrNameLst>
                                      </p:cBhvr>
                                      <p:to>
                                        <p:strVal val="visible"/>
                                      </p:to>
                                    </p:set>
                                    <p:animEffect transition="in" filter="checkerboard(across)">
                                      <p:cBhvr>
                                        <p:cTn id="36" dur="500"/>
                                        <p:tgtEl>
                                          <p:spTgt spid="81940"/>
                                        </p:tgtEl>
                                      </p:cBhvr>
                                    </p:animEffect>
                                  </p:childTnLst>
                                </p:cTn>
                              </p:par>
                              <p:par>
                                <p:cTn id="37" presetID="5" presetClass="entr" presetSubtype="10" fill="hold" grpId="0" nodeType="withEffect">
                                  <p:stCondLst>
                                    <p:cond delay="0"/>
                                  </p:stCondLst>
                                  <p:childTnLst>
                                    <p:set>
                                      <p:cBhvr>
                                        <p:cTn id="38" dur="1" fill="hold">
                                          <p:stCondLst>
                                            <p:cond delay="0"/>
                                          </p:stCondLst>
                                        </p:cTn>
                                        <p:tgtEl>
                                          <p:spTgt spid="81941"/>
                                        </p:tgtEl>
                                        <p:attrNameLst>
                                          <p:attrName>style.visibility</p:attrName>
                                        </p:attrNameLst>
                                      </p:cBhvr>
                                      <p:to>
                                        <p:strVal val="visible"/>
                                      </p:to>
                                    </p:set>
                                    <p:animEffect transition="in" filter="checkerboard(across)">
                                      <p:cBhvr>
                                        <p:cTn id="39" dur="500"/>
                                        <p:tgtEl>
                                          <p:spTgt spid="81941"/>
                                        </p:tgtEl>
                                      </p:cBhvr>
                                    </p:animEffect>
                                  </p:childTnLst>
                                </p:cTn>
                              </p:par>
                              <p:par>
                                <p:cTn id="40" presetID="5" presetClass="entr" presetSubtype="10" fill="hold" grpId="0" nodeType="withEffect">
                                  <p:stCondLst>
                                    <p:cond delay="0"/>
                                  </p:stCondLst>
                                  <p:childTnLst>
                                    <p:set>
                                      <p:cBhvr>
                                        <p:cTn id="41" dur="1" fill="hold">
                                          <p:stCondLst>
                                            <p:cond delay="0"/>
                                          </p:stCondLst>
                                        </p:cTn>
                                        <p:tgtEl>
                                          <p:spTgt spid="81930"/>
                                        </p:tgtEl>
                                        <p:attrNameLst>
                                          <p:attrName>style.visibility</p:attrName>
                                        </p:attrNameLst>
                                      </p:cBhvr>
                                      <p:to>
                                        <p:strVal val="visible"/>
                                      </p:to>
                                    </p:set>
                                    <p:animEffect transition="in" filter="checkerboard(across)">
                                      <p:cBhvr>
                                        <p:cTn id="42" dur="500"/>
                                        <p:tgtEl>
                                          <p:spTgt spid="81930"/>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81948"/>
                                        </p:tgtEl>
                                        <p:attrNameLst>
                                          <p:attrName>style.visibility</p:attrName>
                                        </p:attrNameLst>
                                      </p:cBhvr>
                                      <p:to>
                                        <p:strVal val="visible"/>
                                      </p:to>
                                    </p:set>
                                    <p:animEffect transition="in" filter="checkerboard(across)">
                                      <p:cBhvr>
                                        <p:cTn id="47" dur="500"/>
                                        <p:tgtEl>
                                          <p:spTgt spid="81948"/>
                                        </p:tgtEl>
                                      </p:cBhvr>
                                    </p:animEffect>
                                  </p:childTnLst>
                                </p:cTn>
                              </p:par>
                              <p:par>
                                <p:cTn id="48" presetID="5" presetClass="entr" presetSubtype="10" fill="hold" grpId="0" nodeType="withEffect">
                                  <p:stCondLst>
                                    <p:cond delay="0"/>
                                  </p:stCondLst>
                                  <p:childTnLst>
                                    <p:set>
                                      <p:cBhvr>
                                        <p:cTn id="49" dur="1" fill="hold">
                                          <p:stCondLst>
                                            <p:cond delay="0"/>
                                          </p:stCondLst>
                                        </p:cTn>
                                        <p:tgtEl>
                                          <p:spTgt spid="81949"/>
                                        </p:tgtEl>
                                        <p:attrNameLst>
                                          <p:attrName>style.visibility</p:attrName>
                                        </p:attrNameLst>
                                      </p:cBhvr>
                                      <p:to>
                                        <p:strVal val="visible"/>
                                      </p:to>
                                    </p:set>
                                    <p:animEffect transition="in" filter="checkerboard(across)">
                                      <p:cBhvr>
                                        <p:cTn id="50" dur="500"/>
                                        <p:tgtEl>
                                          <p:spTgt spid="81949"/>
                                        </p:tgtEl>
                                      </p:cBhvr>
                                    </p:animEffect>
                                  </p:childTnLst>
                                </p:cTn>
                              </p:par>
                              <p:par>
                                <p:cTn id="51" presetID="5" presetClass="entr" presetSubtype="10" fill="hold" grpId="0" nodeType="withEffect">
                                  <p:stCondLst>
                                    <p:cond delay="0"/>
                                  </p:stCondLst>
                                  <p:childTnLst>
                                    <p:set>
                                      <p:cBhvr>
                                        <p:cTn id="52" dur="1" fill="hold">
                                          <p:stCondLst>
                                            <p:cond delay="0"/>
                                          </p:stCondLst>
                                        </p:cTn>
                                        <p:tgtEl>
                                          <p:spTgt spid="81931"/>
                                        </p:tgtEl>
                                        <p:attrNameLst>
                                          <p:attrName>style.visibility</p:attrName>
                                        </p:attrNameLst>
                                      </p:cBhvr>
                                      <p:to>
                                        <p:strVal val="visible"/>
                                      </p:to>
                                    </p:set>
                                    <p:animEffect transition="in" filter="checkerboard(across)">
                                      <p:cBhvr>
                                        <p:cTn id="53" dur="500"/>
                                        <p:tgtEl>
                                          <p:spTgt spid="81931"/>
                                        </p:tgtEl>
                                      </p:cBhvr>
                                    </p:animEffect>
                                  </p:childTnLst>
                                </p:cTn>
                              </p:par>
                            </p:childTnLst>
                          </p:cTn>
                        </p:par>
                      </p:childTnLst>
                    </p:cTn>
                  </p:par>
                  <p:par>
                    <p:cTn id="54" fill="hold">
                      <p:stCondLst>
                        <p:cond delay="indefinite"/>
                      </p:stCondLst>
                      <p:childTnLst>
                        <p:par>
                          <p:cTn id="55" fill="hold">
                            <p:stCondLst>
                              <p:cond delay="0"/>
                            </p:stCondLst>
                            <p:childTnLst>
                              <p:par>
                                <p:cTn id="56" presetID="5" presetClass="entr" presetSubtype="10" fill="hold" grpId="0" nodeType="clickEffect">
                                  <p:stCondLst>
                                    <p:cond delay="0"/>
                                  </p:stCondLst>
                                  <p:childTnLst>
                                    <p:set>
                                      <p:cBhvr>
                                        <p:cTn id="57" dur="1" fill="hold">
                                          <p:stCondLst>
                                            <p:cond delay="0"/>
                                          </p:stCondLst>
                                        </p:cTn>
                                        <p:tgtEl>
                                          <p:spTgt spid="81932"/>
                                        </p:tgtEl>
                                        <p:attrNameLst>
                                          <p:attrName>style.visibility</p:attrName>
                                        </p:attrNameLst>
                                      </p:cBhvr>
                                      <p:to>
                                        <p:strVal val="visible"/>
                                      </p:to>
                                    </p:set>
                                    <p:animEffect transition="in" filter="checkerboard(across)">
                                      <p:cBhvr>
                                        <p:cTn id="58" dur="500"/>
                                        <p:tgtEl>
                                          <p:spTgt spid="81932"/>
                                        </p:tgtEl>
                                      </p:cBhvr>
                                    </p:animEffect>
                                  </p:childTnLst>
                                </p:cTn>
                              </p:par>
                              <p:par>
                                <p:cTn id="59" presetID="5" presetClass="entr" presetSubtype="10" fill="hold" grpId="0" nodeType="withEffect">
                                  <p:stCondLst>
                                    <p:cond delay="0"/>
                                  </p:stCondLst>
                                  <p:childTnLst>
                                    <p:set>
                                      <p:cBhvr>
                                        <p:cTn id="60" dur="1" fill="hold">
                                          <p:stCondLst>
                                            <p:cond delay="0"/>
                                          </p:stCondLst>
                                        </p:cTn>
                                        <p:tgtEl>
                                          <p:spTgt spid="81942"/>
                                        </p:tgtEl>
                                        <p:attrNameLst>
                                          <p:attrName>style.visibility</p:attrName>
                                        </p:attrNameLst>
                                      </p:cBhvr>
                                      <p:to>
                                        <p:strVal val="visible"/>
                                      </p:to>
                                    </p:set>
                                    <p:animEffect transition="in" filter="checkerboard(across)">
                                      <p:cBhvr>
                                        <p:cTn id="61" dur="500"/>
                                        <p:tgtEl>
                                          <p:spTgt spid="81942"/>
                                        </p:tgtEl>
                                      </p:cBhvr>
                                    </p:animEffect>
                                  </p:childTnLst>
                                </p:cTn>
                              </p:par>
                              <p:par>
                                <p:cTn id="62" presetID="5" presetClass="entr" presetSubtype="10" fill="hold" grpId="0" nodeType="withEffect">
                                  <p:stCondLst>
                                    <p:cond delay="0"/>
                                  </p:stCondLst>
                                  <p:childTnLst>
                                    <p:set>
                                      <p:cBhvr>
                                        <p:cTn id="63" dur="1" fill="hold">
                                          <p:stCondLst>
                                            <p:cond delay="0"/>
                                          </p:stCondLst>
                                        </p:cTn>
                                        <p:tgtEl>
                                          <p:spTgt spid="81943"/>
                                        </p:tgtEl>
                                        <p:attrNameLst>
                                          <p:attrName>style.visibility</p:attrName>
                                        </p:attrNameLst>
                                      </p:cBhvr>
                                      <p:to>
                                        <p:strVal val="visible"/>
                                      </p:to>
                                    </p:set>
                                    <p:animEffect transition="in" filter="checkerboard(across)">
                                      <p:cBhvr>
                                        <p:cTn id="64" dur="500"/>
                                        <p:tgtEl>
                                          <p:spTgt spid="81943"/>
                                        </p:tgtEl>
                                      </p:cBhvr>
                                    </p:animEffect>
                                  </p:childTnLst>
                                </p:cTn>
                              </p:par>
                              <p:par>
                                <p:cTn id="65" presetID="5" presetClass="entr" presetSubtype="10" fill="hold" grpId="0" nodeType="withEffect">
                                  <p:stCondLst>
                                    <p:cond delay="0"/>
                                  </p:stCondLst>
                                  <p:childTnLst>
                                    <p:set>
                                      <p:cBhvr>
                                        <p:cTn id="66" dur="1" fill="hold">
                                          <p:stCondLst>
                                            <p:cond delay="0"/>
                                          </p:stCondLst>
                                        </p:cTn>
                                        <p:tgtEl>
                                          <p:spTgt spid="81944"/>
                                        </p:tgtEl>
                                        <p:attrNameLst>
                                          <p:attrName>style.visibility</p:attrName>
                                        </p:attrNameLst>
                                      </p:cBhvr>
                                      <p:to>
                                        <p:strVal val="visible"/>
                                      </p:to>
                                    </p:set>
                                    <p:animEffect transition="in" filter="checkerboard(across)">
                                      <p:cBhvr>
                                        <p:cTn id="67" dur="500"/>
                                        <p:tgtEl>
                                          <p:spTgt spid="81944"/>
                                        </p:tgtEl>
                                      </p:cBhvr>
                                    </p:animEffect>
                                  </p:childTnLst>
                                </p:cTn>
                              </p:par>
                              <p:par>
                                <p:cTn id="68" presetID="5" presetClass="entr" presetSubtype="10" fill="hold" grpId="0" nodeType="withEffect">
                                  <p:stCondLst>
                                    <p:cond delay="0"/>
                                  </p:stCondLst>
                                  <p:childTnLst>
                                    <p:set>
                                      <p:cBhvr>
                                        <p:cTn id="69" dur="1" fill="hold">
                                          <p:stCondLst>
                                            <p:cond delay="0"/>
                                          </p:stCondLst>
                                        </p:cTn>
                                        <p:tgtEl>
                                          <p:spTgt spid="81945"/>
                                        </p:tgtEl>
                                        <p:attrNameLst>
                                          <p:attrName>style.visibility</p:attrName>
                                        </p:attrNameLst>
                                      </p:cBhvr>
                                      <p:to>
                                        <p:strVal val="visible"/>
                                      </p:to>
                                    </p:set>
                                    <p:animEffect transition="in" filter="checkerboard(across)">
                                      <p:cBhvr>
                                        <p:cTn id="70" dur="500"/>
                                        <p:tgtEl>
                                          <p:spTgt spid="81945"/>
                                        </p:tgtEl>
                                      </p:cBhvr>
                                    </p:animEffect>
                                  </p:childTnLst>
                                </p:cTn>
                              </p:par>
                            </p:childTnLst>
                          </p:cTn>
                        </p:par>
                      </p:childTnLst>
                    </p:cTn>
                  </p:par>
                  <p:par>
                    <p:cTn id="71" fill="hold">
                      <p:stCondLst>
                        <p:cond delay="indefinite"/>
                      </p:stCondLst>
                      <p:childTnLst>
                        <p:par>
                          <p:cTn id="72" fill="hold">
                            <p:stCondLst>
                              <p:cond delay="0"/>
                            </p:stCondLst>
                            <p:childTnLst>
                              <p:par>
                                <p:cTn id="73" presetID="5" presetClass="entr" presetSubtype="10" fill="hold" grpId="0" nodeType="clickEffect">
                                  <p:stCondLst>
                                    <p:cond delay="0"/>
                                  </p:stCondLst>
                                  <p:childTnLst>
                                    <p:set>
                                      <p:cBhvr>
                                        <p:cTn id="74" dur="1" fill="hold">
                                          <p:stCondLst>
                                            <p:cond delay="0"/>
                                          </p:stCondLst>
                                        </p:cTn>
                                        <p:tgtEl>
                                          <p:spTgt spid="81946"/>
                                        </p:tgtEl>
                                        <p:attrNameLst>
                                          <p:attrName>style.visibility</p:attrName>
                                        </p:attrNameLst>
                                      </p:cBhvr>
                                      <p:to>
                                        <p:strVal val="visible"/>
                                      </p:to>
                                    </p:set>
                                    <p:animEffect transition="in" filter="checkerboard(across)">
                                      <p:cBhvr>
                                        <p:cTn id="75" dur="500"/>
                                        <p:tgtEl>
                                          <p:spTgt spid="81946"/>
                                        </p:tgtEl>
                                      </p:cBhvr>
                                    </p:animEffect>
                                  </p:childTnLst>
                                </p:cTn>
                              </p:par>
                              <p:par>
                                <p:cTn id="76" presetID="5" presetClass="entr" presetSubtype="10" fill="hold" grpId="0" nodeType="withEffect">
                                  <p:stCondLst>
                                    <p:cond delay="0"/>
                                  </p:stCondLst>
                                  <p:childTnLst>
                                    <p:set>
                                      <p:cBhvr>
                                        <p:cTn id="77" dur="1" fill="hold">
                                          <p:stCondLst>
                                            <p:cond delay="0"/>
                                          </p:stCondLst>
                                        </p:cTn>
                                        <p:tgtEl>
                                          <p:spTgt spid="81947"/>
                                        </p:tgtEl>
                                        <p:attrNameLst>
                                          <p:attrName>style.visibility</p:attrName>
                                        </p:attrNameLst>
                                      </p:cBhvr>
                                      <p:to>
                                        <p:strVal val="visible"/>
                                      </p:to>
                                    </p:set>
                                    <p:animEffect transition="in" filter="checkerboard(across)">
                                      <p:cBhvr>
                                        <p:cTn id="78" dur="500"/>
                                        <p:tgtEl>
                                          <p:spTgt spid="81947"/>
                                        </p:tgtEl>
                                      </p:cBhvr>
                                    </p:animEffect>
                                  </p:childTnLst>
                                </p:cTn>
                              </p:par>
                              <p:par>
                                <p:cTn id="79" presetID="5" presetClass="entr" presetSubtype="10" fill="hold" grpId="0" nodeType="withEffect">
                                  <p:stCondLst>
                                    <p:cond delay="0"/>
                                  </p:stCondLst>
                                  <p:childTnLst>
                                    <p:set>
                                      <p:cBhvr>
                                        <p:cTn id="80" dur="1" fill="hold">
                                          <p:stCondLst>
                                            <p:cond delay="0"/>
                                          </p:stCondLst>
                                        </p:cTn>
                                        <p:tgtEl>
                                          <p:spTgt spid="81933"/>
                                        </p:tgtEl>
                                        <p:attrNameLst>
                                          <p:attrName>style.visibility</p:attrName>
                                        </p:attrNameLst>
                                      </p:cBhvr>
                                      <p:to>
                                        <p:strVal val="visible"/>
                                      </p:to>
                                    </p:set>
                                    <p:animEffect transition="in" filter="checkerboard(across)">
                                      <p:cBhvr>
                                        <p:cTn id="81" dur="500"/>
                                        <p:tgtEl>
                                          <p:spTgt spid="81933"/>
                                        </p:tgtEl>
                                      </p:cBhvr>
                                    </p:animEffect>
                                  </p:childTnLst>
                                </p:cTn>
                              </p:par>
                            </p:childTnLst>
                          </p:cTn>
                        </p:par>
                      </p:childTnLst>
                    </p:cTn>
                  </p:par>
                  <p:par>
                    <p:cTn id="82" fill="hold">
                      <p:stCondLst>
                        <p:cond delay="indefinite"/>
                      </p:stCondLst>
                      <p:childTnLst>
                        <p:par>
                          <p:cTn id="83" fill="hold">
                            <p:stCondLst>
                              <p:cond delay="0"/>
                            </p:stCondLst>
                            <p:childTnLst>
                              <p:par>
                                <p:cTn id="84" presetID="5" presetClass="entr" presetSubtype="10" fill="hold" grpId="0" nodeType="click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checkerboard(across)">
                                      <p:cBhvr>
                                        <p:cTn id="86" dur="500"/>
                                        <p:tgtEl>
                                          <p:spTgt spid="37"/>
                                        </p:tgtEl>
                                      </p:cBhvr>
                                    </p:animEffec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9" grpId="0"/>
      <p:bldP spid="81930" grpId="0"/>
      <p:bldP spid="81931" grpId="0"/>
      <p:bldP spid="81932" grpId="0"/>
      <p:bldP spid="81933" grpId="0"/>
      <p:bldP spid="81936" grpId="0" animBg="1"/>
      <p:bldP spid="81937" grpId="0" animBg="1"/>
      <p:bldP spid="81938" grpId="0" animBg="1"/>
      <p:bldP spid="81939" grpId="0"/>
      <p:bldP spid="81940" grpId="0" animBg="1"/>
      <p:bldP spid="81941" grpId="0" animBg="1"/>
      <p:bldP spid="81942" grpId="0" animBg="1"/>
      <p:bldP spid="81943" grpId="0" animBg="1"/>
      <p:bldP spid="81944" grpId="0" animBg="1"/>
      <p:bldP spid="81945" grpId="0"/>
      <p:bldP spid="81946" grpId="0" animBg="1"/>
      <p:bldP spid="81947" grpId="0" animBg="1"/>
      <p:bldP spid="81948" grpId="0" animBg="1"/>
      <p:bldP spid="81949" grpId="0" animBg="1"/>
      <p:bldP spid="81950" grpId="0"/>
      <p:bldP spid="81951" grpId="0" animBg="1"/>
      <p:bldP spid="81952" grpId="0" animBg="1"/>
      <p:bldP spid="81953" grpId="0"/>
      <p:bldP spid="35" grpId="0" animBg="1"/>
      <p:bldP spid="37"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ChangeArrowheads="1"/>
          </p:cNvSpPr>
          <p:nvPr/>
        </p:nvSpPr>
        <p:spPr bwMode="auto">
          <a:xfrm>
            <a:off x="247650" y="134938"/>
            <a:ext cx="8899525" cy="906462"/>
          </a:xfrm>
          <a:prstGeom prst="rect">
            <a:avLst/>
          </a:prstGeom>
          <a:noFill/>
          <a:ln w="9525">
            <a:noFill/>
            <a:miter lim="800000"/>
            <a:headEnd/>
            <a:tailEnd/>
          </a:ln>
        </p:spPr>
        <p:txBody>
          <a:bodyPr anchor="ctr"/>
          <a:lstStyle/>
          <a:p>
            <a:pPr algn="ctr"/>
            <a:r>
              <a:rPr lang="cs-CZ" sz="4400" dirty="0" err="1">
                <a:solidFill>
                  <a:schemeClr val="tx2"/>
                </a:solidFill>
              </a:rPr>
              <a:t>Isotonic</a:t>
            </a:r>
            <a:r>
              <a:rPr lang="cs-CZ" sz="4400" dirty="0">
                <a:solidFill>
                  <a:schemeClr val="tx2"/>
                </a:solidFill>
              </a:rPr>
              <a:t> </a:t>
            </a:r>
            <a:r>
              <a:rPr lang="cs-CZ" sz="4400" dirty="0" err="1">
                <a:solidFill>
                  <a:schemeClr val="tx2"/>
                </a:solidFill>
              </a:rPr>
              <a:t>hyperhydration</a:t>
            </a:r>
            <a:endParaRPr lang="cs-CZ" sz="4400" dirty="0">
              <a:solidFill>
                <a:schemeClr val="tx2"/>
              </a:solidFill>
            </a:endParaRPr>
          </a:p>
        </p:txBody>
      </p:sp>
      <p:sp>
        <p:nvSpPr>
          <p:cNvPr id="40963" name="Line 3"/>
          <p:cNvSpPr>
            <a:spLocks noChangeShapeType="1"/>
          </p:cNvSpPr>
          <p:nvPr/>
        </p:nvSpPr>
        <p:spPr bwMode="auto">
          <a:xfrm flipH="1">
            <a:off x="3438525" y="1162050"/>
            <a:ext cx="22225" cy="5548313"/>
          </a:xfrm>
          <a:prstGeom prst="line">
            <a:avLst/>
          </a:prstGeom>
          <a:noFill/>
          <a:ln w="12700" cap="rnd">
            <a:solidFill>
              <a:srgbClr val="000000"/>
            </a:solidFill>
            <a:prstDash val="sysDot"/>
            <a:round/>
            <a:headEnd/>
            <a:tailEnd/>
          </a:ln>
        </p:spPr>
        <p:txBody>
          <a:bodyPr wrap="none" anchor="ctr"/>
          <a:lstStyle/>
          <a:p>
            <a:endParaRPr lang="cs-CZ"/>
          </a:p>
        </p:txBody>
      </p:sp>
      <p:sp>
        <p:nvSpPr>
          <p:cNvPr id="40964" name="Line 4"/>
          <p:cNvSpPr>
            <a:spLocks noChangeShapeType="1"/>
          </p:cNvSpPr>
          <p:nvPr/>
        </p:nvSpPr>
        <p:spPr bwMode="auto">
          <a:xfrm flipH="1">
            <a:off x="5778500" y="1268413"/>
            <a:ext cx="7938" cy="5467350"/>
          </a:xfrm>
          <a:prstGeom prst="line">
            <a:avLst/>
          </a:prstGeom>
          <a:noFill/>
          <a:ln w="12700" cap="rnd">
            <a:solidFill>
              <a:srgbClr val="000000"/>
            </a:solidFill>
            <a:prstDash val="sysDot"/>
            <a:round/>
            <a:headEnd/>
            <a:tailEnd/>
          </a:ln>
        </p:spPr>
        <p:txBody>
          <a:bodyPr wrap="none" anchor="ctr"/>
          <a:lstStyle/>
          <a:p>
            <a:endParaRPr lang="cs-CZ"/>
          </a:p>
        </p:txBody>
      </p:sp>
      <p:sp>
        <p:nvSpPr>
          <p:cNvPr id="40966" name="Text Box 6"/>
          <p:cNvSpPr txBox="1">
            <a:spLocks noChangeArrowheads="1"/>
          </p:cNvSpPr>
          <p:nvPr/>
        </p:nvSpPr>
        <p:spPr bwMode="auto">
          <a:xfrm>
            <a:off x="3217863" y="1095375"/>
            <a:ext cx="2343150" cy="457200"/>
          </a:xfrm>
          <a:prstGeom prst="rect">
            <a:avLst/>
          </a:prstGeom>
          <a:noFill/>
          <a:ln w="12700">
            <a:noFill/>
            <a:miter lim="800000"/>
            <a:headEnd/>
            <a:tailEnd/>
          </a:ln>
        </p:spPr>
        <p:txBody>
          <a:bodyPr anchor="ctr">
            <a:spAutoFit/>
          </a:bodyPr>
          <a:lstStyle/>
          <a:p>
            <a:pPr algn="ctr"/>
            <a:r>
              <a:rPr lang="cs-CZ" sz="2400"/>
              <a:t>ECT         ICT</a:t>
            </a:r>
          </a:p>
        </p:txBody>
      </p:sp>
      <p:sp>
        <p:nvSpPr>
          <p:cNvPr id="40967" name="Line 7"/>
          <p:cNvSpPr>
            <a:spLocks noChangeShapeType="1"/>
          </p:cNvSpPr>
          <p:nvPr/>
        </p:nvSpPr>
        <p:spPr bwMode="auto">
          <a:xfrm>
            <a:off x="4084638" y="1135063"/>
            <a:ext cx="0" cy="4848225"/>
          </a:xfrm>
          <a:prstGeom prst="line">
            <a:avLst/>
          </a:prstGeom>
          <a:noFill/>
          <a:ln w="12700" cap="rnd">
            <a:solidFill>
              <a:srgbClr val="000000"/>
            </a:solidFill>
            <a:prstDash val="sysDot"/>
            <a:round/>
            <a:headEnd/>
            <a:tailEnd/>
          </a:ln>
        </p:spPr>
        <p:txBody>
          <a:bodyPr wrap="none" anchor="ctr"/>
          <a:lstStyle/>
          <a:p>
            <a:endParaRPr lang="cs-CZ"/>
          </a:p>
        </p:txBody>
      </p:sp>
      <p:sp>
        <p:nvSpPr>
          <p:cNvPr id="40968" name="Text Box 8"/>
          <p:cNvSpPr txBox="1">
            <a:spLocks noChangeArrowheads="1"/>
          </p:cNvSpPr>
          <p:nvPr/>
        </p:nvSpPr>
        <p:spPr bwMode="auto">
          <a:xfrm>
            <a:off x="5940425" y="1791771"/>
            <a:ext cx="2947988" cy="369332"/>
          </a:xfrm>
          <a:prstGeom prst="rect">
            <a:avLst/>
          </a:prstGeom>
          <a:noFill/>
          <a:ln w="12700">
            <a:noFill/>
            <a:miter lim="800000"/>
            <a:headEnd/>
            <a:tailEnd/>
          </a:ln>
        </p:spPr>
        <p:txBody>
          <a:bodyPr anchor="ctr">
            <a:spAutoFit/>
          </a:bodyPr>
          <a:lstStyle/>
          <a:p>
            <a:r>
              <a:rPr lang="cs-CZ" dirty="0" err="1"/>
              <a:t>Initial</a:t>
            </a:r>
            <a:r>
              <a:rPr lang="cs-CZ" dirty="0"/>
              <a:t> </a:t>
            </a:r>
            <a:r>
              <a:rPr lang="cs-CZ" dirty="0" err="1"/>
              <a:t>state</a:t>
            </a:r>
            <a:endParaRPr lang="cs-CZ" sz="2400" dirty="0"/>
          </a:p>
        </p:txBody>
      </p:sp>
      <p:sp>
        <p:nvSpPr>
          <p:cNvPr id="40974" name="Rectangle 14" descr="20%"/>
          <p:cNvSpPr>
            <a:spLocks noChangeArrowheads="1"/>
          </p:cNvSpPr>
          <p:nvPr/>
        </p:nvSpPr>
        <p:spPr bwMode="auto">
          <a:xfrm>
            <a:off x="3455988" y="1677988"/>
            <a:ext cx="638175"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40975" name="Rectangle 15" descr="20%"/>
          <p:cNvSpPr>
            <a:spLocks noChangeArrowheads="1"/>
          </p:cNvSpPr>
          <p:nvPr/>
        </p:nvSpPr>
        <p:spPr bwMode="auto">
          <a:xfrm>
            <a:off x="4097338" y="1677988"/>
            <a:ext cx="1681162"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81937" name="Rectangle 17" descr="20%"/>
          <p:cNvSpPr>
            <a:spLocks noChangeArrowheads="1"/>
          </p:cNvSpPr>
          <p:nvPr/>
        </p:nvSpPr>
        <p:spPr bwMode="auto">
          <a:xfrm>
            <a:off x="4075113" y="2720975"/>
            <a:ext cx="1703387" cy="6699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pPr algn="ctr"/>
            <a:endParaRPr lang="cs-CZ" sz="2400"/>
          </a:p>
        </p:txBody>
      </p:sp>
      <p:sp>
        <p:nvSpPr>
          <p:cNvPr id="81939" name="Text Box 19"/>
          <p:cNvSpPr txBox="1">
            <a:spLocks noChangeArrowheads="1"/>
          </p:cNvSpPr>
          <p:nvPr/>
        </p:nvSpPr>
        <p:spPr bwMode="auto">
          <a:xfrm>
            <a:off x="4567238" y="2822575"/>
            <a:ext cx="727075" cy="457200"/>
          </a:xfrm>
          <a:prstGeom prst="rect">
            <a:avLst/>
          </a:prstGeom>
          <a:noFill/>
          <a:ln w="12700">
            <a:noFill/>
            <a:miter lim="800000"/>
            <a:headEnd/>
            <a:tailEnd/>
          </a:ln>
        </p:spPr>
        <p:txBody>
          <a:bodyPr wrap="none" anchor="ctr">
            <a:spAutoFit/>
          </a:bodyPr>
          <a:lstStyle/>
          <a:p>
            <a:pPr algn="ctr"/>
            <a:r>
              <a:rPr lang="cs-CZ" sz="2400"/>
              <a:t>H</a:t>
            </a:r>
            <a:r>
              <a:rPr lang="cs-CZ" sz="2400" baseline="-25000"/>
              <a:t>2</a:t>
            </a:r>
            <a:r>
              <a:rPr lang="cs-CZ" sz="2400"/>
              <a:t>O</a:t>
            </a:r>
          </a:p>
        </p:txBody>
      </p:sp>
      <p:sp>
        <p:nvSpPr>
          <p:cNvPr id="81950" name="Text Box 30"/>
          <p:cNvSpPr txBox="1">
            <a:spLocks noChangeArrowheads="1"/>
          </p:cNvSpPr>
          <p:nvPr/>
        </p:nvSpPr>
        <p:spPr bwMode="auto">
          <a:xfrm>
            <a:off x="899592" y="2636912"/>
            <a:ext cx="1382712" cy="461665"/>
          </a:xfrm>
          <a:prstGeom prst="rect">
            <a:avLst/>
          </a:prstGeom>
          <a:noFill/>
          <a:ln w="12700">
            <a:noFill/>
            <a:miter lim="800000"/>
            <a:headEnd/>
            <a:tailEnd/>
          </a:ln>
        </p:spPr>
        <p:txBody>
          <a:bodyPr anchor="ctr">
            <a:spAutoFit/>
          </a:bodyPr>
          <a:lstStyle/>
          <a:p>
            <a:pPr algn="ctr"/>
            <a:r>
              <a:rPr lang="cs-CZ" sz="2400" dirty="0" err="1"/>
              <a:t>Solutes</a:t>
            </a:r>
            <a:endParaRPr lang="cs-CZ" sz="3200" dirty="0"/>
          </a:p>
        </p:txBody>
      </p:sp>
      <p:sp>
        <p:nvSpPr>
          <p:cNvPr id="81951" name="Line 31"/>
          <p:cNvSpPr>
            <a:spLocks noChangeShapeType="1"/>
          </p:cNvSpPr>
          <p:nvPr/>
        </p:nvSpPr>
        <p:spPr bwMode="auto">
          <a:xfrm>
            <a:off x="2325688" y="2865438"/>
            <a:ext cx="935037" cy="1587"/>
          </a:xfrm>
          <a:prstGeom prst="line">
            <a:avLst/>
          </a:prstGeom>
          <a:noFill/>
          <a:ln w="19050">
            <a:solidFill>
              <a:schemeClr val="tx1"/>
            </a:solidFill>
            <a:round/>
            <a:headEnd/>
            <a:tailEnd type="triangle" w="med" len="med"/>
          </a:ln>
        </p:spPr>
        <p:txBody>
          <a:bodyPr wrap="none" anchor="ctr"/>
          <a:lstStyle/>
          <a:p>
            <a:endParaRPr lang="cs-CZ"/>
          </a:p>
        </p:txBody>
      </p:sp>
      <p:sp>
        <p:nvSpPr>
          <p:cNvPr id="81953" name="Text Box 33"/>
          <p:cNvSpPr txBox="1">
            <a:spLocks noChangeArrowheads="1"/>
          </p:cNvSpPr>
          <p:nvPr/>
        </p:nvSpPr>
        <p:spPr bwMode="auto">
          <a:xfrm>
            <a:off x="1115616" y="3068960"/>
            <a:ext cx="808385" cy="461665"/>
          </a:xfrm>
          <a:prstGeom prst="rect">
            <a:avLst/>
          </a:prstGeom>
          <a:noFill/>
          <a:ln w="12700">
            <a:noFill/>
            <a:miter lim="800000"/>
            <a:headEnd/>
            <a:tailEnd/>
          </a:ln>
        </p:spPr>
        <p:txBody>
          <a:bodyPr wrap="square" anchor="ctr">
            <a:spAutoFit/>
          </a:bodyPr>
          <a:lstStyle/>
          <a:p>
            <a:pPr algn="ctr"/>
            <a:r>
              <a:rPr lang="cs-CZ" sz="2400" dirty="0"/>
              <a:t>H</a:t>
            </a:r>
            <a:r>
              <a:rPr lang="cs-CZ" sz="2400" baseline="-25000" dirty="0"/>
              <a:t>2</a:t>
            </a:r>
            <a:r>
              <a:rPr lang="cs-CZ" sz="2400" dirty="0"/>
              <a:t>O</a:t>
            </a:r>
          </a:p>
        </p:txBody>
      </p:sp>
      <p:sp>
        <p:nvSpPr>
          <p:cNvPr id="36" name="Rectangle 14" descr="20%"/>
          <p:cNvSpPr>
            <a:spLocks noChangeArrowheads="1"/>
          </p:cNvSpPr>
          <p:nvPr/>
        </p:nvSpPr>
        <p:spPr bwMode="auto">
          <a:xfrm>
            <a:off x="3285753" y="2708920"/>
            <a:ext cx="782191"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cs-CZ"/>
          </a:p>
        </p:txBody>
      </p:sp>
      <p:sp>
        <p:nvSpPr>
          <p:cNvPr id="38" name="Line 31"/>
          <p:cNvSpPr>
            <a:spLocks noChangeShapeType="1"/>
          </p:cNvSpPr>
          <p:nvPr/>
        </p:nvSpPr>
        <p:spPr bwMode="auto">
          <a:xfrm>
            <a:off x="2339752" y="3284984"/>
            <a:ext cx="935037" cy="1587"/>
          </a:xfrm>
          <a:prstGeom prst="line">
            <a:avLst/>
          </a:prstGeom>
          <a:noFill/>
          <a:ln w="19050">
            <a:solidFill>
              <a:schemeClr val="tx1"/>
            </a:solidFill>
            <a:round/>
            <a:headEnd/>
            <a:tailEnd type="triangle" w="med" len="med"/>
          </a:ln>
        </p:spPr>
        <p:txBody>
          <a:bodyPr wrap="none" anchor="ctr"/>
          <a:lstStyle/>
          <a:p>
            <a:endParaRPr lang="cs-CZ"/>
          </a:p>
        </p:txBody>
      </p:sp>
      <p:sp>
        <p:nvSpPr>
          <p:cNvPr id="39" name="Text Box 8"/>
          <p:cNvSpPr txBox="1">
            <a:spLocks noChangeArrowheads="1"/>
          </p:cNvSpPr>
          <p:nvPr/>
        </p:nvSpPr>
        <p:spPr bwMode="auto">
          <a:xfrm>
            <a:off x="6012160" y="2780928"/>
            <a:ext cx="2947988" cy="369332"/>
          </a:xfrm>
          <a:prstGeom prst="rect">
            <a:avLst/>
          </a:prstGeom>
          <a:noFill/>
          <a:ln w="12700">
            <a:noFill/>
            <a:miter lim="800000"/>
            <a:headEnd/>
            <a:tailEnd/>
          </a:ln>
        </p:spPr>
        <p:txBody>
          <a:bodyPr anchor="ctr">
            <a:spAutoFit/>
          </a:bodyPr>
          <a:lstStyle/>
          <a:p>
            <a:r>
              <a:rPr lang="cs-CZ" dirty="0" err="1"/>
              <a:t>Edema</a:t>
            </a:r>
            <a:endParaRPr lang="cs-CZ" sz="2400"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withEffect">
                                  <p:stCondLst>
                                    <p:cond delay="0"/>
                                  </p:stCondLst>
                                  <p:childTnLst>
                                    <p:set>
                                      <p:cBhvr>
                                        <p:cTn id="6" dur="1" fill="hold">
                                          <p:stCondLst>
                                            <p:cond delay="0"/>
                                          </p:stCondLst>
                                        </p:cTn>
                                        <p:tgtEl>
                                          <p:spTgt spid="81937"/>
                                        </p:tgtEl>
                                        <p:attrNameLst>
                                          <p:attrName>style.visibility</p:attrName>
                                        </p:attrNameLst>
                                      </p:cBhvr>
                                      <p:to>
                                        <p:strVal val="visible"/>
                                      </p:to>
                                    </p:set>
                                    <p:animEffect transition="in" filter="checkerboard(across)">
                                      <p:cBhvr>
                                        <p:cTn id="7" dur="500"/>
                                        <p:tgtEl>
                                          <p:spTgt spid="81937"/>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1939"/>
                                        </p:tgtEl>
                                        <p:attrNameLst>
                                          <p:attrName>style.visibility</p:attrName>
                                        </p:attrNameLst>
                                      </p:cBhvr>
                                      <p:to>
                                        <p:strVal val="visible"/>
                                      </p:to>
                                    </p:set>
                                    <p:animEffect transition="in" filter="checkerboard(across)">
                                      <p:cBhvr>
                                        <p:cTn id="10" dur="500"/>
                                        <p:tgtEl>
                                          <p:spTgt spid="81939"/>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81950"/>
                                        </p:tgtEl>
                                        <p:attrNameLst>
                                          <p:attrName>style.visibility</p:attrName>
                                        </p:attrNameLst>
                                      </p:cBhvr>
                                      <p:to>
                                        <p:strVal val="visible"/>
                                      </p:to>
                                    </p:set>
                                    <p:animEffect transition="in" filter="checkerboard(across)">
                                      <p:cBhvr>
                                        <p:cTn id="13" dur="500"/>
                                        <p:tgtEl>
                                          <p:spTgt spid="81950"/>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81951"/>
                                        </p:tgtEl>
                                        <p:attrNameLst>
                                          <p:attrName>style.visibility</p:attrName>
                                        </p:attrNameLst>
                                      </p:cBhvr>
                                      <p:to>
                                        <p:strVal val="visible"/>
                                      </p:to>
                                    </p:set>
                                    <p:animEffect transition="in" filter="checkerboard(across)">
                                      <p:cBhvr>
                                        <p:cTn id="16" dur="500"/>
                                        <p:tgtEl>
                                          <p:spTgt spid="81951"/>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81953"/>
                                        </p:tgtEl>
                                        <p:attrNameLst>
                                          <p:attrName>style.visibility</p:attrName>
                                        </p:attrNameLst>
                                      </p:cBhvr>
                                      <p:to>
                                        <p:strVal val="visible"/>
                                      </p:to>
                                    </p:set>
                                    <p:animEffect transition="in" filter="checkerboard(across)">
                                      <p:cBhvr>
                                        <p:cTn id="19" dur="500"/>
                                        <p:tgtEl>
                                          <p:spTgt spid="81953"/>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checkerboard(across)">
                                      <p:cBhvr>
                                        <p:cTn id="22" dur="500"/>
                                        <p:tgtEl>
                                          <p:spTgt spid="38"/>
                                        </p:tgtEl>
                                      </p:cBhvr>
                                    </p:animEffect>
                                  </p:childTnLst>
                                </p:cTn>
                              </p:par>
                              <p:par>
                                <p:cTn id="23" presetID="5" presetClass="entr" presetSubtype="10" fill="hold" grpId="1" nodeType="withEffect">
                                  <p:stCondLst>
                                    <p:cond delay="0"/>
                                  </p:stCondLst>
                                  <p:childTnLst>
                                    <p:set>
                                      <p:cBhvr>
                                        <p:cTn id="24" dur="1" fill="hold">
                                          <p:stCondLst>
                                            <p:cond delay="0"/>
                                          </p:stCondLst>
                                        </p:cTn>
                                        <p:tgtEl>
                                          <p:spTgt spid="81937"/>
                                        </p:tgtEl>
                                        <p:attrNameLst>
                                          <p:attrName>style.visibility</p:attrName>
                                        </p:attrNameLst>
                                      </p:cBhvr>
                                      <p:to>
                                        <p:strVal val="visible"/>
                                      </p:to>
                                    </p:set>
                                    <p:animEffect transition="in" filter="checkerboard(across)">
                                      <p:cBhvr>
                                        <p:cTn id="25" dur="500"/>
                                        <p:tgtEl>
                                          <p:spTgt spid="81937"/>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checkerboard(across)">
                                      <p:cBhvr>
                                        <p:cTn id="2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7" grpId="0" animBg="1"/>
      <p:bldP spid="81937" grpId="1" animBg="1"/>
      <p:bldP spid="81939" grpId="0"/>
      <p:bldP spid="81950" grpId="0"/>
      <p:bldP spid="81951" grpId="0" animBg="1"/>
      <p:bldP spid="81953" grpId="0"/>
      <p:bldP spid="36" grpId="0" animBg="1"/>
      <p:bldP spid="38"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5849938" y="2622550"/>
            <a:ext cx="1035050" cy="1173163"/>
            <a:chOff x="977" y="1789"/>
            <a:chExt cx="652" cy="739"/>
          </a:xfrm>
        </p:grpSpPr>
        <p:sp>
          <p:nvSpPr>
            <p:cNvPr id="20563" name="Freeform 3"/>
            <p:cNvSpPr>
              <a:spLocks/>
            </p:cNvSpPr>
            <p:nvPr/>
          </p:nvSpPr>
          <p:spPr bwMode="auto">
            <a:xfrm rot="-2437266">
              <a:off x="1198" y="1789"/>
              <a:ext cx="409" cy="404"/>
            </a:xfrm>
            <a:custGeom>
              <a:avLst/>
              <a:gdLst>
                <a:gd name="T0" fmla="*/ 0 w 2843"/>
                <a:gd name="T1" fmla="*/ 6 h 3174"/>
                <a:gd name="T2" fmla="*/ 2 w 2843"/>
                <a:gd name="T3" fmla="*/ 5 h 3174"/>
                <a:gd name="T4" fmla="*/ 6 w 2843"/>
                <a:gd name="T5" fmla="*/ 4 h 3174"/>
                <a:gd name="T6" fmla="*/ 10 w 2843"/>
                <a:gd name="T7" fmla="*/ 3 h 3174"/>
                <a:gd name="T8" fmla="*/ 13 w 2843"/>
                <a:gd name="T9" fmla="*/ 2 h 3174"/>
                <a:gd name="T10" fmla="*/ 17 w 2843"/>
                <a:gd name="T11" fmla="*/ 1 h 3174"/>
                <a:gd name="T12" fmla="*/ 21 w 2843"/>
                <a:gd name="T13" fmla="*/ 1 h 3174"/>
                <a:gd name="T14" fmla="*/ 27 w 2843"/>
                <a:gd name="T15" fmla="*/ 0 h 3174"/>
                <a:gd name="T16" fmla="*/ 32 w 2843"/>
                <a:gd name="T17" fmla="*/ 0 h 3174"/>
                <a:gd name="T18" fmla="*/ 38 w 2843"/>
                <a:gd name="T19" fmla="*/ 0 h 3174"/>
                <a:gd name="T20" fmla="*/ 42 w 2843"/>
                <a:gd name="T21" fmla="*/ 1 h 3174"/>
                <a:gd name="T22" fmla="*/ 47 w 2843"/>
                <a:gd name="T23" fmla="*/ 1 h 3174"/>
                <a:gd name="T24" fmla="*/ 50 w 2843"/>
                <a:gd name="T25" fmla="*/ 2 h 3174"/>
                <a:gd name="T26" fmla="*/ 54 w 2843"/>
                <a:gd name="T27" fmla="*/ 3 h 3174"/>
                <a:gd name="T28" fmla="*/ 57 w 2843"/>
                <a:gd name="T29" fmla="*/ 5 h 3174"/>
                <a:gd name="T30" fmla="*/ 58 w 2843"/>
                <a:gd name="T31" fmla="*/ 6 h 3174"/>
                <a:gd name="T32" fmla="*/ 59 w 2843"/>
                <a:gd name="T33" fmla="*/ 8 h 3174"/>
                <a:gd name="T34" fmla="*/ 58 w 2843"/>
                <a:gd name="T35" fmla="*/ 9 h 3174"/>
                <a:gd name="T36" fmla="*/ 56 w 2843"/>
                <a:gd name="T37" fmla="*/ 11 h 3174"/>
                <a:gd name="T38" fmla="*/ 56 w 2843"/>
                <a:gd name="T39" fmla="*/ 45 h 3174"/>
                <a:gd name="T40" fmla="*/ 54 w 2843"/>
                <a:gd name="T41" fmla="*/ 47 h 3174"/>
                <a:gd name="T42" fmla="*/ 52 w 2843"/>
                <a:gd name="T43" fmla="*/ 48 h 3174"/>
                <a:gd name="T44" fmla="*/ 50 w 2843"/>
                <a:gd name="T45" fmla="*/ 49 h 3174"/>
                <a:gd name="T46" fmla="*/ 47 w 2843"/>
                <a:gd name="T47" fmla="*/ 50 h 3174"/>
                <a:gd name="T48" fmla="*/ 44 w 2843"/>
                <a:gd name="T49" fmla="*/ 51 h 3174"/>
                <a:gd name="T50" fmla="*/ 41 w 2843"/>
                <a:gd name="T51" fmla="*/ 51 h 3174"/>
                <a:gd name="T52" fmla="*/ 37 w 2843"/>
                <a:gd name="T53" fmla="*/ 51 h 3174"/>
                <a:gd name="T54" fmla="*/ 33 w 2843"/>
                <a:gd name="T55" fmla="*/ 51 h 3174"/>
                <a:gd name="T56" fmla="*/ 28 w 2843"/>
                <a:gd name="T57" fmla="*/ 51 h 3174"/>
                <a:gd name="T58" fmla="*/ 25 w 2843"/>
                <a:gd name="T59" fmla="*/ 51 h 3174"/>
                <a:gd name="T60" fmla="*/ 21 w 2843"/>
                <a:gd name="T61" fmla="*/ 51 h 3174"/>
                <a:gd name="T62" fmla="*/ 17 w 2843"/>
                <a:gd name="T63" fmla="*/ 50 h 3174"/>
                <a:gd name="T64" fmla="*/ 14 w 2843"/>
                <a:gd name="T65" fmla="*/ 49 h 3174"/>
                <a:gd name="T66" fmla="*/ 11 w 2843"/>
                <a:gd name="T67" fmla="*/ 48 h 3174"/>
                <a:gd name="T68" fmla="*/ 9 w 2843"/>
                <a:gd name="T69" fmla="*/ 46 h 3174"/>
                <a:gd name="T70" fmla="*/ 9 w 2843"/>
                <a:gd name="T71" fmla="*/ 45 h 3174"/>
                <a:gd name="T72" fmla="*/ 8 w 2843"/>
                <a:gd name="T73" fmla="*/ 18 h 3174"/>
                <a:gd name="T74" fmla="*/ 1 w 2843"/>
                <a:gd name="T75" fmla="*/ 9 h 3174"/>
                <a:gd name="T76" fmla="*/ 0 w 2843"/>
                <a:gd name="T77" fmla="*/ 8 h 3174"/>
                <a:gd name="T78" fmla="*/ 0 w 2843"/>
                <a:gd name="T79" fmla="*/ 7 h 31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43"/>
                <a:gd name="T121" fmla="*/ 0 h 3174"/>
                <a:gd name="T122" fmla="*/ 2843 w 2843"/>
                <a:gd name="T123" fmla="*/ 3174 h 31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43" h="3174">
                  <a:moveTo>
                    <a:pt x="1" y="403"/>
                  </a:moveTo>
                  <a:lnTo>
                    <a:pt x="11" y="376"/>
                  </a:lnTo>
                  <a:lnTo>
                    <a:pt x="36" y="354"/>
                  </a:lnTo>
                  <a:lnTo>
                    <a:pt x="77" y="328"/>
                  </a:lnTo>
                  <a:lnTo>
                    <a:pt x="190" y="288"/>
                  </a:lnTo>
                  <a:lnTo>
                    <a:pt x="276" y="262"/>
                  </a:lnTo>
                  <a:lnTo>
                    <a:pt x="374" y="234"/>
                  </a:lnTo>
                  <a:lnTo>
                    <a:pt x="486" y="202"/>
                  </a:lnTo>
                  <a:lnTo>
                    <a:pt x="552" y="163"/>
                  </a:lnTo>
                  <a:lnTo>
                    <a:pt x="621" y="135"/>
                  </a:lnTo>
                  <a:lnTo>
                    <a:pt x="710" y="107"/>
                  </a:lnTo>
                  <a:lnTo>
                    <a:pt x="796" y="83"/>
                  </a:lnTo>
                  <a:lnTo>
                    <a:pt x="901" y="58"/>
                  </a:lnTo>
                  <a:lnTo>
                    <a:pt x="1024" y="40"/>
                  </a:lnTo>
                  <a:lnTo>
                    <a:pt x="1158" y="20"/>
                  </a:lnTo>
                  <a:lnTo>
                    <a:pt x="1301" y="8"/>
                  </a:lnTo>
                  <a:lnTo>
                    <a:pt x="1431" y="1"/>
                  </a:lnTo>
                  <a:lnTo>
                    <a:pt x="1558" y="0"/>
                  </a:lnTo>
                  <a:lnTo>
                    <a:pt x="1680" y="1"/>
                  </a:lnTo>
                  <a:lnTo>
                    <a:pt x="1816" y="11"/>
                  </a:lnTo>
                  <a:lnTo>
                    <a:pt x="1944" y="23"/>
                  </a:lnTo>
                  <a:lnTo>
                    <a:pt x="2051" y="37"/>
                  </a:lnTo>
                  <a:lnTo>
                    <a:pt x="2156" y="55"/>
                  </a:lnTo>
                  <a:lnTo>
                    <a:pt x="2259" y="75"/>
                  </a:lnTo>
                  <a:lnTo>
                    <a:pt x="2359" y="101"/>
                  </a:lnTo>
                  <a:lnTo>
                    <a:pt x="2442" y="127"/>
                  </a:lnTo>
                  <a:lnTo>
                    <a:pt x="2528" y="158"/>
                  </a:lnTo>
                  <a:lnTo>
                    <a:pt x="2611" y="199"/>
                  </a:lnTo>
                  <a:lnTo>
                    <a:pt x="2675" y="235"/>
                  </a:lnTo>
                  <a:lnTo>
                    <a:pt x="2742" y="283"/>
                  </a:lnTo>
                  <a:lnTo>
                    <a:pt x="2793" y="335"/>
                  </a:lnTo>
                  <a:lnTo>
                    <a:pt x="2825" y="383"/>
                  </a:lnTo>
                  <a:lnTo>
                    <a:pt x="2843" y="437"/>
                  </a:lnTo>
                  <a:lnTo>
                    <a:pt x="2843" y="485"/>
                  </a:lnTo>
                  <a:lnTo>
                    <a:pt x="2829" y="534"/>
                  </a:lnTo>
                  <a:lnTo>
                    <a:pt x="2799" y="585"/>
                  </a:lnTo>
                  <a:lnTo>
                    <a:pt x="2753" y="632"/>
                  </a:lnTo>
                  <a:lnTo>
                    <a:pt x="2712" y="665"/>
                  </a:lnTo>
                  <a:lnTo>
                    <a:pt x="2712" y="2763"/>
                  </a:lnTo>
                  <a:lnTo>
                    <a:pt x="2697" y="2805"/>
                  </a:lnTo>
                  <a:lnTo>
                    <a:pt x="2671" y="2857"/>
                  </a:lnTo>
                  <a:lnTo>
                    <a:pt x="2629" y="2904"/>
                  </a:lnTo>
                  <a:lnTo>
                    <a:pt x="2583" y="2946"/>
                  </a:lnTo>
                  <a:lnTo>
                    <a:pt x="2530" y="2977"/>
                  </a:lnTo>
                  <a:lnTo>
                    <a:pt x="2484" y="3002"/>
                  </a:lnTo>
                  <a:lnTo>
                    <a:pt x="2431" y="3029"/>
                  </a:lnTo>
                  <a:lnTo>
                    <a:pt x="2364" y="3054"/>
                  </a:lnTo>
                  <a:lnTo>
                    <a:pt x="2291" y="3076"/>
                  </a:lnTo>
                  <a:lnTo>
                    <a:pt x="2204" y="3102"/>
                  </a:lnTo>
                  <a:lnTo>
                    <a:pt x="2131" y="3117"/>
                  </a:lnTo>
                  <a:lnTo>
                    <a:pt x="2052" y="3133"/>
                  </a:lnTo>
                  <a:lnTo>
                    <a:pt x="1970" y="3148"/>
                  </a:lnTo>
                  <a:lnTo>
                    <a:pt x="1867" y="3159"/>
                  </a:lnTo>
                  <a:lnTo>
                    <a:pt x="1789" y="3164"/>
                  </a:lnTo>
                  <a:lnTo>
                    <a:pt x="1674" y="3174"/>
                  </a:lnTo>
                  <a:lnTo>
                    <a:pt x="1581" y="3174"/>
                  </a:lnTo>
                  <a:lnTo>
                    <a:pt x="1472" y="3174"/>
                  </a:lnTo>
                  <a:lnTo>
                    <a:pt x="1352" y="3169"/>
                  </a:lnTo>
                  <a:lnTo>
                    <a:pt x="1278" y="3164"/>
                  </a:lnTo>
                  <a:lnTo>
                    <a:pt x="1187" y="3154"/>
                  </a:lnTo>
                  <a:lnTo>
                    <a:pt x="1103" y="3137"/>
                  </a:lnTo>
                  <a:lnTo>
                    <a:pt x="994" y="3117"/>
                  </a:lnTo>
                  <a:lnTo>
                    <a:pt x="915" y="3102"/>
                  </a:lnTo>
                  <a:lnTo>
                    <a:pt x="811" y="3070"/>
                  </a:lnTo>
                  <a:lnTo>
                    <a:pt x="729" y="3045"/>
                  </a:lnTo>
                  <a:lnTo>
                    <a:pt x="657" y="3013"/>
                  </a:lnTo>
                  <a:lnTo>
                    <a:pt x="595" y="2977"/>
                  </a:lnTo>
                  <a:lnTo>
                    <a:pt x="543" y="2946"/>
                  </a:lnTo>
                  <a:lnTo>
                    <a:pt x="490" y="2904"/>
                  </a:lnTo>
                  <a:lnTo>
                    <a:pt x="455" y="2857"/>
                  </a:lnTo>
                  <a:lnTo>
                    <a:pt x="429" y="2800"/>
                  </a:lnTo>
                  <a:lnTo>
                    <a:pt x="418" y="2758"/>
                  </a:lnTo>
                  <a:lnTo>
                    <a:pt x="407" y="2718"/>
                  </a:lnTo>
                  <a:lnTo>
                    <a:pt x="407" y="1097"/>
                  </a:lnTo>
                  <a:lnTo>
                    <a:pt x="154" y="600"/>
                  </a:lnTo>
                  <a:lnTo>
                    <a:pt x="72" y="526"/>
                  </a:lnTo>
                  <a:lnTo>
                    <a:pt x="45" y="502"/>
                  </a:lnTo>
                  <a:lnTo>
                    <a:pt x="20" y="480"/>
                  </a:lnTo>
                  <a:lnTo>
                    <a:pt x="4" y="451"/>
                  </a:lnTo>
                  <a:lnTo>
                    <a:pt x="0" y="424"/>
                  </a:lnTo>
                  <a:lnTo>
                    <a:pt x="1" y="403"/>
                  </a:lnTo>
                  <a:close/>
                </a:path>
              </a:pathLst>
            </a:custGeom>
            <a:solidFill>
              <a:srgbClr val="C0C0C0"/>
            </a:solidFill>
            <a:ln w="9525">
              <a:noFill/>
              <a:round/>
              <a:headEnd/>
              <a:tailEnd/>
            </a:ln>
          </p:spPr>
          <p:txBody>
            <a:bodyPr/>
            <a:lstStyle/>
            <a:p>
              <a:endParaRPr lang="cs-CZ"/>
            </a:p>
          </p:txBody>
        </p:sp>
        <p:grpSp>
          <p:nvGrpSpPr>
            <p:cNvPr id="3" name="Group 4"/>
            <p:cNvGrpSpPr>
              <a:grpSpLocks/>
            </p:cNvGrpSpPr>
            <p:nvPr/>
          </p:nvGrpSpPr>
          <p:grpSpPr bwMode="auto">
            <a:xfrm rot="-2437266">
              <a:off x="1212" y="1797"/>
              <a:ext cx="375" cy="386"/>
              <a:chOff x="2500" y="362"/>
              <a:chExt cx="651" cy="757"/>
            </a:xfrm>
          </p:grpSpPr>
          <p:sp>
            <p:nvSpPr>
              <p:cNvPr id="20570" name="Freeform 5"/>
              <p:cNvSpPr>
                <a:spLocks/>
              </p:cNvSpPr>
              <p:nvPr/>
            </p:nvSpPr>
            <p:spPr bwMode="auto">
              <a:xfrm>
                <a:off x="2531" y="482"/>
                <a:ext cx="594" cy="637"/>
              </a:xfrm>
              <a:custGeom>
                <a:avLst/>
                <a:gdLst>
                  <a:gd name="T0" fmla="*/ 0 w 2380"/>
                  <a:gd name="T1" fmla="*/ 0 h 2548"/>
                  <a:gd name="T2" fmla="*/ 17 w 2380"/>
                  <a:gd name="T3" fmla="*/ 31 h 2548"/>
                  <a:gd name="T4" fmla="*/ 17 w 2380"/>
                  <a:gd name="T5" fmla="*/ 135 h 2548"/>
                  <a:gd name="T6" fmla="*/ 18 w 2380"/>
                  <a:gd name="T7" fmla="*/ 139 h 2548"/>
                  <a:gd name="T8" fmla="*/ 19 w 2380"/>
                  <a:gd name="T9" fmla="*/ 142 h 2548"/>
                  <a:gd name="T10" fmla="*/ 20 w 2380"/>
                  <a:gd name="T11" fmla="*/ 144 h 2548"/>
                  <a:gd name="T12" fmla="*/ 22 w 2380"/>
                  <a:gd name="T13" fmla="*/ 145 h 2548"/>
                  <a:gd name="T14" fmla="*/ 25 w 2380"/>
                  <a:gd name="T15" fmla="*/ 148 h 2548"/>
                  <a:gd name="T16" fmla="*/ 29 w 2380"/>
                  <a:gd name="T17" fmla="*/ 149 h 2548"/>
                  <a:gd name="T18" fmla="*/ 32 w 2380"/>
                  <a:gd name="T19" fmla="*/ 151 h 2548"/>
                  <a:gd name="T20" fmla="*/ 37 w 2380"/>
                  <a:gd name="T21" fmla="*/ 153 h 2548"/>
                  <a:gd name="T22" fmla="*/ 41 w 2380"/>
                  <a:gd name="T23" fmla="*/ 154 h 2548"/>
                  <a:gd name="T24" fmla="*/ 45 w 2380"/>
                  <a:gd name="T25" fmla="*/ 155 h 2548"/>
                  <a:gd name="T26" fmla="*/ 51 w 2380"/>
                  <a:gd name="T27" fmla="*/ 156 h 2548"/>
                  <a:gd name="T28" fmla="*/ 56 w 2380"/>
                  <a:gd name="T29" fmla="*/ 157 h 2548"/>
                  <a:gd name="T30" fmla="*/ 61 w 2380"/>
                  <a:gd name="T31" fmla="*/ 158 h 2548"/>
                  <a:gd name="T32" fmla="*/ 66 w 2380"/>
                  <a:gd name="T33" fmla="*/ 159 h 2548"/>
                  <a:gd name="T34" fmla="*/ 71 w 2380"/>
                  <a:gd name="T35" fmla="*/ 159 h 2548"/>
                  <a:gd name="T36" fmla="*/ 77 w 2380"/>
                  <a:gd name="T37" fmla="*/ 159 h 2548"/>
                  <a:gd name="T38" fmla="*/ 84 w 2380"/>
                  <a:gd name="T39" fmla="*/ 159 h 2548"/>
                  <a:gd name="T40" fmla="*/ 91 w 2380"/>
                  <a:gd name="T41" fmla="*/ 159 h 2548"/>
                  <a:gd name="T42" fmla="*/ 97 w 2380"/>
                  <a:gd name="T43" fmla="*/ 159 h 2548"/>
                  <a:gd name="T44" fmla="*/ 103 w 2380"/>
                  <a:gd name="T45" fmla="*/ 158 h 2548"/>
                  <a:gd name="T46" fmla="*/ 110 w 2380"/>
                  <a:gd name="T47" fmla="*/ 157 h 2548"/>
                  <a:gd name="T48" fmla="*/ 114 w 2380"/>
                  <a:gd name="T49" fmla="*/ 156 h 2548"/>
                  <a:gd name="T50" fmla="*/ 120 w 2380"/>
                  <a:gd name="T51" fmla="*/ 155 h 2548"/>
                  <a:gd name="T52" fmla="*/ 124 w 2380"/>
                  <a:gd name="T53" fmla="*/ 154 h 2548"/>
                  <a:gd name="T54" fmla="*/ 129 w 2380"/>
                  <a:gd name="T55" fmla="*/ 153 h 2548"/>
                  <a:gd name="T56" fmla="*/ 133 w 2380"/>
                  <a:gd name="T57" fmla="*/ 151 h 2548"/>
                  <a:gd name="T58" fmla="*/ 137 w 2380"/>
                  <a:gd name="T59" fmla="*/ 149 h 2548"/>
                  <a:gd name="T60" fmla="*/ 140 w 2380"/>
                  <a:gd name="T61" fmla="*/ 148 h 2548"/>
                  <a:gd name="T62" fmla="*/ 143 w 2380"/>
                  <a:gd name="T63" fmla="*/ 145 h 2548"/>
                  <a:gd name="T64" fmla="*/ 144 w 2380"/>
                  <a:gd name="T65" fmla="*/ 144 h 2548"/>
                  <a:gd name="T66" fmla="*/ 146 w 2380"/>
                  <a:gd name="T67" fmla="*/ 142 h 2548"/>
                  <a:gd name="T68" fmla="*/ 148 w 2380"/>
                  <a:gd name="T69" fmla="*/ 139 h 2548"/>
                  <a:gd name="T70" fmla="*/ 148 w 2380"/>
                  <a:gd name="T71" fmla="*/ 136 h 2548"/>
                  <a:gd name="T72" fmla="*/ 148 w 2380"/>
                  <a:gd name="T73" fmla="*/ 12 h 2548"/>
                  <a:gd name="T74" fmla="*/ 143 w 2380"/>
                  <a:gd name="T75" fmla="*/ 14 h 2548"/>
                  <a:gd name="T76" fmla="*/ 135 w 2380"/>
                  <a:gd name="T77" fmla="*/ 17 h 2548"/>
                  <a:gd name="T78" fmla="*/ 127 w 2380"/>
                  <a:gd name="T79" fmla="*/ 19 h 2548"/>
                  <a:gd name="T80" fmla="*/ 118 w 2380"/>
                  <a:gd name="T81" fmla="*/ 21 h 2548"/>
                  <a:gd name="T82" fmla="*/ 109 w 2380"/>
                  <a:gd name="T83" fmla="*/ 23 h 2548"/>
                  <a:gd name="T84" fmla="*/ 99 w 2380"/>
                  <a:gd name="T85" fmla="*/ 23 h 2548"/>
                  <a:gd name="T86" fmla="*/ 89 w 2380"/>
                  <a:gd name="T87" fmla="*/ 24 h 2548"/>
                  <a:gd name="T88" fmla="*/ 78 w 2380"/>
                  <a:gd name="T89" fmla="*/ 24 h 2548"/>
                  <a:gd name="T90" fmla="*/ 67 w 2380"/>
                  <a:gd name="T91" fmla="*/ 24 h 2548"/>
                  <a:gd name="T92" fmla="*/ 57 w 2380"/>
                  <a:gd name="T93" fmla="*/ 22 h 2548"/>
                  <a:gd name="T94" fmla="*/ 46 w 2380"/>
                  <a:gd name="T95" fmla="*/ 21 h 2548"/>
                  <a:gd name="T96" fmla="*/ 36 w 2380"/>
                  <a:gd name="T97" fmla="*/ 18 h 2548"/>
                  <a:gd name="T98" fmla="*/ 28 w 2380"/>
                  <a:gd name="T99" fmla="*/ 16 h 2548"/>
                  <a:gd name="T100" fmla="*/ 23 w 2380"/>
                  <a:gd name="T101" fmla="*/ 13 h 2548"/>
                  <a:gd name="T102" fmla="*/ 19 w 2380"/>
                  <a:gd name="T103" fmla="*/ 11 h 2548"/>
                  <a:gd name="T104" fmla="*/ 17 w 2380"/>
                  <a:gd name="T105" fmla="*/ 10 h 2548"/>
                  <a:gd name="T106" fmla="*/ 14 w 2380"/>
                  <a:gd name="T107" fmla="*/ 7 h 2548"/>
                  <a:gd name="T108" fmla="*/ 13 w 2380"/>
                  <a:gd name="T109" fmla="*/ 6 h 2548"/>
                  <a:gd name="T110" fmla="*/ 11 w 2380"/>
                  <a:gd name="T111" fmla="*/ 5 h 2548"/>
                  <a:gd name="T112" fmla="*/ 9 w 2380"/>
                  <a:gd name="T113" fmla="*/ 3 h 2548"/>
                  <a:gd name="T114" fmla="*/ 7 w 2380"/>
                  <a:gd name="T115" fmla="*/ 2 h 2548"/>
                  <a:gd name="T116" fmla="*/ 5 w 2380"/>
                  <a:gd name="T117" fmla="*/ 2 h 2548"/>
                  <a:gd name="T118" fmla="*/ 3 w 2380"/>
                  <a:gd name="T119" fmla="*/ 1 h 2548"/>
                  <a:gd name="T120" fmla="*/ 0 w 2380"/>
                  <a:gd name="T121" fmla="*/ 0 h 25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80"/>
                  <a:gd name="T184" fmla="*/ 0 h 2548"/>
                  <a:gd name="T185" fmla="*/ 2380 w 2380"/>
                  <a:gd name="T186" fmla="*/ 2548 h 25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80" h="2548">
                    <a:moveTo>
                      <a:pt x="0" y="0"/>
                    </a:moveTo>
                    <a:lnTo>
                      <a:pt x="269" y="496"/>
                    </a:lnTo>
                    <a:lnTo>
                      <a:pt x="269" y="2158"/>
                    </a:lnTo>
                    <a:lnTo>
                      <a:pt x="284" y="2225"/>
                    </a:lnTo>
                    <a:lnTo>
                      <a:pt x="304" y="2263"/>
                    </a:lnTo>
                    <a:lnTo>
                      <a:pt x="329" y="2304"/>
                    </a:lnTo>
                    <a:lnTo>
                      <a:pt x="361" y="2324"/>
                    </a:lnTo>
                    <a:lnTo>
                      <a:pt x="408" y="2361"/>
                    </a:lnTo>
                    <a:lnTo>
                      <a:pt x="460" y="2387"/>
                    </a:lnTo>
                    <a:lnTo>
                      <a:pt x="517" y="2413"/>
                    </a:lnTo>
                    <a:lnTo>
                      <a:pt x="590" y="2438"/>
                    </a:lnTo>
                    <a:lnTo>
                      <a:pt x="662" y="2465"/>
                    </a:lnTo>
                    <a:lnTo>
                      <a:pt x="731" y="2483"/>
                    </a:lnTo>
                    <a:lnTo>
                      <a:pt x="817" y="2501"/>
                    </a:lnTo>
                    <a:lnTo>
                      <a:pt x="902" y="2517"/>
                    </a:lnTo>
                    <a:lnTo>
                      <a:pt x="981" y="2528"/>
                    </a:lnTo>
                    <a:lnTo>
                      <a:pt x="1057" y="2537"/>
                    </a:lnTo>
                    <a:lnTo>
                      <a:pt x="1145" y="2543"/>
                    </a:lnTo>
                    <a:lnTo>
                      <a:pt x="1240" y="2548"/>
                    </a:lnTo>
                    <a:lnTo>
                      <a:pt x="1349" y="2548"/>
                    </a:lnTo>
                    <a:lnTo>
                      <a:pt x="1458" y="2543"/>
                    </a:lnTo>
                    <a:lnTo>
                      <a:pt x="1561" y="2537"/>
                    </a:lnTo>
                    <a:lnTo>
                      <a:pt x="1659" y="2528"/>
                    </a:lnTo>
                    <a:lnTo>
                      <a:pt x="1759" y="2514"/>
                    </a:lnTo>
                    <a:lnTo>
                      <a:pt x="1831" y="2501"/>
                    </a:lnTo>
                    <a:lnTo>
                      <a:pt x="1923" y="2480"/>
                    </a:lnTo>
                    <a:lnTo>
                      <a:pt x="1996" y="2458"/>
                    </a:lnTo>
                    <a:lnTo>
                      <a:pt x="2063" y="2438"/>
                    </a:lnTo>
                    <a:lnTo>
                      <a:pt x="2131" y="2413"/>
                    </a:lnTo>
                    <a:lnTo>
                      <a:pt x="2193" y="2387"/>
                    </a:lnTo>
                    <a:lnTo>
                      <a:pt x="2241" y="2361"/>
                    </a:lnTo>
                    <a:lnTo>
                      <a:pt x="2286" y="2324"/>
                    </a:lnTo>
                    <a:lnTo>
                      <a:pt x="2317" y="2298"/>
                    </a:lnTo>
                    <a:lnTo>
                      <a:pt x="2345" y="2267"/>
                    </a:lnTo>
                    <a:lnTo>
                      <a:pt x="2371" y="2220"/>
                    </a:lnTo>
                    <a:lnTo>
                      <a:pt x="2380" y="2168"/>
                    </a:lnTo>
                    <a:lnTo>
                      <a:pt x="2380" y="187"/>
                    </a:lnTo>
                    <a:lnTo>
                      <a:pt x="2293" y="228"/>
                    </a:lnTo>
                    <a:lnTo>
                      <a:pt x="2170" y="273"/>
                    </a:lnTo>
                    <a:lnTo>
                      <a:pt x="2039" y="307"/>
                    </a:lnTo>
                    <a:lnTo>
                      <a:pt x="1893" y="341"/>
                    </a:lnTo>
                    <a:lnTo>
                      <a:pt x="1748" y="363"/>
                    </a:lnTo>
                    <a:lnTo>
                      <a:pt x="1592" y="378"/>
                    </a:lnTo>
                    <a:lnTo>
                      <a:pt x="1426" y="388"/>
                    </a:lnTo>
                    <a:lnTo>
                      <a:pt x="1259" y="388"/>
                    </a:lnTo>
                    <a:lnTo>
                      <a:pt x="1080" y="380"/>
                    </a:lnTo>
                    <a:lnTo>
                      <a:pt x="916" y="358"/>
                    </a:lnTo>
                    <a:lnTo>
                      <a:pt x="739" y="333"/>
                    </a:lnTo>
                    <a:lnTo>
                      <a:pt x="575" y="291"/>
                    </a:lnTo>
                    <a:lnTo>
                      <a:pt x="444" y="251"/>
                    </a:lnTo>
                    <a:lnTo>
                      <a:pt x="369" y="218"/>
                    </a:lnTo>
                    <a:lnTo>
                      <a:pt x="310" y="183"/>
                    </a:lnTo>
                    <a:lnTo>
                      <a:pt x="269" y="151"/>
                    </a:lnTo>
                    <a:lnTo>
                      <a:pt x="234" y="109"/>
                    </a:lnTo>
                    <a:lnTo>
                      <a:pt x="212" y="93"/>
                    </a:lnTo>
                    <a:lnTo>
                      <a:pt x="180" y="72"/>
                    </a:lnTo>
                    <a:lnTo>
                      <a:pt x="153" y="57"/>
                    </a:lnTo>
                    <a:lnTo>
                      <a:pt x="120" y="41"/>
                    </a:lnTo>
                    <a:lnTo>
                      <a:pt x="86" y="27"/>
                    </a:lnTo>
                    <a:lnTo>
                      <a:pt x="48" y="16"/>
                    </a:lnTo>
                    <a:lnTo>
                      <a:pt x="0" y="0"/>
                    </a:lnTo>
                    <a:close/>
                  </a:path>
                </a:pathLst>
              </a:custGeom>
              <a:solidFill>
                <a:srgbClr val="808080"/>
              </a:solidFill>
              <a:ln w="9525">
                <a:noFill/>
                <a:round/>
                <a:headEnd/>
                <a:tailEnd/>
              </a:ln>
            </p:spPr>
            <p:txBody>
              <a:bodyPr/>
              <a:lstStyle/>
              <a:p>
                <a:endParaRPr lang="cs-CZ"/>
              </a:p>
            </p:txBody>
          </p:sp>
          <p:sp>
            <p:nvSpPr>
              <p:cNvPr id="20571" name="Freeform 6"/>
              <p:cNvSpPr>
                <a:spLocks/>
              </p:cNvSpPr>
              <p:nvPr/>
            </p:nvSpPr>
            <p:spPr bwMode="auto">
              <a:xfrm>
                <a:off x="2500" y="362"/>
                <a:ext cx="651" cy="193"/>
              </a:xfrm>
              <a:custGeom>
                <a:avLst/>
                <a:gdLst>
                  <a:gd name="T0" fmla="*/ 1 w 2602"/>
                  <a:gd name="T1" fmla="*/ 21 h 773"/>
                  <a:gd name="T2" fmla="*/ 7 w 2602"/>
                  <a:gd name="T3" fmla="*/ 19 h 773"/>
                  <a:gd name="T4" fmla="*/ 18 w 2602"/>
                  <a:gd name="T5" fmla="*/ 16 h 773"/>
                  <a:gd name="T6" fmla="*/ 27 w 2602"/>
                  <a:gd name="T7" fmla="*/ 14 h 773"/>
                  <a:gd name="T8" fmla="*/ 32 w 2602"/>
                  <a:gd name="T9" fmla="*/ 9 h 773"/>
                  <a:gd name="T10" fmla="*/ 40 w 2602"/>
                  <a:gd name="T11" fmla="*/ 7 h 773"/>
                  <a:gd name="T12" fmla="*/ 48 w 2602"/>
                  <a:gd name="T13" fmla="*/ 4 h 773"/>
                  <a:gd name="T14" fmla="*/ 57 w 2602"/>
                  <a:gd name="T15" fmla="*/ 2 h 773"/>
                  <a:gd name="T16" fmla="*/ 68 w 2602"/>
                  <a:gd name="T17" fmla="*/ 1 h 773"/>
                  <a:gd name="T18" fmla="*/ 84 w 2602"/>
                  <a:gd name="T19" fmla="*/ 0 h 773"/>
                  <a:gd name="T20" fmla="*/ 103 w 2602"/>
                  <a:gd name="T21" fmla="*/ 0 h 773"/>
                  <a:gd name="T22" fmla="*/ 122 w 2602"/>
                  <a:gd name="T23" fmla="*/ 2 h 773"/>
                  <a:gd name="T24" fmla="*/ 137 w 2602"/>
                  <a:gd name="T25" fmla="*/ 5 h 773"/>
                  <a:gd name="T26" fmla="*/ 149 w 2602"/>
                  <a:gd name="T27" fmla="*/ 10 h 773"/>
                  <a:gd name="T28" fmla="*/ 158 w 2602"/>
                  <a:gd name="T29" fmla="*/ 15 h 773"/>
                  <a:gd name="T30" fmla="*/ 162 w 2602"/>
                  <a:gd name="T31" fmla="*/ 21 h 773"/>
                  <a:gd name="T32" fmla="*/ 163 w 2602"/>
                  <a:gd name="T33" fmla="*/ 25 h 773"/>
                  <a:gd name="T34" fmla="*/ 161 w 2602"/>
                  <a:gd name="T35" fmla="*/ 30 h 773"/>
                  <a:gd name="T36" fmla="*/ 157 w 2602"/>
                  <a:gd name="T37" fmla="*/ 34 h 773"/>
                  <a:gd name="T38" fmla="*/ 151 w 2602"/>
                  <a:gd name="T39" fmla="*/ 37 h 773"/>
                  <a:gd name="T40" fmla="*/ 143 w 2602"/>
                  <a:gd name="T41" fmla="*/ 41 h 773"/>
                  <a:gd name="T42" fmla="*/ 131 w 2602"/>
                  <a:gd name="T43" fmla="*/ 44 h 773"/>
                  <a:gd name="T44" fmla="*/ 117 w 2602"/>
                  <a:gd name="T45" fmla="*/ 47 h 773"/>
                  <a:gd name="T46" fmla="*/ 102 w 2602"/>
                  <a:gd name="T47" fmla="*/ 48 h 773"/>
                  <a:gd name="T48" fmla="*/ 88 w 2602"/>
                  <a:gd name="T49" fmla="*/ 48 h 773"/>
                  <a:gd name="T50" fmla="*/ 75 w 2602"/>
                  <a:gd name="T51" fmla="*/ 47 h 773"/>
                  <a:gd name="T52" fmla="*/ 63 w 2602"/>
                  <a:gd name="T53" fmla="*/ 46 h 773"/>
                  <a:gd name="T54" fmla="*/ 53 w 2602"/>
                  <a:gd name="T55" fmla="*/ 44 h 773"/>
                  <a:gd name="T56" fmla="*/ 44 w 2602"/>
                  <a:gd name="T57" fmla="*/ 42 h 773"/>
                  <a:gd name="T58" fmla="*/ 37 w 2602"/>
                  <a:gd name="T59" fmla="*/ 39 h 773"/>
                  <a:gd name="T60" fmla="*/ 31 w 2602"/>
                  <a:gd name="T61" fmla="*/ 36 h 773"/>
                  <a:gd name="T62" fmla="*/ 27 w 2602"/>
                  <a:gd name="T63" fmla="*/ 33 h 773"/>
                  <a:gd name="T64" fmla="*/ 22 w 2602"/>
                  <a:gd name="T65" fmla="*/ 29 h 773"/>
                  <a:gd name="T66" fmla="*/ 16 w 2602"/>
                  <a:gd name="T67" fmla="*/ 27 h 773"/>
                  <a:gd name="T68" fmla="*/ 8 w 2602"/>
                  <a:gd name="T69" fmla="*/ 24 h 773"/>
                  <a:gd name="T70" fmla="*/ 2 w 2602"/>
                  <a:gd name="T71" fmla="*/ 23 h 773"/>
                  <a:gd name="T72" fmla="*/ 0 w 2602"/>
                  <a:gd name="T73" fmla="*/ 22 h 7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02"/>
                  <a:gd name="T112" fmla="*/ 0 h 773"/>
                  <a:gd name="T113" fmla="*/ 2602 w 2602"/>
                  <a:gd name="T114" fmla="*/ 773 h 77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02" h="773">
                    <a:moveTo>
                      <a:pt x="0" y="348"/>
                    </a:moveTo>
                    <a:lnTo>
                      <a:pt x="20" y="337"/>
                    </a:lnTo>
                    <a:lnTo>
                      <a:pt x="51" y="322"/>
                    </a:lnTo>
                    <a:lnTo>
                      <a:pt x="106" y="305"/>
                    </a:lnTo>
                    <a:lnTo>
                      <a:pt x="204" y="278"/>
                    </a:lnTo>
                    <a:lnTo>
                      <a:pt x="286" y="255"/>
                    </a:lnTo>
                    <a:lnTo>
                      <a:pt x="359" y="236"/>
                    </a:lnTo>
                    <a:lnTo>
                      <a:pt x="422" y="222"/>
                    </a:lnTo>
                    <a:lnTo>
                      <a:pt x="462" y="187"/>
                    </a:lnTo>
                    <a:lnTo>
                      <a:pt x="515" y="154"/>
                    </a:lnTo>
                    <a:lnTo>
                      <a:pt x="572" y="132"/>
                    </a:lnTo>
                    <a:lnTo>
                      <a:pt x="631" y="108"/>
                    </a:lnTo>
                    <a:lnTo>
                      <a:pt x="697" y="89"/>
                    </a:lnTo>
                    <a:lnTo>
                      <a:pt x="761" y="73"/>
                    </a:lnTo>
                    <a:lnTo>
                      <a:pt x="832" y="55"/>
                    </a:lnTo>
                    <a:lnTo>
                      <a:pt x="903" y="41"/>
                    </a:lnTo>
                    <a:lnTo>
                      <a:pt x="988" y="26"/>
                    </a:lnTo>
                    <a:lnTo>
                      <a:pt x="1081" y="17"/>
                    </a:lnTo>
                    <a:lnTo>
                      <a:pt x="1199" y="6"/>
                    </a:lnTo>
                    <a:lnTo>
                      <a:pt x="1345" y="0"/>
                    </a:lnTo>
                    <a:lnTo>
                      <a:pt x="1502" y="0"/>
                    </a:lnTo>
                    <a:lnTo>
                      <a:pt x="1647" y="5"/>
                    </a:lnTo>
                    <a:lnTo>
                      <a:pt x="1811" y="21"/>
                    </a:lnTo>
                    <a:lnTo>
                      <a:pt x="1941" y="36"/>
                    </a:lnTo>
                    <a:lnTo>
                      <a:pt x="2069" y="59"/>
                    </a:lnTo>
                    <a:lnTo>
                      <a:pt x="2184" y="88"/>
                    </a:lnTo>
                    <a:lnTo>
                      <a:pt x="2297" y="121"/>
                    </a:lnTo>
                    <a:lnTo>
                      <a:pt x="2388" y="159"/>
                    </a:lnTo>
                    <a:lnTo>
                      <a:pt x="2468" y="203"/>
                    </a:lnTo>
                    <a:lnTo>
                      <a:pt x="2527" y="247"/>
                    </a:lnTo>
                    <a:lnTo>
                      <a:pt x="2566" y="286"/>
                    </a:lnTo>
                    <a:lnTo>
                      <a:pt x="2592" y="331"/>
                    </a:lnTo>
                    <a:lnTo>
                      <a:pt x="2602" y="374"/>
                    </a:lnTo>
                    <a:lnTo>
                      <a:pt x="2602" y="410"/>
                    </a:lnTo>
                    <a:lnTo>
                      <a:pt x="2592" y="446"/>
                    </a:lnTo>
                    <a:lnTo>
                      <a:pt x="2569" y="483"/>
                    </a:lnTo>
                    <a:lnTo>
                      <a:pt x="2539" y="512"/>
                    </a:lnTo>
                    <a:lnTo>
                      <a:pt x="2504" y="543"/>
                    </a:lnTo>
                    <a:lnTo>
                      <a:pt x="2461" y="575"/>
                    </a:lnTo>
                    <a:lnTo>
                      <a:pt x="2415" y="601"/>
                    </a:lnTo>
                    <a:lnTo>
                      <a:pt x="2350" y="631"/>
                    </a:lnTo>
                    <a:lnTo>
                      <a:pt x="2278" y="657"/>
                    </a:lnTo>
                    <a:lnTo>
                      <a:pt x="2185" y="685"/>
                    </a:lnTo>
                    <a:lnTo>
                      <a:pt x="2087" y="710"/>
                    </a:lnTo>
                    <a:lnTo>
                      <a:pt x="1970" y="732"/>
                    </a:lnTo>
                    <a:lnTo>
                      <a:pt x="1875" y="747"/>
                    </a:lnTo>
                    <a:lnTo>
                      <a:pt x="1754" y="759"/>
                    </a:lnTo>
                    <a:lnTo>
                      <a:pt x="1631" y="766"/>
                    </a:lnTo>
                    <a:lnTo>
                      <a:pt x="1500" y="773"/>
                    </a:lnTo>
                    <a:lnTo>
                      <a:pt x="1397" y="773"/>
                    </a:lnTo>
                    <a:lnTo>
                      <a:pt x="1296" y="766"/>
                    </a:lnTo>
                    <a:lnTo>
                      <a:pt x="1198" y="762"/>
                    </a:lnTo>
                    <a:lnTo>
                      <a:pt x="1094" y="751"/>
                    </a:lnTo>
                    <a:lnTo>
                      <a:pt x="1002" y="737"/>
                    </a:lnTo>
                    <a:lnTo>
                      <a:pt x="927" y="726"/>
                    </a:lnTo>
                    <a:lnTo>
                      <a:pt x="843" y="710"/>
                    </a:lnTo>
                    <a:lnTo>
                      <a:pt x="768" y="691"/>
                    </a:lnTo>
                    <a:lnTo>
                      <a:pt x="703" y="675"/>
                    </a:lnTo>
                    <a:lnTo>
                      <a:pt x="646" y="653"/>
                    </a:lnTo>
                    <a:lnTo>
                      <a:pt x="589" y="632"/>
                    </a:lnTo>
                    <a:lnTo>
                      <a:pt x="536" y="610"/>
                    </a:lnTo>
                    <a:lnTo>
                      <a:pt x="493" y="585"/>
                    </a:lnTo>
                    <a:lnTo>
                      <a:pt x="451" y="554"/>
                    </a:lnTo>
                    <a:lnTo>
                      <a:pt x="426" y="528"/>
                    </a:lnTo>
                    <a:lnTo>
                      <a:pt x="400" y="499"/>
                    </a:lnTo>
                    <a:lnTo>
                      <a:pt x="351" y="473"/>
                    </a:lnTo>
                    <a:lnTo>
                      <a:pt x="306" y="453"/>
                    </a:lnTo>
                    <a:lnTo>
                      <a:pt x="248" y="432"/>
                    </a:lnTo>
                    <a:lnTo>
                      <a:pt x="185" y="413"/>
                    </a:lnTo>
                    <a:lnTo>
                      <a:pt x="119" y="394"/>
                    </a:lnTo>
                    <a:lnTo>
                      <a:pt x="78" y="383"/>
                    </a:lnTo>
                    <a:lnTo>
                      <a:pt x="27" y="370"/>
                    </a:lnTo>
                    <a:lnTo>
                      <a:pt x="0" y="360"/>
                    </a:lnTo>
                    <a:lnTo>
                      <a:pt x="0" y="348"/>
                    </a:lnTo>
                    <a:close/>
                  </a:path>
                </a:pathLst>
              </a:custGeom>
              <a:solidFill>
                <a:srgbClr val="606060"/>
              </a:solidFill>
              <a:ln w="9525">
                <a:noFill/>
                <a:round/>
                <a:headEnd/>
                <a:tailEnd/>
              </a:ln>
            </p:spPr>
            <p:txBody>
              <a:bodyPr/>
              <a:lstStyle/>
              <a:p>
                <a:endParaRPr lang="cs-CZ"/>
              </a:p>
            </p:txBody>
          </p:sp>
        </p:grpSp>
        <p:sp>
          <p:nvSpPr>
            <p:cNvPr id="20565" name="Freeform 7"/>
            <p:cNvSpPr>
              <a:spLocks/>
            </p:cNvSpPr>
            <p:nvPr/>
          </p:nvSpPr>
          <p:spPr bwMode="auto">
            <a:xfrm>
              <a:off x="1233" y="2000"/>
              <a:ext cx="390" cy="195"/>
            </a:xfrm>
            <a:custGeom>
              <a:avLst/>
              <a:gdLst>
                <a:gd name="T0" fmla="*/ 0 w 390"/>
                <a:gd name="T1" fmla="*/ 13 h 195"/>
                <a:gd name="T2" fmla="*/ 153 w 390"/>
                <a:gd name="T3" fmla="*/ 175 h 195"/>
                <a:gd name="T4" fmla="*/ 159 w 390"/>
                <a:gd name="T5" fmla="*/ 183 h 195"/>
                <a:gd name="T6" fmla="*/ 173 w 390"/>
                <a:gd name="T7" fmla="*/ 195 h 195"/>
                <a:gd name="T8" fmla="*/ 174 w 390"/>
                <a:gd name="T9" fmla="*/ 192 h 195"/>
                <a:gd name="T10" fmla="*/ 182 w 390"/>
                <a:gd name="T11" fmla="*/ 190 h 195"/>
                <a:gd name="T12" fmla="*/ 191 w 390"/>
                <a:gd name="T13" fmla="*/ 187 h 195"/>
                <a:gd name="T14" fmla="*/ 197 w 390"/>
                <a:gd name="T15" fmla="*/ 186 h 195"/>
                <a:gd name="T16" fmla="*/ 203 w 390"/>
                <a:gd name="T17" fmla="*/ 183 h 195"/>
                <a:gd name="T18" fmla="*/ 215 w 390"/>
                <a:gd name="T19" fmla="*/ 177 h 195"/>
                <a:gd name="T20" fmla="*/ 226 w 390"/>
                <a:gd name="T21" fmla="*/ 172 h 195"/>
                <a:gd name="T22" fmla="*/ 235 w 390"/>
                <a:gd name="T23" fmla="*/ 168 h 195"/>
                <a:gd name="T24" fmla="*/ 246 w 390"/>
                <a:gd name="T25" fmla="*/ 163 h 195"/>
                <a:gd name="T26" fmla="*/ 256 w 390"/>
                <a:gd name="T27" fmla="*/ 157 h 195"/>
                <a:gd name="T28" fmla="*/ 266 w 390"/>
                <a:gd name="T29" fmla="*/ 152 h 195"/>
                <a:gd name="T30" fmla="*/ 275 w 390"/>
                <a:gd name="T31" fmla="*/ 147 h 195"/>
                <a:gd name="T32" fmla="*/ 285 w 390"/>
                <a:gd name="T33" fmla="*/ 140 h 195"/>
                <a:gd name="T34" fmla="*/ 296 w 390"/>
                <a:gd name="T35" fmla="*/ 133 h 195"/>
                <a:gd name="T36" fmla="*/ 308 w 390"/>
                <a:gd name="T37" fmla="*/ 123 h 195"/>
                <a:gd name="T38" fmla="*/ 320 w 390"/>
                <a:gd name="T39" fmla="*/ 114 h 195"/>
                <a:gd name="T40" fmla="*/ 330 w 390"/>
                <a:gd name="T41" fmla="*/ 104 h 195"/>
                <a:gd name="T42" fmla="*/ 340 w 390"/>
                <a:gd name="T43" fmla="*/ 96 h 195"/>
                <a:gd name="T44" fmla="*/ 349 w 390"/>
                <a:gd name="T45" fmla="*/ 86 h 195"/>
                <a:gd name="T46" fmla="*/ 356 w 390"/>
                <a:gd name="T47" fmla="*/ 78 h 195"/>
                <a:gd name="T48" fmla="*/ 364 w 390"/>
                <a:gd name="T49" fmla="*/ 69 h 195"/>
                <a:gd name="T50" fmla="*/ 370 w 390"/>
                <a:gd name="T51" fmla="*/ 61 h 195"/>
                <a:gd name="T52" fmla="*/ 375 w 390"/>
                <a:gd name="T53" fmla="*/ 54 h 195"/>
                <a:gd name="T54" fmla="*/ 380 w 390"/>
                <a:gd name="T55" fmla="*/ 46 h 195"/>
                <a:gd name="T56" fmla="*/ 385 w 390"/>
                <a:gd name="T57" fmla="*/ 38 h 195"/>
                <a:gd name="T58" fmla="*/ 387 w 390"/>
                <a:gd name="T59" fmla="*/ 31 h 195"/>
                <a:gd name="T60" fmla="*/ 389 w 390"/>
                <a:gd name="T61" fmla="*/ 24 h 195"/>
                <a:gd name="T62" fmla="*/ 389 w 390"/>
                <a:gd name="T63" fmla="*/ 19 h 195"/>
                <a:gd name="T64" fmla="*/ 390 w 390"/>
                <a:gd name="T65" fmla="*/ 14 h 195"/>
                <a:gd name="T66" fmla="*/ 388 w 390"/>
                <a:gd name="T67" fmla="*/ 8 h 195"/>
                <a:gd name="T68" fmla="*/ 384 w 390"/>
                <a:gd name="T69" fmla="*/ 2 h 195"/>
                <a:gd name="T70" fmla="*/ 325 w 390"/>
                <a:gd name="T71" fmla="*/ 0 h 195"/>
                <a:gd name="T72" fmla="*/ 0 w 390"/>
                <a:gd name="T73" fmla="*/ 13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0"/>
                <a:gd name="T112" fmla="*/ 0 h 195"/>
                <a:gd name="T113" fmla="*/ 390 w 390"/>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0" h="195">
                  <a:moveTo>
                    <a:pt x="0" y="13"/>
                  </a:moveTo>
                  <a:lnTo>
                    <a:pt x="153" y="175"/>
                  </a:lnTo>
                  <a:lnTo>
                    <a:pt x="159" y="183"/>
                  </a:lnTo>
                  <a:lnTo>
                    <a:pt x="173" y="195"/>
                  </a:lnTo>
                  <a:lnTo>
                    <a:pt x="174" y="192"/>
                  </a:lnTo>
                  <a:lnTo>
                    <a:pt x="182" y="190"/>
                  </a:lnTo>
                  <a:lnTo>
                    <a:pt x="191" y="187"/>
                  </a:lnTo>
                  <a:lnTo>
                    <a:pt x="197" y="186"/>
                  </a:lnTo>
                  <a:lnTo>
                    <a:pt x="203" y="183"/>
                  </a:lnTo>
                  <a:lnTo>
                    <a:pt x="215" y="177"/>
                  </a:lnTo>
                  <a:lnTo>
                    <a:pt x="226" y="172"/>
                  </a:lnTo>
                  <a:lnTo>
                    <a:pt x="235" y="168"/>
                  </a:lnTo>
                  <a:lnTo>
                    <a:pt x="246" y="163"/>
                  </a:lnTo>
                  <a:lnTo>
                    <a:pt x="256" y="157"/>
                  </a:lnTo>
                  <a:lnTo>
                    <a:pt x="266" y="152"/>
                  </a:lnTo>
                  <a:lnTo>
                    <a:pt x="275" y="147"/>
                  </a:lnTo>
                  <a:lnTo>
                    <a:pt x="285" y="140"/>
                  </a:lnTo>
                  <a:lnTo>
                    <a:pt x="296" y="133"/>
                  </a:lnTo>
                  <a:lnTo>
                    <a:pt x="308" y="123"/>
                  </a:lnTo>
                  <a:lnTo>
                    <a:pt x="320" y="114"/>
                  </a:lnTo>
                  <a:lnTo>
                    <a:pt x="330" y="104"/>
                  </a:lnTo>
                  <a:lnTo>
                    <a:pt x="340" y="96"/>
                  </a:lnTo>
                  <a:lnTo>
                    <a:pt x="349" y="86"/>
                  </a:lnTo>
                  <a:lnTo>
                    <a:pt x="356" y="78"/>
                  </a:lnTo>
                  <a:lnTo>
                    <a:pt x="364" y="69"/>
                  </a:lnTo>
                  <a:lnTo>
                    <a:pt x="370" y="61"/>
                  </a:lnTo>
                  <a:lnTo>
                    <a:pt x="375" y="54"/>
                  </a:lnTo>
                  <a:lnTo>
                    <a:pt x="380" y="46"/>
                  </a:lnTo>
                  <a:lnTo>
                    <a:pt x="385" y="38"/>
                  </a:lnTo>
                  <a:lnTo>
                    <a:pt x="387" y="31"/>
                  </a:lnTo>
                  <a:lnTo>
                    <a:pt x="389" y="24"/>
                  </a:lnTo>
                  <a:lnTo>
                    <a:pt x="389" y="19"/>
                  </a:lnTo>
                  <a:lnTo>
                    <a:pt x="390" y="14"/>
                  </a:lnTo>
                  <a:lnTo>
                    <a:pt x="388" y="8"/>
                  </a:lnTo>
                  <a:lnTo>
                    <a:pt x="384" y="2"/>
                  </a:lnTo>
                  <a:lnTo>
                    <a:pt x="325" y="0"/>
                  </a:lnTo>
                  <a:lnTo>
                    <a:pt x="0" y="13"/>
                  </a:lnTo>
                  <a:close/>
                </a:path>
              </a:pathLst>
            </a:custGeom>
            <a:solidFill>
              <a:srgbClr val="00A0A0"/>
            </a:solidFill>
            <a:ln w="9525">
              <a:noFill/>
              <a:round/>
              <a:headEnd/>
              <a:tailEnd/>
            </a:ln>
          </p:spPr>
          <p:txBody>
            <a:bodyPr/>
            <a:lstStyle/>
            <a:p>
              <a:endParaRPr lang="cs-CZ"/>
            </a:p>
          </p:txBody>
        </p:sp>
        <p:sp>
          <p:nvSpPr>
            <p:cNvPr id="20566" name="Oval 8"/>
            <p:cNvSpPr>
              <a:spLocks noChangeArrowheads="1"/>
            </p:cNvSpPr>
            <p:nvPr/>
          </p:nvSpPr>
          <p:spPr bwMode="auto">
            <a:xfrm rot="71608">
              <a:off x="1192" y="1981"/>
              <a:ext cx="437" cy="43"/>
            </a:xfrm>
            <a:prstGeom prst="ellipse">
              <a:avLst/>
            </a:prstGeom>
            <a:solidFill>
              <a:srgbClr val="00FFFF"/>
            </a:solidFill>
            <a:ln w="9525">
              <a:noFill/>
              <a:round/>
              <a:headEnd/>
              <a:tailEnd/>
            </a:ln>
          </p:spPr>
          <p:txBody>
            <a:bodyPr/>
            <a:lstStyle/>
            <a:p>
              <a:endParaRPr lang="en-US"/>
            </a:p>
          </p:txBody>
        </p:sp>
        <p:graphicFrame>
          <p:nvGraphicFramePr>
            <p:cNvPr id="20483" name="Object 9"/>
            <p:cNvGraphicFramePr>
              <a:graphicFrameLocks noChangeAspect="1"/>
            </p:cNvGraphicFramePr>
            <p:nvPr/>
          </p:nvGraphicFramePr>
          <p:xfrm>
            <a:off x="977" y="2148"/>
            <a:ext cx="636" cy="380"/>
          </p:xfrm>
          <a:graphic>
            <a:graphicData uri="http://schemas.openxmlformats.org/presentationml/2006/ole">
              <mc:AlternateContent xmlns:mc="http://schemas.openxmlformats.org/markup-compatibility/2006">
                <mc:Choice xmlns:v="urn:schemas-microsoft-com:vml" Requires="v">
                  <p:oleObj name="Clip" r:id="rId4" imgW="1147320" imgH="775800" progId="">
                    <p:embed/>
                  </p:oleObj>
                </mc:Choice>
                <mc:Fallback>
                  <p:oleObj name="Clip" r:id="rId4" imgW="1147320" imgH="775800" progId="">
                    <p:embed/>
                    <p:pic>
                      <p:nvPicPr>
                        <p:cNvPr id="20483"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7" y="2148"/>
                          <a:ext cx="636" cy="380"/>
                        </a:xfrm>
                        <a:prstGeom prst="rect">
                          <a:avLst/>
                        </a:prstGeom>
                        <a:noFill/>
                        <a:extLst>
                          <a:ext uri="{909E8E84-426E-40DD-AFC4-6F175D3DCCD1}">
                            <a14:hiddenFill xmlns:a14="http://schemas.microsoft.com/office/drawing/2010/main">
                              <a:solidFill>
                                <a:srgbClr val="00FFFF"/>
                              </a:solidFill>
                            </a14:hiddenFill>
                          </a:ext>
                        </a:extLst>
                      </p:spPr>
                    </p:pic>
                  </p:oleObj>
                </mc:Fallback>
              </mc:AlternateContent>
            </a:graphicData>
          </a:graphic>
        </p:graphicFrame>
        <p:sp>
          <p:nvSpPr>
            <p:cNvPr id="20567" name="Oval 10"/>
            <p:cNvSpPr>
              <a:spLocks noChangeArrowheads="1"/>
            </p:cNvSpPr>
            <p:nvPr/>
          </p:nvSpPr>
          <p:spPr bwMode="auto">
            <a:xfrm rot="31480">
              <a:off x="1004" y="2259"/>
              <a:ext cx="297" cy="62"/>
            </a:xfrm>
            <a:prstGeom prst="ellipse">
              <a:avLst/>
            </a:prstGeom>
            <a:solidFill>
              <a:srgbClr val="80FFFF"/>
            </a:solidFill>
            <a:ln w="9525">
              <a:noFill/>
              <a:round/>
              <a:headEnd/>
              <a:tailEnd/>
            </a:ln>
          </p:spPr>
          <p:txBody>
            <a:bodyPr/>
            <a:lstStyle/>
            <a:p>
              <a:endParaRPr lang="en-US"/>
            </a:p>
          </p:txBody>
        </p:sp>
        <p:sp>
          <p:nvSpPr>
            <p:cNvPr id="20568" name="Freeform 11"/>
            <p:cNvSpPr>
              <a:spLocks/>
            </p:cNvSpPr>
            <p:nvPr/>
          </p:nvSpPr>
          <p:spPr bwMode="auto">
            <a:xfrm>
              <a:off x="1136" y="2003"/>
              <a:ext cx="28" cy="49"/>
            </a:xfrm>
            <a:custGeom>
              <a:avLst/>
              <a:gdLst>
                <a:gd name="T0" fmla="*/ 2 w 196"/>
                <a:gd name="T1" fmla="*/ 0 h 370"/>
                <a:gd name="T2" fmla="*/ 2 w 196"/>
                <a:gd name="T3" fmla="*/ 1 h 370"/>
                <a:gd name="T4" fmla="*/ 2 w 196"/>
                <a:gd name="T5" fmla="*/ 2 h 370"/>
                <a:gd name="T6" fmla="*/ 2 w 196"/>
                <a:gd name="T7" fmla="*/ 2 h 370"/>
                <a:gd name="T8" fmla="*/ 3 w 196"/>
                <a:gd name="T9" fmla="*/ 3 h 370"/>
                <a:gd name="T10" fmla="*/ 3 w 196"/>
                <a:gd name="T11" fmla="*/ 3 h 370"/>
                <a:gd name="T12" fmla="*/ 3 w 196"/>
                <a:gd name="T13" fmla="*/ 3 h 370"/>
                <a:gd name="T14" fmla="*/ 4 w 196"/>
                <a:gd name="T15" fmla="*/ 4 h 370"/>
                <a:gd name="T16" fmla="*/ 4 w 196"/>
                <a:gd name="T17" fmla="*/ 4 h 370"/>
                <a:gd name="T18" fmla="*/ 4 w 196"/>
                <a:gd name="T19" fmla="*/ 5 h 370"/>
                <a:gd name="T20" fmla="*/ 4 w 196"/>
                <a:gd name="T21" fmla="*/ 5 h 370"/>
                <a:gd name="T22" fmla="*/ 4 w 196"/>
                <a:gd name="T23" fmla="*/ 6 h 370"/>
                <a:gd name="T24" fmla="*/ 3 w 196"/>
                <a:gd name="T25" fmla="*/ 6 h 370"/>
                <a:gd name="T26" fmla="*/ 3 w 196"/>
                <a:gd name="T27" fmla="*/ 6 h 370"/>
                <a:gd name="T28" fmla="*/ 2 w 196"/>
                <a:gd name="T29" fmla="*/ 6 h 370"/>
                <a:gd name="T30" fmla="*/ 2 w 196"/>
                <a:gd name="T31" fmla="*/ 6 h 370"/>
                <a:gd name="T32" fmla="*/ 2 w 196"/>
                <a:gd name="T33" fmla="*/ 6 h 370"/>
                <a:gd name="T34" fmla="*/ 1 w 196"/>
                <a:gd name="T35" fmla="*/ 6 h 370"/>
                <a:gd name="T36" fmla="*/ 1 w 196"/>
                <a:gd name="T37" fmla="*/ 6 h 370"/>
                <a:gd name="T38" fmla="*/ 0 w 196"/>
                <a:gd name="T39" fmla="*/ 6 h 370"/>
                <a:gd name="T40" fmla="*/ 0 w 196"/>
                <a:gd name="T41" fmla="*/ 6 h 370"/>
                <a:gd name="T42" fmla="*/ 0 w 196"/>
                <a:gd name="T43" fmla="*/ 5 h 370"/>
                <a:gd name="T44" fmla="*/ 0 w 196"/>
                <a:gd name="T45" fmla="*/ 5 h 370"/>
                <a:gd name="T46" fmla="*/ 0 w 196"/>
                <a:gd name="T47" fmla="*/ 4 h 370"/>
                <a:gd name="T48" fmla="*/ 0 w 196"/>
                <a:gd name="T49" fmla="*/ 4 h 370"/>
                <a:gd name="T50" fmla="*/ 1 w 196"/>
                <a:gd name="T51" fmla="*/ 3 h 370"/>
                <a:gd name="T52" fmla="*/ 1 w 196"/>
                <a:gd name="T53" fmla="*/ 3 h 370"/>
                <a:gd name="T54" fmla="*/ 1 w 196"/>
                <a:gd name="T55" fmla="*/ 3 h 370"/>
                <a:gd name="T56" fmla="*/ 1 w 196"/>
                <a:gd name="T57" fmla="*/ 2 h 370"/>
                <a:gd name="T58" fmla="*/ 2 w 196"/>
                <a:gd name="T59" fmla="*/ 2 h 370"/>
                <a:gd name="T60" fmla="*/ 2 w 196"/>
                <a:gd name="T61" fmla="*/ 1 h 370"/>
                <a:gd name="T62" fmla="*/ 2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20569" name="Freeform 12"/>
            <p:cNvSpPr>
              <a:spLocks/>
            </p:cNvSpPr>
            <p:nvPr/>
          </p:nvSpPr>
          <p:spPr bwMode="auto">
            <a:xfrm>
              <a:off x="1130" y="2107"/>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w="9525">
              <a:noFill/>
              <a:round/>
              <a:headEnd/>
              <a:tailEnd/>
            </a:ln>
          </p:spPr>
          <p:txBody>
            <a:bodyPr/>
            <a:lstStyle/>
            <a:p>
              <a:endParaRPr lang="cs-CZ"/>
            </a:p>
          </p:txBody>
        </p:sp>
      </p:grpSp>
      <p:sp>
        <p:nvSpPr>
          <p:cNvPr id="20485" name="Rectangle 13"/>
          <p:cNvSpPr>
            <a:spLocks noChangeArrowheads="1"/>
          </p:cNvSpPr>
          <p:nvPr/>
        </p:nvSpPr>
        <p:spPr bwMode="auto">
          <a:xfrm>
            <a:off x="88900" y="114300"/>
            <a:ext cx="2339975" cy="463550"/>
          </a:xfrm>
          <a:prstGeom prst="rect">
            <a:avLst/>
          </a:prstGeom>
          <a:solidFill>
            <a:srgbClr val="FFFF66"/>
          </a:solidFill>
          <a:ln w="57150" cmpd="thinThick">
            <a:solidFill>
              <a:schemeClr val="tx1"/>
            </a:solidFill>
            <a:miter lim="800000"/>
            <a:headEnd/>
            <a:tailEnd/>
          </a:ln>
        </p:spPr>
        <p:txBody>
          <a:bodyPr wrap="none" anchor="ctr"/>
          <a:lstStyle/>
          <a:p>
            <a:r>
              <a:rPr lang="cs-CZ" sz="1600" dirty="0" err="1"/>
              <a:t>Congestive</a:t>
            </a:r>
            <a:r>
              <a:rPr lang="cs-CZ" sz="1600" dirty="0"/>
              <a:t> </a:t>
            </a:r>
            <a:r>
              <a:rPr lang="cs-CZ" sz="1600" dirty="0" err="1"/>
              <a:t>heart</a:t>
            </a:r>
            <a:r>
              <a:rPr lang="cs-CZ" sz="1600" dirty="0"/>
              <a:t> </a:t>
            </a:r>
            <a:r>
              <a:rPr lang="cs-CZ" sz="1600" dirty="0" err="1"/>
              <a:t>failure</a:t>
            </a:r>
            <a:endParaRPr lang="cs-CZ" sz="1600" dirty="0"/>
          </a:p>
        </p:txBody>
      </p:sp>
      <p:sp>
        <p:nvSpPr>
          <p:cNvPr id="20486" name="Rectangle 14"/>
          <p:cNvSpPr>
            <a:spLocks noChangeArrowheads="1"/>
          </p:cNvSpPr>
          <p:nvPr/>
        </p:nvSpPr>
        <p:spPr bwMode="auto">
          <a:xfrm>
            <a:off x="3257550" y="139700"/>
            <a:ext cx="2135188" cy="412750"/>
          </a:xfrm>
          <a:prstGeom prst="rect">
            <a:avLst/>
          </a:prstGeom>
          <a:solidFill>
            <a:srgbClr val="FFFF66"/>
          </a:solidFill>
          <a:ln w="57150" cmpd="thinThick">
            <a:solidFill>
              <a:schemeClr val="tx1"/>
            </a:solidFill>
            <a:miter lim="800000"/>
            <a:headEnd/>
            <a:tailEnd/>
          </a:ln>
        </p:spPr>
        <p:txBody>
          <a:bodyPr wrap="none" anchor="ctr"/>
          <a:lstStyle/>
          <a:p>
            <a:pPr algn="ctr"/>
            <a:r>
              <a:rPr lang="cs-CZ" sz="1600" dirty="0" err="1"/>
              <a:t>Cirrhosis</a:t>
            </a:r>
            <a:r>
              <a:rPr lang="cs-CZ" sz="1600" dirty="0"/>
              <a:t> </a:t>
            </a:r>
            <a:r>
              <a:rPr lang="cs-CZ" sz="1600" dirty="0" err="1"/>
              <a:t>of</a:t>
            </a:r>
            <a:r>
              <a:rPr lang="cs-CZ" sz="1600" dirty="0"/>
              <a:t> </a:t>
            </a:r>
            <a:r>
              <a:rPr lang="cs-CZ" sz="1600" dirty="0" err="1"/>
              <a:t>the</a:t>
            </a:r>
            <a:r>
              <a:rPr lang="cs-CZ" sz="1600" dirty="0"/>
              <a:t> liver</a:t>
            </a:r>
          </a:p>
        </p:txBody>
      </p:sp>
      <p:sp>
        <p:nvSpPr>
          <p:cNvPr id="20487" name="Rectangle 15"/>
          <p:cNvSpPr>
            <a:spLocks noChangeArrowheads="1"/>
          </p:cNvSpPr>
          <p:nvPr/>
        </p:nvSpPr>
        <p:spPr bwMode="auto">
          <a:xfrm>
            <a:off x="6559550" y="165100"/>
            <a:ext cx="2135188" cy="395288"/>
          </a:xfrm>
          <a:prstGeom prst="rect">
            <a:avLst/>
          </a:prstGeom>
          <a:solidFill>
            <a:srgbClr val="FFFF66"/>
          </a:solidFill>
          <a:ln w="57150" cmpd="thinThick">
            <a:solidFill>
              <a:schemeClr val="tx1"/>
            </a:solidFill>
            <a:miter lim="800000"/>
            <a:headEnd/>
            <a:tailEnd/>
          </a:ln>
        </p:spPr>
        <p:txBody>
          <a:bodyPr wrap="none" anchor="ctr"/>
          <a:lstStyle/>
          <a:p>
            <a:pPr algn="ctr"/>
            <a:r>
              <a:rPr lang="cs-CZ" sz="1600" dirty="0" err="1"/>
              <a:t>Nephrotic</a:t>
            </a:r>
            <a:r>
              <a:rPr lang="cs-CZ" sz="1600" dirty="0"/>
              <a:t> syndrome</a:t>
            </a:r>
          </a:p>
        </p:txBody>
      </p:sp>
      <p:sp>
        <p:nvSpPr>
          <p:cNvPr id="20488" name="Rectangle 16"/>
          <p:cNvSpPr>
            <a:spLocks noChangeArrowheads="1"/>
          </p:cNvSpPr>
          <p:nvPr/>
        </p:nvSpPr>
        <p:spPr bwMode="auto">
          <a:xfrm>
            <a:off x="415925" y="1047750"/>
            <a:ext cx="2135188" cy="463550"/>
          </a:xfrm>
          <a:prstGeom prst="rect">
            <a:avLst/>
          </a:prstGeom>
          <a:solidFill>
            <a:srgbClr val="FFFF66"/>
          </a:solidFill>
          <a:ln w="9525">
            <a:noFill/>
            <a:miter lim="800000"/>
            <a:headEnd/>
            <a:tailEnd/>
          </a:ln>
        </p:spPr>
        <p:txBody>
          <a:bodyPr wrap="none" anchor="ctr"/>
          <a:lstStyle/>
          <a:p>
            <a:pPr algn="ctr" eaLnBrk="0" hangingPunct="0"/>
            <a:r>
              <a:rPr lang="cs-CZ" sz="1600" dirty="0" err="1">
                <a:latin typeface="Times New Roman" pitchFamily="18" charset="0"/>
              </a:rPr>
              <a:t>Cardiac</a:t>
            </a:r>
            <a:r>
              <a:rPr lang="cs-CZ" sz="1600" dirty="0">
                <a:latin typeface="Times New Roman" pitchFamily="18" charset="0"/>
              </a:rPr>
              <a:t> </a:t>
            </a:r>
            <a:r>
              <a:rPr lang="cs-CZ" sz="1600" dirty="0" err="1">
                <a:latin typeface="Times New Roman" pitchFamily="18" charset="0"/>
              </a:rPr>
              <a:t>output</a:t>
            </a:r>
            <a:endParaRPr lang="cs-CZ" sz="1600" dirty="0">
              <a:latin typeface="Times New Roman" pitchFamily="18" charset="0"/>
            </a:endParaRPr>
          </a:p>
        </p:txBody>
      </p:sp>
      <p:sp>
        <p:nvSpPr>
          <p:cNvPr id="20489" name="Rectangle 17"/>
          <p:cNvSpPr>
            <a:spLocks noChangeArrowheads="1"/>
          </p:cNvSpPr>
          <p:nvPr/>
        </p:nvSpPr>
        <p:spPr bwMode="auto">
          <a:xfrm>
            <a:off x="885825" y="1847850"/>
            <a:ext cx="2135188" cy="463550"/>
          </a:xfrm>
          <a:prstGeom prst="rect">
            <a:avLst/>
          </a:prstGeom>
          <a:solidFill>
            <a:srgbClr val="FFFF66"/>
          </a:solidFill>
          <a:ln w="9525">
            <a:noFill/>
            <a:miter lim="800000"/>
            <a:headEnd/>
            <a:tailEnd/>
          </a:ln>
        </p:spPr>
        <p:txBody>
          <a:bodyPr wrap="none" anchor="ctr"/>
          <a:lstStyle/>
          <a:p>
            <a:pPr algn="ctr"/>
            <a:r>
              <a:rPr lang="cs-CZ" sz="1600" dirty="0" err="1"/>
              <a:t>Capillary</a:t>
            </a:r>
            <a:r>
              <a:rPr lang="cs-CZ" sz="1600" dirty="0"/>
              <a:t> </a:t>
            </a:r>
            <a:r>
              <a:rPr lang="cs-CZ" sz="1600" dirty="0" err="1"/>
              <a:t>pressure</a:t>
            </a:r>
            <a:endParaRPr lang="cs-CZ" sz="1600" dirty="0"/>
          </a:p>
        </p:txBody>
      </p:sp>
      <p:sp>
        <p:nvSpPr>
          <p:cNvPr id="20490" name="Rectangle 18"/>
          <p:cNvSpPr>
            <a:spLocks noChangeArrowheads="1"/>
          </p:cNvSpPr>
          <p:nvPr/>
        </p:nvSpPr>
        <p:spPr bwMode="auto">
          <a:xfrm>
            <a:off x="2841625" y="3900488"/>
            <a:ext cx="3068638" cy="496887"/>
          </a:xfrm>
          <a:prstGeom prst="rect">
            <a:avLst/>
          </a:prstGeom>
          <a:solidFill>
            <a:srgbClr val="FFFF66"/>
          </a:solidFill>
          <a:ln w="57150" cmpd="thinThick">
            <a:solidFill>
              <a:schemeClr val="tx1"/>
            </a:solidFill>
            <a:miter lim="800000"/>
            <a:headEnd/>
            <a:tailEnd/>
          </a:ln>
        </p:spPr>
        <p:txBody>
          <a:bodyPr wrap="none" anchor="ctr"/>
          <a:lstStyle/>
          <a:p>
            <a:pPr algn="ctr"/>
            <a:r>
              <a:rPr lang="cs-CZ" sz="1600" dirty="0" err="1"/>
              <a:t>Effective</a:t>
            </a:r>
            <a:r>
              <a:rPr lang="cs-CZ" sz="1600" dirty="0"/>
              <a:t> </a:t>
            </a:r>
            <a:r>
              <a:rPr lang="cs-CZ" sz="1600" dirty="0" err="1"/>
              <a:t>circulating</a:t>
            </a:r>
            <a:r>
              <a:rPr lang="cs-CZ" sz="1600" dirty="0"/>
              <a:t> volume</a:t>
            </a:r>
          </a:p>
        </p:txBody>
      </p:sp>
      <p:sp>
        <p:nvSpPr>
          <p:cNvPr id="20491" name="Rectangle 19"/>
          <p:cNvSpPr>
            <a:spLocks noChangeArrowheads="1"/>
          </p:cNvSpPr>
          <p:nvPr/>
        </p:nvSpPr>
        <p:spPr bwMode="auto">
          <a:xfrm>
            <a:off x="3182938" y="3127375"/>
            <a:ext cx="2544762" cy="512763"/>
          </a:xfrm>
          <a:prstGeom prst="rect">
            <a:avLst/>
          </a:prstGeom>
          <a:solidFill>
            <a:srgbClr val="FFFF66"/>
          </a:solidFill>
          <a:ln w="9525">
            <a:noFill/>
            <a:miter lim="800000"/>
            <a:headEnd/>
            <a:tailEnd/>
          </a:ln>
        </p:spPr>
        <p:txBody>
          <a:bodyPr wrap="none" anchor="ctr"/>
          <a:lstStyle/>
          <a:p>
            <a:pPr algn="ctr" eaLnBrk="0" hangingPunct="0"/>
            <a:r>
              <a:rPr lang="cs-CZ" sz="1600" dirty="0">
                <a:latin typeface="Times New Roman" pitchFamily="18" charset="0"/>
              </a:rPr>
              <a:t>Transfer </a:t>
            </a:r>
            <a:r>
              <a:rPr lang="cs-CZ" sz="1600" dirty="0" err="1">
                <a:latin typeface="Times New Roman" pitchFamily="18" charset="0"/>
              </a:rPr>
              <a:t>of</a:t>
            </a:r>
            <a:r>
              <a:rPr lang="cs-CZ" sz="1600" dirty="0">
                <a:latin typeface="Times New Roman" pitchFamily="18" charset="0"/>
              </a:rPr>
              <a:t> fluid </a:t>
            </a:r>
            <a:r>
              <a:rPr lang="cs-CZ" sz="1600" dirty="0" err="1">
                <a:latin typeface="Times New Roman" pitchFamily="18" charset="0"/>
              </a:rPr>
              <a:t>from</a:t>
            </a:r>
            <a:r>
              <a:rPr lang="cs-CZ" sz="1600" dirty="0">
                <a:latin typeface="Times New Roman" pitchFamily="18" charset="0"/>
              </a:rPr>
              <a:t> </a:t>
            </a:r>
          </a:p>
          <a:p>
            <a:pPr algn="ctr" eaLnBrk="0" hangingPunct="0"/>
            <a:r>
              <a:rPr lang="cs-CZ" sz="1600" dirty="0" err="1">
                <a:latin typeface="Times New Roman" pitchFamily="18" charset="0"/>
              </a:rPr>
              <a:t>intravascular</a:t>
            </a:r>
            <a:r>
              <a:rPr lang="cs-CZ" sz="1600" dirty="0">
                <a:latin typeface="Times New Roman" pitchFamily="18" charset="0"/>
              </a:rPr>
              <a:t> </a:t>
            </a:r>
            <a:r>
              <a:rPr lang="cs-CZ" sz="1600" dirty="0" err="1">
                <a:latin typeface="Times New Roman" pitchFamily="18" charset="0"/>
              </a:rPr>
              <a:t>space</a:t>
            </a:r>
            <a:r>
              <a:rPr lang="cs-CZ" sz="1600" dirty="0">
                <a:latin typeface="Times New Roman" pitchFamily="18" charset="0"/>
              </a:rPr>
              <a:t> </a:t>
            </a:r>
            <a:r>
              <a:rPr lang="cs-CZ" sz="1600" dirty="0" err="1">
                <a:latin typeface="Times New Roman" pitchFamily="18" charset="0"/>
              </a:rPr>
              <a:t>ino</a:t>
            </a:r>
            <a:r>
              <a:rPr lang="cs-CZ" sz="1600" dirty="0">
                <a:latin typeface="Times New Roman" pitchFamily="18" charset="0"/>
              </a:rPr>
              <a:t> ISF</a:t>
            </a:r>
          </a:p>
        </p:txBody>
      </p:sp>
      <p:sp>
        <p:nvSpPr>
          <p:cNvPr id="20492" name="Rectangle 20"/>
          <p:cNvSpPr>
            <a:spLocks noChangeArrowheads="1"/>
          </p:cNvSpPr>
          <p:nvPr/>
        </p:nvSpPr>
        <p:spPr bwMode="auto">
          <a:xfrm>
            <a:off x="3438525" y="930275"/>
            <a:ext cx="2135188" cy="463550"/>
          </a:xfrm>
          <a:prstGeom prst="rect">
            <a:avLst/>
          </a:prstGeom>
          <a:solidFill>
            <a:srgbClr val="FFFF66"/>
          </a:solidFill>
          <a:ln w="9525">
            <a:noFill/>
            <a:miter lim="800000"/>
            <a:headEnd/>
            <a:tailEnd/>
          </a:ln>
        </p:spPr>
        <p:txBody>
          <a:bodyPr wrap="none" anchor="ctr"/>
          <a:lstStyle/>
          <a:p>
            <a:pPr algn="ctr" eaLnBrk="0" hangingPunct="0"/>
            <a:r>
              <a:rPr lang="cs-CZ" sz="1600" dirty="0">
                <a:latin typeface="Times New Roman" pitchFamily="18" charset="0"/>
              </a:rPr>
              <a:t>Ascites</a:t>
            </a:r>
          </a:p>
        </p:txBody>
      </p:sp>
      <p:sp>
        <p:nvSpPr>
          <p:cNvPr id="20493" name="Rectangle 21"/>
          <p:cNvSpPr>
            <a:spLocks noChangeArrowheads="1"/>
          </p:cNvSpPr>
          <p:nvPr/>
        </p:nvSpPr>
        <p:spPr bwMode="auto">
          <a:xfrm>
            <a:off x="3440113" y="1379538"/>
            <a:ext cx="2135187" cy="463550"/>
          </a:xfrm>
          <a:prstGeom prst="rect">
            <a:avLst/>
          </a:prstGeom>
          <a:solidFill>
            <a:srgbClr val="FFFF66"/>
          </a:solidFill>
          <a:ln w="9525">
            <a:noFill/>
            <a:miter lim="800000"/>
            <a:headEnd/>
            <a:tailEnd/>
          </a:ln>
        </p:spPr>
        <p:txBody>
          <a:bodyPr wrap="none" anchor="ctr"/>
          <a:lstStyle/>
          <a:p>
            <a:pPr algn="ctr" eaLnBrk="0" hangingPunct="0"/>
            <a:r>
              <a:rPr lang="cs-CZ" sz="1600">
                <a:latin typeface="Times New Roman" pitchFamily="18" charset="0"/>
              </a:rPr>
              <a:t>Albumin</a:t>
            </a:r>
          </a:p>
        </p:txBody>
      </p:sp>
      <p:sp>
        <p:nvSpPr>
          <p:cNvPr id="20494" name="Line 22"/>
          <p:cNvSpPr>
            <a:spLocks noChangeShapeType="1"/>
          </p:cNvSpPr>
          <p:nvPr/>
        </p:nvSpPr>
        <p:spPr bwMode="auto">
          <a:xfrm>
            <a:off x="1115616" y="1954213"/>
            <a:ext cx="0" cy="287337"/>
          </a:xfrm>
          <a:prstGeom prst="line">
            <a:avLst/>
          </a:prstGeom>
          <a:noFill/>
          <a:ln w="38100">
            <a:solidFill>
              <a:schemeClr val="tx1"/>
            </a:solidFill>
            <a:round/>
            <a:headEnd type="triangle" w="med" len="med"/>
            <a:tailEnd/>
          </a:ln>
        </p:spPr>
        <p:txBody>
          <a:bodyPr wrap="none" anchor="ctr"/>
          <a:lstStyle/>
          <a:p>
            <a:endParaRPr lang="cs-CZ"/>
          </a:p>
        </p:txBody>
      </p:sp>
      <p:sp>
        <p:nvSpPr>
          <p:cNvPr id="20495" name="Line 23"/>
          <p:cNvSpPr>
            <a:spLocks noChangeShapeType="1"/>
          </p:cNvSpPr>
          <p:nvPr/>
        </p:nvSpPr>
        <p:spPr bwMode="auto">
          <a:xfrm>
            <a:off x="633413" y="1141413"/>
            <a:ext cx="0" cy="287337"/>
          </a:xfrm>
          <a:prstGeom prst="line">
            <a:avLst/>
          </a:prstGeom>
          <a:noFill/>
          <a:ln w="38100">
            <a:solidFill>
              <a:schemeClr val="tx1"/>
            </a:solidFill>
            <a:round/>
            <a:headEnd/>
            <a:tailEnd type="triangle" w="med" len="med"/>
          </a:ln>
        </p:spPr>
        <p:txBody>
          <a:bodyPr wrap="none" anchor="ctr"/>
          <a:lstStyle/>
          <a:p>
            <a:endParaRPr lang="cs-CZ"/>
          </a:p>
        </p:txBody>
      </p:sp>
      <p:sp>
        <p:nvSpPr>
          <p:cNvPr id="20496" name="Line 24"/>
          <p:cNvSpPr>
            <a:spLocks noChangeShapeType="1"/>
          </p:cNvSpPr>
          <p:nvPr/>
        </p:nvSpPr>
        <p:spPr bwMode="auto">
          <a:xfrm>
            <a:off x="3949700" y="1468438"/>
            <a:ext cx="0" cy="287337"/>
          </a:xfrm>
          <a:prstGeom prst="line">
            <a:avLst/>
          </a:prstGeom>
          <a:noFill/>
          <a:ln w="38100">
            <a:solidFill>
              <a:schemeClr val="tx1"/>
            </a:solidFill>
            <a:round/>
            <a:headEnd/>
            <a:tailEnd type="triangle" w="med" len="med"/>
          </a:ln>
        </p:spPr>
        <p:txBody>
          <a:bodyPr wrap="none" anchor="ctr"/>
          <a:lstStyle/>
          <a:p>
            <a:endParaRPr lang="cs-CZ"/>
          </a:p>
        </p:txBody>
      </p:sp>
      <p:sp>
        <p:nvSpPr>
          <p:cNvPr id="20497" name="Rectangle 25"/>
          <p:cNvSpPr>
            <a:spLocks noChangeArrowheads="1"/>
          </p:cNvSpPr>
          <p:nvPr/>
        </p:nvSpPr>
        <p:spPr bwMode="auto">
          <a:xfrm>
            <a:off x="6035675" y="1182688"/>
            <a:ext cx="2135188" cy="463550"/>
          </a:xfrm>
          <a:prstGeom prst="rect">
            <a:avLst/>
          </a:prstGeom>
          <a:solidFill>
            <a:srgbClr val="FFFF66"/>
          </a:solidFill>
          <a:ln w="9525">
            <a:noFill/>
            <a:miter lim="800000"/>
            <a:headEnd/>
            <a:tailEnd/>
          </a:ln>
        </p:spPr>
        <p:txBody>
          <a:bodyPr wrap="none" anchor="ctr"/>
          <a:lstStyle/>
          <a:p>
            <a:pPr algn="ctr" eaLnBrk="0" hangingPunct="0"/>
            <a:r>
              <a:rPr lang="cs-CZ" sz="1600" dirty="0">
                <a:latin typeface="Times New Roman" pitchFamily="18" charset="0"/>
              </a:rPr>
              <a:t>Albumin</a:t>
            </a:r>
          </a:p>
        </p:txBody>
      </p:sp>
      <p:sp>
        <p:nvSpPr>
          <p:cNvPr id="20498" name="Line 26"/>
          <p:cNvSpPr>
            <a:spLocks noChangeShapeType="1"/>
          </p:cNvSpPr>
          <p:nvPr/>
        </p:nvSpPr>
        <p:spPr bwMode="auto">
          <a:xfrm>
            <a:off x="6584950" y="1289050"/>
            <a:ext cx="0" cy="287338"/>
          </a:xfrm>
          <a:prstGeom prst="line">
            <a:avLst/>
          </a:prstGeom>
          <a:noFill/>
          <a:ln w="38100">
            <a:solidFill>
              <a:schemeClr val="tx1"/>
            </a:solidFill>
            <a:round/>
            <a:headEnd/>
            <a:tailEnd type="triangle" w="med" len="med"/>
          </a:ln>
        </p:spPr>
        <p:txBody>
          <a:bodyPr wrap="none" anchor="ctr"/>
          <a:lstStyle/>
          <a:p>
            <a:endParaRPr lang="cs-CZ"/>
          </a:p>
        </p:txBody>
      </p:sp>
      <p:sp>
        <p:nvSpPr>
          <p:cNvPr id="20499" name="Rectangle 27"/>
          <p:cNvSpPr>
            <a:spLocks noChangeArrowheads="1"/>
          </p:cNvSpPr>
          <p:nvPr/>
        </p:nvSpPr>
        <p:spPr bwMode="auto">
          <a:xfrm>
            <a:off x="2714625" y="4756150"/>
            <a:ext cx="3316288" cy="511175"/>
          </a:xfrm>
          <a:prstGeom prst="rect">
            <a:avLst/>
          </a:prstGeom>
          <a:solidFill>
            <a:srgbClr val="FFFF66"/>
          </a:solidFill>
          <a:ln w="9525">
            <a:noFill/>
            <a:miter lim="800000"/>
            <a:headEnd/>
            <a:tailEnd/>
          </a:ln>
        </p:spPr>
        <p:txBody>
          <a:bodyPr wrap="none" anchor="ctr"/>
          <a:lstStyle/>
          <a:p>
            <a:pPr algn="ctr"/>
            <a:r>
              <a:rPr lang="cs-CZ" sz="1600" dirty="0" err="1"/>
              <a:t>Sympathetic</a:t>
            </a:r>
            <a:endParaRPr lang="cs-CZ" sz="1600" dirty="0"/>
          </a:p>
          <a:p>
            <a:pPr algn="ctr" eaLnBrk="0" hangingPunct="0"/>
            <a:r>
              <a:rPr lang="cs-CZ" sz="1600" dirty="0">
                <a:latin typeface="Times New Roman" pitchFamily="18" charset="0"/>
              </a:rPr>
              <a:t>Renin - angiotensin - aldosterone</a:t>
            </a:r>
          </a:p>
        </p:txBody>
      </p:sp>
      <p:sp>
        <p:nvSpPr>
          <p:cNvPr id="20500" name="Line 28"/>
          <p:cNvSpPr>
            <a:spLocks noChangeShapeType="1"/>
          </p:cNvSpPr>
          <p:nvPr/>
        </p:nvSpPr>
        <p:spPr bwMode="auto">
          <a:xfrm>
            <a:off x="3125788" y="4016375"/>
            <a:ext cx="0" cy="287338"/>
          </a:xfrm>
          <a:prstGeom prst="line">
            <a:avLst/>
          </a:prstGeom>
          <a:noFill/>
          <a:ln w="38100">
            <a:solidFill>
              <a:schemeClr val="tx1"/>
            </a:solidFill>
            <a:round/>
            <a:headEnd/>
            <a:tailEnd type="triangle" w="med" len="med"/>
          </a:ln>
        </p:spPr>
        <p:txBody>
          <a:bodyPr wrap="none" anchor="ctr"/>
          <a:lstStyle/>
          <a:p>
            <a:endParaRPr lang="cs-CZ"/>
          </a:p>
        </p:txBody>
      </p:sp>
      <p:sp>
        <p:nvSpPr>
          <p:cNvPr id="20501" name="Line 29"/>
          <p:cNvSpPr>
            <a:spLocks noChangeShapeType="1"/>
          </p:cNvSpPr>
          <p:nvPr/>
        </p:nvSpPr>
        <p:spPr bwMode="auto">
          <a:xfrm>
            <a:off x="3741738" y="4772025"/>
            <a:ext cx="0" cy="287338"/>
          </a:xfrm>
          <a:prstGeom prst="line">
            <a:avLst/>
          </a:prstGeom>
          <a:noFill/>
          <a:ln w="38100">
            <a:solidFill>
              <a:schemeClr val="tx1"/>
            </a:solidFill>
            <a:round/>
            <a:headEnd type="triangle" w="med" len="med"/>
            <a:tailEnd/>
          </a:ln>
        </p:spPr>
        <p:txBody>
          <a:bodyPr wrap="none" anchor="ctr"/>
          <a:lstStyle/>
          <a:p>
            <a:endParaRPr lang="cs-CZ"/>
          </a:p>
        </p:txBody>
      </p:sp>
      <p:sp>
        <p:nvSpPr>
          <p:cNvPr id="20502" name="Rectangle 30"/>
          <p:cNvSpPr>
            <a:spLocks noChangeArrowheads="1"/>
          </p:cNvSpPr>
          <p:nvPr/>
        </p:nvSpPr>
        <p:spPr bwMode="auto">
          <a:xfrm>
            <a:off x="2847975" y="5510213"/>
            <a:ext cx="3046413" cy="438150"/>
          </a:xfrm>
          <a:prstGeom prst="rect">
            <a:avLst/>
          </a:prstGeom>
          <a:solidFill>
            <a:srgbClr val="FFFF66"/>
          </a:solidFill>
          <a:ln w="9525">
            <a:noFill/>
            <a:miter lim="800000"/>
            <a:headEnd/>
            <a:tailEnd/>
          </a:ln>
        </p:spPr>
        <p:txBody>
          <a:bodyPr wrap="none" anchor="ctr"/>
          <a:lstStyle/>
          <a:p>
            <a:pPr algn="ctr" eaLnBrk="0" hangingPunct="0"/>
            <a:r>
              <a:rPr lang="cs-CZ" sz="1600" dirty="0">
                <a:latin typeface="Times New Roman" pitchFamily="18" charset="0"/>
              </a:rPr>
              <a:t>Na</a:t>
            </a:r>
            <a:r>
              <a:rPr lang="cs-CZ" sz="1600" baseline="30000" dirty="0">
                <a:latin typeface="Times New Roman" pitchFamily="18" charset="0"/>
              </a:rPr>
              <a:t>+</a:t>
            </a:r>
            <a:r>
              <a:rPr lang="cs-CZ" sz="1600" dirty="0">
                <a:latin typeface="Times New Roman" pitchFamily="18" charset="0"/>
              </a:rPr>
              <a:t> </a:t>
            </a:r>
            <a:r>
              <a:rPr lang="cs-CZ" sz="1600" dirty="0" err="1">
                <a:latin typeface="Times New Roman" pitchFamily="18" charset="0"/>
              </a:rPr>
              <a:t>reabsorption</a:t>
            </a:r>
            <a:r>
              <a:rPr lang="cs-CZ" sz="1600" dirty="0">
                <a:latin typeface="Times New Roman" pitchFamily="18" charset="0"/>
              </a:rPr>
              <a:t> in </a:t>
            </a:r>
            <a:r>
              <a:rPr lang="cs-CZ" sz="1600" dirty="0" err="1">
                <a:latin typeface="Times New Roman" pitchFamily="18" charset="0"/>
              </a:rPr>
              <a:t>the</a:t>
            </a:r>
            <a:r>
              <a:rPr lang="cs-CZ" sz="1600" dirty="0">
                <a:latin typeface="Times New Roman" pitchFamily="18" charset="0"/>
              </a:rPr>
              <a:t> </a:t>
            </a:r>
            <a:r>
              <a:rPr lang="cs-CZ" sz="1600" dirty="0" err="1">
                <a:latin typeface="Times New Roman" pitchFamily="18" charset="0"/>
              </a:rPr>
              <a:t>kidney</a:t>
            </a:r>
            <a:endParaRPr lang="cs-CZ" sz="1600" dirty="0">
              <a:latin typeface="Times New Roman" pitchFamily="18" charset="0"/>
            </a:endParaRPr>
          </a:p>
        </p:txBody>
      </p:sp>
      <p:sp>
        <p:nvSpPr>
          <p:cNvPr id="20503" name="Line 31"/>
          <p:cNvSpPr>
            <a:spLocks noChangeShapeType="1"/>
          </p:cNvSpPr>
          <p:nvPr/>
        </p:nvSpPr>
        <p:spPr bwMode="auto">
          <a:xfrm>
            <a:off x="2911475" y="4951413"/>
            <a:ext cx="0" cy="287337"/>
          </a:xfrm>
          <a:prstGeom prst="line">
            <a:avLst/>
          </a:prstGeom>
          <a:noFill/>
          <a:ln w="38100">
            <a:solidFill>
              <a:schemeClr val="tx1"/>
            </a:solidFill>
            <a:round/>
            <a:headEnd type="triangle" w="med" len="med"/>
            <a:tailEnd/>
          </a:ln>
        </p:spPr>
        <p:txBody>
          <a:bodyPr wrap="none" anchor="ctr"/>
          <a:lstStyle/>
          <a:p>
            <a:endParaRPr lang="cs-CZ"/>
          </a:p>
        </p:txBody>
      </p:sp>
      <p:sp>
        <p:nvSpPr>
          <p:cNvPr id="20504" name="Line 32"/>
          <p:cNvSpPr>
            <a:spLocks noChangeShapeType="1"/>
          </p:cNvSpPr>
          <p:nvPr/>
        </p:nvSpPr>
        <p:spPr bwMode="auto">
          <a:xfrm>
            <a:off x="1574800" y="1527175"/>
            <a:ext cx="292100" cy="303213"/>
          </a:xfrm>
          <a:prstGeom prst="line">
            <a:avLst/>
          </a:prstGeom>
          <a:noFill/>
          <a:ln w="19050">
            <a:solidFill>
              <a:schemeClr val="tx1"/>
            </a:solidFill>
            <a:round/>
            <a:headEnd/>
            <a:tailEnd type="triangle" w="med" len="med"/>
          </a:ln>
        </p:spPr>
        <p:txBody>
          <a:bodyPr wrap="none" anchor="ctr"/>
          <a:lstStyle/>
          <a:p>
            <a:endParaRPr lang="cs-CZ"/>
          </a:p>
        </p:txBody>
      </p:sp>
      <p:sp>
        <p:nvSpPr>
          <p:cNvPr id="20505" name="Line 33"/>
          <p:cNvSpPr>
            <a:spLocks noChangeShapeType="1"/>
          </p:cNvSpPr>
          <p:nvPr/>
        </p:nvSpPr>
        <p:spPr bwMode="auto">
          <a:xfrm>
            <a:off x="839788" y="625475"/>
            <a:ext cx="447675" cy="446088"/>
          </a:xfrm>
          <a:prstGeom prst="line">
            <a:avLst/>
          </a:prstGeom>
          <a:noFill/>
          <a:ln w="19050">
            <a:solidFill>
              <a:schemeClr val="tx1"/>
            </a:solidFill>
            <a:round/>
            <a:headEnd/>
            <a:tailEnd type="triangle" w="med" len="med"/>
          </a:ln>
        </p:spPr>
        <p:txBody>
          <a:bodyPr wrap="none" anchor="ctr"/>
          <a:lstStyle/>
          <a:p>
            <a:endParaRPr lang="cs-CZ"/>
          </a:p>
        </p:txBody>
      </p:sp>
      <p:sp>
        <p:nvSpPr>
          <p:cNvPr id="20506" name="Line 34"/>
          <p:cNvSpPr>
            <a:spLocks noChangeShapeType="1"/>
          </p:cNvSpPr>
          <p:nvPr/>
        </p:nvSpPr>
        <p:spPr bwMode="auto">
          <a:xfrm>
            <a:off x="2265363" y="2301875"/>
            <a:ext cx="903287" cy="881063"/>
          </a:xfrm>
          <a:prstGeom prst="line">
            <a:avLst/>
          </a:prstGeom>
          <a:noFill/>
          <a:ln w="19050">
            <a:solidFill>
              <a:schemeClr val="tx1"/>
            </a:solidFill>
            <a:round/>
            <a:headEnd/>
            <a:tailEnd type="triangle" w="med" len="med"/>
          </a:ln>
        </p:spPr>
        <p:txBody>
          <a:bodyPr wrap="none" anchor="ctr"/>
          <a:lstStyle/>
          <a:p>
            <a:endParaRPr lang="cs-CZ"/>
          </a:p>
        </p:txBody>
      </p:sp>
      <p:sp>
        <p:nvSpPr>
          <p:cNvPr id="20507" name="Line 35"/>
          <p:cNvSpPr>
            <a:spLocks noChangeShapeType="1"/>
          </p:cNvSpPr>
          <p:nvPr/>
        </p:nvSpPr>
        <p:spPr bwMode="auto">
          <a:xfrm flipH="1">
            <a:off x="5743575" y="1654175"/>
            <a:ext cx="1044575" cy="1631950"/>
          </a:xfrm>
          <a:prstGeom prst="line">
            <a:avLst/>
          </a:prstGeom>
          <a:noFill/>
          <a:ln w="19050">
            <a:solidFill>
              <a:schemeClr val="tx1"/>
            </a:solidFill>
            <a:round/>
            <a:headEnd/>
            <a:tailEnd type="triangle" w="med" len="med"/>
          </a:ln>
        </p:spPr>
        <p:txBody>
          <a:bodyPr wrap="none" anchor="ctr"/>
          <a:lstStyle/>
          <a:p>
            <a:endParaRPr lang="cs-CZ"/>
          </a:p>
        </p:txBody>
      </p:sp>
      <p:sp>
        <p:nvSpPr>
          <p:cNvPr id="20508" name="Line 36"/>
          <p:cNvSpPr>
            <a:spLocks noChangeShapeType="1"/>
          </p:cNvSpPr>
          <p:nvPr/>
        </p:nvSpPr>
        <p:spPr bwMode="auto">
          <a:xfrm flipH="1">
            <a:off x="7110413" y="585788"/>
            <a:ext cx="415925" cy="620712"/>
          </a:xfrm>
          <a:prstGeom prst="line">
            <a:avLst/>
          </a:prstGeom>
          <a:noFill/>
          <a:ln w="19050">
            <a:solidFill>
              <a:schemeClr val="tx1"/>
            </a:solidFill>
            <a:round/>
            <a:headEnd/>
            <a:tailEnd type="triangle" w="med" len="med"/>
          </a:ln>
        </p:spPr>
        <p:txBody>
          <a:bodyPr wrap="none" anchor="ctr"/>
          <a:lstStyle/>
          <a:p>
            <a:endParaRPr lang="cs-CZ"/>
          </a:p>
        </p:txBody>
      </p:sp>
      <p:sp>
        <p:nvSpPr>
          <p:cNvPr id="20509" name="Line 37"/>
          <p:cNvSpPr>
            <a:spLocks noChangeShapeType="1"/>
          </p:cNvSpPr>
          <p:nvPr/>
        </p:nvSpPr>
        <p:spPr bwMode="auto">
          <a:xfrm flipH="1">
            <a:off x="4370388" y="587375"/>
            <a:ext cx="0" cy="334963"/>
          </a:xfrm>
          <a:prstGeom prst="line">
            <a:avLst/>
          </a:prstGeom>
          <a:noFill/>
          <a:ln w="19050">
            <a:solidFill>
              <a:schemeClr val="tx1"/>
            </a:solidFill>
            <a:round/>
            <a:headEnd/>
            <a:tailEnd type="triangle" w="med" len="med"/>
          </a:ln>
        </p:spPr>
        <p:txBody>
          <a:bodyPr wrap="none" anchor="ctr"/>
          <a:lstStyle/>
          <a:p>
            <a:endParaRPr lang="cs-CZ"/>
          </a:p>
        </p:txBody>
      </p:sp>
      <p:sp>
        <p:nvSpPr>
          <p:cNvPr id="20510" name="Line 38"/>
          <p:cNvSpPr>
            <a:spLocks noChangeShapeType="1"/>
          </p:cNvSpPr>
          <p:nvPr/>
        </p:nvSpPr>
        <p:spPr bwMode="auto">
          <a:xfrm flipH="1">
            <a:off x="4378325" y="1882775"/>
            <a:ext cx="0" cy="1185863"/>
          </a:xfrm>
          <a:prstGeom prst="line">
            <a:avLst/>
          </a:prstGeom>
          <a:noFill/>
          <a:ln w="19050">
            <a:solidFill>
              <a:schemeClr val="tx1"/>
            </a:solidFill>
            <a:round/>
            <a:headEnd/>
            <a:tailEnd type="triangle" w="med" len="med"/>
          </a:ln>
        </p:spPr>
        <p:txBody>
          <a:bodyPr wrap="none" anchor="ctr"/>
          <a:lstStyle/>
          <a:p>
            <a:endParaRPr lang="cs-CZ"/>
          </a:p>
        </p:txBody>
      </p:sp>
      <p:sp>
        <p:nvSpPr>
          <p:cNvPr id="20511" name="Line 39"/>
          <p:cNvSpPr>
            <a:spLocks noChangeShapeType="1"/>
          </p:cNvSpPr>
          <p:nvPr/>
        </p:nvSpPr>
        <p:spPr bwMode="auto">
          <a:xfrm>
            <a:off x="4370388" y="3656013"/>
            <a:ext cx="7937" cy="219075"/>
          </a:xfrm>
          <a:prstGeom prst="line">
            <a:avLst/>
          </a:prstGeom>
          <a:noFill/>
          <a:ln w="19050">
            <a:solidFill>
              <a:schemeClr val="tx1"/>
            </a:solidFill>
            <a:round/>
            <a:headEnd/>
            <a:tailEnd type="triangle" w="med" len="med"/>
          </a:ln>
        </p:spPr>
        <p:txBody>
          <a:bodyPr wrap="none" anchor="ctr"/>
          <a:lstStyle/>
          <a:p>
            <a:endParaRPr lang="cs-CZ"/>
          </a:p>
        </p:txBody>
      </p:sp>
      <p:sp>
        <p:nvSpPr>
          <p:cNvPr id="20512" name="Line 40"/>
          <p:cNvSpPr>
            <a:spLocks noChangeShapeType="1"/>
          </p:cNvSpPr>
          <p:nvPr/>
        </p:nvSpPr>
        <p:spPr bwMode="auto">
          <a:xfrm flipH="1">
            <a:off x="4378325" y="4386263"/>
            <a:ext cx="0" cy="352425"/>
          </a:xfrm>
          <a:prstGeom prst="line">
            <a:avLst/>
          </a:prstGeom>
          <a:noFill/>
          <a:ln w="19050">
            <a:solidFill>
              <a:schemeClr val="tx1"/>
            </a:solidFill>
            <a:round/>
            <a:headEnd/>
            <a:tailEnd type="triangle" w="med" len="med"/>
          </a:ln>
        </p:spPr>
        <p:txBody>
          <a:bodyPr wrap="none" anchor="ctr"/>
          <a:lstStyle/>
          <a:p>
            <a:endParaRPr lang="cs-CZ"/>
          </a:p>
        </p:txBody>
      </p:sp>
      <p:sp>
        <p:nvSpPr>
          <p:cNvPr id="20513" name="Line 41"/>
          <p:cNvSpPr>
            <a:spLocks noChangeShapeType="1"/>
          </p:cNvSpPr>
          <p:nvPr/>
        </p:nvSpPr>
        <p:spPr bwMode="auto">
          <a:xfrm flipH="1">
            <a:off x="4378325" y="5238750"/>
            <a:ext cx="0" cy="287338"/>
          </a:xfrm>
          <a:prstGeom prst="line">
            <a:avLst/>
          </a:prstGeom>
          <a:noFill/>
          <a:ln w="19050">
            <a:solidFill>
              <a:schemeClr val="tx1"/>
            </a:solidFill>
            <a:round/>
            <a:headEnd/>
            <a:tailEnd type="triangle" w="med" len="med"/>
          </a:ln>
        </p:spPr>
        <p:txBody>
          <a:bodyPr wrap="none" anchor="ctr"/>
          <a:lstStyle/>
          <a:p>
            <a:endParaRPr lang="cs-CZ"/>
          </a:p>
        </p:txBody>
      </p:sp>
      <p:sp>
        <p:nvSpPr>
          <p:cNvPr id="20514" name="Line 42"/>
          <p:cNvSpPr>
            <a:spLocks noChangeShapeType="1"/>
          </p:cNvSpPr>
          <p:nvPr/>
        </p:nvSpPr>
        <p:spPr bwMode="auto">
          <a:xfrm>
            <a:off x="2987824" y="5576888"/>
            <a:ext cx="1587" cy="287337"/>
          </a:xfrm>
          <a:prstGeom prst="line">
            <a:avLst/>
          </a:prstGeom>
          <a:noFill/>
          <a:ln w="38100">
            <a:solidFill>
              <a:schemeClr val="tx1"/>
            </a:solidFill>
            <a:round/>
            <a:headEnd type="triangle" w="med" len="med"/>
            <a:tailEnd/>
          </a:ln>
        </p:spPr>
        <p:txBody>
          <a:bodyPr wrap="none" anchor="ctr"/>
          <a:lstStyle/>
          <a:p>
            <a:endParaRPr lang="cs-CZ"/>
          </a:p>
        </p:txBody>
      </p:sp>
      <p:sp>
        <p:nvSpPr>
          <p:cNvPr id="20515" name="Rectangle 43"/>
          <p:cNvSpPr>
            <a:spLocks noChangeArrowheads="1"/>
          </p:cNvSpPr>
          <p:nvPr/>
        </p:nvSpPr>
        <p:spPr bwMode="auto">
          <a:xfrm>
            <a:off x="2863850" y="6348413"/>
            <a:ext cx="2971800" cy="438150"/>
          </a:xfrm>
          <a:prstGeom prst="rect">
            <a:avLst/>
          </a:prstGeom>
          <a:solidFill>
            <a:srgbClr val="FFFF66"/>
          </a:solidFill>
          <a:ln w="57150" cmpd="thinThick">
            <a:solidFill>
              <a:schemeClr val="tx1"/>
            </a:solidFill>
            <a:miter lim="800000"/>
            <a:headEnd/>
            <a:tailEnd/>
          </a:ln>
        </p:spPr>
        <p:txBody>
          <a:bodyPr wrap="none" anchor="ctr"/>
          <a:lstStyle/>
          <a:p>
            <a:pPr algn="ctr" eaLnBrk="0" hangingPunct="0"/>
            <a:r>
              <a:rPr lang="cs-CZ" sz="1600" dirty="0" err="1"/>
              <a:t>Edema</a:t>
            </a:r>
            <a:r>
              <a:rPr lang="cs-CZ" sz="1600" dirty="0"/>
              <a:t> (</a:t>
            </a:r>
            <a:r>
              <a:rPr lang="cs-CZ" sz="1600" dirty="0" err="1"/>
              <a:t>hyperhydration</a:t>
            </a:r>
            <a:r>
              <a:rPr lang="cs-CZ" sz="1600" dirty="0"/>
              <a:t>)</a:t>
            </a:r>
          </a:p>
        </p:txBody>
      </p:sp>
      <p:sp>
        <p:nvSpPr>
          <p:cNvPr id="20516" name="Line 44"/>
          <p:cNvSpPr>
            <a:spLocks noChangeShapeType="1"/>
          </p:cNvSpPr>
          <p:nvPr/>
        </p:nvSpPr>
        <p:spPr bwMode="auto">
          <a:xfrm>
            <a:off x="3217863" y="6435725"/>
            <a:ext cx="0" cy="287338"/>
          </a:xfrm>
          <a:prstGeom prst="line">
            <a:avLst/>
          </a:prstGeom>
          <a:noFill/>
          <a:ln w="38100">
            <a:solidFill>
              <a:schemeClr val="tx1"/>
            </a:solidFill>
            <a:round/>
            <a:headEnd type="triangle" w="med" len="med"/>
            <a:tailEnd/>
          </a:ln>
        </p:spPr>
        <p:txBody>
          <a:bodyPr wrap="none" anchor="ctr"/>
          <a:lstStyle/>
          <a:p>
            <a:endParaRPr lang="cs-CZ"/>
          </a:p>
        </p:txBody>
      </p:sp>
      <p:sp>
        <p:nvSpPr>
          <p:cNvPr id="20517" name="Line 45"/>
          <p:cNvSpPr>
            <a:spLocks noChangeShapeType="1"/>
          </p:cNvSpPr>
          <p:nvPr/>
        </p:nvSpPr>
        <p:spPr bwMode="auto">
          <a:xfrm flipH="1">
            <a:off x="4378325" y="5929313"/>
            <a:ext cx="0" cy="425450"/>
          </a:xfrm>
          <a:prstGeom prst="line">
            <a:avLst/>
          </a:prstGeom>
          <a:noFill/>
          <a:ln w="19050">
            <a:solidFill>
              <a:schemeClr val="tx1"/>
            </a:solidFill>
            <a:round/>
            <a:headEnd/>
            <a:tailEnd type="triangle" w="med" len="med"/>
          </a:ln>
        </p:spPr>
        <p:txBody>
          <a:bodyPr wrap="none" anchor="ctr"/>
          <a:lstStyle/>
          <a:p>
            <a:endParaRPr lang="cs-CZ"/>
          </a:p>
        </p:txBody>
      </p:sp>
      <p:grpSp>
        <p:nvGrpSpPr>
          <p:cNvPr id="4" name="Group 46"/>
          <p:cNvGrpSpPr>
            <a:grpSpLocks/>
          </p:cNvGrpSpPr>
          <p:nvPr/>
        </p:nvGrpSpPr>
        <p:grpSpPr bwMode="auto">
          <a:xfrm>
            <a:off x="6261100" y="3805238"/>
            <a:ext cx="649288" cy="723900"/>
            <a:chOff x="4792" y="2346"/>
            <a:chExt cx="409" cy="456"/>
          </a:xfrm>
        </p:grpSpPr>
        <p:sp>
          <p:nvSpPr>
            <p:cNvPr id="20556" name="Freeform 47"/>
            <p:cNvSpPr>
              <a:spLocks/>
            </p:cNvSpPr>
            <p:nvPr/>
          </p:nvSpPr>
          <p:spPr bwMode="auto">
            <a:xfrm>
              <a:off x="4792" y="2346"/>
              <a:ext cx="409" cy="456"/>
            </a:xfrm>
            <a:custGeom>
              <a:avLst/>
              <a:gdLst>
                <a:gd name="T0" fmla="*/ 0 w 2866"/>
                <a:gd name="T1" fmla="*/ 8 h 3197"/>
                <a:gd name="T2" fmla="*/ 2 w 2866"/>
                <a:gd name="T3" fmla="*/ 7 h 3197"/>
                <a:gd name="T4" fmla="*/ 6 w 2866"/>
                <a:gd name="T5" fmla="*/ 5 h 3197"/>
                <a:gd name="T6" fmla="*/ 10 w 2866"/>
                <a:gd name="T7" fmla="*/ 4 h 3197"/>
                <a:gd name="T8" fmla="*/ 13 w 2866"/>
                <a:gd name="T9" fmla="*/ 3 h 3197"/>
                <a:gd name="T10" fmla="*/ 16 w 2866"/>
                <a:gd name="T11" fmla="*/ 2 h 3197"/>
                <a:gd name="T12" fmla="*/ 21 w 2866"/>
                <a:gd name="T13" fmla="*/ 1 h 3197"/>
                <a:gd name="T14" fmla="*/ 27 w 2866"/>
                <a:gd name="T15" fmla="*/ 0 h 3197"/>
                <a:gd name="T16" fmla="*/ 32 w 2866"/>
                <a:gd name="T17" fmla="*/ 0 h 3197"/>
                <a:gd name="T18" fmla="*/ 37 w 2866"/>
                <a:gd name="T19" fmla="*/ 0 h 3197"/>
                <a:gd name="T20" fmla="*/ 42 w 2866"/>
                <a:gd name="T21" fmla="*/ 1 h 3197"/>
                <a:gd name="T22" fmla="*/ 46 w 2866"/>
                <a:gd name="T23" fmla="*/ 2 h 3197"/>
                <a:gd name="T24" fmla="*/ 50 w 2866"/>
                <a:gd name="T25" fmla="*/ 3 h 3197"/>
                <a:gd name="T26" fmla="*/ 54 w 2866"/>
                <a:gd name="T27" fmla="*/ 4 h 3197"/>
                <a:gd name="T28" fmla="*/ 56 w 2866"/>
                <a:gd name="T29" fmla="*/ 6 h 3197"/>
                <a:gd name="T30" fmla="*/ 58 w 2866"/>
                <a:gd name="T31" fmla="*/ 8 h 3197"/>
                <a:gd name="T32" fmla="*/ 58 w 2866"/>
                <a:gd name="T33" fmla="*/ 10 h 3197"/>
                <a:gd name="T34" fmla="*/ 58 w 2866"/>
                <a:gd name="T35" fmla="*/ 12 h 3197"/>
                <a:gd name="T36" fmla="*/ 56 w 2866"/>
                <a:gd name="T37" fmla="*/ 14 h 3197"/>
                <a:gd name="T38" fmla="*/ 55 w 2866"/>
                <a:gd name="T39" fmla="*/ 57 h 3197"/>
                <a:gd name="T40" fmla="*/ 54 w 2866"/>
                <a:gd name="T41" fmla="*/ 59 h 3197"/>
                <a:gd name="T42" fmla="*/ 52 w 2866"/>
                <a:gd name="T43" fmla="*/ 61 h 3197"/>
                <a:gd name="T44" fmla="*/ 50 w 2866"/>
                <a:gd name="T45" fmla="*/ 62 h 3197"/>
                <a:gd name="T46" fmla="*/ 47 w 2866"/>
                <a:gd name="T47" fmla="*/ 63 h 3197"/>
                <a:gd name="T48" fmla="*/ 44 w 2866"/>
                <a:gd name="T49" fmla="*/ 64 h 3197"/>
                <a:gd name="T50" fmla="*/ 40 w 2866"/>
                <a:gd name="T51" fmla="*/ 64 h 3197"/>
                <a:gd name="T52" fmla="*/ 37 w 2866"/>
                <a:gd name="T53" fmla="*/ 65 h 3197"/>
                <a:gd name="T54" fmla="*/ 32 w 2866"/>
                <a:gd name="T55" fmla="*/ 65 h 3197"/>
                <a:gd name="T56" fmla="*/ 28 w 2866"/>
                <a:gd name="T57" fmla="*/ 65 h 3197"/>
                <a:gd name="T58" fmla="*/ 24 w 2866"/>
                <a:gd name="T59" fmla="*/ 65 h 3197"/>
                <a:gd name="T60" fmla="*/ 20 w 2866"/>
                <a:gd name="T61" fmla="*/ 64 h 3197"/>
                <a:gd name="T62" fmla="*/ 17 w 2866"/>
                <a:gd name="T63" fmla="*/ 63 h 3197"/>
                <a:gd name="T64" fmla="*/ 13 w 2866"/>
                <a:gd name="T65" fmla="*/ 62 h 3197"/>
                <a:gd name="T66" fmla="*/ 11 w 2866"/>
                <a:gd name="T67" fmla="*/ 60 h 3197"/>
                <a:gd name="T68" fmla="*/ 9 w 2866"/>
                <a:gd name="T69" fmla="*/ 58 h 3197"/>
                <a:gd name="T70" fmla="*/ 9 w 2866"/>
                <a:gd name="T71" fmla="*/ 56 h 3197"/>
                <a:gd name="T72" fmla="*/ 8 w 2866"/>
                <a:gd name="T73" fmla="*/ 23 h 3197"/>
                <a:gd name="T74" fmla="*/ 1 w 2866"/>
                <a:gd name="T75" fmla="*/ 11 h 3197"/>
                <a:gd name="T76" fmla="*/ 0 w 2866"/>
                <a:gd name="T77" fmla="*/ 10 h 3197"/>
                <a:gd name="T78" fmla="*/ 0 w 2866"/>
                <a:gd name="T79" fmla="*/ 9 h 31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66"/>
                <a:gd name="T121" fmla="*/ 0 h 3197"/>
                <a:gd name="T122" fmla="*/ 2866 w 2866"/>
                <a:gd name="T123" fmla="*/ 3197 h 31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66" h="3197">
                  <a:moveTo>
                    <a:pt x="1" y="406"/>
                  </a:moveTo>
                  <a:lnTo>
                    <a:pt x="11" y="379"/>
                  </a:lnTo>
                  <a:lnTo>
                    <a:pt x="37" y="357"/>
                  </a:lnTo>
                  <a:lnTo>
                    <a:pt x="78" y="330"/>
                  </a:lnTo>
                  <a:lnTo>
                    <a:pt x="191" y="290"/>
                  </a:lnTo>
                  <a:lnTo>
                    <a:pt x="278" y="263"/>
                  </a:lnTo>
                  <a:lnTo>
                    <a:pt x="377" y="236"/>
                  </a:lnTo>
                  <a:lnTo>
                    <a:pt x="490" y="203"/>
                  </a:lnTo>
                  <a:lnTo>
                    <a:pt x="556" y="164"/>
                  </a:lnTo>
                  <a:lnTo>
                    <a:pt x="626" y="136"/>
                  </a:lnTo>
                  <a:lnTo>
                    <a:pt x="716" y="108"/>
                  </a:lnTo>
                  <a:lnTo>
                    <a:pt x="802" y="83"/>
                  </a:lnTo>
                  <a:lnTo>
                    <a:pt x="908" y="59"/>
                  </a:lnTo>
                  <a:lnTo>
                    <a:pt x="1033" y="40"/>
                  </a:lnTo>
                  <a:lnTo>
                    <a:pt x="1167" y="20"/>
                  </a:lnTo>
                  <a:lnTo>
                    <a:pt x="1311" y="8"/>
                  </a:lnTo>
                  <a:lnTo>
                    <a:pt x="1442" y="1"/>
                  </a:lnTo>
                  <a:lnTo>
                    <a:pt x="1570" y="0"/>
                  </a:lnTo>
                  <a:lnTo>
                    <a:pt x="1694" y="1"/>
                  </a:lnTo>
                  <a:lnTo>
                    <a:pt x="1831" y="11"/>
                  </a:lnTo>
                  <a:lnTo>
                    <a:pt x="1960" y="23"/>
                  </a:lnTo>
                  <a:lnTo>
                    <a:pt x="2068" y="38"/>
                  </a:lnTo>
                  <a:lnTo>
                    <a:pt x="2174" y="55"/>
                  </a:lnTo>
                  <a:lnTo>
                    <a:pt x="2277" y="75"/>
                  </a:lnTo>
                  <a:lnTo>
                    <a:pt x="2379" y="102"/>
                  </a:lnTo>
                  <a:lnTo>
                    <a:pt x="2462" y="128"/>
                  </a:lnTo>
                  <a:lnTo>
                    <a:pt x="2549" y="159"/>
                  </a:lnTo>
                  <a:lnTo>
                    <a:pt x="2632" y="200"/>
                  </a:lnTo>
                  <a:lnTo>
                    <a:pt x="2697" y="237"/>
                  </a:lnTo>
                  <a:lnTo>
                    <a:pt x="2764" y="285"/>
                  </a:lnTo>
                  <a:lnTo>
                    <a:pt x="2816" y="337"/>
                  </a:lnTo>
                  <a:lnTo>
                    <a:pt x="2848" y="386"/>
                  </a:lnTo>
                  <a:lnTo>
                    <a:pt x="2866" y="440"/>
                  </a:lnTo>
                  <a:lnTo>
                    <a:pt x="2866" y="488"/>
                  </a:lnTo>
                  <a:lnTo>
                    <a:pt x="2852" y="538"/>
                  </a:lnTo>
                  <a:lnTo>
                    <a:pt x="2822" y="590"/>
                  </a:lnTo>
                  <a:lnTo>
                    <a:pt x="2775" y="636"/>
                  </a:lnTo>
                  <a:lnTo>
                    <a:pt x="2734" y="670"/>
                  </a:lnTo>
                  <a:lnTo>
                    <a:pt x="2734" y="2783"/>
                  </a:lnTo>
                  <a:lnTo>
                    <a:pt x="2719" y="2825"/>
                  </a:lnTo>
                  <a:lnTo>
                    <a:pt x="2692" y="2877"/>
                  </a:lnTo>
                  <a:lnTo>
                    <a:pt x="2650" y="2925"/>
                  </a:lnTo>
                  <a:lnTo>
                    <a:pt x="2603" y="2967"/>
                  </a:lnTo>
                  <a:lnTo>
                    <a:pt x="2550" y="2998"/>
                  </a:lnTo>
                  <a:lnTo>
                    <a:pt x="2504" y="3024"/>
                  </a:lnTo>
                  <a:lnTo>
                    <a:pt x="2451" y="3051"/>
                  </a:lnTo>
                  <a:lnTo>
                    <a:pt x="2383" y="3076"/>
                  </a:lnTo>
                  <a:lnTo>
                    <a:pt x="2310" y="3099"/>
                  </a:lnTo>
                  <a:lnTo>
                    <a:pt x="2222" y="3124"/>
                  </a:lnTo>
                  <a:lnTo>
                    <a:pt x="2148" y="3140"/>
                  </a:lnTo>
                  <a:lnTo>
                    <a:pt x="2069" y="3155"/>
                  </a:lnTo>
                  <a:lnTo>
                    <a:pt x="1986" y="3171"/>
                  </a:lnTo>
                  <a:lnTo>
                    <a:pt x="1882" y="3182"/>
                  </a:lnTo>
                  <a:lnTo>
                    <a:pt x="1803" y="3187"/>
                  </a:lnTo>
                  <a:lnTo>
                    <a:pt x="1687" y="3197"/>
                  </a:lnTo>
                  <a:lnTo>
                    <a:pt x="1594" y="3197"/>
                  </a:lnTo>
                  <a:lnTo>
                    <a:pt x="1484" y="3197"/>
                  </a:lnTo>
                  <a:lnTo>
                    <a:pt x="1363" y="3192"/>
                  </a:lnTo>
                  <a:lnTo>
                    <a:pt x="1289" y="3187"/>
                  </a:lnTo>
                  <a:lnTo>
                    <a:pt x="1196" y="3177"/>
                  </a:lnTo>
                  <a:lnTo>
                    <a:pt x="1112" y="3160"/>
                  </a:lnTo>
                  <a:lnTo>
                    <a:pt x="1002" y="3140"/>
                  </a:lnTo>
                  <a:lnTo>
                    <a:pt x="923" y="3124"/>
                  </a:lnTo>
                  <a:lnTo>
                    <a:pt x="818" y="3092"/>
                  </a:lnTo>
                  <a:lnTo>
                    <a:pt x="734" y="3067"/>
                  </a:lnTo>
                  <a:lnTo>
                    <a:pt x="662" y="3035"/>
                  </a:lnTo>
                  <a:lnTo>
                    <a:pt x="600" y="2998"/>
                  </a:lnTo>
                  <a:lnTo>
                    <a:pt x="547" y="2967"/>
                  </a:lnTo>
                  <a:lnTo>
                    <a:pt x="494" y="2925"/>
                  </a:lnTo>
                  <a:lnTo>
                    <a:pt x="458" y="2877"/>
                  </a:lnTo>
                  <a:lnTo>
                    <a:pt x="433" y="2820"/>
                  </a:lnTo>
                  <a:lnTo>
                    <a:pt x="422" y="2778"/>
                  </a:lnTo>
                  <a:lnTo>
                    <a:pt x="411" y="2738"/>
                  </a:lnTo>
                  <a:lnTo>
                    <a:pt x="411" y="1105"/>
                  </a:lnTo>
                  <a:lnTo>
                    <a:pt x="156" y="604"/>
                  </a:lnTo>
                  <a:lnTo>
                    <a:pt x="72" y="529"/>
                  </a:lnTo>
                  <a:lnTo>
                    <a:pt x="45" y="506"/>
                  </a:lnTo>
                  <a:lnTo>
                    <a:pt x="20" y="484"/>
                  </a:lnTo>
                  <a:lnTo>
                    <a:pt x="4" y="454"/>
                  </a:lnTo>
                  <a:lnTo>
                    <a:pt x="0" y="427"/>
                  </a:lnTo>
                  <a:lnTo>
                    <a:pt x="1" y="406"/>
                  </a:lnTo>
                  <a:close/>
                </a:path>
              </a:pathLst>
            </a:custGeom>
            <a:solidFill>
              <a:srgbClr val="C0C0C0"/>
            </a:solidFill>
            <a:ln w="9525">
              <a:noFill/>
              <a:round/>
              <a:headEnd/>
              <a:tailEnd/>
            </a:ln>
          </p:spPr>
          <p:txBody>
            <a:bodyPr/>
            <a:lstStyle/>
            <a:p>
              <a:endParaRPr lang="cs-CZ"/>
            </a:p>
          </p:txBody>
        </p:sp>
        <p:grpSp>
          <p:nvGrpSpPr>
            <p:cNvPr id="5" name="Group 48"/>
            <p:cNvGrpSpPr>
              <a:grpSpLocks/>
            </p:cNvGrpSpPr>
            <p:nvPr/>
          </p:nvGrpSpPr>
          <p:grpSpPr bwMode="auto">
            <a:xfrm>
              <a:off x="4807" y="2353"/>
              <a:ext cx="375" cy="436"/>
              <a:chOff x="4807" y="2353"/>
              <a:chExt cx="375" cy="436"/>
            </a:xfrm>
          </p:grpSpPr>
          <p:sp>
            <p:nvSpPr>
              <p:cNvPr id="20561" name="Freeform 49"/>
              <p:cNvSpPr>
                <a:spLocks/>
              </p:cNvSpPr>
              <p:nvPr/>
            </p:nvSpPr>
            <p:spPr bwMode="auto">
              <a:xfrm>
                <a:off x="4825" y="2422"/>
                <a:ext cx="342" cy="367"/>
              </a:xfrm>
              <a:custGeom>
                <a:avLst/>
                <a:gdLst>
                  <a:gd name="T0" fmla="*/ 0 w 2399"/>
                  <a:gd name="T1" fmla="*/ 0 h 2566"/>
                  <a:gd name="T2" fmla="*/ 6 w 2399"/>
                  <a:gd name="T3" fmla="*/ 10 h 2566"/>
                  <a:gd name="T4" fmla="*/ 6 w 2399"/>
                  <a:gd name="T5" fmla="*/ 44 h 2566"/>
                  <a:gd name="T6" fmla="*/ 6 w 2399"/>
                  <a:gd name="T7" fmla="*/ 46 h 2566"/>
                  <a:gd name="T8" fmla="*/ 6 w 2399"/>
                  <a:gd name="T9" fmla="*/ 47 h 2566"/>
                  <a:gd name="T10" fmla="*/ 7 w 2399"/>
                  <a:gd name="T11" fmla="*/ 47 h 2566"/>
                  <a:gd name="T12" fmla="*/ 7 w 2399"/>
                  <a:gd name="T13" fmla="*/ 48 h 2566"/>
                  <a:gd name="T14" fmla="*/ 8 w 2399"/>
                  <a:gd name="T15" fmla="*/ 49 h 2566"/>
                  <a:gd name="T16" fmla="*/ 9 w 2399"/>
                  <a:gd name="T17" fmla="*/ 49 h 2566"/>
                  <a:gd name="T18" fmla="*/ 11 w 2399"/>
                  <a:gd name="T19" fmla="*/ 50 h 2566"/>
                  <a:gd name="T20" fmla="*/ 12 w 2399"/>
                  <a:gd name="T21" fmla="*/ 50 h 2566"/>
                  <a:gd name="T22" fmla="*/ 14 w 2399"/>
                  <a:gd name="T23" fmla="*/ 51 h 2566"/>
                  <a:gd name="T24" fmla="*/ 15 w 2399"/>
                  <a:gd name="T25" fmla="*/ 51 h 2566"/>
                  <a:gd name="T26" fmla="*/ 17 w 2399"/>
                  <a:gd name="T27" fmla="*/ 51 h 2566"/>
                  <a:gd name="T28" fmla="*/ 19 w 2399"/>
                  <a:gd name="T29" fmla="*/ 52 h 2566"/>
                  <a:gd name="T30" fmla="*/ 20 w 2399"/>
                  <a:gd name="T31" fmla="*/ 52 h 2566"/>
                  <a:gd name="T32" fmla="*/ 22 w 2399"/>
                  <a:gd name="T33" fmla="*/ 52 h 2566"/>
                  <a:gd name="T34" fmla="*/ 24 w 2399"/>
                  <a:gd name="T35" fmla="*/ 52 h 2566"/>
                  <a:gd name="T36" fmla="*/ 25 w 2399"/>
                  <a:gd name="T37" fmla="*/ 52 h 2566"/>
                  <a:gd name="T38" fmla="*/ 28 w 2399"/>
                  <a:gd name="T39" fmla="*/ 52 h 2566"/>
                  <a:gd name="T40" fmla="*/ 30 w 2399"/>
                  <a:gd name="T41" fmla="*/ 52 h 2566"/>
                  <a:gd name="T42" fmla="*/ 32 w 2399"/>
                  <a:gd name="T43" fmla="*/ 52 h 2566"/>
                  <a:gd name="T44" fmla="*/ 34 w 2399"/>
                  <a:gd name="T45" fmla="*/ 52 h 2566"/>
                  <a:gd name="T46" fmla="*/ 36 w 2399"/>
                  <a:gd name="T47" fmla="*/ 52 h 2566"/>
                  <a:gd name="T48" fmla="*/ 37 w 2399"/>
                  <a:gd name="T49" fmla="*/ 51 h 2566"/>
                  <a:gd name="T50" fmla="*/ 39 w 2399"/>
                  <a:gd name="T51" fmla="*/ 51 h 2566"/>
                  <a:gd name="T52" fmla="*/ 41 w 2399"/>
                  <a:gd name="T53" fmla="*/ 51 h 2566"/>
                  <a:gd name="T54" fmla="*/ 42 w 2399"/>
                  <a:gd name="T55" fmla="*/ 50 h 2566"/>
                  <a:gd name="T56" fmla="*/ 44 w 2399"/>
                  <a:gd name="T57" fmla="*/ 50 h 2566"/>
                  <a:gd name="T58" fmla="*/ 45 w 2399"/>
                  <a:gd name="T59" fmla="*/ 49 h 2566"/>
                  <a:gd name="T60" fmla="*/ 46 w 2399"/>
                  <a:gd name="T61" fmla="*/ 49 h 2566"/>
                  <a:gd name="T62" fmla="*/ 47 w 2399"/>
                  <a:gd name="T63" fmla="*/ 48 h 2566"/>
                  <a:gd name="T64" fmla="*/ 47 w 2399"/>
                  <a:gd name="T65" fmla="*/ 47 h 2566"/>
                  <a:gd name="T66" fmla="*/ 48 w 2399"/>
                  <a:gd name="T67" fmla="*/ 47 h 2566"/>
                  <a:gd name="T68" fmla="*/ 49 w 2399"/>
                  <a:gd name="T69" fmla="*/ 46 h 2566"/>
                  <a:gd name="T70" fmla="*/ 49 w 2399"/>
                  <a:gd name="T71" fmla="*/ 45 h 2566"/>
                  <a:gd name="T72" fmla="*/ 49 w 2399"/>
                  <a:gd name="T73" fmla="*/ 4 h 2566"/>
                  <a:gd name="T74" fmla="*/ 47 w 2399"/>
                  <a:gd name="T75" fmla="*/ 5 h 2566"/>
                  <a:gd name="T76" fmla="*/ 44 w 2399"/>
                  <a:gd name="T77" fmla="*/ 6 h 2566"/>
                  <a:gd name="T78" fmla="*/ 42 w 2399"/>
                  <a:gd name="T79" fmla="*/ 6 h 2566"/>
                  <a:gd name="T80" fmla="*/ 39 w 2399"/>
                  <a:gd name="T81" fmla="*/ 7 h 2566"/>
                  <a:gd name="T82" fmla="*/ 36 w 2399"/>
                  <a:gd name="T83" fmla="*/ 7 h 2566"/>
                  <a:gd name="T84" fmla="*/ 33 w 2399"/>
                  <a:gd name="T85" fmla="*/ 8 h 2566"/>
                  <a:gd name="T86" fmla="*/ 29 w 2399"/>
                  <a:gd name="T87" fmla="*/ 8 h 2566"/>
                  <a:gd name="T88" fmla="*/ 26 w 2399"/>
                  <a:gd name="T89" fmla="*/ 8 h 2566"/>
                  <a:gd name="T90" fmla="*/ 22 w 2399"/>
                  <a:gd name="T91" fmla="*/ 8 h 2566"/>
                  <a:gd name="T92" fmla="*/ 19 w 2399"/>
                  <a:gd name="T93" fmla="*/ 7 h 2566"/>
                  <a:gd name="T94" fmla="*/ 15 w 2399"/>
                  <a:gd name="T95" fmla="*/ 7 h 2566"/>
                  <a:gd name="T96" fmla="*/ 12 w 2399"/>
                  <a:gd name="T97" fmla="*/ 6 h 2566"/>
                  <a:gd name="T98" fmla="*/ 9 w 2399"/>
                  <a:gd name="T99" fmla="*/ 5 h 2566"/>
                  <a:gd name="T100" fmla="*/ 8 w 2399"/>
                  <a:gd name="T101" fmla="*/ 4 h 2566"/>
                  <a:gd name="T102" fmla="*/ 6 w 2399"/>
                  <a:gd name="T103" fmla="*/ 4 h 2566"/>
                  <a:gd name="T104" fmla="*/ 6 w 2399"/>
                  <a:gd name="T105" fmla="*/ 3 h 2566"/>
                  <a:gd name="T106" fmla="*/ 5 w 2399"/>
                  <a:gd name="T107" fmla="*/ 2 h 2566"/>
                  <a:gd name="T108" fmla="*/ 4 w 2399"/>
                  <a:gd name="T109" fmla="*/ 2 h 2566"/>
                  <a:gd name="T110" fmla="*/ 4 w 2399"/>
                  <a:gd name="T111" fmla="*/ 1 h 2566"/>
                  <a:gd name="T112" fmla="*/ 3 w 2399"/>
                  <a:gd name="T113" fmla="*/ 1 h 2566"/>
                  <a:gd name="T114" fmla="*/ 2 w 2399"/>
                  <a:gd name="T115" fmla="*/ 1 h 2566"/>
                  <a:gd name="T116" fmla="*/ 2 w 2399"/>
                  <a:gd name="T117" fmla="*/ 1 h 2566"/>
                  <a:gd name="T118" fmla="*/ 1 w 2399"/>
                  <a:gd name="T119" fmla="*/ 0 h 2566"/>
                  <a:gd name="T120" fmla="*/ 0 w 2399"/>
                  <a:gd name="T121" fmla="*/ 0 h 25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9"/>
                  <a:gd name="T184" fmla="*/ 0 h 2566"/>
                  <a:gd name="T185" fmla="*/ 2399 w 2399"/>
                  <a:gd name="T186" fmla="*/ 2566 h 25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9" h="2566">
                    <a:moveTo>
                      <a:pt x="0" y="0"/>
                    </a:moveTo>
                    <a:lnTo>
                      <a:pt x="271" y="500"/>
                    </a:lnTo>
                    <a:lnTo>
                      <a:pt x="271" y="2173"/>
                    </a:lnTo>
                    <a:lnTo>
                      <a:pt x="286" y="2241"/>
                    </a:lnTo>
                    <a:lnTo>
                      <a:pt x="306" y="2279"/>
                    </a:lnTo>
                    <a:lnTo>
                      <a:pt x="332" y="2320"/>
                    </a:lnTo>
                    <a:lnTo>
                      <a:pt x="364" y="2340"/>
                    </a:lnTo>
                    <a:lnTo>
                      <a:pt x="411" y="2378"/>
                    </a:lnTo>
                    <a:lnTo>
                      <a:pt x="463" y="2404"/>
                    </a:lnTo>
                    <a:lnTo>
                      <a:pt x="521" y="2430"/>
                    </a:lnTo>
                    <a:lnTo>
                      <a:pt x="595" y="2456"/>
                    </a:lnTo>
                    <a:lnTo>
                      <a:pt x="667" y="2483"/>
                    </a:lnTo>
                    <a:lnTo>
                      <a:pt x="737" y="2500"/>
                    </a:lnTo>
                    <a:lnTo>
                      <a:pt x="824" y="2519"/>
                    </a:lnTo>
                    <a:lnTo>
                      <a:pt x="910" y="2535"/>
                    </a:lnTo>
                    <a:lnTo>
                      <a:pt x="989" y="2546"/>
                    </a:lnTo>
                    <a:lnTo>
                      <a:pt x="1065" y="2555"/>
                    </a:lnTo>
                    <a:lnTo>
                      <a:pt x="1155" y="2562"/>
                    </a:lnTo>
                    <a:lnTo>
                      <a:pt x="1250" y="2566"/>
                    </a:lnTo>
                    <a:lnTo>
                      <a:pt x="1359" y="2566"/>
                    </a:lnTo>
                    <a:lnTo>
                      <a:pt x="1470" y="2562"/>
                    </a:lnTo>
                    <a:lnTo>
                      <a:pt x="1573" y="2555"/>
                    </a:lnTo>
                    <a:lnTo>
                      <a:pt x="1672" y="2546"/>
                    </a:lnTo>
                    <a:lnTo>
                      <a:pt x="1773" y="2532"/>
                    </a:lnTo>
                    <a:lnTo>
                      <a:pt x="1846" y="2519"/>
                    </a:lnTo>
                    <a:lnTo>
                      <a:pt x="1938" y="2498"/>
                    </a:lnTo>
                    <a:lnTo>
                      <a:pt x="2012" y="2476"/>
                    </a:lnTo>
                    <a:lnTo>
                      <a:pt x="2080" y="2456"/>
                    </a:lnTo>
                    <a:lnTo>
                      <a:pt x="2149" y="2430"/>
                    </a:lnTo>
                    <a:lnTo>
                      <a:pt x="2211" y="2404"/>
                    </a:lnTo>
                    <a:lnTo>
                      <a:pt x="2259" y="2378"/>
                    </a:lnTo>
                    <a:lnTo>
                      <a:pt x="2304" y="2340"/>
                    </a:lnTo>
                    <a:lnTo>
                      <a:pt x="2336" y="2315"/>
                    </a:lnTo>
                    <a:lnTo>
                      <a:pt x="2363" y="2283"/>
                    </a:lnTo>
                    <a:lnTo>
                      <a:pt x="2390" y="2236"/>
                    </a:lnTo>
                    <a:lnTo>
                      <a:pt x="2399" y="2183"/>
                    </a:lnTo>
                    <a:lnTo>
                      <a:pt x="2399" y="188"/>
                    </a:lnTo>
                    <a:lnTo>
                      <a:pt x="2311" y="229"/>
                    </a:lnTo>
                    <a:lnTo>
                      <a:pt x="2188" y="275"/>
                    </a:lnTo>
                    <a:lnTo>
                      <a:pt x="2055" y="310"/>
                    </a:lnTo>
                    <a:lnTo>
                      <a:pt x="1908" y="343"/>
                    </a:lnTo>
                    <a:lnTo>
                      <a:pt x="1762" y="365"/>
                    </a:lnTo>
                    <a:lnTo>
                      <a:pt x="1604" y="381"/>
                    </a:lnTo>
                    <a:lnTo>
                      <a:pt x="1437" y="391"/>
                    </a:lnTo>
                    <a:lnTo>
                      <a:pt x="1269" y="391"/>
                    </a:lnTo>
                    <a:lnTo>
                      <a:pt x="1089" y="383"/>
                    </a:lnTo>
                    <a:lnTo>
                      <a:pt x="923" y="361"/>
                    </a:lnTo>
                    <a:lnTo>
                      <a:pt x="745" y="335"/>
                    </a:lnTo>
                    <a:lnTo>
                      <a:pt x="579" y="293"/>
                    </a:lnTo>
                    <a:lnTo>
                      <a:pt x="448" y="253"/>
                    </a:lnTo>
                    <a:lnTo>
                      <a:pt x="372" y="219"/>
                    </a:lnTo>
                    <a:lnTo>
                      <a:pt x="312" y="184"/>
                    </a:lnTo>
                    <a:lnTo>
                      <a:pt x="271" y="152"/>
                    </a:lnTo>
                    <a:lnTo>
                      <a:pt x="236" y="109"/>
                    </a:lnTo>
                    <a:lnTo>
                      <a:pt x="214" y="94"/>
                    </a:lnTo>
                    <a:lnTo>
                      <a:pt x="182" y="73"/>
                    </a:lnTo>
                    <a:lnTo>
                      <a:pt x="154" y="57"/>
                    </a:lnTo>
                    <a:lnTo>
                      <a:pt x="120" y="41"/>
                    </a:lnTo>
                    <a:lnTo>
                      <a:pt x="87" y="27"/>
                    </a:lnTo>
                    <a:lnTo>
                      <a:pt x="48" y="16"/>
                    </a:lnTo>
                    <a:lnTo>
                      <a:pt x="0" y="0"/>
                    </a:lnTo>
                    <a:close/>
                  </a:path>
                </a:pathLst>
              </a:custGeom>
              <a:solidFill>
                <a:srgbClr val="808080"/>
              </a:solidFill>
              <a:ln w="9525">
                <a:noFill/>
                <a:round/>
                <a:headEnd/>
                <a:tailEnd/>
              </a:ln>
            </p:spPr>
            <p:txBody>
              <a:bodyPr/>
              <a:lstStyle/>
              <a:p>
                <a:endParaRPr lang="cs-CZ"/>
              </a:p>
            </p:txBody>
          </p:sp>
          <p:sp>
            <p:nvSpPr>
              <p:cNvPr id="20562" name="Freeform 50"/>
              <p:cNvSpPr>
                <a:spLocks/>
              </p:cNvSpPr>
              <p:nvPr/>
            </p:nvSpPr>
            <p:spPr bwMode="auto">
              <a:xfrm>
                <a:off x="4807" y="2353"/>
                <a:ext cx="375" cy="112"/>
              </a:xfrm>
              <a:custGeom>
                <a:avLst/>
                <a:gdLst>
                  <a:gd name="T0" fmla="*/ 0 w 2623"/>
                  <a:gd name="T1" fmla="*/ 7 h 779"/>
                  <a:gd name="T2" fmla="*/ 2 w 2623"/>
                  <a:gd name="T3" fmla="*/ 6 h 779"/>
                  <a:gd name="T4" fmla="*/ 6 w 2623"/>
                  <a:gd name="T5" fmla="*/ 5 h 779"/>
                  <a:gd name="T6" fmla="*/ 9 w 2623"/>
                  <a:gd name="T7" fmla="*/ 5 h 779"/>
                  <a:gd name="T8" fmla="*/ 11 w 2623"/>
                  <a:gd name="T9" fmla="*/ 3 h 779"/>
                  <a:gd name="T10" fmla="*/ 13 w 2623"/>
                  <a:gd name="T11" fmla="*/ 2 h 779"/>
                  <a:gd name="T12" fmla="*/ 16 w 2623"/>
                  <a:gd name="T13" fmla="*/ 2 h 779"/>
                  <a:gd name="T14" fmla="*/ 19 w 2623"/>
                  <a:gd name="T15" fmla="*/ 1 h 779"/>
                  <a:gd name="T16" fmla="*/ 22 w 2623"/>
                  <a:gd name="T17" fmla="*/ 0 h 779"/>
                  <a:gd name="T18" fmla="*/ 28 w 2623"/>
                  <a:gd name="T19" fmla="*/ 0 h 779"/>
                  <a:gd name="T20" fmla="*/ 34 w 2623"/>
                  <a:gd name="T21" fmla="*/ 0 h 779"/>
                  <a:gd name="T22" fmla="*/ 40 w 2623"/>
                  <a:gd name="T23" fmla="*/ 1 h 779"/>
                  <a:gd name="T24" fmla="*/ 45 w 2623"/>
                  <a:gd name="T25" fmla="*/ 2 h 779"/>
                  <a:gd name="T26" fmla="*/ 49 w 2623"/>
                  <a:gd name="T27" fmla="*/ 3 h 779"/>
                  <a:gd name="T28" fmla="*/ 52 w 2623"/>
                  <a:gd name="T29" fmla="*/ 5 h 779"/>
                  <a:gd name="T30" fmla="*/ 53 w 2623"/>
                  <a:gd name="T31" fmla="*/ 7 h 779"/>
                  <a:gd name="T32" fmla="*/ 54 w 2623"/>
                  <a:gd name="T33" fmla="*/ 8 h 779"/>
                  <a:gd name="T34" fmla="*/ 53 w 2623"/>
                  <a:gd name="T35" fmla="*/ 10 h 779"/>
                  <a:gd name="T36" fmla="*/ 52 w 2623"/>
                  <a:gd name="T37" fmla="*/ 11 h 779"/>
                  <a:gd name="T38" fmla="*/ 50 w 2623"/>
                  <a:gd name="T39" fmla="*/ 13 h 779"/>
                  <a:gd name="T40" fmla="*/ 47 w 2623"/>
                  <a:gd name="T41" fmla="*/ 14 h 779"/>
                  <a:gd name="T42" fmla="*/ 43 w 2623"/>
                  <a:gd name="T43" fmla="*/ 15 h 779"/>
                  <a:gd name="T44" fmla="*/ 39 w 2623"/>
                  <a:gd name="T45" fmla="*/ 16 h 779"/>
                  <a:gd name="T46" fmla="*/ 34 w 2623"/>
                  <a:gd name="T47" fmla="*/ 16 h 779"/>
                  <a:gd name="T48" fmla="*/ 29 w 2623"/>
                  <a:gd name="T49" fmla="*/ 16 h 779"/>
                  <a:gd name="T50" fmla="*/ 25 w 2623"/>
                  <a:gd name="T51" fmla="*/ 16 h 779"/>
                  <a:gd name="T52" fmla="*/ 21 w 2623"/>
                  <a:gd name="T53" fmla="*/ 15 h 779"/>
                  <a:gd name="T54" fmla="*/ 17 w 2623"/>
                  <a:gd name="T55" fmla="*/ 15 h 779"/>
                  <a:gd name="T56" fmla="*/ 14 w 2623"/>
                  <a:gd name="T57" fmla="*/ 14 h 779"/>
                  <a:gd name="T58" fmla="*/ 12 w 2623"/>
                  <a:gd name="T59" fmla="*/ 13 h 779"/>
                  <a:gd name="T60" fmla="*/ 10 w 2623"/>
                  <a:gd name="T61" fmla="*/ 12 h 779"/>
                  <a:gd name="T62" fmla="*/ 9 w 2623"/>
                  <a:gd name="T63" fmla="*/ 11 h 779"/>
                  <a:gd name="T64" fmla="*/ 7 w 2623"/>
                  <a:gd name="T65" fmla="*/ 10 h 779"/>
                  <a:gd name="T66" fmla="*/ 5 w 2623"/>
                  <a:gd name="T67" fmla="*/ 9 h 779"/>
                  <a:gd name="T68" fmla="*/ 2 w 2623"/>
                  <a:gd name="T69" fmla="*/ 8 h 779"/>
                  <a:gd name="T70" fmla="*/ 1 w 2623"/>
                  <a:gd name="T71" fmla="*/ 8 h 779"/>
                  <a:gd name="T72" fmla="*/ 0 w 2623"/>
                  <a:gd name="T73" fmla="*/ 7 h 7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23"/>
                  <a:gd name="T112" fmla="*/ 0 h 779"/>
                  <a:gd name="T113" fmla="*/ 2623 w 2623"/>
                  <a:gd name="T114" fmla="*/ 779 h 77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23" h="779">
                    <a:moveTo>
                      <a:pt x="0" y="351"/>
                    </a:moveTo>
                    <a:lnTo>
                      <a:pt x="20" y="340"/>
                    </a:lnTo>
                    <a:lnTo>
                      <a:pt x="51" y="325"/>
                    </a:lnTo>
                    <a:lnTo>
                      <a:pt x="106" y="307"/>
                    </a:lnTo>
                    <a:lnTo>
                      <a:pt x="206" y="281"/>
                    </a:lnTo>
                    <a:lnTo>
                      <a:pt x="288" y="257"/>
                    </a:lnTo>
                    <a:lnTo>
                      <a:pt x="361" y="238"/>
                    </a:lnTo>
                    <a:lnTo>
                      <a:pt x="425" y="224"/>
                    </a:lnTo>
                    <a:lnTo>
                      <a:pt x="466" y="188"/>
                    </a:lnTo>
                    <a:lnTo>
                      <a:pt x="519" y="156"/>
                    </a:lnTo>
                    <a:lnTo>
                      <a:pt x="576" y="134"/>
                    </a:lnTo>
                    <a:lnTo>
                      <a:pt x="636" y="109"/>
                    </a:lnTo>
                    <a:lnTo>
                      <a:pt x="702" y="90"/>
                    </a:lnTo>
                    <a:lnTo>
                      <a:pt x="767" y="74"/>
                    </a:lnTo>
                    <a:lnTo>
                      <a:pt x="839" y="56"/>
                    </a:lnTo>
                    <a:lnTo>
                      <a:pt x="910" y="41"/>
                    </a:lnTo>
                    <a:lnTo>
                      <a:pt x="996" y="27"/>
                    </a:lnTo>
                    <a:lnTo>
                      <a:pt x="1089" y="18"/>
                    </a:lnTo>
                    <a:lnTo>
                      <a:pt x="1209" y="7"/>
                    </a:lnTo>
                    <a:lnTo>
                      <a:pt x="1355" y="0"/>
                    </a:lnTo>
                    <a:lnTo>
                      <a:pt x="1514" y="0"/>
                    </a:lnTo>
                    <a:lnTo>
                      <a:pt x="1660" y="6"/>
                    </a:lnTo>
                    <a:lnTo>
                      <a:pt x="1825" y="21"/>
                    </a:lnTo>
                    <a:lnTo>
                      <a:pt x="1957" y="37"/>
                    </a:lnTo>
                    <a:lnTo>
                      <a:pt x="2086" y="60"/>
                    </a:lnTo>
                    <a:lnTo>
                      <a:pt x="2201" y="89"/>
                    </a:lnTo>
                    <a:lnTo>
                      <a:pt x="2315" y="123"/>
                    </a:lnTo>
                    <a:lnTo>
                      <a:pt x="2407" y="160"/>
                    </a:lnTo>
                    <a:lnTo>
                      <a:pt x="2488" y="205"/>
                    </a:lnTo>
                    <a:lnTo>
                      <a:pt x="2548" y="249"/>
                    </a:lnTo>
                    <a:lnTo>
                      <a:pt x="2587" y="288"/>
                    </a:lnTo>
                    <a:lnTo>
                      <a:pt x="2613" y="334"/>
                    </a:lnTo>
                    <a:lnTo>
                      <a:pt x="2623" y="377"/>
                    </a:lnTo>
                    <a:lnTo>
                      <a:pt x="2623" y="413"/>
                    </a:lnTo>
                    <a:lnTo>
                      <a:pt x="2613" y="450"/>
                    </a:lnTo>
                    <a:lnTo>
                      <a:pt x="2590" y="486"/>
                    </a:lnTo>
                    <a:lnTo>
                      <a:pt x="2560" y="516"/>
                    </a:lnTo>
                    <a:lnTo>
                      <a:pt x="2524" y="548"/>
                    </a:lnTo>
                    <a:lnTo>
                      <a:pt x="2481" y="580"/>
                    </a:lnTo>
                    <a:lnTo>
                      <a:pt x="2434" y="605"/>
                    </a:lnTo>
                    <a:lnTo>
                      <a:pt x="2368" y="636"/>
                    </a:lnTo>
                    <a:lnTo>
                      <a:pt x="2296" y="662"/>
                    </a:lnTo>
                    <a:lnTo>
                      <a:pt x="2203" y="690"/>
                    </a:lnTo>
                    <a:lnTo>
                      <a:pt x="2103" y="716"/>
                    </a:lnTo>
                    <a:lnTo>
                      <a:pt x="1985" y="738"/>
                    </a:lnTo>
                    <a:lnTo>
                      <a:pt x="1890" y="752"/>
                    </a:lnTo>
                    <a:lnTo>
                      <a:pt x="1768" y="765"/>
                    </a:lnTo>
                    <a:lnTo>
                      <a:pt x="1644" y="772"/>
                    </a:lnTo>
                    <a:lnTo>
                      <a:pt x="1512" y="779"/>
                    </a:lnTo>
                    <a:lnTo>
                      <a:pt x="1408" y="779"/>
                    </a:lnTo>
                    <a:lnTo>
                      <a:pt x="1306" y="772"/>
                    </a:lnTo>
                    <a:lnTo>
                      <a:pt x="1207" y="768"/>
                    </a:lnTo>
                    <a:lnTo>
                      <a:pt x="1103" y="757"/>
                    </a:lnTo>
                    <a:lnTo>
                      <a:pt x="1010" y="742"/>
                    </a:lnTo>
                    <a:lnTo>
                      <a:pt x="935" y="731"/>
                    </a:lnTo>
                    <a:lnTo>
                      <a:pt x="850" y="716"/>
                    </a:lnTo>
                    <a:lnTo>
                      <a:pt x="774" y="697"/>
                    </a:lnTo>
                    <a:lnTo>
                      <a:pt x="709" y="680"/>
                    </a:lnTo>
                    <a:lnTo>
                      <a:pt x="651" y="658"/>
                    </a:lnTo>
                    <a:lnTo>
                      <a:pt x="594" y="637"/>
                    </a:lnTo>
                    <a:lnTo>
                      <a:pt x="541" y="614"/>
                    </a:lnTo>
                    <a:lnTo>
                      <a:pt x="497" y="590"/>
                    </a:lnTo>
                    <a:lnTo>
                      <a:pt x="455" y="559"/>
                    </a:lnTo>
                    <a:lnTo>
                      <a:pt x="429" y="532"/>
                    </a:lnTo>
                    <a:lnTo>
                      <a:pt x="403" y="503"/>
                    </a:lnTo>
                    <a:lnTo>
                      <a:pt x="354" y="476"/>
                    </a:lnTo>
                    <a:lnTo>
                      <a:pt x="308" y="456"/>
                    </a:lnTo>
                    <a:lnTo>
                      <a:pt x="250" y="435"/>
                    </a:lnTo>
                    <a:lnTo>
                      <a:pt x="187" y="416"/>
                    </a:lnTo>
                    <a:lnTo>
                      <a:pt x="120" y="397"/>
                    </a:lnTo>
                    <a:lnTo>
                      <a:pt x="79" y="386"/>
                    </a:lnTo>
                    <a:lnTo>
                      <a:pt x="27" y="373"/>
                    </a:lnTo>
                    <a:lnTo>
                      <a:pt x="0" y="363"/>
                    </a:lnTo>
                    <a:lnTo>
                      <a:pt x="0" y="351"/>
                    </a:lnTo>
                    <a:close/>
                  </a:path>
                </a:pathLst>
              </a:custGeom>
              <a:solidFill>
                <a:srgbClr val="606060"/>
              </a:solidFill>
              <a:ln w="9525">
                <a:noFill/>
                <a:round/>
                <a:headEnd/>
                <a:tailEnd/>
              </a:ln>
            </p:spPr>
            <p:txBody>
              <a:bodyPr/>
              <a:lstStyle/>
              <a:p>
                <a:endParaRPr lang="cs-CZ"/>
              </a:p>
            </p:txBody>
          </p:sp>
        </p:grpSp>
        <p:sp>
          <p:nvSpPr>
            <p:cNvPr id="20558" name="Freeform 51"/>
            <p:cNvSpPr>
              <a:spLocks/>
            </p:cNvSpPr>
            <p:nvPr/>
          </p:nvSpPr>
          <p:spPr bwMode="auto">
            <a:xfrm>
              <a:off x="4862" y="2714"/>
              <a:ext cx="305" cy="75"/>
            </a:xfrm>
            <a:custGeom>
              <a:avLst/>
              <a:gdLst>
                <a:gd name="T0" fmla="*/ 0 w 305"/>
                <a:gd name="T1" fmla="*/ 3 h 75"/>
                <a:gd name="T2" fmla="*/ 1 w 305"/>
                <a:gd name="T3" fmla="*/ 19 h 75"/>
                <a:gd name="T4" fmla="*/ 3 w 305"/>
                <a:gd name="T5" fmla="*/ 28 h 75"/>
                <a:gd name="T6" fmla="*/ 6 w 305"/>
                <a:gd name="T7" fmla="*/ 34 h 75"/>
                <a:gd name="T8" fmla="*/ 10 w 305"/>
                <a:gd name="T9" fmla="*/ 39 h 75"/>
                <a:gd name="T10" fmla="*/ 15 w 305"/>
                <a:gd name="T11" fmla="*/ 43 h 75"/>
                <a:gd name="T12" fmla="*/ 22 w 305"/>
                <a:gd name="T13" fmla="*/ 48 h 75"/>
                <a:gd name="T14" fmla="*/ 29 w 305"/>
                <a:gd name="T15" fmla="*/ 52 h 75"/>
                <a:gd name="T16" fmla="*/ 38 w 305"/>
                <a:gd name="T17" fmla="*/ 56 h 75"/>
                <a:gd name="T18" fmla="*/ 48 w 305"/>
                <a:gd name="T19" fmla="*/ 59 h 75"/>
                <a:gd name="T20" fmla="*/ 59 w 305"/>
                <a:gd name="T21" fmla="*/ 63 h 75"/>
                <a:gd name="T22" fmla="*/ 68 w 305"/>
                <a:gd name="T23" fmla="*/ 66 h 75"/>
                <a:gd name="T24" fmla="*/ 81 w 305"/>
                <a:gd name="T25" fmla="*/ 68 h 75"/>
                <a:gd name="T26" fmla="*/ 93 w 305"/>
                <a:gd name="T27" fmla="*/ 70 h 75"/>
                <a:gd name="T28" fmla="*/ 104 w 305"/>
                <a:gd name="T29" fmla="*/ 72 h 75"/>
                <a:gd name="T30" fmla="*/ 115 w 305"/>
                <a:gd name="T31" fmla="*/ 73 h 75"/>
                <a:gd name="T32" fmla="*/ 128 w 305"/>
                <a:gd name="T33" fmla="*/ 74 h 75"/>
                <a:gd name="T34" fmla="*/ 141 w 305"/>
                <a:gd name="T35" fmla="*/ 75 h 75"/>
                <a:gd name="T36" fmla="*/ 157 w 305"/>
                <a:gd name="T37" fmla="*/ 75 h 75"/>
                <a:gd name="T38" fmla="*/ 173 w 305"/>
                <a:gd name="T39" fmla="*/ 74 h 75"/>
                <a:gd name="T40" fmla="*/ 188 w 305"/>
                <a:gd name="T41" fmla="*/ 73 h 75"/>
                <a:gd name="T42" fmla="*/ 202 w 305"/>
                <a:gd name="T43" fmla="*/ 72 h 75"/>
                <a:gd name="T44" fmla="*/ 216 w 305"/>
                <a:gd name="T45" fmla="*/ 70 h 75"/>
                <a:gd name="T46" fmla="*/ 226 w 305"/>
                <a:gd name="T47" fmla="*/ 68 h 75"/>
                <a:gd name="T48" fmla="*/ 240 w 305"/>
                <a:gd name="T49" fmla="*/ 65 h 75"/>
                <a:gd name="T50" fmla="*/ 250 w 305"/>
                <a:gd name="T51" fmla="*/ 62 h 75"/>
                <a:gd name="T52" fmla="*/ 260 w 305"/>
                <a:gd name="T53" fmla="*/ 59 h 75"/>
                <a:gd name="T54" fmla="*/ 269 w 305"/>
                <a:gd name="T55" fmla="*/ 55 h 75"/>
                <a:gd name="T56" fmla="*/ 278 w 305"/>
                <a:gd name="T57" fmla="*/ 51 h 75"/>
                <a:gd name="T58" fmla="*/ 285 w 305"/>
                <a:gd name="T59" fmla="*/ 47 h 75"/>
                <a:gd name="T60" fmla="*/ 291 w 305"/>
                <a:gd name="T61" fmla="*/ 42 h 75"/>
                <a:gd name="T62" fmla="*/ 296 w 305"/>
                <a:gd name="T63" fmla="*/ 39 h 75"/>
                <a:gd name="T64" fmla="*/ 300 w 305"/>
                <a:gd name="T65" fmla="*/ 35 h 75"/>
                <a:gd name="T66" fmla="*/ 303 w 305"/>
                <a:gd name="T67" fmla="*/ 28 h 75"/>
                <a:gd name="T68" fmla="*/ 305 w 305"/>
                <a:gd name="T69" fmla="*/ 21 h 75"/>
                <a:gd name="T70" fmla="*/ 304 w 305"/>
                <a:gd name="T71" fmla="*/ 0 h 75"/>
                <a:gd name="T72" fmla="*/ 0 w 305"/>
                <a:gd name="T73" fmla="*/ 3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5"/>
                <a:gd name="T112" fmla="*/ 0 h 75"/>
                <a:gd name="T113" fmla="*/ 305 w 305"/>
                <a:gd name="T114" fmla="*/ 75 h 7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5" h="75">
                  <a:moveTo>
                    <a:pt x="0" y="3"/>
                  </a:moveTo>
                  <a:lnTo>
                    <a:pt x="1" y="19"/>
                  </a:lnTo>
                  <a:lnTo>
                    <a:pt x="3" y="28"/>
                  </a:lnTo>
                  <a:lnTo>
                    <a:pt x="6" y="34"/>
                  </a:lnTo>
                  <a:lnTo>
                    <a:pt x="10" y="39"/>
                  </a:lnTo>
                  <a:lnTo>
                    <a:pt x="15" y="43"/>
                  </a:lnTo>
                  <a:lnTo>
                    <a:pt x="22" y="48"/>
                  </a:lnTo>
                  <a:lnTo>
                    <a:pt x="29" y="52"/>
                  </a:lnTo>
                  <a:lnTo>
                    <a:pt x="38" y="56"/>
                  </a:lnTo>
                  <a:lnTo>
                    <a:pt x="48" y="59"/>
                  </a:lnTo>
                  <a:lnTo>
                    <a:pt x="59" y="63"/>
                  </a:lnTo>
                  <a:lnTo>
                    <a:pt x="68" y="66"/>
                  </a:lnTo>
                  <a:lnTo>
                    <a:pt x="81" y="68"/>
                  </a:lnTo>
                  <a:lnTo>
                    <a:pt x="93" y="70"/>
                  </a:lnTo>
                  <a:lnTo>
                    <a:pt x="104" y="72"/>
                  </a:lnTo>
                  <a:lnTo>
                    <a:pt x="115" y="73"/>
                  </a:lnTo>
                  <a:lnTo>
                    <a:pt x="128" y="74"/>
                  </a:lnTo>
                  <a:lnTo>
                    <a:pt x="141" y="75"/>
                  </a:lnTo>
                  <a:lnTo>
                    <a:pt x="157" y="75"/>
                  </a:lnTo>
                  <a:lnTo>
                    <a:pt x="173" y="74"/>
                  </a:lnTo>
                  <a:lnTo>
                    <a:pt x="188" y="73"/>
                  </a:lnTo>
                  <a:lnTo>
                    <a:pt x="202" y="72"/>
                  </a:lnTo>
                  <a:lnTo>
                    <a:pt x="216" y="70"/>
                  </a:lnTo>
                  <a:lnTo>
                    <a:pt x="226" y="68"/>
                  </a:lnTo>
                  <a:lnTo>
                    <a:pt x="240" y="65"/>
                  </a:lnTo>
                  <a:lnTo>
                    <a:pt x="250" y="62"/>
                  </a:lnTo>
                  <a:lnTo>
                    <a:pt x="260" y="59"/>
                  </a:lnTo>
                  <a:lnTo>
                    <a:pt x="269" y="55"/>
                  </a:lnTo>
                  <a:lnTo>
                    <a:pt x="278" y="51"/>
                  </a:lnTo>
                  <a:lnTo>
                    <a:pt x="285" y="47"/>
                  </a:lnTo>
                  <a:lnTo>
                    <a:pt x="291" y="42"/>
                  </a:lnTo>
                  <a:lnTo>
                    <a:pt x="296" y="39"/>
                  </a:lnTo>
                  <a:lnTo>
                    <a:pt x="300" y="35"/>
                  </a:lnTo>
                  <a:lnTo>
                    <a:pt x="303" y="28"/>
                  </a:lnTo>
                  <a:lnTo>
                    <a:pt x="305" y="21"/>
                  </a:lnTo>
                  <a:lnTo>
                    <a:pt x="304" y="0"/>
                  </a:lnTo>
                  <a:lnTo>
                    <a:pt x="0" y="3"/>
                  </a:lnTo>
                  <a:close/>
                </a:path>
              </a:pathLst>
            </a:custGeom>
            <a:solidFill>
              <a:srgbClr val="00A0A0"/>
            </a:solidFill>
            <a:ln w="9525">
              <a:noFill/>
              <a:round/>
              <a:headEnd/>
              <a:tailEnd/>
            </a:ln>
          </p:spPr>
          <p:txBody>
            <a:bodyPr/>
            <a:lstStyle/>
            <a:p>
              <a:endParaRPr lang="cs-CZ"/>
            </a:p>
          </p:txBody>
        </p:sp>
        <p:sp>
          <p:nvSpPr>
            <p:cNvPr id="20559" name="Oval 52"/>
            <p:cNvSpPr>
              <a:spLocks noChangeArrowheads="1"/>
            </p:cNvSpPr>
            <p:nvPr/>
          </p:nvSpPr>
          <p:spPr bwMode="auto">
            <a:xfrm>
              <a:off x="4860" y="2659"/>
              <a:ext cx="306" cy="107"/>
            </a:xfrm>
            <a:prstGeom prst="ellipse">
              <a:avLst/>
            </a:prstGeom>
            <a:solidFill>
              <a:srgbClr val="80FFFF"/>
            </a:solidFill>
            <a:ln w="9525">
              <a:noFill/>
              <a:round/>
              <a:headEnd/>
              <a:tailEnd/>
            </a:ln>
          </p:spPr>
          <p:txBody>
            <a:bodyPr/>
            <a:lstStyle/>
            <a:p>
              <a:endParaRPr lang="en-US"/>
            </a:p>
          </p:txBody>
        </p:sp>
        <p:sp>
          <p:nvSpPr>
            <p:cNvPr id="20560" name="Oval 53"/>
            <p:cNvSpPr>
              <a:spLocks noChangeArrowheads="1"/>
            </p:cNvSpPr>
            <p:nvPr/>
          </p:nvSpPr>
          <p:spPr bwMode="auto">
            <a:xfrm>
              <a:off x="4871" y="2667"/>
              <a:ext cx="283" cy="93"/>
            </a:xfrm>
            <a:prstGeom prst="ellipse">
              <a:avLst/>
            </a:prstGeom>
            <a:solidFill>
              <a:srgbClr val="00FFFF"/>
            </a:solidFill>
            <a:ln w="9525">
              <a:noFill/>
              <a:round/>
              <a:headEnd/>
              <a:tailEnd/>
            </a:ln>
          </p:spPr>
          <p:txBody>
            <a:bodyPr/>
            <a:lstStyle/>
            <a:p>
              <a:endParaRPr lang="en-US"/>
            </a:p>
          </p:txBody>
        </p:sp>
      </p:grpSp>
      <p:sp>
        <p:nvSpPr>
          <p:cNvPr id="20519" name="Freeform 54"/>
          <p:cNvSpPr>
            <a:spLocks/>
          </p:cNvSpPr>
          <p:nvPr/>
        </p:nvSpPr>
        <p:spPr bwMode="auto">
          <a:xfrm>
            <a:off x="6062663" y="6426200"/>
            <a:ext cx="968375" cy="485775"/>
          </a:xfrm>
          <a:custGeom>
            <a:avLst/>
            <a:gdLst>
              <a:gd name="T0" fmla="*/ 47883756 w 610"/>
              <a:gd name="T1" fmla="*/ 567034335 h 306"/>
              <a:gd name="T2" fmla="*/ 229333432 w 610"/>
              <a:gd name="T3" fmla="*/ 602316508 h 306"/>
              <a:gd name="T4" fmla="*/ 246975313 w 610"/>
              <a:gd name="T5" fmla="*/ 733366168 h 306"/>
              <a:gd name="T6" fmla="*/ 481349056 w 610"/>
              <a:gd name="T7" fmla="*/ 680442114 h 306"/>
              <a:gd name="T8" fmla="*/ 473789384 w 610"/>
              <a:gd name="T9" fmla="*/ 504031247 h 306"/>
              <a:gd name="T10" fmla="*/ 481349056 w 610"/>
              <a:gd name="T11" fmla="*/ 599797147 h 306"/>
              <a:gd name="T12" fmla="*/ 677922752 w 610"/>
              <a:gd name="T13" fmla="*/ 594756836 h 306"/>
              <a:gd name="T14" fmla="*/ 705643666 w 610"/>
              <a:gd name="T15" fmla="*/ 715724288 h 306"/>
              <a:gd name="T16" fmla="*/ 846772558 w 610"/>
              <a:gd name="T17" fmla="*/ 745966151 h 306"/>
              <a:gd name="T18" fmla="*/ 962699699 w 610"/>
              <a:gd name="T19" fmla="*/ 705643667 h 306"/>
              <a:gd name="T20" fmla="*/ 1038304356 w 610"/>
              <a:gd name="T21" fmla="*/ 720764598 h 306"/>
              <a:gd name="T22" fmla="*/ 1076105891 w 610"/>
              <a:gd name="T23" fmla="*/ 670361494 h 306"/>
              <a:gd name="T24" fmla="*/ 1212194274 w 610"/>
              <a:gd name="T25" fmla="*/ 677922753 h 306"/>
              <a:gd name="T26" fmla="*/ 1355843917 w 610"/>
              <a:gd name="T27" fmla="*/ 640119631 h 306"/>
              <a:gd name="T28" fmla="*/ 1464211386 w 610"/>
              <a:gd name="T29" fmla="*/ 461187814 h 306"/>
              <a:gd name="T30" fmla="*/ 1494453249 w 610"/>
              <a:gd name="T31" fmla="*/ 315018711 h 306"/>
              <a:gd name="T32" fmla="*/ 1522174163 w 610"/>
              <a:gd name="T33" fmla="*/ 171370606 h 306"/>
              <a:gd name="T34" fmla="*/ 1509574180 w 610"/>
              <a:gd name="T35" fmla="*/ 120967501 h 306"/>
              <a:gd name="T36" fmla="*/ 1388606729 w 610"/>
              <a:gd name="T37" fmla="*/ 113406242 h 306"/>
              <a:gd name="T38" fmla="*/ 1358364866 w 610"/>
              <a:gd name="T39" fmla="*/ 88206252 h 306"/>
              <a:gd name="T40" fmla="*/ 1242436137 w 610"/>
              <a:gd name="T41" fmla="*/ 105846570 h 306"/>
              <a:gd name="T42" fmla="*/ 1078626840 w 610"/>
              <a:gd name="T43" fmla="*/ 73083733 h 306"/>
              <a:gd name="T44" fmla="*/ 602316507 w 610"/>
              <a:gd name="T45" fmla="*/ 30241875 h 306"/>
              <a:gd name="T46" fmla="*/ 443547521 w 610"/>
              <a:gd name="T47" fmla="*/ 52922491 h 306"/>
              <a:gd name="T48" fmla="*/ 365423403 w 610"/>
              <a:gd name="T49" fmla="*/ 35282186 h 306"/>
              <a:gd name="T50" fmla="*/ 201612469 w 610"/>
              <a:gd name="T51" fmla="*/ 15120938 h 306"/>
              <a:gd name="T52" fmla="*/ 88206252 w 610"/>
              <a:gd name="T53" fmla="*/ 120967501 h 306"/>
              <a:gd name="T54" fmla="*/ 40322496 w 610"/>
              <a:gd name="T55" fmla="*/ 224293122 h 306"/>
              <a:gd name="T56" fmla="*/ 108365931 w 610"/>
              <a:gd name="T57" fmla="*/ 302418729 h 306"/>
              <a:gd name="T58" fmla="*/ 47883756 w 610"/>
              <a:gd name="T59" fmla="*/ 567034335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0"/>
              <a:gd name="T91" fmla="*/ 0 h 306"/>
              <a:gd name="T92" fmla="*/ 610 w 610"/>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0" h="306">
                <a:moveTo>
                  <a:pt x="19" y="225"/>
                </a:moveTo>
                <a:cubicBezTo>
                  <a:pt x="32" y="265"/>
                  <a:pt x="47" y="236"/>
                  <a:pt x="91" y="239"/>
                </a:cubicBezTo>
                <a:cubicBezTo>
                  <a:pt x="117" y="236"/>
                  <a:pt x="82" y="298"/>
                  <a:pt x="98" y="291"/>
                </a:cubicBezTo>
                <a:cubicBezTo>
                  <a:pt x="115" y="296"/>
                  <a:pt x="176" y="285"/>
                  <a:pt x="191" y="270"/>
                </a:cubicBezTo>
                <a:cubicBezTo>
                  <a:pt x="206" y="255"/>
                  <a:pt x="188" y="205"/>
                  <a:pt x="188" y="200"/>
                </a:cubicBezTo>
                <a:cubicBezTo>
                  <a:pt x="209" y="201"/>
                  <a:pt x="172" y="236"/>
                  <a:pt x="191" y="238"/>
                </a:cubicBezTo>
                <a:cubicBezTo>
                  <a:pt x="214" y="255"/>
                  <a:pt x="240" y="234"/>
                  <a:pt x="269" y="236"/>
                </a:cubicBezTo>
                <a:cubicBezTo>
                  <a:pt x="291" y="237"/>
                  <a:pt x="274" y="267"/>
                  <a:pt x="280" y="284"/>
                </a:cubicBezTo>
                <a:cubicBezTo>
                  <a:pt x="291" y="294"/>
                  <a:pt x="319" y="297"/>
                  <a:pt x="336" y="296"/>
                </a:cubicBezTo>
                <a:cubicBezTo>
                  <a:pt x="346" y="306"/>
                  <a:pt x="369" y="282"/>
                  <a:pt x="382" y="280"/>
                </a:cubicBezTo>
                <a:cubicBezTo>
                  <a:pt x="395" y="278"/>
                  <a:pt x="405" y="288"/>
                  <a:pt x="412" y="286"/>
                </a:cubicBezTo>
                <a:cubicBezTo>
                  <a:pt x="420" y="289"/>
                  <a:pt x="427" y="266"/>
                  <a:pt x="427" y="266"/>
                </a:cubicBezTo>
                <a:cubicBezTo>
                  <a:pt x="443" y="277"/>
                  <a:pt x="463" y="271"/>
                  <a:pt x="481" y="269"/>
                </a:cubicBezTo>
                <a:cubicBezTo>
                  <a:pt x="500" y="263"/>
                  <a:pt x="519" y="260"/>
                  <a:pt x="538" y="254"/>
                </a:cubicBezTo>
                <a:cubicBezTo>
                  <a:pt x="539" y="227"/>
                  <a:pt x="574" y="210"/>
                  <a:pt x="581" y="183"/>
                </a:cubicBezTo>
                <a:cubicBezTo>
                  <a:pt x="583" y="163"/>
                  <a:pt x="573" y="132"/>
                  <a:pt x="593" y="125"/>
                </a:cubicBezTo>
                <a:cubicBezTo>
                  <a:pt x="610" y="102"/>
                  <a:pt x="607" y="108"/>
                  <a:pt x="604" y="68"/>
                </a:cubicBezTo>
                <a:cubicBezTo>
                  <a:pt x="604" y="61"/>
                  <a:pt x="605" y="51"/>
                  <a:pt x="599" y="48"/>
                </a:cubicBezTo>
                <a:cubicBezTo>
                  <a:pt x="584" y="42"/>
                  <a:pt x="567" y="46"/>
                  <a:pt x="551" y="45"/>
                </a:cubicBezTo>
                <a:cubicBezTo>
                  <a:pt x="546" y="40"/>
                  <a:pt x="546" y="36"/>
                  <a:pt x="539" y="35"/>
                </a:cubicBezTo>
                <a:cubicBezTo>
                  <a:pt x="522" y="36"/>
                  <a:pt x="510" y="41"/>
                  <a:pt x="493" y="42"/>
                </a:cubicBezTo>
                <a:cubicBezTo>
                  <a:pt x="471" y="38"/>
                  <a:pt x="450" y="30"/>
                  <a:pt x="428" y="29"/>
                </a:cubicBezTo>
                <a:cubicBezTo>
                  <a:pt x="368" y="9"/>
                  <a:pt x="301" y="14"/>
                  <a:pt x="239" y="12"/>
                </a:cubicBezTo>
                <a:cubicBezTo>
                  <a:pt x="196" y="15"/>
                  <a:pt x="219" y="22"/>
                  <a:pt x="176" y="21"/>
                </a:cubicBezTo>
                <a:cubicBezTo>
                  <a:pt x="164" y="17"/>
                  <a:pt x="161" y="16"/>
                  <a:pt x="145" y="14"/>
                </a:cubicBezTo>
                <a:cubicBezTo>
                  <a:pt x="129" y="12"/>
                  <a:pt x="98" y="0"/>
                  <a:pt x="80" y="6"/>
                </a:cubicBezTo>
                <a:cubicBezTo>
                  <a:pt x="44" y="26"/>
                  <a:pt x="41" y="30"/>
                  <a:pt x="35" y="48"/>
                </a:cubicBezTo>
                <a:cubicBezTo>
                  <a:pt x="34" y="64"/>
                  <a:pt x="0" y="84"/>
                  <a:pt x="16" y="89"/>
                </a:cubicBezTo>
                <a:cubicBezTo>
                  <a:pt x="24" y="100"/>
                  <a:pt x="34" y="110"/>
                  <a:pt x="43" y="120"/>
                </a:cubicBezTo>
                <a:cubicBezTo>
                  <a:pt x="45" y="132"/>
                  <a:pt x="15" y="234"/>
                  <a:pt x="19" y="225"/>
                </a:cubicBezTo>
                <a:close/>
              </a:path>
            </a:pathLst>
          </a:custGeom>
          <a:solidFill>
            <a:srgbClr val="00FFFF"/>
          </a:solidFill>
          <a:ln w="9525">
            <a:noFill/>
            <a:round/>
            <a:headEnd/>
            <a:tailEnd/>
          </a:ln>
        </p:spPr>
        <p:txBody>
          <a:bodyPr wrap="none" anchor="ctr"/>
          <a:lstStyle/>
          <a:p>
            <a:endParaRPr lang="cs-CZ"/>
          </a:p>
        </p:txBody>
      </p:sp>
      <p:sp>
        <p:nvSpPr>
          <p:cNvPr id="20520" name="Freeform 55"/>
          <p:cNvSpPr>
            <a:spLocks/>
          </p:cNvSpPr>
          <p:nvPr/>
        </p:nvSpPr>
        <p:spPr bwMode="auto">
          <a:xfrm>
            <a:off x="6273800" y="5919788"/>
            <a:ext cx="649288" cy="723900"/>
          </a:xfrm>
          <a:custGeom>
            <a:avLst/>
            <a:gdLst>
              <a:gd name="T0" fmla="*/ 564559 w 2866"/>
              <a:gd name="T1" fmla="*/ 19431633 h 3197"/>
              <a:gd name="T2" fmla="*/ 4003339 w 2866"/>
              <a:gd name="T3" fmla="*/ 16919381 h 3197"/>
              <a:gd name="T4" fmla="*/ 14268023 w 2866"/>
              <a:gd name="T5" fmla="*/ 13484194 h 3197"/>
              <a:gd name="T6" fmla="*/ 25148921 w 2866"/>
              <a:gd name="T7" fmla="*/ 10407903 h 3197"/>
              <a:gd name="T8" fmla="*/ 32128885 w 2866"/>
              <a:gd name="T9" fmla="*/ 6972943 h 3197"/>
              <a:gd name="T10" fmla="*/ 41162050 w 2866"/>
              <a:gd name="T11" fmla="*/ 4255545 h 3197"/>
              <a:gd name="T12" fmla="*/ 53018009 w 2866"/>
              <a:gd name="T13" fmla="*/ 2050786 h 3197"/>
              <a:gd name="T14" fmla="*/ 67286043 w 2866"/>
              <a:gd name="T15" fmla="*/ 410067 h 3197"/>
              <a:gd name="T16" fmla="*/ 80578998 w 2866"/>
              <a:gd name="T17" fmla="*/ 0 h 3197"/>
              <a:gd name="T18" fmla="*/ 93974579 w 2866"/>
              <a:gd name="T19" fmla="*/ 564040 h 3197"/>
              <a:gd name="T20" fmla="*/ 106138417 w 2866"/>
              <a:gd name="T21" fmla="*/ 1948213 h 3197"/>
              <a:gd name="T22" fmla="*/ 116865259 w 2866"/>
              <a:gd name="T23" fmla="*/ 3845252 h 3197"/>
              <a:gd name="T24" fmla="*/ 126360158 w 2866"/>
              <a:gd name="T25" fmla="*/ 6562650 h 3197"/>
              <a:gd name="T26" fmla="*/ 135085444 w 2866"/>
              <a:gd name="T27" fmla="*/ 10254156 h 3197"/>
              <a:gd name="T28" fmla="*/ 141860148 w 2866"/>
              <a:gd name="T29" fmla="*/ 14612273 h 3197"/>
              <a:gd name="T30" fmla="*/ 146171364 w 2866"/>
              <a:gd name="T31" fmla="*/ 19790526 h 3197"/>
              <a:gd name="T32" fmla="*/ 147095229 w 2866"/>
              <a:gd name="T33" fmla="*/ 25020175 h 3197"/>
              <a:gd name="T34" fmla="*/ 144836994 w 2866"/>
              <a:gd name="T35" fmla="*/ 30249832 h 3197"/>
              <a:gd name="T36" fmla="*/ 140320525 w 2866"/>
              <a:gd name="T37" fmla="*/ 34351629 h 3197"/>
              <a:gd name="T38" fmla="*/ 139550487 w 2866"/>
              <a:gd name="T39" fmla="*/ 144840696 h 3197"/>
              <a:gd name="T40" fmla="*/ 136009308 w 2866"/>
              <a:gd name="T41" fmla="*/ 149967772 h 3197"/>
              <a:gd name="T42" fmla="*/ 130876854 w 2866"/>
              <a:gd name="T43" fmla="*/ 153710449 h 3197"/>
              <a:gd name="T44" fmla="*/ 125795599 w 2866"/>
              <a:gd name="T45" fmla="*/ 156427847 h 3197"/>
              <a:gd name="T46" fmla="*/ 118558935 w 2866"/>
              <a:gd name="T47" fmla="*/ 158888925 h 3197"/>
              <a:gd name="T48" fmla="*/ 110244381 w 2866"/>
              <a:gd name="T49" fmla="*/ 160990884 h 3197"/>
              <a:gd name="T50" fmla="*/ 101929827 w 2866"/>
              <a:gd name="T51" fmla="*/ 162580429 h 3197"/>
              <a:gd name="T52" fmla="*/ 92537583 w 2866"/>
              <a:gd name="T53" fmla="*/ 163400789 h 3197"/>
              <a:gd name="T54" fmla="*/ 81810742 w 2866"/>
              <a:gd name="T55" fmla="*/ 163913428 h 3197"/>
              <a:gd name="T56" fmla="*/ 69955009 w 2866"/>
              <a:gd name="T57" fmla="*/ 163657109 h 3197"/>
              <a:gd name="T58" fmla="*/ 61383776 w 2866"/>
              <a:gd name="T59" fmla="*/ 162887923 h 3197"/>
              <a:gd name="T60" fmla="*/ 51426959 w 2866"/>
              <a:gd name="T61" fmla="*/ 160990884 h 3197"/>
              <a:gd name="T62" fmla="*/ 41983288 w 2866"/>
              <a:gd name="T63" fmla="*/ 158530032 h 3197"/>
              <a:gd name="T64" fmla="*/ 33976614 w 2866"/>
              <a:gd name="T65" fmla="*/ 155607488 h 3197"/>
              <a:gd name="T66" fmla="*/ 28074341 w 2866"/>
              <a:gd name="T67" fmla="*/ 152121131 h 3197"/>
              <a:gd name="T68" fmla="*/ 23506445 w 2866"/>
              <a:gd name="T69" fmla="*/ 147506694 h 3197"/>
              <a:gd name="T70" fmla="*/ 21658716 w 2866"/>
              <a:gd name="T71" fmla="*/ 142430791 h 3197"/>
              <a:gd name="T72" fmla="*/ 21094157 w 2866"/>
              <a:gd name="T73" fmla="*/ 56654399 h 3197"/>
              <a:gd name="T74" fmla="*/ 3695232 w 2866"/>
              <a:gd name="T75" fmla="*/ 27122360 h 3197"/>
              <a:gd name="T76" fmla="*/ 1026491 w 2866"/>
              <a:gd name="T77" fmla="*/ 24815255 h 3197"/>
              <a:gd name="T78" fmla="*/ 0 w 2866"/>
              <a:gd name="T79" fmla="*/ 21892711 h 31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66"/>
              <a:gd name="T121" fmla="*/ 0 h 3197"/>
              <a:gd name="T122" fmla="*/ 2866 w 2866"/>
              <a:gd name="T123" fmla="*/ 3197 h 31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66" h="3197">
                <a:moveTo>
                  <a:pt x="1" y="406"/>
                </a:moveTo>
                <a:lnTo>
                  <a:pt x="11" y="379"/>
                </a:lnTo>
                <a:lnTo>
                  <a:pt x="37" y="357"/>
                </a:lnTo>
                <a:lnTo>
                  <a:pt x="78" y="330"/>
                </a:lnTo>
                <a:lnTo>
                  <a:pt x="191" y="290"/>
                </a:lnTo>
                <a:lnTo>
                  <a:pt x="278" y="263"/>
                </a:lnTo>
                <a:lnTo>
                  <a:pt x="377" y="236"/>
                </a:lnTo>
                <a:lnTo>
                  <a:pt x="490" y="203"/>
                </a:lnTo>
                <a:lnTo>
                  <a:pt x="556" y="164"/>
                </a:lnTo>
                <a:lnTo>
                  <a:pt x="626" y="136"/>
                </a:lnTo>
                <a:lnTo>
                  <a:pt x="716" y="108"/>
                </a:lnTo>
                <a:lnTo>
                  <a:pt x="802" y="83"/>
                </a:lnTo>
                <a:lnTo>
                  <a:pt x="908" y="59"/>
                </a:lnTo>
                <a:lnTo>
                  <a:pt x="1033" y="40"/>
                </a:lnTo>
                <a:lnTo>
                  <a:pt x="1167" y="20"/>
                </a:lnTo>
                <a:lnTo>
                  <a:pt x="1311" y="8"/>
                </a:lnTo>
                <a:lnTo>
                  <a:pt x="1442" y="1"/>
                </a:lnTo>
                <a:lnTo>
                  <a:pt x="1570" y="0"/>
                </a:lnTo>
                <a:lnTo>
                  <a:pt x="1694" y="1"/>
                </a:lnTo>
                <a:lnTo>
                  <a:pt x="1831" y="11"/>
                </a:lnTo>
                <a:lnTo>
                  <a:pt x="1960" y="23"/>
                </a:lnTo>
                <a:lnTo>
                  <a:pt x="2068" y="38"/>
                </a:lnTo>
                <a:lnTo>
                  <a:pt x="2174" y="55"/>
                </a:lnTo>
                <a:lnTo>
                  <a:pt x="2277" y="75"/>
                </a:lnTo>
                <a:lnTo>
                  <a:pt x="2379" y="102"/>
                </a:lnTo>
                <a:lnTo>
                  <a:pt x="2462" y="128"/>
                </a:lnTo>
                <a:lnTo>
                  <a:pt x="2549" y="159"/>
                </a:lnTo>
                <a:lnTo>
                  <a:pt x="2632" y="200"/>
                </a:lnTo>
                <a:lnTo>
                  <a:pt x="2697" y="237"/>
                </a:lnTo>
                <a:lnTo>
                  <a:pt x="2764" y="285"/>
                </a:lnTo>
                <a:lnTo>
                  <a:pt x="2816" y="337"/>
                </a:lnTo>
                <a:lnTo>
                  <a:pt x="2848" y="386"/>
                </a:lnTo>
                <a:lnTo>
                  <a:pt x="2866" y="440"/>
                </a:lnTo>
                <a:lnTo>
                  <a:pt x="2866" y="488"/>
                </a:lnTo>
                <a:lnTo>
                  <a:pt x="2852" y="538"/>
                </a:lnTo>
                <a:lnTo>
                  <a:pt x="2822" y="590"/>
                </a:lnTo>
                <a:lnTo>
                  <a:pt x="2775" y="636"/>
                </a:lnTo>
                <a:lnTo>
                  <a:pt x="2734" y="670"/>
                </a:lnTo>
                <a:lnTo>
                  <a:pt x="2734" y="2783"/>
                </a:lnTo>
                <a:lnTo>
                  <a:pt x="2719" y="2825"/>
                </a:lnTo>
                <a:lnTo>
                  <a:pt x="2692" y="2877"/>
                </a:lnTo>
                <a:lnTo>
                  <a:pt x="2650" y="2925"/>
                </a:lnTo>
                <a:lnTo>
                  <a:pt x="2603" y="2967"/>
                </a:lnTo>
                <a:lnTo>
                  <a:pt x="2550" y="2998"/>
                </a:lnTo>
                <a:lnTo>
                  <a:pt x="2504" y="3024"/>
                </a:lnTo>
                <a:lnTo>
                  <a:pt x="2451" y="3051"/>
                </a:lnTo>
                <a:lnTo>
                  <a:pt x="2383" y="3076"/>
                </a:lnTo>
                <a:lnTo>
                  <a:pt x="2310" y="3099"/>
                </a:lnTo>
                <a:lnTo>
                  <a:pt x="2222" y="3124"/>
                </a:lnTo>
                <a:lnTo>
                  <a:pt x="2148" y="3140"/>
                </a:lnTo>
                <a:lnTo>
                  <a:pt x="2069" y="3155"/>
                </a:lnTo>
                <a:lnTo>
                  <a:pt x="1986" y="3171"/>
                </a:lnTo>
                <a:lnTo>
                  <a:pt x="1882" y="3182"/>
                </a:lnTo>
                <a:lnTo>
                  <a:pt x="1803" y="3187"/>
                </a:lnTo>
                <a:lnTo>
                  <a:pt x="1687" y="3197"/>
                </a:lnTo>
                <a:lnTo>
                  <a:pt x="1594" y="3197"/>
                </a:lnTo>
                <a:lnTo>
                  <a:pt x="1484" y="3197"/>
                </a:lnTo>
                <a:lnTo>
                  <a:pt x="1363" y="3192"/>
                </a:lnTo>
                <a:lnTo>
                  <a:pt x="1289" y="3187"/>
                </a:lnTo>
                <a:lnTo>
                  <a:pt x="1196" y="3177"/>
                </a:lnTo>
                <a:lnTo>
                  <a:pt x="1112" y="3160"/>
                </a:lnTo>
                <a:lnTo>
                  <a:pt x="1002" y="3140"/>
                </a:lnTo>
                <a:lnTo>
                  <a:pt x="923" y="3124"/>
                </a:lnTo>
                <a:lnTo>
                  <a:pt x="818" y="3092"/>
                </a:lnTo>
                <a:lnTo>
                  <a:pt x="734" y="3067"/>
                </a:lnTo>
                <a:lnTo>
                  <a:pt x="662" y="3035"/>
                </a:lnTo>
                <a:lnTo>
                  <a:pt x="600" y="2998"/>
                </a:lnTo>
                <a:lnTo>
                  <a:pt x="547" y="2967"/>
                </a:lnTo>
                <a:lnTo>
                  <a:pt x="494" y="2925"/>
                </a:lnTo>
                <a:lnTo>
                  <a:pt x="458" y="2877"/>
                </a:lnTo>
                <a:lnTo>
                  <a:pt x="433" y="2820"/>
                </a:lnTo>
                <a:lnTo>
                  <a:pt x="422" y="2778"/>
                </a:lnTo>
                <a:lnTo>
                  <a:pt x="411" y="2738"/>
                </a:lnTo>
                <a:lnTo>
                  <a:pt x="411" y="1105"/>
                </a:lnTo>
                <a:lnTo>
                  <a:pt x="156" y="604"/>
                </a:lnTo>
                <a:lnTo>
                  <a:pt x="72" y="529"/>
                </a:lnTo>
                <a:lnTo>
                  <a:pt x="45" y="506"/>
                </a:lnTo>
                <a:lnTo>
                  <a:pt x="20" y="484"/>
                </a:lnTo>
                <a:lnTo>
                  <a:pt x="4" y="454"/>
                </a:lnTo>
                <a:lnTo>
                  <a:pt x="0" y="427"/>
                </a:lnTo>
                <a:lnTo>
                  <a:pt x="1" y="406"/>
                </a:lnTo>
                <a:close/>
              </a:path>
            </a:pathLst>
          </a:custGeom>
          <a:solidFill>
            <a:srgbClr val="C0C0C0"/>
          </a:solidFill>
          <a:ln w="9525">
            <a:noFill/>
            <a:round/>
            <a:headEnd/>
            <a:tailEnd/>
          </a:ln>
        </p:spPr>
        <p:txBody>
          <a:bodyPr/>
          <a:lstStyle/>
          <a:p>
            <a:endParaRPr lang="cs-CZ"/>
          </a:p>
        </p:txBody>
      </p:sp>
      <p:sp>
        <p:nvSpPr>
          <p:cNvPr id="20521" name="Freeform 56"/>
          <p:cNvSpPr>
            <a:spLocks/>
          </p:cNvSpPr>
          <p:nvPr/>
        </p:nvSpPr>
        <p:spPr bwMode="auto">
          <a:xfrm>
            <a:off x="6326188" y="6040438"/>
            <a:ext cx="542925" cy="582612"/>
          </a:xfrm>
          <a:custGeom>
            <a:avLst/>
            <a:gdLst>
              <a:gd name="T0" fmla="*/ 0 w 2399"/>
              <a:gd name="T1" fmla="*/ 0 h 2566"/>
              <a:gd name="T2" fmla="*/ 13880003 w 2399"/>
              <a:gd name="T3" fmla="*/ 25775924 h 2566"/>
              <a:gd name="T4" fmla="*/ 13880003 w 2399"/>
              <a:gd name="T5" fmla="*/ 112022469 h 2566"/>
              <a:gd name="T6" fmla="*/ 14648336 w 2399"/>
              <a:gd name="T7" fmla="*/ 115528130 h 2566"/>
              <a:gd name="T8" fmla="*/ 15672632 w 2399"/>
              <a:gd name="T9" fmla="*/ 117486895 h 2566"/>
              <a:gd name="T10" fmla="*/ 17004257 w 2399"/>
              <a:gd name="T11" fmla="*/ 119600764 h 2566"/>
              <a:gd name="T12" fmla="*/ 18643216 w 2399"/>
              <a:gd name="T13" fmla="*/ 120631801 h 2566"/>
              <a:gd name="T14" fmla="*/ 21050507 w 2399"/>
              <a:gd name="T15" fmla="*/ 122590566 h 2566"/>
              <a:gd name="T16" fmla="*/ 23713757 w 2399"/>
              <a:gd name="T17" fmla="*/ 123931073 h 2566"/>
              <a:gd name="T18" fmla="*/ 26684341 w 2399"/>
              <a:gd name="T19" fmla="*/ 125271352 h 2566"/>
              <a:gd name="T20" fmla="*/ 30474411 w 2399"/>
              <a:gd name="T21" fmla="*/ 126611632 h 2566"/>
              <a:gd name="T22" fmla="*/ 34162181 w 2399"/>
              <a:gd name="T23" fmla="*/ 128003679 h 2566"/>
              <a:gd name="T24" fmla="*/ 37747431 w 2399"/>
              <a:gd name="T25" fmla="*/ 128880094 h 2566"/>
              <a:gd name="T26" fmla="*/ 42203307 w 2399"/>
              <a:gd name="T27" fmla="*/ 129859590 h 2566"/>
              <a:gd name="T28" fmla="*/ 46608036 w 2399"/>
              <a:gd name="T29" fmla="*/ 130684238 h 2566"/>
              <a:gd name="T30" fmla="*/ 50654285 w 2399"/>
              <a:gd name="T31" fmla="*/ 131251410 h 2566"/>
              <a:gd name="T32" fmla="*/ 54546641 w 2399"/>
              <a:gd name="T33" fmla="*/ 131715275 h 2566"/>
              <a:gd name="T34" fmla="*/ 59156410 w 2399"/>
              <a:gd name="T35" fmla="*/ 132076285 h 2566"/>
              <a:gd name="T36" fmla="*/ 64021926 w 2399"/>
              <a:gd name="T37" fmla="*/ 132282447 h 2566"/>
              <a:gd name="T38" fmla="*/ 69604614 w 2399"/>
              <a:gd name="T39" fmla="*/ 132282447 h 2566"/>
              <a:gd name="T40" fmla="*/ 75289822 w 2399"/>
              <a:gd name="T41" fmla="*/ 132076285 h 2566"/>
              <a:gd name="T42" fmla="*/ 80565177 w 2399"/>
              <a:gd name="T43" fmla="*/ 131715275 h 2566"/>
              <a:gd name="T44" fmla="*/ 85635719 w 2399"/>
              <a:gd name="T45" fmla="*/ 131251410 h 2566"/>
              <a:gd name="T46" fmla="*/ 90808780 w 2399"/>
              <a:gd name="T47" fmla="*/ 130529617 h 2566"/>
              <a:gd name="T48" fmla="*/ 94547697 w 2399"/>
              <a:gd name="T49" fmla="*/ 129859590 h 2566"/>
              <a:gd name="T50" fmla="*/ 99259759 w 2399"/>
              <a:gd name="T51" fmla="*/ 128777013 h 2566"/>
              <a:gd name="T52" fmla="*/ 103049822 w 2399"/>
              <a:gd name="T53" fmla="*/ 127642668 h 2566"/>
              <a:gd name="T54" fmla="*/ 106532552 w 2399"/>
              <a:gd name="T55" fmla="*/ 126611632 h 2566"/>
              <a:gd name="T56" fmla="*/ 110066655 w 2399"/>
              <a:gd name="T57" fmla="*/ 125271352 h 2566"/>
              <a:gd name="T58" fmla="*/ 113242052 w 2399"/>
              <a:gd name="T59" fmla="*/ 123931073 h 2566"/>
              <a:gd name="T60" fmla="*/ 115700490 w 2399"/>
              <a:gd name="T61" fmla="*/ 122590566 h 2566"/>
              <a:gd name="T62" fmla="*/ 118005261 w 2399"/>
              <a:gd name="T63" fmla="*/ 120631801 h 2566"/>
              <a:gd name="T64" fmla="*/ 119644248 w 2399"/>
              <a:gd name="T65" fmla="*/ 119342835 h 2566"/>
              <a:gd name="T66" fmla="*/ 121027246 w 2399"/>
              <a:gd name="T67" fmla="*/ 117693284 h 2566"/>
              <a:gd name="T68" fmla="*/ 122410018 w 2399"/>
              <a:gd name="T69" fmla="*/ 115270200 h 2566"/>
              <a:gd name="T70" fmla="*/ 122871018 w 2399"/>
              <a:gd name="T71" fmla="*/ 112538101 h 2566"/>
              <a:gd name="T72" fmla="*/ 122871018 w 2399"/>
              <a:gd name="T73" fmla="*/ 9691884 h 2566"/>
              <a:gd name="T74" fmla="*/ 118363741 w 2399"/>
              <a:gd name="T75" fmla="*/ 11805498 h 2566"/>
              <a:gd name="T76" fmla="*/ 112064093 w 2399"/>
              <a:gd name="T77" fmla="*/ 14176814 h 2566"/>
              <a:gd name="T78" fmla="*/ 105252073 w 2399"/>
              <a:gd name="T79" fmla="*/ 15981189 h 2566"/>
              <a:gd name="T80" fmla="*/ 97723094 w 2399"/>
              <a:gd name="T81" fmla="*/ 17682252 h 2566"/>
              <a:gd name="T82" fmla="*/ 90245487 w 2399"/>
              <a:gd name="T83" fmla="*/ 18816369 h 2566"/>
              <a:gd name="T84" fmla="*/ 82152989 w 2399"/>
              <a:gd name="T85" fmla="*/ 19641244 h 2566"/>
              <a:gd name="T86" fmla="*/ 73599717 w 2399"/>
              <a:gd name="T87" fmla="*/ 20156876 h 2566"/>
              <a:gd name="T88" fmla="*/ 64995072 w 2399"/>
              <a:gd name="T89" fmla="*/ 20156876 h 2566"/>
              <a:gd name="T90" fmla="*/ 55775973 w 2399"/>
              <a:gd name="T91" fmla="*/ 19744325 h 2566"/>
              <a:gd name="T92" fmla="*/ 47273848 w 2399"/>
              <a:gd name="T93" fmla="*/ 18610208 h 2566"/>
              <a:gd name="T94" fmla="*/ 38157057 w 2399"/>
              <a:gd name="T95" fmla="*/ 17269928 h 2566"/>
              <a:gd name="T96" fmla="*/ 29654925 w 2399"/>
              <a:gd name="T97" fmla="*/ 15104774 h 2566"/>
              <a:gd name="T98" fmla="*/ 22945425 w 2399"/>
              <a:gd name="T99" fmla="*/ 13042697 h 2566"/>
              <a:gd name="T100" fmla="*/ 19052842 w 2399"/>
              <a:gd name="T101" fmla="*/ 11289866 h 2566"/>
              <a:gd name="T102" fmla="*/ 15979965 w 2399"/>
              <a:gd name="T103" fmla="*/ 9485495 h 2566"/>
              <a:gd name="T104" fmla="*/ 13880003 w 2399"/>
              <a:gd name="T105" fmla="*/ 7835973 h 2566"/>
              <a:gd name="T106" fmla="*/ 12087378 w 2399"/>
              <a:gd name="T107" fmla="*/ 5619276 h 2566"/>
              <a:gd name="T108" fmla="*/ 10960566 w 2399"/>
              <a:gd name="T109" fmla="*/ 4845942 h 2566"/>
              <a:gd name="T110" fmla="*/ 9321608 w 2399"/>
              <a:gd name="T111" fmla="*/ 3763365 h 2566"/>
              <a:gd name="T112" fmla="*/ 7887463 w 2399"/>
              <a:gd name="T113" fmla="*/ 2938489 h 2566"/>
              <a:gd name="T114" fmla="*/ 6146209 w 2399"/>
              <a:gd name="T115" fmla="*/ 2113615 h 2566"/>
              <a:gd name="T116" fmla="*/ 4455878 w 2399"/>
              <a:gd name="T117" fmla="*/ 1391820 h 2566"/>
              <a:gd name="T118" fmla="*/ 2458439 w 2399"/>
              <a:gd name="T119" fmla="*/ 824875 h 2566"/>
              <a:gd name="T120" fmla="*/ 0 w 2399"/>
              <a:gd name="T121" fmla="*/ 0 h 25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9"/>
              <a:gd name="T184" fmla="*/ 0 h 2566"/>
              <a:gd name="T185" fmla="*/ 2399 w 2399"/>
              <a:gd name="T186" fmla="*/ 2566 h 25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9" h="2566">
                <a:moveTo>
                  <a:pt x="0" y="0"/>
                </a:moveTo>
                <a:lnTo>
                  <a:pt x="271" y="500"/>
                </a:lnTo>
                <a:lnTo>
                  <a:pt x="271" y="2173"/>
                </a:lnTo>
                <a:lnTo>
                  <a:pt x="286" y="2241"/>
                </a:lnTo>
                <a:lnTo>
                  <a:pt x="306" y="2279"/>
                </a:lnTo>
                <a:lnTo>
                  <a:pt x="332" y="2320"/>
                </a:lnTo>
                <a:lnTo>
                  <a:pt x="364" y="2340"/>
                </a:lnTo>
                <a:lnTo>
                  <a:pt x="411" y="2378"/>
                </a:lnTo>
                <a:lnTo>
                  <a:pt x="463" y="2404"/>
                </a:lnTo>
                <a:lnTo>
                  <a:pt x="521" y="2430"/>
                </a:lnTo>
                <a:lnTo>
                  <a:pt x="595" y="2456"/>
                </a:lnTo>
                <a:lnTo>
                  <a:pt x="667" y="2483"/>
                </a:lnTo>
                <a:lnTo>
                  <a:pt x="737" y="2500"/>
                </a:lnTo>
                <a:lnTo>
                  <a:pt x="824" y="2519"/>
                </a:lnTo>
                <a:lnTo>
                  <a:pt x="910" y="2535"/>
                </a:lnTo>
                <a:lnTo>
                  <a:pt x="989" y="2546"/>
                </a:lnTo>
                <a:lnTo>
                  <a:pt x="1065" y="2555"/>
                </a:lnTo>
                <a:lnTo>
                  <a:pt x="1155" y="2562"/>
                </a:lnTo>
                <a:lnTo>
                  <a:pt x="1250" y="2566"/>
                </a:lnTo>
                <a:lnTo>
                  <a:pt x="1359" y="2566"/>
                </a:lnTo>
                <a:lnTo>
                  <a:pt x="1470" y="2562"/>
                </a:lnTo>
                <a:lnTo>
                  <a:pt x="1573" y="2555"/>
                </a:lnTo>
                <a:lnTo>
                  <a:pt x="1672" y="2546"/>
                </a:lnTo>
                <a:lnTo>
                  <a:pt x="1773" y="2532"/>
                </a:lnTo>
                <a:lnTo>
                  <a:pt x="1846" y="2519"/>
                </a:lnTo>
                <a:lnTo>
                  <a:pt x="1938" y="2498"/>
                </a:lnTo>
                <a:lnTo>
                  <a:pt x="2012" y="2476"/>
                </a:lnTo>
                <a:lnTo>
                  <a:pt x="2080" y="2456"/>
                </a:lnTo>
                <a:lnTo>
                  <a:pt x="2149" y="2430"/>
                </a:lnTo>
                <a:lnTo>
                  <a:pt x="2211" y="2404"/>
                </a:lnTo>
                <a:lnTo>
                  <a:pt x="2259" y="2378"/>
                </a:lnTo>
                <a:lnTo>
                  <a:pt x="2304" y="2340"/>
                </a:lnTo>
                <a:lnTo>
                  <a:pt x="2336" y="2315"/>
                </a:lnTo>
                <a:lnTo>
                  <a:pt x="2363" y="2283"/>
                </a:lnTo>
                <a:lnTo>
                  <a:pt x="2390" y="2236"/>
                </a:lnTo>
                <a:lnTo>
                  <a:pt x="2399" y="2183"/>
                </a:lnTo>
                <a:lnTo>
                  <a:pt x="2399" y="188"/>
                </a:lnTo>
                <a:lnTo>
                  <a:pt x="2311" y="229"/>
                </a:lnTo>
                <a:lnTo>
                  <a:pt x="2188" y="275"/>
                </a:lnTo>
                <a:lnTo>
                  <a:pt x="2055" y="310"/>
                </a:lnTo>
                <a:lnTo>
                  <a:pt x="1908" y="343"/>
                </a:lnTo>
                <a:lnTo>
                  <a:pt x="1762" y="365"/>
                </a:lnTo>
                <a:lnTo>
                  <a:pt x="1604" y="381"/>
                </a:lnTo>
                <a:lnTo>
                  <a:pt x="1437" y="391"/>
                </a:lnTo>
                <a:lnTo>
                  <a:pt x="1269" y="391"/>
                </a:lnTo>
                <a:lnTo>
                  <a:pt x="1089" y="383"/>
                </a:lnTo>
                <a:lnTo>
                  <a:pt x="923" y="361"/>
                </a:lnTo>
                <a:lnTo>
                  <a:pt x="745" y="335"/>
                </a:lnTo>
                <a:lnTo>
                  <a:pt x="579" y="293"/>
                </a:lnTo>
                <a:lnTo>
                  <a:pt x="448" y="253"/>
                </a:lnTo>
                <a:lnTo>
                  <a:pt x="372" y="219"/>
                </a:lnTo>
                <a:lnTo>
                  <a:pt x="312" y="184"/>
                </a:lnTo>
                <a:lnTo>
                  <a:pt x="271" y="152"/>
                </a:lnTo>
                <a:lnTo>
                  <a:pt x="236" y="109"/>
                </a:lnTo>
                <a:lnTo>
                  <a:pt x="214" y="94"/>
                </a:lnTo>
                <a:lnTo>
                  <a:pt x="182" y="73"/>
                </a:lnTo>
                <a:lnTo>
                  <a:pt x="154" y="57"/>
                </a:lnTo>
                <a:lnTo>
                  <a:pt x="120" y="41"/>
                </a:lnTo>
                <a:lnTo>
                  <a:pt x="87" y="27"/>
                </a:lnTo>
                <a:lnTo>
                  <a:pt x="48" y="16"/>
                </a:lnTo>
                <a:lnTo>
                  <a:pt x="0" y="0"/>
                </a:lnTo>
                <a:close/>
              </a:path>
            </a:pathLst>
          </a:custGeom>
          <a:solidFill>
            <a:srgbClr val="808080"/>
          </a:solidFill>
          <a:ln w="9525">
            <a:noFill/>
            <a:round/>
            <a:headEnd/>
            <a:tailEnd/>
          </a:ln>
        </p:spPr>
        <p:txBody>
          <a:bodyPr/>
          <a:lstStyle/>
          <a:p>
            <a:endParaRPr lang="cs-CZ"/>
          </a:p>
        </p:txBody>
      </p:sp>
      <p:sp>
        <p:nvSpPr>
          <p:cNvPr id="20522" name="Freeform 57"/>
          <p:cNvSpPr>
            <a:spLocks/>
          </p:cNvSpPr>
          <p:nvPr/>
        </p:nvSpPr>
        <p:spPr bwMode="auto">
          <a:xfrm>
            <a:off x="6327775" y="6040438"/>
            <a:ext cx="541338" cy="582612"/>
          </a:xfrm>
          <a:custGeom>
            <a:avLst/>
            <a:gdLst>
              <a:gd name="T0" fmla="*/ 60483809 w 341"/>
              <a:gd name="T1" fmla="*/ 27720904 h 367"/>
              <a:gd name="T2" fmla="*/ 0 w 341"/>
              <a:gd name="T3" fmla="*/ 0 h 367"/>
              <a:gd name="T4" fmla="*/ 90725701 w 341"/>
              <a:gd name="T5" fmla="*/ 151209245 h 367"/>
              <a:gd name="T6" fmla="*/ 93246653 w 341"/>
              <a:gd name="T7" fmla="*/ 783767065 h 367"/>
              <a:gd name="T8" fmla="*/ 98286968 w 341"/>
              <a:gd name="T9" fmla="*/ 806449238 h 367"/>
              <a:gd name="T10" fmla="*/ 105846672 w 341"/>
              <a:gd name="T11" fmla="*/ 821570158 h 367"/>
              <a:gd name="T12" fmla="*/ 115927303 w 341"/>
              <a:gd name="T13" fmla="*/ 834170329 h 367"/>
              <a:gd name="T14" fmla="*/ 128528885 w 341"/>
              <a:gd name="T15" fmla="*/ 844250942 h 367"/>
              <a:gd name="T16" fmla="*/ 146169195 w 341"/>
              <a:gd name="T17" fmla="*/ 856852502 h 367"/>
              <a:gd name="T18" fmla="*/ 163811092 w 341"/>
              <a:gd name="T19" fmla="*/ 866933115 h 367"/>
              <a:gd name="T20" fmla="*/ 186491718 w 341"/>
              <a:gd name="T21" fmla="*/ 877013728 h 367"/>
              <a:gd name="T22" fmla="*/ 211693344 w 341"/>
              <a:gd name="T23" fmla="*/ 884573394 h 367"/>
              <a:gd name="T24" fmla="*/ 239415872 w 341"/>
              <a:gd name="T25" fmla="*/ 894654007 h 367"/>
              <a:gd name="T26" fmla="*/ 262096497 w 341"/>
              <a:gd name="T27" fmla="*/ 902215260 h 367"/>
              <a:gd name="T28" fmla="*/ 294859341 w 341"/>
              <a:gd name="T29" fmla="*/ 907255566 h 367"/>
              <a:gd name="T30" fmla="*/ 325101233 w 341"/>
              <a:gd name="T31" fmla="*/ 912295873 h 367"/>
              <a:gd name="T32" fmla="*/ 352822174 w 341"/>
              <a:gd name="T33" fmla="*/ 917336179 h 367"/>
              <a:gd name="T34" fmla="*/ 380544702 w 341"/>
              <a:gd name="T35" fmla="*/ 919855539 h 367"/>
              <a:gd name="T36" fmla="*/ 413305958 w 341"/>
              <a:gd name="T37" fmla="*/ 922376486 h 367"/>
              <a:gd name="T38" fmla="*/ 446068901 w 341"/>
              <a:gd name="T39" fmla="*/ 924895845 h 367"/>
              <a:gd name="T40" fmla="*/ 486391424 w 341"/>
              <a:gd name="T41" fmla="*/ 924895845 h 367"/>
              <a:gd name="T42" fmla="*/ 526713946 w 341"/>
              <a:gd name="T43" fmla="*/ 922376486 h 367"/>
              <a:gd name="T44" fmla="*/ 564515518 w 341"/>
              <a:gd name="T45" fmla="*/ 919855539 h 367"/>
              <a:gd name="T46" fmla="*/ 599797725 w 341"/>
              <a:gd name="T47" fmla="*/ 917336179 h 367"/>
              <a:gd name="T48" fmla="*/ 635079933 w 341"/>
              <a:gd name="T49" fmla="*/ 912295873 h 367"/>
              <a:gd name="T50" fmla="*/ 660281509 w 341"/>
              <a:gd name="T51" fmla="*/ 907255566 h 367"/>
              <a:gd name="T52" fmla="*/ 695563717 w 341"/>
              <a:gd name="T53" fmla="*/ 899694313 h 367"/>
              <a:gd name="T54" fmla="*/ 720765294 w 341"/>
              <a:gd name="T55" fmla="*/ 892134647 h 367"/>
              <a:gd name="T56" fmla="*/ 745966870 w 341"/>
              <a:gd name="T57" fmla="*/ 884573394 h 367"/>
              <a:gd name="T58" fmla="*/ 768649083 w 341"/>
              <a:gd name="T59" fmla="*/ 874492781 h 367"/>
              <a:gd name="T60" fmla="*/ 791329709 w 341"/>
              <a:gd name="T61" fmla="*/ 864412168 h 367"/>
              <a:gd name="T62" fmla="*/ 808971606 w 341"/>
              <a:gd name="T63" fmla="*/ 854331555 h 367"/>
              <a:gd name="T64" fmla="*/ 824092552 w 341"/>
              <a:gd name="T65" fmla="*/ 841731582 h 367"/>
              <a:gd name="T66" fmla="*/ 836692745 w 341"/>
              <a:gd name="T67" fmla="*/ 834170329 h 367"/>
              <a:gd name="T68" fmla="*/ 846773376 w 341"/>
              <a:gd name="T69" fmla="*/ 824089517 h 367"/>
              <a:gd name="T70" fmla="*/ 854334643 w 341"/>
              <a:gd name="T71" fmla="*/ 806449238 h 367"/>
              <a:gd name="T72" fmla="*/ 859374958 w 341"/>
              <a:gd name="T73" fmla="*/ 788807372 h 367"/>
              <a:gd name="T74" fmla="*/ 856854007 w 341"/>
              <a:gd name="T75" fmla="*/ 83164288 h 367"/>
              <a:gd name="T76" fmla="*/ 675402455 w 341"/>
              <a:gd name="T77" fmla="*/ 133567378 h 367"/>
              <a:gd name="T78" fmla="*/ 415826909 w 341"/>
              <a:gd name="T79" fmla="*/ 143647991 h 367"/>
              <a:gd name="T80" fmla="*/ 219254611 w 341"/>
              <a:gd name="T81" fmla="*/ 120967406 h 367"/>
              <a:gd name="T82" fmla="*/ 90725701 w 341"/>
              <a:gd name="T83" fmla="*/ 65524009 h 367"/>
              <a:gd name="T84" fmla="*/ 60483809 w 341"/>
              <a:gd name="T85" fmla="*/ 27720904 h 3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1"/>
              <a:gd name="T130" fmla="*/ 0 h 367"/>
              <a:gd name="T131" fmla="*/ 341 w 341"/>
              <a:gd name="T132" fmla="*/ 367 h 3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1" h="367">
                <a:moveTo>
                  <a:pt x="24" y="11"/>
                </a:moveTo>
                <a:lnTo>
                  <a:pt x="0" y="0"/>
                </a:lnTo>
                <a:lnTo>
                  <a:pt x="36" y="60"/>
                </a:lnTo>
                <a:lnTo>
                  <a:pt x="37" y="311"/>
                </a:lnTo>
                <a:lnTo>
                  <a:pt x="39" y="320"/>
                </a:lnTo>
                <a:lnTo>
                  <a:pt x="42" y="326"/>
                </a:lnTo>
                <a:lnTo>
                  <a:pt x="46" y="331"/>
                </a:lnTo>
                <a:lnTo>
                  <a:pt x="51" y="335"/>
                </a:lnTo>
                <a:lnTo>
                  <a:pt x="58" y="340"/>
                </a:lnTo>
                <a:lnTo>
                  <a:pt x="65" y="344"/>
                </a:lnTo>
                <a:lnTo>
                  <a:pt x="74" y="348"/>
                </a:lnTo>
                <a:lnTo>
                  <a:pt x="84" y="351"/>
                </a:lnTo>
                <a:lnTo>
                  <a:pt x="95" y="355"/>
                </a:lnTo>
                <a:lnTo>
                  <a:pt x="104" y="358"/>
                </a:lnTo>
                <a:lnTo>
                  <a:pt x="117" y="360"/>
                </a:lnTo>
                <a:lnTo>
                  <a:pt x="129" y="362"/>
                </a:lnTo>
                <a:lnTo>
                  <a:pt x="140" y="364"/>
                </a:lnTo>
                <a:lnTo>
                  <a:pt x="151" y="365"/>
                </a:lnTo>
                <a:lnTo>
                  <a:pt x="164" y="366"/>
                </a:lnTo>
                <a:lnTo>
                  <a:pt x="177" y="367"/>
                </a:lnTo>
                <a:lnTo>
                  <a:pt x="193" y="367"/>
                </a:lnTo>
                <a:lnTo>
                  <a:pt x="209" y="366"/>
                </a:lnTo>
                <a:lnTo>
                  <a:pt x="224" y="365"/>
                </a:lnTo>
                <a:lnTo>
                  <a:pt x="238" y="364"/>
                </a:lnTo>
                <a:lnTo>
                  <a:pt x="252" y="362"/>
                </a:lnTo>
                <a:lnTo>
                  <a:pt x="262" y="360"/>
                </a:lnTo>
                <a:lnTo>
                  <a:pt x="276" y="357"/>
                </a:lnTo>
                <a:lnTo>
                  <a:pt x="286" y="354"/>
                </a:lnTo>
                <a:lnTo>
                  <a:pt x="296" y="351"/>
                </a:lnTo>
                <a:lnTo>
                  <a:pt x="305" y="347"/>
                </a:lnTo>
                <a:lnTo>
                  <a:pt x="314" y="343"/>
                </a:lnTo>
                <a:lnTo>
                  <a:pt x="321" y="339"/>
                </a:lnTo>
                <a:lnTo>
                  <a:pt x="327" y="334"/>
                </a:lnTo>
                <a:lnTo>
                  <a:pt x="332" y="331"/>
                </a:lnTo>
                <a:lnTo>
                  <a:pt x="336" y="327"/>
                </a:lnTo>
                <a:lnTo>
                  <a:pt x="339" y="320"/>
                </a:lnTo>
                <a:lnTo>
                  <a:pt x="341" y="313"/>
                </a:lnTo>
                <a:lnTo>
                  <a:pt x="340" y="33"/>
                </a:lnTo>
                <a:lnTo>
                  <a:pt x="268" y="53"/>
                </a:lnTo>
                <a:lnTo>
                  <a:pt x="165" y="57"/>
                </a:lnTo>
                <a:lnTo>
                  <a:pt x="87" y="48"/>
                </a:lnTo>
                <a:lnTo>
                  <a:pt x="36" y="26"/>
                </a:lnTo>
                <a:lnTo>
                  <a:pt x="24" y="11"/>
                </a:lnTo>
                <a:close/>
              </a:path>
            </a:pathLst>
          </a:custGeom>
          <a:solidFill>
            <a:srgbClr val="00A0A0"/>
          </a:solidFill>
          <a:ln w="9525">
            <a:noFill/>
            <a:round/>
            <a:headEnd/>
            <a:tailEnd/>
          </a:ln>
        </p:spPr>
        <p:txBody>
          <a:bodyPr/>
          <a:lstStyle/>
          <a:p>
            <a:endParaRPr lang="cs-CZ"/>
          </a:p>
        </p:txBody>
      </p:sp>
      <p:sp>
        <p:nvSpPr>
          <p:cNvPr id="20523" name="Freeform 58"/>
          <p:cNvSpPr>
            <a:spLocks/>
          </p:cNvSpPr>
          <p:nvPr/>
        </p:nvSpPr>
        <p:spPr bwMode="auto">
          <a:xfrm>
            <a:off x="6267450" y="5930900"/>
            <a:ext cx="657225" cy="222250"/>
          </a:xfrm>
          <a:custGeom>
            <a:avLst/>
            <a:gdLst>
              <a:gd name="T0" fmla="*/ 42843450 w 414"/>
              <a:gd name="T1" fmla="*/ 113406238 h 140"/>
              <a:gd name="T2" fmla="*/ 85685312 w 414"/>
              <a:gd name="T3" fmla="*/ 110886876 h 140"/>
              <a:gd name="T4" fmla="*/ 151209380 w 414"/>
              <a:gd name="T5" fmla="*/ 93244972 h 140"/>
              <a:gd name="T6" fmla="*/ 201612490 w 414"/>
              <a:gd name="T7" fmla="*/ 80644990 h 140"/>
              <a:gd name="T8" fmla="*/ 234375355 w 414"/>
              <a:gd name="T9" fmla="*/ 55443438 h 140"/>
              <a:gd name="T10" fmla="*/ 277217205 w 414"/>
              <a:gd name="T11" fmla="*/ 40322495 h 140"/>
              <a:gd name="T12" fmla="*/ 325100953 w 414"/>
              <a:gd name="T13" fmla="*/ 27720925 h 140"/>
              <a:gd name="T14" fmla="*/ 375504063 w 414"/>
              <a:gd name="T15" fmla="*/ 15120937 h 140"/>
              <a:gd name="T16" fmla="*/ 441028206 w 414"/>
              <a:gd name="T17" fmla="*/ 7559675 h 140"/>
              <a:gd name="T18" fmla="*/ 536792528 w 414"/>
              <a:gd name="T19" fmla="*/ 0 h 140"/>
              <a:gd name="T20" fmla="*/ 645160008 w 414"/>
              <a:gd name="T21" fmla="*/ 2520950 h 140"/>
              <a:gd name="T22" fmla="*/ 753527489 w 414"/>
              <a:gd name="T23" fmla="*/ 12599985 h 140"/>
              <a:gd name="T24" fmla="*/ 841732336 w 414"/>
              <a:gd name="T25" fmla="*/ 32761236 h 140"/>
              <a:gd name="T26" fmla="*/ 914817640 w 414"/>
              <a:gd name="T27" fmla="*/ 57962800 h 140"/>
              <a:gd name="T28" fmla="*/ 965220750 w 414"/>
              <a:gd name="T29" fmla="*/ 90725610 h 140"/>
              <a:gd name="T30" fmla="*/ 1040825415 w 414"/>
              <a:gd name="T31" fmla="*/ 128527169 h 140"/>
              <a:gd name="T32" fmla="*/ 1035785104 w 414"/>
              <a:gd name="T33" fmla="*/ 171370600 h 140"/>
              <a:gd name="T34" fmla="*/ 980341683 w 414"/>
              <a:gd name="T35" fmla="*/ 176410910 h 140"/>
              <a:gd name="T36" fmla="*/ 957659490 w 414"/>
              <a:gd name="T37" fmla="*/ 199091513 h 140"/>
              <a:gd name="T38" fmla="*/ 924898262 w 414"/>
              <a:gd name="T39" fmla="*/ 219252804 h 140"/>
              <a:gd name="T40" fmla="*/ 874495152 w 414"/>
              <a:gd name="T41" fmla="*/ 239414045 h 140"/>
              <a:gd name="T42" fmla="*/ 806449961 w 414"/>
              <a:gd name="T43" fmla="*/ 259575286 h 140"/>
              <a:gd name="T44" fmla="*/ 728325934 w 414"/>
              <a:gd name="T45" fmla="*/ 272176856 h 140"/>
              <a:gd name="T46" fmla="*/ 619958453 w 414"/>
              <a:gd name="T47" fmla="*/ 352821820 h 140"/>
              <a:gd name="T48" fmla="*/ 554434410 w 414"/>
              <a:gd name="T49" fmla="*/ 282257476 h 140"/>
              <a:gd name="T50" fmla="*/ 483870056 w 414"/>
              <a:gd name="T51" fmla="*/ 277217166 h 140"/>
              <a:gd name="T52" fmla="*/ 410786241 w 414"/>
              <a:gd name="T53" fmla="*/ 269655907 h 140"/>
              <a:gd name="T54" fmla="*/ 355342819 w 414"/>
              <a:gd name="T55" fmla="*/ 259575286 h 140"/>
              <a:gd name="T56" fmla="*/ 302418760 w 414"/>
              <a:gd name="T57" fmla="*/ 246975304 h 140"/>
              <a:gd name="T58" fmla="*/ 262096272 w 414"/>
              <a:gd name="T59" fmla="*/ 231854373 h 140"/>
              <a:gd name="T60" fmla="*/ 226814095 w 414"/>
              <a:gd name="T61" fmla="*/ 214212493 h 140"/>
              <a:gd name="T62" fmla="*/ 201612490 w 414"/>
              <a:gd name="T63" fmla="*/ 191531841 h 140"/>
              <a:gd name="T64" fmla="*/ 176410935 w 414"/>
              <a:gd name="T65" fmla="*/ 171370600 h 140"/>
              <a:gd name="T66" fmla="*/ 138607809 w 414"/>
              <a:gd name="T67" fmla="*/ 158769030 h 140"/>
              <a:gd name="T68" fmla="*/ 90725623 w 414"/>
              <a:gd name="T69" fmla="*/ 143648099 h 140"/>
              <a:gd name="T70" fmla="*/ 57964395 w 414"/>
              <a:gd name="T71" fmla="*/ 136088428 h 140"/>
              <a:gd name="T72" fmla="*/ 0 w 414"/>
              <a:gd name="T73" fmla="*/ 163810928 h 1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4"/>
              <a:gd name="T112" fmla="*/ 0 h 140"/>
              <a:gd name="T113" fmla="*/ 414 w 414"/>
              <a:gd name="T114" fmla="*/ 140 h 1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4" h="140">
                <a:moveTo>
                  <a:pt x="0" y="65"/>
                </a:moveTo>
                <a:lnTo>
                  <a:pt x="17" y="45"/>
                </a:lnTo>
                <a:lnTo>
                  <a:pt x="6" y="68"/>
                </a:lnTo>
                <a:lnTo>
                  <a:pt x="34" y="44"/>
                </a:lnTo>
                <a:lnTo>
                  <a:pt x="48" y="40"/>
                </a:lnTo>
                <a:lnTo>
                  <a:pt x="60" y="37"/>
                </a:lnTo>
                <a:lnTo>
                  <a:pt x="71" y="34"/>
                </a:lnTo>
                <a:lnTo>
                  <a:pt x="80" y="32"/>
                </a:lnTo>
                <a:lnTo>
                  <a:pt x="86" y="27"/>
                </a:lnTo>
                <a:lnTo>
                  <a:pt x="93" y="22"/>
                </a:lnTo>
                <a:lnTo>
                  <a:pt x="101" y="19"/>
                </a:lnTo>
                <a:lnTo>
                  <a:pt x="110" y="16"/>
                </a:lnTo>
                <a:lnTo>
                  <a:pt x="119" y="13"/>
                </a:lnTo>
                <a:lnTo>
                  <a:pt x="129" y="11"/>
                </a:lnTo>
                <a:lnTo>
                  <a:pt x="139" y="8"/>
                </a:lnTo>
                <a:lnTo>
                  <a:pt x="149" y="6"/>
                </a:lnTo>
                <a:lnTo>
                  <a:pt x="161" y="4"/>
                </a:lnTo>
                <a:lnTo>
                  <a:pt x="175" y="3"/>
                </a:lnTo>
                <a:lnTo>
                  <a:pt x="192" y="1"/>
                </a:lnTo>
                <a:lnTo>
                  <a:pt x="213" y="0"/>
                </a:lnTo>
                <a:lnTo>
                  <a:pt x="235" y="0"/>
                </a:lnTo>
                <a:lnTo>
                  <a:pt x="256" y="1"/>
                </a:lnTo>
                <a:lnTo>
                  <a:pt x="280" y="3"/>
                </a:lnTo>
                <a:lnTo>
                  <a:pt x="299" y="5"/>
                </a:lnTo>
                <a:lnTo>
                  <a:pt x="317" y="9"/>
                </a:lnTo>
                <a:lnTo>
                  <a:pt x="334" y="13"/>
                </a:lnTo>
                <a:lnTo>
                  <a:pt x="350" y="18"/>
                </a:lnTo>
                <a:lnTo>
                  <a:pt x="363" y="23"/>
                </a:lnTo>
                <a:lnTo>
                  <a:pt x="375" y="29"/>
                </a:lnTo>
                <a:lnTo>
                  <a:pt x="383" y="36"/>
                </a:lnTo>
                <a:lnTo>
                  <a:pt x="389" y="41"/>
                </a:lnTo>
                <a:lnTo>
                  <a:pt x="413" y="51"/>
                </a:lnTo>
                <a:lnTo>
                  <a:pt x="414" y="92"/>
                </a:lnTo>
                <a:lnTo>
                  <a:pt x="411" y="68"/>
                </a:lnTo>
                <a:lnTo>
                  <a:pt x="393" y="65"/>
                </a:lnTo>
                <a:lnTo>
                  <a:pt x="389" y="70"/>
                </a:lnTo>
                <a:lnTo>
                  <a:pt x="385" y="74"/>
                </a:lnTo>
                <a:lnTo>
                  <a:pt x="380" y="79"/>
                </a:lnTo>
                <a:lnTo>
                  <a:pt x="374" y="83"/>
                </a:lnTo>
                <a:lnTo>
                  <a:pt x="367" y="87"/>
                </a:lnTo>
                <a:lnTo>
                  <a:pt x="358" y="91"/>
                </a:lnTo>
                <a:lnTo>
                  <a:pt x="347" y="95"/>
                </a:lnTo>
                <a:lnTo>
                  <a:pt x="350" y="113"/>
                </a:lnTo>
                <a:lnTo>
                  <a:pt x="320" y="103"/>
                </a:lnTo>
                <a:lnTo>
                  <a:pt x="303" y="106"/>
                </a:lnTo>
                <a:lnTo>
                  <a:pt x="289" y="108"/>
                </a:lnTo>
                <a:lnTo>
                  <a:pt x="272" y="110"/>
                </a:lnTo>
                <a:lnTo>
                  <a:pt x="246" y="140"/>
                </a:lnTo>
                <a:lnTo>
                  <a:pt x="235" y="112"/>
                </a:lnTo>
                <a:lnTo>
                  <a:pt x="220" y="112"/>
                </a:lnTo>
                <a:lnTo>
                  <a:pt x="206" y="111"/>
                </a:lnTo>
                <a:lnTo>
                  <a:pt x="192" y="110"/>
                </a:lnTo>
                <a:lnTo>
                  <a:pt x="177" y="109"/>
                </a:lnTo>
                <a:lnTo>
                  <a:pt x="163" y="107"/>
                </a:lnTo>
                <a:lnTo>
                  <a:pt x="153" y="105"/>
                </a:lnTo>
                <a:lnTo>
                  <a:pt x="141" y="103"/>
                </a:lnTo>
                <a:lnTo>
                  <a:pt x="125" y="122"/>
                </a:lnTo>
                <a:lnTo>
                  <a:pt x="120" y="98"/>
                </a:lnTo>
                <a:lnTo>
                  <a:pt x="112" y="95"/>
                </a:lnTo>
                <a:lnTo>
                  <a:pt x="104" y="92"/>
                </a:lnTo>
                <a:lnTo>
                  <a:pt x="96" y="88"/>
                </a:lnTo>
                <a:lnTo>
                  <a:pt x="90" y="85"/>
                </a:lnTo>
                <a:lnTo>
                  <a:pt x="84" y="80"/>
                </a:lnTo>
                <a:lnTo>
                  <a:pt x="80" y="76"/>
                </a:lnTo>
                <a:lnTo>
                  <a:pt x="77" y="72"/>
                </a:lnTo>
                <a:lnTo>
                  <a:pt x="70" y="68"/>
                </a:lnTo>
                <a:lnTo>
                  <a:pt x="63" y="66"/>
                </a:lnTo>
                <a:lnTo>
                  <a:pt x="55" y="63"/>
                </a:lnTo>
                <a:lnTo>
                  <a:pt x="46" y="60"/>
                </a:lnTo>
                <a:lnTo>
                  <a:pt x="36" y="57"/>
                </a:lnTo>
                <a:lnTo>
                  <a:pt x="30" y="55"/>
                </a:lnTo>
                <a:lnTo>
                  <a:pt x="23" y="54"/>
                </a:lnTo>
                <a:lnTo>
                  <a:pt x="19" y="52"/>
                </a:lnTo>
                <a:lnTo>
                  <a:pt x="0" y="65"/>
                </a:lnTo>
                <a:close/>
              </a:path>
            </a:pathLst>
          </a:custGeom>
          <a:solidFill>
            <a:srgbClr val="00FFFF"/>
          </a:solidFill>
          <a:ln w="9525">
            <a:noFill/>
            <a:round/>
            <a:headEnd/>
            <a:tailEnd/>
          </a:ln>
        </p:spPr>
        <p:txBody>
          <a:bodyPr/>
          <a:lstStyle/>
          <a:p>
            <a:endParaRPr lang="cs-CZ"/>
          </a:p>
        </p:txBody>
      </p:sp>
      <p:sp>
        <p:nvSpPr>
          <p:cNvPr id="20524" name="Freeform 59"/>
          <p:cNvSpPr>
            <a:spLocks/>
          </p:cNvSpPr>
          <p:nvPr/>
        </p:nvSpPr>
        <p:spPr bwMode="auto">
          <a:xfrm>
            <a:off x="6632575" y="6176963"/>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25" name="Freeform 60"/>
          <p:cNvSpPr>
            <a:spLocks/>
          </p:cNvSpPr>
          <p:nvPr/>
        </p:nvSpPr>
        <p:spPr bwMode="auto">
          <a:xfrm>
            <a:off x="6800850" y="6105525"/>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26" name="Freeform 61"/>
          <p:cNvSpPr>
            <a:spLocks/>
          </p:cNvSpPr>
          <p:nvPr/>
        </p:nvSpPr>
        <p:spPr bwMode="auto">
          <a:xfrm>
            <a:off x="6800850" y="6465888"/>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27" name="Freeform 62"/>
          <p:cNvSpPr>
            <a:spLocks/>
          </p:cNvSpPr>
          <p:nvPr/>
        </p:nvSpPr>
        <p:spPr bwMode="auto">
          <a:xfrm>
            <a:off x="6626225" y="6556375"/>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28" name="Freeform 63"/>
          <p:cNvSpPr>
            <a:spLocks/>
          </p:cNvSpPr>
          <p:nvPr/>
        </p:nvSpPr>
        <p:spPr bwMode="auto">
          <a:xfrm>
            <a:off x="6435725" y="6149975"/>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29" name="Freeform 64"/>
          <p:cNvSpPr>
            <a:spLocks/>
          </p:cNvSpPr>
          <p:nvPr/>
        </p:nvSpPr>
        <p:spPr bwMode="auto">
          <a:xfrm>
            <a:off x="6426200" y="6407150"/>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30" name="Freeform 65"/>
          <p:cNvSpPr>
            <a:spLocks/>
          </p:cNvSpPr>
          <p:nvPr/>
        </p:nvSpPr>
        <p:spPr bwMode="auto">
          <a:xfrm>
            <a:off x="6900863" y="6049963"/>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31" name="Freeform 66"/>
          <p:cNvSpPr>
            <a:spLocks/>
          </p:cNvSpPr>
          <p:nvPr/>
        </p:nvSpPr>
        <p:spPr bwMode="auto">
          <a:xfrm>
            <a:off x="6897688" y="6248400"/>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32" name="Freeform 67"/>
          <p:cNvSpPr>
            <a:spLocks/>
          </p:cNvSpPr>
          <p:nvPr/>
        </p:nvSpPr>
        <p:spPr bwMode="auto">
          <a:xfrm>
            <a:off x="6899275" y="6432550"/>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33" name="Freeform 68"/>
          <p:cNvSpPr>
            <a:spLocks/>
          </p:cNvSpPr>
          <p:nvPr/>
        </p:nvSpPr>
        <p:spPr bwMode="auto">
          <a:xfrm>
            <a:off x="6249988" y="6029325"/>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34" name="Freeform 69"/>
          <p:cNvSpPr>
            <a:spLocks/>
          </p:cNvSpPr>
          <p:nvPr/>
        </p:nvSpPr>
        <p:spPr bwMode="auto">
          <a:xfrm>
            <a:off x="6253163" y="6223000"/>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35" name="Freeform 70"/>
          <p:cNvSpPr>
            <a:spLocks/>
          </p:cNvSpPr>
          <p:nvPr/>
        </p:nvSpPr>
        <p:spPr bwMode="auto">
          <a:xfrm>
            <a:off x="6226175" y="6540500"/>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0536" name="Freeform 71"/>
          <p:cNvSpPr>
            <a:spLocks/>
          </p:cNvSpPr>
          <p:nvPr/>
        </p:nvSpPr>
        <p:spPr bwMode="auto">
          <a:xfrm>
            <a:off x="6257925" y="6415088"/>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graphicFrame>
        <p:nvGraphicFramePr>
          <p:cNvPr id="20482" name="Object 72"/>
          <p:cNvGraphicFramePr>
            <a:graphicFrameLocks noChangeAspect="1"/>
          </p:cNvGraphicFramePr>
          <p:nvPr/>
        </p:nvGraphicFramePr>
        <p:xfrm>
          <a:off x="6413500" y="5243513"/>
          <a:ext cx="495300" cy="587375"/>
        </p:xfrm>
        <a:graphic>
          <a:graphicData uri="http://schemas.openxmlformats.org/presentationml/2006/ole">
            <mc:AlternateContent xmlns:mc="http://schemas.openxmlformats.org/markup-compatibility/2006">
              <mc:Choice xmlns:v="urn:schemas-microsoft-com:vml" Requires="v">
                <p:oleObj name="rastrový obrázek" r:id="rId6" imgW="1495431" imgH="1771790" progId="PBrush">
                  <p:embed/>
                </p:oleObj>
              </mc:Choice>
              <mc:Fallback>
                <p:oleObj name="rastrový obrázek" r:id="rId6" imgW="1495431" imgH="1771790" progId="PBrush">
                  <p:embed/>
                  <p:pic>
                    <p:nvPicPr>
                      <p:cNvPr id="20482" name="Object 7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413500" y="5243513"/>
                        <a:ext cx="495300" cy="587375"/>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sp>
        <p:nvSpPr>
          <p:cNvPr id="20537" name="Freeform 73"/>
          <p:cNvSpPr>
            <a:spLocks/>
          </p:cNvSpPr>
          <p:nvPr/>
        </p:nvSpPr>
        <p:spPr bwMode="auto">
          <a:xfrm rot="4039955" flipH="1">
            <a:off x="7501731" y="4809332"/>
            <a:ext cx="117475" cy="134938"/>
          </a:xfrm>
          <a:custGeom>
            <a:avLst/>
            <a:gdLst>
              <a:gd name="T0" fmla="*/ 11459457 w 593"/>
              <a:gd name="T1" fmla="*/ 0 h 625"/>
              <a:gd name="T2" fmla="*/ 14363647 w 593"/>
              <a:gd name="T3" fmla="*/ 466130 h 625"/>
              <a:gd name="T4" fmla="*/ 15776318 w 593"/>
              <a:gd name="T5" fmla="*/ 2656875 h 625"/>
              <a:gd name="T6" fmla="*/ 16443528 w 593"/>
              <a:gd name="T7" fmla="*/ 7085217 h 625"/>
              <a:gd name="T8" fmla="*/ 15972638 w 593"/>
              <a:gd name="T9" fmla="*/ 12445816 h 625"/>
              <a:gd name="T10" fmla="*/ 14873761 w 593"/>
              <a:gd name="T11" fmla="*/ 15755146 h 625"/>
              <a:gd name="T12" fmla="*/ 13578764 w 593"/>
              <a:gd name="T13" fmla="*/ 19996947 h 625"/>
              <a:gd name="T14" fmla="*/ 21309923 w 593"/>
              <a:gd name="T15" fmla="*/ 25310911 h 625"/>
              <a:gd name="T16" fmla="*/ 23272131 w 593"/>
              <a:gd name="T17" fmla="*/ 27315333 h 625"/>
              <a:gd name="T18" fmla="*/ 22134030 w 593"/>
              <a:gd name="T19" fmla="*/ 29133224 h 625"/>
              <a:gd name="T20" fmla="*/ 18248839 w 593"/>
              <a:gd name="T21" fmla="*/ 25310911 h 625"/>
              <a:gd name="T22" fmla="*/ 12401436 w 593"/>
              <a:gd name="T23" fmla="*/ 22654037 h 625"/>
              <a:gd name="T24" fmla="*/ 9654146 w 593"/>
              <a:gd name="T25" fmla="*/ 25963579 h 625"/>
              <a:gd name="T26" fmla="*/ 6789382 w 593"/>
              <a:gd name="T27" fmla="*/ 28387503 h 625"/>
              <a:gd name="T28" fmla="*/ 4316859 w 593"/>
              <a:gd name="T29" fmla="*/ 28620460 h 625"/>
              <a:gd name="T30" fmla="*/ 1883760 w 593"/>
              <a:gd name="T31" fmla="*/ 28387503 h 625"/>
              <a:gd name="T32" fmla="*/ 784883 w 593"/>
              <a:gd name="T33" fmla="*/ 26429709 h 625"/>
              <a:gd name="T34" fmla="*/ 0 w 593"/>
              <a:gd name="T35" fmla="*/ 22001369 h 625"/>
              <a:gd name="T36" fmla="*/ 0 w 593"/>
              <a:gd name="T37" fmla="*/ 17060481 h 625"/>
              <a:gd name="T38" fmla="*/ 902557 w 593"/>
              <a:gd name="T39" fmla="*/ 13331441 h 625"/>
              <a:gd name="T40" fmla="*/ 4159962 w 593"/>
              <a:gd name="T41" fmla="*/ 7318174 h 625"/>
              <a:gd name="T42" fmla="*/ 7770387 w 593"/>
              <a:gd name="T43" fmla="*/ 3309543 h 625"/>
              <a:gd name="T44" fmla="*/ 10164459 w 593"/>
              <a:gd name="T45" fmla="*/ 1118798 h 625"/>
              <a:gd name="T46" fmla="*/ 12401436 w 593"/>
              <a:gd name="T47" fmla="*/ 466130 h 625"/>
              <a:gd name="T48" fmla="*/ 11459457 w 593"/>
              <a:gd name="T49" fmla="*/ 0 h 6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3"/>
              <a:gd name="T76" fmla="*/ 0 h 625"/>
              <a:gd name="T77" fmla="*/ 593 w 593"/>
              <a:gd name="T78" fmla="*/ 625 h 6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3" h="625">
                <a:moveTo>
                  <a:pt x="292" y="0"/>
                </a:moveTo>
                <a:lnTo>
                  <a:pt x="366" y="10"/>
                </a:lnTo>
                <a:lnTo>
                  <a:pt x="402" y="57"/>
                </a:lnTo>
                <a:lnTo>
                  <a:pt x="419" y="152"/>
                </a:lnTo>
                <a:lnTo>
                  <a:pt x="407" y="267"/>
                </a:lnTo>
                <a:lnTo>
                  <a:pt x="379" y="338"/>
                </a:lnTo>
                <a:lnTo>
                  <a:pt x="346" y="429"/>
                </a:lnTo>
                <a:lnTo>
                  <a:pt x="543" y="543"/>
                </a:lnTo>
                <a:lnTo>
                  <a:pt x="593" y="586"/>
                </a:lnTo>
                <a:lnTo>
                  <a:pt x="564" y="625"/>
                </a:lnTo>
                <a:lnTo>
                  <a:pt x="465" y="543"/>
                </a:lnTo>
                <a:lnTo>
                  <a:pt x="316" y="486"/>
                </a:lnTo>
                <a:lnTo>
                  <a:pt x="246" y="557"/>
                </a:lnTo>
                <a:lnTo>
                  <a:pt x="173" y="609"/>
                </a:lnTo>
                <a:lnTo>
                  <a:pt x="110" y="614"/>
                </a:lnTo>
                <a:lnTo>
                  <a:pt x="48" y="609"/>
                </a:lnTo>
                <a:lnTo>
                  <a:pt x="20" y="567"/>
                </a:lnTo>
                <a:lnTo>
                  <a:pt x="0" y="472"/>
                </a:lnTo>
                <a:lnTo>
                  <a:pt x="0" y="366"/>
                </a:lnTo>
                <a:lnTo>
                  <a:pt x="23" y="286"/>
                </a:lnTo>
                <a:lnTo>
                  <a:pt x="106" y="157"/>
                </a:lnTo>
                <a:lnTo>
                  <a:pt x="198" y="71"/>
                </a:lnTo>
                <a:lnTo>
                  <a:pt x="259" y="24"/>
                </a:lnTo>
                <a:lnTo>
                  <a:pt x="316" y="10"/>
                </a:lnTo>
                <a:lnTo>
                  <a:pt x="292" y="0"/>
                </a:lnTo>
                <a:close/>
              </a:path>
            </a:pathLst>
          </a:custGeom>
          <a:solidFill>
            <a:srgbClr val="000000"/>
          </a:solidFill>
          <a:ln w="9525">
            <a:noFill/>
            <a:round/>
            <a:headEnd/>
            <a:tailEnd/>
          </a:ln>
        </p:spPr>
        <p:txBody>
          <a:bodyPr/>
          <a:lstStyle/>
          <a:p>
            <a:endParaRPr lang="cs-CZ"/>
          </a:p>
        </p:txBody>
      </p:sp>
      <p:sp>
        <p:nvSpPr>
          <p:cNvPr id="20538" name="Freeform 74"/>
          <p:cNvSpPr>
            <a:spLocks/>
          </p:cNvSpPr>
          <p:nvPr/>
        </p:nvSpPr>
        <p:spPr bwMode="auto">
          <a:xfrm rot="21205868" flipH="1">
            <a:off x="7273925" y="4984750"/>
            <a:ext cx="244475" cy="117475"/>
          </a:xfrm>
          <a:custGeom>
            <a:avLst/>
            <a:gdLst>
              <a:gd name="T0" fmla="*/ 518710 w 1224"/>
              <a:gd name="T1" fmla="*/ 0 h 545"/>
              <a:gd name="T2" fmla="*/ 5106411 w 1224"/>
              <a:gd name="T3" fmla="*/ 696875 h 545"/>
              <a:gd name="T4" fmla="*/ 13484075 w 1224"/>
              <a:gd name="T5" fmla="*/ 5110916 h 545"/>
              <a:gd name="T6" fmla="*/ 20704873 w 1224"/>
              <a:gd name="T7" fmla="*/ 8688407 h 545"/>
              <a:gd name="T8" fmla="*/ 28803310 w 1224"/>
              <a:gd name="T9" fmla="*/ 11754827 h 545"/>
              <a:gd name="T10" fmla="*/ 34548071 w 1224"/>
              <a:gd name="T11" fmla="*/ 15100172 h 545"/>
              <a:gd name="T12" fmla="*/ 42446967 w 1224"/>
              <a:gd name="T13" fmla="*/ 18677661 h 545"/>
              <a:gd name="T14" fmla="*/ 48830079 w 1224"/>
              <a:gd name="T15" fmla="*/ 21976444 h 545"/>
              <a:gd name="T16" fmla="*/ 48510904 w 1224"/>
              <a:gd name="T17" fmla="*/ 23277506 h 545"/>
              <a:gd name="T18" fmla="*/ 46556103 w 1224"/>
              <a:gd name="T19" fmla="*/ 23927821 h 545"/>
              <a:gd name="T20" fmla="*/ 40931183 w 1224"/>
              <a:gd name="T21" fmla="*/ 20396891 h 545"/>
              <a:gd name="T22" fmla="*/ 40612008 w 1224"/>
              <a:gd name="T23" fmla="*/ 22626975 h 545"/>
              <a:gd name="T24" fmla="*/ 39135771 w 1224"/>
              <a:gd name="T25" fmla="*/ 24624911 h 545"/>
              <a:gd name="T26" fmla="*/ 37021582 w 1224"/>
              <a:gd name="T27" fmla="*/ 25321786 h 545"/>
              <a:gd name="T28" fmla="*/ 34707659 w 1224"/>
              <a:gd name="T29" fmla="*/ 23742017 h 545"/>
              <a:gd name="T30" fmla="*/ 33032087 w 1224"/>
              <a:gd name="T31" fmla="*/ 21744296 h 545"/>
              <a:gd name="T32" fmla="*/ 33231622 w 1224"/>
              <a:gd name="T33" fmla="*/ 18677661 h 545"/>
              <a:gd name="T34" fmla="*/ 33710385 w 1224"/>
              <a:gd name="T35" fmla="*/ 17098108 h 545"/>
              <a:gd name="T36" fmla="*/ 28284800 w 1224"/>
              <a:gd name="T37" fmla="*/ 13985126 h 545"/>
              <a:gd name="T38" fmla="*/ 25691642 w 1224"/>
              <a:gd name="T39" fmla="*/ 13334595 h 545"/>
              <a:gd name="T40" fmla="*/ 20704873 w 1224"/>
              <a:gd name="T41" fmla="*/ 11987190 h 545"/>
              <a:gd name="T42" fmla="*/ 14002786 w 1224"/>
              <a:gd name="T43" fmla="*/ 9152918 h 545"/>
              <a:gd name="T44" fmla="*/ 8577197 w 1224"/>
              <a:gd name="T45" fmla="*/ 5993595 h 545"/>
              <a:gd name="T46" fmla="*/ 4667595 w 1224"/>
              <a:gd name="T47" fmla="*/ 4692749 h 545"/>
              <a:gd name="T48" fmla="*/ 518710 w 1224"/>
              <a:gd name="T49" fmla="*/ 5110916 h 545"/>
              <a:gd name="T50" fmla="*/ 0 w 1224"/>
              <a:gd name="T51" fmla="*/ 1811917 h 545"/>
              <a:gd name="T52" fmla="*/ 1675573 w 1224"/>
              <a:gd name="T53" fmla="*/ 0 h 545"/>
              <a:gd name="T54" fmla="*/ 2672846 w 1224"/>
              <a:gd name="T55" fmla="*/ 0 h 545"/>
              <a:gd name="T56" fmla="*/ 518710 w 1224"/>
              <a:gd name="T57" fmla="*/ 0 h 5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24"/>
              <a:gd name="T88" fmla="*/ 0 h 545"/>
              <a:gd name="T89" fmla="*/ 1224 w 1224"/>
              <a:gd name="T90" fmla="*/ 545 h 54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24" h="545">
                <a:moveTo>
                  <a:pt x="13" y="0"/>
                </a:moveTo>
                <a:lnTo>
                  <a:pt x="128" y="15"/>
                </a:lnTo>
                <a:lnTo>
                  <a:pt x="338" y="110"/>
                </a:lnTo>
                <a:lnTo>
                  <a:pt x="519" y="187"/>
                </a:lnTo>
                <a:lnTo>
                  <a:pt x="722" y="253"/>
                </a:lnTo>
                <a:lnTo>
                  <a:pt x="866" y="325"/>
                </a:lnTo>
                <a:lnTo>
                  <a:pt x="1064" y="402"/>
                </a:lnTo>
                <a:lnTo>
                  <a:pt x="1224" y="473"/>
                </a:lnTo>
                <a:lnTo>
                  <a:pt x="1216" y="501"/>
                </a:lnTo>
                <a:lnTo>
                  <a:pt x="1167" y="515"/>
                </a:lnTo>
                <a:lnTo>
                  <a:pt x="1026" y="439"/>
                </a:lnTo>
                <a:lnTo>
                  <a:pt x="1018" y="487"/>
                </a:lnTo>
                <a:lnTo>
                  <a:pt x="981" y="530"/>
                </a:lnTo>
                <a:lnTo>
                  <a:pt x="928" y="545"/>
                </a:lnTo>
                <a:lnTo>
                  <a:pt x="870" y="511"/>
                </a:lnTo>
                <a:lnTo>
                  <a:pt x="828" y="468"/>
                </a:lnTo>
                <a:lnTo>
                  <a:pt x="833" y="402"/>
                </a:lnTo>
                <a:lnTo>
                  <a:pt x="845" y="368"/>
                </a:lnTo>
                <a:lnTo>
                  <a:pt x="709" y="301"/>
                </a:lnTo>
                <a:lnTo>
                  <a:pt x="644" y="287"/>
                </a:lnTo>
                <a:lnTo>
                  <a:pt x="519" y="258"/>
                </a:lnTo>
                <a:lnTo>
                  <a:pt x="351" y="197"/>
                </a:lnTo>
                <a:lnTo>
                  <a:pt x="215" y="129"/>
                </a:lnTo>
                <a:lnTo>
                  <a:pt x="117" y="101"/>
                </a:lnTo>
                <a:lnTo>
                  <a:pt x="13" y="110"/>
                </a:lnTo>
                <a:lnTo>
                  <a:pt x="0" y="39"/>
                </a:lnTo>
                <a:lnTo>
                  <a:pt x="42" y="0"/>
                </a:lnTo>
                <a:lnTo>
                  <a:pt x="67" y="0"/>
                </a:lnTo>
                <a:lnTo>
                  <a:pt x="13" y="0"/>
                </a:lnTo>
                <a:close/>
              </a:path>
            </a:pathLst>
          </a:custGeom>
          <a:solidFill>
            <a:srgbClr val="000000"/>
          </a:solidFill>
          <a:ln w="9525">
            <a:noFill/>
            <a:round/>
            <a:headEnd/>
            <a:tailEnd/>
          </a:ln>
        </p:spPr>
        <p:txBody>
          <a:bodyPr/>
          <a:lstStyle/>
          <a:p>
            <a:endParaRPr lang="cs-CZ"/>
          </a:p>
        </p:txBody>
      </p:sp>
      <p:sp>
        <p:nvSpPr>
          <p:cNvPr id="20539" name="Freeform 75"/>
          <p:cNvSpPr>
            <a:spLocks/>
          </p:cNvSpPr>
          <p:nvPr/>
        </p:nvSpPr>
        <p:spPr bwMode="auto">
          <a:xfrm flipH="1">
            <a:off x="7502525" y="4949825"/>
            <a:ext cx="80963" cy="252413"/>
          </a:xfrm>
          <a:custGeom>
            <a:avLst/>
            <a:gdLst>
              <a:gd name="T0" fmla="*/ 9283021 w 403"/>
              <a:gd name="T1" fmla="*/ 0 h 1168"/>
              <a:gd name="T2" fmla="*/ 11422212 w 403"/>
              <a:gd name="T3" fmla="*/ 0 h 1168"/>
              <a:gd name="T4" fmla="*/ 13278738 w 403"/>
              <a:gd name="T5" fmla="*/ 1120947 h 1168"/>
              <a:gd name="T6" fmla="*/ 15256404 w 403"/>
              <a:gd name="T7" fmla="*/ 4483356 h 1168"/>
              <a:gd name="T8" fmla="*/ 15902300 w 403"/>
              <a:gd name="T9" fmla="*/ 8686638 h 1168"/>
              <a:gd name="T10" fmla="*/ 16265528 w 403"/>
              <a:gd name="T11" fmla="*/ 19147945 h 1168"/>
              <a:gd name="T12" fmla="*/ 15781157 w 403"/>
              <a:gd name="T13" fmla="*/ 28067975 h 1168"/>
              <a:gd name="T14" fmla="*/ 14247481 w 403"/>
              <a:gd name="T15" fmla="*/ 37174944 h 1168"/>
              <a:gd name="T16" fmla="*/ 12269811 w 403"/>
              <a:gd name="T17" fmla="*/ 46562197 h 1168"/>
              <a:gd name="T18" fmla="*/ 9928917 w 403"/>
              <a:gd name="T19" fmla="*/ 52119602 h 1168"/>
              <a:gd name="T20" fmla="*/ 6982507 w 403"/>
              <a:gd name="T21" fmla="*/ 54548212 h 1168"/>
              <a:gd name="T22" fmla="*/ 4480087 w 403"/>
              <a:gd name="T23" fmla="*/ 54548212 h 1168"/>
              <a:gd name="T24" fmla="*/ 1493295 w 403"/>
              <a:gd name="T25" fmla="*/ 52119602 h 1168"/>
              <a:gd name="T26" fmla="*/ 322847 w 403"/>
              <a:gd name="T27" fmla="*/ 48523583 h 1168"/>
              <a:gd name="T28" fmla="*/ 0 w 403"/>
              <a:gd name="T29" fmla="*/ 42125521 h 1168"/>
              <a:gd name="T30" fmla="*/ 322847 w 403"/>
              <a:gd name="T31" fmla="*/ 34092611 h 1168"/>
              <a:gd name="T32" fmla="*/ 1816344 w 403"/>
              <a:gd name="T33" fmla="*/ 24098307 h 1168"/>
              <a:gd name="T34" fmla="*/ 3834392 w 403"/>
              <a:gd name="T35" fmla="*/ 11815650 h 1168"/>
              <a:gd name="T36" fmla="*/ 6296430 w 403"/>
              <a:gd name="T37" fmla="*/ 2428611 h 1168"/>
              <a:gd name="T38" fmla="*/ 7789726 w 403"/>
              <a:gd name="T39" fmla="*/ 1120947 h 1168"/>
              <a:gd name="T40" fmla="*/ 9283021 w 403"/>
              <a:gd name="T41" fmla="*/ 0 h 11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3"/>
              <a:gd name="T64" fmla="*/ 0 h 1168"/>
              <a:gd name="T65" fmla="*/ 403 w 403"/>
              <a:gd name="T66" fmla="*/ 1168 h 11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3" h="1168">
                <a:moveTo>
                  <a:pt x="230" y="0"/>
                </a:moveTo>
                <a:lnTo>
                  <a:pt x="283" y="0"/>
                </a:lnTo>
                <a:lnTo>
                  <a:pt x="329" y="24"/>
                </a:lnTo>
                <a:lnTo>
                  <a:pt x="378" y="96"/>
                </a:lnTo>
                <a:lnTo>
                  <a:pt x="394" y="186"/>
                </a:lnTo>
                <a:lnTo>
                  <a:pt x="403" y="410"/>
                </a:lnTo>
                <a:lnTo>
                  <a:pt x="391" y="601"/>
                </a:lnTo>
                <a:lnTo>
                  <a:pt x="353" y="796"/>
                </a:lnTo>
                <a:lnTo>
                  <a:pt x="304" y="997"/>
                </a:lnTo>
                <a:lnTo>
                  <a:pt x="246" y="1116"/>
                </a:lnTo>
                <a:lnTo>
                  <a:pt x="173" y="1168"/>
                </a:lnTo>
                <a:lnTo>
                  <a:pt x="111" y="1168"/>
                </a:lnTo>
                <a:lnTo>
                  <a:pt x="37" y="1116"/>
                </a:lnTo>
                <a:lnTo>
                  <a:pt x="8" y="1039"/>
                </a:lnTo>
                <a:lnTo>
                  <a:pt x="0" y="902"/>
                </a:lnTo>
                <a:lnTo>
                  <a:pt x="8" y="730"/>
                </a:lnTo>
                <a:lnTo>
                  <a:pt x="45" y="516"/>
                </a:lnTo>
                <a:lnTo>
                  <a:pt x="95" y="253"/>
                </a:lnTo>
                <a:lnTo>
                  <a:pt x="156" y="52"/>
                </a:lnTo>
                <a:lnTo>
                  <a:pt x="193" y="24"/>
                </a:lnTo>
                <a:lnTo>
                  <a:pt x="230" y="0"/>
                </a:lnTo>
                <a:close/>
              </a:path>
            </a:pathLst>
          </a:custGeom>
          <a:solidFill>
            <a:srgbClr val="000000"/>
          </a:solidFill>
          <a:ln w="9525">
            <a:noFill/>
            <a:round/>
            <a:headEnd/>
            <a:tailEnd/>
          </a:ln>
        </p:spPr>
        <p:txBody>
          <a:bodyPr/>
          <a:lstStyle/>
          <a:p>
            <a:endParaRPr lang="cs-CZ"/>
          </a:p>
        </p:txBody>
      </p:sp>
      <p:sp>
        <p:nvSpPr>
          <p:cNvPr id="20540" name="Freeform 76"/>
          <p:cNvSpPr>
            <a:spLocks/>
          </p:cNvSpPr>
          <p:nvPr/>
        </p:nvSpPr>
        <p:spPr bwMode="auto">
          <a:xfrm flipH="1">
            <a:off x="7553325" y="4937125"/>
            <a:ext cx="114300" cy="230188"/>
          </a:xfrm>
          <a:custGeom>
            <a:avLst/>
            <a:gdLst>
              <a:gd name="T0" fmla="*/ 17411298 w 570"/>
              <a:gd name="T1" fmla="*/ 1936628 h 1072"/>
              <a:gd name="T2" fmla="*/ 19904440 w 570"/>
              <a:gd name="T3" fmla="*/ 0 h 1072"/>
              <a:gd name="T4" fmla="*/ 21713789 w 570"/>
              <a:gd name="T5" fmla="*/ 0 h 1072"/>
              <a:gd name="T6" fmla="*/ 22920154 w 570"/>
              <a:gd name="T7" fmla="*/ 1521560 h 1072"/>
              <a:gd name="T8" fmla="*/ 22236560 w 570"/>
              <a:gd name="T9" fmla="*/ 4564679 h 1072"/>
              <a:gd name="T10" fmla="*/ 20748856 w 570"/>
              <a:gd name="T11" fmla="*/ 6547258 h 1072"/>
              <a:gd name="T12" fmla="*/ 17934070 w 570"/>
              <a:gd name="T13" fmla="*/ 8483887 h 1072"/>
              <a:gd name="T14" fmla="*/ 12425210 w 570"/>
              <a:gd name="T15" fmla="*/ 11388721 h 1072"/>
              <a:gd name="T16" fmla="*/ 5468753 w 570"/>
              <a:gd name="T17" fmla="*/ 16414422 h 1072"/>
              <a:gd name="T18" fmla="*/ 2814787 w 570"/>
              <a:gd name="T19" fmla="*/ 16645039 h 1072"/>
              <a:gd name="T20" fmla="*/ 4302492 w 570"/>
              <a:gd name="T21" fmla="*/ 21301835 h 1072"/>
              <a:gd name="T22" fmla="*/ 7278103 w 570"/>
              <a:gd name="T23" fmla="*/ 26327532 h 1072"/>
              <a:gd name="T24" fmla="*/ 9771245 w 570"/>
              <a:gd name="T25" fmla="*/ 32506109 h 1072"/>
              <a:gd name="T26" fmla="*/ 10776483 w 570"/>
              <a:gd name="T27" fmla="*/ 38822963 h 1072"/>
              <a:gd name="T28" fmla="*/ 10294017 w 570"/>
              <a:gd name="T29" fmla="*/ 40851708 h 1072"/>
              <a:gd name="T30" fmla="*/ 8766007 w 570"/>
              <a:gd name="T31" fmla="*/ 42142650 h 1072"/>
              <a:gd name="T32" fmla="*/ 6755331 w 570"/>
              <a:gd name="T33" fmla="*/ 43018738 h 1072"/>
              <a:gd name="T34" fmla="*/ 4825264 w 570"/>
              <a:gd name="T35" fmla="*/ 45001317 h 1072"/>
              <a:gd name="T36" fmla="*/ 3980848 w 570"/>
              <a:gd name="T37" fmla="*/ 46983897 h 1072"/>
              <a:gd name="T38" fmla="*/ 3498382 w 570"/>
              <a:gd name="T39" fmla="*/ 49427710 h 1072"/>
              <a:gd name="T40" fmla="*/ 1970372 w 570"/>
              <a:gd name="T41" fmla="*/ 49427710 h 1072"/>
              <a:gd name="T42" fmla="*/ 1487704 w 570"/>
              <a:gd name="T43" fmla="*/ 47629582 h 1072"/>
              <a:gd name="T44" fmla="*/ 2493143 w 570"/>
              <a:gd name="T45" fmla="*/ 44770700 h 1072"/>
              <a:gd name="T46" fmla="*/ 5307730 w 570"/>
              <a:gd name="T47" fmla="*/ 42834287 h 1072"/>
              <a:gd name="T48" fmla="*/ 6956459 w 570"/>
              <a:gd name="T49" fmla="*/ 40851708 h 1072"/>
              <a:gd name="T50" fmla="*/ 8444363 w 570"/>
              <a:gd name="T51" fmla="*/ 39745003 h 1072"/>
              <a:gd name="T52" fmla="*/ 8966935 w 570"/>
              <a:gd name="T53" fmla="*/ 37716257 h 1072"/>
              <a:gd name="T54" fmla="*/ 8283341 w 570"/>
              <a:gd name="T55" fmla="*/ 32506109 h 1072"/>
              <a:gd name="T56" fmla="*/ 5951219 w 570"/>
              <a:gd name="T57" fmla="*/ 28494784 h 1072"/>
              <a:gd name="T58" fmla="*/ 3980848 w 570"/>
              <a:gd name="T59" fmla="*/ 24990424 h 1072"/>
              <a:gd name="T60" fmla="*/ 1487704 w 570"/>
              <a:gd name="T61" fmla="*/ 21071432 h 1072"/>
              <a:gd name="T62" fmla="*/ 0 w 570"/>
              <a:gd name="T63" fmla="*/ 17290510 h 1072"/>
              <a:gd name="T64" fmla="*/ 0 w 570"/>
              <a:gd name="T65" fmla="*/ 15123480 h 1072"/>
              <a:gd name="T66" fmla="*/ 1286777 w 570"/>
              <a:gd name="T67" fmla="*/ 14016771 h 1072"/>
              <a:gd name="T68" fmla="*/ 6433685 w 570"/>
              <a:gd name="T69" fmla="*/ 10097565 h 1072"/>
              <a:gd name="T70" fmla="*/ 11460077 w 570"/>
              <a:gd name="T71" fmla="*/ 6547258 h 1072"/>
              <a:gd name="T72" fmla="*/ 16446165 w 570"/>
              <a:gd name="T73" fmla="*/ 3273737 h 1072"/>
              <a:gd name="T74" fmla="*/ 17411298 w 570"/>
              <a:gd name="T75" fmla="*/ 1936628 h 10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0"/>
              <a:gd name="T115" fmla="*/ 0 h 1072"/>
              <a:gd name="T116" fmla="*/ 570 w 570"/>
              <a:gd name="T117" fmla="*/ 1072 h 107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0" h="1072">
                <a:moveTo>
                  <a:pt x="433" y="42"/>
                </a:moveTo>
                <a:lnTo>
                  <a:pt x="495" y="0"/>
                </a:lnTo>
                <a:lnTo>
                  <a:pt x="540" y="0"/>
                </a:lnTo>
                <a:lnTo>
                  <a:pt x="570" y="33"/>
                </a:lnTo>
                <a:lnTo>
                  <a:pt x="553" y="99"/>
                </a:lnTo>
                <a:lnTo>
                  <a:pt x="516" y="142"/>
                </a:lnTo>
                <a:lnTo>
                  <a:pt x="446" y="184"/>
                </a:lnTo>
                <a:lnTo>
                  <a:pt x="309" y="247"/>
                </a:lnTo>
                <a:lnTo>
                  <a:pt x="136" y="356"/>
                </a:lnTo>
                <a:lnTo>
                  <a:pt x="70" y="361"/>
                </a:lnTo>
                <a:lnTo>
                  <a:pt x="107" y="462"/>
                </a:lnTo>
                <a:lnTo>
                  <a:pt x="181" y="571"/>
                </a:lnTo>
                <a:lnTo>
                  <a:pt x="243" y="705"/>
                </a:lnTo>
                <a:lnTo>
                  <a:pt x="268" y="842"/>
                </a:lnTo>
                <a:lnTo>
                  <a:pt x="256" y="886"/>
                </a:lnTo>
                <a:lnTo>
                  <a:pt x="218" y="914"/>
                </a:lnTo>
                <a:lnTo>
                  <a:pt x="168" y="933"/>
                </a:lnTo>
                <a:lnTo>
                  <a:pt x="120" y="976"/>
                </a:lnTo>
                <a:lnTo>
                  <a:pt x="99" y="1019"/>
                </a:lnTo>
                <a:lnTo>
                  <a:pt x="87" y="1072"/>
                </a:lnTo>
                <a:lnTo>
                  <a:pt x="49" y="1072"/>
                </a:lnTo>
                <a:lnTo>
                  <a:pt x="37" y="1033"/>
                </a:lnTo>
                <a:lnTo>
                  <a:pt x="62" y="971"/>
                </a:lnTo>
                <a:lnTo>
                  <a:pt x="132" y="929"/>
                </a:lnTo>
                <a:lnTo>
                  <a:pt x="173" y="886"/>
                </a:lnTo>
                <a:lnTo>
                  <a:pt x="210" y="862"/>
                </a:lnTo>
                <a:lnTo>
                  <a:pt x="223" y="818"/>
                </a:lnTo>
                <a:lnTo>
                  <a:pt x="206" y="705"/>
                </a:lnTo>
                <a:lnTo>
                  <a:pt x="148" y="618"/>
                </a:lnTo>
                <a:lnTo>
                  <a:pt x="99" y="542"/>
                </a:lnTo>
                <a:lnTo>
                  <a:pt x="37" y="457"/>
                </a:lnTo>
                <a:lnTo>
                  <a:pt x="0" y="375"/>
                </a:lnTo>
                <a:lnTo>
                  <a:pt x="0" y="328"/>
                </a:lnTo>
                <a:lnTo>
                  <a:pt x="32" y="304"/>
                </a:lnTo>
                <a:lnTo>
                  <a:pt x="160" y="219"/>
                </a:lnTo>
                <a:lnTo>
                  <a:pt x="285" y="142"/>
                </a:lnTo>
                <a:lnTo>
                  <a:pt x="409" y="71"/>
                </a:lnTo>
                <a:lnTo>
                  <a:pt x="433" y="42"/>
                </a:lnTo>
                <a:close/>
              </a:path>
            </a:pathLst>
          </a:custGeom>
          <a:solidFill>
            <a:srgbClr val="000000"/>
          </a:solidFill>
          <a:ln w="9525">
            <a:noFill/>
            <a:round/>
            <a:headEnd/>
            <a:tailEnd/>
          </a:ln>
        </p:spPr>
        <p:txBody>
          <a:bodyPr/>
          <a:lstStyle/>
          <a:p>
            <a:endParaRPr lang="cs-CZ"/>
          </a:p>
        </p:txBody>
      </p:sp>
      <p:sp>
        <p:nvSpPr>
          <p:cNvPr id="20541" name="Freeform 77"/>
          <p:cNvSpPr>
            <a:spLocks/>
          </p:cNvSpPr>
          <p:nvPr/>
        </p:nvSpPr>
        <p:spPr bwMode="auto">
          <a:xfrm flipH="1">
            <a:off x="7481888" y="5180013"/>
            <a:ext cx="76200" cy="249237"/>
          </a:xfrm>
          <a:custGeom>
            <a:avLst/>
            <a:gdLst>
              <a:gd name="T0" fmla="*/ 2829654 w 379"/>
              <a:gd name="T1" fmla="*/ 6143563 h 1164"/>
              <a:gd name="T2" fmla="*/ 808444 w 379"/>
              <a:gd name="T3" fmla="*/ 2613348 h 1164"/>
              <a:gd name="T4" fmla="*/ 1495651 w 379"/>
              <a:gd name="T5" fmla="*/ 0 h 1164"/>
              <a:gd name="T6" fmla="*/ 3516862 w 379"/>
              <a:gd name="T7" fmla="*/ 0 h 1164"/>
              <a:gd name="T8" fmla="*/ 5861368 w 379"/>
              <a:gd name="T9" fmla="*/ 2842672 h 1164"/>
              <a:gd name="T10" fmla="*/ 8812259 w 379"/>
              <a:gd name="T11" fmla="*/ 8756912 h 1164"/>
              <a:gd name="T12" fmla="*/ 10509970 w 379"/>
              <a:gd name="T13" fmla="*/ 14487865 h 1164"/>
              <a:gd name="T14" fmla="*/ 11965209 w 379"/>
              <a:gd name="T15" fmla="*/ 19898061 h 1164"/>
              <a:gd name="T16" fmla="*/ 12490767 w 379"/>
              <a:gd name="T17" fmla="*/ 24941254 h 1164"/>
              <a:gd name="T18" fmla="*/ 12329119 w 379"/>
              <a:gd name="T19" fmla="*/ 27554602 h 1164"/>
              <a:gd name="T20" fmla="*/ 10833468 w 379"/>
              <a:gd name="T21" fmla="*/ 30809676 h 1164"/>
              <a:gd name="T22" fmla="*/ 8327112 w 379"/>
              <a:gd name="T23" fmla="*/ 39566799 h 1164"/>
              <a:gd name="T24" fmla="*/ 5497659 w 379"/>
              <a:gd name="T25" fmla="*/ 44609992 h 1164"/>
              <a:gd name="T26" fmla="*/ 4850864 w 379"/>
              <a:gd name="T27" fmla="*/ 46810728 h 1164"/>
              <a:gd name="T28" fmla="*/ 7518669 w 379"/>
              <a:gd name="T29" fmla="*/ 47223339 h 1164"/>
              <a:gd name="T30" fmla="*/ 11035529 w 379"/>
              <a:gd name="T31" fmla="*/ 47223339 h 1164"/>
              <a:gd name="T32" fmla="*/ 15320424 w 379"/>
              <a:gd name="T33" fmla="*/ 49240573 h 1164"/>
              <a:gd name="T34" fmla="*/ 14997127 w 379"/>
              <a:gd name="T35" fmla="*/ 50753553 h 1164"/>
              <a:gd name="T36" fmla="*/ 14309919 w 379"/>
              <a:gd name="T37" fmla="*/ 52495856 h 1164"/>
              <a:gd name="T38" fmla="*/ 12975914 w 379"/>
              <a:gd name="T39" fmla="*/ 53366900 h 1164"/>
              <a:gd name="T40" fmla="*/ 10348322 w 379"/>
              <a:gd name="T41" fmla="*/ 52037208 h 1164"/>
              <a:gd name="T42" fmla="*/ 7518669 w 379"/>
              <a:gd name="T43" fmla="*/ 50111618 h 1164"/>
              <a:gd name="T44" fmla="*/ 3516862 w 379"/>
              <a:gd name="T45" fmla="*/ 49882508 h 1164"/>
              <a:gd name="T46" fmla="*/ 1010505 w 379"/>
              <a:gd name="T47" fmla="*/ 50524229 h 1164"/>
              <a:gd name="T48" fmla="*/ 0 w 379"/>
              <a:gd name="T49" fmla="*/ 49469897 h 1164"/>
              <a:gd name="T50" fmla="*/ 0 w 379"/>
              <a:gd name="T51" fmla="*/ 47865060 h 1164"/>
              <a:gd name="T52" fmla="*/ 1334003 w 379"/>
              <a:gd name="T53" fmla="*/ 46122971 h 1164"/>
              <a:gd name="T54" fmla="*/ 3516862 w 379"/>
              <a:gd name="T55" fmla="*/ 43326122 h 1164"/>
              <a:gd name="T56" fmla="*/ 7316608 w 379"/>
              <a:gd name="T57" fmla="*/ 36082193 h 1164"/>
              <a:gd name="T58" fmla="*/ 9014319 w 379"/>
              <a:gd name="T59" fmla="*/ 29709308 h 1164"/>
              <a:gd name="T60" fmla="*/ 9499466 w 379"/>
              <a:gd name="T61" fmla="*/ 23657599 h 1164"/>
              <a:gd name="T62" fmla="*/ 9337818 w 379"/>
              <a:gd name="T63" fmla="*/ 20356494 h 1164"/>
              <a:gd name="T64" fmla="*/ 8003815 w 379"/>
              <a:gd name="T65" fmla="*/ 14487865 h 1164"/>
              <a:gd name="T66" fmla="*/ 4486954 w 379"/>
              <a:gd name="T67" fmla="*/ 8114977 h 1164"/>
              <a:gd name="T68" fmla="*/ 2021210 w 379"/>
              <a:gd name="T69" fmla="*/ 4859907 h 1164"/>
              <a:gd name="T70" fmla="*/ 2829654 w 379"/>
              <a:gd name="T71" fmla="*/ 6143563 h 11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9"/>
              <a:gd name="T109" fmla="*/ 0 h 1164"/>
              <a:gd name="T110" fmla="*/ 379 w 379"/>
              <a:gd name="T111" fmla="*/ 1164 h 11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9" h="1164">
                <a:moveTo>
                  <a:pt x="70" y="134"/>
                </a:moveTo>
                <a:lnTo>
                  <a:pt x="20" y="57"/>
                </a:lnTo>
                <a:lnTo>
                  <a:pt x="37" y="0"/>
                </a:lnTo>
                <a:lnTo>
                  <a:pt x="87" y="0"/>
                </a:lnTo>
                <a:lnTo>
                  <a:pt x="145" y="62"/>
                </a:lnTo>
                <a:lnTo>
                  <a:pt x="218" y="191"/>
                </a:lnTo>
                <a:lnTo>
                  <a:pt x="260" y="316"/>
                </a:lnTo>
                <a:lnTo>
                  <a:pt x="296" y="434"/>
                </a:lnTo>
                <a:lnTo>
                  <a:pt x="309" y="544"/>
                </a:lnTo>
                <a:lnTo>
                  <a:pt x="305" y="601"/>
                </a:lnTo>
                <a:lnTo>
                  <a:pt x="268" y="672"/>
                </a:lnTo>
                <a:lnTo>
                  <a:pt x="206" y="863"/>
                </a:lnTo>
                <a:lnTo>
                  <a:pt x="136" y="973"/>
                </a:lnTo>
                <a:lnTo>
                  <a:pt x="120" y="1021"/>
                </a:lnTo>
                <a:lnTo>
                  <a:pt x="186" y="1030"/>
                </a:lnTo>
                <a:lnTo>
                  <a:pt x="273" y="1030"/>
                </a:lnTo>
                <a:lnTo>
                  <a:pt x="379" y="1074"/>
                </a:lnTo>
                <a:lnTo>
                  <a:pt x="371" y="1107"/>
                </a:lnTo>
                <a:lnTo>
                  <a:pt x="354" y="1145"/>
                </a:lnTo>
                <a:lnTo>
                  <a:pt x="321" y="1164"/>
                </a:lnTo>
                <a:lnTo>
                  <a:pt x="256" y="1135"/>
                </a:lnTo>
                <a:lnTo>
                  <a:pt x="186" y="1093"/>
                </a:lnTo>
                <a:lnTo>
                  <a:pt x="87" y="1088"/>
                </a:lnTo>
                <a:lnTo>
                  <a:pt x="25" y="1102"/>
                </a:lnTo>
                <a:lnTo>
                  <a:pt x="0" y="1079"/>
                </a:lnTo>
                <a:lnTo>
                  <a:pt x="0" y="1044"/>
                </a:lnTo>
                <a:lnTo>
                  <a:pt x="33" y="1006"/>
                </a:lnTo>
                <a:lnTo>
                  <a:pt x="87" y="945"/>
                </a:lnTo>
                <a:lnTo>
                  <a:pt x="181" y="787"/>
                </a:lnTo>
                <a:lnTo>
                  <a:pt x="223" y="648"/>
                </a:lnTo>
                <a:lnTo>
                  <a:pt x="235" y="516"/>
                </a:lnTo>
                <a:lnTo>
                  <a:pt x="231" y="444"/>
                </a:lnTo>
                <a:lnTo>
                  <a:pt x="198" y="316"/>
                </a:lnTo>
                <a:lnTo>
                  <a:pt x="111" y="177"/>
                </a:lnTo>
                <a:lnTo>
                  <a:pt x="50" y="106"/>
                </a:lnTo>
                <a:lnTo>
                  <a:pt x="70" y="134"/>
                </a:lnTo>
                <a:close/>
              </a:path>
            </a:pathLst>
          </a:custGeom>
          <a:solidFill>
            <a:srgbClr val="000000"/>
          </a:solidFill>
          <a:ln w="9525">
            <a:noFill/>
            <a:round/>
            <a:headEnd/>
            <a:tailEnd/>
          </a:ln>
        </p:spPr>
        <p:txBody>
          <a:bodyPr/>
          <a:lstStyle/>
          <a:p>
            <a:endParaRPr lang="cs-CZ"/>
          </a:p>
        </p:txBody>
      </p:sp>
      <p:sp>
        <p:nvSpPr>
          <p:cNvPr id="20542" name="Freeform 78"/>
          <p:cNvSpPr>
            <a:spLocks/>
          </p:cNvSpPr>
          <p:nvPr/>
        </p:nvSpPr>
        <p:spPr bwMode="auto">
          <a:xfrm flipH="1">
            <a:off x="7564438" y="5164138"/>
            <a:ext cx="111125" cy="274637"/>
          </a:xfrm>
          <a:custGeom>
            <a:avLst/>
            <a:gdLst>
              <a:gd name="T0" fmla="*/ 12975687 w 557"/>
              <a:gd name="T1" fmla="*/ 10279821 h 1282"/>
              <a:gd name="T2" fmla="*/ 16239611 w 557"/>
              <a:gd name="T3" fmla="*/ 4589351 h 1282"/>
              <a:gd name="T4" fmla="*/ 19184921 w 557"/>
              <a:gd name="T5" fmla="*/ 0 h 1282"/>
              <a:gd name="T6" fmla="*/ 21174995 w 557"/>
              <a:gd name="T7" fmla="*/ 458871 h 1282"/>
              <a:gd name="T8" fmla="*/ 22170132 w 557"/>
              <a:gd name="T9" fmla="*/ 2386471 h 1282"/>
              <a:gd name="T10" fmla="*/ 22170132 w 557"/>
              <a:gd name="T11" fmla="*/ 5920119 h 1282"/>
              <a:gd name="T12" fmla="*/ 20339264 w 557"/>
              <a:gd name="T13" fmla="*/ 7893565 h 1282"/>
              <a:gd name="T14" fmla="*/ 17234549 w 557"/>
              <a:gd name="T15" fmla="*/ 10509470 h 1282"/>
              <a:gd name="T16" fmla="*/ 14766856 w 557"/>
              <a:gd name="T17" fmla="*/ 13767838 h 1282"/>
              <a:gd name="T18" fmla="*/ 11980550 w 557"/>
              <a:gd name="T19" fmla="*/ 18173386 h 1282"/>
              <a:gd name="T20" fmla="*/ 10866108 w 557"/>
              <a:gd name="T21" fmla="*/ 21431753 h 1282"/>
              <a:gd name="T22" fmla="*/ 9552559 w 557"/>
              <a:gd name="T23" fmla="*/ 25424485 h 1282"/>
              <a:gd name="T24" fmla="*/ 8876034 w 557"/>
              <a:gd name="T25" fmla="*/ 30610245 h 1282"/>
              <a:gd name="T26" fmla="*/ 8876034 w 557"/>
              <a:gd name="T27" fmla="*/ 35474874 h 1282"/>
              <a:gd name="T28" fmla="*/ 9552559 w 557"/>
              <a:gd name="T29" fmla="*/ 41349147 h 1282"/>
              <a:gd name="T30" fmla="*/ 11343726 w 557"/>
              <a:gd name="T31" fmla="*/ 47039829 h 1282"/>
              <a:gd name="T32" fmla="*/ 12776779 w 557"/>
              <a:gd name="T33" fmla="*/ 50298197 h 1282"/>
              <a:gd name="T34" fmla="*/ 13771719 w 557"/>
              <a:gd name="T35" fmla="*/ 52501076 h 1282"/>
              <a:gd name="T36" fmla="*/ 13771719 w 557"/>
              <a:gd name="T37" fmla="*/ 54290929 h 1282"/>
              <a:gd name="T38" fmla="*/ 12776779 w 557"/>
              <a:gd name="T39" fmla="*/ 54933391 h 1282"/>
              <a:gd name="T40" fmla="*/ 10547696 w 557"/>
              <a:gd name="T41" fmla="*/ 54933391 h 1282"/>
              <a:gd name="T42" fmla="*/ 6885959 w 557"/>
              <a:gd name="T43" fmla="*/ 55805288 h 1282"/>
              <a:gd name="T44" fmla="*/ 4099654 w 557"/>
              <a:gd name="T45" fmla="*/ 57090225 h 1282"/>
              <a:gd name="T46" fmla="*/ 2467693 w 557"/>
              <a:gd name="T47" fmla="*/ 58834234 h 1282"/>
              <a:gd name="T48" fmla="*/ 995137 w 557"/>
              <a:gd name="T49" fmla="*/ 58191772 h 1282"/>
              <a:gd name="T50" fmla="*/ 0 w 557"/>
              <a:gd name="T51" fmla="*/ 55805288 h 1282"/>
              <a:gd name="T52" fmla="*/ 159206 w 557"/>
              <a:gd name="T53" fmla="*/ 53786000 h 1282"/>
              <a:gd name="T54" fmla="*/ 2945311 w 557"/>
              <a:gd name="T55" fmla="*/ 52271641 h 1282"/>
              <a:gd name="T56" fmla="*/ 7363577 w 557"/>
              <a:gd name="T57" fmla="*/ 51812770 h 1282"/>
              <a:gd name="T58" fmla="*/ 11463230 w 557"/>
              <a:gd name="T59" fmla="*/ 51812770 h 1282"/>
              <a:gd name="T60" fmla="*/ 9871171 w 557"/>
              <a:gd name="T61" fmla="*/ 49196864 h 1282"/>
              <a:gd name="T62" fmla="*/ 9035240 w 557"/>
              <a:gd name="T63" fmla="*/ 45938497 h 1282"/>
              <a:gd name="T64" fmla="*/ 7880897 w 557"/>
              <a:gd name="T65" fmla="*/ 41349147 h 1282"/>
              <a:gd name="T66" fmla="*/ 6567548 w 557"/>
              <a:gd name="T67" fmla="*/ 36530362 h 1282"/>
              <a:gd name="T68" fmla="*/ 6567548 w 557"/>
              <a:gd name="T69" fmla="*/ 30839680 h 1282"/>
              <a:gd name="T70" fmla="*/ 6885959 w 557"/>
              <a:gd name="T71" fmla="*/ 25424485 h 1282"/>
              <a:gd name="T72" fmla="*/ 8358515 w 557"/>
              <a:gd name="T73" fmla="*/ 20330421 h 1282"/>
              <a:gd name="T74" fmla="*/ 10985612 w 557"/>
              <a:gd name="T75" fmla="*/ 13767838 h 1282"/>
              <a:gd name="T76" fmla="*/ 12975687 w 557"/>
              <a:gd name="T77" fmla="*/ 10279821 h 1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57"/>
              <a:gd name="T118" fmla="*/ 0 h 1282"/>
              <a:gd name="T119" fmla="*/ 557 w 557"/>
              <a:gd name="T120" fmla="*/ 1282 h 1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57" h="1282">
                <a:moveTo>
                  <a:pt x="326" y="224"/>
                </a:moveTo>
                <a:lnTo>
                  <a:pt x="408" y="100"/>
                </a:lnTo>
                <a:lnTo>
                  <a:pt x="482" y="0"/>
                </a:lnTo>
                <a:lnTo>
                  <a:pt x="532" y="10"/>
                </a:lnTo>
                <a:lnTo>
                  <a:pt x="557" y="52"/>
                </a:lnTo>
                <a:lnTo>
                  <a:pt x="557" y="129"/>
                </a:lnTo>
                <a:lnTo>
                  <a:pt x="511" y="172"/>
                </a:lnTo>
                <a:lnTo>
                  <a:pt x="433" y="229"/>
                </a:lnTo>
                <a:lnTo>
                  <a:pt x="371" y="300"/>
                </a:lnTo>
                <a:lnTo>
                  <a:pt x="301" y="396"/>
                </a:lnTo>
                <a:lnTo>
                  <a:pt x="273" y="467"/>
                </a:lnTo>
                <a:lnTo>
                  <a:pt x="240" y="554"/>
                </a:lnTo>
                <a:lnTo>
                  <a:pt x="223" y="667"/>
                </a:lnTo>
                <a:lnTo>
                  <a:pt x="223" y="773"/>
                </a:lnTo>
                <a:lnTo>
                  <a:pt x="240" y="901"/>
                </a:lnTo>
                <a:lnTo>
                  <a:pt x="285" y="1025"/>
                </a:lnTo>
                <a:lnTo>
                  <a:pt x="321" y="1096"/>
                </a:lnTo>
                <a:lnTo>
                  <a:pt x="346" y="1144"/>
                </a:lnTo>
                <a:lnTo>
                  <a:pt x="346" y="1183"/>
                </a:lnTo>
                <a:lnTo>
                  <a:pt x="321" y="1197"/>
                </a:lnTo>
                <a:lnTo>
                  <a:pt x="265" y="1197"/>
                </a:lnTo>
                <a:lnTo>
                  <a:pt x="173" y="1216"/>
                </a:lnTo>
                <a:lnTo>
                  <a:pt x="103" y="1244"/>
                </a:lnTo>
                <a:lnTo>
                  <a:pt x="62" y="1282"/>
                </a:lnTo>
                <a:lnTo>
                  <a:pt x="25" y="1268"/>
                </a:lnTo>
                <a:lnTo>
                  <a:pt x="0" y="1216"/>
                </a:lnTo>
                <a:lnTo>
                  <a:pt x="4" y="1172"/>
                </a:lnTo>
                <a:lnTo>
                  <a:pt x="74" y="1139"/>
                </a:lnTo>
                <a:lnTo>
                  <a:pt x="185" y="1129"/>
                </a:lnTo>
                <a:lnTo>
                  <a:pt x="288" y="1129"/>
                </a:lnTo>
                <a:lnTo>
                  <a:pt x="248" y="1072"/>
                </a:lnTo>
                <a:lnTo>
                  <a:pt x="227" y="1001"/>
                </a:lnTo>
                <a:lnTo>
                  <a:pt x="198" y="901"/>
                </a:lnTo>
                <a:lnTo>
                  <a:pt x="165" y="796"/>
                </a:lnTo>
                <a:lnTo>
                  <a:pt x="165" y="672"/>
                </a:lnTo>
                <a:lnTo>
                  <a:pt x="173" y="554"/>
                </a:lnTo>
                <a:lnTo>
                  <a:pt x="210" y="443"/>
                </a:lnTo>
                <a:lnTo>
                  <a:pt x="276" y="300"/>
                </a:lnTo>
                <a:lnTo>
                  <a:pt x="326" y="224"/>
                </a:lnTo>
                <a:close/>
              </a:path>
            </a:pathLst>
          </a:custGeom>
          <a:solidFill>
            <a:srgbClr val="000000"/>
          </a:solidFill>
          <a:ln w="9525">
            <a:noFill/>
            <a:round/>
            <a:headEnd/>
            <a:tailEnd/>
          </a:ln>
        </p:spPr>
        <p:txBody>
          <a:bodyPr/>
          <a:lstStyle/>
          <a:p>
            <a:endParaRPr lang="cs-CZ"/>
          </a:p>
        </p:txBody>
      </p:sp>
      <p:sp>
        <p:nvSpPr>
          <p:cNvPr id="20543" name="Line 79"/>
          <p:cNvSpPr>
            <a:spLocks noChangeShapeType="1"/>
          </p:cNvSpPr>
          <p:nvPr/>
        </p:nvSpPr>
        <p:spPr bwMode="auto">
          <a:xfrm>
            <a:off x="6724650" y="5380038"/>
            <a:ext cx="0" cy="287337"/>
          </a:xfrm>
          <a:prstGeom prst="line">
            <a:avLst/>
          </a:prstGeom>
          <a:noFill/>
          <a:ln w="38100">
            <a:solidFill>
              <a:schemeClr val="tx1"/>
            </a:solidFill>
            <a:round/>
            <a:headEnd type="triangle" w="med" len="med"/>
            <a:tailEnd/>
          </a:ln>
        </p:spPr>
        <p:txBody>
          <a:bodyPr wrap="none" anchor="ctr"/>
          <a:lstStyle/>
          <a:p>
            <a:endParaRPr lang="cs-CZ"/>
          </a:p>
        </p:txBody>
      </p:sp>
      <p:grpSp>
        <p:nvGrpSpPr>
          <p:cNvPr id="6" name="Group 80"/>
          <p:cNvGrpSpPr>
            <a:grpSpLocks/>
          </p:cNvGrpSpPr>
          <p:nvPr/>
        </p:nvGrpSpPr>
        <p:grpSpPr bwMode="auto">
          <a:xfrm flipH="1">
            <a:off x="7399338" y="3919538"/>
            <a:ext cx="222250" cy="611187"/>
            <a:chOff x="1536" y="555"/>
            <a:chExt cx="445" cy="1211"/>
          </a:xfrm>
        </p:grpSpPr>
        <p:sp>
          <p:nvSpPr>
            <p:cNvPr id="20550" name="Freeform 81"/>
            <p:cNvSpPr>
              <a:spLocks/>
            </p:cNvSpPr>
            <p:nvPr/>
          </p:nvSpPr>
          <p:spPr bwMode="auto">
            <a:xfrm>
              <a:off x="1619" y="555"/>
              <a:ext cx="245" cy="269"/>
            </a:xfrm>
            <a:custGeom>
              <a:avLst/>
              <a:gdLst>
                <a:gd name="T0" fmla="*/ 31 w 490"/>
                <a:gd name="T1" fmla="*/ 0 h 538"/>
                <a:gd name="T2" fmla="*/ 51 w 490"/>
                <a:gd name="T3" fmla="*/ 0 h 538"/>
                <a:gd name="T4" fmla="*/ 71 w 490"/>
                <a:gd name="T5" fmla="*/ 8 h 538"/>
                <a:gd name="T6" fmla="*/ 83 w 490"/>
                <a:gd name="T7" fmla="*/ 14 h 538"/>
                <a:gd name="T8" fmla="*/ 91 w 490"/>
                <a:gd name="T9" fmla="*/ 39 h 538"/>
                <a:gd name="T10" fmla="*/ 96 w 490"/>
                <a:gd name="T11" fmla="*/ 53 h 538"/>
                <a:gd name="T12" fmla="*/ 116 w 490"/>
                <a:gd name="T13" fmla="*/ 37 h 538"/>
                <a:gd name="T14" fmla="*/ 123 w 490"/>
                <a:gd name="T15" fmla="*/ 39 h 538"/>
                <a:gd name="T16" fmla="*/ 121 w 490"/>
                <a:gd name="T17" fmla="*/ 46 h 538"/>
                <a:gd name="T18" fmla="*/ 96 w 490"/>
                <a:gd name="T19" fmla="*/ 73 h 538"/>
                <a:gd name="T20" fmla="*/ 96 w 490"/>
                <a:gd name="T21" fmla="*/ 92 h 538"/>
                <a:gd name="T22" fmla="*/ 91 w 490"/>
                <a:gd name="T23" fmla="*/ 111 h 538"/>
                <a:gd name="T24" fmla="*/ 83 w 490"/>
                <a:gd name="T25" fmla="*/ 126 h 538"/>
                <a:gd name="T26" fmla="*/ 71 w 490"/>
                <a:gd name="T27" fmla="*/ 135 h 538"/>
                <a:gd name="T28" fmla="*/ 56 w 490"/>
                <a:gd name="T29" fmla="*/ 135 h 538"/>
                <a:gd name="T30" fmla="*/ 35 w 490"/>
                <a:gd name="T31" fmla="*/ 126 h 538"/>
                <a:gd name="T32" fmla="*/ 22 w 490"/>
                <a:gd name="T33" fmla="*/ 110 h 538"/>
                <a:gd name="T34" fmla="*/ 11 w 490"/>
                <a:gd name="T35" fmla="*/ 85 h 538"/>
                <a:gd name="T36" fmla="*/ 2 w 490"/>
                <a:gd name="T37" fmla="*/ 63 h 538"/>
                <a:gd name="T38" fmla="*/ 0 w 490"/>
                <a:gd name="T39" fmla="*/ 33 h 538"/>
                <a:gd name="T40" fmla="*/ 5 w 490"/>
                <a:gd name="T41" fmla="*/ 17 h 538"/>
                <a:gd name="T42" fmla="*/ 12 w 490"/>
                <a:gd name="T43" fmla="*/ 8 h 538"/>
                <a:gd name="T44" fmla="*/ 31 w 490"/>
                <a:gd name="T45" fmla="*/ 0 h 5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90"/>
                <a:gd name="T70" fmla="*/ 0 h 538"/>
                <a:gd name="T71" fmla="*/ 490 w 490"/>
                <a:gd name="T72" fmla="*/ 538 h 5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90" h="538">
                  <a:moveTo>
                    <a:pt x="121" y="0"/>
                  </a:moveTo>
                  <a:lnTo>
                    <a:pt x="202" y="0"/>
                  </a:lnTo>
                  <a:lnTo>
                    <a:pt x="282" y="32"/>
                  </a:lnTo>
                  <a:lnTo>
                    <a:pt x="329" y="59"/>
                  </a:lnTo>
                  <a:lnTo>
                    <a:pt x="362" y="156"/>
                  </a:lnTo>
                  <a:lnTo>
                    <a:pt x="383" y="215"/>
                  </a:lnTo>
                  <a:lnTo>
                    <a:pt x="463" y="150"/>
                  </a:lnTo>
                  <a:lnTo>
                    <a:pt x="490" y="156"/>
                  </a:lnTo>
                  <a:lnTo>
                    <a:pt x="484" y="187"/>
                  </a:lnTo>
                  <a:lnTo>
                    <a:pt x="383" y="292"/>
                  </a:lnTo>
                  <a:lnTo>
                    <a:pt x="383" y="369"/>
                  </a:lnTo>
                  <a:lnTo>
                    <a:pt x="362" y="447"/>
                  </a:lnTo>
                  <a:lnTo>
                    <a:pt x="329" y="506"/>
                  </a:lnTo>
                  <a:lnTo>
                    <a:pt x="282" y="538"/>
                  </a:lnTo>
                  <a:lnTo>
                    <a:pt x="222" y="538"/>
                  </a:lnTo>
                  <a:lnTo>
                    <a:pt x="140" y="506"/>
                  </a:lnTo>
                  <a:lnTo>
                    <a:pt x="87" y="441"/>
                  </a:lnTo>
                  <a:lnTo>
                    <a:pt x="41" y="343"/>
                  </a:lnTo>
                  <a:lnTo>
                    <a:pt x="6" y="252"/>
                  </a:lnTo>
                  <a:lnTo>
                    <a:pt x="0" y="130"/>
                  </a:lnTo>
                  <a:lnTo>
                    <a:pt x="20" y="71"/>
                  </a:lnTo>
                  <a:lnTo>
                    <a:pt x="47" y="32"/>
                  </a:lnTo>
                  <a:lnTo>
                    <a:pt x="121" y="0"/>
                  </a:lnTo>
                  <a:close/>
                </a:path>
              </a:pathLst>
            </a:custGeom>
            <a:solidFill>
              <a:srgbClr val="000000"/>
            </a:solidFill>
            <a:ln w="9525">
              <a:noFill/>
              <a:round/>
              <a:headEnd/>
              <a:tailEnd/>
            </a:ln>
          </p:spPr>
          <p:txBody>
            <a:bodyPr/>
            <a:lstStyle/>
            <a:p>
              <a:endParaRPr lang="cs-CZ"/>
            </a:p>
          </p:txBody>
        </p:sp>
        <p:sp>
          <p:nvSpPr>
            <p:cNvPr id="20551" name="Freeform 82"/>
            <p:cNvSpPr>
              <a:spLocks/>
            </p:cNvSpPr>
            <p:nvPr/>
          </p:nvSpPr>
          <p:spPr bwMode="auto">
            <a:xfrm>
              <a:off x="1670" y="858"/>
              <a:ext cx="173" cy="464"/>
            </a:xfrm>
            <a:custGeom>
              <a:avLst/>
              <a:gdLst>
                <a:gd name="T0" fmla="*/ 11 w 347"/>
                <a:gd name="T1" fmla="*/ 8 h 929"/>
                <a:gd name="T2" fmla="*/ 25 w 347"/>
                <a:gd name="T3" fmla="*/ 0 h 929"/>
                <a:gd name="T4" fmla="*/ 45 w 347"/>
                <a:gd name="T5" fmla="*/ 0 h 929"/>
                <a:gd name="T6" fmla="*/ 60 w 347"/>
                <a:gd name="T7" fmla="*/ 5 h 929"/>
                <a:gd name="T8" fmla="*/ 70 w 347"/>
                <a:gd name="T9" fmla="*/ 22 h 929"/>
                <a:gd name="T10" fmla="*/ 80 w 347"/>
                <a:gd name="T11" fmla="*/ 51 h 929"/>
                <a:gd name="T12" fmla="*/ 85 w 347"/>
                <a:gd name="T13" fmla="*/ 83 h 929"/>
                <a:gd name="T14" fmla="*/ 86 w 347"/>
                <a:gd name="T15" fmla="*/ 121 h 929"/>
                <a:gd name="T16" fmla="*/ 86 w 347"/>
                <a:gd name="T17" fmla="*/ 165 h 929"/>
                <a:gd name="T18" fmla="*/ 80 w 347"/>
                <a:gd name="T19" fmla="*/ 200 h 929"/>
                <a:gd name="T20" fmla="*/ 70 w 347"/>
                <a:gd name="T21" fmla="*/ 219 h 929"/>
                <a:gd name="T22" fmla="*/ 46 w 347"/>
                <a:gd name="T23" fmla="*/ 232 h 929"/>
                <a:gd name="T24" fmla="*/ 35 w 347"/>
                <a:gd name="T25" fmla="*/ 229 h 929"/>
                <a:gd name="T26" fmla="*/ 20 w 347"/>
                <a:gd name="T27" fmla="*/ 214 h 929"/>
                <a:gd name="T28" fmla="*/ 15 w 347"/>
                <a:gd name="T29" fmla="*/ 193 h 929"/>
                <a:gd name="T30" fmla="*/ 10 w 347"/>
                <a:gd name="T31" fmla="*/ 155 h 929"/>
                <a:gd name="T32" fmla="*/ 15 w 347"/>
                <a:gd name="T33" fmla="*/ 128 h 929"/>
                <a:gd name="T34" fmla="*/ 15 w 347"/>
                <a:gd name="T35" fmla="*/ 99 h 929"/>
                <a:gd name="T36" fmla="*/ 6 w 347"/>
                <a:gd name="T37" fmla="*/ 80 h 929"/>
                <a:gd name="T38" fmla="*/ 0 w 347"/>
                <a:gd name="T39" fmla="*/ 54 h 929"/>
                <a:gd name="T40" fmla="*/ 0 w 347"/>
                <a:gd name="T41" fmla="*/ 27 h 929"/>
                <a:gd name="T42" fmla="*/ 11 w 347"/>
                <a:gd name="T43" fmla="*/ 8 h 9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7"/>
                <a:gd name="T67" fmla="*/ 0 h 929"/>
                <a:gd name="T68" fmla="*/ 347 w 347"/>
                <a:gd name="T69" fmla="*/ 929 h 9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7" h="929">
                  <a:moveTo>
                    <a:pt x="47" y="32"/>
                  </a:moveTo>
                  <a:lnTo>
                    <a:pt x="100" y="0"/>
                  </a:lnTo>
                  <a:lnTo>
                    <a:pt x="180" y="0"/>
                  </a:lnTo>
                  <a:lnTo>
                    <a:pt x="240" y="20"/>
                  </a:lnTo>
                  <a:lnTo>
                    <a:pt x="281" y="89"/>
                  </a:lnTo>
                  <a:lnTo>
                    <a:pt x="320" y="206"/>
                  </a:lnTo>
                  <a:lnTo>
                    <a:pt x="341" y="334"/>
                  </a:lnTo>
                  <a:lnTo>
                    <a:pt x="347" y="486"/>
                  </a:lnTo>
                  <a:lnTo>
                    <a:pt x="347" y="660"/>
                  </a:lnTo>
                  <a:lnTo>
                    <a:pt x="320" y="800"/>
                  </a:lnTo>
                  <a:lnTo>
                    <a:pt x="281" y="877"/>
                  </a:lnTo>
                  <a:lnTo>
                    <a:pt x="187" y="929"/>
                  </a:lnTo>
                  <a:lnTo>
                    <a:pt x="140" y="917"/>
                  </a:lnTo>
                  <a:lnTo>
                    <a:pt x="80" y="858"/>
                  </a:lnTo>
                  <a:lnTo>
                    <a:pt x="60" y="775"/>
                  </a:lnTo>
                  <a:lnTo>
                    <a:pt x="41" y="621"/>
                  </a:lnTo>
                  <a:lnTo>
                    <a:pt x="60" y="512"/>
                  </a:lnTo>
                  <a:lnTo>
                    <a:pt x="60" y="397"/>
                  </a:lnTo>
                  <a:lnTo>
                    <a:pt x="27" y="320"/>
                  </a:lnTo>
                  <a:lnTo>
                    <a:pt x="0" y="218"/>
                  </a:lnTo>
                  <a:lnTo>
                    <a:pt x="0" y="109"/>
                  </a:lnTo>
                  <a:lnTo>
                    <a:pt x="47" y="32"/>
                  </a:lnTo>
                  <a:close/>
                </a:path>
              </a:pathLst>
            </a:custGeom>
            <a:solidFill>
              <a:srgbClr val="000000"/>
            </a:solidFill>
            <a:ln w="9525">
              <a:noFill/>
              <a:round/>
              <a:headEnd/>
              <a:tailEnd/>
            </a:ln>
          </p:spPr>
          <p:txBody>
            <a:bodyPr/>
            <a:lstStyle/>
            <a:p>
              <a:endParaRPr lang="cs-CZ"/>
            </a:p>
          </p:txBody>
        </p:sp>
        <p:sp>
          <p:nvSpPr>
            <p:cNvPr id="20552" name="Freeform 83"/>
            <p:cNvSpPr>
              <a:spLocks/>
            </p:cNvSpPr>
            <p:nvPr/>
          </p:nvSpPr>
          <p:spPr bwMode="auto">
            <a:xfrm>
              <a:off x="1751" y="875"/>
              <a:ext cx="230" cy="459"/>
            </a:xfrm>
            <a:custGeom>
              <a:avLst/>
              <a:gdLst>
                <a:gd name="T0" fmla="*/ 14 w 460"/>
                <a:gd name="T1" fmla="*/ 0 h 918"/>
                <a:gd name="T2" fmla="*/ 51 w 460"/>
                <a:gd name="T3" fmla="*/ 8 h 918"/>
                <a:gd name="T4" fmla="*/ 79 w 460"/>
                <a:gd name="T5" fmla="*/ 28 h 918"/>
                <a:gd name="T6" fmla="*/ 100 w 460"/>
                <a:gd name="T7" fmla="*/ 59 h 918"/>
                <a:gd name="T8" fmla="*/ 114 w 460"/>
                <a:gd name="T9" fmla="*/ 90 h 918"/>
                <a:gd name="T10" fmla="*/ 115 w 460"/>
                <a:gd name="T11" fmla="*/ 123 h 918"/>
                <a:gd name="T12" fmla="*/ 105 w 460"/>
                <a:gd name="T13" fmla="*/ 146 h 918"/>
                <a:gd name="T14" fmla="*/ 80 w 460"/>
                <a:gd name="T15" fmla="*/ 161 h 918"/>
                <a:gd name="T16" fmla="*/ 60 w 460"/>
                <a:gd name="T17" fmla="*/ 171 h 918"/>
                <a:gd name="T18" fmla="*/ 60 w 460"/>
                <a:gd name="T19" fmla="*/ 180 h 918"/>
                <a:gd name="T20" fmla="*/ 74 w 460"/>
                <a:gd name="T21" fmla="*/ 191 h 918"/>
                <a:gd name="T22" fmla="*/ 80 w 460"/>
                <a:gd name="T23" fmla="*/ 215 h 918"/>
                <a:gd name="T24" fmla="*/ 74 w 460"/>
                <a:gd name="T25" fmla="*/ 230 h 918"/>
                <a:gd name="T26" fmla="*/ 65 w 460"/>
                <a:gd name="T27" fmla="*/ 223 h 918"/>
                <a:gd name="T28" fmla="*/ 65 w 460"/>
                <a:gd name="T29" fmla="*/ 211 h 918"/>
                <a:gd name="T30" fmla="*/ 58 w 460"/>
                <a:gd name="T31" fmla="*/ 191 h 918"/>
                <a:gd name="T32" fmla="*/ 49 w 460"/>
                <a:gd name="T33" fmla="*/ 180 h 918"/>
                <a:gd name="T34" fmla="*/ 45 w 460"/>
                <a:gd name="T35" fmla="*/ 166 h 918"/>
                <a:gd name="T36" fmla="*/ 60 w 460"/>
                <a:gd name="T37" fmla="*/ 156 h 918"/>
                <a:gd name="T38" fmla="*/ 89 w 460"/>
                <a:gd name="T39" fmla="*/ 137 h 918"/>
                <a:gd name="T40" fmla="*/ 100 w 460"/>
                <a:gd name="T41" fmla="*/ 119 h 918"/>
                <a:gd name="T42" fmla="*/ 100 w 460"/>
                <a:gd name="T43" fmla="*/ 100 h 918"/>
                <a:gd name="T44" fmla="*/ 85 w 460"/>
                <a:gd name="T45" fmla="*/ 71 h 918"/>
                <a:gd name="T46" fmla="*/ 60 w 460"/>
                <a:gd name="T47" fmla="*/ 45 h 918"/>
                <a:gd name="T48" fmla="*/ 45 w 460"/>
                <a:gd name="T49" fmla="*/ 32 h 918"/>
                <a:gd name="T50" fmla="*/ 24 w 460"/>
                <a:gd name="T51" fmla="*/ 28 h 918"/>
                <a:gd name="T52" fmla="*/ 0 w 460"/>
                <a:gd name="T53" fmla="*/ 21 h 918"/>
                <a:gd name="T54" fmla="*/ 14 w 460"/>
                <a:gd name="T55" fmla="*/ 0 h 9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918"/>
                <a:gd name="T86" fmla="*/ 460 w 460"/>
                <a:gd name="T87" fmla="*/ 918 h 9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918">
                  <a:moveTo>
                    <a:pt x="53" y="0"/>
                  </a:moveTo>
                  <a:lnTo>
                    <a:pt x="201" y="32"/>
                  </a:lnTo>
                  <a:lnTo>
                    <a:pt x="314" y="109"/>
                  </a:lnTo>
                  <a:lnTo>
                    <a:pt x="400" y="237"/>
                  </a:lnTo>
                  <a:lnTo>
                    <a:pt x="454" y="359"/>
                  </a:lnTo>
                  <a:lnTo>
                    <a:pt x="460" y="494"/>
                  </a:lnTo>
                  <a:lnTo>
                    <a:pt x="419" y="584"/>
                  </a:lnTo>
                  <a:lnTo>
                    <a:pt x="320" y="642"/>
                  </a:lnTo>
                  <a:lnTo>
                    <a:pt x="240" y="681"/>
                  </a:lnTo>
                  <a:lnTo>
                    <a:pt x="240" y="719"/>
                  </a:lnTo>
                  <a:lnTo>
                    <a:pt x="293" y="764"/>
                  </a:lnTo>
                  <a:lnTo>
                    <a:pt x="320" y="860"/>
                  </a:lnTo>
                  <a:lnTo>
                    <a:pt x="293" y="918"/>
                  </a:lnTo>
                  <a:lnTo>
                    <a:pt x="259" y="892"/>
                  </a:lnTo>
                  <a:lnTo>
                    <a:pt x="259" y="841"/>
                  </a:lnTo>
                  <a:lnTo>
                    <a:pt x="234" y="764"/>
                  </a:lnTo>
                  <a:lnTo>
                    <a:pt x="193" y="719"/>
                  </a:lnTo>
                  <a:lnTo>
                    <a:pt x="179" y="661"/>
                  </a:lnTo>
                  <a:lnTo>
                    <a:pt x="240" y="622"/>
                  </a:lnTo>
                  <a:lnTo>
                    <a:pt x="353" y="545"/>
                  </a:lnTo>
                  <a:lnTo>
                    <a:pt x="400" y="476"/>
                  </a:lnTo>
                  <a:lnTo>
                    <a:pt x="400" y="399"/>
                  </a:lnTo>
                  <a:lnTo>
                    <a:pt x="339" y="282"/>
                  </a:lnTo>
                  <a:lnTo>
                    <a:pt x="240" y="180"/>
                  </a:lnTo>
                  <a:lnTo>
                    <a:pt x="179" y="128"/>
                  </a:lnTo>
                  <a:lnTo>
                    <a:pt x="93" y="109"/>
                  </a:lnTo>
                  <a:lnTo>
                    <a:pt x="0" y="83"/>
                  </a:lnTo>
                  <a:lnTo>
                    <a:pt x="53" y="0"/>
                  </a:lnTo>
                  <a:close/>
                </a:path>
              </a:pathLst>
            </a:custGeom>
            <a:solidFill>
              <a:srgbClr val="000000"/>
            </a:solidFill>
            <a:ln w="9525">
              <a:noFill/>
              <a:round/>
              <a:headEnd/>
              <a:tailEnd/>
            </a:ln>
          </p:spPr>
          <p:txBody>
            <a:bodyPr/>
            <a:lstStyle/>
            <a:p>
              <a:endParaRPr lang="cs-CZ"/>
            </a:p>
          </p:txBody>
        </p:sp>
        <p:sp>
          <p:nvSpPr>
            <p:cNvPr id="20553" name="Freeform 84"/>
            <p:cNvSpPr>
              <a:spLocks/>
            </p:cNvSpPr>
            <p:nvPr/>
          </p:nvSpPr>
          <p:spPr bwMode="auto">
            <a:xfrm>
              <a:off x="1536" y="873"/>
              <a:ext cx="170" cy="431"/>
            </a:xfrm>
            <a:custGeom>
              <a:avLst/>
              <a:gdLst>
                <a:gd name="T0" fmla="*/ 53 w 341"/>
                <a:gd name="T1" fmla="*/ 10 h 861"/>
                <a:gd name="T2" fmla="*/ 70 w 341"/>
                <a:gd name="T3" fmla="*/ 0 h 861"/>
                <a:gd name="T4" fmla="*/ 85 w 341"/>
                <a:gd name="T5" fmla="*/ 2 h 861"/>
                <a:gd name="T6" fmla="*/ 83 w 341"/>
                <a:gd name="T7" fmla="*/ 20 h 861"/>
                <a:gd name="T8" fmla="*/ 73 w 341"/>
                <a:gd name="T9" fmla="*/ 29 h 861"/>
                <a:gd name="T10" fmla="*/ 58 w 341"/>
                <a:gd name="T11" fmla="*/ 37 h 861"/>
                <a:gd name="T12" fmla="*/ 40 w 341"/>
                <a:gd name="T13" fmla="*/ 58 h 861"/>
                <a:gd name="T14" fmla="*/ 20 w 341"/>
                <a:gd name="T15" fmla="*/ 87 h 861"/>
                <a:gd name="T16" fmla="*/ 15 w 341"/>
                <a:gd name="T17" fmla="*/ 111 h 861"/>
                <a:gd name="T18" fmla="*/ 18 w 341"/>
                <a:gd name="T19" fmla="*/ 126 h 861"/>
                <a:gd name="T20" fmla="*/ 23 w 341"/>
                <a:gd name="T21" fmla="*/ 134 h 861"/>
                <a:gd name="T22" fmla="*/ 45 w 341"/>
                <a:gd name="T23" fmla="*/ 143 h 861"/>
                <a:gd name="T24" fmla="*/ 65 w 341"/>
                <a:gd name="T25" fmla="*/ 150 h 861"/>
                <a:gd name="T26" fmla="*/ 73 w 341"/>
                <a:gd name="T27" fmla="*/ 158 h 861"/>
                <a:gd name="T28" fmla="*/ 75 w 341"/>
                <a:gd name="T29" fmla="*/ 164 h 861"/>
                <a:gd name="T30" fmla="*/ 63 w 341"/>
                <a:gd name="T31" fmla="*/ 177 h 861"/>
                <a:gd name="T32" fmla="*/ 58 w 341"/>
                <a:gd name="T33" fmla="*/ 193 h 861"/>
                <a:gd name="T34" fmla="*/ 53 w 341"/>
                <a:gd name="T35" fmla="*/ 216 h 861"/>
                <a:gd name="T36" fmla="*/ 43 w 341"/>
                <a:gd name="T37" fmla="*/ 212 h 861"/>
                <a:gd name="T38" fmla="*/ 43 w 341"/>
                <a:gd name="T39" fmla="*/ 196 h 861"/>
                <a:gd name="T40" fmla="*/ 48 w 341"/>
                <a:gd name="T41" fmla="*/ 172 h 861"/>
                <a:gd name="T42" fmla="*/ 58 w 341"/>
                <a:gd name="T43" fmla="*/ 163 h 861"/>
                <a:gd name="T44" fmla="*/ 40 w 341"/>
                <a:gd name="T45" fmla="*/ 153 h 861"/>
                <a:gd name="T46" fmla="*/ 18 w 341"/>
                <a:gd name="T47" fmla="*/ 143 h 861"/>
                <a:gd name="T48" fmla="*/ 0 w 341"/>
                <a:gd name="T49" fmla="*/ 129 h 861"/>
                <a:gd name="T50" fmla="*/ 0 w 341"/>
                <a:gd name="T51" fmla="*/ 111 h 861"/>
                <a:gd name="T52" fmla="*/ 5 w 341"/>
                <a:gd name="T53" fmla="*/ 81 h 861"/>
                <a:gd name="T54" fmla="*/ 20 w 341"/>
                <a:gd name="T55" fmla="*/ 52 h 861"/>
                <a:gd name="T56" fmla="*/ 38 w 341"/>
                <a:gd name="T57" fmla="*/ 27 h 861"/>
                <a:gd name="T58" fmla="*/ 53 w 341"/>
                <a:gd name="T59" fmla="*/ 10 h 8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1"/>
                <a:gd name="T91" fmla="*/ 0 h 861"/>
                <a:gd name="T92" fmla="*/ 341 w 341"/>
                <a:gd name="T93" fmla="*/ 861 h 8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1" h="861">
                  <a:moveTo>
                    <a:pt x="214" y="39"/>
                  </a:moveTo>
                  <a:lnTo>
                    <a:pt x="281" y="0"/>
                  </a:lnTo>
                  <a:lnTo>
                    <a:pt x="341" y="6"/>
                  </a:lnTo>
                  <a:lnTo>
                    <a:pt x="335" y="77"/>
                  </a:lnTo>
                  <a:lnTo>
                    <a:pt x="294" y="116"/>
                  </a:lnTo>
                  <a:lnTo>
                    <a:pt x="234" y="148"/>
                  </a:lnTo>
                  <a:lnTo>
                    <a:pt x="160" y="231"/>
                  </a:lnTo>
                  <a:lnTo>
                    <a:pt x="80" y="347"/>
                  </a:lnTo>
                  <a:lnTo>
                    <a:pt x="60" y="443"/>
                  </a:lnTo>
                  <a:lnTo>
                    <a:pt x="74" y="501"/>
                  </a:lnTo>
                  <a:lnTo>
                    <a:pt x="94" y="534"/>
                  </a:lnTo>
                  <a:lnTo>
                    <a:pt x="181" y="572"/>
                  </a:lnTo>
                  <a:lnTo>
                    <a:pt x="261" y="597"/>
                  </a:lnTo>
                  <a:lnTo>
                    <a:pt x="294" y="630"/>
                  </a:lnTo>
                  <a:lnTo>
                    <a:pt x="300" y="656"/>
                  </a:lnTo>
                  <a:lnTo>
                    <a:pt x="253" y="707"/>
                  </a:lnTo>
                  <a:lnTo>
                    <a:pt x="234" y="771"/>
                  </a:lnTo>
                  <a:lnTo>
                    <a:pt x="214" y="861"/>
                  </a:lnTo>
                  <a:lnTo>
                    <a:pt x="173" y="848"/>
                  </a:lnTo>
                  <a:lnTo>
                    <a:pt x="173" y="784"/>
                  </a:lnTo>
                  <a:lnTo>
                    <a:pt x="195" y="688"/>
                  </a:lnTo>
                  <a:lnTo>
                    <a:pt x="234" y="649"/>
                  </a:lnTo>
                  <a:lnTo>
                    <a:pt x="160" y="611"/>
                  </a:lnTo>
                  <a:lnTo>
                    <a:pt x="74" y="572"/>
                  </a:lnTo>
                  <a:lnTo>
                    <a:pt x="0" y="514"/>
                  </a:lnTo>
                  <a:lnTo>
                    <a:pt x="0" y="443"/>
                  </a:lnTo>
                  <a:lnTo>
                    <a:pt x="20" y="321"/>
                  </a:lnTo>
                  <a:lnTo>
                    <a:pt x="80" y="205"/>
                  </a:lnTo>
                  <a:lnTo>
                    <a:pt x="154" y="108"/>
                  </a:lnTo>
                  <a:lnTo>
                    <a:pt x="214" y="39"/>
                  </a:lnTo>
                  <a:close/>
                </a:path>
              </a:pathLst>
            </a:custGeom>
            <a:solidFill>
              <a:srgbClr val="000000"/>
            </a:solidFill>
            <a:ln w="9525">
              <a:noFill/>
              <a:round/>
              <a:headEnd/>
              <a:tailEnd/>
            </a:ln>
          </p:spPr>
          <p:txBody>
            <a:bodyPr/>
            <a:lstStyle/>
            <a:p>
              <a:endParaRPr lang="cs-CZ"/>
            </a:p>
          </p:txBody>
        </p:sp>
        <p:sp>
          <p:nvSpPr>
            <p:cNvPr id="20554" name="Freeform 85"/>
            <p:cNvSpPr>
              <a:spLocks/>
            </p:cNvSpPr>
            <p:nvPr/>
          </p:nvSpPr>
          <p:spPr bwMode="auto">
            <a:xfrm>
              <a:off x="1765" y="1252"/>
              <a:ext cx="202" cy="514"/>
            </a:xfrm>
            <a:custGeom>
              <a:avLst/>
              <a:gdLst>
                <a:gd name="T0" fmla="*/ 7 w 402"/>
                <a:gd name="T1" fmla="*/ 0 h 1028"/>
                <a:gd name="T2" fmla="*/ 30 w 402"/>
                <a:gd name="T3" fmla="*/ 9 h 1028"/>
                <a:gd name="T4" fmla="*/ 42 w 402"/>
                <a:gd name="T5" fmla="*/ 33 h 1028"/>
                <a:gd name="T6" fmla="*/ 46 w 402"/>
                <a:gd name="T7" fmla="*/ 76 h 1028"/>
                <a:gd name="T8" fmla="*/ 42 w 402"/>
                <a:gd name="T9" fmla="*/ 148 h 1028"/>
                <a:gd name="T10" fmla="*/ 32 w 402"/>
                <a:gd name="T11" fmla="*/ 204 h 1028"/>
                <a:gd name="T12" fmla="*/ 27 w 402"/>
                <a:gd name="T13" fmla="*/ 228 h 1028"/>
                <a:gd name="T14" fmla="*/ 37 w 402"/>
                <a:gd name="T15" fmla="*/ 233 h 1028"/>
                <a:gd name="T16" fmla="*/ 57 w 402"/>
                <a:gd name="T17" fmla="*/ 214 h 1028"/>
                <a:gd name="T18" fmla="*/ 81 w 402"/>
                <a:gd name="T19" fmla="*/ 199 h 1028"/>
                <a:gd name="T20" fmla="*/ 88 w 402"/>
                <a:gd name="T21" fmla="*/ 201 h 1028"/>
                <a:gd name="T22" fmla="*/ 102 w 402"/>
                <a:gd name="T23" fmla="*/ 210 h 1028"/>
                <a:gd name="T24" fmla="*/ 102 w 402"/>
                <a:gd name="T25" fmla="*/ 215 h 1028"/>
                <a:gd name="T26" fmla="*/ 73 w 402"/>
                <a:gd name="T27" fmla="*/ 228 h 1028"/>
                <a:gd name="T28" fmla="*/ 42 w 402"/>
                <a:gd name="T29" fmla="*/ 244 h 1028"/>
                <a:gd name="T30" fmla="*/ 17 w 402"/>
                <a:gd name="T31" fmla="*/ 257 h 1028"/>
                <a:gd name="T32" fmla="*/ 5 w 402"/>
                <a:gd name="T33" fmla="*/ 254 h 1028"/>
                <a:gd name="T34" fmla="*/ 5 w 402"/>
                <a:gd name="T35" fmla="*/ 239 h 1028"/>
                <a:gd name="T36" fmla="*/ 15 w 402"/>
                <a:gd name="T37" fmla="*/ 218 h 1028"/>
                <a:gd name="T38" fmla="*/ 22 w 402"/>
                <a:gd name="T39" fmla="*/ 175 h 1028"/>
                <a:gd name="T40" fmla="*/ 27 w 402"/>
                <a:gd name="T41" fmla="*/ 124 h 1028"/>
                <a:gd name="T42" fmla="*/ 30 w 402"/>
                <a:gd name="T43" fmla="*/ 67 h 1028"/>
                <a:gd name="T44" fmla="*/ 17 w 402"/>
                <a:gd name="T45" fmla="*/ 32 h 1028"/>
                <a:gd name="T46" fmla="*/ 0 w 402"/>
                <a:gd name="T47" fmla="*/ 17 h 1028"/>
                <a:gd name="T48" fmla="*/ 7 w 402"/>
                <a:gd name="T49" fmla="*/ 0 h 10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2"/>
                <a:gd name="T76" fmla="*/ 0 h 1028"/>
                <a:gd name="T77" fmla="*/ 402 w 402"/>
                <a:gd name="T78" fmla="*/ 1028 h 10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2" h="1028">
                  <a:moveTo>
                    <a:pt x="27" y="0"/>
                  </a:moveTo>
                  <a:lnTo>
                    <a:pt x="120" y="38"/>
                  </a:lnTo>
                  <a:lnTo>
                    <a:pt x="167" y="135"/>
                  </a:lnTo>
                  <a:lnTo>
                    <a:pt x="181" y="307"/>
                  </a:lnTo>
                  <a:lnTo>
                    <a:pt x="167" y="593"/>
                  </a:lnTo>
                  <a:lnTo>
                    <a:pt x="128" y="817"/>
                  </a:lnTo>
                  <a:lnTo>
                    <a:pt x="107" y="913"/>
                  </a:lnTo>
                  <a:lnTo>
                    <a:pt x="147" y="933"/>
                  </a:lnTo>
                  <a:lnTo>
                    <a:pt x="227" y="856"/>
                  </a:lnTo>
                  <a:lnTo>
                    <a:pt x="322" y="799"/>
                  </a:lnTo>
                  <a:lnTo>
                    <a:pt x="348" y="805"/>
                  </a:lnTo>
                  <a:lnTo>
                    <a:pt x="402" y="842"/>
                  </a:lnTo>
                  <a:lnTo>
                    <a:pt x="402" y="862"/>
                  </a:lnTo>
                  <a:lnTo>
                    <a:pt x="288" y="913"/>
                  </a:lnTo>
                  <a:lnTo>
                    <a:pt x="167" y="977"/>
                  </a:lnTo>
                  <a:lnTo>
                    <a:pt x="68" y="1028"/>
                  </a:lnTo>
                  <a:lnTo>
                    <a:pt x="19" y="1016"/>
                  </a:lnTo>
                  <a:lnTo>
                    <a:pt x="19" y="957"/>
                  </a:lnTo>
                  <a:lnTo>
                    <a:pt x="60" y="874"/>
                  </a:lnTo>
                  <a:lnTo>
                    <a:pt x="87" y="702"/>
                  </a:lnTo>
                  <a:lnTo>
                    <a:pt x="107" y="498"/>
                  </a:lnTo>
                  <a:lnTo>
                    <a:pt x="120" y="269"/>
                  </a:lnTo>
                  <a:lnTo>
                    <a:pt x="68" y="129"/>
                  </a:lnTo>
                  <a:lnTo>
                    <a:pt x="0" y="71"/>
                  </a:lnTo>
                  <a:lnTo>
                    <a:pt x="27" y="0"/>
                  </a:lnTo>
                  <a:close/>
                </a:path>
              </a:pathLst>
            </a:custGeom>
            <a:solidFill>
              <a:srgbClr val="000000"/>
            </a:solidFill>
            <a:ln w="9525">
              <a:noFill/>
              <a:round/>
              <a:headEnd/>
              <a:tailEnd/>
            </a:ln>
          </p:spPr>
          <p:txBody>
            <a:bodyPr/>
            <a:lstStyle/>
            <a:p>
              <a:endParaRPr lang="cs-CZ"/>
            </a:p>
          </p:txBody>
        </p:sp>
        <p:sp>
          <p:nvSpPr>
            <p:cNvPr id="20555" name="Freeform 86"/>
            <p:cNvSpPr>
              <a:spLocks/>
            </p:cNvSpPr>
            <p:nvPr/>
          </p:nvSpPr>
          <p:spPr bwMode="auto">
            <a:xfrm>
              <a:off x="1622" y="1200"/>
              <a:ext cx="155" cy="563"/>
            </a:xfrm>
            <a:custGeom>
              <a:avLst/>
              <a:gdLst>
                <a:gd name="T0" fmla="*/ 31 w 309"/>
                <a:gd name="T1" fmla="*/ 55 h 1127"/>
                <a:gd name="T2" fmla="*/ 52 w 309"/>
                <a:gd name="T3" fmla="*/ 12 h 1127"/>
                <a:gd name="T4" fmla="*/ 71 w 309"/>
                <a:gd name="T5" fmla="*/ 0 h 1127"/>
                <a:gd name="T6" fmla="*/ 78 w 309"/>
                <a:gd name="T7" fmla="*/ 8 h 1127"/>
                <a:gd name="T8" fmla="*/ 72 w 309"/>
                <a:gd name="T9" fmla="*/ 22 h 1127"/>
                <a:gd name="T10" fmla="*/ 52 w 309"/>
                <a:gd name="T11" fmla="*/ 57 h 1127"/>
                <a:gd name="T12" fmla="*/ 37 w 309"/>
                <a:gd name="T13" fmla="*/ 94 h 1127"/>
                <a:gd name="T14" fmla="*/ 26 w 309"/>
                <a:gd name="T15" fmla="*/ 146 h 1127"/>
                <a:gd name="T16" fmla="*/ 19 w 309"/>
                <a:gd name="T17" fmla="*/ 205 h 1127"/>
                <a:gd name="T18" fmla="*/ 19 w 309"/>
                <a:gd name="T19" fmla="*/ 256 h 1127"/>
                <a:gd name="T20" fmla="*/ 25 w 309"/>
                <a:gd name="T21" fmla="*/ 251 h 1127"/>
                <a:gd name="T22" fmla="*/ 37 w 309"/>
                <a:gd name="T23" fmla="*/ 232 h 1127"/>
                <a:gd name="T24" fmla="*/ 41 w 309"/>
                <a:gd name="T25" fmla="*/ 203 h 1127"/>
                <a:gd name="T26" fmla="*/ 52 w 309"/>
                <a:gd name="T27" fmla="*/ 203 h 1127"/>
                <a:gd name="T28" fmla="*/ 66 w 309"/>
                <a:gd name="T29" fmla="*/ 210 h 1127"/>
                <a:gd name="T30" fmla="*/ 57 w 309"/>
                <a:gd name="T31" fmla="*/ 234 h 1127"/>
                <a:gd name="T32" fmla="*/ 37 w 309"/>
                <a:gd name="T33" fmla="*/ 258 h 1127"/>
                <a:gd name="T34" fmla="*/ 16 w 309"/>
                <a:gd name="T35" fmla="*/ 281 h 1127"/>
                <a:gd name="T36" fmla="*/ 6 w 309"/>
                <a:gd name="T37" fmla="*/ 281 h 1127"/>
                <a:gd name="T38" fmla="*/ 0 w 309"/>
                <a:gd name="T39" fmla="*/ 272 h 1127"/>
                <a:gd name="T40" fmla="*/ 0 w 309"/>
                <a:gd name="T41" fmla="*/ 251 h 1127"/>
                <a:gd name="T42" fmla="*/ 4 w 309"/>
                <a:gd name="T43" fmla="*/ 191 h 1127"/>
                <a:gd name="T44" fmla="*/ 9 w 309"/>
                <a:gd name="T45" fmla="*/ 129 h 1127"/>
                <a:gd name="T46" fmla="*/ 16 w 309"/>
                <a:gd name="T47" fmla="*/ 84 h 1127"/>
                <a:gd name="T48" fmla="*/ 31 w 309"/>
                <a:gd name="T49" fmla="*/ 55 h 1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9"/>
                <a:gd name="T76" fmla="*/ 0 h 1127"/>
                <a:gd name="T77" fmla="*/ 309 w 309"/>
                <a:gd name="T78" fmla="*/ 1127 h 1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9" h="1127">
                  <a:moveTo>
                    <a:pt x="124" y="223"/>
                  </a:moveTo>
                  <a:lnTo>
                    <a:pt x="207" y="51"/>
                  </a:lnTo>
                  <a:lnTo>
                    <a:pt x="282" y="0"/>
                  </a:lnTo>
                  <a:lnTo>
                    <a:pt x="309" y="32"/>
                  </a:lnTo>
                  <a:lnTo>
                    <a:pt x="288" y="89"/>
                  </a:lnTo>
                  <a:lnTo>
                    <a:pt x="207" y="230"/>
                  </a:lnTo>
                  <a:lnTo>
                    <a:pt x="145" y="376"/>
                  </a:lnTo>
                  <a:lnTo>
                    <a:pt x="103" y="586"/>
                  </a:lnTo>
                  <a:lnTo>
                    <a:pt x="75" y="821"/>
                  </a:lnTo>
                  <a:lnTo>
                    <a:pt x="75" y="1025"/>
                  </a:lnTo>
                  <a:lnTo>
                    <a:pt x="97" y="1007"/>
                  </a:lnTo>
                  <a:lnTo>
                    <a:pt x="145" y="930"/>
                  </a:lnTo>
                  <a:lnTo>
                    <a:pt x="164" y="815"/>
                  </a:lnTo>
                  <a:lnTo>
                    <a:pt x="207" y="815"/>
                  </a:lnTo>
                  <a:lnTo>
                    <a:pt x="261" y="841"/>
                  </a:lnTo>
                  <a:lnTo>
                    <a:pt x="226" y="936"/>
                  </a:lnTo>
                  <a:lnTo>
                    <a:pt x="145" y="1032"/>
                  </a:lnTo>
                  <a:lnTo>
                    <a:pt x="62" y="1127"/>
                  </a:lnTo>
                  <a:lnTo>
                    <a:pt x="21" y="1127"/>
                  </a:lnTo>
                  <a:lnTo>
                    <a:pt x="0" y="1090"/>
                  </a:lnTo>
                  <a:lnTo>
                    <a:pt x="0" y="1007"/>
                  </a:lnTo>
                  <a:lnTo>
                    <a:pt x="14" y="764"/>
                  </a:lnTo>
                  <a:lnTo>
                    <a:pt x="35" y="516"/>
                  </a:lnTo>
                  <a:lnTo>
                    <a:pt x="62" y="338"/>
                  </a:lnTo>
                  <a:lnTo>
                    <a:pt x="124" y="223"/>
                  </a:lnTo>
                  <a:close/>
                </a:path>
              </a:pathLst>
            </a:custGeom>
            <a:solidFill>
              <a:srgbClr val="000000"/>
            </a:solidFill>
            <a:ln w="9525">
              <a:noFill/>
              <a:round/>
              <a:headEnd/>
              <a:tailEnd/>
            </a:ln>
          </p:spPr>
          <p:txBody>
            <a:bodyPr/>
            <a:lstStyle/>
            <a:p>
              <a:endParaRPr lang="cs-CZ"/>
            </a:p>
          </p:txBody>
        </p:sp>
      </p:grpSp>
      <p:grpSp>
        <p:nvGrpSpPr>
          <p:cNvPr id="7" name="Group 87"/>
          <p:cNvGrpSpPr>
            <a:grpSpLocks/>
          </p:cNvGrpSpPr>
          <p:nvPr/>
        </p:nvGrpSpPr>
        <p:grpSpPr bwMode="auto">
          <a:xfrm>
            <a:off x="7000875" y="3662363"/>
            <a:ext cx="422275" cy="446087"/>
            <a:chOff x="1740" y="0"/>
            <a:chExt cx="266" cy="281"/>
          </a:xfrm>
        </p:grpSpPr>
        <p:sp>
          <p:nvSpPr>
            <p:cNvPr id="20546" name="Oval 88"/>
            <p:cNvSpPr>
              <a:spLocks noChangeArrowheads="1"/>
            </p:cNvSpPr>
            <p:nvPr/>
          </p:nvSpPr>
          <p:spPr bwMode="auto">
            <a:xfrm>
              <a:off x="1740" y="0"/>
              <a:ext cx="266" cy="281"/>
            </a:xfrm>
            <a:prstGeom prst="ellipse">
              <a:avLst/>
            </a:prstGeom>
            <a:solidFill>
              <a:srgbClr val="000000"/>
            </a:solidFill>
            <a:ln w="9525">
              <a:noFill/>
              <a:round/>
              <a:headEnd/>
              <a:tailEnd/>
            </a:ln>
          </p:spPr>
          <p:txBody>
            <a:bodyPr/>
            <a:lstStyle/>
            <a:p>
              <a:endParaRPr lang="en-US"/>
            </a:p>
          </p:txBody>
        </p:sp>
        <p:grpSp>
          <p:nvGrpSpPr>
            <p:cNvPr id="8" name="Group 89"/>
            <p:cNvGrpSpPr>
              <a:grpSpLocks/>
            </p:cNvGrpSpPr>
            <p:nvPr/>
          </p:nvGrpSpPr>
          <p:grpSpPr bwMode="auto">
            <a:xfrm>
              <a:off x="1750" y="16"/>
              <a:ext cx="238" cy="254"/>
              <a:chOff x="4296" y="189"/>
              <a:chExt cx="756" cy="722"/>
            </a:xfrm>
          </p:grpSpPr>
          <p:sp>
            <p:nvSpPr>
              <p:cNvPr id="20548" name="Oval 90"/>
              <p:cNvSpPr>
                <a:spLocks noChangeArrowheads="1"/>
              </p:cNvSpPr>
              <p:nvPr/>
            </p:nvSpPr>
            <p:spPr bwMode="auto">
              <a:xfrm>
                <a:off x="4296" y="189"/>
                <a:ext cx="756" cy="722"/>
              </a:xfrm>
              <a:prstGeom prst="ellipse">
                <a:avLst/>
              </a:prstGeom>
              <a:solidFill>
                <a:srgbClr val="FFFFFF"/>
              </a:solidFill>
              <a:ln w="9525">
                <a:noFill/>
                <a:round/>
                <a:headEnd/>
                <a:tailEnd/>
              </a:ln>
            </p:spPr>
            <p:txBody>
              <a:bodyPr/>
              <a:lstStyle/>
              <a:p>
                <a:endParaRPr lang="en-US"/>
              </a:p>
            </p:txBody>
          </p:sp>
          <p:sp>
            <p:nvSpPr>
              <p:cNvPr id="20549" name="Freeform 91"/>
              <p:cNvSpPr>
                <a:spLocks/>
              </p:cNvSpPr>
              <p:nvPr/>
            </p:nvSpPr>
            <p:spPr bwMode="auto">
              <a:xfrm rot="-2978745">
                <a:off x="4440" y="456"/>
                <a:ext cx="203" cy="347"/>
              </a:xfrm>
              <a:custGeom>
                <a:avLst/>
                <a:gdLst>
                  <a:gd name="T0" fmla="*/ 102 w 406"/>
                  <a:gd name="T1" fmla="*/ 152 h 695"/>
                  <a:gd name="T2" fmla="*/ 39 w 406"/>
                  <a:gd name="T3" fmla="*/ 57 h 695"/>
                  <a:gd name="T4" fmla="*/ 68 w 406"/>
                  <a:gd name="T5" fmla="*/ 44 h 695"/>
                  <a:gd name="T6" fmla="*/ 0 w 406"/>
                  <a:gd name="T7" fmla="*/ 0 h 695"/>
                  <a:gd name="T8" fmla="*/ 2 w 406"/>
                  <a:gd name="T9" fmla="*/ 80 h 695"/>
                  <a:gd name="T10" fmla="*/ 23 w 406"/>
                  <a:gd name="T11" fmla="*/ 51 h 695"/>
                  <a:gd name="T12" fmla="*/ 90 w 406"/>
                  <a:gd name="T13" fmla="*/ 173 h 695"/>
                  <a:gd name="T14" fmla="*/ 102 w 406"/>
                  <a:gd name="T15" fmla="*/ 152 h 695"/>
                  <a:gd name="T16" fmla="*/ 0 60000 65536"/>
                  <a:gd name="T17" fmla="*/ 0 60000 65536"/>
                  <a:gd name="T18" fmla="*/ 0 60000 65536"/>
                  <a:gd name="T19" fmla="*/ 0 60000 65536"/>
                  <a:gd name="T20" fmla="*/ 0 60000 65536"/>
                  <a:gd name="T21" fmla="*/ 0 60000 65536"/>
                  <a:gd name="T22" fmla="*/ 0 60000 65536"/>
                  <a:gd name="T23" fmla="*/ 0 60000 65536"/>
                  <a:gd name="T24" fmla="*/ 0 w 406"/>
                  <a:gd name="T25" fmla="*/ 0 h 695"/>
                  <a:gd name="T26" fmla="*/ 406 w 406"/>
                  <a:gd name="T27" fmla="*/ 695 h 6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6" h="695">
                    <a:moveTo>
                      <a:pt x="406" y="610"/>
                    </a:moveTo>
                    <a:lnTo>
                      <a:pt x="154" y="230"/>
                    </a:lnTo>
                    <a:lnTo>
                      <a:pt x="269" y="176"/>
                    </a:lnTo>
                    <a:lnTo>
                      <a:pt x="0" y="0"/>
                    </a:lnTo>
                    <a:lnTo>
                      <a:pt x="8" y="320"/>
                    </a:lnTo>
                    <a:lnTo>
                      <a:pt x="89" y="206"/>
                    </a:lnTo>
                    <a:lnTo>
                      <a:pt x="358" y="695"/>
                    </a:lnTo>
                    <a:lnTo>
                      <a:pt x="406" y="610"/>
                    </a:lnTo>
                    <a:close/>
                  </a:path>
                </a:pathLst>
              </a:custGeom>
              <a:solidFill>
                <a:srgbClr val="000000"/>
              </a:solidFill>
              <a:ln w="9525">
                <a:noFill/>
                <a:round/>
                <a:headEnd/>
                <a:tailEnd/>
              </a:ln>
            </p:spPr>
            <p:txBody>
              <a:bodyPr/>
              <a:lstStyle/>
              <a:p>
                <a:endParaRPr lang="cs-CZ"/>
              </a:p>
            </p:txBody>
          </p:sp>
        </p:gr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505"/>
                                        </p:tgtEl>
                                        <p:attrNameLst>
                                          <p:attrName>style.visibility</p:attrName>
                                        </p:attrNameLst>
                                      </p:cBhvr>
                                      <p:to>
                                        <p:strVal val="visible"/>
                                      </p:to>
                                    </p:set>
                                    <p:animEffect transition="in" filter="checkerboard(across)">
                                      <p:cBhvr>
                                        <p:cTn id="7" dur="500"/>
                                        <p:tgtEl>
                                          <p:spTgt spid="20505"/>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0495"/>
                                        </p:tgtEl>
                                        <p:attrNameLst>
                                          <p:attrName>style.visibility</p:attrName>
                                        </p:attrNameLst>
                                      </p:cBhvr>
                                      <p:to>
                                        <p:strVal val="visible"/>
                                      </p:to>
                                    </p:set>
                                    <p:animEffect transition="in" filter="checkerboard(across)">
                                      <p:cBhvr>
                                        <p:cTn id="10" dur="500"/>
                                        <p:tgtEl>
                                          <p:spTgt spid="20495"/>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20488"/>
                                        </p:tgtEl>
                                        <p:attrNameLst>
                                          <p:attrName>style.visibility</p:attrName>
                                        </p:attrNameLst>
                                      </p:cBhvr>
                                      <p:to>
                                        <p:strVal val="visible"/>
                                      </p:to>
                                    </p:set>
                                    <p:animEffect transition="in" filter="checkerboard(across)">
                                      <p:cBhvr>
                                        <p:cTn id="13" dur="500"/>
                                        <p:tgtEl>
                                          <p:spTgt spid="20488"/>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20494"/>
                                        </p:tgtEl>
                                        <p:attrNameLst>
                                          <p:attrName>style.visibility</p:attrName>
                                        </p:attrNameLst>
                                      </p:cBhvr>
                                      <p:to>
                                        <p:strVal val="visible"/>
                                      </p:to>
                                    </p:set>
                                    <p:animEffect transition="in" filter="checkerboard(across)">
                                      <p:cBhvr>
                                        <p:cTn id="18" dur="500"/>
                                        <p:tgtEl>
                                          <p:spTgt spid="20494"/>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20489"/>
                                        </p:tgtEl>
                                        <p:attrNameLst>
                                          <p:attrName>style.visibility</p:attrName>
                                        </p:attrNameLst>
                                      </p:cBhvr>
                                      <p:to>
                                        <p:strVal val="visible"/>
                                      </p:to>
                                    </p:set>
                                    <p:animEffect transition="in" filter="checkerboard(across)">
                                      <p:cBhvr>
                                        <p:cTn id="21" dur="500"/>
                                        <p:tgtEl>
                                          <p:spTgt spid="20489"/>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20504"/>
                                        </p:tgtEl>
                                        <p:attrNameLst>
                                          <p:attrName>style.visibility</p:attrName>
                                        </p:attrNameLst>
                                      </p:cBhvr>
                                      <p:to>
                                        <p:strVal val="visible"/>
                                      </p:to>
                                    </p:set>
                                    <p:animEffect transition="in" filter="checkerboard(across)">
                                      <p:cBhvr>
                                        <p:cTn id="24" dur="500"/>
                                        <p:tgtEl>
                                          <p:spTgt spid="20504"/>
                                        </p:tgtEl>
                                      </p:cBhvr>
                                    </p:animEffect>
                                  </p:childTnLst>
                                </p:cTn>
                              </p:par>
                            </p:childTnLst>
                          </p:cTn>
                        </p:par>
                      </p:childTnLst>
                    </p:cTn>
                  </p:par>
                  <p:par>
                    <p:cTn id="25" fill="hold">
                      <p:stCondLst>
                        <p:cond delay="indefinite"/>
                      </p:stCondLst>
                      <p:childTnLst>
                        <p:par>
                          <p:cTn id="26" fill="hold">
                            <p:stCondLst>
                              <p:cond delay="0"/>
                            </p:stCondLst>
                            <p:childTnLst>
                              <p:par>
                                <p:cTn id="27" presetID="5" presetClass="entr" presetSubtype="10" fill="hold" grpId="0" nodeType="clickEffect">
                                  <p:stCondLst>
                                    <p:cond delay="0"/>
                                  </p:stCondLst>
                                  <p:childTnLst>
                                    <p:set>
                                      <p:cBhvr>
                                        <p:cTn id="28" dur="1" fill="hold">
                                          <p:stCondLst>
                                            <p:cond delay="0"/>
                                          </p:stCondLst>
                                        </p:cTn>
                                        <p:tgtEl>
                                          <p:spTgt spid="20506"/>
                                        </p:tgtEl>
                                        <p:attrNameLst>
                                          <p:attrName>style.visibility</p:attrName>
                                        </p:attrNameLst>
                                      </p:cBhvr>
                                      <p:to>
                                        <p:strVal val="visible"/>
                                      </p:to>
                                    </p:set>
                                    <p:animEffect transition="in" filter="checkerboard(across)">
                                      <p:cBhvr>
                                        <p:cTn id="29" dur="500"/>
                                        <p:tgtEl>
                                          <p:spTgt spid="20506"/>
                                        </p:tgtEl>
                                      </p:cBhvr>
                                    </p:animEffect>
                                  </p:childTnLst>
                                </p:cTn>
                              </p:par>
                              <p:par>
                                <p:cTn id="30" presetID="5" presetClass="entr" presetSubtype="10" fill="hold" grpId="0" nodeType="withEffect">
                                  <p:stCondLst>
                                    <p:cond delay="0"/>
                                  </p:stCondLst>
                                  <p:childTnLst>
                                    <p:set>
                                      <p:cBhvr>
                                        <p:cTn id="31" dur="1" fill="hold">
                                          <p:stCondLst>
                                            <p:cond delay="0"/>
                                          </p:stCondLst>
                                        </p:cTn>
                                        <p:tgtEl>
                                          <p:spTgt spid="20491"/>
                                        </p:tgtEl>
                                        <p:attrNameLst>
                                          <p:attrName>style.visibility</p:attrName>
                                        </p:attrNameLst>
                                      </p:cBhvr>
                                      <p:to>
                                        <p:strVal val="visible"/>
                                      </p:to>
                                    </p:set>
                                    <p:animEffect transition="in" filter="checkerboard(across)">
                                      <p:cBhvr>
                                        <p:cTn id="32" dur="500"/>
                                        <p:tgtEl>
                                          <p:spTgt spid="20491"/>
                                        </p:tgtEl>
                                      </p:cBhvr>
                                    </p:animEffect>
                                  </p:childTnLst>
                                </p:cTn>
                              </p:par>
                              <p:par>
                                <p:cTn id="33" presetID="5" presetClass="entr" presetSubtype="10" fill="hold" nodeType="with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checkerboard(across)">
                                      <p:cBhvr>
                                        <p:cTn id="35" dur="500"/>
                                        <p:tgtEl>
                                          <p:spTgt spid="2"/>
                                        </p:tgtEl>
                                      </p:cBhvr>
                                    </p:animEffect>
                                  </p:childTnLst>
                                </p:cTn>
                              </p:par>
                            </p:childTnLst>
                          </p:cTn>
                        </p:par>
                      </p:childTnLst>
                    </p:cTn>
                  </p:par>
                  <p:par>
                    <p:cTn id="36" fill="hold">
                      <p:stCondLst>
                        <p:cond delay="indefinite"/>
                      </p:stCondLst>
                      <p:childTnLst>
                        <p:par>
                          <p:cTn id="37" fill="hold">
                            <p:stCondLst>
                              <p:cond delay="0"/>
                            </p:stCondLst>
                            <p:childTnLst>
                              <p:par>
                                <p:cTn id="38" presetID="5" presetClass="entr" presetSubtype="10" fill="hold" grpId="0" nodeType="clickEffect">
                                  <p:stCondLst>
                                    <p:cond delay="0"/>
                                  </p:stCondLst>
                                  <p:childTnLst>
                                    <p:set>
                                      <p:cBhvr>
                                        <p:cTn id="39" dur="1" fill="hold">
                                          <p:stCondLst>
                                            <p:cond delay="0"/>
                                          </p:stCondLst>
                                        </p:cTn>
                                        <p:tgtEl>
                                          <p:spTgt spid="20486"/>
                                        </p:tgtEl>
                                        <p:attrNameLst>
                                          <p:attrName>style.visibility</p:attrName>
                                        </p:attrNameLst>
                                      </p:cBhvr>
                                      <p:to>
                                        <p:strVal val="visible"/>
                                      </p:to>
                                    </p:set>
                                    <p:animEffect transition="in" filter="checkerboard(across)">
                                      <p:cBhvr>
                                        <p:cTn id="40" dur="500"/>
                                        <p:tgtEl>
                                          <p:spTgt spid="20486"/>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20509"/>
                                        </p:tgtEl>
                                        <p:attrNameLst>
                                          <p:attrName>style.visibility</p:attrName>
                                        </p:attrNameLst>
                                      </p:cBhvr>
                                      <p:to>
                                        <p:strVal val="visible"/>
                                      </p:to>
                                    </p:set>
                                    <p:animEffect transition="in" filter="checkerboard(across)">
                                      <p:cBhvr>
                                        <p:cTn id="43" dur="500"/>
                                        <p:tgtEl>
                                          <p:spTgt spid="20509"/>
                                        </p:tgtEl>
                                      </p:cBhvr>
                                    </p:animEffect>
                                  </p:childTnLst>
                                </p:cTn>
                              </p:par>
                            </p:childTnLst>
                          </p:cTn>
                        </p:par>
                      </p:childTnLst>
                    </p:cTn>
                  </p:par>
                  <p:par>
                    <p:cTn id="44" fill="hold">
                      <p:stCondLst>
                        <p:cond delay="indefinite"/>
                      </p:stCondLst>
                      <p:childTnLst>
                        <p:par>
                          <p:cTn id="45" fill="hold">
                            <p:stCondLst>
                              <p:cond delay="0"/>
                            </p:stCondLst>
                            <p:childTnLst>
                              <p:par>
                                <p:cTn id="46" presetID="5" presetClass="entr" presetSubtype="10" fill="hold" grpId="0" nodeType="clickEffect">
                                  <p:stCondLst>
                                    <p:cond delay="0"/>
                                  </p:stCondLst>
                                  <p:childTnLst>
                                    <p:set>
                                      <p:cBhvr>
                                        <p:cTn id="47" dur="1" fill="hold">
                                          <p:stCondLst>
                                            <p:cond delay="0"/>
                                          </p:stCondLst>
                                        </p:cTn>
                                        <p:tgtEl>
                                          <p:spTgt spid="20492"/>
                                        </p:tgtEl>
                                        <p:attrNameLst>
                                          <p:attrName>style.visibility</p:attrName>
                                        </p:attrNameLst>
                                      </p:cBhvr>
                                      <p:to>
                                        <p:strVal val="visible"/>
                                      </p:to>
                                    </p:set>
                                    <p:animEffect transition="in" filter="checkerboard(across)">
                                      <p:cBhvr>
                                        <p:cTn id="48" dur="500"/>
                                        <p:tgtEl>
                                          <p:spTgt spid="20492"/>
                                        </p:tgtEl>
                                      </p:cBhvr>
                                    </p:animEffect>
                                  </p:childTnLst>
                                </p:cTn>
                              </p:par>
                              <p:par>
                                <p:cTn id="49" presetID="5" presetClass="entr" presetSubtype="10" fill="hold" grpId="0" nodeType="withEffect">
                                  <p:stCondLst>
                                    <p:cond delay="0"/>
                                  </p:stCondLst>
                                  <p:childTnLst>
                                    <p:set>
                                      <p:cBhvr>
                                        <p:cTn id="50" dur="1" fill="hold">
                                          <p:stCondLst>
                                            <p:cond delay="0"/>
                                          </p:stCondLst>
                                        </p:cTn>
                                        <p:tgtEl>
                                          <p:spTgt spid="20493"/>
                                        </p:tgtEl>
                                        <p:attrNameLst>
                                          <p:attrName>style.visibility</p:attrName>
                                        </p:attrNameLst>
                                      </p:cBhvr>
                                      <p:to>
                                        <p:strVal val="visible"/>
                                      </p:to>
                                    </p:set>
                                    <p:animEffect transition="in" filter="checkerboard(across)">
                                      <p:cBhvr>
                                        <p:cTn id="51" dur="500"/>
                                        <p:tgtEl>
                                          <p:spTgt spid="20493"/>
                                        </p:tgtEl>
                                      </p:cBhvr>
                                    </p:animEffect>
                                  </p:childTnLst>
                                </p:cTn>
                              </p:par>
                              <p:par>
                                <p:cTn id="52" presetID="5" presetClass="entr" presetSubtype="10" fill="hold" grpId="0" nodeType="withEffect">
                                  <p:stCondLst>
                                    <p:cond delay="0"/>
                                  </p:stCondLst>
                                  <p:childTnLst>
                                    <p:set>
                                      <p:cBhvr>
                                        <p:cTn id="53" dur="1" fill="hold">
                                          <p:stCondLst>
                                            <p:cond delay="0"/>
                                          </p:stCondLst>
                                        </p:cTn>
                                        <p:tgtEl>
                                          <p:spTgt spid="20496"/>
                                        </p:tgtEl>
                                        <p:attrNameLst>
                                          <p:attrName>style.visibility</p:attrName>
                                        </p:attrNameLst>
                                      </p:cBhvr>
                                      <p:to>
                                        <p:strVal val="visible"/>
                                      </p:to>
                                    </p:set>
                                    <p:animEffect transition="in" filter="checkerboard(across)">
                                      <p:cBhvr>
                                        <p:cTn id="54" dur="500"/>
                                        <p:tgtEl>
                                          <p:spTgt spid="20496"/>
                                        </p:tgtEl>
                                      </p:cBhvr>
                                    </p:animEffect>
                                  </p:childTnLst>
                                </p:cTn>
                              </p:par>
                            </p:childTnLst>
                          </p:cTn>
                        </p:par>
                      </p:childTnLst>
                    </p:cTn>
                  </p:par>
                  <p:par>
                    <p:cTn id="55" fill="hold">
                      <p:stCondLst>
                        <p:cond delay="indefinite"/>
                      </p:stCondLst>
                      <p:childTnLst>
                        <p:par>
                          <p:cTn id="56" fill="hold">
                            <p:stCondLst>
                              <p:cond delay="0"/>
                            </p:stCondLst>
                            <p:childTnLst>
                              <p:par>
                                <p:cTn id="57" presetID="5" presetClass="entr" presetSubtype="10" fill="hold" grpId="0" nodeType="clickEffect">
                                  <p:stCondLst>
                                    <p:cond delay="0"/>
                                  </p:stCondLst>
                                  <p:childTnLst>
                                    <p:set>
                                      <p:cBhvr>
                                        <p:cTn id="58" dur="1" fill="hold">
                                          <p:stCondLst>
                                            <p:cond delay="0"/>
                                          </p:stCondLst>
                                        </p:cTn>
                                        <p:tgtEl>
                                          <p:spTgt spid="20510"/>
                                        </p:tgtEl>
                                        <p:attrNameLst>
                                          <p:attrName>style.visibility</p:attrName>
                                        </p:attrNameLst>
                                      </p:cBhvr>
                                      <p:to>
                                        <p:strVal val="visible"/>
                                      </p:to>
                                    </p:set>
                                    <p:animEffect transition="in" filter="checkerboard(across)">
                                      <p:cBhvr>
                                        <p:cTn id="59" dur="500"/>
                                        <p:tgtEl>
                                          <p:spTgt spid="20510"/>
                                        </p:tgtEl>
                                      </p:cBhvr>
                                    </p:animEffect>
                                  </p:childTnLst>
                                </p:cTn>
                              </p:par>
                            </p:childTnLst>
                          </p:cTn>
                        </p:par>
                      </p:childTnLst>
                    </p:cTn>
                  </p:par>
                  <p:par>
                    <p:cTn id="60" fill="hold">
                      <p:stCondLst>
                        <p:cond delay="indefinite"/>
                      </p:stCondLst>
                      <p:childTnLst>
                        <p:par>
                          <p:cTn id="61" fill="hold">
                            <p:stCondLst>
                              <p:cond delay="0"/>
                            </p:stCondLst>
                            <p:childTnLst>
                              <p:par>
                                <p:cTn id="62" presetID="5" presetClass="entr" presetSubtype="10" fill="hold" grpId="0" nodeType="clickEffect">
                                  <p:stCondLst>
                                    <p:cond delay="0"/>
                                  </p:stCondLst>
                                  <p:childTnLst>
                                    <p:set>
                                      <p:cBhvr>
                                        <p:cTn id="63" dur="1" fill="hold">
                                          <p:stCondLst>
                                            <p:cond delay="0"/>
                                          </p:stCondLst>
                                        </p:cTn>
                                        <p:tgtEl>
                                          <p:spTgt spid="20487"/>
                                        </p:tgtEl>
                                        <p:attrNameLst>
                                          <p:attrName>style.visibility</p:attrName>
                                        </p:attrNameLst>
                                      </p:cBhvr>
                                      <p:to>
                                        <p:strVal val="visible"/>
                                      </p:to>
                                    </p:set>
                                    <p:animEffect transition="in" filter="checkerboard(across)">
                                      <p:cBhvr>
                                        <p:cTn id="64" dur="500"/>
                                        <p:tgtEl>
                                          <p:spTgt spid="20487"/>
                                        </p:tgtEl>
                                      </p:cBhvr>
                                    </p:animEffect>
                                  </p:childTnLst>
                                </p:cTn>
                              </p:par>
                            </p:childTnLst>
                          </p:cTn>
                        </p:par>
                      </p:childTnLst>
                    </p:cTn>
                  </p:par>
                  <p:par>
                    <p:cTn id="65" fill="hold">
                      <p:stCondLst>
                        <p:cond delay="indefinite"/>
                      </p:stCondLst>
                      <p:childTnLst>
                        <p:par>
                          <p:cTn id="66" fill="hold">
                            <p:stCondLst>
                              <p:cond delay="0"/>
                            </p:stCondLst>
                            <p:childTnLst>
                              <p:par>
                                <p:cTn id="67" presetID="5" presetClass="entr" presetSubtype="10" fill="hold" grpId="0" nodeType="clickEffect">
                                  <p:stCondLst>
                                    <p:cond delay="0"/>
                                  </p:stCondLst>
                                  <p:childTnLst>
                                    <p:set>
                                      <p:cBhvr>
                                        <p:cTn id="68" dur="1" fill="hold">
                                          <p:stCondLst>
                                            <p:cond delay="0"/>
                                          </p:stCondLst>
                                        </p:cTn>
                                        <p:tgtEl>
                                          <p:spTgt spid="20508"/>
                                        </p:tgtEl>
                                        <p:attrNameLst>
                                          <p:attrName>style.visibility</p:attrName>
                                        </p:attrNameLst>
                                      </p:cBhvr>
                                      <p:to>
                                        <p:strVal val="visible"/>
                                      </p:to>
                                    </p:set>
                                    <p:animEffect transition="in" filter="checkerboard(across)">
                                      <p:cBhvr>
                                        <p:cTn id="69" dur="500"/>
                                        <p:tgtEl>
                                          <p:spTgt spid="20508"/>
                                        </p:tgtEl>
                                      </p:cBhvr>
                                    </p:animEffect>
                                  </p:childTnLst>
                                </p:cTn>
                              </p:par>
                              <p:par>
                                <p:cTn id="70" presetID="5" presetClass="entr" presetSubtype="10" fill="hold" grpId="0" nodeType="withEffect">
                                  <p:stCondLst>
                                    <p:cond delay="0"/>
                                  </p:stCondLst>
                                  <p:childTnLst>
                                    <p:set>
                                      <p:cBhvr>
                                        <p:cTn id="71" dur="1" fill="hold">
                                          <p:stCondLst>
                                            <p:cond delay="0"/>
                                          </p:stCondLst>
                                        </p:cTn>
                                        <p:tgtEl>
                                          <p:spTgt spid="20498"/>
                                        </p:tgtEl>
                                        <p:attrNameLst>
                                          <p:attrName>style.visibility</p:attrName>
                                        </p:attrNameLst>
                                      </p:cBhvr>
                                      <p:to>
                                        <p:strVal val="visible"/>
                                      </p:to>
                                    </p:set>
                                    <p:animEffect transition="in" filter="checkerboard(across)">
                                      <p:cBhvr>
                                        <p:cTn id="72" dur="500"/>
                                        <p:tgtEl>
                                          <p:spTgt spid="20498"/>
                                        </p:tgtEl>
                                      </p:cBhvr>
                                    </p:animEffect>
                                  </p:childTnLst>
                                </p:cTn>
                              </p:par>
                              <p:par>
                                <p:cTn id="73" presetID="5" presetClass="entr" presetSubtype="10" fill="hold" grpId="0" nodeType="withEffect">
                                  <p:stCondLst>
                                    <p:cond delay="0"/>
                                  </p:stCondLst>
                                  <p:childTnLst>
                                    <p:set>
                                      <p:cBhvr>
                                        <p:cTn id="74" dur="1" fill="hold">
                                          <p:stCondLst>
                                            <p:cond delay="0"/>
                                          </p:stCondLst>
                                        </p:cTn>
                                        <p:tgtEl>
                                          <p:spTgt spid="20497"/>
                                        </p:tgtEl>
                                        <p:attrNameLst>
                                          <p:attrName>style.visibility</p:attrName>
                                        </p:attrNameLst>
                                      </p:cBhvr>
                                      <p:to>
                                        <p:strVal val="visible"/>
                                      </p:to>
                                    </p:set>
                                    <p:animEffect transition="in" filter="checkerboard(across)">
                                      <p:cBhvr>
                                        <p:cTn id="75" dur="500"/>
                                        <p:tgtEl>
                                          <p:spTgt spid="20497"/>
                                        </p:tgtEl>
                                      </p:cBhvr>
                                    </p:animEffect>
                                  </p:childTnLst>
                                </p:cTn>
                              </p:par>
                            </p:childTnLst>
                          </p:cTn>
                        </p:par>
                      </p:childTnLst>
                    </p:cTn>
                  </p:par>
                  <p:par>
                    <p:cTn id="76" fill="hold">
                      <p:stCondLst>
                        <p:cond delay="indefinite"/>
                      </p:stCondLst>
                      <p:childTnLst>
                        <p:par>
                          <p:cTn id="77" fill="hold">
                            <p:stCondLst>
                              <p:cond delay="0"/>
                            </p:stCondLst>
                            <p:childTnLst>
                              <p:par>
                                <p:cTn id="78" presetID="5" presetClass="entr" presetSubtype="10" fill="hold" grpId="0" nodeType="clickEffect">
                                  <p:stCondLst>
                                    <p:cond delay="0"/>
                                  </p:stCondLst>
                                  <p:childTnLst>
                                    <p:set>
                                      <p:cBhvr>
                                        <p:cTn id="79" dur="1" fill="hold">
                                          <p:stCondLst>
                                            <p:cond delay="0"/>
                                          </p:stCondLst>
                                        </p:cTn>
                                        <p:tgtEl>
                                          <p:spTgt spid="20507"/>
                                        </p:tgtEl>
                                        <p:attrNameLst>
                                          <p:attrName>style.visibility</p:attrName>
                                        </p:attrNameLst>
                                      </p:cBhvr>
                                      <p:to>
                                        <p:strVal val="visible"/>
                                      </p:to>
                                    </p:set>
                                    <p:animEffect transition="in" filter="checkerboard(across)">
                                      <p:cBhvr>
                                        <p:cTn id="80" dur="500"/>
                                        <p:tgtEl>
                                          <p:spTgt spid="20507"/>
                                        </p:tgtEl>
                                      </p:cBhvr>
                                    </p:animEffect>
                                  </p:childTnLst>
                                </p:cTn>
                              </p:par>
                            </p:childTnLst>
                          </p:cTn>
                        </p:par>
                      </p:childTnLst>
                    </p:cTn>
                  </p:par>
                  <p:par>
                    <p:cTn id="81" fill="hold">
                      <p:stCondLst>
                        <p:cond delay="indefinite"/>
                      </p:stCondLst>
                      <p:childTnLst>
                        <p:par>
                          <p:cTn id="82" fill="hold">
                            <p:stCondLst>
                              <p:cond delay="0"/>
                            </p:stCondLst>
                            <p:childTnLst>
                              <p:par>
                                <p:cTn id="83" presetID="5" presetClass="entr" presetSubtype="10" fill="hold" grpId="0" nodeType="clickEffect">
                                  <p:stCondLst>
                                    <p:cond delay="0"/>
                                  </p:stCondLst>
                                  <p:childTnLst>
                                    <p:set>
                                      <p:cBhvr>
                                        <p:cTn id="84" dur="1" fill="hold">
                                          <p:stCondLst>
                                            <p:cond delay="0"/>
                                          </p:stCondLst>
                                        </p:cTn>
                                        <p:tgtEl>
                                          <p:spTgt spid="20511"/>
                                        </p:tgtEl>
                                        <p:attrNameLst>
                                          <p:attrName>style.visibility</p:attrName>
                                        </p:attrNameLst>
                                      </p:cBhvr>
                                      <p:to>
                                        <p:strVal val="visible"/>
                                      </p:to>
                                    </p:set>
                                    <p:animEffect transition="in" filter="checkerboard(across)">
                                      <p:cBhvr>
                                        <p:cTn id="85" dur="500"/>
                                        <p:tgtEl>
                                          <p:spTgt spid="20511"/>
                                        </p:tgtEl>
                                      </p:cBhvr>
                                    </p:animEffect>
                                  </p:childTnLst>
                                </p:cTn>
                              </p:par>
                              <p:par>
                                <p:cTn id="86" presetID="5" presetClass="entr" presetSubtype="10" fill="hold" grpId="0" nodeType="withEffect">
                                  <p:stCondLst>
                                    <p:cond delay="0"/>
                                  </p:stCondLst>
                                  <p:childTnLst>
                                    <p:set>
                                      <p:cBhvr>
                                        <p:cTn id="87" dur="1" fill="hold">
                                          <p:stCondLst>
                                            <p:cond delay="0"/>
                                          </p:stCondLst>
                                        </p:cTn>
                                        <p:tgtEl>
                                          <p:spTgt spid="20490"/>
                                        </p:tgtEl>
                                        <p:attrNameLst>
                                          <p:attrName>style.visibility</p:attrName>
                                        </p:attrNameLst>
                                      </p:cBhvr>
                                      <p:to>
                                        <p:strVal val="visible"/>
                                      </p:to>
                                    </p:set>
                                    <p:animEffect transition="in" filter="checkerboard(across)">
                                      <p:cBhvr>
                                        <p:cTn id="88" dur="500"/>
                                        <p:tgtEl>
                                          <p:spTgt spid="20490"/>
                                        </p:tgtEl>
                                      </p:cBhvr>
                                    </p:animEffect>
                                  </p:childTnLst>
                                </p:cTn>
                              </p:par>
                              <p:par>
                                <p:cTn id="89" presetID="5" presetClass="entr" presetSubtype="10" fill="hold" grpId="0" nodeType="withEffect">
                                  <p:stCondLst>
                                    <p:cond delay="0"/>
                                  </p:stCondLst>
                                  <p:childTnLst>
                                    <p:set>
                                      <p:cBhvr>
                                        <p:cTn id="90" dur="1" fill="hold">
                                          <p:stCondLst>
                                            <p:cond delay="0"/>
                                          </p:stCondLst>
                                        </p:cTn>
                                        <p:tgtEl>
                                          <p:spTgt spid="20500"/>
                                        </p:tgtEl>
                                        <p:attrNameLst>
                                          <p:attrName>style.visibility</p:attrName>
                                        </p:attrNameLst>
                                      </p:cBhvr>
                                      <p:to>
                                        <p:strVal val="visible"/>
                                      </p:to>
                                    </p:set>
                                    <p:animEffect transition="in" filter="checkerboard(across)">
                                      <p:cBhvr>
                                        <p:cTn id="91" dur="500"/>
                                        <p:tgtEl>
                                          <p:spTgt spid="20500"/>
                                        </p:tgtEl>
                                      </p:cBhvr>
                                    </p:animEffect>
                                  </p:childTnLst>
                                </p:cTn>
                              </p:par>
                              <p:par>
                                <p:cTn id="92" presetID="5" presetClass="entr" presetSubtype="10" fill="hold" nodeType="withEffect">
                                  <p:stCondLst>
                                    <p:cond delay="0"/>
                                  </p:stCondLst>
                                  <p:childTnLst>
                                    <p:set>
                                      <p:cBhvr>
                                        <p:cTn id="93" dur="1" fill="hold">
                                          <p:stCondLst>
                                            <p:cond delay="0"/>
                                          </p:stCondLst>
                                        </p:cTn>
                                        <p:tgtEl>
                                          <p:spTgt spid="4"/>
                                        </p:tgtEl>
                                        <p:attrNameLst>
                                          <p:attrName>style.visibility</p:attrName>
                                        </p:attrNameLst>
                                      </p:cBhvr>
                                      <p:to>
                                        <p:strVal val="visible"/>
                                      </p:to>
                                    </p:set>
                                    <p:animEffect transition="in" filter="checkerboard(across)">
                                      <p:cBhvr>
                                        <p:cTn id="94" dur="500"/>
                                        <p:tgtEl>
                                          <p:spTgt spid="4"/>
                                        </p:tgtEl>
                                      </p:cBhvr>
                                    </p:animEffect>
                                  </p:childTnLst>
                                </p:cTn>
                              </p:par>
                              <p:par>
                                <p:cTn id="95" presetID="5" presetClass="entr" presetSubtype="10" fill="hold" nodeType="withEffect">
                                  <p:stCondLst>
                                    <p:cond delay="0"/>
                                  </p:stCondLst>
                                  <p:childTnLst>
                                    <p:set>
                                      <p:cBhvr>
                                        <p:cTn id="96" dur="1" fill="hold">
                                          <p:stCondLst>
                                            <p:cond delay="0"/>
                                          </p:stCondLst>
                                        </p:cTn>
                                        <p:tgtEl>
                                          <p:spTgt spid="7"/>
                                        </p:tgtEl>
                                        <p:attrNameLst>
                                          <p:attrName>style.visibility</p:attrName>
                                        </p:attrNameLst>
                                      </p:cBhvr>
                                      <p:to>
                                        <p:strVal val="visible"/>
                                      </p:to>
                                    </p:set>
                                    <p:animEffect transition="in" filter="checkerboard(across)">
                                      <p:cBhvr>
                                        <p:cTn id="97" dur="500"/>
                                        <p:tgtEl>
                                          <p:spTgt spid="7"/>
                                        </p:tgtEl>
                                      </p:cBhvr>
                                    </p:animEffect>
                                  </p:childTnLst>
                                </p:cTn>
                              </p:par>
                              <p:par>
                                <p:cTn id="98" presetID="5" presetClass="entr" presetSubtype="10" fill="hold" nodeType="withEffect">
                                  <p:stCondLst>
                                    <p:cond delay="0"/>
                                  </p:stCondLst>
                                  <p:childTnLst>
                                    <p:set>
                                      <p:cBhvr>
                                        <p:cTn id="99" dur="1" fill="hold">
                                          <p:stCondLst>
                                            <p:cond delay="0"/>
                                          </p:stCondLst>
                                        </p:cTn>
                                        <p:tgtEl>
                                          <p:spTgt spid="6"/>
                                        </p:tgtEl>
                                        <p:attrNameLst>
                                          <p:attrName>style.visibility</p:attrName>
                                        </p:attrNameLst>
                                      </p:cBhvr>
                                      <p:to>
                                        <p:strVal val="visible"/>
                                      </p:to>
                                    </p:set>
                                    <p:animEffect transition="in" filter="checkerboard(across)">
                                      <p:cBhvr>
                                        <p:cTn id="100" dur="500"/>
                                        <p:tgtEl>
                                          <p:spTgt spid="6"/>
                                        </p:tgtEl>
                                      </p:cBhvr>
                                    </p:animEffect>
                                  </p:childTnLst>
                                </p:cTn>
                              </p:par>
                            </p:childTnLst>
                          </p:cTn>
                        </p:par>
                      </p:childTnLst>
                    </p:cTn>
                  </p:par>
                  <p:par>
                    <p:cTn id="101" fill="hold">
                      <p:stCondLst>
                        <p:cond delay="indefinite"/>
                      </p:stCondLst>
                      <p:childTnLst>
                        <p:par>
                          <p:cTn id="102" fill="hold">
                            <p:stCondLst>
                              <p:cond delay="0"/>
                            </p:stCondLst>
                            <p:childTnLst>
                              <p:par>
                                <p:cTn id="103" presetID="5" presetClass="entr" presetSubtype="10" fill="hold" grpId="0" nodeType="clickEffect">
                                  <p:stCondLst>
                                    <p:cond delay="0"/>
                                  </p:stCondLst>
                                  <p:childTnLst>
                                    <p:set>
                                      <p:cBhvr>
                                        <p:cTn id="104" dur="1" fill="hold">
                                          <p:stCondLst>
                                            <p:cond delay="0"/>
                                          </p:stCondLst>
                                        </p:cTn>
                                        <p:tgtEl>
                                          <p:spTgt spid="20512"/>
                                        </p:tgtEl>
                                        <p:attrNameLst>
                                          <p:attrName>style.visibility</p:attrName>
                                        </p:attrNameLst>
                                      </p:cBhvr>
                                      <p:to>
                                        <p:strVal val="visible"/>
                                      </p:to>
                                    </p:set>
                                    <p:animEffect transition="in" filter="checkerboard(across)">
                                      <p:cBhvr>
                                        <p:cTn id="105" dur="500"/>
                                        <p:tgtEl>
                                          <p:spTgt spid="20512"/>
                                        </p:tgtEl>
                                      </p:cBhvr>
                                    </p:animEffect>
                                  </p:childTnLst>
                                </p:cTn>
                              </p:par>
                              <p:par>
                                <p:cTn id="106" presetID="5" presetClass="entr" presetSubtype="10" fill="hold" grpId="0" nodeType="withEffect">
                                  <p:stCondLst>
                                    <p:cond delay="0"/>
                                  </p:stCondLst>
                                  <p:childTnLst>
                                    <p:set>
                                      <p:cBhvr>
                                        <p:cTn id="107" dur="1" fill="hold">
                                          <p:stCondLst>
                                            <p:cond delay="0"/>
                                          </p:stCondLst>
                                        </p:cTn>
                                        <p:tgtEl>
                                          <p:spTgt spid="20501"/>
                                        </p:tgtEl>
                                        <p:attrNameLst>
                                          <p:attrName>style.visibility</p:attrName>
                                        </p:attrNameLst>
                                      </p:cBhvr>
                                      <p:to>
                                        <p:strVal val="visible"/>
                                      </p:to>
                                    </p:set>
                                    <p:animEffect transition="in" filter="checkerboard(across)">
                                      <p:cBhvr>
                                        <p:cTn id="108" dur="500"/>
                                        <p:tgtEl>
                                          <p:spTgt spid="20501"/>
                                        </p:tgtEl>
                                      </p:cBhvr>
                                    </p:animEffect>
                                  </p:childTnLst>
                                </p:cTn>
                              </p:par>
                              <p:par>
                                <p:cTn id="109" presetID="5" presetClass="entr" presetSubtype="10" fill="hold" grpId="0" nodeType="withEffect">
                                  <p:stCondLst>
                                    <p:cond delay="0"/>
                                  </p:stCondLst>
                                  <p:childTnLst>
                                    <p:set>
                                      <p:cBhvr>
                                        <p:cTn id="110" dur="1" fill="hold">
                                          <p:stCondLst>
                                            <p:cond delay="0"/>
                                          </p:stCondLst>
                                        </p:cTn>
                                        <p:tgtEl>
                                          <p:spTgt spid="20499"/>
                                        </p:tgtEl>
                                        <p:attrNameLst>
                                          <p:attrName>style.visibility</p:attrName>
                                        </p:attrNameLst>
                                      </p:cBhvr>
                                      <p:to>
                                        <p:strVal val="visible"/>
                                      </p:to>
                                    </p:set>
                                    <p:animEffect transition="in" filter="checkerboard(across)">
                                      <p:cBhvr>
                                        <p:cTn id="111" dur="500"/>
                                        <p:tgtEl>
                                          <p:spTgt spid="20499"/>
                                        </p:tgtEl>
                                      </p:cBhvr>
                                    </p:animEffect>
                                  </p:childTnLst>
                                </p:cTn>
                              </p:par>
                              <p:par>
                                <p:cTn id="112" presetID="5" presetClass="entr" presetSubtype="10" fill="hold" grpId="0" nodeType="withEffect">
                                  <p:stCondLst>
                                    <p:cond delay="0"/>
                                  </p:stCondLst>
                                  <p:childTnLst>
                                    <p:set>
                                      <p:cBhvr>
                                        <p:cTn id="113" dur="1" fill="hold">
                                          <p:stCondLst>
                                            <p:cond delay="0"/>
                                          </p:stCondLst>
                                        </p:cTn>
                                        <p:tgtEl>
                                          <p:spTgt spid="20503"/>
                                        </p:tgtEl>
                                        <p:attrNameLst>
                                          <p:attrName>style.visibility</p:attrName>
                                        </p:attrNameLst>
                                      </p:cBhvr>
                                      <p:to>
                                        <p:strVal val="visible"/>
                                      </p:to>
                                    </p:set>
                                    <p:animEffect transition="in" filter="checkerboard(across)">
                                      <p:cBhvr>
                                        <p:cTn id="114" dur="500"/>
                                        <p:tgtEl>
                                          <p:spTgt spid="20503"/>
                                        </p:tgtEl>
                                      </p:cBhvr>
                                    </p:animEffect>
                                  </p:childTnLst>
                                </p:cTn>
                              </p:par>
                              <p:par>
                                <p:cTn id="115" presetID="5" presetClass="entr" presetSubtype="10" fill="hold" grpId="0" nodeType="withEffect">
                                  <p:stCondLst>
                                    <p:cond delay="0"/>
                                  </p:stCondLst>
                                  <p:childTnLst>
                                    <p:set>
                                      <p:cBhvr>
                                        <p:cTn id="116" dur="1" fill="hold">
                                          <p:stCondLst>
                                            <p:cond delay="0"/>
                                          </p:stCondLst>
                                        </p:cTn>
                                        <p:tgtEl>
                                          <p:spTgt spid="20537"/>
                                        </p:tgtEl>
                                        <p:attrNameLst>
                                          <p:attrName>style.visibility</p:attrName>
                                        </p:attrNameLst>
                                      </p:cBhvr>
                                      <p:to>
                                        <p:strVal val="visible"/>
                                      </p:to>
                                    </p:set>
                                    <p:animEffect transition="in" filter="checkerboard(across)">
                                      <p:cBhvr>
                                        <p:cTn id="117" dur="500"/>
                                        <p:tgtEl>
                                          <p:spTgt spid="20537"/>
                                        </p:tgtEl>
                                      </p:cBhvr>
                                    </p:animEffect>
                                  </p:childTnLst>
                                </p:cTn>
                              </p:par>
                              <p:par>
                                <p:cTn id="118" presetID="5" presetClass="entr" presetSubtype="10" fill="hold" grpId="0" nodeType="withEffect">
                                  <p:stCondLst>
                                    <p:cond delay="0"/>
                                  </p:stCondLst>
                                  <p:childTnLst>
                                    <p:set>
                                      <p:cBhvr>
                                        <p:cTn id="119" dur="1" fill="hold">
                                          <p:stCondLst>
                                            <p:cond delay="0"/>
                                          </p:stCondLst>
                                        </p:cTn>
                                        <p:tgtEl>
                                          <p:spTgt spid="20538"/>
                                        </p:tgtEl>
                                        <p:attrNameLst>
                                          <p:attrName>style.visibility</p:attrName>
                                        </p:attrNameLst>
                                      </p:cBhvr>
                                      <p:to>
                                        <p:strVal val="visible"/>
                                      </p:to>
                                    </p:set>
                                    <p:animEffect transition="in" filter="checkerboard(across)">
                                      <p:cBhvr>
                                        <p:cTn id="120" dur="500"/>
                                        <p:tgtEl>
                                          <p:spTgt spid="20538"/>
                                        </p:tgtEl>
                                      </p:cBhvr>
                                    </p:animEffect>
                                  </p:childTnLst>
                                </p:cTn>
                              </p:par>
                              <p:par>
                                <p:cTn id="121" presetID="5" presetClass="entr" presetSubtype="10" fill="hold" grpId="0" nodeType="withEffect">
                                  <p:stCondLst>
                                    <p:cond delay="0"/>
                                  </p:stCondLst>
                                  <p:childTnLst>
                                    <p:set>
                                      <p:cBhvr>
                                        <p:cTn id="122" dur="1" fill="hold">
                                          <p:stCondLst>
                                            <p:cond delay="0"/>
                                          </p:stCondLst>
                                        </p:cTn>
                                        <p:tgtEl>
                                          <p:spTgt spid="20539"/>
                                        </p:tgtEl>
                                        <p:attrNameLst>
                                          <p:attrName>style.visibility</p:attrName>
                                        </p:attrNameLst>
                                      </p:cBhvr>
                                      <p:to>
                                        <p:strVal val="visible"/>
                                      </p:to>
                                    </p:set>
                                    <p:animEffect transition="in" filter="checkerboard(across)">
                                      <p:cBhvr>
                                        <p:cTn id="123" dur="500"/>
                                        <p:tgtEl>
                                          <p:spTgt spid="20539"/>
                                        </p:tgtEl>
                                      </p:cBhvr>
                                    </p:animEffect>
                                  </p:childTnLst>
                                </p:cTn>
                              </p:par>
                              <p:par>
                                <p:cTn id="124" presetID="5" presetClass="entr" presetSubtype="10" fill="hold" grpId="0" nodeType="withEffect">
                                  <p:stCondLst>
                                    <p:cond delay="0"/>
                                  </p:stCondLst>
                                  <p:childTnLst>
                                    <p:set>
                                      <p:cBhvr>
                                        <p:cTn id="125" dur="1" fill="hold">
                                          <p:stCondLst>
                                            <p:cond delay="0"/>
                                          </p:stCondLst>
                                        </p:cTn>
                                        <p:tgtEl>
                                          <p:spTgt spid="20540"/>
                                        </p:tgtEl>
                                        <p:attrNameLst>
                                          <p:attrName>style.visibility</p:attrName>
                                        </p:attrNameLst>
                                      </p:cBhvr>
                                      <p:to>
                                        <p:strVal val="visible"/>
                                      </p:to>
                                    </p:set>
                                    <p:animEffect transition="in" filter="checkerboard(across)">
                                      <p:cBhvr>
                                        <p:cTn id="126" dur="500"/>
                                        <p:tgtEl>
                                          <p:spTgt spid="20540"/>
                                        </p:tgtEl>
                                      </p:cBhvr>
                                    </p:animEffect>
                                  </p:childTnLst>
                                </p:cTn>
                              </p:par>
                              <p:par>
                                <p:cTn id="127" presetID="5" presetClass="entr" presetSubtype="10" fill="hold" grpId="0" nodeType="withEffect">
                                  <p:stCondLst>
                                    <p:cond delay="0"/>
                                  </p:stCondLst>
                                  <p:childTnLst>
                                    <p:set>
                                      <p:cBhvr>
                                        <p:cTn id="128" dur="1" fill="hold">
                                          <p:stCondLst>
                                            <p:cond delay="0"/>
                                          </p:stCondLst>
                                        </p:cTn>
                                        <p:tgtEl>
                                          <p:spTgt spid="20541"/>
                                        </p:tgtEl>
                                        <p:attrNameLst>
                                          <p:attrName>style.visibility</p:attrName>
                                        </p:attrNameLst>
                                      </p:cBhvr>
                                      <p:to>
                                        <p:strVal val="visible"/>
                                      </p:to>
                                    </p:set>
                                    <p:animEffect transition="in" filter="checkerboard(across)">
                                      <p:cBhvr>
                                        <p:cTn id="129" dur="500"/>
                                        <p:tgtEl>
                                          <p:spTgt spid="20541"/>
                                        </p:tgtEl>
                                      </p:cBhvr>
                                    </p:animEffect>
                                  </p:childTnLst>
                                </p:cTn>
                              </p:par>
                              <p:par>
                                <p:cTn id="130" presetID="5" presetClass="entr" presetSubtype="10" fill="hold" grpId="0" nodeType="withEffect">
                                  <p:stCondLst>
                                    <p:cond delay="0"/>
                                  </p:stCondLst>
                                  <p:childTnLst>
                                    <p:set>
                                      <p:cBhvr>
                                        <p:cTn id="131" dur="1" fill="hold">
                                          <p:stCondLst>
                                            <p:cond delay="0"/>
                                          </p:stCondLst>
                                        </p:cTn>
                                        <p:tgtEl>
                                          <p:spTgt spid="20542"/>
                                        </p:tgtEl>
                                        <p:attrNameLst>
                                          <p:attrName>style.visibility</p:attrName>
                                        </p:attrNameLst>
                                      </p:cBhvr>
                                      <p:to>
                                        <p:strVal val="visible"/>
                                      </p:to>
                                    </p:set>
                                    <p:animEffect transition="in" filter="checkerboard(across)">
                                      <p:cBhvr>
                                        <p:cTn id="132" dur="500"/>
                                        <p:tgtEl>
                                          <p:spTgt spid="20542"/>
                                        </p:tgtEl>
                                      </p:cBhvr>
                                    </p:animEffect>
                                  </p:childTnLst>
                                </p:cTn>
                              </p:par>
                            </p:childTnLst>
                          </p:cTn>
                        </p:par>
                      </p:childTnLst>
                    </p:cTn>
                  </p:par>
                  <p:par>
                    <p:cTn id="133" fill="hold">
                      <p:stCondLst>
                        <p:cond delay="indefinite"/>
                      </p:stCondLst>
                      <p:childTnLst>
                        <p:par>
                          <p:cTn id="134" fill="hold">
                            <p:stCondLst>
                              <p:cond delay="0"/>
                            </p:stCondLst>
                            <p:childTnLst>
                              <p:par>
                                <p:cTn id="135" presetID="5" presetClass="entr" presetSubtype="10" fill="hold" grpId="0" nodeType="clickEffect">
                                  <p:stCondLst>
                                    <p:cond delay="0"/>
                                  </p:stCondLst>
                                  <p:childTnLst>
                                    <p:set>
                                      <p:cBhvr>
                                        <p:cTn id="136" dur="1" fill="hold">
                                          <p:stCondLst>
                                            <p:cond delay="0"/>
                                          </p:stCondLst>
                                        </p:cTn>
                                        <p:tgtEl>
                                          <p:spTgt spid="20502"/>
                                        </p:tgtEl>
                                        <p:attrNameLst>
                                          <p:attrName>style.visibility</p:attrName>
                                        </p:attrNameLst>
                                      </p:cBhvr>
                                      <p:to>
                                        <p:strVal val="visible"/>
                                      </p:to>
                                    </p:set>
                                    <p:animEffect transition="in" filter="checkerboard(across)">
                                      <p:cBhvr>
                                        <p:cTn id="137" dur="500"/>
                                        <p:tgtEl>
                                          <p:spTgt spid="20502"/>
                                        </p:tgtEl>
                                      </p:cBhvr>
                                    </p:animEffect>
                                  </p:childTnLst>
                                </p:cTn>
                              </p:par>
                              <p:par>
                                <p:cTn id="138" presetID="5" presetClass="entr" presetSubtype="10" fill="hold" nodeType="withEffect">
                                  <p:stCondLst>
                                    <p:cond delay="0"/>
                                  </p:stCondLst>
                                  <p:childTnLst>
                                    <p:set>
                                      <p:cBhvr>
                                        <p:cTn id="139" dur="1" fill="hold">
                                          <p:stCondLst>
                                            <p:cond delay="0"/>
                                          </p:stCondLst>
                                        </p:cTn>
                                        <p:tgtEl>
                                          <p:spTgt spid="20482"/>
                                        </p:tgtEl>
                                        <p:attrNameLst>
                                          <p:attrName>style.visibility</p:attrName>
                                        </p:attrNameLst>
                                      </p:cBhvr>
                                      <p:to>
                                        <p:strVal val="visible"/>
                                      </p:to>
                                    </p:set>
                                    <p:animEffect transition="in" filter="checkerboard(across)">
                                      <p:cBhvr>
                                        <p:cTn id="140" dur="500"/>
                                        <p:tgtEl>
                                          <p:spTgt spid="20482"/>
                                        </p:tgtEl>
                                      </p:cBhvr>
                                    </p:animEffect>
                                  </p:childTnLst>
                                </p:cTn>
                              </p:par>
                              <p:par>
                                <p:cTn id="141" presetID="5" presetClass="entr" presetSubtype="10" fill="hold" grpId="0" nodeType="withEffect">
                                  <p:stCondLst>
                                    <p:cond delay="0"/>
                                  </p:stCondLst>
                                  <p:childTnLst>
                                    <p:set>
                                      <p:cBhvr>
                                        <p:cTn id="142" dur="1" fill="hold">
                                          <p:stCondLst>
                                            <p:cond delay="0"/>
                                          </p:stCondLst>
                                        </p:cTn>
                                        <p:tgtEl>
                                          <p:spTgt spid="20514"/>
                                        </p:tgtEl>
                                        <p:attrNameLst>
                                          <p:attrName>style.visibility</p:attrName>
                                        </p:attrNameLst>
                                      </p:cBhvr>
                                      <p:to>
                                        <p:strVal val="visible"/>
                                      </p:to>
                                    </p:set>
                                    <p:animEffect transition="in" filter="checkerboard(across)">
                                      <p:cBhvr>
                                        <p:cTn id="143" dur="500"/>
                                        <p:tgtEl>
                                          <p:spTgt spid="20514"/>
                                        </p:tgtEl>
                                      </p:cBhvr>
                                    </p:animEffect>
                                  </p:childTnLst>
                                </p:cTn>
                              </p:par>
                              <p:par>
                                <p:cTn id="144" presetID="5" presetClass="entr" presetSubtype="10" fill="hold" grpId="0" nodeType="withEffect">
                                  <p:stCondLst>
                                    <p:cond delay="0"/>
                                  </p:stCondLst>
                                  <p:childTnLst>
                                    <p:set>
                                      <p:cBhvr>
                                        <p:cTn id="145" dur="1" fill="hold">
                                          <p:stCondLst>
                                            <p:cond delay="0"/>
                                          </p:stCondLst>
                                        </p:cTn>
                                        <p:tgtEl>
                                          <p:spTgt spid="20513"/>
                                        </p:tgtEl>
                                        <p:attrNameLst>
                                          <p:attrName>style.visibility</p:attrName>
                                        </p:attrNameLst>
                                      </p:cBhvr>
                                      <p:to>
                                        <p:strVal val="visible"/>
                                      </p:to>
                                    </p:set>
                                    <p:animEffect transition="in" filter="checkerboard(across)">
                                      <p:cBhvr>
                                        <p:cTn id="146" dur="500"/>
                                        <p:tgtEl>
                                          <p:spTgt spid="20513"/>
                                        </p:tgtEl>
                                      </p:cBhvr>
                                    </p:animEffect>
                                  </p:childTnLst>
                                </p:cTn>
                              </p:par>
                              <p:par>
                                <p:cTn id="147" presetID="5" presetClass="entr" presetSubtype="10" fill="hold" grpId="0" nodeType="withEffect">
                                  <p:stCondLst>
                                    <p:cond delay="0"/>
                                  </p:stCondLst>
                                  <p:childTnLst>
                                    <p:set>
                                      <p:cBhvr>
                                        <p:cTn id="148" dur="1" fill="hold">
                                          <p:stCondLst>
                                            <p:cond delay="0"/>
                                          </p:stCondLst>
                                        </p:cTn>
                                        <p:tgtEl>
                                          <p:spTgt spid="20543"/>
                                        </p:tgtEl>
                                        <p:attrNameLst>
                                          <p:attrName>style.visibility</p:attrName>
                                        </p:attrNameLst>
                                      </p:cBhvr>
                                      <p:to>
                                        <p:strVal val="visible"/>
                                      </p:to>
                                    </p:set>
                                    <p:animEffect transition="in" filter="checkerboard(across)">
                                      <p:cBhvr>
                                        <p:cTn id="149" dur="500"/>
                                        <p:tgtEl>
                                          <p:spTgt spid="20543"/>
                                        </p:tgtEl>
                                      </p:cBhvr>
                                    </p:animEffect>
                                  </p:childTnLst>
                                </p:cTn>
                              </p:par>
                            </p:childTnLst>
                          </p:cTn>
                        </p:par>
                      </p:childTnLst>
                    </p:cTn>
                  </p:par>
                  <p:par>
                    <p:cTn id="150" fill="hold">
                      <p:stCondLst>
                        <p:cond delay="indefinite"/>
                      </p:stCondLst>
                      <p:childTnLst>
                        <p:par>
                          <p:cTn id="151" fill="hold">
                            <p:stCondLst>
                              <p:cond delay="0"/>
                            </p:stCondLst>
                            <p:childTnLst>
                              <p:par>
                                <p:cTn id="152" presetID="5" presetClass="entr" presetSubtype="10" fill="hold" grpId="0" nodeType="clickEffect">
                                  <p:stCondLst>
                                    <p:cond delay="0"/>
                                  </p:stCondLst>
                                  <p:childTnLst>
                                    <p:set>
                                      <p:cBhvr>
                                        <p:cTn id="153" dur="1" fill="hold">
                                          <p:stCondLst>
                                            <p:cond delay="0"/>
                                          </p:stCondLst>
                                        </p:cTn>
                                        <p:tgtEl>
                                          <p:spTgt spid="20517"/>
                                        </p:tgtEl>
                                        <p:attrNameLst>
                                          <p:attrName>style.visibility</p:attrName>
                                        </p:attrNameLst>
                                      </p:cBhvr>
                                      <p:to>
                                        <p:strVal val="visible"/>
                                      </p:to>
                                    </p:set>
                                    <p:animEffect transition="in" filter="checkerboard(across)">
                                      <p:cBhvr>
                                        <p:cTn id="154" dur="500"/>
                                        <p:tgtEl>
                                          <p:spTgt spid="20517"/>
                                        </p:tgtEl>
                                      </p:cBhvr>
                                    </p:animEffect>
                                  </p:childTnLst>
                                </p:cTn>
                              </p:par>
                              <p:par>
                                <p:cTn id="155" presetID="5" presetClass="entr" presetSubtype="10" fill="hold" grpId="0" nodeType="withEffect">
                                  <p:stCondLst>
                                    <p:cond delay="0"/>
                                  </p:stCondLst>
                                  <p:childTnLst>
                                    <p:set>
                                      <p:cBhvr>
                                        <p:cTn id="156" dur="1" fill="hold">
                                          <p:stCondLst>
                                            <p:cond delay="0"/>
                                          </p:stCondLst>
                                        </p:cTn>
                                        <p:tgtEl>
                                          <p:spTgt spid="20515"/>
                                        </p:tgtEl>
                                        <p:attrNameLst>
                                          <p:attrName>style.visibility</p:attrName>
                                        </p:attrNameLst>
                                      </p:cBhvr>
                                      <p:to>
                                        <p:strVal val="visible"/>
                                      </p:to>
                                    </p:set>
                                    <p:animEffect transition="in" filter="checkerboard(across)">
                                      <p:cBhvr>
                                        <p:cTn id="157" dur="500"/>
                                        <p:tgtEl>
                                          <p:spTgt spid="20515"/>
                                        </p:tgtEl>
                                      </p:cBhvr>
                                    </p:animEffect>
                                  </p:childTnLst>
                                </p:cTn>
                              </p:par>
                              <p:par>
                                <p:cTn id="158" presetID="5" presetClass="entr" presetSubtype="10" fill="hold" grpId="0" nodeType="withEffect">
                                  <p:stCondLst>
                                    <p:cond delay="0"/>
                                  </p:stCondLst>
                                  <p:childTnLst>
                                    <p:set>
                                      <p:cBhvr>
                                        <p:cTn id="159" dur="1" fill="hold">
                                          <p:stCondLst>
                                            <p:cond delay="0"/>
                                          </p:stCondLst>
                                        </p:cTn>
                                        <p:tgtEl>
                                          <p:spTgt spid="20516"/>
                                        </p:tgtEl>
                                        <p:attrNameLst>
                                          <p:attrName>style.visibility</p:attrName>
                                        </p:attrNameLst>
                                      </p:cBhvr>
                                      <p:to>
                                        <p:strVal val="visible"/>
                                      </p:to>
                                    </p:set>
                                    <p:animEffect transition="in" filter="checkerboard(across)">
                                      <p:cBhvr>
                                        <p:cTn id="160" dur="500"/>
                                        <p:tgtEl>
                                          <p:spTgt spid="20516"/>
                                        </p:tgtEl>
                                      </p:cBhvr>
                                    </p:animEffect>
                                  </p:childTnLst>
                                </p:cTn>
                              </p:par>
                              <p:par>
                                <p:cTn id="161" presetID="5" presetClass="entr" presetSubtype="10" fill="hold" grpId="0" nodeType="withEffect">
                                  <p:stCondLst>
                                    <p:cond delay="0"/>
                                  </p:stCondLst>
                                  <p:childTnLst>
                                    <p:set>
                                      <p:cBhvr>
                                        <p:cTn id="162" dur="1" fill="hold">
                                          <p:stCondLst>
                                            <p:cond delay="0"/>
                                          </p:stCondLst>
                                        </p:cTn>
                                        <p:tgtEl>
                                          <p:spTgt spid="20519"/>
                                        </p:tgtEl>
                                        <p:attrNameLst>
                                          <p:attrName>style.visibility</p:attrName>
                                        </p:attrNameLst>
                                      </p:cBhvr>
                                      <p:to>
                                        <p:strVal val="visible"/>
                                      </p:to>
                                    </p:set>
                                    <p:animEffect transition="in" filter="checkerboard(across)">
                                      <p:cBhvr>
                                        <p:cTn id="163" dur="500"/>
                                        <p:tgtEl>
                                          <p:spTgt spid="20519"/>
                                        </p:tgtEl>
                                      </p:cBhvr>
                                    </p:animEffect>
                                  </p:childTnLst>
                                </p:cTn>
                              </p:par>
                              <p:par>
                                <p:cTn id="164" presetID="5" presetClass="entr" presetSubtype="10" fill="hold" grpId="0" nodeType="withEffect">
                                  <p:stCondLst>
                                    <p:cond delay="0"/>
                                  </p:stCondLst>
                                  <p:childTnLst>
                                    <p:set>
                                      <p:cBhvr>
                                        <p:cTn id="165" dur="1" fill="hold">
                                          <p:stCondLst>
                                            <p:cond delay="0"/>
                                          </p:stCondLst>
                                        </p:cTn>
                                        <p:tgtEl>
                                          <p:spTgt spid="20523"/>
                                        </p:tgtEl>
                                        <p:attrNameLst>
                                          <p:attrName>style.visibility</p:attrName>
                                        </p:attrNameLst>
                                      </p:cBhvr>
                                      <p:to>
                                        <p:strVal val="visible"/>
                                      </p:to>
                                    </p:set>
                                    <p:animEffect transition="in" filter="checkerboard(across)">
                                      <p:cBhvr>
                                        <p:cTn id="166" dur="500"/>
                                        <p:tgtEl>
                                          <p:spTgt spid="20523"/>
                                        </p:tgtEl>
                                      </p:cBhvr>
                                    </p:animEffect>
                                  </p:childTnLst>
                                </p:cTn>
                              </p:par>
                              <p:par>
                                <p:cTn id="167" presetID="5" presetClass="entr" presetSubtype="10" fill="hold" grpId="0" nodeType="withEffect">
                                  <p:stCondLst>
                                    <p:cond delay="0"/>
                                  </p:stCondLst>
                                  <p:childTnLst>
                                    <p:set>
                                      <p:cBhvr>
                                        <p:cTn id="168" dur="1" fill="hold">
                                          <p:stCondLst>
                                            <p:cond delay="0"/>
                                          </p:stCondLst>
                                        </p:cTn>
                                        <p:tgtEl>
                                          <p:spTgt spid="20522"/>
                                        </p:tgtEl>
                                        <p:attrNameLst>
                                          <p:attrName>style.visibility</p:attrName>
                                        </p:attrNameLst>
                                      </p:cBhvr>
                                      <p:to>
                                        <p:strVal val="visible"/>
                                      </p:to>
                                    </p:set>
                                    <p:animEffect transition="in" filter="checkerboard(across)">
                                      <p:cBhvr>
                                        <p:cTn id="169" dur="500"/>
                                        <p:tgtEl>
                                          <p:spTgt spid="20522"/>
                                        </p:tgtEl>
                                      </p:cBhvr>
                                    </p:animEffect>
                                  </p:childTnLst>
                                </p:cTn>
                              </p:par>
                              <p:par>
                                <p:cTn id="170" presetID="5" presetClass="entr" presetSubtype="10" fill="hold" grpId="1" nodeType="withEffect">
                                  <p:stCondLst>
                                    <p:cond delay="0"/>
                                  </p:stCondLst>
                                  <p:childTnLst>
                                    <p:set>
                                      <p:cBhvr>
                                        <p:cTn id="171" dur="1" fill="hold">
                                          <p:stCondLst>
                                            <p:cond delay="0"/>
                                          </p:stCondLst>
                                        </p:cTn>
                                        <p:tgtEl>
                                          <p:spTgt spid="20519"/>
                                        </p:tgtEl>
                                        <p:attrNameLst>
                                          <p:attrName>style.visibility</p:attrName>
                                        </p:attrNameLst>
                                      </p:cBhvr>
                                      <p:to>
                                        <p:strVal val="visible"/>
                                      </p:to>
                                    </p:set>
                                    <p:animEffect transition="in" filter="checkerboard(across)">
                                      <p:cBhvr>
                                        <p:cTn id="172" dur="500"/>
                                        <p:tgtEl>
                                          <p:spTgt spid="20519"/>
                                        </p:tgtEl>
                                      </p:cBhvr>
                                    </p:animEffect>
                                  </p:childTnLst>
                                </p:cTn>
                              </p:par>
                              <p:par>
                                <p:cTn id="173" presetID="5" presetClass="entr" presetSubtype="10" fill="hold" grpId="0" nodeType="withEffect">
                                  <p:stCondLst>
                                    <p:cond delay="0"/>
                                  </p:stCondLst>
                                  <p:childTnLst>
                                    <p:set>
                                      <p:cBhvr>
                                        <p:cTn id="174" dur="1" fill="hold">
                                          <p:stCondLst>
                                            <p:cond delay="0"/>
                                          </p:stCondLst>
                                        </p:cTn>
                                        <p:tgtEl>
                                          <p:spTgt spid="20520"/>
                                        </p:tgtEl>
                                        <p:attrNameLst>
                                          <p:attrName>style.visibility</p:attrName>
                                        </p:attrNameLst>
                                      </p:cBhvr>
                                      <p:to>
                                        <p:strVal val="visible"/>
                                      </p:to>
                                    </p:set>
                                    <p:animEffect transition="in" filter="checkerboard(across)">
                                      <p:cBhvr>
                                        <p:cTn id="175" dur="500"/>
                                        <p:tgtEl>
                                          <p:spTgt spid="20520"/>
                                        </p:tgtEl>
                                      </p:cBhvr>
                                    </p:animEffect>
                                  </p:childTnLst>
                                </p:cTn>
                              </p:par>
                              <p:par>
                                <p:cTn id="176" presetID="5" presetClass="entr" presetSubtype="10" fill="hold" grpId="0" nodeType="withEffect">
                                  <p:stCondLst>
                                    <p:cond delay="0"/>
                                  </p:stCondLst>
                                  <p:childTnLst>
                                    <p:set>
                                      <p:cBhvr>
                                        <p:cTn id="177" dur="1" fill="hold">
                                          <p:stCondLst>
                                            <p:cond delay="0"/>
                                          </p:stCondLst>
                                        </p:cTn>
                                        <p:tgtEl>
                                          <p:spTgt spid="20521"/>
                                        </p:tgtEl>
                                        <p:attrNameLst>
                                          <p:attrName>style.visibility</p:attrName>
                                        </p:attrNameLst>
                                      </p:cBhvr>
                                      <p:to>
                                        <p:strVal val="visible"/>
                                      </p:to>
                                    </p:set>
                                    <p:animEffect transition="in" filter="checkerboard(across)">
                                      <p:cBhvr>
                                        <p:cTn id="178" dur="500"/>
                                        <p:tgtEl>
                                          <p:spTgt spid="20521"/>
                                        </p:tgtEl>
                                      </p:cBhvr>
                                    </p:animEffect>
                                  </p:childTnLst>
                                </p:cTn>
                              </p:par>
                              <p:par>
                                <p:cTn id="179" presetID="5" presetClass="entr" presetSubtype="10" fill="hold" grpId="1" nodeType="withEffect">
                                  <p:stCondLst>
                                    <p:cond delay="0"/>
                                  </p:stCondLst>
                                  <p:childTnLst>
                                    <p:set>
                                      <p:cBhvr>
                                        <p:cTn id="180" dur="1" fill="hold">
                                          <p:stCondLst>
                                            <p:cond delay="0"/>
                                          </p:stCondLst>
                                        </p:cTn>
                                        <p:tgtEl>
                                          <p:spTgt spid="20522"/>
                                        </p:tgtEl>
                                        <p:attrNameLst>
                                          <p:attrName>style.visibility</p:attrName>
                                        </p:attrNameLst>
                                      </p:cBhvr>
                                      <p:to>
                                        <p:strVal val="visible"/>
                                      </p:to>
                                    </p:set>
                                    <p:animEffect transition="in" filter="checkerboard(across)">
                                      <p:cBhvr>
                                        <p:cTn id="181" dur="500"/>
                                        <p:tgtEl>
                                          <p:spTgt spid="20522"/>
                                        </p:tgtEl>
                                      </p:cBhvr>
                                    </p:animEffect>
                                  </p:childTnLst>
                                </p:cTn>
                              </p:par>
                              <p:par>
                                <p:cTn id="182" presetID="5" presetClass="entr" presetSubtype="10" fill="hold" grpId="1" nodeType="withEffect">
                                  <p:stCondLst>
                                    <p:cond delay="0"/>
                                  </p:stCondLst>
                                  <p:childTnLst>
                                    <p:set>
                                      <p:cBhvr>
                                        <p:cTn id="183" dur="1" fill="hold">
                                          <p:stCondLst>
                                            <p:cond delay="0"/>
                                          </p:stCondLst>
                                        </p:cTn>
                                        <p:tgtEl>
                                          <p:spTgt spid="20523"/>
                                        </p:tgtEl>
                                        <p:attrNameLst>
                                          <p:attrName>style.visibility</p:attrName>
                                        </p:attrNameLst>
                                      </p:cBhvr>
                                      <p:to>
                                        <p:strVal val="visible"/>
                                      </p:to>
                                    </p:set>
                                    <p:animEffect transition="in" filter="checkerboard(across)">
                                      <p:cBhvr>
                                        <p:cTn id="184" dur="500"/>
                                        <p:tgtEl>
                                          <p:spTgt spid="20523"/>
                                        </p:tgtEl>
                                      </p:cBhvr>
                                    </p:animEffect>
                                  </p:childTnLst>
                                </p:cTn>
                              </p:par>
                              <p:par>
                                <p:cTn id="185" presetID="5" presetClass="entr" presetSubtype="10" fill="hold" grpId="0" nodeType="withEffect">
                                  <p:stCondLst>
                                    <p:cond delay="0"/>
                                  </p:stCondLst>
                                  <p:childTnLst>
                                    <p:set>
                                      <p:cBhvr>
                                        <p:cTn id="186" dur="1" fill="hold">
                                          <p:stCondLst>
                                            <p:cond delay="0"/>
                                          </p:stCondLst>
                                        </p:cTn>
                                        <p:tgtEl>
                                          <p:spTgt spid="20524"/>
                                        </p:tgtEl>
                                        <p:attrNameLst>
                                          <p:attrName>style.visibility</p:attrName>
                                        </p:attrNameLst>
                                      </p:cBhvr>
                                      <p:to>
                                        <p:strVal val="visible"/>
                                      </p:to>
                                    </p:set>
                                    <p:animEffect transition="in" filter="checkerboard(across)">
                                      <p:cBhvr>
                                        <p:cTn id="187" dur="500"/>
                                        <p:tgtEl>
                                          <p:spTgt spid="20524"/>
                                        </p:tgtEl>
                                      </p:cBhvr>
                                    </p:animEffect>
                                  </p:childTnLst>
                                </p:cTn>
                              </p:par>
                              <p:par>
                                <p:cTn id="188" presetID="5" presetClass="entr" presetSubtype="10" fill="hold" grpId="0" nodeType="withEffect">
                                  <p:stCondLst>
                                    <p:cond delay="0"/>
                                  </p:stCondLst>
                                  <p:childTnLst>
                                    <p:set>
                                      <p:cBhvr>
                                        <p:cTn id="189" dur="1" fill="hold">
                                          <p:stCondLst>
                                            <p:cond delay="0"/>
                                          </p:stCondLst>
                                        </p:cTn>
                                        <p:tgtEl>
                                          <p:spTgt spid="20525"/>
                                        </p:tgtEl>
                                        <p:attrNameLst>
                                          <p:attrName>style.visibility</p:attrName>
                                        </p:attrNameLst>
                                      </p:cBhvr>
                                      <p:to>
                                        <p:strVal val="visible"/>
                                      </p:to>
                                    </p:set>
                                    <p:animEffect transition="in" filter="checkerboard(across)">
                                      <p:cBhvr>
                                        <p:cTn id="190" dur="500"/>
                                        <p:tgtEl>
                                          <p:spTgt spid="20525"/>
                                        </p:tgtEl>
                                      </p:cBhvr>
                                    </p:animEffect>
                                  </p:childTnLst>
                                </p:cTn>
                              </p:par>
                              <p:par>
                                <p:cTn id="191" presetID="5" presetClass="entr" presetSubtype="10" fill="hold" grpId="0" nodeType="withEffect">
                                  <p:stCondLst>
                                    <p:cond delay="0"/>
                                  </p:stCondLst>
                                  <p:childTnLst>
                                    <p:set>
                                      <p:cBhvr>
                                        <p:cTn id="192" dur="1" fill="hold">
                                          <p:stCondLst>
                                            <p:cond delay="0"/>
                                          </p:stCondLst>
                                        </p:cTn>
                                        <p:tgtEl>
                                          <p:spTgt spid="20526"/>
                                        </p:tgtEl>
                                        <p:attrNameLst>
                                          <p:attrName>style.visibility</p:attrName>
                                        </p:attrNameLst>
                                      </p:cBhvr>
                                      <p:to>
                                        <p:strVal val="visible"/>
                                      </p:to>
                                    </p:set>
                                    <p:animEffect transition="in" filter="checkerboard(across)">
                                      <p:cBhvr>
                                        <p:cTn id="193" dur="500"/>
                                        <p:tgtEl>
                                          <p:spTgt spid="20526"/>
                                        </p:tgtEl>
                                      </p:cBhvr>
                                    </p:animEffect>
                                  </p:childTnLst>
                                </p:cTn>
                              </p:par>
                              <p:par>
                                <p:cTn id="194" presetID="5" presetClass="entr" presetSubtype="10" fill="hold" grpId="0" nodeType="withEffect">
                                  <p:stCondLst>
                                    <p:cond delay="0"/>
                                  </p:stCondLst>
                                  <p:childTnLst>
                                    <p:set>
                                      <p:cBhvr>
                                        <p:cTn id="195" dur="1" fill="hold">
                                          <p:stCondLst>
                                            <p:cond delay="0"/>
                                          </p:stCondLst>
                                        </p:cTn>
                                        <p:tgtEl>
                                          <p:spTgt spid="20527"/>
                                        </p:tgtEl>
                                        <p:attrNameLst>
                                          <p:attrName>style.visibility</p:attrName>
                                        </p:attrNameLst>
                                      </p:cBhvr>
                                      <p:to>
                                        <p:strVal val="visible"/>
                                      </p:to>
                                    </p:set>
                                    <p:animEffect transition="in" filter="checkerboard(across)">
                                      <p:cBhvr>
                                        <p:cTn id="196" dur="500"/>
                                        <p:tgtEl>
                                          <p:spTgt spid="20527"/>
                                        </p:tgtEl>
                                      </p:cBhvr>
                                    </p:animEffect>
                                  </p:childTnLst>
                                </p:cTn>
                              </p:par>
                              <p:par>
                                <p:cTn id="197" presetID="5" presetClass="entr" presetSubtype="10" fill="hold" grpId="0" nodeType="withEffect">
                                  <p:stCondLst>
                                    <p:cond delay="0"/>
                                  </p:stCondLst>
                                  <p:childTnLst>
                                    <p:set>
                                      <p:cBhvr>
                                        <p:cTn id="198" dur="1" fill="hold">
                                          <p:stCondLst>
                                            <p:cond delay="0"/>
                                          </p:stCondLst>
                                        </p:cTn>
                                        <p:tgtEl>
                                          <p:spTgt spid="20528"/>
                                        </p:tgtEl>
                                        <p:attrNameLst>
                                          <p:attrName>style.visibility</p:attrName>
                                        </p:attrNameLst>
                                      </p:cBhvr>
                                      <p:to>
                                        <p:strVal val="visible"/>
                                      </p:to>
                                    </p:set>
                                    <p:animEffect transition="in" filter="checkerboard(across)">
                                      <p:cBhvr>
                                        <p:cTn id="199" dur="500"/>
                                        <p:tgtEl>
                                          <p:spTgt spid="20528"/>
                                        </p:tgtEl>
                                      </p:cBhvr>
                                    </p:animEffect>
                                  </p:childTnLst>
                                </p:cTn>
                              </p:par>
                              <p:par>
                                <p:cTn id="200" presetID="5" presetClass="entr" presetSubtype="10" fill="hold" grpId="0" nodeType="withEffect">
                                  <p:stCondLst>
                                    <p:cond delay="0"/>
                                  </p:stCondLst>
                                  <p:childTnLst>
                                    <p:set>
                                      <p:cBhvr>
                                        <p:cTn id="201" dur="1" fill="hold">
                                          <p:stCondLst>
                                            <p:cond delay="0"/>
                                          </p:stCondLst>
                                        </p:cTn>
                                        <p:tgtEl>
                                          <p:spTgt spid="20529"/>
                                        </p:tgtEl>
                                        <p:attrNameLst>
                                          <p:attrName>style.visibility</p:attrName>
                                        </p:attrNameLst>
                                      </p:cBhvr>
                                      <p:to>
                                        <p:strVal val="visible"/>
                                      </p:to>
                                    </p:set>
                                    <p:animEffect transition="in" filter="checkerboard(across)">
                                      <p:cBhvr>
                                        <p:cTn id="202" dur="500"/>
                                        <p:tgtEl>
                                          <p:spTgt spid="20529"/>
                                        </p:tgtEl>
                                      </p:cBhvr>
                                    </p:animEffect>
                                  </p:childTnLst>
                                </p:cTn>
                              </p:par>
                              <p:par>
                                <p:cTn id="203" presetID="5" presetClass="entr" presetSubtype="10" fill="hold" grpId="0" nodeType="withEffect">
                                  <p:stCondLst>
                                    <p:cond delay="0"/>
                                  </p:stCondLst>
                                  <p:childTnLst>
                                    <p:set>
                                      <p:cBhvr>
                                        <p:cTn id="204" dur="1" fill="hold">
                                          <p:stCondLst>
                                            <p:cond delay="0"/>
                                          </p:stCondLst>
                                        </p:cTn>
                                        <p:tgtEl>
                                          <p:spTgt spid="20530"/>
                                        </p:tgtEl>
                                        <p:attrNameLst>
                                          <p:attrName>style.visibility</p:attrName>
                                        </p:attrNameLst>
                                      </p:cBhvr>
                                      <p:to>
                                        <p:strVal val="visible"/>
                                      </p:to>
                                    </p:set>
                                    <p:animEffect transition="in" filter="checkerboard(across)">
                                      <p:cBhvr>
                                        <p:cTn id="205" dur="500"/>
                                        <p:tgtEl>
                                          <p:spTgt spid="20530"/>
                                        </p:tgtEl>
                                      </p:cBhvr>
                                    </p:animEffect>
                                  </p:childTnLst>
                                </p:cTn>
                              </p:par>
                              <p:par>
                                <p:cTn id="206" presetID="5" presetClass="entr" presetSubtype="10" fill="hold" grpId="0" nodeType="withEffect">
                                  <p:stCondLst>
                                    <p:cond delay="0"/>
                                  </p:stCondLst>
                                  <p:childTnLst>
                                    <p:set>
                                      <p:cBhvr>
                                        <p:cTn id="207" dur="1" fill="hold">
                                          <p:stCondLst>
                                            <p:cond delay="0"/>
                                          </p:stCondLst>
                                        </p:cTn>
                                        <p:tgtEl>
                                          <p:spTgt spid="20531"/>
                                        </p:tgtEl>
                                        <p:attrNameLst>
                                          <p:attrName>style.visibility</p:attrName>
                                        </p:attrNameLst>
                                      </p:cBhvr>
                                      <p:to>
                                        <p:strVal val="visible"/>
                                      </p:to>
                                    </p:set>
                                    <p:animEffect transition="in" filter="checkerboard(across)">
                                      <p:cBhvr>
                                        <p:cTn id="208" dur="500"/>
                                        <p:tgtEl>
                                          <p:spTgt spid="20531"/>
                                        </p:tgtEl>
                                      </p:cBhvr>
                                    </p:animEffect>
                                  </p:childTnLst>
                                </p:cTn>
                              </p:par>
                              <p:par>
                                <p:cTn id="209" presetID="5" presetClass="entr" presetSubtype="10" fill="hold" grpId="0" nodeType="withEffect">
                                  <p:stCondLst>
                                    <p:cond delay="0"/>
                                  </p:stCondLst>
                                  <p:childTnLst>
                                    <p:set>
                                      <p:cBhvr>
                                        <p:cTn id="210" dur="1" fill="hold">
                                          <p:stCondLst>
                                            <p:cond delay="0"/>
                                          </p:stCondLst>
                                        </p:cTn>
                                        <p:tgtEl>
                                          <p:spTgt spid="20532"/>
                                        </p:tgtEl>
                                        <p:attrNameLst>
                                          <p:attrName>style.visibility</p:attrName>
                                        </p:attrNameLst>
                                      </p:cBhvr>
                                      <p:to>
                                        <p:strVal val="visible"/>
                                      </p:to>
                                    </p:set>
                                    <p:animEffect transition="in" filter="checkerboard(across)">
                                      <p:cBhvr>
                                        <p:cTn id="211" dur="500"/>
                                        <p:tgtEl>
                                          <p:spTgt spid="20532"/>
                                        </p:tgtEl>
                                      </p:cBhvr>
                                    </p:animEffect>
                                  </p:childTnLst>
                                </p:cTn>
                              </p:par>
                              <p:par>
                                <p:cTn id="212" presetID="5" presetClass="entr" presetSubtype="10" fill="hold" grpId="0" nodeType="withEffect">
                                  <p:stCondLst>
                                    <p:cond delay="0"/>
                                  </p:stCondLst>
                                  <p:childTnLst>
                                    <p:set>
                                      <p:cBhvr>
                                        <p:cTn id="213" dur="1" fill="hold">
                                          <p:stCondLst>
                                            <p:cond delay="0"/>
                                          </p:stCondLst>
                                        </p:cTn>
                                        <p:tgtEl>
                                          <p:spTgt spid="20533"/>
                                        </p:tgtEl>
                                        <p:attrNameLst>
                                          <p:attrName>style.visibility</p:attrName>
                                        </p:attrNameLst>
                                      </p:cBhvr>
                                      <p:to>
                                        <p:strVal val="visible"/>
                                      </p:to>
                                    </p:set>
                                    <p:animEffect transition="in" filter="checkerboard(across)">
                                      <p:cBhvr>
                                        <p:cTn id="214" dur="500"/>
                                        <p:tgtEl>
                                          <p:spTgt spid="20533"/>
                                        </p:tgtEl>
                                      </p:cBhvr>
                                    </p:animEffect>
                                  </p:childTnLst>
                                </p:cTn>
                              </p:par>
                              <p:par>
                                <p:cTn id="215" presetID="5" presetClass="entr" presetSubtype="10" fill="hold" grpId="0" nodeType="withEffect">
                                  <p:stCondLst>
                                    <p:cond delay="0"/>
                                  </p:stCondLst>
                                  <p:childTnLst>
                                    <p:set>
                                      <p:cBhvr>
                                        <p:cTn id="216" dur="1" fill="hold">
                                          <p:stCondLst>
                                            <p:cond delay="0"/>
                                          </p:stCondLst>
                                        </p:cTn>
                                        <p:tgtEl>
                                          <p:spTgt spid="20534"/>
                                        </p:tgtEl>
                                        <p:attrNameLst>
                                          <p:attrName>style.visibility</p:attrName>
                                        </p:attrNameLst>
                                      </p:cBhvr>
                                      <p:to>
                                        <p:strVal val="visible"/>
                                      </p:to>
                                    </p:set>
                                    <p:animEffect transition="in" filter="checkerboard(across)">
                                      <p:cBhvr>
                                        <p:cTn id="217" dur="500"/>
                                        <p:tgtEl>
                                          <p:spTgt spid="20534"/>
                                        </p:tgtEl>
                                      </p:cBhvr>
                                    </p:animEffect>
                                  </p:childTnLst>
                                </p:cTn>
                              </p:par>
                              <p:par>
                                <p:cTn id="218" presetID="5" presetClass="entr" presetSubtype="10" fill="hold" grpId="0" nodeType="withEffect">
                                  <p:stCondLst>
                                    <p:cond delay="0"/>
                                  </p:stCondLst>
                                  <p:childTnLst>
                                    <p:set>
                                      <p:cBhvr>
                                        <p:cTn id="219" dur="1" fill="hold">
                                          <p:stCondLst>
                                            <p:cond delay="0"/>
                                          </p:stCondLst>
                                        </p:cTn>
                                        <p:tgtEl>
                                          <p:spTgt spid="20535"/>
                                        </p:tgtEl>
                                        <p:attrNameLst>
                                          <p:attrName>style.visibility</p:attrName>
                                        </p:attrNameLst>
                                      </p:cBhvr>
                                      <p:to>
                                        <p:strVal val="visible"/>
                                      </p:to>
                                    </p:set>
                                    <p:animEffect transition="in" filter="checkerboard(across)">
                                      <p:cBhvr>
                                        <p:cTn id="220" dur="500"/>
                                        <p:tgtEl>
                                          <p:spTgt spid="20535"/>
                                        </p:tgtEl>
                                      </p:cBhvr>
                                    </p:animEffect>
                                  </p:childTnLst>
                                </p:cTn>
                              </p:par>
                              <p:par>
                                <p:cTn id="221" presetID="5" presetClass="entr" presetSubtype="10" fill="hold" grpId="0" nodeType="withEffect">
                                  <p:stCondLst>
                                    <p:cond delay="0"/>
                                  </p:stCondLst>
                                  <p:childTnLst>
                                    <p:set>
                                      <p:cBhvr>
                                        <p:cTn id="222" dur="1" fill="hold">
                                          <p:stCondLst>
                                            <p:cond delay="0"/>
                                          </p:stCondLst>
                                        </p:cTn>
                                        <p:tgtEl>
                                          <p:spTgt spid="20536"/>
                                        </p:tgtEl>
                                        <p:attrNameLst>
                                          <p:attrName>style.visibility</p:attrName>
                                        </p:attrNameLst>
                                      </p:cBhvr>
                                      <p:to>
                                        <p:strVal val="visible"/>
                                      </p:to>
                                    </p:set>
                                    <p:animEffect transition="in" filter="checkerboard(across)">
                                      <p:cBhvr>
                                        <p:cTn id="223" dur="500"/>
                                        <p:tgtEl>
                                          <p:spTgt spid="20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6" grpId="0" animBg="1"/>
      <p:bldP spid="20487" grpId="0" animBg="1"/>
      <p:bldP spid="20488" grpId="0" animBg="1"/>
      <p:bldP spid="20489" grpId="0" animBg="1"/>
      <p:bldP spid="20490" grpId="0" animBg="1"/>
      <p:bldP spid="20491" grpId="0" animBg="1"/>
      <p:bldP spid="20492" grpId="0" animBg="1"/>
      <p:bldP spid="20493" grpId="0" animBg="1"/>
      <p:bldP spid="20494" grpId="0" animBg="1"/>
      <p:bldP spid="20495" grpId="0" animBg="1"/>
      <p:bldP spid="20496" grpId="0" animBg="1"/>
      <p:bldP spid="20497" grpId="0" animBg="1"/>
      <p:bldP spid="20498" grpId="0" animBg="1"/>
      <p:bldP spid="20499" grpId="0" animBg="1"/>
      <p:bldP spid="20500" grpId="0" animBg="1"/>
      <p:bldP spid="20501" grpId="0" animBg="1"/>
      <p:bldP spid="20502" grpId="0" animBg="1"/>
      <p:bldP spid="20503" grpId="0" animBg="1"/>
      <p:bldP spid="20504" grpId="0" animBg="1"/>
      <p:bldP spid="20505" grpId="0" animBg="1"/>
      <p:bldP spid="20506" grpId="0" animBg="1"/>
      <p:bldP spid="20507" grpId="0" animBg="1"/>
      <p:bldP spid="20508" grpId="0" animBg="1"/>
      <p:bldP spid="20509" grpId="0" animBg="1"/>
      <p:bldP spid="20510" grpId="0" animBg="1"/>
      <p:bldP spid="20511" grpId="0" animBg="1"/>
      <p:bldP spid="20512" grpId="0" animBg="1"/>
      <p:bldP spid="20513" grpId="0" animBg="1"/>
      <p:bldP spid="20514" grpId="0" animBg="1"/>
      <p:bldP spid="20515" grpId="0" animBg="1"/>
      <p:bldP spid="20516" grpId="0" animBg="1"/>
      <p:bldP spid="20517" grpId="0" animBg="1"/>
      <p:bldP spid="20519" grpId="0" animBg="1"/>
      <p:bldP spid="20519" grpId="1" animBg="1"/>
      <p:bldP spid="20520" grpId="0" animBg="1"/>
      <p:bldP spid="20521" grpId="0" animBg="1"/>
      <p:bldP spid="20522" grpId="0" animBg="1"/>
      <p:bldP spid="20522" grpId="1" animBg="1"/>
      <p:bldP spid="20523" grpId="0" animBg="1"/>
      <p:bldP spid="20523" grpId="1" animBg="1"/>
      <p:bldP spid="20524" grpId="0" animBg="1"/>
      <p:bldP spid="20525" grpId="0" animBg="1"/>
      <p:bldP spid="20526" grpId="0" animBg="1"/>
      <p:bldP spid="20527" grpId="0" animBg="1"/>
      <p:bldP spid="20528" grpId="0" animBg="1"/>
      <p:bldP spid="20529" grpId="0" animBg="1"/>
      <p:bldP spid="20530" grpId="0" animBg="1"/>
      <p:bldP spid="20531" grpId="0" animBg="1"/>
      <p:bldP spid="20532" grpId="0" animBg="1"/>
      <p:bldP spid="20533" grpId="0" animBg="1"/>
      <p:bldP spid="20534" grpId="0" animBg="1"/>
      <p:bldP spid="20535" grpId="0" animBg="1"/>
      <p:bldP spid="20536" grpId="0" animBg="1"/>
      <p:bldP spid="20537" grpId="0" animBg="1"/>
      <p:bldP spid="20538" grpId="0" animBg="1"/>
      <p:bldP spid="20539" grpId="0" animBg="1"/>
      <p:bldP spid="20540" grpId="0" animBg="1"/>
      <p:bldP spid="20541" grpId="0" animBg="1"/>
      <p:bldP spid="20542" grpId="0" animBg="1"/>
      <p:bldP spid="20543"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Rectangle 2"/>
          <p:cNvSpPr>
            <a:spLocks noChangeArrowheads="1"/>
          </p:cNvSpPr>
          <p:nvPr/>
        </p:nvSpPr>
        <p:spPr bwMode="auto">
          <a:xfrm>
            <a:off x="395536" y="2016770"/>
            <a:ext cx="2528887" cy="692150"/>
          </a:xfrm>
          <a:prstGeom prst="rect">
            <a:avLst/>
          </a:prstGeom>
          <a:solidFill>
            <a:srgbClr val="FFFF66"/>
          </a:solidFill>
          <a:ln w="57150" cmpd="thinThick">
            <a:noFill/>
            <a:miter lim="800000"/>
            <a:headEnd/>
            <a:tailEnd/>
          </a:ln>
        </p:spPr>
        <p:txBody>
          <a:bodyPr wrap="none" anchor="ctr"/>
          <a:lstStyle/>
          <a:p>
            <a:pPr algn="ctr" eaLnBrk="0" hangingPunct="0"/>
            <a:r>
              <a:rPr lang="cs-CZ" sz="1600" dirty="0" err="1">
                <a:latin typeface="Times New Roman" pitchFamily="18" charset="0"/>
              </a:rPr>
              <a:t>Glomerular</a:t>
            </a:r>
            <a:r>
              <a:rPr lang="cs-CZ" sz="1600" dirty="0">
                <a:latin typeface="Times New Roman" pitchFamily="18" charset="0"/>
              </a:rPr>
              <a:t> </a:t>
            </a:r>
            <a:r>
              <a:rPr lang="cs-CZ" sz="1600" dirty="0" err="1">
                <a:latin typeface="Times New Roman" pitchFamily="18" charset="0"/>
              </a:rPr>
              <a:t>filtration</a:t>
            </a:r>
            <a:endParaRPr lang="cs-CZ" sz="1600" dirty="0">
              <a:latin typeface="Times New Roman" pitchFamily="18" charset="0"/>
            </a:endParaRPr>
          </a:p>
          <a:p>
            <a:pPr algn="ctr" eaLnBrk="0" hangingPunct="0"/>
            <a:r>
              <a:rPr lang="cs-CZ" sz="1600" dirty="0" err="1">
                <a:latin typeface="Times New Roman" pitchFamily="18" charset="0"/>
              </a:rPr>
              <a:t>Primary</a:t>
            </a:r>
            <a:r>
              <a:rPr lang="cs-CZ" sz="1600" dirty="0">
                <a:latin typeface="Times New Roman" pitchFamily="18" charset="0"/>
              </a:rPr>
              <a:t>    Na</a:t>
            </a:r>
            <a:r>
              <a:rPr lang="cs-CZ" sz="1600" baseline="30000" dirty="0">
                <a:latin typeface="Times New Roman" pitchFamily="18" charset="0"/>
              </a:rPr>
              <a:t>+</a:t>
            </a:r>
            <a:r>
              <a:rPr lang="cs-CZ" sz="1600" dirty="0">
                <a:latin typeface="Times New Roman" pitchFamily="18" charset="0"/>
              </a:rPr>
              <a:t> </a:t>
            </a:r>
            <a:r>
              <a:rPr lang="cs-CZ" sz="1600" dirty="0" err="1">
                <a:latin typeface="Times New Roman" pitchFamily="18" charset="0"/>
              </a:rPr>
              <a:t>reabsorpce</a:t>
            </a:r>
            <a:r>
              <a:rPr lang="cs-CZ" sz="1600" dirty="0">
                <a:latin typeface="Times New Roman" pitchFamily="18" charset="0"/>
              </a:rPr>
              <a:t> </a:t>
            </a:r>
          </a:p>
        </p:txBody>
      </p:sp>
      <p:sp>
        <p:nvSpPr>
          <p:cNvPr id="21509" name="Rectangle 3"/>
          <p:cNvSpPr>
            <a:spLocks noChangeArrowheads="1"/>
          </p:cNvSpPr>
          <p:nvPr/>
        </p:nvSpPr>
        <p:spPr bwMode="auto">
          <a:xfrm>
            <a:off x="88900" y="114300"/>
            <a:ext cx="2528888" cy="692150"/>
          </a:xfrm>
          <a:prstGeom prst="rect">
            <a:avLst/>
          </a:prstGeom>
          <a:solidFill>
            <a:srgbClr val="FFFF66"/>
          </a:solidFill>
          <a:ln w="57150" cmpd="thinThick">
            <a:solidFill>
              <a:schemeClr val="tx1"/>
            </a:solidFill>
            <a:miter lim="800000"/>
            <a:headEnd/>
            <a:tailEnd/>
          </a:ln>
        </p:spPr>
        <p:txBody>
          <a:bodyPr wrap="none" anchor="ctr"/>
          <a:lstStyle/>
          <a:p>
            <a:pPr algn="ctr"/>
            <a:r>
              <a:rPr lang="cs-CZ" sz="1600" dirty="0" err="1"/>
              <a:t>Primary</a:t>
            </a:r>
            <a:r>
              <a:rPr lang="cs-CZ" sz="1600" dirty="0"/>
              <a:t> </a:t>
            </a:r>
            <a:r>
              <a:rPr lang="cs-CZ" sz="1600" dirty="0" err="1"/>
              <a:t>renal</a:t>
            </a:r>
            <a:r>
              <a:rPr lang="cs-CZ" sz="1600" dirty="0"/>
              <a:t> </a:t>
            </a:r>
            <a:r>
              <a:rPr lang="cs-CZ" sz="1600" dirty="0" err="1"/>
              <a:t>disease</a:t>
            </a:r>
            <a:endParaRPr lang="cs-CZ" sz="1600" dirty="0"/>
          </a:p>
        </p:txBody>
      </p:sp>
      <p:sp>
        <p:nvSpPr>
          <p:cNvPr id="21510" name="Rectangle 4"/>
          <p:cNvSpPr>
            <a:spLocks noChangeArrowheads="1"/>
          </p:cNvSpPr>
          <p:nvPr/>
        </p:nvSpPr>
        <p:spPr bwMode="auto">
          <a:xfrm>
            <a:off x="6330950" y="122238"/>
            <a:ext cx="2339975" cy="677862"/>
          </a:xfrm>
          <a:prstGeom prst="rect">
            <a:avLst/>
          </a:prstGeom>
          <a:solidFill>
            <a:srgbClr val="FFFF66"/>
          </a:solidFill>
          <a:ln w="57150" cmpd="thinThick">
            <a:solidFill>
              <a:schemeClr val="tx1"/>
            </a:solidFill>
            <a:miter lim="800000"/>
            <a:headEnd/>
            <a:tailEnd/>
          </a:ln>
        </p:spPr>
        <p:txBody>
          <a:bodyPr wrap="none" anchor="ctr"/>
          <a:lstStyle/>
          <a:p>
            <a:pPr algn="ctr" eaLnBrk="0" hangingPunct="0"/>
            <a:r>
              <a:rPr lang="cs-CZ" sz="1600" dirty="0" err="1">
                <a:latin typeface="Times New Roman" pitchFamily="18" charset="0"/>
              </a:rPr>
              <a:t>Primary</a:t>
            </a:r>
            <a:r>
              <a:rPr lang="cs-CZ" sz="1600" dirty="0">
                <a:latin typeface="Times New Roman" pitchFamily="18" charset="0"/>
              </a:rPr>
              <a:t>     renin</a:t>
            </a:r>
          </a:p>
          <a:p>
            <a:pPr algn="ctr" eaLnBrk="0" hangingPunct="0"/>
            <a:r>
              <a:rPr lang="cs-CZ" sz="1600" dirty="0" err="1">
                <a:latin typeface="Times New Roman" pitchFamily="18" charset="0"/>
              </a:rPr>
              <a:t>Primary</a:t>
            </a:r>
            <a:r>
              <a:rPr lang="cs-CZ" sz="1600" dirty="0">
                <a:latin typeface="Times New Roman" pitchFamily="18" charset="0"/>
              </a:rPr>
              <a:t>     aldosterone</a:t>
            </a:r>
          </a:p>
        </p:txBody>
      </p:sp>
      <p:sp>
        <p:nvSpPr>
          <p:cNvPr id="21511" name="Line 5"/>
          <p:cNvSpPr>
            <a:spLocks noChangeShapeType="1"/>
          </p:cNvSpPr>
          <p:nvPr/>
        </p:nvSpPr>
        <p:spPr bwMode="auto">
          <a:xfrm>
            <a:off x="7608888" y="214313"/>
            <a:ext cx="0" cy="287337"/>
          </a:xfrm>
          <a:prstGeom prst="line">
            <a:avLst/>
          </a:prstGeom>
          <a:noFill/>
          <a:ln w="38100">
            <a:solidFill>
              <a:schemeClr val="tx1"/>
            </a:solidFill>
            <a:round/>
            <a:headEnd type="triangle" w="med" len="med"/>
            <a:tailEnd/>
          </a:ln>
        </p:spPr>
        <p:txBody>
          <a:bodyPr wrap="none" anchor="ctr"/>
          <a:lstStyle/>
          <a:p>
            <a:endParaRPr lang="cs-CZ"/>
          </a:p>
        </p:txBody>
      </p:sp>
      <p:sp>
        <p:nvSpPr>
          <p:cNvPr id="21512" name="Line 6"/>
          <p:cNvSpPr>
            <a:spLocks noChangeShapeType="1"/>
          </p:cNvSpPr>
          <p:nvPr/>
        </p:nvSpPr>
        <p:spPr bwMode="auto">
          <a:xfrm>
            <a:off x="7378700" y="444500"/>
            <a:ext cx="0" cy="287338"/>
          </a:xfrm>
          <a:prstGeom prst="line">
            <a:avLst/>
          </a:prstGeom>
          <a:noFill/>
          <a:ln w="38100">
            <a:solidFill>
              <a:schemeClr val="tx1"/>
            </a:solidFill>
            <a:round/>
            <a:headEnd type="triangle" w="med" len="med"/>
            <a:tailEnd/>
          </a:ln>
        </p:spPr>
        <p:txBody>
          <a:bodyPr wrap="none" anchor="ctr"/>
          <a:lstStyle/>
          <a:p>
            <a:endParaRPr lang="cs-CZ"/>
          </a:p>
        </p:txBody>
      </p:sp>
      <p:sp>
        <p:nvSpPr>
          <p:cNvPr id="21513" name="Rectangle 7"/>
          <p:cNvSpPr>
            <a:spLocks noChangeArrowheads="1"/>
          </p:cNvSpPr>
          <p:nvPr/>
        </p:nvSpPr>
        <p:spPr bwMode="auto">
          <a:xfrm>
            <a:off x="4459288" y="1628775"/>
            <a:ext cx="2339975" cy="677863"/>
          </a:xfrm>
          <a:prstGeom prst="rect">
            <a:avLst/>
          </a:prstGeom>
          <a:solidFill>
            <a:srgbClr val="FFFF66"/>
          </a:solidFill>
          <a:ln w="57150" cmpd="thinThick">
            <a:noFill/>
            <a:miter lim="800000"/>
            <a:headEnd/>
            <a:tailEnd/>
          </a:ln>
        </p:spPr>
        <p:txBody>
          <a:bodyPr wrap="none" anchor="ctr"/>
          <a:lstStyle/>
          <a:p>
            <a:pPr algn="ctr" eaLnBrk="0" hangingPunct="0"/>
            <a:r>
              <a:rPr lang="cs-CZ" sz="1600">
                <a:latin typeface="Times New Roman" pitchFamily="18" charset="0"/>
              </a:rPr>
              <a:t>Angiotensin 2</a:t>
            </a:r>
          </a:p>
          <a:p>
            <a:pPr algn="ctr" eaLnBrk="0" hangingPunct="0">
              <a:lnSpc>
                <a:spcPct val="150000"/>
              </a:lnSpc>
            </a:pPr>
            <a:r>
              <a:rPr lang="cs-CZ" sz="1600">
                <a:latin typeface="Times New Roman" pitchFamily="18" charset="0"/>
              </a:rPr>
              <a:t>Aldosteron</a:t>
            </a:r>
          </a:p>
        </p:txBody>
      </p:sp>
      <p:sp>
        <p:nvSpPr>
          <p:cNvPr id="21514" name="Line 8"/>
          <p:cNvSpPr>
            <a:spLocks noChangeShapeType="1"/>
          </p:cNvSpPr>
          <p:nvPr/>
        </p:nvSpPr>
        <p:spPr bwMode="auto">
          <a:xfrm>
            <a:off x="4843463" y="1676400"/>
            <a:ext cx="0" cy="287338"/>
          </a:xfrm>
          <a:prstGeom prst="line">
            <a:avLst/>
          </a:prstGeom>
          <a:noFill/>
          <a:ln w="38100">
            <a:solidFill>
              <a:schemeClr val="tx1"/>
            </a:solidFill>
            <a:round/>
            <a:headEnd type="triangle" w="med" len="med"/>
            <a:tailEnd/>
          </a:ln>
        </p:spPr>
        <p:txBody>
          <a:bodyPr wrap="none" anchor="ctr"/>
          <a:lstStyle/>
          <a:p>
            <a:endParaRPr lang="cs-CZ"/>
          </a:p>
        </p:txBody>
      </p:sp>
      <p:sp>
        <p:nvSpPr>
          <p:cNvPr id="21515" name="Line 9"/>
          <p:cNvSpPr>
            <a:spLocks noChangeShapeType="1"/>
          </p:cNvSpPr>
          <p:nvPr/>
        </p:nvSpPr>
        <p:spPr bwMode="auto">
          <a:xfrm>
            <a:off x="4999038" y="1954213"/>
            <a:ext cx="0" cy="287337"/>
          </a:xfrm>
          <a:prstGeom prst="line">
            <a:avLst/>
          </a:prstGeom>
          <a:noFill/>
          <a:ln w="38100">
            <a:solidFill>
              <a:schemeClr val="tx1"/>
            </a:solidFill>
            <a:round/>
            <a:headEnd type="triangle" w="med" len="med"/>
            <a:tailEnd/>
          </a:ln>
        </p:spPr>
        <p:txBody>
          <a:bodyPr wrap="none" anchor="ctr"/>
          <a:lstStyle/>
          <a:p>
            <a:endParaRPr lang="cs-CZ"/>
          </a:p>
        </p:txBody>
      </p:sp>
      <p:sp>
        <p:nvSpPr>
          <p:cNvPr id="21516" name="Line 10"/>
          <p:cNvSpPr>
            <a:spLocks noChangeShapeType="1"/>
          </p:cNvSpPr>
          <p:nvPr/>
        </p:nvSpPr>
        <p:spPr bwMode="auto">
          <a:xfrm>
            <a:off x="566738" y="2139950"/>
            <a:ext cx="7937" cy="238125"/>
          </a:xfrm>
          <a:prstGeom prst="line">
            <a:avLst/>
          </a:prstGeom>
          <a:noFill/>
          <a:ln w="38100">
            <a:solidFill>
              <a:schemeClr val="tx1"/>
            </a:solidFill>
            <a:round/>
            <a:headEnd/>
            <a:tailEnd type="triangle" w="med" len="med"/>
          </a:ln>
        </p:spPr>
        <p:txBody>
          <a:bodyPr wrap="none" anchor="ctr"/>
          <a:lstStyle/>
          <a:p>
            <a:endParaRPr lang="cs-CZ"/>
          </a:p>
        </p:txBody>
      </p:sp>
      <p:sp>
        <p:nvSpPr>
          <p:cNvPr id="21517" name="Rectangle 11"/>
          <p:cNvSpPr>
            <a:spLocks noChangeArrowheads="1"/>
          </p:cNvSpPr>
          <p:nvPr/>
        </p:nvSpPr>
        <p:spPr bwMode="auto">
          <a:xfrm>
            <a:off x="3203575" y="2938463"/>
            <a:ext cx="2528888" cy="692150"/>
          </a:xfrm>
          <a:prstGeom prst="rect">
            <a:avLst/>
          </a:prstGeom>
          <a:solidFill>
            <a:srgbClr val="FFFF66"/>
          </a:solidFill>
          <a:ln w="57150" cmpd="thinThick">
            <a:noFill/>
            <a:miter lim="800000"/>
            <a:headEnd/>
            <a:tailEnd/>
          </a:ln>
        </p:spPr>
        <p:txBody>
          <a:bodyPr wrap="none" anchor="ctr"/>
          <a:lstStyle/>
          <a:p>
            <a:pPr algn="ctr" eaLnBrk="0" hangingPunct="0"/>
            <a:r>
              <a:rPr lang="cs-CZ" sz="1600" dirty="0">
                <a:latin typeface="Times New Roman" pitchFamily="18" charset="0"/>
              </a:rPr>
              <a:t>Na</a:t>
            </a:r>
            <a:r>
              <a:rPr lang="cs-CZ" sz="1600" baseline="30000" dirty="0">
                <a:latin typeface="Times New Roman" pitchFamily="18" charset="0"/>
              </a:rPr>
              <a:t>+</a:t>
            </a:r>
            <a:r>
              <a:rPr lang="cs-CZ" sz="1600" dirty="0">
                <a:latin typeface="Times New Roman" pitchFamily="18" charset="0"/>
              </a:rPr>
              <a:t> </a:t>
            </a:r>
            <a:r>
              <a:rPr lang="cs-CZ" sz="1600" dirty="0" err="1">
                <a:latin typeface="Times New Roman" pitchFamily="18" charset="0"/>
              </a:rPr>
              <a:t>reabsorption</a:t>
            </a:r>
            <a:endParaRPr lang="cs-CZ" sz="1600" dirty="0">
              <a:latin typeface="Times New Roman" pitchFamily="18" charset="0"/>
            </a:endParaRPr>
          </a:p>
        </p:txBody>
      </p:sp>
      <p:sp>
        <p:nvSpPr>
          <p:cNvPr id="21518" name="Rectangle 12"/>
          <p:cNvSpPr>
            <a:spLocks noChangeArrowheads="1"/>
          </p:cNvSpPr>
          <p:nvPr/>
        </p:nvSpPr>
        <p:spPr bwMode="auto">
          <a:xfrm>
            <a:off x="3119438" y="4235450"/>
            <a:ext cx="2767012" cy="700088"/>
          </a:xfrm>
          <a:prstGeom prst="rect">
            <a:avLst/>
          </a:prstGeom>
          <a:solidFill>
            <a:srgbClr val="FFFF66"/>
          </a:solidFill>
          <a:ln w="57150" cmpd="thinThick">
            <a:solidFill>
              <a:schemeClr val="tx1"/>
            </a:solidFill>
            <a:miter lim="800000"/>
            <a:headEnd/>
            <a:tailEnd/>
          </a:ln>
        </p:spPr>
        <p:txBody>
          <a:bodyPr wrap="none" anchor="ctr"/>
          <a:lstStyle/>
          <a:p>
            <a:pPr algn="ctr" eaLnBrk="0" hangingPunct="0"/>
            <a:r>
              <a:rPr lang="cs-CZ" sz="1600" dirty="0">
                <a:latin typeface="Times New Roman" pitchFamily="18" charset="0"/>
              </a:rPr>
              <a:t>Na</a:t>
            </a:r>
            <a:r>
              <a:rPr lang="cs-CZ" sz="1600" baseline="30000" dirty="0">
                <a:latin typeface="Times New Roman" pitchFamily="18" charset="0"/>
              </a:rPr>
              <a:t>+ </a:t>
            </a:r>
            <a:r>
              <a:rPr lang="cs-CZ" sz="1600" dirty="0" err="1">
                <a:latin typeface="Times New Roman" pitchFamily="18" charset="0"/>
              </a:rPr>
              <a:t>and</a:t>
            </a:r>
            <a:r>
              <a:rPr lang="cs-CZ" sz="1600" dirty="0">
                <a:latin typeface="Times New Roman" pitchFamily="18" charset="0"/>
              </a:rPr>
              <a:t> </a:t>
            </a:r>
            <a:r>
              <a:rPr lang="cs-CZ" sz="1600" dirty="0" err="1">
                <a:latin typeface="Times New Roman" pitchFamily="18" charset="0"/>
              </a:rPr>
              <a:t>water</a:t>
            </a:r>
            <a:r>
              <a:rPr lang="cs-CZ" sz="1600" dirty="0">
                <a:latin typeface="Times New Roman" pitchFamily="18" charset="0"/>
              </a:rPr>
              <a:t> </a:t>
            </a:r>
            <a:r>
              <a:rPr lang="cs-CZ" sz="1600" dirty="0" err="1">
                <a:latin typeface="Times New Roman" pitchFamily="18" charset="0"/>
              </a:rPr>
              <a:t>retention</a:t>
            </a:r>
            <a:endParaRPr lang="cs-CZ" sz="1600" dirty="0">
              <a:latin typeface="Times New Roman" pitchFamily="18" charset="0"/>
            </a:endParaRPr>
          </a:p>
          <a:p>
            <a:pPr algn="ctr" eaLnBrk="0" hangingPunct="0"/>
            <a:r>
              <a:rPr lang="cs-CZ" sz="1600" dirty="0">
                <a:latin typeface="Times New Roman" pitchFamily="18" charset="0"/>
              </a:rPr>
              <a:t> in </a:t>
            </a:r>
            <a:r>
              <a:rPr lang="cs-CZ" sz="1600" dirty="0" err="1">
                <a:latin typeface="Times New Roman" pitchFamily="18" charset="0"/>
              </a:rPr>
              <a:t>the</a:t>
            </a:r>
            <a:r>
              <a:rPr lang="cs-CZ" sz="1600" dirty="0">
                <a:latin typeface="Times New Roman" pitchFamily="18" charset="0"/>
              </a:rPr>
              <a:t> </a:t>
            </a:r>
            <a:r>
              <a:rPr lang="cs-CZ" sz="1600" dirty="0" err="1">
                <a:latin typeface="Times New Roman" pitchFamily="18" charset="0"/>
              </a:rPr>
              <a:t>kidneys</a:t>
            </a:r>
            <a:endParaRPr lang="cs-CZ" sz="1600" dirty="0">
              <a:latin typeface="Times New Roman" pitchFamily="18" charset="0"/>
            </a:endParaRPr>
          </a:p>
        </p:txBody>
      </p:sp>
      <p:sp>
        <p:nvSpPr>
          <p:cNvPr id="21519" name="Rectangle 13"/>
          <p:cNvSpPr>
            <a:spLocks noChangeArrowheads="1"/>
          </p:cNvSpPr>
          <p:nvPr/>
        </p:nvSpPr>
        <p:spPr bwMode="auto">
          <a:xfrm>
            <a:off x="3111500" y="5707063"/>
            <a:ext cx="2528888" cy="692150"/>
          </a:xfrm>
          <a:prstGeom prst="rect">
            <a:avLst/>
          </a:prstGeom>
          <a:solidFill>
            <a:srgbClr val="FFFF66"/>
          </a:solidFill>
          <a:ln w="57150" cmpd="thinThick">
            <a:solidFill>
              <a:schemeClr val="tx1"/>
            </a:solidFill>
            <a:miter lim="800000"/>
            <a:headEnd/>
            <a:tailEnd/>
          </a:ln>
        </p:spPr>
        <p:txBody>
          <a:bodyPr wrap="none" anchor="ctr"/>
          <a:lstStyle/>
          <a:p>
            <a:pPr algn="ctr"/>
            <a:r>
              <a:rPr lang="cs-CZ" sz="1600" dirty="0" err="1"/>
              <a:t>Edema</a:t>
            </a:r>
            <a:r>
              <a:rPr lang="cs-CZ" sz="1600" dirty="0"/>
              <a:t>, </a:t>
            </a:r>
            <a:r>
              <a:rPr lang="cs-CZ" sz="1600" dirty="0" err="1"/>
              <a:t>hypertension</a:t>
            </a:r>
            <a:endParaRPr lang="cs-CZ" sz="1600" dirty="0"/>
          </a:p>
          <a:p>
            <a:pPr algn="ctr" eaLnBrk="0" hangingPunct="0"/>
            <a:r>
              <a:rPr lang="cs-CZ" sz="1600" dirty="0">
                <a:latin typeface="Times New Roman" pitchFamily="18" charset="0"/>
              </a:rPr>
              <a:t>(</a:t>
            </a:r>
            <a:r>
              <a:rPr lang="cs-CZ" sz="1600" dirty="0" err="1">
                <a:latin typeface="Times New Roman" pitchFamily="18" charset="0"/>
              </a:rPr>
              <a:t>hyperhydration</a:t>
            </a:r>
            <a:r>
              <a:rPr lang="cs-CZ" sz="1600" dirty="0">
                <a:latin typeface="Times New Roman" pitchFamily="18" charset="0"/>
              </a:rPr>
              <a:t>)</a:t>
            </a:r>
          </a:p>
        </p:txBody>
      </p:sp>
      <p:grpSp>
        <p:nvGrpSpPr>
          <p:cNvPr id="2" name="Group 14"/>
          <p:cNvGrpSpPr>
            <a:grpSpLocks/>
          </p:cNvGrpSpPr>
          <p:nvPr/>
        </p:nvGrpSpPr>
        <p:grpSpPr bwMode="auto">
          <a:xfrm>
            <a:off x="6611938" y="5610225"/>
            <a:ext cx="968375" cy="992188"/>
            <a:chOff x="3802" y="3637"/>
            <a:chExt cx="610" cy="625"/>
          </a:xfrm>
        </p:grpSpPr>
        <p:sp>
          <p:nvSpPr>
            <p:cNvPr id="21529" name="Freeform 15"/>
            <p:cNvSpPr>
              <a:spLocks/>
            </p:cNvSpPr>
            <p:nvPr/>
          </p:nvSpPr>
          <p:spPr bwMode="auto">
            <a:xfrm>
              <a:off x="3802" y="3956"/>
              <a:ext cx="610" cy="306"/>
            </a:xfrm>
            <a:custGeom>
              <a:avLst/>
              <a:gdLst>
                <a:gd name="T0" fmla="*/ 19 w 610"/>
                <a:gd name="T1" fmla="*/ 225 h 306"/>
                <a:gd name="T2" fmla="*/ 91 w 610"/>
                <a:gd name="T3" fmla="*/ 239 h 306"/>
                <a:gd name="T4" fmla="*/ 98 w 610"/>
                <a:gd name="T5" fmla="*/ 291 h 306"/>
                <a:gd name="T6" fmla="*/ 191 w 610"/>
                <a:gd name="T7" fmla="*/ 270 h 306"/>
                <a:gd name="T8" fmla="*/ 188 w 610"/>
                <a:gd name="T9" fmla="*/ 200 h 306"/>
                <a:gd name="T10" fmla="*/ 191 w 610"/>
                <a:gd name="T11" fmla="*/ 238 h 306"/>
                <a:gd name="T12" fmla="*/ 269 w 610"/>
                <a:gd name="T13" fmla="*/ 236 h 306"/>
                <a:gd name="T14" fmla="*/ 280 w 610"/>
                <a:gd name="T15" fmla="*/ 284 h 306"/>
                <a:gd name="T16" fmla="*/ 336 w 610"/>
                <a:gd name="T17" fmla="*/ 296 h 306"/>
                <a:gd name="T18" fmla="*/ 382 w 610"/>
                <a:gd name="T19" fmla="*/ 280 h 306"/>
                <a:gd name="T20" fmla="*/ 412 w 610"/>
                <a:gd name="T21" fmla="*/ 286 h 306"/>
                <a:gd name="T22" fmla="*/ 427 w 610"/>
                <a:gd name="T23" fmla="*/ 266 h 306"/>
                <a:gd name="T24" fmla="*/ 481 w 610"/>
                <a:gd name="T25" fmla="*/ 269 h 306"/>
                <a:gd name="T26" fmla="*/ 538 w 610"/>
                <a:gd name="T27" fmla="*/ 254 h 306"/>
                <a:gd name="T28" fmla="*/ 581 w 610"/>
                <a:gd name="T29" fmla="*/ 183 h 306"/>
                <a:gd name="T30" fmla="*/ 593 w 610"/>
                <a:gd name="T31" fmla="*/ 125 h 306"/>
                <a:gd name="T32" fmla="*/ 604 w 610"/>
                <a:gd name="T33" fmla="*/ 68 h 306"/>
                <a:gd name="T34" fmla="*/ 599 w 610"/>
                <a:gd name="T35" fmla="*/ 48 h 306"/>
                <a:gd name="T36" fmla="*/ 551 w 610"/>
                <a:gd name="T37" fmla="*/ 45 h 306"/>
                <a:gd name="T38" fmla="*/ 539 w 610"/>
                <a:gd name="T39" fmla="*/ 35 h 306"/>
                <a:gd name="T40" fmla="*/ 493 w 610"/>
                <a:gd name="T41" fmla="*/ 42 h 306"/>
                <a:gd name="T42" fmla="*/ 428 w 610"/>
                <a:gd name="T43" fmla="*/ 29 h 306"/>
                <a:gd name="T44" fmla="*/ 239 w 610"/>
                <a:gd name="T45" fmla="*/ 12 h 306"/>
                <a:gd name="T46" fmla="*/ 176 w 610"/>
                <a:gd name="T47" fmla="*/ 21 h 306"/>
                <a:gd name="T48" fmla="*/ 145 w 610"/>
                <a:gd name="T49" fmla="*/ 14 h 306"/>
                <a:gd name="T50" fmla="*/ 80 w 610"/>
                <a:gd name="T51" fmla="*/ 6 h 306"/>
                <a:gd name="T52" fmla="*/ 35 w 610"/>
                <a:gd name="T53" fmla="*/ 48 h 306"/>
                <a:gd name="T54" fmla="*/ 16 w 610"/>
                <a:gd name="T55" fmla="*/ 89 h 306"/>
                <a:gd name="T56" fmla="*/ 43 w 610"/>
                <a:gd name="T57" fmla="*/ 120 h 306"/>
                <a:gd name="T58" fmla="*/ 19 w 610"/>
                <a:gd name="T59" fmla="*/ 225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0"/>
                <a:gd name="T91" fmla="*/ 0 h 306"/>
                <a:gd name="T92" fmla="*/ 610 w 610"/>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0" h="306">
                  <a:moveTo>
                    <a:pt x="19" y="225"/>
                  </a:moveTo>
                  <a:cubicBezTo>
                    <a:pt x="32" y="265"/>
                    <a:pt x="47" y="236"/>
                    <a:pt x="91" y="239"/>
                  </a:cubicBezTo>
                  <a:cubicBezTo>
                    <a:pt x="117" y="236"/>
                    <a:pt x="82" y="298"/>
                    <a:pt x="98" y="291"/>
                  </a:cubicBezTo>
                  <a:cubicBezTo>
                    <a:pt x="115" y="296"/>
                    <a:pt x="176" y="285"/>
                    <a:pt x="191" y="270"/>
                  </a:cubicBezTo>
                  <a:cubicBezTo>
                    <a:pt x="206" y="255"/>
                    <a:pt x="188" y="205"/>
                    <a:pt x="188" y="200"/>
                  </a:cubicBezTo>
                  <a:cubicBezTo>
                    <a:pt x="209" y="201"/>
                    <a:pt x="172" y="236"/>
                    <a:pt x="191" y="238"/>
                  </a:cubicBezTo>
                  <a:cubicBezTo>
                    <a:pt x="214" y="255"/>
                    <a:pt x="240" y="234"/>
                    <a:pt x="269" y="236"/>
                  </a:cubicBezTo>
                  <a:cubicBezTo>
                    <a:pt x="291" y="237"/>
                    <a:pt x="274" y="267"/>
                    <a:pt x="280" y="284"/>
                  </a:cubicBezTo>
                  <a:cubicBezTo>
                    <a:pt x="291" y="294"/>
                    <a:pt x="319" y="297"/>
                    <a:pt x="336" y="296"/>
                  </a:cubicBezTo>
                  <a:cubicBezTo>
                    <a:pt x="346" y="306"/>
                    <a:pt x="369" y="282"/>
                    <a:pt x="382" y="280"/>
                  </a:cubicBezTo>
                  <a:cubicBezTo>
                    <a:pt x="395" y="278"/>
                    <a:pt x="405" y="288"/>
                    <a:pt x="412" y="286"/>
                  </a:cubicBezTo>
                  <a:cubicBezTo>
                    <a:pt x="420" y="289"/>
                    <a:pt x="427" y="266"/>
                    <a:pt x="427" y="266"/>
                  </a:cubicBezTo>
                  <a:cubicBezTo>
                    <a:pt x="443" y="277"/>
                    <a:pt x="463" y="271"/>
                    <a:pt x="481" y="269"/>
                  </a:cubicBezTo>
                  <a:cubicBezTo>
                    <a:pt x="500" y="263"/>
                    <a:pt x="519" y="260"/>
                    <a:pt x="538" y="254"/>
                  </a:cubicBezTo>
                  <a:cubicBezTo>
                    <a:pt x="539" y="227"/>
                    <a:pt x="574" y="210"/>
                    <a:pt x="581" y="183"/>
                  </a:cubicBezTo>
                  <a:cubicBezTo>
                    <a:pt x="583" y="163"/>
                    <a:pt x="573" y="132"/>
                    <a:pt x="593" y="125"/>
                  </a:cubicBezTo>
                  <a:cubicBezTo>
                    <a:pt x="610" y="102"/>
                    <a:pt x="607" y="108"/>
                    <a:pt x="604" y="68"/>
                  </a:cubicBezTo>
                  <a:cubicBezTo>
                    <a:pt x="604" y="61"/>
                    <a:pt x="605" y="51"/>
                    <a:pt x="599" y="48"/>
                  </a:cubicBezTo>
                  <a:cubicBezTo>
                    <a:pt x="584" y="42"/>
                    <a:pt x="567" y="46"/>
                    <a:pt x="551" y="45"/>
                  </a:cubicBezTo>
                  <a:cubicBezTo>
                    <a:pt x="546" y="40"/>
                    <a:pt x="546" y="36"/>
                    <a:pt x="539" y="35"/>
                  </a:cubicBezTo>
                  <a:cubicBezTo>
                    <a:pt x="522" y="36"/>
                    <a:pt x="510" y="41"/>
                    <a:pt x="493" y="42"/>
                  </a:cubicBezTo>
                  <a:cubicBezTo>
                    <a:pt x="471" y="38"/>
                    <a:pt x="450" y="30"/>
                    <a:pt x="428" y="29"/>
                  </a:cubicBezTo>
                  <a:cubicBezTo>
                    <a:pt x="368" y="9"/>
                    <a:pt x="301" y="14"/>
                    <a:pt x="239" y="12"/>
                  </a:cubicBezTo>
                  <a:cubicBezTo>
                    <a:pt x="196" y="15"/>
                    <a:pt x="219" y="22"/>
                    <a:pt x="176" y="21"/>
                  </a:cubicBezTo>
                  <a:cubicBezTo>
                    <a:pt x="164" y="17"/>
                    <a:pt x="161" y="16"/>
                    <a:pt x="145" y="14"/>
                  </a:cubicBezTo>
                  <a:cubicBezTo>
                    <a:pt x="129" y="12"/>
                    <a:pt x="98" y="0"/>
                    <a:pt x="80" y="6"/>
                  </a:cubicBezTo>
                  <a:cubicBezTo>
                    <a:pt x="44" y="26"/>
                    <a:pt x="41" y="30"/>
                    <a:pt x="35" y="48"/>
                  </a:cubicBezTo>
                  <a:cubicBezTo>
                    <a:pt x="34" y="64"/>
                    <a:pt x="0" y="84"/>
                    <a:pt x="16" y="89"/>
                  </a:cubicBezTo>
                  <a:cubicBezTo>
                    <a:pt x="24" y="100"/>
                    <a:pt x="34" y="110"/>
                    <a:pt x="43" y="120"/>
                  </a:cubicBezTo>
                  <a:cubicBezTo>
                    <a:pt x="45" y="132"/>
                    <a:pt x="15" y="234"/>
                    <a:pt x="19" y="225"/>
                  </a:cubicBezTo>
                  <a:close/>
                </a:path>
              </a:pathLst>
            </a:custGeom>
            <a:solidFill>
              <a:srgbClr val="00FFFF"/>
            </a:solidFill>
            <a:ln w="9525">
              <a:noFill/>
              <a:round/>
              <a:headEnd/>
              <a:tailEnd/>
            </a:ln>
          </p:spPr>
          <p:txBody>
            <a:bodyPr wrap="none" anchor="ctr"/>
            <a:lstStyle/>
            <a:p>
              <a:endParaRPr lang="cs-CZ"/>
            </a:p>
          </p:txBody>
        </p:sp>
        <p:sp>
          <p:nvSpPr>
            <p:cNvPr id="21530" name="Freeform 16"/>
            <p:cNvSpPr>
              <a:spLocks/>
            </p:cNvSpPr>
            <p:nvPr/>
          </p:nvSpPr>
          <p:spPr bwMode="auto">
            <a:xfrm>
              <a:off x="3935" y="3637"/>
              <a:ext cx="409" cy="456"/>
            </a:xfrm>
            <a:custGeom>
              <a:avLst/>
              <a:gdLst>
                <a:gd name="T0" fmla="*/ 0 w 2866"/>
                <a:gd name="T1" fmla="*/ 8 h 3197"/>
                <a:gd name="T2" fmla="*/ 2 w 2866"/>
                <a:gd name="T3" fmla="*/ 7 h 3197"/>
                <a:gd name="T4" fmla="*/ 6 w 2866"/>
                <a:gd name="T5" fmla="*/ 5 h 3197"/>
                <a:gd name="T6" fmla="*/ 10 w 2866"/>
                <a:gd name="T7" fmla="*/ 4 h 3197"/>
                <a:gd name="T8" fmla="*/ 13 w 2866"/>
                <a:gd name="T9" fmla="*/ 3 h 3197"/>
                <a:gd name="T10" fmla="*/ 16 w 2866"/>
                <a:gd name="T11" fmla="*/ 2 h 3197"/>
                <a:gd name="T12" fmla="*/ 21 w 2866"/>
                <a:gd name="T13" fmla="*/ 1 h 3197"/>
                <a:gd name="T14" fmla="*/ 27 w 2866"/>
                <a:gd name="T15" fmla="*/ 0 h 3197"/>
                <a:gd name="T16" fmla="*/ 32 w 2866"/>
                <a:gd name="T17" fmla="*/ 0 h 3197"/>
                <a:gd name="T18" fmla="*/ 37 w 2866"/>
                <a:gd name="T19" fmla="*/ 0 h 3197"/>
                <a:gd name="T20" fmla="*/ 42 w 2866"/>
                <a:gd name="T21" fmla="*/ 1 h 3197"/>
                <a:gd name="T22" fmla="*/ 46 w 2866"/>
                <a:gd name="T23" fmla="*/ 2 h 3197"/>
                <a:gd name="T24" fmla="*/ 50 w 2866"/>
                <a:gd name="T25" fmla="*/ 3 h 3197"/>
                <a:gd name="T26" fmla="*/ 54 w 2866"/>
                <a:gd name="T27" fmla="*/ 4 h 3197"/>
                <a:gd name="T28" fmla="*/ 56 w 2866"/>
                <a:gd name="T29" fmla="*/ 6 h 3197"/>
                <a:gd name="T30" fmla="*/ 58 w 2866"/>
                <a:gd name="T31" fmla="*/ 8 h 3197"/>
                <a:gd name="T32" fmla="*/ 58 w 2866"/>
                <a:gd name="T33" fmla="*/ 10 h 3197"/>
                <a:gd name="T34" fmla="*/ 58 w 2866"/>
                <a:gd name="T35" fmla="*/ 12 h 3197"/>
                <a:gd name="T36" fmla="*/ 56 w 2866"/>
                <a:gd name="T37" fmla="*/ 14 h 3197"/>
                <a:gd name="T38" fmla="*/ 55 w 2866"/>
                <a:gd name="T39" fmla="*/ 57 h 3197"/>
                <a:gd name="T40" fmla="*/ 54 w 2866"/>
                <a:gd name="T41" fmla="*/ 59 h 3197"/>
                <a:gd name="T42" fmla="*/ 52 w 2866"/>
                <a:gd name="T43" fmla="*/ 61 h 3197"/>
                <a:gd name="T44" fmla="*/ 50 w 2866"/>
                <a:gd name="T45" fmla="*/ 62 h 3197"/>
                <a:gd name="T46" fmla="*/ 47 w 2866"/>
                <a:gd name="T47" fmla="*/ 63 h 3197"/>
                <a:gd name="T48" fmla="*/ 44 w 2866"/>
                <a:gd name="T49" fmla="*/ 64 h 3197"/>
                <a:gd name="T50" fmla="*/ 40 w 2866"/>
                <a:gd name="T51" fmla="*/ 64 h 3197"/>
                <a:gd name="T52" fmla="*/ 37 w 2866"/>
                <a:gd name="T53" fmla="*/ 65 h 3197"/>
                <a:gd name="T54" fmla="*/ 32 w 2866"/>
                <a:gd name="T55" fmla="*/ 65 h 3197"/>
                <a:gd name="T56" fmla="*/ 28 w 2866"/>
                <a:gd name="T57" fmla="*/ 65 h 3197"/>
                <a:gd name="T58" fmla="*/ 24 w 2866"/>
                <a:gd name="T59" fmla="*/ 65 h 3197"/>
                <a:gd name="T60" fmla="*/ 20 w 2866"/>
                <a:gd name="T61" fmla="*/ 64 h 3197"/>
                <a:gd name="T62" fmla="*/ 17 w 2866"/>
                <a:gd name="T63" fmla="*/ 63 h 3197"/>
                <a:gd name="T64" fmla="*/ 13 w 2866"/>
                <a:gd name="T65" fmla="*/ 62 h 3197"/>
                <a:gd name="T66" fmla="*/ 11 w 2866"/>
                <a:gd name="T67" fmla="*/ 60 h 3197"/>
                <a:gd name="T68" fmla="*/ 9 w 2866"/>
                <a:gd name="T69" fmla="*/ 58 h 3197"/>
                <a:gd name="T70" fmla="*/ 9 w 2866"/>
                <a:gd name="T71" fmla="*/ 56 h 3197"/>
                <a:gd name="T72" fmla="*/ 8 w 2866"/>
                <a:gd name="T73" fmla="*/ 23 h 3197"/>
                <a:gd name="T74" fmla="*/ 1 w 2866"/>
                <a:gd name="T75" fmla="*/ 11 h 3197"/>
                <a:gd name="T76" fmla="*/ 0 w 2866"/>
                <a:gd name="T77" fmla="*/ 10 h 3197"/>
                <a:gd name="T78" fmla="*/ 0 w 2866"/>
                <a:gd name="T79" fmla="*/ 9 h 31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66"/>
                <a:gd name="T121" fmla="*/ 0 h 3197"/>
                <a:gd name="T122" fmla="*/ 2866 w 2866"/>
                <a:gd name="T123" fmla="*/ 3197 h 31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66" h="3197">
                  <a:moveTo>
                    <a:pt x="1" y="406"/>
                  </a:moveTo>
                  <a:lnTo>
                    <a:pt x="11" y="379"/>
                  </a:lnTo>
                  <a:lnTo>
                    <a:pt x="37" y="357"/>
                  </a:lnTo>
                  <a:lnTo>
                    <a:pt x="78" y="330"/>
                  </a:lnTo>
                  <a:lnTo>
                    <a:pt x="191" y="290"/>
                  </a:lnTo>
                  <a:lnTo>
                    <a:pt x="278" y="263"/>
                  </a:lnTo>
                  <a:lnTo>
                    <a:pt x="377" y="236"/>
                  </a:lnTo>
                  <a:lnTo>
                    <a:pt x="490" y="203"/>
                  </a:lnTo>
                  <a:lnTo>
                    <a:pt x="556" y="164"/>
                  </a:lnTo>
                  <a:lnTo>
                    <a:pt x="626" y="136"/>
                  </a:lnTo>
                  <a:lnTo>
                    <a:pt x="716" y="108"/>
                  </a:lnTo>
                  <a:lnTo>
                    <a:pt x="802" y="83"/>
                  </a:lnTo>
                  <a:lnTo>
                    <a:pt x="908" y="59"/>
                  </a:lnTo>
                  <a:lnTo>
                    <a:pt x="1033" y="40"/>
                  </a:lnTo>
                  <a:lnTo>
                    <a:pt x="1167" y="20"/>
                  </a:lnTo>
                  <a:lnTo>
                    <a:pt x="1311" y="8"/>
                  </a:lnTo>
                  <a:lnTo>
                    <a:pt x="1442" y="1"/>
                  </a:lnTo>
                  <a:lnTo>
                    <a:pt x="1570" y="0"/>
                  </a:lnTo>
                  <a:lnTo>
                    <a:pt x="1694" y="1"/>
                  </a:lnTo>
                  <a:lnTo>
                    <a:pt x="1831" y="11"/>
                  </a:lnTo>
                  <a:lnTo>
                    <a:pt x="1960" y="23"/>
                  </a:lnTo>
                  <a:lnTo>
                    <a:pt x="2068" y="38"/>
                  </a:lnTo>
                  <a:lnTo>
                    <a:pt x="2174" y="55"/>
                  </a:lnTo>
                  <a:lnTo>
                    <a:pt x="2277" y="75"/>
                  </a:lnTo>
                  <a:lnTo>
                    <a:pt x="2379" y="102"/>
                  </a:lnTo>
                  <a:lnTo>
                    <a:pt x="2462" y="128"/>
                  </a:lnTo>
                  <a:lnTo>
                    <a:pt x="2549" y="159"/>
                  </a:lnTo>
                  <a:lnTo>
                    <a:pt x="2632" y="200"/>
                  </a:lnTo>
                  <a:lnTo>
                    <a:pt x="2697" y="237"/>
                  </a:lnTo>
                  <a:lnTo>
                    <a:pt x="2764" y="285"/>
                  </a:lnTo>
                  <a:lnTo>
                    <a:pt x="2816" y="337"/>
                  </a:lnTo>
                  <a:lnTo>
                    <a:pt x="2848" y="386"/>
                  </a:lnTo>
                  <a:lnTo>
                    <a:pt x="2866" y="440"/>
                  </a:lnTo>
                  <a:lnTo>
                    <a:pt x="2866" y="488"/>
                  </a:lnTo>
                  <a:lnTo>
                    <a:pt x="2852" y="538"/>
                  </a:lnTo>
                  <a:lnTo>
                    <a:pt x="2822" y="590"/>
                  </a:lnTo>
                  <a:lnTo>
                    <a:pt x="2775" y="636"/>
                  </a:lnTo>
                  <a:lnTo>
                    <a:pt x="2734" y="670"/>
                  </a:lnTo>
                  <a:lnTo>
                    <a:pt x="2734" y="2783"/>
                  </a:lnTo>
                  <a:lnTo>
                    <a:pt x="2719" y="2825"/>
                  </a:lnTo>
                  <a:lnTo>
                    <a:pt x="2692" y="2877"/>
                  </a:lnTo>
                  <a:lnTo>
                    <a:pt x="2650" y="2925"/>
                  </a:lnTo>
                  <a:lnTo>
                    <a:pt x="2603" y="2967"/>
                  </a:lnTo>
                  <a:lnTo>
                    <a:pt x="2550" y="2998"/>
                  </a:lnTo>
                  <a:lnTo>
                    <a:pt x="2504" y="3024"/>
                  </a:lnTo>
                  <a:lnTo>
                    <a:pt x="2451" y="3051"/>
                  </a:lnTo>
                  <a:lnTo>
                    <a:pt x="2383" y="3076"/>
                  </a:lnTo>
                  <a:lnTo>
                    <a:pt x="2310" y="3099"/>
                  </a:lnTo>
                  <a:lnTo>
                    <a:pt x="2222" y="3124"/>
                  </a:lnTo>
                  <a:lnTo>
                    <a:pt x="2148" y="3140"/>
                  </a:lnTo>
                  <a:lnTo>
                    <a:pt x="2069" y="3155"/>
                  </a:lnTo>
                  <a:lnTo>
                    <a:pt x="1986" y="3171"/>
                  </a:lnTo>
                  <a:lnTo>
                    <a:pt x="1882" y="3182"/>
                  </a:lnTo>
                  <a:lnTo>
                    <a:pt x="1803" y="3187"/>
                  </a:lnTo>
                  <a:lnTo>
                    <a:pt x="1687" y="3197"/>
                  </a:lnTo>
                  <a:lnTo>
                    <a:pt x="1594" y="3197"/>
                  </a:lnTo>
                  <a:lnTo>
                    <a:pt x="1484" y="3197"/>
                  </a:lnTo>
                  <a:lnTo>
                    <a:pt x="1363" y="3192"/>
                  </a:lnTo>
                  <a:lnTo>
                    <a:pt x="1289" y="3187"/>
                  </a:lnTo>
                  <a:lnTo>
                    <a:pt x="1196" y="3177"/>
                  </a:lnTo>
                  <a:lnTo>
                    <a:pt x="1112" y="3160"/>
                  </a:lnTo>
                  <a:lnTo>
                    <a:pt x="1002" y="3140"/>
                  </a:lnTo>
                  <a:lnTo>
                    <a:pt x="923" y="3124"/>
                  </a:lnTo>
                  <a:lnTo>
                    <a:pt x="818" y="3092"/>
                  </a:lnTo>
                  <a:lnTo>
                    <a:pt x="734" y="3067"/>
                  </a:lnTo>
                  <a:lnTo>
                    <a:pt x="662" y="3035"/>
                  </a:lnTo>
                  <a:lnTo>
                    <a:pt x="600" y="2998"/>
                  </a:lnTo>
                  <a:lnTo>
                    <a:pt x="547" y="2967"/>
                  </a:lnTo>
                  <a:lnTo>
                    <a:pt x="494" y="2925"/>
                  </a:lnTo>
                  <a:lnTo>
                    <a:pt x="458" y="2877"/>
                  </a:lnTo>
                  <a:lnTo>
                    <a:pt x="433" y="2820"/>
                  </a:lnTo>
                  <a:lnTo>
                    <a:pt x="422" y="2778"/>
                  </a:lnTo>
                  <a:lnTo>
                    <a:pt x="411" y="2738"/>
                  </a:lnTo>
                  <a:lnTo>
                    <a:pt x="411" y="1105"/>
                  </a:lnTo>
                  <a:lnTo>
                    <a:pt x="156" y="604"/>
                  </a:lnTo>
                  <a:lnTo>
                    <a:pt x="72" y="529"/>
                  </a:lnTo>
                  <a:lnTo>
                    <a:pt x="45" y="506"/>
                  </a:lnTo>
                  <a:lnTo>
                    <a:pt x="20" y="484"/>
                  </a:lnTo>
                  <a:lnTo>
                    <a:pt x="4" y="454"/>
                  </a:lnTo>
                  <a:lnTo>
                    <a:pt x="0" y="427"/>
                  </a:lnTo>
                  <a:lnTo>
                    <a:pt x="1" y="406"/>
                  </a:lnTo>
                  <a:close/>
                </a:path>
              </a:pathLst>
            </a:custGeom>
            <a:solidFill>
              <a:srgbClr val="C0C0C0"/>
            </a:solidFill>
            <a:ln w="9525">
              <a:noFill/>
              <a:round/>
              <a:headEnd/>
              <a:tailEnd/>
            </a:ln>
          </p:spPr>
          <p:txBody>
            <a:bodyPr/>
            <a:lstStyle/>
            <a:p>
              <a:endParaRPr lang="cs-CZ"/>
            </a:p>
          </p:txBody>
        </p:sp>
        <p:sp>
          <p:nvSpPr>
            <p:cNvPr id="21531" name="Freeform 17"/>
            <p:cNvSpPr>
              <a:spLocks/>
            </p:cNvSpPr>
            <p:nvPr/>
          </p:nvSpPr>
          <p:spPr bwMode="auto">
            <a:xfrm>
              <a:off x="3968" y="3713"/>
              <a:ext cx="342" cy="367"/>
            </a:xfrm>
            <a:custGeom>
              <a:avLst/>
              <a:gdLst>
                <a:gd name="T0" fmla="*/ 0 w 2399"/>
                <a:gd name="T1" fmla="*/ 0 h 2566"/>
                <a:gd name="T2" fmla="*/ 6 w 2399"/>
                <a:gd name="T3" fmla="*/ 10 h 2566"/>
                <a:gd name="T4" fmla="*/ 6 w 2399"/>
                <a:gd name="T5" fmla="*/ 44 h 2566"/>
                <a:gd name="T6" fmla="*/ 6 w 2399"/>
                <a:gd name="T7" fmla="*/ 46 h 2566"/>
                <a:gd name="T8" fmla="*/ 6 w 2399"/>
                <a:gd name="T9" fmla="*/ 47 h 2566"/>
                <a:gd name="T10" fmla="*/ 7 w 2399"/>
                <a:gd name="T11" fmla="*/ 47 h 2566"/>
                <a:gd name="T12" fmla="*/ 7 w 2399"/>
                <a:gd name="T13" fmla="*/ 48 h 2566"/>
                <a:gd name="T14" fmla="*/ 8 w 2399"/>
                <a:gd name="T15" fmla="*/ 49 h 2566"/>
                <a:gd name="T16" fmla="*/ 9 w 2399"/>
                <a:gd name="T17" fmla="*/ 49 h 2566"/>
                <a:gd name="T18" fmla="*/ 11 w 2399"/>
                <a:gd name="T19" fmla="*/ 50 h 2566"/>
                <a:gd name="T20" fmla="*/ 12 w 2399"/>
                <a:gd name="T21" fmla="*/ 50 h 2566"/>
                <a:gd name="T22" fmla="*/ 14 w 2399"/>
                <a:gd name="T23" fmla="*/ 51 h 2566"/>
                <a:gd name="T24" fmla="*/ 15 w 2399"/>
                <a:gd name="T25" fmla="*/ 51 h 2566"/>
                <a:gd name="T26" fmla="*/ 17 w 2399"/>
                <a:gd name="T27" fmla="*/ 51 h 2566"/>
                <a:gd name="T28" fmla="*/ 19 w 2399"/>
                <a:gd name="T29" fmla="*/ 52 h 2566"/>
                <a:gd name="T30" fmla="*/ 20 w 2399"/>
                <a:gd name="T31" fmla="*/ 52 h 2566"/>
                <a:gd name="T32" fmla="*/ 22 w 2399"/>
                <a:gd name="T33" fmla="*/ 52 h 2566"/>
                <a:gd name="T34" fmla="*/ 24 w 2399"/>
                <a:gd name="T35" fmla="*/ 52 h 2566"/>
                <a:gd name="T36" fmla="*/ 25 w 2399"/>
                <a:gd name="T37" fmla="*/ 52 h 2566"/>
                <a:gd name="T38" fmla="*/ 28 w 2399"/>
                <a:gd name="T39" fmla="*/ 52 h 2566"/>
                <a:gd name="T40" fmla="*/ 30 w 2399"/>
                <a:gd name="T41" fmla="*/ 52 h 2566"/>
                <a:gd name="T42" fmla="*/ 32 w 2399"/>
                <a:gd name="T43" fmla="*/ 52 h 2566"/>
                <a:gd name="T44" fmla="*/ 34 w 2399"/>
                <a:gd name="T45" fmla="*/ 52 h 2566"/>
                <a:gd name="T46" fmla="*/ 36 w 2399"/>
                <a:gd name="T47" fmla="*/ 52 h 2566"/>
                <a:gd name="T48" fmla="*/ 37 w 2399"/>
                <a:gd name="T49" fmla="*/ 51 h 2566"/>
                <a:gd name="T50" fmla="*/ 39 w 2399"/>
                <a:gd name="T51" fmla="*/ 51 h 2566"/>
                <a:gd name="T52" fmla="*/ 41 w 2399"/>
                <a:gd name="T53" fmla="*/ 51 h 2566"/>
                <a:gd name="T54" fmla="*/ 42 w 2399"/>
                <a:gd name="T55" fmla="*/ 50 h 2566"/>
                <a:gd name="T56" fmla="*/ 44 w 2399"/>
                <a:gd name="T57" fmla="*/ 50 h 2566"/>
                <a:gd name="T58" fmla="*/ 45 w 2399"/>
                <a:gd name="T59" fmla="*/ 49 h 2566"/>
                <a:gd name="T60" fmla="*/ 46 w 2399"/>
                <a:gd name="T61" fmla="*/ 49 h 2566"/>
                <a:gd name="T62" fmla="*/ 47 w 2399"/>
                <a:gd name="T63" fmla="*/ 48 h 2566"/>
                <a:gd name="T64" fmla="*/ 47 w 2399"/>
                <a:gd name="T65" fmla="*/ 47 h 2566"/>
                <a:gd name="T66" fmla="*/ 48 w 2399"/>
                <a:gd name="T67" fmla="*/ 47 h 2566"/>
                <a:gd name="T68" fmla="*/ 49 w 2399"/>
                <a:gd name="T69" fmla="*/ 46 h 2566"/>
                <a:gd name="T70" fmla="*/ 49 w 2399"/>
                <a:gd name="T71" fmla="*/ 45 h 2566"/>
                <a:gd name="T72" fmla="*/ 49 w 2399"/>
                <a:gd name="T73" fmla="*/ 4 h 2566"/>
                <a:gd name="T74" fmla="*/ 47 w 2399"/>
                <a:gd name="T75" fmla="*/ 5 h 2566"/>
                <a:gd name="T76" fmla="*/ 44 w 2399"/>
                <a:gd name="T77" fmla="*/ 6 h 2566"/>
                <a:gd name="T78" fmla="*/ 42 w 2399"/>
                <a:gd name="T79" fmla="*/ 6 h 2566"/>
                <a:gd name="T80" fmla="*/ 39 w 2399"/>
                <a:gd name="T81" fmla="*/ 7 h 2566"/>
                <a:gd name="T82" fmla="*/ 36 w 2399"/>
                <a:gd name="T83" fmla="*/ 7 h 2566"/>
                <a:gd name="T84" fmla="*/ 33 w 2399"/>
                <a:gd name="T85" fmla="*/ 8 h 2566"/>
                <a:gd name="T86" fmla="*/ 29 w 2399"/>
                <a:gd name="T87" fmla="*/ 8 h 2566"/>
                <a:gd name="T88" fmla="*/ 26 w 2399"/>
                <a:gd name="T89" fmla="*/ 8 h 2566"/>
                <a:gd name="T90" fmla="*/ 22 w 2399"/>
                <a:gd name="T91" fmla="*/ 8 h 2566"/>
                <a:gd name="T92" fmla="*/ 19 w 2399"/>
                <a:gd name="T93" fmla="*/ 7 h 2566"/>
                <a:gd name="T94" fmla="*/ 15 w 2399"/>
                <a:gd name="T95" fmla="*/ 7 h 2566"/>
                <a:gd name="T96" fmla="*/ 12 w 2399"/>
                <a:gd name="T97" fmla="*/ 6 h 2566"/>
                <a:gd name="T98" fmla="*/ 9 w 2399"/>
                <a:gd name="T99" fmla="*/ 5 h 2566"/>
                <a:gd name="T100" fmla="*/ 8 w 2399"/>
                <a:gd name="T101" fmla="*/ 4 h 2566"/>
                <a:gd name="T102" fmla="*/ 6 w 2399"/>
                <a:gd name="T103" fmla="*/ 4 h 2566"/>
                <a:gd name="T104" fmla="*/ 6 w 2399"/>
                <a:gd name="T105" fmla="*/ 3 h 2566"/>
                <a:gd name="T106" fmla="*/ 5 w 2399"/>
                <a:gd name="T107" fmla="*/ 2 h 2566"/>
                <a:gd name="T108" fmla="*/ 4 w 2399"/>
                <a:gd name="T109" fmla="*/ 2 h 2566"/>
                <a:gd name="T110" fmla="*/ 4 w 2399"/>
                <a:gd name="T111" fmla="*/ 1 h 2566"/>
                <a:gd name="T112" fmla="*/ 3 w 2399"/>
                <a:gd name="T113" fmla="*/ 1 h 2566"/>
                <a:gd name="T114" fmla="*/ 2 w 2399"/>
                <a:gd name="T115" fmla="*/ 1 h 2566"/>
                <a:gd name="T116" fmla="*/ 2 w 2399"/>
                <a:gd name="T117" fmla="*/ 1 h 2566"/>
                <a:gd name="T118" fmla="*/ 1 w 2399"/>
                <a:gd name="T119" fmla="*/ 0 h 2566"/>
                <a:gd name="T120" fmla="*/ 0 w 2399"/>
                <a:gd name="T121" fmla="*/ 0 h 25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9"/>
                <a:gd name="T184" fmla="*/ 0 h 2566"/>
                <a:gd name="T185" fmla="*/ 2399 w 2399"/>
                <a:gd name="T186" fmla="*/ 2566 h 25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9" h="2566">
                  <a:moveTo>
                    <a:pt x="0" y="0"/>
                  </a:moveTo>
                  <a:lnTo>
                    <a:pt x="271" y="500"/>
                  </a:lnTo>
                  <a:lnTo>
                    <a:pt x="271" y="2173"/>
                  </a:lnTo>
                  <a:lnTo>
                    <a:pt x="286" y="2241"/>
                  </a:lnTo>
                  <a:lnTo>
                    <a:pt x="306" y="2279"/>
                  </a:lnTo>
                  <a:lnTo>
                    <a:pt x="332" y="2320"/>
                  </a:lnTo>
                  <a:lnTo>
                    <a:pt x="364" y="2340"/>
                  </a:lnTo>
                  <a:lnTo>
                    <a:pt x="411" y="2378"/>
                  </a:lnTo>
                  <a:lnTo>
                    <a:pt x="463" y="2404"/>
                  </a:lnTo>
                  <a:lnTo>
                    <a:pt x="521" y="2430"/>
                  </a:lnTo>
                  <a:lnTo>
                    <a:pt x="595" y="2456"/>
                  </a:lnTo>
                  <a:lnTo>
                    <a:pt x="667" y="2483"/>
                  </a:lnTo>
                  <a:lnTo>
                    <a:pt x="737" y="2500"/>
                  </a:lnTo>
                  <a:lnTo>
                    <a:pt x="824" y="2519"/>
                  </a:lnTo>
                  <a:lnTo>
                    <a:pt x="910" y="2535"/>
                  </a:lnTo>
                  <a:lnTo>
                    <a:pt x="989" y="2546"/>
                  </a:lnTo>
                  <a:lnTo>
                    <a:pt x="1065" y="2555"/>
                  </a:lnTo>
                  <a:lnTo>
                    <a:pt x="1155" y="2562"/>
                  </a:lnTo>
                  <a:lnTo>
                    <a:pt x="1250" y="2566"/>
                  </a:lnTo>
                  <a:lnTo>
                    <a:pt x="1359" y="2566"/>
                  </a:lnTo>
                  <a:lnTo>
                    <a:pt x="1470" y="2562"/>
                  </a:lnTo>
                  <a:lnTo>
                    <a:pt x="1573" y="2555"/>
                  </a:lnTo>
                  <a:lnTo>
                    <a:pt x="1672" y="2546"/>
                  </a:lnTo>
                  <a:lnTo>
                    <a:pt x="1773" y="2532"/>
                  </a:lnTo>
                  <a:lnTo>
                    <a:pt x="1846" y="2519"/>
                  </a:lnTo>
                  <a:lnTo>
                    <a:pt x="1938" y="2498"/>
                  </a:lnTo>
                  <a:lnTo>
                    <a:pt x="2012" y="2476"/>
                  </a:lnTo>
                  <a:lnTo>
                    <a:pt x="2080" y="2456"/>
                  </a:lnTo>
                  <a:lnTo>
                    <a:pt x="2149" y="2430"/>
                  </a:lnTo>
                  <a:lnTo>
                    <a:pt x="2211" y="2404"/>
                  </a:lnTo>
                  <a:lnTo>
                    <a:pt x="2259" y="2378"/>
                  </a:lnTo>
                  <a:lnTo>
                    <a:pt x="2304" y="2340"/>
                  </a:lnTo>
                  <a:lnTo>
                    <a:pt x="2336" y="2315"/>
                  </a:lnTo>
                  <a:lnTo>
                    <a:pt x="2363" y="2283"/>
                  </a:lnTo>
                  <a:lnTo>
                    <a:pt x="2390" y="2236"/>
                  </a:lnTo>
                  <a:lnTo>
                    <a:pt x="2399" y="2183"/>
                  </a:lnTo>
                  <a:lnTo>
                    <a:pt x="2399" y="188"/>
                  </a:lnTo>
                  <a:lnTo>
                    <a:pt x="2311" y="229"/>
                  </a:lnTo>
                  <a:lnTo>
                    <a:pt x="2188" y="275"/>
                  </a:lnTo>
                  <a:lnTo>
                    <a:pt x="2055" y="310"/>
                  </a:lnTo>
                  <a:lnTo>
                    <a:pt x="1908" y="343"/>
                  </a:lnTo>
                  <a:lnTo>
                    <a:pt x="1762" y="365"/>
                  </a:lnTo>
                  <a:lnTo>
                    <a:pt x="1604" y="381"/>
                  </a:lnTo>
                  <a:lnTo>
                    <a:pt x="1437" y="391"/>
                  </a:lnTo>
                  <a:lnTo>
                    <a:pt x="1269" y="391"/>
                  </a:lnTo>
                  <a:lnTo>
                    <a:pt x="1089" y="383"/>
                  </a:lnTo>
                  <a:lnTo>
                    <a:pt x="923" y="361"/>
                  </a:lnTo>
                  <a:lnTo>
                    <a:pt x="745" y="335"/>
                  </a:lnTo>
                  <a:lnTo>
                    <a:pt x="579" y="293"/>
                  </a:lnTo>
                  <a:lnTo>
                    <a:pt x="448" y="253"/>
                  </a:lnTo>
                  <a:lnTo>
                    <a:pt x="372" y="219"/>
                  </a:lnTo>
                  <a:lnTo>
                    <a:pt x="312" y="184"/>
                  </a:lnTo>
                  <a:lnTo>
                    <a:pt x="271" y="152"/>
                  </a:lnTo>
                  <a:lnTo>
                    <a:pt x="236" y="109"/>
                  </a:lnTo>
                  <a:lnTo>
                    <a:pt x="214" y="94"/>
                  </a:lnTo>
                  <a:lnTo>
                    <a:pt x="182" y="73"/>
                  </a:lnTo>
                  <a:lnTo>
                    <a:pt x="154" y="57"/>
                  </a:lnTo>
                  <a:lnTo>
                    <a:pt x="120" y="41"/>
                  </a:lnTo>
                  <a:lnTo>
                    <a:pt x="87" y="27"/>
                  </a:lnTo>
                  <a:lnTo>
                    <a:pt x="48" y="16"/>
                  </a:lnTo>
                  <a:lnTo>
                    <a:pt x="0" y="0"/>
                  </a:lnTo>
                  <a:close/>
                </a:path>
              </a:pathLst>
            </a:custGeom>
            <a:solidFill>
              <a:srgbClr val="808080"/>
            </a:solidFill>
            <a:ln w="9525">
              <a:noFill/>
              <a:round/>
              <a:headEnd/>
              <a:tailEnd/>
            </a:ln>
          </p:spPr>
          <p:txBody>
            <a:bodyPr/>
            <a:lstStyle/>
            <a:p>
              <a:endParaRPr lang="cs-CZ"/>
            </a:p>
          </p:txBody>
        </p:sp>
        <p:sp>
          <p:nvSpPr>
            <p:cNvPr id="21532" name="Freeform 18"/>
            <p:cNvSpPr>
              <a:spLocks/>
            </p:cNvSpPr>
            <p:nvPr/>
          </p:nvSpPr>
          <p:spPr bwMode="auto">
            <a:xfrm>
              <a:off x="3969" y="3713"/>
              <a:ext cx="341" cy="367"/>
            </a:xfrm>
            <a:custGeom>
              <a:avLst/>
              <a:gdLst>
                <a:gd name="T0" fmla="*/ 24 w 341"/>
                <a:gd name="T1" fmla="*/ 11 h 367"/>
                <a:gd name="T2" fmla="*/ 0 w 341"/>
                <a:gd name="T3" fmla="*/ 0 h 367"/>
                <a:gd name="T4" fmla="*/ 36 w 341"/>
                <a:gd name="T5" fmla="*/ 60 h 367"/>
                <a:gd name="T6" fmla="*/ 37 w 341"/>
                <a:gd name="T7" fmla="*/ 311 h 367"/>
                <a:gd name="T8" fmla="*/ 39 w 341"/>
                <a:gd name="T9" fmla="*/ 320 h 367"/>
                <a:gd name="T10" fmla="*/ 42 w 341"/>
                <a:gd name="T11" fmla="*/ 326 h 367"/>
                <a:gd name="T12" fmla="*/ 46 w 341"/>
                <a:gd name="T13" fmla="*/ 331 h 367"/>
                <a:gd name="T14" fmla="*/ 51 w 341"/>
                <a:gd name="T15" fmla="*/ 335 h 367"/>
                <a:gd name="T16" fmla="*/ 58 w 341"/>
                <a:gd name="T17" fmla="*/ 340 h 367"/>
                <a:gd name="T18" fmla="*/ 65 w 341"/>
                <a:gd name="T19" fmla="*/ 344 h 367"/>
                <a:gd name="T20" fmla="*/ 74 w 341"/>
                <a:gd name="T21" fmla="*/ 348 h 367"/>
                <a:gd name="T22" fmla="*/ 84 w 341"/>
                <a:gd name="T23" fmla="*/ 351 h 367"/>
                <a:gd name="T24" fmla="*/ 95 w 341"/>
                <a:gd name="T25" fmla="*/ 355 h 367"/>
                <a:gd name="T26" fmla="*/ 104 w 341"/>
                <a:gd name="T27" fmla="*/ 358 h 367"/>
                <a:gd name="T28" fmla="*/ 117 w 341"/>
                <a:gd name="T29" fmla="*/ 360 h 367"/>
                <a:gd name="T30" fmla="*/ 129 w 341"/>
                <a:gd name="T31" fmla="*/ 362 h 367"/>
                <a:gd name="T32" fmla="*/ 140 w 341"/>
                <a:gd name="T33" fmla="*/ 364 h 367"/>
                <a:gd name="T34" fmla="*/ 151 w 341"/>
                <a:gd name="T35" fmla="*/ 365 h 367"/>
                <a:gd name="T36" fmla="*/ 164 w 341"/>
                <a:gd name="T37" fmla="*/ 366 h 367"/>
                <a:gd name="T38" fmla="*/ 177 w 341"/>
                <a:gd name="T39" fmla="*/ 367 h 367"/>
                <a:gd name="T40" fmla="*/ 193 w 341"/>
                <a:gd name="T41" fmla="*/ 367 h 367"/>
                <a:gd name="T42" fmla="*/ 209 w 341"/>
                <a:gd name="T43" fmla="*/ 366 h 367"/>
                <a:gd name="T44" fmla="*/ 224 w 341"/>
                <a:gd name="T45" fmla="*/ 365 h 367"/>
                <a:gd name="T46" fmla="*/ 238 w 341"/>
                <a:gd name="T47" fmla="*/ 364 h 367"/>
                <a:gd name="T48" fmla="*/ 252 w 341"/>
                <a:gd name="T49" fmla="*/ 362 h 367"/>
                <a:gd name="T50" fmla="*/ 262 w 341"/>
                <a:gd name="T51" fmla="*/ 360 h 367"/>
                <a:gd name="T52" fmla="*/ 276 w 341"/>
                <a:gd name="T53" fmla="*/ 357 h 367"/>
                <a:gd name="T54" fmla="*/ 286 w 341"/>
                <a:gd name="T55" fmla="*/ 354 h 367"/>
                <a:gd name="T56" fmla="*/ 296 w 341"/>
                <a:gd name="T57" fmla="*/ 351 h 367"/>
                <a:gd name="T58" fmla="*/ 305 w 341"/>
                <a:gd name="T59" fmla="*/ 347 h 367"/>
                <a:gd name="T60" fmla="*/ 314 w 341"/>
                <a:gd name="T61" fmla="*/ 343 h 367"/>
                <a:gd name="T62" fmla="*/ 321 w 341"/>
                <a:gd name="T63" fmla="*/ 339 h 367"/>
                <a:gd name="T64" fmla="*/ 327 w 341"/>
                <a:gd name="T65" fmla="*/ 334 h 367"/>
                <a:gd name="T66" fmla="*/ 332 w 341"/>
                <a:gd name="T67" fmla="*/ 331 h 367"/>
                <a:gd name="T68" fmla="*/ 336 w 341"/>
                <a:gd name="T69" fmla="*/ 327 h 367"/>
                <a:gd name="T70" fmla="*/ 339 w 341"/>
                <a:gd name="T71" fmla="*/ 320 h 367"/>
                <a:gd name="T72" fmla="*/ 341 w 341"/>
                <a:gd name="T73" fmla="*/ 313 h 367"/>
                <a:gd name="T74" fmla="*/ 340 w 341"/>
                <a:gd name="T75" fmla="*/ 33 h 367"/>
                <a:gd name="T76" fmla="*/ 268 w 341"/>
                <a:gd name="T77" fmla="*/ 53 h 367"/>
                <a:gd name="T78" fmla="*/ 165 w 341"/>
                <a:gd name="T79" fmla="*/ 57 h 367"/>
                <a:gd name="T80" fmla="*/ 87 w 341"/>
                <a:gd name="T81" fmla="*/ 48 h 367"/>
                <a:gd name="T82" fmla="*/ 36 w 341"/>
                <a:gd name="T83" fmla="*/ 26 h 367"/>
                <a:gd name="T84" fmla="*/ 24 w 341"/>
                <a:gd name="T85" fmla="*/ 11 h 3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1"/>
                <a:gd name="T130" fmla="*/ 0 h 367"/>
                <a:gd name="T131" fmla="*/ 341 w 341"/>
                <a:gd name="T132" fmla="*/ 367 h 3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1" h="367">
                  <a:moveTo>
                    <a:pt x="24" y="11"/>
                  </a:moveTo>
                  <a:lnTo>
                    <a:pt x="0" y="0"/>
                  </a:lnTo>
                  <a:lnTo>
                    <a:pt x="36" y="60"/>
                  </a:lnTo>
                  <a:lnTo>
                    <a:pt x="37" y="311"/>
                  </a:lnTo>
                  <a:lnTo>
                    <a:pt x="39" y="320"/>
                  </a:lnTo>
                  <a:lnTo>
                    <a:pt x="42" y="326"/>
                  </a:lnTo>
                  <a:lnTo>
                    <a:pt x="46" y="331"/>
                  </a:lnTo>
                  <a:lnTo>
                    <a:pt x="51" y="335"/>
                  </a:lnTo>
                  <a:lnTo>
                    <a:pt x="58" y="340"/>
                  </a:lnTo>
                  <a:lnTo>
                    <a:pt x="65" y="344"/>
                  </a:lnTo>
                  <a:lnTo>
                    <a:pt x="74" y="348"/>
                  </a:lnTo>
                  <a:lnTo>
                    <a:pt x="84" y="351"/>
                  </a:lnTo>
                  <a:lnTo>
                    <a:pt x="95" y="355"/>
                  </a:lnTo>
                  <a:lnTo>
                    <a:pt x="104" y="358"/>
                  </a:lnTo>
                  <a:lnTo>
                    <a:pt x="117" y="360"/>
                  </a:lnTo>
                  <a:lnTo>
                    <a:pt x="129" y="362"/>
                  </a:lnTo>
                  <a:lnTo>
                    <a:pt x="140" y="364"/>
                  </a:lnTo>
                  <a:lnTo>
                    <a:pt x="151" y="365"/>
                  </a:lnTo>
                  <a:lnTo>
                    <a:pt x="164" y="366"/>
                  </a:lnTo>
                  <a:lnTo>
                    <a:pt x="177" y="367"/>
                  </a:lnTo>
                  <a:lnTo>
                    <a:pt x="193" y="367"/>
                  </a:lnTo>
                  <a:lnTo>
                    <a:pt x="209" y="366"/>
                  </a:lnTo>
                  <a:lnTo>
                    <a:pt x="224" y="365"/>
                  </a:lnTo>
                  <a:lnTo>
                    <a:pt x="238" y="364"/>
                  </a:lnTo>
                  <a:lnTo>
                    <a:pt x="252" y="362"/>
                  </a:lnTo>
                  <a:lnTo>
                    <a:pt x="262" y="360"/>
                  </a:lnTo>
                  <a:lnTo>
                    <a:pt x="276" y="357"/>
                  </a:lnTo>
                  <a:lnTo>
                    <a:pt x="286" y="354"/>
                  </a:lnTo>
                  <a:lnTo>
                    <a:pt x="296" y="351"/>
                  </a:lnTo>
                  <a:lnTo>
                    <a:pt x="305" y="347"/>
                  </a:lnTo>
                  <a:lnTo>
                    <a:pt x="314" y="343"/>
                  </a:lnTo>
                  <a:lnTo>
                    <a:pt x="321" y="339"/>
                  </a:lnTo>
                  <a:lnTo>
                    <a:pt x="327" y="334"/>
                  </a:lnTo>
                  <a:lnTo>
                    <a:pt x="332" y="331"/>
                  </a:lnTo>
                  <a:lnTo>
                    <a:pt x="336" y="327"/>
                  </a:lnTo>
                  <a:lnTo>
                    <a:pt x="339" y="320"/>
                  </a:lnTo>
                  <a:lnTo>
                    <a:pt x="341" y="313"/>
                  </a:lnTo>
                  <a:lnTo>
                    <a:pt x="340" y="33"/>
                  </a:lnTo>
                  <a:lnTo>
                    <a:pt x="268" y="53"/>
                  </a:lnTo>
                  <a:lnTo>
                    <a:pt x="165" y="57"/>
                  </a:lnTo>
                  <a:lnTo>
                    <a:pt x="87" y="48"/>
                  </a:lnTo>
                  <a:lnTo>
                    <a:pt x="36" y="26"/>
                  </a:lnTo>
                  <a:lnTo>
                    <a:pt x="24" y="11"/>
                  </a:lnTo>
                  <a:close/>
                </a:path>
              </a:pathLst>
            </a:custGeom>
            <a:solidFill>
              <a:srgbClr val="00A0A0"/>
            </a:solidFill>
            <a:ln w="9525">
              <a:noFill/>
              <a:round/>
              <a:headEnd/>
              <a:tailEnd/>
            </a:ln>
          </p:spPr>
          <p:txBody>
            <a:bodyPr/>
            <a:lstStyle/>
            <a:p>
              <a:endParaRPr lang="cs-CZ"/>
            </a:p>
          </p:txBody>
        </p:sp>
        <p:sp>
          <p:nvSpPr>
            <p:cNvPr id="21533" name="Freeform 19"/>
            <p:cNvSpPr>
              <a:spLocks/>
            </p:cNvSpPr>
            <p:nvPr/>
          </p:nvSpPr>
          <p:spPr bwMode="auto">
            <a:xfrm>
              <a:off x="3931" y="3644"/>
              <a:ext cx="414" cy="140"/>
            </a:xfrm>
            <a:custGeom>
              <a:avLst/>
              <a:gdLst>
                <a:gd name="T0" fmla="*/ 17 w 414"/>
                <a:gd name="T1" fmla="*/ 45 h 140"/>
                <a:gd name="T2" fmla="*/ 34 w 414"/>
                <a:gd name="T3" fmla="*/ 44 h 140"/>
                <a:gd name="T4" fmla="*/ 60 w 414"/>
                <a:gd name="T5" fmla="*/ 37 h 140"/>
                <a:gd name="T6" fmla="*/ 80 w 414"/>
                <a:gd name="T7" fmla="*/ 32 h 140"/>
                <a:gd name="T8" fmla="*/ 93 w 414"/>
                <a:gd name="T9" fmla="*/ 22 h 140"/>
                <a:gd name="T10" fmla="*/ 110 w 414"/>
                <a:gd name="T11" fmla="*/ 16 h 140"/>
                <a:gd name="T12" fmla="*/ 129 w 414"/>
                <a:gd name="T13" fmla="*/ 11 h 140"/>
                <a:gd name="T14" fmla="*/ 149 w 414"/>
                <a:gd name="T15" fmla="*/ 6 h 140"/>
                <a:gd name="T16" fmla="*/ 175 w 414"/>
                <a:gd name="T17" fmla="*/ 3 h 140"/>
                <a:gd name="T18" fmla="*/ 213 w 414"/>
                <a:gd name="T19" fmla="*/ 0 h 140"/>
                <a:gd name="T20" fmla="*/ 256 w 414"/>
                <a:gd name="T21" fmla="*/ 1 h 140"/>
                <a:gd name="T22" fmla="*/ 299 w 414"/>
                <a:gd name="T23" fmla="*/ 5 h 140"/>
                <a:gd name="T24" fmla="*/ 334 w 414"/>
                <a:gd name="T25" fmla="*/ 13 h 140"/>
                <a:gd name="T26" fmla="*/ 363 w 414"/>
                <a:gd name="T27" fmla="*/ 23 h 140"/>
                <a:gd name="T28" fmla="*/ 383 w 414"/>
                <a:gd name="T29" fmla="*/ 36 h 140"/>
                <a:gd name="T30" fmla="*/ 413 w 414"/>
                <a:gd name="T31" fmla="*/ 51 h 140"/>
                <a:gd name="T32" fmla="*/ 411 w 414"/>
                <a:gd name="T33" fmla="*/ 68 h 140"/>
                <a:gd name="T34" fmla="*/ 389 w 414"/>
                <a:gd name="T35" fmla="*/ 70 h 140"/>
                <a:gd name="T36" fmla="*/ 380 w 414"/>
                <a:gd name="T37" fmla="*/ 79 h 140"/>
                <a:gd name="T38" fmla="*/ 367 w 414"/>
                <a:gd name="T39" fmla="*/ 87 h 140"/>
                <a:gd name="T40" fmla="*/ 347 w 414"/>
                <a:gd name="T41" fmla="*/ 95 h 140"/>
                <a:gd name="T42" fmla="*/ 320 w 414"/>
                <a:gd name="T43" fmla="*/ 103 h 140"/>
                <a:gd name="T44" fmla="*/ 289 w 414"/>
                <a:gd name="T45" fmla="*/ 108 h 140"/>
                <a:gd name="T46" fmla="*/ 246 w 414"/>
                <a:gd name="T47" fmla="*/ 140 h 140"/>
                <a:gd name="T48" fmla="*/ 220 w 414"/>
                <a:gd name="T49" fmla="*/ 112 h 140"/>
                <a:gd name="T50" fmla="*/ 192 w 414"/>
                <a:gd name="T51" fmla="*/ 110 h 140"/>
                <a:gd name="T52" fmla="*/ 163 w 414"/>
                <a:gd name="T53" fmla="*/ 107 h 140"/>
                <a:gd name="T54" fmla="*/ 141 w 414"/>
                <a:gd name="T55" fmla="*/ 103 h 140"/>
                <a:gd name="T56" fmla="*/ 120 w 414"/>
                <a:gd name="T57" fmla="*/ 98 h 140"/>
                <a:gd name="T58" fmla="*/ 104 w 414"/>
                <a:gd name="T59" fmla="*/ 92 h 140"/>
                <a:gd name="T60" fmla="*/ 90 w 414"/>
                <a:gd name="T61" fmla="*/ 85 h 140"/>
                <a:gd name="T62" fmla="*/ 80 w 414"/>
                <a:gd name="T63" fmla="*/ 76 h 140"/>
                <a:gd name="T64" fmla="*/ 70 w 414"/>
                <a:gd name="T65" fmla="*/ 68 h 140"/>
                <a:gd name="T66" fmla="*/ 55 w 414"/>
                <a:gd name="T67" fmla="*/ 63 h 140"/>
                <a:gd name="T68" fmla="*/ 36 w 414"/>
                <a:gd name="T69" fmla="*/ 57 h 140"/>
                <a:gd name="T70" fmla="*/ 23 w 414"/>
                <a:gd name="T71" fmla="*/ 54 h 140"/>
                <a:gd name="T72" fmla="*/ 0 w 414"/>
                <a:gd name="T73" fmla="*/ 65 h 1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4"/>
                <a:gd name="T112" fmla="*/ 0 h 140"/>
                <a:gd name="T113" fmla="*/ 414 w 414"/>
                <a:gd name="T114" fmla="*/ 140 h 1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4" h="140">
                  <a:moveTo>
                    <a:pt x="0" y="65"/>
                  </a:moveTo>
                  <a:lnTo>
                    <a:pt x="17" y="45"/>
                  </a:lnTo>
                  <a:lnTo>
                    <a:pt x="6" y="68"/>
                  </a:lnTo>
                  <a:lnTo>
                    <a:pt x="34" y="44"/>
                  </a:lnTo>
                  <a:lnTo>
                    <a:pt x="48" y="40"/>
                  </a:lnTo>
                  <a:lnTo>
                    <a:pt x="60" y="37"/>
                  </a:lnTo>
                  <a:lnTo>
                    <a:pt x="71" y="34"/>
                  </a:lnTo>
                  <a:lnTo>
                    <a:pt x="80" y="32"/>
                  </a:lnTo>
                  <a:lnTo>
                    <a:pt x="86" y="27"/>
                  </a:lnTo>
                  <a:lnTo>
                    <a:pt x="93" y="22"/>
                  </a:lnTo>
                  <a:lnTo>
                    <a:pt x="101" y="19"/>
                  </a:lnTo>
                  <a:lnTo>
                    <a:pt x="110" y="16"/>
                  </a:lnTo>
                  <a:lnTo>
                    <a:pt x="119" y="13"/>
                  </a:lnTo>
                  <a:lnTo>
                    <a:pt x="129" y="11"/>
                  </a:lnTo>
                  <a:lnTo>
                    <a:pt x="139" y="8"/>
                  </a:lnTo>
                  <a:lnTo>
                    <a:pt x="149" y="6"/>
                  </a:lnTo>
                  <a:lnTo>
                    <a:pt x="161" y="4"/>
                  </a:lnTo>
                  <a:lnTo>
                    <a:pt x="175" y="3"/>
                  </a:lnTo>
                  <a:lnTo>
                    <a:pt x="192" y="1"/>
                  </a:lnTo>
                  <a:lnTo>
                    <a:pt x="213" y="0"/>
                  </a:lnTo>
                  <a:lnTo>
                    <a:pt x="235" y="0"/>
                  </a:lnTo>
                  <a:lnTo>
                    <a:pt x="256" y="1"/>
                  </a:lnTo>
                  <a:lnTo>
                    <a:pt x="280" y="3"/>
                  </a:lnTo>
                  <a:lnTo>
                    <a:pt x="299" y="5"/>
                  </a:lnTo>
                  <a:lnTo>
                    <a:pt x="317" y="9"/>
                  </a:lnTo>
                  <a:lnTo>
                    <a:pt x="334" y="13"/>
                  </a:lnTo>
                  <a:lnTo>
                    <a:pt x="350" y="18"/>
                  </a:lnTo>
                  <a:lnTo>
                    <a:pt x="363" y="23"/>
                  </a:lnTo>
                  <a:lnTo>
                    <a:pt x="375" y="29"/>
                  </a:lnTo>
                  <a:lnTo>
                    <a:pt x="383" y="36"/>
                  </a:lnTo>
                  <a:lnTo>
                    <a:pt x="389" y="41"/>
                  </a:lnTo>
                  <a:lnTo>
                    <a:pt x="413" y="51"/>
                  </a:lnTo>
                  <a:lnTo>
                    <a:pt x="414" y="92"/>
                  </a:lnTo>
                  <a:lnTo>
                    <a:pt x="411" y="68"/>
                  </a:lnTo>
                  <a:lnTo>
                    <a:pt x="393" y="65"/>
                  </a:lnTo>
                  <a:lnTo>
                    <a:pt x="389" y="70"/>
                  </a:lnTo>
                  <a:lnTo>
                    <a:pt x="385" y="74"/>
                  </a:lnTo>
                  <a:lnTo>
                    <a:pt x="380" y="79"/>
                  </a:lnTo>
                  <a:lnTo>
                    <a:pt x="374" y="83"/>
                  </a:lnTo>
                  <a:lnTo>
                    <a:pt x="367" y="87"/>
                  </a:lnTo>
                  <a:lnTo>
                    <a:pt x="358" y="91"/>
                  </a:lnTo>
                  <a:lnTo>
                    <a:pt x="347" y="95"/>
                  </a:lnTo>
                  <a:lnTo>
                    <a:pt x="350" y="113"/>
                  </a:lnTo>
                  <a:lnTo>
                    <a:pt x="320" y="103"/>
                  </a:lnTo>
                  <a:lnTo>
                    <a:pt x="303" y="106"/>
                  </a:lnTo>
                  <a:lnTo>
                    <a:pt x="289" y="108"/>
                  </a:lnTo>
                  <a:lnTo>
                    <a:pt x="272" y="110"/>
                  </a:lnTo>
                  <a:lnTo>
                    <a:pt x="246" y="140"/>
                  </a:lnTo>
                  <a:lnTo>
                    <a:pt x="235" y="112"/>
                  </a:lnTo>
                  <a:lnTo>
                    <a:pt x="220" y="112"/>
                  </a:lnTo>
                  <a:lnTo>
                    <a:pt x="206" y="111"/>
                  </a:lnTo>
                  <a:lnTo>
                    <a:pt x="192" y="110"/>
                  </a:lnTo>
                  <a:lnTo>
                    <a:pt x="177" y="109"/>
                  </a:lnTo>
                  <a:lnTo>
                    <a:pt x="163" y="107"/>
                  </a:lnTo>
                  <a:lnTo>
                    <a:pt x="153" y="105"/>
                  </a:lnTo>
                  <a:lnTo>
                    <a:pt x="141" y="103"/>
                  </a:lnTo>
                  <a:lnTo>
                    <a:pt x="125" y="122"/>
                  </a:lnTo>
                  <a:lnTo>
                    <a:pt x="120" y="98"/>
                  </a:lnTo>
                  <a:lnTo>
                    <a:pt x="112" y="95"/>
                  </a:lnTo>
                  <a:lnTo>
                    <a:pt x="104" y="92"/>
                  </a:lnTo>
                  <a:lnTo>
                    <a:pt x="96" y="88"/>
                  </a:lnTo>
                  <a:lnTo>
                    <a:pt x="90" y="85"/>
                  </a:lnTo>
                  <a:lnTo>
                    <a:pt x="84" y="80"/>
                  </a:lnTo>
                  <a:lnTo>
                    <a:pt x="80" y="76"/>
                  </a:lnTo>
                  <a:lnTo>
                    <a:pt x="77" y="72"/>
                  </a:lnTo>
                  <a:lnTo>
                    <a:pt x="70" y="68"/>
                  </a:lnTo>
                  <a:lnTo>
                    <a:pt x="63" y="66"/>
                  </a:lnTo>
                  <a:lnTo>
                    <a:pt x="55" y="63"/>
                  </a:lnTo>
                  <a:lnTo>
                    <a:pt x="46" y="60"/>
                  </a:lnTo>
                  <a:lnTo>
                    <a:pt x="36" y="57"/>
                  </a:lnTo>
                  <a:lnTo>
                    <a:pt x="30" y="55"/>
                  </a:lnTo>
                  <a:lnTo>
                    <a:pt x="23" y="54"/>
                  </a:lnTo>
                  <a:lnTo>
                    <a:pt x="19" y="52"/>
                  </a:lnTo>
                  <a:lnTo>
                    <a:pt x="0" y="65"/>
                  </a:lnTo>
                  <a:close/>
                </a:path>
              </a:pathLst>
            </a:custGeom>
            <a:solidFill>
              <a:srgbClr val="00FFFF"/>
            </a:solidFill>
            <a:ln w="9525">
              <a:noFill/>
              <a:round/>
              <a:headEnd/>
              <a:tailEnd/>
            </a:ln>
          </p:spPr>
          <p:txBody>
            <a:bodyPr/>
            <a:lstStyle/>
            <a:p>
              <a:endParaRPr lang="cs-CZ"/>
            </a:p>
          </p:txBody>
        </p:sp>
        <p:sp>
          <p:nvSpPr>
            <p:cNvPr id="21534" name="Freeform 20"/>
            <p:cNvSpPr>
              <a:spLocks/>
            </p:cNvSpPr>
            <p:nvPr/>
          </p:nvSpPr>
          <p:spPr bwMode="auto">
            <a:xfrm>
              <a:off x="4161" y="3799"/>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35" name="Freeform 21"/>
            <p:cNvSpPr>
              <a:spLocks/>
            </p:cNvSpPr>
            <p:nvPr/>
          </p:nvSpPr>
          <p:spPr bwMode="auto">
            <a:xfrm>
              <a:off x="4267" y="3754"/>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36" name="Freeform 22"/>
            <p:cNvSpPr>
              <a:spLocks/>
            </p:cNvSpPr>
            <p:nvPr/>
          </p:nvSpPr>
          <p:spPr bwMode="auto">
            <a:xfrm>
              <a:off x="4267" y="3981"/>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37" name="Freeform 23"/>
            <p:cNvSpPr>
              <a:spLocks/>
            </p:cNvSpPr>
            <p:nvPr/>
          </p:nvSpPr>
          <p:spPr bwMode="auto">
            <a:xfrm>
              <a:off x="4157" y="4038"/>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38" name="Freeform 24"/>
            <p:cNvSpPr>
              <a:spLocks/>
            </p:cNvSpPr>
            <p:nvPr/>
          </p:nvSpPr>
          <p:spPr bwMode="auto">
            <a:xfrm>
              <a:off x="4037" y="3782"/>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39" name="Freeform 25"/>
            <p:cNvSpPr>
              <a:spLocks/>
            </p:cNvSpPr>
            <p:nvPr/>
          </p:nvSpPr>
          <p:spPr bwMode="auto">
            <a:xfrm>
              <a:off x="4031" y="3944"/>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0" name="Freeform 26"/>
            <p:cNvSpPr>
              <a:spLocks/>
            </p:cNvSpPr>
            <p:nvPr/>
          </p:nvSpPr>
          <p:spPr bwMode="auto">
            <a:xfrm>
              <a:off x="4330" y="3719"/>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1" name="Freeform 27"/>
            <p:cNvSpPr>
              <a:spLocks/>
            </p:cNvSpPr>
            <p:nvPr/>
          </p:nvSpPr>
          <p:spPr bwMode="auto">
            <a:xfrm>
              <a:off x="4328" y="3844"/>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2" name="Freeform 28"/>
            <p:cNvSpPr>
              <a:spLocks/>
            </p:cNvSpPr>
            <p:nvPr/>
          </p:nvSpPr>
          <p:spPr bwMode="auto">
            <a:xfrm>
              <a:off x="4329" y="3960"/>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3" name="Freeform 29"/>
            <p:cNvSpPr>
              <a:spLocks/>
            </p:cNvSpPr>
            <p:nvPr/>
          </p:nvSpPr>
          <p:spPr bwMode="auto">
            <a:xfrm>
              <a:off x="3920" y="3706"/>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4" name="Freeform 30"/>
            <p:cNvSpPr>
              <a:spLocks/>
            </p:cNvSpPr>
            <p:nvPr/>
          </p:nvSpPr>
          <p:spPr bwMode="auto">
            <a:xfrm>
              <a:off x="3922" y="3828"/>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5" name="Freeform 31"/>
            <p:cNvSpPr>
              <a:spLocks/>
            </p:cNvSpPr>
            <p:nvPr/>
          </p:nvSpPr>
          <p:spPr bwMode="auto">
            <a:xfrm>
              <a:off x="3905" y="4028"/>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6" name="Freeform 32"/>
            <p:cNvSpPr>
              <a:spLocks/>
            </p:cNvSpPr>
            <p:nvPr/>
          </p:nvSpPr>
          <p:spPr bwMode="auto">
            <a:xfrm>
              <a:off x="3925" y="3949"/>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grpSp>
      <p:graphicFrame>
        <p:nvGraphicFramePr>
          <p:cNvPr id="21506" name="Object 33"/>
          <p:cNvGraphicFramePr>
            <a:graphicFrameLocks noChangeAspect="1"/>
          </p:cNvGraphicFramePr>
          <p:nvPr/>
        </p:nvGraphicFramePr>
        <p:xfrm>
          <a:off x="6808788" y="4084638"/>
          <a:ext cx="593725" cy="704850"/>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PBrush">
                  <p:embed/>
                </p:oleObj>
              </mc:Choice>
              <mc:Fallback>
                <p:oleObj name="rastrový obrázek" r:id="rId4" imgW="1495431" imgH="1771790" progId="PBrush">
                  <p:embed/>
                  <p:pic>
                    <p:nvPicPr>
                      <p:cNvPr id="21506" name="Object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08788" y="4084638"/>
                        <a:ext cx="593725" cy="704850"/>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graphicFrame>
        <p:nvGraphicFramePr>
          <p:cNvPr id="21507" name="Object 34"/>
          <p:cNvGraphicFramePr>
            <a:graphicFrameLocks noChangeAspect="1"/>
          </p:cNvGraphicFramePr>
          <p:nvPr/>
        </p:nvGraphicFramePr>
        <p:xfrm>
          <a:off x="6175375" y="4181475"/>
          <a:ext cx="598488" cy="730250"/>
        </p:xfrm>
        <a:graphic>
          <a:graphicData uri="http://schemas.openxmlformats.org/presentationml/2006/ole">
            <mc:AlternateContent xmlns:mc="http://schemas.openxmlformats.org/markup-compatibility/2006">
              <mc:Choice xmlns:v="urn:schemas-microsoft-com:vml" Requires="v">
                <p:oleObj name="Clip" r:id="rId6" imgW="2712960" imgH="3310560" progId="">
                  <p:embed/>
                </p:oleObj>
              </mc:Choice>
              <mc:Fallback>
                <p:oleObj name="Clip" r:id="rId6" imgW="2712960" imgH="3310560" progId="">
                  <p:embed/>
                  <p:pic>
                    <p:nvPicPr>
                      <p:cNvPr id="21507" name="Object 3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75375" y="4181475"/>
                        <a:ext cx="598488" cy="730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21" name="Line 35"/>
          <p:cNvSpPr>
            <a:spLocks noChangeShapeType="1"/>
          </p:cNvSpPr>
          <p:nvPr/>
        </p:nvSpPr>
        <p:spPr bwMode="auto">
          <a:xfrm flipH="1">
            <a:off x="4510088" y="2292350"/>
            <a:ext cx="804862" cy="627063"/>
          </a:xfrm>
          <a:prstGeom prst="line">
            <a:avLst/>
          </a:prstGeom>
          <a:noFill/>
          <a:ln w="19050">
            <a:solidFill>
              <a:schemeClr val="tx1"/>
            </a:solidFill>
            <a:round/>
            <a:headEnd/>
            <a:tailEnd type="triangle" w="med" len="med"/>
          </a:ln>
        </p:spPr>
        <p:txBody>
          <a:bodyPr wrap="none" anchor="ctr"/>
          <a:lstStyle/>
          <a:p>
            <a:endParaRPr lang="cs-CZ"/>
          </a:p>
        </p:txBody>
      </p:sp>
      <p:sp>
        <p:nvSpPr>
          <p:cNvPr id="21522" name="Line 36"/>
          <p:cNvSpPr>
            <a:spLocks noChangeShapeType="1"/>
          </p:cNvSpPr>
          <p:nvPr/>
        </p:nvSpPr>
        <p:spPr bwMode="auto">
          <a:xfrm>
            <a:off x="4378325" y="3581400"/>
            <a:ext cx="0" cy="644525"/>
          </a:xfrm>
          <a:prstGeom prst="line">
            <a:avLst/>
          </a:prstGeom>
          <a:noFill/>
          <a:ln w="19050">
            <a:solidFill>
              <a:schemeClr val="tx1"/>
            </a:solidFill>
            <a:round/>
            <a:headEnd/>
            <a:tailEnd type="triangle" w="med" len="med"/>
          </a:ln>
        </p:spPr>
        <p:txBody>
          <a:bodyPr wrap="none" anchor="ctr"/>
          <a:lstStyle/>
          <a:p>
            <a:endParaRPr lang="cs-CZ"/>
          </a:p>
        </p:txBody>
      </p:sp>
      <p:sp>
        <p:nvSpPr>
          <p:cNvPr id="21523" name="Line 37"/>
          <p:cNvSpPr>
            <a:spLocks noChangeShapeType="1"/>
          </p:cNvSpPr>
          <p:nvPr/>
        </p:nvSpPr>
        <p:spPr bwMode="auto">
          <a:xfrm>
            <a:off x="4387850" y="4962525"/>
            <a:ext cx="0" cy="717550"/>
          </a:xfrm>
          <a:prstGeom prst="line">
            <a:avLst/>
          </a:prstGeom>
          <a:noFill/>
          <a:ln w="19050">
            <a:solidFill>
              <a:schemeClr val="tx1"/>
            </a:solidFill>
            <a:round/>
            <a:headEnd/>
            <a:tailEnd type="triangle" w="med" len="med"/>
          </a:ln>
        </p:spPr>
        <p:txBody>
          <a:bodyPr wrap="none" anchor="ctr"/>
          <a:lstStyle/>
          <a:p>
            <a:endParaRPr lang="cs-CZ"/>
          </a:p>
        </p:txBody>
      </p:sp>
      <p:sp>
        <p:nvSpPr>
          <p:cNvPr id="21524" name="Line 38"/>
          <p:cNvSpPr>
            <a:spLocks noChangeShapeType="1"/>
          </p:cNvSpPr>
          <p:nvPr/>
        </p:nvSpPr>
        <p:spPr bwMode="auto">
          <a:xfrm>
            <a:off x="833438" y="814388"/>
            <a:ext cx="769937" cy="1217612"/>
          </a:xfrm>
          <a:prstGeom prst="line">
            <a:avLst/>
          </a:prstGeom>
          <a:noFill/>
          <a:ln w="19050">
            <a:solidFill>
              <a:schemeClr val="tx1"/>
            </a:solidFill>
            <a:round/>
            <a:headEnd/>
            <a:tailEnd type="triangle" w="med" len="med"/>
          </a:ln>
        </p:spPr>
        <p:txBody>
          <a:bodyPr wrap="none" anchor="ctr"/>
          <a:lstStyle/>
          <a:p>
            <a:endParaRPr lang="cs-CZ"/>
          </a:p>
        </p:txBody>
      </p:sp>
      <p:sp>
        <p:nvSpPr>
          <p:cNvPr id="21525" name="Line 39"/>
          <p:cNvSpPr>
            <a:spLocks noChangeShapeType="1"/>
          </p:cNvSpPr>
          <p:nvPr/>
        </p:nvSpPr>
        <p:spPr bwMode="auto">
          <a:xfrm>
            <a:off x="1990725" y="2693988"/>
            <a:ext cx="1123950" cy="1752600"/>
          </a:xfrm>
          <a:prstGeom prst="line">
            <a:avLst/>
          </a:prstGeom>
          <a:noFill/>
          <a:ln w="19050">
            <a:solidFill>
              <a:schemeClr val="tx1"/>
            </a:solidFill>
            <a:round/>
            <a:headEnd/>
            <a:tailEnd type="triangle" w="med" len="med"/>
          </a:ln>
        </p:spPr>
        <p:txBody>
          <a:bodyPr wrap="none" anchor="ctr"/>
          <a:lstStyle/>
          <a:p>
            <a:endParaRPr lang="cs-CZ"/>
          </a:p>
        </p:txBody>
      </p:sp>
      <p:sp>
        <p:nvSpPr>
          <p:cNvPr id="21526" name="Line 40"/>
          <p:cNvSpPr>
            <a:spLocks noChangeShapeType="1"/>
          </p:cNvSpPr>
          <p:nvPr/>
        </p:nvSpPr>
        <p:spPr bwMode="auto">
          <a:xfrm flipH="1">
            <a:off x="6145213" y="757238"/>
            <a:ext cx="1125537" cy="879475"/>
          </a:xfrm>
          <a:prstGeom prst="line">
            <a:avLst/>
          </a:prstGeom>
          <a:noFill/>
          <a:ln w="19050">
            <a:solidFill>
              <a:schemeClr val="tx1"/>
            </a:solidFill>
            <a:round/>
            <a:headEnd/>
            <a:tailEnd type="triangle" w="med" len="med"/>
          </a:ln>
        </p:spPr>
        <p:txBody>
          <a:bodyPr wrap="none" anchor="ctr"/>
          <a:lstStyle/>
          <a:p>
            <a:endParaRPr lang="cs-CZ"/>
          </a:p>
        </p:txBody>
      </p:sp>
      <p:sp>
        <p:nvSpPr>
          <p:cNvPr id="21527" name="Line 41"/>
          <p:cNvSpPr>
            <a:spLocks noChangeShapeType="1"/>
          </p:cNvSpPr>
          <p:nvPr/>
        </p:nvSpPr>
        <p:spPr bwMode="auto">
          <a:xfrm>
            <a:off x="3347864" y="5830888"/>
            <a:ext cx="0" cy="287337"/>
          </a:xfrm>
          <a:prstGeom prst="line">
            <a:avLst/>
          </a:prstGeom>
          <a:noFill/>
          <a:ln w="38100">
            <a:solidFill>
              <a:schemeClr val="tx1"/>
            </a:solidFill>
            <a:round/>
            <a:headEnd type="triangle" w="med" len="med"/>
            <a:tailEnd/>
          </a:ln>
        </p:spPr>
        <p:txBody>
          <a:bodyPr wrap="none" anchor="ctr"/>
          <a:lstStyle/>
          <a:p>
            <a:endParaRPr lang="cs-CZ"/>
          </a:p>
        </p:txBody>
      </p:sp>
      <p:sp>
        <p:nvSpPr>
          <p:cNvPr id="21528" name="Line 42"/>
          <p:cNvSpPr>
            <a:spLocks noChangeShapeType="1"/>
          </p:cNvSpPr>
          <p:nvPr/>
        </p:nvSpPr>
        <p:spPr bwMode="auto">
          <a:xfrm>
            <a:off x="1323702" y="2378075"/>
            <a:ext cx="7938" cy="238125"/>
          </a:xfrm>
          <a:prstGeom prst="line">
            <a:avLst/>
          </a:prstGeom>
          <a:noFill/>
          <a:ln w="38100">
            <a:solidFill>
              <a:schemeClr val="tx1"/>
            </a:solidFill>
            <a:round/>
            <a:headEnd type="triangle" w="med" len="med"/>
            <a:tailEnd/>
          </a:ln>
        </p:spPr>
        <p:txBody>
          <a:bodyPr wrap="none" anchor="ctr"/>
          <a:lstStyle/>
          <a:p>
            <a:endParaRPr lang="cs-CZ"/>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1524"/>
                                        </p:tgtEl>
                                        <p:attrNameLst>
                                          <p:attrName>style.visibility</p:attrName>
                                        </p:attrNameLst>
                                      </p:cBhvr>
                                      <p:to>
                                        <p:strVal val="visible"/>
                                      </p:to>
                                    </p:set>
                                    <p:animEffect transition="in" filter="checkerboard(across)">
                                      <p:cBhvr>
                                        <p:cTn id="7" dur="500"/>
                                        <p:tgtEl>
                                          <p:spTgt spid="21524"/>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1516"/>
                                        </p:tgtEl>
                                        <p:attrNameLst>
                                          <p:attrName>style.visibility</p:attrName>
                                        </p:attrNameLst>
                                      </p:cBhvr>
                                      <p:to>
                                        <p:strVal val="visible"/>
                                      </p:to>
                                    </p:set>
                                    <p:animEffect transition="in" filter="checkerboard(across)">
                                      <p:cBhvr>
                                        <p:cTn id="10" dur="500"/>
                                        <p:tgtEl>
                                          <p:spTgt spid="21516"/>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21508"/>
                                        </p:tgtEl>
                                        <p:attrNameLst>
                                          <p:attrName>style.visibility</p:attrName>
                                        </p:attrNameLst>
                                      </p:cBhvr>
                                      <p:to>
                                        <p:strVal val="visible"/>
                                      </p:to>
                                    </p:set>
                                    <p:animEffect transition="in" filter="checkerboard(across)">
                                      <p:cBhvr>
                                        <p:cTn id="13" dur="500"/>
                                        <p:tgtEl>
                                          <p:spTgt spid="21508"/>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21528"/>
                                        </p:tgtEl>
                                        <p:attrNameLst>
                                          <p:attrName>style.visibility</p:attrName>
                                        </p:attrNameLst>
                                      </p:cBhvr>
                                      <p:to>
                                        <p:strVal val="visible"/>
                                      </p:to>
                                    </p:set>
                                    <p:animEffect transition="in" filter="checkerboard(across)">
                                      <p:cBhvr>
                                        <p:cTn id="16" dur="500"/>
                                        <p:tgtEl>
                                          <p:spTgt spid="21528"/>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21525"/>
                                        </p:tgtEl>
                                        <p:attrNameLst>
                                          <p:attrName>style.visibility</p:attrName>
                                        </p:attrNameLst>
                                      </p:cBhvr>
                                      <p:to>
                                        <p:strVal val="visible"/>
                                      </p:to>
                                    </p:set>
                                    <p:animEffect transition="in" filter="checkerboard(across)">
                                      <p:cBhvr>
                                        <p:cTn id="21" dur="500"/>
                                        <p:tgtEl>
                                          <p:spTgt spid="21525"/>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21518"/>
                                        </p:tgtEl>
                                        <p:attrNameLst>
                                          <p:attrName>style.visibility</p:attrName>
                                        </p:attrNameLst>
                                      </p:cBhvr>
                                      <p:to>
                                        <p:strVal val="visible"/>
                                      </p:to>
                                    </p:set>
                                    <p:animEffect transition="in" filter="checkerboard(across)">
                                      <p:cBhvr>
                                        <p:cTn id="24" dur="500"/>
                                        <p:tgtEl>
                                          <p:spTgt spid="21518"/>
                                        </p:tgtEl>
                                      </p:cBhvr>
                                    </p:animEffect>
                                  </p:childTnLst>
                                </p:cTn>
                              </p:par>
                              <p:par>
                                <p:cTn id="25" presetID="5" presetClass="entr" presetSubtype="10" fill="hold" nodeType="withEffect">
                                  <p:stCondLst>
                                    <p:cond delay="0"/>
                                  </p:stCondLst>
                                  <p:childTnLst>
                                    <p:set>
                                      <p:cBhvr>
                                        <p:cTn id="26" dur="1" fill="hold">
                                          <p:stCondLst>
                                            <p:cond delay="0"/>
                                          </p:stCondLst>
                                        </p:cTn>
                                        <p:tgtEl>
                                          <p:spTgt spid="21507"/>
                                        </p:tgtEl>
                                        <p:attrNameLst>
                                          <p:attrName>style.visibility</p:attrName>
                                        </p:attrNameLst>
                                      </p:cBhvr>
                                      <p:to>
                                        <p:strVal val="visible"/>
                                      </p:to>
                                    </p:set>
                                    <p:animEffect transition="in" filter="checkerboard(across)">
                                      <p:cBhvr>
                                        <p:cTn id="27" dur="500"/>
                                        <p:tgtEl>
                                          <p:spTgt spid="21507"/>
                                        </p:tgtEl>
                                      </p:cBhvr>
                                    </p:animEffect>
                                  </p:childTnLst>
                                </p:cTn>
                              </p:par>
                              <p:par>
                                <p:cTn id="28" presetID="5" presetClass="entr" presetSubtype="10" fill="hold" nodeType="withEffect">
                                  <p:stCondLst>
                                    <p:cond delay="0"/>
                                  </p:stCondLst>
                                  <p:childTnLst>
                                    <p:set>
                                      <p:cBhvr>
                                        <p:cTn id="29" dur="1" fill="hold">
                                          <p:stCondLst>
                                            <p:cond delay="0"/>
                                          </p:stCondLst>
                                        </p:cTn>
                                        <p:tgtEl>
                                          <p:spTgt spid="21506"/>
                                        </p:tgtEl>
                                        <p:attrNameLst>
                                          <p:attrName>style.visibility</p:attrName>
                                        </p:attrNameLst>
                                      </p:cBhvr>
                                      <p:to>
                                        <p:strVal val="visible"/>
                                      </p:to>
                                    </p:set>
                                    <p:animEffect transition="in" filter="checkerboard(across)">
                                      <p:cBhvr>
                                        <p:cTn id="30" dur="500"/>
                                        <p:tgtEl>
                                          <p:spTgt spid="21506"/>
                                        </p:tgtEl>
                                      </p:cBhvr>
                                    </p:animEffect>
                                  </p:childTnLst>
                                </p:cTn>
                              </p:par>
                            </p:childTnLst>
                          </p:cTn>
                        </p:par>
                      </p:childTnLst>
                    </p:cTn>
                  </p:par>
                  <p:par>
                    <p:cTn id="31" fill="hold">
                      <p:stCondLst>
                        <p:cond delay="indefinite"/>
                      </p:stCondLst>
                      <p:childTnLst>
                        <p:par>
                          <p:cTn id="32" fill="hold">
                            <p:stCondLst>
                              <p:cond delay="0"/>
                            </p:stCondLst>
                            <p:childTnLst>
                              <p:par>
                                <p:cTn id="33" presetID="5" presetClass="entr" presetSubtype="10" fill="hold" grpId="0" nodeType="clickEffect">
                                  <p:stCondLst>
                                    <p:cond delay="0"/>
                                  </p:stCondLst>
                                  <p:childTnLst>
                                    <p:set>
                                      <p:cBhvr>
                                        <p:cTn id="34" dur="1" fill="hold">
                                          <p:stCondLst>
                                            <p:cond delay="0"/>
                                          </p:stCondLst>
                                        </p:cTn>
                                        <p:tgtEl>
                                          <p:spTgt spid="21510"/>
                                        </p:tgtEl>
                                        <p:attrNameLst>
                                          <p:attrName>style.visibility</p:attrName>
                                        </p:attrNameLst>
                                      </p:cBhvr>
                                      <p:to>
                                        <p:strVal val="visible"/>
                                      </p:to>
                                    </p:set>
                                    <p:animEffect transition="in" filter="checkerboard(across)">
                                      <p:cBhvr>
                                        <p:cTn id="35" dur="500"/>
                                        <p:tgtEl>
                                          <p:spTgt spid="21510"/>
                                        </p:tgtEl>
                                      </p:cBhvr>
                                    </p:animEffect>
                                  </p:childTnLst>
                                </p:cTn>
                              </p:par>
                              <p:par>
                                <p:cTn id="36" presetID="5" presetClass="entr" presetSubtype="10" fill="hold" grpId="0" nodeType="withEffect">
                                  <p:stCondLst>
                                    <p:cond delay="0"/>
                                  </p:stCondLst>
                                  <p:childTnLst>
                                    <p:set>
                                      <p:cBhvr>
                                        <p:cTn id="37" dur="1" fill="hold">
                                          <p:stCondLst>
                                            <p:cond delay="0"/>
                                          </p:stCondLst>
                                        </p:cTn>
                                        <p:tgtEl>
                                          <p:spTgt spid="21511"/>
                                        </p:tgtEl>
                                        <p:attrNameLst>
                                          <p:attrName>style.visibility</p:attrName>
                                        </p:attrNameLst>
                                      </p:cBhvr>
                                      <p:to>
                                        <p:strVal val="visible"/>
                                      </p:to>
                                    </p:set>
                                    <p:animEffect transition="in" filter="checkerboard(across)">
                                      <p:cBhvr>
                                        <p:cTn id="38" dur="500"/>
                                        <p:tgtEl>
                                          <p:spTgt spid="21511"/>
                                        </p:tgtEl>
                                      </p:cBhvr>
                                    </p:animEffect>
                                  </p:childTnLst>
                                </p:cTn>
                              </p:par>
                              <p:par>
                                <p:cTn id="39" presetID="5" presetClass="entr" presetSubtype="10" fill="hold" grpId="0" nodeType="withEffect">
                                  <p:stCondLst>
                                    <p:cond delay="0"/>
                                  </p:stCondLst>
                                  <p:childTnLst>
                                    <p:set>
                                      <p:cBhvr>
                                        <p:cTn id="40" dur="1" fill="hold">
                                          <p:stCondLst>
                                            <p:cond delay="0"/>
                                          </p:stCondLst>
                                        </p:cTn>
                                        <p:tgtEl>
                                          <p:spTgt spid="21512"/>
                                        </p:tgtEl>
                                        <p:attrNameLst>
                                          <p:attrName>style.visibility</p:attrName>
                                        </p:attrNameLst>
                                      </p:cBhvr>
                                      <p:to>
                                        <p:strVal val="visible"/>
                                      </p:to>
                                    </p:set>
                                    <p:animEffect transition="in" filter="checkerboard(across)">
                                      <p:cBhvr>
                                        <p:cTn id="41" dur="500"/>
                                        <p:tgtEl>
                                          <p:spTgt spid="21512"/>
                                        </p:tgtEl>
                                      </p:cBhvr>
                                    </p:animEffect>
                                  </p:childTnLst>
                                </p:cTn>
                              </p:par>
                            </p:childTnLst>
                          </p:cTn>
                        </p:par>
                      </p:childTnLst>
                    </p:cTn>
                  </p:par>
                  <p:par>
                    <p:cTn id="42" fill="hold">
                      <p:stCondLst>
                        <p:cond delay="indefinite"/>
                      </p:stCondLst>
                      <p:childTnLst>
                        <p:par>
                          <p:cTn id="43" fill="hold">
                            <p:stCondLst>
                              <p:cond delay="0"/>
                            </p:stCondLst>
                            <p:childTnLst>
                              <p:par>
                                <p:cTn id="44" presetID="5" presetClass="entr" presetSubtype="10" fill="hold" grpId="0" nodeType="clickEffect">
                                  <p:stCondLst>
                                    <p:cond delay="0"/>
                                  </p:stCondLst>
                                  <p:childTnLst>
                                    <p:set>
                                      <p:cBhvr>
                                        <p:cTn id="45" dur="1" fill="hold">
                                          <p:stCondLst>
                                            <p:cond delay="0"/>
                                          </p:stCondLst>
                                        </p:cTn>
                                        <p:tgtEl>
                                          <p:spTgt spid="21526"/>
                                        </p:tgtEl>
                                        <p:attrNameLst>
                                          <p:attrName>style.visibility</p:attrName>
                                        </p:attrNameLst>
                                      </p:cBhvr>
                                      <p:to>
                                        <p:strVal val="visible"/>
                                      </p:to>
                                    </p:set>
                                    <p:animEffect transition="in" filter="checkerboard(across)">
                                      <p:cBhvr>
                                        <p:cTn id="46" dur="500"/>
                                        <p:tgtEl>
                                          <p:spTgt spid="21526"/>
                                        </p:tgtEl>
                                      </p:cBhvr>
                                    </p:animEffect>
                                  </p:childTnLst>
                                </p:cTn>
                              </p:par>
                              <p:par>
                                <p:cTn id="47" presetID="5" presetClass="entr" presetSubtype="10" fill="hold" grpId="0" nodeType="withEffect">
                                  <p:stCondLst>
                                    <p:cond delay="0"/>
                                  </p:stCondLst>
                                  <p:childTnLst>
                                    <p:set>
                                      <p:cBhvr>
                                        <p:cTn id="48" dur="1" fill="hold">
                                          <p:stCondLst>
                                            <p:cond delay="0"/>
                                          </p:stCondLst>
                                        </p:cTn>
                                        <p:tgtEl>
                                          <p:spTgt spid="21513"/>
                                        </p:tgtEl>
                                        <p:attrNameLst>
                                          <p:attrName>style.visibility</p:attrName>
                                        </p:attrNameLst>
                                      </p:cBhvr>
                                      <p:to>
                                        <p:strVal val="visible"/>
                                      </p:to>
                                    </p:set>
                                    <p:animEffect transition="in" filter="checkerboard(across)">
                                      <p:cBhvr>
                                        <p:cTn id="49" dur="500"/>
                                        <p:tgtEl>
                                          <p:spTgt spid="21513"/>
                                        </p:tgtEl>
                                      </p:cBhvr>
                                    </p:animEffect>
                                  </p:childTnLst>
                                </p:cTn>
                              </p:par>
                              <p:par>
                                <p:cTn id="50" presetID="5" presetClass="entr" presetSubtype="10" fill="hold" grpId="0" nodeType="withEffect">
                                  <p:stCondLst>
                                    <p:cond delay="0"/>
                                  </p:stCondLst>
                                  <p:childTnLst>
                                    <p:set>
                                      <p:cBhvr>
                                        <p:cTn id="51" dur="1" fill="hold">
                                          <p:stCondLst>
                                            <p:cond delay="0"/>
                                          </p:stCondLst>
                                        </p:cTn>
                                        <p:tgtEl>
                                          <p:spTgt spid="21514"/>
                                        </p:tgtEl>
                                        <p:attrNameLst>
                                          <p:attrName>style.visibility</p:attrName>
                                        </p:attrNameLst>
                                      </p:cBhvr>
                                      <p:to>
                                        <p:strVal val="visible"/>
                                      </p:to>
                                    </p:set>
                                    <p:animEffect transition="in" filter="checkerboard(across)">
                                      <p:cBhvr>
                                        <p:cTn id="52" dur="500"/>
                                        <p:tgtEl>
                                          <p:spTgt spid="21514"/>
                                        </p:tgtEl>
                                      </p:cBhvr>
                                    </p:animEffect>
                                  </p:childTnLst>
                                </p:cTn>
                              </p:par>
                              <p:par>
                                <p:cTn id="53" presetID="5" presetClass="entr" presetSubtype="10" fill="hold" grpId="0" nodeType="withEffect">
                                  <p:stCondLst>
                                    <p:cond delay="0"/>
                                  </p:stCondLst>
                                  <p:childTnLst>
                                    <p:set>
                                      <p:cBhvr>
                                        <p:cTn id="54" dur="1" fill="hold">
                                          <p:stCondLst>
                                            <p:cond delay="0"/>
                                          </p:stCondLst>
                                        </p:cTn>
                                        <p:tgtEl>
                                          <p:spTgt spid="21515"/>
                                        </p:tgtEl>
                                        <p:attrNameLst>
                                          <p:attrName>style.visibility</p:attrName>
                                        </p:attrNameLst>
                                      </p:cBhvr>
                                      <p:to>
                                        <p:strVal val="visible"/>
                                      </p:to>
                                    </p:set>
                                    <p:animEffect transition="in" filter="checkerboard(across)">
                                      <p:cBhvr>
                                        <p:cTn id="55" dur="500"/>
                                        <p:tgtEl>
                                          <p:spTgt spid="21515"/>
                                        </p:tgtEl>
                                      </p:cBhvr>
                                    </p:animEffect>
                                  </p:childTnLst>
                                </p:cTn>
                              </p:par>
                            </p:childTnLst>
                          </p:cTn>
                        </p:par>
                      </p:childTnLst>
                    </p:cTn>
                  </p:par>
                  <p:par>
                    <p:cTn id="56" fill="hold">
                      <p:stCondLst>
                        <p:cond delay="indefinite"/>
                      </p:stCondLst>
                      <p:childTnLst>
                        <p:par>
                          <p:cTn id="57" fill="hold">
                            <p:stCondLst>
                              <p:cond delay="0"/>
                            </p:stCondLst>
                            <p:childTnLst>
                              <p:par>
                                <p:cTn id="58" presetID="5" presetClass="entr" presetSubtype="10" fill="hold" grpId="0" nodeType="clickEffect">
                                  <p:stCondLst>
                                    <p:cond delay="0"/>
                                  </p:stCondLst>
                                  <p:childTnLst>
                                    <p:set>
                                      <p:cBhvr>
                                        <p:cTn id="59" dur="1" fill="hold">
                                          <p:stCondLst>
                                            <p:cond delay="0"/>
                                          </p:stCondLst>
                                        </p:cTn>
                                        <p:tgtEl>
                                          <p:spTgt spid="21521"/>
                                        </p:tgtEl>
                                        <p:attrNameLst>
                                          <p:attrName>style.visibility</p:attrName>
                                        </p:attrNameLst>
                                      </p:cBhvr>
                                      <p:to>
                                        <p:strVal val="visible"/>
                                      </p:to>
                                    </p:set>
                                    <p:animEffect transition="in" filter="checkerboard(across)">
                                      <p:cBhvr>
                                        <p:cTn id="60" dur="500"/>
                                        <p:tgtEl>
                                          <p:spTgt spid="21521"/>
                                        </p:tgtEl>
                                      </p:cBhvr>
                                    </p:animEffect>
                                  </p:childTnLst>
                                </p:cTn>
                              </p:par>
                              <p:par>
                                <p:cTn id="61" presetID="5" presetClass="entr" presetSubtype="10" fill="hold" grpId="0" nodeType="withEffect">
                                  <p:stCondLst>
                                    <p:cond delay="0"/>
                                  </p:stCondLst>
                                  <p:childTnLst>
                                    <p:set>
                                      <p:cBhvr>
                                        <p:cTn id="62" dur="1" fill="hold">
                                          <p:stCondLst>
                                            <p:cond delay="0"/>
                                          </p:stCondLst>
                                        </p:cTn>
                                        <p:tgtEl>
                                          <p:spTgt spid="21517"/>
                                        </p:tgtEl>
                                        <p:attrNameLst>
                                          <p:attrName>style.visibility</p:attrName>
                                        </p:attrNameLst>
                                      </p:cBhvr>
                                      <p:to>
                                        <p:strVal val="visible"/>
                                      </p:to>
                                    </p:set>
                                    <p:animEffect transition="in" filter="checkerboard(across)">
                                      <p:cBhvr>
                                        <p:cTn id="63" dur="500"/>
                                        <p:tgtEl>
                                          <p:spTgt spid="21517"/>
                                        </p:tgtEl>
                                      </p:cBhvr>
                                    </p:animEffect>
                                  </p:childTnLst>
                                </p:cTn>
                              </p:par>
                              <p:par>
                                <p:cTn id="64" presetID="5" presetClass="entr" presetSubtype="10" fill="hold" grpId="0" nodeType="withEffect">
                                  <p:stCondLst>
                                    <p:cond delay="0"/>
                                  </p:stCondLst>
                                  <p:childTnLst>
                                    <p:set>
                                      <p:cBhvr>
                                        <p:cTn id="65" dur="1" fill="hold">
                                          <p:stCondLst>
                                            <p:cond delay="0"/>
                                          </p:stCondLst>
                                        </p:cTn>
                                        <p:tgtEl>
                                          <p:spTgt spid="21522"/>
                                        </p:tgtEl>
                                        <p:attrNameLst>
                                          <p:attrName>style.visibility</p:attrName>
                                        </p:attrNameLst>
                                      </p:cBhvr>
                                      <p:to>
                                        <p:strVal val="visible"/>
                                      </p:to>
                                    </p:set>
                                    <p:animEffect transition="in" filter="checkerboard(across)">
                                      <p:cBhvr>
                                        <p:cTn id="66" dur="500"/>
                                        <p:tgtEl>
                                          <p:spTgt spid="21522"/>
                                        </p:tgtEl>
                                      </p:cBhvr>
                                    </p:animEffect>
                                  </p:childTnLst>
                                </p:cTn>
                              </p:par>
                            </p:childTnLst>
                          </p:cTn>
                        </p:par>
                      </p:childTnLst>
                    </p:cTn>
                  </p:par>
                  <p:par>
                    <p:cTn id="67" fill="hold">
                      <p:stCondLst>
                        <p:cond delay="indefinite"/>
                      </p:stCondLst>
                      <p:childTnLst>
                        <p:par>
                          <p:cTn id="68" fill="hold">
                            <p:stCondLst>
                              <p:cond delay="0"/>
                            </p:stCondLst>
                            <p:childTnLst>
                              <p:par>
                                <p:cTn id="69" presetID="5" presetClass="entr" presetSubtype="10" fill="hold" grpId="0" nodeType="clickEffect">
                                  <p:stCondLst>
                                    <p:cond delay="0"/>
                                  </p:stCondLst>
                                  <p:childTnLst>
                                    <p:set>
                                      <p:cBhvr>
                                        <p:cTn id="70" dur="1" fill="hold">
                                          <p:stCondLst>
                                            <p:cond delay="0"/>
                                          </p:stCondLst>
                                        </p:cTn>
                                        <p:tgtEl>
                                          <p:spTgt spid="21527"/>
                                        </p:tgtEl>
                                        <p:attrNameLst>
                                          <p:attrName>style.visibility</p:attrName>
                                        </p:attrNameLst>
                                      </p:cBhvr>
                                      <p:to>
                                        <p:strVal val="visible"/>
                                      </p:to>
                                    </p:set>
                                    <p:animEffect transition="in" filter="checkerboard(across)">
                                      <p:cBhvr>
                                        <p:cTn id="71" dur="500"/>
                                        <p:tgtEl>
                                          <p:spTgt spid="21527"/>
                                        </p:tgtEl>
                                      </p:cBhvr>
                                    </p:animEffect>
                                  </p:childTnLst>
                                </p:cTn>
                              </p:par>
                              <p:par>
                                <p:cTn id="72" presetID="5" presetClass="entr" presetSubtype="10" fill="hold" grpId="0" nodeType="withEffect">
                                  <p:stCondLst>
                                    <p:cond delay="0"/>
                                  </p:stCondLst>
                                  <p:childTnLst>
                                    <p:set>
                                      <p:cBhvr>
                                        <p:cTn id="73" dur="1" fill="hold">
                                          <p:stCondLst>
                                            <p:cond delay="0"/>
                                          </p:stCondLst>
                                        </p:cTn>
                                        <p:tgtEl>
                                          <p:spTgt spid="21523"/>
                                        </p:tgtEl>
                                        <p:attrNameLst>
                                          <p:attrName>style.visibility</p:attrName>
                                        </p:attrNameLst>
                                      </p:cBhvr>
                                      <p:to>
                                        <p:strVal val="visible"/>
                                      </p:to>
                                    </p:set>
                                    <p:animEffect transition="in" filter="checkerboard(across)">
                                      <p:cBhvr>
                                        <p:cTn id="74" dur="500"/>
                                        <p:tgtEl>
                                          <p:spTgt spid="21523"/>
                                        </p:tgtEl>
                                      </p:cBhvr>
                                    </p:animEffect>
                                  </p:childTnLst>
                                </p:cTn>
                              </p:par>
                              <p:par>
                                <p:cTn id="75" presetID="5" presetClass="entr" presetSubtype="10" fill="hold" grpId="0" nodeType="withEffect">
                                  <p:stCondLst>
                                    <p:cond delay="0"/>
                                  </p:stCondLst>
                                  <p:childTnLst>
                                    <p:set>
                                      <p:cBhvr>
                                        <p:cTn id="76" dur="1" fill="hold">
                                          <p:stCondLst>
                                            <p:cond delay="0"/>
                                          </p:stCondLst>
                                        </p:cTn>
                                        <p:tgtEl>
                                          <p:spTgt spid="21519"/>
                                        </p:tgtEl>
                                        <p:attrNameLst>
                                          <p:attrName>style.visibility</p:attrName>
                                        </p:attrNameLst>
                                      </p:cBhvr>
                                      <p:to>
                                        <p:strVal val="visible"/>
                                      </p:to>
                                    </p:set>
                                    <p:animEffect transition="in" filter="checkerboard(across)">
                                      <p:cBhvr>
                                        <p:cTn id="77" dur="500"/>
                                        <p:tgtEl>
                                          <p:spTgt spid="21519"/>
                                        </p:tgtEl>
                                      </p:cBhvr>
                                    </p:animEffect>
                                  </p:childTnLst>
                                </p:cTn>
                              </p:par>
                              <p:par>
                                <p:cTn id="78" presetID="5" presetClass="entr" presetSubtype="10" fill="hold" nodeType="withEffect">
                                  <p:stCondLst>
                                    <p:cond delay="0"/>
                                  </p:stCondLst>
                                  <p:childTnLst>
                                    <p:set>
                                      <p:cBhvr>
                                        <p:cTn id="79" dur="1" fill="hold">
                                          <p:stCondLst>
                                            <p:cond delay="0"/>
                                          </p:stCondLst>
                                        </p:cTn>
                                        <p:tgtEl>
                                          <p:spTgt spid="2"/>
                                        </p:tgtEl>
                                        <p:attrNameLst>
                                          <p:attrName>style.visibility</p:attrName>
                                        </p:attrNameLst>
                                      </p:cBhvr>
                                      <p:to>
                                        <p:strVal val="visible"/>
                                      </p:to>
                                    </p:set>
                                    <p:animEffect transition="in" filter="checkerboard(across)">
                                      <p:cBhvr>
                                        <p:cTn id="8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nimBg="1"/>
      <p:bldP spid="21510" grpId="0" animBg="1"/>
      <p:bldP spid="21511" grpId="0" animBg="1"/>
      <p:bldP spid="21512" grpId="0" animBg="1"/>
      <p:bldP spid="21513" grpId="0" animBg="1"/>
      <p:bldP spid="21514" grpId="0" animBg="1"/>
      <p:bldP spid="21515" grpId="0" animBg="1"/>
      <p:bldP spid="21516" grpId="0" animBg="1"/>
      <p:bldP spid="21517" grpId="0" animBg="1"/>
      <p:bldP spid="21518" grpId="0" animBg="1"/>
      <p:bldP spid="21519" grpId="0" animBg="1"/>
      <p:bldP spid="21521" grpId="0" animBg="1"/>
      <p:bldP spid="21522" grpId="0" animBg="1"/>
      <p:bldP spid="21523" grpId="0" animBg="1"/>
      <p:bldP spid="21524" grpId="0" animBg="1"/>
      <p:bldP spid="21525" grpId="0" animBg="1"/>
      <p:bldP spid="21526" grpId="0" animBg="1"/>
      <p:bldP spid="21527" grpId="0" animBg="1"/>
      <p:bldP spid="2152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Oval 2" descr="20%"/>
          <p:cNvSpPr>
            <a:spLocks noChangeArrowheads="1"/>
          </p:cNvSpPr>
          <p:nvPr/>
        </p:nvSpPr>
        <p:spPr bwMode="auto">
          <a:xfrm>
            <a:off x="2249488" y="2693988"/>
            <a:ext cx="1009650" cy="1019175"/>
          </a:xfrm>
          <a:prstGeom prst="ellipse">
            <a:avLst/>
          </a:prstGeom>
          <a:pattFill prst="pct20">
            <a:fgClr>
              <a:schemeClr val="tx1"/>
            </a:fgClr>
            <a:bgClr>
              <a:schemeClr val="bg1"/>
            </a:bgClr>
          </a:pattFill>
          <a:ln w="38100" cmpd="dbl">
            <a:solidFill>
              <a:schemeClr val="tx1"/>
            </a:solidFill>
            <a:round/>
            <a:headEnd/>
            <a:tailEnd/>
          </a:ln>
        </p:spPr>
        <p:txBody>
          <a:bodyPr wrap="none" anchor="ctr"/>
          <a:lstStyle/>
          <a:p>
            <a:endParaRPr lang="cs-CZ"/>
          </a:p>
        </p:txBody>
      </p:sp>
      <p:sp>
        <p:nvSpPr>
          <p:cNvPr id="83971" name="Text Box 3"/>
          <p:cNvSpPr txBox="1">
            <a:spLocks noChangeArrowheads="1"/>
          </p:cNvSpPr>
          <p:nvPr/>
        </p:nvSpPr>
        <p:spPr bwMode="auto">
          <a:xfrm>
            <a:off x="2425700" y="5568950"/>
            <a:ext cx="590550" cy="366713"/>
          </a:xfrm>
          <a:prstGeom prst="rect">
            <a:avLst/>
          </a:prstGeom>
          <a:noFill/>
          <a:ln w="9525">
            <a:noFill/>
            <a:miter lim="800000"/>
            <a:headEnd/>
            <a:tailEnd/>
          </a:ln>
        </p:spPr>
        <p:txBody>
          <a:bodyPr wrap="none">
            <a:spAutoFit/>
          </a:bodyPr>
          <a:lstStyle/>
          <a:p>
            <a:r>
              <a:rPr lang="cs-CZ" sz="1800"/>
              <a:t>H</a:t>
            </a:r>
            <a:r>
              <a:rPr lang="cs-CZ" sz="1800" baseline="-25000"/>
              <a:t>2</a:t>
            </a:r>
            <a:r>
              <a:rPr lang="cs-CZ" sz="1800"/>
              <a:t>O</a:t>
            </a:r>
            <a:endParaRPr lang="cs-CZ" sz="2400"/>
          </a:p>
        </p:txBody>
      </p:sp>
      <p:sp>
        <p:nvSpPr>
          <p:cNvPr id="83972" name="Freeform 4"/>
          <p:cNvSpPr>
            <a:spLocks/>
          </p:cNvSpPr>
          <p:nvPr/>
        </p:nvSpPr>
        <p:spPr bwMode="auto">
          <a:xfrm>
            <a:off x="2644775" y="5224463"/>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chemeClr val="accent2"/>
          </a:solidFill>
          <a:ln w="9525">
            <a:noFill/>
            <a:round/>
            <a:headEnd/>
            <a:tailEnd/>
          </a:ln>
        </p:spPr>
        <p:txBody>
          <a:bodyPr/>
          <a:lstStyle/>
          <a:p>
            <a:endParaRPr lang="cs-CZ"/>
          </a:p>
        </p:txBody>
      </p:sp>
      <p:sp>
        <p:nvSpPr>
          <p:cNvPr id="48133" name="Freeform 5"/>
          <p:cNvSpPr>
            <a:spLocks/>
          </p:cNvSpPr>
          <p:nvPr/>
        </p:nvSpPr>
        <p:spPr bwMode="auto">
          <a:xfrm>
            <a:off x="2625725" y="5365750"/>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chemeClr val="accent2"/>
          </a:solidFill>
          <a:ln w="9525">
            <a:noFill/>
            <a:round/>
            <a:headEnd/>
            <a:tailEnd/>
          </a:ln>
        </p:spPr>
        <p:txBody>
          <a:bodyPr/>
          <a:lstStyle/>
          <a:p>
            <a:endParaRPr lang="cs-CZ"/>
          </a:p>
        </p:txBody>
      </p:sp>
      <p:sp>
        <p:nvSpPr>
          <p:cNvPr id="48134" name="Freeform 6"/>
          <p:cNvSpPr>
            <a:spLocks/>
          </p:cNvSpPr>
          <p:nvPr/>
        </p:nvSpPr>
        <p:spPr bwMode="auto">
          <a:xfrm>
            <a:off x="2632075" y="5565775"/>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chemeClr val="accent2"/>
          </a:solidFill>
          <a:ln w="9525">
            <a:noFill/>
            <a:round/>
            <a:headEnd/>
            <a:tailEnd/>
          </a:ln>
        </p:spPr>
        <p:txBody>
          <a:bodyPr/>
          <a:lstStyle/>
          <a:p>
            <a:endParaRPr lang="cs-CZ"/>
          </a:p>
        </p:txBody>
      </p:sp>
      <p:sp>
        <p:nvSpPr>
          <p:cNvPr id="83975" name="AutoShape 7"/>
          <p:cNvSpPr>
            <a:spLocks noChangeArrowheads="1"/>
          </p:cNvSpPr>
          <p:nvPr/>
        </p:nvSpPr>
        <p:spPr bwMode="auto">
          <a:xfrm rot="8861650">
            <a:off x="3071813" y="3543300"/>
            <a:ext cx="111125" cy="1403350"/>
          </a:xfrm>
          <a:prstGeom prst="can">
            <a:avLst>
              <a:gd name="adj" fmla="val 37652"/>
            </a:avLst>
          </a:prstGeom>
          <a:solidFill>
            <a:schemeClr val="accent1"/>
          </a:solidFill>
          <a:ln w="9525">
            <a:solidFill>
              <a:schemeClr val="tx1"/>
            </a:solidFill>
            <a:round/>
            <a:headEnd/>
            <a:tailEnd/>
          </a:ln>
        </p:spPr>
        <p:txBody>
          <a:bodyPr wrap="none" anchor="ctr"/>
          <a:lstStyle/>
          <a:p>
            <a:endParaRPr lang="cs-CZ"/>
          </a:p>
        </p:txBody>
      </p:sp>
      <p:sp>
        <p:nvSpPr>
          <p:cNvPr id="83976" name="AutoShape 8"/>
          <p:cNvSpPr>
            <a:spLocks noChangeArrowheads="1"/>
          </p:cNvSpPr>
          <p:nvPr/>
        </p:nvSpPr>
        <p:spPr bwMode="auto">
          <a:xfrm rot="-9443610">
            <a:off x="2819400" y="4040188"/>
            <a:ext cx="74613" cy="1063625"/>
          </a:xfrm>
          <a:prstGeom prst="can">
            <a:avLst>
              <a:gd name="adj" fmla="val 186374"/>
            </a:avLst>
          </a:prstGeom>
          <a:solidFill>
            <a:schemeClr val="accent1"/>
          </a:solidFill>
          <a:ln w="9525">
            <a:solidFill>
              <a:schemeClr val="tx1"/>
            </a:solidFill>
            <a:round/>
            <a:headEnd/>
            <a:tailEnd/>
          </a:ln>
        </p:spPr>
        <p:txBody>
          <a:bodyPr wrap="none" anchor="ctr"/>
          <a:lstStyle/>
          <a:p>
            <a:endParaRPr lang="cs-CZ"/>
          </a:p>
        </p:txBody>
      </p:sp>
      <p:sp>
        <p:nvSpPr>
          <p:cNvPr id="48137" name="Freeform 9"/>
          <p:cNvSpPr>
            <a:spLocks/>
          </p:cNvSpPr>
          <p:nvPr/>
        </p:nvSpPr>
        <p:spPr bwMode="auto">
          <a:xfrm>
            <a:off x="2640013" y="5070475"/>
            <a:ext cx="44450" cy="79375"/>
          </a:xfrm>
          <a:custGeom>
            <a:avLst/>
            <a:gdLst>
              <a:gd name="T0" fmla="*/ 4886098 w 196"/>
              <a:gd name="T1" fmla="*/ 0 h 372"/>
              <a:gd name="T2" fmla="*/ 5400222 w 196"/>
              <a:gd name="T3" fmla="*/ 2731609 h 372"/>
              <a:gd name="T4" fmla="*/ 5708877 w 196"/>
              <a:gd name="T5" fmla="*/ 4006517 h 372"/>
              <a:gd name="T6" fmla="*/ 6223227 w 196"/>
              <a:gd name="T7" fmla="*/ 5554543 h 372"/>
              <a:gd name="T8" fmla="*/ 6789057 w 196"/>
              <a:gd name="T9" fmla="*/ 6510457 h 372"/>
              <a:gd name="T10" fmla="*/ 7560583 w 196"/>
              <a:gd name="T11" fmla="*/ 7648806 h 372"/>
              <a:gd name="T12" fmla="*/ 8589056 w 196"/>
              <a:gd name="T13" fmla="*/ 8878051 h 372"/>
              <a:gd name="T14" fmla="*/ 9463542 w 196"/>
              <a:gd name="T15" fmla="*/ 10061848 h 372"/>
              <a:gd name="T16" fmla="*/ 9874931 w 196"/>
              <a:gd name="T17" fmla="*/ 11245431 h 372"/>
              <a:gd name="T18" fmla="*/ 10080625 w 196"/>
              <a:gd name="T19" fmla="*/ 12702346 h 372"/>
              <a:gd name="T20" fmla="*/ 9720717 w 196"/>
              <a:gd name="T21" fmla="*/ 14022705 h 372"/>
              <a:gd name="T22" fmla="*/ 9154886 w 196"/>
              <a:gd name="T23" fmla="*/ 14933384 h 372"/>
              <a:gd name="T24" fmla="*/ 8331881 w 196"/>
              <a:gd name="T25" fmla="*/ 15707290 h 372"/>
              <a:gd name="T26" fmla="*/ 7251926 w 196"/>
              <a:gd name="T27" fmla="*/ 16435747 h 372"/>
              <a:gd name="T28" fmla="*/ 6223227 w 196"/>
              <a:gd name="T29" fmla="*/ 16799976 h 372"/>
              <a:gd name="T30" fmla="*/ 5091793 w 196"/>
              <a:gd name="T31" fmla="*/ 16936535 h 372"/>
              <a:gd name="T32" fmla="*/ 3908879 w 196"/>
              <a:gd name="T33" fmla="*/ 16799976 h 372"/>
              <a:gd name="T34" fmla="*/ 2777218 w 196"/>
              <a:gd name="T35" fmla="*/ 16526858 h 372"/>
              <a:gd name="T36" fmla="*/ 1748745 w 196"/>
              <a:gd name="T37" fmla="*/ 15980408 h 372"/>
              <a:gd name="T38" fmla="*/ 977220 w 196"/>
              <a:gd name="T39" fmla="*/ 15297613 h 372"/>
              <a:gd name="T40" fmla="*/ 411389 w 196"/>
              <a:gd name="T41" fmla="*/ 14432383 h 372"/>
              <a:gd name="T42" fmla="*/ 154214 w 196"/>
              <a:gd name="T43" fmla="*/ 13567363 h 372"/>
              <a:gd name="T44" fmla="*/ 0 w 196"/>
              <a:gd name="T45" fmla="*/ 12383780 h 372"/>
              <a:gd name="T46" fmla="*/ 257175 w 196"/>
              <a:gd name="T47" fmla="*/ 11017762 h 372"/>
              <a:gd name="T48" fmla="*/ 668564 w 196"/>
              <a:gd name="T49" fmla="*/ 9970738 h 372"/>
              <a:gd name="T50" fmla="*/ 1543050 w 196"/>
              <a:gd name="T51" fmla="*/ 8695830 h 372"/>
              <a:gd name="T52" fmla="*/ 2520270 w 196"/>
              <a:gd name="T53" fmla="*/ 7648806 h 372"/>
              <a:gd name="T54" fmla="*/ 3188834 w 196"/>
              <a:gd name="T55" fmla="*/ 6419559 h 372"/>
              <a:gd name="T56" fmla="*/ 3703184 w 196"/>
              <a:gd name="T57" fmla="*/ 5463432 h 372"/>
              <a:gd name="T58" fmla="*/ 4166054 w 196"/>
              <a:gd name="T59" fmla="*/ 4097628 h 372"/>
              <a:gd name="T60" fmla="*/ 4423229 w 196"/>
              <a:gd name="T61" fmla="*/ 2731609 h 372"/>
              <a:gd name="T62" fmla="*/ 4886098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chemeClr val="accent2"/>
          </a:solidFill>
          <a:ln w="9525">
            <a:noFill/>
            <a:round/>
            <a:headEnd/>
            <a:tailEnd/>
          </a:ln>
        </p:spPr>
        <p:txBody>
          <a:bodyPr/>
          <a:lstStyle/>
          <a:p>
            <a:endParaRPr lang="cs-CZ"/>
          </a:p>
        </p:txBody>
      </p:sp>
      <p:sp>
        <p:nvSpPr>
          <p:cNvPr id="48138" name="Oval 10"/>
          <p:cNvSpPr>
            <a:spLocks noChangeArrowheads="1"/>
          </p:cNvSpPr>
          <p:nvPr/>
        </p:nvSpPr>
        <p:spPr bwMode="auto">
          <a:xfrm rot="-3995153">
            <a:off x="2616200" y="4959351"/>
            <a:ext cx="134937" cy="74612"/>
          </a:xfrm>
          <a:prstGeom prst="ellipse">
            <a:avLst/>
          </a:prstGeom>
          <a:solidFill>
            <a:schemeClr val="accent2"/>
          </a:solidFill>
          <a:ln w="9525">
            <a:solidFill>
              <a:schemeClr val="tx1"/>
            </a:solidFill>
            <a:round/>
            <a:headEnd/>
            <a:tailEnd/>
          </a:ln>
        </p:spPr>
        <p:txBody>
          <a:bodyPr wrap="none" anchor="ctr"/>
          <a:lstStyle/>
          <a:p>
            <a:endParaRPr lang="cs-CZ"/>
          </a:p>
        </p:txBody>
      </p:sp>
      <p:sp>
        <p:nvSpPr>
          <p:cNvPr id="83979" name="Oval 11" descr="30%"/>
          <p:cNvSpPr>
            <a:spLocks noChangeArrowheads="1"/>
          </p:cNvSpPr>
          <p:nvPr/>
        </p:nvSpPr>
        <p:spPr bwMode="auto">
          <a:xfrm>
            <a:off x="3203575" y="4772025"/>
            <a:ext cx="688975" cy="649288"/>
          </a:xfrm>
          <a:prstGeom prst="ellipse">
            <a:avLst/>
          </a:prstGeom>
          <a:pattFill prst="pct30">
            <a:fgClr>
              <a:schemeClr val="tx1"/>
            </a:fgClr>
            <a:bgClr>
              <a:schemeClr val="bg1"/>
            </a:bgClr>
          </a:pattFill>
          <a:ln w="38100" cmpd="dbl">
            <a:solidFill>
              <a:schemeClr val="tx1"/>
            </a:solidFill>
            <a:round/>
            <a:headEnd/>
            <a:tailEnd/>
          </a:ln>
        </p:spPr>
        <p:txBody>
          <a:bodyPr wrap="none" anchor="ctr"/>
          <a:lstStyle/>
          <a:p>
            <a:endParaRPr lang="cs-CZ"/>
          </a:p>
        </p:txBody>
      </p:sp>
      <p:grpSp>
        <p:nvGrpSpPr>
          <p:cNvPr id="2" name="Group 12"/>
          <p:cNvGrpSpPr>
            <a:grpSpLocks/>
          </p:cNvGrpSpPr>
          <p:nvPr/>
        </p:nvGrpSpPr>
        <p:grpSpPr bwMode="auto">
          <a:xfrm>
            <a:off x="1065213" y="3973513"/>
            <a:ext cx="665162" cy="796925"/>
            <a:chOff x="4786" y="2213"/>
            <a:chExt cx="432" cy="554"/>
          </a:xfrm>
        </p:grpSpPr>
        <p:grpSp>
          <p:nvGrpSpPr>
            <p:cNvPr id="3" name="Group 13"/>
            <p:cNvGrpSpPr>
              <a:grpSpLocks/>
            </p:cNvGrpSpPr>
            <p:nvPr/>
          </p:nvGrpSpPr>
          <p:grpSpPr bwMode="auto">
            <a:xfrm rot="1404967">
              <a:off x="4786" y="2304"/>
              <a:ext cx="370" cy="136"/>
              <a:chOff x="1258" y="1815"/>
              <a:chExt cx="395" cy="145"/>
            </a:xfrm>
          </p:grpSpPr>
          <p:grpSp>
            <p:nvGrpSpPr>
              <p:cNvPr id="4" name="Group 14"/>
              <p:cNvGrpSpPr>
                <a:grpSpLocks/>
              </p:cNvGrpSpPr>
              <p:nvPr/>
            </p:nvGrpSpPr>
            <p:grpSpPr bwMode="auto">
              <a:xfrm>
                <a:off x="1258" y="1851"/>
                <a:ext cx="395" cy="109"/>
                <a:chOff x="1258" y="1851"/>
                <a:chExt cx="395" cy="109"/>
              </a:xfrm>
            </p:grpSpPr>
            <p:grpSp>
              <p:nvGrpSpPr>
                <p:cNvPr id="5" name="Group 15"/>
                <p:cNvGrpSpPr>
                  <a:grpSpLocks/>
                </p:cNvGrpSpPr>
                <p:nvPr/>
              </p:nvGrpSpPr>
              <p:grpSpPr bwMode="auto">
                <a:xfrm>
                  <a:off x="1259" y="1851"/>
                  <a:ext cx="391" cy="109"/>
                  <a:chOff x="1259" y="1851"/>
                  <a:chExt cx="391" cy="109"/>
                </a:xfrm>
              </p:grpSpPr>
              <p:sp>
                <p:nvSpPr>
                  <p:cNvPr id="48181" name="Oval 16"/>
                  <p:cNvSpPr>
                    <a:spLocks noChangeArrowheads="1"/>
                  </p:cNvSpPr>
                  <p:nvPr/>
                </p:nvSpPr>
                <p:spPr bwMode="auto">
                  <a:xfrm>
                    <a:off x="1259" y="1886"/>
                    <a:ext cx="391" cy="74"/>
                  </a:xfrm>
                  <a:prstGeom prst="ellipse">
                    <a:avLst/>
                  </a:prstGeom>
                  <a:solidFill>
                    <a:srgbClr val="E0E0E0"/>
                  </a:solidFill>
                  <a:ln w="6350">
                    <a:solidFill>
                      <a:srgbClr val="000000"/>
                    </a:solidFill>
                    <a:round/>
                    <a:headEnd/>
                    <a:tailEnd/>
                  </a:ln>
                </p:spPr>
                <p:txBody>
                  <a:bodyPr/>
                  <a:lstStyle/>
                  <a:p>
                    <a:endParaRPr lang="cs-CZ"/>
                  </a:p>
                </p:txBody>
              </p:sp>
              <p:sp>
                <p:nvSpPr>
                  <p:cNvPr id="48182" name="Rectangle 17"/>
                  <p:cNvSpPr>
                    <a:spLocks noChangeArrowheads="1"/>
                  </p:cNvSpPr>
                  <p:nvPr/>
                </p:nvSpPr>
                <p:spPr bwMode="auto">
                  <a:xfrm>
                    <a:off x="1259" y="1851"/>
                    <a:ext cx="391" cy="72"/>
                  </a:xfrm>
                  <a:prstGeom prst="rect">
                    <a:avLst/>
                  </a:prstGeom>
                  <a:solidFill>
                    <a:srgbClr val="E0E0E0"/>
                  </a:solidFill>
                  <a:ln w="9525">
                    <a:noFill/>
                    <a:miter lim="800000"/>
                    <a:headEnd/>
                    <a:tailEnd/>
                  </a:ln>
                </p:spPr>
                <p:txBody>
                  <a:bodyPr/>
                  <a:lstStyle/>
                  <a:p>
                    <a:endParaRPr lang="cs-CZ"/>
                  </a:p>
                </p:txBody>
              </p:sp>
            </p:grpSp>
            <p:sp>
              <p:nvSpPr>
                <p:cNvPr id="48179" name="Line 18"/>
                <p:cNvSpPr>
                  <a:spLocks noChangeShapeType="1"/>
                </p:cNvSpPr>
                <p:nvPr/>
              </p:nvSpPr>
              <p:spPr bwMode="auto">
                <a:xfrm flipV="1">
                  <a:off x="1258" y="1852"/>
                  <a:ext cx="1" cy="76"/>
                </a:xfrm>
                <a:prstGeom prst="line">
                  <a:avLst/>
                </a:prstGeom>
                <a:noFill/>
                <a:ln w="6350">
                  <a:solidFill>
                    <a:srgbClr val="000000"/>
                  </a:solidFill>
                  <a:round/>
                  <a:headEnd/>
                  <a:tailEnd/>
                </a:ln>
              </p:spPr>
              <p:txBody>
                <a:bodyPr/>
                <a:lstStyle/>
                <a:p>
                  <a:endParaRPr lang="cs-CZ"/>
                </a:p>
              </p:txBody>
            </p:sp>
            <p:sp>
              <p:nvSpPr>
                <p:cNvPr id="48180" name="Line 19"/>
                <p:cNvSpPr>
                  <a:spLocks noChangeShapeType="1"/>
                </p:cNvSpPr>
                <p:nvPr/>
              </p:nvSpPr>
              <p:spPr bwMode="auto">
                <a:xfrm>
                  <a:off x="1652" y="1854"/>
                  <a:ext cx="1" cy="73"/>
                </a:xfrm>
                <a:prstGeom prst="line">
                  <a:avLst/>
                </a:prstGeom>
                <a:noFill/>
                <a:ln w="6350">
                  <a:solidFill>
                    <a:srgbClr val="000000"/>
                  </a:solidFill>
                  <a:round/>
                  <a:headEnd/>
                  <a:tailEnd/>
                </a:ln>
              </p:spPr>
              <p:txBody>
                <a:bodyPr/>
                <a:lstStyle/>
                <a:p>
                  <a:endParaRPr lang="cs-CZ"/>
                </a:p>
              </p:txBody>
            </p:sp>
          </p:grpSp>
          <p:grpSp>
            <p:nvGrpSpPr>
              <p:cNvPr id="6" name="Group 20"/>
              <p:cNvGrpSpPr>
                <a:grpSpLocks/>
              </p:cNvGrpSpPr>
              <p:nvPr/>
            </p:nvGrpSpPr>
            <p:grpSpPr bwMode="auto">
              <a:xfrm>
                <a:off x="1259" y="1815"/>
                <a:ext cx="391" cy="73"/>
                <a:chOff x="1259" y="1815"/>
                <a:chExt cx="391" cy="73"/>
              </a:xfrm>
            </p:grpSpPr>
            <p:sp>
              <p:nvSpPr>
                <p:cNvPr id="48176" name="Oval 21"/>
                <p:cNvSpPr>
                  <a:spLocks noChangeArrowheads="1"/>
                </p:cNvSpPr>
                <p:nvPr/>
              </p:nvSpPr>
              <p:spPr bwMode="auto">
                <a:xfrm>
                  <a:off x="1259" y="1815"/>
                  <a:ext cx="391" cy="73"/>
                </a:xfrm>
                <a:prstGeom prst="ellipse">
                  <a:avLst/>
                </a:prstGeom>
                <a:solidFill>
                  <a:srgbClr val="E0E0E0"/>
                </a:solidFill>
                <a:ln w="6350">
                  <a:solidFill>
                    <a:srgbClr val="000000"/>
                  </a:solidFill>
                  <a:round/>
                  <a:headEnd/>
                  <a:tailEnd/>
                </a:ln>
              </p:spPr>
              <p:txBody>
                <a:bodyPr/>
                <a:lstStyle/>
                <a:p>
                  <a:endParaRPr lang="cs-CZ"/>
                </a:p>
              </p:txBody>
            </p:sp>
            <p:sp>
              <p:nvSpPr>
                <p:cNvPr id="48177" name="Oval 22"/>
                <p:cNvSpPr>
                  <a:spLocks noChangeArrowheads="1"/>
                </p:cNvSpPr>
                <p:nvPr/>
              </p:nvSpPr>
              <p:spPr bwMode="auto">
                <a:xfrm>
                  <a:off x="1271" y="1826"/>
                  <a:ext cx="367" cy="57"/>
                </a:xfrm>
                <a:prstGeom prst="ellipse">
                  <a:avLst/>
                </a:prstGeom>
                <a:solidFill>
                  <a:srgbClr val="808080"/>
                </a:solidFill>
                <a:ln w="9525">
                  <a:noFill/>
                  <a:round/>
                  <a:headEnd/>
                  <a:tailEnd/>
                </a:ln>
              </p:spPr>
              <p:txBody>
                <a:bodyPr/>
                <a:lstStyle/>
                <a:p>
                  <a:endParaRPr lang="cs-CZ"/>
                </a:p>
              </p:txBody>
            </p:sp>
          </p:grpSp>
        </p:grpSp>
        <p:sp>
          <p:nvSpPr>
            <p:cNvPr id="48173" name="Freeform 23" descr="Písek"/>
            <p:cNvSpPr>
              <a:spLocks/>
            </p:cNvSpPr>
            <p:nvPr/>
          </p:nvSpPr>
          <p:spPr bwMode="auto">
            <a:xfrm>
              <a:off x="4808" y="2213"/>
              <a:ext cx="410" cy="554"/>
            </a:xfrm>
            <a:custGeom>
              <a:avLst/>
              <a:gdLst>
                <a:gd name="T0" fmla="*/ 196 w 410"/>
                <a:gd name="T1" fmla="*/ 30 h 554"/>
                <a:gd name="T2" fmla="*/ 4 w 410"/>
                <a:gd name="T3" fmla="*/ 68 h 554"/>
                <a:gd name="T4" fmla="*/ 178 w 410"/>
                <a:gd name="T5" fmla="*/ 151 h 554"/>
                <a:gd name="T6" fmla="*/ 247 w 410"/>
                <a:gd name="T7" fmla="*/ 177 h 554"/>
                <a:gd name="T8" fmla="*/ 327 w 410"/>
                <a:gd name="T9" fmla="*/ 195 h 554"/>
                <a:gd name="T10" fmla="*/ 348 w 410"/>
                <a:gd name="T11" fmla="*/ 385 h 554"/>
                <a:gd name="T12" fmla="*/ 315 w 410"/>
                <a:gd name="T13" fmla="*/ 517 h 554"/>
                <a:gd name="T14" fmla="*/ 367 w 410"/>
                <a:gd name="T15" fmla="*/ 523 h 554"/>
                <a:gd name="T16" fmla="*/ 400 w 410"/>
                <a:gd name="T17" fmla="*/ 523 h 554"/>
                <a:gd name="T18" fmla="*/ 381 w 410"/>
                <a:gd name="T19" fmla="*/ 339 h 554"/>
                <a:gd name="T20" fmla="*/ 358 w 410"/>
                <a:gd name="T21" fmla="*/ 198 h 554"/>
                <a:gd name="T22" fmla="*/ 261 w 410"/>
                <a:gd name="T23" fmla="*/ 85 h 554"/>
                <a:gd name="T24" fmla="*/ 196 w 410"/>
                <a:gd name="T25" fmla="*/ 30 h 5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0"/>
                <a:gd name="T40" fmla="*/ 0 h 554"/>
                <a:gd name="T41" fmla="*/ 410 w 410"/>
                <a:gd name="T42" fmla="*/ 554 h 5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0" h="554">
                  <a:moveTo>
                    <a:pt x="196" y="30"/>
                  </a:moveTo>
                  <a:cubicBezTo>
                    <a:pt x="95" y="0"/>
                    <a:pt x="0" y="54"/>
                    <a:pt x="4" y="68"/>
                  </a:cubicBezTo>
                  <a:cubicBezTo>
                    <a:pt x="4" y="82"/>
                    <a:pt x="124" y="130"/>
                    <a:pt x="178" y="151"/>
                  </a:cubicBezTo>
                  <a:cubicBezTo>
                    <a:pt x="219" y="170"/>
                    <a:pt x="223" y="170"/>
                    <a:pt x="247" y="177"/>
                  </a:cubicBezTo>
                  <a:cubicBezTo>
                    <a:pt x="272" y="184"/>
                    <a:pt x="310" y="160"/>
                    <a:pt x="327" y="195"/>
                  </a:cubicBezTo>
                  <a:cubicBezTo>
                    <a:pt x="351" y="214"/>
                    <a:pt x="350" y="331"/>
                    <a:pt x="348" y="385"/>
                  </a:cubicBezTo>
                  <a:cubicBezTo>
                    <a:pt x="346" y="439"/>
                    <a:pt x="312" y="494"/>
                    <a:pt x="315" y="517"/>
                  </a:cubicBezTo>
                  <a:cubicBezTo>
                    <a:pt x="318" y="540"/>
                    <a:pt x="353" y="522"/>
                    <a:pt x="367" y="523"/>
                  </a:cubicBezTo>
                  <a:cubicBezTo>
                    <a:pt x="381" y="524"/>
                    <a:pt x="398" y="554"/>
                    <a:pt x="400" y="523"/>
                  </a:cubicBezTo>
                  <a:cubicBezTo>
                    <a:pt x="410" y="504"/>
                    <a:pt x="388" y="393"/>
                    <a:pt x="381" y="339"/>
                  </a:cubicBezTo>
                  <a:cubicBezTo>
                    <a:pt x="374" y="285"/>
                    <a:pt x="378" y="240"/>
                    <a:pt x="358" y="198"/>
                  </a:cubicBezTo>
                  <a:cubicBezTo>
                    <a:pt x="338" y="156"/>
                    <a:pt x="287" y="113"/>
                    <a:pt x="261" y="85"/>
                  </a:cubicBezTo>
                  <a:cubicBezTo>
                    <a:pt x="234" y="57"/>
                    <a:pt x="210" y="42"/>
                    <a:pt x="196" y="30"/>
                  </a:cubicBezTo>
                  <a:close/>
                </a:path>
              </a:pathLst>
            </a:custGeom>
            <a:blipFill dpi="0" rotWithShape="0">
              <a:blip r:embed="rId4" cstate="print"/>
              <a:srcRect/>
              <a:tile tx="0" ty="0" sx="100000" sy="100000" flip="none" algn="tl"/>
            </a:blipFill>
            <a:ln w="12700" cap="flat" cmpd="sng">
              <a:noFill/>
              <a:prstDash val="solid"/>
              <a:round/>
              <a:headEnd/>
              <a:tailEnd/>
            </a:ln>
          </p:spPr>
          <p:txBody>
            <a:bodyPr wrap="none" anchor="ctr"/>
            <a:lstStyle/>
            <a:p>
              <a:endParaRPr lang="cs-CZ"/>
            </a:p>
          </p:txBody>
        </p:sp>
      </p:grpSp>
      <p:sp>
        <p:nvSpPr>
          <p:cNvPr id="83992" name="AutoShape 24"/>
          <p:cNvSpPr>
            <a:spLocks noChangeArrowheads="1"/>
          </p:cNvSpPr>
          <p:nvPr/>
        </p:nvSpPr>
        <p:spPr bwMode="auto">
          <a:xfrm rot="-8585925">
            <a:off x="2019300" y="3460750"/>
            <a:ext cx="111125" cy="1403350"/>
          </a:xfrm>
          <a:prstGeom prst="can">
            <a:avLst>
              <a:gd name="adj" fmla="val 37652"/>
            </a:avLst>
          </a:prstGeom>
          <a:solidFill>
            <a:schemeClr val="accent1"/>
          </a:solidFill>
          <a:ln w="9525">
            <a:solidFill>
              <a:schemeClr val="tx1"/>
            </a:solidFill>
            <a:round/>
            <a:headEnd/>
            <a:tailEnd/>
          </a:ln>
        </p:spPr>
        <p:txBody>
          <a:bodyPr wrap="none" anchor="ctr"/>
          <a:lstStyle/>
          <a:p>
            <a:endParaRPr lang="cs-CZ"/>
          </a:p>
        </p:txBody>
      </p:sp>
      <p:sp>
        <p:nvSpPr>
          <p:cNvPr id="84003" name="Text Box 35"/>
          <p:cNvSpPr txBox="1">
            <a:spLocks noChangeArrowheads="1"/>
          </p:cNvSpPr>
          <p:nvPr/>
        </p:nvSpPr>
        <p:spPr bwMode="auto">
          <a:xfrm>
            <a:off x="3044825" y="5840413"/>
            <a:ext cx="1287019" cy="338554"/>
          </a:xfrm>
          <a:prstGeom prst="rect">
            <a:avLst/>
          </a:prstGeom>
          <a:noFill/>
          <a:ln w="9525">
            <a:noFill/>
            <a:miter lim="800000"/>
            <a:headEnd/>
            <a:tailEnd/>
          </a:ln>
        </p:spPr>
        <p:txBody>
          <a:bodyPr wrap="none">
            <a:spAutoFit/>
          </a:bodyPr>
          <a:lstStyle/>
          <a:p>
            <a:r>
              <a:rPr lang="cs-CZ" sz="1600" b="1" dirty="0" err="1"/>
              <a:t>Water</a:t>
            </a:r>
            <a:r>
              <a:rPr lang="cs-CZ" sz="1600" b="1" dirty="0"/>
              <a:t> deficit</a:t>
            </a:r>
          </a:p>
        </p:txBody>
      </p:sp>
      <p:sp>
        <p:nvSpPr>
          <p:cNvPr id="84004" name="Text Box 36"/>
          <p:cNvSpPr txBox="1">
            <a:spLocks noChangeArrowheads="1"/>
          </p:cNvSpPr>
          <p:nvPr/>
        </p:nvSpPr>
        <p:spPr bwMode="auto">
          <a:xfrm>
            <a:off x="602790" y="5873750"/>
            <a:ext cx="1645580" cy="338554"/>
          </a:xfrm>
          <a:prstGeom prst="rect">
            <a:avLst/>
          </a:prstGeom>
          <a:noFill/>
          <a:ln w="9525">
            <a:noFill/>
            <a:miter lim="800000"/>
            <a:headEnd/>
            <a:tailEnd/>
          </a:ln>
        </p:spPr>
        <p:txBody>
          <a:bodyPr wrap="none">
            <a:spAutoFit/>
          </a:bodyPr>
          <a:lstStyle/>
          <a:p>
            <a:pPr algn="ctr"/>
            <a:r>
              <a:rPr lang="cs-CZ" sz="1600" b="1" dirty="0" err="1"/>
              <a:t>Solutes</a:t>
            </a:r>
            <a:r>
              <a:rPr lang="cs-CZ" sz="1600" b="1" dirty="0"/>
              <a:t> </a:t>
            </a:r>
            <a:r>
              <a:rPr lang="cs-CZ" sz="1600" b="1" dirty="0" err="1"/>
              <a:t>retention</a:t>
            </a:r>
            <a:endParaRPr lang="cs-CZ" sz="2400" dirty="0"/>
          </a:p>
        </p:txBody>
      </p:sp>
      <p:sp>
        <p:nvSpPr>
          <p:cNvPr id="84011" name="Text Box 43"/>
          <p:cNvSpPr txBox="1">
            <a:spLocks noChangeArrowheads="1"/>
          </p:cNvSpPr>
          <p:nvPr/>
        </p:nvSpPr>
        <p:spPr bwMode="auto">
          <a:xfrm>
            <a:off x="1254198" y="6191250"/>
            <a:ext cx="1923732" cy="338554"/>
          </a:xfrm>
          <a:prstGeom prst="rect">
            <a:avLst/>
          </a:prstGeom>
          <a:noFill/>
          <a:ln w="9525">
            <a:noFill/>
            <a:miter lim="800000"/>
            <a:headEnd/>
            <a:tailEnd/>
          </a:ln>
        </p:spPr>
        <p:txBody>
          <a:bodyPr wrap="none">
            <a:spAutoFit/>
          </a:bodyPr>
          <a:lstStyle/>
          <a:p>
            <a:pPr algn="ctr"/>
            <a:r>
              <a:rPr lang="cs-CZ" sz="1600" dirty="0"/>
              <a:t>(</a:t>
            </a:r>
            <a:r>
              <a:rPr lang="cs-CZ" sz="1600" dirty="0" err="1"/>
              <a:t>relative</a:t>
            </a:r>
            <a:r>
              <a:rPr lang="cs-CZ" sz="1600" dirty="0"/>
              <a:t> </a:t>
            </a:r>
            <a:r>
              <a:rPr lang="cs-CZ" sz="1600" dirty="0" err="1"/>
              <a:t>or</a:t>
            </a:r>
            <a:r>
              <a:rPr lang="cs-CZ" sz="1600" dirty="0"/>
              <a:t> </a:t>
            </a:r>
            <a:r>
              <a:rPr lang="cs-CZ" sz="1600" dirty="0" err="1"/>
              <a:t>absolute</a:t>
            </a:r>
            <a:r>
              <a:rPr lang="cs-CZ" sz="1600" dirty="0"/>
              <a:t>)</a:t>
            </a:r>
            <a:endParaRPr lang="cs-CZ" sz="2400" dirty="0"/>
          </a:p>
        </p:txBody>
      </p:sp>
      <p:sp>
        <p:nvSpPr>
          <p:cNvPr id="84018" name="Oval 50" descr="30%"/>
          <p:cNvSpPr>
            <a:spLocks noChangeArrowheads="1"/>
          </p:cNvSpPr>
          <p:nvPr/>
        </p:nvSpPr>
        <p:spPr bwMode="auto">
          <a:xfrm>
            <a:off x="946150" y="4627563"/>
            <a:ext cx="1025525" cy="1052512"/>
          </a:xfrm>
          <a:prstGeom prst="ellipse">
            <a:avLst/>
          </a:prstGeom>
          <a:pattFill prst="pct30">
            <a:fgClr>
              <a:schemeClr val="tx1"/>
            </a:fgClr>
            <a:bgClr>
              <a:schemeClr val="bg1"/>
            </a:bgClr>
          </a:pattFill>
          <a:ln w="38100" cmpd="dbl">
            <a:solidFill>
              <a:schemeClr val="tx1"/>
            </a:solidFill>
            <a:round/>
            <a:headEnd/>
            <a:tailEnd/>
          </a:ln>
        </p:spPr>
        <p:txBody>
          <a:bodyPr wrap="none" anchor="ctr"/>
          <a:lstStyle/>
          <a:p>
            <a:endParaRPr lang="cs-CZ"/>
          </a:p>
        </p:txBody>
      </p:sp>
      <p:sp>
        <p:nvSpPr>
          <p:cNvPr id="84019" name="Text Box 51"/>
          <p:cNvSpPr txBox="1">
            <a:spLocks noChangeArrowheads="1"/>
          </p:cNvSpPr>
          <p:nvPr/>
        </p:nvSpPr>
        <p:spPr bwMode="auto">
          <a:xfrm>
            <a:off x="1250950" y="3671888"/>
            <a:ext cx="850617" cy="369332"/>
          </a:xfrm>
          <a:prstGeom prst="rect">
            <a:avLst/>
          </a:prstGeom>
          <a:noFill/>
          <a:ln w="9525">
            <a:noFill/>
            <a:miter lim="800000"/>
            <a:headEnd/>
            <a:tailEnd/>
          </a:ln>
        </p:spPr>
        <p:txBody>
          <a:bodyPr wrap="none">
            <a:spAutoFit/>
          </a:bodyPr>
          <a:lstStyle/>
          <a:p>
            <a:r>
              <a:rPr lang="cs-CZ" sz="1800" dirty="0" err="1"/>
              <a:t>solutes</a:t>
            </a:r>
            <a:endParaRPr lang="cs-CZ" sz="2400" dirty="0"/>
          </a:p>
        </p:txBody>
      </p:sp>
      <p:sp>
        <p:nvSpPr>
          <p:cNvPr id="48159" name="Text Box 53"/>
          <p:cNvSpPr txBox="1">
            <a:spLocks noChangeArrowheads="1"/>
          </p:cNvSpPr>
          <p:nvPr/>
        </p:nvSpPr>
        <p:spPr bwMode="auto">
          <a:xfrm>
            <a:off x="925513" y="2052638"/>
            <a:ext cx="2713628" cy="369332"/>
          </a:xfrm>
          <a:prstGeom prst="rect">
            <a:avLst/>
          </a:prstGeom>
          <a:noFill/>
          <a:ln w="9525">
            <a:noFill/>
            <a:miter lim="800000"/>
            <a:headEnd/>
            <a:tailEnd/>
          </a:ln>
        </p:spPr>
        <p:txBody>
          <a:bodyPr wrap="none">
            <a:spAutoFit/>
          </a:bodyPr>
          <a:lstStyle/>
          <a:p>
            <a:r>
              <a:rPr lang="cs-CZ" b="1" dirty="0" err="1"/>
              <a:t>Causes</a:t>
            </a:r>
            <a:r>
              <a:rPr lang="cs-CZ" b="1" dirty="0"/>
              <a:t> </a:t>
            </a:r>
            <a:r>
              <a:rPr lang="cs-CZ" b="1" dirty="0" err="1"/>
              <a:t>of</a:t>
            </a:r>
            <a:r>
              <a:rPr lang="cs-CZ" b="1" dirty="0"/>
              <a:t> </a:t>
            </a:r>
            <a:r>
              <a:rPr lang="cs-CZ" b="1" dirty="0" err="1"/>
              <a:t>hyperosmolarity</a:t>
            </a:r>
            <a:endParaRPr lang="cs-CZ" b="1" dirty="0"/>
          </a:p>
        </p:txBody>
      </p:sp>
      <p:grpSp>
        <p:nvGrpSpPr>
          <p:cNvPr id="56" name="Skupina 55"/>
          <p:cNvGrpSpPr/>
          <p:nvPr/>
        </p:nvGrpSpPr>
        <p:grpSpPr>
          <a:xfrm>
            <a:off x="4978044" y="2052638"/>
            <a:ext cx="3831109" cy="4477166"/>
            <a:chOff x="4978044" y="2052638"/>
            <a:chExt cx="3831109" cy="4477166"/>
          </a:xfrm>
        </p:grpSpPr>
        <p:grpSp>
          <p:nvGrpSpPr>
            <p:cNvPr id="57" name="Group 25"/>
            <p:cNvGrpSpPr>
              <a:grpSpLocks/>
            </p:cNvGrpSpPr>
            <p:nvPr/>
          </p:nvGrpSpPr>
          <p:grpSpPr bwMode="auto">
            <a:xfrm>
              <a:off x="7670800" y="4000500"/>
              <a:ext cx="592138" cy="719138"/>
              <a:chOff x="628" y="1648"/>
              <a:chExt cx="766" cy="1115"/>
            </a:xfrm>
          </p:grpSpPr>
          <p:sp>
            <p:nvSpPr>
              <p:cNvPr id="72" name="Freeform 26"/>
              <p:cNvSpPr>
                <a:spLocks/>
              </p:cNvSpPr>
              <p:nvPr/>
            </p:nvSpPr>
            <p:spPr bwMode="auto">
              <a:xfrm>
                <a:off x="635" y="1733"/>
                <a:ext cx="752" cy="765"/>
              </a:xfrm>
              <a:custGeom>
                <a:avLst/>
                <a:gdLst>
                  <a:gd name="T0" fmla="*/ 0 w 2256"/>
                  <a:gd name="T1" fmla="*/ 0 h 2295"/>
                  <a:gd name="T2" fmla="*/ 104 w 2256"/>
                  <a:gd name="T3" fmla="*/ 131 h 2295"/>
                  <a:gd name="T4" fmla="*/ 109 w 2256"/>
                  <a:gd name="T5" fmla="*/ 242 h 2295"/>
                  <a:gd name="T6" fmla="*/ 109 w 2256"/>
                  <a:gd name="T7" fmla="*/ 245 h 2295"/>
                  <a:gd name="T8" fmla="*/ 110 w 2256"/>
                  <a:gd name="T9" fmla="*/ 247 h 2295"/>
                  <a:gd name="T10" fmla="*/ 111 w 2256"/>
                  <a:gd name="T11" fmla="*/ 248 h 2295"/>
                  <a:gd name="T12" fmla="*/ 112 w 2256"/>
                  <a:gd name="T13" fmla="*/ 250 h 2295"/>
                  <a:gd name="T14" fmla="*/ 114 w 2256"/>
                  <a:gd name="T15" fmla="*/ 251 h 2295"/>
                  <a:gd name="T16" fmla="*/ 115 w 2256"/>
                  <a:gd name="T17" fmla="*/ 252 h 2295"/>
                  <a:gd name="T18" fmla="*/ 118 w 2256"/>
                  <a:gd name="T19" fmla="*/ 253 h 2295"/>
                  <a:gd name="T20" fmla="*/ 120 w 2256"/>
                  <a:gd name="T21" fmla="*/ 254 h 2295"/>
                  <a:gd name="T22" fmla="*/ 123 w 2256"/>
                  <a:gd name="T23" fmla="*/ 255 h 2295"/>
                  <a:gd name="T24" fmla="*/ 125 w 2256"/>
                  <a:gd name="T25" fmla="*/ 255 h 2295"/>
                  <a:gd name="T26" fmla="*/ 127 w 2256"/>
                  <a:gd name="T27" fmla="*/ 255 h 2295"/>
                  <a:gd name="T28" fmla="*/ 129 w 2256"/>
                  <a:gd name="T29" fmla="*/ 255 h 2295"/>
                  <a:gd name="T30" fmla="*/ 131 w 2256"/>
                  <a:gd name="T31" fmla="*/ 254 h 2295"/>
                  <a:gd name="T32" fmla="*/ 134 w 2256"/>
                  <a:gd name="T33" fmla="*/ 253 h 2295"/>
                  <a:gd name="T34" fmla="*/ 136 w 2256"/>
                  <a:gd name="T35" fmla="*/ 252 h 2295"/>
                  <a:gd name="T36" fmla="*/ 137 w 2256"/>
                  <a:gd name="T37" fmla="*/ 251 h 2295"/>
                  <a:gd name="T38" fmla="*/ 139 w 2256"/>
                  <a:gd name="T39" fmla="*/ 249 h 2295"/>
                  <a:gd name="T40" fmla="*/ 140 w 2256"/>
                  <a:gd name="T41" fmla="*/ 247 h 2295"/>
                  <a:gd name="T42" fmla="*/ 141 w 2256"/>
                  <a:gd name="T43" fmla="*/ 245 h 2295"/>
                  <a:gd name="T44" fmla="*/ 142 w 2256"/>
                  <a:gd name="T45" fmla="*/ 242 h 2295"/>
                  <a:gd name="T46" fmla="*/ 148 w 2256"/>
                  <a:gd name="T47" fmla="*/ 129 h 2295"/>
                  <a:gd name="T48" fmla="*/ 251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w="9525">
                <a:noFill/>
                <a:round/>
                <a:headEnd/>
                <a:tailEnd/>
              </a:ln>
            </p:spPr>
            <p:txBody>
              <a:bodyPr/>
              <a:lstStyle/>
              <a:p>
                <a:endParaRPr lang="cs-CZ"/>
              </a:p>
            </p:txBody>
          </p:sp>
          <p:sp>
            <p:nvSpPr>
              <p:cNvPr id="73" name="Oval 27"/>
              <p:cNvSpPr>
                <a:spLocks noChangeArrowheads="1"/>
              </p:cNvSpPr>
              <p:nvPr/>
            </p:nvSpPr>
            <p:spPr bwMode="auto">
              <a:xfrm>
                <a:off x="628" y="1648"/>
                <a:ext cx="766" cy="145"/>
              </a:xfrm>
              <a:prstGeom prst="ellipse">
                <a:avLst/>
              </a:prstGeom>
              <a:solidFill>
                <a:srgbClr val="404040"/>
              </a:solidFill>
              <a:ln w="9525">
                <a:noFill/>
                <a:round/>
                <a:headEnd/>
                <a:tailEnd/>
              </a:ln>
            </p:spPr>
            <p:txBody>
              <a:bodyPr/>
              <a:lstStyle/>
              <a:p>
                <a:endParaRPr lang="cs-CZ"/>
              </a:p>
            </p:txBody>
          </p:sp>
          <p:sp>
            <p:nvSpPr>
              <p:cNvPr id="74" name="Freeform 28"/>
              <p:cNvSpPr>
                <a:spLocks/>
              </p:cNvSpPr>
              <p:nvPr/>
            </p:nvSpPr>
            <p:spPr bwMode="auto">
              <a:xfrm>
                <a:off x="688" y="1755"/>
                <a:ext cx="652" cy="720"/>
              </a:xfrm>
              <a:custGeom>
                <a:avLst/>
                <a:gdLst>
                  <a:gd name="T0" fmla="*/ 0 w 1956"/>
                  <a:gd name="T1" fmla="*/ 2 h 2159"/>
                  <a:gd name="T2" fmla="*/ 95 w 1956"/>
                  <a:gd name="T3" fmla="*/ 118 h 2159"/>
                  <a:gd name="T4" fmla="*/ 98 w 1956"/>
                  <a:gd name="T5" fmla="*/ 232 h 2159"/>
                  <a:gd name="T6" fmla="*/ 99 w 1956"/>
                  <a:gd name="T7" fmla="*/ 234 h 2159"/>
                  <a:gd name="T8" fmla="*/ 100 w 1956"/>
                  <a:gd name="T9" fmla="*/ 236 h 2159"/>
                  <a:gd name="T10" fmla="*/ 101 w 1956"/>
                  <a:gd name="T11" fmla="*/ 238 h 2159"/>
                  <a:gd name="T12" fmla="*/ 102 w 1956"/>
                  <a:gd name="T13" fmla="*/ 239 h 2159"/>
                  <a:gd name="T14" fmla="*/ 104 w 1956"/>
                  <a:gd name="T15" fmla="*/ 240 h 2159"/>
                  <a:gd name="T16" fmla="*/ 107 w 1956"/>
                  <a:gd name="T17" fmla="*/ 240 h 2159"/>
                  <a:gd name="T18" fmla="*/ 109 w 1956"/>
                  <a:gd name="T19" fmla="*/ 240 h 2159"/>
                  <a:gd name="T20" fmla="*/ 112 w 1956"/>
                  <a:gd name="T21" fmla="*/ 239 h 2159"/>
                  <a:gd name="T22" fmla="*/ 114 w 1956"/>
                  <a:gd name="T23" fmla="*/ 238 h 2159"/>
                  <a:gd name="T24" fmla="*/ 116 w 1956"/>
                  <a:gd name="T25" fmla="*/ 236 h 2159"/>
                  <a:gd name="T26" fmla="*/ 116 w 1956"/>
                  <a:gd name="T27" fmla="*/ 234 h 2159"/>
                  <a:gd name="T28" fmla="*/ 117 w 1956"/>
                  <a:gd name="T29" fmla="*/ 232 h 2159"/>
                  <a:gd name="T30" fmla="*/ 122 w 1956"/>
                  <a:gd name="T31" fmla="*/ 116 h 2159"/>
                  <a:gd name="T32" fmla="*/ 217 w 1956"/>
                  <a:gd name="T33" fmla="*/ 0 h 2159"/>
                  <a:gd name="T34" fmla="*/ 199 w 1956"/>
                  <a:gd name="T35" fmla="*/ 5 h 2159"/>
                  <a:gd name="T36" fmla="*/ 170 w 1956"/>
                  <a:gd name="T37" fmla="*/ 9 h 2159"/>
                  <a:gd name="T38" fmla="*/ 139 w 1956"/>
                  <a:gd name="T39" fmla="*/ 11 h 2159"/>
                  <a:gd name="T40" fmla="*/ 107 w 1956"/>
                  <a:gd name="T41" fmla="*/ 12 h 2159"/>
                  <a:gd name="T42" fmla="*/ 74 w 1956"/>
                  <a:gd name="T43" fmla="*/ 11 h 2159"/>
                  <a:gd name="T44" fmla="*/ 44 w 1956"/>
                  <a:gd name="T45" fmla="*/ 9 h 2159"/>
                  <a:gd name="T46" fmla="*/ 20 w 1956"/>
                  <a:gd name="T47" fmla="*/ 6 h 2159"/>
                  <a:gd name="T48" fmla="*/ 0 w 1956"/>
                  <a:gd name="T49" fmla="*/ 2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w="9525">
                <a:noFill/>
                <a:round/>
                <a:headEnd/>
                <a:tailEnd/>
              </a:ln>
            </p:spPr>
            <p:txBody>
              <a:bodyPr/>
              <a:lstStyle/>
              <a:p>
                <a:endParaRPr lang="cs-CZ"/>
              </a:p>
            </p:txBody>
          </p:sp>
          <p:sp>
            <p:nvSpPr>
              <p:cNvPr id="75" name="Freeform 29"/>
              <p:cNvSpPr>
                <a:spLocks/>
              </p:cNvSpPr>
              <p:nvPr/>
            </p:nvSpPr>
            <p:spPr bwMode="auto">
              <a:xfrm>
                <a:off x="800" y="1901"/>
                <a:ext cx="421" cy="576"/>
              </a:xfrm>
              <a:custGeom>
                <a:avLst/>
                <a:gdLst>
                  <a:gd name="T0" fmla="*/ 0 w 1264"/>
                  <a:gd name="T1" fmla="*/ 0 h 1728"/>
                  <a:gd name="T2" fmla="*/ 58 w 1264"/>
                  <a:gd name="T3" fmla="*/ 69 h 1728"/>
                  <a:gd name="T4" fmla="*/ 59 w 1264"/>
                  <a:gd name="T5" fmla="*/ 184 h 1728"/>
                  <a:gd name="T6" fmla="*/ 60 w 1264"/>
                  <a:gd name="T7" fmla="*/ 186 h 1728"/>
                  <a:gd name="T8" fmla="*/ 61 w 1264"/>
                  <a:gd name="T9" fmla="*/ 188 h 1728"/>
                  <a:gd name="T10" fmla="*/ 63 w 1264"/>
                  <a:gd name="T11" fmla="*/ 189 h 1728"/>
                  <a:gd name="T12" fmla="*/ 64 w 1264"/>
                  <a:gd name="T13" fmla="*/ 191 h 1728"/>
                  <a:gd name="T14" fmla="*/ 68 w 1264"/>
                  <a:gd name="T15" fmla="*/ 191 h 1728"/>
                  <a:gd name="T16" fmla="*/ 70 w 1264"/>
                  <a:gd name="T17" fmla="*/ 192 h 1728"/>
                  <a:gd name="T18" fmla="*/ 72 w 1264"/>
                  <a:gd name="T19" fmla="*/ 192 h 1728"/>
                  <a:gd name="T20" fmla="*/ 75 w 1264"/>
                  <a:gd name="T21" fmla="*/ 191 h 1728"/>
                  <a:gd name="T22" fmla="*/ 77 w 1264"/>
                  <a:gd name="T23" fmla="*/ 190 h 1728"/>
                  <a:gd name="T24" fmla="*/ 79 w 1264"/>
                  <a:gd name="T25" fmla="*/ 188 h 1728"/>
                  <a:gd name="T26" fmla="*/ 80 w 1264"/>
                  <a:gd name="T27" fmla="*/ 185 h 1728"/>
                  <a:gd name="T28" fmla="*/ 81 w 1264"/>
                  <a:gd name="T29" fmla="*/ 184 h 1728"/>
                  <a:gd name="T30" fmla="*/ 84 w 1264"/>
                  <a:gd name="T31" fmla="*/ 67 h 1728"/>
                  <a:gd name="T32" fmla="*/ 14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w="9525">
                <a:noFill/>
                <a:round/>
                <a:headEnd/>
                <a:tailEnd/>
              </a:ln>
            </p:spPr>
            <p:txBody>
              <a:bodyPr/>
              <a:lstStyle/>
              <a:p>
                <a:endParaRPr lang="cs-CZ"/>
              </a:p>
            </p:txBody>
          </p:sp>
          <p:sp>
            <p:nvSpPr>
              <p:cNvPr id="76" name="Freeform 30"/>
              <p:cNvSpPr>
                <a:spLocks/>
              </p:cNvSpPr>
              <p:nvPr/>
            </p:nvSpPr>
            <p:spPr bwMode="auto">
              <a:xfrm>
                <a:off x="978" y="2508"/>
                <a:ext cx="66" cy="124"/>
              </a:xfrm>
              <a:custGeom>
                <a:avLst/>
                <a:gdLst>
                  <a:gd name="T0" fmla="*/ 11 w 196"/>
                  <a:gd name="T1" fmla="*/ 0 h 370"/>
                  <a:gd name="T2" fmla="*/ 12 w 196"/>
                  <a:gd name="T3" fmla="*/ 6 h 370"/>
                  <a:gd name="T4" fmla="*/ 12 w 196"/>
                  <a:gd name="T5" fmla="*/ 10 h 370"/>
                  <a:gd name="T6" fmla="*/ 14 w 196"/>
                  <a:gd name="T7" fmla="*/ 14 h 370"/>
                  <a:gd name="T8" fmla="*/ 15 w 196"/>
                  <a:gd name="T9" fmla="*/ 16 h 370"/>
                  <a:gd name="T10" fmla="*/ 17 w 196"/>
                  <a:gd name="T11" fmla="*/ 19 h 370"/>
                  <a:gd name="T12" fmla="*/ 19 w 196"/>
                  <a:gd name="T13" fmla="*/ 22 h 370"/>
                  <a:gd name="T14" fmla="*/ 21 w 196"/>
                  <a:gd name="T15" fmla="*/ 25 h 370"/>
                  <a:gd name="T16" fmla="*/ 22 w 196"/>
                  <a:gd name="T17" fmla="*/ 27 h 370"/>
                  <a:gd name="T18" fmla="*/ 22 w 196"/>
                  <a:gd name="T19" fmla="*/ 31 h 370"/>
                  <a:gd name="T20" fmla="*/ 22 w 196"/>
                  <a:gd name="T21" fmla="*/ 35 h 370"/>
                  <a:gd name="T22" fmla="*/ 20 w 196"/>
                  <a:gd name="T23" fmla="*/ 37 h 370"/>
                  <a:gd name="T24" fmla="*/ 19 w 196"/>
                  <a:gd name="T25" fmla="*/ 39 h 370"/>
                  <a:gd name="T26" fmla="*/ 16 w 196"/>
                  <a:gd name="T27" fmla="*/ 41 h 370"/>
                  <a:gd name="T28" fmla="*/ 14 w 196"/>
                  <a:gd name="T29" fmla="*/ 41 h 370"/>
                  <a:gd name="T30" fmla="*/ 11 w 196"/>
                  <a:gd name="T31" fmla="*/ 42 h 370"/>
                  <a:gd name="T32" fmla="*/ 9 w 196"/>
                  <a:gd name="T33" fmla="*/ 41 h 370"/>
                  <a:gd name="T34" fmla="*/ 6 w 196"/>
                  <a:gd name="T35" fmla="*/ 41 h 370"/>
                  <a:gd name="T36" fmla="*/ 4 w 196"/>
                  <a:gd name="T37" fmla="*/ 39 h 370"/>
                  <a:gd name="T38" fmla="*/ 2 w 196"/>
                  <a:gd name="T39" fmla="*/ 38 h 370"/>
                  <a:gd name="T40" fmla="*/ 1 w 196"/>
                  <a:gd name="T41" fmla="*/ 36 h 370"/>
                  <a:gd name="T42" fmla="*/ 0 w 196"/>
                  <a:gd name="T43" fmla="*/ 33 h 370"/>
                  <a:gd name="T44" fmla="*/ 0 w 196"/>
                  <a:gd name="T45" fmla="*/ 30 h 370"/>
                  <a:gd name="T46" fmla="*/ 1 w 196"/>
                  <a:gd name="T47" fmla="*/ 27 h 370"/>
                  <a:gd name="T48" fmla="*/ 1 w 196"/>
                  <a:gd name="T49" fmla="*/ 24 h 370"/>
                  <a:gd name="T50" fmla="*/ 3 w 196"/>
                  <a:gd name="T51" fmla="*/ 21 h 370"/>
                  <a:gd name="T52" fmla="*/ 6 w 196"/>
                  <a:gd name="T53" fmla="*/ 19 h 370"/>
                  <a:gd name="T54" fmla="*/ 7 w 196"/>
                  <a:gd name="T55" fmla="*/ 16 h 370"/>
                  <a:gd name="T56" fmla="*/ 8 w 196"/>
                  <a:gd name="T57" fmla="*/ 13 h 370"/>
                  <a:gd name="T58" fmla="*/ 9 w 196"/>
                  <a:gd name="T59" fmla="*/ 10 h 370"/>
                  <a:gd name="T60" fmla="*/ 10 w 196"/>
                  <a:gd name="T61" fmla="*/ 6 h 370"/>
                  <a:gd name="T62" fmla="*/ 11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77" name="Oval 31"/>
              <p:cNvSpPr>
                <a:spLocks noChangeArrowheads="1"/>
              </p:cNvSpPr>
              <p:nvPr/>
            </p:nvSpPr>
            <p:spPr bwMode="auto">
              <a:xfrm>
                <a:off x="666" y="1662"/>
                <a:ext cx="690" cy="117"/>
              </a:xfrm>
              <a:prstGeom prst="ellipse">
                <a:avLst/>
              </a:prstGeom>
              <a:solidFill>
                <a:schemeClr val="bg2"/>
              </a:solidFill>
              <a:ln w="9525">
                <a:noFill/>
                <a:round/>
                <a:headEnd/>
                <a:tailEnd/>
              </a:ln>
            </p:spPr>
            <p:txBody>
              <a:bodyPr/>
              <a:lstStyle/>
              <a:p>
                <a:endParaRPr lang="cs-CZ"/>
              </a:p>
            </p:txBody>
          </p:sp>
          <p:sp>
            <p:nvSpPr>
              <p:cNvPr id="78" name="Freeform 32"/>
              <p:cNvSpPr>
                <a:spLocks/>
              </p:cNvSpPr>
              <p:nvPr/>
            </p:nvSpPr>
            <p:spPr bwMode="auto">
              <a:xfrm>
                <a:off x="978" y="2639"/>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5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w="9525">
                <a:noFill/>
                <a:round/>
                <a:headEnd/>
                <a:tailEnd/>
              </a:ln>
            </p:spPr>
            <p:txBody>
              <a:bodyPr/>
              <a:lstStyle/>
              <a:p>
                <a:endParaRPr lang="cs-CZ"/>
              </a:p>
            </p:txBody>
          </p:sp>
          <p:sp>
            <p:nvSpPr>
              <p:cNvPr id="79" name="Oval 33"/>
              <p:cNvSpPr>
                <a:spLocks noChangeArrowheads="1"/>
              </p:cNvSpPr>
              <p:nvPr/>
            </p:nvSpPr>
            <p:spPr bwMode="auto">
              <a:xfrm>
                <a:off x="796" y="1855"/>
                <a:ext cx="430" cy="75"/>
              </a:xfrm>
              <a:prstGeom prst="ellipse">
                <a:avLst/>
              </a:prstGeom>
              <a:solidFill>
                <a:srgbClr val="66FFFF"/>
              </a:solidFill>
              <a:ln w="9525">
                <a:noFill/>
                <a:round/>
                <a:headEnd/>
                <a:tailEnd/>
              </a:ln>
            </p:spPr>
            <p:txBody>
              <a:bodyPr/>
              <a:lstStyle/>
              <a:p>
                <a:endParaRPr lang="cs-CZ"/>
              </a:p>
            </p:txBody>
          </p:sp>
          <p:sp>
            <p:nvSpPr>
              <p:cNvPr id="80" name="Oval 34"/>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p>
                <a:endParaRPr lang="cs-CZ"/>
              </a:p>
            </p:txBody>
          </p:sp>
        </p:grpSp>
        <p:sp>
          <p:nvSpPr>
            <p:cNvPr id="58" name="Oval 37" descr="20%"/>
            <p:cNvSpPr>
              <a:spLocks noChangeArrowheads="1"/>
            </p:cNvSpPr>
            <p:nvPr/>
          </p:nvSpPr>
          <p:spPr bwMode="auto">
            <a:xfrm>
              <a:off x="6575425" y="2693988"/>
              <a:ext cx="1009650" cy="1019175"/>
            </a:xfrm>
            <a:prstGeom prst="ellipse">
              <a:avLst/>
            </a:prstGeom>
            <a:pattFill prst="pct20">
              <a:fgClr>
                <a:schemeClr val="tx1"/>
              </a:fgClr>
              <a:bgClr>
                <a:schemeClr val="bg1"/>
              </a:bgClr>
            </a:pattFill>
            <a:ln w="38100" cmpd="dbl">
              <a:solidFill>
                <a:schemeClr val="tx1"/>
              </a:solidFill>
              <a:round/>
              <a:headEnd/>
              <a:tailEnd/>
            </a:ln>
          </p:spPr>
          <p:txBody>
            <a:bodyPr wrap="none" anchor="ctr"/>
            <a:lstStyle/>
            <a:p>
              <a:endParaRPr lang="cs-CZ"/>
            </a:p>
          </p:txBody>
        </p:sp>
        <p:sp>
          <p:nvSpPr>
            <p:cNvPr id="59" name="Text Box 38"/>
            <p:cNvSpPr txBox="1">
              <a:spLocks noChangeArrowheads="1"/>
            </p:cNvSpPr>
            <p:nvPr/>
          </p:nvSpPr>
          <p:spPr bwMode="auto">
            <a:xfrm>
              <a:off x="7721600" y="3605213"/>
              <a:ext cx="590550" cy="366712"/>
            </a:xfrm>
            <a:prstGeom prst="rect">
              <a:avLst/>
            </a:prstGeom>
            <a:noFill/>
            <a:ln w="9525">
              <a:noFill/>
              <a:miter lim="800000"/>
              <a:headEnd/>
              <a:tailEnd/>
            </a:ln>
          </p:spPr>
          <p:txBody>
            <a:bodyPr wrap="none">
              <a:spAutoFit/>
            </a:bodyPr>
            <a:lstStyle/>
            <a:p>
              <a:r>
                <a:rPr lang="cs-CZ" sz="1800"/>
                <a:t>H</a:t>
              </a:r>
              <a:r>
                <a:rPr lang="cs-CZ" sz="1800" baseline="-25000"/>
                <a:t>2</a:t>
              </a:r>
              <a:r>
                <a:rPr lang="cs-CZ" sz="1800"/>
                <a:t>O</a:t>
              </a:r>
              <a:endParaRPr lang="cs-CZ" sz="2400"/>
            </a:p>
          </p:txBody>
        </p:sp>
        <p:sp>
          <p:nvSpPr>
            <p:cNvPr id="60" name="AutoShape 39"/>
            <p:cNvSpPr>
              <a:spLocks noChangeArrowheads="1"/>
            </p:cNvSpPr>
            <p:nvPr/>
          </p:nvSpPr>
          <p:spPr bwMode="auto">
            <a:xfrm rot="8861650">
              <a:off x="7513638" y="3543300"/>
              <a:ext cx="111125" cy="1403350"/>
            </a:xfrm>
            <a:prstGeom prst="can">
              <a:avLst>
                <a:gd name="adj" fmla="val 37652"/>
              </a:avLst>
            </a:prstGeom>
            <a:solidFill>
              <a:schemeClr val="accent1"/>
            </a:solidFill>
            <a:ln w="9525">
              <a:solidFill>
                <a:schemeClr val="tx1"/>
              </a:solidFill>
              <a:round/>
              <a:headEnd/>
              <a:tailEnd/>
            </a:ln>
          </p:spPr>
          <p:txBody>
            <a:bodyPr wrap="none" anchor="ctr"/>
            <a:lstStyle/>
            <a:p>
              <a:endParaRPr lang="cs-CZ"/>
            </a:p>
          </p:txBody>
        </p:sp>
        <p:sp>
          <p:nvSpPr>
            <p:cNvPr id="61" name="Oval 40" descr="5%"/>
            <p:cNvSpPr>
              <a:spLocks noChangeArrowheads="1"/>
            </p:cNvSpPr>
            <p:nvPr/>
          </p:nvSpPr>
          <p:spPr bwMode="auto">
            <a:xfrm>
              <a:off x="7537450" y="4746625"/>
              <a:ext cx="1106488" cy="1184275"/>
            </a:xfrm>
            <a:prstGeom prst="ellipse">
              <a:avLst/>
            </a:prstGeom>
            <a:pattFill prst="pct5">
              <a:fgClr>
                <a:schemeClr val="tx1"/>
              </a:fgClr>
              <a:bgClr>
                <a:schemeClr val="bg1"/>
              </a:bgClr>
            </a:pattFill>
            <a:ln w="38100" cmpd="dbl">
              <a:solidFill>
                <a:schemeClr val="tx1"/>
              </a:solidFill>
              <a:round/>
              <a:headEnd/>
              <a:tailEnd/>
            </a:ln>
          </p:spPr>
          <p:txBody>
            <a:bodyPr wrap="none" anchor="ctr"/>
            <a:lstStyle/>
            <a:p>
              <a:endParaRPr lang="cs-CZ"/>
            </a:p>
          </p:txBody>
        </p:sp>
        <p:sp>
          <p:nvSpPr>
            <p:cNvPr id="62" name="AutoShape 41"/>
            <p:cNvSpPr>
              <a:spLocks noChangeArrowheads="1"/>
            </p:cNvSpPr>
            <p:nvPr/>
          </p:nvSpPr>
          <p:spPr bwMode="auto">
            <a:xfrm rot="-8585925">
              <a:off x="6461125" y="3460750"/>
              <a:ext cx="111125" cy="1403350"/>
            </a:xfrm>
            <a:prstGeom prst="can">
              <a:avLst>
                <a:gd name="adj" fmla="val 37652"/>
              </a:avLst>
            </a:prstGeom>
            <a:solidFill>
              <a:schemeClr val="accent1"/>
            </a:solidFill>
            <a:ln w="9525">
              <a:solidFill>
                <a:schemeClr val="tx1"/>
              </a:solidFill>
              <a:round/>
              <a:headEnd/>
              <a:tailEnd/>
            </a:ln>
          </p:spPr>
          <p:txBody>
            <a:bodyPr wrap="none" anchor="ctr"/>
            <a:lstStyle/>
            <a:p>
              <a:endParaRPr lang="cs-CZ"/>
            </a:p>
          </p:txBody>
        </p:sp>
        <p:sp>
          <p:nvSpPr>
            <p:cNvPr id="63" name="Text Box 42"/>
            <p:cNvSpPr txBox="1">
              <a:spLocks noChangeArrowheads="1"/>
            </p:cNvSpPr>
            <p:nvPr/>
          </p:nvSpPr>
          <p:spPr bwMode="auto">
            <a:xfrm>
              <a:off x="7262704" y="5856288"/>
              <a:ext cx="1546449" cy="338554"/>
            </a:xfrm>
            <a:prstGeom prst="rect">
              <a:avLst/>
            </a:prstGeom>
            <a:noFill/>
            <a:ln w="9525">
              <a:noFill/>
              <a:miter lim="800000"/>
              <a:headEnd/>
              <a:tailEnd/>
            </a:ln>
          </p:spPr>
          <p:txBody>
            <a:bodyPr wrap="none">
              <a:spAutoFit/>
            </a:bodyPr>
            <a:lstStyle/>
            <a:p>
              <a:pPr algn="ctr"/>
              <a:r>
                <a:rPr lang="cs-CZ" sz="1600" b="1" dirty="0" err="1"/>
                <a:t>Water</a:t>
              </a:r>
              <a:r>
                <a:rPr lang="cs-CZ" sz="1600" b="1" dirty="0"/>
                <a:t> </a:t>
              </a:r>
              <a:r>
                <a:rPr lang="cs-CZ" sz="1600" b="1" dirty="0" err="1"/>
                <a:t>retention</a:t>
              </a:r>
              <a:endParaRPr lang="cs-CZ" sz="2400" dirty="0"/>
            </a:p>
          </p:txBody>
        </p:sp>
        <p:grpSp>
          <p:nvGrpSpPr>
            <p:cNvPr id="64" name="Group 44"/>
            <p:cNvGrpSpPr>
              <a:grpSpLocks/>
            </p:cNvGrpSpPr>
            <p:nvPr/>
          </p:nvGrpSpPr>
          <p:grpSpPr bwMode="auto">
            <a:xfrm>
              <a:off x="6327775" y="4344988"/>
              <a:ext cx="528638" cy="511175"/>
              <a:chOff x="567" y="1654"/>
              <a:chExt cx="1330" cy="1010"/>
            </a:xfrm>
          </p:grpSpPr>
          <p:sp>
            <p:nvSpPr>
              <p:cNvPr id="70" name="AutoShape 45"/>
              <p:cNvSpPr>
                <a:spLocks noChangeArrowheads="1"/>
              </p:cNvSpPr>
              <p:nvPr/>
            </p:nvSpPr>
            <p:spPr bwMode="auto">
              <a:xfrm rot="6456278">
                <a:off x="824" y="1397"/>
                <a:ext cx="303" cy="817"/>
              </a:xfrm>
              <a:prstGeom prst="can">
                <a:avLst>
                  <a:gd name="adj" fmla="val 67409"/>
                </a:avLst>
              </a:prstGeom>
              <a:solidFill>
                <a:schemeClr val="bg2"/>
              </a:solidFill>
              <a:ln w="19050">
                <a:solidFill>
                  <a:schemeClr val="tx1"/>
                </a:solidFill>
                <a:round/>
                <a:headEnd/>
                <a:tailEnd/>
              </a:ln>
            </p:spPr>
            <p:txBody>
              <a:bodyPr wrap="none" anchor="ctr"/>
              <a:lstStyle/>
              <a:p>
                <a:endParaRPr lang="cs-CZ"/>
              </a:p>
            </p:txBody>
          </p:sp>
          <p:sp>
            <p:nvSpPr>
              <p:cNvPr id="71" name="Freeform 46" descr="Písek"/>
              <p:cNvSpPr>
                <a:spLocks/>
              </p:cNvSpPr>
              <p:nvPr/>
            </p:nvSpPr>
            <p:spPr bwMode="auto">
              <a:xfrm>
                <a:off x="1157" y="1834"/>
                <a:ext cx="740" cy="830"/>
              </a:xfrm>
              <a:custGeom>
                <a:avLst/>
                <a:gdLst>
                  <a:gd name="T0" fmla="*/ 16 w 740"/>
                  <a:gd name="T1" fmla="*/ 158 h 830"/>
                  <a:gd name="T2" fmla="*/ 78 w 740"/>
                  <a:gd name="T3" fmla="*/ 213 h 830"/>
                  <a:gd name="T4" fmla="*/ 115 w 740"/>
                  <a:gd name="T5" fmla="*/ 286 h 830"/>
                  <a:gd name="T6" fmla="*/ 134 w 740"/>
                  <a:gd name="T7" fmla="*/ 336 h 830"/>
                  <a:gd name="T8" fmla="*/ 250 w 740"/>
                  <a:gd name="T9" fmla="*/ 652 h 830"/>
                  <a:gd name="T10" fmla="*/ 343 w 740"/>
                  <a:gd name="T11" fmla="*/ 810 h 830"/>
                  <a:gd name="T12" fmla="*/ 740 w 740"/>
                  <a:gd name="T13" fmla="*/ 784 h 830"/>
                  <a:gd name="T14" fmla="*/ 576 w 740"/>
                  <a:gd name="T15" fmla="*/ 659 h 830"/>
                  <a:gd name="T16" fmla="*/ 523 w 740"/>
                  <a:gd name="T17" fmla="*/ 484 h 830"/>
                  <a:gd name="T18" fmla="*/ 463 w 740"/>
                  <a:gd name="T19" fmla="*/ 365 h 830"/>
                  <a:gd name="T20" fmla="*/ 372 w 740"/>
                  <a:gd name="T21" fmla="*/ 270 h 830"/>
                  <a:gd name="T22" fmla="*/ 316 w 740"/>
                  <a:gd name="T23" fmla="*/ 179 h 830"/>
                  <a:gd name="T24" fmla="*/ 214 w 740"/>
                  <a:gd name="T25" fmla="*/ 138 h 830"/>
                  <a:gd name="T26" fmla="*/ 63 w 740"/>
                  <a:gd name="T27" fmla="*/ 12 h 830"/>
                  <a:gd name="T28" fmla="*/ 17 w 740"/>
                  <a:gd name="T29" fmla="*/ 58 h 830"/>
                  <a:gd name="T30" fmla="*/ 16 w 740"/>
                  <a:gd name="T31" fmla="*/ 158 h 8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40"/>
                  <a:gd name="T49" fmla="*/ 0 h 830"/>
                  <a:gd name="T50" fmla="*/ 740 w 740"/>
                  <a:gd name="T51" fmla="*/ 830 h 83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40" h="830">
                    <a:moveTo>
                      <a:pt x="16" y="158"/>
                    </a:moveTo>
                    <a:cubicBezTo>
                      <a:pt x="30" y="199"/>
                      <a:pt x="63" y="176"/>
                      <a:pt x="78" y="213"/>
                    </a:cubicBezTo>
                    <a:cubicBezTo>
                      <a:pt x="87" y="240"/>
                      <a:pt x="103" y="258"/>
                      <a:pt x="115" y="286"/>
                    </a:cubicBezTo>
                    <a:cubicBezTo>
                      <a:pt x="123" y="302"/>
                      <a:pt x="128" y="320"/>
                      <a:pt x="134" y="336"/>
                    </a:cubicBezTo>
                    <a:cubicBezTo>
                      <a:pt x="155" y="488"/>
                      <a:pt x="174" y="561"/>
                      <a:pt x="250" y="652"/>
                    </a:cubicBezTo>
                    <a:cubicBezTo>
                      <a:pt x="267" y="714"/>
                      <a:pt x="303" y="810"/>
                      <a:pt x="343" y="810"/>
                    </a:cubicBezTo>
                    <a:cubicBezTo>
                      <a:pt x="427" y="787"/>
                      <a:pt x="660" y="830"/>
                      <a:pt x="740" y="784"/>
                    </a:cubicBezTo>
                    <a:cubicBezTo>
                      <a:pt x="694" y="652"/>
                      <a:pt x="636" y="796"/>
                      <a:pt x="576" y="659"/>
                    </a:cubicBezTo>
                    <a:cubicBezTo>
                      <a:pt x="552" y="609"/>
                      <a:pt x="551" y="529"/>
                      <a:pt x="523" y="484"/>
                    </a:cubicBezTo>
                    <a:cubicBezTo>
                      <a:pt x="510" y="404"/>
                      <a:pt x="505" y="386"/>
                      <a:pt x="463" y="365"/>
                    </a:cubicBezTo>
                    <a:cubicBezTo>
                      <a:pt x="454" y="302"/>
                      <a:pt x="411" y="270"/>
                      <a:pt x="372" y="270"/>
                    </a:cubicBezTo>
                    <a:cubicBezTo>
                      <a:pt x="368" y="252"/>
                      <a:pt x="325" y="186"/>
                      <a:pt x="316" y="179"/>
                    </a:cubicBezTo>
                    <a:cubicBezTo>
                      <a:pt x="293" y="161"/>
                      <a:pt x="241" y="144"/>
                      <a:pt x="214" y="138"/>
                    </a:cubicBezTo>
                    <a:cubicBezTo>
                      <a:pt x="170" y="122"/>
                      <a:pt x="108" y="28"/>
                      <a:pt x="63" y="12"/>
                    </a:cubicBezTo>
                    <a:cubicBezTo>
                      <a:pt x="47" y="0"/>
                      <a:pt x="3" y="58"/>
                      <a:pt x="17" y="58"/>
                    </a:cubicBezTo>
                    <a:cubicBezTo>
                      <a:pt x="17" y="144"/>
                      <a:pt x="0" y="76"/>
                      <a:pt x="16" y="158"/>
                    </a:cubicBezTo>
                    <a:close/>
                  </a:path>
                </a:pathLst>
              </a:custGeom>
              <a:blipFill dpi="0" rotWithShape="0">
                <a:blip r:embed="rId4" cstate="print"/>
                <a:srcRect/>
                <a:tile tx="0" ty="0" sx="100000" sy="100000" flip="none" algn="tl"/>
              </a:blipFill>
              <a:ln w="12700" cap="flat" cmpd="sng">
                <a:noFill/>
                <a:prstDash val="solid"/>
                <a:round/>
                <a:headEnd/>
                <a:tailEnd/>
              </a:ln>
            </p:spPr>
            <p:txBody>
              <a:bodyPr wrap="none" anchor="ctr"/>
              <a:lstStyle/>
              <a:p>
                <a:endParaRPr lang="cs-CZ"/>
              </a:p>
            </p:txBody>
          </p:sp>
        </p:grpSp>
        <p:sp>
          <p:nvSpPr>
            <p:cNvPr id="65" name="Text Box 47"/>
            <p:cNvSpPr txBox="1">
              <a:spLocks noChangeArrowheads="1"/>
            </p:cNvSpPr>
            <p:nvPr/>
          </p:nvSpPr>
          <p:spPr bwMode="auto">
            <a:xfrm>
              <a:off x="6009640" y="6191250"/>
              <a:ext cx="1923732" cy="338554"/>
            </a:xfrm>
            <a:prstGeom prst="rect">
              <a:avLst/>
            </a:prstGeom>
            <a:noFill/>
            <a:ln w="9525">
              <a:noFill/>
              <a:miter lim="800000"/>
              <a:headEnd/>
              <a:tailEnd/>
            </a:ln>
          </p:spPr>
          <p:txBody>
            <a:bodyPr wrap="none">
              <a:spAutoFit/>
            </a:bodyPr>
            <a:lstStyle/>
            <a:p>
              <a:pPr algn="ctr"/>
              <a:r>
                <a:rPr lang="cs-CZ" sz="1600" dirty="0"/>
                <a:t>(</a:t>
              </a:r>
              <a:r>
                <a:rPr lang="cs-CZ" sz="1600" dirty="0" err="1"/>
                <a:t>relative</a:t>
              </a:r>
              <a:r>
                <a:rPr lang="cs-CZ" sz="1600" dirty="0"/>
                <a:t> </a:t>
              </a:r>
              <a:r>
                <a:rPr lang="cs-CZ" sz="1600" dirty="0" err="1"/>
                <a:t>or</a:t>
              </a:r>
              <a:r>
                <a:rPr lang="cs-CZ" sz="1600" dirty="0"/>
                <a:t> </a:t>
              </a:r>
              <a:r>
                <a:rPr lang="cs-CZ" sz="1600" dirty="0" err="1"/>
                <a:t>absolute</a:t>
              </a:r>
              <a:r>
                <a:rPr lang="cs-CZ" sz="1600" dirty="0"/>
                <a:t>)</a:t>
              </a:r>
              <a:endParaRPr lang="cs-CZ" sz="2400" dirty="0"/>
            </a:p>
          </p:txBody>
        </p:sp>
        <p:sp>
          <p:nvSpPr>
            <p:cNvPr id="66" name="Text Box 48"/>
            <p:cNvSpPr txBox="1">
              <a:spLocks noChangeArrowheads="1"/>
            </p:cNvSpPr>
            <p:nvPr/>
          </p:nvSpPr>
          <p:spPr bwMode="auto">
            <a:xfrm>
              <a:off x="4978044" y="5854700"/>
              <a:ext cx="1432636" cy="338554"/>
            </a:xfrm>
            <a:prstGeom prst="rect">
              <a:avLst/>
            </a:prstGeom>
            <a:noFill/>
            <a:ln w="9525">
              <a:noFill/>
              <a:miter lim="800000"/>
              <a:headEnd/>
              <a:tailEnd/>
            </a:ln>
          </p:spPr>
          <p:txBody>
            <a:bodyPr wrap="none">
              <a:spAutoFit/>
            </a:bodyPr>
            <a:lstStyle/>
            <a:p>
              <a:pPr algn="ctr"/>
              <a:r>
                <a:rPr lang="cs-CZ" sz="1600" b="1" dirty="0" err="1"/>
                <a:t>Solutes</a:t>
              </a:r>
              <a:r>
                <a:rPr lang="cs-CZ" sz="1600" b="1" dirty="0"/>
                <a:t> deficit </a:t>
              </a:r>
              <a:endParaRPr lang="cs-CZ" sz="2400" dirty="0"/>
            </a:p>
          </p:txBody>
        </p:sp>
        <p:sp>
          <p:nvSpPr>
            <p:cNvPr id="67" name="Oval 49" descr="5%"/>
            <p:cNvSpPr>
              <a:spLocks noChangeArrowheads="1"/>
            </p:cNvSpPr>
            <p:nvPr/>
          </p:nvSpPr>
          <p:spPr bwMode="auto">
            <a:xfrm>
              <a:off x="5378450" y="4652963"/>
              <a:ext cx="1025525" cy="1052512"/>
            </a:xfrm>
            <a:prstGeom prst="ellipse">
              <a:avLst/>
            </a:prstGeom>
            <a:pattFill prst="pct5">
              <a:fgClr>
                <a:schemeClr val="tx1"/>
              </a:fgClr>
              <a:bgClr>
                <a:schemeClr val="bg1"/>
              </a:bgClr>
            </a:pattFill>
            <a:ln w="38100" cmpd="dbl">
              <a:solidFill>
                <a:schemeClr val="tx1"/>
              </a:solidFill>
              <a:round/>
              <a:headEnd/>
              <a:tailEnd/>
            </a:ln>
          </p:spPr>
          <p:txBody>
            <a:bodyPr wrap="none" anchor="ctr"/>
            <a:lstStyle/>
            <a:p>
              <a:endParaRPr lang="cs-CZ"/>
            </a:p>
          </p:txBody>
        </p:sp>
        <p:sp>
          <p:nvSpPr>
            <p:cNvPr id="68" name="Text Box 52"/>
            <p:cNvSpPr txBox="1">
              <a:spLocks noChangeArrowheads="1"/>
            </p:cNvSpPr>
            <p:nvPr/>
          </p:nvSpPr>
          <p:spPr bwMode="auto">
            <a:xfrm>
              <a:off x="6556375" y="4789488"/>
              <a:ext cx="850617" cy="369332"/>
            </a:xfrm>
            <a:prstGeom prst="rect">
              <a:avLst/>
            </a:prstGeom>
            <a:noFill/>
            <a:ln w="9525">
              <a:noFill/>
              <a:miter lim="800000"/>
              <a:headEnd/>
              <a:tailEnd/>
            </a:ln>
          </p:spPr>
          <p:txBody>
            <a:bodyPr wrap="none">
              <a:spAutoFit/>
            </a:bodyPr>
            <a:lstStyle/>
            <a:p>
              <a:r>
                <a:rPr lang="cs-CZ" sz="1800" dirty="0" err="1"/>
                <a:t>solutes</a:t>
              </a:r>
              <a:endParaRPr lang="cs-CZ" sz="2400" dirty="0"/>
            </a:p>
          </p:txBody>
        </p:sp>
        <p:sp>
          <p:nvSpPr>
            <p:cNvPr id="69" name="Text Box 54"/>
            <p:cNvSpPr txBox="1">
              <a:spLocks noChangeArrowheads="1"/>
            </p:cNvSpPr>
            <p:nvPr/>
          </p:nvSpPr>
          <p:spPr bwMode="auto">
            <a:xfrm>
              <a:off x="5619750" y="2052638"/>
              <a:ext cx="2269211" cy="369332"/>
            </a:xfrm>
            <a:prstGeom prst="rect">
              <a:avLst/>
            </a:prstGeom>
            <a:noFill/>
            <a:ln w="9525">
              <a:noFill/>
              <a:miter lim="800000"/>
              <a:headEnd/>
              <a:tailEnd/>
            </a:ln>
          </p:spPr>
          <p:txBody>
            <a:bodyPr wrap="none">
              <a:spAutoFit/>
            </a:bodyPr>
            <a:lstStyle/>
            <a:p>
              <a:r>
                <a:rPr lang="cs-CZ" b="1" dirty="0" err="1"/>
                <a:t>Causes</a:t>
              </a:r>
              <a:r>
                <a:rPr lang="cs-CZ" b="1" dirty="0"/>
                <a:t> </a:t>
              </a:r>
              <a:r>
                <a:rPr lang="cs-CZ" b="1" dirty="0" err="1"/>
                <a:t>hyposmolarity</a:t>
              </a:r>
              <a:endParaRPr lang="cs-CZ" b="1" dirty="0"/>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checkerboard(across)">
                                      <p:cBhvr>
                                        <p:cTn id="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Rectangle 3"/>
          <p:cNvSpPr>
            <a:spLocks noChangeArrowheads="1"/>
          </p:cNvSpPr>
          <p:nvPr/>
        </p:nvSpPr>
        <p:spPr bwMode="auto">
          <a:xfrm>
            <a:off x="4714875" y="2308225"/>
            <a:ext cx="647700" cy="720725"/>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4100" name="Rectangle 4"/>
          <p:cNvSpPr>
            <a:spLocks noChangeArrowheads="1"/>
          </p:cNvSpPr>
          <p:nvPr/>
        </p:nvSpPr>
        <p:spPr bwMode="auto">
          <a:xfrm>
            <a:off x="5364163" y="2308225"/>
            <a:ext cx="647700" cy="720725"/>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69637" name="Rectangle 5"/>
          <p:cNvSpPr>
            <a:spLocks noChangeArrowheads="1"/>
          </p:cNvSpPr>
          <p:nvPr/>
        </p:nvSpPr>
        <p:spPr bwMode="auto">
          <a:xfrm>
            <a:off x="6875463" y="1949450"/>
            <a:ext cx="647700" cy="1079500"/>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69638" name="Rectangle 6"/>
          <p:cNvSpPr>
            <a:spLocks noChangeArrowheads="1"/>
          </p:cNvSpPr>
          <p:nvPr/>
        </p:nvSpPr>
        <p:spPr bwMode="auto">
          <a:xfrm>
            <a:off x="7524750" y="1949450"/>
            <a:ext cx="647700" cy="1079500"/>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69639" name="Rectangle 7"/>
          <p:cNvSpPr>
            <a:spLocks noChangeArrowheads="1"/>
          </p:cNvSpPr>
          <p:nvPr/>
        </p:nvSpPr>
        <p:spPr bwMode="auto">
          <a:xfrm>
            <a:off x="4714875" y="76200"/>
            <a:ext cx="647700" cy="1225550"/>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69640" name="Rectangle 8"/>
          <p:cNvSpPr>
            <a:spLocks noChangeArrowheads="1"/>
          </p:cNvSpPr>
          <p:nvPr/>
        </p:nvSpPr>
        <p:spPr bwMode="auto">
          <a:xfrm>
            <a:off x="5364163" y="581025"/>
            <a:ext cx="647700" cy="720725"/>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69641" name="Rectangle 9"/>
          <p:cNvSpPr>
            <a:spLocks noChangeArrowheads="1"/>
          </p:cNvSpPr>
          <p:nvPr/>
        </p:nvSpPr>
        <p:spPr bwMode="auto">
          <a:xfrm>
            <a:off x="4716463" y="4540250"/>
            <a:ext cx="647700" cy="433388"/>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69642" name="Rectangle 10"/>
          <p:cNvSpPr>
            <a:spLocks noChangeArrowheads="1"/>
          </p:cNvSpPr>
          <p:nvPr/>
        </p:nvSpPr>
        <p:spPr bwMode="auto">
          <a:xfrm>
            <a:off x="5365750" y="4252913"/>
            <a:ext cx="647700" cy="720725"/>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69643" name="Rectangle 11"/>
          <p:cNvSpPr>
            <a:spLocks noChangeArrowheads="1"/>
          </p:cNvSpPr>
          <p:nvPr/>
        </p:nvSpPr>
        <p:spPr bwMode="auto">
          <a:xfrm>
            <a:off x="2627313" y="2597150"/>
            <a:ext cx="647700" cy="431800"/>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69644" name="Rectangle 12"/>
          <p:cNvSpPr>
            <a:spLocks noChangeArrowheads="1"/>
          </p:cNvSpPr>
          <p:nvPr/>
        </p:nvSpPr>
        <p:spPr bwMode="auto">
          <a:xfrm>
            <a:off x="3276600" y="2597150"/>
            <a:ext cx="647700" cy="431800"/>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69645" name="Rectangle 13"/>
          <p:cNvSpPr>
            <a:spLocks noChangeArrowheads="1"/>
          </p:cNvSpPr>
          <p:nvPr/>
        </p:nvSpPr>
        <p:spPr bwMode="auto">
          <a:xfrm>
            <a:off x="6877050" y="4252913"/>
            <a:ext cx="647700" cy="720725"/>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69646" name="Rectangle 14"/>
          <p:cNvSpPr>
            <a:spLocks noChangeArrowheads="1"/>
          </p:cNvSpPr>
          <p:nvPr/>
        </p:nvSpPr>
        <p:spPr bwMode="auto">
          <a:xfrm>
            <a:off x="7526338" y="3822700"/>
            <a:ext cx="647700" cy="1150938"/>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69647" name="Rectangle 15"/>
          <p:cNvSpPr>
            <a:spLocks noChangeArrowheads="1"/>
          </p:cNvSpPr>
          <p:nvPr/>
        </p:nvSpPr>
        <p:spPr bwMode="auto">
          <a:xfrm>
            <a:off x="2627313" y="579438"/>
            <a:ext cx="647700" cy="720725"/>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69648" name="Rectangle 16"/>
          <p:cNvSpPr>
            <a:spLocks noChangeArrowheads="1"/>
          </p:cNvSpPr>
          <p:nvPr/>
        </p:nvSpPr>
        <p:spPr bwMode="auto">
          <a:xfrm>
            <a:off x="3276600" y="941388"/>
            <a:ext cx="647700" cy="358775"/>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69649" name="Rectangle 17"/>
          <p:cNvSpPr>
            <a:spLocks noChangeArrowheads="1"/>
          </p:cNvSpPr>
          <p:nvPr/>
        </p:nvSpPr>
        <p:spPr bwMode="auto">
          <a:xfrm>
            <a:off x="6875463" y="76200"/>
            <a:ext cx="647700" cy="1223963"/>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69650" name="Rectangle 18"/>
          <p:cNvSpPr>
            <a:spLocks noChangeArrowheads="1"/>
          </p:cNvSpPr>
          <p:nvPr/>
        </p:nvSpPr>
        <p:spPr bwMode="auto">
          <a:xfrm>
            <a:off x="7524750" y="292100"/>
            <a:ext cx="647700" cy="1008063"/>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69651" name="Rectangle 19"/>
          <p:cNvSpPr>
            <a:spLocks noChangeArrowheads="1"/>
          </p:cNvSpPr>
          <p:nvPr/>
        </p:nvSpPr>
        <p:spPr bwMode="auto">
          <a:xfrm>
            <a:off x="2627313" y="4686300"/>
            <a:ext cx="647700" cy="287338"/>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69652" name="Rectangle 20"/>
          <p:cNvSpPr>
            <a:spLocks noChangeArrowheads="1"/>
          </p:cNvSpPr>
          <p:nvPr/>
        </p:nvSpPr>
        <p:spPr bwMode="auto">
          <a:xfrm>
            <a:off x="3276600" y="4468813"/>
            <a:ext cx="647700" cy="504825"/>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4117" name="Text Box 21"/>
          <p:cNvSpPr txBox="1">
            <a:spLocks noChangeArrowheads="1"/>
          </p:cNvSpPr>
          <p:nvPr/>
        </p:nvSpPr>
        <p:spPr bwMode="auto">
          <a:xfrm>
            <a:off x="4767263" y="5465763"/>
            <a:ext cx="1274708" cy="369332"/>
          </a:xfrm>
          <a:prstGeom prst="rect">
            <a:avLst/>
          </a:prstGeom>
          <a:noFill/>
          <a:ln w="9525">
            <a:noFill/>
            <a:miter lim="800000"/>
            <a:headEnd/>
            <a:tailEnd/>
          </a:ln>
        </p:spPr>
        <p:txBody>
          <a:bodyPr wrap="none">
            <a:spAutoFit/>
          </a:bodyPr>
          <a:lstStyle/>
          <a:p>
            <a:pPr eaLnBrk="1" hangingPunct="1"/>
            <a:r>
              <a:rPr lang="cs-CZ" sz="1800" dirty="0" err="1">
                <a:latin typeface="Arial" charset="0"/>
              </a:rPr>
              <a:t>isovolemia</a:t>
            </a:r>
            <a:endParaRPr lang="cs-CZ" sz="1800" dirty="0">
              <a:latin typeface="Arial" charset="0"/>
            </a:endParaRPr>
          </a:p>
        </p:txBody>
      </p:sp>
      <p:sp>
        <p:nvSpPr>
          <p:cNvPr id="69654" name="Text Box 22"/>
          <p:cNvSpPr txBox="1">
            <a:spLocks noChangeArrowheads="1"/>
          </p:cNvSpPr>
          <p:nvPr/>
        </p:nvSpPr>
        <p:spPr bwMode="auto">
          <a:xfrm>
            <a:off x="6804025" y="5445125"/>
            <a:ext cx="1556836" cy="369332"/>
          </a:xfrm>
          <a:prstGeom prst="rect">
            <a:avLst/>
          </a:prstGeom>
          <a:noFill/>
          <a:ln w="9525">
            <a:noFill/>
            <a:miter lim="800000"/>
            <a:headEnd/>
            <a:tailEnd/>
          </a:ln>
        </p:spPr>
        <p:txBody>
          <a:bodyPr wrap="none">
            <a:spAutoFit/>
          </a:bodyPr>
          <a:lstStyle/>
          <a:p>
            <a:pPr eaLnBrk="1" hangingPunct="1"/>
            <a:r>
              <a:rPr lang="cs-CZ" sz="1800" dirty="0" err="1">
                <a:latin typeface="Arial" charset="0"/>
              </a:rPr>
              <a:t>hypervolemia</a:t>
            </a:r>
            <a:endParaRPr lang="cs-CZ" sz="1800" dirty="0">
              <a:latin typeface="Arial" charset="0"/>
            </a:endParaRPr>
          </a:p>
        </p:txBody>
      </p:sp>
      <p:sp>
        <p:nvSpPr>
          <p:cNvPr id="69655" name="Text Box 23"/>
          <p:cNvSpPr txBox="1">
            <a:spLocks noChangeArrowheads="1"/>
          </p:cNvSpPr>
          <p:nvPr/>
        </p:nvSpPr>
        <p:spPr bwMode="auto">
          <a:xfrm>
            <a:off x="2268538" y="5445125"/>
            <a:ext cx="1736373" cy="646331"/>
          </a:xfrm>
          <a:prstGeom prst="rect">
            <a:avLst/>
          </a:prstGeom>
          <a:noFill/>
          <a:ln w="9525">
            <a:noFill/>
            <a:miter lim="800000"/>
            <a:headEnd/>
            <a:tailEnd/>
          </a:ln>
        </p:spPr>
        <p:txBody>
          <a:bodyPr wrap="none">
            <a:spAutoFit/>
          </a:bodyPr>
          <a:lstStyle/>
          <a:p>
            <a:pPr eaLnBrk="1" hangingPunct="1"/>
            <a:r>
              <a:rPr lang="cs-CZ" sz="1800" dirty="0" err="1">
                <a:latin typeface="Arial" charset="0"/>
              </a:rPr>
              <a:t>hypovolemia</a:t>
            </a:r>
            <a:endParaRPr lang="cs-CZ" sz="1800" dirty="0">
              <a:latin typeface="Arial" charset="0"/>
            </a:endParaRPr>
          </a:p>
          <a:p>
            <a:pPr eaLnBrk="1" hangingPunct="1"/>
            <a:r>
              <a:rPr lang="cs-CZ" sz="1800" dirty="0">
                <a:latin typeface="Arial" charset="0"/>
              </a:rPr>
              <a:t>(</a:t>
            </a:r>
            <a:r>
              <a:rPr lang="cs-CZ" sz="1800" dirty="0" err="1">
                <a:latin typeface="Arial" charset="0"/>
              </a:rPr>
              <a:t>dehydratation</a:t>
            </a:r>
            <a:r>
              <a:rPr lang="cs-CZ" sz="1800" dirty="0">
                <a:latin typeface="Arial" charset="0"/>
              </a:rPr>
              <a:t>)</a:t>
            </a:r>
          </a:p>
        </p:txBody>
      </p:sp>
      <p:sp>
        <p:nvSpPr>
          <p:cNvPr id="69656" name="Text Box 24"/>
          <p:cNvSpPr txBox="1">
            <a:spLocks noChangeArrowheads="1"/>
          </p:cNvSpPr>
          <p:nvPr/>
        </p:nvSpPr>
        <p:spPr bwMode="auto">
          <a:xfrm>
            <a:off x="323850" y="620713"/>
            <a:ext cx="1659429" cy="369332"/>
          </a:xfrm>
          <a:prstGeom prst="rect">
            <a:avLst/>
          </a:prstGeom>
          <a:noFill/>
          <a:ln w="9525">
            <a:noFill/>
            <a:miter lim="800000"/>
            <a:headEnd/>
            <a:tailEnd/>
          </a:ln>
        </p:spPr>
        <p:txBody>
          <a:bodyPr wrap="none">
            <a:spAutoFit/>
          </a:bodyPr>
          <a:lstStyle/>
          <a:p>
            <a:pPr eaLnBrk="1" hangingPunct="1"/>
            <a:r>
              <a:rPr lang="cs-CZ" sz="1800" dirty="0" err="1">
                <a:latin typeface="Arial" charset="0"/>
              </a:rPr>
              <a:t>hypernatremia</a:t>
            </a:r>
            <a:endParaRPr lang="cs-CZ" sz="1800" dirty="0">
              <a:latin typeface="Arial" charset="0"/>
            </a:endParaRPr>
          </a:p>
        </p:txBody>
      </p:sp>
      <p:sp>
        <p:nvSpPr>
          <p:cNvPr id="69657" name="Text Box 25"/>
          <p:cNvSpPr txBox="1">
            <a:spLocks noChangeArrowheads="1"/>
          </p:cNvSpPr>
          <p:nvPr/>
        </p:nvSpPr>
        <p:spPr bwMode="auto">
          <a:xfrm>
            <a:off x="250825" y="4652963"/>
            <a:ext cx="1582484" cy="369332"/>
          </a:xfrm>
          <a:prstGeom prst="rect">
            <a:avLst/>
          </a:prstGeom>
          <a:noFill/>
          <a:ln w="9525">
            <a:noFill/>
            <a:miter lim="800000"/>
            <a:headEnd/>
            <a:tailEnd/>
          </a:ln>
        </p:spPr>
        <p:txBody>
          <a:bodyPr wrap="none">
            <a:spAutoFit/>
          </a:bodyPr>
          <a:lstStyle/>
          <a:p>
            <a:pPr eaLnBrk="1" hangingPunct="1"/>
            <a:r>
              <a:rPr lang="cs-CZ" sz="1800" dirty="0" err="1">
                <a:latin typeface="Arial" charset="0"/>
              </a:rPr>
              <a:t>hyponatremia</a:t>
            </a:r>
            <a:endParaRPr lang="cs-CZ" sz="1800" dirty="0">
              <a:latin typeface="Arial" charset="0"/>
            </a:endParaRPr>
          </a:p>
        </p:txBody>
      </p:sp>
      <p:sp>
        <p:nvSpPr>
          <p:cNvPr id="4122" name="Text Box 26"/>
          <p:cNvSpPr txBox="1">
            <a:spLocks noChangeArrowheads="1"/>
          </p:cNvSpPr>
          <p:nvPr/>
        </p:nvSpPr>
        <p:spPr bwMode="auto">
          <a:xfrm>
            <a:off x="171625" y="2420938"/>
            <a:ext cx="1736374" cy="646331"/>
          </a:xfrm>
          <a:prstGeom prst="rect">
            <a:avLst/>
          </a:prstGeom>
          <a:noFill/>
          <a:ln w="9525">
            <a:noFill/>
            <a:miter lim="800000"/>
            <a:headEnd/>
            <a:tailEnd/>
          </a:ln>
        </p:spPr>
        <p:txBody>
          <a:bodyPr wrap="none">
            <a:spAutoFit/>
          </a:bodyPr>
          <a:lstStyle/>
          <a:p>
            <a:pPr algn="ctr" eaLnBrk="1" hangingPunct="1"/>
            <a:r>
              <a:rPr lang="cs-CZ" sz="1800" dirty="0" err="1">
                <a:latin typeface="Arial" charset="0"/>
              </a:rPr>
              <a:t>normonatremia</a:t>
            </a:r>
            <a:endParaRPr lang="cs-CZ" sz="1800" dirty="0">
              <a:latin typeface="Arial" charset="0"/>
            </a:endParaRPr>
          </a:p>
          <a:p>
            <a:pPr algn="ctr" eaLnBrk="1" hangingPunct="1"/>
            <a:r>
              <a:rPr lang="cs-CZ" sz="1800" dirty="0">
                <a:latin typeface="Arial" charset="0"/>
              </a:rPr>
              <a:t>(140 </a:t>
            </a:r>
            <a:r>
              <a:rPr lang="cs-CZ" sz="1800" dirty="0" err="1">
                <a:latin typeface="Arial" charset="0"/>
              </a:rPr>
              <a:t>mmol</a:t>
            </a:r>
            <a:r>
              <a:rPr lang="cs-CZ" sz="1800" dirty="0">
                <a:latin typeface="Arial" charset="0"/>
              </a:rPr>
              <a:t>/l)</a:t>
            </a:r>
          </a:p>
        </p:txBody>
      </p:sp>
    </p:spTree>
    <p:custDataLst>
      <p:tags r:id="rId1"/>
    </p:custDataLst>
    <p:controls>
      <mc:AlternateContent xmlns:mc="http://schemas.openxmlformats.org/markup-compatibility/2006">
        <mc:Choice xmlns:v="urn:schemas-microsoft-com:vml" Requires="v">
          <p:control r:id="rId2" imgW="12600" imgH="12600"/>
        </mc:Choice>
        <mc:Fallback>
          <p:control r:id="rId2" imgW="12600" imgH="12600">
            <p:pic>
              <p:nvPicPr>
                <p:cNvPr id="2" name="ShockwaveFlash1"/>
                <p:cNvPicPr preferRelativeResize="0">
                  <a:picLocks noChangeArrowheads="1" noChangeShapeType="1"/>
                </p:cNvPicPr>
                <p:nvPr>
                  <p:custDataLst>
                    <p:tags r:id="rId3"/>
                  </p:custDataLst>
                </p:nvPr>
              </p:nvPicPr>
              <p:blipFill>
                <a:blip r:embed="rId6"/>
                <a:srcRect/>
                <a:stretch>
                  <a:fillRect/>
                </a:stretch>
              </p:blipFill>
              <p:spPr bwMode="auto">
                <a:xfrm>
                  <a:off x="12700" y="-100013"/>
                  <a:ext cx="12700" cy="12700"/>
                </a:xfrm>
                <a:prstGeom prst="rect">
                  <a:avLst/>
                </a:prstGeom>
                <a:noFill/>
                <a:ln>
                  <a:noFill/>
                </a:ln>
                <a:extLst>
                  <a:ext uri="{91240B29-F687-4F45-9708-019B960494DF}">
                    <a14:hiddenLine xmlns:a14="http://schemas.microsoft.com/office/drawing/2010/main" w="9525">
                      <a:noFill/>
                      <a:miter lim="800000"/>
                      <a:headEnd/>
                      <a:tailEnd/>
                    </a14:hiddenLine>
                  </a:ext>
                </a:extLst>
              </p:spPr>
            </p:pic>
          </p:control>
        </mc:Fallback>
      </mc:AlternateContent>
    </p:controls>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9643"/>
                                        </p:tgtEl>
                                        <p:attrNameLst>
                                          <p:attrName>style.visibility</p:attrName>
                                        </p:attrNameLst>
                                      </p:cBhvr>
                                      <p:to>
                                        <p:strVal val="visible"/>
                                      </p:to>
                                    </p:set>
                                    <p:animEffect transition="in" filter="checkerboard(across)">
                                      <p:cBhvr>
                                        <p:cTn id="7" dur="500"/>
                                        <p:tgtEl>
                                          <p:spTgt spid="69643"/>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69644"/>
                                        </p:tgtEl>
                                        <p:attrNameLst>
                                          <p:attrName>style.visibility</p:attrName>
                                        </p:attrNameLst>
                                      </p:cBhvr>
                                      <p:to>
                                        <p:strVal val="visible"/>
                                      </p:to>
                                    </p:set>
                                    <p:animEffect transition="in" filter="checkerboard(across)">
                                      <p:cBhvr>
                                        <p:cTn id="10" dur="500"/>
                                        <p:tgtEl>
                                          <p:spTgt spid="69644"/>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69655"/>
                                        </p:tgtEl>
                                        <p:attrNameLst>
                                          <p:attrName>style.visibility</p:attrName>
                                        </p:attrNameLst>
                                      </p:cBhvr>
                                      <p:to>
                                        <p:strVal val="visible"/>
                                      </p:to>
                                    </p:set>
                                    <p:animEffect transition="in" filter="checkerboard(across)">
                                      <p:cBhvr>
                                        <p:cTn id="13" dur="500"/>
                                        <p:tgtEl>
                                          <p:spTgt spid="69655"/>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69637"/>
                                        </p:tgtEl>
                                        <p:attrNameLst>
                                          <p:attrName>style.visibility</p:attrName>
                                        </p:attrNameLst>
                                      </p:cBhvr>
                                      <p:to>
                                        <p:strVal val="visible"/>
                                      </p:to>
                                    </p:set>
                                    <p:animEffect transition="in" filter="checkerboard(across)">
                                      <p:cBhvr>
                                        <p:cTn id="18" dur="500"/>
                                        <p:tgtEl>
                                          <p:spTgt spid="69637"/>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69638"/>
                                        </p:tgtEl>
                                        <p:attrNameLst>
                                          <p:attrName>style.visibility</p:attrName>
                                        </p:attrNameLst>
                                      </p:cBhvr>
                                      <p:to>
                                        <p:strVal val="visible"/>
                                      </p:to>
                                    </p:set>
                                    <p:animEffect transition="in" filter="checkerboard(across)">
                                      <p:cBhvr>
                                        <p:cTn id="21" dur="500"/>
                                        <p:tgtEl>
                                          <p:spTgt spid="69638"/>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69654"/>
                                        </p:tgtEl>
                                        <p:attrNameLst>
                                          <p:attrName>style.visibility</p:attrName>
                                        </p:attrNameLst>
                                      </p:cBhvr>
                                      <p:to>
                                        <p:strVal val="visible"/>
                                      </p:to>
                                    </p:set>
                                    <p:animEffect transition="in" filter="checkerboard(across)">
                                      <p:cBhvr>
                                        <p:cTn id="24" dur="500"/>
                                        <p:tgtEl>
                                          <p:spTgt spid="69654"/>
                                        </p:tgtEl>
                                      </p:cBhvr>
                                    </p:animEffect>
                                  </p:childTnLst>
                                </p:cTn>
                              </p:par>
                            </p:childTnLst>
                          </p:cTn>
                        </p:par>
                      </p:childTnLst>
                    </p:cTn>
                  </p:par>
                  <p:par>
                    <p:cTn id="25" fill="hold">
                      <p:stCondLst>
                        <p:cond delay="indefinite"/>
                      </p:stCondLst>
                      <p:childTnLst>
                        <p:par>
                          <p:cTn id="26" fill="hold">
                            <p:stCondLst>
                              <p:cond delay="0"/>
                            </p:stCondLst>
                            <p:childTnLst>
                              <p:par>
                                <p:cTn id="27" presetID="5" presetClass="entr" presetSubtype="10" fill="hold" grpId="0" nodeType="clickEffect">
                                  <p:stCondLst>
                                    <p:cond delay="0"/>
                                  </p:stCondLst>
                                  <p:childTnLst>
                                    <p:set>
                                      <p:cBhvr>
                                        <p:cTn id="28" dur="1" fill="hold">
                                          <p:stCondLst>
                                            <p:cond delay="0"/>
                                          </p:stCondLst>
                                        </p:cTn>
                                        <p:tgtEl>
                                          <p:spTgt spid="69656"/>
                                        </p:tgtEl>
                                        <p:attrNameLst>
                                          <p:attrName>style.visibility</p:attrName>
                                        </p:attrNameLst>
                                      </p:cBhvr>
                                      <p:to>
                                        <p:strVal val="visible"/>
                                      </p:to>
                                    </p:set>
                                    <p:animEffect transition="in" filter="checkerboard(across)">
                                      <p:cBhvr>
                                        <p:cTn id="29" dur="500"/>
                                        <p:tgtEl>
                                          <p:spTgt spid="69656"/>
                                        </p:tgtEl>
                                      </p:cBhvr>
                                    </p:animEffect>
                                  </p:childTnLst>
                                </p:cTn>
                              </p:par>
                              <p:par>
                                <p:cTn id="30" presetID="5" presetClass="entr" presetSubtype="10" fill="hold" grpId="0" nodeType="withEffect">
                                  <p:stCondLst>
                                    <p:cond delay="0"/>
                                  </p:stCondLst>
                                  <p:childTnLst>
                                    <p:set>
                                      <p:cBhvr>
                                        <p:cTn id="31" dur="1" fill="hold">
                                          <p:stCondLst>
                                            <p:cond delay="0"/>
                                          </p:stCondLst>
                                        </p:cTn>
                                        <p:tgtEl>
                                          <p:spTgt spid="69639"/>
                                        </p:tgtEl>
                                        <p:attrNameLst>
                                          <p:attrName>style.visibility</p:attrName>
                                        </p:attrNameLst>
                                      </p:cBhvr>
                                      <p:to>
                                        <p:strVal val="visible"/>
                                      </p:to>
                                    </p:set>
                                    <p:animEffect transition="in" filter="checkerboard(across)">
                                      <p:cBhvr>
                                        <p:cTn id="32" dur="500"/>
                                        <p:tgtEl>
                                          <p:spTgt spid="69639"/>
                                        </p:tgtEl>
                                      </p:cBhvr>
                                    </p:animEffect>
                                  </p:childTnLst>
                                </p:cTn>
                              </p:par>
                              <p:par>
                                <p:cTn id="33" presetID="5" presetClass="entr" presetSubtype="10" fill="hold" grpId="0" nodeType="withEffect">
                                  <p:stCondLst>
                                    <p:cond delay="0"/>
                                  </p:stCondLst>
                                  <p:childTnLst>
                                    <p:set>
                                      <p:cBhvr>
                                        <p:cTn id="34" dur="1" fill="hold">
                                          <p:stCondLst>
                                            <p:cond delay="0"/>
                                          </p:stCondLst>
                                        </p:cTn>
                                        <p:tgtEl>
                                          <p:spTgt spid="69640"/>
                                        </p:tgtEl>
                                        <p:attrNameLst>
                                          <p:attrName>style.visibility</p:attrName>
                                        </p:attrNameLst>
                                      </p:cBhvr>
                                      <p:to>
                                        <p:strVal val="visible"/>
                                      </p:to>
                                    </p:set>
                                    <p:animEffect transition="in" filter="checkerboard(across)">
                                      <p:cBhvr>
                                        <p:cTn id="35" dur="500"/>
                                        <p:tgtEl>
                                          <p:spTgt spid="69640"/>
                                        </p:tgtEl>
                                      </p:cBhvr>
                                    </p:animEffect>
                                  </p:childTnLst>
                                </p:cTn>
                              </p:par>
                            </p:childTnLst>
                          </p:cTn>
                        </p:par>
                      </p:childTnLst>
                    </p:cTn>
                  </p:par>
                  <p:par>
                    <p:cTn id="36" fill="hold">
                      <p:stCondLst>
                        <p:cond delay="indefinite"/>
                      </p:stCondLst>
                      <p:childTnLst>
                        <p:par>
                          <p:cTn id="37" fill="hold">
                            <p:stCondLst>
                              <p:cond delay="0"/>
                            </p:stCondLst>
                            <p:childTnLst>
                              <p:par>
                                <p:cTn id="38" presetID="5" presetClass="entr" presetSubtype="10" fill="hold" grpId="0" nodeType="clickEffect">
                                  <p:stCondLst>
                                    <p:cond delay="0"/>
                                  </p:stCondLst>
                                  <p:childTnLst>
                                    <p:set>
                                      <p:cBhvr>
                                        <p:cTn id="39" dur="1" fill="hold">
                                          <p:stCondLst>
                                            <p:cond delay="0"/>
                                          </p:stCondLst>
                                        </p:cTn>
                                        <p:tgtEl>
                                          <p:spTgt spid="69648"/>
                                        </p:tgtEl>
                                        <p:attrNameLst>
                                          <p:attrName>style.visibility</p:attrName>
                                        </p:attrNameLst>
                                      </p:cBhvr>
                                      <p:to>
                                        <p:strVal val="visible"/>
                                      </p:to>
                                    </p:set>
                                    <p:animEffect transition="in" filter="checkerboard(across)">
                                      <p:cBhvr>
                                        <p:cTn id="40" dur="500"/>
                                        <p:tgtEl>
                                          <p:spTgt spid="69648"/>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69647"/>
                                        </p:tgtEl>
                                        <p:attrNameLst>
                                          <p:attrName>style.visibility</p:attrName>
                                        </p:attrNameLst>
                                      </p:cBhvr>
                                      <p:to>
                                        <p:strVal val="visible"/>
                                      </p:to>
                                    </p:set>
                                    <p:animEffect transition="in" filter="checkerboard(across)">
                                      <p:cBhvr>
                                        <p:cTn id="43" dur="500"/>
                                        <p:tgtEl>
                                          <p:spTgt spid="69647"/>
                                        </p:tgtEl>
                                      </p:cBhvr>
                                    </p:animEffect>
                                  </p:childTnLst>
                                </p:cTn>
                              </p:par>
                            </p:childTnLst>
                          </p:cTn>
                        </p:par>
                      </p:childTnLst>
                    </p:cTn>
                  </p:par>
                  <p:par>
                    <p:cTn id="44" fill="hold">
                      <p:stCondLst>
                        <p:cond delay="indefinite"/>
                      </p:stCondLst>
                      <p:childTnLst>
                        <p:par>
                          <p:cTn id="45" fill="hold">
                            <p:stCondLst>
                              <p:cond delay="0"/>
                            </p:stCondLst>
                            <p:childTnLst>
                              <p:par>
                                <p:cTn id="46" presetID="5" presetClass="entr" presetSubtype="10" fill="hold" grpId="0" nodeType="clickEffect">
                                  <p:stCondLst>
                                    <p:cond delay="0"/>
                                  </p:stCondLst>
                                  <p:childTnLst>
                                    <p:set>
                                      <p:cBhvr>
                                        <p:cTn id="47" dur="1" fill="hold">
                                          <p:stCondLst>
                                            <p:cond delay="0"/>
                                          </p:stCondLst>
                                        </p:cTn>
                                        <p:tgtEl>
                                          <p:spTgt spid="69649"/>
                                        </p:tgtEl>
                                        <p:attrNameLst>
                                          <p:attrName>style.visibility</p:attrName>
                                        </p:attrNameLst>
                                      </p:cBhvr>
                                      <p:to>
                                        <p:strVal val="visible"/>
                                      </p:to>
                                    </p:set>
                                    <p:animEffect transition="in" filter="checkerboard(across)">
                                      <p:cBhvr>
                                        <p:cTn id="48" dur="500"/>
                                        <p:tgtEl>
                                          <p:spTgt spid="69649"/>
                                        </p:tgtEl>
                                      </p:cBhvr>
                                    </p:animEffect>
                                  </p:childTnLst>
                                </p:cTn>
                              </p:par>
                              <p:par>
                                <p:cTn id="49" presetID="5" presetClass="entr" presetSubtype="10" fill="hold" grpId="0" nodeType="withEffect">
                                  <p:stCondLst>
                                    <p:cond delay="0"/>
                                  </p:stCondLst>
                                  <p:childTnLst>
                                    <p:set>
                                      <p:cBhvr>
                                        <p:cTn id="50" dur="1" fill="hold">
                                          <p:stCondLst>
                                            <p:cond delay="0"/>
                                          </p:stCondLst>
                                        </p:cTn>
                                        <p:tgtEl>
                                          <p:spTgt spid="69650"/>
                                        </p:tgtEl>
                                        <p:attrNameLst>
                                          <p:attrName>style.visibility</p:attrName>
                                        </p:attrNameLst>
                                      </p:cBhvr>
                                      <p:to>
                                        <p:strVal val="visible"/>
                                      </p:to>
                                    </p:set>
                                    <p:animEffect transition="in" filter="checkerboard(across)">
                                      <p:cBhvr>
                                        <p:cTn id="51" dur="500"/>
                                        <p:tgtEl>
                                          <p:spTgt spid="69650"/>
                                        </p:tgtEl>
                                      </p:cBhvr>
                                    </p:animEffect>
                                  </p:childTnLst>
                                </p:cTn>
                              </p:par>
                            </p:childTnLst>
                          </p:cTn>
                        </p:par>
                      </p:childTnLst>
                    </p:cTn>
                  </p:par>
                  <p:par>
                    <p:cTn id="52" fill="hold">
                      <p:stCondLst>
                        <p:cond delay="indefinite"/>
                      </p:stCondLst>
                      <p:childTnLst>
                        <p:par>
                          <p:cTn id="53" fill="hold">
                            <p:stCondLst>
                              <p:cond delay="0"/>
                            </p:stCondLst>
                            <p:childTnLst>
                              <p:par>
                                <p:cTn id="54" presetID="5" presetClass="entr" presetSubtype="10" fill="hold" grpId="0" nodeType="clickEffect">
                                  <p:stCondLst>
                                    <p:cond delay="0"/>
                                  </p:stCondLst>
                                  <p:childTnLst>
                                    <p:set>
                                      <p:cBhvr>
                                        <p:cTn id="55" dur="1" fill="hold">
                                          <p:stCondLst>
                                            <p:cond delay="0"/>
                                          </p:stCondLst>
                                        </p:cTn>
                                        <p:tgtEl>
                                          <p:spTgt spid="69642"/>
                                        </p:tgtEl>
                                        <p:attrNameLst>
                                          <p:attrName>style.visibility</p:attrName>
                                        </p:attrNameLst>
                                      </p:cBhvr>
                                      <p:to>
                                        <p:strVal val="visible"/>
                                      </p:to>
                                    </p:set>
                                    <p:animEffect transition="in" filter="checkerboard(across)">
                                      <p:cBhvr>
                                        <p:cTn id="56" dur="500"/>
                                        <p:tgtEl>
                                          <p:spTgt spid="69642"/>
                                        </p:tgtEl>
                                      </p:cBhvr>
                                    </p:animEffect>
                                  </p:childTnLst>
                                </p:cTn>
                              </p:par>
                              <p:par>
                                <p:cTn id="57" presetID="5" presetClass="entr" presetSubtype="10" fill="hold" grpId="0" nodeType="withEffect">
                                  <p:stCondLst>
                                    <p:cond delay="0"/>
                                  </p:stCondLst>
                                  <p:childTnLst>
                                    <p:set>
                                      <p:cBhvr>
                                        <p:cTn id="58" dur="1" fill="hold">
                                          <p:stCondLst>
                                            <p:cond delay="0"/>
                                          </p:stCondLst>
                                        </p:cTn>
                                        <p:tgtEl>
                                          <p:spTgt spid="69641"/>
                                        </p:tgtEl>
                                        <p:attrNameLst>
                                          <p:attrName>style.visibility</p:attrName>
                                        </p:attrNameLst>
                                      </p:cBhvr>
                                      <p:to>
                                        <p:strVal val="visible"/>
                                      </p:to>
                                    </p:set>
                                    <p:animEffect transition="in" filter="checkerboard(across)">
                                      <p:cBhvr>
                                        <p:cTn id="59" dur="500"/>
                                        <p:tgtEl>
                                          <p:spTgt spid="69641"/>
                                        </p:tgtEl>
                                      </p:cBhvr>
                                    </p:animEffect>
                                  </p:childTnLst>
                                </p:cTn>
                              </p:par>
                            </p:childTnLst>
                          </p:cTn>
                        </p:par>
                      </p:childTnLst>
                    </p:cTn>
                  </p:par>
                  <p:par>
                    <p:cTn id="60" fill="hold">
                      <p:stCondLst>
                        <p:cond delay="indefinite"/>
                      </p:stCondLst>
                      <p:childTnLst>
                        <p:par>
                          <p:cTn id="61" fill="hold">
                            <p:stCondLst>
                              <p:cond delay="0"/>
                            </p:stCondLst>
                            <p:childTnLst>
                              <p:par>
                                <p:cTn id="62" presetID="5" presetClass="entr" presetSubtype="10" fill="hold" grpId="0" nodeType="clickEffect">
                                  <p:stCondLst>
                                    <p:cond delay="0"/>
                                  </p:stCondLst>
                                  <p:childTnLst>
                                    <p:set>
                                      <p:cBhvr>
                                        <p:cTn id="63" dur="1" fill="hold">
                                          <p:stCondLst>
                                            <p:cond delay="0"/>
                                          </p:stCondLst>
                                        </p:cTn>
                                        <p:tgtEl>
                                          <p:spTgt spid="69652"/>
                                        </p:tgtEl>
                                        <p:attrNameLst>
                                          <p:attrName>style.visibility</p:attrName>
                                        </p:attrNameLst>
                                      </p:cBhvr>
                                      <p:to>
                                        <p:strVal val="visible"/>
                                      </p:to>
                                    </p:set>
                                    <p:animEffect transition="in" filter="checkerboard(across)">
                                      <p:cBhvr>
                                        <p:cTn id="64" dur="500"/>
                                        <p:tgtEl>
                                          <p:spTgt spid="69652"/>
                                        </p:tgtEl>
                                      </p:cBhvr>
                                    </p:animEffect>
                                  </p:childTnLst>
                                </p:cTn>
                              </p:par>
                              <p:par>
                                <p:cTn id="65" presetID="5" presetClass="entr" presetSubtype="10" fill="hold" grpId="0" nodeType="withEffect">
                                  <p:stCondLst>
                                    <p:cond delay="0"/>
                                  </p:stCondLst>
                                  <p:childTnLst>
                                    <p:set>
                                      <p:cBhvr>
                                        <p:cTn id="66" dur="1" fill="hold">
                                          <p:stCondLst>
                                            <p:cond delay="0"/>
                                          </p:stCondLst>
                                        </p:cTn>
                                        <p:tgtEl>
                                          <p:spTgt spid="69651"/>
                                        </p:tgtEl>
                                        <p:attrNameLst>
                                          <p:attrName>style.visibility</p:attrName>
                                        </p:attrNameLst>
                                      </p:cBhvr>
                                      <p:to>
                                        <p:strVal val="visible"/>
                                      </p:to>
                                    </p:set>
                                    <p:animEffect transition="in" filter="checkerboard(across)">
                                      <p:cBhvr>
                                        <p:cTn id="67" dur="500"/>
                                        <p:tgtEl>
                                          <p:spTgt spid="69651"/>
                                        </p:tgtEl>
                                      </p:cBhvr>
                                    </p:animEffect>
                                  </p:childTnLst>
                                </p:cTn>
                              </p:par>
                              <p:par>
                                <p:cTn id="68" presetID="5" presetClass="entr" presetSubtype="10" fill="hold" grpId="0" nodeType="withEffect">
                                  <p:stCondLst>
                                    <p:cond delay="0"/>
                                  </p:stCondLst>
                                  <p:childTnLst>
                                    <p:set>
                                      <p:cBhvr>
                                        <p:cTn id="69" dur="1" fill="hold">
                                          <p:stCondLst>
                                            <p:cond delay="0"/>
                                          </p:stCondLst>
                                        </p:cTn>
                                        <p:tgtEl>
                                          <p:spTgt spid="69657"/>
                                        </p:tgtEl>
                                        <p:attrNameLst>
                                          <p:attrName>style.visibility</p:attrName>
                                        </p:attrNameLst>
                                      </p:cBhvr>
                                      <p:to>
                                        <p:strVal val="visible"/>
                                      </p:to>
                                    </p:set>
                                    <p:animEffect transition="in" filter="checkerboard(across)">
                                      <p:cBhvr>
                                        <p:cTn id="70" dur="500"/>
                                        <p:tgtEl>
                                          <p:spTgt spid="69657"/>
                                        </p:tgtEl>
                                      </p:cBhvr>
                                    </p:animEffect>
                                  </p:childTnLst>
                                </p:cTn>
                              </p:par>
                            </p:childTnLst>
                          </p:cTn>
                        </p:par>
                      </p:childTnLst>
                    </p:cTn>
                  </p:par>
                  <p:par>
                    <p:cTn id="71" fill="hold">
                      <p:stCondLst>
                        <p:cond delay="indefinite"/>
                      </p:stCondLst>
                      <p:childTnLst>
                        <p:par>
                          <p:cTn id="72" fill="hold">
                            <p:stCondLst>
                              <p:cond delay="0"/>
                            </p:stCondLst>
                            <p:childTnLst>
                              <p:par>
                                <p:cTn id="73" presetID="5" presetClass="entr" presetSubtype="10" fill="hold" grpId="0" nodeType="clickEffect">
                                  <p:stCondLst>
                                    <p:cond delay="0"/>
                                  </p:stCondLst>
                                  <p:childTnLst>
                                    <p:set>
                                      <p:cBhvr>
                                        <p:cTn id="74" dur="1" fill="hold">
                                          <p:stCondLst>
                                            <p:cond delay="0"/>
                                          </p:stCondLst>
                                        </p:cTn>
                                        <p:tgtEl>
                                          <p:spTgt spid="69645"/>
                                        </p:tgtEl>
                                        <p:attrNameLst>
                                          <p:attrName>style.visibility</p:attrName>
                                        </p:attrNameLst>
                                      </p:cBhvr>
                                      <p:to>
                                        <p:strVal val="visible"/>
                                      </p:to>
                                    </p:set>
                                    <p:animEffect transition="in" filter="checkerboard(across)">
                                      <p:cBhvr>
                                        <p:cTn id="75" dur="500"/>
                                        <p:tgtEl>
                                          <p:spTgt spid="69645"/>
                                        </p:tgtEl>
                                      </p:cBhvr>
                                    </p:animEffect>
                                  </p:childTnLst>
                                </p:cTn>
                              </p:par>
                              <p:par>
                                <p:cTn id="76" presetID="5" presetClass="entr" presetSubtype="10" fill="hold" grpId="0" nodeType="withEffect">
                                  <p:stCondLst>
                                    <p:cond delay="0"/>
                                  </p:stCondLst>
                                  <p:childTnLst>
                                    <p:set>
                                      <p:cBhvr>
                                        <p:cTn id="77" dur="1" fill="hold">
                                          <p:stCondLst>
                                            <p:cond delay="0"/>
                                          </p:stCondLst>
                                        </p:cTn>
                                        <p:tgtEl>
                                          <p:spTgt spid="69646"/>
                                        </p:tgtEl>
                                        <p:attrNameLst>
                                          <p:attrName>style.visibility</p:attrName>
                                        </p:attrNameLst>
                                      </p:cBhvr>
                                      <p:to>
                                        <p:strVal val="visible"/>
                                      </p:to>
                                    </p:set>
                                    <p:animEffect transition="in" filter="checkerboard(across)">
                                      <p:cBhvr>
                                        <p:cTn id="78" dur="500"/>
                                        <p:tgtEl>
                                          <p:spTgt spid="69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7" grpId="0" animBg="1"/>
      <p:bldP spid="69638" grpId="0" animBg="1"/>
      <p:bldP spid="69639" grpId="0" animBg="1"/>
      <p:bldP spid="69640" grpId="0" animBg="1"/>
      <p:bldP spid="69641" grpId="0" animBg="1"/>
      <p:bldP spid="69642" grpId="0" animBg="1"/>
      <p:bldP spid="69643" grpId="0" animBg="1"/>
      <p:bldP spid="69644" grpId="0" animBg="1"/>
      <p:bldP spid="69645" grpId="0" animBg="1"/>
      <p:bldP spid="69646" grpId="0" animBg="1"/>
      <p:bldP spid="69647" grpId="0" animBg="1"/>
      <p:bldP spid="69648" grpId="0" animBg="1"/>
      <p:bldP spid="69649" grpId="0" animBg="1"/>
      <p:bldP spid="69650" grpId="0" animBg="1"/>
      <p:bldP spid="69651" grpId="0" animBg="1"/>
      <p:bldP spid="69652" grpId="0" animBg="1"/>
      <p:bldP spid="69654" grpId="0"/>
      <p:bldP spid="69655" grpId="0"/>
      <p:bldP spid="69656" grpId="0"/>
      <p:bldP spid="69657"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3" name="Picture 3"/>
          <p:cNvPicPr>
            <a:picLocks noChangeAspect="1" noChangeArrowheads="1"/>
          </p:cNvPicPr>
          <p:nvPr/>
        </p:nvPicPr>
        <p:blipFill>
          <a:blip r:embed="rId6" cstate="print"/>
          <a:srcRect l="50117" t="12418" r="1892" b="5707"/>
          <a:stretch>
            <a:fillRect/>
          </a:stretch>
        </p:blipFill>
        <p:spPr bwMode="auto">
          <a:xfrm>
            <a:off x="2555776" y="760239"/>
            <a:ext cx="5541963" cy="6053137"/>
          </a:xfrm>
          <a:prstGeom prst="rect">
            <a:avLst/>
          </a:prstGeom>
          <a:solidFill>
            <a:schemeClr val="bg1"/>
          </a:solidFill>
          <a:ln w="9525">
            <a:noFill/>
            <a:miter lim="800000"/>
            <a:headEnd/>
            <a:tailEnd/>
          </a:ln>
        </p:spPr>
      </p:pic>
      <p:sp>
        <p:nvSpPr>
          <p:cNvPr id="71684" name="Rectangle 4"/>
          <p:cNvSpPr>
            <a:spLocks noChangeArrowheads="1"/>
          </p:cNvSpPr>
          <p:nvPr/>
        </p:nvSpPr>
        <p:spPr bwMode="auto">
          <a:xfrm>
            <a:off x="4714875" y="2308225"/>
            <a:ext cx="647700" cy="720725"/>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71685" name="Rectangle 5"/>
          <p:cNvSpPr>
            <a:spLocks noChangeArrowheads="1"/>
          </p:cNvSpPr>
          <p:nvPr/>
        </p:nvSpPr>
        <p:spPr bwMode="auto">
          <a:xfrm>
            <a:off x="5364163" y="2308225"/>
            <a:ext cx="647700" cy="720725"/>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71686" name="Rectangle 6"/>
          <p:cNvSpPr>
            <a:spLocks noChangeArrowheads="1"/>
          </p:cNvSpPr>
          <p:nvPr/>
        </p:nvSpPr>
        <p:spPr bwMode="auto">
          <a:xfrm>
            <a:off x="6875463" y="1949450"/>
            <a:ext cx="647700" cy="1079500"/>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71687" name="Rectangle 7"/>
          <p:cNvSpPr>
            <a:spLocks noChangeArrowheads="1"/>
          </p:cNvSpPr>
          <p:nvPr/>
        </p:nvSpPr>
        <p:spPr bwMode="auto">
          <a:xfrm>
            <a:off x="7524750" y="1949450"/>
            <a:ext cx="647700" cy="1079500"/>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71688" name="Rectangle 8"/>
          <p:cNvSpPr>
            <a:spLocks noChangeArrowheads="1"/>
          </p:cNvSpPr>
          <p:nvPr/>
        </p:nvSpPr>
        <p:spPr bwMode="auto">
          <a:xfrm>
            <a:off x="4714875" y="76200"/>
            <a:ext cx="647700" cy="1225550"/>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71689" name="Rectangle 9"/>
          <p:cNvSpPr>
            <a:spLocks noChangeArrowheads="1"/>
          </p:cNvSpPr>
          <p:nvPr/>
        </p:nvSpPr>
        <p:spPr bwMode="auto">
          <a:xfrm>
            <a:off x="5364163" y="581025"/>
            <a:ext cx="647700" cy="720725"/>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71690" name="Rectangle 10"/>
          <p:cNvSpPr>
            <a:spLocks noChangeArrowheads="1"/>
          </p:cNvSpPr>
          <p:nvPr/>
        </p:nvSpPr>
        <p:spPr bwMode="auto">
          <a:xfrm>
            <a:off x="4716463" y="4540250"/>
            <a:ext cx="647700" cy="433388"/>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71691" name="Rectangle 11"/>
          <p:cNvSpPr>
            <a:spLocks noChangeArrowheads="1"/>
          </p:cNvSpPr>
          <p:nvPr/>
        </p:nvSpPr>
        <p:spPr bwMode="auto">
          <a:xfrm>
            <a:off x="5365750" y="4252913"/>
            <a:ext cx="647700" cy="720725"/>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71692" name="Rectangle 12"/>
          <p:cNvSpPr>
            <a:spLocks noChangeArrowheads="1"/>
          </p:cNvSpPr>
          <p:nvPr/>
        </p:nvSpPr>
        <p:spPr bwMode="auto">
          <a:xfrm>
            <a:off x="2627313" y="2597150"/>
            <a:ext cx="647700" cy="431800"/>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71693" name="Rectangle 13"/>
          <p:cNvSpPr>
            <a:spLocks noChangeArrowheads="1"/>
          </p:cNvSpPr>
          <p:nvPr/>
        </p:nvSpPr>
        <p:spPr bwMode="auto">
          <a:xfrm>
            <a:off x="3276600" y="2597150"/>
            <a:ext cx="647700" cy="431800"/>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71694" name="Rectangle 14"/>
          <p:cNvSpPr>
            <a:spLocks noChangeArrowheads="1"/>
          </p:cNvSpPr>
          <p:nvPr/>
        </p:nvSpPr>
        <p:spPr bwMode="auto">
          <a:xfrm>
            <a:off x="6877050" y="4252913"/>
            <a:ext cx="647700" cy="720725"/>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71695" name="Rectangle 15"/>
          <p:cNvSpPr>
            <a:spLocks noChangeArrowheads="1"/>
          </p:cNvSpPr>
          <p:nvPr/>
        </p:nvSpPr>
        <p:spPr bwMode="auto">
          <a:xfrm>
            <a:off x="7526338" y="3822700"/>
            <a:ext cx="647700" cy="1150938"/>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71696" name="Rectangle 16"/>
          <p:cNvSpPr>
            <a:spLocks noChangeArrowheads="1"/>
          </p:cNvSpPr>
          <p:nvPr/>
        </p:nvSpPr>
        <p:spPr bwMode="auto">
          <a:xfrm>
            <a:off x="2627313" y="579438"/>
            <a:ext cx="647700" cy="720725"/>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71697" name="Rectangle 17"/>
          <p:cNvSpPr>
            <a:spLocks noChangeArrowheads="1"/>
          </p:cNvSpPr>
          <p:nvPr/>
        </p:nvSpPr>
        <p:spPr bwMode="auto">
          <a:xfrm>
            <a:off x="3276600" y="941388"/>
            <a:ext cx="647700" cy="358775"/>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71698" name="Rectangle 18"/>
          <p:cNvSpPr>
            <a:spLocks noChangeArrowheads="1"/>
          </p:cNvSpPr>
          <p:nvPr/>
        </p:nvSpPr>
        <p:spPr bwMode="auto">
          <a:xfrm>
            <a:off x="6875463" y="76200"/>
            <a:ext cx="647700" cy="1223963"/>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71699" name="Rectangle 19"/>
          <p:cNvSpPr>
            <a:spLocks noChangeArrowheads="1"/>
          </p:cNvSpPr>
          <p:nvPr/>
        </p:nvSpPr>
        <p:spPr bwMode="auto">
          <a:xfrm>
            <a:off x="7524750" y="292100"/>
            <a:ext cx="647700" cy="1008063"/>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71700" name="Rectangle 20"/>
          <p:cNvSpPr>
            <a:spLocks noChangeArrowheads="1"/>
          </p:cNvSpPr>
          <p:nvPr/>
        </p:nvSpPr>
        <p:spPr bwMode="auto">
          <a:xfrm>
            <a:off x="2627313" y="4686300"/>
            <a:ext cx="647700" cy="287338"/>
          </a:xfrm>
          <a:prstGeom prst="rect">
            <a:avLst/>
          </a:prstGeom>
          <a:solidFill>
            <a:srgbClr val="00FF00"/>
          </a:solidFill>
          <a:ln w="9525">
            <a:solidFill>
              <a:schemeClr val="tx1"/>
            </a:solidFill>
            <a:miter lim="800000"/>
            <a:headEnd/>
            <a:tailEnd/>
          </a:ln>
        </p:spPr>
        <p:txBody>
          <a:bodyPr wrap="none" anchor="ctr"/>
          <a:lstStyle/>
          <a:p>
            <a:pPr algn="ctr" eaLnBrk="1" hangingPunct="1"/>
            <a:r>
              <a:rPr lang="cs-CZ" sz="1800">
                <a:latin typeface="Arial" charset="0"/>
              </a:rPr>
              <a:t>Na</a:t>
            </a:r>
            <a:r>
              <a:rPr lang="cs-CZ" sz="1800" baseline="30000">
                <a:latin typeface="Arial" charset="0"/>
              </a:rPr>
              <a:t>+</a:t>
            </a:r>
          </a:p>
        </p:txBody>
      </p:sp>
      <p:sp>
        <p:nvSpPr>
          <p:cNvPr id="71701" name="Rectangle 21"/>
          <p:cNvSpPr>
            <a:spLocks noChangeArrowheads="1"/>
          </p:cNvSpPr>
          <p:nvPr/>
        </p:nvSpPr>
        <p:spPr bwMode="auto">
          <a:xfrm>
            <a:off x="3276600" y="4468813"/>
            <a:ext cx="647700" cy="504825"/>
          </a:xfrm>
          <a:prstGeom prst="rect">
            <a:avLst/>
          </a:prstGeom>
          <a:solidFill>
            <a:schemeClr val="accent1"/>
          </a:solidFill>
          <a:ln w="9525">
            <a:solidFill>
              <a:schemeClr val="tx1"/>
            </a:solidFill>
            <a:miter lim="800000"/>
            <a:headEnd/>
            <a:tailEnd/>
          </a:ln>
        </p:spPr>
        <p:txBody>
          <a:bodyPr wrap="none" anchor="ctr"/>
          <a:lstStyle/>
          <a:p>
            <a:pPr algn="ctr" eaLnBrk="1" hangingPunct="1"/>
            <a:r>
              <a:rPr lang="cs-CZ" sz="1800">
                <a:latin typeface="Arial" charset="0"/>
              </a:rPr>
              <a:t>H</a:t>
            </a:r>
            <a:r>
              <a:rPr lang="cs-CZ" sz="1800" baseline="-25000">
                <a:latin typeface="Arial" charset="0"/>
              </a:rPr>
              <a:t>2</a:t>
            </a:r>
            <a:r>
              <a:rPr lang="cs-CZ" sz="1800">
                <a:latin typeface="Arial" charset="0"/>
              </a:rPr>
              <a:t>O</a:t>
            </a:r>
          </a:p>
        </p:txBody>
      </p:sp>
      <p:sp>
        <p:nvSpPr>
          <p:cNvPr id="5143" name="TextovéPole 22"/>
          <p:cNvSpPr txBox="1">
            <a:spLocks noChangeArrowheads="1"/>
          </p:cNvSpPr>
          <p:nvPr/>
        </p:nvSpPr>
        <p:spPr bwMode="auto">
          <a:xfrm rot="-5400000">
            <a:off x="856717" y="3151491"/>
            <a:ext cx="2646045" cy="369332"/>
          </a:xfrm>
          <a:prstGeom prst="rect">
            <a:avLst/>
          </a:prstGeom>
          <a:noFill/>
          <a:ln w="9525">
            <a:noFill/>
            <a:miter lim="800000"/>
            <a:headEnd/>
            <a:tailEnd/>
          </a:ln>
        </p:spPr>
        <p:txBody>
          <a:bodyPr wrap="none">
            <a:spAutoFit/>
          </a:bodyPr>
          <a:lstStyle/>
          <a:p>
            <a:r>
              <a:rPr lang="cs-CZ" b="1" dirty="0"/>
              <a:t>Plasma Na</a:t>
            </a:r>
            <a:r>
              <a:rPr lang="cs-CZ" b="1" baseline="30000" dirty="0"/>
              <a:t>+</a:t>
            </a:r>
            <a:r>
              <a:rPr lang="cs-CZ" b="1" dirty="0"/>
              <a:t> </a:t>
            </a:r>
            <a:r>
              <a:rPr lang="cs-CZ" b="1" dirty="0" err="1"/>
              <a:t>concentration</a:t>
            </a:r>
            <a:endParaRPr lang="cs-CZ" b="1" baseline="30000" dirty="0"/>
          </a:p>
        </p:txBody>
      </p:sp>
      <p:sp>
        <p:nvSpPr>
          <p:cNvPr id="5144" name="TextovéPole 23"/>
          <p:cNvSpPr txBox="1">
            <a:spLocks noChangeArrowheads="1"/>
          </p:cNvSpPr>
          <p:nvPr/>
        </p:nvSpPr>
        <p:spPr bwMode="auto">
          <a:xfrm>
            <a:off x="2987675" y="5445125"/>
            <a:ext cx="2016125" cy="677863"/>
          </a:xfrm>
          <a:prstGeom prst="rect">
            <a:avLst/>
          </a:prstGeom>
          <a:solidFill>
            <a:srgbClr val="CCFFFF"/>
          </a:solidFill>
          <a:ln w="9525">
            <a:noFill/>
            <a:miter lim="800000"/>
            <a:headEnd/>
            <a:tailEnd/>
          </a:ln>
        </p:spPr>
        <p:txBody>
          <a:bodyPr>
            <a:spAutoFit/>
          </a:bodyPr>
          <a:lstStyle/>
          <a:p>
            <a:pPr algn="ctr"/>
            <a:r>
              <a:rPr lang="cs-CZ" sz="1900" dirty="0" err="1"/>
              <a:t>Extracellular</a:t>
            </a:r>
            <a:r>
              <a:rPr lang="cs-CZ" sz="1900" dirty="0"/>
              <a:t> </a:t>
            </a:r>
            <a:r>
              <a:rPr lang="cs-CZ" sz="1900" dirty="0" err="1"/>
              <a:t>dehydratation</a:t>
            </a:r>
            <a:endParaRPr lang="cs-CZ" sz="1900" dirty="0"/>
          </a:p>
        </p:txBody>
      </p:sp>
      <p:sp>
        <p:nvSpPr>
          <p:cNvPr id="5145" name="TextovéPole 24"/>
          <p:cNvSpPr txBox="1">
            <a:spLocks noChangeArrowheads="1"/>
          </p:cNvSpPr>
          <p:nvPr/>
        </p:nvSpPr>
        <p:spPr bwMode="auto">
          <a:xfrm>
            <a:off x="5724525" y="5589588"/>
            <a:ext cx="2232025" cy="384175"/>
          </a:xfrm>
          <a:prstGeom prst="rect">
            <a:avLst/>
          </a:prstGeom>
          <a:solidFill>
            <a:srgbClr val="F3FFFF"/>
          </a:solidFill>
          <a:ln w="9525">
            <a:noFill/>
            <a:miter lim="800000"/>
            <a:headEnd/>
            <a:tailEnd/>
          </a:ln>
        </p:spPr>
        <p:txBody>
          <a:bodyPr>
            <a:spAutoFit/>
          </a:bodyPr>
          <a:lstStyle/>
          <a:p>
            <a:r>
              <a:rPr lang="cs-CZ" sz="1900" dirty="0" err="1"/>
              <a:t>Extracellular</a:t>
            </a:r>
            <a:r>
              <a:rPr lang="cs-CZ" sz="1900" dirty="0"/>
              <a:t> </a:t>
            </a:r>
            <a:r>
              <a:rPr lang="cs-CZ" sz="1900" dirty="0" err="1"/>
              <a:t>edema</a:t>
            </a:r>
            <a:endParaRPr lang="cs-CZ" sz="1900" dirty="0"/>
          </a:p>
        </p:txBody>
      </p:sp>
      <p:sp>
        <p:nvSpPr>
          <p:cNvPr id="5147" name="Text Box 24"/>
          <p:cNvSpPr txBox="1">
            <a:spLocks noChangeArrowheads="1"/>
          </p:cNvSpPr>
          <p:nvPr/>
        </p:nvSpPr>
        <p:spPr bwMode="auto">
          <a:xfrm>
            <a:off x="323850" y="620713"/>
            <a:ext cx="1659429" cy="369332"/>
          </a:xfrm>
          <a:prstGeom prst="rect">
            <a:avLst/>
          </a:prstGeom>
          <a:noFill/>
          <a:ln w="9525">
            <a:noFill/>
            <a:miter lim="800000"/>
            <a:headEnd/>
            <a:tailEnd/>
          </a:ln>
        </p:spPr>
        <p:txBody>
          <a:bodyPr wrap="none">
            <a:spAutoFit/>
          </a:bodyPr>
          <a:lstStyle/>
          <a:p>
            <a:pPr eaLnBrk="1" hangingPunct="1"/>
            <a:r>
              <a:rPr lang="cs-CZ" sz="1800" dirty="0" err="1">
                <a:latin typeface="Arial" charset="0"/>
              </a:rPr>
              <a:t>hypernatremia</a:t>
            </a:r>
            <a:endParaRPr lang="cs-CZ" sz="1800" dirty="0">
              <a:latin typeface="Arial" charset="0"/>
            </a:endParaRPr>
          </a:p>
        </p:txBody>
      </p:sp>
      <p:sp>
        <p:nvSpPr>
          <p:cNvPr id="5148" name="Text Box 25"/>
          <p:cNvSpPr txBox="1">
            <a:spLocks noChangeArrowheads="1"/>
          </p:cNvSpPr>
          <p:nvPr/>
        </p:nvSpPr>
        <p:spPr bwMode="auto">
          <a:xfrm>
            <a:off x="250825" y="4652963"/>
            <a:ext cx="1582484" cy="369332"/>
          </a:xfrm>
          <a:prstGeom prst="rect">
            <a:avLst/>
          </a:prstGeom>
          <a:noFill/>
          <a:ln w="9525">
            <a:noFill/>
            <a:miter lim="800000"/>
            <a:headEnd/>
            <a:tailEnd/>
          </a:ln>
        </p:spPr>
        <p:txBody>
          <a:bodyPr wrap="none">
            <a:spAutoFit/>
          </a:bodyPr>
          <a:lstStyle/>
          <a:p>
            <a:pPr eaLnBrk="1" hangingPunct="1"/>
            <a:r>
              <a:rPr lang="cs-CZ" sz="1800" dirty="0" err="1">
                <a:latin typeface="Arial" charset="0"/>
              </a:rPr>
              <a:t>hyponatremia</a:t>
            </a:r>
            <a:endParaRPr lang="cs-CZ" sz="1800" dirty="0">
              <a:latin typeface="Arial" charset="0"/>
            </a:endParaRPr>
          </a:p>
        </p:txBody>
      </p:sp>
      <p:sp>
        <p:nvSpPr>
          <p:cNvPr id="5149" name="Text Box 26"/>
          <p:cNvSpPr txBox="1">
            <a:spLocks noChangeArrowheads="1"/>
          </p:cNvSpPr>
          <p:nvPr/>
        </p:nvSpPr>
        <p:spPr bwMode="auto">
          <a:xfrm>
            <a:off x="171625" y="2420938"/>
            <a:ext cx="1736374" cy="646331"/>
          </a:xfrm>
          <a:prstGeom prst="rect">
            <a:avLst/>
          </a:prstGeom>
          <a:noFill/>
          <a:ln w="9525">
            <a:noFill/>
            <a:miter lim="800000"/>
            <a:headEnd/>
            <a:tailEnd/>
          </a:ln>
        </p:spPr>
        <p:txBody>
          <a:bodyPr wrap="none">
            <a:spAutoFit/>
          </a:bodyPr>
          <a:lstStyle/>
          <a:p>
            <a:pPr algn="ctr" eaLnBrk="1" hangingPunct="1"/>
            <a:r>
              <a:rPr lang="cs-CZ" sz="1800" dirty="0" err="1">
                <a:latin typeface="Arial" charset="0"/>
              </a:rPr>
              <a:t>normonatremia</a:t>
            </a:r>
            <a:endParaRPr lang="cs-CZ" sz="1800" dirty="0">
              <a:latin typeface="Arial" charset="0"/>
            </a:endParaRPr>
          </a:p>
          <a:p>
            <a:pPr algn="ctr" eaLnBrk="1" hangingPunct="1"/>
            <a:r>
              <a:rPr lang="cs-CZ" sz="1800" dirty="0">
                <a:latin typeface="Arial" charset="0"/>
              </a:rPr>
              <a:t>(140 </a:t>
            </a:r>
            <a:r>
              <a:rPr lang="cs-CZ" sz="1800" dirty="0" err="1">
                <a:latin typeface="Arial" charset="0"/>
              </a:rPr>
              <a:t>mmol</a:t>
            </a:r>
            <a:r>
              <a:rPr lang="cs-CZ" sz="1800" dirty="0">
                <a:latin typeface="Arial" charset="0"/>
              </a:rPr>
              <a:t>/l)</a:t>
            </a:r>
          </a:p>
        </p:txBody>
      </p:sp>
    </p:spTree>
    <p:custDataLst>
      <p:tags r:id="rId1"/>
    </p:custDataLst>
    <p:controls>
      <mc:AlternateContent xmlns:mc="http://schemas.openxmlformats.org/markup-compatibility/2006">
        <mc:Choice xmlns:v="urn:schemas-microsoft-com:vml" Requires="v">
          <p:control r:id="rId2" imgW="12600" imgH="12600"/>
        </mc:Choice>
        <mc:Fallback>
          <p:control r:id="rId2" imgW="12600" imgH="12600">
            <p:pic>
              <p:nvPicPr>
                <p:cNvPr id="2" name="ShockwaveFlash1"/>
                <p:cNvPicPr preferRelativeResize="0">
                  <a:picLocks noChangeArrowheads="1" noChangeShapeType="1"/>
                </p:cNvPicPr>
                <p:nvPr>
                  <p:custDataLst>
                    <p:tags r:id="rId3"/>
                  </p:custDataLst>
                </p:nvPr>
              </p:nvPicPr>
              <p:blipFill>
                <a:blip r:embed="rId7"/>
                <a:srcRect/>
                <a:stretch>
                  <a:fillRect/>
                </a:stretch>
              </p:blipFill>
              <p:spPr bwMode="auto">
                <a:xfrm>
                  <a:off x="12700" y="-100013"/>
                  <a:ext cx="12700" cy="12700"/>
                </a:xfrm>
                <a:prstGeom prst="rect">
                  <a:avLst/>
                </a:prstGeom>
                <a:noFill/>
                <a:ln>
                  <a:noFill/>
                </a:ln>
                <a:extLst>
                  <a:ext uri="{91240B29-F687-4F45-9708-019B960494DF}">
                    <a14:hiddenLine xmlns:a14="http://schemas.microsoft.com/office/drawing/2010/main" w="9525">
                      <a:noFill/>
                      <a:miter lim="800000"/>
                      <a:headEnd/>
                      <a:tailEnd/>
                    </a14:hiddenLine>
                  </a:ext>
                </a:extLst>
              </p:spPr>
            </p:pic>
          </p:control>
        </mc:Fallback>
      </mc:AlternateContent>
    </p:controls>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71692"/>
                                        </p:tgtEl>
                                      </p:cBhvr>
                                    </p:animEffect>
                                    <p:set>
                                      <p:cBhvr>
                                        <p:cTn id="7" dur="1" fill="hold">
                                          <p:stCondLst>
                                            <p:cond delay="499"/>
                                          </p:stCondLst>
                                        </p:cTn>
                                        <p:tgtEl>
                                          <p:spTgt spid="71692"/>
                                        </p:tgtEl>
                                        <p:attrNameLst>
                                          <p:attrName>style.visibility</p:attrName>
                                        </p:attrNameLst>
                                      </p:cBhvr>
                                      <p:to>
                                        <p:strVal val="hidden"/>
                                      </p:to>
                                    </p:set>
                                  </p:childTnLst>
                                </p:cTn>
                              </p:par>
                              <p:par>
                                <p:cTn id="8" presetID="5" presetClass="exit" presetSubtype="10" fill="hold" grpId="0" nodeType="withEffect">
                                  <p:stCondLst>
                                    <p:cond delay="0"/>
                                  </p:stCondLst>
                                  <p:childTnLst>
                                    <p:animEffect transition="out" filter="checkerboard(across)">
                                      <p:cBhvr>
                                        <p:cTn id="9" dur="500"/>
                                        <p:tgtEl>
                                          <p:spTgt spid="71693"/>
                                        </p:tgtEl>
                                      </p:cBhvr>
                                    </p:animEffect>
                                    <p:set>
                                      <p:cBhvr>
                                        <p:cTn id="10" dur="1" fill="hold">
                                          <p:stCondLst>
                                            <p:cond delay="499"/>
                                          </p:stCondLst>
                                        </p:cTn>
                                        <p:tgtEl>
                                          <p:spTgt spid="71693"/>
                                        </p:tgtEl>
                                        <p:attrNameLst>
                                          <p:attrName>style.visibility</p:attrName>
                                        </p:attrNameLst>
                                      </p:cBhvr>
                                      <p:to>
                                        <p:strVal val="hidden"/>
                                      </p:to>
                                    </p:set>
                                  </p:childTnLst>
                                </p:cTn>
                              </p:par>
                              <p:par>
                                <p:cTn id="11" presetID="5" presetClass="exit" presetSubtype="10" fill="hold" grpId="0" nodeType="withEffect">
                                  <p:stCondLst>
                                    <p:cond delay="0"/>
                                  </p:stCondLst>
                                  <p:childTnLst>
                                    <p:animEffect transition="out" filter="checkerboard(across)">
                                      <p:cBhvr>
                                        <p:cTn id="12" dur="500"/>
                                        <p:tgtEl>
                                          <p:spTgt spid="71700"/>
                                        </p:tgtEl>
                                      </p:cBhvr>
                                    </p:animEffect>
                                    <p:set>
                                      <p:cBhvr>
                                        <p:cTn id="13" dur="1" fill="hold">
                                          <p:stCondLst>
                                            <p:cond delay="499"/>
                                          </p:stCondLst>
                                        </p:cTn>
                                        <p:tgtEl>
                                          <p:spTgt spid="71700"/>
                                        </p:tgtEl>
                                        <p:attrNameLst>
                                          <p:attrName>style.visibility</p:attrName>
                                        </p:attrNameLst>
                                      </p:cBhvr>
                                      <p:to>
                                        <p:strVal val="hidden"/>
                                      </p:to>
                                    </p:set>
                                  </p:childTnLst>
                                </p:cTn>
                              </p:par>
                              <p:par>
                                <p:cTn id="14" presetID="5" presetClass="exit" presetSubtype="10" fill="hold" grpId="0" nodeType="withEffect">
                                  <p:stCondLst>
                                    <p:cond delay="0"/>
                                  </p:stCondLst>
                                  <p:childTnLst>
                                    <p:animEffect transition="out" filter="checkerboard(across)">
                                      <p:cBhvr>
                                        <p:cTn id="15" dur="500"/>
                                        <p:tgtEl>
                                          <p:spTgt spid="71701"/>
                                        </p:tgtEl>
                                      </p:cBhvr>
                                    </p:animEffect>
                                    <p:set>
                                      <p:cBhvr>
                                        <p:cTn id="16" dur="1" fill="hold">
                                          <p:stCondLst>
                                            <p:cond delay="499"/>
                                          </p:stCondLst>
                                        </p:cTn>
                                        <p:tgtEl>
                                          <p:spTgt spid="71701"/>
                                        </p:tgtEl>
                                        <p:attrNameLst>
                                          <p:attrName>style.visibility</p:attrName>
                                        </p:attrNameLst>
                                      </p:cBhvr>
                                      <p:to>
                                        <p:strVal val="hidden"/>
                                      </p:to>
                                    </p:set>
                                  </p:childTnLst>
                                </p:cTn>
                              </p:par>
                              <p:par>
                                <p:cTn id="17" presetID="5" presetClass="exit" presetSubtype="10" fill="hold" grpId="0" nodeType="withEffect">
                                  <p:stCondLst>
                                    <p:cond delay="0"/>
                                  </p:stCondLst>
                                  <p:childTnLst>
                                    <p:animEffect transition="out" filter="checkerboard(across)">
                                      <p:cBhvr>
                                        <p:cTn id="18" dur="500"/>
                                        <p:tgtEl>
                                          <p:spTgt spid="71690"/>
                                        </p:tgtEl>
                                      </p:cBhvr>
                                    </p:animEffect>
                                    <p:set>
                                      <p:cBhvr>
                                        <p:cTn id="19" dur="1" fill="hold">
                                          <p:stCondLst>
                                            <p:cond delay="499"/>
                                          </p:stCondLst>
                                        </p:cTn>
                                        <p:tgtEl>
                                          <p:spTgt spid="71690"/>
                                        </p:tgtEl>
                                        <p:attrNameLst>
                                          <p:attrName>style.visibility</p:attrName>
                                        </p:attrNameLst>
                                      </p:cBhvr>
                                      <p:to>
                                        <p:strVal val="hidden"/>
                                      </p:to>
                                    </p:set>
                                  </p:childTnLst>
                                </p:cTn>
                              </p:par>
                              <p:par>
                                <p:cTn id="20" presetID="5" presetClass="exit" presetSubtype="10" fill="hold" grpId="0" nodeType="withEffect">
                                  <p:stCondLst>
                                    <p:cond delay="0"/>
                                  </p:stCondLst>
                                  <p:childTnLst>
                                    <p:animEffect transition="out" filter="checkerboard(across)">
                                      <p:cBhvr>
                                        <p:cTn id="21" dur="500"/>
                                        <p:tgtEl>
                                          <p:spTgt spid="71691"/>
                                        </p:tgtEl>
                                      </p:cBhvr>
                                    </p:animEffect>
                                    <p:set>
                                      <p:cBhvr>
                                        <p:cTn id="22" dur="1" fill="hold">
                                          <p:stCondLst>
                                            <p:cond delay="499"/>
                                          </p:stCondLst>
                                        </p:cTn>
                                        <p:tgtEl>
                                          <p:spTgt spid="71691"/>
                                        </p:tgtEl>
                                        <p:attrNameLst>
                                          <p:attrName>style.visibility</p:attrName>
                                        </p:attrNameLst>
                                      </p:cBhvr>
                                      <p:to>
                                        <p:strVal val="hidden"/>
                                      </p:to>
                                    </p:set>
                                  </p:childTnLst>
                                </p:cTn>
                              </p:par>
                              <p:par>
                                <p:cTn id="23" presetID="5" presetClass="exit" presetSubtype="10" fill="hold" grpId="0" nodeType="withEffect">
                                  <p:stCondLst>
                                    <p:cond delay="0"/>
                                  </p:stCondLst>
                                  <p:childTnLst>
                                    <p:animEffect transition="out" filter="checkerboard(across)">
                                      <p:cBhvr>
                                        <p:cTn id="24" dur="500"/>
                                        <p:tgtEl>
                                          <p:spTgt spid="71694"/>
                                        </p:tgtEl>
                                      </p:cBhvr>
                                    </p:animEffect>
                                    <p:set>
                                      <p:cBhvr>
                                        <p:cTn id="25" dur="1" fill="hold">
                                          <p:stCondLst>
                                            <p:cond delay="499"/>
                                          </p:stCondLst>
                                        </p:cTn>
                                        <p:tgtEl>
                                          <p:spTgt spid="71694"/>
                                        </p:tgtEl>
                                        <p:attrNameLst>
                                          <p:attrName>style.visibility</p:attrName>
                                        </p:attrNameLst>
                                      </p:cBhvr>
                                      <p:to>
                                        <p:strVal val="hidden"/>
                                      </p:to>
                                    </p:set>
                                  </p:childTnLst>
                                </p:cTn>
                              </p:par>
                              <p:par>
                                <p:cTn id="26" presetID="5" presetClass="exit" presetSubtype="10" fill="hold" grpId="0" nodeType="withEffect">
                                  <p:stCondLst>
                                    <p:cond delay="0"/>
                                  </p:stCondLst>
                                  <p:childTnLst>
                                    <p:animEffect transition="out" filter="checkerboard(across)">
                                      <p:cBhvr>
                                        <p:cTn id="27" dur="500"/>
                                        <p:tgtEl>
                                          <p:spTgt spid="71695"/>
                                        </p:tgtEl>
                                      </p:cBhvr>
                                    </p:animEffect>
                                    <p:set>
                                      <p:cBhvr>
                                        <p:cTn id="28" dur="1" fill="hold">
                                          <p:stCondLst>
                                            <p:cond delay="499"/>
                                          </p:stCondLst>
                                        </p:cTn>
                                        <p:tgtEl>
                                          <p:spTgt spid="71695"/>
                                        </p:tgtEl>
                                        <p:attrNameLst>
                                          <p:attrName>style.visibility</p:attrName>
                                        </p:attrNameLst>
                                      </p:cBhvr>
                                      <p:to>
                                        <p:strVal val="hidden"/>
                                      </p:to>
                                    </p:set>
                                  </p:childTnLst>
                                </p:cTn>
                              </p:par>
                              <p:par>
                                <p:cTn id="29" presetID="5" presetClass="exit" presetSubtype="10" fill="hold" grpId="0" nodeType="withEffect">
                                  <p:stCondLst>
                                    <p:cond delay="0"/>
                                  </p:stCondLst>
                                  <p:childTnLst>
                                    <p:animEffect transition="out" filter="checkerboard(across)">
                                      <p:cBhvr>
                                        <p:cTn id="30" dur="500"/>
                                        <p:tgtEl>
                                          <p:spTgt spid="71686"/>
                                        </p:tgtEl>
                                      </p:cBhvr>
                                    </p:animEffect>
                                    <p:set>
                                      <p:cBhvr>
                                        <p:cTn id="31" dur="1" fill="hold">
                                          <p:stCondLst>
                                            <p:cond delay="499"/>
                                          </p:stCondLst>
                                        </p:cTn>
                                        <p:tgtEl>
                                          <p:spTgt spid="71686"/>
                                        </p:tgtEl>
                                        <p:attrNameLst>
                                          <p:attrName>style.visibility</p:attrName>
                                        </p:attrNameLst>
                                      </p:cBhvr>
                                      <p:to>
                                        <p:strVal val="hidden"/>
                                      </p:to>
                                    </p:set>
                                  </p:childTnLst>
                                </p:cTn>
                              </p:par>
                              <p:par>
                                <p:cTn id="32" presetID="5" presetClass="exit" presetSubtype="10" fill="hold" grpId="0" nodeType="withEffect">
                                  <p:stCondLst>
                                    <p:cond delay="0"/>
                                  </p:stCondLst>
                                  <p:childTnLst>
                                    <p:animEffect transition="out" filter="checkerboard(across)">
                                      <p:cBhvr>
                                        <p:cTn id="33" dur="500"/>
                                        <p:tgtEl>
                                          <p:spTgt spid="71687"/>
                                        </p:tgtEl>
                                      </p:cBhvr>
                                    </p:animEffect>
                                    <p:set>
                                      <p:cBhvr>
                                        <p:cTn id="34" dur="1" fill="hold">
                                          <p:stCondLst>
                                            <p:cond delay="499"/>
                                          </p:stCondLst>
                                        </p:cTn>
                                        <p:tgtEl>
                                          <p:spTgt spid="71687"/>
                                        </p:tgtEl>
                                        <p:attrNameLst>
                                          <p:attrName>style.visibility</p:attrName>
                                        </p:attrNameLst>
                                      </p:cBhvr>
                                      <p:to>
                                        <p:strVal val="hidden"/>
                                      </p:to>
                                    </p:set>
                                  </p:childTnLst>
                                </p:cTn>
                              </p:par>
                              <p:par>
                                <p:cTn id="35" presetID="5" presetClass="exit" presetSubtype="10" fill="hold" grpId="0" nodeType="withEffect">
                                  <p:stCondLst>
                                    <p:cond delay="0"/>
                                  </p:stCondLst>
                                  <p:childTnLst>
                                    <p:animEffect transition="out" filter="checkerboard(across)">
                                      <p:cBhvr>
                                        <p:cTn id="36" dur="500"/>
                                        <p:tgtEl>
                                          <p:spTgt spid="71685"/>
                                        </p:tgtEl>
                                      </p:cBhvr>
                                    </p:animEffect>
                                    <p:set>
                                      <p:cBhvr>
                                        <p:cTn id="37" dur="1" fill="hold">
                                          <p:stCondLst>
                                            <p:cond delay="499"/>
                                          </p:stCondLst>
                                        </p:cTn>
                                        <p:tgtEl>
                                          <p:spTgt spid="71685"/>
                                        </p:tgtEl>
                                        <p:attrNameLst>
                                          <p:attrName>style.visibility</p:attrName>
                                        </p:attrNameLst>
                                      </p:cBhvr>
                                      <p:to>
                                        <p:strVal val="hidden"/>
                                      </p:to>
                                    </p:set>
                                  </p:childTnLst>
                                </p:cTn>
                              </p:par>
                              <p:par>
                                <p:cTn id="38" presetID="5" presetClass="exit" presetSubtype="10" fill="hold" grpId="0" nodeType="withEffect">
                                  <p:stCondLst>
                                    <p:cond delay="0"/>
                                  </p:stCondLst>
                                  <p:childTnLst>
                                    <p:animEffect transition="out" filter="checkerboard(across)">
                                      <p:cBhvr>
                                        <p:cTn id="39" dur="500"/>
                                        <p:tgtEl>
                                          <p:spTgt spid="71684"/>
                                        </p:tgtEl>
                                      </p:cBhvr>
                                    </p:animEffect>
                                    <p:set>
                                      <p:cBhvr>
                                        <p:cTn id="40" dur="1" fill="hold">
                                          <p:stCondLst>
                                            <p:cond delay="499"/>
                                          </p:stCondLst>
                                        </p:cTn>
                                        <p:tgtEl>
                                          <p:spTgt spid="71684"/>
                                        </p:tgtEl>
                                        <p:attrNameLst>
                                          <p:attrName>style.visibility</p:attrName>
                                        </p:attrNameLst>
                                      </p:cBhvr>
                                      <p:to>
                                        <p:strVal val="hidden"/>
                                      </p:to>
                                    </p:set>
                                  </p:childTnLst>
                                </p:cTn>
                              </p:par>
                              <p:par>
                                <p:cTn id="41" presetID="5" presetClass="exit" presetSubtype="10" fill="hold" grpId="0" nodeType="withEffect">
                                  <p:stCondLst>
                                    <p:cond delay="0"/>
                                  </p:stCondLst>
                                  <p:childTnLst>
                                    <p:animEffect transition="out" filter="checkerboard(across)">
                                      <p:cBhvr>
                                        <p:cTn id="42" dur="500"/>
                                        <p:tgtEl>
                                          <p:spTgt spid="71688"/>
                                        </p:tgtEl>
                                      </p:cBhvr>
                                    </p:animEffect>
                                    <p:set>
                                      <p:cBhvr>
                                        <p:cTn id="43" dur="1" fill="hold">
                                          <p:stCondLst>
                                            <p:cond delay="499"/>
                                          </p:stCondLst>
                                        </p:cTn>
                                        <p:tgtEl>
                                          <p:spTgt spid="71688"/>
                                        </p:tgtEl>
                                        <p:attrNameLst>
                                          <p:attrName>style.visibility</p:attrName>
                                        </p:attrNameLst>
                                      </p:cBhvr>
                                      <p:to>
                                        <p:strVal val="hidden"/>
                                      </p:to>
                                    </p:set>
                                  </p:childTnLst>
                                </p:cTn>
                              </p:par>
                              <p:par>
                                <p:cTn id="44" presetID="5" presetClass="exit" presetSubtype="10" fill="hold" grpId="0" nodeType="withEffect">
                                  <p:stCondLst>
                                    <p:cond delay="0"/>
                                  </p:stCondLst>
                                  <p:childTnLst>
                                    <p:animEffect transition="out" filter="checkerboard(across)">
                                      <p:cBhvr>
                                        <p:cTn id="45" dur="500"/>
                                        <p:tgtEl>
                                          <p:spTgt spid="71689"/>
                                        </p:tgtEl>
                                      </p:cBhvr>
                                    </p:animEffect>
                                    <p:set>
                                      <p:cBhvr>
                                        <p:cTn id="46" dur="1" fill="hold">
                                          <p:stCondLst>
                                            <p:cond delay="499"/>
                                          </p:stCondLst>
                                        </p:cTn>
                                        <p:tgtEl>
                                          <p:spTgt spid="71689"/>
                                        </p:tgtEl>
                                        <p:attrNameLst>
                                          <p:attrName>style.visibility</p:attrName>
                                        </p:attrNameLst>
                                      </p:cBhvr>
                                      <p:to>
                                        <p:strVal val="hidden"/>
                                      </p:to>
                                    </p:set>
                                  </p:childTnLst>
                                </p:cTn>
                              </p:par>
                              <p:par>
                                <p:cTn id="47" presetID="5" presetClass="exit" presetSubtype="10" fill="hold" grpId="0" nodeType="withEffect">
                                  <p:stCondLst>
                                    <p:cond delay="0"/>
                                  </p:stCondLst>
                                  <p:childTnLst>
                                    <p:animEffect transition="out" filter="checkerboard(across)">
                                      <p:cBhvr>
                                        <p:cTn id="48" dur="500"/>
                                        <p:tgtEl>
                                          <p:spTgt spid="71698"/>
                                        </p:tgtEl>
                                      </p:cBhvr>
                                    </p:animEffect>
                                    <p:set>
                                      <p:cBhvr>
                                        <p:cTn id="49" dur="1" fill="hold">
                                          <p:stCondLst>
                                            <p:cond delay="499"/>
                                          </p:stCondLst>
                                        </p:cTn>
                                        <p:tgtEl>
                                          <p:spTgt spid="71698"/>
                                        </p:tgtEl>
                                        <p:attrNameLst>
                                          <p:attrName>style.visibility</p:attrName>
                                        </p:attrNameLst>
                                      </p:cBhvr>
                                      <p:to>
                                        <p:strVal val="hidden"/>
                                      </p:to>
                                    </p:set>
                                  </p:childTnLst>
                                </p:cTn>
                              </p:par>
                              <p:par>
                                <p:cTn id="50" presetID="5" presetClass="exit" presetSubtype="10" fill="hold" grpId="0" nodeType="withEffect">
                                  <p:stCondLst>
                                    <p:cond delay="0"/>
                                  </p:stCondLst>
                                  <p:childTnLst>
                                    <p:animEffect transition="out" filter="checkerboard(across)">
                                      <p:cBhvr>
                                        <p:cTn id="51" dur="500"/>
                                        <p:tgtEl>
                                          <p:spTgt spid="71699"/>
                                        </p:tgtEl>
                                      </p:cBhvr>
                                    </p:animEffect>
                                    <p:set>
                                      <p:cBhvr>
                                        <p:cTn id="52" dur="1" fill="hold">
                                          <p:stCondLst>
                                            <p:cond delay="499"/>
                                          </p:stCondLst>
                                        </p:cTn>
                                        <p:tgtEl>
                                          <p:spTgt spid="71699"/>
                                        </p:tgtEl>
                                        <p:attrNameLst>
                                          <p:attrName>style.visibility</p:attrName>
                                        </p:attrNameLst>
                                      </p:cBhvr>
                                      <p:to>
                                        <p:strVal val="hidden"/>
                                      </p:to>
                                    </p:set>
                                  </p:childTnLst>
                                </p:cTn>
                              </p:par>
                              <p:par>
                                <p:cTn id="53" presetID="5" presetClass="exit" presetSubtype="10" fill="hold" grpId="0" nodeType="withEffect">
                                  <p:stCondLst>
                                    <p:cond delay="0"/>
                                  </p:stCondLst>
                                  <p:childTnLst>
                                    <p:animEffect transition="out" filter="checkerboard(across)">
                                      <p:cBhvr>
                                        <p:cTn id="54" dur="500"/>
                                        <p:tgtEl>
                                          <p:spTgt spid="71697"/>
                                        </p:tgtEl>
                                      </p:cBhvr>
                                    </p:animEffect>
                                    <p:set>
                                      <p:cBhvr>
                                        <p:cTn id="55" dur="1" fill="hold">
                                          <p:stCondLst>
                                            <p:cond delay="499"/>
                                          </p:stCondLst>
                                        </p:cTn>
                                        <p:tgtEl>
                                          <p:spTgt spid="71697"/>
                                        </p:tgtEl>
                                        <p:attrNameLst>
                                          <p:attrName>style.visibility</p:attrName>
                                        </p:attrNameLst>
                                      </p:cBhvr>
                                      <p:to>
                                        <p:strVal val="hidden"/>
                                      </p:to>
                                    </p:set>
                                  </p:childTnLst>
                                </p:cTn>
                              </p:par>
                              <p:par>
                                <p:cTn id="56" presetID="5" presetClass="exit" presetSubtype="10" fill="hold" grpId="0" nodeType="withEffect">
                                  <p:stCondLst>
                                    <p:cond delay="0"/>
                                  </p:stCondLst>
                                  <p:childTnLst>
                                    <p:animEffect transition="out" filter="checkerboard(across)">
                                      <p:cBhvr>
                                        <p:cTn id="57" dur="500"/>
                                        <p:tgtEl>
                                          <p:spTgt spid="71696"/>
                                        </p:tgtEl>
                                      </p:cBhvr>
                                    </p:animEffect>
                                    <p:set>
                                      <p:cBhvr>
                                        <p:cTn id="58" dur="1" fill="hold">
                                          <p:stCondLst>
                                            <p:cond delay="499"/>
                                          </p:stCondLst>
                                        </p:cTn>
                                        <p:tgtEl>
                                          <p:spTgt spid="7169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animBg="1"/>
      <p:bldP spid="71685" grpId="0" animBg="1"/>
      <p:bldP spid="71686" grpId="0" animBg="1"/>
      <p:bldP spid="71687" grpId="0" animBg="1"/>
      <p:bldP spid="71688" grpId="0" animBg="1"/>
      <p:bldP spid="71689" grpId="0" animBg="1"/>
      <p:bldP spid="71690" grpId="0" animBg="1"/>
      <p:bldP spid="71691" grpId="0" animBg="1"/>
      <p:bldP spid="71692" grpId="0" animBg="1"/>
      <p:bldP spid="71693" grpId="0" animBg="1"/>
      <p:bldP spid="71694" grpId="0" animBg="1"/>
      <p:bldP spid="71695" grpId="0" animBg="1"/>
      <p:bldP spid="71696" grpId="0" animBg="1"/>
      <p:bldP spid="71697" grpId="0" animBg="1"/>
      <p:bldP spid="71698" grpId="0" animBg="1"/>
      <p:bldP spid="71699" grpId="0" animBg="1"/>
      <p:bldP spid="71700" grpId="0" animBg="1"/>
      <p:bldP spid="71701"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685800" y="2130425"/>
            <a:ext cx="7772400" cy="1470025"/>
          </a:xfrm>
          <a:prstGeom prst="rect">
            <a:avLst/>
          </a:prstGeom>
        </p:spPr>
        <p:style>
          <a:lnRef idx="1">
            <a:schemeClr val="accent2"/>
          </a:lnRef>
          <a:fillRef idx="2">
            <a:schemeClr val="accent2"/>
          </a:fillRef>
          <a:effectRef idx="1">
            <a:schemeClr val="accent2"/>
          </a:effectRef>
          <a:fontRef idx="minor">
            <a:schemeClr val="dk1"/>
          </a:fontRef>
        </p:style>
        <p:txBody>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sz="4400" b="0" i="0" u="none" strike="noStrike" kern="1200" cap="none" spc="0" normalizeH="0" baseline="0" noProof="0" dirty="0">
                <a:ln>
                  <a:noFill/>
                </a:ln>
                <a:solidFill>
                  <a:schemeClr val="dk1"/>
                </a:solidFill>
                <a:effectLst/>
                <a:uLnTx/>
                <a:uFillTx/>
                <a:latin typeface="+mn-lt"/>
                <a:ea typeface="+mn-ea"/>
                <a:cs typeface="+mn-cs"/>
              </a:rPr>
              <a:t> K</a:t>
            </a:r>
            <a:r>
              <a:rPr kumimoji="0" lang="cs-CZ" sz="4400" b="0" i="0" u="none" strike="noStrike" kern="1200" cap="none" spc="0" normalizeH="0" baseline="30000" noProof="0" dirty="0">
                <a:ln>
                  <a:noFill/>
                </a:ln>
                <a:solidFill>
                  <a:schemeClr val="dk1"/>
                </a:solidFill>
                <a:effectLst/>
                <a:uLnTx/>
                <a:uFillTx/>
                <a:latin typeface="+mn-lt"/>
                <a:ea typeface="+mn-ea"/>
                <a:cs typeface="+mn-cs"/>
              </a:rPr>
              <a:t>+</a:t>
            </a:r>
            <a:r>
              <a:rPr kumimoji="0" lang="cs-CZ" sz="4400" b="0" i="0" u="none" strike="noStrike" kern="1200" cap="none" spc="0" normalizeH="0" noProof="0" dirty="0">
                <a:ln>
                  <a:noFill/>
                </a:ln>
                <a:solidFill>
                  <a:schemeClr val="dk1"/>
                </a:solidFill>
                <a:effectLst/>
                <a:uLnTx/>
                <a:uFillTx/>
                <a:latin typeface="+mn-lt"/>
                <a:ea typeface="+mn-ea"/>
                <a:cs typeface="+mn-cs"/>
              </a:rPr>
              <a:t> - </a:t>
            </a:r>
            <a:r>
              <a:rPr kumimoji="0" lang="cs-CZ" sz="4400" b="0" i="0" u="none" strike="noStrike" kern="1200" cap="none" spc="0" normalizeH="0" noProof="0" dirty="0" err="1">
                <a:ln>
                  <a:noFill/>
                </a:ln>
                <a:solidFill>
                  <a:schemeClr val="dk1"/>
                </a:solidFill>
                <a:effectLst/>
                <a:uLnTx/>
                <a:uFillTx/>
                <a:latin typeface="+mn-lt"/>
                <a:ea typeface="+mn-ea"/>
                <a:cs typeface="+mn-cs"/>
              </a:rPr>
              <a:t>main</a:t>
            </a:r>
            <a:r>
              <a:rPr kumimoji="0" lang="cs-CZ" sz="4400" b="0" i="0" u="none" strike="noStrike" kern="1200" cap="none" spc="0" normalizeH="0" noProof="0" dirty="0">
                <a:ln>
                  <a:noFill/>
                </a:ln>
                <a:solidFill>
                  <a:schemeClr val="dk1"/>
                </a:solidFill>
                <a:effectLst/>
                <a:uLnTx/>
                <a:uFillTx/>
                <a:latin typeface="+mn-lt"/>
                <a:ea typeface="+mn-ea"/>
                <a:cs typeface="+mn-cs"/>
              </a:rPr>
              <a:t> </a:t>
            </a:r>
            <a:r>
              <a:rPr kumimoji="0" lang="cs-CZ" sz="4400" b="0" i="0" u="none" strike="noStrike" kern="1200" cap="none" spc="0" normalizeH="0" noProof="0" dirty="0" err="1">
                <a:ln>
                  <a:noFill/>
                </a:ln>
                <a:solidFill>
                  <a:schemeClr val="dk1"/>
                </a:solidFill>
                <a:effectLst/>
                <a:uLnTx/>
                <a:uFillTx/>
                <a:latin typeface="+mn-lt"/>
                <a:ea typeface="+mn-ea"/>
                <a:cs typeface="+mn-cs"/>
              </a:rPr>
              <a:t>itracellular</a:t>
            </a:r>
            <a:r>
              <a:rPr kumimoji="0" lang="cs-CZ" sz="4400" b="0" i="0" u="none" strike="noStrike" kern="1200" cap="none" spc="0" normalizeH="0" noProof="0" dirty="0">
                <a:ln>
                  <a:noFill/>
                </a:ln>
                <a:solidFill>
                  <a:schemeClr val="dk1"/>
                </a:solidFill>
                <a:effectLst/>
                <a:uLnTx/>
                <a:uFillTx/>
                <a:latin typeface="+mn-lt"/>
                <a:ea typeface="+mn-ea"/>
                <a:cs typeface="+mn-cs"/>
              </a:rPr>
              <a:t> </a:t>
            </a:r>
            <a:r>
              <a:rPr kumimoji="0" lang="cs-CZ" sz="4400" b="0" i="0" u="none" strike="noStrike" kern="1200" cap="none" spc="0" normalizeH="0" noProof="0" dirty="0" err="1">
                <a:ln>
                  <a:noFill/>
                </a:ln>
                <a:solidFill>
                  <a:schemeClr val="dk1"/>
                </a:solidFill>
                <a:effectLst/>
                <a:uLnTx/>
                <a:uFillTx/>
                <a:latin typeface="+mn-lt"/>
                <a:ea typeface="+mn-ea"/>
                <a:cs typeface="+mn-cs"/>
              </a:rPr>
              <a:t>cationt</a:t>
            </a:r>
            <a:endParaRPr kumimoji="0" lang="cs-CZ" sz="4400" b="0" i="0" u="none" strike="noStrike" kern="1200" cap="none" spc="0" normalizeH="0" baseline="0" noProof="0" dirty="0">
              <a:ln>
                <a:noFill/>
              </a:ln>
              <a:solidFill>
                <a:schemeClr val="dk1"/>
              </a:solidFill>
              <a:effectLst/>
              <a:uLnTx/>
              <a:uFillTx/>
              <a:latin typeface="+mn-lt"/>
              <a:ea typeface="+mn-ea"/>
              <a:cs typeface="+mn-cs"/>
            </a:endParaRPr>
          </a:p>
        </p:txBody>
      </p:sp>
    </p:spTree>
    <p:custDataLst>
      <p:tags r:id="rId1"/>
    </p:custData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AutoShape 3"/>
          <p:cNvSpPr>
            <a:spLocks noChangeArrowheads="1"/>
          </p:cNvSpPr>
          <p:nvPr/>
        </p:nvSpPr>
        <p:spPr bwMode="auto">
          <a:xfrm>
            <a:off x="3549650" y="2001838"/>
            <a:ext cx="2095500" cy="2640012"/>
          </a:xfrm>
          <a:prstGeom prst="roundRect">
            <a:avLst>
              <a:gd name="adj" fmla="val 16667"/>
            </a:avLst>
          </a:prstGeom>
          <a:solidFill>
            <a:srgbClr val="CCFF99"/>
          </a:solidFill>
          <a:ln w="28575">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1319" name="Text Box 7"/>
          <p:cNvSpPr txBox="1">
            <a:spLocks noChangeArrowheads="1"/>
          </p:cNvSpPr>
          <p:nvPr/>
        </p:nvSpPr>
        <p:spPr bwMode="auto">
          <a:xfrm>
            <a:off x="4337050" y="3948113"/>
            <a:ext cx="550863" cy="366712"/>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Na</a:t>
            </a:r>
            <a:r>
              <a:rPr lang="cs-CZ" b="1" baseline="50000">
                <a:latin typeface="Times New Roman" pitchFamily="18" charset="0"/>
              </a:rPr>
              <a:t>+</a:t>
            </a:r>
            <a:endParaRPr lang="cs-CZ" sz="2400">
              <a:latin typeface="Times New Roman" pitchFamily="18" charset="0"/>
            </a:endParaRPr>
          </a:p>
        </p:txBody>
      </p:sp>
      <p:sp>
        <p:nvSpPr>
          <p:cNvPr id="141320" name="Oval 8"/>
          <p:cNvSpPr>
            <a:spLocks noChangeArrowheads="1"/>
          </p:cNvSpPr>
          <p:nvPr/>
        </p:nvSpPr>
        <p:spPr bwMode="auto">
          <a:xfrm>
            <a:off x="5394325" y="3675063"/>
            <a:ext cx="441325" cy="436562"/>
          </a:xfrm>
          <a:prstGeom prst="ellipse">
            <a:avLst/>
          </a:prstGeom>
          <a:solidFill>
            <a:srgbClr val="FF3300"/>
          </a:solidFill>
          <a:ln w="28575">
            <a:solidFill>
              <a:schemeClr val="tx1"/>
            </a:solidFill>
            <a:round/>
            <a:headEnd/>
            <a:tailEnd/>
          </a:ln>
        </p:spPr>
        <p:txBody>
          <a:bodyPr wrap="none" anchor="ctr"/>
          <a:lstStyle/>
          <a:p>
            <a:endParaRPr lang="en-US"/>
          </a:p>
        </p:txBody>
      </p:sp>
      <p:sp>
        <p:nvSpPr>
          <p:cNvPr id="141321" name="Line 9"/>
          <p:cNvSpPr>
            <a:spLocks noChangeShapeType="1"/>
          </p:cNvSpPr>
          <p:nvPr/>
        </p:nvSpPr>
        <p:spPr bwMode="auto">
          <a:xfrm>
            <a:off x="4878388" y="4143375"/>
            <a:ext cx="1236662" cy="0"/>
          </a:xfrm>
          <a:prstGeom prst="line">
            <a:avLst/>
          </a:prstGeom>
          <a:noFill/>
          <a:ln w="38100">
            <a:solidFill>
              <a:srgbClr val="000000"/>
            </a:solidFill>
            <a:round/>
            <a:headEnd/>
            <a:tailEnd type="triangle" w="med" len="med"/>
          </a:ln>
        </p:spPr>
        <p:txBody>
          <a:bodyPr wrap="none" anchor="ctr"/>
          <a:lstStyle/>
          <a:p>
            <a:endParaRPr lang="cs-CZ"/>
          </a:p>
        </p:txBody>
      </p:sp>
      <p:sp>
        <p:nvSpPr>
          <p:cNvPr id="141322" name="Text Box 10"/>
          <p:cNvSpPr txBox="1">
            <a:spLocks noChangeArrowheads="1"/>
          </p:cNvSpPr>
          <p:nvPr/>
        </p:nvSpPr>
        <p:spPr bwMode="auto">
          <a:xfrm>
            <a:off x="4667250" y="3433763"/>
            <a:ext cx="598488" cy="519112"/>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K</a:t>
            </a:r>
            <a:r>
              <a:rPr lang="cs-CZ" sz="2800" b="1" baseline="50000">
                <a:latin typeface="Times New Roman" pitchFamily="18" charset="0"/>
              </a:rPr>
              <a:t>+</a:t>
            </a:r>
            <a:endParaRPr lang="cs-CZ" sz="2400">
              <a:latin typeface="Times New Roman" pitchFamily="18" charset="0"/>
            </a:endParaRPr>
          </a:p>
        </p:txBody>
      </p:sp>
      <p:sp>
        <p:nvSpPr>
          <p:cNvPr id="141323" name="Freeform 11"/>
          <p:cNvSpPr>
            <a:spLocks/>
          </p:cNvSpPr>
          <p:nvPr/>
        </p:nvSpPr>
        <p:spPr bwMode="auto">
          <a:xfrm>
            <a:off x="4846638" y="2838450"/>
            <a:ext cx="1335087" cy="631825"/>
          </a:xfrm>
          <a:custGeom>
            <a:avLst/>
            <a:gdLst>
              <a:gd name="T0" fmla="*/ 1335087 w 1098"/>
              <a:gd name="T1" fmla="*/ 46556 h 475"/>
              <a:gd name="T2" fmla="*/ 214003 w 1098"/>
              <a:gd name="T3" fmla="*/ 97102 h 475"/>
              <a:gd name="T4" fmla="*/ 53501 w 1098"/>
              <a:gd name="T5" fmla="*/ 631825 h 475"/>
              <a:gd name="T6" fmla="*/ 0 60000 65536"/>
              <a:gd name="T7" fmla="*/ 0 60000 65536"/>
              <a:gd name="T8" fmla="*/ 0 60000 65536"/>
              <a:gd name="T9" fmla="*/ 0 w 1098"/>
              <a:gd name="T10" fmla="*/ 0 h 475"/>
              <a:gd name="T11" fmla="*/ 1098 w 1098"/>
              <a:gd name="T12" fmla="*/ 475 h 475"/>
            </a:gdLst>
            <a:ahLst/>
            <a:cxnLst>
              <a:cxn ang="T6">
                <a:pos x="T0" y="T1"/>
              </a:cxn>
              <a:cxn ang="T7">
                <a:pos x="T2" y="T3"/>
              </a:cxn>
              <a:cxn ang="T8">
                <a:pos x="T4" y="T5"/>
              </a:cxn>
            </a:cxnLst>
            <a:rect l="T9" t="T10" r="T11" b="T12"/>
            <a:pathLst>
              <a:path w="1098" h="475">
                <a:moveTo>
                  <a:pt x="1098" y="35"/>
                </a:moveTo>
                <a:cubicBezTo>
                  <a:pt x="943" y="40"/>
                  <a:pt x="352" y="0"/>
                  <a:pt x="176" y="73"/>
                </a:cubicBezTo>
                <a:cubicBezTo>
                  <a:pt x="0" y="146"/>
                  <a:pt x="56" y="357"/>
                  <a:pt x="44" y="475"/>
                </a:cubicBezTo>
              </a:path>
            </a:pathLst>
          </a:custGeom>
          <a:noFill/>
          <a:ln w="38100">
            <a:solidFill>
              <a:srgbClr val="000000"/>
            </a:solidFill>
            <a:round/>
            <a:headEnd type="triangle" w="med" len="med"/>
            <a:tailEnd/>
          </a:ln>
        </p:spPr>
        <p:txBody>
          <a:bodyPr wrap="none" anchor="ctr"/>
          <a:lstStyle/>
          <a:p>
            <a:endParaRPr lang="en-US"/>
          </a:p>
        </p:txBody>
      </p:sp>
      <p:sp>
        <p:nvSpPr>
          <p:cNvPr id="141324" name="AutoShape 12"/>
          <p:cNvSpPr>
            <a:spLocks noChangeArrowheads="1"/>
          </p:cNvSpPr>
          <p:nvPr/>
        </p:nvSpPr>
        <p:spPr bwMode="auto">
          <a:xfrm rot="5475238">
            <a:off x="5508625" y="2592388"/>
            <a:ext cx="314325" cy="561975"/>
          </a:xfrm>
          <a:prstGeom prst="can">
            <a:avLst>
              <a:gd name="adj" fmla="val 36436"/>
            </a:avLst>
          </a:prstGeom>
          <a:solidFill>
            <a:srgbClr val="66FFFF"/>
          </a:solidFill>
          <a:ln w="28575">
            <a:solidFill>
              <a:schemeClr val="tx1"/>
            </a:solidFill>
            <a:round/>
            <a:headEnd/>
            <a:tailEnd/>
          </a:ln>
        </p:spPr>
        <p:txBody>
          <a:bodyPr wrap="none" anchor="ctr"/>
          <a:lstStyle/>
          <a:p>
            <a:endParaRPr lang="en-US"/>
          </a:p>
        </p:txBody>
      </p:sp>
      <p:sp>
        <p:nvSpPr>
          <p:cNvPr id="141325" name="Freeform 13"/>
          <p:cNvSpPr>
            <a:spLocks/>
          </p:cNvSpPr>
          <p:nvPr/>
        </p:nvSpPr>
        <p:spPr bwMode="auto">
          <a:xfrm>
            <a:off x="5845175" y="2882900"/>
            <a:ext cx="103188" cy="1588"/>
          </a:xfrm>
          <a:custGeom>
            <a:avLst/>
            <a:gdLst>
              <a:gd name="T0" fmla="*/ 0 w 70"/>
              <a:gd name="T1" fmla="*/ 0 h 1"/>
              <a:gd name="T2" fmla="*/ 103188 w 70"/>
              <a:gd name="T3" fmla="*/ 0 h 1"/>
              <a:gd name="T4" fmla="*/ 0 60000 65536"/>
              <a:gd name="T5" fmla="*/ 0 60000 65536"/>
              <a:gd name="T6" fmla="*/ 0 w 70"/>
              <a:gd name="T7" fmla="*/ 0 h 1"/>
              <a:gd name="T8" fmla="*/ 70 w 70"/>
              <a:gd name="T9" fmla="*/ 1 h 1"/>
            </a:gdLst>
            <a:ahLst/>
            <a:cxnLst>
              <a:cxn ang="T4">
                <a:pos x="T0" y="T1"/>
              </a:cxn>
              <a:cxn ang="T5">
                <a:pos x="T2" y="T3"/>
              </a:cxn>
            </a:cxnLst>
            <a:rect l="T6" t="T7" r="T8" b="T9"/>
            <a:pathLst>
              <a:path w="70" h="1">
                <a:moveTo>
                  <a:pt x="0" y="0"/>
                </a:moveTo>
                <a:lnTo>
                  <a:pt x="70" y="0"/>
                </a:lnTo>
              </a:path>
            </a:pathLst>
          </a:custGeom>
          <a:noFill/>
          <a:ln w="38100">
            <a:solidFill>
              <a:schemeClr val="tx1"/>
            </a:solidFill>
            <a:round/>
            <a:headEnd/>
            <a:tailEnd/>
          </a:ln>
        </p:spPr>
        <p:txBody>
          <a:bodyPr wrap="none" anchor="ctr"/>
          <a:lstStyle/>
          <a:p>
            <a:endParaRPr lang="en-US"/>
          </a:p>
        </p:txBody>
      </p:sp>
      <p:sp>
        <p:nvSpPr>
          <p:cNvPr id="141326" name="Freeform 14"/>
          <p:cNvSpPr>
            <a:spLocks/>
          </p:cNvSpPr>
          <p:nvPr/>
        </p:nvSpPr>
        <p:spPr bwMode="auto">
          <a:xfrm>
            <a:off x="5116513" y="3033713"/>
            <a:ext cx="1265237" cy="685800"/>
          </a:xfrm>
          <a:custGeom>
            <a:avLst/>
            <a:gdLst>
              <a:gd name="T0" fmla="*/ 0 w 1094"/>
              <a:gd name="T1" fmla="*/ 634838 h 471"/>
              <a:gd name="T2" fmla="*/ 1066315 w 1094"/>
              <a:gd name="T3" fmla="*/ 579508 h 471"/>
              <a:gd name="T4" fmla="*/ 1197002 w 1094"/>
              <a:gd name="T5" fmla="*/ 0 h 471"/>
              <a:gd name="T6" fmla="*/ 0 60000 65536"/>
              <a:gd name="T7" fmla="*/ 0 60000 65536"/>
              <a:gd name="T8" fmla="*/ 0 60000 65536"/>
              <a:gd name="T9" fmla="*/ 0 w 1094"/>
              <a:gd name="T10" fmla="*/ 0 h 471"/>
              <a:gd name="T11" fmla="*/ 1094 w 1094"/>
              <a:gd name="T12" fmla="*/ 471 h 471"/>
            </a:gdLst>
            <a:ahLst/>
            <a:cxnLst>
              <a:cxn ang="T6">
                <a:pos x="T0" y="T1"/>
              </a:cxn>
              <a:cxn ang="T7">
                <a:pos x="T2" y="T3"/>
              </a:cxn>
              <a:cxn ang="T8">
                <a:pos x="T4" y="T5"/>
              </a:cxn>
            </a:cxnLst>
            <a:rect l="T9" t="T10" r="T11" b="T12"/>
            <a:pathLst>
              <a:path w="1094" h="471">
                <a:moveTo>
                  <a:pt x="0" y="436"/>
                </a:moveTo>
                <a:cubicBezTo>
                  <a:pt x="155" y="431"/>
                  <a:pt x="750" y="471"/>
                  <a:pt x="922" y="398"/>
                </a:cubicBezTo>
                <a:cubicBezTo>
                  <a:pt x="1094" y="325"/>
                  <a:pt x="1024" y="92"/>
                  <a:pt x="1035" y="0"/>
                </a:cubicBezTo>
              </a:path>
            </a:pathLst>
          </a:custGeom>
          <a:noFill/>
          <a:ln w="38100">
            <a:solidFill>
              <a:srgbClr val="000000"/>
            </a:solidFill>
            <a:round/>
            <a:headEnd type="triangle" w="med" len="med"/>
            <a:tailEnd/>
          </a:ln>
        </p:spPr>
        <p:txBody>
          <a:bodyPr wrap="none" anchor="ctr"/>
          <a:lstStyle/>
          <a:p>
            <a:endParaRPr lang="en-US"/>
          </a:p>
        </p:txBody>
      </p:sp>
      <p:sp>
        <p:nvSpPr>
          <p:cNvPr id="141327" name="Text Box 15"/>
          <p:cNvSpPr txBox="1">
            <a:spLocks noChangeArrowheads="1"/>
          </p:cNvSpPr>
          <p:nvPr/>
        </p:nvSpPr>
        <p:spPr bwMode="auto">
          <a:xfrm>
            <a:off x="6121400" y="2705100"/>
            <a:ext cx="449263" cy="366713"/>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K</a:t>
            </a:r>
            <a:r>
              <a:rPr lang="cs-CZ" b="1" baseline="50000">
                <a:latin typeface="Times New Roman" pitchFamily="18" charset="0"/>
              </a:rPr>
              <a:t>+</a:t>
            </a:r>
            <a:endParaRPr lang="cs-CZ" sz="2400">
              <a:latin typeface="Times New Roman" pitchFamily="18" charset="0"/>
            </a:endParaRPr>
          </a:p>
        </p:txBody>
      </p:sp>
      <p:sp>
        <p:nvSpPr>
          <p:cNvPr id="52" name="Text Box 16">
            <a:extLst>
              <a:ext uri="{FF2B5EF4-FFF2-40B4-BE49-F238E27FC236}">
                <a16:creationId xmlns:a16="http://schemas.microsoft.com/office/drawing/2014/main" id="{D301BF06-3216-4B79-B089-7E718F458C05}"/>
              </a:ext>
            </a:extLst>
          </p:cNvPr>
          <p:cNvSpPr txBox="1">
            <a:spLocks noChangeArrowheads="1"/>
          </p:cNvSpPr>
          <p:nvPr/>
        </p:nvSpPr>
        <p:spPr bwMode="auto">
          <a:xfrm>
            <a:off x="647326" y="2348520"/>
            <a:ext cx="3440360" cy="307777"/>
          </a:xfrm>
          <a:prstGeom prst="rect">
            <a:avLst/>
          </a:prstGeom>
          <a:noFill/>
          <a:ln w="12700">
            <a:noFill/>
            <a:miter lim="800000"/>
            <a:headEnd/>
            <a:tailEnd/>
          </a:ln>
        </p:spPr>
        <p:txBody>
          <a:bodyPr wrap="square" anchor="ctr">
            <a:spAutoFit/>
          </a:bodyPr>
          <a:lstStyle/>
          <a:p>
            <a:pPr algn="ctr" eaLnBrk="0" hangingPunct="0"/>
            <a:r>
              <a:rPr lang="cs-CZ" sz="1400" b="1" dirty="0">
                <a:latin typeface="Times New Roman" pitchFamily="18" charset="0"/>
              </a:rPr>
              <a:t>[K</a:t>
            </a:r>
            <a:r>
              <a:rPr lang="cs-CZ" sz="1400" b="1" baseline="50000" dirty="0">
                <a:latin typeface="Times New Roman" pitchFamily="18" charset="0"/>
              </a:rPr>
              <a:t>+</a:t>
            </a:r>
            <a:r>
              <a:rPr lang="cs-CZ" sz="1400" b="1" dirty="0">
                <a:latin typeface="Times New Roman" pitchFamily="18" charset="0"/>
              </a:rPr>
              <a:t>]</a:t>
            </a:r>
            <a:r>
              <a:rPr lang="cs-CZ" sz="1400" b="1" baseline="-25000" dirty="0">
                <a:latin typeface="Times New Roman" pitchFamily="18" charset="0"/>
              </a:rPr>
              <a:t>ECF</a:t>
            </a:r>
            <a:r>
              <a:rPr lang="cs-CZ" sz="1400" b="1" dirty="0">
                <a:latin typeface="Times New Roman" pitchFamily="18" charset="0"/>
              </a:rPr>
              <a:t> = 3,8 – 5,4 </a:t>
            </a:r>
            <a:r>
              <a:rPr lang="cs-CZ" sz="1400" b="1" dirty="0" err="1">
                <a:latin typeface="Times New Roman" pitchFamily="18" charset="0"/>
              </a:rPr>
              <a:t>mmol</a:t>
            </a:r>
            <a:r>
              <a:rPr lang="cs-CZ" sz="1400" b="1" dirty="0">
                <a:latin typeface="Times New Roman" pitchFamily="18" charset="0"/>
              </a:rPr>
              <a:t>/l </a:t>
            </a:r>
            <a:endParaRPr lang="cs-CZ" dirty="0">
              <a:latin typeface="Times New Roman" pitchFamily="18" charset="0"/>
            </a:endParaRPr>
          </a:p>
        </p:txBody>
      </p:sp>
      <p:sp>
        <p:nvSpPr>
          <p:cNvPr id="24" name="Text Box 16">
            <a:extLst>
              <a:ext uri="{FF2B5EF4-FFF2-40B4-BE49-F238E27FC236}">
                <a16:creationId xmlns:a16="http://schemas.microsoft.com/office/drawing/2014/main" id="{B44B5DA0-B13A-455C-B0B0-8C750A645D0D}"/>
              </a:ext>
            </a:extLst>
          </p:cNvPr>
          <p:cNvSpPr txBox="1">
            <a:spLocks noChangeArrowheads="1"/>
          </p:cNvSpPr>
          <p:nvPr/>
        </p:nvSpPr>
        <p:spPr bwMode="auto">
          <a:xfrm>
            <a:off x="0" y="2823555"/>
            <a:ext cx="1294652" cy="523220"/>
          </a:xfrm>
          <a:prstGeom prst="rect">
            <a:avLst/>
          </a:prstGeom>
          <a:noFill/>
          <a:ln w="12700">
            <a:noFill/>
            <a:miter lim="800000"/>
            <a:headEnd/>
            <a:tailEnd/>
          </a:ln>
        </p:spPr>
        <p:txBody>
          <a:bodyPr wrap="square" anchor="ctr">
            <a:spAutoFit/>
          </a:bodyPr>
          <a:lstStyle/>
          <a:p>
            <a:pPr algn="ctr" eaLnBrk="0" hangingPunct="0"/>
            <a:r>
              <a:rPr lang="cs-CZ" sz="1400" b="1" dirty="0">
                <a:latin typeface="Times New Roman" pitchFamily="18" charset="0"/>
              </a:rPr>
              <a:t>K</a:t>
            </a:r>
            <a:r>
              <a:rPr lang="cs-CZ" sz="1400" b="1" baseline="50000" dirty="0">
                <a:latin typeface="Times New Roman" pitchFamily="18" charset="0"/>
              </a:rPr>
              <a:t>+</a:t>
            </a:r>
            <a:r>
              <a:rPr lang="cs-CZ" sz="1400" b="1" baseline="-25000" dirty="0">
                <a:latin typeface="Times New Roman" pitchFamily="18" charset="0"/>
              </a:rPr>
              <a:t>ECF</a:t>
            </a:r>
            <a:r>
              <a:rPr lang="cs-CZ" sz="1400" b="1" dirty="0">
                <a:latin typeface="Times New Roman" pitchFamily="18" charset="0"/>
              </a:rPr>
              <a:t> </a:t>
            </a:r>
          </a:p>
          <a:p>
            <a:pPr algn="ctr" eaLnBrk="0" hangingPunct="0"/>
            <a:r>
              <a:rPr lang="cs-CZ" sz="1400" b="1" dirty="0">
                <a:latin typeface="Times New Roman" pitchFamily="18" charset="0"/>
              </a:rPr>
              <a:t> 60-70 </a:t>
            </a:r>
            <a:r>
              <a:rPr lang="cs-CZ" sz="1400" b="1" dirty="0" err="1">
                <a:latin typeface="Times New Roman" pitchFamily="18" charset="0"/>
              </a:rPr>
              <a:t>mmol</a:t>
            </a:r>
            <a:r>
              <a:rPr lang="cs-CZ" sz="1400" b="1" dirty="0">
                <a:latin typeface="Times New Roman" pitchFamily="18" charset="0"/>
              </a:rPr>
              <a:t> </a:t>
            </a:r>
            <a:endParaRPr lang="cs-CZ" dirty="0">
              <a:latin typeface="Times New Roman" pitchFamily="18" charset="0"/>
            </a:endParaRPr>
          </a:p>
        </p:txBody>
      </p:sp>
      <p:sp>
        <p:nvSpPr>
          <p:cNvPr id="25" name="Text Box 16">
            <a:extLst>
              <a:ext uri="{FF2B5EF4-FFF2-40B4-BE49-F238E27FC236}">
                <a16:creationId xmlns:a16="http://schemas.microsoft.com/office/drawing/2014/main" id="{3EC0156D-2884-4A06-ABD6-EC6C8308B8DC}"/>
              </a:ext>
            </a:extLst>
          </p:cNvPr>
          <p:cNvSpPr txBox="1">
            <a:spLocks noChangeArrowheads="1"/>
          </p:cNvSpPr>
          <p:nvPr/>
        </p:nvSpPr>
        <p:spPr bwMode="auto">
          <a:xfrm>
            <a:off x="2892301" y="1968909"/>
            <a:ext cx="3440360" cy="707886"/>
          </a:xfrm>
          <a:prstGeom prst="rect">
            <a:avLst/>
          </a:prstGeom>
          <a:noFill/>
          <a:ln w="12700">
            <a:noFill/>
            <a:miter lim="800000"/>
            <a:headEnd/>
            <a:tailEnd/>
          </a:ln>
        </p:spPr>
        <p:txBody>
          <a:bodyPr wrap="square" anchor="ctr">
            <a:spAutoFit/>
          </a:bodyPr>
          <a:lstStyle/>
          <a:p>
            <a:pPr algn="ctr" eaLnBrk="0" hangingPunct="0"/>
            <a:r>
              <a:rPr lang="cs-CZ" sz="2000" b="1" dirty="0">
                <a:latin typeface="Times New Roman" pitchFamily="18" charset="0"/>
              </a:rPr>
              <a:t>K</a:t>
            </a:r>
            <a:r>
              <a:rPr lang="cs-CZ" sz="2000" b="1" baseline="50000" dirty="0">
                <a:latin typeface="Times New Roman" pitchFamily="18" charset="0"/>
              </a:rPr>
              <a:t>+</a:t>
            </a:r>
            <a:r>
              <a:rPr lang="cs-CZ" sz="2000" b="1" baseline="-25000" dirty="0">
                <a:latin typeface="Times New Roman" pitchFamily="18" charset="0"/>
              </a:rPr>
              <a:t>ICF</a:t>
            </a:r>
            <a:r>
              <a:rPr lang="cs-CZ" sz="2000" b="1" dirty="0">
                <a:latin typeface="Times New Roman" pitchFamily="18" charset="0"/>
              </a:rPr>
              <a:t> </a:t>
            </a:r>
          </a:p>
          <a:p>
            <a:pPr algn="ctr" eaLnBrk="0" hangingPunct="0"/>
            <a:r>
              <a:rPr lang="cs-CZ" sz="2000" b="1" dirty="0">
                <a:latin typeface="Times New Roman" pitchFamily="18" charset="0"/>
              </a:rPr>
              <a:t> 3000-4000 </a:t>
            </a:r>
            <a:r>
              <a:rPr lang="cs-CZ" sz="2000" b="1" dirty="0" err="1">
                <a:latin typeface="Times New Roman" pitchFamily="18" charset="0"/>
              </a:rPr>
              <a:t>mmol</a:t>
            </a:r>
            <a:r>
              <a:rPr lang="cs-CZ" sz="2000" b="1" dirty="0">
                <a:latin typeface="Times New Roman" pitchFamily="18" charset="0"/>
              </a:rPr>
              <a:t> </a:t>
            </a:r>
            <a:endParaRPr lang="cs-CZ" sz="2800" dirty="0">
              <a:latin typeface="Times New Roman" pitchFamily="18" charset="0"/>
            </a:endParaRPr>
          </a:p>
        </p:txBody>
      </p:sp>
      <p:sp>
        <p:nvSpPr>
          <p:cNvPr id="2" name="Šipka: dolů 1">
            <a:extLst>
              <a:ext uri="{FF2B5EF4-FFF2-40B4-BE49-F238E27FC236}">
                <a16:creationId xmlns:a16="http://schemas.microsoft.com/office/drawing/2014/main" id="{E686A468-3CFC-4A59-AAAC-E29BA7402201}"/>
              </a:ext>
            </a:extLst>
          </p:cNvPr>
          <p:cNvSpPr/>
          <p:nvPr/>
        </p:nvSpPr>
        <p:spPr>
          <a:xfrm>
            <a:off x="565296" y="1328833"/>
            <a:ext cx="220367" cy="1509617"/>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6">
            <a:extLst>
              <a:ext uri="{FF2B5EF4-FFF2-40B4-BE49-F238E27FC236}">
                <a16:creationId xmlns:a16="http://schemas.microsoft.com/office/drawing/2014/main" id="{E606773D-8CDE-4D0A-991B-592B60A21BD8}"/>
              </a:ext>
            </a:extLst>
          </p:cNvPr>
          <p:cNvSpPr txBox="1">
            <a:spLocks noChangeArrowheads="1"/>
          </p:cNvSpPr>
          <p:nvPr/>
        </p:nvSpPr>
        <p:spPr bwMode="auto">
          <a:xfrm>
            <a:off x="31927" y="1014618"/>
            <a:ext cx="2451841" cy="307777"/>
          </a:xfrm>
          <a:prstGeom prst="rect">
            <a:avLst/>
          </a:prstGeom>
          <a:noFill/>
          <a:ln w="12700">
            <a:solidFill>
              <a:schemeClr val="tx1"/>
            </a:solidFill>
            <a:miter lim="800000"/>
            <a:headEnd/>
            <a:tailEnd/>
          </a:ln>
        </p:spPr>
        <p:txBody>
          <a:bodyPr wrap="square" anchor="ctr">
            <a:spAutoFit/>
          </a:bodyPr>
          <a:lstStyle/>
          <a:p>
            <a:pPr algn="ctr" eaLnBrk="0" hangingPunct="0"/>
            <a:r>
              <a:rPr lang="cs-CZ" sz="1400" b="1" dirty="0" err="1">
                <a:latin typeface="Times New Roman" pitchFamily="18" charset="0"/>
              </a:rPr>
              <a:t>Daily</a:t>
            </a:r>
            <a:r>
              <a:rPr lang="cs-CZ" sz="1400" b="1" dirty="0">
                <a:latin typeface="Times New Roman" pitchFamily="18" charset="0"/>
              </a:rPr>
              <a:t> input K</a:t>
            </a:r>
            <a:r>
              <a:rPr lang="cs-CZ" sz="1400" b="1" baseline="50000" dirty="0">
                <a:latin typeface="Times New Roman" pitchFamily="18" charset="0"/>
              </a:rPr>
              <a:t>+</a:t>
            </a:r>
            <a:r>
              <a:rPr lang="cs-CZ" sz="1400" b="1" dirty="0">
                <a:latin typeface="Times New Roman" pitchFamily="18" charset="0"/>
              </a:rPr>
              <a:t>: 60-70 </a:t>
            </a:r>
            <a:r>
              <a:rPr lang="cs-CZ" sz="1400" b="1" dirty="0" err="1">
                <a:latin typeface="Times New Roman" pitchFamily="18" charset="0"/>
              </a:rPr>
              <a:t>mmol</a:t>
            </a:r>
            <a:r>
              <a:rPr lang="cs-CZ" sz="1400" b="1" dirty="0">
                <a:latin typeface="Times New Roman" pitchFamily="18" charset="0"/>
              </a:rPr>
              <a:t> </a:t>
            </a:r>
            <a:endParaRPr lang="cs-CZ" dirty="0">
              <a:latin typeface="Times New Roman" pitchFamily="18" charset="0"/>
            </a:endParaRPr>
          </a:p>
        </p:txBody>
      </p:sp>
      <p:sp>
        <p:nvSpPr>
          <p:cNvPr id="28" name="Šipka: dolů 27">
            <a:extLst>
              <a:ext uri="{FF2B5EF4-FFF2-40B4-BE49-F238E27FC236}">
                <a16:creationId xmlns:a16="http://schemas.microsoft.com/office/drawing/2014/main" id="{9D462BBA-774B-4C99-90D2-75B80BC21075}"/>
              </a:ext>
            </a:extLst>
          </p:cNvPr>
          <p:cNvSpPr/>
          <p:nvPr/>
        </p:nvSpPr>
        <p:spPr>
          <a:xfrm>
            <a:off x="467545" y="3429000"/>
            <a:ext cx="309066" cy="1487299"/>
          </a:xfrm>
          <a:prstGeom prst="downArrow">
            <a:avLst>
              <a:gd name="adj1" fmla="val 41785"/>
              <a:gd name="adj2" fmla="val 5000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6">
            <a:extLst>
              <a:ext uri="{FF2B5EF4-FFF2-40B4-BE49-F238E27FC236}">
                <a16:creationId xmlns:a16="http://schemas.microsoft.com/office/drawing/2014/main" id="{37EA26B8-8F61-4782-BFF1-2D765ECF0AD0}"/>
              </a:ext>
            </a:extLst>
          </p:cNvPr>
          <p:cNvSpPr txBox="1">
            <a:spLocks noChangeArrowheads="1"/>
          </p:cNvSpPr>
          <p:nvPr/>
        </p:nvSpPr>
        <p:spPr bwMode="auto">
          <a:xfrm>
            <a:off x="35496" y="4941168"/>
            <a:ext cx="2451841" cy="307777"/>
          </a:xfrm>
          <a:prstGeom prst="rect">
            <a:avLst/>
          </a:prstGeom>
          <a:noFill/>
          <a:ln w="12700">
            <a:solidFill>
              <a:schemeClr val="tx1"/>
            </a:solidFill>
            <a:miter lim="800000"/>
            <a:headEnd/>
            <a:tailEnd/>
          </a:ln>
        </p:spPr>
        <p:txBody>
          <a:bodyPr wrap="square" anchor="ctr">
            <a:spAutoFit/>
          </a:bodyPr>
          <a:lstStyle/>
          <a:p>
            <a:pPr algn="ctr" eaLnBrk="0" hangingPunct="0"/>
            <a:r>
              <a:rPr lang="cs-CZ" sz="1400" b="1" dirty="0" err="1">
                <a:latin typeface="Times New Roman" pitchFamily="18" charset="0"/>
              </a:rPr>
              <a:t>Daily</a:t>
            </a:r>
            <a:r>
              <a:rPr lang="cs-CZ" sz="1400" b="1" dirty="0">
                <a:latin typeface="Times New Roman" pitchFamily="18" charset="0"/>
              </a:rPr>
              <a:t> output K</a:t>
            </a:r>
            <a:r>
              <a:rPr lang="cs-CZ" sz="1400" b="1" baseline="50000" dirty="0">
                <a:latin typeface="Times New Roman" pitchFamily="18" charset="0"/>
              </a:rPr>
              <a:t>+</a:t>
            </a:r>
            <a:r>
              <a:rPr lang="cs-CZ" sz="1400" b="1" dirty="0">
                <a:latin typeface="Times New Roman" pitchFamily="18" charset="0"/>
              </a:rPr>
              <a:t>: 60-70 </a:t>
            </a:r>
            <a:r>
              <a:rPr lang="cs-CZ" sz="1400" b="1" dirty="0" err="1">
                <a:latin typeface="Times New Roman" pitchFamily="18" charset="0"/>
              </a:rPr>
              <a:t>mmol</a:t>
            </a:r>
            <a:r>
              <a:rPr lang="cs-CZ" sz="1400" b="1" dirty="0">
                <a:latin typeface="Times New Roman" pitchFamily="18" charset="0"/>
              </a:rPr>
              <a:t> </a:t>
            </a:r>
            <a:endParaRPr lang="cs-CZ" dirty="0">
              <a:latin typeface="Times New Roman" pitchFamily="18" charset="0"/>
            </a:endParaRPr>
          </a:p>
        </p:txBody>
      </p:sp>
      <p:sp>
        <p:nvSpPr>
          <p:cNvPr id="6" name="TextovéPole 5">
            <a:extLst>
              <a:ext uri="{FF2B5EF4-FFF2-40B4-BE49-F238E27FC236}">
                <a16:creationId xmlns:a16="http://schemas.microsoft.com/office/drawing/2014/main" id="{534B7DB4-5A90-476E-8454-C33AA451DAB1}"/>
              </a:ext>
            </a:extLst>
          </p:cNvPr>
          <p:cNvSpPr txBox="1"/>
          <p:nvPr/>
        </p:nvSpPr>
        <p:spPr>
          <a:xfrm>
            <a:off x="1573457" y="2627086"/>
            <a:ext cx="1552972" cy="369332"/>
          </a:xfrm>
          <a:prstGeom prst="rect">
            <a:avLst/>
          </a:prstGeom>
          <a:noFill/>
        </p:spPr>
        <p:txBody>
          <a:bodyPr wrap="square" rtlCol="0">
            <a:spAutoFit/>
          </a:bodyPr>
          <a:lstStyle/>
          <a:p>
            <a:r>
              <a:rPr lang="cs-CZ" dirty="0"/>
              <a:t>2% </a:t>
            </a:r>
            <a:r>
              <a:rPr lang="cs-CZ" dirty="0" err="1"/>
              <a:t>of</a:t>
            </a:r>
            <a:r>
              <a:rPr lang="cs-CZ" dirty="0"/>
              <a:t> </a:t>
            </a:r>
            <a:r>
              <a:rPr lang="cs-CZ" dirty="0" err="1"/>
              <a:t>total</a:t>
            </a:r>
            <a:r>
              <a:rPr lang="cs-CZ" dirty="0"/>
              <a:t> K</a:t>
            </a:r>
            <a:r>
              <a:rPr lang="cs-CZ" baseline="30000" dirty="0"/>
              <a:t>+</a:t>
            </a:r>
            <a:endParaRPr lang="en-US" baseline="30000" dirty="0"/>
          </a:p>
        </p:txBody>
      </p:sp>
    </p:spTree>
    <p:custDataLst>
      <p:tags r:id="rId1"/>
    </p:custDataLst>
    <p:extLst>
      <p:ext uri="{BB962C8B-B14F-4D97-AF65-F5344CB8AC3E}">
        <p14:creationId xmlns:p14="http://schemas.microsoft.com/office/powerpoint/2010/main" val="388656450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AutoShape 3"/>
          <p:cNvSpPr>
            <a:spLocks noChangeArrowheads="1"/>
          </p:cNvSpPr>
          <p:nvPr/>
        </p:nvSpPr>
        <p:spPr bwMode="auto">
          <a:xfrm>
            <a:off x="3549650" y="2001838"/>
            <a:ext cx="2095500" cy="2640012"/>
          </a:xfrm>
          <a:prstGeom prst="roundRect">
            <a:avLst>
              <a:gd name="adj" fmla="val 16667"/>
            </a:avLst>
          </a:prstGeom>
          <a:solidFill>
            <a:srgbClr val="CCFF99"/>
          </a:solidFill>
          <a:ln w="28575">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1319" name="Text Box 7"/>
          <p:cNvSpPr txBox="1">
            <a:spLocks noChangeArrowheads="1"/>
          </p:cNvSpPr>
          <p:nvPr/>
        </p:nvSpPr>
        <p:spPr bwMode="auto">
          <a:xfrm>
            <a:off x="4337050" y="3948113"/>
            <a:ext cx="550863" cy="366712"/>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Na</a:t>
            </a:r>
            <a:r>
              <a:rPr lang="cs-CZ" b="1" baseline="50000">
                <a:latin typeface="Times New Roman" pitchFamily="18" charset="0"/>
              </a:rPr>
              <a:t>+</a:t>
            </a:r>
            <a:endParaRPr lang="cs-CZ" sz="2400">
              <a:latin typeface="Times New Roman" pitchFamily="18" charset="0"/>
            </a:endParaRPr>
          </a:p>
        </p:txBody>
      </p:sp>
      <p:sp>
        <p:nvSpPr>
          <p:cNvPr id="141320" name="Oval 8"/>
          <p:cNvSpPr>
            <a:spLocks noChangeArrowheads="1"/>
          </p:cNvSpPr>
          <p:nvPr/>
        </p:nvSpPr>
        <p:spPr bwMode="auto">
          <a:xfrm>
            <a:off x="5394325" y="3675063"/>
            <a:ext cx="441325" cy="436562"/>
          </a:xfrm>
          <a:prstGeom prst="ellipse">
            <a:avLst/>
          </a:prstGeom>
          <a:solidFill>
            <a:srgbClr val="FF3300"/>
          </a:solidFill>
          <a:ln w="28575">
            <a:solidFill>
              <a:schemeClr val="tx1"/>
            </a:solidFill>
            <a:round/>
            <a:headEnd/>
            <a:tailEnd/>
          </a:ln>
        </p:spPr>
        <p:txBody>
          <a:bodyPr wrap="none" anchor="ctr"/>
          <a:lstStyle/>
          <a:p>
            <a:endParaRPr lang="en-US"/>
          </a:p>
        </p:txBody>
      </p:sp>
      <p:sp>
        <p:nvSpPr>
          <p:cNvPr id="141321" name="Line 9"/>
          <p:cNvSpPr>
            <a:spLocks noChangeShapeType="1"/>
          </p:cNvSpPr>
          <p:nvPr/>
        </p:nvSpPr>
        <p:spPr bwMode="auto">
          <a:xfrm>
            <a:off x="4878388" y="4143375"/>
            <a:ext cx="1236662" cy="0"/>
          </a:xfrm>
          <a:prstGeom prst="line">
            <a:avLst/>
          </a:prstGeom>
          <a:noFill/>
          <a:ln w="38100">
            <a:solidFill>
              <a:srgbClr val="000000"/>
            </a:solidFill>
            <a:round/>
            <a:headEnd/>
            <a:tailEnd type="triangle" w="med" len="med"/>
          </a:ln>
        </p:spPr>
        <p:txBody>
          <a:bodyPr wrap="none" anchor="ctr"/>
          <a:lstStyle/>
          <a:p>
            <a:endParaRPr lang="cs-CZ"/>
          </a:p>
        </p:txBody>
      </p:sp>
      <p:sp>
        <p:nvSpPr>
          <p:cNvPr id="141322" name="Text Box 10"/>
          <p:cNvSpPr txBox="1">
            <a:spLocks noChangeArrowheads="1"/>
          </p:cNvSpPr>
          <p:nvPr/>
        </p:nvSpPr>
        <p:spPr bwMode="auto">
          <a:xfrm>
            <a:off x="4667250" y="3433763"/>
            <a:ext cx="598488" cy="519112"/>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K</a:t>
            </a:r>
            <a:r>
              <a:rPr lang="cs-CZ" sz="2800" b="1" baseline="50000">
                <a:latin typeface="Times New Roman" pitchFamily="18" charset="0"/>
              </a:rPr>
              <a:t>+</a:t>
            </a:r>
            <a:endParaRPr lang="cs-CZ" sz="2400">
              <a:latin typeface="Times New Roman" pitchFamily="18" charset="0"/>
            </a:endParaRPr>
          </a:p>
        </p:txBody>
      </p:sp>
      <p:sp>
        <p:nvSpPr>
          <p:cNvPr id="141323" name="Freeform 11"/>
          <p:cNvSpPr>
            <a:spLocks/>
          </p:cNvSpPr>
          <p:nvPr/>
        </p:nvSpPr>
        <p:spPr bwMode="auto">
          <a:xfrm>
            <a:off x="4846638" y="2838450"/>
            <a:ext cx="1335087" cy="631825"/>
          </a:xfrm>
          <a:custGeom>
            <a:avLst/>
            <a:gdLst>
              <a:gd name="T0" fmla="*/ 1335087 w 1098"/>
              <a:gd name="T1" fmla="*/ 46556 h 475"/>
              <a:gd name="T2" fmla="*/ 214003 w 1098"/>
              <a:gd name="T3" fmla="*/ 97102 h 475"/>
              <a:gd name="T4" fmla="*/ 53501 w 1098"/>
              <a:gd name="T5" fmla="*/ 631825 h 475"/>
              <a:gd name="T6" fmla="*/ 0 60000 65536"/>
              <a:gd name="T7" fmla="*/ 0 60000 65536"/>
              <a:gd name="T8" fmla="*/ 0 60000 65536"/>
              <a:gd name="T9" fmla="*/ 0 w 1098"/>
              <a:gd name="T10" fmla="*/ 0 h 475"/>
              <a:gd name="T11" fmla="*/ 1098 w 1098"/>
              <a:gd name="T12" fmla="*/ 475 h 475"/>
            </a:gdLst>
            <a:ahLst/>
            <a:cxnLst>
              <a:cxn ang="T6">
                <a:pos x="T0" y="T1"/>
              </a:cxn>
              <a:cxn ang="T7">
                <a:pos x="T2" y="T3"/>
              </a:cxn>
              <a:cxn ang="T8">
                <a:pos x="T4" y="T5"/>
              </a:cxn>
            </a:cxnLst>
            <a:rect l="T9" t="T10" r="T11" b="T12"/>
            <a:pathLst>
              <a:path w="1098" h="475">
                <a:moveTo>
                  <a:pt x="1098" y="35"/>
                </a:moveTo>
                <a:cubicBezTo>
                  <a:pt x="943" y="40"/>
                  <a:pt x="352" y="0"/>
                  <a:pt x="176" y="73"/>
                </a:cubicBezTo>
                <a:cubicBezTo>
                  <a:pt x="0" y="146"/>
                  <a:pt x="56" y="357"/>
                  <a:pt x="44" y="475"/>
                </a:cubicBezTo>
              </a:path>
            </a:pathLst>
          </a:custGeom>
          <a:noFill/>
          <a:ln w="38100">
            <a:solidFill>
              <a:srgbClr val="000000"/>
            </a:solidFill>
            <a:round/>
            <a:headEnd type="triangle" w="med" len="med"/>
            <a:tailEnd/>
          </a:ln>
        </p:spPr>
        <p:txBody>
          <a:bodyPr wrap="none" anchor="ctr"/>
          <a:lstStyle/>
          <a:p>
            <a:endParaRPr lang="en-US"/>
          </a:p>
        </p:txBody>
      </p:sp>
      <p:sp>
        <p:nvSpPr>
          <p:cNvPr id="141324" name="AutoShape 12"/>
          <p:cNvSpPr>
            <a:spLocks noChangeArrowheads="1"/>
          </p:cNvSpPr>
          <p:nvPr/>
        </p:nvSpPr>
        <p:spPr bwMode="auto">
          <a:xfrm rot="5475238">
            <a:off x="5508625" y="2592388"/>
            <a:ext cx="314325" cy="561975"/>
          </a:xfrm>
          <a:prstGeom prst="can">
            <a:avLst>
              <a:gd name="adj" fmla="val 36436"/>
            </a:avLst>
          </a:prstGeom>
          <a:solidFill>
            <a:srgbClr val="66FFFF"/>
          </a:solidFill>
          <a:ln w="28575">
            <a:solidFill>
              <a:schemeClr val="tx1"/>
            </a:solidFill>
            <a:round/>
            <a:headEnd/>
            <a:tailEnd/>
          </a:ln>
        </p:spPr>
        <p:txBody>
          <a:bodyPr wrap="none" anchor="ctr"/>
          <a:lstStyle/>
          <a:p>
            <a:endParaRPr lang="en-US"/>
          </a:p>
        </p:txBody>
      </p:sp>
      <p:sp>
        <p:nvSpPr>
          <p:cNvPr id="141325" name="Freeform 13"/>
          <p:cNvSpPr>
            <a:spLocks/>
          </p:cNvSpPr>
          <p:nvPr/>
        </p:nvSpPr>
        <p:spPr bwMode="auto">
          <a:xfrm>
            <a:off x="5845175" y="2882900"/>
            <a:ext cx="103188" cy="1588"/>
          </a:xfrm>
          <a:custGeom>
            <a:avLst/>
            <a:gdLst>
              <a:gd name="T0" fmla="*/ 0 w 70"/>
              <a:gd name="T1" fmla="*/ 0 h 1"/>
              <a:gd name="T2" fmla="*/ 103188 w 70"/>
              <a:gd name="T3" fmla="*/ 0 h 1"/>
              <a:gd name="T4" fmla="*/ 0 60000 65536"/>
              <a:gd name="T5" fmla="*/ 0 60000 65536"/>
              <a:gd name="T6" fmla="*/ 0 w 70"/>
              <a:gd name="T7" fmla="*/ 0 h 1"/>
              <a:gd name="T8" fmla="*/ 70 w 70"/>
              <a:gd name="T9" fmla="*/ 1 h 1"/>
            </a:gdLst>
            <a:ahLst/>
            <a:cxnLst>
              <a:cxn ang="T4">
                <a:pos x="T0" y="T1"/>
              </a:cxn>
              <a:cxn ang="T5">
                <a:pos x="T2" y="T3"/>
              </a:cxn>
            </a:cxnLst>
            <a:rect l="T6" t="T7" r="T8" b="T9"/>
            <a:pathLst>
              <a:path w="70" h="1">
                <a:moveTo>
                  <a:pt x="0" y="0"/>
                </a:moveTo>
                <a:lnTo>
                  <a:pt x="70" y="0"/>
                </a:lnTo>
              </a:path>
            </a:pathLst>
          </a:custGeom>
          <a:noFill/>
          <a:ln w="38100">
            <a:solidFill>
              <a:schemeClr val="tx1"/>
            </a:solidFill>
            <a:round/>
            <a:headEnd/>
            <a:tailEnd/>
          </a:ln>
        </p:spPr>
        <p:txBody>
          <a:bodyPr wrap="none" anchor="ctr"/>
          <a:lstStyle/>
          <a:p>
            <a:endParaRPr lang="en-US"/>
          </a:p>
        </p:txBody>
      </p:sp>
      <p:sp>
        <p:nvSpPr>
          <p:cNvPr id="141326" name="Freeform 14"/>
          <p:cNvSpPr>
            <a:spLocks/>
          </p:cNvSpPr>
          <p:nvPr/>
        </p:nvSpPr>
        <p:spPr bwMode="auto">
          <a:xfrm>
            <a:off x="5116513" y="3033713"/>
            <a:ext cx="1265237" cy="685800"/>
          </a:xfrm>
          <a:custGeom>
            <a:avLst/>
            <a:gdLst>
              <a:gd name="T0" fmla="*/ 0 w 1094"/>
              <a:gd name="T1" fmla="*/ 634838 h 471"/>
              <a:gd name="T2" fmla="*/ 1066315 w 1094"/>
              <a:gd name="T3" fmla="*/ 579508 h 471"/>
              <a:gd name="T4" fmla="*/ 1197002 w 1094"/>
              <a:gd name="T5" fmla="*/ 0 h 471"/>
              <a:gd name="T6" fmla="*/ 0 60000 65536"/>
              <a:gd name="T7" fmla="*/ 0 60000 65536"/>
              <a:gd name="T8" fmla="*/ 0 60000 65536"/>
              <a:gd name="T9" fmla="*/ 0 w 1094"/>
              <a:gd name="T10" fmla="*/ 0 h 471"/>
              <a:gd name="T11" fmla="*/ 1094 w 1094"/>
              <a:gd name="T12" fmla="*/ 471 h 471"/>
            </a:gdLst>
            <a:ahLst/>
            <a:cxnLst>
              <a:cxn ang="T6">
                <a:pos x="T0" y="T1"/>
              </a:cxn>
              <a:cxn ang="T7">
                <a:pos x="T2" y="T3"/>
              </a:cxn>
              <a:cxn ang="T8">
                <a:pos x="T4" y="T5"/>
              </a:cxn>
            </a:cxnLst>
            <a:rect l="T9" t="T10" r="T11" b="T12"/>
            <a:pathLst>
              <a:path w="1094" h="471">
                <a:moveTo>
                  <a:pt x="0" y="436"/>
                </a:moveTo>
                <a:cubicBezTo>
                  <a:pt x="155" y="431"/>
                  <a:pt x="750" y="471"/>
                  <a:pt x="922" y="398"/>
                </a:cubicBezTo>
                <a:cubicBezTo>
                  <a:pt x="1094" y="325"/>
                  <a:pt x="1024" y="92"/>
                  <a:pt x="1035" y="0"/>
                </a:cubicBezTo>
              </a:path>
            </a:pathLst>
          </a:custGeom>
          <a:noFill/>
          <a:ln w="38100">
            <a:solidFill>
              <a:srgbClr val="000000"/>
            </a:solidFill>
            <a:round/>
            <a:headEnd type="triangle" w="med" len="med"/>
            <a:tailEnd/>
          </a:ln>
        </p:spPr>
        <p:txBody>
          <a:bodyPr wrap="none" anchor="ctr"/>
          <a:lstStyle/>
          <a:p>
            <a:endParaRPr lang="en-US"/>
          </a:p>
        </p:txBody>
      </p:sp>
      <p:sp>
        <p:nvSpPr>
          <p:cNvPr id="141327" name="Text Box 15"/>
          <p:cNvSpPr txBox="1">
            <a:spLocks noChangeArrowheads="1"/>
          </p:cNvSpPr>
          <p:nvPr/>
        </p:nvSpPr>
        <p:spPr bwMode="auto">
          <a:xfrm>
            <a:off x="6121400" y="2705100"/>
            <a:ext cx="449263" cy="366713"/>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K</a:t>
            </a:r>
            <a:r>
              <a:rPr lang="cs-CZ" b="1" baseline="50000">
                <a:latin typeface="Times New Roman" pitchFamily="18" charset="0"/>
              </a:rPr>
              <a:t>+</a:t>
            </a:r>
            <a:endParaRPr lang="cs-CZ" sz="2400">
              <a:latin typeface="Times New Roman" pitchFamily="18" charset="0"/>
            </a:endParaRPr>
          </a:p>
        </p:txBody>
      </p:sp>
      <p:sp>
        <p:nvSpPr>
          <p:cNvPr id="52" name="Text Box 16">
            <a:extLst>
              <a:ext uri="{FF2B5EF4-FFF2-40B4-BE49-F238E27FC236}">
                <a16:creationId xmlns:a16="http://schemas.microsoft.com/office/drawing/2014/main" id="{D301BF06-3216-4B79-B089-7E718F458C05}"/>
              </a:ext>
            </a:extLst>
          </p:cNvPr>
          <p:cNvSpPr txBox="1">
            <a:spLocks noChangeArrowheads="1"/>
          </p:cNvSpPr>
          <p:nvPr/>
        </p:nvSpPr>
        <p:spPr bwMode="auto">
          <a:xfrm>
            <a:off x="632500" y="2429085"/>
            <a:ext cx="3440360" cy="307777"/>
          </a:xfrm>
          <a:prstGeom prst="rect">
            <a:avLst/>
          </a:prstGeom>
          <a:noFill/>
          <a:ln w="12700">
            <a:noFill/>
            <a:miter lim="800000"/>
            <a:headEnd/>
            <a:tailEnd/>
          </a:ln>
        </p:spPr>
        <p:txBody>
          <a:bodyPr wrap="square" anchor="ctr">
            <a:spAutoFit/>
          </a:bodyPr>
          <a:lstStyle/>
          <a:p>
            <a:pPr algn="ctr" eaLnBrk="0" hangingPunct="0"/>
            <a:r>
              <a:rPr lang="cs-CZ" sz="1400" b="1" dirty="0">
                <a:latin typeface="Times New Roman" pitchFamily="18" charset="0"/>
              </a:rPr>
              <a:t>[K</a:t>
            </a:r>
            <a:r>
              <a:rPr lang="cs-CZ" sz="1400" b="1" baseline="50000" dirty="0">
                <a:latin typeface="Times New Roman" pitchFamily="18" charset="0"/>
              </a:rPr>
              <a:t>+</a:t>
            </a:r>
            <a:r>
              <a:rPr lang="cs-CZ" sz="1400" b="1" dirty="0">
                <a:latin typeface="Times New Roman" pitchFamily="18" charset="0"/>
              </a:rPr>
              <a:t>]</a:t>
            </a:r>
            <a:r>
              <a:rPr lang="cs-CZ" sz="1400" b="1" baseline="-25000" dirty="0">
                <a:latin typeface="Times New Roman" pitchFamily="18" charset="0"/>
              </a:rPr>
              <a:t>ECF</a:t>
            </a:r>
            <a:r>
              <a:rPr lang="cs-CZ" sz="1400" b="1" dirty="0">
                <a:latin typeface="Times New Roman" pitchFamily="18" charset="0"/>
              </a:rPr>
              <a:t> = 3,8 – 5,4 </a:t>
            </a:r>
            <a:r>
              <a:rPr lang="cs-CZ" sz="1400" b="1" dirty="0" err="1">
                <a:latin typeface="Times New Roman" pitchFamily="18" charset="0"/>
              </a:rPr>
              <a:t>mmol</a:t>
            </a:r>
            <a:r>
              <a:rPr lang="cs-CZ" sz="1400" b="1" dirty="0">
                <a:latin typeface="Times New Roman" pitchFamily="18" charset="0"/>
              </a:rPr>
              <a:t>/l </a:t>
            </a:r>
            <a:endParaRPr lang="cs-CZ" dirty="0">
              <a:latin typeface="Times New Roman" pitchFamily="18" charset="0"/>
            </a:endParaRPr>
          </a:p>
        </p:txBody>
      </p:sp>
      <p:sp>
        <p:nvSpPr>
          <p:cNvPr id="24" name="Text Box 16">
            <a:extLst>
              <a:ext uri="{FF2B5EF4-FFF2-40B4-BE49-F238E27FC236}">
                <a16:creationId xmlns:a16="http://schemas.microsoft.com/office/drawing/2014/main" id="{B44B5DA0-B13A-455C-B0B0-8C750A645D0D}"/>
              </a:ext>
            </a:extLst>
          </p:cNvPr>
          <p:cNvSpPr txBox="1">
            <a:spLocks noChangeArrowheads="1"/>
          </p:cNvSpPr>
          <p:nvPr/>
        </p:nvSpPr>
        <p:spPr bwMode="auto">
          <a:xfrm>
            <a:off x="0" y="2823555"/>
            <a:ext cx="1294652" cy="523220"/>
          </a:xfrm>
          <a:prstGeom prst="rect">
            <a:avLst/>
          </a:prstGeom>
          <a:noFill/>
          <a:ln w="12700">
            <a:noFill/>
            <a:miter lim="800000"/>
            <a:headEnd/>
            <a:tailEnd/>
          </a:ln>
        </p:spPr>
        <p:txBody>
          <a:bodyPr wrap="square" anchor="ctr">
            <a:spAutoFit/>
          </a:bodyPr>
          <a:lstStyle/>
          <a:p>
            <a:pPr algn="ctr" eaLnBrk="0" hangingPunct="0"/>
            <a:r>
              <a:rPr lang="cs-CZ" sz="1400" b="1" dirty="0">
                <a:latin typeface="Times New Roman" pitchFamily="18" charset="0"/>
              </a:rPr>
              <a:t>K</a:t>
            </a:r>
            <a:r>
              <a:rPr lang="cs-CZ" sz="1400" b="1" baseline="50000" dirty="0">
                <a:latin typeface="Times New Roman" pitchFamily="18" charset="0"/>
              </a:rPr>
              <a:t>+</a:t>
            </a:r>
            <a:r>
              <a:rPr lang="cs-CZ" sz="1400" b="1" baseline="-25000" dirty="0">
                <a:latin typeface="Times New Roman" pitchFamily="18" charset="0"/>
              </a:rPr>
              <a:t>ECF</a:t>
            </a:r>
            <a:r>
              <a:rPr lang="cs-CZ" sz="1400" b="1" dirty="0">
                <a:latin typeface="Times New Roman" pitchFamily="18" charset="0"/>
              </a:rPr>
              <a:t> </a:t>
            </a:r>
          </a:p>
          <a:p>
            <a:pPr algn="ctr" eaLnBrk="0" hangingPunct="0"/>
            <a:r>
              <a:rPr lang="cs-CZ" sz="1400" b="1" dirty="0">
                <a:latin typeface="Times New Roman" pitchFamily="18" charset="0"/>
              </a:rPr>
              <a:t> 60-70 </a:t>
            </a:r>
            <a:r>
              <a:rPr lang="cs-CZ" sz="1400" b="1" dirty="0" err="1">
                <a:latin typeface="Times New Roman" pitchFamily="18" charset="0"/>
              </a:rPr>
              <a:t>mmol</a:t>
            </a:r>
            <a:r>
              <a:rPr lang="cs-CZ" sz="1400" b="1" dirty="0">
                <a:latin typeface="Times New Roman" pitchFamily="18" charset="0"/>
              </a:rPr>
              <a:t> </a:t>
            </a:r>
            <a:endParaRPr lang="cs-CZ" dirty="0">
              <a:latin typeface="Times New Roman" pitchFamily="18" charset="0"/>
            </a:endParaRPr>
          </a:p>
        </p:txBody>
      </p:sp>
      <p:sp>
        <p:nvSpPr>
          <p:cNvPr id="25" name="Text Box 16">
            <a:extLst>
              <a:ext uri="{FF2B5EF4-FFF2-40B4-BE49-F238E27FC236}">
                <a16:creationId xmlns:a16="http://schemas.microsoft.com/office/drawing/2014/main" id="{3EC0156D-2884-4A06-ABD6-EC6C8308B8DC}"/>
              </a:ext>
            </a:extLst>
          </p:cNvPr>
          <p:cNvSpPr txBox="1">
            <a:spLocks noChangeArrowheads="1"/>
          </p:cNvSpPr>
          <p:nvPr/>
        </p:nvSpPr>
        <p:spPr bwMode="auto">
          <a:xfrm>
            <a:off x="2892301" y="1968909"/>
            <a:ext cx="3440360" cy="707886"/>
          </a:xfrm>
          <a:prstGeom prst="rect">
            <a:avLst/>
          </a:prstGeom>
          <a:noFill/>
          <a:ln w="12700">
            <a:noFill/>
            <a:miter lim="800000"/>
            <a:headEnd/>
            <a:tailEnd/>
          </a:ln>
        </p:spPr>
        <p:txBody>
          <a:bodyPr wrap="square" anchor="ctr">
            <a:spAutoFit/>
          </a:bodyPr>
          <a:lstStyle/>
          <a:p>
            <a:pPr algn="ctr" eaLnBrk="0" hangingPunct="0"/>
            <a:r>
              <a:rPr lang="cs-CZ" sz="2000" b="1" dirty="0">
                <a:latin typeface="Times New Roman" pitchFamily="18" charset="0"/>
              </a:rPr>
              <a:t>K</a:t>
            </a:r>
            <a:r>
              <a:rPr lang="cs-CZ" sz="2000" b="1" baseline="50000" dirty="0">
                <a:latin typeface="Times New Roman" pitchFamily="18" charset="0"/>
              </a:rPr>
              <a:t>+</a:t>
            </a:r>
            <a:r>
              <a:rPr lang="cs-CZ" sz="2000" b="1" baseline="-25000" dirty="0">
                <a:latin typeface="Times New Roman" pitchFamily="18" charset="0"/>
              </a:rPr>
              <a:t>ICF</a:t>
            </a:r>
            <a:r>
              <a:rPr lang="cs-CZ" sz="2000" b="1" dirty="0">
                <a:latin typeface="Times New Roman" pitchFamily="18" charset="0"/>
              </a:rPr>
              <a:t> </a:t>
            </a:r>
          </a:p>
          <a:p>
            <a:pPr algn="ctr" eaLnBrk="0" hangingPunct="0"/>
            <a:r>
              <a:rPr lang="cs-CZ" sz="2000" b="1" dirty="0">
                <a:latin typeface="Times New Roman" pitchFamily="18" charset="0"/>
              </a:rPr>
              <a:t> 3000-4000 </a:t>
            </a:r>
            <a:r>
              <a:rPr lang="cs-CZ" sz="2000" b="1" dirty="0" err="1">
                <a:latin typeface="Times New Roman" pitchFamily="18" charset="0"/>
              </a:rPr>
              <a:t>mmol</a:t>
            </a:r>
            <a:r>
              <a:rPr lang="cs-CZ" sz="2000" b="1" dirty="0">
                <a:latin typeface="Times New Roman" pitchFamily="18" charset="0"/>
              </a:rPr>
              <a:t> </a:t>
            </a:r>
            <a:endParaRPr lang="cs-CZ" sz="2800" dirty="0">
              <a:latin typeface="Times New Roman" pitchFamily="18" charset="0"/>
            </a:endParaRPr>
          </a:p>
        </p:txBody>
      </p:sp>
      <p:sp>
        <p:nvSpPr>
          <p:cNvPr id="2" name="Šipka: dolů 1">
            <a:extLst>
              <a:ext uri="{FF2B5EF4-FFF2-40B4-BE49-F238E27FC236}">
                <a16:creationId xmlns:a16="http://schemas.microsoft.com/office/drawing/2014/main" id="{E686A468-3CFC-4A59-AAAC-E29BA7402201}"/>
              </a:ext>
            </a:extLst>
          </p:cNvPr>
          <p:cNvSpPr/>
          <p:nvPr/>
        </p:nvSpPr>
        <p:spPr>
          <a:xfrm>
            <a:off x="458668" y="1330818"/>
            <a:ext cx="584940" cy="707887"/>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6">
            <a:extLst>
              <a:ext uri="{FF2B5EF4-FFF2-40B4-BE49-F238E27FC236}">
                <a16:creationId xmlns:a16="http://schemas.microsoft.com/office/drawing/2014/main" id="{E606773D-8CDE-4D0A-991B-592B60A21BD8}"/>
              </a:ext>
            </a:extLst>
          </p:cNvPr>
          <p:cNvSpPr txBox="1">
            <a:spLocks noChangeArrowheads="1"/>
          </p:cNvSpPr>
          <p:nvPr/>
        </p:nvSpPr>
        <p:spPr bwMode="auto">
          <a:xfrm>
            <a:off x="31927" y="1014618"/>
            <a:ext cx="2451841" cy="307777"/>
          </a:xfrm>
          <a:prstGeom prst="rect">
            <a:avLst/>
          </a:prstGeom>
          <a:noFill/>
          <a:ln w="12700">
            <a:solidFill>
              <a:schemeClr val="tx1"/>
            </a:solidFill>
            <a:miter lim="800000"/>
            <a:headEnd/>
            <a:tailEnd/>
          </a:ln>
        </p:spPr>
        <p:txBody>
          <a:bodyPr wrap="square" anchor="ctr">
            <a:spAutoFit/>
          </a:bodyPr>
          <a:lstStyle/>
          <a:p>
            <a:pPr algn="ctr" eaLnBrk="0" hangingPunct="0"/>
            <a:r>
              <a:rPr lang="cs-CZ" sz="1400" b="1" dirty="0" err="1">
                <a:latin typeface="Times New Roman" pitchFamily="18" charset="0"/>
              </a:rPr>
              <a:t>Daily</a:t>
            </a:r>
            <a:r>
              <a:rPr lang="cs-CZ" sz="1400" b="1" dirty="0">
                <a:latin typeface="Times New Roman" pitchFamily="18" charset="0"/>
              </a:rPr>
              <a:t> input K</a:t>
            </a:r>
            <a:r>
              <a:rPr lang="cs-CZ" sz="1400" b="1" baseline="50000" dirty="0">
                <a:latin typeface="Times New Roman" pitchFamily="18" charset="0"/>
              </a:rPr>
              <a:t>+</a:t>
            </a:r>
            <a:r>
              <a:rPr lang="cs-CZ" sz="1400" b="1" dirty="0">
                <a:latin typeface="Times New Roman" pitchFamily="18" charset="0"/>
              </a:rPr>
              <a:t>: 60-70 </a:t>
            </a:r>
            <a:r>
              <a:rPr lang="cs-CZ" sz="1400" b="1" dirty="0" err="1">
                <a:latin typeface="Times New Roman" pitchFamily="18" charset="0"/>
              </a:rPr>
              <a:t>mmol</a:t>
            </a:r>
            <a:r>
              <a:rPr lang="cs-CZ" sz="1400" b="1" dirty="0">
                <a:latin typeface="Times New Roman" pitchFamily="18" charset="0"/>
              </a:rPr>
              <a:t> </a:t>
            </a:r>
            <a:endParaRPr lang="cs-CZ" dirty="0">
              <a:latin typeface="Times New Roman" pitchFamily="18" charset="0"/>
            </a:endParaRPr>
          </a:p>
        </p:txBody>
      </p:sp>
      <p:sp>
        <p:nvSpPr>
          <p:cNvPr id="28" name="Šipka: dolů 27">
            <a:extLst>
              <a:ext uri="{FF2B5EF4-FFF2-40B4-BE49-F238E27FC236}">
                <a16:creationId xmlns:a16="http://schemas.microsoft.com/office/drawing/2014/main" id="{9D462BBA-774B-4C99-90D2-75B80BC21075}"/>
              </a:ext>
            </a:extLst>
          </p:cNvPr>
          <p:cNvSpPr/>
          <p:nvPr/>
        </p:nvSpPr>
        <p:spPr>
          <a:xfrm>
            <a:off x="518518" y="3429000"/>
            <a:ext cx="309066" cy="1487299"/>
          </a:xfrm>
          <a:prstGeom prst="downArrow">
            <a:avLst>
              <a:gd name="adj1" fmla="val 41785"/>
              <a:gd name="adj2" fmla="val 5000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6">
            <a:extLst>
              <a:ext uri="{FF2B5EF4-FFF2-40B4-BE49-F238E27FC236}">
                <a16:creationId xmlns:a16="http://schemas.microsoft.com/office/drawing/2014/main" id="{37EA26B8-8F61-4782-BFF1-2D765ECF0AD0}"/>
              </a:ext>
            </a:extLst>
          </p:cNvPr>
          <p:cNvSpPr txBox="1">
            <a:spLocks noChangeArrowheads="1"/>
          </p:cNvSpPr>
          <p:nvPr/>
        </p:nvSpPr>
        <p:spPr bwMode="auto">
          <a:xfrm>
            <a:off x="35496" y="4941168"/>
            <a:ext cx="2451841" cy="307777"/>
          </a:xfrm>
          <a:prstGeom prst="rect">
            <a:avLst/>
          </a:prstGeom>
          <a:noFill/>
          <a:ln w="12700">
            <a:solidFill>
              <a:schemeClr val="tx1"/>
            </a:solidFill>
            <a:miter lim="800000"/>
            <a:headEnd/>
            <a:tailEnd/>
          </a:ln>
        </p:spPr>
        <p:txBody>
          <a:bodyPr wrap="square" anchor="ctr">
            <a:spAutoFit/>
          </a:bodyPr>
          <a:lstStyle/>
          <a:p>
            <a:pPr algn="ctr" eaLnBrk="0" hangingPunct="0"/>
            <a:r>
              <a:rPr lang="cs-CZ" sz="1400" b="1" dirty="0" err="1">
                <a:latin typeface="Times New Roman" pitchFamily="18" charset="0"/>
              </a:rPr>
              <a:t>Daily</a:t>
            </a:r>
            <a:r>
              <a:rPr lang="cs-CZ" sz="1400" b="1" dirty="0">
                <a:latin typeface="Times New Roman" pitchFamily="18" charset="0"/>
              </a:rPr>
              <a:t> output K</a:t>
            </a:r>
            <a:r>
              <a:rPr lang="cs-CZ" sz="1400" b="1" baseline="50000" dirty="0">
                <a:latin typeface="Times New Roman" pitchFamily="18" charset="0"/>
              </a:rPr>
              <a:t>+</a:t>
            </a:r>
            <a:r>
              <a:rPr lang="cs-CZ" sz="1400" b="1" dirty="0">
                <a:latin typeface="Times New Roman" pitchFamily="18" charset="0"/>
              </a:rPr>
              <a:t>: 60-70 </a:t>
            </a:r>
            <a:r>
              <a:rPr lang="cs-CZ" sz="1400" b="1" dirty="0" err="1">
                <a:latin typeface="Times New Roman" pitchFamily="18" charset="0"/>
              </a:rPr>
              <a:t>mmol</a:t>
            </a:r>
            <a:r>
              <a:rPr lang="cs-CZ" sz="1400" b="1" dirty="0">
                <a:latin typeface="Times New Roman" pitchFamily="18" charset="0"/>
              </a:rPr>
              <a:t> </a:t>
            </a:r>
            <a:endParaRPr lang="cs-CZ" dirty="0">
              <a:latin typeface="Times New Roman" pitchFamily="18" charset="0"/>
            </a:endParaRPr>
          </a:p>
        </p:txBody>
      </p:sp>
      <p:sp>
        <p:nvSpPr>
          <p:cNvPr id="6" name="TextovéPole 5">
            <a:extLst>
              <a:ext uri="{FF2B5EF4-FFF2-40B4-BE49-F238E27FC236}">
                <a16:creationId xmlns:a16="http://schemas.microsoft.com/office/drawing/2014/main" id="{534B7DB4-5A90-476E-8454-C33AA451DAB1}"/>
              </a:ext>
            </a:extLst>
          </p:cNvPr>
          <p:cNvSpPr txBox="1"/>
          <p:nvPr/>
        </p:nvSpPr>
        <p:spPr>
          <a:xfrm>
            <a:off x="1573457" y="2710101"/>
            <a:ext cx="1552972" cy="369332"/>
          </a:xfrm>
          <a:prstGeom prst="rect">
            <a:avLst/>
          </a:prstGeom>
          <a:noFill/>
        </p:spPr>
        <p:txBody>
          <a:bodyPr wrap="square" rtlCol="0">
            <a:spAutoFit/>
          </a:bodyPr>
          <a:lstStyle/>
          <a:p>
            <a:r>
              <a:rPr lang="cs-CZ" dirty="0"/>
              <a:t>2% </a:t>
            </a:r>
            <a:r>
              <a:rPr lang="cs-CZ" dirty="0" err="1"/>
              <a:t>of</a:t>
            </a:r>
            <a:r>
              <a:rPr lang="cs-CZ" dirty="0"/>
              <a:t> </a:t>
            </a:r>
            <a:r>
              <a:rPr lang="cs-CZ" dirty="0" err="1"/>
              <a:t>total</a:t>
            </a:r>
            <a:r>
              <a:rPr lang="cs-CZ" dirty="0"/>
              <a:t> K</a:t>
            </a:r>
            <a:r>
              <a:rPr lang="cs-CZ" baseline="30000" dirty="0"/>
              <a:t>+</a:t>
            </a:r>
            <a:endParaRPr lang="en-US" baseline="30000" dirty="0"/>
          </a:p>
        </p:txBody>
      </p:sp>
      <p:sp>
        <p:nvSpPr>
          <p:cNvPr id="4" name="Šipka: ohnutá 3">
            <a:extLst>
              <a:ext uri="{FF2B5EF4-FFF2-40B4-BE49-F238E27FC236}">
                <a16:creationId xmlns:a16="http://schemas.microsoft.com/office/drawing/2014/main" id="{52438E6E-27F0-447A-AFA3-31D46F8E3340}"/>
              </a:ext>
            </a:extLst>
          </p:cNvPr>
          <p:cNvSpPr/>
          <p:nvPr/>
        </p:nvSpPr>
        <p:spPr>
          <a:xfrm rot="10800000" flipH="1">
            <a:off x="578955" y="1849576"/>
            <a:ext cx="3168352" cy="665335"/>
          </a:xfrm>
          <a:prstGeom prst="bentArrow">
            <a:avLst>
              <a:gd name="adj1" fmla="val 48696"/>
              <a:gd name="adj2" fmla="val 44634"/>
              <a:gd name="adj3" fmla="val 41249"/>
              <a:gd name="adj4" fmla="val 43073"/>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Šipka: dolů 21">
            <a:extLst>
              <a:ext uri="{FF2B5EF4-FFF2-40B4-BE49-F238E27FC236}">
                <a16:creationId xmlns:a16="http://schemas.microsoft.com/office/drawing/2014/main" id="{DC095D5F-A921-41E0-BC52-1D8EED15FCBA}"/>
              </a:ext>
            </a:extLst>
          </p:cNvPr>
          <p:cNvSpPr/>
          <p:nvPr/>
        </p:nvSpPr>
        <p:spPr>
          <a:xfrm>
            <a:off x="518518" y="2047128"/>
            <a:ext cx="309066" cy="930417"/>
          </a:xfrm>
          <a:prstGeom prst="downArrow">
            <a:avLst>
              <a:gd name="adj1" fmla="val 41785"/>
              <a:gd name="adj2" fmla="val 5000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Šipka: nahoru 4">
            <a:extLst>
              <a:ext uri="{FF2B5EF4-FFF2-40B4-BE49-F238E27FC236}">
                <a16:creationId xmlns:a16="http://schemas.microsoft.com/office/drawing/2014/main" id="{97C916D0-DBE4-49B5-AEE1-647E77586031}"/>
              </a:ext>
            </a:extLst>
          </p:cNvPr>
          <p:cNvSpPr/>
          <p:nvPr/>
        </p:nvSpPr>
        <p:spPr>
          <a:xfrm rot="10800000">
            <a:off x="2987552" y="1603658"/>
            <a:ext cx="383555" cy="458531"/>
          </a:xfrm>
          <a:prstGeom prst="upArrow">
            <a:avLst/>
          </a:prstGeom>
          <a:noFill/>
          <a:ln w="952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ovéPole 25">
            <a:extLst>
              <a:ext uri="{FF2B5EF4-FFF2-40B4-BE49-F238E27FC236}">
                <a16:creationId xmlns:a16="http://schemas.microsoft.com/office/drawing/2014/main" id="{C3FCA14D-6CA3-412D-966B-CD6B1ECFB9F9}"/>
              </a:ext>
            </a:extLst>
          </p:cNvPr>
          <p:cNvSpPr txBox="1"/>
          <p:nvPr/>
        </p:nvSpPr>
        <p:spPr>
          <a:xfrm>
            <a:off x="2673466" y="720541"/>
            <a:ext cx="1552972" cy="923330"/>
          </a:xfrm>
          <a:prstGeom prst="rect">
            <a:avLst/>
          </a:prstGeom>
          <a:noFill/>
        </p:spPr>
        <p:txBody>
          <a:bodyPr wrap="square" rtlCol="0">
            <a:spAutoFit/>
          </a:bodyPr>
          <a:lstStyle/>
          <a:p>
            <a:r>
              <a:rPr lang="cs-CZ" dirty="0"/>
              <a:t>Adrenalin, Insulin, Aldosteron</a:t>
            </a:r>
            <a:endParaRPr lang="en-US" baseline="30000" dirty="0"/>
          </a:p>
        </p:txBody>
      </p:sp>
    </p:spTree>
    <p:custDataLst>
      <p:tags r:id="rId1"/>
    </p:custDataLst>
    <p:extLst>
      <p:ext uri="{BB962C8B-B14F-4D97-AF65-F5344CB8AC3E}">
        <p14:creationId xmlns:p14="http://schemas.microsoft.com/office/powerpoint/2010/main" val="41719009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793750" y="260350"/>
            <a:ext cx="7920038" cy="6394450"/>
            <a:chOff x="500" y="164"/>
            <a:chExt cx="4989" cy="4028"/>
          </a:xfrm>
        </p:grpSpPr>
        <p:sp>
          <p:nvSpPr>
            <p:cNvPr id="6151" name="AutoShape 3"/>
            <p:cNvSpPr>
              <a:spLocks noChangeArrowheads="1"/>
            </p:cNvSpPr>
            <p:nvPr/>
          </p:nvSpPr>
          <p:spPr bwMode="auto">
            <a:xfrm>
              <a:off x="570" y="1696"/>
              <a:ext cx="3223" cy="1783"/>
            </a:xfrm>
            <a:prstGeom prst="can">
              <a:avLst>
                <a:gd name="adj" fmla="val 25000"/>
              </a:avLst>
            </a:prstGeom>
            <a:noFill/>
            <a:ln w="19050">
              <a:solidFill>
                <a:schemeClr val="tx1"/>
              </a:solidFill>
              <a:round/>
              <a:headEnd/>
              <a:tailEnd/>
            </a:ln>
          </p:spPr>
          <p:txBody>
            <a:bodyPr wrap="none" anchor="ctr"/>
            <a:lstStyle/>
            <a:p>
              <a:endParaRPr lang="en-US"/>
            </a:p>
          </p:txBody>
        </p:sp>
        <p:sp>
          <p:nvSpPr>
            <p:cNvPr id="6152" name="Rectangle 4"/>
            <p:cNvSpPr>
              <a:spLocks noChangeArrowheads="1"/>
            </p:cNvSpPr>
            <p:nvPr/>
          </p:nvSpPr>
          <p:spPr bwMode="auto">
            <a:xfrm>
              <a:off x="500" y="2135"/>
              <a:ext cx="3304" cy="720"/>
            </a:xfrm>
            <a:prstGeom prst="rect">
              <a:avLst/>
            </a:prstGeom>
            <a:noFill/>
            <a:ln w="9525">
              <a:noFill/>
              <a:miter lim="800000"/>
              <a:headEnd/>
              <a:tailEnd/>
            </a:ln>
          </p:spPr>
          <p:txBody>
            <a:bodyPr anchor="ctr"/>
            <a:lstStyle/>
            <a:p>
              <a:pPr algn="ctr"/>
              <a:r>
                <a:rPr lang="cs-CZ" sz="4400" dirty="0" err="1">
                  <a:solidFill>
                    <a:schemeClr val="tx2">
                      <a:lumMod val="75000"/>
                    </a:schemeClr>
                  </a:solidFill>
                </a:rPr>
                <a:t>Daily</a:t>
              </a:r>
              <a:r>
                <a:rPr lang="cs-CZ" sz="4400" dirty="0">
                  <a:solidFill>
                    <a:schemeClr val="tx2">
                      <a:lumMod val="75000"/>
                    </a:schemeClr>
                  </a:solidFill>
                </a:rPr>
                <a:t> </a:t>
              </a:r>
              <a:r>
                <a:rPr lang="cs-CZ" sz="4400" dirty="0" err="1">
                  <a:solidFill>
                    <a:schemeClr val="tx2">
                      <a:lumMod val="75000"/>
                    </a:schemeClr>
                  </a:solidFill>
                </a:rPr>
                <a:t>sodium</a:t>
              </a:r>
              <a:r>
                <a:rPr lang="cs-CZ" sz="4400" dirty="0">
                  <a:solidFill>
                    <a:schemeClr val="tx2">
                      <a:lumMod val="75000"/>
                    </a:schemeClr>
                  </a:solidFill>
                </a:rPr>
                <a:t> balance</a:t>
              </a:r>
            </a:p>
          </p:txBody>
        </p:sp>
        <p:grpSp>
          <p:nvGrpSpPr>
            <p:cNvPr id="3" name="Group 5"/>
            <p:cNvGrpSpPr>
              <a:grpSpLocks/>
            </p:cNvGrpSpPr>
            <p:nvPr/>
          </p:nvGrpSpPr>
          <p:grpSpPr bwMode="auto">
            <a:xfrm>
              <a:off x="1801" y="1014"/>
              <a:ext cx="554" cy="885"/>
              <a:chOff x="628" y="1648"/>
              <a:chExt cx="766" cy="1115"/>
            </a:xfrm>
          </p:grpSpPr>
          <p:sp>
            <p:nvSpPr>
              <p:cNvPr id="6170" name="Freeform 6"/>
              <p:cNvSpPr>
                <a:spLocks/>
              </p:cNvSpPr>
              <p:nvPr/>
            </p:nvSpPr>
            <p:spPr bwMode="auto">
              <a:xfrm>
                <a:off x="635" y="1733"/>
                <a:ext cx="752" cy="765"/>
              </a:xfrm>
              <a:custGeom>
                <a:avLst/>
                <a:gdLst>
                  <a:gd name="T0" fmla="*/ 0 w 2256"/>
                  <a:gd name="T1" fmla="*/ 0 h 2295"/>
                  <a:gd name="T2" fmla="*/ 104 w 2256"/>
                  <a:gd name="T3" fmla="*/ 131 h 2295"/>
                  <a:gd name="T4" fmla="*/ 109 w 2256"/>
                  <a:gd name="T5" fmla="*/ 242 h 2295"/>
                  <a:gd name="T6" fmla="*/ 109 w 2256"/>
                  <a:gd name="T7" fmla="*/ 245 h 2295"/>
                  <a:gd name="T8" fmla="*/ 110 w 2256"/>
                  <a:gd name="T9" fmla="*/ 247 h 2295"/>
                  <a:gd name="T10" fmla="*/ 111 w 2256"/>
                  <a:gd name="T11" fmla="*/ 248 h 2295"/>
                  <a:gd name="T12" fmla="*/ 112 w 2256"/>
                  <a:gd name="T13" fmla="*/ 250 h 2295"/>
                  <a:gd name="T14" fmla="*/ 114 w 2256"/>
                  <a:gd name="T15" fmla="*/ 251 h 2295"/>
                  <a:gd name="T16" fmla="*/ 115 w 2256"/>
                  <a:gd name="T17" fmla="*/ 252 h 2295"/>
                  <a:gd name="T18" fmla="*/ 118 w 2256"/>
                  <a:gd name="T19" fmla="*/ 253 h 2295"/>
                  <a:gd name="T20" fmla="*/ 120 w 2256"/>
                  <a:gd name="T21" fmla="*/ 254 h 2295"/>
                  <a:gd name="T22" fmla="*/ 123 w 2256"/>
                  <a:gd name="T23" fmla="*/ 255 h 2295"/>
                  <a:gd name="T24" fmla="*/ 125 w 2256"/>
                  <a:gd name="T25" fmla="*/ 255 h 2295"/>
                  <a:gd name="T26" fmla="*/ 127 w 2256"/>
                  <a:gd name="T27" fmla="*/ 255 h 2295"/>
                  <a:gd name="T28" fmla="*/ 129 w 2256"/>
                  <a:gd name="T29" fmla="*/ 255 h 2295"/>
                  <a:gd name="T30" fmla="*/ 131 w 2256"/>
                  <a:gd name="T31" fmla="*/ 254 h 2295"/>
                  <a:gd name="T32" fmla="*/ 134 w 2256"/>
                  <a:gd name="T33" fmla="*/ 253 h 2295"/>
                  <a:gd name="T34" fmla="*/ 136 w 2256"/>
                  <a:gd name="T35" fmla="*/ 252 h 2295"/>
                  <a:gd name="T36" fmla="*/ 137 w 2256"/>
                  <a:gd name="T37" fmla="*/ 251 h 2295"/>
                  <a:gd name="T38" fmla="*/ 139 w 2256"/>
                  <a:gd name="T39" fmla="*/ 249 h 2295"/>
                  <a:gd name="T40" fmla="*/ 140 w 2256"/>
                  <a:gd name="T41" fmla="*/ 247 h 2295"/>
                  <a:gd name="T42" fmla="*/ 141 w 2256"/>
                  <a:gd name="T43" fmla="*/ 245 h 2295"/>
                  <a:gd name="T44" fmla="*/ 142 w 2256"/>
                  <a:gd name="T45" fmla="*/ 242 h 2295"/>
                  <a:gd name="T46" fmla="*/ 148 w 2256"/>
                  <a:gd name="T47" fmla="*/ 129 h 2295"/>
                  <a:gd name="T48" fmla="*/ 251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w="9525">
                <a:noFill/>
                <a:round/>
                <a:headEnd/>
                <a:tailEnd/>
              </a:ln>
            </p:spPr>
            <p:txBody>
              <a:bodyPr/>
              <a:lstStyle/>
              <a:p>
                <a:endParaRPr lang="cs-CZ"/>
              </a:p>
            </p:txBody>
          </p:sp>
          <p:sp>
            <p:nvSpPr>
              <p:cNvPr id="6171" name="Oval 7"/>
              <p:cNvSpPr>
                <a:spLocks noChangeArrowheads="1"/>
              </p:cNvSpPr>
              <p:nvPr/>
            </p:nvSpPr>
            <p:spPr bwMode="auto">
              <a:xfrm>
                <a:off x="628" y="1648"/>
                <a:ext cx="766" cy="145"/>
              </a:xfrm>
              <a:prstGeom prst="ellipse">
                <a:avLst/>
              </a:prstGeom>
              <a:solidFill>
                <a:srgbClr val="404040"/>
              </a:solidFill>
              <a:ln w="9525">
                <a:noFill/>
                <a:round/>
                <a:headEnd/>
                <a:tailEnd/>
              </a:ln>
            </p:spPr>
            <p:txBody>
              <a:bodyPr/>
              <a:lstStyle/>
              <a:p>
                <a:endParaRPr lang="en-US"/>
              </a:p>
            </p:txBody>
          </p:sp>
          <p:sp>
            <p:nvSpPr>
              <p:cNvPr id="6172" name="Freeform 8"/>
              <p:cNvSpPr>
                <a:spLocks/>
              </p:cNvSpPr>
              <p:nvPr/>
            </p:nvSpPr>
            <p:spPr bwMode="auto">
              <a:xfrm>
                <a:off x="688" y="1755"/>
                <a:ext cx="652" cy="720"/>
              </a:xfrm>
              <a:custGeom>
                <a:avLst/>
                <a:gdLst>
                  <a:gd name="T0" fmla="*/ 0 w 1956"/>
                  <a:gd name="T1" fmla="*/ 2 h 2159"/>
                  <a:gd name="T2" fmla="*/ 95 w 1956"/>
                  <a:gd name="T3" fmla="*/ 118 h 2159"/>
                  <a:gd name="T4" fmla="*/ 98 w 1956"/>
                  <a:gd name="T5" fmla="*/ 232 h 2159"/>
                  <a:gd name="T6" fmla="*/ 99 w 1956"/>
                  <a:gd name="T7" fmla="*/ 234 h 2159"/>
                  <a:gd name="T8" fmla="*/ 100 w 1956"/>
                  <a:gd name="T9" fmla="*/ 236 h 2159"/>
                  <a:gd name="T10" fmla="*/ 101 w 1956"/>
                  <a:gd name="T11" fmla="*/ 238 h 2159"/>
                  <a:gd name="T12" fmla="*/ 102 w 1956"/>
                  <a:gd name="T13" fmla="*/ 239 h 2159"/>
                  <a:gd name="T14" fmla="*/ 104 w 1956"/>
                  <a:gd name="T15" fmla="*/ 240 h 2159"/>
                  <a:gd name="T16" fmla="*/ 107 w 1956"/>
                  <a:gd name="T17" fmla="*/ 240 h 2159"/>
                  <a:gd name="T18" fmla="*/ 109 w 1956"/>
                  <a:gd name="T19" fmla="*/ 240 h 2159"/>
                  <a:gd name="T20" fmla="*/ 112 w 1956"/>
                  <a:gd name="T21" fmla="*/ 239 h 2159"/>
                  <a:gd name="T22" fmla="*/ 114 w 1956"/>
                  <a:gd name="T23" fmla="*/ 238 h 2159"/>
                  <a:gd name="T24" fmla="*/ 116 w 1956"/>
                  <a:gd name="T25" fmla="*/ 236 h 2159"/>
                  <a:gd name="T26" fmla="*/ 116 w 1956"/>
                  <a:gd name="T27" fmla="*/ 234 h 2159"/>
                  <a:gd name="T28" fmla="*/ 117 w 1956"/>
                  <a:gd name="T29" fmla="*/ 232 h 2159"/>
                  <a:gd name="T30" fmla="*/ 122 w 1956"/>
                  <a:gd name="T31" fmla="*/ 116 h 2159"/>
                  <a:gd name="T32" fmla="*/ 217 w 1956"/>
                  <a:gd name="T33" fmla="*/ 0 h 2159"/>
                  <a:gd name="T34" fmla="*/ 199 w 1956"/>
                  <a:gd name="T35" fmla="*/ 5 h 2159"/>
                  <a:gd name="T36" fmla="*/ 170 w 1956"/>
                  <a:gd name="T37" fmla="*/ 9 h 2159"/>
                  <a:gd name="T38" fmla="*/ 139 w 1956"/>
                  <a:gd name="T39" fmla="*/ 11 h 2159"/>
                  <a:gd name="T40" fmla="*/ 107 w 1956"/>
                  <a:gd name="T41" fmla="*/ 12 h 2159"/>
                  <a:gd name="T42" fmla="*/ 74 w 1956"/>
                  <a:gd name="T43" fmla="*/ 11 h 2159"/>
                  <a:gd name="T44" fmla="*/ 44 w 1956"/>
                  <a:gd name="T45" fmla="*/ 9 h 2159"/>
                  <a:gd name="T46" fmla="*/ 20 w 1956"/>
                  <a:gd name="T47" fmla="*/ 6 h 2159"/>
                  <a:gd name="T48" fmla="*/ 0 w 1956"/>
                  <a:gd name="T49" fmla="*/ 2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w="9525">
                <a:noFill/>
                <a:round/>
                <a:headEnd/>
                <a:tailEnd/>
              </a:ln>
            </p:spPr>
            <p:txBody>
              <a:bodyPr/>
              <a:lstStyle/>
              <a:p>
                <a:endParaRPr lang="cs-CZ"/>
              </a:p>
            </p:txBody>
          </p:sp>
          <p:sp>
            <p:nvSpPr>
              <p:cNvPr id="6173" name="Freeform 9"/>
              <p:cNvSpPr>
                <a:spLocks/>
              </p:cNvSpPr>
              <p:nvPr/>
            </p:nvSpPr>
            <p:spPr bwMode="auto">
              <a:xfrm>
                <a:off x="800" y="1901"/>
                <a:ext cx="421" cy="576"/>
              </a:xfrm>
              <a:custGeom>
                <a:avLst/>
                <a:gdLst>
                  <a:gd name="T0" fmla="*/ 0 w 1264"/>
                  <a:gd name="T1" fmla="*/ 0 h 1728"/>
                  <a:gd name="T2" fmla="*/ 58 w 1264"/>
                  <a:gd name="T3" fmla="*/ 69 h 1728"/>
                  <a:gd name="T4" fmla="*/ 59 w 1264"/>
                  <a:gd name="T5" fmla="*/ 184 h 1728"/>
                  <a:gd name="T6" fmla="*/ 60 w 1264"/>
                  <a:gd name="T7" fmla="*/ 186 h 1728"/>
                  <a:gd name="T8" fmla="*/ 61 w 1264"/>
                  <a:gd name="T9" fmla="*/ 188 h 1728"/>
                  <a:gd name="T10" fmla="*/ 63 w 1264"/>
                  <a:gd name="T11" fmla="*/ 189 h 1728"/>
                  <a:gd name="T12" fmla="*/ 64 w 1264"/>
                  <a:gd name="T13" fmla="*/ 191 h 1728"/>
                  <a:gd name="T14" fmla="*/ 68 w 1264"/>
                  <a:gd name="T15" fmla="*/ 191 h 1728"/>
                  <a:gd name="T16" fmla="*/ 70 w 1264"/>
                  <a:gd name="T17" fmla="*/ 192 h 1728"/>
                  <a:gd name="T18" fmla="*/ 72 w 1264"/>
                  <a:gd name="T19" fmla="*/ 192 h 1728"/>
                  <a:gd name="T20" fmla="*/ 75 w 1264"/>
                  <a:gd name="T21" fmla="*/ 191 h 1728"/>
                  <a:gd name="T22" fmla="*/ 77 w 1264"/>
                  <a:gd name="T23" fmla="*/ 190 h 1728"/>
                  <a:gd name="T24" fmla="*/ 79 w 1264"/>
                  <a:gd name="T25" fmla="*/ 188 h 1728"/>
                  <a:gd name="T26" fmla="*/ 80 w 1264"/>
                  <a:gd name="T27" fmla="*/ 185 h 1728"/>
                  <a:gd name="T28" fmla="*/ 81 w 1264"/>
                  <a:gd name="T29" fmla="*/ 184 h 1728"/>
                  <a:gd name="T30" fmla="*/ 84 w 1264"/>
                  <a:gd name="T31" fmla="*/ 67 h 1728"/>
                  <a:gd name="T32" fmla="*/ 14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w="9525">
                <a:noFill/>
                <a:round/>
                <a:headEnd/>
                <a:tailEnd/>
              </a:ln>
            </p:spPr>
            <p:txBody>
              <a:bodyPr/>
              <a:lstStyle/>
              <a:p>
                <a:endParaRPr lang="cs-CZ"/>
              </a:p>
            </p:txBody>
          </p:sp>
          <p:sp>
            <p:nvSpPr>
              <p:cNvPr id="6174" name="Freeform 10"/>
              <p:cNvSpPr>
                <a:spLocks/>
              </p:cNvSpPr>
              <p:nvPr/>
            </p:nvSpPr>
            <p:spPr bwMode="auto">
              <a:xfrm>
                <a:off x="978" y="2508"/>
                <a:ext cx="66" cy="124"/>
              </a:xfrm>
              <a:custGeom>
                <a:avLst/>
                <a:gdLst>
                  <a:gd name="T0" fmla="*/ 11 w 196"/>
                  <a:gd name="T1" fmla="*/ 0 h 370"/>
                  <a:gd name="T2" fmla="*/ 12 w 196"/>
                  <a:gd name="T3" fmla="*/ 6 h 370"/>
                  <a:gd name="T4" fmla="*/ 12 w 196"/>
                  <a:gd name="T5" fmla="*/ 10 h 370"/>
                  <a:gd name="T6" fmla="*/ 14 w 196"/>
                  <a:gd name="T7" fmla="*/ 14 h 370"/>
                  <a:gd name="T8" fmla="*/ 15 w 196"/>
                  <a:gd name="T9" fmla="*/ 16 h 370"/>
                  <a:gd name="T10" fmla="*/ 17 w 196"/>
                  <a:gd name="T11" fmla="*/ 19 h 370"/>
                  <a:gd name="T12" fmla="*/ 19 w 196"/>
                  <a:gd name="T13" fmla="*/ 22 h 370"/>
                  <a:gd name="T14" fmla="*/ 21 w 196"/>
                  <a:gd name="T15" fmla="*/ 25 h 370"/>
                  <a:gd name="T16" fmla="*/ 22 w 196"/>
                  <a:gd name="T17" fmla="*/ 27 h 370"/>
                  <a:gd name="T18" fmla="*/ 22 w 196"/>
                  <a:gd name="T19" fmla="*/ 31 h 370"/>
                  <a:gd name="T20" fmla="*/ 22 w 196"/>
                  <a:gd name="T21" fmla="*/ 35 h 370"/>
                  <a:gd name="T22" fmla="*/ 20 w 196"/>
                  <a:gd name="T23" fmla="*/ 37 h 370"/>
                  <a:gd name="T24" fmla="*/ 19 w 196"/>
                  <a:gd name="T25" fmla="*/ 39 h 370"/>
                  <a:gd name="T26" fmla="*/ 16 w 196"/>
                  <a:gd name="T27" fmla="*/ 41 h 370"/>
                  <a:gd name="T28" fmla="*/ 14 w 196"/>
                  <a:gd name="T29" fmla="*/ 41 h 370"/>
                  <a:gd name="T30" fmla="*/ 11 w 196"/>
                  <a:gd name="T31" fmla="*/ 42 h 370"/>
                  <a:gd name="T32" fmla="*/ 9 w 196"/>
                  <a:gd name="T33" fmla="*/ 41 h 370"/>
                  <a:gd name="T34" fmla="*/ 6 w 196"/>
                  <a:gd name="T35" fmla="*/ 41 h 370"/>
                  <a:gd name="T36" fmla="*/ 4 w 196"/>
                  <a:gd name="T37" fmla="*/ 39 h 370"/>
                  <a:gd name="T38" fmla="*/ 2 w 196"/>
                  <a:gd name="T39" fmla="*/ 38 h 370"/>
                  <a:gd name="T40" fmla="*/ 1 w 196"/>
                  <a:gd name="T41" fmla="*/ 36 h 370"/>
                  <a:gd name="T42" fmla="*/ 0 w 196"/>
                  <a:gd name="T43" fmla="*/ 33 h 370"/>
                  <a:gd name="T44" fmla="*/ 0 w 196"/>
                  <a:gd name="T45" fmla="*/ 30 h 370"/>
                  <a:gd name="T46" fmla="*/ 1 w 196"/>
                  <a:gd name="T47" fmla="*/ 27 h 370"/>
                  <a:gd name="T48" fmla="*/ 1 w 196"/>
                  <a:gd name="T49" fmla="*/ 24 h 370"/>
                  <a:gd name="T50" fmla="*/ 3 w 196"/>
                  <a:gd name="T51" fmla="*/ 21 h 370"/>
                  <a:gd name="T52" fmla="*/ 6 w 196"/>
                  <a:gd name="T53" fmla="*/ 19 h 370"/>
                  <a:gd name="T54" fmla="*/ 7 w 196"/>
                  <a:gd name="T55" fmla="*/ 16 h 370"/>
                  <a:gd name="T56" fmla="*/ 8 w 196"/>
                  <a:gd name="T57" fmla="*/ 13 h 370"/>
                  <a:gd name="T58" fmla="*/ 9 w 196"/>
                  <a:gd name="T59" fmla="*/ 10 h 370"/>
                  <a:gd name="T60" fmla="*/ 10 w 196"/>
                  <a:gd name="T61" fmla="*/ 6 h 370"/>
                  <a:gd name="T62" fmla="*/ 11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6175" name="Oval 11"/>
              <p:cNvSpPr>
                <a:spLocks noChangeArrowheads="1"/>
              </p:cNvSpPr>
              <p:nvPr/>
            </p:nvSpPr>
            <p:spPr bwMode="auto">
              <a:xfrm>
                <a:off x="666" y="1662"/>
                <a:ext cx="690" cy="117"/>
              </a:xfrm>
              <a:prstGeom prst="ellipse">
                <a:avLst/>
              </a:prstGeom>
              <a:solidFill>
                <a:schemeClr val="bg2"/>
              </a:solidFill>
              <a:ln w="9525">
                <a:noFill/>
                <a:round/>
                <a:headEnd/>
                <a:tailEnd/>
              </a:ln>
            </p:spPr>
            <p:txBody>
              <a:bodyPr/>
              <a:lstStyle/>
              <a:p>
                <a:endParaRPr lang="en-US"/>
              </a:p>
            </p:txBody>
          </p:sp>
          <p:sp>
            <p:nvSpPr>
              <p:cNvPr id="6176" name="Freeform 12"/>
              <p:cNvSpPr>
                <a:spLocks/>
              </p:cNvSpPr>
              <p:nvPr/>
            </p:nvSpPr>
            <p:spPr bwMode="auto">
              <a:xfrm>
                <a:off x="978" y="2639"/>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5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w="9525">
                <a:noFill/>
                <a:round/>
                <a:headEnd/>
                <a:tailEnd/>
              </a:ln>
            </p:spPr>
            <p:txBody>
              <a:bodyPr/>
              <a:lstStyle/>
              <a:p>
                <a:endParaRPr lang="cs-CZ"/>
              </a:p>
            </p:txBody>
          </p:sp>
          <p:sp>
            <p:nvSpPr>
              <p:cNvPr id="6177" name="Oval 13"/>
              <p:cNvSpPr>
                <a:spLocks noChangeArrowheads="1"/>
              </p:cNvSpPr>
              <p:nvPr/>
            </p:nvSpPr>
            <p:spPr bwMode="auto">
              <a:xfrm>
                <a:off x="796" y="1855"/>
                <a:ext cx="430" cy="75"/>
              </a:xfrm>
              <a:prstGeom prst="ellipse">
                <a:avLst/>
              </a:prstGeom>
              <a:solidFill>
                <a:srgbClr val="66FFFF"/>
              </a:solidFill>
              <a:ln w="9525">
                <a:noFill/>
                <a:round/>
                <a:headEnd/>
                <a:tailEnd/>
              </a:ln>
            </p:spPr>
            <p:txBody>
              <a:bodyPr/>
              <a:lstStyle/>
              <a:p>
                <a:endParaRPr lang="en-US"/>
              </a:p>
            </p:txBody>
          </p:sp>
          <p:sp>
            <p:nvSpPr>
              <p:cNvPr id="6178" name="Oval 14"/>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p>
                <a:endParaRPr lang="en-US"/>
              </a:p>
            </p:txBody>
          </p:sp>
        </p:grpSp>
        <p:grpSp>
          <p:nvGrpSpPr>
            <p:cNvPr id="4" name="Group 15"/>
            <p:cNvGrpSpPr>
              <a:grpSpLocks/>
            </p:cNvGrpSpPr>
            <p:nvPr/>
          </p:nvGrpSpPr>
          <p:grpSpPr bwMode="auto">
            <a:xfrm>
              <a:off x="3099" y="2898"/>
              <a:ext cx="518" cy="606"/>
              <a:chOff x="2803" y="2695"/>
              <a:chExt cx="518" cy="606"/>
            </a:xfrm>
          </p:grpSpPr>
          <p:graphicFrame>
            <p:nvGraphicFramePr>
              <p:cNvPr id="6149" name="Object 16"/>
              <p:cNvGraphicFramePr>
                <a:graphicFrameLocks noChangeAspect="1"/>
              </p:cNvGraphicFramePr>
              <p:nvPr/>
            </p:nvGraphicFramePr>
            <p:xfrm>
              <a:off x="2803" y="2695"/>
              <a:ext cx="518" cy="451"/>
            </p:xfrm>
            <a:graphic>
              <a:graphicData uri="http://schemas.openxmlformats.org/presentationml/2006/ole">
                <mc:AlternateContent xmlns:mc="http://schemas.openxmlformats.org/markup-compatibility/2006">
                  <mc:Choice xmlns:v="urn:schemas-microsoft-com:vml" Requires="v">
                    <p:oleObj name="Clip" r:id="rId4" imgW="9134280" imgH="6848280" progId="">
                      <p:embed/>
                    </p:oleObj>
                  </mc:Choice>
                  <mc:Fallback>
                    <p:oleObj name="Clip" r:id="rId4" imgW="9134280" imgH="6848280" progId="">
                      <p:embed/>
                      <p:pic>
                        <p:nvPicPr>
                          <p:cNvPr id="6149" name="Object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03" y="2695"/>
                            <a:ext cx="518" cy="4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5" name="Group 17"/>
              <p:cNvGrpSpPr>
                <a:grpSpLocks/>
              </p:cNvGrpSpPr>
              <p:nvPr/>
            </p:nvGrpSpPr>
            <p:grpSpPr bwMode="auto">
              <a:xfrm>
                <a:off x="3197" y="3099"/>
                <a:ext cx="47" cy="202"/>
                <a:chOff x="4076" y="3462"/>
                <a:chExt cx="66" cy="255"/>
              </a:xfrm>
            </p:grpSpPr>
            <p:sp>
              <p:nvSpPr>
                <p:cNvPr id="6168" name="Freeform 18"/>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6169" name="Freeform 19"/>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grpSp>
        <p:sp>
          <p:nvSpPr>
            <p:cNvPr id="6155" name="Text Box 20"/>
            <p:cNvSpPr txBox="1">
              <a:spLocks noChangeArrowheads="1"/>
            </p:cNvSpPr>
            <p:nvPr/>
          </p:nvSpPr>
          <p:spPr bwMode="auto">
            <a:xfrm>
              <a:off x="1483" y="448"/>
              <a:ext cx="1165" cy="523"/>
            </a:xfrm>
            <a:prstGeom prst="rect">
              <a:avLst/>
            </a:prstGeom>
            <a:noFill/>
            <a:ln w="12700">
              <a:noFill/>
              <a:miter lim="800000"/>
              <a:headEnd/>
              <a:tailEnd/>
            </a:ln>
          </p:spPr>
          <p:txBody>
            <a:bodyPr wrap="none" anchor="ctr">
              <a:spAutoFit/>
            </a:bodyPr>
            <a:lstStyle/>
            <a:p>
              <a:pPr algn="ctr" eaLnBrk="0" hangingPunct="0"/>
              <a:r>
                <a:rPr lang="cs-CZ" sz="2400" dirty="0" err="1">
                  <a:latin typeface="Times New Roman" pitchFamily="18" charset="0"/>
                </a:rPr>
                <a:t>Food</a:t>
              </a:r>
              <a:endParaRPr lang="cs-CZ" sz="2400" dirty="0">
                <a:latin typeface="Times New Roman" pitchFamily="18" charset="0"/>
              </a:endParaRPr>
            </a:p>
            <a:p>
              <a:pPr algn="ctr" eaLnBrk="0" hangingPunct="0"/>
              <a:r>
                <a:rPr lang="cs-CZ" sz="2400" dirty="0">
                  <a:latin typeface="Times New Roman" pitchFamily="18" charset="0"/>
                </a:rPr>
                <a:t>50-350 </a:t>
              </a:r>
              <a:r>
                <a:rPr lang="cs-CZ" sz="2400" dirty="0" err="1">
                  <a:latin typeface="Times New Roman" pitchFamily="18" charset="0"/>
                </a:rPr>
                <a:t>mmol</a:t>
              </a:r>
              <a:endParaRPr lang="cs-CZ" sz="2400" dirty="0">
                <a:latin typeface="Times New Roman" pitchFamily="18" charset="0"/>
              </a:endParaRPr>
            </a:p>
          </p:txBody>
        </p:sp>
        <p:grpSp>
          <p:nvGrpSpPr>
            <p:cNvPr id="6" name="Group 21"/>
            <p:cNvGrpSpPr>
              <a:grpSpLocks/>
            </p:cNvGrpSpPr>
            <p:nvPr/>
          </p:nvGrpSpPr>
          <p:grpSpPr bwMode="auto">
            <a:xfrm>
              <a:off x="797" y="2922"/>
              <a:ext cx="518" cy="644"/>
              <a:chOff x="1064" y="3295"/>
              <a:chExt cx="518" cy="644"/>
            </a:xfrm>
          </p:grpSpPr>
          <p:graphicFrame>
            <p:nvGraphicFramePr>
              <p:cNvPr id="6148" name="Object 22"/>
              <p:cNvGraphicFramePr>
                <a:graphicFrameLocks noChangeAspect="1"/>
              </p:cNvGraphicFramePr>
              <p:nvPr/>
            </p:nvGraphicFramePr>
            <p:xfrm>
              <a:off x="1064" y="3295"/>
              <a:ext cx="518" cy="451"/>
            </p:xfrm>
            <a:graphic>
              <a:graphicData uri="http://schemas.openxmlformats.org/presentationml/2006/ole">
                <mc:AlternateContent xmlns:mc="http://schemas.openxmlformats.org/markup-compatibility/2006">
                  <mc:Choice xmlns:v="urn:schemas-microsoft-com:vml" Requires="v">
                    <p:oleObj name="Clip" r:id="rId6" imgW="9134280" imgH="6848280" progId="">
                      <p:embed/>
                    </p:oleObj>
                  </mc:Choice>
                  <mc:Fallback>
                    <p:oleObj name="Clip" r:id="rId6" imgW="9134280" imgH="6848280" progId="">
                      <p:embed/>
                      <p:pic>
                        <p:nvPicPr>
                          <p:cNvPr id="6148" name="Object 2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4" y="3295"/>
                            <a:ext cx="518" cy="4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7" name="Group 23"/>
              <p:cNvGrpSpPr>
                <a:grpSpLocks/>
              </p:cNvGrpSpPr>
              <p:nvPr/>
            </p:nvGrpSpPr>
            <p:grpSpPr bwMode="auto">
              <a:xfrm>
                <a:off x="1468" y="3737"/>
                <a:ext cx="47" cy="202"/>
                <a:chOff x="4076" y="3462"/>
                <a:chExt cx="66" cy="255"/>
              </a:xfrm>
            </p:grpSpPr>
            <p:sp>
              <p:nvSpPr>
                <p:cNvPr id="6165" name="Freeform 24"/>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6166" name="Freeform 25"/>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grpSp>
        <p:grpSp>
          <p:nvGrpSpPr>
            <p:cNvPr id="8" name="Group 26"/>
            <p:cNvGrpSpPr>
              <a:grpSpLocks/>
            </p:cNvGrpSpPr>
            <p:nvPr/>
          </p:nvGrpSpPr>
          <p:grpSpPr bwMode="auto">
            <a:xfrm>
              <a:off x="2017" y="2999"/>
              <a:ext cx="518" cy="644"/>
              <a:chOff x="1064" y="3295"/>
              <a:chExt cx="518" cy="644"/>
            </a:xfrm>
          </p:grpSpPr>
          <p:graphicFrame>
            <p:nvGraphicFramePr>
              <p:cNvPr id="6147" name="Object 27"/>
              <p:cNvGraphicFramePr>
                <a:graphicFrameLocks noChangeAspect="1"/>
              </p:cNvGraphicFramePr>
              <p:nvPr/>
            </p:nvGraphicFramePr>
            <p:xfrm>
              <a:off x="1064" y="3295"/>
              <a:ext cx="518" cy="451"/>
            </p:xfrm>
            <a:graphic>
              <a:graphicData uri="http://schemas.openxmlformats.org/presentationml/2006/ole">
                <mc:AlternateContent xmlns:mc="http://schemas.openxmlformats.org/markup-compatibility/2006">
                  <mc:Choice xmlns:v="urn:schemas-microsoft-com:vml" Requires="v">
                    <p:oleObj name="Clip" r:id="rId7" imgW="9134280" imgH="6848280" progId="">
                      <p:embed/>
                    </p:oleObj>
                  </mc:Choice>
                  <mc:Fallback>
                    <p:oleObj name="Clip" r:id="rId7" imgW="9134280" imgH="6848280" progId="">
                      <p:embed/>
                      <p:pic>
                        <p:nvPicPr>
                          <p:cNvPr id="6147" name="Object 2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4" y="3295"/>
                            <a:ext cx="518" cy="45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9" name="Group 28"/>
              <p:cNvGrpSpPr>
                <a:grpSpLocks/>
              </p:cNvGrpSpPr>
              <p:nvPr/>
            </p:nvGrpSpPr>
            <p:grpSpPr bwMode="auto">
              <a:xfrm>
                <a:off x="1468" y="3737"/>
                <a:ext cx="47" cy="202"/>
                <a:chOff x="4076" y="3462"/>
                <a:chExt cx="66" cy="255"/>
              </a:xfrm>
            </p:grpSpPr>
            <p:sp>
              <p:nvSpPr>
                <p:cNvPr id="6162" name="Freeform 29"/>
                <p:cNvSpPr>
                  <a:spLocks/>
                </p:cNvSpPr>
                <p:nvPr/>
              </p:nvSpPr>
              <p:spPr bwMode="auto">
                <a:xfrm>
                  <a:off x="4076" y="3462"/>
                  <a:ext cx="66" cy="124"/>
                </a:xfrm>
                <a:custGeom>
                  <a:avLst/>
                  <a:gdLst>
                    <a:gd name="T0" fmla="*/ 11 w 196"/>
                    <a:gd name="T1" fmla="*/ 0 h 371"/>
                    <a:gd name="T2" fmla="*/ 12 w 196"/>
                    <a:gd name="T3" fmla="*/ 6 h 371"/>
                    <a:gd name="T4" fmla="*/ 12 w 196"/>
                    <a:gd name="T5" fmla="*/ 10 h 371"/>
                    <a:gd name="T6" fmla="*/ 14 w 196"/>
                    <a:gd name="T7" fmla="*/ 14 h 371"/>
                    <a:gd name="T8" fmla="*/ 15 w 196"/>
                    <a:gd name="T9" fmla="*/ 16 h 371"/>
                    <a:gd name="T10" fmla="*/ 17 w 196"/>
                    <a:gd name="T11" fmla="*/ 18 h 371"/>
                    <a:gd name="T12" fmla="*/ 19 w 196"/>
                    <a:gd name="T13" fmla="*/ 22 h 371"/>
                    <a:gd name="T14" fmla="*/ 21 w 196"/>
                    <a:gd name="T15" fmla="*/ 25 h 371"/>
                    <a:gd name="T16" fmla="*/ 22 w 196"/>
                    <a:gd name="T17" fmla="*/ 27 h 371"/>
                    <a:gd name="T18" fmla="*/ 22 w 196"/>
                    <a:gd name="T19" fmla="*/ 31 h 371"/>
                    <a:gd name="T20" fmla="*/ 22 w 196"/>
                    <a:gd name="T21" fmla="*/ 34 h 371"/>
                    <a:gd name="T22" fmla="*/ 20 w 196"/>
                    <a:gd name="T23" fmla="*/ 37 h 371"/>
                    <a:gd name="T24" fmla="*/ 19 w 196"/>
                    <a:gd name="T25" fmla="*/ 38 h 371"/>
                    <a:gd name="T26" fmla="*/ 16 w 196"/>
                    <a:gd name="T27" fmla="*/ 40 h 371"/>
                    <a:gd name="T28" fmla="*/ 14 w 196"/>
                    <a:gd name="T29" fmla="*/ 41 h 371"/>
                    <a:gd name="T30" fmla="*/ 11 w 196"/>
                    <a:gd name="T31" fmla="*/ 41 h 371"/>
                    <a:gd name="T32" fmla="*/ 9 w 196"/>
                    <a:gd name="T33" fmla="*/ 41 h 371"/>
                    <a:gd name="T34" fmla="*/ 6 w 196"/>
                    <a:gd name="T35" fmla="*/ 40 h 371"/>
                    <a:gd name="T36" fmla="*/ 4 w 196"/>
                    <a:gd name="T37" fmla="*/ 39 h 371"/>
                    <a:gd name="T38" fmla="*/ 2 w 196"/>
                    <a:gd name="T39" fmla="*/ 37 h 371"/>
                    <a:gd name="T40" fmla="*/ 1 w 196"/>
                    <a:gd name="T41" fmla="*/ 35 h 371"/>
                    <a:gd name="T42" fmla="*/ 0 w 196"/>
                    <a:gd name="T43" fmla="*/ 33 h 371"/>
                    <a:gd name="T44" fmla="*/ 0 w 196"/>
                    <a:gd name="T45" fmla="*/ 30 h 371"/>
                    <a:gd name="T46" fmla="*/ 1 w 196"/>
                    <a:gd name="T47" fmla="*/ 27 h 371"/>
                    <a:gd name="T48" fmla="*/ 1 w 196"/>
                    <a:gd name="T49" fmla="*/ 24 h 371"/>
                    <a:gd name="T50" fmla="*/ 3 w 196"/>
                    <a:gd name="T51" fmla="*/ 21 h 371"/>
                    <a:gd name="T52" fmla="*/ 6 w 196"/>
                    <a:gd name="T53" fmla="*/ 18 h 371"/>
                    <a:gd name="T54" fmla="*/ 7 w 196"/>
                    <a:gd name="T55" fmla="*/ 16 h 371"/>
                    <a:gd name="T56" fmla="*/ 8 w 196"/>
                    <a:gd name="T57" fmla="*/ 13 h 371"/>
                    <a:gd name="T58" fmla="*/ 9 w 196"/>
                    <a:gd name="T59" fmla="*/ 10 h 371"/>
                    <a:gd name="T60" fmla="*/ 10 w 196"/>
                    <a:gd name="T61" fmla="*/ 6 h 371"/>
                    <a:gd name="T62" fmla="*/ 11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w="9525">
                  <a:noFill/>
                  <a:round/>
                  <a:headEnd/>
                  <a:tailEnd/>
                </a:ln>
              </p:spPr>
              <p:txBody>
                <a:bodyPr/>
                <a:lstStyle/>
                <a:p>
                  <a:endParaRPr lang="cs-CZ"/>
                </a:p>
              </p:txBody>
            </p:sp>
            <p:sp>
              <p:nvSpPr>
                <p:cNvPr id="6163" name="Freeform 30"/>
                <p:cNvSpPr>
                  <a:spLocks/>
                </p:cNvSpPr>
                <p:nvPr/>
              </p:nvSpPr>
              <p:spPr bwMode="auto">
                <a:xfrm>
                  <a:off x="4076" y="3593"/>
                  <a:ext cx="66" cy="124"/>
                </a:xfrm>
                <a:custGeom>
                  <a:avLst/>
                  <a:gdLst>
                    <a:gd name="T0" fmla="*/ 11 w 196"/>
                    <a:gd name="T1" fmla="*/ 0 h 372"/>
                    <a:gd name="T2" fmla="*/ 12 w 196"/>
                    <a:gd name="T3" fmla="*/ 7 h 372"/>
                    <a:gd name="T4" fmla="*/ 12 w 196"/>
                    <a:gd name="T5" fmla="*/ 10 h 372"/>
                    <a:gd name="T6" fmla="*/ 14 w 196"/>
                    <a:gd name="T7" fmla="*/ 14 h 372"/>
                    <a:gd name="T8" fmla="*/ 15 w 196"/>
                    <a:gd name="T9" fmla="*/ 16 h 372"/>
                    <a:gd name="T10" fmla="*/ 17 w 196"/>
                    <a:gd name="T11" fmla="*/ 19 h 372"/>
                    <a:gd name="T12" fmla="*/ 19 w 196"/>
                    <a:gd name="T13" fmla="*/ 22 h 372"/>
                    <a:gd name="T14" fmla="*/ 21 w 196"/>
                    <a:gd name="T15" fmla="*/ 24 h 372"/>
                    <a:gd name="T16" fmla="*/ 22 w 196"/>
                    <a:gd name="T17" fmla="*/ 27 h 372"/>
                    <a:gd name="T18" fmla="*/ 22 w 196"/>
                    <a:gd name="T19" fmla="*/ 31 h 372"/>
                    <a:gd name="T20" fmla="*/ 22 w 196"/>
                    <a:gd name="T21" fmla="*/ 34 h 372"/>
                    <a:gd name="T22" fmla="*/ 20 w 196"/>
                    <a:gd name="T23" fmla="*/ 36 h 372"/>
                    <a:gd name="T24" fmla="*/ 19 w 196"/>
                    <a:gd name="T25" fmla="*/ 38 h 372"/>
                    <a:gd name="T26" fmla="*/ 16 w 196"/>
                    <a:gd name="T27" fmla="*/ 40 h 372"/>
                    <a:gd name="T28" fmla="*/ 14 w 196"/>
                    <a:gd name="T29" fmla="*/ 41 h 372"/>
                    <a:gd name="T30" fmla="*/ 11 w 196"/>
                    <a:gd name="T31" fmla="*/ 41 h 372"/>
                    <a:gd name="T32" fmla="*/ 9 w 196"/>
                    <a:gd name="T33" fmla="*/ 41 h 372"/>
                    <a:gd name="T34" fmla="*/ 6 w 196"/>
                    <a:gd name="T35" fmla="*/ 40 h 372"/>
                    <a:gd name="T36" fmla="*/ 4 w 196"/>
                    <a:gd name="T37" fmla="*/ 39 h 372"/>
                    <a:gd name="T38" fmla="*/ 2 w 196"/>
                    <a:gd name="T39" fmla="*/ 37 h 372"/>
                    <a:gd name="T40" fmla="*/ 1 w 196"/>
                    <a:gd name="T41" fmla="*/ 35 h 372"/>
                    <a:gd name="T42" fmla="*/ 0 w 196"/>
                    <a:gd name="T43" fmla="*/ 33 h 372"/>
                    <a:gd name="T44" fmla="*/ 0 w 196"/>
                    <a:gd name="T45" fmla="*/ 30 h 372"/>
                    <a:gd name="T46" fmla="*/ 1 w 196"/>
                    <a:gd name="T47" fmla="*/ 27 h 372"/>
                    <a:gd name="T48" fmla="*/ 1 w 196"/>
                    <a:gd name="T49" fmla="*/ 24 h 372"/>
                    <a:gd name="T50" fmla="*/ 3 w 196"/>
                    <a:gd name="T51" fmla="*/ 21 h 372"/>
                    <a:gd name="T52" fmla="*/ 6 w 196"/>
                    <a:gd name="T53" fmla="*/ 19 h 372"/>
                    <a:gd name="T54" fmla="*/ 7 w 196"/>
                    <a:gd name="T55" fmla="*/ 16 h 372"/>
                    <a:gd name="T56" fmla="*/ 8 w 196"/>
                    <a:gd name="T57" fmla="*/ 13 h 372"/>
                    <a:gd name="T58" fmla="*/ 9 w 196"/>
                    <a:gd name="T59" fmla="*/ 10 h 372"/>
                    <a:gd name="T60" fmla="*/ 10 w 196"/>
                    <a:gd name="T61" fmla="*/ 7 h 372"/>
                    <a:gd name="T62" fmla="*/ 11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w="9525">
                  <a:noFill/>
                  <a:round/>
                  <a:headEnd/>
                  <a:tailEnd/>
                </a:ln>
              </p:spPr>
              <p:txBody>
                <a:bodyPr/>
                <a:lstStyle/>
                <a:p>
                  <a:endParaRPr lang="cs-CZ"/>
                </a:p>
              </p:txBody>
            </p:sp>
          </p:grpSp>
        </p:grpSp>
        <p:sp>
          <p:nvSpPr>
            <p:cNvPr id="6158" name="Text Box 31"/>
            <p:cNvSpPr txBox="1">
              <a:spLocks noChangeArrowheads="1"/>
            </p:cNvSpPr>
            <p:nvPr/>
          </p:nvSpPr>
          <p:spPr bwMode="auto">
            <a:xfrm>
              <a:off x="613" y="3568"/>
              <a:ext cx="1165" cy="523"/>
            </a:xfrm>
            <a:prstGeom prst="rect">
              <a:avLst/>
            </a:prstGeom>
            <a:noFill/>
            <a:ln w="12700">
              <a:noFill/>
              <a:miter lim="800000"/>
              <a:headEnd/>
              <a:tailEnd/>
            </a:ln>
          </p:spPr>
          <p:txBody>
            <a:bodyPr wrap="none" anchor="ctr">
              <a:spAutoFit/>
            </a:bodyPr>
            <a:lstStyle/>
            <a:p>
              <a:pPr algn="ctr" eaLnBrk="0" hangingPunct="0"/>
              <a:r>
                <a:rPr lang="cs-CZ" sz="2400" dirty="0">
                  <a:latin typeface="Times New Roman" pitchFamily="18" charset="0"/>
                </a:rPr>
                <a:t>Urine</a:t>
              </a:r>
            </a:p>
            <a:p>
              <a:pPr algn="ctr" eaLnBrk="0" hangingPunct="0"/>
              <a:r>
                <a:rPr lang="cs-CZ" sz="2400" dirty="0">
                  <a:latin typeface="Times New Roman" pitchFamily="18" charset="0"/>
                </a:rPr>
                <a:t>50-350 </a:t>
              </a:r>
              <a:r>
                <a:rPr lang="cs-CZ" sz="2400" dirty="0" err="1">
                  <a:latin typeface="Times New Roman" pitchFamily="18" charset="0"/>
                </a:rPr>
                <a:t>mmol</a:t>
              </a:r>
              <a:endParaRPr lang="cs-CZ" sz="2400" dirty="0">
                <a:latin typeface="Times New Roman" pitchFamily="18" charset="0"/>
              </a:endParaRPr>
            </a:p>
          </p:txBody>
        </p:sp>
        <p:sp>
          <p:nvSpPr>
            <p:cNvPr id="6159" name="Text Box 32"/>
            <p:cNvSpPr txBox="1">
              <a:spLocks noChangeArrowheads="1"/>
            </p:cNvSpPr>
            <p:nvPr/>
          </p:nvSpPr>
          <p:spPr bwMode="auto">
            <a:xfrm>
              <a:off x="2037" y="3669"/>
              <a:ext cx="810" cy="523"/>
            </a:xfrm>
            <a:prstGeom prst="rect">
              <a:avLst/>
            </a:prstGeom>
            <a:noFill/>
            <a:ln w="12700">
              <a:noFill/>
              <a:miter lim="800000"/>
              <a:headEnd/>
              <a:tailEnd/>
            </a:ln>
          </p:spPr>
          <p:txBody>
            <a:bodyPr wrap="none" anchor="ctr">
              <a:spAutoFit/>
            </a:bodyPr>
            <a:lstStyle/>
            <a:p>
              <a:pPr algn="ctr" eaLnBrk="0" hangingPunct="0"/>
              <a:r>
                <a:rPr lang="cs-CZ" sz="2400" dirty="0" err="1">
                  <a:latin typeface="Times New Roman" pitchFamily="18" charset="0"/>
                </a:rPr>
                <a:t>Stool</a:t>
              </a:r>
              <a:endParaRPr lang="cs-CZ" sz="2400" dirty="0">
                <a:latin typeface="Times New Roman" pitchFamily="18" charset="0"/>
              </a:endParaRPr>
            </a:p>
            <a:p>
              <a:pPr algn="ctr" eaLnBrk="0" hangingPunct="0"/>
              <a:r>
                <a:rPr lang="cs-CZ" sz="2400" dirty="0">
                  <a:latin typeface="Times New Roman" pitchFamily="18" charset="0"/>
                </a:rPr>
                <a:t>10 </a:t>
              </a:r>
              <a:r>
                <a:rPr lang="cs-CZ" sz="2400" dirty="0" err="1">
                  <a:latin typeface="Times New Roman" pitchFamily="18" charset="0"/>
                </a:rPr>
                <a:t>mmol</a:t>
              </a:r>
              <a:endParaRPr lang="cs-CZ" sz="2400" dirty="0">
                <a:latin typeface="Times New Roman" pitchFamily="18" charset="0"/>
              </a:endParaRPr>
            </a:p>
          </p:txBody>
        </p:sp>
        <p:sp>
          <p:nvSpPr>
            <p:cNvPr id="6160" name="Text Box 33"/>
            <p:cNvSpPr txBox="1">
              <a:spLocks noChangeArrowheads="1"/>
            </p:cNvSpPr>
            <p:nvPr/>
          </p:nvSpPr>
          <p:spPr bwMode="auto">
            <a:xfrm>
              <a:off x="3162" y="3542"/>
              <a:ext cx="810" cy="523"/>
            </a:xfrm>
            <a:prstGeom prst="rect">
              <a:avLst/>
            </a:prstGeom>
            <a:noFill/>
            <a:ln w="12700">
              <a:noFill/>
              <a:miter lim="800000"/>
              <a:headEnd/>
              <a:tailEnd/>
            </a:ln>
          </p:spPr>
          <p:txBody>
            <a:bodyPr wrap="none" anchor="ctr">
              <a:spAutoFit/>
            </a:bodyPr>
            <a:lstStyle/>
            <a:p>
              <a:pPr algn="ctr" eaLnBrk="0" hangingPunct="0"/>
              <a:r>
                <a:rPr lang="cs-CZ" sz="2400" dirty="0" err="1">
                  <a:latin typeface="Times New Roman" pitchFamily="18" charset="0"/>
                </a:rPr>
                <a:t>Sweat</a:t>
              </a:r>
              <a:endParaRPr lang="cs-CZ" sz="2400" dirty="0">
                <a:latin typeface="Times New Roman" pitchFamily="18" charset="0"/>
              </a:endParaRPr>
            </a:p>
            <a:p>
              <a:pPr algn="ctr" eaLnBrk="0" hangingPunct="0"/>
              <a:r>
                <a:rPr lang="cs-CZ" sz="2400" dirty="0">
                  <a:latin typeface="Times New Roman" pitchFamily="18" charset="0"/>
                </a:rPr>
                <a:t>10 </a:t>
              </a:r>
              <a:r>
                <a:rPr lang="cs-CZ" sz="2400" dirty="0" err="1">
                  <a:latin typeface="Times New Roman" pitchFamily="18" charset="0"/>
                </a:rPr>
                <a:t>mmol</a:t>
              </a:r>
              <a:endParaRPr lang="cs-CZ" sz="2400" dirty="0">
                <a:latin typeface="Times New Roman" pitchFamily="18" charset="0"/>
              </a:endParaRPr>
            </a:p>
          </p:txBody>
        </p:sp>
        <p:graphicFrame>
          <p:nvGraphicFramePr>
            <p:cNvPr id="6146" name="Object 34"/>
            <p:cNvGraphicFramePr>
              <a:graphicFrameLocks noChangeAspect="1"/>
            </p:cNvGraphicFramePr>
            <p:nvPr/>
          </p:nvGraphicFramePr>
          <p:xfrm>
            <a:off x="4131" y="164"/>
            <a:ext cx="1358" cy="1215"/>
          </p:xfrm>
          <a:graphic>
            <a:graphicData uri="http://schemas.openxmlformats.org/presentationml/2006/ole">
              <mc:AlternateContent xmlns:mc="http://schemas.openxmlformats.org/markup-compatibility/2006">
                <mc:Choice xmlns:v="urn:schemas-microsoft-com:vml" Requires="v">
                  <p:oleObj name="Clip" r:id="rId8" imgW="1785960" imgH="1429560" progId="">
                    <p:embed/>
                  </p:oleObj>
                </mc:Choice>
                <mc:Fallback>
                  <p:oleObj name="Clip" r:id="rId8" imgW="1785960" imgH="1429560" progId="">
                    <p:embed/>
                    <p:pic>
                      <p:nvPicPr>
                        <p:cNvPr id="6146" name="Object 3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31" y="164"/>
                          <a:ext cx="1358" cy="121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Tree>
    <p:custDataLst>
      <p:tags r:id="rId1"/>
    </p:custData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AutoShape 3"/>
          <p:cNvSpPr>
            <a:spLocks noChangeArrowheads="1"/>
          </p:cNvSpPr>
          <p:nvPr/>
        </p:nvSpPr>
        <p:spPr bwMode="auto">
          <a:xfrm>
            <a:off x="3549650" y="2001838"/>
            <a:ext cx="2095500" cy="2640012"/>
          </a:xfrm>
          <a:prstGeom prst="roundRect">
            <a:avLst>
              <a:gd name="adj" fmla="val 16667"/>
            </a:avLst>
          </a:prstGeom>
          <a:solidFill>
            <a:srgbClr val="CCFF99"/>
          </a:solidFill>
          <a:ln w="28575">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1319" name="Text Box 7"/>
          <p:cNvSpPr txBox="1">
            <a:spLocks noChangeArrowheads="1"/>
          </p:cNvSpPr>
          <p:nvPr/>
        </p:nvSpPr>
        <p:spPr bwMode="auto">
          <a:xfrm>
            <a:off x="4337050" y="3948113"/>
            <a:ext cx="550863" cy="366712"/>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Na</a:t>
            </a:r>
            <a:r>
              <a:rPr lang="cs-CZ" b="1" baseline="50000">
                <a:latin typeface="Times New Roman" pitchFamily="18" charset="0"/>
              </a:rPr>
              <a:t>+</a:t>
            </a:r>
            <a:endParaRPr lang="cs-CZ" sz="2400">
              <a:latin typeface="Times New Roman" pitchFamily="18" charset="0"/>
            </a:endParaRPr>
          </a:p>
        </p:txBody>
      </p:sp>
      <p:sp>
        <p:nvSpPr>
          <p:cNvPr id="141320" name="Oval 8"/>
          <p:cNvSpPr>
            <a:spLocks noChangeArrowheads="1"/>
          </p:cNvSpPr>
          <p:nvPr/>
        </p:nvSpPr>
        <p:spPr bwMode="auto">
          <a:xfrm>
            <a:off x="5394325" y="3675063"/>
            <a:ext cx="441325" cy="436562"/>
          </a:xfrm>
          <a:prstGeom prst="ellipse">
            <a:avLst/>
          </a:prstGeom>
          <a:solidFill>
            <a:srgbClr val="FF3300"/>
          </a:solidFill>
          <a:ln w="28575">
            <a:solidFill>
              <a:schemeClr val="tx1"/>
            </a:solidFill>
            <a:round/>
            <a:headEnd/>
            <a:tailEnd/>
          </a:ln>
        </p:spPr>
        <p:txBody>
          <a:bodyPr wrap="none" anchor="ctr"/>
          <a:lstStyle/>
          <a:p>
            <a:endParaRPr lang="en-US"/>
          </a:p>
        </p:txBody>
      </p:sp>
      <p:sp>
        <p:nvSpPr>
          <p:cNvPr id="141321" name="Line 9"/>
          <p:cNvSpPr>
            <a:spLocks noChangeShapeType="1"/>
          </p:cNvSpPr>
          <p:nvPr/>
        </p:nvSpPr>
        <p:spPr bwMode="auto">
          <a:xfrm>
            <a:off x="4878388" y="4143375"/>
            <a:ext cx="1236662" cy="0"/>
          </a:xfrm>
          <a:prstGeom prst="line">
            <a:avLst/>
          </a:prstGeom>
          <a:noFill/>
          <a:ln w="38100">
            <a:solidFill>
              <a:srgbClr val="000000"/>
            </a:solidFill>
            <a:round/>
            <a:headEnd/>
            <a:tailEnd type="triangle" w="med" len="med"/>
          </a:ln>
        </p:spPr>
        <p:txBody>
          <a:bodyPr wrap="none" anchor="ctr"/>
          <a:lstStyle/>
          <a:p>
            <a:endParaRPr lang="cs-CZ"/>
          </a:p>
        </p:txBody>
      </p:sp>
      <p:sp>
        <p:nvSpPr>
          <p:cNvPr id="141322" name="Text Box 10"/>
          <p:cNvSpPr txBox="1">
            <a:spLocks noChangeArrowheads="1"/>
          </p:cNvSpPr>
          <p:nvPr/>
        </p:nvSpPr>
        <p:spPr bwMode="auto">
          <a:xfrm>
            <a:off x="4667250" y="3433763"/>
            <a:ext cx="598488" cy="519112"/>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K</a:t>
            </a:r>
            <a:r>
              <a:rPr lang="cs-CZ" sz="2800" b="1" baseline="50000">
                <a:latin typeface="Times New Roman" pitchFamily="18" charset="0"/>
              </a:rPr>
              <a:t>+</a:t>
            </a:r>
            <a:endParaRPr lang="cs-CZ" sz="2400">
              <a:latin typeface="Times New Roman" pitchFamily="18" charset="0"/>
            </a:endParaRPr>
          </a:p>
        </p:txBody>
      </p:sp>
      <p:sp>
        <p:nvSpPr>
          <p:cNvPr id="141323" name="Freeform 11"/>
          <p:cNvSpPr>
            <a:spLocks/>
          </p:cNvSpPr>
          <p:nvPr/>
        </p:nvSpPr>
        <p:spPr bwMode="auto">
          <a:xfrm>
            <a:off x="4846638" y="2838450"/>
            <a:ext cx="1335087" cy="631825"/>
          </a:xfrm>
          <a:custGeom>
            <a:avLst/>
            <a:gdLst>
              <a:gd name="T0" fmla="*/ 1335087 w 1098"/>
              <a:gd name="T1" fmla="*/ 46556 h 475"/>
              <a:gd name="T2" fmla="*/ 214003 w 1098"/>
              <a:gd name="T3" fmla="*/ 97102 h 475"/>
              <a:gd name="T4" fmla="*/ 53501 w 1098"/>
              <a:gd name="T5" fmla="*/ 631825 h 475"/>
              <a:gd name="T6" fmla="*/ 0 60000 65536"/>
              <a:gd name="T7" fmla="*/ 0 60000 65536"/>
              <a:gd name="T8" fmla="*/ 0 60000 65536"/>
              <a:gd name="T9" fmla="*/ 0 w 1098"/>
              <a:gd name="T10" fmla="*/ 0 h 475"/>
              <a:gd name="T11" fmla="*/ 1098 w 1098"/>
              <a:gd name="T12" fmla="*/ 475 h 475"/>
            </a:gdLst>
            <a:ahLst/>
            <a:cxnLst>
              <a:cxn ang="T6">
                <a:pos x="T0" y="T1"/>
              </a:cxn>
              <a:cxn ang="T7">
                <a:pos x="T2" y="T3"/>
              </a:cxn>
              <a:cxn ang="T8">
                <a:pos x="T4" y="T5"/>
              </a:cxn>
            </a:cxnLst>
            <a:rect l="T9" t="T10" r="T11" b="T12"/>
            <a:pathLst>
              <a:path w="1098" h="475">
                <a:moveTo>
                  <a:pt x="1098" y="35"/>
                </a:moveTo>
                <a:cubicBezTo>
                  <a:pt x="943" y="40"/>
                  <a:pt x="352" y="0"/>
                  <a:pt x="176" y="73"/>
                </a:cubicBezTo>
                <a:cubicBezTo>
                  <a:pt x="0" y="146"/>
                  <a:pt x="56" y="357"/>
                  <a:pt x="44" y="475"/>
                </a:cubicBezTo>
              </a:path>
            </a:pathLst>
          </a:custGeom>
          <a:noFill/>
          <a:ln w="38100">
            <a:solidFill>
              <a:srgbClr val="000000"/>
            </a:solidFill>
            <a:round/>
            <a:headEnd type="triangle" w="med" len="med"/>
            <a:tailEnd/>
          </a:ln>
        </p:spPr>
        <p:txBody>
          <a:bodyPr wrap="none" anchor="ctr"/>
          <a:lstStyle/>
          <a:p>
            <a:endParaRPr lang="en-US"/>
          </a:p>
        </p:txBody>
      </p:sp>
      <p:sp>
        <p:nvSpPr>
          <p:cNvPr id="141324" name="AutoShape 12"/>
          <p:cNvSpPr>
            <a:spLocks noChangeArrowheads="1"/>
          </p:cNvSpPr>
          <p:nvPr/>
        </p:nvSpPr>
        <p:spPr bwMode="auto">
          <a:xfrm rot="5475238">
            <a:off x="5508625" y="2592388"/>
            <a:ext cx="314325" cy="561975"/>
          </a:xfrm>
          <a:prstGeom prst="can">
            <a:avLst>
              <a:gd name="adj" fmla="val 36436"/>
            </a:avLst>
          </a:prstGeom>
          <a:solidFill>
            <a:srgbClr val="66FFFF"/>
          </a:solidFill>
          <a:ln w="28575">
            <a:solidFill>
              <a:schemeClr val="tx1"/>
            </a:solidFill>
            <a:round/>
            <a:headEnd/>
            <a:tailEnd/>
          </a:ln>
        </p:spPr>
        <p:txBody>
          <a:bodyPr wrap="none" anchor="ctr"/>
          <a:lstStyle/>
          <a:p>
            <a:endParaRPr lang="en-US"/>
          </a:p>
        </p:txBody>
      </p:sp>
      <p:sp>
        <p:nvSpPr>
          <p:cNvPr id="141325" name="Freeform 13"/>
          <p:cNvSpPr>
            <a:spLocks/>
          </p:cNvSpPr>
          <p:nvPr/>
        </p:nvSpPr>
        <p:spPr bwMode="auto">
          <a:xfrm>
            <a:off x="5845175" y="2882900"/>
            <a:ext cx="103188" cy="1588"/>
          </a:xfrm>
          <a:custGeom>
            <a:avLst/>
            <a:gdLst>
              <a:gd name="T0" fmla="*/ 0 w 70"/>
              <a:gd name="T1" fmla="*/ 0 h 1"/>
              <a:gd name="T2" fmla="*/ 103188 w 70"/>
              <a:gd name="T3" fmla="*/ 0 h 1"/>
              <a:gd name="T4" fmla="*/ 0 60000 65536"/>
              <a:gd name="T5" fmla="*/ 0 60000 65536"/>
              <a:gd name="T6" fmla="*/ 0 w 70"/>
              <a:gd name="T7" fmla="*/ 0 h 1"/>
              <a:gd name="T8" fmla="*/ 70 w 70"/>
              <a:gd name="T9" fmla="*/ 1 h 1"/>
            </a:gdLst>
            <a:ahLst/>
            <a:cxnLst>
              <a:cxn ang="T4">
                <a:pos x="T0" y="T1"/>
              </a:cxn>
              <a:cxn ang="T5">
                <a:pos x="T2" y="T3"/>
              </a:cxn>
            </a:cxnLst>
            <a:rect l="T6" t="T7" r="T8" b="T9"/>
            <a:pathLst>
              <a:path w="70" h="1">
                <a:moveTo>
                  <a:pt x="0" y="0"/>
                </a:moveTo>
                <a:lnTo>
                  <a:pt x="70" y="0"/>
                </a:lnTo>
              </a:path>
            </a:pathLst>
          </a:custGeom>
          <a:noFill/>
          <a:ln w="38100">
            <a:solidFill>
              <a:schemeClr val="tx1"/>
            </a:solidFill>
            <a:round/>
            <a:headEnd/>
            <a:tailEnd/>
          </a:ln>
        </p:spPr>
        <p:txBody>
          <a:bodyPr wrap="none" anchor="ctr"/>
          <a:lstStyle/>
          <a:p>
            <a:endParaRPr lang="en-US"/>
          </a:p>
        </p:txBody>
      </p:sp>
      <p:sp>
        <p:nvSpPr>
          <p:cNvPr id="141326" name="Freeform 14"/>
          <p:cNvSpPr>
            <a:spLocks/>
          </p:cNvSpPr>
          <p:nvPr/>
        </p:nvSpPr>
        <p:spPr bwMode="auto">
          <a:xfrm>
            <a:off x="5116513" y="3033713"/>
            <a:ext cx="1265237" cy="685800"/>
          </a:xfrm>
          <a:custGeom>
            <a:avLst/>
            <a:gdLst>
              <a:gd name="T0" fmla="*/ 0 w 1094"/>
              <a:gd name="T1" fmla="*/ 634838 h 471"/>
              <a:gd name="T2" fmla="*/ 1066315 w 1094"/>
              <a:gd name="T3" fmla="*/ 579508 h 471"/>
              <a:gd name="T4" fmla="*/ 1197002 w 1094"/>
              <a:gd name="T5" fmla="*/ 0 h 471"/>
              <a:gd name="T6" fmla="*/ 0 60000 65536"/>
              <a:gd name="T7" fmla="*/ 0 60000 65536"/>
              <a:gd name="T8" fmla="*/ 0 60000 65536"/>
              <a:gd name="T9" fmla="*/ 0 w 1094"/>
              <a:gd name="T10" fmla="*/ 0 h 471"/>
              <a:gd name="T11" fmla="*/ 1094 w 1094"/>
              <a:gd name="T12" fmla="*/ 471 h 471"/>
            </a:gdLst>
            <a:ahLst/>
            <a:cxnLst>
              <a:cxn ang="T6">
                <a:pos x="T0" y="T1"/>
              </a:cxn>
              <a:cxn ang="T7">
                <a:pos x="T2" y="T3"/>
              </a:cxn>
              <a:cxn ang="T8">
                <a:pos x="T4" y="T5"/>
              </a:cxn>
            </a:cxnLst>
            <a:rect l="T9" t="T10" r="T11" b="T12"/>
            <a:pathLst>
              <a:path w="1094" h="471">
                <a:moveTo>
                  <a:pt x="0" y="436"/>
                </a:moveTo>
                <a:cubicBezTo>
                  <a:pt x="155" y="431"/>
                  <a:pt x="750" y="471"/>
                  <a:pt x="922" y="398"/>
                </a:cubicBezTo>
                <a:cubicBezTo>
                  <a:pt x="1094" y="325"/>
                  <a:pt x="1024" y="92"/>
                  <a:pt x="1035" y="0"/>
                </a:cubicBezTo>
              </a:path>
            </a:pathLst>
          </a:custGeom>
          <a:noFill/>
          <a:ln w="38100">
            <a:solidFill>
              <a:srgbClr val="000000"/>
            </a:solidFill>
            <a:round/>
            <a:headEnd type="triangle" w="med" len="med"/>
            <a:tailEnd/>
          </a:ln>
        </p:spPr>
        <p:txBody>
          <a:bodyPr wrap="none" anchor="ctr"/>
          <a:lstStyle/>
          <a:p>
            <a:endParaRPr lang="en-US"/>
          </a:p>
        </p:txBody>
      </p:sp>
      <p:sp>
        <p:nvSpPr>
          <p:cNvPr id="141327" name="Text Box 15"/>
          <p:cNvSpPr txBox="1">
            <a:spLocks noChangeArrowheads="1"/>
          </p:cNvSpPr>
          <p:nvPr/>
        </p:nvSpPr>
        <p:spPr bwMode="auto">
          <a:xfrm>
            <a:off x="6121400" y="2705100"/>
            <a:ext cx="449263" cy="366713"/>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K</a:t>
            </a:r>
            <a:r>
              <a:rPr lang="cs-CZ" b="1" baseline="50000">
                <a:latin typeface="Times New Roman" pitchFamily="18" charset="0"/>
              </a:rPr>
              <a:t>+</a:t>
            </a:r>
            <a:endParaRPr lang="cs-CZ" sz="2400">
              <a:latin typeface="Times New Roman" pitchFamily="18" charset="0"/>
            </a:endParaRPr>
          </a:p>
        </p:txBody>
      </p:sp>
      <p:sp>
        <p:nvSpPr>
          <p:cNvPr id="52" name="Text Box 16">
            <a:extLst>
              <a:ext uri="{FF2B5EF4-FFF2-40B4-BE49-F238E27FC236}">
                <a16:creationId xmlns:a16="http://schemas.microsoft.com/office/drawing/2014/main" id="{D301BF06-3216-4B79-B089-7E718F458C05}"/>
              </a:ext>
            </a:extLst>
          </p:cNvPr>
          <p:cNvSpPr txBox="1">
            <a:spLocks noChangeArrowheads="1"/>
          </p:cNvSpPr>
          <p:nvPr/>
        </p:nvSpPr>
        <p:spPr bwMode="auto">
          <a:xfrm>
            <a:off x="632500" y="2429085"/>
            <a:ext cx="3440360" cy="307777"/>
          </a:xfrm>
          <a:prstGeom prst="rect">
            <a:avLst/>
          </a:prstGeom>
          <a:noFill/>
          <a:ln w="12700">
            <a:noFill/>
            <a:miter lim="800000"/>
            <a:headEnd/>
            <a:tailEnd/>
          </a:ln>
        </p:spPr>
        <p:txBody>
          <a:bodyPr wrap="square" anchor="ctr">
            <a:spAutoFit/>
          </a:bodyPr>
          <a:lstStyle/>
          <a:p>
            <a:pPr algn="ctr" eaLnBrk="0" hangingPunct="0"/>
            <a:r>
              <a:rPr lang="cs-CZ" sz="1400" b="1" dirty="0">
                <a:latin typeface="Times New Roman" pitchFamily="18" charset="0"/>
              </a:rPr>
              <a:t>[K</a:t>
            </a:r>
            <a:r>
              <a:rPr lang="cs-CZ" sz="1400" b="1" baseline="50000" dirty="0">
                <a:latin typeface="Times New Roman" pitchFamily="18" charset="0"/>
              </a:rPr>
              <a:t>+</a:t>
            </a:r>
            <a:r>
              <a:rPr lang="cs-CZ" sz="1400" b="1" dirty="0">
                <a:latin typeface="Times New Roman" pitchFamily="18" charset="0"/>
              </a:rPr>
              <a:t>]</a:t>
            </a:r>
            <a:r>
              <a:rPr lang="cs-CZ" sz="1400" b="1" baseline="-25000" dirty="0">
                <a:latin typeface="Times New Roman" pitchFamily="18" charset="0"/>
              </a:rPr>
              <a:t>ECF</a:t>
            </a:r>
            <a:r>
              <a:rPr lang="cs-CZ" sz="1400" b="1" dirty="0">
                <a:latin typeface="Times New Roman" pitchFamily="18" charset="0"/>
              </a:rPr>
              <a:t> = 3,8 – 5,4 </a:t>
            </a:r>
            <a:r>
              <a:rPr lang="cs-CZ" sz="1400" b="1" dirty="0" err="1">
                <a:latin typeface="Times New Roman" pitchFamily="18" charset="0"/>
              </a:rPr>
              <a:t>mmol</a:t>
            </a:r>
            <a:r>
              <a:rPr lang="cs-CZ" sz="1400" b="1" dirty="0">
                <a:latin typeface="Times New Roman" pitchFamily="18" charset="0"/>
              </a:rPr>
              <a:t>/l </a:t>
            </a:r>
            <a:endParaRPr lang="cs-CZ" dirty="0">
              <a:latin typeface="Times New Roman" pitchFamily="18" charset="0"/>
            </a:endParaRPr>
          </a:p>
        </p:txBody>
      </p:sp>
      <p:sp>
        <p:nvSpPr>
          <p:cNvPr id="24" name="Text Box 16">
            <a:extLst>
              <a:ext uri="{FF2B5EF4-FFF2-40B4-BE49-F238E27FC236}">
                <a16:creationId xmlns:a16="http://schemas.microsoft.com/office/drawing/2014/main" id="{B44B5DA0-B13A-455C-B0B0-8C750A645D0D}"/>
              </a:ext>
            </a:extLst>
          </p:cNvPr>
          <p:cNvSpPr txBox="1">
            <a:spLocks noChangeArrowheads="1"/>
          </p:cNvSpPr>
          <p:nvPr/>
        </p:nvSpPr>
        <p:spPr bwMode="auto">
          <a:xfrm>
            <a:off x="0" y="2823555"/>
            <a:ext cx="1294652" cy="523220"/>
          </a:xfrm>
          <a:prstGeom prst="rect">
            <a:avLst/>
          </a:prstGeom>
          <a:noFill/>
          <a:ln w="12700">
            <a:noFill/>
            <a:miter lim="800000"/>
            <a:headEnd/>
            <a:tailEnd/>
          </a:ln>
        </p:spPr>
        <p:txBody>
          <a:bodyPr wrap="square" anchor="ctr">
            <a:spAutoFit/>
          </a:bodyPr>
          <a:lstStyle/>
          <a:p>
            <a:pPr algn="ctr" eaLnBrk="0" hangingPunct="0"/>
            <a:r>
              <a:rPr lang="cs-CZ" sz="1400" b="1" dirty="0">
                <a:latin typeface="Times New Roman" pitchFamily="18" charset="0"/>
              </a:rPr>
              <a:t>K</a:t>
            </a:r>
            <a:r>
              <a:rPr lang="cs-CZ" sz="1400" b="1" baseline="50000" dirty="0">
                <a:latin typeface="Times New Roman" pitchFamily="18" charset="0"/>
              </a:rPr>
              <a:t>+</a:t>
            </a:r>
            <a:r>
              <a:rPr lang="cs-CZ" sz="1400" b="1" baseline="-25000" dirty="0">
                <a:latin typeface="Times New Roman" pitchFamily="18" charset="0"/>
              </a:rPr>
              <a:t>ECF</a:t>
            </a:r>
            <a:r>
              <a:rPr lang="cs-CZ" sz="1400" b="1" dirty="0">
                <a:latin typeface="Times New Roman" pitchFamily="18" charset="0"/>
              </a:rPr>
              <a:t> </a:t>
            </a:r>
          </a:p>
          <a:p>
            <a:pPr algn="ctr" eaLnBrk="0" hangingPunct="0"/>
            <a:r>
              <a:rPr lang="cs-CZ" sz="1400" b="1" dirty="0">
                <a:latin typeface="Times New Roman" pitchFamily="18" charset="0"/>
              </a:rPr>
              <a:t> 60-70 </a:t>
            </a:r>
            <a:r>
              <a:rPr lang="cs-CZ" sz="1400" b="1" dirty="0" err="1">
                <a:latin typeface="Times New Roman" pitchFamily="18" charset="0"/>
              </a:rPr>
              <a:t>mmol</a:t>
            </a:r>
            <a:r>
              <a:rPr lang="cs-CZ" sz="1400" b="1" dirty="0">
                <a:latin typeface="Times New Roman" pitchFamily="18" charset="0"/>
              </a:rPr>
              <a:t> </a:t>
            </a:r>
            <a:endParaRPr lang="cs-CZ" dirty="0">
              <a:latin typeface="Times New Roman" pitchFamily="18" charset="0"/>
            </a:endParaRPr>
          </a:p>
        </p:txBody>
      </p:sp>
      <p:sp>
        <p:nvSpPr>
          <p:cNvPr id="25" name="Text Box 16">
            <a:extLst>
              <a:ext uri="{FF2B5EF4-FFF2-40B4-BE49-F238E27FC236}">
                <a16:creationId xmlns:a16="http://schemas.microsoft.com/office/drawing/2014/main" id="{3EC0156D-2884-4A06-ABD6-EC6C8308B8DC}"/>
              </a:ext>
            </a:extLst>
          </p:cNvPr>
          <p:cNvSpPr txBox="1">
            <a:spLocks noChangeArrowheads="1"/>
          </p:cNvSpPr>
          <p:nvPr/>
        </p:nvSpPr>
        <p:spPr bwMode="auto">
          <a:xfrm>
            <a:off x="2771800" y="2037637"/>
            <a:ext cx="3440360" cy="707886"/>
          </a:xfrm>
          <a:prstGeom prst="rect">
            <a:avLst/>
          </a:prstGeom>
          <a:noFill/>
          <a:ln w="12700">
            <a:noFill/>
            <a:miter lim="800000"/>
            <a:headEnd/>
            <a:tailEnd/>
          </a:ln>
        </p:spPr>
        <p:txBody>
          <a:bodyPr wrap="square" anchor="ctr">
            <a:spAutoFit/>
          </a:bodyPr>
          <a:lstStyle/>
          <a:p>
            <a:pPr algn="ctr" eaLnBrk="0" hangingPunct="0"/>
            <a:r>
              <a:rPr lang="cs-CZ" sz="2000" b="1" dirty="0">
                <a:latin typeface="Times New Roman" pitchFamily="18" charset="0"/>
              </a:rPr>
              <a:t>K</a:t>
            </a:r>
            <a:r>
              <a:rPr lang="cs-CZ" sz="2000" b="1" baseline="50000" dirty="0">
                <a:latin typeface="Times New Roman" pitchFamily="18" charset="0"/>
              </a:rPr>
              <a:t>+</a:t>
            </a:r>
            <a:r>
              <a:rPr lang="cs-CZ" sz="2000" b="1" baseline="-25000" dirty="0">
                <a:latin typeface="Times New Roman" pitchFamily="18" charset="0"/>
              </a:rPr>
              <a:t>ICF</a:t>
            </a:r>
            <a:r>
              <a:rPr lang="cs-CZ" sz="2000" b="1" dirty="0">
                <a:latin typeface="Times New Roman" pitchFamily="18" charset="0"/>
              </a:rPr>
              <a:t> </a:t>
            </a:r>
          </a:p>
          <a:p>
            <a:pPr algn="ctr" eaLnBrk="0" hangingPunct="0"/>
            <a:r>
              <a:rPr lang="cs-CZ" sz="2000" b="1" dirty="0">
                <a:latin typeface="Times New Roman" pitchFamily="18" charset="0"/>
              </a:rPr>
              <a:t> 3000-4000 </a:t>
            </a:r>
            <a:r>
              <a:rPr lang="cs-CZ" sz="2000" b="1" dirty="0" err="1">
                <a:latin typeface="Times New Roman" pitchFamily="18" charset="0"/>
              </a:rPr>
              <a:t>mmol</a:t>
            </a:r>
            <a:r>
              <a:rPr lang="cs-CZ" sz="2000" b="1" dirty="0">
                <a:latin typeface="Times New Roman" pitchFamily="18" charset="0"/>
              </a:rPr>
              <a:t> </a:t>
            </a:r>
            <a:endParaRPr lang="cs-CZ" sz="2800" dirty="0">
              <a:latin typeface="Times New Roman" pitchFamily="18" charset="0"/>
            </a:endParaRPr>
          </a:p>
        </p:txBody>
      </p:sp>
      <p:sp>
        <p:nvSpPr>
          <p:cNvPr id="27" name="Text Box 16">
            <a:extLst>
              <a:ext uri="{FF2B5EF4-FFF2-40B4-BE49-F238E27FC236}">
                <a16:creationId xmlns:a16="http://schemas.microsoft.com/office/drawing/2014/main" id="{E606773D-8CDE-4D0A-991B-592B60A21BD8}"/>
              </a:ext>
            </a:extLst>
          </p:cNvPr>
          <p:cNvSpPr txBox="1">
            <a:spLocks noChangeArrowheads="1"/>
          </p:cNvSpPr>
          <p:nvPr/>
        </p:nvSpPr>
        <p:spPr bwMode="auto">
          <a:xfrm>
            <a:off x="31927" y="1014618"/>
            <a:ext cx="2451841" cy="307777"/>
          </a:xfrm>
          <a:prstGeom prst="rect">
            <a:avLst/>
          </a:prstGeom>
          <a:noFill/>
          <a:ln w="12700">
            <a:solidFill>
              <a:schemeClr val="tx1"/>
            </a:solidFill>
            <a:miter lim="800000"/>
            <a:headEnd/>
            <a:tailEnd/>
          </a:ln>
        </p:spPr>
        <p:txBody>
          <a:bodyPr wrap="square" anchor="ctr">
            <a:spAutoFit/>
          </a:bodyPr>
          <a:lstStyle/>
          <a:p>
            <a:pPr algn="ctr" eaLnBrk="0" hangingPunct="0"/>
            <a:r>
              <a:rPr lang="cs-CZ" sz="1400" b="1" dirty="0" err="1">
                <a:latin typeface="Times New Roman" pitchFamily="18" charset="0"/>
              </a:rPr>
              <a:t>Daily</a:t>
            </a:r>
            <a:r>
              <a:rPr lang="cs-CZ" sz="1400" b="1" dirty="0">
                <a:latin typeface="Times New Roman" pitchFamily="18" charset="0"/>
              </a:rPr>
              <a:t> input K</a:t>
            </a:r>
            <a:r>
              <a:rPr lang="cs-CZ" sz="1400" b="1" baseline="50000" dirty="0">
                <a:latin typeface="Times New Roman" pitchFamily="18" charset="0"/>
              </a:rPr>
              <a:t>+</a:t>
            </a:r>
            <a:r>
              <a:rPr lang="cs-CZ" sz="1400" b="1" dirty="0">
                <a:latin typeface="Times New Roman" pitchFamily="18" charset="0"/>
              </a:rPr>
              <a:t>: 60-70 </a:t>
            </a:r>
            <a:r>
              <a:rPr lang="cs-CZ" sz="1400" b="1" dirty="0" err="1">
                <a:latin typeface="Times New Roman" pitchFamily="18" charset="0"/>
              </a:rPr>
              <a:t>mmol</a:t>
            </a:r>
            <a:r>
              <a:rPr lang="cs-CZ" sz="1400" b="1" dirty="0">
                <a:latin typeface="Times New Roman" pitchFamily="18" charset="0"/>
              </a:rPr>
              <a:t> </a:t>
            </a:r>
            <a:endParaRPr lang="cs-CZ" dirty="0">
              <a:latin typeface="Times New Roman" pitchFamily="18" charset="0"/>
            </a:endParaRPr>
          </a:p>
        </p:txBody>
      </p:sp>
      <p:sp>
        <p:nvSpPr>
          <p:cNvPr id="28" name="Šipka: dolů 27">
            <a:extLst>
              <a:ext uri="{FF2B5EF4-FFF2-40B4-BE49-F238E27FC236}">
                <a16:creationId xmlns:a16="http://schemas.microsoft.com/office/drawing/2014/main" id="{9D462BBA-774B-4C99-90D2-75B80BC21075}"/>
              </a:ext>
            </a:extLst>
          </p:cNvPr>
          <p:cNvSpPr/>
          <p:nvPr/>
        </p:nvSpPr>
        <p:spPr>
          <a:xfrm>
            <a:off x="518518" y="3429000"/>
            <a:ext cx="309066" cy="1487299"/>
          </a:xfrm>
          <a:prstGeom prst="downArrow">
            <a:avLst>
              <a:gd name="adj1" fmla="val 41785"/>
              <a:gd name="adj2" fmla="val 5000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6">
            <a:extLst>
              <a:ext uri="{FF2B5EF4-FFF2-40B4-BE49-F238E27FC236}">
                <a16:creationId xmlns:a16="http://schemas.microsoft.com/office/drawing/2014/main" id="{37EA26B8-8F61-4782-BFF1-2D765ECF0AD0}"/>
              </a:ext>
            </a:extLst>
          </p:cNvPr>
          <p:cNvSpPr txBox="1">
            <a:spLocks noChangeArrowheads="1"/>
          </p:cNvSpPr>
          <p:nvPr/>
        </p:nvSpPr>
        <p:spPr bwMode="auto">
          <a:xfrm>
            <a:off x="35496" y="4941168"/>
            <a:ext cx="2451841" cy="307777"/>
          </a:xfrm>
          <a:prstGeom prst="rect">
            <a:avLst/>
          </a:prstGeom>
          <a:noFill/>
          <a:ln w="12700">
            <a:solidFill>
              <a:schemeClr val="tx1"/>
            </a:solidFill>
            <a:miter lim="800000"/>
            <a:headEnd/>
            <a:tailEnd/>
          </a:ln>
        </p:spPr>
        <p:txBody>
          <a:bodyPr wrap="square" anchor="ctr">
            <a:spAutoFit/>
          </a:bodyPr>
          <a:lstStyle/>
          <a:p>
            <a:pPr algn="ctr" eaLnBrk="0" hangingPunct="0"/>
            <a:r>
              <a:rPr lang="cs-CZ" sz="1400" b="1" dirty="0" err="1">
                <a:latin typeface="Times New Roman" pitchFamily="18" charset="0"/>
              </a:rPr>
              <a:t>Daily</a:t>
            </a:r>
            <a:r>
              <a:rPr lang="cs-CZ" sz="1400" b="1" dirty="0">
                <a:latin typeface="Times New Roman" pitchFamily="18" charset="0"/>
              </a:rPr>
              <a:t> output K</a:t>
            </a:r>
            <a:r>
              <a:rPr lang="cs-CZ" sz="1400" b="1" baseline="50000" dirty="0">
                <a:latin typeface="Times New Roman" pitchFamily="18" charset="0"/>
              </a:rPr>
              <a:t>+</a:t>
            </a:r>
            <a:r>
              <a:rPr lang="cs-CZ" sz="1400" b="1" dirty="0">
                <a:latin typeface="Times New Roman" pitchFamily="18" charset="0"/>
              </a:rPr>
              <a:t>: 60-70 </a:t>
            </a:r>
            <a:r>
              <a:rPr lang="cs-CZ" sz="1400" b="1" dirty="0" err="1">
                <a:latin typeface="Times New Roman" pitchFamily="18" charset="0"/>
              </a:rPr>
              <a:t>mmol</a:t>
            </a:r>
            <a:r>
              <a:rPr lang="cs-CZ" sz="1400" b="1" dirty="0">
                <a:latin typeface="Times New Roman" pitchFamily="18" charset="0"/>
              </a:rPr>
              <a:t> </a:t>
            </a:r>
            <a:endParaRPr lang="cs-CZ" dirty="0">
              <a:latin typeface="Times New Roman" pitchFamily="18" charset="0"/>
            </a:endParaRPr>
          </a:p>
        </p:txBody>
      </p:sp>
      <p:sp>
        <p:nvSpPr>
          <p:cNvPr id="6" name="TextovéPole 5">
            <a:extLst>
              <a:ext uri="{FF2B5EF4-FFF2-40B4-BE49-F238E27FC236}">
                <a16:creationId xmlns:a16="http://schemas.microsoft.com/office/drawing/2014/main" id="{534B7DB4-5A90-476E-8454-C33AA451DAB1}"/>
              </a:ext>
            </a:extLst>
          </p:cNvPr>
          <p:cNvSpPr txBox="1"/>
          <p:nvPr/>
        </p:nvSpPr>
        <p:spPr>
          <a:xfrm>
            <a:off x="1573457" y="2710101"/>
            <a:ext cx="1552972" cy="369332"/>
          </a:xfrm>
          <a:prstGeom prst="rect">
            <a:avLst/>
          </a:prstGeom>
          <a:noFill/>
        </p:spPr>
        <p:txBody>
          <a:bodyPr wrap="square" rtlCol="0">
            <a:spAutoFit/>
          </a:bodyPr>
          <a:lstStyle/>
          <a:p>
            <a:r>
              <a:rPr lang="cs-CZ" dirty="0"/>
              <a:t>2% </a:t>
            </a:r>
            <a:r>
              <a:rPr lang="cs-CZ" dirty="0" err="1"/>
              <a:t>of</a:t>
            </a:r>
            <a:r>
              <a:rPr lang="cs-CZ" dirty="0"/>
              <a:t> </a:t>
            </a:r>
            <a:r>
              <a:rPr lang="cs-CZ" dirty="0" err="1"/>
              <a:t>total</a:t>
            </a:r>
            <a:r>
              <a:rPr lang="cs-CZ" dirty="0"/>
              <a:t> K</a:t>
            </a:r>
            <a:r>
              <a:rPr lang="cs-CZ" baseline="30000" dirty="0"/>
              <a:t>+</a:t>
            </a:r>
            <a:endParaRPr lang="en-US" baseline="30000" dirty="0"/>
          </a:p>
        </p:txBody>
      </p:sp>
      <p:sp>
        <p:nvSpPr>
          <p:cNvPr id="22" name="Šipka: dolů 21">
            <a:extLst>
              <a:ext uri="{FF2B5EF4-FFF2-40B4-BE49-F238E27FC236}">
                <a16:creationId xmlns:a16="http://schemas.microsoft.com/office/drawing/2014/main" id="{DC095D5F-A921-41E0-BC52-1D8EED15FCBA}"/>
              </a:ext>
            </a:extLst>
          </p:cNvPr>
          <p:cNvSpPr/>
          <p:nvPr/>
        </p:nvSpPr>
        <p:spPr>
          <a:xfrm>
            <a:off x="518518" y="1322396"/>
            <a:ext cx="309066" cy="1655150"/>
          </a:xfrm>
          <a:prstGeom prst="downArrow">
            <a:avLst>
              <a:gd name="adj1" fmla="val 41785"/>
              <a:gd name="adj2" fmla="val 5000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Šipka: nahoru 4">
            <a:extLst>
              <a:ext uri="{FF2B5EF4-FFF2-40B4-BE49-F238E27FC236}">
                <a16:creationId xmlns:a16="http://schemas.microsoft.com/office/drawing/2014/main" id="{97C916D0-DBE4-49B5-AEE1-647E77586031}"/>
              </a:ext>
            </a:extLst>
          </p:cNvPr>
          <p:cNvSpPr/>
          <p:nvPr/>
        </p:nvSpPr>
        <p:spPr>
          <a:xfrm rot="10800000">
            <a:off x="2987552" y="1603658"/>
            <a:ext cx="383555" cy="458531"/>
          </a:xfrm>
          <a:prstGeom prst="upArrow">
            <a:avLst/>
          </a:prstGeom>
          <a:noFill/>
          <a:ln w="952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ovéPole 25">
            <a:extLst>
              <a:ext uri="{FF2B5EF4-FFF2-40B4-BE49-F238E27FC236}">
                <a16:creationId xmlns:a16="http://schemas.microsoft.com/office/drawing/2014/main" id="{C3FCA14D-6CA3-412D-966B-CD6B1ECFB9F9}"/>
              </a:ext>
            </a:extLst>
          </p:cNvPr>
          <p:cNvSpPr txBox="1"/>
          <p:nvPr/>
        </p:nvSpPr>
        <p:spPr>
          <a:xfrm>
            <a:off x="2673466" y="720541"/>
            <a:ext cx="1552972" cy="923330"/>
          </a:xfrm>
          <a:prstGeom prst="rect">
            <a:avLst/>
          </a:prstGeom>
          <a:noFill/>
        </p:spPr>
        <p:txBody>
          <a:bodyPr wrap="square" rtlCol="0">
            <a:spAutoFit/>
          </a:bodyPr>
          <a:lstStyle/>
          <a:p>
            <a:r>
              <a:rPr lang="cs-CZ" dirty="0"/>
              <a:t>Adrenalin, Insulin, Aldosteron</a:t>
            </a:r>
            <a:endParaRPr lang="en-US" baseline="30000" dirty="0"/>
          </a:p>
        </p:txBody>
      </p:sp>
      <p:sp>
        <p:nvSpPr>
          <p:cNvPr id="30" name="Šipka: ohnutá 29">
            <a:extLst>
              <a:ext uri="{FF2B5EF4-FFF2-40B4-BE49-F238E27FC236}">
                <a16:creationId xmlns:a16="http://schemas.microsoft.com/office/drawing/2014/main" id="{E02258CD-E9F7-4E10-9C80-C0C2A6975D39}"/>
              </a:ext>
            </a:extLst>
          </p:cNvPr>
          <p:cNvSpPr/>
          <p:nvPr/>
        </p:nvSpPr>
        <p:spPr>
          <a:xfrm rot="5400000" flipV="1">
            <a:off x="1642963" y="2913120"/>
            <a:ext cx="732086" cy="3370955"/>
          </a:xfrm>
          <a:prstGeom prst="bentArrow">
            <a:avLst>
              <a:gd name="adj1" fmla="val 48696"/>
              <a:gd name="adj2" fmla="val 44634"/>
              <a:gd name="adj3" fmla="val 41249"/>
              <a:gd name="adj4" fmla="val 43073"/>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1" name="TextovéPole 30">
            <a:extLst>
              <a:ext uri="{FF2B5EF4-FFF2-40B4-BE49-F238E27FC236}">
                <a16:creationId xmlns:a16="http://schemas.microsoft.com/office/drawing/2014/main" id="{DA3D70B2-4FC7-46F2-87A9-D37ECF8D318D}"/>
              </a:ext>
            </a:extLst>
          </p:cNvPr>
          <p:cNvSpPr txBox="1"/>
          <p:nvPr/>
        </p:nvSpPr>
        <p:spPr>
          <a:xfrm>
            <a:off x="1448792" y="3296790"/>
            <a:ext cx="1552972" cy="369332"/>
          </a:xfrm>
          <a:prstGeom prst="rect">
            <a:avLst/>
          </a:prstGeom>
          <a:noFill/>
        </p:spPr>
        <p:txBody>
          <a:bodyPr wrap="square" rtlCol="0">
            <a:spAutoFit/>
          </a:bodyPr>
          <a:lstStyle/>
          <a:p>
            <a:r>
              <a:rPr lang="cs-CZ" dirty="0"/>
              <a:t>Aldosteron</a:t>
            </a:r>
            <a:endParaRPr lang="en-US" baseline="30000" dirty="0"/>
          </a:p>
        </p:txBody>
      </p:sp>
      <p:sp>
        <p:nvSpPr>
          <p:cNvPr id="32" name="Šipka: nahoru 31">
            <a:extLst>
              <a:ext uri="{FF2B5EF4-FFF2-40B4-BE49-F238E27FC236}">
                <a16:creationId xmlns:a16="http://schemas.microsoft.com/office/drawing/2014/main" id="{6FFEBB17-2375-447E-8534-42AB080170C4}"/>
              </a:ext>
            </a:extLst>
          </p:cNvPr>
          <p:cNvSpPr/>
          <p:nvPr/>
        </p:nvSpPr>
        <p:spPr>
          <a:xfrm rot="10800000">
            <a:off x="1812179" y="3622639"/>
            <a:ext cx="383555" cy="601253"/>
          </a:xfrm>
          <a:prstGeom prst="upArrow">
            <a:avLst/>
          </a:prstGeom>
          <a:noFill/>
          <a:ln w="952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80086234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sejmout005"/>
          <p:cNvPicPr>
            <a:picLocks noChangeAspect="1" noChangeArrowheads="1"/>
          </p:cNvPicPr>
          <p:nvPr/>
        </p:nvPicPr>
        <p:blipFill>
          <a:blip r:embed="rId4" cstate="print"/>
          <a:srcRect l="46990"/>
          <a:stretch>
            <a:fillRect/>
          </a:stretch>
        </p:blipFill>
        <p:spPr bwMode="auto">
          <a:xfrm>
            <a:off x="3995936" y="331117"/>
            <a:ext cx="4752528" cy="5618163"/>
          </a:xfrm>
          <a:prstGeom prst="rect">
            <a:avLst/>
          </a:prstGeom>
          <a:noFill/>
          <a:ln w="9525">
            <a:noFill/>
            <a:miter lim="800000"/>
            <a:headEnd/>
            <a:tailEnd/>
          </a:ln>
        </p:spPr>
      </p:pic>
      <p:sp>
        <p:nvSpPr>
          <p:cNvPr id="63492" name="Obdélník 4"/>
          <p:cNvSpPr>
            <a:spLocks noChangeArrowheads="1"/>
          </p:cNvSpPr>
          <p:nvPr/>
        </p:nvSpPr>
        <p:spPr bwMode="auto">
          <a:xfrm>
            <a:off x="6372200" y="908720"/>
            <a:ext cx="1800225" cy="287338"/>
          </a:xfrm>
          <a:prstGeom prst="rect">
            <a:avLst/>
          </a:prstGeom>
          <a:solidFill>
            <a:schemeClr val="bg1"/>
          </a:solidFill>
          <a:ln w="9525" algn="ctr">
            <a:solidFill>
              <a:schemeClr val="bg1"/>
            </a:solidFill>
            <a:round/>
            <a:headEnd/>
            <a:tailEnd/>
          </a:ln>
        </p:spPr>
        <p:txBody>
          <a:bodyPr/>
          <a:lstStyle/>
          <a:p>
            <a:r>
              <a:rPr lang="cs-CZ" sz="1400" dirty="0" err="1"/>
              <a:t>From</a:t>
            </a:r>
            <a:r>
              <a:rPr lang="cs-CZ" sz="1400" dirty="0"/>
              <a:t> -3% to 37%</a:t>
            </a:r>
          </a:p>
        </p:txBody>
      </p:sp>
      <p:sp>
        <p:nvSpPr>
          <p:cNvPr id="4" name="Obdélník 3"/>
          <p:cNvSpPr/>
          <p:nvPr/>
        </p:nvSpPr>
        <p:spPr bwMode="auto">
          <a:xfrm>
            <a:off x="4568698" y="489572"/>
            <a:ext cx="3600450" cy="35877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r>
              <a:rPr lang="en-US" sz="1600" dirty="0"/>
              <a:t>Normal or increased intake of potassium</a:t>
            </a:r>
          </a:p>
        </p:txBody>
      </p:sp>
      <p:sp>
        <p:nvSpPr>
          <p:cNvPr id="63494" name="Obdélník 5"/>
          <p:cNvSpPr>
            <a:spLocks noChangeArrowheads="1"/>
          </p:cNvSpPr>
          <p:nvPr/>
        </p:nvSpPr>
        <p:spPr bwMode="auto">
          <a:xfrm>
            <a:off x="7812088" y="2924175"/>
            <a:ext cx="1331912" cy="360363"/>
          </a:xfrm>
          <a:prstGeom prst="rect">
            <a:avLst/>
          </a:prstGeom>
          <a:solidFill>
            <a:schemeClr val="bg1"/>
          </a:solidFill>
          <a:ln w="9525" algn="ctr">
            <a:solidFill>
              <a:schemeClr val="bg1"/>
            </a:solidFill>
            <a:round/>
            <a:headEnd/>
            <a:tailEnd/>
          </a:ln>
        </p:spPr>
        <p:txBody>
          <a:bodyPr/>
          <a:lstStyle/>
          <a:p>
            <a:r>
              <a:rPr lang="cs-CZ" sz="1400" dirty="0" err="1"/>
              <a:t>from</a:t>
            </a:r>
            <a:r>
              <a:rPr lang="cs-CZ" sz="1400" dirty="0"/>
              <a:t> 5% to 30%</a:t>
            </a:r>
          </a:p>
        </p:txBody>
      </p:sp>
      <p:pic>
        <p:nvPicPr>
          <p:cNvPr id="9" name="Picture 2" descr="sejmout005">
            <a:extLst>
              <a:ext uri="{FF2B5EF4-FFF2-40B4-BE49-F238E27FC236}">
                <a16:creationId xmlns:a16="http://schemas.microsoft.com/office/drawing/2014/main" id="{E5EFE62A-6450-41AD-A70D-F37C386BC01C}"/>
              </a:ext>
            </a:extLst>
          </p:cNvPr>
          <p:cNvPicPr>
            <a:picLocks noChangeAspect="1" noChangeArrowheads="1"/>
          </p:cNvPicPr>
          <p:nvPr/>
        </p:nvPicPr>
        <p:blipFill>
          <a:blip r:embed="rId4" cstate="print"/>
          <a:srcRect l="46990"/>
          <a:stretch>
            <a:fillRect/>
          </a:stretch>
        </p:blipFill>
        <p:spPr bwMode="auto">
          <a:xfrm>
            <a:off x="-26364" y="331116"/>
            <a:ext cx="4499993" cy="5618163"/>
          </a:xfrm>
          <a:prstGeom prst="rect">
            <a:avLst/>
          </a:prstGeom>
          <a:noFill/>
          <a:ln w="9525">
            <a:noFill/>
            <a:miter lim="800000"/>
            <a:headEnd/>
            <a:tailEnd/>
          </a:ln>
        </p:spPr>
      </p:pic>
      <p:sp>
        <p:nvSpPr>
          <p:cNvPr id="2" name="TextovéPole 1">
            <a:extLst>
              <a:ext uri="{FF2B5EF4-FFF2-40B4-BE49-F238E27FC236}">
                <a16:creationId xmlns:a16="http://schemas.microsoft.com/office/drawing/2014/main" id="{6F0A4630-C84A-4D86-B615-9CB7516DDD85}"/>
              </a:ext>
            </a:extLst>
          </p:cNvPr>
          <p:cNvSpPr txBox="1"/>
          <p:nvPr/>
        </p:nvSpPr>
        <p:spPr>
          <a:xfrm>
            <a:off x="539552" y="4221088"/>
            <a:ext cx="583814" cy="369332"/>
          </a:xfrm>
          <a:prstGeom prst="rect">
            <a:avLst/>
          </a:prstGeom>
          <a:noFill/>
        </p:spPr>
        <p:txBody>
          <a:bodyPr wrap="none" rtlCol="0">
            <a:spAutoFit/>
          </a:bodyPr>
          <a:lstStyle/>
          <a:p>
            <a:r>
              <a:rPr lang="cs-CZ" dirty="0"/>
              <a:t>33%</a:t>
            </a:r>
            <a:endParaRPr lang="en-US" dirty="0"/>
          </a:p>
        </p:txBody>
      </p:sp>
      <p:cxnSp>
        <p:nvCxnSpPr>
          <p:cNvPr id="5" name="Přímá spojnice 4">
            <a:extLst>
              <a:ext uri="{FF2B5EF4-FFF2-40B4-BE49-F238E27FC236}">
                <a16:creationId xmlns:a16="http://schemas.microsoft.com/office/drawing/2014/main" id="{0EAE55FF-E68C-4988-8D22-5A36DB36FBD7}"/>
              </a:ext>
            </a:extLst>
          </p:cNvPr>
          <p:cNvCxnSpPr>
            <a:cxnSpLocks/>
            <a:stCxn id="2" idx="3"/>
          </p:cNvCxnSpPr>
          <p:nvPr/>
        </p:nvCxnSpPr>
        <p:spPr>
          <a:xfrm flipV="1">
            <a:off x="1123366" y="4149080"/>
            <a:ext cx="539553" cy="256674"/>
          </a:xfrm>
          <a:prstGeom prst="line">
            <a:avLst/>
          </a:prstGeom>
        </p:spPr>
        <p:style>
          <a:lnRef idx="1">
            <a:schemeClr val="accent1"/>
          </a:lnRef>
          <a:fillRef idx="0">
            <a:schemeClr val="accent1"/>
          </a:fillRef>
          <a:effectRef idx="0">
            <a:schemeClr val="accent1"/>
          </a:effectRef>
          <a:fontRef idx="minor">
            <a:schemeClr val="tx1"/>
          </a:fontRef>
        </p:style>
      </p:cxnSp>
      <p:sp>
        <p:nvSpPr>
          <p:cNvPr id="14" name="Obdélník 13">
            <a:extLst>
              <a:ext uri="{FF2B5EF4-FFF2-40B4-BE49-F238E27FC236}">
                <a16:creationId xmlns:a16="http://schemas.microsoft.com/office/drawing/2014/main" id="{3C287C61-79C9-4AD9-A847-368D27341983}"/>
              </a:ext>
            </a:extLst>
          </p:cNvPr>
          <p:cNvSpPr/>
          <p:nvPr/>
        </p:nvSpPr>
        <p:spPr bwMode="auto">
          <a:xfrm>
            <a:off x="611560" y="479425"/>
            <a:ext cx="3105353" cy="35877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r>
              <a:rPr lang="en-US" sz="1600" dirty="0"/>
              <a:t>Normal intake of potassium</a:t>
            </a:r>
          </a:p>
        </p:txBody>
      </p:sp>
      <p:sp>
        <p:nvSpPr>
          <p:cNvPr id="63495" name="Text Box 3"/>
          <p:cNvSpPr txBox="1">
            <a:spLocks noChangeArrowheads="1"/>
          </p:cNvSpPr>
          <p:nvPr/>
        </p:nvSpPr>
        <p:spPr bwMode="auto">
          <a:xfrm>
            <a:off x="0" y="109538"/>
            <a:ext cx="428625" cy="369887"/>
          </a:xfrm>
          <a:prstGeom prst="rect">
            <a:avLst/>
          </a:prstGeom>
          <a:noFill/>
          <a:ln w="9525">
            <a:noFill/>
            <a:miter lim="800000"/>
            <a:headEnd/>
            <a:tailEnd/>
          </a:ln>
        </p:spPr>
        <p:txBody>
          <a:bodyPr wrap="none">
            <a:spAutoFit/>
          </a:bodyPr>
          <a:lstStyle/>
          <a:p>
            <a:pPr eaLnBrk="1" hangingPunct="1"/>
            <a:r>
              <a:rPr lang="cs-CZ" sz="1800" dirty="0">
                <a:solidFill>
                  <a:schemeClr val="tx2"/>
                </a:solidFill>
                <a:latin typeface="Arial" charset="0"/>
              </a:rPr>
              <a:t>K</a:t>
            </a:r>
            <a:r>
              <a:rPr lang="cs-CZ" sz="1800" baseline="30000" dirty="0">
                <a:solidFill>
                  <a:schemeClr val="tx2"/>
                </a:solidFill>
                <a:latin typeface="Arial" charset="0"/>
              </a:rPr>
              <a:t>+</a:t>
            </a:r>
          </a:p>
        </p:txBody>
      </p:sp>
      <p:sp>
        <p:nvSpPr>
          <p:cNvPr id="15" name="TextovéPole 14">
            <a:extLst>
              <a:ext uri="{FF2B5EF4-FFF2-40B4-BE49-F238E27FC236}">
                <a16:creationId xmlns:a16="http://schemas.microsoft.com/office/drawing/2014/main" id="{9CDFE701-B73A-4B1C-AB85-00E43A648975}"/>
              </a:ext>
            </a:extLst>
          </p:cNvPr>
          <p:cNvSpPr txBox="1"/>
          <p:nvPr/>
        </p:nvSpPr>
        <p:spPr>
          <a:xfrm>
            <a:off x="2512467" y="2370519"/>
            <a:ext cx="583814" cy="369332"/>
          </a:xfrm>
          <a:prstGeom prst="rect">
            <a:avLst/>
          </a:prstGeom>
          <a:noFill/>
        </p:spPr>
        <p:txBody>
          <a:bodyPr wrap="none" rtlCol="0">
            <a:spAutoFit/>
          </a:bodyPr>
          <a:lstStyle/>
          <a:p>
            <a:r>
              <a:rPr lang="cs-CZ" dirty="0"/>
              <a:t>13%</a:t>
            </a:r>
            <a:endParaRPr lang="en-US" dirty="0"/>
          </a:p>
        </p:txBody>
      </p:sp>
      <p:cxnSp>
        <p:nvCxnSpPr>
          <p:cNvPr id="16" name="Přímá spojnice 15">
            <a:extLst>
              <a:ext uri="{FF2B5EF4-FFF2-40B4-BE49-F238E27FC236}">
                <a16:creationId xmlns:a16="http://schemas.microsoft.com/office/drawing/2014/main" id="{5CA07EB0-08EA-40C9-8A1F-4BF2B51F0FAB}"/>
              </a:ext>
            </a:extLst>
          </p:cNvPr>
          <p:cNvCxnSpPr>
            <a:cxnSpLocks/>
          </p:cNvCxnSpPr>
          <p:nvPr/>
        </p:nvCxnSpPr>
        <p:spPr>
          <a:xfrm>
            <a:off x="2339752" y="2314577"/>
            <a:ext cx="248537" cy="240608"/>
          </a:xfrm>
          <a:prstGeom prst="line">
            <a:avLst/>
          </a:prstGeom>
        </p:spPr>
        <p:style>
          <a:lnRef idx="1">
            <a:schemeClr val="accent1"/>
          </a:lnRef>
          <a:fillRef idx="0">
            <a:schemeClr val="accent1"/>
          </a:fillRef>
          <a:effectRef idx="0">
            <a:schemeClr val="accent1"/>
          </a:effectRef>
          <a:fontRef idx="minor">
            <a:schemeClr val="tx1"/>
          </a:fontRef>
        </p:style>
      </p:cxnSp>
      <p:sp>
        <p:nvSpPr>
          <p:cNvPr id="12" name="Obdélník 11">
            <a:extLst>
              <a:ext uri="{FF2B5EF4-FFF2-40B4-BE49-F238E27FC236}">
                <a16:creationId xmlns:a16="http://schemas.microsoft.com/office/drawing/2014/main" id="{B60F58AE-0230-45DC-8E5D-E2F054ED119B}"/>
              </a:ext>
            </a:extLst>
          </p:cNvPr>
          <p:cNvSpPr/>
          <p:nvPr/>
        </p:nvSpPr>
        <p:spPr>
          <a:xfrm>
            <a:off x="2627784" y="1194793"/>
            <a:ext cx="360040" cy="2861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Šipka: dolů 10">
            <a:extLst>
              <a:ext uri="{FF2B5EF4-FFF2-40B4-BE49-F238E27FC236}">
                <a16:creationId xmlns:a16="http://schemas.microsoft.com/office/drawing/2014/main" id="{9777AC36-2CA6-4FBF-8DD1-D5E2524BCA7E}"/>
              </a:ext>
            </a:extLst>
          </p:cNvPr>
          <p:cNvSpPr/>
          <p:nvPr/>
        </p:nvSpPr>
        <p:spPr>
          <a:xfrm rot="10800000">
            <a:off x="2700420" y="1275872"/>
            <a:ext cx="258016" cy="225374"/>
          </a:xfrm>
          <a:prstGeom prst="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ovéPole 20">
            <a:extLst>
              <a:ext uri="{FF2B5EF4-FFF2-40B4-BE49-F238E27FC236}">
                <a16:creationId xmlns:a16="http://schemas.microsoft.com/office/drawing/2014/main" id="{F05F33E8-A51B-47F6-83A4-378749FC6934}"/>
              </a:ext>
            </a:extLst>
          </p:cNvPr>
          <p:cNvSpPr txBox="1"/>
          <p:nvPr/>
        </p:nvSpPr>
        <p:spPr>
          <a:xfrm>
            <a:off x="3491880" y="1556792"/>
            <a:ext cx="583814" cy="369332"/>
          </a:xfrm>
          <a:prstGeom prst="rect">
            <a:avLst/>
          </a:prstGeom>
          <a:noFill/>
        </p:spPr>
        <p:txBody>
          <a:bodyPr wrap="none" rtlCol="0">
            <a:spAutoFit/>
          </a:bodyPr>
          <a:lstStyle/>
          <a:p>
            <a:r>
              <a:rPr lang="cs-CZ" dirty="0"/>
              <a:t>10%</a:t>
            </a:r>
            <a:endParaRPr lang="en-US" dirty="0"/>
          </a:p>
        </p:txBody>
      </p:sp>
      <p:cxnSp>
        <p:nvCxnSpPr>
          <p:cNvPr id="22" name="Přímá spojnice 21">
            <a:extLst>
              <a:ext uri="{FF2B5EF4-FFF2-40B4-BE49-F238E27FC236}">
                <a16:creationId xmlns:a16="http://schemas.microsoft.com/office/drawing/2014/main" id="{F637A883-37E1-42A5-AE85-5443F014967E}"/>
              </a:ext>
            </a:extLst>
          </p:cNvPr>
          <p:cNvCxnSpPr>
            <a:cxnSpLocks/>
          </p:cNvCxnSpPr>
          <p:nvPr/>
        </p:nvCxnSpPr>
        <p:spPr>
          <a:xfrm flipV="1">
            <a:off x="3275856" y="1795321"/>
            <a:ext cx="320545" cy="186745"/>
          </a:xfrm>
          <a:prstGeom prst="line">
            <a:avLst/>
          </a:prstGeom>
        </p:spPr>
        <p:style>
          <a:lnRef idx="1">
            <a:schemeClr val="accent1"/>
          </a:lnRef>
          <a:fillRef idx="0">
            <a:schemeClr val="accent1"/>
          </a:fillRef>
          <a:effectRef idx="0">
            <a:schemeClr val="accent1"/>
          </a:effectRef>
          <a:fontRef idx="minor">
            <a:schemeClr val="tx1"/>
          </a:fontRef>
        </p:style>
      </p:cxnSp>
      <p:sp>
        <p:nvSpPr>
          <p:cNvPr id="18" name="Obdélník 4">
            <a:extLst>
              <a:ext uri="{FF2B5EF4-FFF2-40B4-BE49-F238E27FC236}">
                <a16:creationId xmlns:a16="http://schemas.microsoft.com/office/drawing/2014/main" id="{E9218B42-AF4B-4077-A736-348E4F617B61}"/>
              </a:ext>
            </a:extLst>
          </p:cNvPr>
          <p:cNvSpPr>
            <a:spLocks noChangeArrowheads="1"/>
          </p:cNvSpPr>
          <p:nvPr/>
        </p:nvSpPr>
        <p:spPr bwMode="auto">
          <a:xfrm>
            <a:off x="2335428" y="995627"/>
            <a:ext cx="1080120" cy="287338"/>
          </a:xfrm>
          <a:prstGeom prst="rect">
            <a:avLst/>
          </a:prstGeom>
          <a:solidFill>
            <a:schemeClr val="bg1"/>
          </a:solidFill>
          <a:ln w="9525" algn="ctr">
            <a:solidFill>
              <a:schemeClr val="bg1"/>
            </a:solidFill>
            <a:round/>
            <a:headEnd/>
            <a:tailEnd/>
          </a:ln>
        </p:spPr>
        <p:txBody>
          <a:bodyPr/>
          <a:lstStyle/>
          <a:p>
            <a:pPr algn="ctr"/>
            <a:r>
              <a:rPr lang="cs-CZ" sz="1400" dirty="0"/>
              <a:t>3%</a:t>
            </a:r>
          </a:p>
        </p:txBody>
      </p:sp>
      <p:sp>
        <p:nvSpPr>
          <p:cNvPr id="19" name="Obdélník 18">
            <a:extLst>
              <a:ext uri="{FF2B5EF4-FFF2-40B4-BE49-F238E27FC236}">
                <a16:creationId xmlns:a16="http://schemas.microsoft.com/office/drawing/2014/main" id="{DB635060-DD25-46C8-9549-12F3DCF5D8C1}"/>
              </a:ext>
            </a:extLst>
          </p:cNvPr>
          <p:cNvSpPr/>
          <p:nvPr/>
        </p:nvSpPr>
        <p:spPr>
          <a:xfrm>
            <a:off x="3900867" y="2939187"/>
            <a:ext cx="599125" cy="4178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bdélník 25">
            <a:extLst>
              <a:ext uri="{FF2B5EF4-FFF2-40B4-BE49-F238E27FC236}">
                <a16:creationId xmlns:a16="http://schemas.microsoft.com/office/drawing/2014/main" id="{9F246394-F377-4F92-B834-FC9A2E5CDE25}"/>
              </a:ext>
            </a:extLst>
          </p:cNvPr>
          <p:cNvSpPr/>
          <p:nvPr/>
        </p:nvSpPr>
        <p:spPr>
          <a:xfrm>
            <a:off x="2778251" y="5528707"/>
            <a:ext cx="1001661" cy="4178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bdélník 4">
            <a:extLst>
              <a:ext uri="{FF2B5EF4-FFF2-40B4-BE49-F238E27FC236}">
                <a16:creationId xmlns:a16="http://schemas.microsoft.com/office/drawing/2014/main" id="{AE2FC1AC-DBC0-4D63-BCD4-B1697C583F3C}"/>
              </a:ext>
            </a:extLst>
          </p:cNvPr>
          <p:cNvSpPr>
            <a:spLocks noChangeArrowheads="1"/>
          </p:cNvSpPr>
          <p:nvPr/>
        </p:nvSpPr>
        <p:spPr bwMode="auto">
          <a:xfrm>
            <a:off x="2794861" y="5566136"/>
            <a:ext cx="1080120" cy="287338"/>
          </a:xfrm>
          <a:prstGeom prst="rect">
            <a:avLst/>
          </a:prstGeom>
          <a:solidFill>
            <a:schemeClr val="bg1"/>
          </a:solidFill>
          <a:ln w="9525" algn="ctr">
            <a:solidFill>
              <a:schemeClr val="bg1"/>
            </a:solidFill>
            <a:round/>
            <a:headEnd/>
            <a:tailEnd/>
          </a:ln>
        </p:spPr>
        <p:txBody>
          <a:bodyPr/>
          <a:lstStyle/>
          <a:p>
            <a:pPr algn="ctr"/>
            <a:r>
              <a:rPr lang="cs-CZ" sz="1400" dirty="0"/>
              <a:t>15%</a:t>
            </a:r>
          </a:p>
        </p:txBody>
      </p:sp>
      <p:sp>
        <p:nvSpPr>
          <p:cNvPr id="28" name="TextovéPole 27">
            <a:extLst>
              <a:ext uri="{FF2B5EF4-FFF2-40B4-BE49-F238E27FC236}">
                <a16:creationId xmlns:a16="http://schemas.microsoft.com/office/drawing/2014/main" id="{6775AAD9-E6A9-4A41-A07A-12D8B142B2B1}"/>
              </a:ext>
            </a:extLst>
          </p:cNvPr>
          <p:cNvSpPr txBox="1"/>
          <p:nvPr/>
        </p:nvSpPr>
        <p:spPr>
          <a:xfrm>
            <a:off x="4672769" y="4067780"/>
            <a:ext cx="583814" cy="369332"/>
          </a:xfrm>
          <a:prstGeom prst="rect">
            <a:avLst/>
          </a:prstGeom>
          <a:noFill/>
        </p:spPr>
        <p:txBody>
          <a:bodyPr wrap="none" rtlCol="0">
            <a:spAutoFit/>
          </a:bodyPr>
          <a:lstStyle/>
          <a:p>
            <a:r>
              <a:rPr lang="cs-CZ" dirty="0"/>
              <a:t>33%</a:t>
            </a:r>
            <a:endParaRPr lang="en-US" dirty="0"/>
          </a:p>
        </p:txBody>
      </p:sp>
      <p:cxnSp>
        <p:nvCxnSpPr>
          <p:cNvPr id="29" name="Přímá spojnice 28">
            <a:extLst>
              <a:ext uri="{FF2B5EF4-FFF2-40B4-BE49-F238E27FC236}">
                <a16:creationId xmlns:a16="http://schemas.microsoft.com/office/drawing/2014/main" id="{6CCDDC97-509C-47B5-8F36-212A38AAF496}"/>
              </a:ext>
            </a:extLst>
          </p:cNvPr>
          <p:cNvCxnSpPr>
            <a:cxnSpLocks/>
            <a:stCxn id="28" idx="3"/>
          </p:cNvCxnSpPr>
          <p:nvPr/>
        </p:nvCxnSpPr>
        <p:spPr>
          <a:xfrm flipV="1">
            <a:off x="5256583" y="3995772"/>
            <a:ext cx="539553" cy="256674"/>
          </a:xfrm>
          <a:prstGeom prst="line">
            <a:avLst/>
          </a:prstGeom>
        </p:spPr>
        <p:style>
          <a:lnRef idx="1">
            <a:schemeClr val="accent1"/>
          </a:lnRef>
          <a:fillRef idx="0">
            <a:schemeClr val="accent1"/>
          </a:fillRef>
          <a:effectRef idx="0">
            <a:schemeClr val="accent1"/>
          </a:effectRef>
          <a:fontRef idx="minor">
            <a:schemeClr val="tx1"/>
          </a:fontRef>
        </p:style>
      </p:cxnSp>
      <p:sp>
        <p:nvSpPr>
          <p:cNvPr id="30" name="TextovéPole 29">
            <a:extLst>
              <a:ext uri="{FF2B5EF4-FFF2-40B4-BE49-F238E27FC236}">
                <a16:creationId xmlns:a16="http://schemas.microsoft.com/office/drawing/2014/main" id="{5A76AA61-AA1B-4375-99EA-3FBA1C7F810A}"/>
              </a:ext>
            </a:extLst>
          </p:cNvPr>
          <p:cNvSpPr txBox="1"/>
          <p:nvPr/>
        </p:nvSpPr>
        <p:spPr>
          <a:xfrm>
            <a:off x="6688931" y="2522919"/>
            <a:ext cx="583814" cy="369332"/>
          </a:xfrm>
          <a:prstGeom prst="rect">
            <a:avLst/>
          </a:prstGeom>
          <a:noFill/>
        </p:spPr>
        <p:txBody>
          <a:bodyPr wrap="none" rtlCol="0">
            <a:spAutoFit/>
          </a:bodyPr>
          <a:lstStyle/>
          <a:p>
            <a:r>
              <a:rPr lang="cs-CZ" dirty="0"/>
              <a:t>13%</a:t>
            </a:r>
            <a:endParaRPr lang="en-US" dirty="0"/>
          </a:p>
        </p:txBody>
      </p:sp>
      <p:cxnSp>
        <p:nvCxnSpPr>
          <p:cNvPr id="31" name="Přímá spojnice 30">
            <a:extLst>
              <a:ext uri="{FF2B5EF4-FFF2-40B4-BE49-F238E27FC236}">
                <a16:creationId xmlns:a16="http://schemas.microsoft.com/office/drawing/2014/main" id="{92D49C31-D9DF-4237-9A6C-A60E9D8977B5}"/>
              </a:ext>
            </a:extLst>
          </p:cNvPr>
          <p:cNvCxnSpPr>
            <a:cxnSpLocks/>
          </p:cNvCxnSpPr>
          <p:nvPr/>
        </p:nvCxnSpPr>
        <p:spPr>
          <a:xfrm>
            <a:off x="6516216" y="2466977"/>
            <a:ext cx="248537" cy="240608"/>
          </a:xfrm>
          <a:prstGeom prst="line">
            <a:avLst/>
          </a:prstGeom>
        </p:spPr>
        <p:style>
          <a:lnRef idx="1">
            <a:schemeClr val="accent1"/>
          </a:lnRef>
          <a:fillRef idx="0">
            <a:schemeClr val="accent1"/>
          </a:fillRef>
          <a:effectRef idx="0">
            <a:schemeClr val="accent1"/>
          </a:effectRef>
          <a:fontRef idx="minor">
            <a:schemeClr val="tx1"/>
          </a:fontRef>
        </p:style>
      </p:cxnSp>
      <p:sp>
        <p:nvSpPr>
          <p:cNvPr id="33" name="Obdélník 4">
            <a:extLst>
              <a:ext uri="{FF2B5EF4-FFF2-40B4-BE49-F238E27FC236}">
                <a16:creationId xmlns:a16="http://schemas.microsoft.com/office/drawing/2014/main" id="{1406D34B-5449-4B63-8D5D-AC8AC92B68FB}"/>
              </a:ext>
            </a:extLst>
          </p:cNvPr>
          <p:cNvSpPr>
            <a:spLocks noChangeArrowheads="1"/>
          </p:cNvSpPr>
          <p:nvPr/>
        </p:nvSpPr>
        <p:spPr bwMode="auto">
          <a:xfrm>
            <a:off x="7595816" y="1737365"/>
            <a:ext cx="1548184" cy="287338"/>
          </a:xfrm>
          <a:prstGeom prst="rect">
            <a:avLst/>
          </a:prstGeom>
          <a:solidFill>
            <a:schemeClr val="bg1"/>
          </a:solidFill>
          <a:ln w="9525" algn="ctr">
            <a:solidFill>
              <a:schemeClr val="bg1"/>
            </a:solidFill>
            <a:round/>
            <a:headEnd/>
            <a:tailEnd/>
          </a:ln>
        </p:spPr>
        <p:txBody>
          <a:bodyPr/>
          <a:lstStyle/>
          <a:p>
            <a:r>
              <a:rPr lang="cs-CZ" sz="1400" dirty="0" err="1"/>
              <a:t>From</a:t>
            </a:r>
            <a:r>
              <a:rPr lang="cs-CZ" sz="1400" dirty="0"/>
              <a:t> 10% to 50%</a:t>
            </a:r>
          </a:p>
        </p:txBody>
      </p:sp>
      <p:cxnSp>
        <p:nvCxnSpPr>
          <p:cNvPr id="34" name="Přímá spojnice 33">
            <a:extLst>
              <a:ext uri="{FF2B5EF4-FFF2-40B4-BE49-F238E27FC236}">
                <a16:creationId xmlns:a16="http://schemas.microsoft.com/office/drawing/2014/main" id="{D47B861A-27B9-43EE-A6F0-9B0875569C24}"/>
              </a:ext>
            </a:extLst>
          </p:cNvPr>
          <p:cNvCxnSpPr>
            <a:cxnSpLocks/>
          </p:cNvCxnSpPr>
          <p:nvPr/>
        </p:nvCxnSpPr>
        <p:spPr>
          <a:xfrm flipV="1">
            <a:off x="7500189" y="2005301"/>
            <a:ext cx="539553" cy="256674"/>
          </a:xfrm>
          <a:prstGeom prst="line">
            <a:avLst/>
          </a:prstGeom>
        </p:spPr>
        <p:style>
          <a:lnRef idx="1">
            <a:schemeClr val="accent1"/>
          </a:lnRef>
          <a:fillRef idx="0">
            <a:schemeClr val="accent1"/>
          </a:fillRef>
          <a:effectRef idx="0">
            <a:schemeClr val="accent1"/>
          </a:effectRef>
          <a:fontRef idx="minor">
            <a:schemeClr val="tx1"/>
          </a:fontRef>
        </p:style>
      </p:cxnSp>
      <p:sp>
        <p:nvSpPr>
          <p:cNvPr id="35" name="Ovál 34">
            <a:extLst>
              <a:ext uri="{FF2B5EF4-FFF2-40B4-BE49-F238E27FC236}">
                <a16:creationId xmlns:a16="http://schemas.microsoft.com/office/drawing/2014/main" id="{EC80A318-6F60-4E57-BE86-C12C38FDFA96}"/>
              </a:ext>
            </a:extLst>
          </p:cNvPr>
          <p:cNvSpPr/>
          <p:nvPr/>
        </p:nvSpPr>
        <p:spPr>
          <a:xfrm>
            <a:off x="7560320" y="2835211"/>
            <a:ext cx="1548183" cy="52178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ál 35">
            <a:extLst>
              <a:ext uri="{FF2B5EF4-FFF2-40B4-BE49-F238E27FC236}">
                <a16:creationId xmlns:a16="http://schemas.microsoft.com/office/drawing/2014/main" id="{EB31460C-3265-4F68-B71D-4689F7639E11}"/>
              </a:ext>
            </a:extLst>
          </p:cNvPr>
          <p:cNvSpPr/>
          <p:nvPr/>
        </p:nvSpPr>
        <p:spPr>
          <a:xfrm>
            <a:off x="6300192" y="837893"/>
            <a:ext cx="1458391" cy="643096"/>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ovéPole 36">
            <a:extLst>
              <a:ext uri="{FF2B5EF4-FFF2-40B4-BE49-F238E27FC236}">
                <a16:creationId xmlns:a16="http://schemas.microsoft.com/office/drawing/2014/main" id="{E6B477A3-A9CC-433C-9031-9F56B025F2FD}"/>
              </a:ext>
            </a:extLst>
          </p:cNvPr>
          <p:cNvSpPr txBox="1"/>
          <p:nvPr/>
        </p:nvSpPr>
        <p:spPr>
          <a:xfrm>
            <a:off x="3491880" y="3507782"/>
            <a:ext cx="583814" cy="369332"/>
          </a:xfrm>
          <a:prstGeom prst="rect">
            <a:avLst/>
          </a:prstGeom>
          <a:noFill/>
        </p:spPr>
        <p:txBody>
          <a:bodyPr wrap="none" rtlCol="0">
            <a:spAutoFit/>
          </a:bodyPr>
          <a:lstStyle/>
          <a:p>
            <a:r>
              <a:rPr lang="cs-CZ" dirty="0"/>
              <a:t>15%</a:t>
            </a:r>
            <a:endParaRPr lang="en-US" dirty="0"/>
          </a:p>
        </p:txBody>
      </p:sp>
      <p:cxnSp>
        <p:nvCxnSpPr>
          <p:cNvPr id="38" name="Přímá spojnice 37">
            <a:extLst>
              <a:ext uri="{FF2B5EF4-FFF2-40B4-BE49-F238E27FC236}">
                <a16:creationId xmlns:a16="http://schemas.microsoft.com/office/drawing/2014/main" id="{566095D8-6CF5-4A30-B9F0-51547BE92743}"/>
              </a:ext>
            </a:extLst>
          </p:cNvPr>
          <p:cNvCxnSpPr>
            <a:cxnSpLocks/>
          </p:cNvCxnSpPr>
          <p:nvPr/>
        </p:nvCxnSpPr>
        <p:spPr>
          <a:xfrm flipV="1">
            <a:off x="3275856" y="3746311"/>
            <a:ext cx="320545" cy="186745"/>
          </a:xfrm>
          <a:prstGeom prst="line">
            <a:avLst/>
          </a:prstGeom>
        </p:spPr>
        <p:style>
          <a:lnRef idx="1">
            <a:schemeClr val="accent1"/>
          </a:lnRef>
          <a:fillRef idx="0">
            <a:schemeClr val="accent1"/>
          </a:fillRef>
          <a:effectRef idx="0">
            <a:schemeClr val="accent1"/>
          </a:effectRef>
          <a:fontRef idx="minor">
            <a:schemeClr val="tx1"/>
          </a:fontRef>
        </p:style>
      </p:cxnSp>
      <p:sp>
        <p:nvSpPr>
          <p:cNvPr id="39" name="TextovéPole 38">
            <a:extLst>
              <a:ext uri="{FF2B5EF4-FFF2-40B4-BE49-F238E27FC236}">
                <a16:creationId xmlns:a16="http://schemas.microsoft.com/office/drawing/2014/main" id="{BAF6CC1E-3F0B-4369-9A84-02AB66A795EA}"/>
              </a:ext>
            </a:extLst>
          </p:cNvPr>
          <p:cNvSpPr txBox="1"/>
          <p:nvPr/>
        </p:nvSpPr>
        <p:spPr>
          <a:xfrm>
            <a:off x="7740352" y="3660182"/>
            <a:ext cx="1159292" cy="369332"/>
          </a:xfrm>
          <a:prstGeom prst="rect">
            <a:avLst/>
          </a:prstGeom>
          <a:noFill/>
        </p:spPr>
        <p:txBody>
          <a:bodyPr wrap="none" rtlCol="0">
            <a:spAutoFit/>
          </a:bodyPr>
          <a:lstStyle/>
          <a:p>
            <a:r>
              <a:rPr lang="cs-CZ" dirty="0"/>
              <a:t>15% - 80%</a:t>
            </a:r>
            <a:endParaRPr lang="en-US" dirty="0"/>
          </a:p>
        </p:txBody>
      </p:sp>
      <p:cxnSp>
        <p:nvCxnSpPr>
          <p:cNvPr id="40" name="Přímá spojnice 39">
            <a:extLst>
              <a:ext uri="{FF2B5EF4-FFF2-40B4-BE49-F238E27FC236}">
                <a16:creationId xmlns:a16="http://schemas.microsoft.com/office/drawing/2014/main" id="{1CA048C5-9C02-47E6-9431-3EB234D952F4}"/>
              </a:ext>
            </a:extLst>
          </p:cNvPr>
          <p:cNvCxnSpPr>
            <a:cxnSpLocks/>
          </p:cNvCxnSpPr>
          <p:nvPr/>
        </p:nvCxnSpPr>
        <p:spPr>
          <a:xfrm flipV="1">
            <a:off x="7524328" y="3898711"/>
            <a:ext cx="320545" cy="186745"/>
          </a:xfrm>
          <a:prstGeom prst="line">
            <a:avLst/>
          </a:prstGeom>
        </p:spPr>
        <p:style>
          <a:lnRef idx="1">
            <a:schemeClr val="accent1"/>
          </a:lnRef>
          <a:fillRef idx="0">
            <a:schemeClr val="accent1"/>
          </a:fillRef>
          <a:effectRef idx="0">
            <a:schemeClr val="accent1"/>
          </a:effectRef>
          <a:fontRef idx="minor">
            <a:schemeClr val="tx1"/>
          </a:fontRef>
        </p:style>
      </p:cxnSp>
    </p:spTree>
    <p:custDataLst>
      <p:tags r:id="rId1"/>
    </p:custData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sejmout005"/>
          <p:cNvPicPr>
            <a:picLocks noChangeAspect="1" noChangeArrowheads="1"/>
          </p:cNvPicPr>
          <p:nvPr/>
        </p:nvPicPr>
        <p:blipFill rotWithShape="1">
          <a:blip r:embed="rId4" cstate="print"/>
          <a:srcRect l="416" t="652" r="53415" b="-652"/>
          <a:stretch/>
        </p:blipFill>
        <p:spPr bwMode="auto">
          <a:xfrm>
            <a:off x="4793110" y="294481"/>
            <a:ext cx="4139184" cy="5618163"/>
          </a:xfrm>
          <a:prstGeom prst="rect">
            <a:avLst/>
          </a:prstGeom>
          <a:noFill/>
          <a:ln w="9525">
            <a:noFill/>
            <a:miter lim="800000"/>
            <a:headEnd/>
            <a:tailEnd/>
          </a:ln>
        </p:spPr>
      </p:pic>
      <p:sp>
        <p:nvSpPr>
          <p:cNvPr id="3" name="Obdélník 2"/>
          <p:cNvSpPr/>
          <p:nvPr/>
        </p:nvSpPr>
        <p:spPr bwMode="auto">
          <a:xfrm>
            <a:off x="5796136" y="479425"/>
            <a:ext cx="2362200" cy="360363"/>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r>
              <a:rPr lang="cs-CZ" sz="1600" dirty="0" err="1"/>
              <a:t>Potassium</a:t>
            </a:r>
            <a:r>
              <a:rPr lang="cs-CZ" sz="1600" dirty="0"/>
              <a:t> </a:t>
            </a:r>
            <a:r>
              <a:rPr lang="cs-CZ" sz="1600" dirty="0" err="1"/>
              <a:t>depletion</a:t>
            </a:r>
            <a:endParaRPr lang="cs-CZ" sz="1600" dirty="0"/>
          </a:p>
        </p:txBody>
      </p:sp>
      <p:sp>
        <p:nvSpPr>
          <p:cNvPr id="63495" name="Text Box 3"/>
          <p:cNvSpPr txBox="1">
            <a:spLocks noChangeArrowheads="1"/>
          </p:cNvSpPr>
          <p:nvPr/>
        </p:nvSpPr>
        <p:spPr bwMode="auto">
          <a:xfrm>
            <a:off x="0" y="109538"/>
            <a:ext cx="428625" cy="369887"/>
          </a:xfrm>
          <a:prstGeom prst="rect">
            <a:avLst/>
          </a:prstGeom>
          <a:noFill/>
          <a:ln w="9525">
            <a:noFill/>
            <a:miter lim="800000"/>
            <a:headEnd/>
            <a:tailEnd/>
          </a:ln>
        </p:spPr>
        <p:txBody>
          <a:bodyPr wrap="none">
            <a:spAutoFit/>
          </a:bodyPr>
          <a:lstStyle/>
          <a:p>
            <a:pPr eaLnBrk="1" hangingPunct="1"/>
            <a:r>
              <a:rPr lang="cs-CZ" sz="1800">
                <a:solidFill>
                  <a:schemeClr val="tx2"/>
                </a:solidFill>
                <a:latin typeface="Arial" charset="0"/>
              </a:rPr>
              <a:t>K</a:t>
            </a:r>
            <a:r>
              <a:rPr lang="cs-CZ" sz="1800" baseline="30000">
                <a:solidFill>
                  <a:schemeClr val="tx2"/>
                </a:solidFill>
                <a:latin typeface="Arial" charset="0"/>
              </a:rPr>
              <a:t>+</a:t>
            </a:r>
          </a:p>
        </p:txBody>
      </p:sp>
      <p:pic>
        <p:nvPicPr>
          <p:cNvPr id="8" name="Picture 2" descr="sejmout005">
            <a:extLst>
              <a:ext uri="{FF2B5EF4-FFF2-40B4-BE49-F238E27FC236}">
                <a16:creationId xmlns:a16="http://schemas.microsoft.com/office/drawing/2014/main" id="{EDE98C77-A409-4FDA-9A1E-6B2DE5A798D7}"/>
              </a:ext>
            </a:extLst>
          </p:cNvPr>
          <p:cNvPicPr>
            <a:picLocks noChangeAspect="1" noChangeArrowheads="1"/>
          </p:cNvPicPr>
          <p:nvPr/>
        </p:nvPicPr>
        <p:blipFill>
          <a:blip r:embed="rId4" cstate="print"/>
          <a:srcRect l="46990"/>
          <a:stretch>
            <a:fillRect/>
          </a:stretch>
        </p:blipFill>
        <p:spPr bwMode="auto">
          <a:xfrm>
            <a:off x="-26364" y="331116"/>
            <a:ext cx="4499993" cy="5618163"/>
          </a:xfrm>
          <a:prstGeom prst="rect">
            <a:avLst/>
          </a:prstGeom>
          <a:noFill/>
          <a:ln w="9525">
            <a:noFill/>
            <a:miter lim="800000"/>
            <a:headEnd/>
            <a:tailEnd/>
          </a:ln>
        </p:spPr>
      </p:pic>
      <p:sp>
        <p:nvSpPr>
          <p:cNvPr id="9" name="TextovéPole 8">
            <a:extLst>
              <a:ext uri="{FF2B5EF4-FFF2-40B4-BE49-F238E27FC236}">
                <a16:creationId xmlns:a16="http://schemas.microsoft.com/office/drawing/2014/main" id="{89E9B34B-B281-4245-B923-0A8A58F1994B}"/>
              </a:ext>
            </a:extLst>
          </p:cNvPr>
          <p:cNvSpPr txBox="1"/>
          <p:nvPr/>
        </p:nvSpPr>
        <p:spPr>
          <a:xfrm>
            <a:off x="539552" y="4221088"/>
            <a:ext cx="583814" cy="369332"/>
          </a:xfrm>
          <a:prstGeom prst="rect">
            <a:avLst/>
          </a:prstGeom>
          <a:noFill/>
        </p:spPr>
        <p:txBody>
          <a:bodyPr wrap="none" rtlCol="0">
            <a:spAutoFit/>
          </a:bodyPr>
          <a:lstStyle/>
          <a:p>
            <a:r>
              <a:rPr lang="cs-CZ" dirty="0"/>
              <a:t>33%</a:t>
            </a:r>
            <a:endParaRPr lang="en-US" dirty="0"/>
          </a:p>
        </p:txBody>
      </p:sp>
      <p:cxnSp>
        <p:nvCxnSpPr>
          <p:cNvPr id="10" name="Přímá spojnice 9">
            <a:extLst>
              <a:ext uri="{FF2B5EF4-FFF2-40B4-BE49-F238E27FC236}">
                <a16:creationId xmlns:a16="http://schemas.microsoft.com/office/drawing/2014/main" id="{8AD88A91-24D9-4C49-A6F1-A0E571A2F963}"/>
              </a:ext>
            </a:extLst>
          </p:cNvPr>
          <p:cNvCxnSpPr>
            <a:cxnSpLocks/>
            <a:stCxn id="9" idx="3"/>
          </p:cNvCxnSpPr>
          <p:nvPr/>
        </p:nvCxnSpPr>
        <p:spPr>
          <a:xfrm flipV="1">
            <a:off x="1123366" y="4149080"/>
            <a:ext cx="539553" cy="256674"/>
          </a:xfrm>
          <a:prstGeom prst="line">
            <a:avLst/>
          </a:prstGeom>
        </p:spPr>
        <p:style>
          <a:lnRef idx="1">
            <a:schemeClr val="accent1"/>
          </a:lnRef>
          <a:fillRef idx="0">
            <a:schemeClr val="accent1"/>
          </a:fillRef>
          <a:effectRef idx="0">
            <a:schemeClr val="accent1"/>
          </a:effectRef>
          <a:fontRef idx="minor">
            <a:schemeClr val="tx1"/>
          </a:fontRef>
        </p:style>
      </p:cxnSp>
      <p:sp>
        <p:nvSpPr>
          <p:cNvPr id="11" name="Obdélník 10">
            <a:extLst>
              <a:ext uri="{FF2B5EF4-FFF2-40B4-BE49-F238E27FC236}">
                <a16:creationId xmlns:a16="http://schemas.microsoft.com/office/drawing/2014/main" id="{5497AC4A-E93F-4FD9-A4BA-64D2A577BC74}"/>
              </a:ext>
            </a:extLst>
          </p:cNvPr>
          <p:cNvSpPr/>
          <p:nvPr/>
        </p:nvSpPr>
        <p:spPr bwMode="auto">
          <a:xfrm>
            <a:off x="611560" y="479425"/>
            <a:ext cx="3105353" cy="358775"/>
          </a:xfrm>
          <a:prstGeom prst="rect">
            <a:avLst/>
          </a:prstGeom>
          <a:ln>
            <a:headEnd type="none" w="med" len="med"/>
            <a:tailEnd type="none" w="med" len="med"/>
          </a:ln>
        </p:spPr>
        <p:style>
          <a:lnRef idx="1">
            <a:schemeClr val="dk1"/>
          </a:lnRef>
          <a:fillRef idx="2">
            <a:schemeClr val="dk1"/>
          </a:fillRef>
          <a:effectRef idx="1">
            <a:schemeClr val="dk1"/>
          </a:effectRef>
          <a:fontRef idx="minor">
            <a:schemeClr val="dk1"/>
          </a:fontRef>
        </p:style>
        <p:txBody>
          <a:bodyPr/>
          <a:lstStyle/>
          <a:p>
            <a:pPr algn="ctr"/>
            <a:r>
              <a:rPr lang="en-US" sz="1600" dirty="0"/>
              <a:t>Normal intake of potassium</a:t>
            </a:r>
          </a:p>
        </p:txBody>
      </p:sp>
      <p:sp>
        <p:nvSpPr>
          <p:cNvPr id="12" name="TextovéPole 11">
            <a:extLst>
              <a:ext uri="{FF2B5EF4-FFF2-40B4-BE49-F238E27FC236}">
                <a16:creationId xmlns:a16="http://schemas.microsoft.com/office/drawing/2014/main" id="{4EBD1A92-477E-46D1-A3CA-C94BA83FFEF3}"/>
              </a:ext>
            </a:extLst>
          </p:cNvPr>
          <p:cNvSpPr txBox="1"/>
          <p:nvPr/>
        </p:nvSpPr>
        <p:spPr>
          <a:xfrm>
            <a:off x="2512467" y="2370519"/>
            <a:ext cx="583814" cy="369332"/>
          </a:xfrm>
          <a:prstGeom prst="rect">
            <a:avLst/>
          </a:prstGeom>
          <a:noFill/>
        </p:spPr>
        <p:txBody>
          <a:bodyPr wrap="none" rtlCol="0">
            <a:spAutoFit/>
          </a:bodyPr>
          <a:lstStyle/>
          <a:p>
            <a:r>
              <a:rPr lang="cs-CZ" dirty="0"/>
              <a:t>13%</a:t>
            </a:r>
            <a:endParaRPr lang="en-US" dirty="0"/>
          </a:p>
        </p:txBody>
      </p:sp>
      <p:cxnSp>
        <p:nvCxnSpPr>
          <p:cNvPr id="13" name="Přímá spojnice 12">
            <a:extLst>
              <a:ext uri="{FF2B5EF4-FFF2-40B4-BE49-F238E27FC236}">
                <a16:creationId xmlns:a16="http://schemas.microsoft.com/office/drawing/2014/main" id="{A038EFAE-98F7-405A-80B5-FB43A0518664}"/>
              </a:ext>
            </a:extLst>
          </p:cNvPr>
          <p:cNvCxnSpPr>
            <a:cxnSpLocks/>
          </p:cNvCxnSpPr>
          <p:nvPr/>
        </p:nvCxnSpPr>
        <p:spPr>
          <a:xfrm>
            <a:off x="2339752" y="2314577"/>
            <a:ext cx="248537" cy="240608"/>
          </a:xfrm>
          <a:prstGeom prst="line">
            <a:avLst/>
          </a:prstGeom>
        </p:spPr>
        <p:style>
          <a:lnRef idx="1">
            <a:schemeClr val="accent1"/>
          </a:lnRef>
          <a:fillRef idx="0">
            <a:schemeClr val="accent1"/>
          </a:fillRef>
          <a:effectRef idx="0">
            <a:schemeClr val="accent1"/>
          </a:effectRef>
          <a:fontRef idx="minor">
            <a:schemeClr val="tx1"/>
          </a:fontRef>
        </p:style>
      </p:cxnSp>
      <p:sp>
        <p:nvSpPr>
          <p:cNvPr id="14" name="Obdélník 13">
            <a:extLst>
              <a:ext uri="{FF2B5EF4-FFF2-40B4-BE49-F238E27FC236}">
                <a16:creationId xmlns:a16="http://schemas.microsoft.com/office/drawing/2014/main" id="{A4A056F9-7EC6-4DD8-8C4D-8B46811426D2}"/>
              </a:ext>
            </a:extLst>
          </p:cNvPr>
          <p:cNvSpPr/>
          <p:nvPr/>
        </p:nvSpPr>
        <p:spPr>
          <a:xfrm>
            <a:off x="2627784" y="1194793"/>
            <a:ext cx="360040" cy="2861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Šipka: dolů 14">
            <a:extLst>
              <a:ext uri="{FF2B5EF4-FFF2-40B4-BE49-F238E27FC236}">
                <a16:creationId xmlns:a16="http://schemas.microsoft.com/office/drawing/2014/main" id="{B3AB39FB-B743-4CC4-B3A7-CE1B81111917}"/>
              </a:ext>
            </a:extLst>
          </p:cNvPr>
          <p:cNvSpPr/>
          <p:nvPr/>
        </p:nvSpPr>
        <p:spPr>
          <a:xfrm rot="10800000">
            <a:off x="2700420" y="1275872"/>
            <a:ext cx="258016" cy="225374"/>
          </a:xfrm>
          <a:prstGeom prst="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ovéPole 15">
            <a:extLst>
              <a:ext uri="{FF2B5EF4-FFF2-40B4-BE49-F238E27FC236}">
                <a16:creationId xmlns:a16="http://schemas.microsoft.com/office/drawing/2014/main" id="{1BECE917-1A4C-4DD3-B0BC-AFC1AC0C10AD}"/>
              </a:ext>
            </a:extLst>
          </p:cNvPr>
          <p:cNvSpPr txBox="1"/>
          <p:nvPr/>
        </p:nvSpPr>
        <p:spPr>
          <a:xfrm>
            <a:off x="3491880" y="1556792"/>
            <a:ext cx="583814" cy="369332"/>
          </a:xfrm>
          <a:prstGeom prst="rect">
            <a:avLst/>
          </a:prstGeom>
          <a:noFill/>
        </p:spPr>
        <p:txBody>
          <a:bodyPr wrap="none" rtlCol="0">
            <a:spAutoFit/>
          </a:bodyPr>
          <a:lstStyle/>
          <a:p>
            <a:r>
              <a:rPr lang="cs-CZ" dirty="0"/>
              <a:t>10%</a:t>
            </a:r>
            <a:endParaRPr lang="en-US" dirty="0"/>
          </a:p>
        </p:txBody>
      </p:sp>
      <p:cxnSp>
        <p:nvCxnSpPr>
          <p:cNvPr id="17" name="Přímá spojnice 16">
            <a:extLst>
              <a:ext uri="{FF2B5EF4-FFF2-40B4-BE49-F238E27FC236}">
                <a16:creationId xmlns:a16="http://schemas.microsoft.com/office/drawing/2014/main" id="{CFB99DB4-A2A6-4A3D-8F73-BA084FB72E14}"/>
              </a:ext>
            </a:extLst>
          </p:cNvPr>
          <p:cNvCxnSpPr>
            <a:cxnSpLocks/>
          </p:cNvCxnSpPr>
          <p:nvPr/>
        </p:nvCxnSpPr>
        <p:spPr>
          <a:xfrm flipV="1">
            <a:off x="3275856" y="1795321"/>
            <a:ext cx="320545" cy="186745"/>
          </a:xfrm>
          <a:prstGeom prst="line">
            <a:avLst/>
          </a:prstGeom>
        </p:spPr>
        <p:style>
          <a:lnRef idx="1">
            <a:schemeClr val="accent1"/>
          </a:lnRef>
          <a:fillRef idx="0">
            <a:schemeClr val="accent1"/>
          </a:fillRef>
          <a:effectRef idx="0">
            <a:schemeClr val="accent1"/>
          </a:effectRef>
          <a:fontRef idx="minor">
            <a:schemeClr val="tx1"/>
          </a:fontRef>
        </p:style>
      </p:cxnSp>
      <p:sp>
        <p:nvSpPr>
          <p:cNvPr id="18" name="Obdélník 4">
            <a:extLst>
              <a:ext uri="{FF2B5EF4-FFF2-40B4-BE49-F238E27FC236}">
                <a16:creationId xmlns:a16="http://schemas.microsoft.com/office/drawing/2014/main" id="{8DA5E8BE-BB6C-4586-BC43-155B56EF3681}"/>
              </a:ext>
            </a:extLst>
          </p:cNvPr>
          <p:cNvSpPr>
            <a:spLocks noChangeArrowheads="1"/>
          </p:cNvSpPr>
          <p:nvPr/>
        </p:nvSpPr>
        <p:spPr bwMode="auto">
          <a:xfrm>
            <a:off x="2335428" y="995627"/>
            <a:ext cx="1080120" cy="287338"/>
          </a:xfrm>
          <a:prstGeom prst="rect">
            <a:avLst/>
          </a:prstGeom>
          <a:solidFill>
            <a:schemeClr val="bg1"/>
          </a:solidFill>
          <a:ln w="9525" algn="ctr">
            <a:solidFill>
              <a:schemeClr val="bg1"/>
            </a:solidFill>
            <a:round/>
            <a:headEnd/>
            <a:tailEnd/>
          </a:ln>
        </p:spPr>
        <p:txBody>
          <a:bodyPr/>
          <a:lstStyle/>
          <a:p>
            <a:pPr algn="ctr"/>
            <a:r>
              <a:rPr lang="cs-CZ" sz="1400" dirty="0"/>
              <a:t>3%</a:t>
            </a:r>
          </a:p>
        </p:txBody>
      </p:sp>
      <p:sp>
        <p:nvSpPr>
          <p:cNvPr id="19" name="Obdélník 18">
            <a:extLst>
              <a:ext uri="{FF2B5EF4-FFF2-40B4-BE49-F238E27FC236}">
                <a16:creationId xmlns:a16="http://schemas.microsoft.com/office/drawing/2014/main" id="{FEFB3D0C-F359-4BF5-B658-F494AF9420CF}"/>
              </a:ext>
            </a:extLst>
          </p:cNvPr>
          <p:cNvSpPr/>
          <p:nvPr/>
        </p:nvSpPr>
        <p:spPr>
          <a:xfrm>
            <a:off x="2778251" y="5528707"/>
            <a:ext cx="1001661" cy="4178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bdélník 4">
            <a:extLst>
              <a:ext uri="{FF2B5EF4-FFF2-40B4-BE49-F238E27FC236}">
                <a16:creationId xmlns:a16="http://schemas.microsoft.com/office/drawing/2014/main" id="{49B3A478-FC4C-4A1F-94F6-7B4B6DC3EC01}"/>
              </a:ext>
            </a:extLst>
          </p:cNvPr>
          <p:cNvSpPr>
            <a:spLocks noChangeArrowheads="1"/>
          </p:cNvSpPr>
          <p:nvPr/>
        </p:nvSpPr>
        <p:spPr bwMode="auto">
          <a:xfrm>
            <a:off x="2794861" y="5566136"/>
            <a:ext cx="1080120" cy="287338"/>
          </a:xfrm>
          <a:prstGeom prst="rect">
            <a:avLst/>
          </a:prstGeom>
          <a:solidFill>
            <a:schemeClr val="bg1"/>
          </a:solidFill>
          <a:ln w="9525" algn="ctr">
            <a:solidFill>
              <a:schemeClr val="bg1"/>
            </a:solidFill>
            <a:round/>
            <a:headEnd/>
            <a:tailEnd/>
          </a:ln>
        </p:spPr>
        <p:txBody>
          <a:bodyPr/>
          <a:lstStyle/>
          <a:p>
            <a:pPr algn="ctr"/>
            <a:r>
              <a:rPr lang="cs-CZ" sz="1400" dirty="0"/>
              <a:t>15%</a:t>
            </a:r>
          </a:p>
        </p:txBody>
      </p:sp>
      <p:sp>
        <p:nvSpPr>
          <p:cNvPr id="21" name="Obdélník 20">
            <a:extLst>
              <a:ext uri="{FF2B5EF4-FFF2-40B4-BE49-F238E27FC236}">
                <a16:creationId xmlns:a16="http://schemas.microsoft.com/office/drawing/2014/main" id="{97FC4ED1-677F-4530-9B7B-08F3E7AE0AC6}"/>
              </a:ext>
            </a:extLst>
          </p:cNvPr>
          <p:cNvSpPr/>
          <p:nvPr/>
        </p:nvSpPr>
        <p:spPr>
          <a:xfrm>
            <a:off x="3900867" y="2939187"/>
            <a:ext cx="599125" cy="4178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ovéPole 21">
            <a:extLst>
              <a:ext uri="{FF2B5EF4-FFF2-40B4-BE49-F238E27FC236}">
                <a16:creationId xmlns:a16="http://schemas.microsoft.com/office/drawing/2014/main" id="{04741346-8CE0-4E97-BE28-C4F5EBCCE4C7}"/>
              </a:ext>
            </a:extLst>
          </p:cNvPr>
          <p:cNvSpPr txBox="1"/>
          <p:nvPr/>
        </p:nvSpPr>
        <p:spPr>
          <a:xfrm>
            <a:off x="5248833" y="3861048"/>
            <a:ext cx="583814" cy="369332"/>
          </a:xfrm>
          <a:prstGeom prst="rect">
            <a:avLst/>
          </a:prstGeom>
          <a:noFill/>
        </p:spPr>
        <p:txBody>
          <a:bodyPr wrap="none" rtlCol="0">
            <a:spAutoFit/>
          </a:bodyPr>
          <a:lstStyle/>
          <a:p>
            <a:r>
              <a:rPr lang="cs-CZ" dirty="0"/>
              <a:t>33%</a:t>
            </a:r>
            <a:endParaRPr lang="en-US" dirty="0"/>
          </a:p>
        </p:txBody>
      </p:sp>
      <p:cxnSp>
        <p:nvCxnSpPr>
          <p:cNvPr id="23" name="Přímá spojnice 22">
            <a:extLst>
              <a:ext uri="{FF2B5EF4-FFF2-40B4-BE49-F238E27FC236}">
                <a16:creationId xmlns:a16="http://schemas.microsoft.com/office/drawing/2014/main" id="{7A826864-4442-404D-BCCF-728AFF6B060E}"/>
              </a:ext>
            </a:extLst>
          </p:cNvPr>
          <p:cNvCxnSpPr>
            <a:cxnSpLocks/>
            <a:stCxn id="22" idx="3"/>
          </p:cNvCxnSpPr>
          <p:nvPr/>
        </p:nvCxnSpPr>
        <p:spPr>
          <a:xfrm flipV="1">
            <a:off x="5832647" y="3789040"/>
            <a:ext cx="539553" cy="256674"/>
          </a:xfrm>
          <a:prstGeom prst="line">
            <a:avLst/>
          </a:prstGeom>
        </p:spPr>
        <p:style>
          <a:lnRef idx="1">
            <a:schemeClr val="accent1"/>
          </a:lnRef>
          <a:fillRef idx="0">
            <a:schemeClr val="accent1"/>
          </a:fillRef>
          <a:effectRef idx="0">
            <a:schemeClr val="accent1"/>
          </a:effectRef>
          <a:fontRef idx="minor">
            <a:schemeClr val="tx1"/>
          </a:fontRef>
        </p:style>
      </p:cxnSp>
      <p:sp>
        <p:nvSpPr>
          <p:cNvPr id="24" name="TextovéPole 23">
            <a:extLst>
              <a:ext uri="{FF2B5EF4-FFF2-40B4-BE49-F238E27FC236}">
                <a16:creationId xmlns:a16="http://schemas.microsoft.com/office/drawing/2014/main" id="{0DC1D327-EAD3-443B-8CAD-2EA1AA9ECCCD}"/>
              </a:ext>
            </a:extLst>
          </p:cNvPr>
          <p:cNvSpPr txBox="1"/>
          <p:nvPr/>
        </p:nvSpPr>
        <p:spPr>
          <a:xfrm>
            <a:off x="7337003" y="2522919"/>
            <a:ext cx="583814" cy="369332"/>
          </a:xfrm>
          <a:prstGeom prst="rect">
            <a:avLst/>
          </a:prstGeom>
          <a:noFill/>
        </p:spPr>
        <p:txBody>
          <a:bodyPr wrap="none" rtlCol="0">
            <a:spAutoFit/>
          </a:bodyPr>
          <a:lstStyle/>
          <a:p>
            <a:r>
              <a:rPr lang="cs-CZ" dirty="0"/>
              <a:t>13%</a:t>
            </a:r>
            <a:endParaRPr lang="en-US" dirty="0"/>
          </a:p>
        </p:txBody>
      </p:sp>
      <p:cxnSp>
        <p:nvCxnSpPr>
          <p:cNvPr id="25" name="Přímá spojnice 24">
            <a:extLst>
              <a:ext uri="{FF2B5EF4-FFF2-40B4-BE49-F238E27FC236}">
                <a16:creationId xmlns:a16="http://schemas.microsoft.com/office/drawing/2014/main" id="{267052A5-6FAB-4DAC-A1F5-0BA0E38BDF02}"/>
              </a:ext>
            </a:extLst>
          </p:cNvPr>
          <p:cNvCxnSpPr>
            <a:cxnSpLocks/>
          </p:cNvCxnSpPr>
          <p:nvPr/>
        </p:nvCxnSpPr>
        <p:spPr>
          <a:xfrm>
            <a:off x="7164288" y="2466977"/>
            <a:ext cx="248537" cy="240608"/>
          </a:xfrm>
          <a:prstGeom prst="line">
            <a:avLst/>
          </a:prstGeom>
        </p:spPr>
        <p:style>
          <a:lnRef idx="1">
            <a:schemeClr val="accent1"/>
          </a:lnRef>
          <a:fillRef idx="0">
            <a:schemeClr val="accent1"/>
          </a:fillRef>
          <a:effectRef idx="0">
            <a:schemeClr val="accent1"/>
          </a:effectRef>
          <a:fontRef idx="minor">
            <a:schemeClr val="tx1"/>
          </a:fontRef>
        </p:style>
      </p:cxnSp>
      <p:sp>
        <p:nvSpPr>
          <p:cNvPr id="26" name="TextovéPole 25">
            <a:extLst>
              <a:ext uri="{FF2B5EF4-FFF2-40B4-BE49-F238E27FC236}">
                <a16:creationId xmlns:a16="http://schemas.microsoft.com/office/drawing/2014/main" id="{E38D1580-1934-4DA0-9783-0E21A5DC10E9}"/>
              </a:ext>
            </a:extLst>
          </p:cNvPr>
          <p:cNvSpPr txBox="1"/>
          <p:nvPr/>
        </p:nvSpPr>
        <p:spPr>
          <a:xfrm>
            <a:off x="8308666" y="1563566"/>
            <a:ext cx="583814" cy="369332"/>
          </a:xfrm>
          <a:prstGeom prst="rect">
            <a:avLst/>
          </a:prstGeom>
          <a:noFill/>
        </p:spPr>
        <p:txBody>
          <a:bodyPr wrap="none" rtlCol="0">
            <a:spAutoFit/>
          </a:bodyPr>
          <a:lstStyle/>
          <a:p>
            <a:r>
              <a:rPr lang="cs-CZ" dirty="0"/>
              <a:t>10%</a:t>
            </a:r>
            <a:endParaRPr lang="en-US" dirty="0"/>
          </a:p>
        </p:txBody>
      </p:sp>
      <p:cxnSp>
        <p:nvCxnSpPr>
          <p:cNvPr id="27" name="Přímá spojnice 26">
            <a:extLst>
              <a:ext uri="{FF2B5EF4-FFF2-40B4-BE49-F238E27FC236}">
                <a16:creationId xmlns:a16="http://schemas.microsoft.com/office/drawing/2014/main" id="{5E7F71C3-155C-4A36-93A4-2CE59509AD47}"/>
              </a:ext>
            </a:extLst>
          </p:cNvPr>
          <p:cNvCxnSpPr>
            <a:cxnSpLocks/>
          </p:cNvCxnSpPr>
          <p:nvPr/>
        </p:nvCxnSpPr>
        <p:spPr>
          <a:xfrm flipV="1">
            <a:off x="8092642" y="1802095"/>
            <a:ext cx="320545" cy="186745"/>
          </a:xfrm>
          <a:prstGeom prst="line">
            <a:avLst/>
          </a:prstGeom>
        </p:spPr>
        <p:style>
          <a:lnRef idx="1">
            <a:schemeClr val="accent1"/>
          </a:lnRef>
          <a:fillRef idx="0">
            <a:schemeClr val="accent1"/>
          </a:fillRef>
          <a:effectRef idx="0">
            <a:schemeClr val="accent1"/>
          </a:effectRef>
          <a:fontRef idx="minor">
            <a:schemeClr val="tx1"/>
          </a:fontRef>
        </p:style>
      </p:cxnSp>
      <p:sp>
        <p:nvSpPr>
          <p:cNvPr id="2" name="Ovál 1">
            <a:extLst>
              <a:ext uri="{FF2B5EF4-FFF2-40B4-BE49-F238E27FC236}">
                <a16:creationId xmlns:a16="http://schemas.microsoft.com/office/drawing/2014/main" id="{B21CCCA6-F639-480B-951A-422E89860422}"/>
              </a:ext>
            </a:extLst>
          </p:cNvPr>
          <p:cNvSpPr/>
          <p:nvPr/>
        </p:nvSpPr>
        <p:spPr>
          <a:xfrm>
            <a:off x="8143373" y="2892251"/>
            <a:ext cx="721104" cy="46474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ovéPole 28">
            <a:extLst>
              <a:ext uri="{FF2B5EF4-FFF2-40B4-BE49-F238E27FC236}">
                <a16:creationId xmlns:a16="http://schemas.microsoft.com/office/drawing/2014/main" id="{B4244C36-AAFD-4A89-89B1-DC9115A62D2B}"/>
              </a:ext>
            </a:extLst>
          </p:cNvPr>
          <p:cNvSpPr txBox="1"/>
          <p:nvPr/>
        </p:nvSpPr>
        <p:spPr>
          <a:xfrm>
            <a:off x="3491880" y="3507782"/>
            <a:ext cx="583814" cy="369332"/>
          </a:xfrm>
          <a:prstGeom prst="rect">
            <a:avLst/>
          </a:prstGeom>
          <a:noFill/>
        </p:spPr>
        <p:txBody>
          <a:bodyPr wrap="none" rtlCol="0">
            <a:spAutoFit/>
          </a:bodyPr>
          <a:lstStyle/>
          <a:p>
            <a:r>
              <a:rPr lang="cs-CZ" dirty="0"/>
              <a:t>15%</a:t>
            </a:r>
            <a:endParaRPr lang="en-US" dirty="0"/>
          </a:p>
        </p:txBody>
      </p:sp>
      <p:cxnSp>
        <p:nvCxnSpPr>
          <p:cNvPr id="30" name="Přímá spojnice 29">
            <a:extLst>
              <a:ext uri="{FF2B5EF4-FFF2-40B4-BE49-F238E27FC236}">
                <a16:creationId xmlns:a16="http://schemas.microsoft.com/office/drawing/2014/main" id="{1FFB1EBA-4AA7-47C2-8492-D1F596B0AD46}"/>
              </a:ext>
            </a:extLst>
          </p:cNvPr>
          <p:cNvCxnSpPr>
            <a:cxnSpLocks/>
          </p:cNvCxnSpPr>
          <p:nvPr/>
        </p:nvCxnSpPr>
        <p:spPr>
          <a:xfrm flipV="1">
            <a:off x="3275856" y="3746311"/>
            <a:ext cx="320545" cy="186745"/>
          </a:xfrm>
          <a:prstGeom prst="line">
            <a:avLst/>
          </a:prstGeom>
        </p:spPr>
        <p:style>
          <a:lnRef idx="1">
            <a:schemeClr val="accent1"/>
          </a:lnRef>
          <a:fillRef idx="0">
            <a:schemeClr val="accent1"/>
          </a:fillRef>
          <a:effectRef idx="0">
            <a:schemeClr val="accent1"/>
          </a:effectRef>
          <a:fontRef idx="minor">
            <a:schemeClr val="tx1"/>
          </a:fontRef>
        </p:style>
      </p:cxnSp>
      <p:sp>
        <p:nvSpPr>
          <p:cNvPr id="31" name="TextovéPole 30">
            <a:extLst>
              <a:ext uri="{FF2B5EF4-FFF2-40B4-BE49-F238E27FC236}">
                <a16:creationId xmlns:a16="http://schemas.microsoft.com/office/drawing/2014/main" id="{D5A764D5-A821-4D0A-A044-54239C2FCA8C}"/>
              </a:ext>
            </a:extLst>
          </p:cNvPr>
          <p:cNvSpPr txBox="1"/>
          <p:nvPr/>
        </p:nvSpPr>
        <p:spPr>
          <a:xfrm>
            <a:off x="8316416" y="3573016"/>
            <a:ext cx="466794" cy="369332"/>
          </a:xfrm>
          <a:prstGeom prst="rect">
            <a:avLst/>
          </a:prstGeom>
          <a:noFill/>
        </p:spPr>
        <p:txBody>
          <a:bodyPr wrap="none" rtlCol="0">
            <a:spAutoFit/>
          </a:bodyPr>
          <a:lstStyle/>
          <a:p>
            <a:r>
              <a:rPr lang="cs-CZ" dirty="0"/>
              <a:t>1%</a:t>
            </a:r>
            <a:endParaRPr lang="en-US" dirty="0"/>
          </a:p>
        </p:txBody>
      </p:sp>
      <p:cxnSp>
        <p:nvCxnSpPr>
          <p:cNvPr id="32" name="Přímá spojnice 31">
            <a:extLst>
              <a:ext uri="{FF2B5EF4-FFF2-40B4-BE49-F238E27FC236}">
                <a16:creationId xmlns:a16="http://schemas.microsoft.com/office/drawing/2014/main" id="{3877D081-9397-48E0-8201-E9F8AF6D5E5A}"/>
              </a:ext>
            </a:extLst>
          </p:cNvPr>
          <p:cNvCxnSpPr>
            <a:cxnSpLocks/>
          </p:cNvCxnSpPr>
          <p:nvPr/>
        </p:nvCxnSpPr>
        <p:spPr>
          <a:xfrm flipV="1">
            <a:off x="8100392" y="3811545"/>
            <a:ext cx="320545" cy="186745"/>
          </a:xfrm>
          <a:prstGeom prst="line">
            <a:avLst/>
          </a:prstGeom>
        </p:spPr>
        <p:style>
          <a:lnRef idx="1">
            <a:schemeClr val="accent1"/>
          </a:lnRef>
          <a:fillRef idx="0">
            <a:schemeClr val="accent1"/>
          </a:fillRef>
          <a:effectRef idx="0">
            <a:schemeClr val="accent1"/>
          </a:effectRef>
          <a:fontRef idx="minor">
            <a:schemeClr val="tx1"/>
          </a:fontRef>
        </p:style>
      </p:cxnSp>
    </p:spTree>
    <p:custDataLst>
      <p:tags r:id="rId1"/>
    </p:custData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ChangeArrowheads="1"/>
          </p:cNvSpPr>
          <p:nvPr/>
        </p:nvSpPr>
        <p:spPr bwMode="auto">
          <a:xfrm>
            <a:off x="323528" y="4787900"/>
            <a:ext cx="8604250" cy="2070100"/>
          </a:xfrm>
          <a:prstGeom prst="rect">
            <a:avLst/>
          </a:prstGeom>
          <a:solidFill>
            <a:srgbClr val="FFFF66"/>
          </a:solidFill>
          <a:ln w="12700">
            <a:solidFill>
              <a:schemeClr val="tx1"/>
            </a:solidFill>
            <a:miter lim="800000"/>
            <a:headEnd/>
            <a:tailEnd/>
          </a:ln>
        </p:spPr>
        <p:txBody>
          <a:bodyPr wrap="none" anchor="ctr"/>
          <a:lstStyle/>
          <a:p>
            <a:endParaRPr lang="cs-CZ" dirty="0"/>
          </a:p>
          <a:p>
            <a:endParaRPr lang="cs-CZ" dirty="0"/>
          </a:p>
          <a:p>
            <a:endParaRPr lang="cs-CZ" dirty="0"/>
          </a:p>
          <a:p>
            <a:endParaRPr lang="cs-CZ" dirty="0"/>
          </a:p>
          <a:p>
            <a:endParaRPr lang="cs-CZ" dirty="0"/>
          </a:p>
          <a:p>
            <a:endParaRPr lang="cs-CZ" dirty="0"/>
          </a:p>
        </p:txBody>
      </p:sp>
      <p:sp>
        <p:nvSpPr>
          <p:cNvPr id="49275" name="Oval 127"/>
          <p:cNvSpPr>
            <a:spLocks noChangeArrowheads="1"/>
          </p:cNvSpPr>
          <p:nvPr/>
        </p:nvSpPr>
        <p:spPr bwMode="auto">
          <a:xfrm>
            <a:off x="157163" y="4787900"/>
            <a:ext cx="328612" cy="2070100"/>
          </a:xfrm>
          <a:prstGeom prst="ellipse">
            <a:avLst/>
          </a:prstGeom>
          <a:solidFill>
            <a:srgbClr val="FFFF66"/>
          </a:solidFill>
          <a:ln w="12700">
            <a:solidFill>
              <a:schemeClr val="tx1"/>
            </a:solidFill>
            <a:round/>
            <a:headEnd/>
            <a:tailEnd/>
          </a:ln>
        </p:spPr>
        <p:txBody>
          <a:bodyPr wrap="none" anchor="ctr"/>
          <a:lstStyle/>
          <a:p>
            <a:endParaRPr lang="cs-CZ"/>
          </a:p>
        </p:txBody>
      </p:sp>
      <p:sp>
        <p:nvSpPr>
          <p:cNvPr id="49276" name="Oval 128"/>
          <p:cNvSpPr>
            <a:spLocks noChangeArrowheads="1"/>
          </p:cNvSpPr>
          <p:nvPr/>
        </p:nvSpPr>
        <p:spPr bwMode="auto">
          <a:xfrm>
            <a:off x="8815388" y="4787900"/>
            <a:ext cx="328612" cy="2070100"/>
          </a:xfrm>
          <a:prstGeom prst="ellipse">
            <a:avLst/>
          </a:prstGeom>
          <a:solidFill>
            <a:srgbClr val="FFFF66"/>
          </a:solidFill>
          <a:ln w="12700">
            <a:solidFill>
              <a:schemeClr val="tx1"/>
            </a:solidFill>
            <a:round/>
            <a:headEnd/>
            <a:tailEnd/>
          </a:ln>
        </p:spPr>
        <p:txBody>
          <a:bodyPr wrap="none" anchor="ctr"/>
          <a:lstStyle/>
          <a:p>
            <a:endParaRPr lang="cs-CZ"/>
          </a:p>
        </p:txBody>
      </p:sp>
      <p:grpSp>
        <p:nvGrpSpPr>
          <p:cNvPr id="3" name="Skupina 143"/>
          <p:cNvGrpSpPr/>
          <p:nvPr/>
        </p:nvGrpSpPr>
        <p:grpSpPr>
          <a:xfrm>
            <a:off x="3702050" y="216971"/>
            <a:ext cx="2630488" cy="5469454"/>
            <a:chOff x="3702050" y="216971"/>
            <a:chExt cx="2630488" cy="5469454"/>
          </a:xfrm>
        </p:grpSpPr>
        <p:grpSp>
          <p:nvGrpSpPr>
            <p:cNvPr id="4" name="Skupina 142"/>
            <p:cNvGrpSpPr/>
            <p:nvPr/>
          </p:nvGrpSpPr>
          <p:grpSpPr>
            <a:xfrm>
              <a:off x="3702050" y="216971"/>
              <a:ext cx="2630488" cy="5469454"/>
              <a:chOff x="3702050" y="216971"/>
              <a:chExt cx="2630488" cy="5469454"/>
            </a:xfrm>
          </p:grpSpPr>
          <p:sp>
            <p:nvSpPr>
              <p:cNvPr id="49155" name="AutoShape 3"/>
              <p:cNvSpPr>
                <a:spLocks noChangeArrowheads="1"/>
              </p:cNvSpPr>
              <p:nvPr/>
            </p:nvSpPr>
            <p:spPr bwMode="auto">
              <a:xfrm>
                <a:off x="3732213" y="1376363"/>
                <a:ext cx="2555875" cy="3402012"/>
              </a:xfrm>
              <a:prstGeom prst="roundRect">
                <a:avLst>
                  <a:gd name="adj" fmla="val 16667"/>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cs-CZ"/>
              </a:p>
            </p:txBody>
          </p:sp>
          <p:sp>
            <p:nvSpPr>
              <p:cNvPr id="49186" name="Oval 34"/>
              <p:cNvSpPr>
                <a:spLocks noChangeArrowheads="1"/>
              </p:cNvSpPr>
              <p:nvPr/>
            </p:nvSpPr>
            <p:spPr bwMode="auto">
              <a:xfrm>
                <a:off x="4381500" y="4384675"/>
                <a:ext cx="531813" cy="547688"/>
              </a:xfrm>
              <a:prstGeom prst="ellipse">
                <a:avLst/>
              </a:prstGeom>
              <a:solidFill>
                <a:srgbClr val="FF9900"/>
              </a:solidFill>
              <a:ln w="9525">
                <a:solidFill>
                  <a:srgbClr val="000000"/>
                </a:solidFill>
                <a:round/>
                <a:headEnd/>
                <a:tailEnd/>
              </a:ln>
            </p:spPr>
            <p:txBody>
              <a:bodyPr wrap="none" anchor="ctr"/>
              <a:lstStyle/>
              <a:p>
                <a:endParaRPr lang="cs-CZ"/>
              </a:p>
            </p:txBody>
          </p:sp>
          <p:sp>
            <p:nvSpPr>
              <p:cNvPr id="49187" name="Oval 35"/>
              <p:cNvSpPr>
                <a:spLocks noChangeArrowheads="1"/>
              </p:cNvSpPr>
              <p:nvPr/>
            </p:nvSpPr>
            <p:spPr bwMode="auto">
              <a:xfrm>
                <a:off x="4470400" y="4510088"/>
                <a:ext cx="338138" cy="336550"/>
              </a:xfrm>
              <a:prstGeom prst="ellipse">
                <a:avLst/>
              </a:prstGeom>
              <a:solidFill>
                <a:schemeClr val="bg2"/>
              </a:solidFill>
              <a:ln w="9525">
                <a:solidFill>
                  <a:srgbClr val="000000"/>
                </a:solidFill>
                <a:round/>
                <a:headEnd/>
                <a:tailEnd/>
              </a:ln>
            </p:spPr>
            <p:txBody>
              <a:bodyPr wrap="none" anchor="ctr"/>
              <a:lstStyle/>
              <a:p>
                <a:endParaRPr lang="cs-CZ"/>
              </a:p>
            </p:txBody>
          </p:sp>
          <p:sp>
            <p:nvSpPr>
              <p:cNvPr id="49192" name="Rectangle 40"/>
              <p:cNvSpPr>
                <a:spLocks noChangeArrowheads="1"/>
              </p:cNvSpPr>
              <p:nvPr/>
            </p:nvSpPr>
            <p:spPr bwMode="auto">
              <a:xfrm>
                <a:off x="3819525" y="3468688"/>
                <a:ext cx="1317625" cy="274637"/>
              </a:xfrm>
              <a:prstGeom prst="rect">
                <a:avLst/>
              </a:prstGeom>
              <a:noFill/>
              <a:ln w="9525">
                <a:noFill/>
                <a:miter lim="800000"/>
                <a:headEnd/>
                <a:tailEnd/>
              </a:ln>
            </p:spPr>
            <p:txBody>
              <a:bodyPr>
                <a:spAutoFit/>
              </a:bodyPr>
              <a:lstStyle/>
              <a:p>
                <a:pPr algn="ctr"/>
                <a:r>
                  <a:rPr lang="cs-CZ" sz="1200" b="1" dirty="0"/>
                  <a:t>H</a:t>
                </a:r>
                <a:r>
                  <a:rPr lang="cs-CZ" sz="1200" b="1" baseline="60000" dirty="0"/>
                  <a:t>+ </a:t>
                </a:r>
                <a:r>
                  <a:rPr lang="cs-CZ" sz="1200" b="1" dirty="0"/>
                  <a:t>-</a:t>
                </a:r>
                <a:r>
                  <a:rPr lang="cs-CZ" sz="1200" b="1" dirty="0" err="1"/>
                  <a:t>ATPase</a:t>
                </a:r>
                <a:endParaRPr lang="cs-CZ" sz="1600" dirty="0"/>
              </a:p>
            </p:txBody>
          </p:sp>
          <p:sp>
            <p:nvSpPr>
              <p:cNvPr id="49193" name="Line 41"/>
              <p:cNvSpPr>
                <a:spLocks noChangeShapeType="1"/>
              </p:cNvSpPr>
              <p:nvPr/>
            </p:nvSpPr>
            <p:spPr bwMode="auto">
              <a:xfrm>
                <a:off x="4929188" y="3536950"/>
                <a:ext cx="6350" cy="1858963"/>
              </a:xfrm>
              <a:prstGeom prst="line">
                <a:avLst/>
              </a:prstGeom>
              <a:noFill/>
              <a:ln w="28575">
                <a:solidFill>
                  <a:schemeClr val="tx1"/>
                </a:solidFill>
                <a:round/>
                <a:headEnd/>
                <a:tailEnd type="triangle" w="med" len="med"/>
              </a:ln>
            </p:spPr>
            <p:txBody>
              <a:bodyPr wrap="none" anchor="ctr"/>
              <a:lstStyle/>
              <a:p>
                <a:endParaRPr lang="cs-CZ"/>
              </a:p>
            </p:txBody>
          </p:sp>
          <p:sp>
            <p:nvSpPr>
              <p:cNvPr id="49194" name="Text Box 42"/>
              <p:cNvSpPr txBox="1">
                <a:spLocks noChangeArrowheads="1"/>
              </p:cNvSpPr>
              <p:nvPr/>
            </p:nvSpPr>
            <p:spPr bwMode="auto">
              <a:xfrm>
                <a:off x="4727575" y="3165475"/>
                <a:ext cx="409575" cy="336550"/>
              </a:xfrm>
              <a:prstGeom prst="rect">
                <a:avLst/>
              </a:prstGeom>
              <a:noFill/>
              <a:ln w="12700">
                <a:noFill/>
                <a:miter lim="800000"/>
                <a:headEnd/>
                <a:tailEnd/>
              </a:ln>
            </p:spPr>
            <p:txBody>
              <a:bodyPr wrap="none" anchor="ctr">
                <a:spAutoFit/>
              </a:bodyPr>
              <a:lstStyle/>
              <a:p>
                <a:pPr algn="ctr"/>
                <a:r>
                  <a:rPr lang="cs-CZ" sz="1600"/>
                  <a:t>H</a:t>
                </a:r>
                <a:r>
                  <a:rPr lang="cs-CZ" sz="1600" baseline="50000"/>
                  <a:t>+</a:t>
                </a:r>
                <a:endParaRPr lang="cs-CZ" sz="1600"/>
              </a:p>
            </p:txBody>
          </p:sp>
          <p:sp>
            <p:nvSpPr>
              <p:cNvPr id="49195" name="Text Box 43"/>
              <p:cNvSpPr txBox="1">
                <a:spLocks noChangeArrowheads="1"/>
              </p:cNvSpPr>
              <p:nvPr/>
            </p:nvSpPr>
            <p:spPr bwMode="auto">
              <a:xfrm>
                <a:off x="4655326" y="2098675"/>
                <a:ext cx="1389098" cy="307777"/>
              </a:xfrm>
              <a:prstGeom prst="rect">
                <a:avLst/>
              </a:prstGeom>
              <a:noFill/>
              <a:ln w="9525">
                <a:noFill/>
                <a:miter lim="800000"/>
                <a:headEnd/>
                <a:tailEnd/>
              </a:ln>
            </p:spPr>
            <p:txBody>
              <a:bodyPr wrap="none">
                <a:spAutoFit/>
              </a:bodyPr>
              <a:lstStyle/>
              <a:p>
                <a:pPr algn="ctr"/>
                <a:r>
                  <a:rPr lang="cs-CZ" sz="1400" b="1" i="1" dirty="0" err="1"/>
                  <a:t>karboanhydrase</a:t>
                </a:r>
                <a:endParaRPr lang="cs-CZ" sz="1200" i="1" dirty="0"/>
              </a:p>
            </p:txBody>
          </p:sp>
          <p:sp>
            <p:nvSpPr>
              <p:cNvPr id="49196" name="Text Box 44"/>
              <p:cNvSpPr txBox="1">
                <a:spLocks noChangeArrowheads="1"/>
              </p:cNvSpPr>
              <p:nvPr/>
            </p:nvSpPr>
            <p:spPr bwMode="auto">
              <a:xfrm>
                <a:off x="4643438" y="1771650"/>
                <a:ext cx="727075" cy="336550"/>
              </a:xfrm>
              <a:prstGeom prst="rect">
                <a:avLst/>
              </a:prstGeom>
              <a:noFill/>
              <a:ln w="12700">
                <a:noFill/>
                <a:miter lim="800000"/>
                <a:headEnd/>
                <a:tailEnd/>
              </a:ln>
            </p:spPr>
            <p:txBody>
              <a:bodyPr anchor="ctr">
                <a:spAutoFit/>
              </a:bodyPr>
              <a:lstStyle/>
              <a:p>
                <a:pPr algn="ctr"/>
                <a:r>
                  <a:rPr lang="cs-CZ" sz="1600"/>
                  <a:t>CO</a:t>
                </a:r>
                <a:r>
                  <a:rPr lang="cs-CZ" sz="1600" baseline="-25000"/>
                  <a:t>2</a:t>
                </a:r>
                <a:endParaRPr lang="cs-CZ" sz="1600"/>
              </a:p>
            </p:txBody>
          </p:sp>
          <p:sp>
            <p:nvSpPr>
              <p:cNvPr id="49197" name="Text Box 45"/>
              <p:cNvSpPr txBox="1">
                <a:spLocks noChangeArrowheads="1"/>
              </p:cNvSpPr>
              <p:nvPr/>
            </p:nvSpPr>
            <p:spPr bwMode="auto">
              <a:xfrm>
                <a:off x="5254625" y="2747963"/>
                <a:ext cx="727075" cy="336550"/>
              </a:xfrm>
              <a:prstGeom prst="rect">
                <a:avLst/>
              </a:prstGeom>
              <a:noFill/>
              <a:ln w="12700">
                <a:noFill/>
                <a:miter lim="800000"/>
                <a:headEnd/>
                <a:tailEnd/>
              </a:ln>
            </p:spPr>
            <p:txBody>
              <a:bodyPr anchor="ctr">
                <a:spAutoFit/>
              </a:bodyPr>
              <a:lstStyle/>
              <a:p>
                <a:pPr algn="ctr"/>
                <a:r>
                  <a:rPr lang="cs-CZ" sz="1600"/>
                  <a:t>H</a:t>
                </a:r>
                <a:r>
                  <a:rPr lang="cs-CZ" sz="1600" baseline="-25000"/>
                  <a:t>2</a:t>
                </a:r>
                <a:r>
                  <a:rPr lang="cs-CZ" sz="1600"/>
                  <a:t>O</a:t>
                </a:r>
              </a:p>
            </p:txBody>
          </p:sp>
          <p:sp>
            <p:nvSpPr>
              <p:cNvPr id="49198" name="Text Box 46"/>
              <p:cNvSpPr txBox="1">
                <a:spLocks noChangeArrowheads="1"/>
              </p:cNvSpPr>
              <p:nvPr/>
            </p:nvSpPr>
            <p:spPr bwMode="auto">
              <a:xfrm>
                <a:off x="4732338" y="5349875"/>
                <a:ext cx="409575" cy="336550"/>
              </a:xfrm>
              <a:prstGeom prst="rect">
                <a:avLst/>
              </a:prstGeom>
              <a:noFill/>
              <a:ln w="12700">
                <a:noFill/>
                <a:miter lim="800000"/>
                <a:headEnd/>
                <a:tailEnd/>
              </a:ln>
            </p:spPr>
            <p:txBody>
              <a:bodyPr wrap="none" anchor="ctr">
                <a:spAutoFit/>
              </a:bodyPr>
              <a:lstStyle/>
              <a:p>
                <a:pPr algn="ctr"/>
                <a:r>
                  <a:rPr lang="cs-CZ" sz="1600" dirty="0"/>
                  <a:t>H</a:t>
                </a:r>
                <a:r>
                  <a:rPr lang="cs-CZ" sz="1600" baseline="50000" dirty="0"/>
                  <a:t>+</a:t>
                </a:r>
                <a:endParaRPr lang="cs-CZ" sz="1600" dirty="0"/>
              </a:p>
            </p:txBody>
          </p:sp>
          <p:sp>
            <p:nvSpPr>
              <p:cNvPr id="49199" name="Text Box 47"/>
              <p:cNvSpPr txBox="1">
                <a:spLocks noChangeArrowheads="1"/>
              </p:cNvSpPr>
              <p:nvPr/>
            </p:nvSpPr>
            <p:spPr bwMode="auto">
              <a:xfrm>
                <a:off x="4660900" y="2422525"/>
                <a:ext cx="522288" cy="336550"/>
              </a:xfrm>
              <a:prstGeom prst="rect">
                <a:avLst/>
              </a:prstGeom>
              <a:noFill/>
              <a:ln w="12700">
                <a:noFill/>
                <a:miter lim="800000"/>
                <a:headEnd/>
                <a:tailEnd/>
              </a:ln>
            </p:spPr>
            <p:txBody>
              <a:bodyPr wrap="none" anchor="ctr">
                <a:spAutoFit/>
              </a:bodyPr>
              <a:lstStyle/>
              <a:p>
                <a:pPr algn="ctr"/>
                <a:r>
                  <a:rPr lang="cs-CZ" sz="1600"/>
                  <a:t>OH</a:t>
                </a:r>
                <a:r>
                  <a:rPr lang="cs-CZ" sz="1600" baseline="50000"/>
                  <a:t>-</a:t>
                </a:r>
                <a:endParaRPr lang="cs-CZ" sz="1600"/>
              </a:p>
            </p:txBody>
          </p:sp>
          <p:sp>
            <p:nvSpPr>
              <p:cNvPr id="49200" name="Text Box 48"/>
              <p:cNvSpPr txBox="1">
                <a:spLocks noChangeArrowheads="1"/>
              </p:cNvSpPr>
              <p:nvPr/>
            </p:nvSpPr>
            <p:spPr bwMode="auto">
              <a:xfrm>
                <a:off x="3787775" y="2108200"/>
                <a:ext cx="727075" cy="336550"/>
              </a:xfrm>
              <a:prstGeom prst="rect">
                <a:avLst/>
              </a:prstGeom>
              <a:noFill/>
              <a:ln w="12700">
                <a:noFill/>
                <a:miter lim="800000"/>
                <a:headEnd/>
                <a:tailEnd/>
              </a:ln>
            </p:spPr>
            <p:txBody>
              <a:bodyPr anchor="ctr">
                <a:spAutoFit/>
              </a:bodyPr>
              <a:lstStyle/>
              <a:p>
                <a:pPr algn="ctr"/>
                <a:r>
                  <a:rPr lang="cs-CZ" sz="1600"/>
                  <a:t>HCO</a:t>
                </a:r>
                <a:r>
                  <a:rPr lang="cs-CZ" sz="1600" baseline="-25000"/>
                  <a:t>3</a:t>
                </a:r>
                <a:r>
                  <a:rPr lang="cs-CZ" sz="1600" baseline="50000"/>
                  <a:t>-</a:t>
                </a:r>
                <a:endParaRPr lang="cs-CZ" sz="1600"/>
              </a:p>
            </p:txBody>
          </p:sp>
          <p:sp>
            <p:nvSpPr>
              <p:cNvPr id="49201" name="Oval 49"/>
              <p:cNvSpPr>
                <a:spLocks noChangeArrowheads="1"/>
              </p:cNvSpPr>
              <p:nvPr/>
            </p:nvSpPr>
            <p:spPr bwMode="auto">
              <a:xfrm>
                <a:off x="4160838" y="1106488"/>
                <a:ext cx="531812" cy="547687"/>
              </a:xfrm>
              <a:prstGeom prst="ellipse">
                <a:avLst/>
              </a:prstGeom>
              <a:solidFill>
                <a:srgbClr val="FF9900"/>
              </a:solidFill>
              <a:ln w="9525">
                <a:solidFill>
                  <a:srgbClr val="000000"/>
                </a:solidFill>
                <a:round/>
                <a:headEnd/>
                <a:tailEnd/>
              </a:ln>
            </p:spPr>
            <p:txBody>
              <a:bodyPr wrap="none" anchor="ctr"/>
              <a:lstStyle/>
              <a:p>
                <a:endParaRPr lang="cs-CZ"/>
              </a:p>
            </p:txBody>
          </p:sp>
          <p:sp>
            <p:nvSpPr>
              <p:cNvPr id="49204" name="Text Box 52"/>
              <p:cNvSpPr txBox="1">
                <a:spLocks noChangeArrowheads="1"/>
              </p:cNvSpPr>
              <p:nvPr/>
            </p:nvSpPr>
            <p:spPr bwMode="auto">
              <a:xfrm>
                <a:off x="3879850" y="623888"/>
                <a:ext cx="727075" cy="336550"/>
              </a:xfrm>
              <a:prstGeom prst="rect">
                <a:avLst/>
              </a:prstGeom>
              <a:noFill/>
              <a:ln w="12700">
                <a:noFill/>
                <a:miter lim="800000"/>
                <a:headEnd/>
                <a:tailEnd/>
              </a:ln>
            </p:spPr>
            <p:txBody>
              <a:bodyPr anchor="ctr">
                <a:spAutoFit/>
              </a:bodyPr>
              <a:lstStyle/>
              <a:p>
                <a:pPr algn="ctr"/>
                <a:r>
                  <a:rPr lang="cs-CZ" sz="1600"/>
                  <a:t>HCO</a:t>
                </a:r>
                <a:r>
                  <a:rPr lang="cs-CZ" sz="1600" baseline="-25000"/>
                  <a:t>3</a:t>
                </a:r>
                <a:r>
                  <a:rPr lang="cs-CZ" sz="1600" baseline="50000"/>
                  <a:t>-</a:t>
                </a:r>
                <a:endParaRPr lang="cs-CZ" sz="1600"/>
              </a:p>
            </p:txBody>
          </p:sp>
          <p:sp>
            <p:nvSpPr>
              <p:cNvPr id="49205" name="Line 53"/>
              <p:cNvSpPr>
                <a:spLocks noChangeShapeType="1"/>
              </p:cNvSpPr>
              <p:nvPr/>
            </p:nvSpPr>
            <p:spPr bwMode="auto">
              <a:xfrm flipH="1">
                <a:off x="4149725" y="992188"/>
                <a:ext cx="9525" cy="1100137"/>
              </a:xfrm>
              <a:prstGeom prst="line">
                <a:avLst/>
              </a:prstGeom>
              <a:noFill/>
              <a:ln w="28575">
                <a:solidFill>
                  <a:schemeClr val="tx1"/>
                </a:solidFill>
                <a:round/>
                <a:headEnd type="triangle" w="med" len="med"/>
                <a:tailEnd/>
              </a:ln>
            </p:spPr>
            <p:txBody>
              <a:bodyPr wrap="none" anchor="ctr"/>
              <a:lstStyle/>
              <a:p>
                <a:endParaRPr lang="cs-CZ"/>
              </a:p>
            </p:txBody>
          </p:sp>
          <p:sp>
            <p:nvSpPr>
              <p:cNvPr id="49206" name="Freeform 54"/>
              <p:cNvSpPr>
                <a:spLocks/>
              </p:cNvSpPr>
              <p:nvPr/>
            </p:nvSpPr>
            <p:spPr bwMode="auto">
              <a:xfrm>
                <a:off x="4692650" y="952500"/>
                <a:ext cx="754063" cy="903288"/>
              </a:xfrm>
              <a:custGeom>
                <a:avLst/>
                <a:gdLst>
                  <a:gd name="T0" fmla="*/ 5040316 w 475"/>
                  <a:gd name="T1" fmla="*/ 0 h 569"/>
                  <a:gd name="T2" fmla="*/ 0 w 475"/>
                  <a:gd name="T3" fmla="*/ 1209675547 h 569"/>
                  <a:gd name="T4" fmla="*/ 468749451 w 475"/>
                  <a:gd name="T5" fmla="*/ 1345764002 h 569"/>
                  <a:gd name="T6" fmla="*/ 1197075895 w 475"/>
                  <a:gd name="T7" fmla="*/ 1345764002 h 569"/>
                  <a:gd name="T8" fmla="*/ 0 60000 65536"/>
                  <a:gd name="T9" fmla="*/ 0 60000 65536"/>
                  <a:gd name="T10" fmla="*/ 0 60000 65536"/>
                  <a:gd name="T11" fmla="*/ 0 60000 65536"/>
                  <a:gd name="T12" fmla="*/ 0 w 475"/>
                  <a:gd name="T13" fmla="*/ 0 h 569"/>
                  <a:gd name="T14" fmla="*/ 475 w 475"/>
                  <a:gd name="T15" fmla="*/ 569 h 569"/>
                </a:gdLst>
                <a:ahLst/>
                <a:cxnLst>
                  <a:cxn ang="T8">
                    <a:pos x="T0" y="T1"/>
                  </a:cxn>
                  <a:cxn ang="T9">
                    <a:pos x="T2" y="T3"/>
                  </a:cxn>
                  <a:cxn ang="T10">
                    <a:pos x="T4" y="T5"/>
                  </a:cxn>
                  <a:cxn ang="T11">
                    <a:pos x="T6" y="T7"/>
                  </a:cxn>
                </a:cxnLst>
                <a:rect l="T12" t="T13" r="T14" b="T15"/>
                <a:pathLst>
                  <a:path w="475" h="569">
                    <a:moveTo>
                      <a:pt x="2" y="0"/>
                    </a:moveTo>
                    <a:lnTo>
                      <a:pt x="0" y="480"/>
                    </a:lnTo>
                    <a:cubicBezTo>
                      <a:pt x="31" y="569"/>
                      <a:pt x="107" y="525"/>
                      <a:pt x="186" y="534"/>
                    </a:cubicBezTo>
                    <a:cubicBezTo>
                      <a:pt x="265" y="543"/>
                      <a:pt x="415" y="534"/>
                      <a:pt x="475" y="534"/>
                    </a:cubicBezTo>
                  </a:path>
                </a:pathLst>
              </a:custGeom>
              <a:noFill/>
              <a:ln w="28575" cap="flat" cmpd="sng">
                <a:solidFill>
                  <a:schemeClr val="tx1"/>
                </a:solidFill>
                <a:prstDash val="solid"/>
                <a:round/>
                <a:headEnd type="none" w="med" len="med"/>
                <a:tailEnd type="triangle" w="med" len="med"/>
              </a:ln>
            </p:spPr>
            <p:txBody>
              <a:bodyPr wrap="none" anchor="ctr"/>
              <a:lstStyle/>
              <a:p>
                <a:endParaRPr lang="cs-CZ"/>
              </a:p>
            </p:txBody>
          </p:sp>
          <p:sp>
            <p:nvSpPr>
              <p:cNvPr id="49207" name="Freeform 55"/>
              <p:cNvSpPr>
                <a:spLocks/>
              </p:cNvSpPr>
              <p:nvPr/>
            </p:nvSpPr>
            <p:spPr bwMode="auto">
              <a:xfrm>
                <a:off x="4919663" y="742950"/>
                <a:ext cx="804862" cy="854075"/>
              </a:xfrm>
              <a:custGeom>
                <a:avLst/>
                <a:gdLst>
                  <a:gd name="T0" fmla="*/ 0 w 507"/>
                  <a:gd name="T1" fmla="*/ 88204660 h 538"/>
                  <a:gd name="T2" fmla="*/ 1083666650 w 507"/>
                  <a:gd name="T3" fmla="*/ 211693128 h 538"/>
                  <a:gd name="T4" fmla="*/ 1161790633 w 507"/>
                  <a:gd name="T5" fmla="*/ 1355843844 h 538"/>
                  <a:gd name="T6" fmla="*/ 0 60000 65536"/>
                  <a:gd name="T7" fmla="*/ 0 60000 65536"/>
                  <a:gd name="T8" fmla="*/ 0 60000 65536"/>
                  <a:gd name="T9" fmla="*/ 0 w 507"/>
                  <a:gd name="T10" fmla="*/ 0 h 538"/>
                  <a:gd name="T11" fmla="*/ 507 w 507"/>
                  <a:gd name="T12" fmla="*/ 538 h 538"/>
                </a:gdLst>
                <a:ahLst/>
                <a:cxnLst>
                  <a:cxn ang="T6">
                    <a:pos x="T0" y="T1"/>
                  </a:cxn>
                  <a:cxn ang="T7">
                    <a:pos x="T2" y="T3"/>
                  </a:cxn>
                  <a:cxn ang="T8">
                    <a:pos x="T4" y="T5"/>
                  </a:cxn>
                </a:cxnLst>
                <a:rect l="T9" t="T10" r="T11" b="T12"/>
                <a:pathLst>
                  <a:path w="507" h="538">
                    <a:moveTo>
                      <a:pt x="0" y="35"/>
                    </a:moveTo>
                    <a:cubicBezTo>
                      <a:pt x="72" y="43"/>
                      <a:pt x="353" y="0"/>
                      <a:pt x="430" y="84"/>
                    </a:cubicBezTo>
                    <a:cubicBezTo>
                      <a:pt x="507" y="168"/>
                      <a:pt x="455" y="444"/>
                      <a:pt x="461" y="538"/>
                    </a:cubicBezTo>
                  </a:path>
                </a:pathLst>
              </a:custGeom>
              <a:noFill/>
              <a:ln w="28575" cap="flat" cmpd="sng">
                <a:solidFill>
                  <a:schemeClr val="tx1"/>
                </a:solidFill>
                <a:prstDash val="solid"/>
                <a:round/>
                <a:headEnd type="triangle" w="med" len="med"/>
                <a:tailEnd type="none" w="med" len="med"/>
              </a:ln>
            </p:spPr>
            <p:txBody>
              <a:bodyPr wrap="none" anchor="ctr"/>
              <a:lstStyle/>
              <a:p>
                <a:endParaRPr lang="cs-CZ"/>
              </a:p>
            </p:txBody>
          </p:sp>
          <p:grpSp>
            <p:nvGrpSpPr>
              <p:cNvPr id="5" name="Group 56"/>
              <p:cNvGrpSpPr>
                <a:grpSpLocks/>
              </p:cNvGrpSpPr>
              <p:nvPr/>
            </p:nvGrpSpPr>
            <p:grpSpPr bwMode="auto">
              <a:xfrm>
                <a:off x="5559425" y="1057275"/>
                <a:ext cx="207963" cy="442913"/>
                <a:chOff x="3950" y="404"/>
                <a:chExt cx="131" cy="279"/>
              </a:xfrm>
            </p:grpSpPr>
            <p:sp>
              <p:nvSpPr>
                <p:cNvPr id="49282" name="AutoShape 57"/>
                <p:cNvSpPr>
                  <a:spLocks noChangeArrowheads="1"/>
                </p:cNvSpPr>
                <p:nvPr/>
              </p:nvSpPr>
              <p:spPr bwMode="auto">
                <a:xfrm>
                  <a:off x="3950" y="405"/>
                  <a:ext cx="131" cy="278"/>
                </a:xfrm>
                <a:prstGeom prst="can">
                  <a:avLst>
                    <a:gd name="adj" fmla="val 53053"/>
                  </a:avLst>
                </a:prstGeom>
                <a:solidFill>
                  <a:schemeClr val="accent1"/>
                </a:solidFill>
                <a:ln w="28575">
                  <a:solidFill>
                    <a:schemeClr val="tx1"/>
                  </a:solidFill>
                  <a:round/>
                  <a:headEnd/>
                  <a:tailEnd/>
                </a:ln>
              </p:spPr>
              <p:txBody>
                <a:bodyPr wrap="none" anchor="ctr"/>
                <a:lstStyle/>
                <a:p>
                  <a:endParaRPr lang="cs-CZ"/>
                </a:p>
              </p:txBody>
            </p:sp>
            <p:sp>
              <p:nvSpPr>
                <p:cNvPr id="49283" name="Line 58"/>
                <p:cNvSpPr>
                  <a:spLocks noChangeShapeType="1"/>
                </p:cNvSpPr>
                <p:nvPr/>
              </p:nvSpPr>
              <p:spPr bwMode="auto">
                <a:xfrm>
                  <a:off x="4014" y="404"/>
                  <a:ext cx="0" cy="76"/>
                </a:xfrm>
                <a:prstGeom prst="line">
                  <a:avLst/>
                </a:prstGeom>
                <a:noFill/>
                <a:ln w="28575">
                  <a:solidFill>
                    <a:schemeClr val="tx1"/>
                  </a:solidFill>
                  <a:round/>
                  <a:headEnd/>
                  <a:tailEnd/>
                </a:ln>
              </p:spPr>
              <p:txBody>
                <a:bodyPr wrap="none" anchor="ctr"/>
                <a:lstStyle/>
                <a:p>
                  <a:endParaRPr lang="cs-CZ"/>
                </a:p>
              </p:txBody>
            </p:sp>
          </p:grpSp>
          <p:sp>
            <p:nvSpPr>
              <p:cNvPr id="49209" name="Line 59"/>
              <p:cNvSpPr>
                <a:spLocks noChangeShapeType="1"/>
              </p:cNvSpPr>
              <p:nvPr/>
            </p:nvSpPr>
            <p:spPr bwMode="auto">
              <a:xfrm flipH="1" flipV="1">
                <a:off x="5100638" y="2624138"/>
                <a:ext cx="249237" cy="301625"/>
              </a:xfrm>
              <a:prstGeom prst="line">
                <a:avLst/>
              </a:prstGeom>
              <a:noFill/>
              <a:ln w="28575">
                <a:solidFill>
                  <a:srgbClr val="000000"/>
                </a:solidFill>
                <a:round/>
                <a:headEnd/>
                <a:tailEnd type="triangle" w="med" len="med"/>
              </a:ln>
            </p:spPr>
            <p:txBody>
              <a:bodyPr wrap="none" anchor="ctr"/>
              <a:lstStyle/>
              <a:p>
                <a:endParaRPr lang="cs-CZ"/>
              </a:p>
            </p:txBody>
          </p:sp>
          <p:sp>
            <p:nvSpPr>
              <p:cNvPr id="49210" name="Line 60"/>
              <p:cNvSpPr>
                <a:spLocks noChangeShapeType="1"/>
              </p:cNvSpPr>
              <p:nvPr/>
            </p:nvSpPr>
            <p:spPr bwMode="auto">
              <a:xfrm flipH="1">
                <a:off x="5062538" y="2922588"/>
                <a:ext cx="300037" cy="373062"/>
              </a:xfrm>
              <a:prstGeom prst="line">
                <a:avLst/>
              </a:prstGeom>
              <a:noFill/>
              <a:ln w="28575">
                <a:solidFill>
                  <a:srgbClr val="000000"/>
                </a:solidFill>
                <a:round/>
                <a:headEnd/>
                <a:tailEnd type="triangle" w="med" len="med"/>
              </a:ln>
            </p:spPr>
            <p:txBody>
              <a:bodyPr wrap="none" anchor="ctr"/>
              <a:lstStyle/>
              <a:p>
                <a:endParaRPr lang="cs-CZ"/>
              </a:p>
            </p:txBody>
          </p:sp>
          <p:sp>
            <p:nvSpPr>
              <p:cNvPr id="49211" name="Line 61"/>
              <p:cNvSpPr>
                <a:spLocks noChangeShapeType="1"/>
              </p:cNvSpPr>
              <p:nvPr/>
            </p:nvSpPr>
            <p:spPr bwMode="auto">
              <a:xfrm flipH="1" flipV="1">
                <a:off x="4656138" y="2257425"/>
                <a:ext cx="128587" cy="214313"/>
              </a:xfrm>
              <a:prstGeom prst="line">
                <a:avLst/>
              </a:prstGeom>
              <a:noFill/>
              <a:ln w="28575">
                <a:solidFill>
                  <a:srgbClr val="000000"/>
                </a:solidFill>
                <a:round/>
                <a:headEnd/>
                <a:tailEnd/>
              </a:ln>
            </p:spPr>
            <p:txBody>
              <a:bodyPr wrap="none" anchor="ctr"/>
              <a:lstStyle/>
              <a:p>
                <a:endParaRPr lang="cs-CZ"/>
              </a:p>
            </p:txBody>
          </p:sp>
          <p:sp>
            <p:nvSpPr>
              <p:cNvPr id="49212" name="Line 62"/>
              <p:cNvSpPr>
                <a:spLocks noChangeShapeType="1"/>
              </p:cNvSpPr>
              <p:nvPr/>
            </p:nvSpPr>
            <p:spPr bwMode="auto">
              <a:xfrm flipH="1">
                <a:off x="4668838" y="2078038"/>
                <a:ext cx="128587" cy="187325"/>
              </a:xfrm>
              <a:prstGeom prst="line">
                <a:avLst/>
              </a:prstGeom>
              <a:noFill/>
              <a:ln w="28575">
                <a:solidFill>
                  <a:srgbClr val="000000"/>
                </a:solidFill>
                <a:round/>
                <a:headEnd/>
                <a:tailEnd/>
              </a:ln>
            </p:spPr>
            <p:txBody>
              <a:bodyPr wrap="none" anchor="ctr"/>
              <a:lstStyle/>
              <a:p>
                <a:endParaRPr lang="cs-CZ"/>
              </a:p>
            </p:txBody>
          </p:sp>
          <p:sp>
            <p:nvSpPr>
              <p:cNvPr id="49213" name="Line 63"/>
              <p:cNvSpPr>
                <a:spLocks noChangeShapeType="1"/>
              </p:cNvSpPr>
              <p:nvPr/>
            </p:nvSpPr>
            <p:spPr bwMode="auto">
              <a:xfrm flipH="1">
                <a:off x="4418013" y="2286000"/>
                <a:ext cx="231775" cy="1588"/>
              </a:xfrm>
              <a:prstGeom prst="line">
                <a:avLst/>
              </a:prstGeom>
              <a:noFill/>
              <a:ln w="28575">
                <a:solidFill>
                  <a:srgbClr val="000000"/>
                </a:solidFill>
                <a:round/>
                <a:headEnd/>
                <a:tailEnd type="triangle" w="med" len="med"/>
              </a:ln>
            </p:spPr>
            <p:txBody>
              <a:bodyPr wrap="none" anchor="ctr"/>
              <a:lstStyle/>
              <a:p>
                <a:endParaRPr lang="cs-CZ"/>
              </a:p>
            </p:txBody>
          </p:sp>
          <p:sp>
            <p:nvSpPr>
              <p:cNvPr id="49256" name="Text Box 108"/>
              <p:cNvSpPr txBox="1">
                <a:spLocks noChangeArrowheads="1"/>
              </p:cNvSpPr>
              <p:nvPr/>
            </p:nvSpPr>
            <p:spPr bwMode="auto">
              <a:xfrm>
                <a:off x="3702050" y="216971"/>
                <a:ext cx="2630488" cy="369332"/>
              </a:xfrm>
              <a:prstGeom prst="rect">
                <a:avLst/>
              </a:prstGeom>
              <a:noFill/>
              <a:ln w="12700">
                <a:noFill/>
                <a:miter lim="800000"/>
                <a:headEnd/>
                <a:tailEnd/>
              </a:ln>
            </p:spPr>
            <p:txBody>
              <a:bodyPr anchor="ctr">
                <a:spAutoFit/>
              </a:bodyPr>
              <a:lstStyle/>
              <a:p>
                <a:pPr algn="ctr"/>
                <a:r>
                  <a:rPr lang="cs-CZ" b="1" i="1" dirty="0">
                    <a:sym typeface="Symbol" pitchFamily="18" charset="2"/>
                  </a:rPr>
                  <a:t>-</a:t>
                </a:r>
                <a:r>
                  <a:rPr lang="cs-CZ" b="1" i="1" dirty="0" err="1">
                    <a:sym typeface="Symbol" pitchFamily="18" charset="2"/>
                  </a:rPr>
                  <a:t>intercalar</a:t>
                </a:r>
                <a:r>
                  <a:rPr lang="cs-CZ" b="1" i="1" dirty="0">
                    <a:sym typeface="Symbol" pitchFamily="18" charset="2"/>
                  </a:rPr>
                  <a:t> </a:t>
                </a:r>
                <a:r>
                  <a:rPr lang="cs-CZ" b="1" i="1" dirty="0" err="1">
                    <a:sym typeface="Symbol" pitchFamily="18" charset="2"/>
                  </a:rPr>
                  <a:t>cells</a:t>
                </a:r>
                <a:endParaRPr lang="cs-CZ" sz="2400" dirty="0"/>
              </a:p>
            </p:txBody>
          </p:sp>
        </p:grpSp>
        <p:sp>
          <p:nvSpPr>
            <p:cNvPr id="49202" name="Text Box 50"/>
            <p:cNvSpPr txBox="1">
              <a:spLocks noChangeArrowheads="1"/>
            </p:cNvSpPr>
            <p:nvPr/>
          </p:nvSpPr>
          <p:spPr bwMode="auto">
            <a:xfrm>
              <a:off x="4502150" y="63500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49203" name="Text Box 51"/>
            <p:cNvSpPr txBox="1">
              <a:spLocks noChangeArrowheads="1"/>
            </p:cNvSpPr>
            <p:nvPr/>
          </p:nvSpPr>
          <p:spPr bwMode="auto">
            <a:xfrm>
              <a:off x="5503863" y="1582738"/>
              <a:ext cx="422275" cy="336550"/>
            </a:xfrm>
            <a:prstGeom prst="rect">
              <a:avLst/>
            </a:prstGeom>
            <a:noFill/>
            <a:ln w="12700">
              <a:noFill/>
              <a:miter lim="800000"/>
              <a:headEnd/>
              <a:tailEnd/>
            </a:ln>
          </p:spPr>
          <p:txBody>
            <a:bodyPr wrap="none" anchor="ctr">
              <a:spAutoFit/>
            </a:bodyPr>
            <a:lstStyle/>
            <a:p>
              <a:pPr algn="ctr"/>
              <a:r>
                <a:rPr lang="cs-CZ" sz="1600" dirty="0"/>
                <a:t>Cl</a:t>
              </a:r>
              <a:r>
                <a:rPr lang="cs-CZ" sz="1600" baseline="50000" dirty="0"/>
                <a:t>-</a:t>
              </a:r>
              <a:endParaRPr lang="cs-CZ" sz="1600" dirty="0"/>
            </a:p>
          </p:txBody>
        </p:sp>
      </p:grpSp>
      <p:sp>
        <p:nvSpPr>
          <p:cNvPr id="49277" name="Rectangle 129"/>
          <p:cNvSpPr>
            <a:spLocks noChangeArrowheads="1"/>
          </p:cNvSpPr>
          <p:nvPr/>
        </p:nvSpPr>
        <p:spPr bwMode="auto">
          <a:xfrm>
            <a:off x="323528" y="4802187"/>
            <a:ext cx="182562" cy="2055813"/>
          </a:xfrm>
          <a:prstGeom prst="rect">
            <a:avLst/>
          </a:prstGeom>
          <a:solidFill>
            <a:srgbClr val="FFFF66"/>
          </a:solidFill>
          <a:ln w="12700">
            <a:noFill/>
            <a:miter lim="800000"/>
            <a:headEnd/>
            <a:tailEnd/>
          </a:ln>
        </p:spPr>
        <p:txBody>
          <a:bodyPr wrap="none" anchor="ctr"/>
          <a:lstStyle/>
          <a:p>
            <a:endParaRPr lang="cs-CZ"/>
          </a:p>
        </p:txBody>
      </p:sp>
      <p:sp>
        <p:nvSpPr>
          <p:cNvPr id="49157" name="AutoShape 5"/>
          <p:cNvSpPr>
            <a:spLocks noChangeArrowheads="1"/>
          </p:cNvSpPr>
          <p:nvPr/>
        </p:nvSpPr>
        <p:spPr bwMode="auto">
          <a:xfrm>
            <a:off x="981075" y="1387475"/>
            <a:ext cx="2555875" cy="3402013"/>
          </a:xfrm>
          <a:prstGeom prst="roundRect">
            <a:avLst>
              <a:gd name="adj" fmla="val 16667"/>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cs-CZ"/>
          </a:p>
        </p:txBody>
      </p:sp>
      <p:sp>
        <p:nvSpPr>
          <p:cNvPr id="49158" name="Text Box 6"/>
          <p:cNvSpPr txBox="1">
            <a:spLocks noChangeArrowheads="1"/>
          </p:cNvSpPr>
          <p:nvPr/>
        </p:nvSpPr>
        <p:spPr bwMode="auto">
          <a:xfrm>
            <a:off x="1744663" y="3041650"/>
            <a:ext cx="500062" cy="336550"/>
          </a:xfrm>
          <a:prstGeom prst="rect">
            <a:avLst/>
          </a:prstGeom>
          <a:noFill/>
          <a:ln w="12700">
            <a:noFill/>
            <a:miter lim="800000"/>
            <a:headEnd/>
            <a:tailEnd/>
          </a:ln>
        </p:spPr>
        <p:txBody>
          <a:bodyPr wrap="none" anchor="ctr">
            <a:spAutoFit/>
          </a:bodyPr>
          <a:lstStyle/>
          <a:p>
            <a:pPr algn="ctr"/>
            <a:r>
              <a:rPr lang="cs-CZ" sz="1600"/>
              <a:t>Na</a:t>
            </a:r>
            <a:r>
              <a:rPr lang="cs-CZ" sz="1600" baseline="50000"/>
              <a:t>+</a:t>
            </a:r>
            <a:endParaRPr lang="cs-CZ" sz="1600"/>
          </a:p>
        </p:txBody>
      </p:sp>
      <p:sp>
        <p:nvSpPr>
          <p:cNvPr id="49159" name="Text Box 7"/>
          <p:cNvSpPr txBox="1">
            <a:spLocks noChangeArrowheads="1"/>
          </p:cNvSpPr>
          <p:nvPr/>
        </p:nvSpPr>
        <p:spPr bwMode="auto">
          <a:xfrm>
            <a:off x="2427288" y="3054350"/>
            <a:ext cx="409575" cy="336550"/>
          </a:xfrm>
          <a:prstGeom prst="rect">
            <a:avLst/>
          </a:prstGeom>
          <a:noFill/>
          <a:ln w="12700">
            <a:noFill/>
            <a:miter lim="800000"/>
            <a:headEnd/>
            <a:tailEnd/>
          </a:ln>
        </p:spPr>
        <p:txBody>
          <a:bodyPr wrap="none" anchor="ctr">
            <a:spAutoFit/>
          </a:bodyPr>
          <a:lstStyle/>
          <a:p>
            <a:pPr algn="ctr"/>
            <a:r>
              <a:rPr lang="cs-CZ" sz="1600"/>
              <a:t>K</a:t>
            </a:r>
            <a:r>
              <a:rPr lang="cs-CZ" sz="1600" baseline="50000"/>
              <a:t>+</a:t>
            </a:r>
            <a:endParaRPr lang="cs-CZ" sz="1600"/>
          </a:p>
        </p:txBody>
      </p:sp>
      <p:sp>
        <p:nvSpPr>
          <p:cNvPr id="49160" name="Oval 8"/>
          <p:cNvSpPr>
            <a:spLocks noChangeArrowheads="1"/>
          </p:cNvSpPr>
          <p:nvPr/>
        </p:nvSpPr>
        <p:spPr bwMode="auto">
          <a:xfrm>
            <a:off x="2038350" y="1155700"/>
            <a:ext cx="531813" cy="547688"/>
          </a:xfrm>
          <a:prstGeom prst="ellipse">
            <a:avLst/>
          </a:prstGeom>
          <a:solidFill>
            <a:srgbClr val="FF9900"/>
          </a:solidFill>
          <a:ln w="9525">
            <a:solidFill>
              <a:srgbClr val="000000"/>
            </a:solidFill>
            <a:round/>
            <a:headEnd/>
            <a:tailEnd/>
          </a:ln>
        </p:spPr>
        <p:txBody>
          <a:bodyPr wrap="none" anchor="ctr"/>
          <a:lstStyle/>
          <a:p>
            <a:endParaRPr lang="cs-CZ"/>
          </a:p>
        </p:txBody>
      </p:sp>
      <p:sp>
        <p:nvSpPr>
          <p:cNvPr id="49161" name="Oval 9"/>
          <p:cNvSpPr>
            <a:spLocks noChangeArrowheads="1"/>
          </p:cNvSpPr>
          <p:nvPr/>
        </p:nvSpPr>
        <p:spPr bwMode="auto">
          <a:xfrm>
            <a:off x="2127250" y="1257300"/>
            <a:ext cx="338138" cy="336550"/>
          </a:xfrm>
          <a:prstGeom prst="ellipse">
            <a:avLst/>
          </a:prstGeom>
          <a:solidFill>
            <a:schemeClr val="bg2"/>
          </a:solidFill>
          <a:ln w="9525">
            <a:solidFill>
              <a:srgbClr val="000000"/>
            </a:solidFill>
            <a:round/>
            <a:headEnd/>
            <a:tailEnd/>
          </a:ln>
        </p:spPr>
        <p:txBody>
          <a:bodyPr wrap="none" anchor="ctr"/>
          <a:lstStyle/>
          <a:p>
            <a:endParaRPr lang="cs-CZ"/>
          </a:p>
        </p:txBody>
      </p:sp>
      <p:sp>
        <p:nvSpPr>
          <p:cNvPr id="49162" name="Oval 10"/>
          <p:cNvSpPr>
            <a:spLocks noChangeArrowheads="1"/>
          </p:cNvSpPr>
          <p:nvPr/>
        </p:nvSpPr>
        <p:spPr bwMode="auto">
          <a:xfrm>
            <a:off x="2124075" y="2008188"/>
            <a:ext cx="209550" cy="207962"/>
          </a:xfrm>
          <a:prstGeom prst="ellipse">
            <a:avLst/>
          </a:prstGeom>
          <a:solidFill>
            <a:srgbClr val="FF3300"/>
          </a:solidFill>
          <a:ln w="9525">
            <a:solidFill>
              <a:srgbClr val="000000"/>
            </a:solidFill>
            <a:round/>
            <a:headEnd/>
            <a:tailEnd/>
          </a:ln>
        </p:spPr>
        <p:txBody>
          <a:bodyPr wrap="none" anchor="ctr"/>
          <a:lstStyle/>
          <a:p>
            <a:endParaRPr lang="cs-CZ"/>
          </a:p>
        </p:txBody>
      </p:sp>
      <p:sp>
        <p:nvSpPr>
          <p:cNvPr id="49163" name="Line 11"/>
          <p:cNvSpPr>
            <a:spLocks noChangeShapeType="1"/>
          </p:cNvSpPr>
          <p:nvPr/>
        </p:nvSpPr>
        <p:spPr bwMode="auto">
          <a:xfrm flipV="1">
            <a:off x="2325688" y="1501775"/>
            <a:ext cx="114300" cy="646113"/>
          </a:xfrm>
          <a:prstGeom prst="line">
            <a:avLst/>
          </a:prstGeom>
          <a:noFill/>
          <a:ln w="9525">
            <a:solidFill>
              <a:srgbClr val="000000"/>
            </a:solidFill>
            <a:round/>
            <a:headEnd/>
            <a:tailEnd/>
          </a:ln>
        </p:spPr>
        <p:txBody>
          <a:bodyPr wrap="none" anchor="ctr"/>
          <a:lstStyle/>
          <a:p>
            <a:endParaRPr lang="cs-CZ"/>
          </a:p>
        </p:txBody>
      </p:sp>
      <p:sp>
        <p:nvSpPr>
          <p:cNvPr id="49164" name="Line 12"/>
          <p:cNvSpPr>
            <a:spLocks noChangeShapeType="1"/>
          </p:cNvSpPr>
          <p:nvPr/>
        </p:nvSpPr>
        <p:spPr bwMode="auto">
          <a:xfrm flipH="1">
            <a:off x="2119313" y="1377950"/>
            <a:ext cx="11112" cy="769938"/>
          </a:xfrm>
          <a:prstGeom prst="line">
            <a:avLst/>
          </a:prstGeom>
          <a:noFill/>
          <a:ln w="9525">
            <a:solidFill>
              <a:srgbClr val="000000"/>
            </a:solidFill>
            <a:round/>
            <a:headEnd/>
            <a:tailEnd/>
          </a:ln>
        </p:spPr>
        <p:txBody>
          <a:bodyPr wrap="none" anchor="ctr"/>
          <a:lstStyle/>
          <a:p>
            <a:endParaRPr lang="cs-CZ"/>
          </a:p>
        </p:txBody>
      </p:sp>
      <p:sp>
        <p:nvSpPr>
          <p:cNvPr id="49165" name="Rectangle 13"/>
          <p:cNvSpPr>
            <a:spLocks noChangeArrowheads="1"/>
          </p:cNvSpPr>
          <p:nvPr/>
        </p:nvSpPr>
        <p:spPr bwMode="auto">
          <a:xfrm>
            <a:off x="1633538" y="2206625"/>
            <a:ext cx="1317625" cy="457200"/>
          </a:xfrm>
          <a:prstGeom prst="rect">
            <a:avLst/>
          </a:prstGeom>
          <a:noFill/>
          <a:ln w="9525">
            <a:noFill/>
            <a:miter lim="800000"/>
            <a:headEnd/>
            <a:tailEnd/>
          </a:ln>
        </p:spPr>
        <p:txBody>
          <a:bodyPr>
            <a:spAutoFit/>
          </a:bodyPr>
          <a:lstStyle/>
          <a:p>
            <a:pPr algn="ctr"/>
            <a:r>
              <a:rPr lang="cs-CZ" sz="1200" b="1" dirty="0"/>
              <a:t>Na</a:t>
            </a:r>
            <a:r>
              <a:rPr lang="cs-CZ" sz="1200" b="1" baseline="60000" dirty="0"/>
              <a:t>+</a:t>
            </a:r>
            <a:r>
              <a:rPr lang="cs-CZ" sz="1200" b="1" dirty="0"/>
              <a:t>-K</a:t>
            </a:r>
            <a:r>
              <a:rPr lang="cs-CZ" sz="1200" b="1" baseline="60000" dirty="0"/>
              <a:t>+</a:t>
            </a:r>
          </a:p>
          <a:p>
            <a:pPr algn="ctr"/>
            <a:r>
              <a:rPr lang="cs-CZ" sz="1200" b="1" baseline="60000" dirty="0"/>
              <a:t> </a:t>
            </a:r>
            <a:r>
              <a:rPr lang="cs-CZ" sz="1200" b="1" dirty="0" err="1"/>
              <a:t>ATPase</a:t>
            </a:r>
            <a:endParaRPr lang="cs-CZ" sz="1600" dirty="0"/>
          </a:p>
        </p:txBody>
      </p:sp>
      <p:sp>
        <p:nvSpPr>
          <p:cNvPr id="49166" name="Line 14"/>
          <p:cNvSpPr>
            <a:spLocks noChangeShapeType="1"/>
          </p:cNvSpPr>
          <p:nvPr/>
        </p:nvSpPr>
        <p:spPr bwMode="auto">
          <a:xfrm flipH="1">
            <a:off x="2033588" y="917575"/>
            <a:ext cx="0" cy="2070100"/>
          </a:xfrm>
          <a:prstGeom prst="line">
            <a:avLst/>
          </a:prstGeom>
          <a:noFill/>
          <a:ln w="28575">
            <a:solidFill>
              <a:schemeClr val="tx1"/>
            </a:solidFill>
            <a:round/>
            <a:headEnd type="triangle" w="med" len="med"/>
            <a:tailEnd/>
          </a:ln>
        </p:spPr>
        <p:txBody>
          <a:bodyPr wrap="none" anchor="ctr"/>
          <a:lstStyle/>
          <a:p>
            <a:endParaRPr lang="cs-CZ"/>
          </a:p>
        </p:txBody>
      </p:sp>
      <p:sp>
        <p:nvSpPr>
          <p:cNvPr id="49167" name="Line 15"/>
          <p:cNvSpPr>
            <a:spLocks noChangeShapeType="1"/>
          </p:cNvSpPr>
          <p:nvPr/>
        </p:nvSpPr>
        <p:spPr bwMode="auto">
          <a:xfrm flipH="1">
            <a:off x="2592388" y="904875"/>
            <a:ext cx="0" cy="2173288"/>
          </a:xfrm>
          <a:prstGeom prst="line">
            <a:avLst/>
          </a:prstGeom>
          <a:noFill/>
          <a:ln w="28575">
            <a:solidFill>
              <a:schemeClr val="tx1"/>
            </a:solidFill>
            <a:round/>
            <a:headEnd/>
            <a:tailEnd type="triangle" w="med" len="med"/>
          </a:ln>
        </p:spPr>
        <p:txBody>
          <a:bodyPr wrap="none" anchor="ctr"/>
          <a:lstStyle/>
          <a:p>
            <a:endParaRPr lang="cs-CZ"/>
          </a:p>
        </p:txBody>
      </p:sp>
      <p:sp>
        <p:nvSpPr>
          <p:cNvPr id="27664" name="Freeform 16"/>
          <p:cNvSpPr>
            <a:spLocks/>
          </p:cNvSpPr>
          <p:nvPr/>
        </p:nvSpPr>
        <p:spPr bwMode="auto">
          <a:xfrm>
            <a:off x="2578100" y="3551238"/>
            <a:ext cx="554038" cy="1960562"/>
          </a:xfrm>
          <a:custGeom>
            <a:avLst/>
            <a:gdLst>
              <a:gd name="T0" fmla="*/ 27722540 w 349"/>
              <a:gd name="T1" fmla="*/ 0 h 1147"/>
              <a:gd name="T2" fmla="*/ 15120952 w 349"/>
              <a:gd name="T3" fmla="*/ 1753013887 h 1147"/>
              <a:gd name="T4" fmla="*/ 55443493 w 349"/>
              <a:gd name="T5" fmla="*/ 2147483647 h 1147"/>
              <a:gd name="T6" fmla="*/ 15120952 w 349"/>
              <a:gd name="T7" fmla="*/ 2147483647 h 1147"/>
              <a:gd name="T8" fmla="*/ 151209508 w 349"/>
              <a:gd name="T9" fmla="*/ 2147483647 h 1147"/>
              <a:gd name="T10" fmla="*/ 879536208 w 349"/>
              <a:gd name="T11" fmla="*/ 2147483647 h 1147"/>
              <a:gd name="T12" fmla="*/ 0 60000 65536"/>
              <a:gd name="T13" fmla="*/ 0 60000 65536"/>
              <a:gd name="T14" fmla="*/ 0 60000 65536"/>
              <a:gd name="T15" fmla="*/ 0 60000 65536"/>
              <a:gd name="T16" fmla="*/ 0 60000 65536"/>
              <a:gd name="T17" fmla="*/ 0 60000 65536"/>
              <a:gd name="T18" fmla="*/ 0 w 349"/>
              <a:gd name="T19" fmla="*/ 0 h 1147"/>
              <a:gd name="T20" fmla="*/ 349 w 349"/>
              <a:gd name="T21" fmla="*/ 1147 h 1147"/>
            </a:gdLst>
            <a:ahLst/>
            <a:cxnLst>
              <a:cxn ang="T12">
                <a:pos x="T0" y="T1"/>
              </a:cxn>
              <a:cxn ang="T13">
                <a:pos x="T2" y="T3"/>
              </a:cxn>
              <a:cxn ang="T14">
                <a:pos x="T4" y="T5"/>
              </a:cxn>
              <a:cxn ang="T15">
                <a:pos x="T6" y="T7"/>
              </a:cxn>
              <a:cxn ang="T16">
                <a:pos x="T8" y="T9"/>
              </a:cxn>
              <a:cxn ang="T17">
                <a:pos x="T10" y="T11"/>
              </a:cxn>
            </a:cxnLst>
            <a:rect l="T18" t="T19" r="T20" b="T21"/>
            <a:pathLst>
              <a:path w="349" h="1147">
                <a:moveTo>
                  <a:pt x="11" y="0"/>
                </a:moveTo>
                <a:lnTo>
                  <a:pt x="6" y="600"/>
                </a:lnTo>
                <a:cubicBezTo>
                  <a:pt x="8" y="725"/>
                  <a:pt x="22" y="697"/>
                  <a:pt x="22" y="753"/>
                </a:cubicBezTo>
                <a:cubicBezTo>
                  <a:pt x="22" y="809"/>
                  <a:pt x="0" y="878"/>
                  <a:pt x="6" y="938"/>
                </a:cubicBezTo>
                <a:cubicBezTo>
                  <a:pt x="12" y="998"/>
                  <a:pt x="3" y="1079"/>
                  <a:pt x="60" y="1113"/>
                </a:cubicBezTo>
                <a:cubicBezTo>
                  <a:pt x="117" y="1147"/>
                  <a:pt x="289" y="1135"/>
                  <a:pt x="349" y="1140"/>
                </a:cubicBezTo>
              </a:path>
            </a:pathLst>
          </a:custGeom>
          <a:noFill/>
          <a:ln w="28575" cap="flat" cmpd="sng">
            <a:solidFill>
              <a:schemeClr val="tx1"/>
            </a:solidFill>
            <a:prstDash val="solid"/>
            <a:round/>
            <a:headEnd type="none" w="med" len="med"/>
            <a:tailEnd type="triangle" w="med" len="med"/>
          </a:ln>
        </p:spPr>
        <p:txBody>
          <a:bodyPr wrap="none" anchor="ctr"/>
          <a:lstStyle/>
          <a:p>
            <a:endParaRPr lang="cs-CZ"/>
          </a:p>
        </p:txBody>
      </p:sp>
      <p:sp>
        <p:nvSpPr>
          <p:cNvPr id="27665" name="Freeform 17"/>
          <p:cNvSpPr>
            <a:spLocks/>
          </p:cNvSpPr>
          <p:nvPr/>
        </p:nvSpPr>
        <p:spPr bwMode="auto">
          <a:xfrm>
            <a:off x="1273175" y="3430588"/>
            <a:ext cx="717550" cy="2101850"/>
          </a:xfrm>
          <a:custGeom>
            <a:avLst/>
            <a:gdLst>
              <a:gd name="T0" fmla="*/ 1098788225 w 452"/>
              <a:gd name="T1" fmla="*/ 0 h 1183"/>
              <a:gd name="T2" fmla="*/ 1098788225 w 452"/>
              <a:gd name="T3" fmla="*/ 2147483647 h 1183"/>
              <a:gd name="T4" fmla="*/ 851812979 w 452"/>
              <a:gd name="T5" fmla="*/ 2147483647 h 1183"/>
              <a:gd name="T6" fmla="*/ 0 w 452"/>
              <a:gd name="T7" fmla="*/ 2147483647 h 1183"/>
              <a:gd name="T8" fmla="*/ 0 60000 65536"/>
              <a:gd name="T9" fmla="*/ 0 60000 65536"/>
              <a:gd name="T10" fmla="*/ 0 60000 65536"/>
              <a:gd name="T11" fmla="*/ 0 60000 65536"/>
              <a:gd name="T12" fmla="*/ 0 w 452"/>
              <a:gd name="T13" fmla="*/ 0 h 1183"/>
              <a:gd name="T14" fmla="*/ 452 w 452"/>
              <a:gd name="T15" fmla="*/ 1183 h 1183"/>
            </a:gdLst>
            <a:ahLst/>
            <a:cxnLst>
              <a:cxn ang="T8">
                <a:pos x="T0" y="T1"/>
              </a:cxn>
              <a:cxn ang="T9">
                <a:pos x="T2" y="T3"/>
              </a:cxn>
              <a:cxn ang="T10">
                <a:pos x="T4" y="T5"/>
              </a:cxn>
              <a:cxn ang="T11">
                <a:pos x="T6" y="T7"/>
              </a:cxn>
            </a:cxnLst>
            <a:rect l="T12" t="T13" r="T14" b="T15"/>
            <a:pathLst>
              <a:path w="452" h="1183">
                <a:moveTo>
                  <a:pt x="436" y="0"/>
                </a:moveTo>
                <a:cubicBezTo>
                  <a:pt x="436" y="156"/>
                  <a:pt x="452" y="741"/>
                  <a:pt x="436" y="932"/>
                </a:cubicBezTo>
                <a:cubicBezTo>
                  <a:pt x="420" y="1123"/>
                  <a:pt x="411" y="1107"/>
                  <a:pt x="338" y="1145"/>
                </a:cubicBezTo>
                <a:cubicBezTo>
                  <a:pt x="265" y="1183"/>
                  <a:pt x="70" y="1158"/>
                  <a:pt x="0" y="1161"/>
                </a:cubicBezTo>
              </a:path>
            </a:pathLst>
          </a:custGeom>
          <a:noFill/>
          <a:ln w="28575" cap="flat" cmpd="sng">
            <a:solidFill>
              <a:schemeClr val="tx1"/>
            </a:solidFill>
            <a:prstDash val="solid"/>
            <a:round/>
            <a:headEnd type="triangle" w="med" len="med"/>
            <a:tailEnd type="none" w="med" len="med"/>
          </a:ln>
        </p:spPr>
        <p:txBody>
          <a:bodyPr wrap="none" anchor="ctr"/>
          <a:lstStyle/>
          <a:p>
            <a:endParaRPr lang="cs-CZ"/>
          </a:p>
        </p:txBody>
      </p:sp>
      <p:sp>
        <p:nvSpPr>
          <p:cNvPr id="27666" name="AutoShape 18"/>
          <p:cNvSpPr>
            <a:spLocks noChangeArrowheads="1"/>
          </p:cNvSpPr>
          <p:nvPr/>
        </p:nvSpPr>
        <p:spPr bwMode="auto">
          <a:xfrm>
            <a:off x="2516188" y="4525963"/>
            <a:ext cx="207962" cy="441325"/>
          </a:xfrm>
          <a:prstGeom prst="can">
            <a:avLst>
              <a:gd name="adj" fmla="val 53054"/>
            </a:avLst>
          </a:prstGeom>
          <a:solidFill>
            <a:schemeClr val="accent1"/>
          </a:solidFill>
          <a:ln w="28575">
            <a:solidFill>
              <a:schemeClr val="tx1"/>
            </a:solidFill>
            <a:round/>
            <a:headEnd/>
            <a:tailEnd/>
          </a:ln>
        </p:spPr>
        <p:txBody>
          <a:bodyPr wrap="none" anchor="ctr"/>
          <a:lstStyle/>
          <a:p>
            <a:endParaRPr lang="cs-CZ"/>
          </a:p>
        </p:txBody>
      </p:sp>
      <p:sp>
        <p:nvSpPr>
          <p:cNvPr id="27667" name="AutoShape 19"/>
          <p:cNvSpPr>
            <a:spLocks noChangeArrowheads="1"/>
          </p:cNvSpPr>
          <p:nvPr/>
        </p:nvSpPr>
        <p:spPr bwMode="auto">
          <a:xfrm>
            <a:off x="1873250" y="4527550"/>
            <a:ext cx="207963" cy="441325"/>
          </a:xfrm>
          <a:prstGeom prst="can">
            <a:avLst>
              <a:gd name="adj" fmla="val 53053"/>
            </a:avLst>
          </a:prstGeom>
          <a:solidFill>
            <a:schemeClr val="accent1"/>
          </a:solidFill>
          <a:ln w="28575">
            <a:solidFill>
              <a:schemeClr val="tx1"/>
            </a:solidFill>
            <a:round/>
            <a:headEnd/>
            <a:tailEnd/>
          </a:ln>
        </p:spPr>
        <p:txBody>
          <a:bodyPr wrap="none" anchor="ctr"/>
          <a:lstStyle/>
          <a:p>
            <a:endParaRPr lang="cs-CZ"/>
          </a:p>
        </p:txBody>
      </p:sp>
      <p:sp>
        <p:nvSpPr>
          <p:cNvPr id="27668" name="Line 20"/>
          <p:cNvSpPr>
            <a:spLocks noChangeShapeType="1"/>
          </p:cNvSpPr>
          <p:nvPr/>
        </p:nvSpPr>
        <p:spPr bwMode="auto">
          <a:xfrm>
            <a:off x="1979613" y="4537075"/>
            <a:ext cx="0" cy="120650"/>
          </a:xfrm>
          <a:prstGeom prst="line">
            <a:avLst/>
          </a:prstGeom>
          <a:noFill/>
          <a:ln w="28575">
            <a:solidFill>
              <a:schemeClr val="tx1"/>
            </a:solidFill>
            <a:round/>
            <a:headEnd/>
            <a:tailEnd/>
          </a:ln>
        </p:spPr>
        <p:txBody>
          <a:bodyPr wrap="none" anchor="ctr"/>
          <a:lstStyle/>
          <a:p>
            <a:endParaRPr lang="cs-CZ"/>
          </a:p>
        </p:txBody>
      </p:sp>
      <p:sp>
        <p:nvSpPr>
          <p:cNvPr id="27669" name="Line 21"/>
          <p:cNvSpPr>
            <a:spLocks noChangeShapeType="1"/>
          </p:cNvSpPr>
          <p:nvPr/>
        </p:nvSpPr>
        <p:spPr bwMode="auto">
          <a:xfrm>
            <a:off x="2589213" y="4524375"/>
            <a:ext cx="0" cy="120650"/>
          </a:xfrm>
          <a:prstGeom prst="line">
            <a:avLst/>
          </a:prstGeom>
          <a:noFill/>
          <a:ln w="28575">
            <a:solidFill>
              <a:schemeClr val="tx1"/>
            </a:solidFill>
            <a:round/>
            <a:headEnd/>
            <a:tailEnd/>
          </a:ln>
        </p:spPr>
        <p:txBody>
          <a:bodyPr wrap="none" anchor="ctr"/>
          <a:lstStyle/>
          <a:p>
            <a:endParaRPr lang="cs-CZ"/>
          </a:p>
        </p:txBody>
      </p:sp>
      <p:sp>
        <p:nvSpPr>
          <p:cNvPr id="27670" name="Text Box 22"/>
          <p:cNvSpPr txBox="1">
            <a:spLocks noChangeArrowheads="1"/>
          </p:cNvSpPr>
          <p:nvPr/>
        </p:nvSpPr>
        <p:spPr bwMode="auto">
          <a:xfrm>
            <a:off x="3138488" y="5375275"/>
            <a:ext cx="409575" cy="336550"/>
          </a:xfrm>
          <a:prstGeom prst="rect">
            <a:avLst/>
          </a:prstGeom>
          <a:noFill/>
          <a:ln w="12700">
            <a:noFill/>
            <a:miter lim="800000"/>
            <a:headEnd/>
            <a:tailEnd/>
          </a:ln>
        </p:spPr>
        <p:txBody>
          <a:bodyPr wrap="none" anchor="ctr">
            <a:spAutoFit/>
          </a:bodyPr>
          <a:lstStyle/>
          <a:p>
            <a:pPr algn="ctr"/>
            <a:r>
              <a:rPr lang="cs-CZ" sz="1600"/>
              <a:t>K</a:t>
            </a:r>
            <a:r>
              <a:rPr lang="cs-CZ" sz="1600" baseline="50000"/>
              <a:t>+</a:t>
            </a:r>
            <a:endParaRPr lang="cs-CZ" sz="1600"/>
          </a:p>
        </p:txBody>
      </p:sp>
      <p:sp>
        <p:nvSpPr>
          <p:cNvPr id="27671" name="Text Box 23"/>
          <p:cNvSpPr txBox="1">
            <a:spLocks noChangeArrowheads="1"/>
          </p:cNvSpPr>
          <p:nvPr/>
        </p:nvSpPr>
        <p:spPr bwMode="auto">
          <a:xfrm>
            <a:off x="676275" y="5316538"/>
            <a:ext cx="500063" cy="336550"/>
          </a:xfrm>
          <a:prstGeom prst="rect">
            <a:avLst/>
          </a:prstGeom>
          <a:noFill/>
          <a:ln w="12700">
            <a:noFill/>
            <a:miter lim="800000"/>
            <a:headEnd/>
            <a:tailEnd/>
          </a:ln>
        </p:spPr>
        <p:txBody>
          <a:bodyPr wrap="none" anchor="ctr">
            <a:spAutoFit/>
          </a:bodyPr>
          <a:lstStyle/>
          <a:p>
            <a:pPr algn="ctr"/>
            <a:r>
              <a:rPr lang="cs-CZ" sz="1600"/>
              <a:t>Na</a:t>
            </a:r>
            <a:r>
              <a:rPr lang="cs-CZ" sz="1600" baseline="50000"/>
              <a:t>+</a:t>
            </a:r>
            <a:endParaRPr lang="cs-CZ" sz="1600"/>
          </a:p>
        </p:txBody>
      </p:sp>
      <p:sp>
        <p:nvSpPr>
          <p:cNvPr id="27672" name="Freeform 24"/>
          <p:cNvSpPr>
            <a:spLocks/>
          </p:cNvSpPr>
          <p:nvPr/>
        </p:nvSpPr>
        <p:spPr bwMode="auto">
          <a:xfrm>
            <a:off x="3138488" y="996950"/>
            <a:ext cx="536575" cy="5688013"/>
          </a:xfrm>
          <a:custGeom>
            <a:avLst/>
            <a:gdLst>
              <a:gd name="T0" fmla="*/ 791328975 w 338"/>
              <a:gd name="T1" fmla="*/ 0 h 3583"/>
              <a:gd name="T2" fmla="*/ 720764626 w 338"/>
              <a:gd name="T3" fmla="*/ 2147483647 h 3583"/>
              <a:gd name="T4" fmla="*/ 0 w 338"/>
              <a:gd name="T5" fmla="*/ 2147483647 h 3583"/>
              <a:gd name="T6" fmla="*/ 0 60000 65536"/>
              <a:gd name="T7" fmla="*/ 0 60000 65536"/>
              <a:gd name="T8" fmla="*/ 0 60000 65536"/>
              <a:gd name="T9" fmla="*/ 0 w 338"/>
              <a:gd name="T10" fmla="*/ 0 h 3583"/>
              <a:gd name="T11" fmla="*/ 338 w 338"/>
              <a:gd name="T12" fmla="*/ 3583 h 3583"/>
            </a:gdLst>
            <a:ahLst/>
            <a:cxnLst>
              <a:cxn ang="T6">
                <a:pos x="T0" y="T1"/>
              </a:cxn>
              <a:cxn ang="T7">
                <a:pos x="T2" y="T3"/>
              </a:cxn>
              <a:cxn ang="T8">
                <a:pos x="T4" y="T5"/>
              </a:cxn>
            </a:cxnLst>
            <a:rect l="T9" t="T10" r="T11" b="T12"/>
            <a:pathLst>
              <a:path w="338" h="3583">
                <a:moveTo>
                  <a:pt x="314" y="0"/>
                </a:moveTo>
                <a:cubicBezTo>
                  <a:pt x="309" y="483"/>
                  <a:pt x="338" y="2301"/>
                  <a:pt x="286" y="2898"/>
                </a:cubicBezTo>
                <a:cubicBezTo>
                  <a:pt x="234" y="3495"/>
                  <a:pt x="263" y="3486"/>
                  <a:pt x="0" y="3583"/>
                </a:cubicBezTo>
              </a:path>
            </a:pathLst>
          </a:custGeom>
          <a:noFill/>
          <a:ln w="28575">
            <a:solidFill>
              <a:schemeClr val="tx1"/>
            </a:solidFill>
            <a:round/>
            <a:headEnd type="triangle" w="med" len="med"/>
            <a:tailEnd/>
          </a:ln>
        </p:spPr>
        <p:txBody>
          <a:bodyPr wrap="none" anchor="ctr"/>
          <a:lstStyle/>
          <a:p>
            <a:endParaRPr lang="cs-CZ"/>
          </a:p>
        </p:txBody>
      </p:sp>
      <p:sp>
        <p:nvSpPr>
          <p:cNvPr id="27673" name="Text Box 25"/>
          <p:cNvSpPr txBox="1">
            <a:spLocks noChangeArrowheads="1"/>
          </p:cNvSpPr>
          <p:nvPr/>
        </p:nvSpPr>
        <p:spPr bwMode="auto">
          <a:xfrm>
            <a:off x="2747963" y="652145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27674" name="Text Box 26"/>
          <p:cNvSpPr txBox="1">
            <a:spLocks noChangeArrowheads="1"/>
          </p:cNvSpPr>
          <p:nvPr/>
        </p:nvSpPr>
        <p:spPr bwMode="auto">
          <a:xfrm>
            <a:off x="3467100" y="60325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49179" name="Text Box 27"/>
          <p:cNvSpPr txBox="1">
            <a:spLocks noChangeArrowheads="1"/>
          </p:cNvSpPr>
          <p:nvPr/>
        </p:nvSpPr>
        <p:spPr bwMode="auto">
          <a:xfrm>
            <a:off x="1731963" y="561975"/>
            <a:ext cx="500062" cy="336550"/>
          </a:xfrm>
          <a:prstGeom prst="rect">
            <a:avLst/>
          </a:prstGeom>
          <a:noFill/>
          <a:ln w="12700">
            <a:noFill/>
            <a:miter lim="800000"/>
            <a:headEnd/>
            <a:tailEnd/>
          </a:ln>
        </p:spPr>
        <p:txBody>
          <a:bodyPr wrap="none" anchor="ctr">
            <a:spAutoFit/>
          </a:bodyPr>
          <a:lstStyle/>
          <a:p>
            <a:pPr algn="ctr"/>
            <a:r>
              <a:rPr lang="cs-CZ" sz="1600"/>
              <a:t>Na</a:t>
            </a:r>
            <a:r>
              <a:rPr lang="cs-CZ" sz="1600" baseline="50000"/>
              <a:t>+</a:t>
            </a:r>
            <a:endParaRPr lang="cs-CZ" sz="1600"/>
          </a:p>
        </p:txBody>
      </p:sp>
      <p:sp>
        <p:nvSpPr>
          <p:cNvPr id="49180" name="Text Box 28"/>
          <p:cNvSpPr txBox="1">
            <a:spLocks noChangeArrowheads="1"/>
          </p:cNvSpPr>
          <p:nvPr/>
        </p:nvSpPr>
        <p:spPr bwMode="auto">
          <a:xfrm>
            <a:off x="2403475" y="550863"/>
            <a:ext cx="409575" cy="336550"/>
          </a:xfrm>
          <a:prstGeom prst="rect">
            <a:avLst/>
          </a:prstGeom>
          <a:noFill/>
          <a:ln w="12700">
            <a:noFill/>
            <a:miter lim="800000"/>
            <a:headEnd/>
            <a:tailEnd/>
          </a:ln>
        </p:spPr>
        <p:txBody>
          <a:bodyPr wrap="none" anchor="ctr">
            <a:spAutoFit/>
          </a:bodyPr>
          <a:lstStyle/>
          <a:p>
            <a:pPr algn="ctr"/>
            <a:r>
              <a:rPr lang="cs-CZ" sz="1600"/>
              <a:t>K</a:t>
            </a:r>
            <a:r>
              <a:rPr lang="cs-CZ" sz="1600" baseline="50000"/>
              <a:t>+</a:t>
            </a:r>
            <a:endParaRPr lang="cs-CZ" sz="1600"/>
          </a:p>
        </p:txBody>
      </p:sp>
      <p:sp>
        <p:nvSpPr>
          <p:cNvPr id="49181" name="Rectangle 29"/>
          <p:cNvSpPr>
            <a:spLocks noChangeArrowheads="1"/>
          </p:cNvSpPr>
          <p:nvPr/>
        </p:nvSpPr>
        <p:spPr bwMode="auto">
          <a:xfrm>
            <a:off x="107504" y="980728"/>
            <a:ext cx="1224136" cy="307777"/>
          </a:xfrm>
          <a:prstGeom prst="rect">
            <a:avLst/>
          </a:prstGeom>
          <a:noFill/>
          <a:ln w="9525">
            <a:noFill/>
            <a:miter lim="800000"/>
            <a:headEnd/>
            <a:tailEnd/>
          </a:ln>
        </p:spPr>
        <p:txBody>
          <a:bodyPr wrap="square">
            <a:spAutoFit/>
          </a:bodyPr>
          <a:lstStyle/>
          <a:p>
            <a:pPr algn="ctr"/>
            <a:r>
              <a:rPr lang="cs-CZ" sz="1400" b="1" dirty="0"/>
              <a:t>Aldosterone</a:t>
            </a:r>
            <a:endParaRPr lang="cs-CZ" sz="1600" dirty="0"/>
          </a:p>
        </p:txBody>
      </p:sp>
      <p:sp>
        <p:nvSpPr>
          <p:cNvPr id="27678" name="Freeform 30"/>
          <p:cNvSpPr>
            <a:spLocks/>
          </p:cNvSpPr>
          <p:nvPr/>
        </p:nvSpPr>
        <p:spPr bwMode="auto">
          <a:xfrm>
            <a:off x="620713" y="1644650"/>
            <a:ext cx="635000" cy="1130300"/>
          </a:xfrm>
          <a:custGeom>
            <a:avLst/>
            <a:gdLst>
              <a:gd name="T0" fmla="*/ 73083740 w 400"/>
              <a:gd name="T1" fmla="*/ 0 h 712"/>
              <a:gd name="T2" fmla="*/ 156249689 w 400"/>
              <a:gd name="T3" fmla="*/ 1512093628 h 712"/>
              <a:gd name="T4" fmla="*/ 1008062589 w 400"/>
              <a:gd name="T5" fmla="*/ 1691025851 h 712"/>
              <a:gd name="T6" fmla="*/ 0 60000 65536"/>
              <a:gd name="T7" fmla="*/ 0 60000 65536"/>
              <a:gd name="T8" fmla="*/ 0 60000 65536"/>
              <a:gd name="T9" fmla="*/ 0 w 400"/>
              <a:gd name="T10" fmla="*/ 0 h 712"/>
              <a:gd name="T11" fmla="*/ 400 w 400"/>
              <a:gd name="T12" fmla="*/ 712 h 712"/>
            </a:gdLst>
            <a:ahLst/>
            <a:cxnLst>
              <a:cxn ang="T6">
                <a:pos x="T0" y="T1"/>
              </a:cxn>
              <a:cxn ang="T7">
                <a:pos x="T2" y="T3"/>
              </a:cxn>
              <a:cxn ang="T8">
                <a:pos x="T4" y="T5"/>
              </a:cxn>
            </a:cxnLst>
            <a:rect l="T9" t="T10" r="T11" b="T12"/>
            <a:pathLst>
              <a:path w="400" h="712">
                <a:moveTo>
                  <a:pt x="29" y="0"/>
                </a:moveTo>
                <a:cubicBezTo>
                  <a:pt x="34" y="100"/>
                  <a:pt x="0" y="488"/>
                  <a:pt x="62" y="600"/>
                </a:cubicBezTo>
                <a:cubicBezTo>
                  <a:pt x="124" y="712"/>
                  <a:pt x="330" y="656"/>
                  <a:pt x="400" y="671"/>
                </a:cubicBezTo>
              </a:path>
            </a:pathLst>
          </a:custGeom>
          <a:noFill/>
          <a:ln w="19050" cap="flat" cmpd="sng">
            <a:solidFill>
              <a:schemeClr val="tx1"/>
            </a:solidFill>
            <a:prstDash val="dash"/>
            <a:round/>
            <a:headEnd type="none" w="med" len="med"/>
            <a:tailEnd type="triangle" w="med" len="med"/>
          </a:ln>
        </p:spPr>
        <p:txBody>
          <a:bodyPr wrap="none" anchor="ctr"/>
          <a:lstStyle/>
          <a:p>
            <a:endParaRPr lang="cs-CZ"/>
          </a:p>
        </p:txBody>
      </p:sp>
      <p:sp>
        <p:nvSpPr>
          <p:cNvPr id="27679" name="Line 31"/>
          <p:cNvSpPr>
            <a:spLocks noChangeShapeType="1"/>
          </p:cNvSpPr>
          <p:nvPr/>
        </p:nvSpPr>
        <p:spPr bwMode="auto">
          <a:xfrm flipV="1">
            <a:off x="1589088" y="1912938"/>
            <a:ext cx="546100" cy="638175"/>
          </a:xfrm>
          <a:prstGeom prst="line">
            <a:avLst/>
          </a:prstGeom>
          <a:noFill/>
          <a:ln w="19050">
            <a:solidFill>
              <a:schemeClr val="tx1"/>
            </a:solidFill>
            <a:prstDash val="dash"/>
            <a:round/>
            <a:headEnd/>
            <a:tailEnd type="triangle" w="med" len="med"/>
          </a:ln>
        </p:spPr>
        <p:txBody>
          <a:bodyPr wrap="none" anchor="ctr"/>
          <a:lstStyle/>
          <a:p>
            <a:endParaRPr lang="cs-CZ"/>
          </a:p>
        </p:txBody>
      </p:sp>
      <p:sp>
        <p:nvSpPr>
          <p:cNvPr id="27680" name="Line 32"/>
          <p:cNvSpPr>
            <a:spLocks noChangeShapeType="1"/>
          </p:cNvSpPr>
          <p:nvPr/>
        </p:nvSpPr>
        <p:spPr bwMode="auto">
          <a:xfrm>
            <a:off x="1508125" y="2963863"/>
            <a:ext cx="303213" cy="1374775"/>
          </a:xfrm>
          <a:prstGeom prst="line">
            <a:avLst/>
          </a:prstGeom>
          <a:noFill/>
          <a:ln w="19050">
            <a:solidFill>
              <a:schemeClr val="tx1"/>
            </a:solidFill>
            <a:prstDash val="dash"/>
            <a:round/>
            <a:headEnd/>
            <a:tailEnd type="triangle" w="med" len="med"/>
          </a:ln>
        </p:spPr>
        <p:txBody>
          <a:bodyPr wrap="none" anchor="ctr"/>
          <a:lstStyle/>
          <a:p>
            <a:endParaRPr lang="cs-CZ"/>
          </a:p>
        </p:txBody>
      </p:sp>
      <p:sp>
        <p:nvSpPr>
          <p:cNvPr id="27681" name="Freeform 33"/>
          <p:cNvSpPr>
            <a:spLocks/>
          </p:cNvSpPr>
          <p:nvPr/>
        </p:nvSpPr>
        <p:spPr bwMode="auto">
          <a:xfrm>
            <a:off x="3994150" y="3263900"/>
            <a:ext cx="252413" cy="1098550"/>
          </a:xfrm>
          <a:custGeom>
            <a:avLst/>
            <a:gdLst>
              <a:gd name="T0" fmla="*/ 85685474 w 159"/>
              <a:gd name="T1" fmla="*/ 0 h 692"/>
              <a:gd name="T2" fmla="*/ 52924184 w 159"/>
              <a:gd name="T3" fmla="*/ 924896621 h 692"/>
              <a:gd name="T4" fmla="*/ 400706377 w 159"/>
              <a:gd name="T5" fmla="*/ 1743948303 h 692"/>
              <a:gd name="T6" fmla="*/ 0 60000 65536"/>
              <a:gd name="T7" fmla="*/ 0 60000 65536"/>
              <a:gd name="T8" fmla="*/ 0 60000 65536"/>
              <a:gd name="T9" fmla="*/ 0 w 159"/>
              <a:gd name="T10" fmla="*/ 0 h 692"/>
              <a:gd name="T11" fmla="*/ 159 w 159"/>
              <a:gd name="T12" fmla="*/ 692 h 692"/>
            </a:gdLst>
            <a:ahLst/>
            <a:cxnLst>
              <a:cxn ang="T6">
                <a:pos x="T0" y="T1"/>
              </a:cxn>
              <a:cxn ang="T7">
                <a:pos x="T2" y="T3"/>
              </a:cxn>
              <a:cxn ang="T8">
                <a:pos x="T4" y="T5"/>
              </a:cxn>
            </a:cxnLst>
            <a:rect l="T9" t="T10" r="T11" b="T12"/>
            <a:pathLst>
              <a:path w="159" h="692">
                <a:moveTo>
                  <a:pt x="34" y="0"/>
                </a:moveTo>
                <a:cubicBezTo>
                  <a:pt x="32" y="61"/>
                  <a:pt x="0" y="252"/>
                  <a:pt x="21" y="367"/>
                </a:cubicBezTo>
                <a:cubicBezTo>
                  <a:pt x="45" y="488"/>
                  <a:pt x="130" y="624"/>
                  <a:pt x="159" y="692"/>
                </a:cubicBezTo>
              </a:path>
            </a:pathLst>
          </a:custGeom>
          <a:noFill/>
          <a:ln w="19050" cap="flat" cmpd="sng">
            <a:solidFill>
              <a:schemeClr val="tx1"/>
            </a:solidFill>
            <a:prstDash val="dash"/>
            <a:round/>
            <a:headEnd type="none" w="med" len="med"/>
            <a:tailEnd type="triangle" w="med" len="med"/>
          </a:ln>
        </p:spPr>
        <p:txBody>
          <a:bodyPr wrap="none" anchor="ctr"/>
          <a:lstStyle/>
          <a:p>
            <a:endParaRPr lang="cs-CZ"/>
          </a:p>
        </p:txBody>
      </p:sp>
      <p:sp>
        <p:nvSpPr>
          <p:cNvPr id="49188" name="Oval 36"/>
          <p:cNvSpPr>
            <a:spLocks noChangeArrowheads="1"/>
          </p:cNvSpPr>
          <p:nvPr/>
        </p:nvSpPr>
        <p:spPr bwMode="auto">
          <a:xfrm>
            <a:off x="4560888" y="3797300"/>
            <a:ext cx="209550" cy="207963"/>
          </a:xfrm>
          <a:prstGeom prst="ellipse">
            <a:avLst/>
          </a:prstGeom>
          <a:solidFill>
            <a:srgbClr val="FF3300"/>
          </a:solidFill>
          <a:ln w="9525">
            <a:solidFill>
              <a:srgbClr val="000000"/>
            </a:solidFill>
            <a:round/>
            <a:headEnd/>
            <a:tailEnd/>
          </a:ln>
        </p:spPr>
        <p:txBody>
          <a:bodyPr wrap="none" anchor="ctr"/>
          <a:lstStyle/>
          <a:p>
            <a:endParaRPr lang="cs-CZ"/>
          </a:p>
        </p:txBody>
      </p:sp>
      <p:sp>
        <p:nvSpPr>
          <p:cNvPr id="49189" name="Line 37"/>
          <p:cNvSpPr>
            <a:spLocks noChangeShapeType="1"/>
          </p:cNvSpPr>
          <p:nvPr/>
        </p:nvSpPr>
        <p:spPr bwMode="auto">
          <a:xfrm flipH="1" flipV="1">
            <a:off x="4773613" y="3914775"/>
            <a:ext cx="23812" cy="827088"/>
          </a:xfrm>
          <a:prstGeom prst="line">
            <a:avLst/>
          </a:prstGeom>
          <a:noFill/>
          <a:ln w="9525">
            <a:solidFill>
              <a:srgbClr val="000000"/>
            </a:solidFill>
            <a:round/>
            <a:headEnd/>
            <a:tailEnd/>
          </a:ln>
        </p:spPr>
        <p:txBody>
          <a:bodyPr wrap="none" anchor="ctr"/>
          <a:lstStyle/>
          <a:p>
            <a:endParaRPr lang="cs-CZ"/>
          </a:p>
        </p:txBody>
      </p:sp>
      <p:sp>
        <p:nvSpPr>
          <p:cNvPr id="49190" name="Line 38"/>
          <p:cNvSpPr>
            <a:spLocks noChangeShapeType="1"/>
          </p:cNvSpPr>
          <p:nvPr/>
        </p:nvSpPr>
        <p:spPr bwMode="auto">
          <a:xfrm flipH="1">
            <a:off x="4459288" y="3902075"/>
            <a:ext cx="98425" cy="796925"/>
          </a:xfrm>
          <a:prstGeom prst="line">
            <a:avLst/>
          </a:prstGeom>
          <a:noFill/>
          <a:ln w="9525">
            <a:solidFill>
              <a:srgbClr val="000000"/>
            </a:solidFill>
            <a:round/>
            <a:headEnd/>
            <a:tailEnd/>
          </a:ln>
        </p:spPr>
        <p:txBody>
          <a:bodyPr wrap="none" anchor="ctr"/>
          <a:lstStyle/>
          <a:p>
            <a:endParaRPr lang="cs-CZ"/>
          </a:p>
        </p:txBody>
      </p:sp>
      <p:sp>
        <p:nvSpPr>
          <p:cNvPr id="27687" name="Freeform 39"/>
          <p:cNvSpPr>
            <a:spLocks/>
          </p:cNvSpPr>
          <p:nvPr/>
        </p:nvSpPr>
        <p:spPr bwMode="auto">
          <a:xfrm>
            <a:off x="760413" y="1384300"/>
            <a:ext cx="3211512" cy="1666875"/>
          </a:xfrm>
          <a:custGeom>
            <a:avLst/>
            <a:gdLst>
              <a:gd name="T0" fmla="*/ 0 w 1973"/>
              <a:gd name="T1" fmla="*/ 0 h 1023"/>
              <a:gd name="T2" fmla="*/ 1579105187 w 1973"/>
              <a:gd name="T3" fmla="*/ 1781466121 h 1023"/>
              <a:gd name="T4" fmla="*/ 2147483647 w 1973"/>
              <a:gd name="T5" fmla="*/ 2147483647 h 1023"/>
              <a:gd name="T6" fmla="*/ 2147483647 w 1973"/>
              <a:gd name="T7" fmla="*/ 2147483647 h 1023"/>
              <a:gd name="T8" fmla="*/ 0 60000 65536"/>
              <a:gd name="T9" fmla="*/ 0 60000 65536"/>
              <a:gd name="T10" fmla="*/ 0 60000 65536"/>
              <a:gd name="T11" fmla="*/ 0 60000 65536"/>
              <a:gd name="T12" fmla="*/ 0 w 1973"/>
              <a:gd name="T13" fmla="*/ 0 h 1023"/>
              <a:gd name="T14" fmla="*/ 1973 w 1973"/>
              <a:gd name="T15" fmla="*/ 1023 h 1023"/>
            </a:gdLst>
            <a:ahLst/>
            <a:cxnLst>
              <a:cxn ang="T8">
                <a:pos x="T0" y="T1"/>
              </a:cxn>
              <a:cxn ang="T9">
                <a:pos x="T2" y="T3"/>
              </a:cxn>
              <a:cxn ang="T10">
                <a:pos x="T4" y="T5"/>
              </a:cxn>
              <a:cxn ang="T11">
                <a:pos x="T6" y="T7"/>
              </a:cxn>
            </a:cxnLst>
            <a:rect l="T12" t="T13" r="T14" b="T15"/>
            <a:pathLst>
              <a:path w="1973" h="1023">
                <a:moveTo>
                  <a:pt x="0" y="0"/>
                </a:moveTo>
                <a:cubicBezTo>
                  <a:pt x="99" y="112"/>
                  <a:pt x="360" y="509"/>
                  <a:pt x="596" y="671"/>
                </a:cubicBezTo>
                <a:cubicBezTo>
                  <a:pt x="832" y="833"/>
                  <a:pt x="1190" y="919"/>
                  <a:pt x="1419" y="971"/>
                </a:cubicBezTo>
                <a:cubicBezTo>
                  <a:pt x="1648" y="1023"/>
                  <a:pt x="1858" y="981"/>
                  <a:pt x="1973" y="984"/>
                </a:cubicBezTo>
              </a:path>
            </a:pathLst>
          </a:custGeom>
          <a:noFill/>
          <a:ln w="19050" cap="flat" cmpd="sng">
            <a:solidFill>
              <a:schemeClr val="tx1"/>
            </a:solidFill>
            <a:prstDash val="dash"/>
            <a:round/>
            <a:headEnd type="none" w="med" len="med"/>
            <a:tailEnd type="triangle" w="med" len="med"/>
          </a:ln>
        </p:spPr>
        <p:txBody>
          <a:bodyPr wrap="none" anchor="ctr"/>
          <a:lstStyle/>
          <a:p>
            <a:endParaRPr lang="cs-CZ"/>
          </a:p>
        </p:txBody>
      </p:sp>
      <p:sp>
        <p:nvSpPr>
          <p:cNvPr id="49214" name="Text Box 64"/>
          <p:cNvSpPr txBox="1">
            <a:spLocks noChangeArrowheads="1"/>
          </p:cNvSpPr>
          <p:nvPr/>
        </p:nvSpPr>
        <p:spPr bwMode="auto">
          <a:xfrm>
            <a:off x="3775075" y="6243638"/>
            <a:ext cx="546100" cy="336550"/>
          </a:xfrm>
          <a:prstGeom prst="rect">
            <a:avLst/>
          </a:prstGeom>
          <a:noFill/>
          <a:ln w="12700">
            <a:noFill/>
            <a:miter lim="800000"/>
            <a:headEnd/>
            <a:tailEnd/>
          </a:ln>
        </p:spPr>
        <p:txBody>
          <a:bodyPr anchor="ctr">
            <a:spAutoFit/>
          </a:bodyPr>
          <a:lstStyle/>
          <a:p>
            <a:pPr algn="ctr"/>
            <a:r>
              <a:rPr lang="cs-CZ" sz="1600" dirty="0"/>
              <a:t>NH</a:t>
            </a:r>
            <a:r>
              <a:rPr lang="cs-CZ" sz="1600" baseline="-25000" dirty="0"/>
              <a:t>3</a:t>
            </a:r>
            <a:endParaRPr lang="cs-CZ" sz="1600" dirty="0"/>
          </a:p>
        </p:txBody>
      </p:sp>
      <p:sp>
        <p:nvSpPr>
          <p:cNvPr id="49215" name="Text Box 65"/>
          <p:cNvSpPr txBox="1">
            <a:spLocks noChangeArrowheads="1"/>
          </p:cNvSpPr>
          <p:nvPr/>
        </p:nvSpPr>
        <p:spPr bwMode="auto">
          <a:xfrm>
            <a:off x="5565775" y="6245225"/>
            <a:ext cx="625475" cy="336550"/>
          </a:xfrm>
          <a:prstGeom prst="rect">
            <a:avLst/>
          </a:prstGeom>
          <a:noFill/>
          <a:ln w="12700">
            <a:noFill/>
            <a:miter lim="800000"/>
            <a:headEnd/>
            <a:tailEnd/>
          </a:ln>
        </p:spPr>
        <p:txBody>
          <a:bodyPr wrap="none" anchor="ctr">
            <a:spAutoFit/>
          </a:bodyPr>
          <a:lstStyle/>
          <a:p>
            <a:pPr algn="ctr"/>
            <a:r>
              <a:rPr lang="cs-CZ" sz="1600"/>
              <a:t>NH</a:t>
            </a:r>
            <a:r>
              <a:rPr lang="cs-CZ" sz="1600" baseline="-25000"/>
              <a:t>4</a:t>
            </a:r>
            <a:r>
              <a:rPr lang="cs-CZ" sz="1600" baseline="50000"/>
              <a:t>+</a:t>
            </a:r>
            <a:endParaRPr lang="cs-CZ" sz="1600"/>
          </a:p>
        </p:txBody>
      </p:sp>
      <p:sp>
        <p:nvSpPr>
          <p:cNvPr id="49216" name="Text Box 66"/>
          <p:cNvSpPr txBox="1">
            <a:spLocks noChangeArrowheads="1"/>
          </p:cNvSpPr>
          <p:nvPr/>
        </p:nvSpPr>
        <p:spPr bwMode="auto">
          <a:xfrm>
            <a:off x="3613150" y="5607050"/>
            <a:ext cx="727075" cy="336550"/>
          </a:xfrm>
          <a:prstGeom prst="rect">
            <a:avLst/>
          </a:prstGeom>
          <a:noFill/>
          <a:ln w="12700">
            <a:noFill/>
            <a:miter lim="800000"/>
            <a:headEnd/>
            <a:tailEnd/>
          </a:ln>
        </p:spPr>
        <p:txBody>
          <a:bodyPr anchor="ctr">
            <a:spAutoFit/>
          </a:bodyPr>
          <a:lstStyle/>
          <a:p>
            <a:pPr algn="ctr"/>
            <a:r>
              <a:rPr lang="cs-CZ" sz="1600" dirty="0"/>
              <a:t>HCO</a:t>
            </a:r>
            <a:r>
              <a:rPr lang="cs-CZ" sz="1600" baseline="-25000" dirty="0"/>
              <a:t>3</a:t>
            </a:r>
            <a:r>
              <a:rPr lang="cs-CZ" sz="1600" baseline="50000" dirty="0"/>
              <a:t>-</a:t>
            </a:r>
            <a:endParaRPr lang="cs-CZ" sz="1600" dirty="0"/>
          </a:p>
        </p:txBody>
      </p:sp>
      <p:sp>
        <p:nvSpPr>
          <p:cNvPr id="49217" name="Text Box 67"/>
          <p:cNvSpPr txBox="1">
            <a:spLocks noChangeArrowheads="1"/>
          </p:cNvSpPr>
          <p:nvPr/>
        </p:nvSpPr>
        <p:spPr bwMode="auto">
          <a:xfrm>
            <a:off x="5462588" y="5576888"/>
            <a:ext cx="727075" cy="336550"/>
          </a:xfrm>
          <a:prstGeom prst="rect">
            <a:avLst/>
          </a:prstGeom>
          <a:noFill/>
          <a:ln w="12700">
            <a:noFill/>
            <a:miter lim="800000"/>
            <a:headEnd/>
            <a:tailEnd/>
          </a:ln>
        </p:spPr>
        <p:txBody>
          <a:bodyPr anchor="ctr">
            <a:spAutoFit/>
          </a:bodyPr>
          <a:lstStyle/>
          <a:p>
            <a:pPr algn="ctr"/>
            <a:r>
              <a:rPr lang="cs-CZ" sz="1600" dirty="0"/>
              <a:t>CO</a:t>
            </a:r>
            <a:r>
              <a:rPr lang="cs-CZ" sz="1600" baseline="-25000" dirty="0"/>
              <a:t>2</a:t>
            </a:r>
            <a:endParaRPr lang="cs-CZ" sz="1600" dirty="0"/>
          </a:p>
        </p:txBody>
      </p:sp>
      <p:sp>
        <p:nvSpPr>
          <p:cNvPr id="49218" name="Text Box 68"/>
          <p:cNvSpPr txBox="1">
            <a:spLocks noChangeArrowheads="1"/>
          </p:cNvSpPr>
          <p:nvPr/>
        </p:nvSpPr>
        <p:spPr bwMode="auto">
          <a:xfrm>
            <a:off x="3489325" y="5916613"/>
            <a:ext cx="942975" cy="336550"/>
          </a:xfrm>
          <a:prstGeom prst="rect">
            <a:avLst/>
          </a:prstGeom>
          <a:noFill/>
          <a:ln w="12700">
            <a:noFill/>
            <a:miter lim="800000"/>
            <a:headEnd/>
            <a:tailEnd/>
          </a:ln>
        </p:spPr>
        <p:txBody>
          <a:bodyPr anchor="ctr">
            <a:spAutoFit/>
          </a:bodyPr>
          <a:lstStyle/>
          <a:p>
            <a:pPr algn="ctr"/>
            <a:r>
              <a:rPr lang="cs-CZ" sz="1600" dirty="0"/>
              <a:t>HPO</a:t>
            </a:r>
            <a:r>
              <a:rPr lang="cs-CZ" sz="1600" baseline="-25000" dirty="0"/>
              <a:t>4</a:t>
            </a:r>
            <a:r>
              <a:rPr lang="cs-CZ" sz="1600" baseline="50000" dirty="0"/>
              <a:t>2-</a:t>
            </a:r>
            <a:endParaRPr lang="cs-CZ" sz="1600" dirty="0"/>
          </a:p>
        </p:txBody>
      </p:sp>
      <p:sp>
        <p:nvSpPr>
          <p:cNvPr id="49219" name="Text Box 69"/>
          <p:cNvSpPr txBox="1">
            <a:spLocks noChangeArrowheads="1"/>
          </p:cNvSpPr>
          <p:nvPr/>
        </p:nvSpPr>
        <p:spPr bwMode="auto">
          <a:xfrm>
            <a:off x="5461000" y="5905500"/>
            <a:ext cx="942975" cy="336550"/>
          </a:xfrm>
          <a:prstGeom prst="rect">
            <a:avLst/>
          </a:prstGeom>
          <a:noFill/>
          <a:ln w="12700">
            <a:noFill/>
            <a:miter lim="800000"/>
            <a:headEnd/>
            <a:tailEnd/>
          </a:ln>
        </p:spPr>
        <p:txBody>
          <a:bodyPr anchor="ctr">
            <a:spAutoFit/>
          </a:bodyPr>
          <a:lstStyle/>
          <a:p>
            <a:pPr algn="ctr"/>
            <a:r>
              <a:rPr lang="cs-CZ" sz="1600"/>
              <a:t>H</a:t>
            </a:r>
            <a:r>
              <a:rPr lang="cs-CZ" sz="1600" baseline="-25000"/>
              <a:t>2</a:t>
            </a:r>
            <a:r>
              <a:rPr lang="cs-CZ" sz="1600"/>
              <a:t>PO</a:t>
            </a:r>
            <a:r>
              <a:rPr lang="cs-CZ" sz="1600" baseline="-25000"/>
              <a:t>4</a:t>
            </a:r>
            <a:r>
              <a:rPr lang="cs-CZ" sz="1600" baseline="50000"/>
              <a:t>-</a:t>
            </a:r>
            <a:endParaRPr lang="cs-CZ" sz="1600"/>
          </a:p>
        </p:txBody>
      </p:sp>
      <p:sp>
        <p:nvSpPr>
          <p:cNvPr id="49220" name="Text Box 70"/>
          <p:cNvSpPr txBox="1">
            <a:spLocks noChangeArrowheads="1"/>
          </p:cNvSpPr>
          <p:nvPr/>
        </p:nvSpPr>
        <p:spPr bwMode="auto">
          <a:xfrm>
            <a:off x="6291910" y="5922963"/>
            <a:ext cx="1395702" cy="307777"/>
          </a:xfrm>
          <a:prstGeom prst="rect">
            <a:avLst/>
          </a:prstGeom>
          <a:noFill/>
          <a:ln w="9525">
            <a:noFill/>
            <a:miter lim="800000"/>
            <a:headEnd/>
            <a:tailEnd/>
          </a:ln>
        </p:spPr>
        <p:txBody>
          <a:bodyPr wrap="none">
            <a:spAutoFit/>
          </a:bodyPr>
          <a:lstStyle/>
          <a:p>
            <a:pPr algn="ctr"/>
            <a:r>
              <a:rPr lang="cs-CZ" sz="1400" i="1" dirty="0"/>
              <a:t>(</a:t>
            </a:r>
            <a:r>
              <a:rPr lang="cs-CZ" sz="1400" i="1" dirty="0" err="1"/>
              <a:t>titratable</a:t>
            </a:r>
            <a:r>
              <a:rPr lang="cs-CZ" sz="1400" i="1" dirty="0"/>
              <a:t> </a:t>
            </a:r>
            <a:r>
              <a:rPr lang="cs-CZ" sz="1400" i="1" dirty="0" err="1"/>
              <a:t>acids</a:t>
            </a:r>
            <a:r>
              <a:rPr lang="cs-CZ" sz="1400" i="1" dirty="0"/>
              <a:t>)</a:t>
            </a:r>
            <a:endParaRPr lang="cs-CZ" sz="1200" i="1" dirty="0"/>
          </a:p>
        </p:txBody>
      </p:sp>
      <p:sp>
        <p:nvSpPr>
          <p:cNvPr id="49221" name="Freeform 71"/>
          <p:cNvSpPr>
            <a:spLocks/>
          </p:cNvSpPr>
          <p:nvPr/>
        </p:nvSpPr>
        <p:spPr bwMode="auto">
          <a:xfrm>
            <a:off x="4856163" y="5688013"/>
            <a:ext cx="692150" cy="441325"/>
          </a:xfrm>
          <a:custGeom>
            <a:avLst/>
            <a:gdLst>
              <a:gd name="T0" fmla="*/ 22507427 w 386"/>
              <a:gd name="T1" fmla="*/ 0 h 278"/>
              <a:gd name="T2" fmla="*/ 93244797 w 386"/>
              <a:gd name="T3" fmla="*/ 592235863 h 278"/>
              <a:gd name="T4" fmla="*/ 581974464 w 386"/>
              <a:gd name="T5" fmla="*/ 645159915 h 278"/>
              <a:gd name="T6" fmla="*/ 1241118249 w 386"/>
              <a:gd name="T7" fmla="*/ 652721174 h 278"/>
              <a:gd name="T8" fmla="*/ 0 60000 65536"/>
              <a:gd name="T9" fmla="*/ 0 60000 65536"/>
              <a:gd name="T10" fmla="*/ 0 60000 65536"/>
              <a:gd name="T11" fmla="*/ 0 60000 65536"/>
              <a:gd name="T12" fmla="*/ 0 w 386"/>
              <a:gd name="T13" fmla="*/ 0 h 278"/>
              <a:gd name="T14" fmla="*/ 386 w 386"/>
              <a:gd name="T15" fmla="*/ 278 h 278"/>
            </a:gdLst>
            <a:ahLst/>
            <a:cxnLst>
              <a:cxn ang="T8">
                <a:pos x="T0" y="T1"/>
              </a:cxn>
              <a:cxn ang="T9">
                <a:pos x="T2" y="T3"/>
              </a:cxn>
              <a:cxn ang="T10">
                <a:pos x="T4" y="T5"/>
              </a:cxn>
              <a:cxn ang="T11">
                <a:pos x="T6" y="T7"/>
              </a:cxn>
            </a:cxnLst>
            <a:rect l="T12" t="T13" r="T14" b="T15"/>
            <a:pathLst>
              <a:path w="386" h="278">
                <a:moveTo>
                  <a:pt x="7" y="0"/>
                </a:moveTo>
                <a:cubicBezTo>
                  <a:pt x="11" y="38"/>
                  <a:pt x="0" y="192"/>
                  <a:pt x="29" y="235"/>
                </a:cubicBezTo>
                <a:cubicBezTo>
                  <a:pt x="58" y="278"/>
                  <a:pt x="122" y="252"/>
                  <a:pt x="181" y="256"/>
                </a:cubicBezTo>
                <a:cubicBezTo>
                  <a:pt x="240" y="260"/>
                  <a:pt x="343" y="258"/>
                  <a:pt x="386" y="259"/>
                </a:cubicBezTo>
              </a:path>
            </a:pathLst>
          </a:custGeom>
          <a:noFill/>
          <a:ln w="28575" cap="flat" cmpd="sng">
            <a:solidFill>
              <a:schemeClr val="tx1"/>
            </a:solidFill>
            <a:prstDash val="solid"/>
            <a:round/>
            <a:headEnd type="none" w="med" len="med"/>
            <a:tailEnd type="triangle" w="med" len="med"/>
          </a:ln>
        </p:spPr>
        <p:txBody>
          <a:bodyPr wrap="none" anchor="ctr"/>
          <a:lstStyle/>
          <a:p>
            <a:endParaRPr lang="cs-CZ"/>
          </a:p>
        </p:txBody>
      </p:sp>
      <p:sp>
        <p:nvSpPr>
          <p:cNvPr id="49222" name="Freeform 72"/>
          <p:cNvSpPr>
            <a:spLocks/>
          </p:cNvSpPr>
          <p:nvPr/>
        </p:nvSpPr>
        <p:spPr bwMode="auto">
          <a:xfrm>
            <a:off x="4862513" y="5980113"/>
            <a:ext cx="665162" cy="484187"/>
          </a:xfrm>
          <a:custGeom>
            <a:avLst/>
            <a:gdLst>
              <a:gd name="T0" fmla="*/ 20787174 w 386"/>
              <a:gd name="T1" fmla="*/ 0 h 278"/>
              <a:gd name="T2" fmla="*/ 86114354 w 386"/>
              <a:gd name="T3" fmla="*/ 712860761 h 278"/>
              <a:gd name="T4" fmla="*/ 537475066 w 386"/>
              <a:gd name="T5" fmla="*/ 776562674 h 278"/>
              <a:gd name="T6" fmla="*/ 1146218945 w 386"/>
              <a:gd name="T7" fmla="*/ 785662947 h 278"/>
              <a:gd name="T8" fmla="*/ 0 60000 65536"/>
              <a:gd name="T9" fmla="*/ 0 60000 65536"/>
              <a:gd name="T10" fmla="*/ 0 60000 65536"/>
              <a:gd name="T11" fmla="*/ 0 60000 65536"/>
              <a:gd name="T12" fmla="*/ 0 w 386"/>
              <a:gd name="T13" fmla="*/ 0 h 278"/>
              <a:gd name="T14" fmla="*/ 386 w 386"/>
              <a:gd name="T15" fmla="*/ 278 h 278"/>
            </a:gdLst>
            <a:ahLst/>
            <a:cxnLst>
              <a:cxn ang="T8">
                <a:pos x="T0" y="T1"/>
              </a:cxn>
              <a:cxn ang="T9">
                <a:pos x="T2" y="T3"/>
              </a:cxn>
              <a:cxn ang="T10">
                <a:pos x="T4" y="T5"/>
              </a:cxn>
              <a:cxn ang="T11">
                <a:pos x="T6" y="T7"/>
              </a:cxn>
            </a:cxnLst>
            <a:rect l="T12" t="T13" r="T14" b="T15"/>
            <a:pathLst>
              <a:path w="386" h="278">
                <a:moveTo>
                  <a:pt x="7" y="0"/>
                </a:moveTo>
                <a:cubicBezTo>
                  <a:pt x="11" y="38"/>
                  <a:pt x="0" y="192"/>
                  <a:pt x="29" y="235"/>
                </a:cubicBezTo>
                <a:cubicBezTo>
                  <a:pt x="58" y="278"/>
                  <a:pt x="122" y="252"/>
                  <a:pt x="181" y="256"/>
                </a:cubicBezTo>
                <a:cubicBezTo>
                  <a:pt x="240" y="260"/>
                  <a:pt x="343" y="258"/>
                  <a:pt x="386" y="259"/>
                </a:cubicBezTo>
              </a:path>
            </a:pathLst>
          </a:custGeom>
          <a:noFill/>
          <a:ln w="28575" cap="flat" cmpd="sng">
            <a:solidFill>
              <a:schemeClr val="tx1"/>
            </a:solidFill>
            <a:prstDash val="solid"/>
            <a:round/>
            <a:headEnd type="none" w="med" len="med"/>
            <a:tailEnd type="triangle" w="med" len="med"/>
          </a:ln>
        </p:spPr>
        <p:txBody>
          <a:bodyPr wrap="none" anchor="ctr"/>
          <a:lstStyle/>
          <a:p>
            <a:endParaRPr lang="cs-CZ"/>
          </a:p>
        </p:txBody>
      </p:sp>
      <p:sp>
        <p:nvSpPr>
          <p:cNvPr id="49223" name="Freeform 73"/>
          <p:cNvSpPr>
            <a:spLocks/>
          </p:cNvSpPr>
          <p:nvPr/>
        </p:nvSpPr>
        <p:spPr bwMode="auto">
          <a:xfrm>
            <a:off x="4852988" y="5607050"/>
            <a:ext cx="674687" cy="190500"/>
          </a:xfrm>
          <a:custGeom>
            <a:avLst/>
            <a:gdLst>
              <a:gd name="T0" fmla="*/ 21385480 w 386"/>
              <a:gd name="T1" fmla="*/ 0 h 278"/>
              <a:gd name="T2" fmla="*/ 88598987 w 386"/>
              <a:gd name="T3" fmla="*/ 110348833 h 278"/>
              <a:gd name="T4" fmla="*/ 552979452 w 386"/>
              <a:gd name="T5" fmla="*/ 120209602 h 278"/>
              <a:gd name="T6" fmla="*/ 1179281276 w 386"/>
              <a:gd name="T7" fmla="*/ 121618479 h 278"/>
              <a:gd name="T8" fmla="*/ 0 60000 65536"/>
              <a:gd name="T9" fmla="*/ 0 60000 65536"/>
              <a:gd name="T10" fmla="*/ 0 60000 65536"/>
              <a:gd name="T11" fmla="*/ 0 60000 65536"/>
              <a:gd name="T12" fmla="*/ 0 w 386"/>
              <a:gd name="T13" fmla="*/ 0 h 278"/>
              <a:gd name="T14" fmla="*/ 386 w 386"/>
              <a:gd name="T15" fmla="*/ 278 h 278"/>
            </a:gdLst>
            <a:ahLst/>
            <a:cxnLst>
              <a:cxn ang="T8">
                <a:pos x="T0" y="T1"/>
              </a:cxn>
              <a:cxn ang="T9">
                <a:pos x="T2" y="T3"/>
              </a:cxn>
              <a:cxn ang="T10">
                <a:pos x="T4" y="T5"/>
              </a:cxn>
              <a:cxn ang="T11">
                <a:pos x="T6" y="T7"/>
              </a:cxn>
            </a:cxnLst>
            <a:rect l="T12" t="T13" r="T14" b="T15"/>
            <a:pathLst>
              <a:path w="386" h="278">
                <a:moveTo>
                  <a:pt x="7" y="0"/>
                </a:moveTo>
                <a:cubicBezTo>
                  <a:pt x="11" y="38"/>
                  <a:pt x="0" y="192"/>
                  <a:pt x="29" y="235"/>
                </a:cubicBezTo>
                <a:cubicBezTo>
                  <a:pt x="58" y="278"/>
                  <a:pt x="122" y="252"/>
                  <a:pt x="181" y="256"/>
                </a:cubicBezTo>
                <a:cubicBezTo>
                  <a:pt x="240" y="260"/>
                  <a:pt x="343" y="258"/>
                  <a:pt x="386" y="259"/>
                </a:cubicBezTo>
              </a:path>
            </a:pathLst>
          </a:custGeom>
          <a:noFill/>
          <a:ln w="28575" cap="flat" cmpd="sng">
            <a:solidFill>
              <a:schemeClr val="tx1"/>
            </a:solidFill>
            <a:prstDash val="solid"/>
            <a:round/>
            <a:headEnd type="none" w="med" len="med"/>
            <a:tailEnd type="triangle" w="med" len="med"/>
          </a:ln>
        </p:spPr>
        <p:txBody>
          <a:bodyPr wrap="none" anchor="ctr"/>
          <a:lstStyle/>
          <a:p>
            <a:endParaRPr lang="cs-CZ"/>
          </a:p>
        </p:txBody>
      </p:sp>
      <p:sp>
        <p:nvSpPr>
          <p:cNvPr id="49224" name="Line 74"/>
          <p:cNvSpPr>
            <a:spLocks noChangeShapeType="1"/>
          </p:cNvSpPr>
          <p:nvPr/>
        </p:nvSpPr>
        <p:spPr bwMode="auto">
          <a:xfrm flipH="1" flipV="1">
            <a:off x="4256088" y="5776913"/>
            <a:ext cx="785812" cy="7937"/>
          </a:xfrm>
          <a:prstGeom prst="line">
            <a:avLst/>
          </a:prstGeom>
          <a:noFill/>
          <a:ln w="28575">
            <a:solidFill>
              <a:schemeClr val="tx1"/>
            </a:solidFill>
            <a:round/>
            <a:headEnd/>
            <a:tailEnd/>
          </a:ln>
        </p:spPr>
        <p:txBody>
          <a:bodyPr wrap="none" anchor="ctr"/>
          <a:lstStyle/>
          <a:p>
            <a:endParaRPr lang="cs-CZ"/>
          </a:p>
        </p:txBody>
      </p:sp>
      <p:sp>
        <p:nvSpPr>
          <p:cNvPr id="49225" name="Line 75"/>
          <p:cNvSpPr>
            <a:spLocks noChangeShapeType="1"/>
          </p:cNvSpPr>
          <p:nvPr/>
        </p:nvSpPr>
        <p:spPr bwMode="auto">
          <a:xfrm flipH="1" flipV="1">
            <a:off x="4227513" y="6084888"/>
            <a:ext cx="776287" cy="7937"/>
          </a:xfrm>
          <a:prstGeom prst="line">
            <a:avLst/>
          </a:prstGeom>
          <a:noFill/>
          <a:ln w="28575">
            <a:solidFill>
              <a:schemeClr val="tx1"/>
            </a:solidFill>
            <a:round/>
            <a:headEnd/>
            <a:tailEnd/>
          </a:ln>
        </p:spPr>
        <p:txBody>
          <a:bodyPr wrap="none" anchor="ctr"/>
          <a:lstStyle/>
          <a:p>
            <a:endParaRPr lang="cs-CZ"/>
          </a:p>
        </p:txBody>
      </p:sp>
      <p:sp>
        <p:nvSpPr>
          <p:cNvPr id="49226" name="Line 76"/>
          <p:cNvSpPr>
            <a:spLocks noChangeShapeType="1"/>
          </p:cNvSpPr>
          <p:nvPr/>
        </p:nvSpPr>
        <p:spPr bwMode="auto">
          <a:xfrm flipH="1">
            <a:off x="4216400" y="6427788"/>
            <a:ext cx="749300" cy="1587"/>
          </a:xfrm>
          <a:prstGeom prst="line">
            <a:avLst/>
          </a:prstGeom>
          <a:noFill/>
          <a:ln w="28575">
            <a:solidFill>
              <a:schemeClr val="tx1"/>
            </a:solidFill>
            <a:round/>
            <a:headEnd/>
            <a:tailEnd/>
          </a:ln>
        </p:spPr>
        <p:txBody>
          <a:bodyPr wrap="none" anchor="ctr"/>
          <a:lstStyle/>
          <a:p>
            <a:endParaRPr lang="cs-CZ"/>
          </a:p>
        </p:txBody>
      </p:sp>
      <p:sp>
        <p:nvSpPr>
          <p:cNvPr id="49234" name="Line 84"/>
          <p:cNvSpPr>
            <a:spLocks noChangeShapeType="1"/>
          </p:cNvSpPr>
          <p:nvPr/>
        </p:nvSpPr>
        <p:spPr bwMode="auto">
          <a:xfrm>
            <a:off x="10539413" y="4595813"/>
            <a:ext cx="36512" cy="819150"/>
          </a:xfrm>
          <a:prstGeom prst="line">
            <a:avLst/>
          </a:prstGeom>
          <a:noFill/>
          <a:ln w="9525">
            <a:solidFill>
              <a:srgbClr val="000000"/>
            </a:solidFill>
            <a:round/>
            <a:headEnd/>
            <a:tailEnd/>
          </a:ln>
        </p:spPr>
        <p:txBody>
          <a:bodyPr wrap="none" anchor="ctr"/>
          <a:lstStyle/>
          <a:p>
            <a:endParaRPr lang="cs-CZ"/>
          </a:p>
        </p:txBody>
      </p:sp>
      <p:sp>
        <p:nvSpPr>
          <p:cNvPr id="49254" name="Text Box 106"/>
          <p:cNvSpPr txBox="1">
            <a:spLocks noChangeArrowheads="1"/>
          </p:cNvSpPr>
          <p:nvPr/>
        </p:nvSpPr>
        <p:spPr bwMode="auto">
          <a:xfrm>
            <a:off x="7661275" y="5453063"/>
            <a:ext cx="863600" cy="336550"/>
          </a:xfrm>
          <a:prstGeom prst="rect">
            <a:avLst/>
          </a:prstGeom>
          <a:noFill/>
          <a:ln w="12700">
            <a:noFill/>
            <a:miter lim="800000"/>
            <a:headEnd/>
            <a:tailEnd/>
          </a:ln>
        </p:spPr>
        <p:txBody>
          <a:bodyPr anchor="ctr">
            <a:spAutoFit/>
          </a:bodyPr>
          <a:lstStyle/>
          <a:p>
            <a:pPr algn="ctr"/>
            <a:r>
              <a:rPr lang="cs-CZ" sz="1600" dirty="0"/>
              <a:t>HCO</a:t>
            </a:r>
            <a:r>
              <a:rPr lang="cs-CZ" sz="1600" baseline="-25000" dirty="0"/>
              <a:t>3</a:t>
            </a:r>
            <a:r>
              <a:rPr lang="cs-CZ" sz="1600" baseline="50000" dirty="0"/>
              <a:t>-</a:t>
            </a:r>
            <a:endParaRPr lang="cs-CZ" sz="1600" dirty="0"/>
          </a:p>
        </p:txBody>
      </p:sp>
      <p:sp>
        <p:nvSpPr>
          <p:cNvPr id="49255" name="Text Box 107"/>
          <p:cNvSpPr txBox="1">
            <a:spLocks noChangeArrowheads="1"/>
          </p:cNvSpPr>
          <p:nvPr/>
        </p:nvSpPr>
        <p:spPr bwMode="auto">
          <a:xfrm>
            <a:off x="8421688" y="544830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grpSp>
        <p:nvGrpSpPr>
          <p:cNvPr id="6" name="Skupina 145"/>
          <p:cNvGrpSpPr/>
          <p:nvPr/>
        </p:nvGrpSpPr>
        <p:grpSpPr>
          <a:xfrm>
            <a:off x="6205538" y="186809"/>
            <a:ext cx="2736850" cy="5305941"/>
            <a:chOff x="6205538" y="186809"/>
            <a:chExt cx="2736850" cy="5305941"/>
          </a:xfrm>
        </p:grpSpPr>
        <p:sp>
          <p:nvSpPr>
            <p:cNvPr id="49156" name="AutoShape 4"/>
            <p:cNvSpPr>
              <a:spLocks noChangeArrowheads="1"/>
            </p:cNvSpPr>
            <p:nvPr/>
          </p:nvSpPr>
          <p:spPr bwMode="auto">
            <a:xfrm>
              <a:off x="6386513" y="1377950"/>
              <a:ext cx="2555875" cy="3402013"/>
            </a:xfrm>
            <a:prstGeom prst="roundRect">
              <a:avLst>
                <a:gd name="adj" fmla="val 16667"/>
              </a:avLst>
            </a:prstGeom>
            <a:ln>
              <a:headEnd/>
              <a:tailEnd/>
            </a:ln>
          </p:spPr>
          <p:style>
            <a:lnRef idx="1">
              <a:schemeClr val="dk1"/>
            </a:lnRef>
            <a:fillRef idx="2">
              <a:schemeClr val="dk1"/>
            </a:fillRef>
            <a:effectRef idx="1">
              <a:schemeClr val="dk1"/>
            </a:effectRef>
            <a:fontRef idx="minor">
              <a:schemeClr val="dk1"/>
            </a:fontRef>
          </p:style>
          <p:txBody>
            <a:bodyPr wrap="none" anchor="ctr"/>
            <a:lstStyle/>
            <a:p>
              <a:endParaRPr lang="cs-CZ"/>
            </a:p>
          </p:txBody>
        </p:sp>
        <p:sp>
          <p:nvSpPr>
            <p:cNvPr id="49227" name="Oval 77"/>
            <p:cNvSpPr>
              <a:spLocks noChangeArrowheads="1"/>
            </p:cNvSpPr>
            <p:nvPr/>
          </p:nvSpPr>
          <p:spPr bwMode="auto">
            <a:xfrm>
              <a:off x="7358063" y="1028700"/>
              <a:ext cx="531812" cy="547688"/>
            </a:xfrm>
            <a:prstGeom prst="ellipse">
              <a:avLst/>
            </a:prstGeom>
            <a:solidFill>
              <a:srgbClr val="FF9900"/>
            </a:solidFill>
            <a:ln w="9525">
              <a:solidFill>
                <a:srgbClr val="000000"/>
              </a:solidFill>
              <a:round/>
              <a:headEnd/>
              <a:tailEnd/>
            </a:ln>
          </p:spPr>
          <p:txBody>
            <a:bodyPr wrap="none" anchor="ctr"/>
            <a:lstStyle/>
            <a:p>
              <a:endParaRPr lang="cs-CZ"/>
            </a:p>
          </p:txBody>
        </p:sp>
        <p:sp>
          <p:nvSpPr>
            <p:cNvPr id="49228" name="Oval 78"/>
            <p:cNvSpPr>
              <a:spLocks noChangeArrowheads="1"/>
            </p:cNvSpPr>
            <p:nvPr/>
          </p:nvSpPr>
          <p:spPr bwMode="auto">
            <a:xfrm>
              <a:off x="7446963" y="1130300"/>
              <a:ext cx="338137" cy="336550"/>
            </a:xfrm>
            <a:prstGeom prst="ellipse">
              <a:avLst/>
            </a:prstGeom>
            <a:solidFill>
              <a:schemeClr val="bg2"/>
            </a:solidFill>
            <a:ln w="9525">
              <a:solidFill>
                <a:srgbClr val="000000"/>
              </a:solidFill>
              <a:round/>
              <a:headEnd/>
              <a:tailEnd/>
            </a:ln>
          </p:spPr>
          <p:txBody>
            <a:bodyPr wrap="none" anchor="ctr"/>
            <a:lstStyle/>
            <a:p>
              <a:endParaRPr lang="cs-CZ"/>
            </a:p>
          </p:txBody>
        </p:sp>
        <p:sp>
          <p:nvSpPr>
            <p:cNvPr id="49229" name="Oval 79"/>
            <p:cNvSpPr>
              <a:spLocks noChangeArrowheads="1"/>
            </p:cNvSpPr>
            <p:nvPr/>
          </p:nvSpPr>
          <p:spPr bwMode="auto">
            <a:xfrm>
              <a:off x="7615238" y="1984375"/>
              <a:ext cx="209550" cy="207963"/>
            </a:xfrm>
            <a:prstGeom prst="ellipse">
              <a:avLst/>
            </a:prstGeom>
            <a:solidFill>
              <a:srgbClr val="FF3300"/>
            </a:solidFill>
            <a:ln w="9525">
              <a:solidFill>
                <a:srgbClr val="000000"/>
              </a:solidFill>
              <a:round/>
              <a:headEnd/>
              <a:tailEnd/>
            </a:ln>
          </p:spPr>
          <p:txBody>
            <a:bodyPr wrap="none" anchor="ctr"/>
            <a:lstStyle/>
            <a:p>
              <a:endParaRPr lang="cs-CZ"/>
            </a:p>
          </p:txBody>
        </p:sp>
        <p:sp>
          <p:nvSpPr>
            <p:cNvPr id="49230" name="Line 80"/>
            <p:cNvSpPr>
              <a:spLocks noChangeShapeType="1"/>
            </p:cNvSpPr>
            <p:nvPr/>
          </p:nvSpPr>
          <p:spPr bwMode="auto">
            <a:xfrm>
              <a:off x="7773988" y="1257300"/>
              <a:ext cx="36512" cy="819150"/>
            </a:xfrm>
            <a:prstGeom prst="line">
              <a:avLst/>
            </a:prstGeom>
            <a:noFill/>
            <a:ln w="9525">
              <a:solidFill>
                <a:srgbClr val="000000"/>
              </a:solidFill>
              <a:round/>
              <a:headEnd/>
              <a:tailEnd/>
            </a:ln>
          </p:spPr>
          <p:txBody>
            <a:bodyPr wrap="none" anchor="ctr"/>
            <a:lstStyle/>
            <a:p>
              <a:endParaRPr lang="cs-CZ"/>
            </a:p>
          </p:txBody>
        </p:sp>
        <p:sp>
          <p:nvSpPr>
            <p:cNvPr id="49231" name="Line 81"/>
            <p:cNvSpPr>
              <a:spLocks noChangeShapeType="1"/>
            </p:cNvSpPr>
            <p:nvPr/>
          </p:nvSpPr>
          <p:spPr bwMode="auto">
            <a:xfrm flipH="1" flipV="1">
              <a:off x="7443788" y="1311275"/>
              <a:ext cx="168275" cy="787400"/>
            </a:xfrm>
            <a:prstGeom prst="line">
              <a:avLst/>
            </a:prstGeom>
            <a:noFill/>
            <a:ln w="9525">
              <a:solidFill>
                <a:srgbClr val="000000"/>
              </a:solidFill>
              <a:round/>
              <a:headEnd/>
              <a:tailEnd/>
            </a:ln>
          </p:spPr>
          <p:txBody>
            <a:bodyPr wrap="none" anchor="ctr"/>
            <a:lstStyle/>
            <a:p>
              <a:endParaRPr lang="cs-CZ"/>
            </a:p>
          </p:txBody>
        </p:sp>
        <p:sp>
          <p:nvSpPr>
            <p:cNvPr id="49232" name="Rectangle 82"/>
            <p:cNvSpPr>
              <a:spLocks noChangeArrowheads="1"/>
            </p:cNvSpPr>
            <p:nvPr/>
          </p:nvSpPr>
          <p:spPr bwMode="auto">
            <a:xfrm>
              <a:off x="7262813" y="2192338"/>
              <a:ext cx="1317625" cy="274637"/>
            </a:xfrm>
            <a:prstGeom prst="rect">
              <a:avLst/>
            </a:prstGeom>
            <a:noFill/>
            <a:ln w="9525">
              <a:noFill/>
              <a:miter lim="800000"/>
              <a:headEnd/>
              <a:tailEnd/>
            </a:ln>
          </p:spPr>
          <p:txBody>
            <a:bodyPr>
              <a:spAutoFit/>
            </a:bodyPr>
            <a:lstStyle/>
            <a:p>
              <a:pPr algn="ctr"/>
              <a:r>
                <a:rPr lang="cs-CZ" sz="1200" b="1" dirty="0"/>
                <a:t>H</a:t>
              </a:r>
              <a:r>
                <a:rPr lang="cs-CZ" sz="1200" b="1" baseline="60000" dirty="0"/>
                <a:t>+ </a:t>
              </a:r>
              <a:r>
                <a:rPr lang="cs-CZ" sz="1200" b="1" dirty="0"/>
                <a:t>-</a:t>
              </a:r>
              <a:r>
                <a:rPr lang="cs-CZ" sz="1200" b="1" dirty="0" err="1"/>
                <a:t>ATPase</a:t>
              </a:r>
              <a:endParaRPr lang="cs-CZ" sz="1600" dirty="0"/>
            </a:p>
          </p:txBody>
        </p:sp>
        <p:sp>
          <p:nvSpPr>
            <p:cNvPr id="49233" name="Oval 83"/>
            <p:cNvSpPr>
              <a:spLocks noChangeArrowheads="1"/>
            </p:cNvSpPr>
            <p:nvPr/>
          </p:nvSpPr>
          <p:spPr bwMode="auto">
            <a:xfrm>
              <a:off x="8086725" y="4440238"/>
              <a:ext cx="531813" cy="547687"/>
            </a:xfrm>
            <a:prstGeom prst="ellipse">
              <a:avLst/>
            </a:prstGeom>
            <a:solidFill>
              <a:srgbClr val="FF9900"/>
            </a:solidFill>
            <a:ln w="9525">
              <a:solidFill>
                <a:srgbClr val="000000"/>
              </a:solidFill>
              <a:round/>
              <a:headEnd/>
              <a:tailEnd/>
            </a:ln>
          </p:spPr>
          <p:txBody>
            <a:bodyPr wrap="none" anchor="ctr"/>
            <a:lstStyle/>
            <a:p>
              <a:endParaRPr lang="cs-CZ"/>
            </a:p>
          </p:txBody>
        </p:sp>
        <p:sp>
          <p:nvSpPr>
            <p:cNvPr id="49235" name="Line 85"/>
            <p:cNvSpPr>
              <a:spLocks noChangeShapeType="1"/>
            </p:cNvSpPr>
            <p:nvPr/>
          </p:nvSpPr>
          <p:spPr bwMode="auto">
            <a:xfrm>
              <a:off x="7339013" y="803275"/>
              <a:ext cx="7937" cy="1703388"/>
            </a:xfrm>
            <a:prstGeom prst="line">
              <a:avLst/>
            </a:prstGeom>
            <a:noFill/>
            <a:ln w="28575">
              <a:solidFill>
                <a:schemeClr val="tx1"/>
              </a:solidFill>
              <a:round/>
              <a:headEnd type="triangle" w="med" len="med"/>
              <a:tailEnd/>
            </a:ln>
          </p:spPr>
          <p:txBody>
            <a:bodyPr wrap="none" anchor="ctr"/>
            <a:lstStyle/>
            <a:p>
              <a:endParaRPr lang="cs-CZ"/>
            </a:p>
          </p:txBody>
        </p:sp>
        <p:sp>
          <p:nvSpPr>
            <p:cNvPr id="49236" name="Text Box 86"/>
            <p:cNvSpPr txBox="1">
              <a:spLocks noChangeArrowheads="1"/>
            </p:cNvSpPr>
            <p:nvPr/>
          </p:nvSpPr>
          <p:spPr bwMode="auto">
            <a:xfrm>
              <a:off x="6205538" y="2806700"/>
              <a:ext cx="863600" cy="336550"/>
            </a:xfrm>
            <a:prstGeom prst="rect">
              <a:avLst/>
            </a:prstGeom>
            <a:noFill/>
            <a:ln w="12700">
              <a:noFill/>
              <a:miter lim="800000"/>
              <a:headEnd/>
              <a:tailEnd/>
            </a:ln>
          </p:spPr>
          <p:txBody>
            <a:bodyPr anchor="ctr">
              <a:spAutoFit/>
            </a:bodyPr>
            <a:lstStyle/>
            <a:p>
              <a:pPr algn="ctr"/>
              <a:r>
                <a:rPr lang="cs-CZ" sz="1600"/>
                <a:t>H</a:t>
              </a:r>
              <a:r>
                <a:rPr lang="cs-CZ" sz="1600" baseline="-25000"/>
                <a:t>2</a:t>
              </a:r>
              <a:r>
                <a:rPr lang="cs-CZ" sz="1600"/>
                <a:t>O</a:t>
              </a:r>
            </a:p>
          </p:txBody>
        </p:sp>
        <p:sp>
          <p:nvSpPr>
            <p:cNvPr id="49237" name="Text Box 87"/>
            <p:cNvSpPr txBox="1">
              <a:spLocks noChangeArrowheads="1"/>
            </p:cNvSpPr>
            <p:nvPr/>
          </p:nvSpPr>
          <p:spPr bwMode="auto">
            <a:xfrm>
              <a:off x="7151688" y="2554288"/>
              <a:ext cx="409575" cy="336550"/>
            </a:xfrm>
            <a:prstGeom prst="rect">
              <a:avLst/>
            </a:prstGeom>
            <a:noFill/>
            <a:ln w="12700">
              <a:noFill/>
              <a:miter lim="800000"/>
              <a:headEnd/>
              <a:tailEnd/>
            </a:ln>
          </p:spPr>
          <p:txBody>
            <a:bodyPr wrap="none" anchor="ctr">
              <a:spAutoFit/>
            </a:bodyPr>
            <a:lstStyle/>
            <a:p>
              <a:pPr algn="ctr"/>
              <a:r>
                <a:rPr lang="cs-CZ" sz="1600"/>
                <a:t>H</a:t>
              </a:r>
              <a:r>
                <a:rPr lang="cs-CZ" sz="1600" baseline="50000"/>
                <a:t>+</a:t>
              </a:r>
              <a:endParaRPr lang="cs-CZ" sz="1600"/>
            </a:p>
          </p:txBody>
        </p:sp>
        <p:sp>
          <p:nvSpPr>
            <p:cNvPr id="49238" name="Text Box 88"/>
            <p:cNvSpPr txBox="1">
              <a:spLocks noChangeArrowheads="1"/>
            </p:cNvSpPr>
            <p:nvPr/>
          </p:nvSpPr>
          <p:spPr bwMode="auto">
            <a:xfrm>
              <a:off x="7096125" y="3138488"/>
              <a:ext cx="522288" cy="336550"/>
            </a:xfrm>
            <a:prstGeom prst="rect">
              <a:avLst/>
            </a:prstGeom>
            <a:noFill/>
            <a:ln w="12700">
              <a:noFill/>
              <a:miter lim="800000"/>
              <a:headEnd/>
              <a:tailEnd/>
            </a:ln>
          </p:spPr>
          <p:txBody>
            <a:bodyPr wrap="none" anchor="ctr">
              <a:spAutoFit/>
            </a:bodyPr>
            <a:lstStyle/>
            <a:p>
              <a:pPr algn="ctr"/>
              <a:r>
                <a:rPr lang="cs-CZ" sz="1600"/>
                <a:t>OH</a:t>
              </a:r>
              <a:r>
                <a:rPr lang="cs-CZ" sz="1600" baseline="50000"/>
                <a:t>-</a:t>
              </a:r>
              <a:endParaRPr lang="cs-CZ" sz="1600"/>
            </a:p>
          </p:txBody>
        </p:sp>
        <p:sp>
          <p:nvSpPr>
            <p:cNvPr id="49239" name="Line 89"/>
            <p:cNvSpPr>
              <a:spLocks noChangeShapeType="1"/>
            </p:cNvSpPr>
            <p:nvPr/>
          </p:nvSpPr>
          <p:spPr bwMode="auto">
            <a:xfrm flipH="1" flipV="1">
              <a:off x="6872288" y="2984500"/>
              <a:ext cx="317500" cy="284163"/>
            </a:xfrm>
            <a:prstGeom prst="line">
              <a:avLst/>
            </a:prstGeom>
            <a:noFill/>
            <a:ln w="28575">
              <a:solidFill>
                <a:srgbClr val="000000"/>
              </a:solidFill>
              <a:round/>
              <a:headEnd type="triangle" w="med" len="med"/>
              <a:tailEnd/>
            </a:ln>
          </p:spPr>
          <p:txBody>
            <a:bodyPr wrap="none" anchor="ctr"/>
            <a:lstStyle/>
            <a:p>
              <a:endParaRPr lang="cs-CZ"/>
            </a:p>
          </p:txBody>
        </p:sp>
        <p:sp>
          <p:nvSpPr>
            <p:cNvPr id="49240" name="Line 90"/>
            <p:cNvSpPr>
              <a:spLocks noChangeShapeType="1"/>
            </p:cNvSpPr>
            <p:nvPr/>
          </p:nvSpPr>
          <p:spPr bwMode="auto">
            <a:xfrm flipH="1">
              <a:off x="6875463" y="2762250"/>
              <a:ext cx="336550" cy="217488"/>
            </a:xfrm>
            <a:prstGeom prst="line">
              <a:avLst/>
            </a:prstGeom>
            <a:noFill/>
            <a:ln w="28575">
              <a:solidFill>
                <a:srgbClr val="000000"/>
              </a:solidFill>
              <a:round/>
              <a:headEnd type="triangle" w="med" len="med"/>
              <a:tailEnd/>
            </a:ln>
          </p:spPr>
          <p:txBody>
            <a:bodyPr wrap="none" anchor="ctr"/>
            <a:lstStyle/>
            <a:p>
              <a:endParaRPr lang="cs-CZ"/>
            </a:p>
          </p:txBody>
        </p:sp>
        <p:sp>
          <p:nvSpPr>
            <p:cNvPr id="49241" name="Text Box 91"/>
            <p:cNvSpPr txBox="1">
              <a:spLocks noChangeArrowheads="1"/>
            </p:cNvSpPr>
            <p:nvPr/>
          </p:nvSpPr>
          <p:spPr bwMode="auto">
            <a:xfrm>
              <a:off x="6980238" y="3767138"/>
              <a:ext cx="863600" cy="336550"/>
            </a:xfrm>
            <a:prstGeom prst="rect">
              <a:avLst/>
            </a:prstGeom>
            <a:noFill/>
            <a:ln w="12700">
              <a:noFill/>
              <a:miter lim="800000"/>
              <a:headEnd/>
              <a:tailEnd/>
            </a:ln>
          </p:spPr>
          <p:txBody>
            <a:bodyPr anchor="ctr">
              <a:spAutoFit/>
            </a:bodyPr>
            <a:lstStyle/>
            <a:p>
              <a:pPr algn="ctr"/>
              <a:r>
                <a:rPr lang="cs-CZ" sz="1600"/>
                <a:t>CO</a:t>
              </a:r>
              <a:r>
                <a:rPr lang="cs-CZ" sz="1600" baseline="-25000"/>
                <a:t>2</a:t>
              </a:r>
              <a:endParaRPr lang="cs-CZ" sz="1600"/>
            </a:p>
          </p:txBody>
        </p:sp>
        <p:sp>
          <p:nvSpPr>
            <p:cNvPr id="49242" name="Text Box 92"/>
            <p:cNvSpPr txBox="1">
              <a:spLocks noChangeArrowheads="1"/>
            </p:cNvSpPr>
            <p:nvPr/>
          </p:nvSpPr>
          <p:spPr bwMode="auto">
            <a:xfrm>
              <a:off x="7804150" y="3421063"/>
              <a:ext cx="863600" cy="336550"/>
            </a:xfrm>
            <a:prstGeom prst="rect">
              <a:avLst/>
            </a:prstGeom>
            <a:noFill/>
            <a:ln w="12700">
              <a:noFill/>
              <a:miter lim="800000"/>
              <a:headEnd/>
              <a:tailEnd/>
            </a:ln>
          </p:spPr>
          <p:txBody>
            <a:bodyPr anchor="ctr">
              <a:spAutoFit/>
            </a:bodyPr>
            <a:lstStyle/>
            <a:p>
              <a:pPr algn="ctr"/>
              <a:r>
                <a:rPr lang="cs-CZ" sz="1600"/>
                <a:t>HCO</a:t>
              </a:r>
              <a:r>
                <a:rPr lang="cs-CZ" sz="1600" baseline="-25000"/>
                <a:t>3</a:t>
              </a:r>
              <a:r>
                <a:rPr lang="cs-CZ" sz="1600" baseline="50000"/>
                <a:t>-</a:t>
              </a:r>
              <a:endParaRPr lang="cs-CZ" sz="1600"/>
            </a:p>
          </p:txBody>
        </p:sp>
        <p:sp>
          <p:nvSpPr>
            <p:cNvPr id="49243" name="Text Box 93"/>
            <p:cNvSpPr txBox="1">
              <a:spLocks noChangeArrowheads="1"/>
            </p:cNvSpPr>
            <p:nvPr/>
          </p:nvSpPr>
          <p:spPr bwMode="auto">
            <a:xfrm>
              <a:off x="6349188" y="3444875"/>
              <a:ext cx="1389098" cy="307777"/>
            </a:xfrm>
            <a:prstGeom prst="rect">
              <a:avLst/>
            </a:prstGeom>
            <a:noFill/>
            <a:ln w="9525">
              <a:noFill/>
              <a:miter lim="800000"/>
              <a:headEnd/>
              <a:tailEnd/>
            </a:ln>
          </p:spPr>
          <p:txBody>
            <a:bodyPr wrap="none">
              <a:spAutoFit/>
            </a:bodyPr>
            <a:lstStyle/>
            <a:p>
              <a:pPr algn="ctr"/>
              <a:r>
                <a:rPr lang="cs-CZ" sz="1400" b="1" i="1" dirty="0" err="1"/>
                <a:t>karboanhydrase</a:t>
              </a:r>
              <a:endParaRPr lang="cs-CZ" sz="1200" i="1" dirty="0"/>
            </a:p>
          </p:txBody>
        </p:sp>
        <p:sp>
          <p:nvSpPr>
            <p:cNvPr id="49244" name="Line 94"/>
            <p:cNvSpPr>
              <a:spLocks noChangeShapeType="1"/>
            </p:cNvSpPr>
            <p:nvPr/>
          </p:nvSpPr>
          <p:spPr bwMode="auto">
            <a:xfrm flipH="1" flipV="1">
              <a:off x="7561263" y="3327400"/>
              <a:ext cx="179387" cy="258763"/>
            </a:xfrm>
            <a:prstGeom prst="line">
              <a:avLst/>
            </a:prstGeom>
            <a:noFill/>
            <a:ln w="28575">
              <a:solidFill>
                <a:srgbClr val="000000"/>
              </a:solidFill>
              <a:round/>
              <a:headEnd/>
              <a:tailEnd/>
            </a:ln>
          </p:spPr>
          <p:txBody>
            <a:bodyPr wrap="none" anchor="ctr"/>
            <a:lstStyle/>
            <a:p>
              <a:endParaRPr lang="cs-CZ"/>
            </a:p>
          </p:txBody>
        </p:sp>
        <p:sp>
          <p:nvSpPr>
            <p:cNvPr id="49245" name="Line 95"/>
            <p:cNvSpPr>
              <a:spLocks noChangeShapeType="1"/>
            </p:cNvSpPr>
            <p:nvPr/>
          </p:nvSpPr>
          <p:spPr bwMode="auto">
            <a:xfrm flipV="1">
              <a:off x="7478713" y="3592513"/>
              <a:ext cx="258762" cy="231775"/>
            </a:xfrm>
            <a:prstGeom prst="line">
              <a:avLst/>
            </a:prstGeom>
            <a:noFill/>
            <a:ln w="28575">
              <a:solidFill>
                <a:srgbClr val="000000"/>
              </a:solidFill>
              <a:round/>
              <a:headEnd/>
              <a:tailEnd/>
            </a:ln>
          </p:spPr>
          <p:txBody>
            <a:bodyPr wrap="none" anchor="ctr"/>
            <a:lstStyle/>
            <a:p>
              <a:endParaRPr lang="cs-CZ"/>
            </a:p>
          </p:txBody>
        </p:sp>
        <p:sp>
          <p:nvSpPr>
            <p:cNvPr id="49246" name="Line 96"/>
            <p:cNvSpPr>
              <a:spLocks noChangeShapeType="1"/>
            </p:cNvSpPr>
            <p:nvPr/>
          </p:nvSpPr>
          <p:spPr bwMode="auto">
            <a:xfrm flipH="1">
              <a:off x="7726363" y="3597275"/>
              <a:ext cx="228600" cy="3175"/>
            </a:xfrm>
            <a:prstGeom prst="line">
              <a:avLst/>
            </a:prstGeom>
            <a:noFill/>
            <a:ln w="28575">
              <a:solidFill>
                <a:srgbClr val="000000"/>
              </a:solidFill>
              <a:round/>
              <a:headEnd type="triangle" w="med" len="med"/>
              <a:tailEnd/>
            </a:ln>
          </p:spPr>
          <p:txBody>
            <a:bodyPr wrap="none" anchor="ctr"/>
            <a:lstStyle/>
            <a:p>
              <a:endParaRPr lang="cs-CZ"/>
            </a:p>
          </p:txBody>
        </p:sp>
        <p:sp>
          <p:nvSpPr>
            <p:cNvPr id="49247" name="Line 97"/>
            <p:cNvSpPr>
              <a:spLocks noChangeShapeType="1"/>
            </p:cNvSpPr>
            <p:nvPr/>
          </p:nvSpPr>
          <p:spPr bwMode="auto">
            <a:xfrm>
              <a:off x="8602663" y="774700"/>
              <a:ext cx="6350" cy="3079750"/>
            </a:xfrm>
            <a:prstGeom prst="line">
              <a:avLst/>
            </a:prstGeom>
            <a:noFill/>
            <a:ln w="28575">
              <a:solidFill>
                <a:schemeClr val="tx1"/>
              </a:solidFill>
              <a:round/>
              <a:headEnd type="triangle" w="med" len="med"/>
              <a:tailEnd/>
            </a:ln>
          </p:spPr>
          <p:txBody>
            <a:bodyPr wrap="none" anchor="ctr"/>
            <a:lstStyle/>
            <a:p>
              <a:endParaRPr lang="cs-CZ"/>
            </a:p>
          </p:txBody>
        </p:sp>
        <p:grpSp>
          <p:nvGrpSpPr>
            <p:cNvPr id="7" name="Group 98"/>
            <p:cNvGrpSpPr>
              <a:grpSpLocks/>
            </p:cNvGrpSpPr>
            <p:nvPr/>
          </p:nvGrpSpPr>
          <p:grpSpPr bwMode="auto">
            <a:xfrm>
              <a:off x="8507413" y="1096963"/>
              <a:ext cx="207962" cy="442912"/>
              <a:chOff x="3950" y="404"/>
              <a:chExt cx="131" cy="279"/>
            </a:xfrm>
          </p:grpSpPr>
          <p:sp>
            <p:nvSpPr>
              <p:cNvPr id="49280" name="AutoShape 99"/>
              <p:cNvSpPr>
                <a:spLocks noChangeArrowheads="1"/>
              </p:cNvSpPr>
              <p:nvPr/>
            </p:nvSpPr>
            <p:spPr bwMode="auto">
              <a:xfrm>
                <a:off x="3950" y="405"/>
                <a:ext cx="131" cy="278"/>
              </a:xfrm>
              <a:prstGeom prst="can">
                <a:avLst>
                  <a:gd name="adj" fmla="val 53053"/>
                </a:avLst>
              </a:prstGeom>
              <a:solidFill>
                <a:schemeClr val="accent1"/>
              </a:solidFill>
              <a:ln w="28575">
                <a:solidFill>
                  <a:schemeClr val="tx1"/>
                </a:solidFill>
                <a:round/>
                <a:headEnd/>
                <a:tailEnd/>
              </a:ln>
            </p:spPr>
            <p:txBody>
              <a:bodyPr wrap="none" anchor="ctr"/>
              <a:lstStyle/>
              <a:p>
                <a:endParaRPr lang="cs-CZ"/>
              </a:p>
            </p:txBody>
          </p:sp>
          <p:sp>
            <p:nvSpPr>
              <p:cNvPr id="49281" name="Line 100"/>
              <p:cNvSpPr>
                <a:spLocks noChangeShapeType="1"/>
              </p:cNvSpPr>
              <p:nvPr/>
            </p:nvSpPr>
            <p:spPr bwMode="auto">
              <a:xfrm>
                <a:off x="4014" y="404"/>
                <a:ext cx="0" cy="76"/>
              </a:xfrm>
              <a:prstGeom prst="line">
                <a:avLst/>
              </a:prstGeom>
              <a:noFill/>
              <a:ln w="28575">
                <a:solidFill>
                  <a:schemeClr val="tx1"/>
                </a:solidFill>
                <a:round/>
                <a:headEnd/>
                <a:tailEnd/>
              </a:ln>
            </p:spPr>
            <p:txBody>
              <a:bodyPr wrap="none" anchor="ctr"/>
              <a:lstStyle/>
              <a:p>
                <a:endParaRPr lang="cs-CZ"/>
              </a:p>
            </p:txBody>
          </p:sp>
        </p:grpSp>
        <p:sp>
          <p:nvSpPr>
            <p:cNvPr id="49249" name="Line 101"/>
            <p:cNvSpPr>
              <a:spLocks noChangeShapeType="1"/>
            </p:cNvSpPr>
            <p:nvPr/>
          </p:nvSpPr>
          <p:spPr bwMode="auto">
            <a:xfrm flipH="1">
              <a:off x="8604250" y="4140200"/>
              <a:ext cx="3175" cy="1320800"/>
            </a:xfrm>
            <a:prstGeom prst="line">
              <a:avLst/>
            </a:prstGeom>
            <a:noFill/>
            <a:ln w="28575">
              <a:solidFill>
                <a:schemeClr val="tx1"/>
              </a:solidFill>
              <a:round/>
              <a:headEnd type="triangle" w="med" len="med"/>
              <a:tailEnd/>
            </a:ln>
          </p:spPr>
          <p:txBody>
            <a:bodyPr wrap="none" anchor="ctr"/>
            <a:lstStyle/>
            <a:p>
              <a:endParaRPr lang="cs-CZ"/>
            </a:p>
          </p:txBody>
        </p:sp>
        <p:sp>
          <p:nvSpPr>
            <p:cNvPr id="49250" name="Text Box 102"/>
            <p:cNvSpPr txBox="1">
              <a:spLocks noChangeArrowheads="1"/>
            </p:cNvSpPr>
            <p:nvPr/>
          </p:nvSpPr>
          <p:spPr bwMode="auto">
            <a:xfrm>
              <a:off x="8451850" y="3832225"/>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49251" name="Line 103"/>
            <p:cNvSpPr>
              <a:spLocks noChangeShapeType="1"/>
            </p:cNvSpPr>
            <p:nvPr/>
          </p:nvSpPr>
          <p:spPr bwMode="auto">
            <a:xfrm>
              <a:off x="8074025" y="3789363"/>
              <a:ext cx="6350" cy="1703387"/>
            </a:xfrm>
            <a:prstGeom prst="line">
              <a:avLst/>
            </a:prstGeom>
            <a:noFill/>
            <a:ln w="28575">
              <a:solidFill>
                <a:schemeClr val="tx1"/>
              </a:solidFill>
              <a:round/>
              <a:headEnd/>
              <a:tailEnd type="triangle" w="med" len="med"/>
            </a:ln>
          </p:spPr>
          <p:txBody>
            <a:bodyPr wrap="none" anchor="ctr"/>
            <a:lstStyle/>
            <a:p>
              <a:endParaRPr lang="cs-CZ"/>
            </a:p>
          </p:txBody>
        </p:sp>
        <p:sp>
          <p:nvSpPr>
            <p:cNvPr id="49252" name="Text Box 104"/>
            <p:cNvSpPr txBox="1">
              <a:spLocks noChangeArrowheads="1"/>
            </p:cNvSpPr>
            <p:nvPr/>
          </p:nvSpPr>
          <p:spPr bwMode="auto">
            <a:xfrm>
              <a:off x="8388350" y="46990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49253" name="Text Box 105"/>
            <p:cNvSpPr txBox="1">
              <a:spLocks noChangeArrowheads="1"/>
            </p:cNvSpPr>
            <p:nvPr/>
          </p:nvSpPr>
          <p:spPr bwMode="auto">
            <a:xfrm>
              <a:off x="7181850" y="481013"/>
              <a:ext cx="409575" cy="336550"/>
            </a:xfrm>
            <a:prstGeom prst="rect">
              <a:avLst/>
            </a:prstGeom>
            <a:noFill/>
            <a:ln w="12700">
              <a:noFill/>
              <a:miter lim="800000"/>
              <a:headEnd/>
              <a:tailEnd/>
            </a:ln>
          </p:spPr>
          <p:txBody>
            <a:bodyPr wrap="none" anchor="ctr">
              <a:spAutoFit/>
            </a:bodyPr>
            <a:lstStyle/>
            <a:p>
              <a:pPr algn="ctr"/>
              <a:r>
                <a:rPr lang="cs-CZ" sz="1600"/>
                <a:t>H</a:t>
              </a:r>
              <a:r>
                <a:rPr lang="cs-CZ" sz="1600" baseline="50000"/>
                <a:t>+</a:t>
              </a:r>
              <a:endParaRPr lang="cs-CZ" sz="1600"/>
            </a:p>
          </p:txBody>
        </p:sp>
        <p:sp>
          <p:nvSpPr>
            <p:cNvPr id="49257" name="Text Box 109"/>
            <p:cNvSpPr txBox="1">
              <a:spLocks noChangeArrowheads="1"/>
            </p:cNvSpPr>
            <p:nvPr/>
          </p:nvSpPr>
          <p:spPr bwMode="auto">
            <a:xfrm>
              <a:off x="6403975" y="186809"/>
              <a:ext cx="2525713" cy="369332"/>
            </a:xfrm>
            <a:prstGeom prst="rect">
              <a:avLst/>
            </a:prstGeom>
            <a:noFill/>
            <a:ln w="12700">
              <a:noFill/>
              <a:miter lim="800000"/>
              <a:headEnd/>
              <a:tailEnd/>
            </a:ln>
          </p:spPr>
          <p:txBody>
            <a:bodyPr anchor="ctr">
              <a:spAutoFit/>
            </a:bodyPr>
            <a:lstStyle/>
            <a:p>
              <a:pPr algn="ctr"/>
              <a:r>
                <a:rPr lang="cs-CZ" dirty="0">
                  <a:latin typeface="Symbol" pitchFamily="18" charset="2"/>
                </a:rPr>
                <a:t>b</a:t>
              </a:r>
              <a:r>
                <a:rPr lang="cs-CZ" b="1" i="1" dirty="0">
                  <a:sym typeface="Symbol" pitchFamily="18" charset="2"/>
                </a:rPr>
                <a:t>-</a:t>
              </a:r>
              <a:r>
                <a:rPr lang="cs-CZ" b="1" i="1" dirty="0" err="1">
                  <a:sym typeface="Symbol" pitchFamily="18" charset="2"/>
                </a:rPr>
                <a:t>intercalar</a:t>
              </a:r>
              <a:r>
                <a:rPr lang="cs-CZ" b="1" i="1" dirty="0">
                  <a:sym typeface="Symbol" pitchFamily="18" charset="2"/>
                </a:rPr>
                <a:t> </a:t>
              </a:r>
              <a:r>
                <a:rPr lang="cs-CZ" b="1" i="1" dirty="0" err="1">
                  <a:sym typeface="Symbol" pitchFamily="18" charset="2"/>
                </a:rPr>
                <a:t>cells</a:t>
              </a:r>
              <a:endParaRPr lang="cs-CZ" sz="2400" b="1" i="1" dirty="0">
                <a:sym typeface="Symbol" pitchFamily="18" charset="2"/>
              </a:endParaRPr>
            </a:p>
          </p:txBody>
        </p:sp>
      </p:grpSp>
      <p:sp>
        <p:nvSpPr>
          <p:cNvPr id="49258" name="Text Box 110"/>
          <p:cNvSpPr txBox="1">
            <a:spLocks noChangeArrowheads="1"/>
          </p:cNvSpPr>
          <p:nvPr/>
        </p:nvSpPr>
        <p:spPr bwMode="auto">
          <a:xfrm>
            <a:off x="1421458" y="199509"/>
            <a:ext cx="1481432" cy="369332"/>
          </a:xfrm>
          <a:prstGeom prst="rect">
            <a:avLst/>
          </a:prstGeom>
          <a:noFill/>
          <a:ln w="12700">
            <a:noFill/>
            <a:miter lim="800000"/>
            <a:headEnd/>
            <a:tailEnd/>
          </a:ln>
        </p:spPr>
        <p:txBody>
          <a:bodyPr wrap="none" anchor="ctr">
            <a:spAutoFit/>
          </a:bodyPr>
          <a:lstStyle/>
          <a:p>
            <a:pPr algn="ctr"/>
            <a:r>
              <a:rPr lang="cs-CZ" b="1" i="1" dirty="0" err="1">
                <a:sym typeface="Symbol" pitchFamily="18" charset="2"/>
              </a:rPr>
              <a:t>Principal</a:t>
            </a:r>
            <a:r>
              <a:rPr lang="cs-CZ" b="1" i="1" dirty="0">
                <a:sym typeface="Symbol" pitchFamily="18" charset="2"/>
              </a:rPr>
              <a:t> </a:t>
            </a:r>
            <a:r>
              <a:rPr lang="cs-CZ" b="1" i="1" dirty="0" err="1">
                <a:sym typeface="Symbol" pitchFamily="18" charset="2"/>
              </a:rPr>
              <a:t>cells</a:t>
            </a:r>
            <a:endParaRPr lang="cs-CZ" sz="2400" dirty="0"/>
          </a:p>
        </p:txBody>
      </p:sp>
      <p:sp>
        <p:nvSpPr>
          <p:cNvPr id="49259" name="Text Box 111"/>
          <p:cNvSpPr txBox="1">
            <a:spLocks noChangeArrowheads="1"/>
          </p:cNvSpPr>
          <p:nvPr/>
        </p:nvSpPr>
        <p:spPr bwMode="auto">
          <a:xfrm>
            <a:off x="941388" y="5891213"/>
            <a:ext cx="979487" cy="457200"/>
          </a:xfrm>
          <a:prstGeom prst="rect">
            <a:avLst/>
          </a:prstGeom>
          <a:noFill/>
          <a:ln w="12700">
            <a:noFill/>
            <a:miter lim="800000"/>
            <a:headEnd/>
            <a:tailEnd/>
          </a:ln>
        </p:spPr>
        <p:txBody>
          <a:bodyPr wrap="none" anchor="ctr">
            <a:spAutoFit/>
          </a:bodyPr>
          <a:lstStyle/>
          <a:p>
            <a:pPr algn="ctr"/>
            <a:r>
              <a:rPr lang="cs-CZ" sz="2400" b="1" i="1" dirty="0">
                <a:sym typeface="Symbol" pitchFamily="18" charset="2"/>
              </a:rPr>
              <a:t>lumen</a:t>
            </a:r>
            <a:endParaRPr lang="cs-CZ" sz="2400" dirty="0"/>
          </a:p>
        </p:txBody>
      </p:sp>
      <p:sp>
        <p:nvSpPr>
          <p:cNvPr id="27760" name="Freeform 112"/>
          <p:cNvSpPr>
            <a:spLocks/>
          </p:cNvSpPr>
          <p:nvPr/>
        </p:nvSpPr>
        <p:spPr bwMode="auto">
          <a:xfrm flipH="1">
            <a:off x="1281113" y="2473325"/>
            <a:ext cx="279400" cy="427038"/>
          </a:xfrm>
          <a:custGeom>
            <a:avLst/>
            <a:gdLst>
              <a:gd name="T0" fmla="*/ 40561965 w 291"/>
              <a:gd name="T1" fmla="*/ 12601587 h 269"/>
              <a:gd name="T2" fmla="*/ 261809332 w 291"/>
              <a:gd name="T3" fmla="*/ 12601587 h 269"/>
              <a:gd name="T4" fmla="*/ 258121445 w 291"/>
              <a:gd name="T5" fmla="*/ 115927320 h 269"/>
              <a:gd name="T6" fmla="*/ 67296036 w 291"/>
              <a:gd name="T7" fmla="*/ 128528904 h 269"/>
              <a:gd name="T8" fmla="*/ 198201152 w 291"/>
              <a:gd name="T9" fmla="*/ 403225388 h 269"/>
              <a:gd name="T10" fmla="*/ 62686403 w 291"/>
              <a:gd name="T11" fmla="*/ 609878448 h 269"/>
              <a:gd name="T12" fmla="*/ 263652795 w 291"/>
              <a:gd name="T13" fmla="*/ 609878448 h 269"/>
              <a:gd name="T14" fmla="*/ 268262413 w 291"/>
              <a:gd name="T15" fmla="*/ 677923510 h 269"/>
              <a:gd name="T16" fmla="*/ 0 w 291"/>
              <a:gd name="T17" fmla="*/ 660281609 h 269"/>
              <a:gd name="T18" fmla="*/ 0 w 291"/>
              <a:gd name="T19" fmla="*/ 0 h 269"/>
              <a:gd name="T20" fmla="*/ 40561965 w 291"/>
              <a:gd name="T21" fmla="*/ 12601587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1"/>
              <a:gd name="T34" fmla="*/ 0 h 269"/>
              <a:gd name="T35" fmla="*/ 291 w 291"/>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1" h="269">
                <a:moveTo>
                  <a:pt x="44" y="5"/>
                </a:moveTo>
                <a:lnTo>
                  <a:pt x="284" y="5"/>
                </a:lnTo>
                <a:lnTo>
                  <a:pt x="280" y="46"/>
                </a:lnTo>
                <a:lnTo>
                  <a:pt x="73" y="51"/>
                </a:lnTo>
                <a:lnTo>
                  <a:pt x="215" y="160"/>
                </a:lnTo>
                <a:lnTo>
                  <a:pt x="68" y="242"/>
                </a:lnTo>
                <a:lnTo>
                  <a:pt x="286" y="242"/>
                </a:lnTo>
                <a:lnTo>
                  <a:pt x="291" y="269"/>
                </a:lnTo>
                <a:lnTo>
                  <a:pt x="0" y="262"/>
                </a:lnTo>
                <a:lnTo>
                  <a:pt x="0" y="0"/>
                </a:lnTo>
                <a:lnTo>
                  <a:pt x="44" y="5"/>
                </a:lnTo>
                <a:close/>
              </a:path>
            </a:pathLst>
          </a:custGeom>
          <a:solidFill>
            <a:srgbClr val="FF3300"/>
          </a:solidFill>
          <a:ln w="28575" cap="flat" cmpd="sng">
            <a:solidFill>
              <a:schemeClr val="tx1"/>
            </a:solidFill>
            <a:prstDash val="solid"/>
            <a:round/>
            <a:headEnd/>
            <a:tailEnd/>
          </a:ln>
        </p:spPr>
        <p:txBody>
          <a:bodyPr wrap="none" anchor="ctr"/>
          <a:lstStyle/>
          <a:p>
            <a:endParaRPr lang="cs-CZ"/>
          </a:p>
        </p:txBody>
      </p:sp>
      <p:sp>
        <p:nvSpPr>
          <p:cNvPr id="49261" name="Freeform 113"/>
          <p:cNvSpPr>
            <a:spLocks/>
          </p:cNvSpPr>
          <p:nvPr/>
        </p:nvSpPr>
        <p:spPr bwMode="auto">
          <a:xfrm flipH="1">
            <a:off x="514350" y="1228725"/>
            <a:ext cx="228600" cy="303213"/>
          </a:xfrm>
          <a:custGeom>
            <a:avLst/>
            <a:gdLst>
              <a:gd name="T0" fmla="*/ 194267474 w 269"/>
              <a:gd name="T1" fmla="*/ 22682236 h 191"/>
              <a:gd name="T2" fmla="*/ 3610860 w 269"/>
              <a:gd name="T3" fmla="*/ 0 h 191"/>
              <a:gd name="T4" fmla="*/ 106161308 w 269"/>
              <a:gd name="T5" fmla="*/ 274698289 h 191"/>
              <a:gd name="T6" fmla="*/ 0 w 269"/>
              <a:gd name="T7" fmla="*/ 481351476 h 191"/>
              <a:gd name="T8" fmla="*/ 182712557 w 269"/>
              <a:gd name="T9" fmla="*/ 473790203 h 191"/>
              <a:gd name="T10" fmla="*/ 194267474 w 269"/>
              <a:gd name="T11" fmla="*/ 22682236 h 191"/>
              <a:gd name="T12" fmla="*/ 0 60000 65536"/>
              <a:gd name="T13" fmla="*/ 0 60000 65536"/>
              <a:gd name="T14" fmla="*/ 0 60000 65536"/>
              <a:gd name="T15" fmla="*/ 0 60000 65536"/>
              <a:gd name="T16" fmla="*/ 0 60000 65536"/>
              <a:gd name="T17" fmla="*/ 0 60000 65536"/>
              <a:gd name="T18" fmla="*/ 0 w 269"/>
              <a:gd name="T19" fmla="*/ 0 h 191"/>
              <a:gd name="T20" fmla="*/ 269 w 269"/>
              <a:gd name="T21" fmla="*/ 191 h 191"/>
            </a:gdLst>
            <a:ahLst/>
            <a:cxnLst>
              <a:cxn ang="T12">
                <a:pos x="T0" y="T1"/>
              </a:cxn>
              <a:cxn ang="T13">
                <a:pos x="T2" y="T3"/>
              </a:cxn>
              <a:cxn ang="T14">
                <a:pos x="T4" y="T5"/>
              </a:cxn>
              <a:cxn ang="T15">
                <a:pos x="T6" y="T7"/>
              </a:cxn>
              <a:cxn ang="T16">
                <a:pos x="T8" y="T9"/>
              </a:cxn>
              <a:cxn ang="T17">
                <a:pos x="T10" y="T11"/>
              </a:cxn>
            </a:cxnLst>
            <a:rect l="T18" t="T19" r="T20" b="T21"/>
            <a:pathLst>
              <a:path w="269" h="191">
                <a:moveTo>
                  <a:pt x="269" y="9"/>
                </a:moveTo>
                <a:lnTo>
                  <a:pt x="5" y="0"/>
                </a:lnTo>
                <a:lnTo>
                  <a:pt x="147" y="109"/>
                </a:lnTo>
                <a:lnTo>
                  <a:pt x="0" y="191"/>
                </a:lnTo>
                <a:lnTo>
                  <a:pt x="253" y="188"/>
                </a:lnTo>
                <a:lnTo>
                  <a:pt x="269" y="9"/>
                </a:lnTo>
                <a:close/>
              </a:path>
            </a:pathLst>
          </a:custGeom>
          <a:solidFill>
            <a:srgbClr val="FF3300"/>
          </a:solidFill>
          <a:ln w="28575" cap="flat" cmpd="sng">
            <a:solidFill>
              <a:schemeClr val="tx1"/>
            </a:solidFill>
            <a:prstDash val="solid"/>
            <a:round/>
            <a:headEnd/>
            <a:tailEnd/>
          </a:ln>
        </p:spPr>
        <p:txBody>
          <a:bodyPr wrap="none" anchor="ctr"/>
          <a:lstStyle/>
          <a:p>
            <a:endParaRPr lang="cs-CZ"/>
          </a:p>
        </p:txBody>
      </p:sp>
      <p:sp>
        <p:nvSpPr>
          <p:cNvPr id="27762" name="Freeform 114"/>
          <p:cNvSpPr>
            <a:spLocks/>
          </p:cNvSpPr>
          <p:nvPr/>
        </p:nvSpPr>
        <p:spPr bwMode="auto">
          <a:xfrm flipH="1">
            <a:off x="3944938" y="2773363"/>
            <a:ext cx="279400" cy="427037"/>
          </a:xfrm>
          <a:custGeom>
            <a:avLst/>
            <a:gdLst>
              <a:gd name="T0" fmla="*/ 40561965 w 291"/>
              <a:gd name="T1" fmla="*/ 12599970 h 269"/>
              <a:gd name="T2" fmla="*/ 261809332 w 291"/>
              <a:gd name="T3" fmla="*/ 12599970 h 269"/>
              <a:gd name="T4" fmla="*/ 258121445 w 291"/>
              <a:gd name="T5" fmla="*/ 115927049 h 269"/>
              <a:gd name="T6" fmla="*/ 67296036 w 291"/>
              <a:gd name="T7" fmla="*/ 128527016 h 269"/>
              <a:gd name="T8" fmla="*/ 198201152 w 291"/>
              <a:gd name="T9" fmla="*/ 403224444 h 269"/>
              <a:gd name="T10" fmla="*/ 62686403 w 291"/>
              <a:gd name="T11" fmla="*/ 609875433 h 269"/>
              <a:gd name="T12" fmla="*/ 263652795 w 291"/>
              <a:gd name="T13" fmla="*/ 609875433 h 269"/>
              <a:gd name="T14" fmla="*/ 268262413 w 291"/>
              <a:gd name="T15" fmla="*/ 677920335 h 269"/>
              <a:gd name="T16" fmla="*/ 0 w 291"/>
              <a:gd name="T17" fmla="*/ 660280063 h 269"/>
              <a:gd name="T18" fmla="*/ 0 w 291"/>
              <a:gd name="T19" fmla="*/ 0 h 269"/>
              <a:gd name="T20" fmla="*/ 40561965 w 291"/>
              <a:gd name="T21" fmla="*/ 1259997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1"/>
              <a:gd name="T34" fmla="*/ 0 h 269"/>
              <a:gd name="T35" fmla="*/ 291 w 291"/>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1" h="269">
                <a:moveTo>
                  <a:pt x="44" y="5"/>
                </a:moveTo>
                <a:lnTo>
                  <a:pt x="284" y="5"/>
                </a:lnTo>
                <a:lnTo>
                  <a:pt x="280" y="46"/>
                </a:lnTo>
                <a:lnTo>
                  <a:pt x="73" y="51"/>
                </a:lnTo>
                <a:lnTo>
                  <a:pt x="215" y="160"/>
                </a:lnTo>
                <a:lnTo>
                  <a:pt x="68" y="242"/>
                </a:lnTo>
                <a:lnTo>
                  <a:pt x="286" y="242"/>
                </a:lnTo>
                <a:lnTo>
                  <a:pt x="291" y="269"/>
                </a:lnTo>
                <a:lnTo>
                  <a:pt x="0" y="262"/>
                </a:lnTo>
                <a:lnTo>
                  <a:pt x="0" y="0"/>
                </a:lnTo>
                <a:lnTo>
                  <a:pt x="44" y="5"/>
                </a:lnTo>
                <a:close/>
              </a:path>
            </a:pathLst>
          </a:custGeom>
          <a:solidFill>
            <a:srgbClr val="FF3300"/>
          </a:solidFill>
          <a:ln w="28575" cap="flat" cmpd="sng">
            <a:solidFill>
              <a:schemeClr val="tx1"/>
            </a:solidFill>
            <a:prstDash val="solid"/>
            <a:round/>
            <a:headEnd/>
            <a:tailEnd/>
          </a:ln>
        </p:spPr>
        <p:txBody>
          <a:bodyPr wrap="none" anchor="ctr"/>
          <a:lstStyle/>
          <a:p>
            <a:endParaRPr lang="cs-CZ"/>
          </a:p>
        </p:txBody>
      </p:sp>
      <p:sp>
        <p:nvSpPr>
          <p:cNvPr id="27763" name="Line 115"/>
          <p:cNvSpPr>
            <a:spLocks noChangeShapeType="1"/>
          </p:cNvSpPr>
          <p:nvPr/>
        </p:nvSpPr>
        <p:spPr bwMode="auto">
          <a:xfrm>
            <a:off x="1525588" y="2974975"/>
            <a:ext cx="838200" cy="1484313"/>
          </a:xfrm>
          <a:prstGeom prst="line">
            <a:avLst/>
          </a:prstGeom>
          <a:noFill/>
          <a:ln w="19050">
            <a:solidFill>
              <a:schemeClr val="tx1"/>
            </a:solidFill>
            <a:prstDash val="dash"/>
            <a:round/>
            <a:headEnd/>
            <a:tailEnd type="triangle" w="med" len="med"/>
          </a:ln>
        </p:spPr>
        <p:txBody>
          <a:bodyPr wrap="none" anchor="ctr"/>
          <a:lstStyle/>
          <a:p>
            <a:endParaRPr lang="cs-CZ"/>
          </a:p>
        </p:txBody>
      </p:sp>
      <p:sp>
        <p:nvSpPr>
          <p:cNvPr id="27764" name="Oval 116"/>
          <p:cNvSpPr>
            <a:spLocks noChangeArrowheads="1"/>
          </p:cNvSpPr>
          <p:nvPr/>
        </p:nvSpPr>
        <p:spPr bwMode="auto">
          <a:xfrm>
            <a:off x="4202113" y="4327525"/>
            <a:ext cx="225425" cy="234950"/>
          </a:xfrm>
          <a:prstGeom prst="ellipse">
            <a:avLst/>
          </a:prstGeom>
          <a:solidFill>
            <a:schemeClr val="bg1"/>
          </a:solidFill>
          <a:ln w="19050">
            <a:solidFill>
              <a:schemeClr val="tx1"/>
            </a:solidFill>
            <a:round/>
            <a:headEnd/>
            <a:tailEnd/>
          </a:ln>
        </p:spPr>
        <p:txBody>
          <a:bodyPr wrap="none" anchor="ctr"/>
          <a:lstStyle/>
          <a:p>
            <a:pPr algn="ctr"/>
            <a:r>
              <a:rPr lang="cs-CZ" b="1"/>
              <a:t>+</a:t>
            </a:r>
            <a:endParaRPr lang="cs-CZ" sz="2400"/>
          </a:p>
        </p:txBody>
      </p:sp>
      <p:sp>
        <p:nvSpPr>
          <p:cNvPr id="27765" name="Oval 117"/>
          <p:cNvSpPr>
            <a:spLocks noChangeArrowheads="1"/>
          </p:cNvSpPr>
          <p:nvPr/>
        </p:nvSpPr>
        <p:spPr bwMode="auto">
          <a:xfrm>
            <a:off x="1709738" y="4341813"/>
            <a:ext cx="225425" cy="234950"/>
          </a:xfrm>
          <a:prstGeom prst="ellipse">
            <a:avLst/>
          </a:prstGeom>
          <a:solidFill>
            <a:schemeClr val="bg1"/>
          </a:solidFill>
          <a:ln w="19050">
            <a:solidFill>
              <a:schemeClr val="tx1"/>
            </a:solidFill>
            <a:round/>
            <a:headEnd/>
            <a:tailEnd/>
          </a:ln>
        </p:spPr>
        <p:txBody>
          <a:bodyPr wrap="none" anchor="ctr"/>
          <a:lstStyle/>
          <a:p>
            <a:pPr algn="ctr"/>
            <a:r>
              <a:rPr lang="cs-CZ" b="1"/>
              <a:t>+</a:t>
            </a:r>
            <a:endParaRPr lang="cs-CZ" sz="2400"/>
          </a:p>
        </p:txBody>
      </p:sp>
      <p:sp>
        <p:nvSpPr>
          <p:cNvPr id="27766" name="Oval 118"/>
          <p:cNvSpPr>
            <a:spLocks noChangeArrowheads="1"/>
          </p:cNvSpPr>
          <p:nvPr/>
        </p:nvSpPr>
        <p:spPr bwMode="auto">
          <a:xfrm>
            <a:off x="2279650" y="4457700"/>
            <a:ext cx="225425" cy="234950"/>
          </a:xfrm>
          <a:prstGeom prst="ellipse">
            <a:avLst/>
          </a:prstGeom>
          <a:solidFill>
            <a:schemeClr val="bg1"/>
          </a:solidFill>
          <a:ln w="19050">
            <a:solidFill>
              <a:schemeClr val="tx1"/>
            </a:solidFill>
            <a:round/>
            <a:headEnd/>
            <a:tailEnd/>
          </a:ln>
        </p:spPr>
        <p:txBody>
          <a:bodyPr wrap="none" anchor="ctr"/>
          <a:lstStyle/>
          <a:p>
            <a:pPr algn="ctr"/>
            <a:r>
              <a:rPr lang="cs-CZ" b="1"/>
              <a:t>+</a:t>
            </a:r>
            <a:endParaRPr lang="cs-CZ" sz="2400"/>
          </a:p>
        </p:txBody>
      </p:sp>
      <p:sp>
        <p:nvSpPr>
          <p:cNvPr id="27767" name="Oval 119"/>
          <p:cNvSpPr>
            <a:spLocks noChangeArrowheads="1"/>
          </p:cNvSpPr>
          <p:nvPr/>
        </p:nvSpPr>
        <p:spPr bwMode="auto">
          <a:xfrm>
            <a:off x="2151063" y="1716088"/>
            <a:ext cx="225425" cy="234950"/>
          </a:xfrm>
          <a:prstGeom prst="ellipse">
            <a:avLst/>
          </a:prstGeom>
          <a:solidFill>
            <a:schemeClr val="bg1"/>
          </a:solidFill>
          <a:ln w="19050">
            <a:solidFill>
              <a:schemeClr val="tx1"/>
            </a:solidFill>
            <a:round/>
            <a:headEnd/>
            <a:tailEnd/>
          </a:ln>
        </p:spPr>
        <p:txBody>
          <a:bodyPr wrap="none" anchor="ctr"/>
          <a:lstStyle/>
          <a:p>
            <a:pPr algn="ctr"/>
            <a:r>
              <a:rPr lang="cs-CZ" b="1"/>
              <a:t>+</a:t>
            </a:r>
            <a:endParaRPr lang="cs-CZ" sz="2400"/>
          </a:p>
        </p:txBody>
      </p:sp>
      <p:sp>
        <p:nvSpPr>
          <p:cNvPr id="27768" name="Freeform 120"/>
          <p:cNvSpPr>
            <a:spLocks/>
          </p:cNvSpPr>
          <p:nvPr/>
        </p:nvSpPr>
        <p:spPr bwMode="auto">
          <a:xfrm>
            <a:off x="3101975" y="6694488"/>
            <a:ext cx="2395538" cy="1587"/>
          </a:xfrm>
          <a:custGeom>
            <a:avLst/>
            <a:gdLst>
              <a:gd name="T0" fmla="*/ 262096319 w 1509"/>
              <a:gd name="T1" fmla="*/ 0 h 1"/>
              <a:gd name="T2" fmla="*/ 0 w 1509"/>
              <a:gd name="T3" fmla="*/ 0 h 1"/>
              <a:gd name="T4" fmla="*/ 2147483647 w 1509"/>
              <a:gd name="T5" fmla="*/ 0 h 1"/>
              <a:gd name="T6" fmla="*/ 0 60000 65536"/>
              <a:gd name="T7" fmla="*/ 0 60000 65536"/>
              <a:gd name="T8" fmla="*/ 0 60000 65536"/>
              <a:gd name="T9" fmla="*/ 0 w 1509"/>
              <a:gd name="T10" fmla="*/ 0 h 1"/>
              <a:gd name="T11" fmla="*/ 1509 w 1509"/>
              <a:gd name="T12" fmla="*/ 1 h 1"/>
            </a:gdLst>
            <a:ahLst/>
            <a:cxnLst>
              <a:cxn ang="T6">
                <a:pos x="T0" y="T1"/>
              </a:cxn>
              <a:cxn ang="T7">
                <a:pos x="T2" y="T3"/>
              </a:cxn>
              <a:cxn ang="T8">
                <a:pos x="T4" y="T5"/>
              </a:cxn>
            </a:cxnLst>
            <a:rect l="T9" t="T10" r="T11" b="T12"/>
            <a:pathLst>
              <a:path w="1509" h="1">
                <a:moveTo>
                  <a:pt x="104" y="0"/>
                </a:moveTo>
                <a:lnTo>
                  <a:pt x="0" y="0"/>
                </a:lnTo>
                <a:lnTo>
                  <a:pt x="1509" y="0"/>
                </a:lnTo>
              </a:path>
            </a:pathLst>
          </a:custGeom>
          <a:noFill/>
          <a:ln w="28575">
            <a:solidFill>
              <a:schemeClr val="tx1"/>
            </a:solidFill>
            <a:round/>
            <a:headEnd/>
            <a:tailEnd type="triangle" w="med" len="med"/>
          </a:ln>
        </p:spPr>
        <p:txBody>
          <a:bodyPr wrap="none" anchor="ctr"/>
          <a:lstStyle/>
          <a:p>
            <a:endParaRPr lang="cs-CZ"/>
          </a:p>
        </p:txBody>
      </p:sp>
      <p:sp>
        <p:nvSpPr>
          <p:cNvPr id="27769" name="Text Box 121"/>
          <p:cNvSpPr txBox="1">
            <a:spLocks noChangeArrowheads="1"/>
          </p:cNvSpPr>
          <p:nvPr/>
        </p:nvSpPr>
        <p:spPr bwMode="auto">
          <a:xfrm>
            <a:off x="5657850" y="6521450"/>
            <a:ext cx="422275" cy="336550"/>
          </a:xfrm>
          <a:prstGeom prst="rect">
            <a:avLst/>
          </a:prstGeom>
          <a:noFill/>
          <a:ln w="12700">
            <a:noFill/>
            <a:miter lim="800000"/>
            <a:headEnd/>
            <a:tailEnd/>
          </a:ln>
        </p:spPr>
        <p:txBody>
          <a:bodyPr wrap="none" anchor="ctr">
            <a:spAutoFit/>
          </a:bodyPr>
          <a:lstStyle/>
          <a:p>
            <a:pPr algn="ctr"/>
            <a:r>
              <a:rPr lang="cs-CZ" sz="1600"/>
              <a:t>Cl</a:t>
            </a:r>
            <a:r>
              <a:rPr lang="cs-CZ" sz="1600" baseline="50000"/>
              <a:t>-</a:t>
            </a:r>
            <a:endParaRPr lang="cs-CZ" sz="1600"/>
          </a:p>
        </p:txBody>
      </p:sp>
      <p:sp>
        <p:nvSpPr>
          <p:cNvPr id="49270" name="AutoShape 122"/>
          <p:cNvSpPr>
            <a:spLocks noChangeArrowheads="1"/>
          </p:cNvSpPr>
          <p:nvPr/>
        </p:nvSpPr>
        <p:spPr bwMode="auto">
          <a:xfrm>
            <a:off x="2886075" y="1249363"/>
            <a:ext cx="207963" cy="441325"/>
          </a:xfrm>
          <a:prstGeom prst="can">
            <a:avLst>
              <a:gd name="adj" fmla="val 53053"/>
            </a:avLst>
          </a:prstGeom>
          <a:solidFill>
            <a:schemeClr val="accent1"/>
          </a:solidFill>
          <a:ln w="28575">
            <a:solidFill>
              <a:schemeClr val="tx1"/>
            </a:solidFill>
            <a:round/>
            <a:headEnd/>
            <a:tailEnd/>
          </a:ln>
        </p:spPr>
        <p:txBody>
          <a:bodyPr wrap="none" anchor="ctr"/>
          <a:lstStyle/>
          <a:p>
            <a:endParaRPr lang="cs-CZ"/>
          </a:p>
        </p:txBody>
      </p:sp>
      <p:sp>
        <p:nvSpPr>
          <p:cNvPr id="49271" name="Freeform 123"/>
          <p:cNvSpPr>
            <a:spLocks/>
          </p:cNvSpPr>
          <p:nvPr/>
        </p:nvSpPr>
        <p:spPr bwMode="auto">
          <a:xfrm>
            <a:off x="2679700" y="1722438"/>
            <a:ext cx="323850" cy="1346200"/>
          </a:xfrm>
          <a:custGeom>
            <a:avLst/>
            <a:gdLst>
              <a:gd name="T0" fmla="*/ 458668499 w 204"/>
              <a:gd name="T1" fmla="*/ 0 h 848"/>
              <a:gd name="T2" fmla="*/ 438507255 w 204"/>
              <a:gd name="T3" fmla="*/ 1292840975 h 848"/>
              <a:gd name="T4" fmla="*/ 0 w 204"/>
              <a:gd name="T5" fmla="*/ 2137092678 h 848"/>
              <a:gd name="T6" fmla="*/ 0 60000 65536"/>
              <a:gd name="T7" fmla="*/ 0 60000 65536"/>
              <a:gd name="T8" fmla="*/ 0 60000 65536"/>
              <a:gd name="T9" fmla="*/ 0 w 204"/>
              <a:gd name="T10" fmla="*/ 0 h 848"/>
              <a:gd name="T11" fmla="*/ 204 w 204"/>
              <a:gd name="T12" fmla="*/ 848 h 848"/>
            </a:gdLst>
            <a:ahLst/>
            <a:cxnLst>
              <a:cxn ang="T6">
                <a:pos x="T0" y="T1"/>
              </a:cxn>
              <a:cxn ang="T7">
                <a:pos x="T2" y="T3"/>
              </a:cxn>
              <a:cxn ang="T8">
                <a:pos x="T4" y="T5"/>
              </a:cxn>
            </a:cxnLst>
            <a:rect l="T9" t="T10" r="T11" b="T12"/>
            <a:pathLst>
              <a:path w="204" h="848">
                <a:moveTo>
                  <a:pt x="182" y="0"/>
                </a:moveTo>
                <a:cubicBezTo>
                  <a:pt x="181" y="85"/>
                  <a:pt x="204" y="372"/>
                  <a:pt x="174" y="513"/>
                </a:cubicBezTo>
                <a:cubicBezTo>
                  <a:pt x="144" y="654"/>
                  <a:pt x="36" y="778"/>
                  <a:pt x="0" y="848"/>
                </a:cubicBezTo>
              </a:path>
            </a:pathLst>
          </a:custGeom>
          <a:noFill/>
          <a:ln w="28575">
            <a:solidFill>
              <a:schemeClr val="tx1"/>
            </a:solidFill>
            <a:round/>
            <a:headEnd type="triangle" w="med" len="med"/>
            <a:tailEnd/>
          </a:ln>
        </p:spPr>
        <p:txBody>
          <a:bodyPr wrap="none" anchor="ctr"/>
          <a:lstStyle/>
          <a:p>
            <a:endParaRPr lang="cs-CZ"/>
          </a:p>
        </p:txBody>
      </p:sp>
      <p:sp>
        <p:nvSpPr>
          <p:cNvPr id="49272" name="Freeform 124"/>
          <p:cNvSpPr>
            <a:spLocks/>
          </p:cNvSpPr>
          <p:nvPr/>
        </p:nvSpPr>
        <p:spPr bwMode="auto">
          <a:xfrm>
            <a:off x="2741613" y="763588"/>
            <a:ext cx="290512" cy="582612"/>
          </a:xfrm>
          <a:custGeom>
            <a:avLst/>
            <a:gdLst>
              <a:gd name="T0" fmla="*/ 0 w 183"/>
              <a:gd name="T1" fmla="*/ 0 h 367"/>
              <a:gd name="T2" fmla="*/ 393143666 w 183"/>
              <a:gd name="T3" fmla="*/ 274696010 h 367"/>
              <a:gd name="T4" fmla="*/ 408264573 w 183"/>
              <a:gd name="T5" fmla="*/ 924895845 h 367"/>
              <a:gd name="T6" fmla="*/ 0 60000 65536"/>
              <a:gd name="T7" fmla="*/ 0 60000 65536"/>
              <a:gd name="T8" fmla="*/ 0 60000 65536"/>
              <a:gd name="T9" fmla="*/ 0 w 183"/>
              <a:gd name="T10" fmla="*/ 0 h 367"/>
              <a:gd name="T11" fmla="*/ 183 w 183"/>
              <a:gd name="T12" fmla="*/ 367 h 367"/>
            </a:gdLst>
            <a:ahLst/>
            <a:cxnLst>
              <a:cxn ang="T6">
                <a:pos x="T0" y="T1"/>
              </a:cxn>
              <a:cxn ang="T7">
                <a:pos x="T2" y="T3"/>
              </a:cxn>
              <a:cxn ang="T8">
                <a:pos x="T4" y="T5"/>
              </a:cxn>
            </a:cxnLst>
            <a:rect l="T9" t="T10" r="T11" b="T12"/>
            <a:pathLst>
              <a:path w="183" h="367">
                <a:moveTo>
                  <a:pt x="0" y="0"/>
                </a:moveTo>
                <a:cubicBezTo>
                  <a:pt x="26" y="18"/>
                  <a:pt x="129" y="48"/>
                  <a:pt x="156" y="109"/>
                </a:cubicBezTo>
                <a:cubicBezTo>
                  <a:pt x="183" y="170"/>
                  <a:pt x="161" y="313"/>
                  <a:pt x="162" y="367"/>
                </a:cubicBezTo>
              </a:path>
            </a:pathLst>
          </a:custGeom>
          <a:noFill/>
          <a:ln w="28575">
            <a:solidFill>
              <a:schemeClr val="tx1"/>
            </a:solidFill>
            <a:round/>
            <a:headEnd type="triangle" w="med" len="med"/>
            <a:tailEnd/>
          </a:ln>
        </p:spPr>
        <p:txBody>
          <a:bodyPr wrap="none" anchor="ctr"/>
          <a:lstStyle/>
          <a:p>
            <a:endParaRPr lang="cs-CZ"/>
          </a:p>
        </p:txBody>
      </p:sp>
      <p:sp>
        <p:nvSpPr>
          <p:cNvPr id="27773" name="Oval 125"/>
          <p:cNvSpPr>
            <a:spLocks noChangeArrowheads="1"/>
          </p:cNvSpPr>
          <p:nvPr/>
        </p:nvSpPr>
        <p:spPr bwMode="auto">
          <a:xfrm>
            <a:off x="2759075" y="1485900"/>
            <a:ext cx="225425" cy="234950"/>
          </a:xfrm>
          <a:prstGeom prst="ellipse">
            <a:avLst/>
          </a:prstGeom>
          <a:solidFill>
            <a:schemeClr val="bg1"/>
          </a:solidFill>
          <a:ln w="19050">
            <a:solidFill>
              <a:schemeClr val="tx1"/>
            </a:solidFill>
            <a:round/>
            <a:headEnd/>
            <a:tailEnd/>
          </a:ln>
        </p:spPr>
        <p:txBody>
          <a:bodyPr wrap="none" anchor="ctr"/>
          <a:lstStyle/>
          <a:p>
            <a:pPr algn="ctr"/>
            <a:r>
              <a:rPr lang="cs-CZ" b="1"/>
              <a:t>+</a:t>
            </a:r>
            <a:endParaRPr lang="cs-CZ" sz="2400"/>
          </a:p>
        </p:txBody>
      </p:sp>
      <p:sp>
        <p:nvSpPr>
          <p:cNvPr id="27774" name="Freeform 126"/>
          <p:cNvSpPr>
            <a:spLocks/>
          </p:cNvSpPr>
          <p:nvPr/>
        </p:nvSpPr>
        <p:spPr bwMode="auto">
          <a:xfrm>
            <a:off x="1614488" y="1716088"/>
            <a:ext cx="1331912" cy="1128712"/>
          </a:xfrm>
          <a:custGeom>
            <a:avLst/>
            <a:gdLst>
              <a:gd name="T0" fmla="*/ 0 w 839"/>
              <a:gd name="T1" fmla="*/ 1522173575 h 711"/>
              <a:gd name="T2" fmla="*/ 1789310539 w 839"/>
              <a:gd name="T3" fmla="*/ 1537294501 h 711"/>
              <a:gd name="T4" fmla="*/ 1950600431 w 839"/>
              <a:gd name="T5" fmla="*/ 0 h 711"/>
              <a:gd name="T6" fmla="*/ 0 60000 65536"/>
              <a:gd name="T7" fmla="*/ 0 60000 65536"/>
              <a:gd name="T8" fmla="*/ 0 60000 65536"/>
              <a:gd name="T9" fmla="*/ 0 w 839"/>
              <a:gd name="T10" fmla="*/ 0 h 711"/>
              <a:gd name="T11" fmla="*/ 839 w 839"/>
              <a:gd name="T12" fmla="*/ 711 h 711"/>
            </a:gdLst>
            <a:ahLst/>
            <a:cxnLst>
              <a:cxn ang="T6">
                <a:pos x="T0" y="T1"/>
              </a:cxn>
              <a:cxn ang="T7">
                <a:pos x="T2" y="T3"/>
              </a:cxn>
              <a:cxn ang="T8">
                <a:pos x="T4" y="T5"/>
              </a:cxn>
            </a:cxnLst>
            <a:rect l="T9" t="T10" r="T11" b="T12"/>
            <a:pathLst>
              <a:path w="839" h="711">
                <a:moveTo>
                  <a:pt x="0" y="604"/>
                </a:moveTo>
                <a:cubicBezTo>
                  <a:pt x="118" y="605"/>
                  <a:pt x="581" y="711"/>
                  <a:pt x="710" y="610"/>
                </a:cubicBezTo>
                <a:cubicBezTo>
                  <a:pt x="839" y="509"/>
                  <a:pt x="761" y="127"/>
                  <a:pt x="774" y="0"/>
                </a:cubicBezTo>
              </a:path>
            </a:pathLst>
          </a:custGeom>
          <a:noFill/>
          <a:ln w="19050">
            <a:solidFill>
              <a:schemeClr val="tx1"/>
            </a:solidFill>
            <a:prstDash val="dash"/>
            <a:round/>
            <a:headEnd/>
            <a:tailEnd type="triangle" w="med" len="med"/>
          </a:ln>
        </p:spPr>
        <p:txBody>
          <a:bodyPr wrap="none" anchor="ctr"/>
          <a:lstStyle/>
          <a:p>
            <a:endParaRPr lang="cs-CZ"/>
          </a:p>
        </p:txBody>
      </p:sp>
      <p:sp>
        <p:nvSpPr>
          <p:cNvPr id="27778" name="Freeform 130"/>
          <p:cNvSpPr>
            <a:spLocks/>
          </p:cNvSpPr>
          <p:nvPr/>
        </p:nvSpPr>
        <p:spPr bwMode="auto">
          <a:xfrm>
            <a:off x="6137275" y="5746750"/>
            <a:ext cx="2424113" cy="1001713"/>
          </a:xfrm>
          <a:custGeom>
            <a:avLst/>
            <a:gdLst>
              <a:gd name="T0" fmla="*/ 0 w 1527"/>
              <a:gd name="T1" fmla="*/ 1509574954 h 631"/>
              <a:gd name="T2" fmla="*/ 2147483647 w 1527"/>
              <a:gd name="T3" fmla="*/ 1338204310 h 631"/>
              <a:gd name="T4" fmla="*/ 2147483647 w 1527"/>
              <a:gd name="T5" fmla="*/ 0 h 631"/>
              <a:gd name="T6" fmla="*/ 0 60000 65536"/>
              <a:gd name="T7" fmla="*/ 0 60000 65536"/>
              <a:gd name="T8" fmla="*/ 0 60000 65536"/>
              <a:gd name="T9" fmla="*/ 0 w 1527"/>
              <a:gd name="T10" fmla="*/ 0 h 631"/>
              <a:gd name="T11" fmla="*/ 1527 w 1527"/>
              <a:gd name="T12" fmla="*/ 631 h 631"/>
            </a:gdLst>
            <a:ahLst/>
            <a:cxnLst>
              <a:cxn ang="T6">
                <a:pos x="T0" y="T1"/>
              </a:cxn>
              <a:cxn ang="T7">
                <a:pos x="T2" y="T3"/>
              </a:cxn>
              <a:cxn ang="T8">
                <a:pos x="T4" y="T5"/>
              </a:cxn>
            </a:cxnLst>
            <a:rect l="T9" t="T10" r="T11" b="T12"/>
            <a:pathLst>
              <a:path w="1527" h="631">
                <a:moveTo>
                  <a:pt x="0" y="599"/>
                </a:moveTo>
                <a:cubicBezTo>
                  <a:pt x="164" y="588"/>
                  <a:pt x="731" y="631"/>
                  <a:pt x="985" y="531"/>
                </a:cubicBezTo>
                <a:cubicBezTo>
                  <a:pt x="1239" y="431"/>
                  <a:pt x="1414" y="111"/>
                  <a:pt x="1527" y="0"/>
                </a:cubicBezTo>
              </a:path>
            </a:pathLst>
          </a:custGeom>
          <a:noFill/>
          <a:ln w="28575">
            <a:solidFill>
              <a:schemeClr val="tx1"/>
            </a:solidFill>
            <a:round/>
            <a:headEnd/>
            <a:tailEnd type="triangle" w="med" len="med"/>
          </a:ln>
        </p:spPr>
        <p:txBody>
          <a:bodyPr wrap="none" anchor="ctr"/>
          <a:lstStyle/>
          <a:p>
            <a:endParaRPr lang="cs-CZ"/>
          </a:p>
        </p:txBody>
      </p:sp>
      <p:sp>
        <p:nvSpPr>
          <p:cNvPr id="27779" name="Freeform 131"/>
          <p:cNvSpPr>
            <a:spLocks/>
          </p:cNvSpPr>
          <p:nvPr/>
        </p:nvSpPr>
        <p:spPr bwMode="auto">
          <a:xfrm>
            <a:off x="8101013" y="5734050"/>
            <a:ext cx="863600" cy="720725"/>
          </a:xfrm>
          <a:custGeom>
            <a:avLst/>
            <a:gdLst>
              <a:gd name="T0" fmla="*/ 0 w 544"/>
              <a:gd name="T1" fmla="*/ 0 h 454"/>
              <a:gd name="T2" fmla="*/ 375502418 w 544"/>
              <a:gd name="T3" fmla="*/ 972780448 h 454"/>
              <a:gd name="T4" fmla="*/ 1370964782 w 544"/>
              <a:gd name="T5" fmla="*/ 1028223870 h 454"/>
              <a:gd name="T6" fmla="*/ 0 60000 65536"/>
              <a:gd name="T7" fmla="*/ 0 60000 65536"/>
              <a:gd name="T8" fmla="*/ 0 60000 65536"/>
              <a:gd name="T9" fmla="*/ 0 w 544"/>
              <a:gd name="T10" fmla="*/ 0 h 454"/>
              <a:gd name="T11" fmla="*/ 544 w 544"/>
              <a:gd name="T12" fmla="*/ 454 h 454"/>
            </a:gdLst>
            <a:ahLst/>
            <a:cxnLst>
              <a:cxn ang="T6">
                <a:pos x="T0" y="T1"/>
              </a:cxn>
              <a:cxn ang="T7">
                <a:pos x="T2" y="T3"/>
              </a:cxn>
              <a:cxn ang="T8">
                <a:pos x="T4" y="T5"/>
              </a:cxn>
            </a:cxnLst>
            <a:rect l="T9" t="T10" r="T11" b="T12"/>
            <a:pathLst>
              <a:path w="544" h="454">
                <a:moveTo>
                  <a:pt x="0" y="0"/>
                </a:moveTo>
                <a:cubicBezTo>
                  <a:pt x="25" y="64"/>
                  <a:pt x="58" y="318"/>
                  <a:pt x="149" y="386"/>
                </a:cubicBezTo>
                <a:cubicBezTo>
                  <a:pt x="240" y="454"/>
                  <a:pt x="462" y="404"/>
                  <a:pt x="544" y="408"/>
                </a:cubicBezTo>
              </a:path>
            </a:pathLst>
          </a:custGeom>
          <a:noFill/>
          <a:ln w="28575" cmpd="sng">
            <a:solidFill>
              <a:schemeClr val="tx1"/>
            </a:solidFill>
            <a:round/>
            <a:headEnd type="none" w="med" len="med"/>
            <a:tailEnd type="triangle" w="med" len="med"/>
          </a:ln>
        </p:spPr>
        <p:txBody>
          <a:bodyPr/>
          <a:lstStyle/>
          <a:p>
            <a:endParaRPr lang="cs-CZ"/>
          </a:p>
        </p:txBody>
      </p:sp>
      <p:cxnSp>
        <p:nvCxnSpPr>
          <p:cNvPr id="133" name="Přímá spojovací šipka 132"/>
          <p:cNvCxnSpPr>
            <a:stCxn id="49216" idx="0"/>
            <a:endCxn id="136" idx="5"/>
          </p:cNvCxnSpPr>
          <p:nvPr/>
        </p:nvCxnSpPr>
        <p:spPr>
          <a:xfrm flipH="1" flipV="1">
            <a:off x="3820284" y="5269572"/>
            <a:ext cx="156404" cy="337478"/>
          </a:xfrm>
          <a:prstGeom prst="straightConnector1">
            <a:avLst/>
          </a:prstGeom>
          <a:ln>
            <a:prstDash val="dash"/>
            <a:tailEnd type="arrow"/>
          </a:ln>
        </p:spPr>
        <p:style>
          <a:lnRef idx="1">
            <a:schemeClr val="accent1"/>
          </a:lnRef>
          <a:fillRef idx="0">
            <a:schemeClr val="accent1"/>
          </a:fillRef>
          <a:effectRef idx="0">
            <a:schemeClr val="accent1"/>
          </a:effectRef>
          <a:fontRef idx="minor">
            <a:schemeClr val="tx1"/>
          </a:fontRef>
        </p:style>
      </p:cxnSp>
      <p:sp>
        <p:nvSpPr>
          <p:cNvPr id="136" name="Elipsa 135"/>
          <p:cNvSpPr/>
          <p:nvPr/>
        </p:nvSpPr>
        <p:spPr>
          <a:xfrm>
            <a:off x="3635896" y="5085184"/>
            <a:ext cx="216024" cy="216024"/>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algn="ctr"/>
            <a:r>
              <a:rPr lang="cs-CZ" dirty="0"/>
              <a:t>-</a:t>
            </a:r>
          </a:p>
        </p:txBody>
      </p:sp>
      <p:cxnSp>
        <p:nvCxnSpPr>
          <p:cNvPr id="140" name="Přímá spojovací šipka 139"/>
          <p:cNvCxnSpPr>
            <a:stCxn id="49216" idx="0"/>
            <a:endCxn id="141" idx="5"/>
          </p:cNvCxnSpPr>
          <p:nvPr/>
        </p:nvCxnSpPr>
        <p:spPr>
          <a:xfrm flipH="1" flipV="1">
            <a:off x="2884180" y="5197564"/>
            <a:ext cx="1092508" cy="409486"/>
          </a:xfrm>
          <a:prstGeom prst="straightConnector1">
            <a:avLst/>
          </a:prstGeom>
          <a:ln>
            <a:prstDash val="dash"/>
            <a:tailEnd type="arrow"/>
          </a:ln>
        </p:spPr>
        <p:style>
          <a:lnRef idx="1">
            <a:schemeClr val="accent1"/>
          </a:lnRef>
          <a:fillRef idx="0">
            <a:schemeClr val="accent1"/>
          </a:fillRef>
          <a:effectRef idx="0">
            <a:schemeClr val="accent1"/>
          </a:effectRef>
          <a:fontRef idx="minor">
            <a:schemeClr val="tx1"/>
          </a:fontRef>
        </p:style>
      </p:cxnSp>
      <p:sp>
        <p:nvSpPr>
          <p:cNvPr id="141" name="Elipsa 140"/>
          <p:cNvSpPr/>
          <p:nvPr/>
        </p:nvSpPr>
        <p:spPr>
          <a:xfrm>
            <a:off x="2699792" y="5013176"/>
            <a:ext cx="216024" cy="216024"/>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algn="ctr"/>
            <a:r>
              <a:rPr lang="cs-CZ" dirty="0"/>
              <a:t>+</a:t>
            </a:r>
          </a:p>
        </p:txBody>
      </p:sp>
      <p:cxnSp>
        <p:nvCxnSpPr>
          <p:cNvPr id="150" name="Přímá spojovací šipka 149"/>
          <p:cNvCxnSpPr/>
          <p:nvPr/>
        </p:nvCxnSpPr>
        <p:spPr>
          <a:xfrm flipH="1" flipV="1">
            <a:off x="2843808" y="5805264"/>
            <a:ext cx="74921" cy="747822"/>
          </a:xfrm>
          <a:prstGeom prst="straightConnector1">
            <a:avLst/>
          </a:prstGeom>
          <a:ln>
            <a:prstDash val="dash"/>
            <a:tailEnd type="arrow"/>
          </a:ln>
        </p:spPr>
        <p:style>
          <a:lnRef idx="1">
            <a:schemeClr val="accent1"/>
          </a:lnRef>
          <a:fillRef idx="0">
            <a:schemeClr val="accent1"/>
          </a:fillRef>
          <a:effectRef idx="0">
            <a:schemeClr val="accent1"/>
          </a:effectRef>
          <a:fontRef idx="minor">
            <a:schemeClr val="tx1"/>
          </a:fontRef>
        </p:style>
      </p:cxnSp>
      <p:sp>
        <p:nvSpPr>
          <p:cNvPr id="151" name="Elipsa 150"/>
          <p:cNvSpPr/>
          <p:nvPr/>
        </p:nvSpPr>
        <p:spPr>
          <a:xfrm>
            <a:off x="2731428" y="5548868"/>
            <a:ext cx="216024" cy="216024"/>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algn="ctr"/>
            <a:r>
              <a:rPr lang="cs-CZ" dirty="0"/>
              <a:t>-</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50"/>
                                        </p:tgtEl>
                                        <p:attrNameLst>
                                          <p:attrName>style.visibility</p:attrName>
                                        </p:attrNameLst>
                                      </p:cBhvr>
                                      <p:to>
                                        <p:strVal val="visible"/>
                                      </p:to>
                                    </p:set>
                                    <p:animEffect transition="in" filter="checkerboard(across)">
                                      <p:cBhvr>
                                        <p:cTn id="7" dur="500"/>
                                        <p:tgtEl>
                                          <p:spTgt spid="150"/>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51"/>
                                        </p:tgtEl>
                                        <p:attrNameLst>
                                          <p:attrName>style.visibility</p:attrName>
                                        </p:attrNameLst>
                                      </p:cBhvr>
                                      <p:to>
                                        <p:strVal val="visible"/>
                                      </p:to>
                                    </p:set>
                                    <p:animEffect transition="in" filter="checkerboard(across)">
                                      <p:cBhvr>
                                        <p:cTn id="10" dur="500"/>
                                        <p:tgtEl>
                                          <p:spTgt spid="151"/>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nodeType="clickEffect">
                                  <p:stCondLst>
                                    <p:cond delay="0"/>
                                  </p:stCondLst>
                                  <p:childTnLst>
                                    <p:set>
                                      <p:cBhvr>
                                        <p:cTn id="14" dur="1" fill="hold">
                                          <p:stCondLst>
                                            <p:cond delay="0"/>
                                          </p:stCondLst>
                                        </p:cTn>
                                        <p:tgtEl>
                                          <p:spTgt spid="140"/>
                                        </p:tgtEl>
                                        <p:attrNameLst>
                                          <p:attrName>style.visibility</p:attrName>
                                        </p:attrNameLst>
                                      </p:cBhvr>
                                      <p:to>
                                        <p:strVal val="visible"/>
                                      </p:to>
                                    </p:set>
                                    <p:animEffect transition="in" filter="checkerboard(across)">
                                      <p:cBhvr>
                                        <p:cTn id="15" dur="500"/>
                                        <p:tgtEl>
                                          <p:spTgt spid="140"/>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141"/>
                                        </p:tgtEl>
                                        <p:attrNameLst>
                                          <p:attrName>style.visibility</p:attrName>
                                        </p:attrNameLst>
                                      </p:cBhvr>
                                      <p:to>
                                        <p:strVal val="visible"/>
                                      </p:to>
                                    </p:set>
                                    <p:animEffect transition="in" filter="checkerboard(across)">
                                      <p:cBhvr>
                                        <p:cTn id="18" dur="500"/>
                                        <p:tgtEl>
                                          <p:spTgt spid="141"/>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133"/>
                                        </p:tgtEl>
                                        <p:attrNameLst>
                                          <p:attrName>style.visibility</p:attrName>
                                        </p:attrNameLst>
                                      </p:cBhvr>
                                      <p:to>
                                        <p:strVal val="visible"/>
                                      </p:to>
                                    </p:set>
                                    <p:animEffect transition="in" filter="checkerboard(across)">
                                      <p:cBhvr>
                                        <p:cTn id="23" dur="500"/>
                                        <p:tgtEl>
                                          <p:spTgt spid="133"/>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checkerboard(across)">
                                      <p:cBhvr>
                                        <p:cTn id="26"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animBg="1"/>
      <p:bldP spid="141" grpId="0" animBg="1"/>
      <p:bldP spid="151"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ovéPole 1"/>
          <p:cNvSpPr txBox="1"/>
          <p:nvPr/>
        </p:nvSpPr>
        <p:spPr>
          <a:xfrm>
            <a:off x="2267744" y="2204864"/>
            <a:ext cx="5400600" cy="584775"/>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pPr algn="ctr"/>
            <a:r>
              <a:rPr lang="cs-CZ" sz="3200" dirty="0" err="1"/>
              <a:t>Potassium</a:t>
            </a:r>
            <a:r>
              <a:rPr lang="cs-CZ" sz="3200" dirty="0"/>
              <a:t> </a:t>
            </a:r>
            <a:r>
              <a:rPr lang="cs-CZ" sz="3200" dirty="0" err="1"/>
              <a:t>and</a:t>
            </a:r>
            <a:r>
              <a:rPr lang="cs-CZ" sz="3200" dirty="0"/>
              <a:t> </a:t>
            </a:r>
            <a:r>
              <a:rPr lang="cs-CZ" sz="3200" dirty="0" err="1"/>
              <a:t>Acid</a:t>
            </a:r>
            <a:r>
              <a:rPr lang="cs-CZ" sz="3200" dirty="0"/>
              <a:t>-Base</a:t>
            </a:r>
          </a:p>
        </p:txBody>
      </p:sp>
    </p:spTree>
    <p:custDataLst>
      <p:tags r:id="rId1"/>
    </p:custData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AutoShape 3"/>
          <p:cNvSpPr>
            <a:spLocks noChangeArrowheads="1"/>
          </p:cNvSpPr>
          <p:nvPr/>
        </p:nvSpPr>
        <p:spPr bwMode="auto">
          <a:xfrm>
            <a:off x="3549650" y="2001838"/>
            <a:ext cx="2095500" cy="2640012"/>
          </a:xfrm>
          <a:prstGeom prst="roundRect">
            <a:avLst>
              <a:gd name="adj" fmla="val 16667"/>
            </a:avLst>
          </a:prstGeom>
          <a:solidFill>
            <a:srgbClr val="CCFF99"/>
          </a:solidFill>
          <a:ln w="28575">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1319" name="Text Box 7"/>
          <p:cNvSpPr txBox="1">
            <a:spLocks noChangeArrowheads="1"/>
          </p:cNvSpPr>
          <p:nvPr/>
        </p:nvSpPr>
        <p:spPr bwMode="auto">
          <a:xfrm>
            <a:off x="4337050" y="3948113"/>
            <a:ext cx="550863" cy="366712"/>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Na</a:t>
            </a:r>
            <a:r>
              <a:rPr lang="cs-CZ" b="1" baseline="50000">
                <a:latin typeface="Times New Roman" pitchFamily="18" charset="0"/>
              </a:rPr>
              <a:t>+</a:t>
            </a:r>
            <a:endParaRPr lang="cs-CZ" sz="2400">
              <a:latin typeface="Times New Roman" pitchFamily="18" charset="0"/>
            </a:endParaRPr>
          </a:p>
        </p:txBody>
      </p:sp>
      <p:sp>
        <p:nvSpPr>
          <p:cNvPr id="141320" name="Oval 8"/>
          <p:cNvSpPr>
            <a:spLocks noChangeArrowheads="1"/>
          </p:cNvSpPr>
          <p:nvPr/>
        </p:nvSpPr>
        <p:spPr bwMode="auto">
          <a:xfrm>
            <a:off x="5394325" y="3675063"/>
            <a:ext cx="441325" cy="436562"/>
          </a:xfrm>
          <a:prstGeom prst="ellipse">
            <a:avLst/>
          </a:prstGeom>
          <a:solidFill>
            <a:srgbClr val="FF3300"/>
          </a:solidFill>
          <a:ln w="28575">
            <a:solidFill>
              <a:schemeClr val="tx1"/>
            </a:solidFill>
            <a:round/>
            <a:headEnd/>
            <a:tailEnd/>
          </a:ln>
        </p:spPr>
        <p:txBody>
          <a:bodyPr wrap="none" anchor="ctr"/>
          <a:lstStyle/>
          <a:p>
            <a:endParaRPr lang="en-US"/>
          </a:p>
        </p:txBody>
      </p:sp>
      <p:sp>
        <p:nvSpPr>
          <p:cNvPr id="141321" name="Line 9"/>
          <p:cNvSpPr>
            <a:spLocks noChangeShapeType="1"/>
          </p:cNvSpPr>
          <p:nvPr/>
        </p:nvSpPr>
        <p:spPr bwMode="auto">
          <a:xfrm>
            <a:off x="4878388" y="4143375"/>
            <a:ext cx="1236662" cy="0"/>
          </a:xfrm>
          <a:prstGeom prst="line">
            <a:avLst/>
          </a:prstGeom>
          <a:noFill/>
          <a:ln w="38100">
            <a:solidFill>
              <a:srgbClr val="000000"/>
            </a:solidFill>
            <a:round/>
            <a:headEnd/>
            <a:tailEnd type="triangle" w="med" len="med"/>
          </a:ln>
        </p:spPr>
        <p:txBody>
          <a:bodyPr wrap="none" anchor="ctr"/>
          <a:lstStyle/>
          <a:p>
            <a:endParaRPr lang="cs-CZ"/>
          </a:p>
        </p:txBody>
      </p:sp>
      <p:sp>
        <p:nvSpPr>
          <p:cNvPr id="141322" name="Text Box 10"/>
          <p:cNvSpPr txBox="1">
            <a:spLocks noChangeArrowheads="1"/>
          </p:cNvSpPr>
          <p:nvPr/>
        </p:nvSpPr>
        <p:spPr bwMode="auto">
          <a:xfrm>
            <a:off x="4667250" y="3433763"/>
            <a:ext cx="598488" cy="519112"/>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K</a:t>
            </a:r>
            <a:r>
              <a:rPr lang="cs-CZ" sz="2800" b="1" baseline="50000">
                <a:latin typeface="Times New Roman" pitchFamily="18" charset="0"/>
              </a:rPr>
              <a:t>+</a:t>
            </a:r>
            <a:endParaRPr lang="cs-CZ" sz="2400">
              <a:latin typeface="Times New Roman" pitchFamily="18" charset="0"/>
            </a:endParaRPr>
          </a:p>
        </p:txBody>
      </p:sp>
      <p:sp>
        <p:nvSpPr>
          <p:cNvPr id="141323" name="Freeform 11"/>
          <p:cNvSpPr>
            <a:spLocks/>
          </p:cNvSpPr>
          <p:nvPr/>
        </p:nvSpPr>
        <p:spPr bwMode="auto">
          <a:xfrm>
            <a:off x="4846638" y="2838450"/>
            <a:ext cx="1335087" cy="631825"/>
          </a:xfrm>
          <a:custGeom>
            <a:avLst/>
            <a:gdLst>
              <a:gd name="T0" fmla="*/ 1335087 w 1098"/>
              <a:gd name="T1" fmla="*/ 46556 h 475"/>
              <a:gd name="T2" fmla="*/ 214003 w 1098"/>
              <a:gd name="T3" fmla="*/ 97102 h 475"/>
              <a:gd name="T4" fmla="*/ 53501 w 1098"/>
              <a:gd name="T5" fmla="*/ 631825 h 475"/>
              <a:gd name="T6" fmla="*/ 0 60000 65536"/>
              <a:gd name="T7" fmla="*/ 0 60000 65536"/>
              <a:gd name="T8" fmla="*/ 0 60000 65536"/>
              <a:gd name="T9" fmla="*/ 0 w 1098"/>
              <a:gd name="T10" fmla="*/ 0 h 475"/>
              <a:gd name="T11" fmla="*/ 1098 w 1098"/>
              <a:gd name="T12" fmla="*/ 475 h 475"/>
            </a:gdLst>
            <a:ahLst/>
            <a:cxnLst>
              <a:cxn ang="T6">
                <a:pos x="T0" y="T1"/>
              </a:cxn>
              <a:cxn ang="T7">
                <a:pos x="T2" y="T3"/>
              </a:cxn>
              <a:cxn ang="T8">
                <a:pos x="T4" y="T5"/>
              </a:cxn>
            </a:cxnLst>
            <a:rect l="T9" t="T10" r="T11" b="T12"/>
            <a:pathLst>
              <a:path w="1098" h="475">
                <a:moveTo>
                  <a:pt x="1098" y="35"/>
                </a:moveTo>
                <a:cubicBezTo>
                  <a:pt x="943" y="40"/>
                  <a:pt x="352" y="0"/>
                  <a:pt x="176" y="73"/>
                </a:cubicBezTo>
                <a:cubicBezTo>
                  <a:pt x="0" y="146"/>
                  <a:pt x="56" y="357"/>
                  <a:pt x="44" y="475"/>
                </a:cubicBezTo>
              </a:path>
            </a:pathLst>
          </a:custGeom>
          <a:noFill/>
          <a:ln w="38100">
            <a:solidFill>
              <a:srgbClr val="000000"/>
            </a:solidFill>
            <a:round/>
            <a:headEnd type="triangle" w="med" len="med"/>
            <a:tailEnd/>
          </a:ln>
        </p:spPr>
        <p:txBody>
          <a:bodyPr wrap="none" anchor="ctr"/>
          <a:lstStyle/>
          <a:p>
            <a:endParaRPr lang="en-US"/>
          </a:p>
        </p:txBody>
      </p:sp>
      <p:sp>
        <p:nvSpPr>
          <p:cNvPr id="141324" name="AutoShape 12"/>
          <p:cNvSpPr>
            <a:spLocks noChangeArrowheads="1"/>
          </p:cNvSpPr>
          <p:nvPr/>
        </p:nvSpPr>
        <p:spPr bwMode="auto">
          <a:xfrm rot="5475238">
            <a:off x="5508625" y="2592388"/>
            <a:ext cx="314325" cy="561975"/>
          </a:xfrm>
          <a:prstGeom prst="can">
            <a:avLst>
              <a:gd name="adj" fmla="val 36436"/>
            </a:avLst>
          </a:prstGeom>
          <a:solidFill>
            <a:srgbClr val="66FFFF"/>
          </a:solidFill>
          <a:ln w="28575">
            <a:solidFill>
              <a:schemeClr val="tx1"/>
            </a:solidFill>
            <a:round/>
            <a:headEnd/>
            <a:tailEnd/>
          </a:ln>
        </p:spPr>
        <p:txBody>
          <a:bodyPr wrap="none" anchor="ctr"/>
          <a:lstStyle/>
          <a:p>
            <a:endParaRPr lang="en-US"/>
          </a:p>
        </p:txBody>
      </p:sp>
      <p:sp>
        <p:nvSpPr>
          <p:cNvPr id="141325" name="Freeform 13"/>
          <p:cNvSpPr>
            <a:spLocks/>
          </p:cNvSpPr>
          <p:nvPr/>
        </p:nvSpPr>
        <p:spPr bwMode="auto">
          <a:xfrm>
            <a:off x="5845175" y="2882900"/>
            <a:ext cx="103188" cy="1588"/>
          </a:xfrm>
          <a:custGeom>
            <a:avLst/>
            <a:gdLst>
              <a:gd name="T0" fmla="*/ 0 w 70"/>
              <a:gd name="T1" fmla="*/ 0 h 1"/>
              <a:gd name="T2" fmla="*/ 103188 w 70"/>
              <a:gd name="T3" fmla="*/ 0 h 1"/>
              <a:gd name="T4" fmla="*/ 0 60000 65536"/>
              <a:gd name="T5" fmla="*/ 0 60000 65536"/>
              <a:gd name="T6" fmla="*/ 0 w 70"/>
              <a:gd name="T7" fmla="*/ 0 h 1"/>
              <a:gd name="T8" fmla="*/ 70 w 70"/>
              <a:gd name="T9" fmla="*/ 1 h 1"/>
            </a:gdLst>
            <a:ahLst/>
            <a:cxnLst>
              <a:cxn ang="T4">
                <a:pos x="T0" y="T1"/>
              </a:cxn>
              <a:cxn ang="T5">
                <a:pos x="T2" y="T3"/>
              </a:cxn>
            </a:cxnLst>
            <a:rect l="T6" t="T7" r="T8" b="T9"/>
            <a:pathLst>
              <a:path w="70" h="1">
                <a:moveTo>
                  <a:pt x="0" y="0"/>
                </a:moveTo>
                <a:lnTo>
                  <a:pt x="70" y="0"/>
                </a:lnTo>
              </a:path>
            </a:pathLst>
          </a:custGeom>
          <a:noFill/>
          <a:ln w="38100">
            <a:solidFill>
              <a:schemeClr val="tx1"/>
            </a:solidFill>
            <a:round/>
            <a:headEnd/>
            <a:tailEnd/>
          </a:ln>
        </p:spPr>
        <p:txBody>
          <a:bodyPr wrap="none" anchor="ctr"/>
          <a:lstStyle/>
          <a:p>
            <a:endParaRPr lang="en-US"/>
          </a:p>
        </p:txBody>
      </p:sp>
      <p:sp>
        <p:nvSpPr>
          <p:cNvPr id="141326" name="Freeform 14"/>
          <p:cNvSpPr>
            <a:spLocks/>
          </p:cNvSpPr>
          <p:nvPr/>
        </p:nvSpPr>
        <p:spPr bwMode="auto">
          <a:xfrm>
            <a:off x="5116513" y="3033713"/>
            <a:ext cx="1265237" cy="685800"/>
          </a:xfrm>
          <a:custGeom>
            <a:avLst/>
            <a:gdLst>
              <a:gd name="T0" fmla="*/ 0 w 1094"/>
              <a:gd name="T1" fmla="*/ 634838 h 471"/>
              <a:gd name="T2" fmla="*/ 1066315 w 1094"/>
              <a:gd name="T3" fmla="*/ 579508 h 471"/>
              <a:gd name="T4" fmla="*/ 1197002 w 1094"/>
              <a:gd name="T5" fmla="*/ 0 h 471"/>
              <a:gd name="T6" fmla="*/ 0 60000 65536"/>
              <a:gd name="T7" fmla="*/ 0 60000 65536"/>
              <a:gd name="T8" fmla="*/ 0 60000 65536"/>
              <a:gd name="T9" fmla="*/ 0 w 1094"/>
              <a:gd name="T10" fmla="*/ 0 h 471"/>
              <a:gd name="T11" fmla="*/ 1094 w 1094"/>
              <a:gd name="T12" fmla="*/ 471 h 471"/>
            </a:gdLst>
            <a:ahLst/>
            <a:cxnLst>
              <a:cxn ang="T6">
                <a:pos x="T0" y="T1"/>
              </a:cxn>
              <a:cxn ang="T7">
                <a:pos x="T2" y="T3"/>
              </a:cxn>
              <a:cxn ang="T8">
                <a:pos x="T4" y="T5"/>
              </a:cxn>
            </a:cxnLst>
            <a:rect l="T9" t="T10" r="T11" b="T12"/>
            <a:pathLst>
              <a:path w="1094" h="471">
                <a:moveTo>
                  <a:pt x="0" y="436"/>
                </a:moveTo>
                <a:cubicBezTo>
                  <a:pt x="155" y="431"/>
                  <a:pt x="750" y="471"/>
                  <a:pt x="922" y="398"/>
                </a:cubicBezTo>
                <a:cubicBezTo>
                  <a:pt x="1094" y="325"/>
                  <a:pt x="1024" y="92"/>
                  <a:pt x="1035" y="0"/>
                </a:cubicBezTo>
              </a:path>
            </a:pathLst>
          </a:custGeom>
          <a:noFill/>
          <a:ln w="38100">
            <a:solidFill>
              <a:srgbClr val="000000"/>
            </a:solidFill>
            <a:round/>
            <a:headEnd type="triangle" w="med" len="med"/>
            <a:tailEnd/>
          </a:ln>
        </p:spPr>
        <p:txBody>
          <a:bodyPr wrap="none" anchor="ctr"/>
          <a:lstStyle/>
          <a:p>
            <a:endParaRPr lang="en-US"/>
          </a:p>
        </p:txBody>
      </p:sp>
      <p:sp>
        <p:nvSpPr>
          <p:cNvPr id="141327" name="Text Box 15"/>
          <p:cNvSpPr txBox="1">
            <a:spLocks noChangeArrowheads="1"/>
          </p:cNvSpPr>
          <p:nvPr/>
        </p:nvSpPr>
        <p:spPr bwMode="auto">
          <a:xfrm>
            <a:off x="6121400" y="2705100"/>
            <a:ext cx="449263" cy="366713"/>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K</a:t>
            </a:r>
            <a:r>
              <a:rPr lang="cs-CZ" b="1" baseline="50000">
                <a:latin typeface="Times New Roman" pitchFamily="18" charset="0"/>
              </a:rPr>
              <a:t>+</a:t>
            </a:r>
            <a:endParaRPr lang="cs-CZ" sz="2400">
              <a:latin typeface="Times New Roman" pitchFamily="18" charset="0"/>
            </a:endParaRPr>
          </a:p>
        </p:txBody>
      </p:sp>
      <p:sp>
        <p:nvSpPr>
          <p:cNvPr id="141328" name="Text Box 16"/>
          <p:cNvSpPr txBox="1">
            <a:spLocks noChangeArrowheads="1"/>
          </p:cNvSpPr>
          <p:nvPr/>
        </p:nvSpPr>
        <p:spPr bwMode="auto">
          <a:xfrm>
            <a:off x="3929063" y="2852738"/>
            <a:ext cx="449262" cy="366712"/>
          </a:xfrm>
          <a:prstGeom prst="rect">
            <a:avLst/>
          </a:prstGeom>
          <a:noFill/>
          <a:ln w="12700">
            <a:noFill/>
            <a:miter lim="800000"/>
            <a:headEnd/>
            <a:tailEnd/>
          </a:ln>
        </p:spPr>
        <p:txBody>
          <a:bodyPr wrap="none" anchor="ctr">
            <a:spAutoFit/>
          </a:bodyPr>
          <a:lstStyle/>
          <a:p>
            <a:pPr algn="ctr" eaLnBrk="0" hangingPunct="0"/>
            <a:r>
              <a:rPr lang="cs-CZ" b="1" dirty="0">
                <a:latin typeface="Times New Roman" pitchFamily="18" charset="0"/>
              </a:rPr>
              <a:t>H</a:t>
            </a:r>
            <a:r>
              <a:rPr lang="cs-CZ" b="1" baseline="50000" dirty="0">
                <a:latin typeface="Times New Roman" pitchFamily="18" charset="0"/>
              </a:rPr>
              <a:t>+</a:t>
            </a:r>
            <a:endParaRPr lang="cs-CZ" sz="2400" dirty="0">
              <a:latin typeface="Times New Roman" pitchFamily="18" charset="0"/>
            </a:endParaRPr>
          </a:p>
        </p:txBody>
      </p:sp>
      <p:sp>
        <p:nvSpPr>
          <p:cNvPr id="141329" name="Freeform 17"/>
          <p:cNvSpPr>
            <a:spLocks/>
          </p:cNvSpPr>
          <p:nvPr/>
        </p:nvSpPr>
        <p:spPr bwMode="auto">
          <a:xfrm>
            <a:off x="4100513" y="2395538"/>
            <a:ext cx="458787" cy="473075"/>
          </a:xfrm>
          <a:custGeom>
            <a:avLst/>
            <a:gdLst>
              <a:gd name="T0" fmla="*/ 17646 w 312"/>
              <a:gd name="T1" fmla="*/ 473075 h 324"/>
              <a:gd name="T2" fmla="*/ 73524 w 312"/>
              <a:gd name="T3" fmla="*/ 74466 h 324"/>
              <a:gd name="T4" fmla="*/ 458787 w 312"/>
              <a:gd name="T5" fmla="*/ 26282 h 324"/>
              <a:gd name="T6" fmla="*/ 0 60000 65536"/>
              <a:gd name="T7" fmla="*/ 0 60000 65536"/>
              <a:gd name="T8" fmla="*/ 0 60000 65536"/>
              <a:gd name="T9" fmla="*/ 0 w 312"/>
              <a:gd name="T10" fmla="*/ 0 h 324"/>
              <a:gd name="T11" fmla="*/ 312 w 312"/>
              <a:gd name="T12" fmla="*/ 324 h 324"/>
            </a:gdLst>
            <a:ahLst/>
            <a:cxnLst>
              <a:cxn ang="T6">
                <a:pos x="T0" y="T1"/>
              </a:cxn>
              <a:cxn ang="T7">
                <a:pos x="T2" y="T3"/>
              </a:cxn>
              <a:cxn ang="T8">
                <a:pos x="T4" y="T5"/>
              </a:cxn>
            </a:cxnLst>
            <a:rect l="T9" t="T10" r="T11" b="T12"/>
            <a:pathLst>
              <a:path w="312" h="324">
                <a:moveTo>
                  <a:pt x="12" y="324"/>
                </a:moveTo>
                <a:cubicBezTo>
                  <a:pt x="18" y="279"/>
                  <a:pt x="0" y="102"/>
                  <a:pt x="50" y="51"/>
                </a:cubicBezTo>
                <a:cubicBezTo>
                  <a:pt x="100" y="0"/>
                  <a:pt x="149" y="18"/>
                  <a:pt x="312" y="18"/>
                </a:cubicBezTo>
              </a:path>
            </a:pathLst>
          </a:custGeom>
          <a:noFill/>
          <a:ln w="38100">
            <a:solidFill>
              <a:srgbClr val="000000"/>
            </a:solidFill>
            <a:round/>
            <a:headEnd type="triangle" w="med" len="med"/>
            <a:tailEnd/>
          </a:ln>
        </p:spPr>
        <p:txBody>
          <a:bodyPr wrap="none" anchor="ctr"/>
          <a:lstStyle/>
          <a:p>
            <a:endParaRPr lang="en-US"/>
          </a:p>
        </p:txBody>
      </p:sp>
      <p:sp>
        <p:nvSpPr>
          <p:cNvPr id="141330" name="Text Box 18"/>
          <p:cNvSpPr txBox="1">
            <a:spLocks noChangeArrowheads="1"/>
          </p:cNvSpPr>
          <p:nvPr/>
        </p:nvSpPr>
        <p:spPr bwMode="auto">
          <a:xfrm>
            <a:off x="4567640" y="2244825"/>
            <a:ext cx="1032655" cy="307777"/>
          </a:xfrm>
          <a:prstGeom prst="rect">
            <a:avLst/>
          </a:prstGeom>
          <a:noFill/>
          <a:ln w="12700">
            <a:noFill/>
            <a:miter lim="800000"/>
            <a:headEnd/>
            <a:tailEnd/>
          </a:ln>
        </p:spPr>
        <p:txBody>
          <a:bodyPr wrap="none" anchor="ctr">
            <a:spAutoFit/>
          </a:bodyPr>
          <a:lstStyle/>
          <a:p>
            <a:pPr algn="ctr" eaLnBrk="0" hangingPunct="0"/>
            <a:r>
              <a:rPr lang="cs-CZ" sz="1400" b="1" i="1" dirty="0" err="1">
                <a:latin typeface="Times New Roman" pitchFamily="18" charset="0"/>
              </a:rPr>
              <a:t>metabolism</a:t>
            </a:r>
            <a:endParaRPr lang="cs-CZ" sz="2400" dirty="0">
              <a:latin typeface="Times New Roman" pitchFamily="18" charset="0"/>
            </a:endParaRPr>
          </a:p>
        </p:txBody>
      </p:sp>
      <p:sp>
        <p:nvSpPr>
          <p:cNvPr id="45" name="Text Box 16">
            <a:extLst>
              <a:ext uri="{FF2B5EF4-FFF2-40B4-BE49-F238E27FC236}">
                <a16:creationId xmlns:a16="http://schemas.microsoft.com/office/drawing/2014/main" id="{DFB553A8-5C8A-4CEE-BA1D-0E5A384828C4}"/>
              </a:ext>
            </a:extLst>
          </p:cNvPr>
          <p:cNvSpPr txBox="1">
            <a:spLocks noChangeArrowheads="1"/>
          </p:cNvSpPr>
          <p:nvPr/>
        </p:nvSpPr>
        <p:spPr bwMode="auto">
          <a:xfrm>
            <a:off x="2339751" y="2903872"/>
            <a:ext cx="503462" cy="276999"/>
          </a:xfrm>
          <a:prstGeom prst="rect">
            <a:avLst/>
          </a:prstGeom>
          <a:noFill/>
          <a:ln w="12700">
            <a:noFill/>
            <a:miter lim="800000"/>
            <a:headEnd/>
            <a:tailEnd/>
          </a:ln>
        </p:spPr>
        <p:txBody>
          <a:bodyPr wrap="square" anchor="ctr">
            <a:spAutoFit/>
          </a:bodyPr>
          <a:lstStyle/>
          <a:p>
            <a:pPr algn="ctr" eaLnBrk="0" hangingPunct="0"/>
            <a:r>
              <a:rPr lang="cs-CZ" sz="1200" b="1" dirty="0">
                <a:latin typeface="Times New Roman" pitchFamily="18" charset="0"/>
              </a:rPr>
              <a:t>H</a:t>
            </a:r>
            <a:r>
              <a:rPr lang="cs-CZ" sz="1200" b="1" baseline="50000" dirty="0">
                <a:latin typeface="Times New Roman" pitchFamily="18" charset="0"/>
              </a:rPr>
              <a:t>+</a:t>
            </a:r>
            <a:endParaRPr lang="cs-CZ" sz="1600" dirty="0">
              <a:latin typeface="Times New Roman" pitchFamily="18" charset="0"/>
            </a:endParaRPr>
          </a:p>
        </p:txBody>
      </p:sp>
      <p:sp>
        <p:nvSpPr>
          <p:cNvPr id="8" name="Obdélník 7">
            <a:extLst>
              <a:ext uri="{FF2B5EF4-FFF2-40B4-BE49-F238E27FC236}">
                <a16:creationId xmlns:a16="http://schemas.microsoft.com/office/drawing/2014/main" id="{75B2E8DD-3F99-4B93-94A5-C575A5A70DB6}"/>
              </a:ext>
            </a:extLst>
          </p:cNvPr>
          <p:cNvSpPr/>
          <p:nvPr/>
        </p:nvSpPr>
        <p:spPr>
          <a:xfrm>
            <a:off x="3491879" y="2994099"/>
            <a:ext cx="132185" cy="146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Přímá spojnice se šipkou 9">
            <a:extLst>
              <a:ext uri="{FF2B5EF4-FFF2-40B4-BE49-F238E27FC236}">
                <a16:creationId xmlns:a16="http://schemas.microsoft.com/office/drawing/2014/main" id="{9ECF3933-8926-40B8-99AB-42F6593D6284}"/>
              </a:ext>
            </a:extLst>
          </p:cNvPr>
          <p:cNvCxnSpPr>
            <a:cxnSpLocks/>
          </p:cNvCxnSpPr>
          <p:nvPr/>
        </p:nvCxnSpPr>
        <p:spPr>
          <a:xfrm flipH="1">
            <a:off x="2987824" y="3068960"/>
            <a:ext cx="864096" cy="0"/>
          </a:xfrm>
          <a:prstGeom prst="straightConnector1">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2" name="Obdélník 11">
            <a:extLst>
              <a:ext uri="{FF2B5EF4-FFF2-40B4-BE49-F238E27FC236}">
                <a16:creationId xmlns:a16="http://schemas.microsoft.com/office/drawing/2014/main" id="{B1ABE028-6E29-498E-B568-8A80E4492E40}"/>
              </a:ext>
            </a:extLst>
          </p:cNvPr>
          <p:cNvSpPr/>
          <p:nvPr/>
        </p:nvSpPr>
        <p:spPr>
          <a:xfrm rot="20747861">
            <a:off x="2555776" y="764704"/>
            <a:ext cx="1872208" cy="7195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vnoramenný trojúhelník 12">
            <a:extLst>
              <a:ext uri="{FF2B5EF4-FFF2-40B4-BE49-F238E27FC236}">
                <a16:creationId xmlns:a16="http://schemas.microsoft.com/office/drawing/2014/main" id="{DD70B949-3826-4C56-B36F-8A694DEF5A42}"/>
              </a:ext>
            </a:extLst>
          </p:cNvPr>
          <p:cNvSpPr/>
          <p:nvPr/>
        </p:nvSpPr>
        <p:spPr>
          <a:xfrm>
            <a:off x="3336032" y="836659"/>
            <a:ext cx="288032" cy="30209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6">
            <a:extLst>
              <a:ext uri="{FF2B5EF4-FFF2-40B4-BE49-F238E27FC236}">
                <a16:creationId xmlns:a16="http://schemas.microsoft.com/office/drawing/2014/main" id="{D301BF06-3216-4B79-B089-7E718F458C05}"/>
              </a:ext>
            </a:extLst>
          </p:cNvPr>
          <p:cNvSpPr txBox="1">
            <a:spLocks noChangeArrowheads="1"/>
          </p:cNvSpPr>
          <p:nvPr/>
        </p:nvSpPr>
        <p:spPr bwMode="auto">
          <a:xfrm>
            <a:off x="3929063" y="630"/>
            <a:ext cx="606256" cy="369332"/>
          </a:xfrm>
          <a:prstGeom prst="rect">
            <a:avLst/>
          </a:prstGeom>
          <a:noFill/>
          <a:ln w="12700">
            <a:noFill/>
            <a:miter lim="800000"/>
            <a:headEnd/>
            <a:tailEnd/>
          </a:ln>
        </p:spPr>
        <p:txBody>
          <a:bodyPr wrap="none" anchor="ctr">
            <a:spAutoFit/>
          </a:bodyPr>
          <a:lstStyle/>
          <a:p>
            <a:pPr algn="ctr" eaLnBrk="0" hangingPunct="0"/>
            <a:r>
              <a:rPr lang="cs-CZ" b="1" dirty="0">
                <a:latin typeface="Times New Roman" pitchFamily="18" charset="0"/>
              </a:rPr>
              <a:t>[H</a:t>
            </a:r>
            <a:r>
              <a:rPr lang="cs-CZ" b="1" baseline="50000" dirty="0">
                <a:latin typeface="Times New Roman" pitchFamily="18" charset="0"/>
              </a:rPr>
              <a:t>+</a:t>
            </a:r>
            <a:r>
              <a:rPr lang="cs-CZ" b="1" dirty="0">
                <a:latin typeface="Times New Roman" pitchFamily="18" charset="0"/>
              </a:rPr>
              <a:t>]</a:t>
            </a:r>
            <a:endParaRPr lang="cs-CZ" sz="2400" dirty="0">
              <a:latin typeface="Times New Roman" pitchFamily="18" charset="0"/>
            </a:endParaRPr>
          </a:p>
        </p:txBody>
      </p:sp>
      <p:sp>
        <p:nvSpPr>
          <p:cNvPr id="53" name="Text Box 16">
            <a:extLst>
              <a:ext uri="{FF2B5EF4-FFF2-40B4-BE49-F238E27FC236}">
                <a16:creationId xmlns:a16="http://schemas.microsoft.com/office/drawing/2014/main" id="{761EB1C4-B6D3-4043-A553-E7C9C3616DBA}"/>
              </a:ext>
            </a:extLst>
          </p:cNvPr>
          <p:cNvSpPr txBox="1">
            <a:spLocks noChangeArrowheads="1"/>
          </p:cNvSpPr>
          <p:nvPr/>
        </p:nvSpPr>
        <p:spPr bwMode="auto">
          <a:xfrm>
            <a:off x="2484362" y="91920"/>
            <a:ext cx="503462" cy="307777"/>
          </a:xfrm>
          <a:prstGeom prst="rect">
            <a:avLst/>
          </a:prstGeom>
          <a:noFill/>
          <a:ln w="12700">
            <a:noFill/>
            <a:miter lim="800000"/>
            <a:headEnd/>
            <a:tailEnd/>
          </a:ln>
        </p:spPr>
        <p:txBody>
          <a:bodyPr wrap="square" anchor="ctr">
            <a:spAutoFit/>
          </a:bodyPr>
          <a:lstStyle/>
          <a:p>
            <a:pPr algn="ctr" eaLnBrk="0" hangingPunct="0"/>
            <a:r>
              <a:rPr lang="cs-CZ" sz="1400" dirty="0">
                <a:latin typeface="Times New Roman" pitchFamily="18" charset="0"/>
              </a:rPr>
              <a:t>[H</a:t>
            </a:r>
            <a:r>
              <a:rPr lang="cs-CZ" sz="1400" baseline="50000" dirty="0">
                <a:latin typeface="Times New Roman" pitchFamily="18" charset="0"/>
              </a:rPr>
              <a:t>+</a:t>
            </a:r>
            <a:r>
              <a:rPr lang="cs-CZ" sz="1400" dirty="0">
                <a:latin typeface="Times New Roman" pitchFamily="18" charset="0"/>
              </a:rPr>
              <a:t>]</a:t>
            </a:r>
            <a:endParaRPr lang="cs-CZ" dirty="0">
              <a:latin typeface="Times New Roman" pitchFamily="18" charset="0"/>
            </a:endParaRPr>
          </a:p>
        </p:txBody>
      </p:sp>
      <p:cxnSp>
        <p:nvCxnSpPr>
          <p:cNvPr id="3" name="Přímá spojnice se šipkou 2">
            <a:extLst>
              <a:ext uri="{FF2B5EF4-FFF2-40B4-BE49-F238E27FC236}">
                <a16:creationId xmlns:a16="http://schemas.microsoft.com/office/drawing/2014/main" id="{2E66B2BA-A8B7-4D53-98F6-359EA5EBDC4D}"/>
              </a:ext>
            </a:extLst>
          </p:cNvPr>
          <p:cNvCxnSpPr/>
          <p:nvPr/>
        </p:nvCxnSpPr>
        <p:spPr>
          <a:xfrm>
            <a:off x="2699792" y="1011816"/>
            <a:ext cx="0" cy="36004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4" name="TextovéPole 3">
            <a:extLst>
              <a:ext uri="{FF2B5EF4-FFF2-40B4-BE49-F238E27FC236}">
                <a16:creationId xmlns:a16="http://schemas.microsoft.com/office/drawing/2014/main" id="{4B8A1723-9118-4880-AFE6-A57E377531A1}"/>
              </a:ext>
            </a:extLst>
          </p:cNvPr>
          <p:cNvSpPr txBox="1"/>
          <p:nvPr/>
        </p:nvSpPr>
        <p:spPr>
          <a:xfrm>
            <a:off x="2103836" y="1390174"/>
            <a:ext cx="1264513" cy="523220"/>
          </a:xfrm>
          <a:prstGeom prst="rect">
            <a:avLst/>
          </a:prstGeom>
          <a:noFill/>
          <a:ln>
            <a:solidFill>
              <a:schemeClr val="tx1"/>
            </a:solidFill>
          </a:ln>
        </p:spPr>
        <p:txBody>
          <a:bodyPr wrap="none" rtlCol="0">
            <a:spAutoFit/>
          </a:bodyPr>
          <a:lstStyle/>
          <a:p>
            <a:r>
              <a:rPr lang="cs-CZ" sz="1400" dirty="0" err="1"/>
              <a:t>Concentration</a:t>
            </a:r>
            <a:r>
              <a:rPr lang="cs-CZ" sz="1400" dirty="0"/>
              <a:t> </a:t>
            </a:r>
          </a:p>
          <a:p>
            <a:pPr algn="ctr"/>
            <a:r>
              <a:rPr lang="cs-CZ" sz="1400" dirty="0" err="1"/>
              <a:t>difference</a:t>
            </a:r>
            <a:endParaRPr lang="en-US" sz="1400" dirty="0"/>
          </a:p>
        </p:txBody>
      </p:sp>
    </p:spTree>
    <p:custDataLst>
      <p:tags r:id="rId1"/>
    </p:custDataLst>
    <p:extLst>
      <p:ext uri="{BB962C8B-B14F-4D97-AF65-F5344CB8AC3E}">
        <p14:creationId xmlns:p14="http://schemas.microsoft.com/office/powerpoint/2010/main" val="82156791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délník 4">
            <a:extLst>
              <a:ext uri="{FF2B5EF4-FFF2-40B4-BE49-F238E27FC236}">
                <a16:creationId xmlns:a16="http://schemas.microsoft.com/office/drawing/2014/main" id="{781939C8-4AE8-44CD-91C9-70B8714EF63A}"/>
              </a:ext>
            </a:extLst>
          </p:cNvPr>
          <p:cNvSpPr/>
          <p:nvPr/>
        </p:nvSpPr>
        <p:spPr>
          <a:xfrm>
            <a:off x="3480047" y="48923"/>
            <a:ext cx="1407865" cy="609838"/>
          </a:xfrm>
          <a:prstGeom prst="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15" name="AutoShape 3"/>
          <p:cNvSpPr>
            <a:spLocks noChangeArrowheads="1"/>
          </p:cNvSpPr>
          <p:nvPr/>
        </p:nvSpPr>
        <p:spPr bwMode="auto">
          <a:xfrm>
            <a:off x="3549650" y="2001838"/>
            <a:ext cx="2095500" cy="2640012"/>
          </a:xfrm>
          <a:prstGeom prst="roundRect">
            <a:avLst>
              <a:gd name="adj" fmla="val 16667"/>
            </a:avLst>
          </a:prstGeom>
          <a:solidFill>
            <a:srgbClr val="CCFF99"/>
          </a:solidFill>
          <a:ln w="28575">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1319" name="Text Box 7"/>
          <p:cNvSpPr txBox="1">
            <a:spLocks noChangeArrowheads="1"/>
          </p:cNvSpPr>
          <p:nvPr/>
        </p:nvSpPr>
        <p:spPr bwMode="auto">
          <a:xfrm>
            <a:off x="4337050" y="3948113"/>
            <a:ext cx="550863" cy="366712"/>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Na</a:t>
            </a:r>
            <a:r>
              <a:rPr lang="cs-CZ" b="1" baseline="50000">
                <a:latin typeface="Times New Roman" pitchFamily="18" charset="0"/>
              </a:rPr>
              <a:t>+</a:t>
            </a:r>
            <a:endParaRPr lang="cs-CZ" sz="2400">
              <a:latin typeface="Times New Roman" pitchFamily="18" charset="0"/>
            </a:endParaRPr>
          </a:p>
        </p:txBody>
      </p:sp>
      <p:sp>
        <p:nvSpPr>
          <p:cNvPr id="141320" name="Oval 8"/>
          <p:cNvSpPr>
            <a:spLocks noChangeArrowheads="1"/>
          </p:cNvSpPr>
          <p:nvPr/>
        </p:nvSpPr>
        <p:spPr bwMode="auto">
          <a:xfrm>
            <a:off x="5394325" y="3675063"/>
            <a:ext cx="441325" cy="436562"/>
          </a:xfrm>
          <a:prstGeom prst="ellipse">
            <a:avLst/>
          </a:prstGeom>
          <a:solidFill>
            <a:srgbClr val="FF3300"/>
          </a:solidFill>
          <a:ln w="28575">
            <a:solidFill>
              <a:schemeClr val="tx1"/>
            </a:solidFill>
            <a:round/>
            <a:headEnd/>
            <a:tailEnd/>
          </a:ln>
        </p:spPr>
        <p:txBody>
          <a:bodyPr wrap="none" anchor="ctr"/>
          <a:lstStyle/>
          <a:p>
            <a:endParaRPr lang="en-US"/>
          </a:p>
        </p:txBody>
      </p:sp>
      <p:sp>
        <p:nvSpPr>
          <p:cNvPr id="141321" name="Line 9"/>
          <p:cNvSpPr>
            <a:spLocks noChangeShapeType="1"/>
          </p:cNvSpPr>
          <p:nvPr/>
        </p:nvSpPr>
        <p:spPr bwMode="auto">
          <a:xfrm>
            <a:off x="4878388" y="4143375"/>
            <a:ext cx="1236662" cy="0"/>
          </a:xfrm>
          <a:prstGeom prst="line">
            <a:avLst/>
          </a:prstGeom>
          <a:noFill/>
          <a:ln w="38100">
            <a:solidFill>
              <a:srgbClr val="000000"/>
            </a:solidFill>
            <a:round/>
            <a:headEnd/>
            <a:tailEnd type="triangle" w="med" len="med"/>
          </a:ln>
        </p:spPr>
        <p:txBody>
          <a:bodyPr wrap="none" anchor="ctr"/>
          <a:lstStyle/>
          <a:p>
            <a:endParaRPr lang="cs-CZ"/>
          </a:p>
        </p:txBody>
      </p:sp>
      <p:sp>
        <p:nvSpPr>
          <p:cNvPr id="141322" name="Text Box 10"/>
          <p:cNvSpPr txBox="1">
            <a:spLocks noChangeArrowheads="1"/>
          </p:cNvSpPr>
          <p:nvPr/>
        </p:nvSpPr>
        <p:spPr bwMode="auto">
          <a:xfrm>
            <a:off x="4667250" y="3433763"/>
            <a:ext cx="598488" cy="519112"/>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K</a:t>
            </a:r>
            <a:r>
              <a:rPr lang="cs-CZ" sz="2800" b="1" baseline="50000">
                <a:latin typeface="Times New Roman" pitchFamily="18" charset="0"/>
              </a:rPr>
              <a:t>+</a:t>
            </a:r>
            <a:endParaRPr lang="cs-CZ" sz="2400">
              <a:latin typeface="Times New Roman" pitchFamily="18" charset="0"/>
            </a:endParaRPr>
          </a:p>
        </p:txBody>
      </p:sp>
      <p:sp>
        <p:nvSpPr>
          <p:cNvPr id="141323" name="Freeform 11"/>
          <p:cNvSpPr>
            <a:spLocks/>
          </p:cNvSpPr>
          <p:nvPr/>
        </p:nvSpPr>
        <p:spPr bwMode="auto">
          <a:xfrm>
            <a:off x="4846638" y="2838450"/>
            <a:ext cx="1335087" cy="631825"/>
          </a:xfrm>
          <a:custGeom>
            <a:avLst/>
            <a:gdLst>
              <a:gd name="T0" fmla="*/ 1335087 w 1098"/>
              <a:gd name="T1" fmla="*/ 46556 h 475"/>
              <a:gd name="T2" fmla="*/ 214003 w 1098"/>
              <a:gd name="T3" fmla="*/ 97102 h 475"/>
              <a:gd name="T4" fmla="*/ 53501 w 1098"/>
              <a:gd name="T5" fmla="*/ 631825 h 475"/>
              <a:gd name="T6" fmla="*/ 0 60000 65536"/>
              <a:gd name="T7" fmla="*/ 0 60000 65536"/>
              <a:gd name="T8" fmla="*/ 0 60000 65536"/>
              <a:gd name="T9" fmla="*/ 0 w 1098"/>
              <a:gd name="T10" fmla="*/ 0 h 475"/>
              <a:gd name="T11" fmla="*/ 1098 w 1098"/>
              <a:gd name="T12" fmla="*/ 475 h 475"/>
            </a:gdLst>
            <a:ahLst/>
            <a:cxnLst>
              <a:cxn ang="T6">
                <a:pos x="T0" y="T1"/>
              </a:cxn>
              <a:cxn ang="T7">
                <a:pos x="T2" y="T3"/>
              </a:cxn>
              <a:cxn ang="T8">
                <a:pos x="T4" y="T5"/>
              </a:cxn>
            </a:cxnLst>
            <a:rect l="T9" t="T10" r="T11" b="T12"/>
            <a:pathLst>
              <a:path w="1098" h="475">
                <a:moveTo>
                  <a:pt x="1098" y="35"/>
                </a:moveTo>
                <a:cubicBezTo>
                  <a:pt x="943" y="40"/>
                  <a:pt x="352" y="0"/>
                  <a:pt x="176" y="73"/>
                </a:cubicBezTo>
                <a:cubicBezTo>
                  <a:pt x="0" y="146"/>
                  <a:pt x="56" y="357"/>
                  <a:pt x="44" y="475"/>
                </a:cubicBezTo>
              </a:path>
            </a:pathLst>
          </a:custGeom>
          <a:noFill/>
          <a:ln w="38100">
            <a:solidFill>
              <a:srgbClr val="000000"/>
            </a:solidFill>
            <a:round/>
            <a:headEnd type="triangle" w="med" len="med"/>
            <a:tailEnd/>
          </a:ln>
        </p:spPr>
        <p:txBody>
          <a:bodyPr wrap="none" anchor="ctr"/>
          <a:lstStyle/>
          <a:p>
            <a:endParaRPr lang="en-US"/>
          </a:p>
        </p:txBody>
      </p:sp>
      <p:sp>
        <p:nvSpPr>
          <p:cNvPr id="141324" name="AutoShape 12"/>
          <p:cNvSpPr>
            <a:spLocks noChangeArrowheads="1"/>
          </p:cNvSpPr>
          <p:nvPr/>
        </p:nvSpPr>
        <p:spPr bwMode="auto">
          <a:xfrm rot="5475238">
            <a:off x="5508625" y="2592388"/>
            <a:ext cx="314325" cy="561975"/>
          </a:xfrm>
          <a:prstGeom prst="can">
            <a:avLst>
              <a:gd name="adj" fmla="val 36436"/>
            </a:avLst>
          </a:prstGeom>
          <a:solidFill>
            <a:srgbClr val="66FFFF"/>
          </a:solidFill>
          <a:ln w="28575">
            <a:solidFill>
              <a:schemeClr val="tx1"/>
            </a:solidFill>
            <a:round/>
            <a:headEnd/>
            <a:tailEnd/>
          </a:ln>
        </p:spPr>
        <p:txBody>
          <a:bodyPr wrap="none" anchor="ctr"/>
          <a:lstStyle/>
          <a:p>
            <a:endParaRPr lang="en-US"/>
          </a:p>
        </p:txBody>
      </p:sp>
      <p:sp>
        <p:nvSpPr>
          <p:cNvPr id="141325" name="Freeform 13"/>
          <p:cNvSpPr>
            <a:spLocks/>
          </p:cNvSpPr>
          <p:nvPr/>
        </p:nvSpPr>
        <p:spPr bwMode="auto">
          <a:xfrm>
            <a:off x="5845175" y="2882900"/>
            <a:ext cx="103188" cy="1588"/>
          </a:xfrm>
          <a:custGeom>
            <a:avLst/>
            <a:gdLst>
              <a:gd name="T0" fmla="*/ 0 w 70"/>
              <a:gd name="T1" fmla="*/ 0 h 1"/>
              <a:gd name="T2" fmla="*/ 103188 w 70"/>
              <a:gd name="T3" fmla="*/ 0 h 1"/>
              <a:gd name="T4" fmla="*/ 0 60000 65536"/>
              <a:gd name="T5" fmla="*/ 0 60000 65536"/>
              <a:gd name="T6" fmla="*/ 0 w 70"/>
              <a:gd name="T7" fmla="*/ 0 h 1"/>
              <a:gd name="T8" fmla="*/ 70 w 70"/>
              <a:gd name="T9" fmla="*/ 1 h 1"/>
            </a:gdLst>
            <a:ahLst/>
            <a:cxnLst>
              <a:cxn ang="T4">
                <a:pos x="T0" y="T1"/>
              </a:cxn>
              <a:cxn ang="T5">
                <a:pos x="T2" y="T3"/>
              </a:cxn>
            </a:cxnLst>
            <a:rect l="T6" t="T7" r="T8" b="T9"/>
            <a:pathLst>
              <a:path w="70" h="1">
                <a:moveTo>
                  <a:pt x="0" y="0"/>
                </a:moveTo>
                <a:lnTo>
                  <a:pt x="70" y="0"/>
                </a:lnTo>
              </a:path>
            </a:pathLst>
          </a:custGeom>
          <a:noFill/>
          <a:ln w="38100">
            <a:solidFill>
              <a:schemeClr val="tx1"/>
            </a:solidFill>
            <a:round/>
            <a:headEnd/>
            <a:tailEnd/>
          </a:ln>
        </p:spPr>
        <p:txBody>
          <a:bodyPr wrap="none" anchor="ctr"/>
          <a:lstStyle/>
          <a:p>
            <a:endParaRPr lang="en-US"/>
          </a:p>
        </p:txBody>
      </p:sp>
      <p:sp>
        <p:nvSpPr>
          <p:cNvPr id="141326" name="Freeform 14"/>
          <p:cNvSpPr>
            <a:spLocks/>
          </p:cNvSpPr>
          <p:nvPr/>
        </p:nvSpPr>
        <p:spPr bwMode="auto">
          <a:xfrm>
            <a:off x="5116513" y="3033713"/>
            <a:ext cx="1265237" cy="685800"/>
          </a:xfrm>
          <a:custGeom>
            <a:avLst/>
            <a:gdLst>
              <a:gd name="T0" fmla="*/ 0 w 1094"/>
              <a:gd name="T1" fmla="*/ 634838 h 471"/>
              <a:gd name="T2" fmla="*/ 1066315 w 1094"/>
              <a:gd name="T3" fmla="*/ 579508 h 471"/>
              <a:gd name="T4" fmla="*/ 1197002 w 1094"/>
              <a:gd name="T5" fmla="*/ 0 h 471"/>
              <a:gd name="T6" fmla="*/ 0 60000 65536"/>
              <a:gd name="T7" fmla="*/ 0 60000 65536"/>
              <a:gd name="T8" fmla="*/ 0 60000 65536"/>
              <a:gd name="T9" fmla="*/ 0 w 1094"/>
              <a:gd name="T10" fmla="*/ 0 h 471"/>
              <a:gd name="T11" fmla="*/ 1094 w 1094"/>
              <a:gd name="T12" fmla="*/ 471 h 471"/>
            </a:gdLst>
            <a:ahLst/>
            <a:cxnLst>
              <a:cxn ang="T6">
                <a:pos x="T0" y="T1"/>
              </a:cxn>
              <a:cxn ang="T7">
                <a:pos x="T2" y="T3"/>
              </a:cxn>
              <a:cxn ang="T8">
                <a:pos x="T4" y="T5"/>
              </a:cxn>
            </a:cxnLst>
            <a:rect l="T9" t="T10" r="T11" b="T12"/>
            <a:pathLst>
              <a:path w="1094" h="471">
                <a:moveTo>
                  <a:pt x="0" y="436"/>
                </a:moveTo>
                <a:cubicBezTo>
                  <a:pt x="155" y="431"/>
                  <a:pt x="750" y="471"/>
                  <a:pt x="922" y="398"/>
                </a:cubicBezTo>
                <a:cubicBezTo>
                  <a:pt x="1094" y="325"/>
                  <a:pt x="1024" y="92"/>
                  <a:pt x="1035" y="0"/>
                </a:cubicBezTo>
              </a:path>
            </a:pathLst>
          </a:custGeom>
          <a:noFill/>
          <a:ln w="38100">
            <a:solidFill>
              <a:srgbClr val="000000"/>
            </a:solidFill>
            <a:round/>
            <a:headEnd type="triangle" w="med" len="med"/>
            <a:tailEnd/>
          </a:ln>
        </p:spPr>
        <p:txBody>
          <a:bodyPr wrap="none" anchor="ctr"/>
          <a:lstStyle/>
          <a:p>
            <a:endParaRPr lang="en-US"/>
          </a:p>
        </p:txBody>
      </p:sp>
      <p:sp>
        <p:nvSpPr>
          <p:cNvPr id="141327" name="Text Box 15"/>
          <p:cNvSpPr txBox="1">
            <a:spLocks noChangeArrowheads="1"/>
          </p:cNvSpPr>
          <p:nvPr/>
        </p:nvSpPr>
        <p:spPr bwMode="auto">
          <a:xfrm>
            <a:off x="6121400" y="2705100"/>
            <a:ext cx="449263" cy="366713"/>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K</a:t>
            </a:r>
            <a:r>
              <a:rPr lang="cs-CZ" b="1" baseline="50000">
                <a:latin typeface="Times New Roman" pitchFamily="18" charset="0"/>
              </a:rPr>
              <a:t>+</a:t>
            </a:r>
            <a:endParaRPr lang="cs-CZ" sz="2400">
              <a:latin typeface="Times New Roman" pitchFamily="18" charset="0"/>
            </a:endParaRPr>
          </a:p>
        </p:txBody>
      </p:sp>
      <p:sp>
        <p:nvSpPr>
          <p:cNvPr id="141328" name="Text Box 16"/>
          <p:cNvSpPr txBox="1">
            <a:spLocks noChangeArrowheads="1"/>
          </p:cNvSpPr>
          <p:nvPr/>
        </p:nvSpPr>
        <p:spPr bwMode="auto">
          <a:xfrm>
            <a:off x="3929063" y="2852738"/>
            <a:ext cx="449262" cy="366712"/>
          </a:xfrm>
          <a:prstGeom prst="rect">
            <a:avLst/>
          </a:prstGeom>
          <a:noFill/>
          <a:ln w="12700">
            <a:noFill/>
            <a:miter lim="800000"/>
            <a:headEnd/>
            <a:tailEnd/>
          </a:ln>
        </p:spPr>
        <p:txBody>
          <a:bodyPr wrap="none" anchor="ctr">
            <a:spAutoFit/>
          </a:bodyPr>
          <a:lstStyle/>
          <a:p>
            <a:pPr algn="ctr" eaLnBrk="0" hangingPunct="0"/>
            <a:r>
              <a:rPr lang="cs-CZ" b="1" dirty="0">
                <a:latin typeface="Times New Roman" pitchFamily="18" charset="0"/>
              </a:rPr>
              <a:t>H</a:t>
            </a:r>
            <a:r>
              <a:rPr lang="cs-CZ" b="1" baseline="50000" dirty="0">
                <a:latin typeface="Times New Roman" pitchFamily="18" charset="0"/>
              </a:rPr>
              <a:t>+</a:t>
            </a:r>
            <a:endParaRPr lang="cs-CZ" sz="2400" dirty="0">
              <a:latin typeface="Times New Roman" pitchFamily="18" charset="0"/>
            </a:endParaRPr>
          </a:p>
        </p:txBody>
      </p:sp>
      <p:sp>
        <p:nvSpPr>
          <p:cNvPr id="141329" name="Freeform 17"/>
          <p:cNvSpPr>
            <a:spLocks/>
          </p:cNvSpPr>
          <p:nvPr/>
        </p:nvSpPr>
        <p:spPr bwMode="auto">
          <a:xfrm>
            <a:off x="4100513" y="2395538"/>
            <a:ext cx="458787" cy="473075"/>
          </a:xfrm>
          <a:custGeom>
            <a:avLst/>
            <a:gdLst>
              <a:gd name="T0" fmla="*/ 17646 w 312"/>
              <a:gd name="T1" fmla="*/ 473075 h 324"/>
              <a:gd name="T2" fmla="*/ 73524 w 312"/>
              <a:gd name="T3" fmla="*/ 74466 h 324"/>
              <a:gd name="T4" fmla="*/ 458787 w 312"/>
              <a:gd name="T5" fmla="*/ 26282 h 324"/>
              <a:gd name="T6" fmla="*/ 0 60000 65536"/>
              <a:gd name="T7" fmla="*/ 0 60000 65536"/>
              <a:gd name="T8" fmla="*/ 0 60000 65536"/>
              <a:gd name="T9" fmla="*/ 0 w 312"/>
              <a:gd name="T10" fmla="*/ 0 h 324"/>
              <a:gd name="T11" fmla="*/ 312 w 312"/>
              <a:gd name="T12" fmla="*/ 324 h 324"/>
            </a:gdLst>
            <a:ahLst/>
            <a:cxnLst>
              <a:cxn ang="T6">
                <a:pos x="T0" y="T1"/>
              </a:cxn>
              <a:cxn ang="T7">
                <a:pos x="T2" y="T3"/>
              </a:cxn>
              <a:cxn ang="T8">
                <a:pos x="T4" y="T5"/>
              </a:cxn>
            </a:cxnLst>
            <a:rect l="T9" t="T10" r="T11" b="T12"/>
            <a:pathLst>
              <a:path w="312" h="324">
                <a:moveTo>
                  <a:pt x="12" y="324"/>
                </a:moveTo>
                <a:cubicBezTo>
                  <a:pt x="18" y="279"/>
                  <a:pt x="0" y="102"/>
                  <a:pt x="50" y="51"/>
                </a:cubicBezTo>
                <a:cubicBezTo>
                  <a:pt x="100" y="0"/>
                  <a:pt x="149" y="18"/>
                  <a:pt x="312" y="18"/>
                </a:cubicBezTo>
              </a:path>
            </a:pathLst>
          </a:custGeom>
          <a:noFill/>
          <a:ln w="38100">
            <a:solidFill>
              <a:srgbClr val="000000"/>
            </a:solidFill>
            <a:round/>
            <a:headEnd type="triangle" w="med" len="med"/>
            <a:tailEnd/>
          </a:ln>
        </p:spPr>
        <p:txBody>
          <a:bodyPr wrap="none" anchor="ctr"/>
          <a:lstStyle/>
          <a:p>
            <a:endParaRPr lang="en-US"/>
          </a:p>
        </p:txBody>
      </p:sp>
      <p:sp>
        <p:nvSpPr>
          <p:cNvPr id="141330" name="Text Box 18"/>
          <p:cNvSpPr txBox="1">
            <a:spLocks noChangeArrowheads="1"/>
          </p:cNvSpPr>
          <p:nvPr/>
        </p:nvSpPr>
        <p:spPr bwMode="auto">
          <a:xfrm>
            <a:off x="4567640" y="2244825"/>
            <a:ext cx="1032655" cy="307777"/>
          </a:xfrm>
          <a:prstGeom prst="rect">
            <a:avLst/>
          </a:prstGeom>
          <a:noFill/>
          <a:ln w="12700">
            <a:noFill/>
            <a:miter lim="800000"/>
            <a:headEnd/>
            <a:tailEnd/>
          </a:ln>
        </p:spPr>
        <p:txBody>
          <a:bodyPr wrap="none" anchor="ctr">
            <a:spAutoFit/>
          </a:bodyPr>
          <a:lstStyle/>
          <a:p>
            <a:pPr algn="ctr" eaLnBrk="0" hangingPunct="0"/>
            <a:r>
              <a:rPr lang="cs-CZ" sz="1400" b="1" i="1" dirty="0" err="1">
                <a:latin typeface="Times New Roman" pitchFamily="18" charset="0"/>
              </a:rPr>
              <a:t>metabolism</a:t>
            </a:r>
            <a:endParaRPr lang="cs-CZ" sz="2400" dirty="0">
              <a:latin typeface="Times New Roman" pitchFamily="18" charset="0"/>
            </a:endParaRPr>
          </a:p>
        </p:txBody>
      </p:sp>
      <p:sp>
        <p:nvSpPr>
          <p:cNvPr id="45" name="Text Box 16">
            <a:extLst>
              <a:ext uri="{FF2B5EF4-FFF2-40B4-BE49-F238E27FC236}">
                <a16:creationId xmlns:a16="http://schemas.microsoft.com/office/drawing/2014/main" id="{DFB553A8-5C8A-4CEE-BA1D-0E5A384828C4}"/>
              </a:ext>
            </a:extLst>
          </p:cNvPr>
          <p:cNvSpPr txBox="1">
            <a:spLocks noChangeArrowheads="1"/>
          </p:cNvSpPr>
          <p:nvPr/>
        </p:nvSpPr>
        <p:spPr bwMode="auto">
          <a:xfrm>
            <a:off x="2339751" y="2903872"/>
            <a:ext cx="503462" cy="276999"/>
          </a:xfrm>
          <a:prstGeom prst="rect">
            <a:avLst/>
          </a:prstGeom>
          <a:noFill/>
          <a:ln w="12700">
            <a:noFill/>
            <a:miter lim="800000"/>
            <a:headEnd/>
            <a:tailEnd/>
          </a:ln>
        </p:spPr>
        <p:txBody>
          <a:bodyPr wrap="square" anchor="ctr">
            <a:spAutoFit/>
          </a:bodyPr>
          <a:lstStyle/>
          <a:p>
            <a:pPr algn="ctr" eaLnBrk="0" hangingPunct="0"/>
            <a:r>
              <a:rPr lang="cs-CZ" sz="1200" b="1" dirty="0">
                <a:latin typeface="Times New Roman" pitchFamily="18" charset="0"/>
              </a:rPr>
              <a:t>H</a:t>
            </a:r>
            <a:r>
              <a:rPr lang="cs-CZ" sz="1200" b="1" baseline="50000" dirty="0">
                <a:latin typeface="Times New Roman" pitchFamily="18" charset="0"/>
              </a:rPr>
              <a:t>+</a:t>
            </a:r>
            <a:endParaRPr lang="cs-CZ" sz="1600" dirty="0">
              <a:latin typeface="Times New Roman" pitchFamily="18" charset="0"/>
            </a:endParaRPr>
          </a:p>
        </p:txBody>
      </p:sp>
      <p:sp>
        <p:nvSpPr>
          <p:cNvPr id="8" name="Obdélník 7">
            <a:extLst>
              <a:ext uri="{FF2B5EF4-FFF2-40B4-BE49-F238E27FC236}">
                <a16:creationId xmlns:a16="http://schemas.microsoft.com/office/drawing/2014/main" id="{75B2E8DD-3F99-4B93-94A5-C575A5A70DB6}"/>
              </a:ext>
            </a:extLst>
          </p:cNvPr>
          <p:cNvSpPr/>
          <p:nvPr/>
        </p:nvSpPr>
        <p:spPr>
          <a:xfrm>
            <a:off x="3491879" y="2994099"/>
            <a:ext cx="132185" cy="146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Přímá spojnice se šipkou 9">
            <a:extLst>
              <a:ext uri="{FF2B5EF4-FFF2-40B4-BE49-F238E27FC236}">
                <a16:creationId xmlns:a16="http://schemas.microsoft.com/office/drawing/2014/main" id="{9ECF3933-8926-40B8-99AB-42F6593D6284}"/>
              </a:ext>
            </a:extLst>
          </p:cNvPr>
          <p:cNvCxnSpPr>
            <a:cxnSpLocks/>
          </p:cNvCxnSpPr>
          <p:nvPr/>
        </p:nvCxnSpPr>
        <p:spPr>
          <a:xfrm flipH="1">
            <a:off x="2987824" y="3068960"/>
            <a:ext cx="864096" cy="0"/>
          </a:xfrm>
          <a:prstGeom prst="straightConnector1">
            <a:avLst/>
          </a:prstGeom>
          <a:ln w="28575">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Obdélník 11">
            <a:extLst>
              <a:ext uri="{FF2B5EF4-FFF2-40B4-BE49-F238E27FC236}">
                <a16:creationId xmlns:a16="http://schemas.microsoft.com/office/drawing/2014/main" id="{B1ABE028-6E29-498E-B568-8A80E4492E40}"/>
              </a:ext>
            </a:extLst>
          </p:cNvPr>
          <p:cNvSpPr/>
          <p:nvPr/>
        </p:nvSpPr>
        <p:spPr>
          <a:xfrm rot="682231">
            <a:off x="2555776" y="764704"/>
            <a:ext cx="1872208" cy="7195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vnoramenný trojúhelník 12">
            <a:extLst>
              <a:ext uri="{FF2B5EF4-FFF2-40B4-BE49-F238E27FC236}">
                <a16:creationId xmlns:a16="http://schemas.microsoft.com/office/drawing/2014/main" id="{DD70B949-3826-4C56-B36F-8A694DEF5A42}"/>
              </a:ext>
            </a:extLst>
          </p:cNvPr>
          <p:cNvSpPr/>
          <p:nvPr/>
        </p:nvSpPr>
        <p:spPr>
          <a:xfrm>
            <a:off x="3336032" y="836659"/>
            <a:ext cx="288032" cy="30209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6">
            <a:extLst>
              <a:ext uri="{FF2B5EF4-FFF2-40B4-BE49-F238E27FC236}">
                <a16:creationId xmlns:a16="http://schemas.microsoft.com/office/drawing/2014/main" id="{D301BF06-3216-4B79-B089-7E718F458C05}"/>
              </a:ext>
            </a:extLst>
          </p:cNvPr>
          <p:cNvSpPr txBox="1">
            <a:spLocks noChangeArrowheads="1"/>
          </p:cNvSpPr>
          <p:nvPr/>
        </p:nvSpPr>
        <p:spPr bwMode="auto">
          <a:xfrm>
            <a:off x="3929063" y="630"/>
            <a:ext cx="606256" cy="369332"/>
          </a:xfrm>
          <a:prstGeom prst="rect">
            <a:avLst/>
          </a:prstGeom>
          <a:noFill/>
          <a:ln w="12700">
            <a:noFill/>
            <a:miter lim="800000"/>
            <a:headEnd/>
            <a:tailEnd/>
          </a:ln>
        </p:spPr>
        <p:txBody>
          <a:bodyPr wrap="none" anchor="ctr">
            <a:spAutoFit/>
          </a:bodyPr>
          <a:lstStyle/>
          <a:p>
            <a:pPr algn="ctr" eaLnBrk="0" hangingPunct="0"/>
            <a:r>
              <a:rPr lang="cs-CZ" b="1" dirty="0">
                <a:latin typeface="Times New Roman" pitchFamily="18" charset="0"/>
              </a:rPr>
              <a:t>[H</a:t>
            </a:r>
            <a:r>
              <a:rPr lang="cs-CZ" b="1" baseline="50000" dirty="0">
                <a:latin typeface="Times New Roman" pitchFamily="18" charset="0"/>
              </a:rPr>
              <a:t>+</a:t>
            </a:r>
            <a:r>
              <a:rPr lang="cs-CZ" b="1" dirty="0">
                <a:latin typeface="Times New Roman" pitchFamily="18" charset="0"/>
              </a:rPr>
              <a:t>]</a:t>
            </a:r>
            <a:endParaRPr lang="cs-CZ" sz="2400" dirty="0">
              <a:latin typeface="Times New Roman" pitchFamily="18" charset="0"/>
            </a:endParaRPr>
          </a:p>
        </p:txBody>
      </p:sp>
      <p:sp>
        <p:nvSpPr>
          <p:cNvPr id="53" name="Text Box 16">
            <a:extLst>
              <a:ext uri="{FF2B5EF4-FFF2-40B4-BE49-F238E27FC236}">
                <a16:creationId xmlns:a16="http://schemas.microsoft.com/office/drawing/2014/main" id="{761EB1C4-B6D3-4043-A553-E7C9C3616DBA}"/>
              </a:ext>
            </a:extLst>
          </p:cNvPr>
          <p:cNvSpPr txBox="1">
            <a:spLocks noChangeArrowheads="1"/>
          </p:cNvSpPr>
          <p:nvPr/>
        </p:nvSpPr>
        <p:spPr bwMode="auto">
          <a:xfrm>
            <a:off x="2484362" y="91920"/>
            <a:ext cx="503462" cy="307777"/>
          </a:xfrm>
          <a:prstGeom prst="rect">
            <a:avLst/>
          </a:prstGeom>
          <a:noFill/>
          <a:ln w="12700">
            <a:noFill/>
            <a:miter lim="800000"/>
            <a:headEnd/>
            <a:tailEnd/>
          </a:ln>
        </p:spPr>
        <p:txBody>
          <a:bodyPr wrap="square" anchor="ctr">
            <a:spAutoFit/>
          </a:bodyPr>
          <a:lstStyle/>
          <a:p>
            <a:pPr algn="ctr" eaLnBrk="0" hangingPunct="0"/>
            <a:r>
              <a:rPr lang="cs-CZ" sz="1400" dirty="0">
                <a:latin typeface="Times New Roman" pitchFamily="18" charset="0"/>
              </a:rPr>
              <a:t>[H</a:t>
            </a:r>
            <a:r>
              <a:rPr lang="cs-CZ" sz="1400" baseline="50000" dirty="0">
                <a:latin typeface="Times New Roman" pitchFamily="18" charset="0"/>
              </a:rPr>
              <a:t>+</a:t>
            </a:r>
            <a:r>
              <a:rPr lang="cs-CZ" sz="1400" dirty="0">
                <a:latin typeface="Times New Roman" pitchFamily="18" charset="0"/>
              </a:rPr>
              <a:t>]</a:t>
            </a:r>
            <a:endParaRPr lang="cs-CZ" dirty="0">
              <a:latin typeface="Times New Roman" pitchFamily="18" charset="0"/>
            </a:endParaRPr>
          </a:p>
        </p:txBody>
      </p:sp>
      <p:cxnSp>
        <p:nvCxnSpPr>
          <p:cNvPr id="3" name="Přímá spojnice se šipkou 2">
            <a:extLst>
              <a:ext uri="{FF2B5EF4-FFF2-40B4-BE49-F238E27FC236}">
                <a16:creationId xmlns:a16="http://schemas.microsoft.com/office/drawing/2014/main" id="{2E66B2BA-A8B7-4D53-98F6-359EA5EBDC4D}"/>
              </a:ext>
            </a:extLst>
          </p:cNvPr>
          <p:cNvCxnSpPr/>
          <p:nvPr/>
        </p:nvCxnSpPr>
        <p:spPr>
          <a:xfrm>
            <a:off x="2699792" y="692696"/>
            <a:ext cx="0" cy="36004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4" name="TextovéPole 3">
            <a:extLst>
              <a:ext uri="{FF2B5EF4-FFF2-40B4-BE49-F238E27FC236}">
                <a16:creationId xmlns:a16="http://schemas.microsoft.com/office/drawing/2014/main" id="{4B8A1723-9118-4880-AFE6-A57E377531A1}"/>
              </a:ext>
            </a:extLst>
          </p:cNvPr>
          <p:cNvSpPr txBox="1"/>
          <p:nvPr/>
        </p:nvSpPr>
        <p:spPr>
          <a:xfrm>
            <a:off x="2103836" y="1052736"/>
            <a:ext cx="1264513" cy="523220"/>
          </a:xfrm>
          <a:prstGeom prst="rect">
            <a:avLst/>
          </a:prstGeom>
          <a:noFill/>
          <a:ln>
            <a:solidFill>
              <a:schemeClr val="tx1"/>
            </a:solidFill>
          </a:ln>
        </p:spPr>
        <p:txBody>
          <a:bodyPr wrap="none" rtlCol="0">
            <a:spAutoFit/>
          </a:bodyPr>
          <a:lstStyle/>
          <a:p>
            <a:r>
              <a:rPr lang="cs-CZ" sz="1400" dirty="0" err="1"/>
              <a:t>Concentration</a:t>
            </a:r>
            <a:r>
              <a:rPr lang="cs-CZ" sz="1400" dirty="0"/>
              <a:t> </a:t>
            </a:r>
          </a:p>
          <a:p>
            <a:pPr algn="ctr"/>
            <a:r>
              <a:rPr lang="cs-CZ" sz="1400" dirty="0" err="1"/>
              <a:t>difference</a:t>
            </a:r>
            <a:endParaRPr lang="en-US" sz="1400" dirty="0"/>
          </a:p>
        </p:txBody>
      </p:sp>
      <p:sp>
        <p:nvSpPr>
          <p:cNvPr id="24" name="TextovéPole 23">
            <a:extLst>
              <a:ext uri="{FF2B5EF4-FFF2-40B4-BE49-F238E27FC236}">
                <a16:creationId xmlns:a16="http://schemas.microsoft.com/office/drawing/2014/main" id="{160086AC-0069-4D31-AA27-5DA9B7B548F6}"/>
              </a:ext>
            </a:extLst>
          </p:cNvPr>
          <p:cNvSpPr txBox="1"/>
          <p:nvPr/>
        </p:nvSpPr>
        <p:spPr>
          <a:xfrm>
            <a:off x="3767041" y="1362364"/>
            <a:ext cx="1164999" cy="523220"/>
          </a:xfrm>
          <a:prstGeom prst="rect">
            <a:avLst/>
          </a:prstGeom>
          <a:noFill/>
          <a:ln>
            <a:solidFill>
              <a:schemeClr val="tx1"/>
            </a:solidFill>
          </a:ln>
        </p:spPr>
        <p:txBody>
          <a:bodyPr wrap="none" rtlCol="0">
            <a:spAutoFit/>
          </a:bodyPr>
          <a:lstStyle/>
          <a:p>
            <a:r>
              <a:rPr lang="cs-CZ" sz="1400" dirty="0" err="1"/>
              <a:t>Electrostatic</a:t>
            </a:r>
            <a:r>
              <a:rPr lang="cs-CZ" sz="1400" dirty="0"/>
              <a:t> </a:t>
            </a:r>
          </a:p>
          <a:p>
            <a:pPr algn="ctr"/>
            <a:r>
              <a:rPr lang="cs-CZ" sz="1400" dirty="0" err="1"/>
              <a:t>difference</a:t>
            </a:r>
            <a:endParaRPr lang="en-US" sz="1400" dirty="0"/>
          </a:p>
        </p:txBody>
      </p:sp>
      <p:sp>
        <p:nvSpPr>
          <p:cNvPr id="2" name="TextovéPole 1">
            <a:extLst>
              <a:ext uri="{FF2B5EF4-FFF2-40B4-BE49-F238E27FC236}">
                <a16:creationId xmlns:a16="http://schemas.microsoft.com/office/drawing/2014/main" id="{31E64965-06E8-4765-93C4-8073101B73C1}"/>
              </a:ext>
            </a:extLst>
          </p:cNvPr>
          <p:cNvSpPr txBox="1"/>
          <p:nvPr/>
        </p:nvSpPr>
        <p:spPr>
          <a:xfrm>
            <a:off x="3491880" y="2231650"/>
            <a:ext cx="288013" cy="369332"/>
          </a:xfrm>
          <a:prstGeom prst="rect">
            <a:avLst/>
          </a:prstGeom>
          <a:noFill/>
        </p:spPr>
        <p:txBody>
          <a:bodyPr wrap="square" rtlCol="0">
            <a:spAutoFit/>
          </a:bodyPr>
          <a:lstStyle/>
          <a:p>
            <a:r>
              <a:rPr lang="cs-CZ" dirty="0"/>
              <a:t>-</a:t>
            </a:r>
            <a:endParaRPr lang="en-US" dirty="0"/>
          </a:p>
        </p:txBody>
      </p:sp>
      <p:sp>
        <p:nvSpPr>
          <p:cNvPr id="26" name="TextovéPole 25">
            <a:extLst>
              <a:ext uri="{FF2B5EF4-FFF2-40B4-BE49-F238E27FC236}">
                <a16:creationId xmlns:a16="http://schemas.microsoft.com/office/drawing/2014/main" id="{9411EEA9-EE20-445C-BBC4-8A014306FE37}"/>
              </a:ext>
            </a:extLst>
          </p:cNvPr>
          <p:cNvSpPr txBox="1"/>
          <p:nvPr/>
        </p:nvSpPr>
        <p:spPr>
          <a:xfrm>
            <a:off x="3491880" y="2339588"/>
            <a:ext cx="288013" cy="369332"/>
          </a:xfrm>
          <a:prstGeom prst="rect">
            <a:avLst/>
          </a:prstGeom>
          <a:noFill/>
        </p:spPr>
        <p:txBody>
          <a:bodyPr wrap="square" rtlCol="0">
            <a:spAutoFit/>
          </a:bodyPr>
          <a:lstStyle/>
          <a:p>
            <a:r>
              <a:rPr lang="cs-CZ" dirty="0"/>
              <a:t>-</a:t>
            </a:r>
            <a:endParaRPr lang="en-US" dirty="0"/>
          </a:p>
        </p:txBody>
      </p:sp>
      <p:sp>
        <p:nvSpPr>
          <p:cNvPr id="27" name="TextovéPole 26">
            <a:extLst>
              <a:ext uri="{FF2B5EF4-FFF2-40B4-BE49-F238E27FC236}">
                <a16:creationId xmlns:a16="http://schemas.microsoft.com/office/drawing/2014/main" id="{A65BA376-B842-4C7A-ACB4-08BBD0B4E546}"/>
              </a:ext>
            </a:extLst>
          </p:cNvPr>
          <p:cNvSpPr txBox="1"/>
          <p:nvPr/>
        </p:nvSpPr>
        <p:spPr>
          <a:xfrm>
            <a:off x="3491880" y="2563996"/>
            <a:ext cx="288013" cy="369332"/>
          </a:xfrm>
          <a:prstGeom prst="rect">
            <a:avLst/>
          </a:prstGeom>
          <a:noFill/>
        </p:spPr>
        <p:txBody>
          <a:bodyPr wrap="square" rtlCol="0">
            <a:spAutoFit/>
          </a:bodyPr>
          <a:lstStyle/>
          <a:p>
            <a:r>
              <a:rPr lang="cs-CZ" dirty="0"/>
              <a:t>-</a:t>
            </a:r>
            <a:endParaRPr lang="en-US" dirty="0"/>
          </a:p>
        </p:txBody>
      </p:sp>
      <p:sp>
        <p:nvSpPr>
          <p:cNvPr id="28" name="TextovéPole 27">
            <a:extLst>
              <a:ext uri="{FF2B5EF4-FFF2-40B4-BE49-F238E27FC236}">
                <a16:creationId xmlns:a16="http://schemas.microsoft.com/office/drawing/2014/main" id="{9900A3B2-7896-425B-9209-CEC2BCFA1620}"/>
              </a:ext>
            </a:extLst>
          </p:cNvPr>
          <p:cNvSpPr txBox="1"/>
          <p:nvPr/>
        </p:nvSpPr>
        <p:spPr>
          <a:xfrm>
            <a:off x="3491880" y="2420888"/>
            <a:ext cx="288013" cy="369332"/>
          </a:xfrm>
          <a:prstGeom prst="rect">
            <a:avLst/>
          </a:prstGeom>
          <a:noFill/>
        </p:spPr>
        <p:txBody>
          <a:bodyPr wrap="square" rtlCol="0">
            <a:spAutoFit/>
          </a:bodyPr>
          <a:lstStyle/>
          <a:p>
            <a:r>
              <a:rPr lang="cs-CZ" dirty="0"/>
              <a:t>-</a:t>
            </a:r>
            <a:endParaRPr lang="en-US" dirty="0"/>
          </a:p>
        </p:txBody>
      </p:sp>
      <p:sp>
        <p:nvSpPr>
          <p:cNvPr id="29" name="TextovéPole 28">
            <a:extLst>
              <a:ext uri="{FF2B5EF4-FFF2-40B4-BE49-F238E27FC236}">
                <a16:creationId xmlns:a16="http://schemas.microsoft.com/office/drawing/2014/main" id="{CCB861A1-3122-42B7-8863-D0C5ED16655E}"/>
              </a:ext>
            </a:extLst>
          </p:cNvPr>
          <p:cNvSpPr txBox="1"/>
          <p:nvPr/>
        </p:nvSpPr>
        <p:spPr>
          <a:xfrm>
            <a:off x="3491880" y="2492896"/>
            <a:ext cx="288013" cy="369332"/>
          </a:xfrm>
          <a:prstGeom prst="rect">
            <a:avLst/>
          </a:prstGeom>
          <a:noFill/>
        </p:spPr>
        <p:txBody>
          <a:bodyPr wrap="square" rtlCol="0">
            <a:spAutoFit/>
          </a:bodyPr>
          <a:lstStyle/>
          <a:p>
            <a:r>
              <a:rPr lang="cs-CZ" dirty="0"/>
              <a:t>-</a:t>
            </a:r>
            <a:endParaRPr lang="en-US" dirty="0"/>
          </a:p>
        </p:txBody>
      </p:sp>
      <p:sp>
        <p:nvSpPr>
          <p:cNvPr id="30" name="TextovéPole 29">
            <a:extLst>
              <a:ext uri="{FF2B5EF4-FFF2-40B4-BE49-F238E27FC236}">
                <a16:creationId xmlns:a16="http://schemas.microsoft.com/office/drawing/2014/main" id="{B9D756C6-B04D-4451-8853-6E368698D0FE}"/>
              </a:ext>
            </a:extLst>
          </p:cNvPr>
          <p:cNvSpPr txBox="1"/>
          <p:nvPr/>
        </p:nvSpPr>
        <p:spPr>
          <a:xfrm>
            <a:off x="3491880" y="2996952"/>
            <a:ext cx="288013" cy="369332"/>
          </a:xfrm>
          <a:prstGeom prst="rect">
            <a:avLst/>
          </a:prstGeom>
          <a:noFill/>
        </p:spPr>
        <p:txBody>
          <a:bodyPr wrap="square" rtlCol="0">
            <a:spAutoFit/>
          </a:bodyPr>
          <a:lstStyle/>
          <a:p>
            <a:r>
              <a:rPr lang="cs-CZ" dirty="0"/>
              <a:t>-</a:t>
            </a:r>
            <a:endParaRPr lang="en-US" dirty="0"/>
          </a:p>
        </p:txBody>
      </p:sp>
      <p:sp>
        <p:nvSpPr>
          <p:cNvPr id="31" name="TextovéPole 30">
            <a:extLst>
              <a:ext uri="{FF2B5EF4-FFF2-40B4-BE49-F238E27FC236}">
                <a16:creationId xmlns:a16="http://schemas.microsoft.com/office/drawing/2014/main" id="{6BCBC6AB-2B8B-4FF3-AF0F-32C140D5C9F5}"/>
              </a:ext>
            </a:extLst>
          </p:cNvPr>
          <p:cNvSpPr txBox="1"/>
          <p:nvPr/>
        </p:nvSpPr>
        <p:spPr>
          <a:xfrm>
            <a:off x="3491880" y="3068960"/>
            <a:ext cx="288013" cy="369332"/>
          </a:xfrm>
          <a:prstGeom prst="rect">
            <a:avLst/>
          </a:prstGeom>
          <a:noFill/>
        </p:spPr>
        <p:txBody>
          <a:bodyPr wrap="square" rtlCol="0">
            <a:spAutoFit/>
          </a:bodyPr>
          <a:lstStyle/>
          <a:p>
            <a:r>
              <a:rPr lang="cs-CZ" dirty="0"/>
              <a:t>-</a:t>
            </a:r>
            <a:endParaRPr lang="en-US" dirty="0"/>
          </a:p>
        </p:txBody>
      </p:sp>
      <p:sp>
        <p:nvSpPr>
          <p:cNvPr id="32" name="TextovéPole 31">
            <a:extLst>
              <a:ext uri="{FF2B5EF4-FFF2-40B4-BE49-F238E27FC236}">
                <a16:creationId xmlns:a16="http://schemas.microsoft.com/office/drawing/2014/main" id="{D40E2271-A9D6-4C32-8A00-4DD30FA931AD}"/>
              </a:ext>
            </a:extLst>
          </p:cNvPr>
          <p:cNvSpPr txBox="1"/>
          <p:nvPr/>
        </p:nvSpPr>
        <p:spPr>
          <a:xfrm>
            <a:off x="3491880" y="3140968"/>
            <a:ext cx="288013" cy="369332"/>
          </a:xfrm>
          <a:prstGeom prst="rect">
            <a:avLst/>
          </a:prstGeom>
          <a:noFill/>
        </p:spPr>
        <p:txBody>
          <a:bodyPr wrap="square" rtlCol="0">
            <a:spAutoFit/>
          </a:bodyPr>
          <a:lstStyle/>
          <a:p>
            <a:r>
              <a:rPr lang="cs-CZ" dirty="0"/>
              <a:t>-</a:t>
            </a:r>
            <a:endParaRPr lang="en-US" dirty="0"/>
          </a:p>
        </p:txBody>
      </p:sp>
      <p:sp>
        <p:nvSpPr>
          <p:cNvPr id="33" name="TextovéPole 32">
            <a:extLst>
              <a:ext uri="{FF2B5EF4-FFF2-40B4-BE49-F238E27FC236}">
                <a16:creationId xmlns:a16="http://schemas.microsoft.com/office/drawing/2014/main" id="{0CBC4976-4F83-4F0C-8C48-E0E78EF635E1}"/>
              </a:ext>
            </a:extLst>
          </p:cNvPr>
          <p:cNvSpPr txBox="1"/>
          <p:nvPr/>
        </p:nvSpPr>
        <p:spPr>
          <a:xfrm>
            <a:off x="3491880" y="2708920"/>
            <a:ext cx="288013" cy="369332"/>
          </a:xfrm>
          <a:prstGeom prst="rect">
            <a:avLst/>
          </a:prstGeom>
          <a:noFill/>
        </p:spPr>
        <p:txBody>
          <a:bodyPr wrap="square" rtlCol="0">
            <a:spAutoFit/>
          </a:bodyPr>
          <a:lstStyle/>
          <a:p>
            <a:r>
              <a:rPr lang="cs-CZ" dirty="0"/>
              <a:t>-</a:t>
            </a:r>
            <a:endParaRPr lang="en-US" dirty="0"/>
          </a:p>
        </p:txBody>
      </p:sp>
      <p:sp>
        <p:nvSpPr>
          <p:cNvPr id="34" name="TextovéPole 33">
            <a:extLst>
              <a:ext uri="{FF2B5EF4-FFF2-40B4-BE49-F238E27FC236}">
                <a16:creationId xmlns:a16="http://schemas.microsoft.com/office/drawing/2014/main" id="{A54C6C8C-2028-407C-97AD-5F0DFFC05EBF}"/>
              </a:ext>
            </a:extLst>
          </p:cNvPr>
          <p:cNvSpPr txBox="1"/>
          <p:nvPr/>
        </p:nvSpPr>
        <p:spPr>
          <a:xfrm>
            <a:off x="3491880" y="2771636"/>
            <a:ext cx="288013" cy="369332"/>
          </a:xfrm>
          <a:prstGeom prst="rect">
            <a:avLst/>
          </a:prstGeom>
          <a:noFill/>
        </p:spPr>
        <p:txBody>
          <a:bodyPr wrap="square" rtlCol="0">
            <a:spAutoFit/>
          </a:bodyPr>
          <a:lstStyle/>
          <a:p>
            <a:r>
              <a:rPr lang="cs-CZ" dirty="0"/>
              <a:t>-</a:t>
            </a:r>
            <a:endParaRPr lang="en-US" dirty="0"/>
          </a:p>
        </p:txBody>
      </p:sp>
      <p:sp>
        <p:nvSpPr>
          <p:cNvPr id="35" name="TextovéPole 34">
            <a:extLst>
              <a:ext uri="{FF2B5EF4-FFF2-40B4-BE49-F238E27FC236}">
                <a16:creationId xmlns:a16="http://schemas.microsoft.com/office/drawing/2014/main" id="{57C2C6AE-19D8-45A3-8B18-586D26884A81}"/>
              </a:ext>
            </a:extLst>
          </p:cNvPr>
          <p:cNvSpPr txBox="1"/>
          <p:nvPr/>
        </p:nvSpPr>
        <p:spPr>
          <a:xfrm>
            <a:off x="3491880" y="2636912"/>
            <a:ext cx="288013" cy="369332"/>
          </a:xfrm>
          <a:prstGeom prst="rect">
            <a:avLst/>
          </a:prstGeom>
          <a:noFill/>
        </p:spPr>
        <p:txBody>
          <a:bodyPr wrap="square" rtlCol="0">
            <a:spAutoFit/>
          </a:bodyPr>
          <a:lstStyle/>
          <a:p>
            <a:r>
              <a:rPr lang="cs-CZ" dirty="0"/>
              <a:t>-</a:t>
            </a:r>
            <a:endParaRPr lang="en-US" dirty="0"/>
          </a:p>
        </p:txBody>
      </p:sp>
      <p:sp>
        <p:nvSpPr>
          <p:cNvPr id="36" name="TextovéPole 35">
            <a:extLst>
              <a:ext uri="{FF2B5EF4-FFF2-40B4-BE49-F238E27FC236}">
                <a16:creationId xmlns:a16="http://schemas.microsoft.com/office/drawing/2014/main" id="{B54A3A55-5202-46C4-9EEC-EB17DE432D33}"/>
              </a:ext>
            </a:extLst>
          </p:cNvPr>
          <p:cNvSpPr txBox="1"/>
          <p:nvPr/>
        </p:nvSpPr>
        <p:spPr>
          <a:xfrm>
            <a:off x="3491880" y="3275692"/>
            <a:ext cx="288013" cy="369332"/>
          </a:xfrm>
          <a:prstGeom prst="rect">
            <a:avLst/>
          </a:prstGeom>
          <a:noFill/>
        </p:spPr>
        <p:txBody>
          <a:bodyPr wrap="square" rtlCol="0">
            <a:spAutoFit/>
          </a:bodyPr>
          <a:lstStyle/>
          <a:p>
            <a:r>
              <a:rPr lang="cs-CZ" dirty="0"/>
              <a:t>-</a:t>
            </a:r>
            <a:endParaRPr lang="en-US" dirty="0"/>
          </a:p>
        </p:txBody>
      </p:sp>
      <p:sp>
        <p:nvSpPr>
          <p:cNvPr id="37" name="TextovéPole 36">
            <a:extLst>
              <a:ext uri="{FF2B5EF4-FFF2-40B4-BE49-F238E27FC236}">
                <a16:creationId xmlns:a16="http://schemas.microsoft.com/office/drawing/2014/main" id="{205963BE-74F4-4B17-A682-9F21060076F9}"/>
              </a:ext>
            </a:extLst>
          </p:cNvPr>
          <p:cNvSpPr txBox="1"/>
          <p:nvPr/>
        </p:nvSpPr>
        <p:spPr>
          <a:xfrm>
            <a:off x="3491880" y="3356992"/>
            <a:ext cx="288013" cy="369332"/>
          </a:xfrm>
          <a:prstGeom prst="rect">
            <a:avLst/>
          </a:prstGeom>
          <a:noFill/>
        </p:spPr>
        <p:txBody>
          <a:bodyPr wrap="square" rtlCol="0">
            <a:spAutoFit/>
          </a:bodyPr>
          <a:lstStyle/>
          <a:p>
            <a:r>
              <a:rPr lang="cs-CZ" dirty="0"/>
              <a:t>-</a:t>
            </a:r>
            <a:endParaRPr lang="en-US" dirty="0"/>
          </a:p>
        </p:txBody>
      </p:sp>
      <p:sp>
        <p:nvSpPr>
          <p:cNvPr id="38" name="TextovéPole 37">
            <a:extLst>
              <a:ext uri="{FF2B5EF4-FFF2-40B4-BE49-F238E27FC236}">
                <a16:creationId xmlns:a16="http://schemas.microsoft.com/office/drawing/2014/main" id="{6CE8364D-1773-4674-91F1-8CF9B38F5986}"/>
              </a:ext>
            </a:extLst>
          </p:cNvPr>
          <p:cNvSpPr txBox="1"/>
          <p:nvPr/>
        </p:nvSpPr>
        <p:spPr>
          <a:xfrm>
            <a:off x="3491880" y="3438292"/>
            <a:ext cx="288013" cy="369332"/>
          </a:xfrm>
          <a:prstGeom prst="rect">
            <a:avLst/>
          </a:prstGeom>
          <a:noFill/>
        </p:spPr>
        <p:txBody>
          <a:bodyPr wrap="square" rtlCol="0">
            <a:spAutoFit/>
          </a:bodyPr>
          <a:lstStyle/>
          <a:p>
            <a:r>
              <a:rPr lang="cs-CZ" dirty="0"/>
              <a:t>-</a:t>
            </a:r>
            <a:endParaRPr lang="en-US" dirty="0"/>
          </a:p>
        </p:txBody>
      </p:sp>
      <p:sp>
        <p:nvSpPr>
          <p:cNvPr id="39" name="TextovéPole 38">
            <a:extLst>
              <a:ext uri="{FF2B5EF4-FFF2-40B4-BE49-F238E27FC236}">
                <a16:creationId xmlns:a16="http://schemas.microsoft.com/office/drawing/2014/main" id="{D915929C-00F1-44CA-B1BC-BC56D15F329D}"/>
              </a:ext>
            </a:extLst>
          </p:cNvPr>
          <p:cNvSpPr txBox="1"/>
          <p:nvPr/>
        </p:nvSpPr>
        <p:spPr>
          <a:xfrm>
            <a:off x="3491880" y="3519592"/>
            <a:ext cx="288013" cy="369332"/>
          </a:xfrm>
          <a:prstGeom prst="rect">
            <a:avLst/>
          </a:prstGeom>
          <a:noFill/>
        </p:spPr>
        <p:txBody>
          <a:bodyPr wrap="square" rtlCol="0">
            <a:spAutoFit/>
          </a:bodyPr>
          <a:lstStyle/>
          <a:p>
            <a:r>
              <a:rPr lang="cs-CZ" dirty="0"/>
              <a:t>-</a:t>
            </a:r>
            <a:endParaRPr lang="en-US" dirty="0"/>
          </a:p>
        </p:txBody>
      </p:sp>
      <p:sp>
        <p:nvSpPr>
          <p:cNvPr id="40" name="TextovéPole 39">
            <a:extLst>
              <a:ext uri="{FF2B5EF4-FFF2-40B4-BE49-F238E27FC236}">
                <a16:creationId xmlns:a16="http://schemas.microsoft.com/office/drawing/2014/main" id="{549072A8-7FD4-432D-A235-54FBE9EADCDB}"/>
              </a:ext>
            </a:extLst>
          </p:cNvPr>
          <p:cNvSpPr txBox="1"/>
          <p:nvPr/>
        </p:nvSpPr>
        <p:spPr>
          <a:xfrm>
            <a:off x="3491880" y="3600892"/>
            <a:ext cx="288013" cy="369332"/>
          </a:xfrm>
          <a:prstGeom prst="rect">
            <a:avLst/>
          </a:prstGeom>
          <a:noFill/>
        </p:spPr>
        <p:txBody>
          <a:bodyPr wrap="square" rtlCol="0">
            <a:spAutoFit/>
          </a:bodyPr>
          <a:lstStyle/>
          <a:p>
            <a:r>
              <a:rPr lang="cs-CZ" dirty="0"/>
              <a:t>-</a:t>
            </a:r>
            <a:endParaRPr lang="en-US" dirty="0"/>
          </a:p>
        </p:txBody>
      </p:sp>
      <p:sp>
        <p:nvSpPr>
          <p:cNvPr id="41" name="TextovéPole 40">
            <a:extLst>
              <a:ext uri="{FF2B5EF4-FFF2-40B4-BE49-F238E27FC236}">
                <a16:creationId xmlns:a16="http://schemas.microsoft.com/office/drawing/2014/main" id="{0E13FC7E-0D60-438C-AF00-8FD74F280388}"/>
              </a:ext>
            </a:extLst>
          </p:cNvPr>
          <p:cNvSpPr txBox="1"/>
          <p:nvPr/>
        </p:nvSpPr>
        <p:spPr>
          <a:xfrm>
            <a:off x="3491880" y="3682192"/>
            <a:ext cx="288013" cy="369332"/>
          </a:xfrm>
          <a:prstGeom prst="rect">
            <a:avLst/>
          </a:prstGeom>
          <a:noFill/>
        </p:spPr>
        <p:txBody>
          <a:bodyPr wrap="square" rtlCol="0">
            <a:spAutoFit/>
          </a:bodyPr>
          <a:lstStyle/>
          <a:p>
            <a:r>
              <a:rPr lang="cs-CZ" dirty="0"/>
              <a:t>-</a:t>
            </a:r>
            <a:endParaRPr lang="en-US" dirty="0"/>
          </a:p>
        </p:txBody>
      </p:sp>
      <p:sp>
        <p:nvSpPr>
          <p:cNvPr id="42" name="TextovéPole 41">
            <a:extLst>
              <a:ext uri="{FF2B5EF4-FFF2-40B4-BE49-F238E27FC236}">
                <a16:creationId xmlns:a16="http://schemas.microsoft.com/office/drawing/2014/main" id="{97712694-FB4A-4340-905C-973E2514995F}"/>
              </a:ext>
            </a:extLst>
          </p:cNvPr>
          <p:cNvSpPr txBox="1"/>
          <p:nvPr/>
        </p:nvSpPr>
        <p:spPr>
          <a:xfrm>
            <a:off x="3491880" y="3763492"/>
            <a:ext cx="288013" cy="369332"/>
          </a:xfrm>
          <a:prstGeom prst="rect">
            <a:avLst/>
          </a:prstGeom>
          <a:noFill/>
        </p:spPr>
        <p:txBody>
          <a:bodyPr wrap="square" rtlCol="0">
            <a:spAutoFit/>
          </a:bodyPr>
          <a:lstStyle/>
          <a:p>
            <a:r>
              <a:rPr lang="cs-CZ" dirty="0"/>
              <a:t>-</a:t>
            </a:r>
            <a:endParaRPr lang="en-US" dirty="0"/>
          </a:p>
        </p:txBody>
      </p:sp>
      <p:sp>
        <p:nvSpPr>
          <p:cNvPr id="43" name="TextovéPole 42">
            <a:extLst>
              <a:ext uri="{FF2B5EF4-FFF2-40B4-BE49-F238E27FC236}">
                <a16:creationId xmlns:a16="http://schemas.microsoft.com/office/drawing/2014/main" id="{4E8A8645-3EA8-4D3C-B5CF-1544A81958C6}"/>
              </a:ext>
            </a:extLst>
          </p:cNvPr>
          <p:cNvSpPr txBox="1"/>
          <p:nvPr/>
        </p:nvSpPr>
        <p:spPr>
          <a:xfrm>
            <a:off x="3491880" y="3844792"/>
            <a:ext cx="288013" cy="369332"/>
          </a:xfrm>
          <a:prstGeom prst="rect">
            <a:avLst/>
          </a:prstGeom>
          <a:noFill/>
        </p:spPr>
        <p:txBody>
          <a:bodyPr wrap="square" rtlCol="0">
            <a:spAutoFit/>
          </a:bodyPr>
          <a:lstStyle/>
          <a:p>
            <a:r>
              <a:rPr lang="cs-CZ" dirty="0"/>
              <a:t>-</a:t>
            </a:r>
            <a:endParaRPr lang="en-US" dirty="0"/>
          </a:p>
        </p:txBody>
      </p:sp>
      <p:sp>
        <p:nvSpPr>
          <p:cNvPr id="44" name="TextovéPole 43">
            <a:extLst>
              <a:ext uri="{FF2B5EF4-FFF2-40B4-BE49-F238E27FC236}">
                <a16:creationId xmlns:a16="http://schemas.microsoft.com/office/drawing/2014/main" id="{C26F5AAA-45AF-4716-9AFB-EF8B57827FC2}"/>
              </a:ext>
            </a:extLst>
          </p:cNvPr>
          <p:cNvSpPr txBox="1"/>
          <p:nvPr/>
        </p:nvSpPr>
        <p:spPr>
          <a:xfrm>
            <a:off x="3491880" y="3926092"/>
            <a:ext cx="288013" cy="369332"/>
          </a:xfrm>
          <a:prstGeom prst="rect">
            <a:avLst/>
          </a:prstGeom>
          <a:noFill/>
        </p:spPr>
        <p:txBody>
          <a:bodyPr wrap="square" rtlCol="0">
            <a:spAutoFit/>
          </a:bodyPr>
          <a:lstStyle/>
          <a:p>
            <a:r>
              <a:rPr lang="cs-CZ" dirty="0"/>
              <a:t>-</a:t>
            </a:r>
            <a:endParaRPr lang="en-US" dirty="0"/>
          </a:p>
        </p:txBody>
      </p:sp>
      <p:sp>
        <p:nvSpPr>
          <p:cNvPr id="46" name="TextovéPole 45">
            <a:extLst>
              <a:ext uri="{FF2B5EF4-FFF2-40B4-BE49-F238E27FC236}">
                <a16:creationId xmlns:a16="http://schemas.microsoft.com/office/drawing/2014/main" id="{93E15119-A17E-4B03-A7EF-6F3D184142BD}"/>
              </a:ext>
            </a:extLst>
          </p:cNvPr>
          <p:cNvSpPr txBox="1"/>
          <p:nvPr/>
        </p:nvSpPr>
        <p:spPr>
          <a:xfrm>
            <a:off x="3275856" y="3933056"/>
            <a:ext cx="288013" cy="369332"/>
          </a:xfrm>
          <a:prstGeom prst="rect">
            <a:avLst/>
          </a:prstGeom>
          <a:noFill/>
        </p:spPr>
        <p:txBody>
          <a:bodyPr wrap="square" rtlCol="0">
            <a:spAutoFit/>
          </a:bodyPr>
          <a:lstStyle/>
          <a:p>
            <a:r>
              <a:rPr lang="cs-CZ" dirty="0"/>
              <a:t>+</a:t>
            </a:r>
            <a:endParaRPr lang="en-US" dirty="0"/>
          </a:p>
        </p:txBody>
      </p:sp>
      <p:sp>
        <p:nvSpPr>
          <p:cNvPr id="47" name="TextovéPole 46">
            <a:extLst>
              <a:ext uri="{FF2B5EF4-FFF2-40B4-BE49-F238E27FC236}">
                <a16:creationId xmlns:a16="http://schemas.microsoft.com/office/drawing/2014/main" id="{0A587484-AC33-45FE-A67B-1EDBA217CC21}"/>
              </a:ext>
            </a:extLst>
          </p:cNvPr>
          <p:cNvSpPr txBox="1"/>
          <p:nvPr/>
        </p:nvSpPr>
        <p:spPr>
          <a:xfrm>
            <a:off x="3275875" y="3789040"/>
            <a:ext cx="288013" cy="369332"/>
          </a:xfrm>
          <a:prstGeom prst="rect">
            <a:avLst/>
          </a:prstGeom>
          <a:noFill/>
        </p:spPr>
        <p:txBody>
          <a:bodyPr wrap="square" rtlCol="0">
            <a:spAutoFit/>
          </a:bodyPr>
          <a:lstStyle/>
          <a:p>
            <a:r>
              <a:rPr lang="cs-CZ" dirty="0"/>
              <a:t>+</a:t>
            </a:r>
            <a:endParaRPr lang="en-US" dirty="0"/>
          </a:p>
        </p:txBody>
      </p:sp>
      <p:sp>
        <p:nvSpPr>
          <p:cNvPr id="48" name="TextovéPole 47">
            <a:extLst>
              <a:ext uri="{FF2B5EF4-FFF2-40B4-BE49-F238E27FC236}">
                <a16:creationId xmlns:a16="http://schemas.microsoft.com/office/drawing/2014/main" id="{B644A0DF-CB50-4F1C-94AC-6CB5916A9BC1}"/>
              </a:ext>
            </a:extLst>
          </p:cNvPr>
          <p:cNvSpPr txBox="1"/>
          <p:nvPr/>
        </p:nvSpPr>
        <p:spPr>
          <a:xfrm>
            <a:off x="3275894" y="3645024"/>
            <a:ext cx="288013" cy="369332"/>
          </a:xfrm>
          <a:prstGeom prst="rect">
            <a:avLst/>
          </a:prstGeom>
          <a:noFill/>
        </p:spPr>
        <p:txBody>
          <a:bodyPr wrap="square" rtlCol="0">
            <a:spAutoFit/>
          </a:bodyPr>
          <a:lstStyle/>
          <a:p>
            <a:r>
              <a:rPr lang="cs-CZ" dirty="0"/>
              <a:t>+</a:t>
            </a:r>
            <a:endParaRPr lang="en-US" dirty="0"/>
          </a:p>
        </p:txBody>
      </p:sp>
      <p:sp>
        <p:nvSpPr>
          <p:cNvPr id="49" name="TextovéPole 48">
            <a:extLst>
              <a:ext uri="{FF2B5EF4-FFF2-40B4-BE49-F238E27FC236}">
                <a16:creationId xmlns:a16="http://schemas.microsoft.com/office/drawing/2014/main" id="{BFEFFB68-9DE9-4B33-A2D7-9AA98AE9D452}"/>
              </a:ext>
            </a:extLst>
          </p:cNvPr>
          <p:cNvSpPr txBox="1"/>
          <p:nvPr/>
        </p:nvSpPr>
        <p:spPr>
          <a:xfrm>
            <a:off x="3275913" y="3501008"/>
            <a:ext cx="288013" cy="369332"/>
          </a:xfrm>
          <a:prstGeom prst="rect">
            <a:avLst/>
          </a:prstGeom>
          <a:noFill/>
        </p:spPr>
        <p:txBody>
          <a:bodyPr wrap="square" rtlCol="0">
            <a:spAutoFit/>
          </a:bodyPr>
          <a:lstStyle/>
          <a:p>
            <a:r>
              <a:rPr lang="cs-CZ" dirty="0"/>
              <a:t>+</a:t>
            </a:r>
            <a:endParaRPr lang="en-US" dirty="0"/>
          </a:p>
        </p:txBody>
      </p:sp>
      <p:sp>
        <p:nvSpPr>
          <p:cNvPr id="50" name="TextovéPole 49">
            <a:extLst>
              <a:ext uri="{FF2B5EF4-FFF2-40B4-BE49-F238E27FC236}">
                <a16:creationId xmlns:a16="http://schemas.microsoft.com/office/drawing/2014/main" id="{11C45BBE-2EC0-4136-862B-5181A75CA689}"/>
              </a:ext>
            </a:extLst>
          </p:cNvPr>
          <p:cNvSpPr txBox="1"/>
          <p:nvPr/>
        </p:nvSpPr>
        <p:spPr>
          <a:xfrm>
            <a:off x="3275932" y="3356992"/>
            <a:ext cx="288013" cy="369332"/>
          </a:xfrm>
          <a:prstGeom prst="rect">
            <a:avLst/>
          </a:prstGeom>
          <a:noFill/>
        </p:spPr>
        <p:txBody>
          <a:bodyPr wrap="square" rtlCol="0">
            <a:spAutoFit/>
          </a:bodyPr>
          <a:lstStyle/>
          <a:p>
            <a:r>
              <a:rPr lang="cs-CZ" dirty="0"/>
              <a:t>+</a:t>
            </a:r>
            <a:endParaRPr lang="en-US" dirty="0"/>
          </a:p>
        </p:txBody>
      </p:sp>
      <p:sp>
        <p:nvSpPr>
          <p:cNvPr id="51" name="TextovéPole 50">
            <a:extLst>
              <a:ext uri="{FF2B5EF4-FFF2-40B4-BE49-F238E27FC236}">
                <a16:creationId xmlns:a16="http://schemas.microsoft.com/office/drawing/2014/main" id="{00B9CD6C-9DEF-4708-AD09-AE431DBAB5E1}"/>
              </a:ext>
            </a:extLst>
          </p:cNvPr>
          <p:cNvSpPr txBox="1"/>
          <p:nvPr/>
        </p:nvSpPr>
        <p:spPr>
          <a:xfrm>
            <a:off x="3275951" y="3212976"/>
            <a:ext cx="288013" cy="369332"/>
          </a:xfrm>
          <a:prstGeom prst="rect">
            <a:avLst/>
          </a:prstGeom>
          <a:noFill/>
        </p:spPr>
        <p:txBody>
          <a:bodyPr wrap="square" rtlCol="0">
            <a:spAutoFit/>
          </a:bodyPr>
          <a:lstStyle/>
          <a:p>
            <a:r>
              <a:rPr lang="cs-CZ" dirty="0"/>
              <a:t>+</a:t>
            </a:r>
            <a:endParaRPr lang="en-US" dirty="0"/>
          </a:p>
        </p:txBody>
      </p:sp>
      <p:sp>
        <p:nvSpPr>
          <p:cNvPr id="54" name="TextovéPole 53">
            <a:extLst>
              <a:ext uri="{FF2B5EF4-FFF2-40B4-BE49-F238E27FC236}">
                <a16:creationId xmlns:a16="http://schemas.microsoft.com/office/drawing/2014/main" id="{52A16102-EB56-4268-9F98-62E1E1E4ED61}"/>
              </a:ext>
            </a:extLst>
          </p:cNvPr>
          <p:cNvSpPr txBox="1"/>
          <p:nvPr/>
        </p:nvSpPr>
        <p:spPr>
          <a:xfrm>
            <a:off x="3275970" y="3068960"/>
            <a:ext cx="288013" cy="369332"/>
          </a:xfrm>
          <a:prstGeom prst="rect">
            <a:avLst/>
          </a:prstGeom>
          <a:noFill/>
        </p:spPr>
        <p:txBody>
          <a:bodyPr wrap="square" rtlCol="0">
            <a:spAutoFit/>
          </a:bodyPr>
          <a:lstStyle/>
          <a:p>
            <a:r>
              <a:rPr lang="cs-CZ" dirty="0"/>
              <a:t>+</a:t>
            </a:r>
            <a:endParaRPr lang="en-US" dirty="0"/>
          </a:p>
        </p:txBody>
      </p:sp>
      <p:sp>
        <p:nvSpPr>
          <p:cNvPr id="55" name="TextovéPole 54">
            <a:extLst>
              <a:ext uri="{FF2B5EF4-FFF2-40B4-BE49-F238E27FC236}">
                <a16:creationId xmlns:a16="http://schemas.microsoft.com/office/drawing/2014/main" id="{3E05658A-D7CB-48BE-9478-0F9D82BCE6B9}"/>
              </a:ext>
            </a:extLst>
          </p:cNvPr>
          <p:cNvSpPr txBox="1"/>
          <p:nvPr/>
        </p:nvSpPr>
        <p:spPr>
          <a:xfrm>
            <a:off x="3275989" y="2780928"/>
            <a:ext cx="288013" cy="369332"/>
          </a:xfrm>
          <a:prstGeom prst="rect">
            <a:avLst/>
          </a:prstGeom>
          <a:noFill/>
        </p:spPr>
        <p:txBody>
          <a:bodyPr wrap="square" rtlCol="0">
            <a:spAutoFit/>
          </a:bodyPr>
          <a:lstStyle/>
          <a:p>
            <a:r>
              <a:rPr lang="cs-CZ" dirty="0"/>
              <a:t>+</a:t>
            </a:r>
            <a:endParaRPr lang="en-US" dirty="0"/>
          </a:p>
        </p:txBody>
      </p:sp>
      <p:sp>
        <p:nvSpPr>
          <p:cNvPr id="56" name="TextovéPole 55">
            <a:extLst>
              <a:ext uri="{FF2B5EF4-FFF2-40B4-BE49-F238E27FC236}">
                <a16:creationId xmlns:a16="http://schemas.microsoft.com/office/drawing/2014/main" id="{4666CB09-801D-4069-8D5B-C4D28D25B9FF}"/>
              </a:ext>
            </a:extLst>
          </p:cNvPr>
          <p:cNvSpPr txBox="1"/>
          <p:nvPr/>
        </p:nvSpPr>
        <p:spPr>
          <a:xfrm>
            <a:off x="3276008" y="2492896"/>
            <a:ext cx="288013" cy="369332"/>
          </a:xfrm>
          <a:prstGeom prst="rect">
            <a:avLst/>
          </a:prstGeom>
          <a:noFill/>
        </p:spPr>
        <p:txBody>
          <a:bodyPr wrap="square" rtlCol="0">
            <a:spAutoFit/>
          </a:bodyPr>
          <a:lstStyle/>
          <a:p>
            <a:r>
              <a:rPr lang="cs-CZ" dirty="0"/>
              <a:t>+</a:t>
            </a:r>
            <a:endParaRPr lang="en-US" dirty="0"/>
          </a:p>
        </p:txBody>
      </p:sp>
      <p:sp>
        <p:nvSpPr>
          <p:cNvPr id="57" name="TextovéPole 56">
            <a:extLst>
              <a:ext uri="{FF2B5EF4-FFF2-40B4-BE49-F238E27FC236}">
                <a16:creationId xmlns:a16="http://schemas.microsoft.com/office/drawing/2014/main" id="{B02D8471-4690-4BD8-97C1-6598E756998A}"/>
              </a:ext>
            </a:extLst>
          </p:cNvPr>
          <p:cNvSpPr txBox="1"/>
          <p:nvPr/>
        </p:nvSpPr>
        <p:spPr>
          <a:xfrm>
            <a:off x="3276027" y="2339588"/>
            <a:ext cx="288013" cy="369332"/>
          </a:xfrm>
          <a:prstGeom prst="rect">
            <a:avLst/>
          </a:prstGeom>
          <a:noFill/>
        </p:spPr>
        <p:txBody>
          <a:bodyPr wrap="square" rtlCol="0">
            <a:spAutoFit/>
          </a:bodyPr>
          <a:lstStyle/>
          <a:p>
            <a:r>
              <a:rPr lang="cs-CZ" dirty="0"/>
              <a:t>+</a:t>
            </a:r>
            <a:endParaRPr lang="en-US" dirty="0"/>
          </a:p>
        </p:txBody>
      </p:sp>
      <p:sp>
        <p:nvSpPr>
          <p:cNvPr id="58" name="TextovéPole 57">
            <a:extLst>
              <a:ext uri="{FF2B5EF4-FFF2-40B4-BE49-F238E27FC236}">
                <a16:creationId xmlns:a16="http://schemas.microsoft.com/office/drawing/2014/main" id="{6A453499-873B-461D-8FA2-A30DB11B4B72}"/>
              </a:ext>
            </a:extLst>
          </p:cNvPr>
          <p:cNvSpPr txBox="1"/>
          <p:nvPr/>
        </p:nvSpPr>
        <p:spPr>
          <a:xfrm>
            <a:off x="3275856" y="2636912"/>
            <a:ext cx="288013" cy="369332"/>
          </a:xfrm>
          <a:prstGeom prst="rect">
            <a:avLst/>
          </a:prstGeom>
          <a:noFill/>
        </p:spPr>
        <p:txBody>
          <a:bodyPr wrap="square" rtlCol="0">
            <a:spAutoFit/>
          </a:bodyPr>
          <a:lstStyle/>
          <a:p>
            <a:r>
              <a:rPr lang="cs-CZ" dirty="0"/>
              <a:t>+</a:t>
            </a:r>
            <a:endParaRPr lang="en-US" dirty="0"/>
          </a:p>
        </p:txBody>
      </p:sp>
      <p:sp>
        <p:nvSpPr>
          <p:cNvPr id="59" name="TextovéPole 58">
            <a:extLst>
              <a:ext uri="{FF2B5EF4-FFF2-40B4-BE49-F238E27FC236}">
                <a16:creationId xmlns:a16="http://schemas.microsoft.com/office/drawing/2014/main" id="{2F1B84D2-D372-4A7B-B7B7-E1EA5DFF5146}"/>
              </a:ext>
            </a:extLst>
          </p:cNvPr>
          <p:cNvSpPr txBox="1"/>
          <p:nvPr/>
        </p:nvSpPr>
        <p:spPr>
          <a:xfrm>
            <a:off x="3275856" y="2204864"/>
            <a:ext cx="288013" cy="369332"/>
          </a:xfrm>
          <a:prstGeom prst="rect">
            <a:avLst/>
          </a:prstGeom>
          <a:noFill/>
        </p:spPr>
        <p:txBody>
          <a:bodyPr wrap="square" rtlCol="0">
            <a:spAutoFit/>
          </a:bodyPr>
          <a:lstStyle/>
          <a:p>
            <a:r>
              <a:rPr lang="cs-CZ" dirty="0"/>
              <a:t>+</a:t>
            </a:r>
            <a:endParaRPr lang="en-US" dirty="0"/>
          </a:p>
        </p:txBody>
      </p:sp>
      <p:cxnSp>
        <p:nvCxnSpPr>
          <p:cNvPr id="60" name="Přímá spojnice se šipkou 59">
            <a:extLst>
              <a:ext uri="{FF2B5EF4-FFF2-40B4-BE49-F238E27FC236}">
                <a16:creationId xmlns:a16="http://schemas.microsoft.com/office/drawing/2014/main" id="{6518CA41-3630-4EC6-958D-F4277B07362D}"/>
              </a:ext>
            </a:extLst>
          </p:cNvPr>
          <p:cNvCxnSpPr/>
          <p:nvPr/>
        </p:nvCxnSpPr>
        <p:spPr>
          <a:xfrm>
            <a:off x="4224068" y="980728"/>
            <a:ext cx="0" cy="360040"/>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7" name="Přímá spojnice 6">
            <a:extLst>
              <a:ext uri="{FF2B5EF4-FFF2-40B4-BE49-F238E27FC236}">
                <a16:creationId xmlns:a16="http://schemas.microsoft.com/office/drawing/2014/main" id="{C39A0354-F597-4800-9FDB-6340B13A3664}"/>
              </a:ext>
            </a:extLst>
          </p:cNvPr>
          <p:cNvCxnSpPr/>
          <p:nvPr/>
        </p:nvCxnSpPr>
        <p:spPr>
          <a:xfrm>
            <a:off x="3480048" y="44624"/>
            <a:ext cx="0" cy="648072"/>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ovéPole 60">
            <a:extLst>
              <a:ext uri="{FF2B5EF4-FFF2-40B4-BE49-F238E27FC236}">
                <a16:creationId xmlns:a16="http://schemas.microsoft.com/office/drawing/2014/main" id="{C621956F-6B70-4257-965E-97EE1769C03E}"/>
              </a:ext>
            </a:extLst>
          </p:cNvPr>
          <p:cNvSpPr txBox="1"/>
          <p:nvPr/>
        </p:nvSpPr>
        <p:spPr>
          <a:xfrm>
            <a:off x="3491880" y="-99392"/>
            <a:ext cx="288013" cy="369332"/>
          </a:xfrm>
          <a:prstGeom prst="rect">
            <a:avLst/>
          </a:prstGeom>
          <a:noFill/>
        </p:spPr>
        <p:txBody>
          <a:bodyPr wrap="square" rtlCol="0">
            <a:spAutoFit/>
          </a:bodyPr>
          <a:lstStyle/>
          <a:p>
            <a:pPr algn="r"/>
            <a:r>
              <a:rPr lang="cs-CZ" dirty="0"/>
              <a:t>-</a:t>
            </a:r>
            <a:endParaRPr lang="en-US" dirty="0"/>
          </a:p>
        </p:txBody>
      </p:sp>
      <p:sp>
        <p:nvSpPr>
          <p:cNvPr id="62" name="TextovéPole 61">
            <a:extLst>
              <a:ext uri="{FF2B5EF4-FFF2-40B4-BE49-F238E27FC236}">
                <a16:creationId xmlns:a16="http://schemas.microsoft.com/office/drawing/2014/main" id="{56CD1E52-F61E-4459-95BE-E0BC1B42DC44}"/>
              </a:ext>
            </a:extLst>
          </p:cNvPr>
          <p:cNvSpPr txBox="1"/>
          <p:nvPr/>
        </p:nvSpPr>
        <p:spPr>
          <a:xfrm>
            <a:off x="3491899" y="-27384"/>
            <a:ext cx="288013" cy="369332"/>
          </a:xfrm>
          <a:prstGeom prst="rect">
            <a:avLst/>
          </a:prstGeom>
          <a:noFill/>
        </p:spPr>
        <p:txBody>
          <a:bodyPr wrap="square" rtlCol="0">
            <a:spAutoFit/>
          </a:bodyPr>
          <a:lstStyle/>
          <a:p>
            <a:pPr algn="r"/>
            <a:r>
              <a:rPr lang="cs-CZ" dirty="0"/>
              <a:t>-</a:t>
            </a:r>
            <a:endParaRPr lang="en-US" dirty="0"/>
          </a:p>
        </p:txBody>
      </p:sp>
      <p:sp>
        <p:nvSpPr>
          <p:cNvPr id="63" name="TextovéPole 62">
            <a:extLst>
              <a:ext uri="{FF2B5EF4-FFF2-40B4-BE49-F238E27FC236}">
                <a16:creationId xmlns:a16="http://schemas.microsoft.com/office/drawing/2014/main" id="{9160BFD8-126A-44E1-AF07-AC622A4711E4}"/>
              </a:ext>
            </a:extLst>
          </p:cNvPr>
          <p:cNvSpPr txBox="1"/>
          <p:nvPr/>
        </p:nvSpPr>
        <p:spPr>
          <a:xfrm>
            <a:off x="3491918" y="44624"/>
            <a:ext cx="288013" cy="369332"/>
          </a:xfrm>
          <a:prstGeom prst="rect">
            <a:avLst/>
          </a:prstGeom>
          <a:noFill/>
        </p:spPr>
        <p:txBody>
          <a:bodyPr wrap="square" rtlCol="0">
            <a:spAutoFit/>
          </a:bodyPr>
          <a:lstStyle/>
          <a:p>
            <a:pPr algn="r"/>
            <a:r>
              <a:rPr lang="cs-CZ" dirty="0"/>
              <a:t>-</a:t>
            </a:r>
            <a:endParaRPr lang="en-US" dirty="0"/>
          </a:p>
        </p:txBody>
      </p:sp>
      <p:sp>
        <p:nvSpPr>
          <p:cNvPr id="64" name="TextovéPole 63">
            <a:extLst>
              <a:ext uri="{FF2B5EF4-FFF2-40B4-BE49-F238E27FC236}">
                <a16:creationId xmlns:a16="http://schemas.microsoft.com/office/drawing/2014/main" id="{827A7939-9138-448F-9D60-7E64BA676F28}"/>
              </a:ext>
            </a:extLst>
          </p:cNvPr>
          <p:cNvSpPr txBox="1"/>
          <p:nvPr/>
        </p:nvSpPr>
        <p:spPr>
          <a:xfrm>
            <a:off x="3491937" y="116632"/>
            <a:ext cx="288013" cy="369332"/>
          </a:xfrm>
          <a:prstGeom prst="rect">
            <a:avLst/>
          </a:prstGeom>
          <a:noFill/>
        </p:spPr>
        <p:txBody>
          <a:bodyPr wrap="square" rtlCol="0">
            <a:spAutoFit/>
          </a:bodyPr>
          <a:lstStyle/>
          <a:p>
            <a:pPr algn="r"/>
            <a:r>
              <a:rPr lang="cs-CZ" dirty="0"/>
              <a:t>-</a:t>
            </a:r>
            <a:endParaRPr lang="en-US" dirty="0"/>
          </a:p>
        </p:txBody>
      </p:sp>
      <p:sp>
        <p:nvSpPr>
          <p:cNvPr id="65" name="TextovéPole 64">
            <a:extLst>
              <a:ext uri="{FF2B5EF4-FFF2-40B4-BE49-F238E27FC236}">
                <a16:creationId xmlns:a16="http://schemas.microsoft.com/office/drawing/2014/main" id="{6E7BBD42-66A8-432F-ABCA-433B9118D179}"/>
              </a:ext>
            </a:extLst>
          </p:cNvPr>
          <p:cNvSpPr txBox="1"/>
          <p:nvPr/>
        </p:nvSpPr>
        <p:spPr>
          <a:xfrm>
            <a:off x="3491956" y="188640"/>
            <a:ext cx="288013" cy="369332"/>
          </a:xfrm>
          <a:prstGeom prst="rect">
            <a:avLst/>
          </a:prstGeom>
          <a:noFill/>
        </p:spPr>
        <p:txBody>
          <a:bodyPr wrap="square" rtlCol="0">
            <a:spAutoFit/>
          </a:bodyPr>
          <a:lstStyle/>
          <a:p>
            <a:pPr algn="r"/>
            <a:r>
              <a:rPr lang="cs-CZ" dirty="0"/>
              <a:t>-</a:t>
            </a:r>
            <a:endParaRPr lang="en-US" dirty="0"/>
          </a:p>
        </p:txBody>
      </p:sp>
      <p:sp>
        <p:nvSpPr>
          <p:cNvPr id="66" name="TextovéPole 65">
            <a:extLst>
              <a:ext uri="{FF2B5EF4-FFF2-40B4-BE49-F238E27FC236}">
                <a16:creationId xmlns:a16="http://schemas.microsoft.com/office/drawing/2014/main" id="{77AB42BF-4D34-440B-94F4-53F90CF3355B}"/>
              </a:ext>
            </a:extLst>
          </p:cNvPr>
          <p:cNvSpPr txBox="1"/>
          <p:nvPr/>
        </p:nvSpPr>
        <p:spPr>
          <a:xfrm>
            <a:off x="3491975" y="260648"/>
            <a:ext cx="288013" cy="369332"/>
          </a:xfrm>
          <a:prstGeom prst="rect">
            <a:avLst/>
          </a:prstGeom>
          <a:noFill/>
        </p:spPr>
        <p:txBody>
          <a:bodyPr wrap="square" rtlCol="0">
            <a:spAutoFit/>
          </a:bodyPr>
          <a:lstStyle/>
          <a:p>
            <a:pPr algn="r"/>
            <a:r>
              <a:rPr lang="cs-CZ" dirty="0"/>
              <a:t>-</a:t>
            </a:r>
            <a:endParaRPr lang="en-US" dirty="0"/>
          </a:p>
        </p:txBody>
      </p:sp>
      <p:sp>
        <p:nvSpPr>
          <p:cNvPr id="67" name="TextovéPole 66">
            <a:extLst>
              <a:ext uri="{FF2B5EF4-FFF2-40B4-BE49-F238E27FC236}">
                <a16:creationId xmlns:a16="http://schemas.microsoft.com/office/drawing/2014/main" id="{4782934D-41BF-4997-899A-FD07D0651E03}"/>
              </a:ext>
            </a:extLst>
          </p:cNvPr>
          <p:cNvSpPr txBox="1"/>
          <p:nvPr/>
        </p:nvSpPr>
        <p:spPr>
          <a:xfrm>
            <a:off x="3491994" y="332656"/>
            <a:ext cx="288013" cy="369332"/>
          </a:xfrm>
          <a:prstGeom prst="rect">
            <a:avLst/>
          </a:prstGeom>
          <a:noFill/>
        </p:spPr>
        <p:txBody>
          <a:bodyPr wrap="square" rtlCol="0">
            <a:spAutoFit/>
          </a:bodyPr>
          <a:lstStyle/>
          <a:p>
            <a:pPr algn="r"/>
            <a:r>
              <a:rPr lang="cs-CZ" dirty="0"/>
              <a:t>-</a:t>
            </a:r>
            <a:endParaRPr lang="en-US" dirty="0"/>
          </a:p>
        </p:txBody>
      </p:sp>
      <p:sp>
        <p:nvSpPr>
          <p:cNvPr id="68" name="TextovéPole 67">
            <a:extLst>
              <a:ext uri="{FF2B5EF4-FFF2-40B4-BE49-F238E27FC236}">
                <a16:creationId xmlns:a16="http://schemas.microsoft.com/office/drawing/2014/main" id="{C7B7D91E-782E-4D9E-9652-389EB25EAE87}"/>
              </a:ext>
            </a:extLst>
          </p:cNvPr>
          <p:cNvSpPr txBox="1"/>
          <p:nvPr/>
        </p:nvSpPr>
        <p:spPr>
          <a:xfrm>
            <a:off x="3492013" y="404664"/>
            <a:ext cx="288013" cy="369332"/>
          </a:xfrm>
          <a:prstGeom prst="rect">
            <a:avLst/>
          </a:prstGeom>
          <a:noFill/>
        </p:spPr>
        <p:txBody>
          <a:bodyPr wrap="square" rtlCol="0">
            <a:spAutoFit/>
          </a:bodyPr>
          <a:lstStyle/>
          <a:p>
            <a:pPr algn="r"/>
            <a:r>
              <a:rPr lang="cs-CZ" dirty="0"/>
              <a:t>-</a:t>
            </a:r>
            <a:endParaRPr lang="en-US" dirty="0"/>
          </a:p>
        </p:txBody>
      </p:sp>
      <p:sp>
        <p:nvSpPr>
          <p:cNvPr id="69" name="TextovéPole 68">
            <a:extLst>
              <a:ext uri="{FF2B5EF4-FFF2-40B4-BE49-F238E27FC236}">
                <a16:creationId xmlns:a16="http://schemas.microsoft.com/office/drawing/2014/main" id="{D160DCA8-8C76-4939-91DE-A708AAD0AAAF}"/>
              </a:ext>
            </a:extLst>
          </p:cNvPr>
          <p:cNvSpPr txBox="1"/>
          <p:nvPr/>
        </p:nvSpPr>
        <p:spPr>
          <a:xfrm>
            <a:off x="3203848" y="456927"/>
            <a:ext cx="288013" cy="307777"/>
          </a:xfrm>
          <a:prstGeom prst="rect">
            <a:avLst/>
          </a:prstGeom>
          <a:noFill/>
        </p:spPr>
        <p:txBody>
          <a:bodyPr wrap="square" rtlCol="0">
            <a:spAutoFit/>
          </a:bodyPr>
          <a:lstStyle/>
          <a:p>
            <a:pPr algn="r"/>
            <a:r>
              <a:rPr lang="cs-CZ" sz="1400" dirty="0"/>
              <a:t>+</a:t>
            </a:r>
            <a:endParaRPr lang="en-US" sz="1400" dirty="0"/>
          </a:p>
        </p:txBody>
      </p:sp>
      <p:sp>
        <p:nvSpPr>
          <p:cNvPr id="70" name="TextovéPole 69">
            <a:extLst>
              <a:ext uri="{FF2B5EF4-FFF2-40B4-BE49-F238E27FC236}">
                <a16:creationId xmlns:a16="http://schemas.microsoft.com/office/drawing/2014/main" id="{BE41A569-8F05-4BDD-84A7-F5DF359A4AF9}"/>
              </a:ext>
            </a:extLst>
          </p:cNvPr>
          <p:cNvSpPr txBox="1"/>
          <p:nvPr/>
        </p:nvSpPr>
        <p:spPr>
          <a:xfrm>
            <a:off x="3203867" y="384919"/>
            <a:ext cx="288013" cy="307777"/>
          </a:xfrm>
          <a:prstGeom prst="rect">
            <a:avLst/>
          </a:prstGeom>
          <a:noFill/>
        </p:spPr>
        <p:txBody>
          <a:bodyPr wrap="square" rtlCol="0">
            <a:spAutoFit/>
          </a:bodyPr>
          <a:lstStyle/>
          <a:p>
            <a:pPr algn="r"/>
            <a:r>
              <a:rPr lang="cs-CZ" sz="1400" dirty="0"/>
              <a:t>+</a:t>
            </a:r>
            <a:endParaRPr lang="en-US" sz="1400" dirty="0"/>
          </a:p>
        </p:txBody>
      </p:sp>
      <p:sp>
        <p:nvSpPr>
          <p:cNvPr id="71" name="TextovéPole 70">
            <a:extLst>
              <a:ext uri="{FF2B5EF4-FFF2-40B4-BE49-F238E27FC236}">
                <a16:creationId xmlns:a16="http://schemas.microsoft.com/office/drawing/2014/main" id="{8D46A2E5-9334-4D81-B54C-E62CFB4526C1}"/>
              </a:ext>
            </a:extLst>
          </p:cNvPr>
          <p:cNvSpPr txBox="1"/>
          <p:nvPr/>
        </p:nvSpPr>
        <p:spPr>
          <a:xfrm>
            <a:off x="3203886" y="312911"/>
            <a:ext cx="288013" cy="307777"/>
          </a:xfrm>
          <a:prstGeom prst="rect">
            <a:avLst/>
          </a:prstGeom>
          <a:noFill/>
        </p:spPr>
        <p:txBody>
          <a:bodyPr wrap="square" rtlCol="0">
            <a:spAutoFit/>
          </a:bodyPr>
          <a:lstStyle/>
          <a:p>
            <a:pPr algn="r"/>
            <a:r>
              <a:rPr lang="cs-CZ" sz="1400" dirty="0"/>
              <a:t>+</a:t>
            </a:r>
            <a:endParaRPr lang="en-US" sz="1400" dirty="0"/>
          </a:p>
        </p:txBody>
      </p:sp>
      <p:sp>
        <p:nvSpPr>
          <p:cNvPr id="72" name="TextovéPole 71">
            <a:extLst>
              <a:ext uri="{FF2B5EF4-FFF2-40B4-BE49-F238E27FC236}">
                <a16:creationId xmlns:a16="http://schemas.microsoft.com/office/drawing/2014/main" id="{5F16032D-EB90-4922-B4B8-D4AE709C0291}"/>
              </a:ext>
            </a:extLst>
          </p:cNvPr>
          <p:cNvSpPr txBox="1"/>
          <p:nvPr/>
        </p:nvSpPr>
        <p:spPr>
          <a:xfrm>
            <a:off x="3203905" y="240903"/>
            <a:ext cx="288013" cy="307777"/>
          </a:xfrm>
          <a:prstGeom prst="rect">
            <a:avLst/>
          </a:prstGeom>
          <a:noFill/>
        </p:spPr>
        <p:txBody>
          <a:bodyPr wrap="square" rtlCol="0">
            <a:spAutoFit/>
          </a:bodyPr>
          <a:lstStyle/>
          <a:p>
            <a:pPr algn="r"/>
            <a:r>
              <a:rPr lang="cs-CZ" sz="1400" dirty="0"/>
              <a:t>+</a:t>
            </a:r>
            <a:endParaRPr lang="en-US" sz="1400" dirty="0"/>
          </a:p>
        </p:txBody>
      </p:sp>
      <p:sp>
        <p:nvSpPr>
          <p:cNvPr id="73" name="TextovéPole 72">
            <a:extLst>
              <a:ext uri="{FF2B5EF4-FFF2-40B4-BE49-F238E27FC236}">
                <a16:creationId xmlns:a16="http://schemas.microsoft.com/office/drawing/2014/main" id="{07094DE4-0E0E-4DE5-8FDC-7606B3CF5F14}"/>
              </a:ext>
            </a:extLst>
          </p:cNvPr>
          <p:cNvSpPr txBox="1"/>
          <p:nvPr/>
        </p:nvSpPr>
        <p:spPr>
          <a:xfrm>
            <a:off x="3203924" y="168895"/>
            <a:ext cx="288013" cy="307777"/>
          </a:xfrm>
          <a:prstGeom prst="rect">
            <a:avLst/>
          </a:prstGeom>
          <a:noFill/>
        </p:spPr>
        <p:txBody>
          <a:bodyPr wrap="square" rtlCol="0">
            <a:spAutoFit/>
          </a:bodyPr>
          <a:lstStyle/>
          <a:p>
            <a:pPr algn="r"/>
            <a:r>
              <a:rPr lang="cs-CZ" sz="1400" dirty="0"/>
              <a:t>+</a:t>
            </a:r>
            <a:endParaRPr lang="en-US" sz="1400" dirty="0"/>
          </a:p>
        </p:txBody>
      </p:sp>
      <p:sp>
        <p:nvSpPr>
          <p:cNvPr id="74" name="TextovéPole 73">
            <a:extLst>
              <a:ext uri="{FF2B5EF4-FFF2-40B4-BE49-F238E27FC236}">
                <a16:creationId xmlns:a16="http://schemas.microsoft.com/office/drawing/2014/main" id="{65BB2592-A463-4016-817E-1E07D87EB9F0}"/>
              </a:ext>
            </a:extLst>
          </p:cNvPr>
          <p:cNvSpPr txBox="1"/>
          <p:nvPr/>
        </p:nvSpPr>
        <p:spPr>
          <a:xfrm>
            <a:off x="3203943" y="96887"/>
            <a:ext cx="288013" cy="307777"/>
          </a:xfrm>
          <a:prstGeom prst="rect">
            <a:avLst/>
          </a:prstGeom>
          <a:noFill/>
        </p:spPr>
        <p:txBody>
          <a:bodyPr wrap="square" rtlCol="0">
            <a:spAutoFit/>
          </a:bodyPr>
          <a:lstStyle/>
          <a:p>
            <a:pPr algn="r"/>
            <a:r>
              <a:rPr lang="cs-CZ" sz="1400" dirty="0"/>
              <a:t>+</a:t>
            </a:r>
            <a:endParaRPr lang="en-US" sz="1400" dirty="0"/>
          </a:p>
        </p:txBody>
      </p:sp>
      <p:sp>
        <p:nvSpPr>
          <p:cNvPr id="75" name="TextovéPole 74">
            <a:extLst>
              <a:ext uri="{FF2B5EF4-FFF2-40B4-BE49-F238E27FC236}">
                <a16:creationId xmlns:a16="http://schemas.microsoft.com/office/drawing/2014/main" id="{5B30F40D-FCC5-417D-BBF1-0A1779DC7C8C}"/>
              </a:ext>
            </a:extLst>
          </p:cNvPr>
          <p:cNvSpPr txBox="1"/>
          <p:nvPr/>
        </p:nvSpPr>
        <p:spPr>
          <a:xfrm>
            <a:off x="3203962" y="24879"/>
            <a:ext cx="288013" cy="307777"/>
          </a:xfrm>
          <a:prstGeom prst="rect">
            <a:avLst/>
          </a:prstGeom>
          <a:noFill/>
        </p:spPr>
        <p:txBody>
          <a:bodyPr wrap="square" rtlCol="0">
            <a:spAutoFit/>
          </a:bodyPr>
          <a:lstStyle/>
          <a:p>
            <a:pPr algn="r"/>
            <a:r>
              <a:rPr lang="cs-CZ" sz="1400" dirty="0"/>
              <a:t>+</a:t>
            </a:r>
            <a:endParaRPr lang="en-US" sz="1400" dirty="0"/>
          </a:p>
        </p:txBody>
      </p:sp>
      <p:sp>
        <p:nvSpPr>
          <p:cNvPr id="76" name="TextovéPole 75">
            <a:extLst>
              <a:ext uri="{FF2B5EF4-FFF2-40B4-BE49-F238E27FC236}">
                <a16:creationId xmlns:a16="http://schemas.microsoft.com/office/drawing/2014/main" id="{B777FBDC-BEEB-47B2-9355-7BF828AC9C15}"/>
              </a:ext>
            </a:extLst>
          </p:cNvPr>
          <p:cNvSpPr txBox="1"/>
          <p:nvPr/>
        </p:nvSpPr>
        <p:spPr>
          <a:xfrm>
            <a:off x="3203981" y="-47129"/>
            <a:ext cx="288013" cy="307777"/>
          </a:xfrm>
          <a:prstGeom prst="rect">
            <a:avLst/>
          </a:prstGeom>
          <a:noFill/>
        </p:spPr>
        <p:txBody>
          <a:bodyPr wrap="square" rtlCol="0">
            <a:spAutoFit/>
          </a:bodyPr>
          <a:lstStyle/>
          <a:p>
            <a:pPr algn="r"/>
            <a:r>
              <a:rPr lang="cs-CZ" sz="1400" dirty="0"/>
              <a:t>+</a:t>
            </a:r>
            <a:endParaRPr lang="en-US" sz="1400" dirty="0"/>
          </a:p>
        </p:txBody>
      </p:sp>
      <p:sp>
        <p:nvSpPr>
          <p:cNvPr id="77" name="TextovéPole 76">
            <a:extLst>
              <a:ext uri="{FF2B5EF4-FFF2-40B4-BE49-F238E27FC236}">
                <a16:creationId xmlns:a16="http://schemas.microsoft.com/office/drawing/2014/main" id="{5D3ED784-BB83-40EF-BE2E-FCD7417CF6C5}"/>
              </a:ext>
            </a:extLst>
          </p:cNvPr>
          <p:cNvSpPr txBox="1"/>
          <p:nvPr/>
        </p:nvSpPr>
        <p:spPr>
          <a:xfrm>
            <a:off x="3204000" y="-119137"/>
            <a:ext cx="288013" cy="307777"/>
          </a:xfrm>
          <a:prstGeom prst="rect">
            <a:avLst/>
          </a:prstGeom>
          <a:noFill/>
        </p:spPr>
        <p:txBody>
          <a:bodyPr wrap="square" rtlCol="0">
            <a:spAutoFit/>
          </a:bodyPr>
          <a:lstStyle/>
          <a:p>
            <a:pPr algn="r"/>
            <a:r>
              <a:rPr lang="cs-CZ" sz="1400" dirty="0"/>
              <a:t>+</a:t>
            </a:r>
            <a:endParaRPr lang="en-US" sz="1400" dirty="0"/>
          </a:p>
        </p:txBody>
      </p:sp>
    </p:spTree>
    <p:custDataLst>
      <p:tags r:id="rId1"/>
    </p:custDataLst>
    <p:extLst>
      <p:ext uri="{BB962C8B-B14F-4D97-AF65-F5344CB8AC3E}">
        <p14:creationId xmlns:p14="http://schemas.microsoft.com/office/powerpoint/2010/main" val="204736379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Text Box 2"/>
          <p:cNvSpPr txBox="1">
            <a:spLocks noChangeArrowheads="1"/>
          </p:cNvSpPr>
          <p:nvPr/>
        </p:nvSpPr>
        <p:spPr bwMode="auto">
          <a:xfrm>
            <a:off x="2755900" y="3494088"/>
            <a:ext cx="360363" cy="274637"/>
          </a:xfrm>
          <a:prstGeom prst="rect">
            <a:avLst/>
          </a:prstGeom>
          <a:noFill/>
          <a:ln w="12700">
            <a:noFill/>
            <a:miter lim="800000"/>
            <a:headEnd/>
            <a:tailEnd/>
          </a:ln>
        </p:spPr>
        <p:txBody>
          <a:bodyPr wrap="none" anchor="ctr">
            <a:spAutoFit/>
          </a:bodyPr>
          <a:lstStyle/>
          <a:p>
            <a:pPr algn="ctr" eaLnBrk="0" hangingPunct="0"/>
            <a:r>
              <a:rPr lang="cs-CZ" sz="1200" b="1" dirty="0">
                <a:latin typeface="Times New Roman" pitchFamily="18" charset="0"/>
              </a:rPr>
              <a:t>H</a:t>
            </a:r>
            <a:r>
              <a:rPr lang="cs-CZ" sz="1200" b="1" baseline="50000" dirty="0">
                <a:latin typeface="Times New Roman" pitchFamily="18" charset="0"/>
              </a:rPr>
              <a:t>+</a:t>
            </a:r>
            <a:endParaRPr lang="cs-CZ" sz="2400" dirty="0">
              <a:latin typeface="Times New Roman" pitchFamily="18" charset="0"/>
            </a:endParaRPr>
          </a:p>
        </p:txBody>
      </p:sp>
      <p:sp>
        <p:nvSpPr>
          <p:cNvPr id="141315" name="AutoShape 3"/>
          <p:cNvSpPr>
            <a:spLocks noChangeArrowheads="1"/>
          </p:cNvSpPr>
          <p:nvPr/>
        </p:nvSpPr>
        <p:spPr bwMode="auto">
          <a:xfrm>
            <a:off x="3549650" y="2001838"/>
            <a:ext cx="2095500" cy="2640012"/>
          </a:xfrm>
          <a:prstGeom prst="roundRect">
            <a:avLst>
              <a:gd name="adj" fmla="val 16667"/>
            </a:avLst>
          </a:prstGeom>
          <a:solidFill>
            <a:srgbClr val="CCFF99"/>
          </a:solidFill>
          <a:ln w="28575">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1316" name="Oval 4"/>
          <p:cNvSpPr>
            <a:spLocks noChangeArrowheads="1"/>
          </p:cNvSpPr>
          <p:nvPr/>
        </p:nvSpPr>
        <p:spPr bwMode="auto">
          <a:xfrm>
            <a:off x="3338513" y="3679825"/>
            <a:ext cx="441325" cy="436563"/>
          </a:xfrm>
          <a:prstGeom prst="ellipse">
            <a:avLst/>
          </a:prstGeom>
          <a:solidFill>
            <a:srgbClr val="FF9900"/>
          </a:solidFill>
          <a:ln w="28575">
            <a:solidFill>
              <a:schemeClr val="tx1"/>
            </a:solidFill>
            <a:round/>
            <a:headEnd/>
            <a:tailEnd/>
          </a:ln>
        </p:spPr>
        <p:txBody>
          <a:bodyPr wrap="none" anchor="ctr"/>
          <a:lstStyle/>
          <a:p>
            <a:endParaRPr lang="en-US"/>
          </a:p>
        </p:txBody>
      </p:sp>
      <p:sp>
        <p:nvSpPr>
          <p:cNvPr id="141317" name="Line 5"/>
          <p:cNvSpPr>
            <a:spLocks noChangeShapeType="1"/>
          </p:cNvSpPr>
          <p:nvPr/>
        </p:nvSpPr>
        <p:spPr bwMode="auto">
          <a:xfrm>
            <a:off x="3121025" y="4124325"/>
            <a:ext cx="1171575" cy="7938"/>
          </a:xfrm>
          <a:prstGeom prst="line">
            <a:avLst/>
          </a:prstGeom>
          <a:noFill/>
          <a:ln w="38100">
            <a:solidFill>
              <a:srgbClr val="000000"/>
            </a:solidFill>
            <a:round/>
            <a:headEnd/>
            <a:tailEnd type="triangle" w="med" len="med"/>
          </a:ln>
        </p:spPr>
        <p:txBody>
          <a:bodyPr wrap="none" anchor="ctr"/>
          <a:lstStyle/>
          <a:p>
            <a:endParaRPr lang="cs-CZ"/>
          </a:p>
        </p:txBody>
      </p:sp>
      <p:sp>
        <p:nvSpPr>
          <p:cNvPr id="141318" name="Freeform 6"/>
          <p:cNvSpPr>
            <a:spLocks/>
          </p:cNvSpPr>
          <p:nvPr/>
        </p:nvSpPr>
        <p:spPr bwMode="auto">
          <a:xfrm>
            <a:off x="3070225" y="3201988"/>
            <a:ext cx="1119188" cy="506412"/>
          </a:xfrm>
          <a:custGeom>
            <a:avLst/>
            <a:gdLst>
              <a:gd name="T0" fmla="*/ 0 w 760"/>
              <a:gd name="T1" fmla="*/ 465549 h 347"/>
              <a:gd name="T2" fmla="*/ 942474 w 760"/>
              <a:gd name="T3" fmla="*/ 429064 h 347"/>
              <a:gd name="T4" fmla="*/ 1063229 w 760"/>
              <a:gd name="T5" fmla="*/ 0 h 347"/>
              <a:gd name="T6" fmla="*/ 0 60000 65536"/>
              <a:gd name="T7" fmla="*/ 0 60000 65536"/>
              <a:gd name="T8" fmla="*/ 0 60000 65536"/>
              <a:gd name="T9" fmla="*/ 0 w 760"/>
              <a:gd name="T10" fmla="*/ 0 h 347"/>
              <a:gd name="T11" fmla="*/ 760 w 760"/>
              <a:gd name="T12" fmla="*/ 347 h 347"/>
            </a:gdLst>
            <a:ahLst/>
            <a:cxnLst>
              <a:cxn ang="T6">
                <a:pos x="T0" y="T1"/>
              </a:cxn>
              <a:cxn ang="T7">
                <a:pos x="T2" y="T3"/>
              </a:cxn>
              <a:cxn ang="T8">
                <a:pos x="T4" y="T5"/>
              </a:cxn>
            </a:cxnLst>
            <a:rect l="T9" t="T10" r="T11" b="T12"/>
            <a:pathLst>
              <a:path w="760" h="347">
                <a:moveTo>
                  <a:pt x="0" y="319"/>
                </a:moveTo>
                <a:cubicBezTo>
                  <a:pt x="107" y="315"/>
                  <a:pt x="520" y="347"/>
                  <a:pt x="640" y="294"/>
                </a:cubicBezTo>
                <a:cubicBezTo>
                  <a:pt x="760" y="241"/>
                  <a:pt x="716" y="98"/>
                  <a:pt x="722" y="0"/>
                </a:cubicBezTo>
              </a:path>
            </a:pathLst>
          </a:custGeom>
          <a:noFill/>
          <a:ln w="38100">
            <a:solidFill>
              <a:srgbClr val="000000"/>
            </a:solidFill>
            <a:round/>
            <a:headEnd type="triangle" w="med" len="med"/>
            <a:tailEnd/>
          </a:ln>
        </p:spPr>
        <p:txBody>
          <a:bodyPr wrap="none" anchor="ctr"/>
          <a:lstStyle/>
          <a:p>
            <a:endParaRPr lang="en-US"/>
          </a:p>
        </p:txBody>
      </p:sp>
      <p:sp>
        <p:nvSpPr>
          <p:cNvPr id="141319" name="Text Box 7"/>
          <p:cNvSpPr txBox="1">
            <a:spLocks noChangeArrowheads="1"/>
          </p:cNvSpPr>
          <p:nvPr/>
        </p:nvSpPr>
        <p:spPr bwMode="auto">
          <a:xfrm>
            <a:off x="4337050" y="3948113"/>
            <a:ext cx="550863" cy="366712"/>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Na</a:t>
            </a:r>
            <a:r>
              <a:rPr lang="cs-CZ" b="1" baseline="50000">
                <a:latin typeface="Times New Roman" pitchFamily="18" charset="0"/>
              </a:rPr>
              <a:t>+</a:t>
            </a:r>
            <a:endParaRPr lang="cs-CZ" sz="2400">
              <a:latin typeface="Times New Roman" pitchFamily="18" charset="0"/>
            </a:endParaRPr>
          </a:p>
        </p:txBody>
      </p:sp>
      <p:sp>
        <p:nvSpPr>
          <p:cNvPr id="141320" name="Oval 8"/>
          <p:cNvSpPr>
            <a:spLocks noChangeArrowheads="1"/>
          </p:cNvSpPr>
          <p:nvPr/>
        </p:nvSpPr>
        <p:spPr bwMode="auto">
          <a:xfrm>
            <a:off x="5394325" y="3675063"/>
            <a:ext cx="441325" cy="436562"/>
          </a:xfrm>
          <a:prstGeom prst="ellipse">
            <a:avLst/>
          </a:prstGeom>
          <a:solidFill>
            <a:srgbClr val="FF3300"/>
          </a:solidFill>
          <a:ln w="28575">
            <a:solidFill>
              <a:schemeClr val="tx1"/>
            </a:solidFill>
            <a:round/>
            <a:headEnd/>
            <a:tailEnd/>
          </a:ln>
        </p:spPr>
        <p:txBody>
          <a:bodyPr wrap="none" anchor="ctr"/>
          <a:lstStyle/>
          <a:p>
            <a:endParaRPr lang="en-US"/>
          </a:p>
        </p:txBody>
      </p:sp>
      <p:sp>
        <p:nvSpPr>
          <p:cNvPr id="141321" name="Line 9"/>
          <p:cNvSpPr>
            <a:spLocks noChangeShapeType="1"/>
          </p:cNvSpPr>
          <p:nvPr/>
        </p:nvSpPr>
        <p:spPr bwMode="auto">
          <a:xfrm>
            <a:off x="4878388" y="4143375"/>
            <a:ext cx="1236662" cy="0"/>
          </a:xfrm>
          <a:prstGeom prst="line">
            <a:avLst/>
          </a:prstGeom>
          <a:noFill/>
          <a:ln w="38100">
            <a:solidFill>
              <a:srgbClr val="000000"/>
            </a:solidFill>
            <a:round/>
            <a:headEnd/>
            <a:tailEnd type="triangle" w="med" len="med"/>
          </a:ln>
        </p:spPr>
        <p:txBody>
          <a:bodyPr wrap="none" anchor="ctr"/>
          <a:lstStyle/>
          <a:p>
            <a:endParaRPr lang="cs-CZ"/>
          </a:p>
        </p:txBody>
      </p:sp>
      <p:sp>
        <p:nvSpPr>
          <p:cNvPr id="141322" name="Text Box 10"/>
          <p:cNvSpPr txBox="1">
            <a:spLocks noChangeArrowheads="1"/>
          </p:cNvSpPr>
          <p:nvPr/>
        </p:nvSpPr>
        <p:spPr bwMode="auto">
          <a:xfrm>
            <a:off x="4667250" y="3433763"/>
            <a:ext cx="598488" cy="519112"/>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K</a:t>
            </a:r>
            <a:r>
              <a:rPr lang="cs-CZ" sz="2800" b="1" baseline="50000">
                <a:latin typeface="Times New Roman" pitchFamily="18" charset="0"/>
              </a:rPr>
              <a:t>+</a:t>
            </a:r>
            <a:endParaRPr lang="cs-CZ" sz="2400">
              <a:latin typeface="Times New Roman" pitchFamily="18" charset="0"/>
            </a:endParaRPr>
          </a:p>
        </p:txBody>
      </p:sp>
      <p:sp>
        <p:nvSpPr>
          <p:cNvPr id="141323" name="Freeform 11"/>
          <p:cNvSpPr>
            <a:spLocks/>
          </p:cNvSpPr>
          <p:nvPr/>
        </p:nvSpPr>
        <p:spPr bwMode="auto">
          <a:xfrm>
            <a:off x="4846638" y="2838450"/>
            <a:ext cx="1335087" cy="631825"/>
          </a:xfrm>
          <a:custGeom>
            <a:avLst/>
            <a:gdLst>
              <a:gd name="T0" fmla="*/ 1335087 w 1098"/>
              <a:gd name="T1" fmla="*/ 46556 h 475"/>
              <a:gd name="T2" fmla="*/ 214003 w 1098"/>
              <a:gd name="T3" fmla="*/ 97102 h 475"/>
              <a:gd name="T4" fmla="*/ 53501 w 1098"/>
              <a:gd name="T5" fmla="*/ 631825 h 475"/>
              <a:gd name="T6" fmla="*/ 0 60000 65536"/>
              <a:gd name="T7" fmla="*/ 0 60000 65536"/>
              <a:gd name="T8" fmla="*/ 0 60000 65536"/>
              <a:gd name="T9" fmla="*/ 0 w 1098"/>
              <a:gd name="T10" fmla="*/ 0 h 475"/>
              <a:gd name="T11" fmla="*/ 1098 w 1098"/>
              <a:gd name="T12" fmla="*/ 475 h 475"/>
            </a:gdLst>
            <a:ahLst/>
            <a:cxnLst>
              <a:cxn ang="T6">
                <a:pos x="T0" y="T1"/>
              </a:cxn>
              <a:cxn ang="T7">
                <a:pos x="T2" y="T3"/>
              </a:cxn>
              <a:cxn ang="T8">
                <a:pos x="T4" y="T5"/>
              </a:cxn>
            </a:cxnLst>
            <a:rect l="T9" t="T10" r="T11" b="T12"/>
            <a:pathLst>
              <a:path w="1098" h="475">
                <a:moveTo>
                  <a:pt x="1098" y="35"/>
                </a:moveTo>
                <a:cubicBezTo>
                  <a:pt x="943" y="40"/>
                  <a:pt x="352" y="0"/>
                  <a:pt x="176" y="73"/>
                </a:cubicBezTo>
                <a:cubicBezTo>
                  <a:pt x="0" y="146"/>
                  <a:pt x="56" y="357"/>
                  <a:pt x="44" y="475"/>
                </a:cubicBezTo>
              </a:path>
            </a:pathLst>
          </a:custGeom>
          <a:noFill/>
          <a:ln w="38100">
            <a:solidFill>
              <a:srgbClr val="000000"/>
            </a:solidFill>
            <a:round/>
            <a:headEnd type="triangle" w="med" len="med"/>
            <a:tailEnd/>
          </a:ln>
        </p:spPr>
        <p:txBody>
          <a:bodyPr wrap="none" anchor="ctr"/>
          <a:lstStyle/>
          <a:p>
            <a:endParaRPr lang="en-US"/>
          </a:p>
        </p:txBody>
      </p:sp>
      <p:sp>
        <p:nvSpPr>
          <p:cNvPr id="141324" name="AutoShape 12"/>
          <p:cNvSpPr>
            <a:spLocks noChangeArrowheads="1"/>
          </p:cNvSpPr>
          <p:nvPr/>
        </p:nvSpPr>
        <p:spPr bwMode="auto">
          <a:xfrm rot="5475238">
            <a:off x="5508625" y="2592388"/>
            <a:ext cx="314325" cy="561975"/>
          </a:xfrm>
          <a:prstGeom prst="can">
            <a:avLst>
              <a:gd name="adj" fmla="val 36436"/>
            </a:avLst>
          </a:prstGeom>
          <a:solidFill>
            <a:srgbClr val="66FFFF"/>
          </a:solidFill>
          <a:ln w="28575">
            <a:solidFill>
              <a:schemeClr val="tx1"/>
            </a:solidFill>
            <a:round/>
            <a:headEnd/>
            <a:tailEnd/>
          </a:ln>
        </p:spPr>
        <p:txBody>
          <a:bodyPr wrap="none" anchor="ctr"/>
          <a:lstStyle/>
          <a:p>
            <a:endParaRPr lang="en-US"/>
          </a:p>
        </p:txBody>
      </p:sp>
      <p:sp>
        <p:nvSpPr>
          <p:cNvPr id="141325" name="Freeform 13"/>
          <p:cNvSpPr>
            <a:spLocks/>
          </p:cNvSpPr>
          <p:nvPr/>
        </p:nvSpPr>
        <p:spPr bwMode="auto">
          <a:xfrm>
            <a:off x="5845175" y="2882900"/>
            <a:ext cx="103188" cy="1588"/>
          </a:xfrm>
          <a:custGeom>
            <a:avLst/>
            <a:gdLst>
              <a:gd name="T0" fmla="*/ 0 w 70"/>
              <a:gd name="T1" fmla="*/ 0 h 1"/>
              <a:gd name="T2" fmla="*/ 103188 w 70"/>
              <a:gd name="T3" fmla="*/ 0 h 1"/>
              <a:gd name="T4" fmla="*/ 0 60000 65536"/>
              <a:gd name="T5" fmla="*/ 0 60000 65536"/>
              <a:gd name="T6" fmla="*/ 0 w 70"/>
              <a:gd name="T7" fmla="*/ 0 h 1"/>
              <a:gd name="T8" fmla="*/ 70 w 70"/>
              <a:gd name="T9" fmla="*/ 1 h 1"/>
            </a:gdLst>
            <a:ahLst/>
            <a:cxnLst>
              <a:cxn ang="T4">
                <a:pos x="T0" y="T1"/>
              </a:cxn>
              <a:cxn ang="T5">
                <a:pos x="T2" y="T3"/>
              </a:cxn>
            </a:cxnLst>
            <a:rect l="T6" t="T7" r="T8" b="T9"/>
            <a:pathLst>
              <a:path w="70" h="1">
                <a:moveTo>
                  <a:pt x="0" y="0"/>
                </a:moveTo>
                <a:lnTo>
                  <a:pt x="70" y="0"/>
                </a:lnTo>
              </a:path>
            </a:pathLst>
          </a:custGeom>
          <a:noFill/>
          <a:ln w="38100">
            <a:solidFill>
              <a:schemeClr val="tx1"/>
            </a:solidFill>
            <a:round/>
            <a:headEnd/>
            <a:tailEnd/>
          </a:ln>
        </p:spPr>
        <p:txBody>
          <a:bodyPr wrap="none" anchor="ctr"/>
          <a:lstStyle/>
          <a:p>
            <a:endParaRPr lang="en-US"/>
          </a:p>
        </p:txBody>
      </p:sp>
      <p:sp>
        <p:nvSpPr>
          <p:cNvPr id="141326" name="Freeform 14"/>
          <p:cNvSpPr>
            <a:spLocks/>
          </p:cNvSpPr>
          <p:nvPr/>
        </p:nvSpPr>
        <p:spPr bwMode="auto">
          <a:xfrm>
            <a:off x="5116513" y="3033713"/>
            <a:ext cx="1265237" cy="685800"/>
          </a:xfrm>
          <a:custGeom>
            <a:avLst/>
            <a:gdLst>
              <a:gd name="T0" fmla="*/ 0 w 1094"/>
              <a:gd name="T1" fmla="*/ 634838 h 471"/>
              <a:gd name="T2" fmla="*/ 1066315 w 1094"/>
              <a:gd name="T3" fmla="*/ 579508 h 471"/>
              <a:gd name="T4" fmla="*/ 1197002 w 1094"/>
              <a:gd name="T5" fmla="*/ 0 h 471"/>
              <a:gd name="T6" fmla="*/ 0 60000 65536"/>
              <a:gd name="T7" fmla="*/ 0 60000 65536"/>
              <a:gd name="T8" fmla="*/ 0 60000 65536"/>
              <a:gd name="T9" fmla="*/ 0 w 1094"/>
              <a:gd name="T10" fmla="*/ 0 h 471"/>
              <a:gd name="T11" fmla="*/ 1094 w 1094"/>
              <a:gd name="T12" fmla="*/ 471 h 471"/>
            </a:gdLst>
            <a:ahLst/>
            <a:cxnLst>
              <a:cxn ang="T6">
                <a:pos x="T0" y="T1"/>
              </a:cxn>
              <a:cxn ang="T7">
                <a:pos x="T2" y="T3"/>
              </a:cxn>
              <a:cxn ang="T8">
                <a:pos x="T4" y="T5"/>
              </a:cxn>
            </a:cxnLst>
            <a:rect l="T9" t="T10" r="T11" b="T12"/>
            <a:pathLst>
              <a:path w="1094" h="471">
                <a:moveTo>
                  <a:pt x="0" y="436"/>
                </a:moveTo>
                <a:cubicBezTo>
                  <a:pt x="155" y="431"/>
                  <a:pt x="750" y="471"/>
                  <a:pt x="922" y="398"/>
                </a:cubicBezTo>
                <a:cubicBezTo>
                  <a:pt x="1094" y="325"/>
                  <a:pt x="1024" y="92"/>
                  <a:pt x="1035" y="0"/>
                </a:cubicBezTo>
              </a:path>
            </a:pathLst>
          </a:custGeom>
          <a:noFill/>
          <a:ln w="38100">
            <a:solidFill>
              <a:srgbClr val="000000"/>
            </a:solidFill>
            <a:round/>
            <a:headEnd type="triangle" w="med" len="med"/>
            <a:tailEnd/>
          </a:ln>
        </p:spPr>
        <p:txBody>
          <a:bodyPr wrap="none" anchor="ctr"/>
          <a:lstStyle/>
          <a:p>
            <a:endParaRPr lang="en-US"/>
          </a:p>
        </p:txBody>
      </p:sp>
      <p:sp>
        <p:nvSpPr>
          <p:cNvPr id="141327" name="Text Box 15"/>
          <p:cNvSpPr txBox="1">
            <a:spLocks noChangeArrowheads="1"/>
          </p:cNvSpPr>
          <p:nvPr/>
        </p:nvSpPr>
        <p:spPr bwMode="auto">
          <a:xfrm>
            <a:off x="6121400" y="2705100"/>
            <a:ext cx="449263" cy="366713"/>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K</a:t>
            </a:r>
            <a:r>
              <a:rPr lang="cs-CZ" b="1" baseline="50000">
                <a:latin typeface="Times New Roman" pitchFamily="18" charset="0"/>
              </a:rPr>
              <a:t>+</a:t>
            </a:r>
            <a:endParaRPr lang="cs-CZ" sz="2400">
              <a:latin typeface="Times New Roman" pitchFamily="18" charset="0"/>
            </a:endParaRPr>
          </a:p>
        </p:txBody>
      </p:sp>
      <p:sp>
        <p:nvSpPr>
          <p:cNvPr id="141328" name="Text Box 16"/>
          <p:cNvSpPr txBox="1">
            <a:spLocks noChangeArrowheads="1"/>
          </p:cNvSpPr>
          <p:nvPr/>
        </p:nvSpPr>
        <p:spPr bwMode="auto">
          <a:xfrm>
            <a:off x="3929063" y="2852738"/>
            <a:ext cx="449262" cy="366712"/>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H</a:t>
            </a:r>
            <a:r>
              <a:rPr lang="cs-CZ" b="1" baseline="50000">
                <a:latin typeface="Times New Roman" pitchFamily="18" charset="0"/>
              </a:rPr>
              <a:t>+</a:t>
            </a:r>
            <a:endParaRPr lang="cs-CZ" sz="2400">
              <a:latin typeface="Times New Roman" pitchFamily="18" charset="0"/>
            </a:endParaRPr>
          </a:p>
        </p:txBody>
      </p:sp>
      <p:sp>
        <p:nvSpPr>
          <p:cNvPr id="141329" name="Freeform 17"/>
          <p:cNvSpPr>
            <a:spLocks/>
          </p:cNvSpPr>
          <p:nvPr/>
        </p:nvSpPr>
        <p:spPr bwMode="auto">
          <a:xfrm>
            <a:off x="4100513" y="2395538"/>
            <a:ext cx="458787" cy="473075"/>
          </a:xfrm>
          <a:custGeom>
            <a:avLst/>
            <a:gdLst>
              <a:gd name="T0" fmla="*/ 17646 w 312"/>
              <a:gd name="T1" fmla="*/ 473075 h 324"/>
              <a:gd name="T2" fmla="*/ 73524 w 312"/>
              <a:gd name="T3" fmla="*/ 74466 h 324"/>
              <a:gd name="T4" fmla="*/ 458787 w 312"/>
              <a:gd name="T5" fmla="*/ 26282 h 324"/>
              <a:gd name="T6" fmla="*/ 0 60000 65536"/>
              <a:gd name="T7" fmla="*/ 0 60000 65536"/>
              <a:gd name="T8" fmla="*/ 0 60000 65536"/>
              <a:gd name="T9" fmla="*/ 0 w 312"/>
              <a:gd name="T10" fmla="*/ 0 h 324"/>
              <a:gd name="T11" fmla="*/ 312 w 312"/>
              <a:gd name="T12" fmla="*/ 324 h 324"/>
            </a:gdLst>
            <a:ahLst/>
            <a:cxnLst>
              <a:cxn ang="T6">
                <a:pos x="T0" y="T1"/>
              </a:cxn>
              <a:cxn ang="T7">
                <a:pos x="T2" y="T3"/>
              </a:cxn>
              <a:cxn ang="T8">
                <a:pos x="T4" y="T5"/>
              </a:cxn>
            </a:cxnLst>
            <a:rect l="T9" t="T10" r="T11" b="T12"/>
            <a:pathLst>
              <a:path w="312" h="324">
                <a:moveTo>
                  <a:pt x="12" y="324"/>
                </a:moveTo>
                <a:cubicBezTo>
                  <a:pt x="18" y="279"/>
                  <a:pt x="0" y="102"/>
                  <a:pt x="50" y="51"/>
                </a:cubicBezTo>
                <a:cubicBezTo>
                  <a:pt x="100" y="0"/>
                  <a:pt x="149" y="18"/>
                  <a:pt x="312" y="18"/>
                </a:cubicBezTo>
              </a:path>
            </a:pathLst>
          </a:custGeom>
          <a:noFill/>
          <a:ln w="38100">
            <a:solidFill>
              <a:srgbClr val="000000"/>
            </a:solidFill>
            <a:round/>
            <a:headEnd type="triangle" w="med" len="med"/>
            <a:tailEnd/>
          </a:ln>
        </p:spPr>
        <p:txBody>
          <a:bodyPr wrap="none" anchor="ctr"/>
          <a:lstStyle/>
          <a:p>
            <a:endParaRPr lang="en-US"/>
          </a:p>
        </p:txBody>
      </p:sp>
      <p:sp>
        <p:nvSpPr>
          <p:cNvPr id="141330" name="Text Box 18"/>
          <p:cNvSpPr txBox="1">
            <a:spLocks noChangeArrowheads="1"/>
          </p:cNvSpPr>
          <p:nvPr/>
        </p:nvSpPr>
        <p:spPr bwMode="auto">
          <a:xfrm>
            <a:off x="4567641" y="2244825"/>
            <a:ext cx="1032654" cy="307777"/>
          </a:xfrm>
          <a:prstGeom prst="rect">
            <a:avLst/>
          </a:prstGeom>
          <a:noFill/>
          <a:ln w="12700">
            <a:noFill/>
            <a:miter lim="800000"/>
            <a:headEnd/>
            <a:tailEnd/>
          </a:ln>
        </p:spPr>
        <p:txBody>
          <a:bodyPr wrap="none" anchor="ctr">
            <a:spAutoFit/>
          </a:bodyPr>
          <a:lstStyle/>
          <a:p>
            <a:pPr algn="ctr" eaLnBrk="0" hangingPunct="0"/>
            <a:r>
              <a:rPr lang="cs-CZ" sz="1400" b="1" i="1" dirty="0" err="1">
                <a:latin typeface="Times New Roman" pitchFamily="18" charset="0"/>
              </a:rPr>
              <a:t>metabolism</a:t>
            </a:r>
            <a:endParaRPr lang="cs-CZ" sz="2400" dirty="0">
              <a:latin typeface="Times New Roman" pitchFamily="18" charset="0"/>
            </a:endParaRPr>
          </a:p>
        </p:txBody>
      </p:sp>
      <p:sp>
        <p:nvSpPr>
          <p:cNvPr id="141331" name="Text Box 19"/>
          <p:cNvSpPr txBox="1">
            <a:spLocks noChangeArrowheads="1"/>
          </p:cNvSpPr>
          <p:nvPr/>
        </p:nvSpPr>
        <p:spPr bwMode="auto">
          <a:xfrm>
            <a:off x="2454275" y="3902075"/>
            <a:ext cx="757238" cy="519113"/>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Na</a:t>
            </a:r>
            <a:r>
              <a:rPr lang="cs-CZ" sz="2800" b="1" baseline="50000">
                <a:latin typeface="Times New Roman" pitchFamily="18" charset="0"/>
              </a:rPr>
              <a:t>+</a:t>
            </a:r>
            <a:endParaRPr lang="cs-CZ" sz="2400">
              <a:latin typeface="Times New Roman" pitchFamily="18" charset="0"/>
            </a:endParaRPr>
          </a:p>
        </p:txBody>
      </p:sp>
      <p:sp>
        <p:nvSpPr>
          <p:cNvPr id="159764" name="Freeform 20"/>
          <p:cNvSpPr>
            <a:spLocks/>
          </p:cNvSpPr>
          <p:nvPr/>
        </p:nvSpPr>
        <p:spPr bwMode="auto">
          <a:xfrm>
            <a:off x="6008688" y="2916238"/>
            <a:ext cx="966787" cy="1035050"/>
          </a:xfrm>
          <a:custGeom>
            <a:avLst/>
            <a:gdLst>
              <a:gd name="T0" fmla="*/ 503237 w 609"/>
              <a:gd name="T1" fmla="*/ 0 h 652"/>
              <a:gd name="T2" fmla="*/ 917575 w 609"/>
              <a:gd name="T3" fmla="*/ 200025 h 652"/>
              <a:gd name="T4" fmla="*/ 814387 w 609"/>
              <a:gd name="T5" fmla="*/ 901700 h 652"/>
              <a:gd name="T6" fmla="*/ 0 w 609"/>
              <a:gd name="T7" fmla="*/ 995363 h 652"/>
              <a:gd name="T8" fmla="*/ 0 60000 65536"/>
              <a:gd name="T9" fmla="*/ 0 60000 65536"/>
              <a:gd name="T10" fmla="*/ 0 60000 65536"/>
              <a:gd name="T11" fmla="*/ 0 60000 65536"/>
              <a:gd name="T12" fmla="*/ 0 w 609"/>
              <a:gd name="T13" fmla="*/ 0 h 652"/>
              <a:gd name="T14" fmla="*/ 609 w 609"/>
              <a:gd name="T15" fmla="*/ 652 h 652"/>
            </a:gdLst>
            <a:ahLst/>
            <a:cxnLst>
              <a:cxn ang="T8">
                <a:pos x="T0" y="T1"/>
              </a:cxn>
              <a:cxn ang="T9">
                <a:pos x="T2" y="T3"/>
              </a:cxn>
              <a:cxn ang="T10">
                <a:pos x="T4" y="T5"/>
              </a:cxn>
              <a:cxn ang="T11">
                <a:pos x="T6" y="T7"/>
              </a:cxn>
            </a:cxnLst>
            <a:rect l="T12" t="T13" r="T14" b="T15"/>
            <a:pathLst>
              <a:path w="609" h="652">
                <a:moveTo>
                  <a:pt x="317" y="0"/>
                </a:moveTo>
                <a:cubicBezTo>
                  <a:pt x="361" y="21"/>
                  <a:pt x="545" y="31"/>
                  <a:pt x="578" y="126"/>
                </a:cubicBezTo>
                <a:cubicBezTo>
                  <a:pt x="590" y="171"/>
                  <a:pt x="609" y="484"/>
                  <a:pt x="513" y="568"/>
                </a:cubicBezTo>
                <a:cubicBezTo>
                  <a:pt x="417" y="652"/>
                  <a:pt x="107" y="615"/>
                  <a:pt x="0" y="627"/>
                </a:cubicBezTo>
              </a:path>
            </a:pathLst>
          </a:custGeom>
          <a:noFill/>
          <a:ln w="19050">
            <a:solidFill>
              <a:schemeClr val="tx1"/>
            </a:solidFill>
            <a:prstDash val="sysDot"/>
            <a:round/>
            <a:headEnd/>
            <a:tailEnd type="triangle" w="med" len="med"/>
          </a:ln>
        </p:spPr>
        <p:txBody>
          <a:bodyPr wrap="none" anchor="ctr"/>
          <a:lstStyle/>
          <a:p>
            <a:endParaRPr lang="en-US"/>
          </a:p>
        </p:txBody>
      </p:sp>
      <p:sp>
        <p:nvSpPr>
          <p:cNvPr id="159765" name="Text Box 21"/>
          <p:cNvSpPr txBox="1">
            <a:spLocks noChangeArrowheads="1"/>
          </p:cNvSpPr>
          <p:nvPr/>
        </p:nvSpPr>
        <p:spPr bwMode="auto">
          <a:xfrm>
            <a:off x="6397625" y="3651250"/>
            <a:ext cx="247650" cy="244475"/>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2</a:t>
            </a:r>
            <a:endParaRPr lang="cs-CZ" sz="1000" i="1">
              <a:latin typeface="Times New Roman" pitchFamily="18" charset="0"/>
            </a:endParaRPr>
          </a:p>
        </p:txBody>
      </p:sp>
      <p:grpSp>
        <p:nvGrpSpPr>
          <p:cNvPr id="2" name="Group 22"/>
          <p:cNvGrpSpPr>
            <a:grpSpLocks/>
          </p:cNvGrpSpPr>
          <p:nvPr/>
        </p:nvGrpSpPr>
        <p:grpSpPr bwMode="auto">
          <a:xfrm>
            <a:off x="3797300" y="3055938"/>
            <a:ext cx="781050" cy="939800"/>
            <a:chOff x="2392" y="1925"/>
            <a:chExt cx="492" cy="592"/>
          </a:xfrm>
        </p:grpSpPr>
        <p:sp>
          <p:nvSpPr>
            <p:cNvPr id="141354" name="Oval 23"/>
            <p:cNvSpPr>
              <a:spLocks noChangeArrowheads="1"/>
            </p:cNvSpPr>
            <p:nvPr/>
          </p:nvSpPr>
          <p:spPr bwMode="auto">
            <a:xfrm>
              <a:off x="2392" y="2403"/>
              <a:ext cx="115" cy="114"/>
            </a:xfrm>
            <a:prstGeom prst="ellipse">
              <a:avLst/>
            </a:prstGeom>
            <a:solidFill>
              <a:schemeClr val="bg1"/>
            </a:solidFill>
            <a:ln w="19050">
              <a:solidFill>
                <a:schemeClr val="tx1"/>
              </a:solidFill>
              <a:round/>
              <a:headEnd/>
              <a:tailEnd/>
            </a:ln>
          </p:spPr>
          <p:txBody>
            <a:bodyPr wrap="none" anchor="ctr"/>
            <a:lstStyle/>
            <a:p>
              <a:pPr algn="ctr" eaLnBrk="0" hangingPunct="0"/>
              <a:r>
                <a:rPr lang="cs-CZ">
                  <a:latin typeface="Times New Roman" pitchFamily="18" charset="0"/>
                </a:rPr>
                <a:t>+</a:t>
              </a:r>
              <a:endParaRPr lang="cs-CZ" sz="2400">
                <a:latin typeface="Times New Roman" pitchFamily="18" charset="0"/>
              </a:endParaRPr>
            </a:p>
          </p:txBody>
        </p:sp>
        <p:sp>
          <p:nvSpPr>
            <p:cNvPr id="141355" name="Freeform 24"/>
            <p:cNvSpPr>
              <a:spLocks/>
            </p:cNvSpPr>
            <p:nvPr/>
          </p:nvSpPr>
          <p:spPr bwMode="auto">
            <a:xfrm>
              <a:off x="2531" y="1925"/>
              <a:ext cx="353" cy="534"/>
            </a:xfrm>
            <a:custGeom>
              <a:avLst/>
              <a:gdLst>
                <a:gd name="T0" fmla="*/ 142 w 353"/>
                <a:gd name="T1" fmla="*/ 0 h 534"/>
                <a:gd name="T2" fmla="*/ 316 w 353"/>
                <a:gd name="T3" fmla="*/ 81 h 534"/>
                <a:gd name="T4" fmla="*/ 300 w 353"/>
                <a:gd name="T5" fmla="*/ 420 h 534"/>
                <a:gd name="T6" fmla="*/ 0 w 353"/>
                <a:gd name="T7" fmla="*/ 534 h 534"/>
                <a:gd name="T8" fmla="*/ 0 60000 65536"/>
                <a:gd name="T9" fmla="*/ 0 60000 65536"/>
                <a:gd name="T10" fmla="*/ 0 60000 65536"/>
                <a:gd name="T11" fmla="*/ 0 60000 65536"/>
                <a:gd name="T12" fmla="*/ 0 w 353"/>
                <a:gd name="T13" fmla="*/ 0 h 534"/>
                <a:gd name="T14" fmla="*/ 353 w 353"/>
                <a:gd name="T15" fmla="*/ 534 h 534"/>
              </a:gdLst>
              <a:ahLst/>
              <a:cxnLst>
                <a:cxn ang="T8">
                  <a:pos x="T0" y="T1"/>
                </a:cxn>
                <a:cxn ang="T9">
                  <a:pos x="T2" y="T3"/>
                </a:cxn>
                <a:cxn ang="T10">
                  <a:pos x="T4" y="T5"/>
                </a:cxn>
                <a:cxn ang="T11">
                  <a:pos x="T6" y="T7"/>
                </a:cxn>
              </a:cxnLst>
              <a:rect l="T12" t="T13" r="T14" b="T15"/>
              <a:pathLst>
                <a:path w="353" h="534">
                  <a:moveTo>
                    <a:pt x="142" y="0"/>
                  </a:moveTo>
                  <a:cubicBezTo>
                    <a:pt x="171" y="13"/>
                    <a:pt x="290" y="11"/>
                    <a:pt x="316" y="81"/>
                  </a:cubicBezTo>
                  <a:cubicBezTo>
                    <a:pt x="342" y="151"/>
                    <a:pt x="353" y="344"/>
                    <a:pt x="300" y="420"/>
                  </a:cubicBezTo>
                  <a:cubicBezTo>
                    <a:pt x="247" y="496"/>
                    <a:pt x="62" y="510"/>
                    <a:pt x="0" y="534"/>
                  </a:cubicBezTo>
                </a:path>
              </a:pathLst>
            </a:custGeom>
            <a:noFill/>
            <a:ln w="19050">
              <a:solidFill>
                <a:schemeClr val="tx1"/>
              </a:solidFill>
              <a:prstDash val="sysDot"/>
              <a:round/>
              <a:headEnd/>
              <a:tailEnd type="triangle" w="med" len="med"/>
            </a:ln>
          </p:spPr>
          <p:txBody>
            <a:bodyPr wrap="none" anchor="ctr"/>
            <a:lstStyle/>
            <a:p>
              <a:endParaRPr lang="en-US"/>
            </a:p>
          </p:txBody>
        </p:sp>
        <p:sp>
          <p:nvSpPr>
            <p:cNvPr id="141356" name="Text Box 25"/>
            <p:cNvSpPr txBox="1">
              <a:spLocks noChangeArrowheads="1"/>
            </p:cNvSpPr>
            <p:nvPr/>
          </p:nvSpPr>
          <p:spPr bwMode="auto">
            <a:xfrm>
              <a:off x="2727" y="2171"/>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4</a:t>
              </a:r>
              <a:endParaRPr lang="cs-CZ" sz="1000" i="1">
                <a:latin typeface="Times New Roman" pitchFamily="18" charset="0"/>
              </a:endParaRPr>
            </a:p>
          </p:txBody>
        </p:sp>
      </p:grpSp>
      <p:grpSp>
        <p:nvGrpSpPr>
          <p:cNvPr id="3" name="Group 26"/>
          <p:cNvGrpSpPr>
            <a:grpSpLocks/>
          </p:cNvGrpSpPr>
          <p:nvPr/>
        </p:nvGrpSpPr>
        <p:grpSpPr bwMode="auto">
          <a:xfrm>
            <a:off x="2614613" y="4138613"/>
            <a:ext cx="1928812" cy="1209675"/>
            <a:chOff x="1647" y="2607"/>
            <a:chExt cx="1215" cy="762"/>
          </a:xfrm>
        </p:grpSpPr>
        <p:sp>
          <p:nvSpPr>
            <p:cNvPr id="141347" name="Freeform 27"/>
            <p:cNvSpPr>
              <a:spLocks/>
            </p:cNvSpPr>
            <p:nvPr/>
          </p:nvSpPr>
          <p:spPr bwMode="auto">
            <a:xfrm>
              <a:off x="1647" y="2743"/>
              <a:ext cx="371" cy="603"/>
            </a:xfrm>
            <a:custGeom>
              <a:avLst/>
              <a:gdLst>
                <a:gd name="T0" fmla="*/ 27 w 371"/>
                <a:gd name="T1" fmla="*/ 0 h 603"/>
                <a:gd name="T2" fmla="*/ 27 w 371"/>
                <a:gd name="T3" fmla="*/ 213 h 603"/>
                <a:gd name="T4" fmla="*/ 22 w 371"/>
                <a:gd name="T5" fmla="*/ 404 h 603"/>
                <a:gd name="T6" fmla="*/ 93 w 371"/>
                <a:gd name="T7" fmla="*/ 529 h 603"/>
                <a:gd name="T8" fmla="*/ 295 w 371"/>
                <a:gd name="T9" fmla="*/ 584 h 603"/>
                <a:gd name="T10" fmla="*/ 371 w 371"/>
                <a:gd name="T11" fmla="*/ 415 h 603"/>
                <a:gd name="T12" fmla="*/ 0 60000 65536"/>
                <a:gd name="T13" fmla="*/ 0 60000 65536"/>
                <a:gd name="T14" fmla="*/ 0 60000 65536"/>
                <a:gd name="T15" fmla="*/ 0 60000 65536"/>
                <a:gd name="T16" fmla="*/ 0 60000 65536"/>
                <a:gd name="T17" fmla="*/ 0 60000 65536"/>
                <a:gd name="T18" fmla="*/ 0 w 371"/>
                <a:gd name="T19" fmla="*/ 0 h 603"/>
                <a:gd name="T20" fmla="*/ 371 w 371"/>
                <a:gd name="T21" fmla="*/ 603 h 603"/>
              </a:gdLst>
              <a:ahLst/>
              <a:cxnLst>
                <a:cxn ang="T12">
                  <a:pos x="T0" y="T1"/>
                </a:cxn>
                <a:cxn ang="T13">
                  <a:pos x="T2" y="T3"/>
                </a:cxn>
                <a:cxn ang="T14">
                  <a:pos x="T4" y="T5"/>
                </a:cxn>
                <a:cxn ang="T15">
                  <a:pos x="T6" y="T7"/>
                </a:cxn>
                <a:cxn ang="T16">
                  <a:pos x="T8" y="T9"/>
                </a:cxn>
                <a:cxn ang="T17">
                  <a:pos x="T10" y="T11"/>
                </a:cxn>
              </a:cxnLst>
              <a:rect l="T18" t="T19" r="T20" b="T21"/>
              <a:pathLst>
                <a:path w="371" h="603">
                  <a:moveTo>
                    <a:pt x="27" y="0"/>
                  </a:moveTo>
                  <a:cubicBezTo>
                    <a:pt x="27" y="35"/>
                    <a:pt x="28" y="146"/>
                    <a:pt x="27" y="213"/>
                  </a:cubicBezTo>
                  <a:cubicBezTo>
                    <a:pt x="30" y="244"/>
                    <a:pt x="0" y="345"/>
                    <a:pt x="22" y="404"/>
                  </a:cubicBezTo>
                  <a:cubicBezTo>
                    <a:pt x="33" y="456"/>
                    <a:pt x="48" y="499"/>
                    <a:pt x="93" y="529"/>
                  </a:cubicBezTo>
                  <a:cubicBezTo>
                    <a:pt x="138" y="559"/>
                    <a:pt x="249" y="603"/>
                    <a:pt x="295" y="584"/>
                  </a:cubicBezTo>
                  <a:cubicBezTo>
                    <a:pt x="341" y="565"/>
                    <a:pt x="355" y="450"/>
                    <a:pt x="371" y="415"/>
                  </a:cubicBezTo>
                </a:path>
              </a:pathLst>
            </a:custGeom>
            <a:noFill/>
            <a:ln w="19050">
              <a:solidFill>
                <a:schemeClr val="tx1"/>
              </a:solidFill>
              <a:prstDash val="sysDot"/>
              <a:round/>
              <a:headEnd/>
              <a:tailEnd type="triangle" w="med" len="med"/>
            </a:ln>
          </p:spPr>
          <p:txBody>
            <a:bodyPr wrap="none" anchor="ctr"/>
            <a:lstStyle/>
            <a:p>
              <a:endParaRPr lang="en-US"/>
            </a:p>
          </p:txBody>
        </p:sp>
        <p:grpSp>
          <p:nvGrpSpPr>
            <p:cNvPr id="4" name="Group 28"/>
            <p:cNvGrpSpPr>
              <a:grpSpLocks/>
            </p:cNvGrpSpPr>
            <p:nvPr/>
          </p:nvGrpSpPr>
          <p:grpSpPr bwMode="auto">
            <a:xfrm>
              <a:off x="1869" y="2607"/>
              <a:ext cx="993" cy="762"/>
              <a:chOff x="1869" y="2607"/>
              <a:chExt cx="993" cy="762"/>
            </a:xfrm>
          </p:grpSpPr>
          <p:sp>
            <p:nvSpPr>
              <p:cNvPr id="141349" name="Freeform 29"/>
              <p:cNvSpPr>
                <a:spLocks/>
              </p:cNvSpPr>
              <p:nvPr/>
            </p:nvSpPr>
            <p:spPr bwMode="auto">
              <a:xfrm>
                <a:off x="2345" y="2699"/>
                <a:ext cx="517" cy="670"/>
              </a:xfrm>
              <a:custGeom>
                <a:avLst/>
                <a:gdLst>
                  <a:gd name="T0" fmla="*/ 502 w 517"/>
                  <a:gd name="T1" fmla="*/ 0 h 670"/>
                  <a:gd name="T2" fmla="*/ 497 w 517"/>
                  <a:gd name="T3" fmla="*/ 224 h 670"/>
                  <a:gd name="T4" fmla="*/ 382 w 517"/>
                  <a:gd name="T5" fmla="*/ 600 h 670"/>
                  <a:gd name="T6" fmla="*/ 77 w 517"/>
                  <a:gd name="T7" fmla="*/ 644 h 670"/>
                  <a:gd name="T8" fmla="*/ 0 w 517"/>
                  <a:gd name="T9" fmla="*/ 447 h 670"/>
                  <a:gd name="T10" fmla="*/ 0 60000 65536"/>
                  <a:gd name="T11" fmla="*/ 0 60000 65536"/>
                  <a:gd name="T12" fmla="*/ 0 60000 65536"/>
                  <a:gd name="T13" fmla="*/ 0 60000 65536"/>
                  <a:gd name="T14" fmla="*/ 0 60000 65536"/>
                  <a:gd name="T15" fmla="*/ 0 w 517"/>
                  <a:gd name="T16" fmla="*/ 0 h 670"/>
                  <a:gd name="T17" fmla="*/ 517 w 517"/>
                  <a:gd name="T18" fmla="*/ 670 h 670"/>
                </a:gdLst>
                <a:ahLst/>
                <a:cxnLst>
                  <a:cxn ang="T10">
                    <a:pos x="T0" y="T1"/>
                  </a:cxn>
                  <a:cxn ang="T11">
                    <a:pos x="T2" y="T3"/>
                  </a:cxn>
                  <a:cxn ang="T12">
                    <a:pos x="T4" y="T5"/>
                  </a:cxn>
                  <a:cxn ang="T13">
                    <a:pos x="T6" y="T7"/>
                  </a:cxn>
                  <a:cxn ang="T14">
                    <a:pos x="T8" y="T9"/>
                  </a:cxn>
                </a:cxnLst>
                <a:rect l="T15" t="T16" r="T17" b="T18"/>
                <a:pathLst>
                  <a:path w="517" h="670">
                    <a:moveTo>
                      <a:pt x="502" y="0"/>
                    </a:moveTo>
                    <a:cubicBezTo>
                      <a:pt x="501" y="37"/>
                      <a:pt x="517" y="124"/>
                      <a:pt x="497" y="224"/>
                    </a:cubicBezTo>
                    <a:cubicBezTo>
                      <a:pt x="477" y="324"/>
                      <a:pt x="452" y="530"/>
                      <a:pt x="382" y="600"/>
                    </a:cubicBezTo>
                    <a:cubicBezTo>
                      <a:pt x="312" y="670"/>
                      <a:pt x="141" y="670"/>
                      <a:pt x="77" y="644"/>
                    </a:cubicBezTo>
                    <a:cubicBezTo>
                      <a:pt x="13" y="618"/>
                      <a:pt x="16" y="488"/>
                      <a:pt x="0" y="447"/>
                    </a:cubicBezTo>
                  </a:path>
                </a:pathLst>
              </a:custGeom>
              <a:noFill/>
              <a:ln w="19050">
                <a:solidFill>
                  <a:schemeClr val="tx1"/>
                </a:solidFill>
                <a:prstDash val="sysDot"/>
                <a:round/>
                <a:headEnd/>
                <a:tailEnd type="triangle" w="med" len="med"/>
              </a:ln>
            </p:spPr>
            <p:txBody>
              <a:bodyPr wrap="none" anchor="ctr"/>
              <a:lstStyle/>
              <a:p>
                <a:endParaRPr lang="en-US"/>
              </a:p>
            </p:txBody>
          </p:sp>
          <p:sp>
            <p:nvSpPr>
              <p:cNvPr id="141350" name="Line 30"/>
              <p:cNvSpPr>
                <a:spLocks noChangeShapeType="1"/>
              </p:cNvSpPr>
              <p:nvPr/>
            </p:nvSpPr>
            <p:spPr bwMode="auto">
              <a:xfrm flipV="1">
                <a:off x="2207" y="2724"/>
                <a:ext cx="2" cy="205"/>
              </a:xfrm>
              <a:prstGeom prst="line">
                <a:avLst/>
              </a:prstGeom>
              <a:noFill/>
              <a:ln w="19050" cap="rnd">
                <a:solidFill>
                  <a:schemeClr val="tx1"/>
                </a:solidFill>
                <a:prstDash val="sysDot"/>
                <a:round/>
                <a:headEnd/>
                <a:tailEnd type="triangle" w="med" len="med"/>
              </a:ln>
            </p:spPr>
            <p:txBody>
              <a:bodyPr wrap="none" anchor="ctr"/>
              <a:lstStyle/>
              <a:p>
                <a:endParaRPr lang="cs-CZ"/>
              </a:p>
            </p:txBody>
          </p:sp>
          <p:sp>
            <p:nvSpPr>
              <p:cNvPr id="141351" name="Text Box 31"/>
              <p:cNvSpPr txBox="1">
                <a:spLocks noChangeArrowheads="1"/>
              </p:cNvSpPr>
              <p:nvPr/>
            </p:nvSpPr>
            <p:spPr bwMode="auto">
              <a:xfrm>
                <a:off x="2064" y="2772"/>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5</a:t>
                </a:r>
                <a:endParaRPr lang="cs-CZ" sz="1000" i="1">
                  <a:latin typeface="Times New Roman" pitchFamily="18" charset="0"/>
                </a:endParaRPr>
              </a:p>
            </p:txBody>
          </p:sp>
          <p:sp>
            <p:nvSpPr>
              <p:cNvPr id="141352" name="Oval 32"/>
              <p:cNvSpPr>
                <a:spLocks noChangeArrowheads="1"/>
              </p:cNvSpPr>
              <p:nvPr/>
            </p:nvSpPr>
            <p:spPr bwMode="auto">
              <a:xfrm>
                <a:off x="1869" y="2922"/>
                <a:ext cx="618" cy="228"/>
              </a:xfrm>
              <a:prstGeom prst="ellipse">
                <a:avLst/>
              </a:prstGeom>
              <a:solidFill>
                <a:schemeClr val="bg1"/>
              </a:solidFill>
              <a:ln w="19050">
                <a:solidFill>
                  <a:schemeClr val="tx1"/>
                </a:solidFill>
                <a:round/>
                <a:headEnd/>
                <a:tailEnd/>
              </a:ln>
            </p:spPr>
            <p:txBody>
              <a:bodyPr wrap="none" anchor="ctr"/>
              <a:lstStyle/>
              <a:p>
                <a:pPr algn="ctr" eaLnBrk="0" hangingPunct="0"/>
                <a:r>
                  <a:rPr lang="cs-CZ" sz="1200" b="1">
                    <a:latin typeface="Times New Roman" pitchFamily="18" charset="0"/>
                  </a:rPr>
                  <a:t>[Na</a:t>
                </a:r>
                <a:r>
                  <a:rPr lang="cs-CZ" sz="1200" b="1" baseline="30000">
                    <a:latin typeface="Times New Roman" pitchFamily="18" charset="0"/>
                  </a:rPr>
                  <a:t>+</a:t>
                </a:r>
                <a:r>
                  <a:rPr lang="cs-CZ" sz="1200" b="1">
                    <a:latin typeface="Times New Roman" pitchFamily="18" charset="0"/>
                  </a:rPr>
                  <a:t>]</a:t>
                </a:r>
                <a:r>
                  <a:rPr lang="cs-CZ" sz="1200" b="1" baseline="-25000">
                    <a:latin typeface="Times New Roman" pitchFamily="18" charset="0"/>
                  </a:rPr>
                  <a:t>e</a:t>
                </a:r>
                <a:r>
                  <a:rPr lang="cs-CZ" sz="1200" b="1">
                    <a:latin typeface="Times New Roman" pitchFamily="18" charset="0"/>
                  </a:rPr>
                  <a:t>-[Na</a:t>
                </a:r>
                <a:r>
                  <a:rPr lang="cs-CZ" sz="1200" b="1" baseline="30000">
                    <a:latin typeface="Times New Roman" pitchFamily="18" charset="0"/>
                  </a:rPr>
                  <a:t>+</a:t>
                </a:r>
                <a:r>
                  <a:rPr lang="cs-CZ" sz="1200" b="1">
                    <a:latin typeface="Times New Roman" pitchFamily="18" charset="0"/>
                  </a:rPr>
                  <a:t>]</a:t>
                </a:r>
                <a:r>
                  <a:rPr lang="cs-CZ" sz="1200" b="1" baseline="-25000">
                    <a:latin typeface="Times New Roman" pitchFamily="18" charset="0"/>
                  </a:rPr>
                  <a:t>i</a:t>
                </a:r>
                <a:endParaRPr lang="cs-CZ" sz="2400">
                  <a:latin typeface="Times New Roman" pitchFamily="18" charset="0"/>
                </a:endParaRPr>
              </a:p>
            </p:txBody>
          </p:sp>
          <p:sp>
            <p:nvSpPr>
              <p:cNvPr id="141353" name="Oval 33"/>
              <p:cNvSpPr>
                <a:spLocks noChangeArrowheads="1"/>
              </p:cNvSpPr>
              <p:nvPr/>
            </p:nvSpPr>
            <p:spPr bwMode="auto">
              <a:xfrm>
                <a:off x="2167" y="2607"/>
                <a:ext cx="115" cy="114"/>
              </a:xfrm>
              <a:prstGeom prst="ellipse">
                <a:avLst/>
              </a:prstGeom>
              <a:solidFill>
                <a:schemeClr val="bg1"/>
              </a:solidFill>
              <a:ln w="19050">
                <a:solidFill>
                  <a:schemeClr val="tx1"/>
                </a:solidFill>
                <a:round/>
                <a:headEnd/>
                <a:tailEnd/>
              </a:ln>
            </p:spPr>
            <p:txBody>
              <a:bodyPr wrap="none" anchor="ctr"/>
              <a:lstStyle/>
              <a:p>
                <a:pPr algn="ctr" eaLnBrk="0" hangingPunct="0"/>
                <a:r>
                  <a:rPr lang="cs-CZ">
                    <a:latin typeface="Times New Roman" pitchFamily="18" charset="0"/>
                  </a:rPr>
                  <a:t>+</a:t>
                </a:r>
                <a:endParaRPr lang="cs-CZ" sz="2400">
                  <a:latin typeface="Times New Roman" pitchFamily="18" charset="0"/>
                </a:endParaRPr>
              </a:p>
            </p:txBody>
          </p:sp>
        </p:grpSp>
      </p:grpSp>
      <p:grpSp>
        <p:nvGrpSpPr>
          <p:cNvPr id="5" name="Group 34"/>
          <p:cNvGrpSpPr>
            <a:grpSpLocks/>
          </p:cNvGrpSpPr>
          <p:nvPr/>
        </p:nvGrpSpPr>
        <p:grpSpPr bwMode="auto">
          <a:xfrm>
            <a:off x="4546600" y="3787775"/>
            <a:ext cx="822325" cy="295275"/>
            <a:chOff x="2864" y="2386"/>
            <a:chExt cx="518" cy="186"/>
          </a:xfrm>
        </p:grpSpPr>
        <p:sp>
          <p:nvSpPr>
            <p:cNvPr id="141344" name="Freeform 35"/>
            <p:cNvSpPr>
              <a:spLocks/>
            </p:cNvSpPr>
            <p:nvPr/>
          </p:nvSpPr>
          <p:spPr bwMode="auto">
            <a:xfrm>
              <a:off x="2864" y="2415"/>
              <a:ext cx="392" cy="120"/>
            </a:xfrm>
            <a:custGeom>
              <a:avLst/>
              <a:gdLst>
                <a:gd name="T0" fmla="*/ 0 w 365"/>
                <a:gd name="T1" fmla="*/ 120 h 120"/>
                <a:gd name="T2" fmla="*/ 93 w 365"/>
                <a:gd name="T3" fmla="*/ 28 h 120"/>
                <a:gd name="T4" fmla="*/ 392 w 365"/>
                <a:gd name="T5" fmla="*/ 49 h 120"/>
                <a:gd name="T6" fmla="*/ 0 60000 65536"/>
                <a:gd name="T7" fmla="*/ 0 60000 65536"/>
                <a:gd name="T8" fmla="*/ 0 60000 65536"/>
                <a:gd name="T9" fmla="*/ 0 w 365"/>
                <a:gd name="T10" fmla="*/ 0 h 120"/>
                <a:gd name="T11" fmla="*/ 365 w 365"/>
                <a:gd name="T12" fmla="*/ 120 h 120"/>
              </a:gdLst>
              <a:ahLst/>
              <a:cxnLst>
                <a:cxn ang="T6">
                  <a:pos x="T0" y="T1"/>
                </a:cxn>
                <a:cxn ang="T7">
                  <a:pos x="T2" y="T3"/>
                </a:cxn>
                <a:cxn ang="T8">
                  <a:pos x="T4" y="T5"/>
                </a:cxn>
              </a:cxnLst>
              <a:rect l="T9" t="T10" r="T11" b="T12"/>
              <a:pathLst>
                <a:path w="365" h="120">
                  <a:moveTo>
                    <a:pt x="0" y="120"/>
                  </a:moveTo>
                  <a:cubicBezTo>
                    <a:pt x="14" y="108"/>
                    <a:pt x="26" y="40"/>
                    <a:pt x="87" y="28"/>
                  </a:cubicBezTo>
                  <a:cubicBezTo>
                    <a:pt x="191" y="0"/>
                    <a:pt x="288" y="40"/>
                    <a:pt x="365" y="49"/>
                  </a:cubicBezTo>
                </a:path>
              </a:pathLst>
            </a:custGeom>
            <a:noFill/>
            <a:ln w="19050">
              <a:solidFill>
                <a:schemeClr val="tx1"/>
              </a:solidFill>
              <a:prstDash val="sysDot"/>
              <a:round/>
              <a:headEnd/>
              <a:tailEnd type="triangle" w="med" len="med"/>
            </a:ln>
          </p:spPr>
          <p:txBody>
            <a:bodyPr wrap="none" anchor="ctr"/>
            <a:lstStyle/>
            <a:p>
              <a:endParaRPr lang="en-US"/>
            </a:p>
          </p:txBody>
        </p:sp>
        <p:sp>
          <p:nvSpPr>
            <p:cNvPr id="141345" name="Text Box 36"/>
            <p:cNvSpPr txBox="1">
              <a:spLocks noChangeArrowheads="1"/>
            </p:cNvSpPr>
            <p:nvPr/>
          </p:nvSpPr>
          <p:spPr bwMode="auto">
            <a:xfrm>
              <a:off x="3007" y="2418"/>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1</a:t>
              </a:r>
              <a:endParaRPr lang="cs-CZ" sz="1000" i="1">
                <a:latin typeface="Times New Roman" pitchFamily="18" charset="0"/>
              </a:endParaRPr>
            </a:p>
          </p:txBody>
        </p:sp>
        <p:sp>
          <p:nvSpPr>
            <p:cNvPr id="141346" name="Oval 37"/>
            <p:cNvSpPr>
              <a:spLocks noChangeArrowheads="1"/>
            </p:cNvSpPr>
            <p:nvPr/>
          </p:nvSpPr>
          <p:spPr bwMode="auto">
            <a:xfrm>
              <a:off x="3267" y="2386"/>
              <a:ext cx="115" cy="114"/>
            </a:xfrm>
            <a:prstGeom prst="ellipse">
              <a:avLst/>
            </a:prstGeom>
            <a:solidFill>
              <a:schemeClr val="bg1"/>
            </a:solidFill>
            <a:ln w="19050">
              <a:solidFill>
                <a:schemeClr val="tx1"/>
              </a:solidFill>
              <a:round/>
              <a:headEnd/>
              <a:tailEnd/>
            </a:ln>
          </p:spPr>
          <p:txBody>
            <a:bodyPr wrap="none" anchor="ctr"/>
            <a:lstStyle/>
            <a:p>
              <a:pPr algn="ctr" eaLnBrk="0" hangingPunct="0"/>
              <a:r>
                <a:rPr lang="cs-CZ">
                  <a:latin typeface="Times New Roman" pitchFamily="18" charset="0"/>
                </a:rPr>
                <a:t>+</a:t>
              </a:r>
              <a:endParaRPr lang="cs-CZ" sz="2400">
                <a:latin typeface="Times New Roman" pitchFamily="18" charset="0"/>
              </a:endParaRPr>
            </a:p>
          </p:txBody>
        </p:sp>
      </p:grpSp>
      <p:sp>
        <p:nvSpPr>
          <p:cNvPr id="159782" name="Oval 38"/>
          <p:cNvSpPr>
            <a:spLocks noChangeArrowheads="1"/>
          </p:cNvSpPr>
          <p:nvPr/>
        </p:nvSpPr>
        <p:spPr bwMode="auto">
          <a:xfrm>
            <a:off x="5824538" y="3817938"/>
            <a:ext cx="182562" cy="180975"/>
          </a:xfrm>
          <a:prstGeom prst="ellipse">
            <a:avLst/>
          </a:prstGeom>
          <a:solidFill>
            <a:schemeClr val="bg1"/>
          </a:solidFill>
          <a:ln w="19050">
            <a:solidFill>
              <a:schemeClr val="tx1"/>
            </a:solidFill>
            <a:round/>
            <a:headEnd/>
            <a:tailEnd/>
          </a:ln>
        </p:spPr>
        <p:txBody>
          <a:bodyPr wrap="none" anchor="ctr"/>
          <a:lstStyle/>
          <a:p>
            <a:pPr algn="ctr" eaLnBrk="0" hangingPunct="0"/>
            <a:r>
              <a:rPr lang="cs-CZ">
                <a:latin typeface="Times New Roman" pitchFamily="18" charset="0"/>
              </a:rPr>
              <a:t>+</a:t>
            </a:r>
            <a:endParaRPr lang="cs-CZ" sz="2400">
              <a:latin typeface="Times New Roman" pitchFamily="18" charset="0"/>
            </a:endParaRPr>
          </a:p>
        </p:txBody>
      </p:sp>
      <p:sp>
        <p:nvSpPr>
          <p:cNvPr id="141338" name="Freeform 39"/>
          <p:cNvSpPr>
            <a:spLocks/>
          </p:cNvSpPr>
          <p:nvPr/>
        </p:nvSpPr>
        <p:spPr bwMode="auto">
          <a:xfrm>
            <a:off x="3048000" y="2674938"/>
            <a:ext cx="477838" cy="822325"/>
          </a:xfrm>
          <a:custGeom>
            <a:avLst/>
            <a:gdLst>
              <a:gd name="T0" fmla="*/ 0 w 301"/>
              <a:gd name="T1" fmla="*/ 0 h 518"/>
              <a:gd name="T2" fmla="*/ 381000 w 301"/>
              <a:gd name="T3" fmla="*/ 182562 h 518"/>
              <a:gd name="T4" fmla="*/ 466725 w 301"/>
              <a:gd name="T5" fmla="*/ 398462 h 518"/>
              <a:gd name="T6" fmla="*/ 441325 w 301"/>
              <a:gd name="T7" fmla="*/ 571500 h 518"/>
              <a:gd name="T8" fmla="*/ 242888 w 301"/>
              <a:gd name="T9" fmla="*/ 719137 h 518"/>
              <a:gd name="T10" fmla="*/ 17463 w 301"/>
              <a:gd name="T11" fmla="*/ 822325 h 518"/>
              <a:gd name="T12" fmla="*/ 0 60000 65536"/>
              <a:gd name="T13" fmla="*/ 0 60000 65536"/>
              <a:gd name="T14" fmla="*/ 0 60000 65536"/>
              <a:gd name="T15" fmla="*/ 0 60000 65536"/>
              <a:gd name="T16" fmla="*/ 0 60000 65536"/>
              <a:gd name="T17" fmla="*/ 0 60000 65536"/>
              <a:gd name="T18" fmla="*/ 0 w 301"/>
              <a:gd name="T19" fmla="*/ 0 h 518"/>
              <a:gd name="T20" fmla="*/ 301 w 301"/>
              <a:gd name="T21" fmla="*/ 518 h 518"/>
            </a:gdLst>
            <a:ahLst/>
            <a:cxnLst>
              <a:cxn ang="T12">
                <a:pos x="T0" y="T1"/>
              </a:cxn>
              <a:cxn ang="T13">
                <a:pos x="T2" y="T3"/>
              </a:cxn>
              <a:cxn ang="T14">
                <a:pos x="T4" y="T5"/>
              </a:cxn>
              <a:cxn ang="T15">
                <a:pos x="T6" y="T7"/>
              </a:cxn>
              <a:cxn ang="T16">
                <a:pos x="T8" y="T9"/>
              </a:cxn>
              <a:cxn ang="T17">
                <a:pos x="T10" y="T11"/>
              </a:cxn>
            </a:cxnLst>
            <a:rect l="T18" t="T19" r="T20" b="T21"/>
            <a:pathLst>
              <a:path w="301" h="518">
                <a:moveTo>
                  <a:pt x="0" y="0"/>
                </a:moveTo>
                <a:cubicBezTo>
                  <a:pt x="40" y="20"/>
                  <a:pt x="191" y="73"/>
                  <a:pt x="240" y="115"/>
                </a:cubicBezTo>
                <a:cubicBezTo>
                  <a:pt x="289" y="157"/>
                  <a:pt x="288" y="210"/>
                  <a:pt x="294" y="251"/>
                </a:cubicBezTo>
                <a:cubicBezTo>
                  <a:pt x="300" y="292"/>
                  <a:pt x="301" y="326"/>
                  <a:pt x="278" y="360"/>
                </a:cubicBezTo>
                <a:cubicBezTo>
                  <a:pt x="255" y="394"/>
                  <a:pt x="198" y="427"/>
                  <a:pt x="153" y="453"/>
                </a:cubicBezTo>
                <a:cubicBezTo>
                  <a:pt x="108" y="479"/>
                  <a:pt x="51" y="508"/>
                  <a:pt x="11" y="518"/>
                </a:cubicBezTo>
              </a:path>
            </a:pathLst>
          </a:custGeom>
          <a:noFill/>
          <a:ln w="38100">
            <a:solidFill>
              <a:srgbClr val="000000"/>
            </a:solidFill>
            <a:round/>
            <a:headEnd type="triangle" w="med" len="med"/>
            <a:tailEnd/>
          </a:ln>
        </p:spPr>
        <p:txBody>
          <a:bodyPr wrap="none" anchor="ctr"/>
          <a:lstStyle/>
          <a:p>
            <a:endParaRPr lang="en-US"/>
          </a:p>
        </p:txBody>
      </p:sp>
      <p:grpSp>
        <p:nvGrpSpPr>
          <p:cNvPr id="6" name="Group 40"/>
          <p:cNvGrpSpPr>
            <a:grpSpLocks/>
          </p:cNvGrpSpPr>
          <p:nvPr/>
        </p:nvGrpSpPr>
        <p:grpSpPr bwMode="auto">
          <a:xfrm>
            <a:off x="2843213" y="3644900"/>
            <a:ext cx="490537" cy="336550"/>
            <a:chOff x="1791" y="2296"/>
            <a:chExt cx="309" cy="212"/>
          </a:xfrm>
        </p:grpSpPr>
        <p:sp>
          <p:nvSpPr>
            <p:cNvPr id="141340" name="Oval 41"/>
            <p:cNvSpPr>
              <a:spLocks noChangeArrowheads="1"/>
            </p:cNvSpPr>
            <p:nvPr/>
          </p:nvSpPr>
          <p:spPr bwMode="auto">
            <a:xfrm>
              <a:off x="1985" y="2394"/>
              <a:ext cx="115" cy="114"/>
            </a:xfrm>
            <a:prstGeom prst="ellipse">
              <a:avLst/>
            </a:prstGeom>
            <a:solidFill>
              <a:schemeClr val="bg1"/>
            </a:solidFill>
            <a:ln w="19050">
              <a:solidFill>
                <a:schemeClr val="tx1"/>
              </a:solidFill>
              <a:round/>
              <a:headEnd/>
              <a:tailEnd/>
            </a:ln>
          </p:spPr>
          <p:txBody>
            <a:bodyPr wrap="none" anchor="ctr"/>
            <a:lstStyle/>
            <a:p>
              <a:pPr algn="ctr" eaLnBrk="0" hangingPunct="0"/>
              <a:r>
                <a:rPr lang="cs-CZ" sz="2400" baseline="8000">
                  <a:latin typeface="Times New Roman" pitchFamily="18" charset="0"/>
                </a:rPr>
                <a:t>-</a:t>
              </a:r>
              <a:endParaRPr lang="cs-CZ" sz="2400">
                <a:latin typeface="Times New Roman" pitchFamily="18" charset="0"/>
              </a:endParaRPr>
            </a:p>
          </p:txBody>
        </p:sp>
        <p:grpSp>
          <p:nvGrpSpPr>
            <p:cNvPr id="7" name="Group 42"/>
            <p:cNvGrpSpPr>
              <a:grpSpLocks/>
            </p:cNvGrpSpPr>
            <p:nvPr/>
          </p:nvGrpSpPr>
          <p:grpSpPr bwMode="auto">
            <a:xfrm>
              <a:off x="1791" y="2296"/>
              <a:ext cx="183" cy="163"/>
              <a:chOff x="1791" y="2296"/>
              <a:chExt cx="183" cy="163"/>
            </a:xfrm>
          </p:grpSpPr>
          <p:sp>
            <p:nvSpPr>
              <p:cNvPr id="141342" name="Freeform 43"/>
              <p:cNvSpPr>
                <a:spLocks/>
              </p:cNvSpPr>
              <p:nvPr/>
            </p:nvSpPr>
            <p:spPr bwMode="auto">
              <a:xfrm>
                <a:off x="1791" y="2334"/>
                <a:ext cx="183" cy="125"/>
              </a:xfrm>
              <a:custGeom>
                <a:avLst/>
                <a:gdLst>
                  <a:gd name="T0" fmla="*/ 9 w 183"/>
                  <a:gd name="T1" fmla="*/ 0 h 125"/>
                  <a:gd name="T2" fmla="*/ 9 w 183"/>
                  <a:gd name="T3" fmla="*/ 81 h 125"/>
                  <a:gd name="T4" fmla="*/ 63 w 183"/>
                  <a:gd name="T5" fmla="*/ 120 h 125"/>
                  <a:gd name="T6" fmla="*/ 183 w 183"/>
                  <a:gd name="T7" fmla="*/ 109 h 125"/>
                  <a:gd name="T8" fmla="*/ 0 60000 65536"/>
                  <a:gd name="T9" fmla="*/ 0 60000 65536"/>
                  <a:gd name="T10" fmla="*/ 0 60000 65536"/>
                  <a:gd name="T11" fmla="*/ 0 60000 65536"/>
                  <a:gd name="T12" fmla="*/ 0 w 183"/>
                  <a:gd name="T13" fmla="*/ 0 h 125"/>
                  <a:gd name="T14" fmla="*/ 183 w 183"/>
                  <a:gd name="T15" fmla="*/ 125 h 125"/>
                </a:gdLst>
                <a:ahLst/>
                <a:cxnLst>
                  <a:cxn ang="T8">
                    <a:pos x="T0" y="T1"/>
                  </a:cxn>
                  <a:cxn ang="T9">
                    <a:pos x="T2" y="T3"/>
                  </a:cxn>
                  <a:cxn ang="T10">
                    <a:pos x="T4" y="T5"/>
                  </a:cxn>
                  <a:cxn ang="T11">
                    <a:pos x="T6" y="T7"/>
                  </a:cxn>
                </a:cxnLst>
                <a:rect l="T12" t="T13" r="T14" b="T15"/>
                <a:pathLst>
                  <a:path w="183" h="125">
                    <a:moveTo>
                      <a:pt x="9" y="0"/>
                    </a:moveTo>
                    <a:cubicBezTo>
                      <a:pt x="10" y="13"/>
                      <a:pt x="0" y="61"/>
                      <a:pt x="9" y="81"/>
                    </a:cubicBezTo>
                    <a:cubicBezTo>
                      <a:pt x="21" y="94"/>
                      <a:pt x="34" y="115"/>
                      <a:pt x="63" y="120"/>
                    </a:cubicBezTo>
                    <a:cubicBezTo>
                      <a:pt x="92" y="125"/>
                      <a:pt x="158" y="111"/>
                      <a:pt x="183" y="109"/>
                    </a:cubicBezTo>
                  </a:path>
                </a:pathLst>
              </a:custGeom>
              <a:noFill/>
              <a:ln w="19050">
                <a:solidFill>
                  <a:schemeClr val="tx1"/>
                </a:solidFill>
                <a:prstDash val="sysDot"/>
                <a:round/>
                <a:headEnd/>
                <a:tailEnd type="triangle" w="med" len="med"/>
              </a:ln>
            </p:spPr>
            <p:txBody>
              <a:bodyPr wrap="none" anchor="ctr"/>
              <a:lstStyle/>
              <a:p>
                <a:endParaRPr lang="en-US"/>
              </a:p>
            </p:txBody>
          </p:sp>
          <p:sp>
            <p:nvSpPr>
              <p:cNvPr id="141343" name="Text Box 44"/>
              <p:cNvSpPr txBox="1">
                <a:spLocks noChangeArrowheads="1"/>
              </p:cNvSpPr>
              <p:nvPr/>
            </p:nvSpPr>
            <p:spPr bwMode="auto">
              <a:xfrm>
                <a:off x="1791" y="2296"/>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3</a:t>
                </a:r>
                <a:endParaRPr lang="cs-CZ" sz="1000" i="1">
                  <a:latin typeface="Times New Roman" pitchFamily="18" charset="0"/>
                </a:endParaRPr>
              </a:p>
            </p:txBody>
          </p:sp>
        </p:grpSp>
      </p:grpSp>
    </p:spTree>
    <p:custDataLst>
      <p:tags r:id="rId1"/>
    </p:custDataLst>
    <p:extLst>
      <p:ext uri="{BB962C8B-B14F-4D97-AF65-F5344CB8AC3E}">
        <p14:creationId xmlns:p14="http://schemas.microsoft.com/office/powerpoint/2010/main" val="1558920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59782"/>
                                        </p:tgtEl>
                                        <p:attrNameLst>
                                          <p:attrName>style.visibility</p:attrName>
                                        </p:attrNameLst>
                                      </p:cBhvr>
                                      <p:to>
                                        <p:strVal val="visible"/>
                                      </p:to>
                                    </p:set>
                                    <p:animEffect transition="in" filter="dissolve">
                                      <p:cBhvr>
                                        <p:cTn id="12" dur="500"/>
                                        <p:tgtEl>
                                          <p:spTgt spid="159782"/>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59764"/>
                                        </p:tgtEl>
                                        <p:attrNameLst>
                                          <p:attrName>style.visibility</p:attrName>
                                        </p:attrNameLst>
                                      </p:cBhvr>
                                      <p:to>
                                        <p:strVal val="visible"/>
                                      </p:to>
                                    </p:set>
                                    <p:animEffect transition="in" filter="dissolve">
                                      <p:cBhvr>
                                        <p:cTn id="15" dur="500"/>
                                        <p:tgtEl>
                                          <p:spTgt spid="15976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59765"/>
                                        </p:tgtEl>
                                        <p:attrNameLst>
                                          <p:attrName>style.visibility</p:attrName>
                                        </p:attrNameLst>
                                      </p:cBhvr>
                                      <p:to>
                                        <p:strVal val="visible"/>
                                      </p:to>
                                    </p:set>
                                    <p:animEffect transition="in" filter="dissolve">
                                      <p:cBhvr>
                                        <p:cTn id="18" dur="500"/>
                                        <p:tgtEl>
                                          <p:spTgt spid="15976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6"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Horizont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dissolve">
                                      <p:cBhvr>
                                        <p:cTn id="28" dur="500"/>
                                        <p:tgtEl>
                                          <p:spTgt spid="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6"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barn(inHorizontal)">
                                      <p:cBhvr>
                                        <p:cTn id="3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64" grpId="0" animBg="1"/>
      <p:bldP spid="159765" grpId="0"/>
      <p:bldP spid="159782"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5010160" y="249238"/>
            <a:ext cx="4133856" cy="6481763"/>
            <a:chOff x="3156" y="157"/>
            <a:chExt cx="2604" cy="4083"/>
          </a:xfrm>
        </p:grpSpPr>
        <p:grpSp>
          <p:nvGrpSpPr>
            <p:cNvPr id="3" name="Group 3"/>
            <p:cNvGrpSpPr>
              <a:grpSpLocks/>
            </p:cNvGrpSpPr>
            <p:nvPr/>
          </p:nvGrpSpPr>
          <p:grpSpPr bwMode="auto">
            <a:xfrm>
              <a:off x="3189" y="157"/>
              <a:ext cx="2484" cy="4083"/>
              <a:chOff x="3189" y="157"/>
              <a:chExt cx="2484" cy="4083"/>
            </a:xfrm>
          </p:grpSpPr>
          <p:sp>
            <p:nvSpPr>
              <p:cNvPr id="142472" name="Freeform 4"/>
              <p:cNvSpPr>
                <a:spLocks/>
              </p:cNvSpPr>
              <p:nvPr/>
            </p:nvSpPr>
            <p:spPr bwMode="auto">
              <a:xfrm>
                <a:off x="5303" y="2901"/>
                <a:ext cx="65" cy="1"/>
              </a:xfrm>
              <a:custGeom>
                <a:avLst/>
                <a:gdLst>
                  <a:gd name="T0" fmla="*/ 0 w 70"/>
                  <a:gd name="T1" fmla="*/ 0 h 1"/>
                  <a:gd name="T2" fmla="*/ 65 w 70"/>
                  <a:gd name="T3" fmla="*/ 0 h 1"/>
                  <a:gd name="T4" fmla="*/ 0 60000 65536"/>
                  <a:gd name="T5" fmla="*/ 0 60000 65536"/>
                  <a:gd name="T6" fmla="*/ 0 w 70"/>
                  <a:gd name="T7" fmla="*/ 0 h 1"/>
                  <a:gd name="T8" fmla="*/ 70 w 70"/>
                  <a:gd name="T9" fmla="*/ 1 h 1"/>
                </a:gdLst>
                <a:ahLst/>
                <a:cxnLst>
                  <a:cxn ang="T4">
                    <a:pos x="T0" y="T1"/>
                  </a:cxn>
                  <a:cxn ang="T5">
                    <a:pos x="T2" y="T3"/>
                  </a:cxn>
                </a:cxnLst>
                <a:rect l="T6" t="T7" r="T8" b="T9"/>
                <a:pathLst>
                  <a:path w="70" h="1">
                    <a:moveTo>
                      <a:pt x="0" y="0"/>
                    </a:moveTo>
                    <a:lnTo>
                      <a:pt x="70" y="0"/>
                    </a:lnTo>
                  </a:path>
                </a:pathLst>
              </a:custGeom>
              <a:noFill/>
              <a:ln w="38100">
                <a:solidFill>
                  <a:schemeClr val="tx1"/>
                </a:solidFill>
                <a:round/>
                <a:headEnd/>
                <a:tailEnd/>
              </a:ln>
            </p:spPr>
            <p:txBody>
              <a:bodyPr wrap="none" anchor="ctr"/>
              <a:lstStyle/>
              <a:p>
                <a:endParaRPr lang="en-US"/>
              </a:p>
            </p:txBody>
          </p:sp>
          <p:sp>
            <p:nvSpPr>
              <p:cNvPr id="142473" name="AutoShape 5"/>
              <p:cNvSpPr>
                <a:spLocks noChangeArrowheads="1"/>
              </p:cNvSpPr>
              <p:nvPr/>
            </p:nvSpPr>
            <p:spPr bwMode="auto">
              <a:xfrm>
                <a:off x="3841" y="157"/>
                <a:ext cx="1657" cy="1743"/>
              </a:xfrm>
              <a:prstGeom prst="cloudCallout">
                <a:avLst>
                  <a:gd name="adj1" fmla="val -15361"/>
                  <a:gd name="adj2" fmla="val 72833"/>
                </a:avLst>
              </a:prstGeom>
              <a:solidFill>
                <a:srgbClr val="66FFFF"/>
              </a:solidFill>
              <a:ln w="12700">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2474" name="AutoShape 6"/>
              <p:cNvSpPr>
                <a:spLocks noChangeArrowheads="1"/>
              </p:cNvSpPr>
              <p:nvPr/>
            </p:nvSpPr>
            <p:spPr bwMode="auto">
              <a:xfrm>
                <a:off x="4087" y="908"/>
                <a:ext cx="518" cy="715"/>
              </a:xfrm>
              <a:prstGeom prst="roundRect">
                <a:avLst>
                  <a:gd name="adj" fmla="val 16667"/>
                </a:avLst>
              </a:prstGeom>
              <a:solidFill>
                <a:srgbClr val="FFFF66"/>
              </a:solidFill>
              <a:ln w="38100">
                <a:solidFill>
                  <a:srgbClr val="000000"/>
                </a:solidFill>
                <a:round/>
                <a:headEnd/>
                <a:tailEnd/>
              </a:ln>
            </p:spPr>
            <p:txBody>
              <a:bodyPr wrap="none" anchor="ctr"/>
              <a:lstStyle/>
              <a:p>
                <a:endParaRPr lang="en-US"/>
              </a:p>
            </p:txBody>
          </p:sp>
          <p:sp>
            <p:nvSpPr>
              <p:cNvPr id="142475" name="Text Box 7"/>
              <p:cNvSpPr txBox="1">
                <a:spLocks noChangeArrowheads="1"/>
              </p:cNvSpPr>
              <p:nvPr/>
            </p:nvSpPr>
            <p:spPr bwMode="auto">
              <a:xfrm>
                <a:off x="4714" y="1374"/>
                <a:ext cx="327"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sp>
            <p:nvSpPr>
              <p:cNvPr id="142476" name="Text Box 8"/>
              <p:cNvSpPr txBox="1">
                <a:spLocks noChangeArrowheads="1"/>
              </p:cNvSpPr>
              <p:nvPr/>
            </p:nvSpPr>
            <p:spPr bwMode="auto">
              <a:xfrm>
                <a:off x="4705" y="1124"/>
                <a:ext cx="327"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sp>
            <p:nvSpPr>
              <p:cNvPr id="142477" name="Text Box 9"/>
              <p:cNvSpPr txBox="1">
                <a:spLocks noChangeArrowheads="1"/>
              </p:cNvSpPr>
              <p:nvPr/>
            </p:nvSpPr>
            <p:spPr bwMode="auto">
              <a:xfrm>
                <a:off x="4188" y="1366"/>
                <a:ext cx="327"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sp>
            <p:nvSpPr>
              <p:cNvPr id="142478" name="Text Box 10"/>
              <p:cNvSpPr txBox="1">
                <a:spLocks noChangeArrowheads="1"/>
              </p:cNvSpPr>
              <p:nvPr/>
            </p:nvSpPr>
            <p:spPr bwMode="auto">
              <a:xfrm>
                <a:off x="3923" y="379"/>
                <a:ext cx="1596" cy="465"/>
              </a:xfrm>
              <a:prstGeom prst="rect">
                <a:avLst/>
              </a:prstGeom>
              <a:noFill/>
              <a:ln w="12700">
                <a:noFill/>
                <a:miter lim="800000"/>
                <a:headEnd/>
                <a:tailEnd/>
              </a:ln>
            </p:spPr>
            <p:txBody>
              <a:bodyPr wrap="square" anchor="ctr">
                <a:spAutoFit/>
              </a:bodyPr>
              <a:lstStyle/>
              <a:p>
                <a:pPr algn="ctr" eaLnBrk="0" hangingPunct="0"/>
                <a:r>
                  <a:rPr lang="cs-CZ" sz="1400" b="1" i="1" dirty="0">
                    <a:latin typeface="Times New Roman" pitchFamily="18" charset="0"/>
                  </a:rPr>
                  <a:t>Exchange H</a:t>
                </a:r>
                <a:r>
                  <a:rPr lang="cs-CZ" sz="1400" b="1" i="1" baseline="50000" dirty="0">
                    <a:latin typeface="Times New Roman" pitchFamily="18" charset="0"/>
                  </a:rPr>
                  <a:t>+</a:t>
                </a:r>
                <a:r>
                  <a:rPr lang="cs-CZ" sz="1400" b="1" i="1" dirty="0">
                    <a:latin typeface="Times New Roman" pitchFamily="18" charset="0"/>
                  </a:rPr>
                  <a:t>/K</a:t>
                </a:r>
                <a:r>
                  <a:rPr lang="cs-CZ" sz="1400" b="1" i="1" baseline="50000" dirty="0">
                    <a:latin typeface="Times New Roman" pitchFamily="18" charset="0"/>
                  </a:rPr>
                  <a:t>+</a:t>
                </a:r>
                <a:r>
                  <a:rPr lang="cs-CZ" sz="1400" b="1" i="1" dirty="0">
                    <a:latin typeface="Times New Roman" pitchFamily="18" charset="0"/>
                  </a:rPr>
                  <a:t> a H</a:t>
                </a:r>
                <a:r>
                  <a:rPr lang="cs-CZ" sz="1400" b="1" i="1" baseline="50000" dirty="0">
                    <a:latin typeface="Times New Roman" pitchFamily="18" charset="0"/>
                  </a:rPr>
                  <a:t>+</a:t>
                </a:r>
                <a:r>
                  <a:rPr lang="cs-CZ" sz="1400" b="1" i="1" dirty="0">
                    <a:latin typeface="Times New Roman" pitchFamily="18" charset="0"/>
                  </a:rPr>
                  <a:t>/Na</a:t>
                </a:r>
                <a:r>
                  <a:rPr lang="cs-CZ" sz="1400" b="1" i="1" baseline="50000" dirty="0">
                    <a:latin typeface="Times New Roman" pitchFamily="18" charset="0"/>
                  </a:rPr>
                  <a:t>+</a:t>
                </a:r>
                <a:r>
                  <a:rPr lang="cs-CZ" sz="1400" b="1" i="1" dirty="0">
                    <a:latin typeface="Times New Roman" pitchFamily="18" charset="0"/>
                  </a:rPr>
                  <a:t> in </a:t>
                </a:r>
                <a:r>
                  <a:rPr lang="cs-CZ" sz="1400" b="1" i="1" dirty="0" err="1">
                    <a:latin typeface="Times New Roman" pitchFamily="18" charset="0"/>
                  </a:rPr>
                  <a:t>acidemia</a:t>
                </a:r>
                <a:r>
                  <a:rPr lang="cs-CZ" sz="1400" b="1" i="1" dirty="0">
                    <a:latin typeface="Times New Roman" pitchFamily="18" charset="0"/>
                  </a:rPr>
                  <a:t> </a:t>
                </a:r>
                <a:r>
                  <a:rPr lang="cs-CZ" sz="1400" b="1" i="1" dirty="0" err="1">
                    <a:latin typeface="Times New Roman" pitchFamily="18" charset="0"/>
                  </a:rPr>
                  <a:t>with</a:t>
                </a:r>
                <a:r>
                  <a:rPr lang="cs-CZ" sz="1400" b="1" i="1" dirty="0">
                    <a:latin typeface="Times New Roman" pitchFamily="18" charset="0"/>
                  </a:rPr>
                  <a:t> </a:t>
                </a:r>
                <a:r>
                  <a:rPr lang="cs-CZ" sz="1400" b="1" i="1" dirty="0" err="1">
                    <a:latin typeface="Times New Roman" pitchFamily="18" charset="0"/>
                  </a:rPr>
                  <a:t>acumulation</a:t>
                </a:r>
                <a:r>
                  <a:rPr lang="cs-CZ" sz="1400" b="1" i="1" dirty="0">
                    <a:latin typeface="Times New Roman" pitchFamily="18" charset="0"/>
                  </a:rPr>
                  <a:t> </a:t>
                </a:r>
                <a:r>
                  <a:rPr lang="cs-CZ" sz="1400" b="1" i="1" dirty="0" err="1">
                    <a:latin typeface="Times New Roman" pitchFamily="18" charset="0"/>
                  </a:rPr>
                  <a:t>of</a:t>
                </a:r>
                <a:r>
                  <a:rPr lang="cs-CZ" sz="1400" b="1" i="1" dirty="0">
                    <a:latin typeface="Times New Roman" pitchFamily="18" charset="0"/>
                  </a:rPr>
                  <a:t> </a:t>
                </a:r>
                <a:r>
                  <a:rPr lang="cs-CZ" sz="1400" b="1" i="1" dirty="0" err="1">
                    <a:latin typeface="Times New Roman" pitchFamily="18" charset="0"/>
                  </a:rPr>
                  <a:t>organic</a:t>
                </a:r>
                <a:r>
                  <a:rPr lang="cs-CZ" sz="1400" b="1" i="1" dirty="0">
                    <a:latin typeface="Times New Roman" pitchFamily="18" charset="0"/>
                  </a:rPr>
                  <a:t> </a:t>
                </a:r>
                <a:r>
                  <a:rPr lang="cs-CZ" sz="1400" b="1" i="1" dirty="0" err="1">
                    <a:latin typeface="Times New Roman" pitchFamily="18" charset="0"/>
                  </a:rPr>
                  <a:t>acids</a:t>
                </a:r>
                <a:endParaRPr lang="cs-CZ" sz="1400" b="1" i="1" dirty="0">
                  <a:latin typeface="Times New Roman" pitchFamily="18" charset="0"/>
                </a:endParaRPr>
              </a:p>
            </p:txBody>
          </p:sp>
          <p:sp>
            <p:nvSpPr>
              <p:cNvPr id="142479" name="Oval 11"/>
              <p:cNvSpPr>
                <a:spLocks noChangeArrowheads="1"/>
              </p:cNvSpPr>
              <p:nvPr/>
            </p:nvSpPr>
            <p:spPr bwMode="auto">
              <a:xfrm>
                <a:off x="4964" y="1172"/>
                <a:ext cx="163" cy="158"/>
              </a:xfrm>
              <a:prstGeom prst="ellipse">
                <a:avLst/>
              </a:prstGeom>
              <a:solidFill>
                <a:srgbClr val="FFFF99"/>
              </a:solidFill>
              <a:ln w="28575">
                <a:solidFill>
                  <a:schemeClr val="tx1"/>
                </a:solidFill>
                <a:round/>
                <a:headEnd/>
                <a:tailEnd/>
              </a:ln>
            </p:spPr>
            <p:txBody>
              <a:bodyPr wrap="none" anchor="ctr"/>
              <a:lstStyle/>
              <a:p>
                <a:endParaRPr lang="en-US"/>
              </a:p>
            </p:txBody>
          </p:sp>
          <p:sp>
            <p:nvSpPr>
              <p:cNvPr id="142480" name="Text Box 12"/>
              <p:cNvSpPr txBox="1">
                <a:spLocks noChangeArrowheads="1"/>
              </p:cNvSpPr>
              <p:nvPr/>
            </p:nvSpPr>
            <p:spPr bwMode="auto">
              <a:xfrm>
                <a:off x="4105" y="931"/>
                <a:ext cx="430"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Na</a:t>
                </a:r>
                <a:r>
                  <a:rPr lang="cs-CZ" sz="2000" b="1" baseline="30000">
                    <a:latin typeface="Times New Roman" pitchFamily="18" charset="0"/>
                  </a:rPr>
                  <a:t>+</a:t>
                </a:r>
                <a:endParaRPr lang="cs-CZ" sz="3200" b="1" baseline="-25000">
                  <a:latin typeface="Times New Roman" pitchFamily="18" charset="0"/>
                </a:endParaRPr>
              </a:p>
            </p:txBody>
          </p:sp>
          <p:sp>
            <p:nvSpPr>
              <p:cNvPr id="142481" name="Text Box 13"/>
              <p:cNvSpPr txBox="1">
                <a:spLocks noChangeArrowheads="1"/>
              </p:cNvSpPr>
              <p:nvPr/>
            </p:nvSpPr>
            <p:spPr bwMode="auto">
              <a:xfrm>
                <a:off x="4682" y="908"/>
                <a:ext cx="430"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Na</a:t>
                </a:r>
                <a:r>
                  <a:rPr lang="cs-CZ" sz="2000" b="1" baseline="30000">
                    <a:latin typeface="Times New Roman" pitchFamily="18" charset="0"/>
                  </a:rPr>
                  <a:t>+</a:t>
                </a:r>
                <a:endParaRPr lang="cs-CZ" sz="3200" b="1" baseline="-25000">
                  <a:latin typeface="Times New Roman" pitchFamily="18" charset="0"/>
                </a:endParaRPr>
              </a:p>
            </p:txBody>
          </p:sp>
          <p:sp>
            <p:nvSpPr>
              <p:cNvPr id="142482" name="Text Box 14"/>
              <p:cNvSpPr txBox="1">
                <a:spLocks noChangeArrowheads="1"/>
              </p:cNvSpPr>
              <p:nvPr/>
            </p:nvSpPr>
            <p:spPr bwMode="auto">
              <a:xfrm>
                <a:off x="3189" y="4046"/>
                <a:ext cx="2484" cy="194"/>
              </a:xfrm>
              <a:prstGeom prst="rect">
                <a:avLst/>
              </a:prstGeom>
              <a:noFill/>
              <a:ln w="12700">
                <a:noFill/>
                <a:miter lim="800000"/>
                <a:headEnd/>
                <a:tailEnd/>
              </a:ln>
            </p:spPr>
            <p:txBody>
              <a:bodyPr wrap="none" anchor="ctr">
                <a:spAutoFit/>
              </a:bodyPr>
              <a:lstStyle/>
              <a:p>
                <a:pPr algn="ctr" eaLnBrk="0" hangingPunct="0"/>
                <a:r>
                  <a:rPr lang="cs-CZ" sz="1400" b="1" i="1" dirty="0">
                    <a:latin typeface="Times New Roman" pitchFamily="18" charset="0"/>
                  </a:rPr>
                  <a:t>b) </a:t>
                </a:r>
                <a:r>
                  <a:rPr lang="en-US" sz="1400" dirty="0"/>
                  <a:t>A</a:t>
                </a:r>
                <a:r>
                  <a:rPr lang="cs-CZ" sz="1400" b="1" i="1" dirty="0">
                    <a:latin typeface="Times New Roman" pitchFamily="18" charset="0"/>
                  </a:rPr>
                  <a:t> </a:t>
                </a:r>
                <a:r>
                  <a:rPr lang="cs-CZ" sz="1400" b="1" i="1" dirty="0" err="1">
                    <a:latin typeface="Times New Roman" pitchFamily="18" charset="0"/>
                  </a:rPr>
                  <a:t>acidemia</a:t>
                </a:r>
                <a:r>
                  <a:rPr lang="cs-CZ" sz="1400" b="1" i="1" dirty="0">
                    <a:latin typeface="Times New Roman" pitchFamily="18" charset="0"/>
                  </a:rPr>
                  <a:t>, </a:t>
                </a:r>
                <a:r>
                  <a:rPr lang="cs-CZ" sz="1400" b="1" i="1" dirty="0" err="1">
                    <a:latin typeface="Times New Roman" pitchFamily="18" charset="0"/>
                  </a:rPr>
                  <a:t>with</a:t>
                </a:r>
                <a:r>
                  <a:rPr lang="cs-CZ" sz="1400" b="1" i="1" dirty="0">
                    <a:latin typeface="Times New Roman" pitchFamily="18" charset="0"/>
                  </a:rPr>
                  <a:t> </a:t>
                </a:r>
                <a:r>
                  <a:rPr lang="cs-CZ" sz="1400" b="1" i="1" dirty="0" err="1">
                    <a:latin typeface="Times New Roman" pitchFamily="18" charset="0"/>
                  </a:rPr>
                  <a:t>accumulation</a:t>
                </a:r>
                <a:r>
                  <a:rPr lang="cs-CZ" sz="1400" b="1" i="1" dirty="0">
                    <a:latin typeface="Times New Roman" pitchFamily="18" charset="0"/>
                  </a:rPr>
                  <a:t> </a:t>
                </a:r>
                <a:r>
                  <a:rPr lang="cs-CZ" sz="1400" b="1" i="1" dirty="0" err="1">
                    <a:latin typeface="Times New Roman" pitchFamily="18" charset="0"/>
                  </a:rPr>
                  <a:t>of</a:t>
                </a:r>
                <a:r>
                  <a:rPr lang="cs-CZ" sz="1400" b="1" i="1" dirty="0">
                    <a:latin typeface="Times New Roman" pitchFamily="18" charset="0"/>
                  </a:rPr>
                  <a:t> </a:t>
                </a:r>
                <a:r>
                  <a:rPr lang="cs-CZ" sz="1400" b="1" i="1" dirty="0" err="1">
                    <a:latin typeface="Times New Roman" pitchFamily="18" charset="0"/>
                  </a:rPr>
                  <a:t>organic</a:t>
                </a:r>
                <a:r>
                  <a:rPr lang="cs-CZ" sz="1400" b="1" i="1" dirty="0">
                    <a:latin typeface="Times New Roman" pitchFamily="18" charset="0"/>
                  </a:rPr>
                  <a:t> </a:t>
                </a:r>
                <a:r>
                  <a:rPr lang="cs-CZ" sz="1400" b="1" i="1" dirty="0" err="1">
                    <a:latin typeface="Times New Roman" pitchFamily="18" charset="0"/>
                  </a:rPr>
                  <a:t>acids</a:t>
                </a:r>
                <a:r>
                  <a:rPr lang="cs-CZ" sz="1400" b="1" i="1" dirty="0">
                    <a:latin typeface="Times New Roman" pitchFamily="18" charset="0"/>
                  </a:rPr>
                  <a:t> </a:t>
                </a:r>
                <a:endParaRPr lang="en-US" sz="1400" dirty="0"/>
              </a:p>
            </p:txBody>
          </p:sp>
        </p:grpSp>
        <p:grpSp>
          <p:nvGrpSpPr>
            <p:cNvPr id="4" name="Group 15"/>
            <p:cNvGrpSpPr>
              <a:grpSpLocks/>
            </p:cNvGrpSpPr>
            <p:nvPr/>
          </p:nvGrpSpPr>
          <p:grpSpPr bwMode="auto">
            <a:xfrm>
              <a:off x="3156" y="2335"/>
              <a:ext cx="2604" cy="1663"/>
              <a:chOff x="3156" y="2335"/>
              <a:chExt cx="2604" cy="1663"/>
            </a:xfrm>
          </p:grpSpPr>
          <p:sp>
            <p:nvSpPr>
              <p:cNvPr id="142453" name="AutoShape 16"/>
              <p:cNvSpPr>
                <a:spLocks noChangeArrowheads="1"/>
              </p:cNvSpPr>
              <p:nvPr/>
            </p:nvSpPr>
            <p:spPr bwMode="auto">
              <a:xfrm>
                <a:off x="3857" y="2335"/>
                <a:ext cx="1320" cy="1663"/>
              </a:xfrm>
              <a:prstGeom prst="roundRect">
                <a:avLst>
                  <a:gd name="adj" fmla="val 16667"/>
                </a:avLst>
              </a:prstGeom>
              <a:solidFill>
                <a:srgbClr val="CCFF99"/>
              </a:solidFill>
              <a:ln w="28575">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2454" name="Oval 17"/>
              <p:cNvSpPr>
                <a:spLocks noChangeArrowheads="1"/>
              </p:cNvSpPr>
              <p:nvPr/>
            </p:nvSpPr>
            <p:spPr bwMode="auto">
              <a:xfrm>
                <a:off x="3724" y="3403"/>
                <a:ext cx="278" cy="275"/>
              </a:xfrm>
              <a:prstGeom prst="ellipse">
                <a:avLst/>
              </a:prstGeom>
              <a:solidFill>
                <a:srgbClr val="FF9900"/>
              </a:solidFill>
              <a:ln w="28575">
                <a:solidFill>
                  <a:schemeClr val="tx1"/>
                </a:solidFill>
                <a:round/>
                <a:headEnd/>
                <a:tailEnd/>
              </a:ln>
            </p:spPr>
            <p:txBody>
              <a:bodyPr wrap="none" anchor="ctr"/>
              <a:lstStyle/>
              <a:p>
                <a:endParaRPr lang="en-US"/>
              </a:p>
            </p:txBody>
          </p:sp>
          <p:sp>
            <p:nvSpPr>
              <p:cNvPr id="142455" name="Line 18"/>
              <p:cNvSpPr>
                <a:spLocks noChangeShapeType="1"/>
              </p:cNvSpPr>
              <p:nvPr/>
            </p:nvSpPr>
            <p:spPr bwMode="auto">
              <a:xfrm>
                <a:off x="3587" y="3683"/>
                <a:ext cx="738" cy="5"/>
              </a:xfrm>
              <a:prstGeom prst="line">
                <a:avLst/>
              </a:prstGeom>
              <a:noFill/>
              <a:ln w="38100">
                <a:solidFill>
                  <a:srgbClr val="000000"/>
                </a:solidFill>
                <a:round/>
                <a:headEnd/>
                <a:tailEnd type="triangle" w="med" len="med"/>
              </a:ln>
            </p:spPr>
            <p:txBody>
              <a:bodyPr wrap="none" anchor="ctr"/>
              <a:lstStyle/>
              <a:p>
                <a:endParaRPr lang="cs-CZ"/>
              </a:p>
            </p:txBody>
          </p:sp>
          <p:sp>
            <p:nvSpPr>
              <p:cNvPr id="142456" name="Freeform 19"/>
              <p:cNvSpPr>
                <a:spLocks/>
              </p:cNvSpPr>
              <p:nvPr/>
            </p:nvSpPr>
            <p:spPr bwMode="auto">
              <a:xfrm>
                <a:off x="3555" y="3140"/>
                <a:ext cx="656" cy="281"/>
              </a:xfrm>
              <a:custGeom>
                <a:avLst/>
                <a:gdLst>
                  <a:gd name="T0" fmla="*/ 0 w 760"/>
                  <a:gd name="T1" fmla="*/ 258 h 347"/>
                  <a:gd name="T2" fmla="*/ 552 w 760"/>
                  <a:gd name="T3" fmla="*/ 238 h 347"/>
                  <a:gd name="T4" fmla="*/ 623 w 760"/>
                  <a:gd name="T5" fmla="*/ 0 h 347"/>
                  <a:gd name="T6" fmla="*/ 0 60000 65536"/>
                  <a:gd name="T7" fmla="*/ 0 60000 65536"/>
                  <a:gd name="T8" fmla="*/ 0 60000 65536"/>
                  <a:gd name="T9" fmla="*/ 0 w 760"/>
                  <a:gd name="T10" fmla="*/ 0 h 347"/>
                  <a:gd name="T11" fmla="*/ 760 w 760"/>
                  <a:gd name="T12" fmla="*/ 347 h 347"/>
                </a:gdLst>
                <a:ahLst/>
                <a:cxnLst>
                  <a:cxn ang="T6">
                    <a:pos x="T0" y="T1"/>
                  </a:cxn>
                  <a:cxn ang="T7">
                    <a:pos x="T2" y="T3"/>
                  </a:cxn>
                  <a:cxn ang="T8">
                    <a:pos x="T4" y="T5"/>
                  </a:cxn>
                </a:cxnLst>
                <a:rect l="T9" t="T10" r="T11" b="T12"/>
                <a:pathLst>
                  <a:path w="760" h="347">
                    <a:moveTo>
                      <a:pt x="0" y="319"/>
                    </a:moveTo>
                    <a:cubicBezTo>
                      <a:pt x="107" y="315"/>
                      <a:pt x="520" y="347"/>
                      <a:pt x="640" y="294"/>
                    </a:cubicBezTo>
                    <a:cubicBezTo>
                      <a:pt x="760" y="241"/>
                      <a:pt x="716" y="98"/>
                      <a:pt x="722" y="0"/>
                    </a:cubicBezTo>
                  </a:path>
                </a:pathLst>
              </a:custGeom>
              <a:noFill/>
              <a:ln w="38100">
                <a:solidFill>
                  <a:srgbClr val="000000"/>
                </a:solidFill>
                <a:round/>
                <a:headEnd type="triangle" w="med" len="med"/>
                <a:tailEnd/>
              </a:ln>
            </p:spPr>
            <p:txBody>
              <a:bodyPr wrap="none" anchor="ctr"/>
              <a:lstStyle/>
              <a:p>
                <a:endParaRPr lang="en-US"/>
              </a:p>
            </p:txBody>
          </p:sp>
          <p:sp>
            <p:nvSpPr>
              <p:cNvPr id="142457" name="Text Box 20"/>
              <p:cNvSpPr txBox="1">
                <a:spLocks noChangeArrowheads="1"/>
              </p:cNvSpPr>
              <p:nvPr/>
            </p:nvSpPr>
            <p:spPr bwMode="auto">
              <a:xfrm>
                <a:off x="4353" y="3572"/>
                <a:ext cx="347" cy="231"/>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Na</a:t>
                </a:r>
                <a:r>
                  <a:rPr lang="cs-CZ" b="1" baseline="50000">
                    <a:latin typeface="Times New Roman" pitchFamily="18" charset="0"/>
                  </a:rPr>
                  <a:t>+</a:t>
                </a:r>
                <a:endParaRPr lang="cs-CZ" sz="2400">
                  <a:latin typeface="Times New Roman" pitchFamily="18" charset="0"/>
                </a:endParaRPr>
              </a:p>
            </p:txBody>
          </p:sp>
          <p:sp>
            <p:nvSpPr>
              <p:cNvPr id="142458" name="Oval 21"/>
              <p:cNvSpPr>
                <a:spLocks noChangeArrowheads="1"/>
              </p:cNvSpPr>
              <p:nvPr/>
            </p:nvSpPr>
            <p:spPr bwMode="auto">
              <a:xfrm>
                <a:off x="5019" y="3400"/>
                <a:ext cx="278" cy="275"/>
              </a:xfrm>
              <a:prstGeom prst="ellipse">
                <a:avLst/>
              </a:prstGeom>
              <a:solidFill>
                <a:srgbClr val="FF3300"/>
              </a:solidFill>
              <a:ln w="28575">
                <a:solidFill>
                  <a:schemeClr val="tx1"/>
                </a:solidFill>
                <a:round/>
                <a:headEnd/>
                <a:tailEnd/>
              </a:ln>
            </p:spPr>
            <p:txBody>
              <a:bodyPr wrap="none" anchor="ctr"/>
              <a:lstStyle/>
              <a:p>
                <a:endParaRPr lang="en-US"/>
              </a:p>
            </p:txBody>
          </p:sp>
          <p:sp>
            <p:nvSpPr>
              <p:cNvPr id="142459" name="Line 22"/>
              <p:cNvSpPr>
                <a:spLocks noChangeShapeType="1"/>
              </p:cNvSpPr>
              <p:nvPr/>
            </p:nvSpPr>
            <p:spPr bwMode="auto">
              <a:xfrm>
                <a:off x="4694" y="3695"/>
                <a:ext cx="779" cy="0"/>
              </a:xfrm>
              <a:prstGeom prst="line">
                <a:avLst/>
              </a:prstGeom>
              <a:noFill/>
              <a:ln w="38100">
                <a:solidFill>
                  <a:srgbClr val="000000"/>
                </a:solidFill>
                <a:round/>
                <a:headEnd/>
                <a:tailEnd type="triangle" w="med" len="med"/>
              </a:ln>
            </p:spPr>
            <p:txBody>
              <a:bodyPr wrap="none" anchor="ctr"/>
              <a:lstStyle/>
              <a:p>
                <a:endParaRPr lang="cs-CZ"/>
              </a:p>
            </p:txBody>
          </p:sp>
          <p:sp>
            <p:nvSpPr>
              <p:cNvPr id="142460" name="Text Box 23"/>
              <p:cNvSpPr txBox="1">
                <a:spLocks noChangeArrowheads="1"/>
              </p:cNvSpPr>
              <p:nvPr/>
            </p:nvSpPr>
            <p:spPr bwMode="auto">
              <a:xfrm>
                <a:off x="4608" y="3296"/>
                <a:ext cx="283" cy="231"/>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K</a:t>
                </a:r>
                <a:r>
                  <a:rPr lang="cs-CZ" b="1" baseline="50000">
                    <a:latin typeface="Times New Roman" pitchFamily="18" charset="0"/>
                  </a:rPr>
                  <a:t>+</a:t>
                </a:r>
                <a:endParaRPr lang="cs-CZ" sz="2400">
                  <a:latin typeface="Times New Roman" pitchFamily="18" charset="0"/>
                </a:endParaRPr>
              </a:p>
            </p:txBody>
          </p:sp>
          <p:sp>
            <p:nvSpPr>
              <p:cNvPr id="142461" name="Freeform 24"/>
              <p:cNvSpPr>
                <a:spLocks/>
              </p:cNvSpPr>
              <p:nvPr/>
            </p:nvSpPr>
            <p:spPr bwMode="auto">
              <a:xfrm>
                <a:off x="4674" y="2873"/>
                <a:ext cx="841" cy="437"/>
              </a:xfrm>
              <a:custGeom>
                <a:avLst/>
                <a:gdLst>
                  <a:gd name="T0" fmla="*/ 841 w 1098"/>
                  <a:gd name="T1" fmla="*/ 32 h 475"/>
                  <a:gd name="T2" fmla="*/ 135 w 1098"/>
                  <a:gd name="T3" fmla="*/ 67 h 475"/>
                  <a:gd name="T4" fmla="*/ 34 w 1098"/>
                  <a:gd name="T5" fmla="*/ 437 h 475"/>
                  <a:gd name="T6" fmla="*/ 0 60000 65536"/>
                  <a:gd name="T7" fmla="*/ 0 60000 65536"/>
                  <a:gd name="T8" fmla="*/ 0 60000 65536"/>
                  <a:gd name="T9" fmla="*/ 0 w 1098"/>
                  <a:gd name="T10" fmla="*/ 0 h 475"/>
                  <a:gd name="T11" fmla="*/ 1098 w 1098"/>
                  <a:gd name="T12" fmla="*/ 475 h 475"/>
                </a:gdLst>
                <a:ahLst/>
                <a:cxnLst>
                  <a:cxn ang="T6">
                    <a:pos x="T0" y="T1"/>
                  </a:cxn>
                  <a:cxn ang="T7">
                    <a:pos x="T2" y="T3"/>
                  </a:cxn>
                  <a:cxn ang="T8">
                    <a:pos x="T4" y="T5"/>
                  </a:cxn>
                </a:cxnLst>
                <a:rect l="T9" t="T10" r="T11" b="T12"/>
                <a:pathLst>
                  <a:path w="1098" h="475">
                    <a:moveTo>
                      <a:pt x="1098" y="35"/>
                    </a:moveTo>
                    <a:cubicBezTo>
                      <a:pt x="943" y="40"/>
                      <a:pt x="352" y="0"/>
                      <a:pt x="176" y="73"/>
                    </a:cubicBezTo>
                    <a:cubicBezTo>
                      <a:pt x="0" y="146"/>
                      <a:pt x="56" y="357"/>
                      <a:pt x="44" y="475"/>
                    </a:cubicBezTo>
                  </a:path>
                </a:pathLst>
              </a:custGeom>
              <a:noFill/>
              <a:ln w="38100">
                <a:solidFill>
                  <a:srgbClr val="000000"/>
                </a:solidFill>
                <a:round/>
                <a:headEnd type="triangle" w="med" len="med"/>
                <a:tailEnd/>
              </a:ln>
            </p:spPr>
            <p:txBody>
              <a:bodyPr wrap="none" anchor="ctr"/>
              <a:lstStyle/>
              <a:p>
                <a:endParaRPr lang="en-US"/>
              </a:p>
            </p:txBody>
          </p:sp>
          <p:sp>
            <p:nvSpPr>
              <p:cNvPr id="142462" name="AutoShape 25"/>
              <p:cNvSpPr>
                <a:spLocks noChangeArrowheads="1"/>
              </p:cNvSpPr>
              <p:nvPr/>
            </p:nvSpPr>
            <p:spPr bwMode="auto">
              <a:xfrm rot="5475238">
                <a:off x="5091" y="2718"/>
                <a:ext cx="198" cy="354"/>
              </a:xfrm>
              <a:prstGeom prst="can">
                <a:avLst>
                  <a:gd name="adj" fmla="val 36436"/>
                </a:avLst>
              </a:prstGeom>
              <a:solidFill>
                <a:srgbClr val="66FFFF"/>
              </a:solidFill>
              <a:ln w="28575">
                <a:solidFill>
                  <a:schemeClr val="tx1"/>
                </a:solidFill>
                <a:round/>
                <a:headEnd/>
                <a:tailEnd/>
              </a:ln>
            </p:spPr>
            <p:txBody>
              <a:bodyPr wrap="none" anchor="ctr"/>
              <a:lstStyle/>
              <a:p>
                <a:endParaRPr lang="en-US"/>
              </a:p>
            </p:txBody>
          </p:sp>
          <p:sp>
            <p:nvSpPr>
              <p:cNvPr id="142463" name="Freeform 26"/>
              <p:cNvSpPr>
                <a:spLocks/>
              </p:cNvSpPr>
              <p:nvPr/>
            </p:nvSpPr>
            <p:spPr bwMode="auto">
              <a:xfrm>
                <a:off x="4844" y="2996"/>
                <a:ext cx="797" cy="432"/>
              </a:xfrm>
              <a:custGeom>
                <a:avLst/>
                <a:gdLst>
                  <a:gd name="T0" fmla="*/ 0 w 1094"/>
                  <a:gd name="T1" fmla="*/ 400 h 471"/>
                  <a:gd name="T2" fmla="*/ 672 w 1094"/>
                  <a:gd name="T3" fmla="*/ 365 h 471"/>
                  <a:gd name="T4" fmla="*/ 754 w 1094"/>
                  <a:gd name="T5" fmla="*/ 0 h 471"/>
                  <a:gd name="T6" fmla="*/ 0 60000 65536"/>
                  <a:gd name="T7" fmla="*/ 0 60000 65536"/>
                  <a:gd name="T8" fmla="*/ 0 60000 65536"/>
                  <a:gd name="T9" fmla="*/ 0 w 1094"/>
                  <a:gd name="T10" fmla="*/ 0 h 471"/>
                  <a:gd name="T11" fmla="*/ 1094 w 1094"/>
                  <a:gd name="T12" fmla="*/ 471 h 471"/>
                </a:gdLst>
                <a:ahLst/>
                <a:cxnLst>
                  <a:cxn ang="T6">
                    <a:pos x="T0" y="T1"/>
                  </a:cxn>
                  <a:cxn ang="T7">
                    <a:pos x="T2" y="T3"/>
                  </a:cxn>
                  <a:cxn ang="T8">
                    <a:pos x="T4" y="T5"/>
                  </a:cxn>
                </a:cxnLst>
                <a:rect l="T9" t="T10" r="T11" b="T12"/>
                <a:pathLst>
                  <a:path w="1094" h="471">
                    <a:moveTo>
                      <a:pt x="0" y="436"/>
                    </a:moveTo>
                    <a:cubicBezTo>
                      <a:pt x="155" y="431"/>
                      <a:pt x="750" y="471"/>
                      <a:pt x="922" y="398"/>
                    </a:cubicBezTo>
                    <a:cubicBezTo>
                      <a:pt x="1094" y="325"/>
                      <a:pt x="1024" y="92"/>
                      <a:pt x="1035" y="0"/>
                    </a:cubicBezTo>
                  </a:path>
                </a:pathLst>
              </a:custGeom>
              <a:noFill/>
              <a:ln w="38100">
                <a:solidFill>
                  <a:srgbClr val="000000"/>
                </a:solidFill>
                <a:round/>
                <a:headEnd type="triangle" w="med" len="med"/>
                <a:tailEnd/>
              </a:ln>
            </p:spPr>
            <p:txBody>
              <a:bodyPr wrap="none" anchor="ctr"/>
              <a:lstStyle/>
              <a:p>
                <a:endParaRPr lang="en-US"/>
              </a:p>
            </p:txBody>
          </p:sp>
          <p:sp>
            <p:nvSpPr>
              <p:cNvPr id="142464" name="Text Box 27"/>
              <p:cNvSpPr txBox="1">
                <a:spLocks noChangeArrowheads="1"/>
              </p:cNvSpPr>
              <p:nvPr/>
            </p:nvSpPr>
            <p:spPr bwMode="auto">
              <a:xfrm>
                <a:off x="5477" y="2789"/>
                <a:ext cx="283" cy="231"/>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K</a:t>
                </a:r>
                <a:r>
                  <a:rPr lang="cs-CZ" b="1" baseline="50000">
                    <a:latin typeface="Times New Roman" pitchFamily="18" charset="0"/>
                  </a:rPr>
                  <a:t>+</a:t>
                </a:r>
                <a:endParaRPr lang="cs-CZ" sz="2400">
                  <a:latin typeface="Times New Roman" pitchFamily="18" charset="0"/>
                </a:endParaRPr>
              </a:p>
            </p:txBody>
          </p:sp>
          <p:sp>
            <p:nvSpPr>
              <p:cNvPr id="142465" name="Text Box 28"/>
              <p:cNvSpPr txBox="1">
                <a:spLocks noChangeArrowheads="1"/>
              </p:cNvSpPr>
              <p:nvPr/>
            </p:nvSpPr>
            <p:spPr bwMode="auto">
              <a:xfrm>
                <a:off x="4022" y="2828"/>
                <a:ext cx="377" cy="327"/>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H</a:t>
                </a:r>
                <a:r>
                  <a:rPr lang="cs-CZ" sz="2800" b="1" baseline="50000">
                    <a:latin typeface="Times New Roman" pitchFamily="18" charset="0"/>
                  </a:rPr>
                  <a:t>+</a:t>
                </a:r>
                <a:endParaRPr lang="cs-CZ" sz="3200">
                  <a:latin typeface="Times New Roman" pitchFamily="18" charset="0"/>
                </a:endParaRPr>
              </a:p>
            </p:txBody>
          </p:sp>
          <p:sp>
            <p:nvSpPr>
              <p:cNvPr id="142466" name="Freeform 29"/>
              <p:cNvSpPr>
                <a:spLocks/>
              </p:cNvSpPr>
              <p:nvPr/>
            </p:nvSpPr>
            <p:spPr bwMode="auto">
              <a:xfrm>
                <a:off x="4204" y="2594"/>
                <a:ext cx="289" cy="298"/>
              </a:xfrm>
              <a:custGeom>
                <a:avLst/>
                <a:gdLst>
                  <a:gd name="T0" fmla="*/ 11 w 312"/>
                  <a:gd name="T1" fmla="*/ 298 h 324"/>
                  <a:gd name="T2" fmla="*/ 46 w 312"/>
                  <a:gd name="T3" fmla="*/ 47 h 324"/>
                  <a:gd name="T4" fmla="*/ 289 w 312"/>
                  <a:gd name="T5" fmla="*/ 17 h 324"/>
                  <a:gd name="T6" fmla="*/ 0 60000 65536"/>
                  <a:gd name="T7" fmla="*/ 0 60000 65536"/>
                  <a:gd name="T8" fmla="*/ 0 60000 65536"/>
                  <a:gd name="T9" fmla="*/ 0 w 312"/>
                  <a:gd name="T10" fmla="*/ 0 h 324"/>
                  <a:gd name="T11" fmla="*/ 312 w 312"/>
                  <a:gd name="T12" fmla="*/ 324 h 324"/>
                </a:gdLst>
                <a:ahLst/>
                <a:cxnLst>
                  <a:cxn ang="T6">
                    <a:pos x="T0" y="T1"/>
                  </a:cxn>
                  <a:cxn ang="T7">
                    <a:pos x="T2" y="T3"/>
                  </a:cxn>
                  <a:cxn ang="T8">
                    <a:pos x="T4" y="T5"/>
                  </a:cxn>
                </a:cxnLst>
                <a:rect l="T9" t="T10" r="T11" b="T12"/>
                <a:pathLst>
                  <a:path w="312" h="324">
                    <a:moveTo>
                      <a:pt x="12" y="324"/>
                    </a:moveTo>
                    <a:cubicBezTo>
                      <a:pt x="18" y="279"/>
                      <a:pt x="0" y="102"/>
                      <a:pt x="50" y="51"/>
                    </a:cubicBezTo>
                    <a:cubicBezTo>
                      <a:pt x="100" y="0"/>
                      <a:pt x="149" y="18"/>
                      <a:pt x="312" y="18"/>
                    </a:cubicBezTo>
                  </a:path>
                </a:pathLst>
              </a:custGeom>
              <a:noFill/>
              <a:ln w="38100">
                <a:solidFill>
                  <a:srgbClr val="000000"/>
                </a:solidFill>
                <a:round/>
                <a:headEnd type="triangle" w="med" len="med"/>
                <a:tailEnd/>
              </a:ln>
            </p:spPr>
            <p:txBody>
              <a:bodyPr wrap="none" anchor="ctr"/>
              <a:lstStyle/>
              <a:p>
                <a:endParaRPr lang="en-US"/>
              </a:p>
            </p:txBody>
          </p:sp>
          <p:sp>
            <p:nvSpPr>
              <p:cNvPr id="142467" name="Text Box 30"/>
              <p:cNvSpPr txBox="1">
                <a:spLocks noChangeArrowheads="1"/>
              </p:cNvSpPr>
              <p:nvPr/>
            </p:nvSpPr>
            <p:spPr bwMode="auto">
              <a:xfrm>
                <a:off x="4497" y="2499"/>
                <a:ext cx="650" cy="194"/>
              </a:xfrm>
              <a:prstGeom prst="rect">
                <a:avLst/>
              </a:prstGeom>
              <a:noFill/>
              <a:ln w="12700">
                <a:noFill/>
                <a:miter lim="800000"/>
                <a:headEnd/>
                <a:tailEnd/>
              </a:ln>
            </p:spPr>
            <p:txBody>
              <a:bodyPr wrap="none" anchor="ctr">
                <a:spAutoFit/>
              </a:bodyPr>
              <a:lstStyle/>
              <a:p>
                <a:pPr algn="ctr" eaLnBrk="0" hangingPunct="0"/>
                <a:r>
                  <a:rPr lang="cs-CZ" sz="1400" b="1" i="1" dirty="0" err="1">
                    <a:latin typeface="Times New Roman" pitchFamily="18" charset="0"/>
                  </a:rPr>
                  <a:t>metabolism</a:t>
                </a:r>
                <a:endParaRPr lang="cs-CZ" sz="2400" dirty="0">
                  <a:latin typeface="Times New Roman" pitchFamily="18" charset="0"/>
                </a:endParaRPr>
              </a:p>
            </p:txBody>
          </p:sp>
          <p:sp>
            <p:nvSpPr>
              <p:cNvPr id="142468" name="Text Box 31"/>
              <p:cNvSpPr txBox="1">
                <a:spLocks noChangeArrowheads="1"/>
              </p:cNvSpPr>
              <p:nvPr/>
            </p:nvSpPr>
            <p:spPr bwMode="auto">
              <a:xfrm>
                <a:off x="3286" y="3257"/>
                <a:ext cx="338" cy="288"/>
              </a:xfrm>
              <a:prstGeom prst="rect">
                <a:avLst/>
              </a:prstGeom>
              <a:noFill/>
              <a:ln w="12700">
                <a:noFill/>
                <a:miter lim="800000"/>
                <a:headEnd/>
                <a:tailEnd/>
              </a:ln>
            </p:spPr>
            <p:txBody>
              <a:bodyPr wrap="none" anchor="ctr">
                <a:spAutoFit/>
              </a:bodyPr>
              <a:lstStyle/>
              <a:p>
                <a:pPr algn="ctr" eaLnBrk="0" hangingPunct="0"/>
                <a:r>
                  <a:rPr lang="cs-CZ" sz="2400" b="1">
                    <a:latin typeface="Times New Roman" pitchFamily="18" charset="0"/>
                  </a:rPr>
                  <a:t>H</a:t>
                </a:r>
                <a:r>
                  <a:rPr lang="cs-CZ" sz="2400" b="1" baseline="50000">
                    <a:latin typeface="Times New Roman" pitchFamily="18" charset="0"/>
                  </a:rPr>
                  <a:t>+</a:t>
                </a:r>
                <a:endParaRPr lang="cs-CZ" sz="2400">
                  <a:latin typeface="Times New Roman" pitchFamily="18" charset="0"/>
                </a:endParaRPr>
              </a:p>
            </p:txBody>
          </p:sp>
          <p:grpSp>
            <p:nvGrpSpPr>
              <p:cNvPr id="5" name="Group 32"/>
              <p:cNvGrpSpPr>
                <a:grpSpLocks/>
              </p:cNvGrpSpPr>
              <p:nvPr/>
            </p:nvGrpSpPr>
            <p:grpSpPr bwMode="auto">
              <a:xfrm>
                <a:off x="3156" y="3311"/>
                <a:ext cx="163" cy="164"/>
                <a:chOff x="3156" y="3265"/>
                <a:chExt cx="163" cy="164"/>
              </a:xfrm>
            </p:grpSpPr>
            <p:sp>
              <p:nvSpPr>
                <p:cNvPr id="142470" name="Oval 33"/>
                <p:cNvSpPr>
                  <a:spLocks noChangeArrowheads="1"/>
                </p:cNvSpPr>
                <p:nvPr/>
              </p:nvSpPr>
              <p:spPr bwMode="auto">
                <a:xfrm>
                  <a:off x="3156" y="3265"/>
                  <a:ext cx="163" cy="164"/>
                </a:xfrm>
                <a:prstGeom prst="ellipse">
                  <a:avLst/>
                </a:prstGeom>
                <a:solidFill>
                  <a:srgbClr val="FFFF99"/>
                </a:solidFill>
                <a:ln w="28575">
                  <a:solidFill>
                    <a:schemeClr val="tx1"/>
                  </a:solidFill>
                  <a:round/>
                  <a:headEnd/>
                  <a:tailEnd/>
                </a:ln>
              </p:spPr>
              <p:txBody>
                <a:bodyPr wrap="none" anchor="ctr"/>
                <a:lstStyle/>
                <a:p>
                  <a:endParaRPr lang="en-US"/>
                </a:p>
              </p:txBody>
            </p:sp>
            <p:sp>
              <p:nvSpPr>
                <p:cNvPr id="142471" name="Line 34"/>
                <p:cNvSpPr>
                  <a:spLocks noChangeShapeType="1"/>
                </p:cNvSpPr>
                <p:nvPr/>
              </p:nvSpPr>
              <p:spPr bwMode="auto">
                <a:xfrm>
                  <a:off x="3233" y="3292"/>
                  <a:ext cx="7" cy="121"/>
                </a:xfrm>
                <a:prstGeom prst="line">
                  <a:avLst/>
                </a:prstGeom>
                <a:noFill/>
                <a:ln w="12700">
                  <a:solidFill>
                    <a:schemeClr val="tx1"/>
                  </a:solidFill>
                  <a:round/>
                  <a:headEnd type="triangle" w="med" len="med"/>
                  <a:tailEnd/>
                </a:ln>
              </p:spPr>
              <p:txBody>
                <a:bodyPr wrap="none" anchor="ctr"/>
                <a:lstStyle/>
                <a:p>
                  <a:endParaRPr lang="cs-CZ"/>
                </a:p>
              </p:txBody>
            </p:sp>
          </p:grpSp>
        </p:grpSp>
        <p:sp>
          <p:nvSpPr>
            <p:cNvPr id="142451" name="Text Box 35"/>
            <p:cNvSpPr txBox="1">
              <a:spLocks noChangeArrowheads="1"/>
            </p:cNvSpPr>
            <p:nvPr/>
          </p:nvSpPr>
          <p:spPr bwMode="auto">
            <a:xfrm>
              <a:off x="4169" y="1156"/>
              <a:ext cx="327"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sp>
          <p:nvSpPr>
            <p:cNvPr id="142452" name="Line 36"/>
            <p:cNvSpPr>
              <a:spLocks noChangeShapeType="1"/>
            </p:cNvSpPr>
            <p:nvPr/>
          </p:nvSpPr>
          <p:spPr bwMode="auto">
            <a:xfrm>
              <a:off x="5045" y="1198"/>
              <a:ext cx="2" cy="116"/>
            </a:xfrm>
            <a:prstGeom prst="line">
              <a:avLst/>
            </a:prstGeom>
            <a:noFill/>
            <a:ln w="12700">
              <a:solidFill>
                <a:schemeClr val="tx1"/>
              </a:solidFill>
              <a:round/>
              <a:headEnd type="triangle" w="med" len="med"/>
              <a:tailEnd/>
            </a:ln>
          </p:spPr>
          <p:txBody>
            <a:bodyPr wrap="none" anchor="ctr"/>
            <a:lstStyle/>
            <a:p>
              <a:endParaRPr lang="cs-CZ"/>
            </a:p>
          </p:txBody>
        </p:sp>
      </p:grpSp>
      <p:sp>
        <p:nvSpPr>
          <p:cNvPr id="142339" name="AutoShape 37"/>
          <p:cNvSpPr>
            <a:spLocks noChangeArrowheads="1"/>
          </p:cNvSpPr>
          <p:nvPr/>
        </p:nvSpPr>
        <p:spPr bwMode="auto">
          <a:xfrm>
            <a:off x="1476375" y="296863"/>
            <a:ext cx="2620963" cy="2703512"/>
          </a:xfrm>
          <a:prstGeom prst="cloudCallout">
            <a:avLst>
              <a:gd name="adj1" fmla="val -15597"/>
              <a:gd name="adj2" fmla="val 73370"/>
            </a:avLst>
          </a:prstGeom>
          <a:solidFill>
            <a:srgbClr val="66FFFF"/>
          </a:solidFill>
          <a:ln w="12700">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2340" name="AutoShape 38"/>
          <p:cNvSpPr>
            <a:spLocks noChangeArrowheads="1"/>
          </p:cNvSpPr>
          <p:nvPr/>
        </p:nvSpPr>
        <p:spPr bwMode="auto">
          <a:xfrm>
            <a:off x="1200150" y="3736975"/>
            <a:ext cx="2095500" cy="2640013"/>
          </a:xfrm>
          <a:prstGeom prst="roundRect">
            <a:avLst>
              <a:gd name="adj" fmla="val 16667"/>
            </a:avLst>
          </a:prstGeom>
          <a:solidFill>
            <a:srgbClr val="CCFF99"/>
          </a:solidFill>
          <a:ln w="28575">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2341" name="Oval 39"/>
          <p:cNvSpPr>
            <a:spLocks noChangeArrowheads="1"/>
          </p:cNvSpPr>
          <p:nvPr/>
        </p:nvSpPr>
        <p:spPr bwMode="auto">
          <a:xfrm>
            <a:off x="979488" y="5414963"/>
            <a:ext cx="441325" cy="436562"/>
          </a:xfrm>
          <a:prstGeom prst="ellipse">
            <a:avLst/>
          </a:prstGeom>
          <a:solidFill>
            <a:srgbClr val="FF9900"/>
          </a:solidFill>
          <a:ln w="28575">
            <a:solidFill>
              <a:schemeClr val="tx1"/>
            </a:solidFill>
            <a:round/>
            <a:headEnd/>
            <a:tailEnd/>
          </a:ln>
        </p:spPr>
        <p:txBody>
          <a:bodyPr wrap="none" anchor="ctr"/>
          <a:lstStyle/>
          <a:p>
            <a:endParaRPr lang="en-US"/>
          </a:p>
        </p:txBody>
      </p:sp>
      <p:sp>
        <p:nvSpPr>
          <p:cNvPr id="142342" name="Line 40"/>
          <p:cNvSpPr>
            <a:spLocks noChangeShapeType="1"/>
          </p:cNvSpPr>
          <p:nvPr/>
        </p:nvSpPr>
        <p:spPr bwMode="auto">
          <a:xfrm>
            <a:off x="762000" y="5859463"/>
            <a:ext cx="1171575" cy="7937"/>
          </a:xfrm>
          <a:prstGeom prst="line">
            <a:avLst/>
          </a:prstGeom>
          <a:noFill/>
          <a:ln w="19050">
            <a:solidFill>
              <a:srgbClr val="000000"/>
            </a:solidFill>
            <a:round/>
            <a:headEnd/>
            <a:tailEnd type="triangle" w="med" len="med"/>
          </a:ln>
        </p:spPr>
        <p:txBody>
          <a:bodyPr wrap="none" anchor="ctr"/>
          <a:lstStyle/>
          <a:p>
            <a:endParaRPr lang="cs-CZ"/>
          </a:p>
        </p:txBody>
      </p:sp>
      <p:sp>
        <p:nvSpPr>
          <p:cNvPr id="142343" name="Freeform 41"/>
          <p:cNvSpPr>
            <a:spLocks/>
          </p:cNvSpPr>
          <p:nvPr/>
        </p:nvSpPr>
        <p:spPr bwMode="auto">
          <a:xfrm>
            <a:off x="711200" y="4937125"/>
            <a:ext cx="1119188" cy="506413"/>
          </a:xfrm>
          <a:custGeom>
            <a:avLst/>
            <a:gdLst>
              <a:gd name="T0" fmla="*/ 0 w 760"/>
              <a:gd name="T1" fmla="*/ 465550 h 347"/>
              <a:gd name="T2" fmla="*/ 942474 w 760"/>
              <a:gd name="T3" fmla="*/ 429065 h 347"/>
              <a:gd name="T4" fmla="*/ 1063229 w 760"/>
              <a:gd name="T5" fmla="*/ 0 h 347"/>
              <a:gd name="T6" fmla="*/ 0 60000 65536"/>
              <a:gd name="T7" fmla="*/ 0 60000 65536"/>
              <a:gd name="T8" fmla="*/ 0 60000 65536"/>
              <a:gd name="T9" fmla="*/ 0 w 760"/>
              <a:gd name="T10" fmla="*/ 0 h 347"/>
              <a:gd name="T11" fmla="*/ 760 w 760"/>
              <a:gd name="T12" fmla="*/ 347 h 347"/>
            </a:gdLst>
            <a:ahLst/>
            <a:cxnLst>
              <a:cxn ang="T6">
                <a:pos x="T0" y="T1"/>
              </a:cxn>
              <a:cxn ang="T7">
                <a:pos x="T2" y="T3"/>
              </a:cxn>
              <a:cxn ang="T8">
                <a:pos x="T4" y="T5"/>
              </a:cxn>
            </a:cxnLst>
            <a:rect l="T9" t="T10" r="T11" b="T12"/>
            <a:pathLst>
              <a:path w="760" h="347">
                <a:moveTo>
                  <a:pt x="0" y="319"/>
                </a:moveTo>
                <a:cubicBezTo>
                  <a:pt x="107" y="315"/>
                  <a:pt x="520" y="347"/>
                  <a:pt x="640" y="294"/>
                </a:cubicBezTo>
                <a:cubicBezTo>
                  <a:pt x="760" y="241"/>
                  <a:pt x="716" y="98"/>
                  <a:pt x="722" y="0"/>
                </a:cubicBezTo>
              </a:path>
            </a:pathLst>
          </a:custGeom>
          <a:noFill/>
          <a:ln w="19050">
            <a:solidFill>
              <a:srgbClr val="000000"/>
            </a:solidFill>
            <a:round/>
            <a:headEnd type="triangle" w="med" len="med"/>
            <a:tailEnd/>
          </a:ln>
        </p:spPr>
        <p:txBody>
          <a:bodyPr wrap="none" anchor="ctr"/>
          <a:lstStyle/>
          <a:p>
            <a:endParaRPr lang="en-US"/>
          </a:p>
        </p:txBody>
      </p:sp>
      <p:sp>
        <p:nvSpPr>
          <p:cNvPr id="142344" name="Text Box 42"/>
          <p:cNvSpPr txBox="1">
            <a:spLocks noChangeArrowheads="1"/>
          </p:cNvSpPr>
          <p:nvPr/>
        </p:nvSpPr>
        <p:spPr bwMode="auto">
          <a:xfrm>
            <a:off x="2039938" y="5729288"/>
            <a:ext cx="427037" cy="274637"/>
          </a:xfrm>
          <a:prstGeom prst="rect">
            <a:avLst/>
          </a:prstGeom>
          <a:noFill/>
          <a:ln w="12700">
            <a:noFill/>
            <a:miter lim="800000"/>
            <a:headEnd/>
            <a:tailEnd/>
          </a:ln>
        </p:spPr>
        <p:txBody>
          <a:bodyPr wrap="none" anchor="ctr">
            <a:spAutoFit/>
          </a:bodyPr>
          <a:lstStyle/>
          <a:p>
            <a:pPr algn="ctr" eaLnBrk="0" hangingPunct="0"/>
            <a:r>
              <a:rPr lang="cs-CZ" sz="1200" b="1">
                <a:latin typeface="Times New Roman" pitchFamily="18" charset="0"/>
              </a:rPr>
              <a:t>Na</a:t>
            </a:r>
            <a:r>
              <a:rPr lang="cs-CZ" sz="1200" b="1" baseline="50000">
                <a:latin typeface="Times New Roman" pitchFamily="18" charset="0"/>
              </a:rPr>
              <a:t>+</a:t>
            </a:r>
            <a:endParaRPr lang="cs-CZ" sz="2400">
              <a:latin typeface="Times New Roman" pitchFamily="18" charset="0"/>
            </a:endParaRPr>
          </a:p>
        </p:txBody>
      </p:sp>
      <p:sp>
        <p:nvSpPr>
          <p:cNvPr id="142345" name="Oval 43"/>
          <p:cNvSpPr>
            <a:spLocks noChangeArrowheads="1"/>
          </p:cNvSpPr>
          <p:nvPr/>
        </p:nvSpPr>
        <p:spPr bwMode="auto">
          <a:xfrm>
            <a:off x="3033713" y="5410200"/>
            <a:ext cx="442912" cy="436563"/>
          </a:xfrm>
          <a:prstGeom prst="ellipse">
            <a:avLst/>
          </a:prstGeom>
          <a:solidFill>
            <a:srgbClr val="FF3300"/>
          </a:solidFill>
          <a:ln w="28575">
            <a:solidFill>
              <a:schemeClr val="tx1"/>
            </a:solidFill>
            <a:round/>
            <a:headEnd/>
            <a:tailEnd/>
          </a:ln>
        </p:spPr>
        <p:txBody>
          <a:bodyPr wrap="none" anchor="ctr"/>
          <a:lstStyle/>
          <a:p>
            <a:endParaRPr lang="en-US"/>
          </a:p>
        </p:txBody>
      </p:sp>
      <p:sp>
        <p:nvSpPr>
          <p:cNvPr id="142346" name="Line 44"/>
          <p:cNvSpPr>
            <a:spLocks noChangeShapeType="1"/>
          </p:cNvSpPr>
          <p:nvPr/>
        </p:nvSpPr>
        <p:spPr bwMode="auto">
          <a:xfrm>
            <a:off x="2536825" y="5853113"/>
            <a:ext cx="1236663" cy="0"/>
          </a:xfrm>
          <a:prstGeom prst="line">
            <a:avLst/>
          </a:prstGeom>
          <a:noFill/>
          <a:ln w="19050">
            <a:solidFill>
              <a:srgbClr val="000000"/>
            </a:solidFill>
            <a:round/>
            <a:headEnd/>
            <a:tailEnd type="triangle" w="med" len="med"/>
          </a:ln>
        </p:spPr>
        <p:txBody>
          <a:bodyPr wrap="none" anchor="ctr"/>
          <a:lstStyle/>
          <a:p>
            <a:endParaRPr lang="cs-CZ"/>
          </a:p>
        </p:txBody>
      </p:sp>
      <p:sp>
        <p:nvSpPr>
          <p:cNvPr id="142347" name="Text Box 45"/>
          <p:cNvSpPr txBox="1">
            <a:spLocks noChangeArrowheads="1"/>
          </p:cNvSpPr>
          <p:nvPr/>
        </p:nvSpPr>
        <p:spPr bwMode="auto">
          <a:xfrm>
            <a:off x="2413000" y="5275263"/>
            <a:ext cx="387350" cy="304800"/>
          </a:xfrm>
          <a:prstGeom prst="rect">
            <a:avLst/>
          </a:prstGeom>
          <a:noFill/>
          <a:ln w="12700">
            <a:noFill/>
            <a:miter lim="800000"/>
            <a:headEnd/>
            <a:tailEnd/>
          </a:ln>
        </p:spPr>
        <p:txBody>
          <a:bodyPr wrap="none" anchor="ctr">
            <a:spAutoFit/>
          </a:bodyPr>
          <a:lstStyle/>
          <a:p>
            <a:pPr algn="ctr" eaLnBrk="0" hangingPunct="0"/>
            <a:r>
              <a:rPr lang="cs-CZ" sz="1400" b="1">
                <a:latin typeface="Times New Roman" pitchFamily="18" charset="0"/>
              </a:rPr>
              <a:t>K</a:t>
            </a:r>
            <a:r>
              <a:rPr lang="cs-CZ" sz="1400" b="1" baseline="50000">
                <a:latin typeface="Times New Roman" pitchFamily="18" charset="0"/>
              </a:rPr>
              <a:t>+</a:t>
            </a:r>
            <a:endParaRPr lang="cs-CZ" sz="2400">
              <a:latin typeface="Times New Roman" pitchFamily="18" charset="0"/>
            </a:endParaRPr>
          </a:p>
        </p:txBody>
      </p:sp>
      <p:sp>
        <p:nvSpPr>
          <p:cNvPr id="142348" name="Freeform 46"/>
          <p:cNvSpPr>
            <a:spLocks/>
          </p:cNvSpPr>
          <p:nvPr/>
        </p:nvSpPr>
        <p:spPr bwMode="auto">
          <a:xfrm>
            <a:off x="2487613" y="4573588"/>
            <a:ext cx="1335087" cy="693737"/>
          </a:xfrm>
          <a:custGeom>
            <a:avLst/>
            <a:gdLst>
              <a:gd name="T0" fmla="*/ 1335087 w 1098"/>
              <a:gd name="T1" fmla="*/ 51117 h 475"/>
              <a:gd name="T2" fmla="*/ 214003 w 1098"/>
              <a:gd name="T3" fmla="*/ 106616 h 475"/>
              <a:gd name="T4" fmla="*/ 53501 w 1098"/>
              <a:gd name="T5" fmla="*/ 693737 h 475"/>
              <a:gd name="T6" fmla="*/ 0 60000 65536"/>
              <a:gd name="T7" fmla="*/ 0 60000 65536"/>
              <a:gd name="T8" fmla="*/ 0 60000 65536"/>
              <a:gd name="T9" fmla="*/ 0 w 1098"/>
              <a:gd name="T10" fmla="*/ 0 h 475"/>
              <a:gd name="T11" fmla="*/ 1098 w 1098"/>
              <a:gd name="T12" fmla="*/ 475 h 475"/>
            </a:gdLst>
            <a:ahLst/>
            <a:cxnLst>
              <a:cxn ang="T6">
                <a:pos x="T0" y="T1"/>
              </a:cxn>
              <a:cxn ang="T7">
                <a:pos x="T2" y="T3"/>
              </a:cxn>
              <a:cxn ang="T8">
                <a:pos x="T4" y="T5"/>
              </a:cxn>
            </a:cxnLst>
            <a:rect l="T9" t="T10" r="T11" b="T12"/>
            <a:pathLst>
              <a:path w="1098" h="475">
                <a:moveTo>
                  <a:pt x="1098" y="35"/>
                </a:moveTo>
                <a:cubicBezTo>
                  <a:pt x="943" y="40"/>
                  <a:pt x="352" y="0"/>
                  <a:pt x="176" y="73"/>
                </a:cubicBezTo>
                <a:cubicBezTo>
                  <a:pt x="0" y="146"/>
                  <a:pt x="56" y="357"/>
                  <a:pt x="44" y="475"/>
                </a:cubicBezTo>
              </a:path>
            </a:pathLst>
          </a:custGeom>
          <a:noFill/>
          <a:ln w="38100">
            <a:solidFill>
              <a:srgbClr val="000000"/>
            </a:solidFill>
            <a:round/>
            <a:headEnd type="triangle" w="med" len="med"/>
            <a:tailEnd/>
          </a:ln>
        </p:spPr>
        <p:txBody>
          <a:bodyPr wrap="none" anchor="ctr"/>
          <a:lstStyle/>
          <a:p>
            <a:endParaRPr lang="en-US"/>
          </a:p>
        </p:txBody>
      </p:sp>
      <p:sp>
        <p:nvSpPr>
          <p:cNvPr id="142349" name="AutoShape 47"/>
          <p:cNvSpPr>
            <a:spLocks noChangeArrowheads="1"/>
          </p:cNvSpPr>
          <p:nvPr/>
        </p:nvSpPr>
        <p:spPr bwMode="auto">
          <a:xfrm rot="5475238">
            <a:off x="3149600" y="4327525"/>
            <a:ext cx="314325" cy="561975"/>
          </a:xfrm>
          <a:prstGeom prst="can">
            <a:avLst>
              <a:gd name="adj" fmla="val 36436"/>
            </a:avLst>
          </a:prstGeom>
          <a:solidFill>
            <a:srgbClr val="66FFFF"/>
          </a:solidFill>
          <a:ln w="28575">
            <a:solidFill>
              <a:schemeClr val="tx1"/>
            </a:solidFill>
            <a:round/>
            <a:headEnd/>
            <a:tailEnd/>
          </a:ln>
        </p:spPr>
        <p:txBody>
          <a:bodyPr wrap="none" anchor="ctr"/>
          <a:lstStyle/>
          <a:p>
            <a:endParaRPr lang="en-US"/>
          </a:p>
        </p:txBody>
      </p:sp>
      <p:sp>
        <p:nvSpPr>
          <p:cNvPr id="142350" name="Freeform 48"/>
          <p:cNvSpPr>
            <a:spLocks/>
          </p:cNvSpPr>
          <p:nvPr/>
        </p:nvSpPr>
        <p:spPr bwMode="auto">
          <a:xfrm>
            <a:off x="3486150" y="4618038"/>
            <a:ext cx="103188" cy="1587"/>
          </a:xfrm>
          <a:custGeom>
            <a:avLst/>
            <a:gdLst>
              <a:gd name="T0" fmla="*/ 0 w 70"/>
              <a:gd name="T1" fmla="*/ 0 h 1"/>
              <a:gd name="T2" fmla="*/ 103188 w 70"/>
              <a:gd name="T3" fmla="*/ 0 h 1"/>
              <a:gd name="T4" fmla="*/ 0 60000 65536"/>
              <a:gd name="T5" fmla="*/ 0 60000 65536"/>
              <a:gd name="T6" fmla="*/ 0 w 70"/>
              <a:gd name="T7" fmla="*/ 0 h 1"/>
              <a:gd name="T8" fmla="*/ 70 w 70"/>
              <a:gd name="T9" fmla="*/ 1 h 1"/>
            </a:gdLst>
            <a:ahLst/>
            <a:cxnLst>
              <a:cxn ang="T4">
                <a:pos x="T0" y="T1"/>
              </a:cxn>
              <a:cxn ang="T5">
                <a:pos x="T2" y="T3"/>
              </a:cxn>
            </a:cxnLst>
            <a:rect l="T6" t="T7" r="T8" b="T9"/>
            <a:pathLst>
              <a:path w="70" h="1">
                <a:moveTo>
                  <a:pt x="0" y="0"/>
                </a:moveTo>
                <a:lnTo>
                  <a:pt x="70" y="0"/>
                </a:lnTo>
              </a:path>
            </a:pathLst>
          </a:custGeom>
          <a:noFill/>
          <a:ln w="38100">
            <a:solidFill>
              <a:schemeClr val="tx1"/>
            </a:solidFill>
            <a:round/>
            <a:headEnd/>
            <a:tailEnd/>
          </a:ln>
        </p:spPr>
        <p:txBody>
          <a:bodyPr wrap="none" anchor="ctr"/>
          <a:lstStyle/>
          <a:p>
            <a:endParaRPr lang="en-US"/>
          </a:p>
        </p:txBody>
      </p:sp>
      <p:sp>
        <p:nvSpPr>
          <p:cNvPr id="142351" name="Freeform 49"/>
          <p:cNvSpPr>
            <a:spLocks/>
          </p:cNvSpPr>
          <p:nvPr/>
        </p:nvSpPr>
        <p:spPr bwMode="auto">
          <a:xfrm>
            <a:off x="2757488" y="4768850"/>
            <a:ext cx="1265237" cy="685800"/>
          </a:xfrm>
          <a:custGeom>
            <a:avLst/>
            <a:gdLst>
              <a:gd name="T0" fmla="*/ 0 w 1094"/>
              <a:gd name="T1" fmla="*/ 634838 h 471"/>
              <a:gd name="T2" fmla="*/ 1066315 w 1094"/>
              <a:gd name="T3" fmla="*/ 579508 h 471"/>
              <a:gd name="T4" fmla="*/ 1197002 w 1094"/>
              <a:gd name="T5" fmla="*/ 0 h 471"/>
              <a:gd name="T6" fmla="*/ 0 60000 65536"/>
              <a:gd name="T7" fmla="*/ 0 60000 65536"/>
              <a:gd name="T8" fmla="*/ 0 60000 65536"/>
              <a:gd name="T9" fmla="*/ 0 w 1094"/>
              <a:gd name="T10" fmla="*/ 0 h 471"/>
              <a:gd name="T11" fmla="*/ 1094 w 1094"/>
              <a:gd name="T12" fmla="*/ 471 h 471"/>
            </a:gdLst>
            <a:ahLst/>
            <a:cxnLst>
              <a:cxn ang="T6">
                <a:pos x="T0" y="T1"/>
              </a:cxn>
              <a:cxn ang="T7">
                <a:pos x="T2" y="T3"/>
              </a:cxn>
              <a:cxn ang="T8">
                <a:pos x="T4" y="T5"/>
              </a:cxn>
            </a:cxnLst>
            <a:rect l="T9" t="T10" r="T11" b="T12"/>
            <a:pathLst>
              <a:path w="1094" h="471">
                <a:moveTo>
                  <a:pt x="0" y="436"/>
                </a:moveTo>
                <a:cubicBezTo>
                  <a:pt x="155" y="431"/>
                  <a:pt x="750" y="471"/>
                  <a:pt x="922" y="398"/>
                </a:cubicBezTo>
                <a:cubicBezTo>
                  <a:pt x="1094" y="325"/>
                  <a:pt x="1024" y="92"/>
                  <a:pt x="1035" y="0"/>
                </a:cubicBezTo>
              </a:path>
            </a:pathLst>
          </a:custGeom>
          <a:noFill/>
          <a:ln w="19050">
            <a:solidFill>
              <a:srgbClr val="000000"/>
            </a:solidFill>
            <a:round/>
            <a:headEnd type="triangle" w="med" len="med"/>
            <a:tailEnd/>
          </a:ln>
        </p:spPr>
        <p:txBody>
          <a:bodyPr wrap="none" anchor="ctr"/>
          <a:lstStyle/>
          <a:p>
            <a:endParaRPr lang="en-US"/>
          </a:p>
        </p:txBody>
      </p:sp>
      <p:sp>
        <p:nvSpPr>
          <p:cNvPr id="142352" name="Text Box 50"/>
          <p:cNvSpPr txBox="1">
            <a:spLocks noChangeArrowheads="1"/>
          </p:cNvSpPr>
          <p:nvPr/>
        </p:nvSpPr>
        <p:spPr bwMode="auto">
          <a:xfrm>
            <a:off x="3708400" y="4440238"/>
            <a:ext cx="449263" cy="366712"/>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K</a:t>
            </a:r>
            <a:r>
              <a:rPr lang="cs-CZ" b="1" baseline="50000">
                <a:latin typeface="Times New Roman" pitchFamily="18" charset="0"/>
              </a:rPr>
              <a:t>+</a:t>
            </a:r>
            <a:endParaRPr lang="cs-CZ" sz="2400" b="1">
              <a:latin typeface="Times New Roman" pitchFamily="18" charset="0"/>
            </a:endParaRPr>
          </a:p>
        </p:txBody>
      </p:sp>
      <p:sp>
        <p:nvSpPr>
          <p:cNvPr id="142353" name="Text Box 51"/>
          <p:cNvSpPr txBox="1">
            <a:spLocks noChangeArrowheads="1"/>
          </p:cNvSpPr>
          <p:nvPr/>
        </p:nvSpPr>
        <p:spPr bwMode="auto">
          <a:xfrm>
            <a:off x="1497013" y="4513263"/>
            <a:ext cx="598487" cy="519112"/>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H</a:t>
            </a:r>
            <a:r>
              <a:rPr lang="cs-CZ" sz="2800" b="1" baseline="50000">
                <a:latin typeface="Times New Roman" pitchFamily="18" charset="0"/>
              </a:rPr>
              <a:t>+</a:t>
            </a:r>
            <a:endParaRPr lang="cs-CZ" sz="2400">
              <a:latin typeface="Times New Roman" pitchFamily="18" charset="0"/>
            </a:endParaRPr>
          </a:p>
        </p:txBody>
      </p:sp>
      <p:sp>
        <p:nvSpPr>
          <p:cNvPr id="142354" name="Freeform 52"/>
          <p:cNvSpPr>
            <a:spLocks/>
          </p:cNvSpPr>
          <p:nvPr/>
        </p:nvSpPr>
        <p:spPr bwMode="auto">
          <a:xfrm>
            <a:off x="1741488" y="4130675"/>
            <a:ext cx="458787" cy="473075"/>
          </a:xfrm>
          <a:custGeom>
            <a:avLst/>
            <a:gdLst>
              <a:gd name="T0" fmla="*/ 17646 w 312"/>
              <a:gd name="T1" fmla="*/ 473075 h 324"/>
              <a:gd name="T2" fmla="*/ 73524 w 312"/>
              <a:gd name="T3" fmla="*/ 74466 h 324"/>
              <a:gd name="T4" fmla="*/ 458787 w 312"/>
              <a:gd name="T5" fmla="*/ 26282 h 324"/>
              <a:gd name="T6" fmla="*/ 0 60000 65536"/>
              <a:gd name="T7" fmla="*/ 0 60000 65536"/>
              <a:gd name="T8" fmla="*/ 0 60000 65536"/>
              <a:gd name="T9" fmla="*/ 0 w 312"/>
              <a:gd name="T10" fmla="*/ 0 h 324"/>
              <a:gd name="T11" fmla="*/ 312 w 312"/>
              <a:gd name="T12" fmla="*/ 324 h 324"/>
            </a:gdLst>
            <a:ahLst/>
            <a:cxnLst>
              <a:cxn ang="T6">
                <a:pos x="T0" y="T1"/>
              </a:cxn>
              <a:cxn ang="T7">
                <a:pos x="T2" y="T3"/>
              </a:cxn>
              <a:cxn ang="T8">
                <a:pos x="T4" y="T5"/>
              </a:cxn>
            </a:cxnLst>
            <a:rect l="T9" t="T10" r="T11" b="T12"/>
            <a:pathLst>
              <a:path w="312" h="324">
                <a:moveTo>
                  <a:pt x="12" y="324"/>
                </a:moveTo>
                <a:cubicBezTo>
                  <a:pt x="18" y="279"/>
                  <a:pt x="0" y="102"/>
                  <a:pt x="50" y="51"/>
                </a:cubicBezTo>
                <a:cubicBezTo>
                  <a:pt x="100" y="0"/>
                  <a:pt x="149" y="18"/>
                  <a:pt x="312" y="18"/>
                </a:cubicBezTo>
              </a:path>
            </a:pathLst>
          </a:custGeom>
          <a:noFill/>
          <a:ln w="38100">
            <a:solidFill>
              <a:srgbClr val="000000"/>
            </a:solidFill>
            <a:round/>
            <a:headEnd type="triangle" w="med" len="med"/>
            <a:tailEnd/>
          </a:ln>
        </p:spPr>
        <p:txBody>
          <a:bodyPr wrap="none" anchor="ctr"/>
          <a:lstStyle/>
          <a:p>
            <a:endParaRPr lang="en-US"/>
          </a:p>
        </p:txBody>
      </p:sp>
      <p:sp>
        <p:nvSpPr>
          <p:cNvPr id="142355" name="Text Box 53"/>
          <p:cNvSpPr txBox="1">
            <a:spLocks noChangeArrowheads="1"/>
          </p:cNvSpPr>
          <p:nvPr/>
        </p:nvSpPr>
        <p:spPr bwMode="auto">
          <a:xfrm>
            <a:off x="2208615" y="3979962"/>
            <a:ext cx="1032655" cy="307777"/>
          </a:xfrm>
          <a:prstGeom prst="rect">
            <a:avLst/>
          </a:prstGeom>
          <a:noFill/>
          <a:ln w="12700">
            <a:noFill/>
            <a:miter lim="800000"/>
            <a:headEnd/>
            <a:tailEnd/>
          </a:ln>
        </p:spPr>
        <p:txBody>
          <a:bodyPr wrap="none" anchor="ctr">
            <a:spAutoFit/>
          </a:bodyPr>
          <a:lstStyle/>
          <a:p>
            <a:pPr algn="ctr" eaLnBrk="0" hangingPunct="0"/>
            <a:r>
              <a:rPr lang="cs-CZ" sz="1400" b="1" i="1" dirty="0" err="1">
                <a:latin typeface="Times New Roman" pitchFamily="18" charset="0"/>
              </a:rPr>
              <a:t>metabolism</a:t>
            </a:r>
            <a:endParaRPr lang="cs-CZ" sz="2400" dirty="0">
              <a:latin typeface="Times New Roman" pitchFamily="18" charset="0"/>
            </a:endParaRPr>
          </a:p>
        </p:txBody>
      </p:sp>
      <p:sp>
        <p:nvSpPr>
          <p:cNvPr id="142356" name="Text Box 54"/>
          <p:cNvSpPr txBox="1">
            <a:spLocks noChangeArrowheads="1"/>
          </p:cNvSpPr>
          <p:nvPr/>
        </p:nvSpPr>
        <p:spPr bwMode="auto">
          <a:xfrm>
            <a:off x="285750" y="5175250"/>
            <a:ext cx="536575" cy="457200"/>
          </a:xfrm>
          <a:prstGeom prst="rect">
            <a:avLst/>
          </a:prstGeom>
          <a:noFill/>
          <a:ln w="12700">
            <a:noFill/>
            <a:miter lim="800000"/>
            <a:headEnd/>
            <a:tailEnd/>
          </a:ln>
        </p:spPr>
        <p:txBody>
          <a:bodyPr wrap="none" anchor="ctr">
            <a:spAutoFit/>
          </a:bodyPr>
          <a:lstStyle/>
          <a:p>
            <a:pPr algn="ctr" eaLnBrk="0" hangingPunct="0"/>
            <a:r>
              <a:rPr lang="cs-CZ" sz="2400" b="1">
                <a:latin typeface="Times New Roman" pitchFamily="18" charset="0"/>
              </a:rPr>
              <a:t>H</a:t>
            </a:r>
            <a:r>
              <a:rPr lang="cs-CZ" sz="2400" b="1" baseline="50000">
                <a:latin typeface="Times New Roman" pitchFamily="18" charset="0"/>
              </a:rPr>
              <a:t>+</a:t>
            </a:r>
            <a:endParaRPr lang="cs-CZ" sz="2400">
              <a:latin typeface="Times New Roman" pitchFamily="18" charset="0"/>
            </a:endParaRPr>
          </a:p>
        </p:txBody>
      </p:sp>
      <p:sp>
        <p:nvSpPr>
          <p:cNvPr id="142357" name="AutoShape 55"/>
          <p:cNvSpPr>
            <a:spLocks noChangeArrowheads="1"/>
          </p:cNvSpPr>
          <p:nvPr/>
        </p:nvSpPr>
        <p:spPr bwMode="auto">
          <a:xfrm>
            <a:off x="1841500" y="1209675"/>
            <a:ext cx="822325" cy="1341438"/>
          </a:xfrm>
          <a:prstGeom prst="roundRect">
            <a:avLst>
              <a:gd name="adj" fmla="val 16667"/>
            </a:avLst>
          </a:prstGeom>
          <a:solidFill>
            <a:srgbClr val="FFFF66"/>
          </a:solidFill>
          <a:ln w="38100">
            <a:solidFill>
              <a:srgbClr val="000000"/>
            </a:solidFill>
            <a:round/>
            <a:headEnd/>
            <a:tailEnd/>
          </a:ln>
        </p:spPr>
        <p:txBody>
          <a:bodyPr wrap="none" anchor="ctr"/>
          <a:lstStyle/>
          <a:p>
            <a:endParaRPr lang="en-US"/>
          </a:p>
        </p:txBody>
      </p:sp>
      <p:sp>
        <p:nvSpPr>
          <p:cNvPr id="142358" name="Text Box 56"/>
          <p:cNvSpPr txBox="1">
            <a:spLocks noChangeArrowheads="1"/>
          </p:cNvSpPr>
          <p:nvPr/>
        </p:nvSpPr>
        <p:spPr bwMode="auto">
          <a:xfrm>
            <a:off x="2832100" y="1570038"/>
            <a:ext cx="519113"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grpSp>
        <p:nvGrpSpPr>
          <p:cNvPr id="6" name="Group 57"/>
          <p:cNvGrpSpPr>
            <a:grpSpLocks/>
          </p:cNvGrpSpPr>
          <p:nvPr/>
        </p:nvGrpSpPr>
        <p:grpSpPr bwMode="auto">
          <a:xfrm>
            <a:off x="1979613" y="1555750"/>
            <a:ext cx="850900" cy="396875"/>
            <a:chOff x="1247" y="980"/>
            <a:chExt cx="536" cy="250"/>
          </a:xfrm>
        </p:grpSpPr>
        <p:sp>
          <p:nvSpPr>
            <p:cNvPr id="142446" name="Line 58"/>
            <p:cNvSpPr>
              <a:spLocks noChangeShapeType="1"/>
            </p:cNvSpPr>
            <p:nvPr/>
          </p:nvSpPr>
          <p:spPr bwMode="auto">
            <a:xfrm flipH="1">
              <a:off x="1519" y="1100"/>
              <a:ext cx="264" cy="12"/>
            </a:xfrm>
            <a:prstGeom prst="line">
              <a:avLst/>
            </a:prstGeom>
            <a:noFill/>
            <a:ln w="28575">
              <a:solidFill>
                <a:srgbClr val="000000"/>
              </a:solidFill>
              <a:round/>
              <a:headEnd/>
              <a:tailEnd type="triangle" w="med" len="med"/>
            </a:ln>
          </p:spPr>
          <p:txBody>
            <a:bodyPr wrap="none" anchor="ctr"/>
            <a:lstStyle/>
            <a:p>
              <a:endParaRPr lang="cs-CZ"/>
            </a:p>
          </p:txBody>
        </p:sp>
        <p:sp>
          <p:nvSpPr>
            <p:cNvPr id="142447" name="Text Box 59"/>
            <p:cNvSpPr txBox="1">
              <a:spLocks noChangeArrowheads="1"/>
            </p:cNvSpPr>
            <p:nvPr/>
          </p:nvSpPr>
          <p:spPr bwMode="auto">
            <a:xfrm>
              <a:off x="1247" y="980"/>
              <a:ext cx="327"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sp>
          <p:nvSpPr>
            <p:cNvPr id="142448" name="Line 60"/>
            <p:cNvSpPr>
              <a:spLocks noChangeShapeType="1"/>
            </p:cNvSpPr>
            <p:nvPr/>
          </p:nvSpPr>
          <p:spPr bwMode="auto">
            <a:xfrm flipV="1">
              <a:off x="1267" y="1036"/>
              <a:ext cx="0" cy="114"/>
            </a:xfrm>
            <a:prstGeom prst="line">
              <a:avLst/>
            </a:prstGeom>
            <a:noFill/>
            <a:ln w="12700">
              <a:solidFill>
                <a:schemeClr val="tx1"/>
              </a:solidFill>
              <a:round/>
              <a:headEnd/>
              <a:tailEnd type="triangle" w="med" len="med"/>
            </a:ln>
          </p:spPr>
          <p:txBody>
            <a:bodyPr wrap="none" anchor="ctr"/>
            <a:lstStyle/>
            <a:p>
              <a:endParaRPr lang="cs-CZ"/>
            </a:p>
          </p:txBody>
        </p:sp>
      </p:grpSp>
      <p:grpSp>
        <p:nvGrpSpPr>
          <p:cNvPr id="7" name="Group 61"/>
          <p:cNvGrpSpPr>
            <a:grpSpLocks/>
          </p:cNvGrpSpPr>
          <p:nvPr/>
        </p:nvGrpSpPr>
        <p:grpSpPr bwMode="auto">
          <a:xfrm>
            <a:off x="2006600" y="1889125"/>
            <a:ext cx="1357313" cy="409575"/>
            <a:chOff x="1264" y="1190"/>
            <a:chExt cx="855" cy="258"/>
          </a:xfrm>
        </p:grpSpPr>
        <p:sp>
          <p:nvSpPr>
            <p:cNvPr id="142440" name="Text Box 62"/>
            <p:cNvSpPr txBox="1">
              <a:spLocks noChangeArrowheads="1"/>
            </p:cNvSpPr>
            <p:nvPr/>
          </p:nvSpPr>
          <p:spPr bwMode="auto">
            <a:xfrm>
              <a:off x="1792" y="1198"/>
              <a:ext cx="327"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grpSp>
          <p:nvGrpSpPr>
            <p:cNvPr id="8" name="Group 63"/>
            <p:cNvGrpSpPr>
              <a:grpSpLocks/>
            </p:cNvGrpSpPr>
            <p:nvPr/>
          </p:nvGrpSpPr>
          <p:grpSpPr bwMode="auto">
            <a:xfrm>
              <a:off x="1264" y="1190"/>
              <a:ext cx="810" cy="250"/>
              <a:chOff x="1264" y="1190"/>
              <a:chExt cx="810" cy="250"/>
            </a:xfrm>
          </p:grpSpPr>
          <p:sp>
            <p:nvSpPr>
              <p:cNvPr id="142442" name="Line 64"/>
              <p:cNvSpPr>
                <a:spLocks noChangeShapeType="1"/>
              </p:cNvSpPr>
              <p:nvPr/>
            </p:nvSpPr>
            <p:spPr bwMode="auto">
              <a:xfrm flipV="1">
                <a:off x="1564" y="1313"/>
                <a:ext cx="252" cy="4"/>
              </a:xfrm>
              <a:prstGeom prst="line">
                <a:avLst/>
              </a:prstGeom>
              <a:noFill/>
              <a:ln w="28575">
                <a:solidFill>
                  <a:srgbClr val="000000"/>
                </a:solidFill>
                <a:round/>
                <a:headEnd/>
                <a:tailEnd type="triangle" w="med" len="med"/>
              </a:ln>
            </p:spPr>
            <p:txBody>
              <a:bodyPr wrap="none" anchor="ctr"/>
              <a:lstStyle/>
              <a:p>
                <a:endParaRPr lang="cs-CZ"/>
              </a:p>
            </p:txBody>
          </p:sp>
          <p:sp>
            <p:nvSpPr>
              <p:cNvPr id="142443" name="Text Box 65"/>
              <p:cNvSpPr txBox="1">
                <a:spLocks noChangeArrowheads="1"/>
              </p:cNvSpPr>
              <p:nvPr/>
            </p:nvSpPr>
            <p:spPr bwMode="auto">
              <a:xfrm>
                <a:off x="1266" y="1190"/>
                <a:ext cx="327"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sp>
            <p:nvSpPr>
              <p:cNvPr id="142444" name="Line 66"/>
              <p:cNvSpPr>
                <a:spLocks noChangeShapeType="1"/>
              </p:cNvSpPr>
              <p:nvPr/>
            </p:nvSpPr>
            <p:spPr bwMode="auto">
              <a:xfrm flipV="1">
                <a:off x="1264" y="1257"/>
                <a:ext cx="0" cy="114"/>
              </a:xfrm>
              <a:prstGeom prst="line">
                <a:avLst/>
              </a:prstGeom>
              <a:noFill/>
              <a:ln w="12700">
                <a:solidFill>
                  <a:schemeClr val="tx1"/>
                </a:solidFill>
                <a:round/>
                <a:headEnd type="triangle" w="med" len="med"/>
                <a:tailEnd/>
              </a:ln>
            </p:spPr>
            <p:txBody>
              <a:bodyPr wrap="none" anchor="ctr"/>
              <a:lstStyle/>
              <a:p>
                <a:endParaRPr lang="cs-CZ"/>
              </a:p>
            </p:txBody>
          </p:sp>
          <p:sp>
            <p:nvSpPr>
              <p:cNvPr id="142445" name="Line 67"/>
              <p:cNvSpPr>
                <a:spLocks noChangeShapeType="1"/>
              </p:cNvSpPr>
              <p:nvPr/>
            </p:nvSpPr>
            <p:spPr bwMode="auto">
              <a:xfrm flipV="1">
                <a:off x="2074" y="1265"/>
                <a:ext cx="0" cy="114"/>
              </a:xfrm>
              <a:prstGeom prst="line">
                <a:avLst/>
              </a:prstGeom>
              <a:noFill/>
              <a:ln w="12700">
                <a:solidFill>
                  <a:schemeClr val="tx1"/>
                </a:solidFill>
                <a:round/>
                <a:headEnd/>
                <a:tailEnd type="triangle" w="med" len="med"/>
              </a:ln>
            </p:spPr>
            <p:txBody>
              <a:bodyPr wrap="none" anchor="ctr"/>
              <a:lstStyle/>
              <a:p>
                <a:endParaRPr lang="cs-CZ"/>
              </a:p>
            </p:txBody>
          </p:sp>
        </p:grpSp>
      </p:grpSp>
      <p:grpSp>
        <p:nvGrpSpPr>
          <p:cNvPr id="9" name="Group 68"/>
          <p:cNvGrpSpPr>
            <a:grpSpLocks/>
          </p:cNvGrpSpPr>
          <p:nvPr/>
        </p:nvGrpSpPr>
        <p:grpSpPr bwMode="auto">
          <a:xfrm>
            <a:off x="4410076" y="3730624"/>
            <a:ext cx="3109913" cy="1384299"/>
            <a:chOff x="2778" y="2350"/>
            <a:chExt cx="1959" cy="872"/>
          </a:xfrm>
        </p:grpSpPr>
        <p:sp>
          <p:nvSpPr>
            <p:cNvPr id="142433" name="Text Box 69"/>
            <p:cNvSpPr txBox="1">
              <a:spLocks noChangeArrowheads="1"/>
            </p:cNvSpPr>
            <p:nvPr/>
          </p:nvSpPr>
          <p:spPr bwMode="auto">
            <a:xfrm>
              <a:off x="4288" y="2350"/>
              <a:ext cx="449" cy="291"/>
            </a:xfrm>
            <a:prstGeom prst="rect">
              <a:avLst/>
            </a:prstGeom>
            <a:noFill/>
            <a:ln w="12700">
              <a:noFill/>
              <a:miter lim="800000"/>
              <a:headEnd/>
              <a:tailEnd/>
            </a:ln>
          </p:spPr>
          <p:txBody>
            <a:bodyPr wrap="none" anchor="ctr">
              <a:spAutoFit/>
            </a:bodyPr>
            <a:lstStyle/>
            <a:p>
              <a:pPr algn="ctr" eaLnBrk="0" hangingPunct="0"/>
              <a:r>
                <a:rPr lang="cs-CZ" sz="1400" b="1" i="1" dirty="0">
                  <a:latin typeface="Times New Roman" pitchFamily="18" charset="0"/>
                </a:rPr>
                <a:t>Anion</a:t>
              </a:r>
              <a:r>
                <a:rPr lang="cs-CZ" sz="2400" b="1" i="1" baseline="30000" dirty="0">
                  <a:latin typeface="Times New Roman" pitchFamily="18" charset="0"/>
                </a:rPr>
                <a:t>-</a:t>
              </a:r>
              <a:endParaRPr lang="cs-CZ" sz="2400" dirty="0">
                <a:latin typeface="Times New Roman" pitchFamily="18" charset="0"/>
              </a:endParaRPr>
            </a:p>
          </p:txBody>
        </p:sp>
        <p:sp>
          <p:nvSpPr>
            <p:cNvPr id="142434" name="Text Box 70"/>
            <p:cNvSpPr txBox="1">
              <a:spLocks noChangeArrowheads="1"/>
            </p:cNvSpPr>
            <p:nvPr/>
          </p:nvSpPr>
          <p:spPr bwMode="auto">
            <a:xfrm>
              <a:off x="2778" y="2860"/>
              <a:ext cx="477" cy="291"/>
            </a:xfrm>
            <a:prstGeom prst="rect">
              <a:avLst/>
            </a:prstGeom>
            <a:noFill/>
            <a:ln w="12700">
              <a:noFill/>
              <a:miter lim="800000"/>
              <a:headEnd/>
              <a:tailEnd/>
            </a:ln>
          </p:spPr>
          <p:txBody>
            <a:bodyPr wrap="none" anchor="ctr">
              <a:spAutoFit/>
            </a:bodyPr>
            <a:lstStyle/>
            <a:p>
              <a:pPr algn="ctr" eaLnBrk="0" hangingPunct="0"/>
              <a:r>
                <a:rPr lang="cs-CZ" sz="1400" b="1" i="1" dirty="0">
                  <a:latin typeface="Times New Roman" pitchFamily="18" charset="0"/>
                </a:rPr>
                <a:t>Anion </a:t>
              </a:r>
              <a:r>
                <a:rPr lang="cs-CZ" sz="2400" b="1" i="1" baseline="30000" dirty="0">
                  <a:latin typeface="Times New Roman" pitchFamily="18" charset="0"/>
                </a:rPr>
                <a:t>-</a:t>
              </a:r>
              <a:endParaRPr lang="cs-CZ" sz="2400" dirty="0">
                <a:latin typeface="Times New Roman" pitchFamily="18" charset="0"/>
              </a:endParaRPr>
            </a:p>
          </p:txBody>
        </p:sp>
        <p:sp>
          <p:nvSpPr>
            <p:cNvPr id="142435" name="Text Box 71"/>
            <p:cNvSpPr txBox="1">
              <a:spLocks noChangeArrowheads="1"/>
            </p:cNvSpPr>
            <p:nvPr/>
          </p:nvSpPr>
          <p:spPr bwMode="auto">
            <a:xfrm>
              <a:off x="3039" y="2402"/>
              <a:ext cx="530" cy="194"/>
            </a:xfrm>
            <a:prstGeom prst="rect">
              <a:avLst/>
            </a:prstGeom>
            <a:noFill/>
            <a:ln w="12700">
              <a:noFill/>
              <a:miter lim="800000"/>
              <a:headEnd/>
              <a:tailEnd/>
            </a:ln>
          </p:spPr>
          <p:txBody>
            <a:bodyPr wrap="none" anchor="ctr">
              <a:spAutoFit/>
            </a:bodyPr>
            <a:lstStyle/>
            <a:p>
              <a:pPr algn="ctr" eaLnBrk="0" hangingPunct="0"/>
              <a:r>
                <a:rPr lang="cs-CZ" sz="1400" b="1" i="1" dirty="0">
                  <a:latin typeface="Times New Roman" pitchFamily="18" charset="0"/>
                </a:rPr>
                <a:t>H-Anion</a:t>
              </a:r>
              <a:endParaRPr lang="cs-CZ" sz="2400" dirty="0">
                <a:latin typeface="Times New Roman" pitchFamily="18" charset="0"/>
              </a:endParaRPr>
            </a:p>
          </p:txBody>
        </p:sp>
        <p:sp>
          <p:nvSpPr>
            <p:cNvPr id="142436" name="Line 72"/>
            <p:cNvSpPr>
              <a:spLocks noChangeShapeType="1"/>
            </p:cNvSpPr>
            <p:nvPr/>
          </p:nvSpPr>
          <p:spPr bwMode="auto">
            <a:xfrm flipH="1" flipV="1">
              <a:off x="3412" y="2622"/>
              <a:ext cx="3" cy="600"/>
            </a:xfrm>
            <a:prstGeom prst="line">
              <a:avLst/>
            </a:prstGeom>
            <a:noFill/>
            <a:ln w="38100">
              <a:solidFill>
                <a:srgbClr val="000000"/>
              </a:solidFill>
              <a:round/>
              <a:headEnd/>
              <a:tailEnd type="triangle" w="med" len="med"/>
            </a:ln>
          </p:spPr>
          <p:txBody>
            <a:bodyPr wrap="none" anchor="ctr"/>
            <a:lstStyle/>
            <a:p>
              <a:endParaRPr lang="cs-CZ"/>
            </a:p>
          </p:txBody>
        </p:sp>
        <p:sp>
          <p:nvSpPr>
            <p:cNvPr id="142437" name="Freeform 73"/>
            <p:cNvSpPr>
              <a:spLocks/>
            </p:cNvSpPr>
            <p:nvPr/>
          </p:nvSpPr>
          <p:spPr bwMode="auto">
            <a:xfrm>
              <a:off x="3181" y="2870"/>
              <a:ext cx="228" cy="167"/>
            </a:xfrm>
            <a:custGeom>
              <a:avLst/>
              <a:gdLst>
                <a:gd name="T0" fmla="*/ 0 w 228"/>
                <a:gd name="T1" fmla="*/ 157 h 167"/>
                <a:gd name="T2" fmla="*/ 146 w 228"/>
                <a:gd name="T3" fmla="*/ 141 h 167"/>
                <a:gd name="T4" fmla="*/ 228 w 228"/>
                <a:gd name="T5" fmla="*/ 0 h 167"/>
                <a:gd name="T6" fmla="*/ 0 60000 65536"/>
                <a:gd name="T7" fmla="*/ 0 60000 65536"/>
                <a:gd name="T8" fmla="*/ 0 60000 65536"/>
                <a:gd name="T9" fmla="*/ 0 w 228"/>
                <a:gd name="T10" fmla="*/ 0 h 167"/>
                <a:gd name="T11" fmla="*/ 228 w 228"/>
                <a:gd name="T12" fmla="*/ 167 h 167"/>
              </a:gdLst>
              <a:ahLst/>
              <a:cxnLst>
                <a:cxn ang="T6">
                  <a:pos x="T0" y="T1"/>
                </a:cxn>
                <a:cxn ang="T7">
                  <a:pos x="T2" y="T3"/>
                </a:cxn>
                <a:cxn ang="T8">
                  <a:pos x="T4" y="T5"/>
                </a:cxn>
              </a:cxnLst>
              <a:rect l="T9" t="T10" r="T11" b="T12"/>
              <a:pathLst>
                <a:path w="228" h="167">
                  <a:moveTo>
                    <a:pt x="0" y="157"/>
                  </a:moveTo>
                  <a:cubicBezTo>
                    <a:pt x="24" y="154"/>
                    <a:pt x="108" y="167"/>
                    <a:pt x="146" y="141"/>
                  </a:cubicBezTo>
                  <a:cubicBezTo>
                    <a:pt x="184" y="115"/>
                    <a:pt x="211" y="29"/>
                    <a:pt x="228" y="0"/>
                  </a:cubicBezTo>
                </a:path>
              </a:pathLst>
            </a:custGeom>
            <a:noFill/>
            <a:ln w="38100">
              <a:solidFill>
                <a:srgbClr val="000000"/>
              </a:solidFill>
              <a:round/>
              <a:headEnd/>
              <a:tailEnd/>
            </a:ln>
          </p:spPr>
          <p:txBody>
            <a:bodyPr wrap="none" anchor="ctr"/>
            <a:lstStyle/>
            <a:p>
              <a:endParaRPr lang="en-US"/>
            </a:p>
          </p:txBody>
        </p:sp>
        <p:sp>
          <p:nvSpPr>
            <p:cNvPr id="142438" name="Freeform 74"/>
            <p:cNvSpPr>
              <a:spLocks/>
            </p:cNvSpPr>
            <p:nvPr/>
          </p:nvSpPr>
          <p:spPr bwMode="auto">
            <a:xfrm flipV="1">
              <a:off x="3795" y="2506"/>
              <a:ext cx="341" cy="386"/>
            </a:xfrm>
            <a:custGeom>
              <a:avLst/>
              <a:gdLst>
                <a:gd name="T0" fmla="*/ 0 w 341"/>
                <a:gd name="T1" fmla="*/ 381 h 287"/>
                <a:gd name="T2" fmla="*/ 289 w 341"/>
                <a:gd name="T3" fmla="*/ 323 h 287"/>
                <a:gd name="T4" fmla="*/ 311 w 341"/>
                <a:gd name="T5" fmla="*/ 0 h 287"/>
                <a:gd name="T6" fmla="*/ 0 60000 65536"/>
                <a:gd name="T7" fmla="*/ 0 60000 65536"/>
                <a:gd name="T8" fmla="*/ 0 60000 65536"/>
                <a:gd name="T9" fmla="*/ 0 w 341"/>
                <a:gd name="T10" fmla="*/ 0 h 287"/>
                <a:gd name="T11" fmla="*/ 341 w 341"/>
                <a:gd name="T12" fmla="*/ 287 h 287"/>
              </a:gdLst>
              <a:ahLst/>
              <a:cxnLst>
                <a:cxn ang="T6">
                  <a:pos x="T0" y="T1"/>
                </a:cxn>
                <a:cxn ang="T7">
                  <a:pos x="T2" y="T3"/>
                </a:cxn>
                <a:cxn ang="T8">
                  <a:pos x="T4" y="T5"/>
                </a:cxn>
              </a:cxnLst>
              <a:rect l="T9" t="T10" r="T11" b="T12"/>
              <a:pathLst>
                <a:path w="341" h="287">
                  <a:moveTo>
                    <a:pt x="0" y="283"/>
                  </a:moveTo>
                  <a:cubicBezTo>
                    <a:pt x="48" y="276"/>
                    <a:pt x="237" y="287"/>
                    <a:pt x="289" y="240"/>
                  </a:cubicBezTo>
                  <a:cubicBezTo>
                    <a:pt x="341" y="193"/>
                    <a:pt x="307" y="50"/>
                    <a:pt x="311" y="0"/>
                  </a:cubicBezTo>
                </a:path>
              </a:pathLst>
            </a:custGeom>
            <a:noFill/>
            <a:ln w="38100">
              <a:solidFill>
                <a:srgbClr val="000000"/>
              </a:solidFill>
              <a:round/>
              <a:headEnd/>
              <a:tailEnd type="triangle" w="med" len="med"/>
            </a:ln>
          </p:spPr>
          <p:txBody>
            <a:bodyPr wrap="none" anchor="ctr"/>
            <a:lstStyle/>
            <a:p>
              <a:endParaRPr lang="en-US"/>
            </a:p>
          </p:txBody>
        </p:sp>
        <p:sp>
          <p:nvSpPr>
            <p:cNvPr id="142439" name="Line 75"/>
            <p:cNvSpPr>
              <a:spLocks noChangeShapeType="1"/>
            </p:cNvSpPr>
            <p:nvPr/>
          </p:nvSpPr>
          <p:spPr bwMode="auto">
            <a:xfrm>
              <a:off x="3574" y="2509"/>
              <a:ext cx="738" cy="5"/>
            </a:xfrm>
            <a:prstGeom prst="line">
              <a:avLst/>
            </a:prstGeom>
            <a:noFill/>
            <a:ln w="38100">
              <a:solidFill>
                <a:srgbClr val="000000"/>
              </a:solidFill>
              <a:round/>
              <a:headEnd/>
              <a:tailEnd type="triangle" w="med" len="med"/>
            </a:ln>
          </p:spPr>
          <p:txBody>
            <a:bodyPr wrap="none" anchor="ctr"/>
            <a:lstStyle/>
            <a:p>
              <a:endParaRPr lang="cs-CZ"/>
            </a:p>
          </p:txBody>
        </p:sp>
      </p:grpSp>
      <p:sp>
        <p:nvSpPr>
          <p:cNvPr id="142362" name="Text Box 76"/>
          <p:cNvSpPr txBox="1">
            <a:spLocks noChangeArrowheads="1"/>
          </p:cNvSpPr>
          <p:nvPr/>
        </p:nvSpPr>
        <p:spPr bwMode="auto">
          <a:xfrm>
            <a:off x="1835696" y="700416"/>
            <a:ext cx="2160240" cy="523220"/>
          </a:xfrm>
          <a:prstGeom prst="rect">
            <a:avLst/>
          </a:prstGeom>
          <a:noFill/>
          <a:ln w="12700">
            <a:noFill/>
            <a:miter lim="800000"/>
            <a:headEnd/>
            <a:tailEnd/>
          </a:ln>
        </p:spPr>
        <p:txBody>
          <a:bodyPr wrap="square" anchor="ctr">
            <a:spAutoFit/>
          </a:bodyPr>
          <a:lstStyle/>
          <a:p>
            <a:pPr algn="ctr" eaLnBrk="0" hangingPunct="0"/>
            <a:r>
              <a:rPr lang="cs-CZ" sz="1400" b="1" i="1" dirty="0">
                <a:latin typeface="Times New Roman" pitchFamily="18" charset="0"/>
              </a:rPr>
              <a:t>Exchange H</a:t>
            </a:r>
            <a:r>
              <a:rPr lang="cs-CZ" sz="1400" b="1" i="1" baseline="50000" dirty="0">
                <a:latin typeface="Times New Roman" pitchFamily="18" charset="0"/>
              </a:rPr>
              <a:t>+</a:t>
            </a:r>
            <a:r>
              <a:rPr lang="cs-CZ" sz="1400" b="1" i="1" dirty="0">
                <a:latin typeface="Times New Roman" pitchFamily="18" charset="0"/>
              </a:rPr>
              <a:t>/K</a:t>
            </a:r>
            <a:r>
              <a:rPr lang="cs-CZ" sz="1400" b="1" i="1" baseline="50000" dirty="0">
                <a:latin typeface="Times New Roman" pitchFamily="18" charset="0"/>
              </a:rPr>
              <a:t>+  </a:t>
            </a:r>
            <a:r>
              <a:rPr lang="cs-CZ" sz="1400" b="1" i="1" dirty="0">
                <a:latin typeface="Times New Roman" pitchFamily="18" charset="0"/>
              </a:rPr>
              <a:t>a H</a:t>
            </a:r>
            <a:r>
              <a:rPr lang="cs-CZ" sz="1400" b="1" i="1" baseline="50000" dirty="0">
                <a:latin typeface="Times New Roman" pitchFamily="18" charset="0"/>
              </a:rPr>
              <a:t>+</a:t>
            </a:r>
            <a:r>
              <a:rPr lang="cs-CZ" sz="1400" b="1" i="1" dirty="0">
                <a:latin typeface="Times New Roman" pitchFamily="18" charset="0"/>
              </a:rPr>
              <a:t>/Na</a:t>
            </a:r>
            <a:r>
              <a:rPr lang="cs-CZ" sz="1400" b="1" i="1" baseline="50000" dirty="0">
                <a:latin typeface="Times New Roman" pitchFamily="18" charset="0"/>
              </a:rPr>
              <a:t>+</a:t>
            </a:r>
            <a:r>
              <a:rPr lang="cs-CZ" sz="1400" b="1" i="1" dirty="0">
                <a:latin typeface="Times New Roman" pitchFamily="18" charset="0"/>
              </a:rPr>
              <a:t> in </a:t>
            </a:r>
            <a:r>
              <a:rPr lang="cs-CZ" sz="1400" b="1" i="1" dirty="0" err="1">
                <a:latin typeface="Times New Roman" pitchFamily="18" charset="0"/>
              </a:rPr>
              <a:t>acidemia</a:t>
            </a:r>
            <a:endParaRPr lang="cs-CZ" sz="1400" b="1" i="1" dirty="0">
              <a:latin typeface="Times New Roman" pitchFamily="18" charset="0"/>
            </a:endParaRPr>
          </a:p>
        </p:txBody>
      </p:sp>
      <p:grpSp>
        <p:nvGrpSpPr>
          <p:cNvPr id="10" name="Group 77"/>
          <p:cNvGrpSpPr>
            <a:grpSpLocks/>
          </p:cNvGrpSpPr>
          <p:nvPr/>
        </p:nvGrpSpPr>
        <p:grpSpPr bwMode="auto">
          <a:xfrm>
            <a:off x="109538" y="5260975"/>
            <a:ext cx="258762" cy="260350"/>
            <a:chOff x="435" y="3478"/>
            <a:chExt cx="163" cy="164"/>
          </a:xfrm>
        </p:grpSpPr>
        <p:sp>
          <p:nvSpPr>
            <p:cNvPr id="142431" name="Oval 78"/>
            <p:cNvSpPr>
              <a:spLocks noChangeArrowheads="1"/>
            </p:cNvSpPr>
            <p:nvPr/>
          </p:nvSpPr>
          <p:spPr bwMode="auto">
            <a:xfrm>
              <a:off x="435" y="3478"/>
              <a:ext cx="163" cy="164"/>
            </a:xfrm>
            <a:prstGeom prst="ellipse">
              <a:avLst/>
            </a:prstGeom>
            <a:solidFill>
              <a:srgbClr val="FFFF99"/>
            </a:solidFill>
            <a:ln w="28575">
              <a:solidFill>
                <a:schemeClr val="tx1"/>
              </a:solidFill>
              <a:round/>
              <a:headEnd/>
              <a:tailEnd/>
            </a:ln>
          </p:spPr>
          <p:txBody>
            <a:bodyPr wrap="none" anchor="ctr"/>
            <a:lstStyle/>
            <a:p>
              <a:endParaRPr lang="en-US"/>
            </a:p>
          </p:txBody>
        </p:sp>
        <p:sp>
          <p:nvSpPr>
            <p:cNvPr id="142432" name="Line 79"/>
            <p:cNvSpPr>
              <a:spLocks noChangeShapeType="1"/>
            </p:cNvSpPr>
            <p:nvPr/>
          </p:nvSpPr>
          <p:spPr bwMode="auto">
            <a:xfrm>
              <a:off x="516" y="3505"/>
              <a:ext cx="6" cy="120"/>
            </a:xfrm>
            <a:prstGeom prst="line">
              <a:avLst/>
            </a:prstGeom>
            <a:noFill/>
            <a:ln w="12700">
              <a:solidFill>
                <a:schemeClr val="tx1"/>
              </a:solidFill>
              <a:round/>
              <a:headEnd type="triangle" w="med" len="med"/>
              <a:tailEnd/>
            </a:ln>
          </p:spPr>
          <p:txBody>
            <a:bodyPr wrap="none" anchor="ctr"/>
            <a:lstStyle/>
            <a:p>
              <a:endParaRPr lang="cs-CZ"/>
            </a:p>
          </p:txBody>
        </p:sp>
      </p:grpSp>
      <p:grpSp>
        <p:nvGrpSpPr>
          <p:cNvPr id="11" name="Group 80"/>
          <p:cNvGrpSpPr>
            <a:grpSpLocks/>
          </p:cNvGrpSpPr>
          <p:nvPr/>
        </p:nvGrpSpPr>
        <p:grpSpPr bwMode="auto">
          <a:xfrm>
            <a:off x="269875" y="5502275"/>
            <a:ext cx="1050925" cy="274638"/>
            <a:chOff x="170" y="3466"/>
            <a:chExt cx="662" cy="173"/>
          </a:xfrm>
        </p:grpSpPr>
        <p:grpSp>
          <p:nvGrpSpPr>
            <p:cNvPr id="12" name="Group 81"/>
            <p:cNvGrpSpPr>
              <a:grpSpLocks/>
            </p:cNvGrpSpPr>
            <p:nvPr/>
          </p:nvGrpSpPr>
          <p:grpSpPr bwMode="auto">
            <a:xfrm>
              <a:off x="669" y="3466"/>
              <a:ext cx="163" cy="164"/>
              <a:chOff x="3131" y="3812"/>
              <a:chExt cx="163" cy="164"/>
            </a:xfrm>
          </p:grpSpPr>
          <p:sp>
            <p:nvSpPr>
              <p:cNvPr id="142429" name="Oval 82"/>
              <p:cNvSpPr>
                <a:spLocks noChangeArrowheads="1"/>
              </p:cNvSpPr>
              <p:nvPr/>
            </p:nvSpPr>
            <p:spPr bwMode="auto">
              <a:xfrm>
                <a:off x="3131" y="3812"/>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2430" name="Line 83"/>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sp>
          <p:nvSpPr>
            <p:cNvPr id="142427" name="Freeform 84"/>
            <p:cNvSpPr>
              <a:spLocks/>
            </p:cNvSpPr>
            <p:nvPr/>
          </p:nvSpPr>
          <p:spPr bwMode="auto">
            <a:xfrm>
              <a:off x="170" y="3514"/>
              <a:ext cx="460" cy="124"/>
            </a:xfrm>
            <a:custGeom>
              <a:avLst/>
              <a:gdLst>
                <a:gd name="T0" fmla="*/ 0 w 460"/>
                <a:gd name="T1" fmla="*/ 0 h 124"/>
                <a:gd name="T2" fmla="*/ 97 w 460"/>
                <a:gd name="T3" fmla="*/ 113 h 124"/>
                <a:gd name="T4" fmla="*/ 460 w 460"/>
                <a:gd name="T5" fmla="*/ 68 h 124"/>
                <a:gd name="T6" fmla="*/ 0 60000 65536"/>
                <a:gd name="T7" fmla="*/ 0 60000 65536"/>
                <a:gd name="T8" fmla="*/ 0 60000 65536"/>
                <a:gd name="T9" fmla="*/ 0 w 460"/>
                <a:gd name="T10" fmla="*/ 0 h 124"/>
                <a:gd name="T11" fmla="*/ 460 w 460"/>
                <a:gd name="T12" fmla="*/ 124 h 124"/>
              </a:gdLst>
              <a:ahLst/>
              <a:cxnLst>
                <a:cxn ang="T6">
                  <a:pos x="T0" y="T1"/>
                </a:cxn>
                <a:cxn ang="T7">
                  <a:pos x="T2" y="T3"/>
                </a:cxn>
                <a:cxn ang="T8">
                  <a:pos x="T4" y="T5"/>
                </a:cxn>
              </a:cxnLst>
              <a:rect l="T9" t="T10" r="T11" b="T12"/>
              <a:pathLst>
                <a:path w="460" h="124">
                  <a:moveTo>
                    <a:pt x="0" y="0"/>
                  </a:moveTo>
                  <a:cubicBezTo>
                    <a:pt x="16" y="19"/>
                    <a:pt x="20" y="102"/>
                    <a:pt x="97" y="113"/>
                  </a:cubicBezTo>
                  <a:cubicBezTo>
                    <a:pt x="174" y="124"/>
                    <a:pt x="385" y="77"/>
                    <a:pt x="460" y="68"/>
                  </a:cubicBezTo>
                </a:path>
              </a:pathLst>
            </a:custGeom>
            <a:noFill/>
            <a:ln w="19050" cap="rnd">
              <a:solidFill>
                <a:schemeClr val="tx1"/>
              </a:solidFill>
              <a:prstDash val="sysDot"/>
              <a:round/>
              <a:headEnd/>
              <a:tailEnd type="triangle" w="med" len="med"/>
            </a:ln>
          </p:spPr>
          <p:txBody>
            <a:bodyPr wrap="none" anchor="ctr"/>
            <a:lstStyle/>
            <a:p>
              <a:endParaRPr lang="en-US"/>
            </a:p>
          </p:txBody>
        </p:sp>
        <p:sp>
          <p:nvSpPr>
            <p:cNvPr id="142428" name="Text Box 85"/>
            <p:cNvSpPr txBox="1">
              <a:spLocks noChangeArrowheads="1"/>
            </p:cNvSpPr>
            <p:nvPr/>
          </p:nvSpPr>
          <p:spPr bwMode="auto">
            <a:xfrm>
              <a:off x="336" y="3485"/>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1</a:t>
              </a:r>
              <a:endParaRPr lang="cs-CZ" sz="1000" i="1">
                <a:latin typeface="Times New Roman" pitchFamily="18" charset="0"/>
              </a:endParaRPr>
            </a:p>
          </p:txBody>
        </p:sp>
      </p:grpSp>
      <p:grpSp>
        <p:nvGrpSpPr>
          <p:cNvPr id="13" name="Group 86"/>
          <p:cNvGrpSpPr>
            <a:grpSpLocks/>
          </p:cNvGrpSpPr>
          <p:nvPr/>
        </p:nvGrpSpPr>
        <p:grpSpPr bwMode="auto">
          <a:xfrm>
            <a:off x="2328863" y="5502275"/>
            <a:ext cx="1065212" cy="700088"/>
            <a:chOff x="1467" y="3466"/>
            <a:chExt cx="671" cy="441"/>
          </a:xfrm>
        </p:grpSpPr>
        <p:grpSp>
          <p:nvGrpSpPr>
            <p:cNvPr id="14" name="Group 87"/>
            <p:cNvGrpSpPr>
              <a:grpSpLocks/>
            </p:cNvGrpSpPr>
            <p:nvPr/>
          </p:nvGrpSpPr>
          <p:grpSpPr bwMode="auto">
            <a:xfrm>
              <a:off x="1970" y="3466"/>
              <a:ext cx="168" cy="164"/>
              <a:chOff x="3131" y="3812"/>
              <a:chExt cx="163" cy="164"/>
            </a:xfrm>
          </p:grpSpPr>
          <p:sp>
            <p:nvSpPr>
              <p:cNvPr id="142424" name="Oval 88"/>
              <p:cNvSpPr>
                <a:spLocks noChangeArrowheads="1"/>
              </p:cNvSpPr>
              <p:nvPr/>
            </p:nvSpPr>
            <p:spPr bwMode="auto">
              <a:xfrm>
                <a:off x="3131" y="3812"/>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2425" name="Line 89"/>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sp>
          <p:nvSpPr>
            <p:cNvPr id="142422" name="Freeform 90"/>
            <p:cNvSpPr>
              <a:spLocks/>
            </p:cNvSpPr>
            <p:nvPr/>
          </p:nvSpPr>
          <p:spPr bwMode="auto">
            <a:xfrm>
              <a:off x="1467" y="3725"/>
              <a:ext cx="540" cy="182"/>
            </a:xfrm>
            <a:custGeom>
              <a:avLst/>
              <a:gdLst>
                <a:gd name="T0" fmla="*/ 0 w 540"/>
                <a:gd name="T1" fmla="*/ 110 h 182"/>
                <a:gd name="T2" fmla="*/ 393 w 540"/>
                <a:gd name="T3" fmla="*/ 164 h 182"/>
                <a:gd name="T4" fmla="*/ 540 w 540"/>
                <a:gd name="T5" fmla="*/ 0 h 182"/>
                <a:gd name="T6" fmla="*/ 0 60000 65536"/>
                <a:gd name="T7" fmla="*/ 0 60000 65536"/>
                <a:gd name="T8" fmla="*/ 0 60000 65536"/>
                <a:gd name="T9" fmla="*/ 0 w 540"/>
                <a:gd name="T10" fmla="*/ 0 h 182"/>
                <a:gd name="T11" fmla="*/ 540 w 540"/>
                <a:gd name="T12" fmla="*/ 182 h 182"/>
              </a:gdLst>
              <a:ahLst/>
              <a:cxnLst>
                <a:cxn ang="T6">
                  <a:pos x="T0" y="T1"/>
                </a:cxn>
                <a:cxn ang="T7">
                  <a:pos x="T2" y="T3"/>
                </a:cxn>
                <a:cxn ang="T8">
                  <a:pos x="T4" y="T5"/>
                </a:cxn>
              </a:cxnLst>
              <a:rect l="T9" t="T10" r="T11" b="T12"/>
              <a:pathLst>
                <a:path w="540" h="182">
                  <a:moveTo>
                    <a:pt x="0" y="110"/>
                  </a:moveTo>
                  <a:cubicBezTo>
                    <a:pt x="65" y="119"/>
                    <a:pt x="303" y="182"/>
                    <a:pt x="393" y="164"/>
                  </a:cubicBezTo>
                  <a:cubicBezTo>
                    <a:pt x="483" y="146"/>
                    <a:pt x="510" y="34"/>
                    <a:pt x="540" y="0"/>
                  </a:cubicBezTo>
                </a:path>
              </a:pathLst>
            </a:custGeom>
            <a:noFill/>
            <a:ln w="19050" cap="rnd">
              <a:solidFill>
                <a:schemeClr val="tx1"/>
              </a:solidFill>
              <a:prstDash val="sysDot"/>
              <a:round/>
              <a:headEnd/>
              <a:tailEnd type="triangle" w="med" len="med"/>
            </a:ln>
          </p:spPr>
          <p:txBody>
            <a:bodyPr wrap="none" anchor="ctr"/>
            <a:lstStyle/>
            <a:p>
              <a:endParaRPr lang="en-US"/>
            </a:p>
          </p:txBody>
        </p:sp>
        <p:sp>
          <p:nvSpPr>
            <p:cNvPr id="142423" name="Text Box 91"/>
            <p:cNvSpPr txBox="1">
              <a:spLocks noChangeArrowheads="1"/>
            </p:cNvSpPr>
            <p:nvPr/>
          </p:nvSpPr>
          <p:spPr bwMode="auto">
            <a:xfrm>
              <a:off x="1557" y="3726"/>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4</a:t>
              </a:r>
              <a:endParaRPr lang="cs-CZ" sz="1000" i="1">
                <a:latin typeface="Times New Roman" pitchFamily="18" charset="0"/>
              </a:endParaRPr>
            </a:p>
          </p:txBody>
        </p:sp>
      </p:grpSp>
      <p:grpSp>
        <p:nvGrpSpPr>
          <p:cNvPr id="15" name="Group 92"/>
          <p:cNvGrpSpPr>
            <a:grpSpLocks/>
          </p:cNvGrpSpPr>
          <p:nvPr/>
        </p:nvGrpSpPr>
        <p:grpSpPr bwMode="auto">
          <a:xfrm>
            <a:off x="1228725" y="4616450"/>
            <a:ext cx="373063" cy="887413"/>
            <a:chOff x="774" y="2908"/>
            <a:chExt cx="235" cy="559"/>
          </a:xfrm>
        </p:grpSpPr>
        <p:sp>
          <p:nvSpPr>
            <p:cNvPr id="142416" name="Line 93"/>
            <p:cNvSpPr>
              <a:spLocks noChangeShapeType="1"/>
            </p:cNvSpPr>
            <p:nvPr/>
          </p:nvSpPr>
          <p:spPr bwMode="auto">
            <a:xfrm flipV="1">
              <a:off x="774" y="3072"/>
              <a:ext cx="155" cy="395"/>
            </a:xfrm>
            <a:prstGeom prst="line">
              <a:avLst/>
            </a:prstGeom>
            <a:noFill/>
            <a:ln w="19050" cap="rnd">
              <a:solidFill>
                <a:schemeClr val="tx1"/>
              </a:solidFill>
              <a:prstDash val="sysDot"/>
              <a:round/>
              <a:headEnd/>
              <a:tailEnd type="triangle" w="med" len="med"/>
            </a:ln>
          </p:spPr>
          <p:txBody>
            <a:bodyPr wrap="none" anchor="ctr"/>
            <a:lstStyle/>
            <a:p>
              <a:endParaRPr lang="cs-CZ"/>
            </a:p>
          </p:txBody>
        </p:sp>
        <p:grpSp>
          <p:nvGrpSpPr>
            <p:cNvPr id="16" name="Group 94"/>
            <p:cNvGrpSpPr>
              <a:grpSpLocks/>
            </p:cNvGrpSpPr>
            <p:nvPr/>
          </p:nvGrpSpPr>
          <p:grpSpPr bwMode="auto">
            <a:xfrm>
              <a:off x="846" y="2908"/>
              <a:ext cx="163" cy="164"/>
              <a:chOff x="435" y="3478"/>
              <a:chExt cx="163" cy="164"/>
            </a:xfrm>
          </p:grpSpPr>
          <p:sp>
            <p:nvSpPr>
              <p:cNvPr id="142419" name="Oval 95"/>
              <p:cNvSpPr>
                <a:spLocks noChangeArrowheads="1"/>
              </p:cNvSpPr>
              <p:nvPr/>
            </p:nvSpPr>
            <p:spPr bwMode="auto">
              <a:xfrm>
                <a:off x="435" y="3478"/>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2420" name="Line 96"/>
              <p:cNvSpPr>
                <a:spLocks noChangeShapeType="1"/>
              </p:cNvSpPr>
              <p:nvPr/>
            </p:nvSpPr>
            <p:spPr bwMode="auto">
              <a:xfrm>
                <a:off x="516" y="3505"/>
                <a:ext cx="6" cy="120"/>
              </a:xfrm>
              <a:prstGeom prst="line">
                <a:avLst/>
              </a:prstGeom>
              <a:noFill/>
              <a:ln w="12700">
                <a:solidFill>
                  <a:schemeClr val="tx1"/>
                </a:solidFill>
                <a:round/>
                <a:headEnd type="triangle" w="med" len="med"/>
                <a:tailEnd/>
              </a:ln>
            </p:spPr>
            <p:txBody>
              <a:bodyPr wrap="none" anchor="ctr"/>
              <a:lstStyle/>
              <a:p>
                <a:endParaRPr lang="cs-CZ"/>
              </a:p>
            </p:txBody>
          </p:sp>
        </p:grpSp>
        <p:sp>
          <p:nvSpPr>
            <p:cNvPr id="142418" name="Text Box 97"/>
            <p:cNvSpPr txBox="1">
              <a:spLocks noChangeArrowheads="1"/>
            </p:cNvSpPr>
            <p:nvPr/>
          </p:nvSpPr>
          <p:spPr bwMode="auto">
            <a:xfrm>
              <a:off x="838" y="3136"/>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2</a:t>
              </a:r>
              <a:endParaRPr lang="cs-CZ" sz="1000" i="1">
                <a:latin typeface="Times New Roman" pitchFamily="18" charset="0"/>
              </a:endParaRPr>
            </a:p>
          </p:txBody>
        </p:sp>
      </p:grpSp>
      <p:grpSp>
        <p:nvGrpSpPr>
          <p:cNvPr id="17" name="Group 98"/>
          <p:cNvGrpSpPr>
            <a:grpSpLocks/>
          </p:cNvGrpSpPr>
          <p:nvPr/>
        </p:nvGrpSpPr>
        <p:grpSpPr bwMode="auto">
          <a:xfrm>
            <a:off x="5446713" y="4198938"/>
            <a:ext cx="1022350" cy="1028700"/>
            <a:chOff x="3431" y="2645"/>
            <a:chExt cx="644" cy="648"/>
          </a:xfrm>
        </p:grpSpPr>
        <p:sp>
          <p:nvSpPr>
            <p:cNvPr id="142412" name="Oval 99"/>
            <p:cNvSpPr>
              <a:spLocks noChangeArrowheads="1"/>
            </p:cNvSpPr>
            <p:nvPr/>
          </p:nvSpPr>
          <p:spPr bwMode="auto">
            <a:xfrm>
              <a:off x="3912" y="2926"/>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2413" name="Line 100"/>
            <p:cNvSpPr>
              <a:spLocks noChangeShapeType="1"/>
            </p:cNvSpPr>
            <p:nvPr/>
          </p:nvSpPr>
          <p:spPr bwMode="auto">
            <a:xfrm>
              <a:off x="3989" y="2948"/>
              <a:ext cx="3" cy="121"/>
            </a:xfrm>
            <a:prstGeom prst="line">
              <a:avLst/>
            </a:prstGeom>
            <a:noFill/>
            <a:ln w="12700">
              <a:solidFill>
                <a:schemeClr val="tx1"/>
              </a:solidFill>
              <a:round/>
              <a:headEnd type="triangle" w="med" len="med"/>
              <a:tailEnd/>
            </a:ln>
          </p:spPr>
          <p:txBody>
            <a:bodyPr wrap="none" anchor="ctr"/>
            <a:lstStyle/>
            <a:p>
              <a:endParaRPr lang="cs-CZ"/>
            </a:p>
          </p:txBody>
        </p:sp>
        <p:sp>
          <p:nvSpPr>
            <p:cNvPr id="142414" name="Freeform 101"/>
            <p:cNvSpPr>
              <a:spLocks/>
            </p:cNvSpPr>
            <p:nvPr/>
          </p:nvSpPr>
          <p:spPr bwMode="auto">
            <a:xfrm>
              <a:off x="3431" y="2645"/>
              <a:ext cx="562" cy="648"/>
            </a:xfrm>
            <a:custGeom>
              <a:avLst/>
              <a:gdLst>
                <a:gd name="T0" fmla="*/ 0 w 562"/>
                <a:gd name="T1" fmla="*/ 648 h 648"/>
                <a:gd name="T2" fmla="*/ 65 w 562"/>
                <a:gd name="T3" fmla="*/ 267 h 648"/>
                <a:gd name="T4" fmla="*/ 240 w 562"/>
                <a:gd name="T5" fmla="*/ 33 h 648"/>
                <a:gd name="T6" fmla="*/ 491 w 562"/>
                <a:gd name="T7" fmla="*/ 66 h 648"/>
                <a:gd name="T8" fmla="*/ 562 w 562"/>
                <a:gd name="T9" fmla="*/ 278 h 648"/>
                <a:gd name="T10" fmla="*/ 0 60000 65536"/>
                <a:gd name="T11" fmla="*/ 0 60000 65536"/>
                <a:gd name="T12" fmla="*/ 0 60000 65536"/>
                <a:gd name="T13" fmla="*/ 0 60000 65536"/>
                <a:gd name="T14" fmla="*/ 0 60000 65536"/>
                <a:gd name="T15" fmla="*/ 0 w 562"/>
                <a:gd name="T16" fmla="*/ 0 h 648"/>
                <a:gd name="T17" fmla="*/ 562 w 562"/>
                <a:gd name="T18" fmla="*/ 648 h 648"/>
              </a:gdLst>
              <a:ahLst/>
              <a:cxnLst>
                <a:cxn ang="T10">
                  <a:pos x="T0" y="T1"/>
                </a:cxn>
                <a:cxn ang="T11">
                  <a:pos x="T2" y="T3"/>
                </a:cxn>
                <a:cxn ang="T12">
                  <a:pos x="T4" y="T5"/>
                </a:cxn>
                <a:cxn ang="T13">
                  <a:pos x="T6" y="T7"/>
                </a:cxn>
                <a:cxn ang="T14">
                  <a:pos x="T8" y="T9"/>
                </a:cxn>
              </a:cxnLst>
              <a:rect l="T15" t="T16" r="T17" b="T18"/>
              <a:pathLst>
                <a:path w="562" h="648">
                  <a:moveTo>
                    <a:pt x="0" y="648"/>
                  </a:moveTo>
                  <a:cubicBezTo>
                    <a:pt x="11" y="585"/>
                    <a:pt x="25" y="369"/>
                    <a:pt x="65" y="267"/>
                  </a:cubicBezTo>
                  <a:cubicBezTo>
                    <a:pt x="105" y="165"/>
                    <a:pt x="169" y="66"/>
                    <a:pt x="240" y="33"/>
                  </a:cubicBezTo>
                  <a:cubicBezTo>
                    <a:pt x="311" y="0"/>
                    <a:pt x="437" y="25"/>
                    <a:pt x="491" y="66"/>
                  </a:cubicBezTo>
                  <a:cubicBezTo>
                    <a:pt x="545" y="107"/>
                    <a:pt x="547" y="234"/>
                    <a:pt x="562" y="278"/>
                  </a:cubicBezTo>
                </a:path>
              </a:pathLst>
            </a:custGeom>
            <a:noFill/>
            <a:ln w="19050" cap="rnd">
              <a:solidFill>
                <a:schemeClr val="tx1"/>
              </a:solidFill>
              <a:prstDash val="sysDot"/>
              <a:round/>
              <a:headEnd/>
              <a:tailEnd type="triangle" w="med" len="med"/>
            </a:ln>
          </p:spPr>
          <p:txBody>
            <a:bodyPr wrap="none" anchor="ctr"/>
            <a:lstStyle/>
            <a:p>
              <a:endParaRPr lang="en-US"/>
            </a:p>
          </p:txBody>
        </p:sp>
        <p:sp>
          <p:nvSpPr>
            <p:cNvPr id="142415" name="Text Box 102"/>
            <p:cNvSpPr txBox="1">
              <a:spLocks noChangeArrowheads="1"/>
            </p:cNvSpPr>
            <p:nvPr/>
          </p:nvSpPr>
          <p:spPr bwMode="auto">
            <a:xfrm>
              <a:off x="3556" y="2736"/>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1</a:t>
              </a:r>
              <a:endParaRPr lang="cs-CZ" sz="1000" i="1">
                <a:latin typeface="Times New Roman" pitchFamily="18" charset="0"/>
              </a:endParaRPr>
            </a:p>
          </p:txBody>
        </p:sp>
      </p:grpSp>
      <p:grpSp>
        <p:nvGrpSpPr>
          <p:cNvPr id="18" name="Group 103"/>
          <p:cNvGrpSpPr>
            <a:grpSpLocks/>
          </p:cNvGrpSpPr>
          <p:nvPr/>
        </p:nvGrpSpPr>
        <p:grpSpPr bwMode="auto">
          <a:xfrm>
            <a:off x="6191250" y="4822825"/>
            <a:ext cx="860425" cy="954088"/>
            <a:chOff x="3900" y="3038"/>
            <a:chExt cx="542" cy="601"/>
          </a:xfrm>
        </p:grpSpPr>
        <p:sp>
          <p:nvSpPr>
            <p:cNvPr id="142407" name="Freeform 104"/>
            <p:cNvSpPr>
              <a:spLocks/>
            </p:cNvSpPr>
            <p:nvPr/>
          </p:nvSpPr>
          <p:spPr bwMode="auto">
            <a:xfrm>
              <a:off x="4080" y="3038"/>
              <a:ext cx="362" cy="507"/>
            </a:xfrm>
            <a:custGeom>
              <a:avLst/>
              <a:gdLst>
                <a:gd name="T0" fmla="*/ 240 w 362"/>
                <a:gd name="T1" fmla="*/ 0 h 507"/>
                <a:gd name="T2" fmla="*/ 322 w 362"/>
                <a:gd name="T3" fmla="*/ 393 h 507"/>
                <a:gd name="T4" fmla="*/ 0 w 362"/>
                <a:gd name="T5" fmla="*/ 507 h 507"/>
                <a:gd name="T6" fmla="*/ 0 60000 65536"/>
                <a:gd name="T7" fmla="*/ 0 60000 65536"/>
                <a:gd name="T8" fmla="*/ 0 60000 65536"/>
                <a:gd name="T9" fmla="*/ 0 w 362"/>
                <a:gd name="T10" fmla="*/ 0 h 507"/>
                <a:gd name="T11" fmla="*/ 362 w 362"/>
                <a:gd name="T12" fmla="*/ 507 h 507"/>
              </a:gdLst>
              <a:ahLst/>
              <a:cxnLst>
                <a:cxn ang="T6">
                  <a:pos x="T0" y="T1"/>
                </a:cxn>
                <a:cxn ang="T7">
                  <a:pos x="T2" y="T3"/>
                </a:cxn>
                <a:cxn ang="T8">
                  <a:pos x="T4" y="T5"/>
                </a:cxn>
              </a:cxnLst>
              <a:rect l="T9" t="T10" r="T11" b="T12"/>
              <a:pathLst>
                <a:path w="362" h="507">
                  <a:moveTo>
                    <a:pt x="240" y="0"/>
                  </a:moveTo>
                  <a:cubicBezTo>
                    <a:pt x="254" y="65"/>
                    <a:pt x="362" y="309"/>
                    <a:pt x="322" y="393"/>
                  </a:cubicBezTo>
                  <a:cubicBezTo>
                    <a:pt x="282" y="477"/>
                    <a:pt x="67" y="483"/>
                    <a:pt x="0" y="507"/>
                  </a:cubicBezTo>
                </a:path>
              </a:pathLst>
            </a:custGeom>
            <a:noFill/>
            <a:ln w="19050">
              <a:solidFill>
                <a:schemeClr val="tx1"/>
              </a:solidFill>
              <a:prstDash val="sysDot"/>
              <a:round/>
              <a:headEnd/>
              <a:tailEnd type="triangle" w="med" len="med"/>
            </a:ln>
          </p:spPr>
          <p:txBody>
            <a:bodyPr wrap="none" anchor="ctr"/>
            <a:lstStyle/>
            <a:p>
              <a:endParaRPr lang="en-US"/>
            </a:p>
          </p:txBody>
        </p:sp>
        <p:grpSp>
          <p:nvGrpSpPr>
            <p:cNvPr id="19" name="Group 105"/>
            <p:cNvGrpSpPr>
              <a:grpSpLocks/>
            </p:cNvGrpSpPr>
            <p:nvPr/>
          </p:nvGrpSpPr>
          <p:grpSpPr bwMode="auto">
            <a:xfrm>
              <a:off x="3900" y="3475"/>
              <a:ext cx="163" cy="164"/>
              <a:chOff x="435" y="3478"/>
              <a:chExt cx="163" cy="164"/>
            </a:xfrm>
          </p:grpSpPr>
          <p:sp>
            <p:nvSpPr>
              <p:cNvPr id="142410" name="Oval 106"/>
              <p:cNvSpPr>
                <a:spLocks noChangeArrowheads="1"/>
              </p:cNvSpPr>
              <p:nvPr/>
            </p:nvSpPr>
            <p:spPr bwMode="auto">
              <a:xfrm>
                <a:off x="435" y="3478"/>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2411" name="Line 107"/>
              <p:cNvSpPr>
                <a:spLocks noChangeShapeType="1"/>
              </p:cNvSpPr>
              <p:nvPr/>
            </p:nvSpPr>
            <p:spPr bwMode="auto">
              <a:xfrm>
                <a:off x="516" y="3505"/>
                <a:ext cx="6" cy="120"/>
              </a:xfrm>
              <a:prstGeom prst="line">
                <a:avLst/>
              </a:prstGeom>
              <a:noFill/>
              <a:ln w="12700">
                <a:solidFill>
                  <a:schemeClr val="tx1"/>
                </a:solidFill>
                <a:round/>
                <a:headEnd type="triangle" w="med" len="med"/>
                <a:tailEnd/>
              </a:ln>
            </p:spPr>
            <p:txBody>
              <a:bodyPr wrap="none" anchor="ctr"/>
              <a:lstStyle/>
              <a:p>
                <a:endParaRPr lang="cs-CZ"/>
              </a:p>
            </p:txBody>
          </p:sp>
        </p:grpSp>
        <p:sp>
          <p:nvSpPr>
            <p:cNvPr id="142409" name="Text Box 108"/>
            <p:cNvSpPr txBox="1">
              <a:spLocks noChangeArrowheads="1"/>
            </p:cNvSpPr>
            <p:nvPr/>
          </p:nvSpPr>
          <p:spPr bwMode="auto">
            <a:xfrm>
              <a:off x="4182" y="3350"/>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2</a:t>
              </a:r>
              <a:endParaRPr lang="cs-CZ" sz="1000" i="1">
                <a:latin typeface="Times New Roman" pitchFamily="18" charset="0"/>
              </a:endParaRPr>
            </a:p>
          </p:txBody>
        </p:sp>
      </p:grpSp>
      <p:sp>
        <p:nvSpPr>
          <p:cNvPr id="142369" name="Oval 109"/>
          <p:cNvSpPr>
            <a:spLocks noChangeArrowheads="1"/>
          </p:cNvSpPr>
          <p:nvPr/>
        </p:nvSpPr>
        <p:spPr bwMode="auto">
          <a:xfrm>
            <a:off x="3268663" y="1662113"/>
            <a:ext cx="258762" cy="250825"/>
          </a:xfrm>
          <a:prstGeom prst="ellipse">
            <a:avLst/>
          </a:prstGeom>
          <a:solidFill>
            <a:srgbClr val="FFFF99"/>
          </a:solidFill>
          <a:ln w="28575">
            <a:solidFill>
              <a:schemeClr val="tx1"/>
            </a:solidFill>
            <a:round/>
            <a:headEnd/>
            <a:tailEnd/>
          </a:ln>
        </p:spPr>
        <p:txBody>
          <a:bodyPr wrap="none" anchor="ctr"/>
          <a:lstStyle/>
          <a:p>
            <a:endParaRPr lang="en-US"/>
          </a:p>
        </p:txBody>
      </p:sp>
      <p:sp>
        <p:nvSpPr>
          <p:cNvPr id="142370" name="Line 110"/>
          <p:cNvSpPr>
            <a:spLocks noChangeShapeType="1"/>
          </p:cNvSpPr>
          <p:nvPr/>
        </p:nvSpPr>
        <p:spPr bwMode="auto">
          <a:xfrm>
            <a:off x="3379788" y="1703388"/>
            <a:ext cx="9525" cy="184150"/>
          </a:xfrm>
          <a:prstGeom prst="line">
            <a:avLst/>
          </a:prstGeom>
          <a:noFill/>
          <a:ln w="12700">
            <a:solidFill>
              <a:schemeClr val="tx1"/>
            </a:solidFill>
            <a:round/>
            <a:headEnd type="triangle" w="med" len="med"/>
            <a:tailEnd/>
          </a:ln>
        </p:spPr>
        <p:txBody>
          <a:bodyPr wrap="none" anchor="ctr"/>
          <a:lstStyle/>
          <a:p>
            <a:endParaRPr lang="cs-CZ"/>
          </a:p>
        </p:txBody>
      </p:sp>
      <p:grpSp>
        <p:nvGrpSpPr>
          <p:cNvPr id="20" name="Group 111"/>
          <p:cNvGrpSpPr>
            <a:grpSpLocks/>
          </p:cNvGrpSpPr>
          <p:nvPr/>
        </p:nvGrpSpPr>
        <p:grpSpPr bwMode="auto">
          <a:xfrm>
            <a:off x="6650038" y="1924050"/>
            <a:ext cx="809625" cy="180975"/>
            <a:chOff x="4189" y="1212"/>
            <a:chExt cx="510" cy="114"/>
          </a:xfrm>
        </p:grpSpPr>
        <p:sp>
          <p:nvSpPr>
            <p:cNvPr id="142405" name="Line 112"/>
            <p:cNvSpPr>
              <a:spLocks noChangeShapeType="1"/>
            </p:cNvSpPr>
            <p:nvPr/>
          </p:nvSpPr>
          <p:spPr bwMode="auto">
            <a:xfrm flipH="1">
              <a:off x="4435" y="1270"/>
              <a:ext cx="264" cy="12"/>
            </a:xfrm>
            <a:prstGeom prst="line">
              <a:avLst/>
            </a:prstGeom>
            <a:noFill/>
            <a:ln w="28575">
              <a:solidFill>
                <a:srgbClr val="000000"/>
              </a:solidFill>
              <a:round/>
              <a:headEnd/>
              <a:tailEnd type="triangle" w="med" len="med"/>
            </a:ln>
          </p:spPr>
          <p:txBody>
            <a:bodyPr wrap="none" anchor="ctr"/>
            <a:lstStyle/>
            <a:p>
              <a:endParaRPr lang="cs-CZ"/>
            </a:p>
          </p:txBody>
        </p:sp>
        <p:sp>
          <p:nvSpPr>
            <p:cNvPr id="142406" name="Line 113"/>
            <p:cNvSpPr>
              <a:spLocks noChangeShapeType="1"/>
            </p:cNvSpPr>
            <p:nvPr/>
          </p:nvSpPr>
          <p:spPr bwMode="auto">
            <a:xfrm flipV="1">
              <a:off x="4189" y="1212"/>
              <a:ext cx="0" cy="114"/>
            </a:xfrm>
            <a:prstGeom prst="line">
              <a:avLst/>
            </a:prstGeom>
            <a:noFill/>
            <a:ln w="12700">
              <a:solidFill>
                <a:schemeClr val="tx1"/>
              </a:solidFill>
              <a:round/>
              <a:headEnd/>
              <a:tailEnd type="triangle" w="med" len="med"/>
            </a:ln>
          </p:spPr>
          <p:txBody>
            <a:bodyPr wrap="none" anchor="ctr"/>
            <a:lstStyle/>
            <a:p>
              <a:endParaRPr lang="cs-CZ"/>
            </a:p>
          </p:txBody>
        </p:sp>
      </p:grpSp>
      <p:grpSp>
        <p:nvGrpSpPr>
          <p:cNvPr id="21" name="Group 114"/>
          <p:cNvGrpSpPr>
            <a:grpSpLocks/>
          </p:cNvGrpSpPr>
          <p:nvPr/>
        </p:nvGrpSpPr>
        <p:grpSpPr bwMode="auto">
          <a:xfrm>
            <a:off x="1954213" y="1243013"/>
            <a:ext cx="1525587" cy="409575"/>
            <a:chOff x="1231" y="783"/>
            <a:chExt cx="961" cy="258"/>
          </a:xfrm>
        </p:grpSpPr>
        <p:sp>
          <p:nvSpPr>
            <p:cNvPr id="142400" name="Text Box 115"/>
            <p:cNvSpPr txBox="1">
              <a:spLocks noChangeArrowheads="1"/>
            </p:cNvSpPr>
            <p:nvPr/>
          </p:nvSpPr>
          <p:spPr bwMode="auto">
            <a:xfrm>
              <a:off x="1791" y="791"/>
              <a:ext cx="401"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Na</a:t>
              </a:r>
              <a:r>
                <a:rPr lang="cs-CZ" sz="2000" b="1" baseline="30000">
                  <a:latin typeface="Times New Roman" pitchFamily="18" charset="0"/>
                </a:rPr>
                <a:t>+</a:t>
              </a:r>
              <a:endParaRPr lang="cs-CZ" sz="3200" b="1" baseline="-25000">
                <a:latin typeface="Times New Roman" pitchFamily="18" charset="0"/>
              </a:endParaRPr>
            </a:p>
          </p:txBody>
        </p:sp>
        <p:sp>
          <p:nvSpPr>
            <p:cNvPr id="142401" name="Line 116"/>
            <p:cNvSpPr>
              <a:spLocks noChangeShapeType="1"/>
            </p:cNvSpPr>
            <p:nvPr/>
          </p:nvSpPr>
          <p:spPr bwMode="auto">
            <a:xfrm flipV="1">
              <a:off x="1563" y="906"/>
              <a:ext cx="252" cy="4"/>
            </a:xfrm>
            <a:prstGeom prst="line">
              <a:avLst/>
            </a:prstGeom>
            <a:noFill/>
            <a:ln w="28575">
              <a:solidFill>
                <a:srgbClr val="000000"/>
              </a:solidFill>
              <a:round/>
              <a:headEnd/>
              <a:tailEnd type="triangle" w="med" len="med"/>
            </a:ln>
          </p:spPr>
          <p:txBody>
            <a:bodyPr wrap="none" anchor="ctr"/>
            <a:lstStyle/>
            <a:p>
              <a:endParaRPr lang="cs-CZ"/>
            </a:p>
          </p:txBody>
        </p:sp>
        <p:sp>
          <p:nvSpPr>
            <p:cNvPr id="142402" name="Text Box 117"/>
            <p:cNvSpPr txBox="1">
              <a:spLocks noChangeArrowheads="1"/>
            </p:cNvSpPr>
            <p:nvPr/>
          </p:nvSpPr>
          <p:spPr bwMode="auto">
            <a:xfrm>
              <a:off x="1231" y="783"/>
              <a:ext cx="430" cy="250"/>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Na</a:t>
              </a:r>
              <a:r>
                <a:rPr lang="cs-CZ" sz="2000" b="1" baseline="30000">
                  <a:latin typeface="Times New Roman" pitchFamily="18" charset="0"/>
                </a:rPr>
                <a:t>+</a:t>
              </a:r>
              <a:endParaRPr lang="cs-CZ" sz="3200" b="1" baseline="-25000">
                <a:latin typeface="Times New Roman" pitchFamily="18" charset="0"/>
              </a:endParaRPr>
            </a:p>
          </p:txBody>
        </p:sp>
        <p:sp>
          <p:nvSpPr>
            <p:cNvPr id="142403" name="Line 118"/>
            <p:cNvSpPr>
              <a:spLocks noChangeShapeType="1"/>
            </p:cNvSpPr>
            <p:nvPr/>
          </p:nvSpPr>
          <p:spPr bwMode="auto">
            <a:xfrm flipV="1">
              <a:off x="1263" y="850"/>
              <a:ext cx="0" cy="114"/>
            </a:xfrm>
            <a:prstGeom prst="line">
              <a:avLst/>
            </a:prstGeom>
            <a:noFill/>
            <a:ln w="12700">
              <a:solidFill>
                <a:schemeClr val="tx1"/>
              </a:solidFill>
              <a:round/>
              <a:headEnd type="triangle" w="med" len="med"/>
              <a:tailEnd/>
            </a:ln>
          </p:spPr>
          <p:txBody>
            <a:bodyPr wrap="none" anchor="ctr"/>
            <a:lstStyle/>
            <a:p>
              <a:endParaRPr lang="cs-CZ"/>
            </a:p>
          </p:txBody>
        </p:sp>
        <p:sp>
          <p:nvSpPr>
            <p:cNvPr id="142404" name="Line 119"/>
            <p:cNvSpPr>
              <a:spLocks noChangeShapeType="1"/>
            </p:cNvSpPr>
            <p:nvPr/>
          </p:nvSpPr>
          <p:spPr bwMode="auto">
            <a:xfrm flipV="1">
              <a:off x="2154" y="858"/>
              <a:ext cx="0" cy="114"/>
            </a:xfrm>
            <a:prstGeom prst="line">
              <a:avLst/>
            </a:prstGeom>
            <a:noFill/>
            <a:ln w="12700">
              <a:solidFill>
                <a:schemeClr val="tx1"/>
              </a:solidFill>
              <a:round/>
              <a:headEnd/>
              <a:tailEnd type="triangle" w="med" len="med"/>
            </a:ln>
          </p:spPr>
          <p:txBody>
            <a:bodyPr wrap="none" anchor="ctr"/>
            <a:lstStyle/>
            <a:p>
              <a:endParaRPr lang="cs-CZ"/>
            </a:p>
          </p:txBody>
        </p:sp>
      </p:grpSp>
      <p:sp>
        <p:nvSpPr>
          <p:cNvPr id="142373" name="Text Box 120"/>
          <p:cNvSpPr txBox="1">
            <a:spLocks noChangeArrowheads="1"/>
          </p:cNvSpPr>
          <p:nvPr/>
        </p:nvSpPr>
        <p:spPr bwMode="auto">
          <a:xfrm>
            <a:off x="600443" y="6415186"/>
            <a:ext cx="3998210" cy="307777"/>
          </a:xfrm>
          <a:prstGeom prst="rect">
            <a:avLst/>
          </a:prstGeom>
          <a:noFill/>
          <a:ln w="12700">
            <a:noFill/>
            <a:miter lim="800000"/>
            <a:headEnd/>
            <a:tailEnd/>
          </a:ln>
        </p:spPr>
        <p:txBody>
          <a:bodyPr wrap="none" anchor="ctr">
            <a:spAutoFit/>
          </a:bodyPr>
          <a:lstStyle/>
          <a:p>
            <a:pPr algn="ctr" eaLnBrk="0" hangingPunct="0"/>
            <a:r>
              <a:rPr lang="cs-CZ" sz="1400" b="1" i="1" dirty="0">
                <a:latin typeface="Times New Roman" pitchFamily="18" charset="0"/>
              </a:rPr>
              <a:t>a)</a:t>
            </a:r>
            <a:r>
              <a:rPr lang="cs-CZ" sz="1400" b="1" i="1" dirty="0" err="1">
                <a:latin typeface="Times New Roman" pitchFamily="18" charset="0"/>
              </a:rPr>
              <a:t>acidemia</a:t>
            </a:r>
            <a:r>
              <a:rPr lang="cs-CZ" sz="1400" b="1" i="1" dirty="0">
                <a:latin typeface="Times New Roman" pitchFamily="18" charset="0"/>
              </a:rPr>
              <a:t>, </a:t>
            </a:r>
            <a:r>
              <a:rPr lang="cs-CZ" sz="1400" b="1" i="1" dirty="0" err="1">
                <a:latin typeface="Times New Roman" pitchFamily="18" charset="0"/>
              </a:rPr>
              <a:t>without</a:t>
            </a:r>
            <a:r>
              <a:rPr lang="cs-CZ" sz="1400" b="1" i="1" dirty="0">
                <a:latin typeface="Times New Roman" pitchFamily="18" charset="0"/>
              </a:rPr>
              <a:t> </a:t>
            </a:r>
            <a:r>
              <a:rPr lang="cs-CZ" sz="1400" b="1" i="1" dirty="0" err="1">
                <a:latin typeface="Times New Roman" pitchFamily="18" charset="0"/>
              </a:rPr>
              <a:t>accumulation</a:t>
            </a:r>
            <a:r>
              <a:rPr lang="cs-CZ" sz="1400" b="1" i="1" dirty="0">
                <a:latin typeface="Times New Roman" pitchFamily="18" charset="0"/>
              </a:rPr>
              <a:t> </a:t>
            </a:r>
            <a:r>
              <a:rPr lang="cs-CZ" sz="1400" b="1" i="1" dirty="0" err="1">
                <a:latin typeface="Times New Roman" pitchFamily="18" charset="0"/>
              </a:rPr>
              <a:t>of</a:t>
            </a:r>
            <a:r>
              <a:rPr lang="cs-CZ" sz="1400" b="1" i="1" dirty="0">
                <a:latin typeface="Times New Roman" pitchFamily="18" charset="0"/>
              </a:rPr>
              <a:t> </a:t>
            </a:r>
            <a:r>
              <a:rPr lang="cs-CZ" sz="1400" b="1" i="1" dirty="0" err="1">
                <a:latin typeface="Times New Roman" pitchFamily="18" charset="0"/>
              </a:rPr>
              <a:t>organic</a:t>
            </a:r>
            <a:r>
              <a:rPr lang="cs-CZ" sz="1400" b="1" i="1" dirty="0">
                <a:latin typeface="Times New Roman" pitchFamily="18" charset="0"/>
              </a:rPr>
              <a:t> </a:t>
            </a:r>
            <a:r>
              <a:rPr lang="cs-CZ" sz="1400" b="1" i="1" dirty="0" err="1">
                <a:latin typeface="Times New Roman" pitchFamily="18" charset="0"/>
              </a:rPr>
              <a:t>acids</a:t>
            </a:r>
            <a:r>
              <a:rPr lang="cs-CZ" sz="1400" b="1" i="1" dirty="0">
                <a:latin typeface="Times New Roman" pitchFamily="18" charset="0"/>
              </a:rPr>
              <a:t> </a:t>
            </a:r>
            <a:endParaRPr lang="en-US" sz="1400" dirty="0"/>
          </a:p>
        </p:txBody>
      </p:sp>
      <p:grpSp>
        <p:nvGrpSpPr>
          <p:cNvPr id="22" name="Group 121"/>
          <p:cNvGrpSpPr>
            <a:grpSpLocks/>
          </p:cNvGrpSpPr>
          <p:nvPr/>
        </p:nvGrpSpPr>
        <p:grpSpPr bwMode="auto">
          <a:xfrm>
            <a:off x="2203450" y="4508500"/>
            <a:ext cx="2122488" cy="1273175"/>
            <a:chOff x="1388" y="2840"/>
            <a:chExt cx="1337" cy="802"/>
          </a:xfrm>
        </p:grpSpPr>
        <p:grpSp>
          <p:nvGrpSpPr>
            <p:cNvPr id="23" name="Group 122"/>
            <p:cNvGrpSpPr>
              <a:grpSpLocks/>
            </p:cNvGrpSpPr>
            <p:nvPr/>
          </p:nvGrpSpPr>
          <p:grpSpPr bwMode="auto">
            <a:xfrm>
              <a:off x="1388" y="3319"/>
              <a:ext cx="516" cy="323"/>
              <a:chOff x="1388" y="3319"/>
              <a:chExt cx="516" cy="323"/>
            </a:xfrm>
          </p:grpSpPr>
          <p:grpSp>
            <p:nvGrpSpPr>
              <p:cNvPr id="24" name="Group 123"/>
              <p:cNvGrpSpPr>
                <a:grpSpLocks/>
              </p:cNvGrpSpPr>
              <p:nvPr/>
            </p:nvGrpSpPr>
            <p:grpSpPr bwMode="auto">
              <a:xfrm>
                <a:off x="1388" y="3319"/>
                <a:ext cx="163" cy="164"/>
                <a:chOff x="3131" y="3812"/>
                <a:chExt cx="163" cy="164"/>
              </a:xfrm>
            </p:grpSpPr>
            <p:sp>
              <p:nvSpPr>
                <p:cNvPr id="142398" name="Oval 124"/>
                <p:cNvSpPr>
                  <a:spLocks noChangeArrowheads="1"/>
                </p:cNvSpPr>
                <p:nvPr/>
              </p:nvSpPr>
              <p:spPr bwMode="auto">
                <a:xfrm>
                  <a:off x="3131" y="3812"/>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2399" name="Line 125"/>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sp>
            <p:nvSpPr>
              <p:cNvPr id="142396" name="Freeform 126"/>
              <p:cNvSpPr>
                <a:spLocks/>
              </p:cNvSpPr>
              <p:nvPr/>
            </p:nvSpPr>
            <p:spPr bwMode="auto">
              <a:xfrm>
                <a:off x="1481" y="3472"/>
                <a:ext cx="423" cy="158"/>
              </a:xfrm>
              <a:custGeom>
                <a:avLst/>
                <a:gdLst>
                  <a:gd name="T0" fmla="*/ 423 w 423"/>
                  <a:gd name="T1" fmla="*/ 117 h 158"/>
                  <a:gd name="T2" fmla="*/ 63 w 423"/>
                  <a:gd name="T3" fmla="*/ 139 h 158"/>
                  <a:gd name="T4" fmla="*/ 45 w 423"/>
                  <a:gd name="T5" fmla="*/ 0 h 158"/>
                  <a:gd name="T6" fmla="*/ 0 60000 65536"/>
                  <a:gd name="T7" fmla="*/ 0 60000 65536"/>
                  <a:gd name="T8" fmla="*/ 0 60000 65536"/>
                  <a:gd name="T9" fmla="*/ 0 w 423"/>
                  <a:gd name="T10" fmla="*/ 0 h 158"/>
                  <a:gd name="T11" fmla="*/ 423 w 423"/>
                  <a:gd name="T12" fmla="*/ 158 h 158"/>
                </a:gdLst>
                <a:ahLst/>
                <a:cxnLst>
                  <a:cxn ang="T6">
                    <a:pos x="T0" y="T1"/>
                  </a:cxn>
                  <a:cxn ang="T7">
                    <a:pos x="T2" y="T3"/>
                  </a:cxn>
                  <a:cxn ang="T8">
                    <a:pos x="T4" y="T5"/>
                  </a:cxn>
                </a:cxnLst>
                <a:rect l="T9" t="T10" r="T11" b="T12"/>
                <a:pathLst>
                  <a:path w="423" h="158">
                    <a:moveTo>
                      <a:pt x="423" y="117"/>
                    </a:moveTo>
                    <a:cubicBezTo>
                      <a:pt x="363" y="122"/>
                      <a:pt x="126" y="158"/>
                      <a:pt x="63" y="139"/>
                    </a:cubicBezTo>
                    <a:cubicBezTo>
                      <a:pt x="0" y="120"/>
                      <a:pt x="49" y="29"/>
                      <a:pt x="45" y="0"/>
                    </a:cubicBezTo>
                  </a:path>
                </a:pathLst>
              </a:custGeom>
              <a:noFill/>
              <a:ln w="19050" cap="rnd">
                <a:solidFill>
                  <a:schemeClr val="tx1"/>
                </a:solidFill>
                <a:prstDash val="sysDot"/>
                <a:round/>
                <a:headEnd/>
                <a:tailEnd type="triangle" w="med" len="med"/>
              </a:ln>
            </p:spPr>
            <p:txBody>
              <a:bodyPr wrap="none" anchor="ctr"/>
              <a:lstStyle/>
              <a:p>
                <a:endParaRPr lang="en-US"/>
              </a:p>
            </p:txBody>
          </p:sp>
          <p:sp>
            <p:nvSpPr>
              <p:cNvPr id="142397" name="Text Box 127"/>
              <p:cNvSpPr txBox="1">
                <a:spLocks noChangeArrowheads="1"/>
              </p:cNvSpPr>
              <p:nvPr/>
            </p:nvSpPr>
            <p:spPr bwMode="auto">
              <a:xfrm>
                <a:off x="1577" y="3488"/>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5</a:t>
                </a:r>
                <a:endParaRPr lang="cs-CZ" sz="1000" i="1">
                  <a:latin typeface="Times New Roman" pitchFamily="18" charset="0"/>
                </a:endParaRPr>
              </a:p>
            </p:txBody>
          </p:sp>
        </p:grpSp>
        <p:grpSp>
          <p:nvGrpSpPr>
            <p:cNvPr id="25" name="Group 128"/>
            <p:cNvGrpSpPr>
              <a:grpSpLocks/>
            </p:cNvGrpSpPr>
            <p:nvPr/>
          </p:nvGrpSpPr>
          <p:grpSpPr bwMode="auto">
            <a:xfrm>
              <a:off x="2562" y="2840"/>
              <a:ext cx="163" cy="164"/>
              <a:chOff x="3156" y="3265"/>
              <a:chExt cx="163" cy="164"/>
            </a:xfrm>
          </p:grpSpPr>
          <p:sp>
            <p:nvSpPr>
              <p:cNvPr id="142393" name="Oval 129"/>
              <p:cNvSpPr>
                <a:spLocks noChangeArrowheads="1"/>
              </p:cNvSpPr>
              <p:nvPr/>
            </p:nvSpPr>
            <p:spPr bwMode="auto">
              <a:xfrm>
                <a:off x="3156" y="3265"/>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2394" name="Line 130"/>
              <p:cNvSpPr>
                <a:spLocks noChangeShapeType="1"/>
              </p:cNvSpPr>
              <p:nvPr/>
            </p:nvSpPr>
            <p:spPr bwMode="auto">
              <a:xfrm>
                <a:off x="3233" y="3292"/>
                <a:ext cx="7" cy="121"/>
              </a:xfrm>
              <a:prstGeom prst="line">
                <a:avLst/>
              </a:prstGeom>
              <a:noFill/>
              <a:ln w="12700">
                <a:solidFill>
                  <a:schemeClr val="tx1"/>
                </a:solidFill>
                <a:round/>
                <a:headEnd type="triangle" w="med" len="med"/>
                <a:tailEnd/>
              </a:ln>
            </p:spPr>
            <p:txBody>
              <a:bodyPr wrap="none" anchor="ctr"/>
              <a:lstStyle/>
              <a:p>
                <a:endParaRPr lang="cs-CZ"/>
              </a:p>
            </p:txBody>
          </p:sp>
        </p:grpSp>
      </p:grpSp>
      <p:sp>
        <p:nvSpPr>
          <p:cNvPr id="142375" name="Text Box 131"/>
          <p:cNvSpPr txBox="1">
            <a:spLocks noChangeArrowheads="1"/>
          </p:cNvSpPr>
          <p:nvPr/>
        </p:nvSpPr>
        <p:spPr bwMode="auto">
          <a:xfrm>
            <a:off x="0" y="5718175"/>
            <a:ext cx="757238" cy="519113"/>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Na</a:t>
            </a:r>
            <a:r>
              <a:rPr lang="cs-CZ" sz="2800" b="1" baseline="50000">
                <a:latin typeface="Times New Roman" pitchFamily="18" charset="0"/>
              </a:rPr>
              <a:t>+</a:t>
            </a:r>
            <a:endParaRPr lang="cs-CZ" sz="2400">
              <a:latin typeface="Times New Roman" pitchFamily="18" charset="0"/>
            </a:endParaRPr>
          </a:p>
        </p:txBody>
      </p:sp>
      <p:grpSp>
        <p:nvGrpSpPr>
          <p:cNvPr id="26" name="Group 132"/>
          <p:cNvGrpSpPr>
            <a:grpSpLocks/>
          </p:cNvGrpSpPr>
          <p:nvPr/>
        </p:nvGrpSpPr>
        <p:grpSpPr bwMode="auto">
          <a:xfrm>
            <a:off x="568325" y="5765800"/>
            <a:ext cx="1770063" cy="460375"/>
            <a:chOff x="358" y="3632"/>
            <a:chExt cx="1115" cy="290"/>
          </a:xfrm>
        </p:grpSpPr>
        <p:grpSp>
          <p:nvGrpSpPr>
            <p:cNvPr id="27" name="Group 133"/>
            <p:cNvGrpSpPr>
              <a:grpSpLocks/>
            </p:cNvGrpSpPr>
            <p:nvPr/>
          </p:nvGrpSpPr>
          <p:grpSpPr bwMode="auto">
            <a:xfrm>
              <a:off x="818" y="3632"/>
              <a:ext cx="655" cy="290"/>
              <a:chOff x="818" y="3632"/>
              <a:chExt cx="655" cy="290"/>
            </a:xfrm>
          </p:grpSpPr>
          <p:grpSp>
            <p:nvGrpSpPr>
              <p:cNvPr id="28" name="Group 134"/>
              <p:cNvGrpSpPr>
                <a:grpSpLocks/>
              </p:cNvGrpSpPr>
              <p:nvPr/>
            </p:nvGrpSpPr>
            <p:grpSpPr bwMode="auto">
              <a:xfrm>
                <a:off x="1310" y="3742"/>
                <a:ext cx="163" cy="164"/>
                <a:chOff x="3131" y="3812"/>
                <a:chExt cx="163" cy="164"/>
              </a:xfrm>
            </p:grpSpPr>
            <p:sp>
              <p:nvSpPr>
                <p:cNvPr id="142389" name="Oval 135"/>
                <p:cNvSpPr>
                  <a:spLocks noChangeArrowheads="1"/>
                </p:cNvSpPr>
                <p:nvPr/>
              </p:nvSpPr>
              <p:spPr bwMode="auto">
                <a:xfrm>
                  <a:off x="3131" y="3812"/>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2390" name="Line 136"/>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sp>
            <p:nvSpPr>
              <p:cNvPr id="142387" name="Freeform 137"/>
              <p:cNvSpPr>
                <a:spLocks/>
              </p:cNvSpPr>
              <p:nvPr/>
            </p:nvSpPr>
            <p:spPr bwMode="auto">
              <a:xfrm>
                <a:off x="818" y="3632"/>
                <a:ext cx="462" cy="290"/>
              </a:xfrm>
              <a:custGeom>
                <a:avLst/>
                <a:gdLst>
                  <a:gd name="T0" fmla="*/ 0 w 462"/>
                  <a:gd name="T1" fmla="*/ 0 h 290"/>
                  <a:gd name="T2" fmla="*/ 153 w 462"/>
                  <a:gd name="T3" fmla="*/ 251 h 290"/>
                  <a:gd name="T4" fmla="*/ 462 w 462"/>
                  <a:gd name="T5" fmla="*/ 232 h 290"/>
                  <a:gd name="T6" fmla="*/ 0 60000 65536"/>
                  <a:gd name="T7" fmla="*/ 0 60000 65536"/>
                  <a:gd name="T8" fmla="*/ 0 60000 65536"/>
                  <a:gd name="T9" fmla="*/ 0 w 462"/>
                  <a:gd name="T10" fmla="*/ 0 h 290"/>
                  <a:gd name="T11" fmla="*/ 462 w 462"/>
                  <a:gd name="T12" fmla="*/ 290 h 290"/>
                </a:gdLst>
                <a:ahLst/>
                <a:cxnLst>
                  <a:cxn ang="T6">
                    <a:pos x="T0" y="T1"/>
                  </a:cxn>
                  <a:cxn ang="T7">
                    <a:pos x="T2" y="T3"/>
                  </a:cxn>
                  <a:cxn ang="T8">
                    <a:pos x="T4" y="T5"/>
                  </a:cxn>
                </a:cxnLst>
                <a:rect l="T9" t="T10" r="T11" b="T12"/>
                <a:pathLst>
                  <a:path w="462" h="290">
                    <a:moveTo>
                      <a:pt x="0" y="0"/>
                    </a:moveTo>
                    <a:cubicBezTo>
                      <a:pt x="25" y="42"/>
                      <a:pt x="76" y="212"/>
                      <a:pt x="153" y="251"/>
                    </a:cubicBezTo>
                    <a:cubicBezTo>
                      <a:pt x="230" y="290"/>
                      <a:pt x="398" y="236"/>
                      <a:pt x="462" y="232"/>
                    </a:cubicBezTo>
                  </a:path>
                </a:pathLst>
              </a:custGeom>
              <a:noFill/>
              <a:ln w="19050" cap="rnd">
                <a:solidFill>
                  <a:schemeClr val="tx1"/>
                </a:solidFill>
                <a:prstDash val="sysDot"/>
                <a:round/>
                <a:headEnd/>
                <a:tailEnd type="triangle" w="med" len="med"/>
              </a:ln>
            </p:spPr>
            <p:txBody>
              <a:bodyPr wrap="none" anchor="ctr"/>
              <a:lstStyle/>
              <a:p>
                <a:endParaRPr lang="en-US"/>
              </a:p>
            </p:txBody>
          </p:sp>
          <p:sp>
            <p:nvSpPr>
              <p:cNvPr id="142388" name="Text Box 138"/>
              <p:cNvSpPr txBox="1">
                <a:spLocks noChangeArrowheads="1"/>
              </p:cNvSpPr>
              <p:nvPr/>
            </p:nvSpPr>
            <p:spPr bwMode="auto">
              <a:xfrm>
                <a:off x="955" y="3761"/>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3</a:t>
                </a:r>
                <a:endParaRPr lang="cs-CZ" sz="1000" i="1">
                  <a:latin typeface="Times New Roman" pitchFamily="18" charset="0"/>
                </a:endParaRPr>
              </a:p>
            </p:txBody>
          </p:sp>
        </p:grpSp>
        <p:grpSp>
          <p:nvGrpSpPr>
            <p:cNvPr id="29" name="Group 139"/>
            <p:cNvGrpSpPr>
              <a:grpSpLocks/>
            </p:cNvGrpSpPr>
            <p:nvPr/>
          </p:nvGrpSpPr>
          <p:grpSpPr bwMode="auto">
            <a:xfrm>
              <a:off x="358" y="3748"/>
              <a:ext cx="163" cy="164"/>
              <a:chOff x="3156" y="3265"/>
              <a:chExt cx="163" cy="164"/>
            </a:xfrm>
          </p:grpSpPr>
          <p:sp>
            <p:nvSpPr>
              <p:cNvPr id="142384" name="Oval 140"/>
              <p:cNvSpPr>
                <a:spLocks noChangeArrowheads="1"/>
              </p:cNvSpPr>
              <p:nvPr/>
            </p:nvSpPr>
            <p:spPr bwMode="auto">
              <a:xfrm>
                <a:off x="3156" y="3265"/>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2385" name="Line 141"/>
              <p:cNvSpPr>
                <a:spLocks noChangeShapeType="1"/>
              </p:cNvSpPr>
              <p:nvPr/>
            </p:nvSpPr>
            <p:spPr bwMode="auto">
              <a:xfrm>
                <a:off x="3233" y="3292"/>
                <a:ext cx="7" cy="121"/>
              </a:xfrm>
              <a:prstGeom prst="line">
                <a:avLst/>
              </a:prstGeom>
              <a:noFill/>
              <a:ln w="12700">
                <a:solidFill>
                  <a:schemeClr val="tx1"/>
                </a:solidFill>
                <a:round/>
                <a:headEnd type="triangle" w="med" len="med"/>
                <a:tailEnd/>
              </a:ln>
            </p:spPr>
            <p:txBody>
              <a:bodyPr wrap="none" anchor="ctr"/>
              <a:lstStyle/>
              <a:p>
                <a:endParaRPr lang="cs-CZ"/>
              </a:p>
            </p:txBody>
          </p:sp>
        </p:grpSp>
      </p:grpSp>
      <p:grpSp>
        <p:nvGrpSpPr>
          <p:cNvPr id="30" name="Group 142"/>
          <p:cNvGrpSpPr>
            <a:grpSpLocks/>
          </p:cNvGrpSpPr>
          <p:nvPr/>
        </p:nvGrpSpPr>
        <p:grpSpPr bwMode="auto">
          <a:xfrm>
            <a:off x="5216525" y="5437188"/>
            <a:ext cx="838200" cy="371475"/>
            <a:chOff x="3286" y="3425"/>
            <a:chExt cx="528" cy="234"/>
          </a:xfrm>
        </p:grpSpPr>
        <p:sp>
          <p:nvSpPr>
            <p:cNvPr id="142378" name="Freeform 143"/>
            <p:cNvSpPr>
              <a:spLocks/>
            </p:cNvSpPr>
            <p:nvPr/>
          </p:nvSpPr>
          <p:spPr bwMode="auto">
            <a:xfrm>
              <a:off x="3286" y="3425"/>
              <a:ext cx="368" cy="220"/>
            </a:xfrm>
            <a:custGeom>
              <a:avLst/>
              <a:gdLst>
                <a:gd name="T0" fmla="*/ 58 w 368"/>
                <a:gd name="T1" fmla="*/ 0 h 220"/>
                <a:gd name="T2" fmla="*/ 3 w 368"/>
                <a:gd name="T3" fmla="*/ 120 h 220"/>
                <a:gd name="T4" fmla="*/ 74 w 368"/>
                <a:gd name="T5" fmla="*/ 207 h 220"/>
                <a:gd name="T6" fmla="*/ 210 w 368"/>
                <a:gd name="T7" fmla="*/ 176 h 220"/>
                <a:gd name="T8" fmla="*/ 368 w 368"/>
                <a:gd name="T9" fmla="*/ 153 h 220"/>
                <a:gd name="T10" fmla="*/ 0 60000 65536"/>
                <a:gd name="T11" fmla="*/ 0 60000 65536"/>
                <a:gd name="T12" fmla="*/ 0 60000 65536"/>
                <a:gd name="T13" fmla="*/ 0 60000 65536"/>
                <a:gd name="T14" fmla="*/ 0 60000 65536"/>
                <a:gd name="T15" fmla="*/ 0 w 368"/>
                <a:gd name="T16" fmla="*/ 0 h 220"/>
                <a:gd name="T17" fmla="*/ 368 w 368"/>
                <a:gd name="T18" fmla="*/ 220 h 220"/>
              </a:gdLst>
              <a:ahLst/>
              <a:cxnLst>
                <a:cxn ang="T10">
                  <a:pos x="T0" y="T1"/>
                </a:cxn>
                <a:cxn ang="T11">
                  <a:pos x="T2" y="T3"/>
                </a:cxn>
                <a:cxn ang="T12">
                  <a:pos x="T4" y="T5"/>
                </a:cxn>
                <a:cxn ang="T13">
                  <a:pos x="T6" y="T7"/>
                </a:cxn>
                <a:cxn ang="T14">
                  <a:pos x="T8" y="T9"/>
                </a:cxn>
              </a:cxnLst>
              <a:rect l="T15" t="T16" r="T17" b="T18"/>
              <a:pathLst>
                <a:path w="368" h="220">
                  <a:moveTo>
                    <a:pt x="58" y="0"/>
                  </a:moveTo>
                  <a:cubicBezTo>
                    <a:pt x="49" y="20"/>
                    <a:pt x="0" y="86"/>
                    <a:pt x="3" y="120"/>
                  </a:cubicBezTo>
                  <a:cubicBezTo>
                    <a:pt x="6" y="154"/>
                    <a:pt x="40" y="198"/>
                    <a:pt x="74" y="207"/>
                  </a:cubicBezTo>
                  <a:cubicBezTo>
                    <a:pt x="86" y="220"/>
                    <a:pt x="167" y="183"/>
                    <a:pt x="210" y="176"/>
                  </a:cubicBezTo>
                  <a:cubicBezTo>
                    <a:pt x="259" y="167"/>
                    <a:pt x="335" y="158"/>
                    <a:pt x="368" y="153"/>
                  </a:cubicBezTo>
                </a:path>
              </a:pathLst>
            </a:custGeom>
            <a:noFill/>
            <a:ln w="19050">
              <a:solidFill>
                <a:schemeClr val="tx1"/>
              </a:solidFill>
              <a:prstDash val="sysDot"/>
              <a:round/>
              <a:headEnd/>
              <a:tailEnd type="triangle" w="med" len="med"/>
            </a:ln>
          </p:spPr>
          <p:txBody>
            <a:bodyPr wrap="none" anchor="ctr"/>
            <a:lstStyle/>
            <a:p>
              <a:endParaRPr lang="en-US"/>
            </a:p>
          </p:txBody>
        </p:sp>
        <p:sp>
          <p:nvSpPr>
            <p:cNvPr id="142379" name="Oval 144"/>
            <p:cNvSpPr>
              <a:spLocks noChangeArrowheads="1"/>
            </p:cNvSpPr>
            <p:nvPr/>
          </p:nvSpPr>
          <p:spPr bwMode="auto">
            <a:xfrm>
              <a:off x="3651" y="3463"/>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2380" name="Text Box 145"/>
            <p:cNvSpPr txBox="1">
              <a:spLocks noChangeArrowheads="1"/>
            </p:cNvSpPr>
            <p:nvPr/>
          </p:nvSpPr>
          <p:spPr bwMode="auto">
            <a:xfrm>
              <a:off x="3305" y="3505"/>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3</a:t>
              </a:r>
              <a:endParaRPr lang="cs-CZ" sz="1000" i="1">
                <a:latin typeface="Times New Roman" pitchFamily="18" charset="0"/>
              </a:endParaRPr>
            </a:p>
          </p:txBody>
        </p:sp>
        <p:sp>
          <p:nvSpPr>
            <p:cNvPr id="142381" name="Line 146"/>
            <p:cNvSpPr>
              <a:spLocks noChangeShapeType="1"/>
            </p:cNvSpPr>
            <p:nvPr/>
          </p:nvSpPr>
          <p:spPr bwMode="auto">
            <a:xfrm flipH="1">
              <a:off x="3734" y="3497"/>
              <a:ext cx="1" cy="115"/>
            </a:xfrm>
            <a:prstGeom prst="line">
              <a:avLst/>
            </a:prstGeom>
            <a:noFill/>
            <a:ln w="12700">
              <a:solidFill>
                <a:schemeClr val="tx1"/>
              </a:solidFill>
              <a:round/>
              <a:headEnd/>
              <a:tailEnd type="triangle" w="med" len="med"/>
            </a:ln>
          </p:spPr>
          <p:txBody>
            <a:bodyPr wrap="none" anchor="ctr"/>
            <a:lstStyle/>
            <a:p>
              <a:endParaRPr lang="cs-CZ"/>
            </a:p>
          </p:txBody>
        </p:sp>
      </p:grpSp>
    </p:spTree>
    <p:custDataLst>
      <p:tags r:id="rId1"/>
    </p:custDataLst>
    <p:extLst>
      <p:ext uri="{BB962C8B-B14F-4D97-AF65-F5344CB8AC3E}">
        <p14:creationId xmlns:p14="http://schemas.microsoft.com/office/powerpoint/2010/main" val="80592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dissolv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dissolve">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dissolve">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dissolve">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dissolve">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dissolve">
                                      <p:cBhvr>
                                        <p:cTn id="42" dur="500"/>
                                        <p:tgtEl>
                                          <p:spTgt spid="7"/>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dissolve">
                                      <p:cBhvr>
                                        <p:cTn id="47" dur="500"/>
                                        <p:tgtEl>
                                          <p:spTgt spid="2"/>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dissolve">
                                      <p:cBhvr>
                                        <p:cTn id="52" dur="500"/>
                                        <p:tgtEl>
                                          <p:spTgt spid="9"/>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dissolve">
                                      <p:cBhvr>
                                        <p:cTn id="57" dur="500"/>
                                        <p:tgtEl>
                                          <p:spTgt spid="17"/>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20"/>
                                        </p:tgtEl>
                                        <p:attrNameLst>
                                          <p:attrName>style.visibility</p:attrName>
                                        </p:attrNameLst>
                                      </p:cBhvr>
                                      <p:to>
                                        <p:strVal val="visible"/>
                                      </p:to>
                                    </p:set>
                                    <p:animEffect transition="in" filter="dissolve">
                                      <p:cBhvr>
                                        <p:cTn id="62" dur="500"/>
                                        <p:tgtEl>
                                          <p:spTgt spid="20"/>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dissolve">
                                      <p:cBhvr>
                                        <p:cTn id="67" dur="500"/>
                                        <p:tgtEl>
                                          <p:spTgt spid="18"/>
                                        </p:tgtEl>
                                      </p:cBhvr>
                                    </p:animEffec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dissolve">
                                      <p:cBhvr>
                                        <p:cTn id="7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AutoShape 2"/>
          <p:cNvSpPr>
            <a:spLocks noChangeArrowheads="1"/>
          </p:cNvSpPr>
          <p:nvPr/>
        </p:nvSpPr>
        <p:spPr bwMode="auto">
          <a:xfrm>
            <a:off x="1165225" y="0"/>
            <a:ext cx="2632075" cy="2698750"/>
          </a:xfrm>
          <a:prstGeom prst="cloudCallout">
            <a:avLst>
              <a:gd name="adj1" fmla="val -33472"/>
              <a:gd name="adj2" fmla="val 68296"/>
            </a:avLst>
          </a:prstGeom>
          <a:solidFill>
            <a:srgbClr val="66FFFF"/>
          </a:solidFill>
          <a:ln w="12700">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3363" name="AutoShape 3"/>
          <p:cNvSpPr>
            <a:spLocks noChangeArrowheads="1"/>
          </p:cNvSpPr>
          <p:nvPr/>
        </p:nvSpPr>
        <p:spPr bwMode="auto">
          <a:xfrm>
            <a:off x="1200150" y="3200400"/>
            <a:ext cx="2095500" cy="2640013"/>
          </a:xfrm>
          <a:prstGeom prst="roundRect">
            <a:avLst>
              <a:gd name="adj" fmla="val 16667"/>
            </a:avLst>
          </a:prstGeom>
          <a:solidFill>
            <a:srgbClr val="CCFF99"/>
          </a:solidFill>
          <a:ln w="28575">
            <a:solidFill>
              <a:schemeClr val="tx1"/>
            </a:solidFill>
            <a:round/>
            <a:headEnd/>
            <a:tailEnd/>
          </a:ln>
        </p:spPr>
        <p:txBody>
          <a:bodyPr wrap="none" anchor="ctr"/>
          <a:lstStyle/>
          <a:p>
            <a:pPr algn="ctr" eaLnBrk="0" hangingPunct="0"/>
            <a:endParaRPr lang="en-US" sz="2400">
              <a:latin typeface="Times New Roman" pitchFamily="18" charset="0"/>
            </a:endParaRPr>
          </a:p>
        </p:txBody>
      </p:sp>
      <p:sp>
        <p:nvSpPr>
          <p:cNvPr id="143364" name="Oval 4"/>
          <p:cNvSpPr>
            <a:spLocks noChangeArrowheads="1"/>
          </p:cNvSpPr>
          <p:nvPr/>
        </p:nvSpPr>
        <p:spPr bwMode="auto">
          <a:xfrm>
            <a:off x="989013" y="4886325"/>
            <a:ext cx="441325" cy="436563"/>
          </a:xfrm>
          <a:prstGeom prst="ellipse">
            <a:avLst/>
          </a:prstGeom>
          <a:solidFill>
            <a:srgbClr val="FF9900"/>
          </a:solidFill>
          <a:ln w="28575">
            <a:solidFill>
              <a:schemeClr val="tx1"/>
            </a:solidFill>
            <a:round/>
            <a:headEnd/>
            <a:tailEnd/>
          </a:ln>
        </p:spPr>
        <p:txBody>
          <a:bodyPr wrap="none" anchor="ctr"/>
          <a:lstStyle/>
          <a:p>
            <a:endParaRPr lang="en-US"/>
          </a:p>
        </p:txBody>
      </p:sp>
      <p:sp>
        <p:nvSpPr>
          <p:cNvPr id="143365" name="Line 5"/>
          <p:cNvSpPr>
            <a:spLocks noChangeShapeType="1"/>
          </p:cNvSpPr>
          <p:nvPr/>
        </p:nvSpPr>
        <p:spPr bwMode="auto">
          <a:xfrm>
            <a:off x="771525" y="5330825"/>
            <a:ext cx="1171575" cy="7938"/>
          </a:xfrm>
          <a:prstGeom prst="line">
            <a:avLst/>
          </a:prstGeom>
          <a:noFill/>
          <a:ln w="76200">
            <a:solidFill>
              <a:srgbClr val="000000"/>
            </a:solidFill>
            <a:round/>
            <a:headEnd/>
            <a:tailEnd type="triangle" w="med" len="med"/>
          </a:ln>
        </p:spPr>
        <p:txBody>
          <a:bodyPr wrap="none" anchor="ctr"/>
          <a:lstStyle/>
          <a:p>
            <a:endParaRPr lang="cs-CZ"/>
          </a:p>
        </p:txBody>
      </p:sp>
      <p:sp>
        <p:nvSpPr>
          <p:cNvPr id="143366" name="Freeform 6"/>
          <p:cNvSpPr>
            <a:spLocks/>
          </p:cNvSpPr>
          <p:nvPr/>
        </p:nvSpPr>
        <p:spPr bwMode="auto">
          <a:xfrm>
            <a:off x="720725" y="4408488"/>
            <a:ext cx="1119188" cy="506412"/>
          </a:xfrm>
          <a:custGeom>
            <a:avLst/>
            <a:gdLst>
              <a:gd name="T0" fmla="*/ 0 w 760"/>
              <a:gd name="T1" fmla="*/ 465549 h 347"/>
              <a:gd name="T2" fmla="*/ 942474 w 760"/>
              <a:gd name="T3" fmla="*/ 429064 h 347"/>
              <a:gd name="T4" fmla="*/ 1063229 w 760"/>
              <a:gd name="T5" fmla="*/ 0 h 347"/>
              <a:gd name="T6" fmla="*/ 0 60000 65536"/>
              <a:gd name="T7" fmla="*/ 0 60000 65536"/>
              <a:gd name="T8" fmla="*/ 0 60000 65536"/>
              <a:gd name="T9" fmla="*/ 0 w 760"/>
              <a:gd name="T10" fmla="*/ 0 h 347"/>
              <a:gd name="T11" fmla="*/ 760 w 760"/>
              <a:gd name="T12" fmla="*/ 347 h 347"/>
            </a:gdLst>
            <a:ahLst/>
            <a:cxnLst>
              <a:cxn ang="T6">
                <a:pos x="T0" y="T1"/>
              </a:cxn>
              <a:cxn ang="T7">
                <a:pos x="T2" y="T3"/>
              </a:cxn>
              <a:cxn ang="T8">
                <a:pos x="T4" y="T5"/>
              </a:cxn>
            </a:cxnLst>
            <a:rect l="T9" t="T10" r="T11" b="T12"/>
            <a:pathLst>
              <a:path w="760" h="347">
                <a:moveTo>
                  <a:pt x="0" y="319"/>
                </a:moveTo>
                <a:cubicBezTo>
                  <a:pt x="107" y="315"/>
                  <a:pt x="520" y="347"/>
                  <a:pt x="640" y="294"/>
                </a:cubicBezTo>
                <a:cubicBezTo>
                  <a:pt x="760" y="241"/>
                  <a:pt x="716" y="98"/>
                  <a:pt x="722" y="0"/>
                </a:cubicBezTo>
              </a:path>
            </a:pathLst>
          </a:custGeom>
          <a:noFill/>
          <a:ln w="57150">
            <a:solidFill>
              <a:srgbClr val="000000"/>
            </a:solidFill>
            <a:round/>
            <a:headEnd type="triangle" w="med" len="med"/>
            <a:tailEnd/>
          </a:ln>
        </p:spPr>
        <p:txBody>
          <a:bodyPr wrap="none" anchor="ctr"/>
          <a:lstStyle/>
          <a:p>
            <a:endParaRPr lang="en-US"/>
          </a:p>
        </p:txBody>
      </p:sp>
      <p:sp>
        <p:nvSpPr>
          <p:cNvPr id="143367" name="Text Box 7"/>
          <p:cNvSpPr txBox="1">
            <a:spLocks noChangeArrowheads="1"/>
          </p:cNvSpPr>
          <p:nvPr/>
        </p:nvSpPr>
        <p:spPr bwMode="auto">
          <a:xfrm>
            <a:off x="1927225" y="5110163"/>
            <a:ext cx="673100" cy="457200"/>
          </a:xfrm>
          <a:prstGeom prst="rect">
            <a:avLst/>
          </a:prstGeom>
          <a:noFill/>
          <a:ln w="12700">
            <a:noFill/>
            <a:miter lim="800000"/>
            <a:headEnd/>
            <a:tailEnd/>
          </a:ln>
        </p:spPr>
        <p:txBody>
          <a:bodyPr wrap="none" anchor="ctr">
            <a:spAutoFit/>
          </a:bodyPr>
          <a:lstStyle/>
          <a:p>
            <a:pPr algn="ctr" eaLnBrk="0" hangingPunct="0"/>
            <a:r>
              <a:rPr lang="cs-CZ" sz="2400" b="1">
                <a:latin typeface="Times New Roman" pitchFamily="18" charset="0"/>
              </a:rPr>
              <a:t>Na</a:t>
            </a:r>
            <a:r>
              <a:rPr lang="cs-CZ" sz="2400" b="1" baseline="50000">
                <a:latin typeface="Times New Roman" pitchFamily="18" charset="0"/>
              </a:rPr>
              <a:t>+</a:t>
            </a:r>
            <a:endParaRPr lang="cs-CZ" sz="2400">
              <a:latin typeface="Times New Roman" pitchFamily="18" charset="0"/>
            </a:endParaRPr>
          </a:p>
        </p:txBody>
      </p:sp>
      <p:sp>
        <p:nvSpPr>
          <p:cNvPr id="143368" name="Oval 8"/>
          <p:cNvSpPr>
            <a:spLocks noChangeArrowheads="1"/>
          </p:cNvSpPr>
          <p:nvPr/>
        </p:nvSpPr>
        <p:spPr bwMode="auto">
          <a:xfrm>
            <a:off x="3103563" y="4881563"/>
            <a:ext cx="442912" cy="436562"/>
          </a:xfrm>
          <a:prstGeom prst="ellipse">
            <a:avLst/>
          </a:prstGeom>
          <a:solidFill>
            <a:srgbClr val="FF3300"/>
          </a:solidFill>
          <a:ln w="28575">
            <a:solidFill>
              <a:schemeClr val="tx1"/>
            </a:solidFill>
            <a:round/>
            <a:headEnd/>
            <a:tailEnd/>
          </a:ln>
        </p:spPr>
        <p:txBody>
          <a:bodyPr wrap="none" anchor="ctr"/>
          <a:lstStyle/>
          <a:p>
            <a:endParaRPr lang="en-US"/>
          </a:p>
        </p:txBody>
      </p:sp>
      <p:sp>
        <p:nvSpPr>
          <p:cNvPr id="143369" name="Line 9"/>
          <p:cNvSpPr>
            <a:spLocks noChangeShapeType="1"/>
          </p:cNvSpPr>
          <p:nvPr/>
        </p:nvSpPr>
        <p:spPr bwMode="auto">
          <a:xfrm>
            <a:off x="2546350" y="5324475"/>
            <a:ext cx="1236663" cy="0"/>
          </a:xfrm>
          <a:prstGeom prst="line">
            <a:avLst/>
          </a:prstGeom>
          <a:noFill/>
          <a:ln w="57150">
            <a:solidFill>
              <a:srgbClr val="000000"/>
            </a:solidFill>
            <a:round/>
            <a:headEnd/>
            <a:tailEnd type="triangle" w="med" len="med"/>
          </a:ln>
        </p:spPr>
        <p:txBody>
          <a:bodyPr wrap="none" anchor="ctr"/>
          <a:lstStyle/>
          <a:p>
            <a:endParaRPr lang="cs-CZ"/>
          </a:p>
        </p:txBody>
      </p:sp>
      <p:sp>
        <p:nvSpPr>
          <p:cNvPr id="143370" name="Text Box 10"/>
          <p:cNvSpPr txBox="1">
            <a:spLocks noChangeArrowheads="1"/>
          </p:cNvSpPr>
          <p:nvPr/>
        </p:nvSpPr>
        <p:spPr bwMode="auto">
          <a:xfrm>
            <a:off x="2309813" y="4518025"/>
            <a:ext cx="598487" cy="519113"/>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K</a:t>
            </a:r>
            <a:r>
              <a:rPr lang="cs-CZ" sz="2800" b="1" baseline="50000">
                <a:latin typeface="Times New Roman" pitchFamily="18" charset="0"/>
              </a:rPr>
              <a:t>+</a:t>
            </a:r>
            <a:endParaRPr lang="cs-CZ" sz="2400">
              <a:latin typeface="Times New Roman" pitchFamily="18" charset="0"/>
            </a:endParaRPr>
          </a:p>
        </p:txBody>
      </p:sp>
      <p:sp>
        <p:nvSpPr>
          <p:cNvPr id="143371" name="Freeform 11"/>
          <p:cNvSpPr>
            <a:spLocks/>
          </p:cNvSpPr>
          <p:nvPr/>
        </p:nvSpPr>
        <p:spPr bwMode="auto">
          <a:xfrm>
            <a:off x="2497138" y="4044950"/>
            <a:ext cx="1335087" cy="547688"/>
          </a:xfrm>
          <a:custGeom>
            <a:avLst/>
            <a:gdLst>
              <a:gd name="T0" fmla="*/ 1335087 w 1098"/>
              <a:gd name="T1" fmla="*/ 40356 h 475"/>
              <a:gd name="T2" fmla="*/ 214003 w 1098"/>
              <a:gd name="T3" fmla="*/ 84171 h 475"/>
              <a:gd name="T4" fmla="*/ 53501 w 1098"/>
              <a:gd name="T5" fmla="*/ 547688 h 475"/>
              <a:gd name="T6" fmla="*/ 0 60000 65536"/>
              <a:gd name="T7" fmla="*/ 0 60000 65536"/>
              <a:gd name="T8" fmla="*/ 0 60000 65536"/>
              <a:gd name="T9" fmla="*/ 0 w 1098"/>
              <a:gd name="T10" fmla="*/ 0 h 475"/>
              <a:gd name="T11" fmla="*/ 1098 w 1098"/>
              <a:gd name="T12" fmla="*/ 475 h 475"/>
            </a:gdLst>
            <a:ahLst/>
            <a:cxnLst>
              <a:cxn ang="T6">
                <a:pos x="T0" y="T1"/>
              </a:cxn>
              <a:cxn ang="T7">
                <a:pos x="T2" y="T3"/>
              </a:cxn>
              <a:cxn ang="T8">
                <a:pos x="T4" y="T5"/>
              </a:cxn>
            </a:cxnLst>
            <a:rect l="T9" t="T10" r="T11" b="T12"/>
            <a:pathLst>
              <a:path w="1098" h="475">
                <a:moveTo>
                  <a:pt x="1098" y="35"/>
                </a:moveTo>
                <a:cubicBezTo>
                  <a:pt x="943" y="40"/>
                  <a:pt x="352" y="0"/>
                  <a:pt x="176" y="73"/>
                </a:cubicBezTo>
                <a:cubicBezTo>
                  <a:pt x="0" y="146"/>
                  <a:pt x="56" y="357"/>
                  <a:pt x="44" y="475"/>
                </a:cubicBezTo>
              </a:path>
            </a:pathLst>
          </a:custGeom>
          <a:noFill/>
          <a:ln w="38100">
            <a:solidFill>
              <a:srgbClr val="000000"/>
            </a:solidFill>
            <a:round/>
            <a:headEnd type="triangle" w="med" len="med"/>
            <a:tailEnd/>
          </a:ln>
        </p:spPr>
        <p:txBody>
          <a:bodyPr wrap="none" anchor="ctr"/>
          <a:lstStyle/>
          <a:p>
            <a:endParaRPr lang="en-US"/>
          </a:p>
        </p:txBody>
      </p:sp>
      <p:sp>
        <p:nvSpPr>
          <p:cNvPr id="143372" name="AutoShape 12"/>
          <p:cNvSpPr>
            <a:spLocks noChangeArrowheads="1"/>
          </p:cNvSpPr>
          <p:nvPr/>
        </p:nvSpPr>
        <p:spPr bwMode="auto">
          <a:xfrm rot="5475238">
            <a:off x="3159125" y="3798888"/>
            <a:ext cx="314325" cy="561975"/>
          </a:xfrm>
          <a:prstGeom prst="can">
            <a:avLst>
              <a:gd name="adj" fmla="val 36436"/>
            </a:avLst>
          </a:prstGeom>
          <a:solidFill>
            <a:srgbClr val="66FFFF"/>
          </a:solidFill>
          <a:ln w="28575">
            <a:solidFill>
              <a:schemeClr val="tx1"/>
            </a:solidFill>
            <a:round/>
            <a:headEnd/>
            <a:tailEnd/>
          </a:ln>
        </p:spPr>
        <p:txBody>
          <a:bodyPr wrap="none" anchor="ctr"/>
          <a:lstStyle/>
          <a:p>
            <a:endParaRPr lang="en-US"/>
          </a:p>
        </p:txBody>
      </p:sp>
      <p:sp>
        <p:nvSpPr>
          <p:cNvPr id="143373" name="Freeform 13"/>
          <p:cNvSpPr>
            <a:spLocks/>
          </p:cNvSpPr>
          <p:nvPr/>
        </p:nvSpPr>
        <p:spPr bwMode="auto">
          <a:xfrm>
            <a:off x="3495675" y="4089400"/>
            <a:ext cx="103188" cy="1588"/>
          </a:xfrm>
          <a:custGeom>
            <a:avLst/>
            <a:gdLst>
              <a:gd name="T0" fmla="*/ 0 w 70"/>
              <a:gd name="T1" fmla="*/ 0 h 1"/>
              <a:gd name="T2" fmla="*/ 103188 w 70"/>
              <a:gd name="T3" fmla="*/ 0 h 1"/>
              <a:gd name="T4" fmla="*/ 0 60000 65536"/>
              <a:gd name="T5" fmla="*/ 0 60000 65536"/>
              <a:gd name="T6" fmla="*/ 0 w 70"/>
              <a:gd name="T7" fmla="*/ 0 h 1"/>
              <a:gd name="T8" fmla="*/ 70 w 70"/>
              <a:gd name="T9" fmla="*/ 1 h 1"/>
            </a:gdLst>
            <a:ahLst/>
            <a:cxnLst>
              <a:cxn ang="T4">
                <a:pos x="T0" y="T1"/>
              </a:cxn>
              <a:cxn ang="T5">
                <a:pos x="T2" y="T3"/>
              </a:cxn>
            </a:cxnLst>
            <a:rect l="T6" t="T7" r="T8" b="T9"/>
            <a:pathLst>
              <a:path w="70" h="1">
                <a:moveTo>
                  <a:pt x="0" y="0"/>
                </a:moveTo>
                <a:lnTo>
                  <a:pt x="70" y="0"/>
                </a:lnTo>
              </a:path>
            </a:pathLst>
          </a:custGeom>
          <a:noFill/>
          <a:ln w="38100">
            <a:solidFill>
              <a:schemeClr val="tx1"/>
            </a:solidFill>
            <a:round/>
            <a:headEnd/>
            <a:tailEnd/>
          </a:ln>
        </p:spPr>
        <p:txBody>
          <a:bodyPr wrap="none" anchor="ctr"/>
          <a:lstStyle/>
          <a:p>
            <a:endParaRPr lang="en-US"/>
          </a:p>
        </p:txBody>
      </p:sp>
      <p:sp>
        <p:nvSpPr>
          <p:cNvPr id="143374" name="Freeform 14"/>
          <p:cNvSpPr>
            <a:spLocks/>
          </p:cNvSpPr>
          <p:nvPr/>
        </p:nvSpPr>
        <p:spPr bwMode="auto">
          <a:xfrm>
            <a:off x="2767013" y="4259263"/>
            <a:ext cx="1270000" cy="663575"/>
          </a:xfrm>
          <a:custGeom>
            <a:avLst/>
            <a:gdLst>
              <a:gd name="T0" fmla="*/ 0 w 800"/>
              <a:gd name="T1" fmla="*/ 615950 h 418"/>
              <a:gd name="T2" fmla="*/ 1066800 w 800"/>
              <a:gd name="T3" fmla="*/ 560388 h 418"/>
              <a:gd name="T4" fmla="*/ 1217613 w 800"/>
              <a:gd name="T5" fmla="*/ 0 h 418"/>
              <a:gd name="T6" fmla="*/ 0 60000 65536"/>
              <a:gd name="T7" fmla="*/ 0 60000 65536"/>
              <a:gd name="T8" fmla="*/ 0 60000 65536"/>
              <a:gd name="T9" fmla="*/ 0 w 800"/>
              <a:gd name="T10" fmla="*/ 0 h 418"/>
              <a:gd name="T11" fmla="*/ 800 w 800"/>
              <a:gd name="T12" fmla="*/ 418 h 418"/>
            </a:gdLst>
            <a:ahLst/>
            <a:cxnLst>
              <a:cxn ang="T6">
                <a:pos x="T0" y="T1"/>
              </a:cxn>
              <a:cxn ang="T7">
                <a:pos x="T2" y="T3"/>
              </a:cxn>
              <a:cxn ang="T8">
                <a:pos x="T4" y="T5"/>
              </a:cxn>
            </a:cxnLst>
            <a:rect l="T9" t="T10" r="T11" b="T12"/>
            <a:pathLst>
              <a:path w="800" h="418">
                <a:moveTo>
                  <a:pt x="0" y="388"/>
                </a:moveTo>
                <a:cubicBezTo>
                  <a:pt x="113" y="383"/>
                  <a:pt x="544" y="418"/>
                  <a:pt x="672" y="353"/>
                </a:cubicBezTo>
                <a:cubicBezTo>
                  <a:pt x="800" y="288"/>
                  <a:pt x="773" y="174"/>
                  <a:pt x="767" y="0"/>
                </a:cubicBezTo>
              </a:path>
            </a:pathLst>
          </a:custGeom>
          <a:noFill/>
          <a:ln w="57150">
            <a:solidFill>
              <a:srgbClr val="000000"/>
            </a:solidFill>
            <a:round/>
            <a:headEnd type="triangle" w="med" len="med"/>
            <a:tailEnd/>
          </a:ln>
        </p:spPr>
        <p:txBody>
          <a:bodyPr wrap="none" anchor="ctr"/>
          <a:lstStyle/>
          <a:p>
            <a:endParaRPr lang="en-US"/>
          </a:p>
        </p:txBody>
      </p:sp>
      <p:sp>
        <p:nvSpPr>
          <p:cNvPr id="143375" name="Text Box 15"/>
          <p:cNvSpPr txBox="1">
            <a:spLocks noChangeArrowheads="1"/>
          </p:cNvSpPr>
          <p:nvPr/>
        </p:nvSpPr>
        <p:spPr bwMode="auto">
          <a:xfrm>
            <a:off x="3771900" y="3911600"/>
            <a:ext cx="449263" cy="366713"/>
          </a:xfrm>
          <a:prstGeom prst="rect">
            <a:avLst/>
          </a:prstGeom>
          <a:noFill/>
          <a:ln w="12700">
            <a:noFill/>
            <a:miter lim="800000"/>
            <a:headEnd/>
            <a:tailEnd/>
          </a:ln>
        </p:spPr>
        <p:txBody>
          <a:bodyPr wrap="none" anchor="ctr">
            <a:spAutoFit/>
          </a:bodyPr>
          <a:lstStyle/>
          <a:p>
            <a:pPr algn="ctr" eaLnBrk="0" hangingPunct="0"/>
            <a:r>
              <a:rPr lang="cs-CZ" b="1">
                <a:latin typeface="Times New Roman" pitchFamily="18" charset="0"/>
              </a:rPr>
              <a:t>K</a:t>
            </a:r>
            <a:r>
              <a:rPr lang="cs-CZ" b="1" baseline="50000">
                <a:latin typeface="Times New Roman" pitchFamily="18" charset="0"/>
              </a:rPr>
              <a:t>+</a:t>
            </a:r>
            <a:endParaRPr lang="cs-CZ" sz="2400" b="1">
              <a:latin typeface="Times New Roman" pitchFamily="18" charset="0"/>
            </a:endParaRPr>
          </a:p>
        </p:txBody>
      </p:sp>
      <p:sp>
        <p:nvSpPr>
          <p:cNvPr id="143376" name="Text Box 16"/>
          <p:cNvSpPr txBox="1">
            <a:spLocks noChangeArrowheads="1"/>
          </p:cNvSpPr>
          <p:nvPr/>
        </p:nvSpPr>
        <p:spPr bwMode="auto">
          <a:xfrm>
            <a:off x="1636713" y="4121150"/>
            <a:ext cx="333375" cy="244475"/>
          </a:xfrm>
          <a:prstGeom prst="rect">
            <a:avLst/>
          </a:prstGeom>
          <a:noFill/>
          <a:ln w="12700">
            <a:noFill/>
            <a:miter lim="800000"/>
            <a:headEnd/>
            <a:tailEnd/>
          </a:ln>
        </p:spPr>
        <p:txBody>
          <a:bodyPr wrap="none" anchor="ctr">
            <a:spAutoFit/>
          </a:bodyPr>
          <a:lstStyle/>
          <a:p>
            <a:pPr algn="ctr" eaLnBrk="0" hangingPunct="0"/>
            <a:r>
              <a:rPr lang="cs-CZ" sz="1000" b="1">
                <a:latin typeface="Times New Roman" pitchFamily="18" charset="0"/>
              </a:rPr>
              <a:t>H</a:t>
            </a:r>
            <a:r>
              <a:rPr lang="cs-CZ" sz="1000" b="1" baseline="50000">
                <a:latin typeface="Times New Roman" pitchFamily="18" charset="0"/>
              </a:rPr>
              <a:t>+</a:t>
            </a:r>
            <a:endParaRPr lang="cs-CZ" sz="2400">
              <a:latin typeface="Times New Roman" pitchFamily="18" charset="0"/>
            </a:endParaRPr>
          </a:p>
        </p:txBody>
      </p:sp>
      <p:sp>
        <p:nvSpPr>
          <p:cNvPr id="143377" name="Freeform 17"/>
          <p:cNvSpPr>
            <a:spLocks/>
          </p:cNvSpPr>
          <p:nvPr/>
        </p:nvSpPr>
        <p:spPr bwMode="auto">
          <a:xfrm>
            <a:off x="1751013" y="3602038"/>
            <a:ext cx="458787" cy="473075"/>
          </a:xfrm>
          <a:custGeom>
            <a:avLst/>
            <a:gdLst>
              <a:gd name="T0" fmla="*/ 17646 w 312"/>
              <a:gd name="T1" fmla="*/ 473075 h 324"/>
              <a:gd name="T2" fmla="*/ 73524 w 312"/>
              <a:gd name="T3" fmla="*/ 74466 h 324"/>
              <a:gd name="T4" fmla="*/ 458787 w 312"/>
              <a:gd name="T5" fmla="*/ 26282 h 324"/>
              <a:gd name="T6" fmla="*/ 0 60000 65536"/>
              <a:gd name="T7" fmla="*/ 0 60000 65536"/>
              <a:gd name="T8" fmla="*/ 0 60000 65536"/>
              <a:gd name="T9" fmla="*/ 0 w 312"/>
              <a:gd name="T10" fmla="*/ 0 h 324"/>
              <a:gd name="T11" fmla="*/ 312 w 312"/>
              <a:gd name="T12" fmla="*/ 324 h 324"/>
            </a:gdLst>
            <a:ahLst/>
            <a:cxnLst>
              <a:cxn ang="T6">
                <a:pos x="T0" y="T1"/>
              </a:cxn>
              <a:cxn ang="T7">
                <a:pos x="T2" y="T3"/>
              </a:cxn>
              <a:cxn ang="T8">
                <a:pos x="T4" y="T5"/>
              </a:cxn>
            </a:cxnLst>
            <a:rect l="T9" t="T10" r="T11" b="T12"/>
            <a:pathLst>
              <a:path w="312" h="324">
                <a:moveTo>
                  <a:pt x="12" y="324"/>
                </a:moveTo>
                <a:cubicBezTo>
                  <a:pt x="18" y="279"/>
                  <a:pt x="0" y="102"/>
                  <a:pt x="50" y="51"/>
                </a:cubicBezTo>
                <a:cubicBezTo>
                  <a:pt x="100" y="0"/>
                  <a:pt x="149" y="18"/>
                  <a:pt x="312" y="18"/>
                </a:cubicBezTo>
              </a:path>
            </a:pathLst>
          </a:custGeom>
          <a:noFill/>
          <a:ln w="38100">
            <a:solidFill>
              <a:srgbClr val="000000"/>
            </a:solidFill>
            <a:round/>
            <a:headEnd type="triangle" w="med" len="med"/>
            <a:tailEnd/>
          </a:ln>
        </p:spPr>
        <p:txBody>
          <a:bodyPr wrap="none" anchor="ctr"/>
          <a:lstStyle/>
          <a:p>
            <a:endParaRPr lang="en-US"/>
          </a:p>
        </p:txBody>
      </p:sp>
      <p:sp>
        <p:nvSpPr>
          <p:cNvPr id="143378" name="Text Box 18"/>
          <p:cNvSpPr txBox="1">
            <a:spLocks noChangeArrowheads="1"/>
          </p:cNvSpPr>
          <p:nvPr/>
        </p:nvSpPr>
        <p:spPr bwMode="auto">
          <a:xfrm>
            <a:off x="2218141" y="3451325"/>
            <a:ext cx="1032655" cy="307777"/>
          </a:xfrm>
          <a:prstGeom prst="rect">
            <a:avLst/>
          </a:prstGeom>
          <a:noFill/>
          <a:ln w="12700">
            <a:noFill/>
            <a:miter lim="800000"/>
            <a:headEnd/>
            <a:tailEnd/>
          </a:ln>
        </p:spPr>
        <p:txBody>
          <a:bodyPr wrap="none" anchor="ctr">
            <a:spAutoFit/>
          </a:bodyPr>
          <a:lstStyle/>
          <a:p>
            <a:pPr algn="ctr" eaLnBrk="0" hangingPunct="0"/>
            <a:r>
              <a:rPr lang="cs-CZ" sz="1400" b="1" i="1" dirty="0" err="1">
                <a:latin typeface="Times New Roman" pitchFamily="18" charset="0"/>
              </a:rPr>
              <a:t>metabolism</a:t>
            </a:r>
            <a:endParaRPr lang="cs-CZ" sz="2400" dirty="0">
              <a:latin typeface="Times New Roman" pitchFamily="18" charset="0"/>
            </a:endParaRPr>
          </a:p>
        </p:txBody>
      </p:sp>
      <p:sp>
        <p:nvSpPr>
          <p:cNvPr id="143379" name="Text Box 19"/>
          <p:cNvSpPr txBox="1">
            <a:spLocks noChangeArrowheads="1"/>
          </p:cNvSpPr>
          <p:nvPr/>
        </p:nvSpPr>
        <p:spPr bwMode="auto">
          <a:xfrm>
            <a:off x="327025" y="4760913"/>
            <a:ext cx="315913" cy="228600"/>
          </a:xfrm>
          <a:prstGeom prst="rect">
            <a:avLst/>
          </a:prstGeom>
          <a:noFill/>
          <a:ln w="12700">
            <a:noFill/>
            <a:miter lim="800000"/>
            <a:headEnd/>
            <a:tailEnd/>
          </a:ln>
        </p:spPr>
        <p:txBody>
          <a:bodyPr wrap="none" anchor="ctr">
            <a:spAutoFit/>
          </a:bodyPr>
          <a:lstStyle/>
          <a:p>
            <a:pPr algn="ctr" eaLnBrk="0" hangingPunct="0"/>
            <a:r>
              <a:rPr lang="cs-CZ" sz="900" b="1">
                <a:latin typeface="Times New Roman" pitchFamily="18" charset="0"/>
              </a:rPr>
              <a:t>H</a:t>
            </a:r>
            <a:r>
              <a:rPr lang="cs-CZ" sz="900" b="1" baseline="50000">
                <a:latin typeface="Times New Roman" pitchFamily="18" charset="0"/>
              </a:rPr>
              <a:t>+</a:t>
            </a:r>
            <a:endParaRPr lang="cs-CZ" sz="2400">
              <a:latin typeface="Times New Roman" pitchFamily="18" charset="0"/>
            </a:endParaRPr>
          </a:p>
        </p:txBody>
      </p:sp>
      <p:sp>
        <p:nvSpPr>
          <p:cNvPr id="143380" name="AutoShape 20"/>
          <p:cNvSpPr>
            <a:spLocks noChangeArrowheads="1"/>
          </p:cNvSpPr>
          <p:nvPr/>
        </p:nvSpPr>
        <p:spPr bwMode="auto">
          <a:xfrm>
            <a:off x="1577975" y="977900"/>
            <a:ext cx="822325" cy="1158875"/>
          </a:xfrm>
          <a:prstGeom prst="roundRect">
            <a:avLst>
              <a:gd name="adj" fmla="val 16667"/>
            </a:avLst>
          </a:prstGeom>
          <a:solidFill>
            <a:srgbClr val="FFFF66"/>
          </a:solidFill>
          <a:ln w="38100">
            <a:solidFill>
              <a:srgbClr val="000000"/>
            </a:solidFill>
            <a:round/>
            <a:headEnd/>
            <a:tailEnd/>
          </a:ln>
        </p:spPr>
        <p:txBody>
          <a:bodyPr wrap="none" anchor="ctr"/>
          <a:lstStyle/>
          <a:p>
            <a:endParaRPr lang="en-US"/>
          </a:p>
        </p:txBody>
      </p:sp>
      <p:sp>
        <p:nvSpPr>
          <p:cNvPr id="143381" name="Text Box 21"/>
          <p:cNvSpPr txBox="1">
            <a:spLocks noChangeArrowheads="1"/>
          </p:cNvSpPr>
          <p:nvPr/>
        </p:nvSpPr>
        <p:spPr bwMode="auto">
          <a:xfrm>
            <a:off x="2573338" y="1652588"/>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sp>
        <p:nvSpPr>
          <p:cNvPr id="143382" name="Text Box 22"/>
          <p:cNvSpPr txBox="1">
            <a:spLocks noChangeArrowheads="1"/>
          </p:cNvSpPr>
          <p:nvPr/>
        </p:nvSpPr>
        <p:spPr bwMode="auto">
          <a:xfrm>
            <a:off x="2576513" y="1271588"/>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sp>
        <p:nvSpPr>
          <p:cNvPr id="143383" name="Text Box 23"/>
          <p:cNvSpPr txBox="1">
            <a:spLocks noChangeArrowheads="1"/>
          </p:cNvSpPr>
          <p:nvPr/>
        </p:nvSpPr>
        <p:spPr bwMode="auto">
          <a:xfrm>
            <a:off x="1738313" y="1639888"/>
            <a:ext cx="519112"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K</a:t>
            </a:r>
            <a:r>
              <a:rPr lang="cs-CZ" sz="2000" b="1" baseline="30000">
                <a:latin typeface="Times New Roman" pitchFamily="18" charset="0"/>
              </a:rPr>
              <a:t>+</a:t>
            </a:r>
            <a:endParaRPr lang="cs-CZ" sz="3200" b="1" baseline="-25000">
              <a:latin typeface="Times New Roman" pitchFamily="18" charset="0"/>
            </a:endParaRPr>
          </a:p>
        </p:txBody>
      </p:sp>
      <p:sp>
        <p:nvSpPr>
          <p:cNvPr id="143384" name="Text Box 24"/>
          <p:cNvSpPr txBox="1">
            <a:spLocks noChangeArrowheads="1"/>
          </p:cNvSpPr>
          <p:nvPr/>
        </p:nvSpPr>
        <p:spPr bwMode="auto">
          <a:xfrm>
            <a:off x="1708150" y="1306513"/>
            <a:ext cx="519113"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H</a:t>
            </a:r>
            <a:r>
              <a:rPr lang="cs-CZ" sz="2000" b="1" baseline="30000">
                <a:latin typeface="Times New Roman" pitchFamily="18" charset="0"/>
              </a:rPr>
              <a:t>+</a:t>
            </a:r>
            <a:endParaRPr lang="cs-CZ" sz="3200" b="1" baseline="-25000">
              <a:latin typeface="Times New Roman" pitchFamily="18" charset="0"/>
            </a:endParaRPr>
          </a:p>
        </p:txBody>
      </p:sp>
      <p:grpSp>
        <p:nvGrpSpPr>
          <p:cNvPr id="2" name="Group 25"/>
          <p:cNvGrpSpPr>
            <a:grpSpLocks/>
          </p:cNvGrpSpPr>
          <p:nvPr/>
        </p:nvGrpSpPr>
        <p:grpSpPr bwMode="auto">
          <a:xfrm>
            <a:off x="1739900" y="1395413"/>
            <a:ext cx="904875" cy="180975"/>
            <a:chOff x="1096" y="879"/>
            <a:chExt cx="570" cy="114"/>
          </a:xfrm>
        </p:grpSpPr>
        <p:sp>
          <p:nvSpPr>
            <p:cNvPr id="143439" name="Line 26"/>
            <p:cNvSpPr>
              <a:spLocks noChangeShapeType="1"/>
            </p:cNvSpPr>
            <p:nvPr/>
          </p:nvSpPr>
          <p:spPr bwMode="auto">
            <a:xfrm flipH="1">
              <a:off x="1342" y="948"/>
              <a:ext cx="324" cy="1"/>
            </a:xfrm>
            <a:prstGeom prst="line">
              <a:avLst/>
            </a:prstGeom>
            <a:noFill/>
            <a:ln w="28575">
              <a:solidFill>
                <a:srgbClr val="000000"/>
              </a:solidFill>
              <a:round/>
              <a:headEnd type="triangle" w="med" len="med"/>
              <a:tailEnd/>
            </a:ln>
          </p:spPr>
          <p:txBody>
            <a:bodyPr wrap="none" anchor="ctr"/>
            <a:lstStyle/>
            <a:p>
              <a:endParaRPr lang="cs-CZ"/>
            </a:p>
          </p:txBody>
        </p:sp>
        <p:sp>
          <p:nvSpPr>
            <p:cNvPr id="143440" name="Line 27"/>
            <p:cNvSpPr>
              <a:spLocks noChangeShapeType="1"/>
            </p:cNvSpPr>
            <p:nvPr/>
          </p:nvSpPr>
          <p:spPr bwMode="auto">
            <a:xfrm flipV="1">
              <a:off x="1096" y="879"/>
              <a:ext cx="0" cy="114"/>
            </a:xfrm>
            <a:prstGeom prst="line">
              <a:avLst/>
            </a:prstGeom>
            <a:noFill/>
            <a:ln w="12700">
              <a:solidFill>
                <a:schemeClr val="tx1"/>
              </a:solidFill>
              <a:round/>
              <a:headEnd type="triangle" w="med" len="med"/>
              <a:tailEnd/>
            </a:ln>
          </p:spPr>
          <p:txBody>
            <a:bodyPr wrap="none" anchor="ctr"/>
            <a:lstStyle/>
            <a:p>
              <a:endParaRPr lang="cs-CZ"/>
            </a:p>
          </p:txBody>
        </p:sp>
      </p:grpSp>
      <p:grpSp>
        <p:nvGrpSpPr>
          <p:cNvPr id="3" name="Group 28"/>
          <p:cNvGrpSpPr>
            <a:grpSpLocks/>
          </p:cNvGrpSpPr>
          <p:nvPr/>
        </p:nvGrpSpPr>
        <p:grpSpPr bwMode="auto">
          <a:xfrm>
            <a:off x="1735138" y="1746250"/>
            <a:ext cx="1285875" cy="193675"/>
            <a:chOff x="1093" y="1100"/>
            <a:chExt cx="810" cy="122"/>
          </a:xfrm>
        </p:grpSpPr>
        <p:sp>
          <p:nvSpPr>
            <p:cNvPr id="143436" name="Line 29"/>
            <p:cNvSpPr>
              <a:spLocks noChangeShapeType="1"/>
            </p:cNvSpPr>
            <p:nvPr/>
          </p:nvSpPr>
          <p:spPr bwMode="auto">
            <a:xfrm flipV="1">
              <a:off x="1382" y="1156"/>
              <a:ext cx="263" cy="4"/>
            </a:xfrm>
            <a:prstGeom prst="line">
              <a:avLst/>
            </a:prstGeom>
            <a:noFill/>
            <a:ln w="28575">
              <a:solidFill>
                <a:srgbClr val="000000"/>
              </a:solidFill>
              <a:round/>
              <a:headEnd type="triangle" w="med" len="med"/>
              <a:tailEnd/>
            </a:ln>
          </p:spPr>
          <p:txBody>
            <a:bodyPr wrap="none" anchor="ctr"/>
            <a:lstStyle/>
            <a:p>
              <a:endParaRPr lang="cs-CZ"/>
            </a:p>
          </p:txBody>
        </p:sp>
        <p:sp>
          <p:nvSpPr>
            <p:cNvPr id="143437" name="Line 30"/>
            <p:cNvSpPr>
              <a:spLocks noChangeShapeType="1"/>
            </p:cNvSpPr>
            <p:nvPr/>
          </p:nvSpPr>
          <p:spPr bwMode="auto">
            <a:xfrm flipV="1">
              <a:off x="1093" y="1100"/>
              <a:ext cx="0" cy="114"/>
            </a:xfrm>
            <a:prstGeom prst="line">
              <a:avLst/>
            </a:prstGeom>
            <a:noFill/>
            <a:ln w="12700">
              <a:solidFill>
                <a:schemeClr val="tx1"/>
              </a:solidFill>
              <a:round/>
              <a:headEnd/>
              <a:tailEnd type="triangle" w="med" len="med"/>
            </a:ln>
          </p:spPr>
          <p:txBody>
            <a:bodyPr wrap="none" anchor="ctr"/>
            <a:lstStyle/>
            <a:p>
              <a:endParaRPr lang="cs-CZ"/>
            </a:p>
          </p:txBody>
        </p:sp>
        <p:sp>
          <p:nvSpPr>
            <p:cNvPr id="143438" name="Line 31"/>
            <p:cNvSpPr>
              <a:spLocks noChangeShapeType="1"/>
            </p:cNvSpPr>
            <p:nvPr/>
          </p:nvSpPr>
          <p:spPr bwMode="auto">
            <a:xfrm flipV="1">
              <a:off x="1903" y="1108"/>
              <a:ext cx="0" cy="114"/>
            </a:xfrm>
            <a:prstGeom prst="line">
              <a:avLst/>
            </a:prstGeom>
            <a:noFill/>
            <a:ln w="12700">
              <a:solidFill>
                <a:schemeClr val="tx1"/>
              </a:solidFill>
              <a:round/>
              <a:headEnd type="triangle" w="med" len="med"/>
              <a:tailEnd/>
            </a:ln>
          </p:spPr>
          <p:txBody>
            <a:bodyPr wrap="none" anchor="ctr"/>
            <a:lstStyle/>
            <a:p>
              <a:endParaRPr lang="cs-CZ"/>
            </a:p>
          </p:txBody>
        </p:sp>
      </p:grpSp>
      <p:sp>
        <p:nvSpPr>
          <p:cNvPr id="143387" name="Text Box 32"/>
          <p:cNvSpPr txBox="1">
            <a:spLocks noChangeArrowheads="1"/>
          </p:cNvSpPr>
          <p:nvPr/>
        </p:nvSpPr>
        <p:spPr bwMode="auto">
          <a:xfrm>
            <a:off x="1404948" y="448003"/>
            <a:ext cx="2230948" cy="523220"/>
          </a:xfrm>
          <a:prstGeom prst="rect">
            <a:avLst/>
          </a:prstGeom>
          <a:noFill/>
          <a:ln w="12700">
            <a:noFill/>
            <a:miter lim="800000"/>
            <a:headEnd/>
            <a:tailEnd/>
          </a:ln>
        </p:spPr>
        <p:txBody>
          <a:bodyPr wrap="square" anchor="ctr">
            <a:spAutoFit/>
          </a:bodyPr>
          <a:lstStyle/>
          <a:p>
            <a:pPr algn="ctr" eaLnBrk="0" hangingPunct="0"/>
            <a:r>
              <a:rPr lang="cs-CZ" sz="1400" b="1" i="1" dirty="0">
                <a:latin typeface="Times New Roman" pitchFamily="18" charset="0"/>
              </a:rPr>
              <a:t>H</a:t>
            </a:r>
            <a:r>
              <a:rPr lang="cs-CZ" sz="1400" b="1" i="1" baseline="50000" dirty="0">
                <a:latin typeface="Times New Roman" pitchFamily="18" charset="0"/>
              </a:rPr>
              <a:t>+</a:t>
            </a:r>
            <a:r>
              <a:rPr lang="cs-CZ" sz="1400" b="1" i="1" dirty="0">
                <a:latin typeface="Times New Roman" pitchFamily="18" charset="0"/>
              </a:rPr>
              <a:t>/K</a:t>
            </a:r>
            <a:r>
              <a:rPr lang="cs-CZ" sz="1400" b="1" i="1" baseline="50000" dirty="0">
                <a:latin typeface="Times New Roman" pitchFamily="18" charset="0"/>
              </a:rPr>
              <a:t>+ </a:t>
            </a:r>
            <a:r>
              <a:rPr lang="cs-CZ" sz="1400" b="1" i="1" dirty="0">
                <a:latin typeface="Times New Roman" pitchFamily="18" charset="0"/>
              </a:rPr>
              <a:t>a H</a:t>
            </a:r>
            <a:r>
              <a:rPr lang="cs-CZ" sz="1400" b="1" i="1" baseline="50000" dirty="0">
                <a:latin typeface="Times New Roman" pitchFamily="18" charset="0"/>
              </a:rPr>
              <a:t>+</a:t>
            </a:r>
            <a:r>
              <a:rPr lang="cs-CZ" sz="1400" b="1" i="1" dirty="0">
                <a:latin typeface="Times New Roman" pitchFamily="18" charset="0"/>
              </a:rPr>
              <a:t>/Na</a:t>
            </a:r>
            <a:r>
              <a:rPr lang="cs-CZ" sz="1400" b="1" i="1" baseline="50000" dirty="0">
                <a:latin typeface="Times New Roman" pitchFamily="18" charset="0"/>
              </a:rPr>
              <a:t>+</a:t>
            </a:r>
            <a:r>
              <a:rPr lang="cs-CZ" sz="1400" b="1" i="1" dirty="0">
                <a:latin typeface="Times New Roman" pitchFamily="18" charset="0"/>
              </a:rPr>
              <a:t> </a:t>
            </a:r>
            <a:r>
              <a:rPr lang="cs-CZ" sz="1400" b="1" i="1" dirty="0" err="1">
                <a:latin typeface="Times New Roman" pitchFamily="18" charset="0"/>
              </a:rPr>
              <a:t>exchange</a:t>
            </a:r>
            <a:r>
              <a:rPr lang="cs-CZ" sz="1400" b="1" i="1" dirty="0">
                <a:latin typeface="Times New Roman" pitchFamily="18" charset="0"/>
              </a:rPr>
              <a:t> in </a:t>
            </a:r>
            <a:r>
              <a:rPr lang="cs-CZ" sz="1400" b="1" i="1" dirty="0" err="1">
                <a:latin typeface="Times New Roman" pitchFamily="18" charset="0"/>
              </a:rPr>
              <a:t>alkalemia</a:t>
            </a:r>
            <a:endParaRPr lang="cs-CZ" sz="1400" b="1" i="1" dirty="0">
              <a:latin typeface="Times New Roman" pitchFamily="18" charset="0"/>
            </a:endParaRPr>
          </a:p>
        </p:txBody>
      </p:sp>
      <p:sp>
        <p:nvSpPr>
          <p:cNvPr id="143388" name="Text Box 33"/>
          <p:cNvSpPr txBox="1">
            <a:spLocks noChangeArrowheads="1"/>
          </p:cNvSpPr>
          <p:nvPr/>
        </p:nvSpPr>
        <p:spPr bwMode="auto">
          <a:xfrm>
            <a:off x="1047332" y="6165304"/>
            <a:ext cx="2984151" cy="523220"/>
          </a:xfrm>
          <a:prstGeom prst="rect">
            <a:avLst/>
          </a:prstGeom>
          <a:noFill/>
          <a:ln w="12700">
            <a:noFill/>
            <a:miter lim="800000"/>
            <a:headEnd/>
            <a:tailEnd/>
          </a:ln>
        </p:spPr>
        <p:txBody>
          <a:bodyPr wrap="none" anchor="ctr">
            <a:spAutoFit/>
          </a:bodyPr>
          <a:lstStyle/>
          <a:p>
            <a:pPr algn="ctr" eaLnBrk="0" hangingPunct="0"/>
            <a:r>
              <a:rPr lang="cs-CZ" sz="1400" b="1" i="1" dirty="0">
                <a:latin typeface="Times New Roman" pitchFamily="18" charset="0"/>
              </a:rPr>
              <a:t>a) </a:t>
            </a:r>
            <a:r>
              <a:rPr lang="cs-CZ" sz="1400" b="1" i="1" dirty="0" err="1">
                <a:latin typeface="Times New Roman" pitchFamily="18" charset="0"/>
              </a:rPr>
              <a:t>A</a:t>
            </a:r>
            <a:r>
              <a:rPr lang="cs-CZ" sz="1400" dirty="0" err="1"/>
              <a:t>lkalemia</a:t>
            </a:r>
            <a:r>
              <a:rPr lang="cs-CZ" sz="1400" dirty="0"/>
              <a:t> </a:t>
            </a:r>
            <a:r>
              <a:rPr lang="cs-CZ" sz="1400" dirty="0" err="1"/>
              <a:t>without</a:t>
            </a:r>
            <a:r>
              <a:rPr lang="cs-CZ" sz="1400" dirty="0"/>
              <a:t> kalium </a:t>
            </a:r>
            <a:r>
              <a:rPr lang="cs-CZ" sz="1400" dirty="0" err="1"/>
              <a:t>depletion</a:t>
            </a:r>
            <a:endParaRPr lang="cs-CZ" sz="1400" dirty="0"/>
          </a:p>
          <a:p>
            <a:pPr algn="ctr" eaLnBrk="0" hangingPunct="0"/>
            <a:endParaRPr lang="cs-CZ" sz="1400" b="1" i="1" dirty="0">
              <a:latin typeface="Times New Roman" pitchFamily="18" charset="0"/>
            </a:endParaRPr>
          </a:p>
        </p:txBody>
      </p:sp>
      <p:grpSp>
        <p:nvGrpSpPr>
          <p:cNvPr id="4" name="Group 34"/>
          <p:cNvGrpSpPr>
            <a:grpSpLocks/>
          </p:cNvGrpSpPr>
          <p:nvPr/>
        </p:nvGrpSpPr>
        <p:grpSpPr bwMode="auto">
          <a:xfrm>
            <a:off x="112713" y="4770438"/>
            <a:ext cx="258762" cy="260350"/>
            <a:chOff x="3131" y="3812"/>
            <a:chExt cx="163" cy="164"/>
          </a:xfrm>
        </p:grpSpPr>
        <p:sp>
          <p:nvSpPr>
            <p:cNvPr id="143434" name="Oval 35"/>
            <p:cNvSpPr>
              <a:spLocks noChangeArrowheads="1"/>
            </p:cNvSpPr>
            <p:nvPr/>
          </p:nvSpPr>
          <p:spPr bwMode="auto">
            <a:xfrm>
              <a:off x="3131" y="3812"/>
              <a:ext cx="163" cy="164"/>
            </a:xfrm>
            <a:prstGeom prst="ellipse">
              <a:avLst/>
            </a:prstGeom>
            <a:solidFill>
              <a:srgbClr val="FFFF99"/>
            </a:solidFill>
            <a:ln w="28575">
              <a:solidFill>
                <a:schemeClr val="tx1"/>
              </a:solidFill>
              <a:round/>
              <a:headEnd/>
              <a:tailEnd/>
            </a:ln>
          </p:spPr>
          <p:txBody>
            <a:bodyPr wrap="none" anchor="ctr"/>
            <a:lstStyle/>
            <a:p>
              <a:endParaRPr lang="en-US"/>
            </a:p>
          </p:txBody>
        </p:sp>
        <p:sp>
          <p:nvSpPr>
            <p:cNvPr id="143435" name="Line 36"/>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grpSp>
        <p:nvGrpSpPr>
          <p:cNvPr id="5" name="Group 37"/>
          <p:cNvGrpSpPr>
            <a:grpSpLocks/>
          </p:cNvGrpSpPr>
          <p:nvPr/>
        </p:nvGrpSpPr>
        <p:grpSpPr bwMode="auto">
          <a:xfrm>
            <a:off x="2057400" y="5483225"/>
            <a:ext cx="258763" cy="260350"/>
            <a:chOff x="435" y="3478"/>
            <a:chExt cx="163" cy="164"/>
          </a:xfrm>
        </p:grpSpPr>
        <p:sp>
          <p:nvSpPr>
            <p:cNvPr id="143432" name="Oval 38"/>
            <p:cNvSpPr>
              <a:spLocks noChangeArrowheads="1"/>
            </p:cNvSpPr>
            <p:nvPr/>
          </p:nvSpPr>
          <p:spPr bwMode="auto">
            <a:xfrm>
              <a:off x="435" y="3478"/>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3433" name="Line 39"/>
            <p:cNvSpPr>
              <a:spLocks noChangeShapeType="1"/>
            </p:cNvSpPr>
            <p:nvPr/>
          </p:nvSpPr>
          <p:spPr bwMode="auto">
            <a:xfrm>
              <a:off x="516" y="3505"/>
              <a:ext cx="6" cy="120"/>
            </a:xfrm>
            <a:prstGeom prst="line">
              <a:avLst/>
            </a:prstGeom>
            <a:noFill/>
            <a:ln w="12700">
              <a:solidFill>
                <a:schemeClr val="tx1"/>
              </a:solidFill>
              <a:round/>
              <a:headEnd type="triangle" w="med" len="med"/>
              <a:tailEnd/>
            </a:ln>
          </p:spPr>
          <p:txBody>
            <a:bodyPr wrap="none" anchor="ctr"/>
            <a:lstStyle/>
            <a:p>
              <a:endParaRPr lang="cs-CZ"/>
            </a:p>
          </p:txBody>
        </p:sp>
      </p:grpSp>
      <p:sp>
        <p:nvSpPr>
          <p:cNvPr id="161832" name="Freeform 40"/>
          <p:cNvSpPr>
            <a:spLocks/>
          </p:cNvSpPr>
          <p:nvPr/>
        </p:nvSpPr>
        <p:spPr bwMode="auto">
          <a:xfrm>
            <a:off x="1204913" y="5367338"/>
            <a:ext cx="839787" cy="323850"/>
          </a:xfrm>
          <a:custGeom>
            <a:avLst/>
            <a:gdLst>
              <a:gd name="T0" fmla="*/ 0 w 529"/>
              <a:gd name="T1" fmla="*/ 0 h 204"/>
              <a:gd name="T2" fmla="*/ 155575 w 529"/>
              <a:gd name="T3" fmla="*/ 207963 h 204"/>
              <a:gd name="T4" fmla="*/ 449262 w 529"/>
              <a:gd name="T5" fmla="*/ 311150 h 204"/>
              <a:gd name="T6" fmla="*/ 839787 w 529"/>
              <a:gd name="T7" fmla="*/ 285750 h 204"/>
              <a:gd name="T8" fmla="*/ 0 60000 65536"/>
              <a:gd name="T9" fmla="*/ 0 60000 65536"/>
              <a:gd name="T10" fmla="*/ 0 60000 65536"/>
              <a:gd name="T11" fmla="*/ 0 60000 65536"/>
              <a:gd name="T12" fmla="*/ 0 w 529"/>
              <a:gd name="T13" fmla="*/ 0 h 204"/>
              <a:gd name="T14" fmla="*/ 529 w 529"/>
              <a:gd name="T15" fmla="*/ 204 h 204"/>
            </a:gdLst>
            <a:ahLst/>
            <a:cxnLst>
              <a:cxn ang="T8">
                <a:pos x="T0" y="T1"/>
              </a:cxn>
              <a:cxn ang="T9">
                <a:pos x="T2" y="T3"/>
              </a:cxn>
              <a:cxn ang="T10">
                <a:pos x="T4" y="T5"/>
              </a:cxn>
              <a:cxn ang="T11">
                <a:pos x="T6" y="T7"/>
              </a:cxn>
            </a:cxnLst>
            <a:rect l="T12" t="T13" r="T14" b="T15"/>
            <a:pathLst>
              <a:path w="529" h="204">
                <a:moveTo>
                  <a:pt x="0" y="0"/>
                </a:moveTo>
                <a:cubicBezTo>
                  <a:pt x="16" y="22"/>
                  <a:pt x="51" y="98"/>
                  <a:pt x="98" y="131"/>
                </a:cubicBezTo>
                <a:cubicBezTo>
                  <a:pt x="145" y="164"/>
                  <a:pt x="211" y="188"/>
                  <a:pt x="283" y="196"/>
                </a:cubicBezTo>
                <a:cubicBezTo>
                  <a:pt x="355" y="204"/>
                  <a:pt x="478" y="183"/>
                  <a:pt x="529" y="180"/>
                </a:cubicBezTo>
              </a:path>
            </a:pathLst>
          </a:custGeom>
          <a:noFill/>
          <a:ln w="19050" cap="rnd">
            <a:solidFill>
              <a:schemeClr val="tx1"/>
            </a:solidFill>
            <a:prstDash val="sysDot"/>
            <a:round/>
            <a:headEnd/>
            <a:tailEnd type="triangle" w="med" len="med"/>
          </a:ln>
        </p:spPr>
        <p:txBody>
          <a:bodyPr wrap="none" anchor="ctr"/>
          <a:lstStyle/>
          <a:p>
            <a:endParaRPr lang="en-US"/>
          </a:p>
        </p:txBody>
      </p:sp>
      <p:grpSp>
        <p:nvGrpSpPr>
          <p:cNvPr id="6" name="Group 41"/>
          <p:cNvGrpSpPr>
            <a:grpSpLocks/>
          </p:cNvGrpSpPr>
          <p:nvPr/>
        </p:nvGrpSpPr>
        <p:grpSpPr bwMode="auto">
          <a:xfrm>
            <a:off x="422275" y="4943475"/>
            <a:ext cx="900113" cy="301625"/>
            <a:chOff x="266" y="3114"/>
            <a:chExt cx="567" cy="190"/>
          </a:xfrm>
        </p:grpSpPr>
        <p:grpSp>
          <p:nvGrpSpPr>
            <p:cNvPr id="7" name="Group 42"/>
            <p:cNvGrpSpPr>
              <a:grpSpLocks/>
            </p:cNvGrpSpPr>
            <p:nvPr/>
          </p:nvGrpSpPr>
          <p:grpSpPr bwMode="auto">
            <a:xfrm>
              <a:off x="670" y="3140"/>
              <a:ext cx="163" cy="164"/>
              <a:chOff x="435" y="3478"/>
              <a:chExt cx="163" cy="164"/>
            </a:xfrm>
          </p:grpSpPr>
          <p:sp>
            <p:nvSpPr>
              <p:cNvPr id="143430" name="Oval 43"/>
              <p:cNvSpPr>
                <a:spLocks noChangeArrowheads="1"/>
              </p:cNvSpPr>
              <p:nvPr/>
            </p:nvSpPr>
            <p:spPr bwMode="auto">
              <a:xfrm>
                <a:off x="435" y="3478"/>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3431" name="Line 44"/>
              <p:cNvSpPr>
                <a:spLocks noChangeShapeType="1"/>
              </p:cNvSpPr>
              <p:nvPr/>
            </p:nvSpPr>
            <p:spPr bwMode="auto">
              <a:xfrm>
                <a:off x="516" y="3505"/>
                <a:ext cx="6" cy="120"/>
              </a:xfrm>
              <a:prstGeom prst="line">
                <a:avLst/>
              </a:prstGeom>
              <a:noFill/>
              <a:ln w="12700">
                <a:solidFill>
                  <a:schemeClr val="tx1"/>
                </a:solidFill>
                <a:round/>
                <a:headEnd type="triangle" w="med" len="med"/>
                <a:tailEnd/>
              </a:ln>
            </p:spPr>
            <p:txBody>
              <a:bodyPr wrap="none" anchor="ctr"/>
              <a:lstStyle/>
              <a:p>
                <a:endParaRPr lang="cs-CZ"/>
              </a:p>
            </p:txBody>
          </p:sp>
        </p:grpSp>
        <p:sp>
          <p:nvSpPr>
            <p:cNvPr id="143428" name="Freeform 45"/>
            <p:cNvSpPr>
              <a:spLocks/>
            </p:cNvSpPr>
            <p:nvPr/>
          </p:nvSpPr>
          <p:spPr bwMode="auto">
            <a:xfrm>
              <a:off x="266" y="3145"/>
              <a:ext cx="345" cy="116"/>
            </a:xfrm>
            <a:custGeom>
              <a:avLst/>
              <a:gdLst>
                <a:gd name="T0" fmla="*/ 0 w 345"/>
                <a:gd name="T1" fmla="*/ 0 h 116"/>
                <a:gd name="T2" fmla="*/ 24 w 345"/>
                <a:gd name="T3" fmla="*/ 83 h 116"/>
                <a:gd name="T4" fmla="*/ 144 w 345"/>
                <a:gd name="T5" fmla="*/ 105 h 116"/>
                <a:gd name="T6" fmla="*/ 345 w 345"/>
                <a:gd name="T7" fmla="*/ 116 h 116"/>
                <a:gd name="T8" fmla="*/ 0 60000 65536"/>
                <a:gd name="T9" fmla="*/ 0 60000 65536"/>
                <a:gd name="T10" fmla="*/ 0 60000 65536"/>
                <a:gd name="T11" fmla="*/ 0 60000 65536"/>
                <a:gd name="T12" fmla="*/ 0 w 345"/>
                <a:gd name="T13" fmla="*/ 0 h 116"/>
                <a:gd name="T14" fmla="*/ 345 w 345"/>
                <a:gd name="T15" fmla="*/ 116 h 116"/>
              </a:gdLst>
              <a:ahLst/>
              <a:cxnLst>
                <a:cxn ang="T8">
                  <a:pos x="T0" y="T1"/>
                </a:cxn>
                <a:cxn ang="T9">
                  <a:pos x="T2" y="T3"/>
                </a:cxn>
                <a:cxn ang="T10">
                  <a:pos x="T4" y="T5"/>
                </a:cxn>
                <a:cxn ang="T11">
                  <a:pos x="T6" y="T7"/>
                </a:cxn>
              </a:cxnLst>
              <a:rect l="T12" t="T13" r="T14" b="T15"/>
              <a:pathLst>
                <a:path w="345" h="116">
                  <a:moveTo>
                    <a:pt x="0" y="0"/>
                  </a:moveTo>
                  <a:cubicBezTo>
                    <a:pt x="4" y="14"/>
                    <a:pt x="0" y="66"/>
                    <a:pt x="24" y="83"/>
                  </a:cubicBezTo>
                  <a:cubicBezTo>
                    <a:pt x="36" y="96"/>
                    <a:pt x="95" y="101"/>
                    <a:pt x="144" y="105"/>
                  </a:cubicBezTo>
                  <a:cubicBezTo>
                    <a:pt x="197" y="110"/>
                    <a:pt x="303" y="114"/>
                    <a:pt x="345" y="116"/>
                  </a:cubicBezTo>
                </a:path>
              </a:pathLst>
            </a:custGeom>
            <a:noFill/>
            <a:ln w="19050">
              <a:solidFill>
                <a:schemeClr val="tx1"/>
              </a:solidFill>
              <a:prstDash val="sysDot"/>
              <a:round/>
              <a:headEnd/>
              <a:tailEnd type="triangle" w="med" len="med"/>
            </a:ln>
          </p:spPr>
          <p:txBody>
            <a:bodyPr wrap="none" anchor="ctr"/>
            <a:lstStyle/>
            <a:p>
              <a:endParaRPr lang="en-US"/>
            </a:p>
          </p:txBody>
        </p:sp>
        <p:sp>
          <p:nvSpPr>
            <p:cNvPr id="143429" name="Text Box 46"/>
            <p:cNvSpPr txBox="1">
              <a:spLocks noChangeArrowheads="1"/>
            </p:cNvSpPr>
            <p:nvPr/>
          </p:nvSpPr>
          <p:spPr bwMode="auto">
            <a:xfrm>
              <a:off x="292" y="3114"/>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1</a:t>
              </a:r>
              <a:endParaRPr lang="cs-CZ" sz="1000" i="1">
                <a:latin typeface="Times New Roman" pitchFamily="18" charset="0"/>
              </a:endParaRPr>
            </a:p>
          </p:txBody>
        </p:sp>
      </p:grpSp>
      <p:grpSp>
        <p:nvGrpSpPr>
          <p:cNvPr id="8" name="Group 47"/>
          <p:cNvGrpSpPr>
            <a:grpSpLocks/>
          </p:cNvGrpSpPr>
          <p:nvPr/>
        </p:nvGrpSpPr>
        <p:grpSpPr bwMode="auto">
          <a:xfrm>
            <a:off x="1225550" y="4168775"/>
            <a:ext cx="457200" cy="785813"/>
            <a:chOff x="772" y="2626"/>
            <a:chExt cx="288" cy="495"/>
          </a:xfrm>
        </p:grpSpPr>
        <p:grpSp>
          <p:nvGrpSpPr>
            <p:cNvPr id="9" name="Group 48"/>
            <p:cNvGrpSpPr>
              <a:grpSpLocks/>
            </p:cNvGrpSpPr>
            <p:nvPr/>
          </p:nvGrpSpPr>
          <p:grpSpPr bwMode="auto">
            <a:xfrm>
              <a:off x="772" y="2626"/>
              <a:ext cx="288" cy="495"/>
              <a:chOff x="772" y="2626"/>
              <a:chExt cx="288" cy="495"/>
            </a:xfrm>
          </p:grpSpPr>
          <p:grpSp>
            <p:nvGrpSpPr>
              <p:cNvPr id="10" name="Group 49"/>
              <p:cNvGrpSpPr>
                <a:grpSpLocks/>
              </p:cNvGrpSpPr>
              <p:nvPr/>
            </p:nvGrpSpPr>
            <p:grpSpPr bwMode="auto">
              <a:xfrm>
                <a:off x="897" y="2626"/>
                <a:ext cx="163" cy="164"/>
                <a:chOff x="3131" y="3812"/>
                <a:chExt cx="163" cy="164"/>
              </a:xfrm>
            </p:grpSpPr>
            <p:sp>
              <p:nvSpPr>
                <p:cNvPr id="143425" name="Oval 50"/>
                <p:cNvSpPr>
                  <a:spLocks noChangeArrowheads="1"/>
                </p:cNvSpPr>
                <p:nvPr/>
              </p:nvSpPr>
              <p:spPr bwMode="auto">
                <a:xfrm>
                  <a:off x="3131" y="3812"/>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3426" name="Line 51"/>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sp>
            <p:nvSpPr>
              <p:cNvPr id="143424" name="Freeform 52"/>
              <p:cNvSpPr>
                <a:spLocks/>
              </p:cNvSpPr>
              <p:nvPr/>
            </p:nvSpPr>
            <p:spPr bwMode="auto">
              <a:xfrm>
                <a:off x="772" y="2808"/>
                <a:ext cx="221" cy="313"/>
              </a:xfrm>
              <a:custGeom>
                <a:avLst/>
                <a:gdLst>
                  <a:gd name="T0" fmla="*/ 0 w 221"/>
                  <a:gd name="T1" fmla="*/ 313 h 313"/>
                  <a:gd name="T2" fmla="*/ 36 w 221"/>
                  <a:gd name="T3" fmla="*/ 174 h 313"/>
                  <a:gd name="T4" fmla="*/ 139 w 221"/>
                  <a:gd name="T5" fmla="*/ 159 h 313"/>
                  <a:gd name="T6" fmla="*/ 210 w 221"/>
                  <a:gd name="T7" fmla="*/ 148 h 313"/>
                  <a:gd name="T8" fmla="*/ 205 w 221"/>
                  <a:gd name="T9" fmla="*/ 0 h 313"/>
                  <a:gd name="T10" fmla="*/ 0 60000 65536"/>
                  <a:gd name="T11" fmla="*/ 0 60000 65536"/>
                  <a:gd name="T12" fmla="*/ 0 60000 65536"/>
                  <a:gd name="T13" fmla="*/ 0 60000 65536"/>
                  <a:gd name="T14" fmla="*/ 0 60000 65536"/>
                  <a:gd name="T15" fmla="*/ 0 w 221"/>
                  <a:gd name="T16" fmla="*/ 0 h 313"/>
                  <a:gd name="T17" fmla="*/ 221 w 221"/>
                  <a:gd name="T18" fmla="*/ 313 h 313"/>
                </a:gdLst>
                <a:ahLst/>
                <a:cxnLst>
                  <a:cxn ang="T10">
                    <a:pos x="T0" y="T1"/>
                  </a:cxn>
                  <a:cxn ang="T11">
                    <a:pos x="T2" y="T3"/>
                  </a:cxn>
                  <a:cxn ang="T12">
                    <a:pos x="T4" y="T5"/>
                  </a:cxn>
                  <a:cxn ang="T13">
                    <a:pos x="T6" y="T7"/>
                  </a:cxn>
                  <a:cxn ang="T14">
                    <a:pos x="T8" y="T9"/>
                  </a:cxn>
                </a:cxnLst>
                <a:rect l="T15" t="T16" r="T17" b="T18"/>
                <a:pathLst>
                  <a:path w="221" h="313">
                    <a:moveTo>
                      <a:pt x="0" y="313"/>
                    </a:moveTo>
                    <a:cubicBezTo>
                      <a:pt x="6" y="290"/>
                      <a:pt x="13" y="200"/>
                      <a:pt x="36" y="174"/>
                    </a:cubicBezTo>
                    <a:cubicBezTo>
                      <a:pt x="67" y="126"/>
                      <a:pt x="107" y="164"/>
                      <a:pt x="139" y="159"/>
                    </a:cubicBezTo>
                    <a:cubicBezTo>
                      <a:pt x="168" y="155"/>
                      <a:pt x="199" y="174"/>
                      <a:pt x="210" y="148"/>
                    </a:cubicBezTo>
                    <a:cubicBezTo>
                      <a:pt x="221" y="122"/>
                      <a:pt x="206" y="31"/>
                      <a:pt x="205" y="0"/>
                    </a:cubicBezTo>
                  </a:path>
                </a:pathLst>
              </a:custGeom>
              <a:noFill/>
              <a:ln w="19050" cap="rnd">
                <a:solidFill>
                  <a:schemeClr val="tx1"/>
                </a:solidFill>
                <a:prstDash val="sysDot"/>
                <a:round/>
                <a:headEnd/>
                <a:tailEnd type="triangle" w="med" len="med"/>
              </a:ln>
            </p:spPr>
            <p:txBody>
              <a:bodyPr wrap="none" anchor="ctr"/>
              <a:lstStyle/>
              <a:p>
                <a:endParaRPr lang="en-US"/>
              </a:p>
            </p:txBody>
          </p:sp>
        </p:grpSp>
        <p:sp>
          <p:nvSpPr>
            <p:cNvPr id="143422" name="Text Box 53"/>
            <p:cNvSpPr txBox="1">
              <a:spLocks noChangeArrowheads="1"/>
            </p:cNvSpPr>
            <p:nvPr/>
          </p:nvSpPr>
          <p:spPr bwMode="auto">
            <a:xfrm>
              <a:off x="801" y="2812"/>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2</a:t>
              </a:r>
              <a:endParaRPr lang="cs-CZ" sz="1000" i="1">
                <a:latin typeface="Times New Roman" pitchFamily="18" charset="0"/>
              </a:endParaRPr>
            </a:p>
          </p:txBody>
        </p:sp>
      </p:grpSp>
      <p:sp>
        <p:nvSpPr>
          <p:cNvPr id="161846" name="Text Box 54"/>
          <p:cNvSpPr txBox="1">
            <a:spLocks noChangeArrowheads="1"/>
          </p:cNvSpPr>
          <p:nvPr/>
        </p:nvSpPr>
        <p:spPr bwMode="auto">
          <a:xfrm>
            <a:off x="1609725" y="5467350"/>
            <a:ext cx="247650" cy="244475"/>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3</a:t>
            </a:r>
            <a:endParaRPr lang="cs-CZ" sz="1000" i="1">
              <a:latin typeface="Times New Roman" pitchFamily="18" charset="0"/>
            </a:endParaRPr>
          </a:p>
        </p:txBody>
      </p:sp>
      <p:grpSp>
        <p:nvGrpSpPr>
          <p:cNvPr id="11" name="Group 55"/>
          <p:cNvGrpSpPr>
            <a:grpSpLocks/>
          </p:cNvGrpSpPr>
          <p:nvPr/>
        </p:nvGrpSpPr>
        <p:grpSpPr bwMode="auto">
          <a:xfrm>
            <a:off x="2330450" y="4973638"/>
            <a:ext cx="1103313" cy="727075"/>
            <a:chOff x="1468" y="3133"/>
            <a:chExt cx="695" cy="458"/>
          </a:xfrm>
        </p:grpSpPr>
        <p:sp>
          <p:nvSpPr>
            <p:cNvPr id="143417" name="Freeform 56"/>
            <p:cNvSpPr>
              <a:spLocks/>
            </p:cNvSpPr>
            <p:nvPr/>
          </p:nvSpPr>
          <p:spPr bwMode="auto">
            <a:xfrm>
              <a:off x="1468" y="3392"/>
              <a:ext cx="578" cy="199"/>
            </a:xfrm>
            <a:custGeom>
              <a:avLst/>
              <a:gdLst>
                <a:gd name="T0" fmla="*/ 0 w 578"/>
                <a:gd name="T1" fmla="*/ 180 h 199"/>
                <a:gd name="T2" fmla="*/ 382 w 578"/>
                <a:gd name="T3" fmla="*/ 169 h 199"/>
                <a:gd name="T4" fmla="*/ 578 w 578"/>
                <a:gd name="T5" fmla="*/ 0 h 199"/>
                <a:gd name="T6" fmla="*/ 0 60000 65536"/>
                <a:gd name="T7" fmla="*/ 0 60000 65536"/>
                <a:gd name="T8" fmla="*/ 0 60000 65536"/>
                <a:gd name="T9" fmla="*/ 0 w 578"/>
                <a:gd name="T10" fmla="*/ 0 h 199"/>
                <a:gd name="T11" fmla="*/ 578 w 578"/>
                <a:gd name="T12" fmla="*/ 199 h 199"/>
              </a:gdLst>
              <a:ahLst/>
              <a:cxnLst>
                <a:cxn ang="T6">
                  <a:pos x="T0" y="T1"/>
                </a:cxn>
                <a:cxn ang="T7">
                  <a:pos x="T2" y="T3"/>
                </a:cxn>
                <a:cxn ang="T8">
                  <a:pos x="T4" y="T5"/>
                </a:cxn>
              </a:cxnLst>
              <a:rect l="T9" t="T10" r="T11" b="T12"/>
              <a:pathLst>
                <a:path w="578" h="199">
                  <a:moveTo>
                    <a:pt x="0" y="180"/>
                  </a:moveTo>
                  <a:cubicBezTo>
                    <a:pt x="64" y="179"/>
                    <a:pt x="286" y="199"/>
                    <a:pt x="382" y="169"/>
                  </a:cubicBezTo>
                  <a:cubicBezTo>
                    <a:pt x="478" y="139"/>
                    <a:pt x="537" y="35"/>
                    <a:pt x="578" y="0"/>
                  </a:cubicBezTo>
                </a:path>
              </a:pathLst>
            </a:custGeom>
            <a:noFill/>
            <a:ln w="19050" cap="rnd">
              <a:solidFill>
                <a:schemeClr val="tx1"/>
              </a:solidFill>
              <a:prstDash val="sysDot"/>
              <a:round/>
              <a:headEnd/>
              <a:tailEnd type="triangle" w="med" len="med"/>
            </a:ln>
          </p:spPr>
          <p:txBody>
            <a:bodyPr wrap="none" anchor="ctr"/>
            <a:lstStyle/>
            <a:p>
              <a:endParaRPr lang="en-US"/>
            </a:p>
          </p:txBody>
        </p:sp>
        <p:sp>
          <p:nvSpPr>
            <p:cNvPr id="143418" name="Oval 57"/>
            <p:cNvSpPr>
              <a:spLocks noChangeArrowheads="1"/>
            </p:cNvSpPr>
            <p:nvPr/>
          </p:nvSpPr>
          <p:spPr bwMode="auto">
            <a:xfrm>
              <a:off x="2000" y="3133"/>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3419" name="Line 58"/>
            <p:cNvSpPr>
              <a:spLocks noChangeShapeType="1"/>
            </p:cNvSpPr>
            <p:nvPr/>
          </p:nvSpPr>
          <p:spPr bwMode="auto">
            <a:xfrm>
              <a:off x="2078" y="3160"/>
              <a:ext cx="6" cy="120"/>
            </a:xfrm>
            <a:prstGeom prst="line">
              <a:avLst/>
            </a:prstGeom>
            <a:noFill/>
            <a:ln w="12700">
              <a:solidFill>
                <a:schemeClr val="tx1"/>
              </a:solidFill>
              <a:round/>
              <a:headEnd type="triangle" w="med" len="med"/>
              <a:tailEnd/>
            </a:ln>
          </p:spPr>
          <p:txBody>
            <a:bodyPr wrap="none" anchor="ctr"/>
            <a:lstStyle/>
            <a:p>
              <a:endParaRPr lang="cs-CZ"/>
            </a:p>
          </p:txBody>
        </p:sp>
        <p:sp>
          <p:nvSpPr>
            <p:cNvPr id="143420" name="Text Box 59"/>
            <p:cNvSpPr txBox="1">
              <a:spLocks noChangeArrowheads="1"/>
            </p:cNvSpPr>
            <p:nvPr/>
          </p:nvSpPr>
          <p:spPr bwMode="auto">
            <a:xfrm>
              <a:off x="1715" y="3426"/>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4</a:t>
              </a:r>
              <a:endParaRPr lang="cs-CZ" sz="1000" i="1">
                <a:latin typeface="Times New Roman" pitchFamily="18" charset="0"/>
              </a:endParaRPr>
            </a:p>
          </p:txBody>
        </p:sp>
      </p:grpSp>
      <p:grpSp>
        <p:nvGrpSpPr>
          <p:cNvPr id="12" name="Group 60"/>
          <p:cNvGrpSpPr>
            <a:grpSpLocks/>
          </p:cNvGrpSpPr>
          <p:nvPr/>
        </p:nvGrpSpPr>
        <p:grpSpPr bwMode="auto">
          <a:xfrm>
            <a:off x="3024188" y="1360488"/>
            <a:ext cx="258762" cy="260350"/>
            <a:chOff x="3131" y="3812"/>
            <a:chExt cx="163" cy="164"/>
          </a:xfrm>
        </p:grpSpPr>
        <p:sp>
          <p:nvSpPr>
            <p:cNvPr id="143415" name="Oval 61"/>
            <p:cNvSpPr>
              <a:spLocks noChangeArrowheads="1"/>
            </p:cNvSpPr>
            <p:nvPr/>
          </p:nvSpPr>
          <p:spPr bwMode="auto">
            <a:xfrm>
              <a:off x="3131" y="3812"/>
              <a:ext cx="163" cy="164"/>
            </a:xfrm>
            <a:prstGeom prst="ellipse">
              <a:avLst/>
            </a:prstGeom>
            <a:solidFill>
              <a:srgbClr val="FFFF99"/>
            </a:solidFill>
            <a:ln w="28575">
              <a:solidFill>
                <a:schemeClr val="tx1"/>
              </a:solidFill>
              <a:round/>
              <a:headEnd/>
              <a:tailEnd/>
            </a:ln>
          </p:spPr>
          <p:txBody>
            <a:bodyPr wrap="none" anchor="ctr"/>
            <a:lstStyle/>
            <a:p>
              <a:endParaRPr lang="en-US"/>
            </a:p>
          </p:txBody>
        </p:sp>
        <p:sp>
          <p:nvSpPr>
            <p:cNvPr id="143416" name="Line 62"/>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grpSp>
        <p:nvGrpSpPr>
          <p:cNvPr id="13" name="Group 63"/>
          <p:cNvGrpSpPr>
            <a:grpSpLocks/>
          </p:cNvGrpSpPr>
          <p:nvPr/>
        </p:nvGrpSpPr>
        <p:grpSpPr bwMode="auto">
          <a:xfrm>
            <a:off x="2143125" y="4005263"/>
            <a:ext cx="2233613" cy="1193800"/>
            <a:chOff x="1350" y="2523"/>
            <a:chExt cx="1407" cy="752"/>
          </a:xfrm>
        </p:grpSpPr>
        <p:sp>
          <p:nvSpPr>
            <p:cNvPr id="143405" name="Freeform 64"/>
            <p:cNvSpPr>
              <a:spLocks/>
            </p:cNvSpPr>
            <p:nvPr/>
          </p:nvSpPr>
          <p:spPr bwMode="auto">
            <a:xfrm>
              <a:off x="1444" y="3095"/>
              <a:ext cx="503" cy="146"/>
            </a:xfrm>
            <a:custGeom>
              <a:avLst/>
              <a:gdLst>
                <a:gd name="T0" fmla="*/ 503 w 503"/>
                <a:gd name="T1" fmla="*/ 110 h 146"/>
                <a:gd name="T2" fmla="*/ 166 w 503"/>
                <a:gd name="T3" fmla="*/ 128 h 146"/>
                <a:gd name="T4" fmla="*/ 0 w 503"/>
                <a:gd name="T5" fmla="*/ 0 h 146"/>
                <a:gd name="T6" fmla="*/ 0 60000 65536"/>
                <a:gd name="T7" fmla="*/ 0 60000 65536"/>
                <a:gd name="T8" fmla="*/ 0 60000 65536"/>
                <a:gd name="T9" fmla="*/ 0 w 503"/>
                <a:gd name="T10" fmla="*/ 0 h 146"/>
                <a:gd name="T11" fmla="*/ 503 w 503"/>
                <a:gd name="T12" fmla="*/ 146 h 146"/>
              </a:gdLst>
              <a:ahLst/>
              <a:cxnLst>
                <a:cxn ang="T6">
                  <a:pos x="T0" y="T1"/>
                </a:cxn>
                <a:cxn ang="T7">
                  <a:pos x="T2" y="T3"/>
                </a:cxn>
                <a:cxn ang="T8">
                  <a:pos x="T4" y="T5"/>
                </a:cxn>
              </a:cxnLst>
              <a:rect l="T9" t="T10" r="T11" b="T12"/>
              <a:pathLst>
                <a:path w="503" h="146">
                  <a:moveTo>
                    <a:pt x="503" y="110"/>
                  </a:moveTo>
                  <a:cubicBezTo>
                    <a:pt x="447" y="113"/>
                    <a:pt x="250" y="146"/>
                    <a:pt x="166" y="128"/>
                  </a:cubicBezTo>
                  <a:cubicBezTo>
                    <a:pt x="82" y="110"/>
                    <a:pt x="35" y="27"/>
                    <a:pt x="0" y="0"/>
                  </a:cubicBezTo>
                </a:path>
              </a:pathLst>
            </a:custGeom>
            <a:noFill/>
            <a:ln w="19050" cap="rnd">
              <a:solidFill>
                <a:schemeClr val="tx1"/>
              </a:solidFill>
              <a:prstDash val="sysDot"/>
              <a:round/>
              <a:headEnd/>
              <a:tailEnd type="triangle" w="med" len="med"/>
            </a:ln>
          </p:spPr>
          <p:txBody>
            <a:bodyPr wrap="none" anchor="ctr"/>
            <a:lstStyle/>
            <a:p>
              <a:endParaRPr lang="en-US"/>
            </a:p>
          </p:txBody>
        </p:sp>
        <p:grpSp>
          <p:nvGrpSpPr>
            <p:cNvPr id="14" name="Group 65"/>
            <p:cNvGrpSpPr>
              <a:grpSpLocks/>
            </p:cNvGrpSpPr>
            <p:nvPr/>
          </p:nvGrpSpPr>
          <p:grpSpPr bwMode="auto">
            <a:xfrm>
              <a:off x="1350" y="2931"/>
              <a:ext cx="163" cy="164"/>
              <a:chOff x="435" y="3478"/>
              <a:chExt cx="163" cy="164"/>
            </a:xfrm>
          </p:grpSpPr>
          <p:sp>
            <p:nvSpPr>
              <p:cNvPr id="143413" name="Oval 66"/>
              <p:cNvSpPr>
                <a:spLocks noChangeArrowheads="1"/>
              </p:cNvSpPr>
              <p:nvPr/>
            </p:nvSpPr>
            <p:spPr bwMode="auto">
              <a:xfrm>
                <a:off x="435" y="3478"/>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3414" name="Line 67"/>
              <p:cNvSpPr>
                <a:spLocks noChangeShapeType="1"/>
              </p:cNvSpPr>
              <p:nvPr/>
            </p:nvSpPr>
            <p:spPr bwMode="auto">
              <a:xfrm>
                <a:off x="516" y="3505"/>
                <a:ext cx="6" cy="120"/>
              </a:xfrm>
              <a:prstGeom prst="line">
                <a:avLst/>
              </a:prstGeom>
              <a:noFill/>
              <a:ln w="12700">
                <a:solidFill>
                  <a:schemeClr val="tx1"/>
                </a:solidFill>
                <a:round/>
                <a:headEnd type="triangle" w="med" len="med"/>
                <a:tailEnd/>
              </a:ln>
            </p:spPr>
            <p:txBody>
              <a:bodyPr wrap="none" anchor="ctr"/>
              <a:lstStyle/>
              <a:p>
                <a:endParaRPr lang="cs-CZ"/>
              </a:p>
            </p:txBody>
          </p:sp>
        </p:grpSp>
        <p:sp>
          <p:nvSpPr>
            <p:cNvPr id="143407" name="Text Box 68"/>
            <p:cNvSpPr txBox="1">
              <a:spLocks noChangeArrowheads="1"/>
            </p:cNvSpPr>
            <p:nvPr/>
          </p:nvSpPr>
          <p:spPr bwMode="auto">
            <a:xfrm>
              <a:off x="1589" y="3090"/>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5</a:t>
              </a:r>
              <a:endParaRPr lang="cs-CZ" sz="1000" i="1">
                <a:latin typeface="Times New Roman" pitchFamily="18" charset="0"/>
              </a:endParaRPr>
            </a:p>
          </p:txBody>
        </p:sp>
        <p:grpSp>
          <p:nvGrpSpPr>
            <p:cNvPr id="15" name="Group 69"/>
            <p:cNvGrpSpPr>
              <a:grpSpLocks/>
            </p:cNvGrpSpPr>
            <p:nvPr/>
          </p:nvGrpSpPr>
          <p:grpSpPr bwMode="auto">
            <a:xfrm>
              <a:off x="2594" y="2523"/>
              <a:ext cx="163" cy="164"/>
              <a:chOff x="3131" y="3812"/>
              <a:chExt cx="163" cy="164"/>
            </a:xfrm>
          </p:grpSpPr>
          <p:sp>
            <p:nvSpPr>
              <p:cNvPr id="143411" name="Oval 70"/>
              <p:cNvSpPr>
                <a:spLocks noChangeArrowheads="1"/>
              </p:cNvSpPr>
              <p:nvPr/>
            </p:nvSpPr>
            <p:spPr bwMode="auto">
              <a:xfrm>
                <a:off x="3131" y="3812"/>
                <a:ext cx="163" cy="164"/>
              </a:xfrm>
              <a:prstGeom prst="ellipse">
                <a:avLst/>
              </a:prstGeom>
              <a:solidFill>
                <a:schemeClr val="bg1"/>
              </a:solidFill>
              <a:ln w="28575">
                <a:solidFill>
                  <a:schemeClr val="tx1"/>
                </a:solidFill>
                <a:round/>
                <a:headEnd/>
                <a:tailEnd/>
              </a:ln>
            </p:spPr>
            <p:txBody>
              <a:bodyPr wrap="none" anchor="ctr"/>
              <a:lstStyle/>
              <a:p>
                <a:endParaRPr lang="en-US"/>
              </a:p>
            </p:txBody>
          </p:sp>
          <p:sp>
            <p:nvSpPr>
              <p:cNvPr id="143412" name="Line 71"/>
              <p:cNvSpPr>
                <a:spLocks noChangeShapeType="1"/>
              </p:cNvSpPr>
              <p:nvPr/>
            </p:nvSpPr>
            <p:spPr bwMode="auto">
              <a:xfrm>
                <a:off x="3212" y="3839"/>
                <a:ext cx="6" cy="120"/>
              </a:xfrm>
              <a:prstGeom prst="line">
                <a:avLst/>
              </a:prstGeom>
              <a:noFill/>
              <a:ln w="12700">
                <a:solidFill>
                  <a:schemeClr val="tx1"/>
                </a:solidFill>
                <a:round/>
                <a:headEnd/>
                <a:tailEnd type="triangle" w="med" len="med"/>
              </a:ln>
            </p:spPr>
            <p:txBody>
              <a:bodyPr wrap="none" anchor="ctr"/>
              <a:lstStyle/>
              <a:p>
                <a:endParaRPr lang="cs-CZ"/>
              </a:p>
            </p:txBody>
          </p:sp>
        </p:grpSp>
        <p:sp>
          <p:nvSpPr>
            <p:cNvPr id="143409" name="Freeform 72"/>
            <p:cNvSpPr>
              <a:spLocks/>
            </p:cNvSpPr>
            <p:nvPr/>
          </p:nvSpPr>
          <p:spPr bwMode="auto">
            <a:xfrm>
              <a:off x="2240" y="2725"/>
              <a:ext cx="455" cy="550"/>
            </a:xfrm>
            <a:custGeom>
              <a:avLst/>
              <a:gdLst>
                <a:gd name="T0" fmla="*/ 0 w 455"/>
                <a:gd name="T1" fmla="*/ 513 h 550"/>
                <a:gd name="T2" fmla="*/ 384 w 455"/>
                <a:gd name="T3" fmla="*/ 465 h 550"/>
                <a:gd name="T4" fmla="*/ 424 w 455"/>
                <a:gd name="T5" fmla="*/ 0 h 550"/>
                <a:gd name="T6" fmla="*/ 0 60000 65536"/>
                <a:gd name="T7" fmla="*/ 0 60000 65536"/>
                <a:gd name="T8" fmla="*/ 0 60000 65536"/>
                <a:gd name="T9" fmla="*/ 0 w 455"/>
                <a:gd name="T10" fmla="*/ 0 h 550"/>
                <a:gd name="T11" fmla="*/ 455 w 455"/>
                <a:gd name="T12" fmla="*/ 550 h 550"/>
              </a:gdLst>
              <a:ahLst/>
              <a:cxnLst>
                <a:cxn ang="T6">
                  <a:pos x="T0" y="T1"/>
                </a:cxn>
                <a:cxn ang="T7">
                  <a:pos x="T2" y="T3"/>
                </a:cxn>
                <a:cxn ang="T8">
                  <a:pos x="T4" y="T5"/>
                </a:cxn>
              </a:cxnLst>
              <a:rect l="T9" t="T10" r="T11" b="T12"/>
              <a:pathLst>
                <a:path w="455" h="550">
                  <a:moveTo>
                    <a:pt x="0" y="513"/>
                  </a:moveTo>
                  <a:cubicBezTo>
                    <a:pt x="64" y="505"/>
                    <a:pt x="313" y="550"/>
                    <a:pt x="384" y="465"/>
                  </a:cubicBezTo>
                  <a:cubicBezTo>
                    <a:pt x="455" y="380"/>
                    <a:pt x="416" y="97"/>
                    <a:pt x="424" y="0"/>
                  </a:cubicBezTo>
                </a:path>
              </a:pathLst>
            </a:custGeom>
            <a:noFill/>
            <a:ln w="19050" cap="rnd">
              <a:solidFill>
                <a:schemeClr val="tx1"/>
              </a:solidFill>
              <a:prstDash val="sysDot"/>
              <a:round/>
              <a:headEnd/>
              <a:tailEnd type="triangle" w="med" len="med"/>
            </a:ln>
          </p:spPr>
          <p:txBody>
            <a:bodyPr wrap="none" anchor="ctr"/>
            <a:lstStyle/>
            <a:p>
              <a:endParaRPr lang="en-US"/>
            </a:p>
          </p:txBody>
        </p:sp>
        <p:sp>
          <p:nvSpPr>
            <p:cNvPr id="143410" name="Text Box 73"/>
            <p:cNvSpPr txBox="1">
              <a:spLocks noChangeArrowheads="1"/>
            </p:cNvSpPr>
            <p:nvPr/>
          </p:nvSpPr>
          <p:spPr bwMode="auto">
            <a:xfrm>
              <a:off x="2449" y="3088"/>
              <a:ext cx="156" cy="154"/>
            </a:xfrm>
            <a:prstGeom prst="rect">
              <a:avLst/>
            </a:prstGeom>
            <a:noFill/>
            <a:ln w="12700">
              <a:noFill/>
              <a:miter lim="800000"/>
              <a:headEnd/>
              <a:tailEnd/>
            </a:ln>
          </p:spPr>
          <p:txBody>
            <a:bodyPr wrap="none" anchor="ctr">
              <a:spAutoFit/>
            </a:bodyPr>
            <a:lstStyle/>
            <a:p>
              <a:pPr algn="ctr" eaLnBrk="0" hangingPunct="0"/>
              <a:r>
                <a:rPr lang="cs-CZ" sz="1000" b="1" i="1">
                  <a:latin typeface="Times New Roman" pitchFamily="18" charset="0"/>
                </a:rPr>
                <a:t>6</a:t>
              </a:r>
              <a:endParaRPr lang="cs-CZ" sz="1000" i="1">
                <a:latin typeface="Times New Roman" pitchFamily="18" charset="0"/>
              </a:endParaRPr>
            </a:p>
          </p:txBody>
        </p:sp>
      </p:grpSp>
      <p:sp>
        <p:nvSpPr>
          <p:cNvPr id="143398" name="Text Box 74"/>
          <p:cNvSpPr txBox="1">
            <a:spLocks noChangeArrowheads="1"/>
          </p:cNvSpPr>
          <p:nvPr/>
        </p:nvSpPr>
        <p:spPr bwMode="auto">
          <a:xfrm>
            <a:off x="0" y="5122863"/>
            <a:ext cx="757238" cy="519112"/>
          </a:xfrm>
          <a:prstGeom prst="rect">
            <a:avLst/>
          </a:prstGeom>
          <a:noFill/>
          <a:ln w="12700">
            <a:noFill/>
            <a:miter lim="800000"/>
            <a:headEnd/>
            <a:tailEnd/>
          </a:ln>
        </p:spPr>
        <p:txBody>
          <a:bodyPr wrap="none" anchor="ctr">
            <a:spAutoFit/>
          </a:bodyPr>
          <a:lstStyle/>
          <a:p>
            <a:pPr algn="ctr" eaLnBrk="0" hangingPunct="0"/>
            <a:r>
              <a:rPr lang="cs-CZ" sz="2800" b="1">
                <a:latin typeface="Times New Roman" pitchFamily="18" charset="0"/>
              </a:rPr>
              <a:t>Na</a:t>
            </a:r>
            <a:r>
              <a:rPr lang="cs-CZ" sz="2800" b="1" baseline="50000">
                <a:latin typeface="Times New Roman" pitchFamily="18" charset="0"/>
              </a:rPr>
              <a:t>+</a:t>
            </a:r>
            <a:endParaRPr lang="cs-CZ" sz="2400">
              <a:latin typeface="Times New Roman" pitchFamily="18" charset="0"/>
            </a:endParaRPr>
          </a:p>
        </p:txBody>
      </p:sp>
      <p:sp>
        <p:nvSpPr>
          <p:cNvPr id="143399" name="Text Box 75"/>
          <p:cNvSpPr txBox="1">
            <a:spLocks noChangeArrowheads="1"/>
          </p:cNvSpPr>
          <p:nvPr/>
        </p:nvSpPr>
        <p:spPr bwMode="auto">
          <a:xfrm>
            <a:off x="2559050" y="1011238"/>
            <a:ext cx="636588"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Na</a:t>
            </a:r>
            <a:r>
              <a:rPr lang="cs-CZ" sz="2000" b="1" baseline="30000">
                <a:latin typeface="Times New Roman" pitchFamily="18" charset="0"/>
              </a:rPr>
              <a:t>+</a:t>
            </a:r>
            <a:endParaRPr lang="cs-CZ" sz="3200" b="1" baseline="-25000">
              <a:latin typeface="Times New Roman" pitchFamily="18" charset="0"/>
            </a:endParaRPr>
          </a:p>
        </p:txBody>
      </p:sp>
      <p:sp>
        <p:nvSpPr>
          <p:cNvPr id="143400" name="Text Box 76"/>
          <p:cNvSpPr txBox="1">
            <a:spLocks noChangeArrowheads="1"/>
          </p:cNvSpPr>
          <p:nvPr/>
        </p:nvSpPr>
        <p:spPr bwMode="auto">
          <a:xfrm>
            <a:off x="1644650" y="1017588"/>
            <a:ext cx="682625" cy="396875"/>
          </a:xfrm>
          <a:prstGeom prst="rect">
            <a:avLst/>
          </a:prstGeom>
          <a:noFill/>
          <a:ln w="9525">
            <a:noFill/>
            <a:miter lim="800000"/>
            <a:headEnd/>
            <a:tailEnd/>
          </a:ln>
        </p:spPr>
        <p:txBody>
          <a:bodyPr anchor="ctr">
            <a:spAutoFit/>
          </a:bodyPr>
          <a:lstStyle/>
          <a:p>
            <a:pPr algn="ctr" eaLnBrk="0" hangingPunct="0">
              <a:spcBef>
                <a:spcPct val="50000"/>
              </a:spcBef>
            </a:pPr>
            <a:r>
              <a:rPr lang="cs-CZ" sz="2000" b="1">
                <a:latin typeface="Times New Roman" pitchFamily="18" charset="0"/>
              </a:rPr>
              <a:t>Na</a:t>
            </a:r>
            <a:r>
              <a:rPr lang="cs-CZ" sz="2000" b="1" baseline="30000">
                <a:latin typeface="Times New Roman" pitchFamily="18" charset="0"/>
              </a:rPr>
              <a:t>+</a:t>
            </a:r>
            <a:endParaRPr lang="cs-CZ" sz="3200" b="1" baseline="-25000">
              <a:latin typeface="Times New Roman" pitchFamily="18" charset="0"/>
            </a:endParaRPr>
          </a:p>
        </p:txBody>
      </p:sp>
      <p:grpSp>
        <p:nvGrpSpPr>
          <p:cNvPr id="16" name="Group 77"/>
          <p:cNvGrpSpPr>
            <a:grpSpLocks/>
          </p:cNvGrpSpPr>
          <p:nvPr/>
        </p:nvGrpSpPr>
        <p:grpSpPr bwMode="auto">
          <a:xfrm>
            <a:off x="1703388" y="1093788"/>
            <a:ext cx="1443037" cy="223837"/>
            <a:chOff x="1073" y="689"/>
            <a:chExt cx="909" cy="141"/>
          </a:xfrm>
        </p:grpSpPr>
        <p:sp>
          <p:nvSpPr>
            <p:cNvPr id="143402" name="Line 78"/>
            <p:cNvSpPr>
              <a:spLocks noChangeShapeType="1"/>
            </p:cNvSpPr>
            <p:nvPr/>
          </p:nvSpPr>
          <p:spPr bwMode="auto">
            <a:xfrm flipV="1">
              <a:off x="1379" y="781"/>
              <a:ext cx="252" cy="4"/>
            </a:xfrm>
            <a:prstGeom prst="line">
              <a:avLst/>
            </a:prstGeom>
            <a:noFill/>
            <a:ln w="28575">
              <a:solidFill>
                <a:srgbClr val="000000"/>
              </a:solidFill>
              <a:round/>
              <a:headEnd type="triangle" w="med" len="med"/>
              <a:tailEnd/>
            </a:ln>
          </p:spPr>
          <p:txBody>
            <a:bodyPr wrap="none" anchor="ctr"/>
            <a:lstStyle/>
            <a:p>
              <a:endParaRPr lang="cs-CZ"/>
            </a:p>
          </p:txBody>
        </p:sp>
        <p:sp>
          <p:nvSpPr>
            <p:cNvPr id="143403" name="Line 79"/>
            <p:cNvSpPr>
              <a:spLocks noChangeShapeType="1"/>
            </p:cNvSpPr>
            <p:nvPr/>
          </p:nvSpPr>
          <p:spPr bwMode="auto">
            <a:xfrm flipV="1">
              <a:off x="1073" y="716"/>
              <a:ext cx="0" cy="114"/>
            </a:xfrm>
            <a:prstGeom prst="line">
              <a:avLst/>
            </a:prstGeom>
            <a:noFill/>
            <a:ln w="12700">
              <a:solidFill>
                <a:schemeClr val="tx1"/>
              </a:solidFill>
              <a:round/>
              <a:headEnd/>
              <a:tailEnd type="triangle" w="med" len="med"/>
            </a:ln>
          </p:spPr>
          <p:txBody>
            <a:bodyPr wrap="none" anchor="ctr"/>
            <a:lstStyle/>
            <a:p>
              <a:endParaRPr lang="cs-CZ"/>
            </a:p>
          </p:txBody>
        </p:sp>
        <p:sp>
          <p:nvSpPr>
            <p:cNvPr id="143404" name="Line 80"/>
            <p:cNvSpPr>
              <a:spLocks noChangeShapeType="1"/>
            </p:cNvSpPr>
            <p:nvPr/>
          </p:nvSpPr>
          <p:spPr bwMode="auto">
            <a:xfrm flipV="1">
              <a:off x="1982" y="689"/>
              <a:ext cx="0" cy="114"/>
            </a:xfrm>
            <a:prstGeom prst="line">
              <a:avLst/>
            </a:prstGeom>
            <a:noFill/>
            <a:ln w="12700">
              <a:solidFill>
                <a:schemeClr val="tx1"/>
              </a:solidFill>
              <a:round/>
              <a:headEnd type="triangle" w="med" len="med"/>
              <a:tailEnd/>
            </a:ln>
          </p:spPr>
          <p:txBody>
            <a:bodyPr wrap="none" anchor="ctr"/>
            <a:lstStyle/>
            <a:p>
              <a:endParaRPr lang="cs-CZ"/>
            </a:p>
          </p:txBody>
        </p:sp>
      </p:grpSp>
    </p:spTree>
    <p:custDataLst>
      <p:tags r:id="rId1"/>
    </p:custDataLst>
    <p:extLst>
      <p:ext uri="{BB962C8B-B14F-4D97-AF65-F5344CB8AC3E}">
        <p14:creationId xmlns:p14="http://schemas.microsoft.com/office/powerpoint/2010/main" val="66174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61832"/>
                                        </p:tgtEl>
                                        <p:attrNameLst>
                                          <p:attrName>style.visibility</p:attrName>
                                        </p:attrNameLst>
                                      </p:cBhvr>
                                      <p:to>
                                        <p:strVal val="visible"/>
                                      </p:to>
                                    </p:set>
                                    <p:animEffect transition="in" filter="dissolve">
                                      <p:cBhvr>
                                        <p:cTn id="22" dur="500"/>
                                        <p:tgtEl>
                                          <p:spTgt spid="161832"/>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61846"/>
                                        </p:tgtEl>
                                        <p:attrNameLst>
                                          <p:attrName>style.visibility</p:attrName>
                                        </p:attrNameLst>
                                      </p:cBhvr>
                                      <p:to>
                                        <p:strVal val="visible"/>
                                      </p:to>
                                    </p:set>
                                    <p:animEffect transition="in" filter="dissolve">
                                      <p:cBhvr>
                                        <p:cTn id="25" dur="500"/>
                                        <p:tgtEl>
                                          <p:spTgt spid="161846"/>
                                        </p:tgtEl>
                                      </p:cBhvr>
                                    </p:animEffec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dissolve">
                                      <p:cBhvr>
                                        <p:cTn id="38" dur="5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nodeType="click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dissolve">
                                      <p:cBhvr>
                                        <p:cTn id="43" dur="500"/>
                                        <p:tgtEl>
                                          <p:spTgt spid="13"/>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dissolve">
                                      <p:cBhvr>
                                        <p:cTn id="4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32" grpId="0" animBg="1"/>
      <p:bldP spid="161846" grpId="0"/>
    </p:bldLst>
  </p:timing>
</p:sld>
</file>

<file path=ppt/tags/tag1.xml><?xml version="1.0" encoding="utf-8"?>
<p:tagLst xmlns:a="http://schemas.openxmlformats.org/drawingml/2006/main" xmlns:r="http://schemas.openxmlformats.org/officeDocument/2006/relationships" xmlns:p="http://schemas.openxmlformats.org/presentationml/2006/main">
  <p:tag name="MMPROD_DATA" val="&lt;object type=&quot;10002&quot; unique_id=&quot;901&quot;&gt;&lt;property id=&quot;10007&quot; value=&quot;Next&quot;/&gt;&lt;property id=&quot;10008&quot; value=&quot;Back&quot;/&gt;&lt;property id=&quot;10009&quot; value=&quot;Submit&quot;/&gt;&lt;property id=&quot;10012&quot; value=&quot;0&quot;/&gt;&lt;property id=&quot;10022&quot; value=&quot;Try again&quot;/&gt;&lt;property id=&quot;10068&quot; value=&quot;Correct - Click anywhere to continue&quot;/&gt;&lt;property id=&quot;10069&quot; value=&quot;Incorrect - Click anywhere to continue&quot;/&gt;&lt;property id=&quot;10124&quot; value=&quot;Click to continue&quot;/&gt;&lt;property id=&quot;10125&quot; value=&quot;Click to submit answer&quot;/&gt;&lt;property id=&quot;10126&quot; value=&quot;Click to go back&quot;/&gt;&lt;property id=&quot;10127&quot; value=&quot;Clear&quot;/&gt;&lt;property id=&quot;10128&quot; value=&quot;Click to clear&quot;/&gt;&lt;property id=&quot;10133&quot; value=&quot;6&quot;/&gt;&lt;property id=&quot;10134&quot; value=&quot;0&quot;/&gt;&lt;property id=&quot;10135&quot; value=&quot;,&quot;/&gt;&lt;property id=&quot;10136&quot; value=&quot;2&quot;/&gt;&lt;property id=&quot;10156&quot; value=&quot;1&quot;/&gt;&lt;property id=&quot;10157&quot; value=&quot;1&quot;/&gt;&lt;property id=&quot;10158&quot; value=&quot;1&quot;/&gt;&lt;property id=&quot;10177&quot; value=&quot;0&quot;/&gt;&lt;property id=&quot;10183&quot; value=&quot;You must answer the question before continuing&quot;/&gt;&lt;property id=&quot;10185&quot; value=&quot;1&quot;/&gt;&lt;property id=&quot;10188&quot; value=&quot;The time to answer this question has expired.&quot;/&gt;&lt;property id=&quot;10189&quot; value=&quot;1&quot;/&gt;&lt;property id=&quot;10194&quot; value=&quot;0&quot;/&gt;&lt;property id=&quot;10195&quot; value=&quot;1&quot;/&gt;&lt;property id=&quot;10196&quot; value=&quot;0&quot;/&gt;&lt;property id=&quot;10198&quot; value=&quot;100&quot;/&gt;&lt;property id=&quot;10200&quot; value=&quot;1&quot;/&gt;&lt;property id=&quot;10212&quot; value=&quot;1&quot;/&gt;&lt;property id=&quot;10213&quot; value=&quot;1&quot;/&gt;&lt;property id=&quot;10214&quot; value=&quot;0&quot;/&gt;&lt;property id=&quot;10215&quot; value=&quot;0&quot;/&gt;&lt;property id=&quot;10216&quot; value=&quot;0&quot;/&gt;&lt;property id=&quot;10217&quot; value=&quot;1&quot;/&gt;&lt;property id=&quot;10218&quot; value=&quot;0&quot;/&gt;&lt;property id=&quot;10219&quot; value=&quot;0&quot;/&gt;&lt;property id=&quot;10221&quot; value=&quot;&amp;lt;Format Name=&amp;quot;Presentation Default&amp;quot;&amp;gt;&amp;lt;Question FontName=&amp;quot;Calibri&amp;quot; IsBold=&amp;quot;0&amp;quot; IsItalic=&amp;quot;0&amp;quot; IsUnderline=&amp;quot;0&amp;quot; FontSize=&amp;quot;44&amp;quot;/&amp;gt;&amp;lt;Answer FontName=&amp;quot;Calibri&amp;quot; IsBold=&amp;quot;0&amp;quot; IsItalic=&amp;quot;0&amp;quot; IsUnderline=&amp;quot;0&amp;quot; FontSize=&amp;quot;28&amp;quot;/&amp;gt;&amp;lt;Button FontName=&amp;quot;Calibri&amp;quot; IsBold=&amp;quot;0&amp;quot; IsItalic=&amp;quot;0&amp;quot; IsUnderline=&amp;quot;0&amp;quot; FontSize=&amp;quot;14&amp;quot;/&amp;gt;&amp;lt;Message FontName=&amp;quot;Calibri&amp;quot; IsBold=&amp;quot;0&amp;quot; IsItalic=&amp;quot;0&amp;quot; IsUnderline=&amp;quot;0&amp;quot; FontSize=&amp;quot;18&amp;quot;/&amp;gt;&amp;lt;ButtonPlacement Orientation=&amp;quot;Horizontal&amp;quot; Position=&amp;quot;0&amp;quot;/&amp;gt;&amp;lt;/Format&amp;gt; &quot;/&gt;&lt;property id=&quot;10227&quot; value=&quot;1&quot;/&gt;&lt;property id=&quot;10229&quot; value=&quot;0&quot;/&gt;&lt;object type=&quot;10054&quot; unique_id=&quot;10002&quot;&gt;&lt;property id=&quot;10139&quot; value=&quot;1.0&quot;/&gt;&lt;property id=&quot;10141&quot; value=&quot;80&quot;/&gt;&lt;property id=&quot;10143&quot; value=&quot;0&quot;/&gt;&lt;property id=&quot;10144&quot; value=&quot;0&quot;/&gt;&lt;property id=&quot;10145&quot; value=&quot;0&quot;/&gt;&lt;property id=&quot;10146&quot; value=&quot;1&quot;/&gt;&lt;property id=&quot;10147&quot; value=&quot;0&quot;/&gt;&lt;property id=&quot;10148&quot; value=&quot;0&quot;/&gt;&lt;property id=&quot;10149&quot; value=&quot;0&quot;/&gt;&lt;property id=&quot;10150&quot; value=&quot;0&quot;/&gt;&lt;/object&gt;&lt;object type=&quot;10042&quot; unique_id=&quot;903&quot;&gt;&lt;object type=&quot;10003&quot; unique_id=&quot;10004&quot;&gt;&lt;property id=&quot;10002&quot; value=&quot;Quiz&quot;/&gt;&lt;property id=&quot;10003&quot; value=&quot;0&quot;/&gt;&lt;property id=&quot;10004&quot; value=&quot;0&quot;/&gt;&lt;property id=&quot;10005&quot; value=&quot;0&quot;/&gt;&lt;property id=&quot;10006&quot; value=&quot;0&quot;/&gt;&lt;property id=&quot;10010&quot; value=&quot;1&quot;/&gt;&lt;property id=&quot;10014&quot; value=&quot;1&quot;/&gt;&lt;property id=&quot;10015&quot; value=&quot;1&quot;/&gt;&lt;property id=&quot;10016&quot; value=&quot;1&quot;/&gt;&lt;property id=&quot;10017&quot; value=&quot;1&quot;/&gt;&lt;property id=&quot;10018&quot; value=&quot;1&quot;/&gt;&lt;property id=&quot;10029&quot; value=&quot;2&quot;/&gt;&lt;property id=&quot;10072&quot; value=&quot;Quiz10004&quot;/&gt;&lt;property id=&quot;10123&quot; value=&quot;1&quot;/&gt;&lt;property id=&quot;10129&quot; value=&quot;0&quot;/&gt;&lt;property id=&quot;10130&quot; value=&quot;80&quot;/&gt;&lt;property id=&quot;10160&quot; value=&quot;1&quot;/&gt;&lt;property id=&quot;10161&quot; value=&quot;1&quot;/&gt;&lt;property id=&quot;10162&quot; value=&quot;1&quot;/&gt;&lt;property id=&quot;10163&quot; value=&quot;0&quot;/&gt;&lt;property id=&quot;10164&quot; value=&quot;0&quot;/&gt;&lt;property id=&quot;10165&quot; value=&quot;Passed&quot;/&gt;&lt;property id=&quot;10166&quot; value=&quot;Failed&quot;/&gt;&lt;property id=&quot;10167&quot; value=&quot;FFFFFFFF&quot;/&gt;&lt;property id=&quot;10169&quot; value=&quot;Question %d of %d&quot;/&gt;&lt;property id=&quot;10170&quot; value=&quot;Send E-mail&quot;/&gt;&lt;property id=&quot;10171&quot; value=&quot;You answered this correctly!&quot;/&gt;&lt;property id=&quot;10172&quot; value=&quot;You did not answer this question completely&quot;/&gt;&lt;property id=&quot;10173&quot; value=&quot;Your answer:&quot;/&gt;&lt;property id=&quot;10174&quot; value=&quot;The correct answer is:&quot;/&gt;&lt;property id=&quot;10208&quot; value=&quot;0&quot;/&gt;&lt;property id=&quot;10222&quot; value=&quot;0&quot;/&gt;&lt;property id=&quot;10223&quot; value=&quot;1&quot;/&gt;&lt;property id=&quot;10224&quot; value=&quot;1&quot;/&gt;&lt;property id=&quot;10225&quot; value=&quot;Instruction Slide Title&quot;/&gt;&lt;property id=&quot;10226&quot; value=&quot;Write instructions for quiz takers here...&quot;/&gt;&lt;property id=&quot;10228&quot; value=&quot;100&quot;/&gt;&lt;object type=&quot;10062&quot; unique_id=&quot;10006&quot;&gt;&lt;object type=&quot;10050&quot; unique_id=&quot;10007&quot;&gt;&lt;property id=&quot;10020&quot; value=&quot;2&quot;/&gt;&lt;property id=&quot;10191&quot; value=&quot;-1&quot;/&gt;&lt;/object&gt;&lt;object type=&quot;10051&quot; unique_id=&quot;10008&quot;&gt;&lt;property id=&quot;10020&quot; value=&quot;2&quot;/&gt;&lt;property id=&quot;10191&quot; value=&quot;-1&quot;/&gt;&lt;/object&gt;&lt;/object&gt;&lt;object type=&quot;10061&quot; unique_id=&quot;20000&quot;/&gt;&lt;/object&gt;&lt;/object&gt;&lt;/object&gt;"/>
  <p:tag name="MMPROD_NEXTUNIQUEID" val="10010"/>
  <p:tag name="MMPROD_UIDATA" val="&lt;database version=&quot;7.0&quot;&gt;&lt;object type=&quot;1&quot; unique_id=&quot;10001&quot;&gt;&lt;property id=&quot;20226&quot; value=&quot;C:\Users\user\Desktop\Voda ionty Eng.pptx&quot;/&gt;&lt;object type=&quot;8&quot; unique_id=&quot;10002&quot;&gt;&lt;/object&gt;&lt;object type=&quot;2&quot; unique_id=&quot;10003&quot;&gt;&lt;object type=&quot;3&quot; unique_id=&quot;10004&quot;&gt;&lt;property id=&quot;20148&quot; value=&quot;5&quot;/&gt;&lt;property id=&quot;20300&quot; value=&quot;Slide 1&quot;/&gt;&lt;property id=&quot;20307&quot; value=&quot;256&quot;/&gt;&lt;/object&gt;&lt;object type=&quot;3&quot; unique_id=&quot;10006&quot;&gt;&lt;property id=&quot;20148&quot; value=&quot;5&quot;/&gt;&lt;property id=&quot;20300&quot; value=&quot;Slide 2 - &amp;quot;Water Balance&amp;quot;&quot;/&gt;&lt;property id=&quot;20307&quot; value=&quot;258&quot;/&gt;&lt;/object&gt;&lt;object type=&quot;3&quot; unique_id=&quot;10007&quot;&gt;&lt;property id=&quot;20148&quot; value=&quot;5&quot;/&gt;&lt;property id=&quot;20300&quot; value=&quot;Slide 3&quot;/&gt;&lt;property id=&quot;20307&quot; value=&quot;259&quot;/&gt;&lt;/object&gt;&lt;object type=&quot;3&quot; unique_id=&quot;10008&quot;&gt;&lt;property id=&quot;20148&quot; value=&quot;5&quot;/&gt;&lt;property id=&quot;20300&quot; value=&quot;Slide 4&quot;/&gt;&lt;property id=&quot;20307&quot; value=&quot;260&quot;/&gt;&lt;/object&gt;&lt;object type=&quot;3&quot; unique_id=&quot;10009&quot;&gt;&lt;property id=&quot;20148&quot; value=&quot;5&quot;/&gt;&lt;property id=&quot;20300&quot; value=&quot;Slide 5&quot;/&gt;&lt;property id=&quot;20307&quot; value=&quot;261&quot;/&gt;&lt;/object&gt;&lt;object type=&quot;3&quot; unique_id=&quot;10010&quot;&gt;&lt;property id=&quot;20148&quot; value=&quot;5&quot;/&gt;&lt;property id=&quot;20300&quot; value=&quot;Slide 6 - &amp;quot;Major ions&amp;quot;&quot;/&gt;&lt;property id=&quot;20307&quot; value=&quot;262&quot;/&gt;&lt;/object&gt;&lt;object type=&quot;3&quot; unique_id=&quot;10011&quot;&gt;&lt;property id=&quot;20148&quot; value=&quot;5&quot;/&gt;&lt;property id=&quot;20300&quot; value=&quot;Slide 7 - &amp;quot;The balance of sodium and chloride&amp;quot;&quot;/&gt;&lt;property id=&quot;20307&quot; value=&quot;263&quot;/&gt;&lt;/object&gt;&lt;object type=&quot;3&quot; unique_id=&quot;10012&quot;&gt;&lt;property id=&quot;20148&quot; value=&quot;5&quot;/&gt;&lt;property id=&quot;20300&quot; value=&quot;Slide 8&quot;/&gt;&lt;property id=&quot;20307&quot; value=&quot;264&quot;/&gt;&lt;/object&gt;&lt;object type=&quot;3&quot; unique_id=&quot;10013&quot;&gt;&lt;property id=&quot;20148&quot; value=&quot;5&quot;/&gt;&lt;property id=&quot;20300&quot; value=&quot;Slide 9&quot;/&gt;&lt;property id=&quot;20307&quot; value=&quot;265&quot;/&gt;&lt;/object&gt;&lt;object type=&quot;3&quot; unique_id=&quot;10014&quot;&gt;&lt;property id=&quot;20148&quot; value=&quot;5&quot;/&gt;&lt;property id=&quot;20300&quot; value=&quot;Slide 10 - &amp;quot;Osmotic balance in body fluids&amp;quot;&quot;/&gt;&lt;property id=&quot;20307&quot; value=&quot;266&quot;/&gt;&lt;/object&gt;&lt;object type=&quot;3&quot; unique_id=&quot;10015&quot;&gt;&lt;property id=&quot;20148&quot; value=&quot;5&quot;/&gt;&lt;property id=&quot;20300&quot; value=&quot;Slide 11 - &amp;quot;Osmotic pressure&amp;quot;&quot;/&gt;&lt;property id=&quot;20307&quot; value=&quot;267&quot;/&gt;&lt;/object&gt;&lt;object type=&quot;3&quot; unique_id=&quot;10016&quot;&gt;&lt;property id=&quot;20148&quot; value=&quot;5&quot;/&gt;&lt;property id=&quot;20300&quot; value=&quot;Slide 12 - &amp;quot;Osmotic pressure&amp;quot;&quot;/&gt;&lt;property id=&quot;20307&quot; value=&quot;268&quot;/&gt;&lt;/object&gt;&lt;object type=&quot;3&quot; unique_id=&quot;10017&quot;&gt;&lt;property id=&quot;20148&quot; value=&quot;5&quot;/&gt;&lt;property id=&quot;20300&quot; value=&quot;Slide 13 - &amp;quot;Isotonic environment&amp;quot;&quot;/&gt;&lt;property id=&quot;20307&quot; value=&quot;269&quot;/&gt;&lt;/object&gt;&lt;object type=&quot;3&quot; unique_id=&quot;10018&quot;&gt;&lt;property id=&quot;20148&quot; value=&quot;5&quot;/&gt;&lt;property id=&quot;20300&quot; value=&quot;Slide 14 - &amp;quot;Hypertonic environment&amp;quot;&quot;/&gt;&lt;property id=&quot;20307&quot; value=&quot;270&quot;/&gt;&lt;/object&gt;&lt;object type=&quot;3&quot; unique_id=&quot;10019&quot;&gt;&lt;property id=&quot;20148&quot; value=&quot;5&quot;/&gt;&lt;property id=&quot;20300&quot; value=&quot;Slide 15 - &amp;quot;Hypertonic environment&amp;quot;&quot;/&gt;&lt;property id=&quot;20307&quot; value=&quot;271&quot;/&gt;&lt;/object&gt;&lt;object type=&quot;3&quot; unique_id=&quot;10021&quot;&gt;&lt;property id=&quot;20148&quot; value=&quot;5&quot;/&gt;&lt;property id=&quot;20300&quot; value=&quot;Slide 17 - &amp;quot;Hypotonic environment&amp;quot;&quot;/&gt;&lt;property id=&quot;20307&quot; value=&quot;273&quot;/&gt;&lt;/object&gt;&lt;object type=&quot;3&quot; unique_id=&quot;10022&quot;&gt;&lt;property id=&quot;20148&quot; value=&quot;5&quot;/&gt;&lt;property id=&quot;20300&quot; value=&quot;Slide 18 - &amp;quot;Hypotonic environment&amp;quot;&quot;/&gt;&lt;property id=&quot;20307&quot; value=&quot;274&quot;/&gt;&lt;/object&gt;&lt;object type=&quot;3&quot; unique_id=&quot;10023&quot;&gt;&lt;property id=&quot;20148&quot; value=&quot;5&quot;/&gt;&lt;property id=&quot;20300&quot; value=&quot;Slide 19 - &amp;quot;Isotonic environment&amp;quot;&quot;/&gt;&lt;property id=&quot;20307&quot; value=&quot;275&quot;/&gt;&lt;/object&gt;&lt;object type=&quot;3&quot; unique_id=&quot;10024&quot;&gt;&lt;property id=&quot;20148&quot; value=&quot;5&quot;/&gt;&lt;property id=&quot;20300&quot; value=&quot;Slide 20 - &amp;quot;The balance of the capillary and its disorders&amp;#x0D;&amp;#x0A;(water and soluti movement between plasma and interstitium)&amp;quot;&quot;/&gt;&lt;property id=&quot;20307&quot; value=&quot;276&quot;/&gt;&lt;/object&gt;&lt;object type=&quot;3&quot; unique_id=&quot;10025&quot;&gt;&lt;property id=&quot;20148&quot; value=&quot;5&quot;/&gt;&lt;property id=&quot;20300&quot; value=&quot;Slide 21 - &amp;quot;Isotonic environment&amp;quot;&quot;/&gt;&lt;property id=&quot;20307&quot; value=&quot;277&quot;/&gt;&lt;/object&gt;&lt;object type=&quot;3&quot; unique_id=&quot;10026&quot;&gt;&lt;property id=&quot;20148&quot; value=&quot;5&quot;/&gt;&lt;property id=&quot;20300&quot; value=&quot;Slide 22&quot;/&gt;&lt;property id=&quot;20307&quot; value=&quot;278&quot;/&gt;&lt;/object&gt;&lt;object type=&quot;3&quot; unique_id=&quot;10027&quot;&gt;&lt;property id=&quot;20148&quot; value=&quot;5&quot;/&gt;&lt;property id=&quot;20300&quot; value=&quot;Slide 23&quot;/&gt;&lt;property id=&quot;20307&quot; value=&quot;279&quot;/&gt;&lt;/object&gt;&lt;object type=&quot;3&quot; unique_id=&quot;10028&quot;&gt;&lt;property id=&quot;20148&quot; value=&quot;5&quot;/&gt;&lt;property id=&quot;20300&quot; value=&quot;Slide 24&quot;/&gt;&lt;property id=&quot;20307&quot; value=&quot;280&quot;/&gt;&lt;/object&gt;&lt;object type=&quot;3&quot; unique_id=&quot;10029&quot;&gt;&lt;property id=&quot;20148&quot; value=&quot;5&quot;/&gt;&lt;property id=&quot;20300&quot; value=&quot;Slide 25&quot;/&gt;&lt;property id=&quot;20307&quot; value=&quot;281&quot;/&gt;&lt;/object&gt;&lt;object type=&quot;3&quot; unique_id=&quot;10030&quot;&gt;&lt;property id=&quot;20148&quot; value=&quot;5&quot;/&gt;&lt;property id=&quot;20300&quot; value=&quot;Slide 26&quot;/&gt;&lt;property id=&quot;20307&quot; value=&quot;282&quot;/&gt;&lt;/object&gt;&lt;object type=&quot;3&quot; unique_id=&quot;10031&quot;&gt;&lt;property id=&quot;20148&quot; value=&quot;5&quot;/&gt;&lt;property id=&quot;20300&quot; value=&quot;Slide 27&quot;/&gt;&lt;property id=&quot;20307&quot; value=&quot;283&quot;/&gt;&lt;/object&gt;&lt;object type=&quot;3&quot; unique_id=&quot;10032&quot;&gt;&lt;property id=&quot;20148&quot; value=&quot;5&quot;/&gt;&lt;property id=&quot;20300&quot; value=&quot;Slide 28&quot;/&gt;&lt;property id=&quot;20307&quot; value=&quot;284&quot;/&gt;&lt;/object&gt;&lt;object type=&quot;3&quot; unique_id=&quot;10033&quot;&gt;&lt;property id=&quot;20148&quot; value=&quot;5&quot;/&gt;&lt;property id=&quot;20300&quot; value=&quot;Slide 29&quot;/&gt;&lt;property id=&quot;20307&quot; value=&quot;285&quot;/&gt;&lt;/object&gt;&lt;object type=&quot;3&quot; unique_id=&quot;10034&quot;&gt;&lt;property id=&quot;20148&quot; value=&quot;5&quot;/&gt;&lt;property id=&quot;20300&quot; value=&quot;Slide 30&quot;/&gt;&lt;property id=&quot;20307&quot; value=&quot;286&quot;/&gt;&lt;/object&gt;&lt;object type=&quot;3&quot; unique_id=&quot;10035&quot;&gt;&lt;property id=&quot;20148&quot; value=&quot;5&quot;/&gt;&lt;property id=&quot;20300&quot; value=&quot;Slide 31&quot;/&gt;&lt;property id=&quot;20307&quot; value=&quot;287&quot;/&gt;&lt;/object&gt;&lt;object type=&quot;3&quot; unique_id=&quot;10036&quot;&gt;&lt;property id=&quot;20148&quot; value=&quot;5&quot;/&gt;&lt;property id=&quot;20300&quot; value=&quot;Slide 32&quot;/&gt;&lt;property id=&quot;20307&quot; value=&quot;288&quot;/&gt;&lt;/object&gt;&lt;object type=&quot;3&quot; unique_id=&quot;10040&quot;&gt;&lt;property id=&quot;20148&quot; value=&quot;5&quot;/&gt;&lt;property id=&quot;20300&quot; value=&quot;Slide 52&quot;/&gt;&lt;property id=&quot;20307&quot; value=&quot;292&quot;/&gt;&lt;/object&gt;&lt;object type=&quot;3&quot; unique_id=&quot;10041&quot;&gt;&lt;property id=&quot;20148&quot; value=&quot;5&quot;/&gt;&lt;property id=&quot;20300&quot; value=&quot;Slide 54&quot;/&gt;&lt;property id=&quot;20307&quot; value=&quot;293&quot;/&gt;&lt;/object&gt;&lt;object type=&quot;3&quot; unique_id=&quot;10042&quot;&gt;&lt;property id=&quot;20148&quot; value=&quot;5&quot;/&gt;&lt;property id=&quot;20300&quot; value=&quot;Slide 57&quot;/&gt;&lt;property id=&quot;20307&quot; value=&quot;294&quot;/&gt;&lt;/object&gt;&lt;object type=&quot;3&quot; unique_id=&quot;10043&quot;&gt;&lt;property id=&quot;20148&quot; value=&quot;5&quot;/&gt;&lt;property id=&quot;20300&quot; value=&quot;Slide 58&quot;/&gt;&lt;property id=&quot;20307&quot; value=&quot;295&quot;/&gt;&lt;/object&gt;&lt;object type=&quot;3&quot; unique_id=&quot;10044&quot;&gt;&lt;property id=&quot;20148&quot; value=&quot;5&quot;/&gt;&lt;property id=&quot;20300&quot; value=&quot;Slide 60&quot;/&gt;&lt;property id=&quot;20307&quot; value=&quot;296&quot;/&gt;&lt;/object&gt;&lt;object type=&quot;3&quot; unique_id=&quot;10045&quot;&gt;&lt;property id=&quot;20148&quot; value=&quot;5&quot;/&gt;&lt;property id=&quot;20300&quot; value=&quot;Slide 61 - &amp;quot;Clinical signs&amp;quot;&quot;/&gt;&lt;property id=&quot;20307&quot; value=&quot;297&quot;/&gt;&lt;/object&gt;&lt;object type=&quot;3&quot; unique_id=&quot;10569&quot;&gt;&lt;property id=&quot;20148&quot; value=&quot;5&quot;/&gt;&lt;property id=&quot;20300&quot; value=&quot;Slide 16 - &amp;quot;Isotonic environment&amp;quot;&quot;/&gt;&lt;property id=&quot;20307&quot; value=&quot;335&quot;/&gt;&lt;/object&gt;&lt;object type=&quot;3&quot; unique_id=&quot;12029&quot;&gt;&lt;property id=&quot;20148&quot; value=&quot;5&quot;/&gt;&lt;property id=&quot;20300&quot; value=&quot;Slide 53&quot;/&gt;&lt;property id=&quot;20307&quot; value=&quot;345&quot;/&gt;&lt;/object&gt;&lt;object type=&quot;3&quot; unique_id=&quot;12030&quot;&gt;&lt;property id=&quot;20148&quot; value=&quot;5&quot;/&gt;&lt;property id=&quot;20300&quot; value=&quot;Slide 56&quot;/&gt;&lt;property id=&quot;20307&quot; value=&quot;347&quot;/&gt;&lt;/object&gt;&lt;object type=&quot;3&quot; unique_id=&quot;12032&quot;&gt;&lt;property id=&quot;20148&quot; value=&quot;5&quot;/&gt;&lt;property id=&quot;20300&quot; value=&quot;Slide 75&quot;/&gt;&lt;property id=&quot;20307&quot; value=&quot;336&quot;/&gt;&lt;/object&gt;&lt;object type=&quot;3&quot; unique_id=&quot;12033&quot;&gt;&lt;property id=&quot;20148&quot; value=&quot;5&quot;/&gt;&lt;property id=&quot;20300&quot; value=&quot;Slide 77&quot;/&gt;&lt;property id=&quot;20307&quot; value=&quot;337&quot;/&gt;&lt;/object&gt;&lt;object type=&quot;3&quot; unique_id=&quot;12034&quot;&gt;&lt;property id=&quot;20148&quot; value=&quot;5&quot;/&gt;&lt;property id=&quot;20300&quot; value=&quot;Slide 76&quot;/&gt;&lt;property id=&quot;20307&quot; value=&quot;338&quot;/&gt;&lt;/object&gt;&lt;object type=&quot;3&quot; unique_id=&quot;12035&quot;&gt;&lt;property id=&quot;20148&quot; value=&quot;5&quot;/&gt;&lt;property id=&quot;20300&quot; value=&quot;Slide 78&quot;/&gt;&lt;property id=&quot;20307&quot; value=&quot;339&quot;/&gt;&lt;/object&gt;&lt;object type=&quot;3&quot; unique_id=&quot;12036&quot;&gt;&lt;property id=&quot;20148&quot; value=&quot;5&quot;/&gt;&lt;property id=&quot;20300&quot; value=&quot;Slide 79&quot;/&gt;&lt;property id=&quot;20307&quot; value=&quot;340&quot;/&gt;&lt;/object&gt;&lt;object type=&quot;3&quot; unique_id=&quot;12037&quot;&gt;&lt;property id=&quot;20148&quot; value=&quot;5&quot;/&gt;&lt;property id=&quot;20300&quot; value=&quot;Slide 80&quot;/&gt;&lt;property id=&quot;20307&quot; value=&quot;341&quot;/&gt;&lt;/object&gt;&lt;object type=&quot;3&quot; unique_id=&quot;12038&quot;&gt;&lt;property id=&quot;20148&quot; value=&quot;5&quot;/&gt;&lt;property id=&quot;20300&quot; value=&quot;Slide 81&quot;/&gt;&lt;property id=&quot;20307&quot; value=&quot;342&quot;/&gt;&lt;/object&gt;&lt;object type=&quot;3&quot; unique_id=&quot;12039&quot;&gt;&lt;property id=&quot;20148&quot; value=&quot;5&quot;/&gt;&lt;property id=&quot;20300&quot; value=&quot;Slide 82&quot;/&gt;&lt;property id=&quot;20307&quot; value=&quot;343&quot;/&gt;&lt;/object&gt;&lt;object type=&quot;3&quot; unique_id=&quot;12040&quot;&gt;&lt;property id=&quot;20148&quot; value=&quot;5&quot;/&gt;&lt;property id=&quot;20300&quot; value=&quot;Slide 83&quot;/&gt;&lt;property id=&quot;20307&quot; value=&quot;344&quot;/&gt;&lt;/object&gt;&lt;object type=&quot;3&quot; unique_id=&quot;12497&quot;&gt;&lt;property id=&quot;20148&quot; value=&quot;5&quot;/&gt;&lt;property id=&quot;20300&quot; value=&quot;Slide 55&quot;/&gt;&lt;property id=&quot;20307&quot; value=&quot;349&quot;/&gt;&lt;/object&gt;&lt;object type=&quot;3&quot; unique_id=&quot;12498&quot;&gt;&lt;property id=&quot;20148&quot; value=&quot;5&quot;/&gt;&lt;property id=&quot;20300&quot; value=&quot;Slide 59&quot;/&gt;&lt;property id=&quot;20307&quot; value=&quot;348&quot;/&gt;&lt;/object&gt;&lt;object type=&quot;3&quot; unique_id=&quot;13866&quot;&gt;&lt;property id=&quot;20148&quot; value=&quot;5&quot;/&gt;&lt;property id=&quot;20300&quot; value=&quot;Slide 34 - &amp;quot;Control volume and osmolarity&amp;quot;&quot;/&gt;&lt;property id=&quot;20307&quot; value=&quot;351&quot;/&gt;&lt;/object&gt;&lt;object type=&quot;3&quot; unique_id=&quot;13867&quot;&gt;&lt;property id=&quot;20148&quot; value=&quot;5&quot;/&gt;&lt;property id=&quot;20300&quot; value=&quot;Slide 35&quot;/&gt;&lt;property id=&quot;20307&quot; value=&quot;352&quot;/&gt;&lt;/object&gt;&lt;object type=&quot;3&quot; unique_id=&quot;13868&quot;&gt;&lt;property id=&quot;20148&quot; value=&quot;5&quot;/&gt;&lt;property id=&quot;20300&quot; value=&quot;Slide 36&quot;/&gt;&lt;property id=&quot;20307&quot; value=&quot;353&quot;/&gt;&lt;/object&gt;&lt;object type=&quot;3&quot; unique_id=&quot;13869&quot;&gt;&lt;property id=&quot;20148&quot; value=&quot;5&quot;/&gt;&lt;property id=&quot;20300&quot; value=&quot;Slide 37&quot;/&gt;&lt;property id=&quot;20307&quot; value=&quot;354&quot;/&gt;&lt;/object&gt;&lt;object type=&quot;3&quot; unique_id=&quot;13870&quot;&gt;&lt;property id=&quot;20148&quot; value=&quot;5&quot;/&gt;&lt;property id=&quot;20300&quot; value=&quot;Slide 38&quot;/&gt;&lt;property id=&quot;20307&quot; value=&quot;355&quot;/&gt;&lt;/object&gt;&lt;object type=&quot;3&quot; unique_id=&quot;13871&quot;&gt;&lt;property id=&quot;20148&quot; value=&quot;5&quot;/&gt;&lt;property id=&quot;20300&quot; value=&quot;Slide 39 - &amp;quot; Na+ excretion in the kidney&amp;quot;&quot;/&gt;&lt;property id=&quot;20307&quot; value=&quot;356&quot;/&gt;&lt;/object&gt;&lt;object type=&quot;3&quot; unique_id=&quot;13872&quot;&gt;&lt;property id=&quot;20148&quot; value=&quot;5&quot;/&gt;&lt;property id=&quot;20300&quot; value=&quot;Slide 40&quot;/&gt;&lt;property id=&quot;20307&quot; value=&quot;357&quot;/&gt;&lt;/object&gt;&lt;object type=&quot;3&quot; unique_id=&quot;13873&quot;&gt;&lt;property id=&quot;20148&quot; value=&quot;5&quot;/&gt;&lt;property id=&quot;20300&quot; value=&quot;Slide 41&quot;/&gt;&lt;property id=&quot;20307&quot; value=&quot;358&quot;/&gt;&lt;/object&gt;&lt;object type=&quot;3&quot; unique_id=&quot;13874&quot;&gt;&lt;property id=&quot;20148&quot; value=&quot;5&quot;/&gt;&lt;property id=&quot;20300&quot; value=&quot;Slide 42&quot;/&gt;&lt;property id=&quot;20307&quot; value=&quot;359&quot;/&gt;&lt;/object&gt;&lt;object type=&quot;3&quot; unique_id=&quot;13875&quot;&gt;&lt;property id=&quot;20148&quot; value=&quot;5&quot;/&gt;&lt;property id=&quot;20300&quot; value=&quot;Slide 43&quot;/&gt;&lt;property id=&quot;20307&quot; value=&quot;360&quot;/&gt;&lt;/object&gt;&lt;object type=&quot;3&quot; unique_id=&quot;13876&quot;&gt;&lt;property id=&quot;20148&quot; value=&quot;5&quot;/&gt;&lt;property id=&quot;20300&quot; value=&quot;Slide 44&quot;/&gt;&lt;property id=&quot;20307&quot; value=&quot;361&quot;/&gt;&lt;/object&gt;&lt;object type=&quot;3&quot; unique_id=&quot;13877&quot;&gt;&lt;property id=&quot;20148&quot; value=&quot;5&quot;/&gt;&lt;property id=&quot;20300&quot; value=&quot;Slide 51&quot;/&gt;&lt;property id=&quot;20307&quot; value=&quot;350&quot;/&gt;&lt;/object&gt;&lt;object type=&quot;3&quot; unique_id=&quot;16041&quot;&gt;&lt;property id=&quot;20148&quot; value=&quot;5&quot;/&gt;&lt;property id=&quot;20300&quot; value=&quot;Slide 45&quot;/&gt;&lt;property id=&quot;20307&quot; value=&quot;362&quot;/&gt;&lt;/object&gt;&lt;object type=&quot;3&quot; unique_id=&quot;16042&quot;&gt;&lt;property id=&quot;20148&quot; value=&quot;5&quot;/&gt;&lt;property id=&quot;20300&quot; value=&quot;Slide 46&quot;/&gt;&lt;property id=&quot;20307&quot; value=&quot;363&quot;/&gt;&lt;/object&gt;&lt;object type=&quot;3&quot; unique_id=&quot;16043&quot;&gt;&lt;property id=&quot;20148&quot; value=&quot;5&quot;/&gt;&lt;property id=&quot;20300&quot; value=&quot;Slide 47&quot;/&gt;&lt;property id=&quot;20307&quot; value=&quot;364&quot;/&gt;&lt;/object&gt;&lt;object type=&quot;3&quot; unique_id=&quot;16044&quot;&gt;&lt;property id=&quot;20148&quot; value=&quot;5&quot;/&gt;&lt;property id=&quot;20300&quot; value=&quot;Slide 48&quot;/&gt;&lt;property id=&quot;20307&quot; value=&quot;365&quot;/&gt;&lt;/object&gt;&lt;object type=&quot;3&quot; unique_id=&quot;16045&quot;&gt;&lt;property id=&quot;20148&quot; value=&quot;5&quot;/&gt;&lt;property id=&quot;20300&quot; value=&quot;Slide 49&quot;/&gt;&lt;property id=&quot;20307&quot; value=&quot;366&quot;/&gt;&lt;/object&gt;&lt;object type=&quot;3&quot; unique_id=&quot;16046&quot;&gt;&lt;property id=&quot;20148&quot; value=&quot;5&quot;/&gt;&lt;property id=&quot;20300&quot; value=&quot;Slide 50&quot;/&gt;&lt;property id=&quot;20307&quot; value=&quot;367&quot;/&gt;&lt;/object&gt;&lt;object type=&quot;3&quot; unique_id=&quot;16047&quot;&gt;&lt;property id=&quot;20148&quot; value=&quot;5&quot;/&gt;&lt;property id=&quot;20300&quot; value=&quot;Slide 62 - &amp;quot;Dehydratation&amp;quot;&quot;/&gt;&lt;property id=&quot;20307&quot; value=&quot;380&quot;/&gt;&lt;/object&gt;&lt;object type=&quot;3&quot; unique_id=&quot;16048&quot;&gt;&lt;property id=&quot;20148&quot; value=&quot;5&quot;/&gt;&lt;property id=&quot;20300&quot; value=&quot;Slide 63&quot;/&gt;&lt;property id=&quot;20307&quot; value=&quot;368&quot;/&gt;&lt;/object&gt;&lt;object type=&quot;3&quot; unique_id=&quot;16049&quot;&gt;&lt;property id=&quot;20148&quot; value=&quot;5&quot;/&gt;&lt;property id=&quot;20300&quot; value=&quot;Slide 64&quot;/&gt;&lt;property id=&quot;20307&quot; value=&quot;369&quot;/&gt;&lt;/object&gt;&lt;object type=&quot;3&quot; unique_id=&quot;16050&quot;&gt;&lt;property id=&quot;20148&quot; value=&quot;5&quot;/&gt;&lt;property id=&quot;20300&quot; value=&quot;Slide 65&quot;/&gt;&lt;property id=&quot;20307&quot; value=&quot;370&quot;/&gt;&lt;/object&gt;&lt;object type=&quot;3&quot; unique_id=&quot;16051&quot;&gt;&lt;property id=&quot;20148&quot; value=&quot;5&quot;/&gt;&lt;property id=&quot;20300&quot; value=&quot;Slide 66&quot;/&gt;&lt;property id=&quot;20307&quot; value=&quot;371&quot;/&gt;&lt;/object&gt;&lt;object type=&quot;3&quot; unique_id=&quot;16052&quot;&gt;&lt;property id=&quot;20148&quot; value=&quot;5&quot;/&gt;&lt;property id=&quot;20300&quot; value=&quot;Slide 67&quot;/&gt;&lt;property id=&quot;20307&quot; value=&quot;372&quot;/&gt;&lt;/object&gt;&lt;object type=&quot;3&quot; unique_id=&quot;16053&quot;&gt;&lt;property id=&quot;20148&quot; value=&quot;5&quot;/&gt;&lt;property id=&quot;20300&quot; value=&quot;Slide 68&quot;/&gt;&lt;property id=&quot;20307&quot; value=&quot;373&quot;/&gt;&lt;/object&gt;&lt;object type=&quot;3&quot; unique_id=&quot;16054&quot;&gt;&lt;property id=&quot;20148&quot; value=&quot;5&quot;/&gt;&lt;property id=&quot;20300&quot; value=&quot;Slide 69&quot;/&gt;&lt;property id=&quot;20307&quot; value=&quot;378&quot;/&gt;&lt;/object&gt;&lt;object type=&quot;3&quot; unique_id=&quot;16055&quot;&gt;&lt;property id=&quot;20148&quot; value=&quot;5&quot;/&gt;&lt;property id=&quot;20300&quot; value=&quot;Slide 70&quot;/&gt;&lt;property id=&quot;20307&quot; value=&quot;379&quot;/&gt;&lt;/object&gt;&lt;object type=&quot;3&quot; unique_id=&quot;16056&quot;&gt;&lt;property id=&quot;20148&quot; value=&quot;5&quot;/&gt;&lt;property id=&quot;20300&quot; value=&quot;Slide 71&quot;/&gt;&lt;property id=&quot;20307&quot; value=&quot;374&quot;/&gt;&lt;/object&gt;&lt;object type=&quot;3&quot; unique_id=&quot;16057&quot;&gt;&lt;property id=&quot;20148&quot; value=&quot;5&quot;/&gt;&lt;property id=&quot;20300&quot; value=&quot;Slide 72&quot;/&gt;&lt;property id=&quot;20307&quot; value=&quot;375&quot;/&gt;&lt;/object&gt;&lt;object type=&quot;3&quot; unique_id=&quot;16058&quot;&gt;&lt;property id=&quot;20148&quot; value=&quot;5&quot;/&gt;&lt;property id=&quot;20300&quot; value=&quot;Slide 73&quot;/&gt;&lt;property id=&quot;20307&quot; value=&quot;376&quot;/&gt;&lt;/object&gt;&lt;object type=&quot;3&quot; unique_id=&quot;16059&quot;&gt;&lt;property id=&quot;20148&quot; value=&quot;5&quot;/&gt;&lt;property id=&quot;20300&quot; value=&quot;Slide 74&quot;/&gt;&lt;property id=&quot;20307&quot; value=&quot;377&quot;/&gt;&lt;/object&gt;&lt;object type=&quot;3&quot; unique_id=&quot;17503&quot;&gt;&lt;property id=&quot;20148&quot; value=&quot;5&quot;/&gt;&lt;property id=&quot;20300&quot; value=&quot;Slide 84&quot;/&gt;&lt;property id=&quot;20307&quot; value=&quot;382&quot;/&gt;&lt;/object&gt;&lt;object type=&quot;3&quot; unique_id=&quot;17504&quot;&gt;&lt;property id=&quot;20148&quot; value=&quot;5&quot;/&gt;&lt;property id=&quot;20300&quot; value=&quot;Slide 86&quot;/&gt;&lt;property id=&quot;20307&quot; value=&quot;381&quot;/&gt;&lt;/object&gt;&lt;object type=&quot;3&quot; unique_id=&quot;17505&quot;&gt;&lt;property id=&quot;20148&quot; value=&quot;5&quot;/&gt;&lt;property id=&quot;20300&quot; value=&quot;Slide 88&quot;/&gt;&lt;property id=&quot;20307&quot; value=&quot;383&quot;/&gt;&lt;/object&gt;&lt;object type=&quot;3&quot; unique_id=&quot;17506&quot;&gt;&lt;property id=&quot;20148&quot; value=&quot;5&quot;/&gt;&lt;property id=&quot;20300&quot; value=&quot;Slide 91&quot;/&gt;&lt;property id=&quot;20307&quot; value=&quot;386&quot;/&gt;&lt;/object&gt;&lt;object type=&quot;3&quot; unique_id=&quot;17507&quot;&gt;&lt;property id=&quot;20148&quot; value=&quot;5&quot;/&gt;&lt;property id=&quot;20300&quot; value=&quot;Slide 92&quot;/&gt;&lt;property id=&quot;20307&quot; value=&quot;384&quot;/&gt;&lt;/object&gt;&lt;object type=&quot;3&quot; unique_id=&quot;17508&quot;&gt;&lt;property id=&quot;20148&quot; value=&quot;5&quot;/&gt;&lt;property id=&quot;20300&quot; value=&quot;Slide 93&quot;/&gt;&lt;property id=&quot;20307&quot; value=&quot;387&quot;/&gt;&lt;/object&gt;&lt;object type=&quot;3&quot; unique_id=&quot;17509&quot;&gt;&lt;property id=&quot;20148&quot; value=&quot;5&quot;/&gt;&lt;property id=&quot;20300&quot; value=&quot;Slide 94&quot;/&gt;&lt;property id=&quot;20307&quot; value=&quot;388&quot;/&gt;&lt;/object&gt;&lt;object type=&quot;3&quot; unique_id=&quot;17510&quot;&gt;&lt;property id=&quot;20148&quot; value=&quot;5&quot;/&gt;&lt;property id=&quot;20300&quot; value=&quot;Slide 95&quot;/&gt;&lt;property id=&quot;20307&quot; value=&quot;389&quot;/&gt;&lt;/object&gt;&lt;object type=&quot;3&quot; unique_id=&quot;17512&quot;&gt;&lt;property id=&quot;20148&quot; value=&quot;5&quot;/&gt;&lt;property id=&quot;20300&quot; value=&quot;Slide 96&quot;/&gt;&lt;property id=&quot;20307&quot; value=&quot;391&quot;/&gt;&lt;/object&gt;&lt;object type=&quot;3&quot; unique_id=&quot;18463&quot;&gt;&lt;property id=&quot;20148&quot; value=&quot;5&quot;/&gt;&lt;property id=&quot;20300&quot; value=&quot;Slide 87&quot;/&gt;&lt;property id=&quot;20307&quot; value=&quot;392&quot;/&gt;&lt;/object&gt;&lt;object type=&quot;3&quot; unique_id=&quot;18464&quot;&gt;&lt;property id=&quot;20148&quot; value=&quot;5&quot;/&gt;&lt;property id=&quot;20300&quot; value=&quot;Slide 89&quot;/&gt;&lt;property id=&quot;20307&quot; value=&quot;393&quot;/&gt;&lt;/object&gt;&lt;object type=&quot;3&quot; unique_id=&quot;18465&quot;&gt;&lt;property id=&quot;20148&quot; value=&quot;5&quot;/&gt;&lt;property id=&quot;20300&quot; value=&quot;Slide 90&quot;/&gt;&lt;property id=&quot;20307&quot; value=&quot;394&quot;/&gt;&lt;/object&gt;&lt;object type=&quot;3&quot; unique_id=&quot;18466&quot;&gt;&lt;property id=&quot;20148&quot; value=&quot;5&quot;/&gt;&lt;property id=&quot;20300&quot; value=&quot;Slide 97&quot;/&gt;&lt;property id=&quot;20307&quot; value=&quot;399&quot;/&gt;&lt;/object&gt;&lt;object type=&quot;3&quot; unique_id=&quot;18467&quot;&gt;&lt;property id=&quot;20148&quot; value=&quot;5&quot;/&gt;&lt;property id=&quot;20300&quot; value=&quot;Slide 99&quot;/&gt;&lt;property id=&quot;20307&quot; value=&quot;395&quot;/&gt;&lt;/object&gt;&lt;object type=&quot;3&quot; unique_id=&quot;18468&quot;&gt;&lt;property id=&quot;20148&quot; value=&quot;5&quot;/&gt;&lt;property id=&quot;20300&quot; value=&quot;Slide 100&quot;/&gt;&lt;property id=&quot;20307&quot; value=&quot;396&quot;/&gt;&lt;/object&gt;&lt;object type=&quot;3&quot; unique_id=&quot;18469&quot;&gt;&lt;property id=&quot;20148&quot; value=&quot;5&quot;/&gt;&lt;property id=&quot;20300&quot; value=&quot;Slide 101&quot;/&gt;&lt;property id=&quot;20307&quot; value=&quot;397&quot;/&gt;&lt;/object&gt;&lt;object type=&quot;3&quot; unique_id=&quot;18470&quot;&gt;&lt;property id=&quot;20148&quot; value=&quot;5&quot;/&gt;&lt;property id=&quot;20300&quot; value=&quot;Slide 102&quot;/&gt;&lt;property id=&quot;20307&quot; value=&quot;398&quot;/&gt;&lt;/object&gt;&lt;object type=&quot;3&quot; unique_id=&quot;18778&quot;&gt;&lt;property id=&quot;20148&quot; value=&quot;5&quot;/&gt;&lt;property id=&quot;20300&quot; value=&quot;Slide 85&quot;/&gt;&lt;property id=&quot;20307&quot; value=&quot;400&quot;/&gt;&lt;/object&gt;&lt;object type=&quot;3&quot; unique_id=&quot;19189&quot;&gt;&lt;property id=&quot;20148&quot; value=&quot;5&quot;/&gt;&lt;property id=&quot;20300&quot; value=&quot;Slide 98&quot;/&gt;&lt;property id=&quot;20307&quot; value=&quot;401&quot;/&gt;&lt;/object&gt;&lt;object type=&quot;3&quot; unique_id=&quot;19499&quot;&gt;&lt;property id=&quot;20148&quot; value=&quot;5&quot;/&gt;&lt;property id=&quot;20300&quot; value=&quot;Slide 33&quot;/&gt;&lt;property id=&quot;20307&quot; value=&quot;402&quot;/&gt;&lt;/object&gt;&lt;/object&gt;&lt;/object&gt;&lt;/database&gt;"/>
  <p:tag name="SECTOMILLISECCONVERTED" val="1"/>
  <p:tag name="ISPRING_PRESENTATION_TITLE" val="water_and_ions_disbalances1_eng"/>
  <p:tag name="ISPRING_FIRST_PUBLISH" val="1"/>
  <p:tag name="ISPRING_UUID" val="{BCAC664E-09B9-4FE3-8B01-74C4E107FF6C}"/>
  <p:tag name="ISPRING_RESOURCE_FOLDER" val="D:\Výuka\Medici\Přednášky 2021\water_and_ions_disbalances1_eng\"/>
  <p:tag name="ISPRING_PRESENTATION_PATH" val="D:\Výuka\Medici\Přednášky 2021\water_and_ions_disbalances1_eng.pptx"/>
  <p:tag name="ISPRING_PROJECT_VERSION" val="9.3"/>
  <p:tag name="ISPRING_PROJECT_FOLDER_UPDATED" val="1"/>
  <p:tag name="ISPRING_PRESENTATION_INFO_2" val="&lt;?xml version=&quot;1.0&quot; encoding=&quot;UTF-8&quot; standalone=&quot;no&quot; ?&gt;&#10;&lt;presentation2&gt;&#10;&#10;  &lt;slides&gt;&#10;    &lt;slide id=&quot;{115503A0-9A58-44FB-B361-CA94523A83F8}&quot; pptId=&quot;256&quot;/&gt;&#10;    &lt;slide id=&quot;{8BA34D6E-88B8-4125-9201-767255E55FA6}&quot; pptId=&quot;640&quot;/&gt;&#10;    &lt;slide id=&quot;{8F6526C9-8877-4058-BE77-D81252CD526B}&quot; pptId=&quot;258&quot;/&gt;&#10;    &lt;slide id=&quot;{AC6B6F0C-DBB5-43DE-B02A-4A3418205172}&quot; pptId=&quot;259&quot;/&gt;&#10;    &lt;slide id=&quot;{B41F3ACF-F5E2-4E5C-A9FF-23ABD4493FAB}&quot; pptId=&quot;260&quot;/&gt;&#10;    &lt;slide id=&quot;{221B37D6-65D2-4340-8BEE-924C44BF5FC2}&quot; pptId=&quot;261&quot;/&gt;&#10;    &lt;slide id=&quot;{92157A9D-3C89-4507-AD74-F9EED73D0AFF}&quot; pptId=&quot;262&quot;/&gt;&#10;    &lt;slide id=&quot;{3C979092-E431-45D3-A715-09C542938C3D}&quot; pptId=&quot;263&quot;/&gt;&#10;    &lt;slide id=&quot;{B9962774-E64B-4D04-889C-AC5E6E7A0585}&quot; pptId=&quot;264&quot;/&gt;&#10;    &lt;slide id=&quot;{26E0DADB-CB67-48F0-8156-5AD5B4176883}&quot; pptId=&quot;265&quot;/&gt;&#10;    &lt;slide id=&quot;{50021A1F-C85B-4AD8-BA73-D42BE8870D84}&quot; pptId=&quot;266&quot;/&gt;&#10;    &lt;slide id=&quot;{6F2CA64F-FFA8-46E9-90ED-120A0F27CC77}&quot; pptId=&quot;267&quot;/&gt;&#10;    &lt;slide id=&quot;{6744657D-14B6-4CF3-83B5-FE0954FB060E}&quot; pptId=&quot;268&quot;/&gt;&#10;    &lt;slide id=&quot;{550E04BF-64B5-41E7-9791-561AF85830C0}&quot; pptId=&quot;269&quot;/&gt;&#10;    &lt;slide id=&quot;{86EC21B1-6BC5-4AB9-A337-9218DA139C04}&quot; pptId=&quot;270&quot;/&gt;&#10;    &lt;slide id=&quot;{F47E4F96-0D3F-4A8A-9CCE-D1A963CDB9D1}&quot; pptId=&quot;271&quot;/&gt;&#10;    &lt;slide id=&quot;{AF5E1A38-6245-4844-B626-CE7D9F149B27}&quot; pptId=&quot;335&quot;/&gt;&#10;    &lt;slide id=&quot;{81CA9C46-0EB2-479F-B0DF-1045CD423BF6}&quot; pptId=&quot;273&quot;/&gt;&#10;    &lt;slide id=&quot;{F6A92B62-304D-46DE-820D-D0114888DFE2}&quot; pptId=&quot;274&quot;/&gt;&#10;    &lt;slide id=&quot;{3D027937-37C2-4A13-9B02-D99B1F80FC50}&quot; pptId=&quot;275&quot;/&gt;&#10;    &lt;slide id=&quot;{FE767843-4BC2-4354-BC3F-457AEE25D95B}&quot; pptId=&quot;276&quot;/&gt;&#10;    &lt;slide id=&quot;{508EB20B-7BF1-4C60-A4FA-BC7E9BF9BE3E}&quot; pptId=&quot;277&quot;/&gt;&#10;    &lt;slide id=&quot;{4C0FD078-DCD1-44B8-BC82-1A5E62A816E0}&quot; pptId=&quot;278&quot;/&gt;&#10;    &lt;slide id=&quot;{56CC919B-72DF-4B28-AF62-9A29DA00E25C}&quot; pptId=&quot;279&quot;/&gt;&#10;    &lt;slide id=&quot;{0A645F70-20AF-4615-905C-6B884206D3F5}&quot; pptId=&quot;280&quot;/&gt;&#10;    &lt;slide id=&quot;{DBE1441F-1035-42FD-BEFD-397229614F42}&quot; pptId=&quot;281&quot;/&gt;&#10;    &lt;slide id=&quot;{3B2818E5-CD20-4A65-B469-02E9B19EF928}&quot; pptId=&quot;282&quot;/&gt;&#10;    &lt;slide id=&quot;{C5110E83-7D77-4756-9087-5F9EBA6F6E45}&quot; pptId=&quot;283&quot;/&gt;&#10;    &lt;slide id=&quot;{4E233F81-7392-4651-99BA-4E3FD4A1B5DA}&quot; pptId=&quot;284&quot;/&gt;&#10;    &lt;slide id=&quot;{F52749EA-56A3-4EF1-B0EB-E6561700BB6F}&quot; pptId=&quot;285&quot;/&gt;&#10;    &lt;slide id=&quot;{18FA92FA-A322-4AAC-8D84-8F796C9EEB81}&quot; pptId=&quot;286&quot;/&gt;&#10;    &lt;slide id=&quot;{AF2E5F55-2CE7-4A21-9BF0-EC0DD7E1BEA6}&quot; pptId=&quot;287&quot;/&gt;&#10;    &lt;slide id=&quot;{62445EEE-1D6D-4882-9557-C7E4DDADDF51}&quot; pptId=&quot;288&quot;/&gt;&#10;    &lt;slide id=&quot;{B8B04681-294E-40A7-882F-E3138DA50813}&quot; pptId=&quot;351&quot;/&gt;&#10;    &lt;slide id=&quot;{6A857ADB-9FE5-4524-9A05-FB50509E77A9}&quot; pptId=&quot;352&quot;/&gt;&#10;    &lt;slide id=&quot;{F925DDC6-6BE9-4341-A097-2B832CABD757}&quot; pptId=&quot;632&quot;/&gt;&#10;    &lt;slide id=&quot;{39F415FD-23E6-42C4-B9C0-7637C28DF5B3}&quot; pptId=&quot;633&quot;/&gt;&#10;    &lt;slide id=&quot;{F6B77584-DFC6-43BC-9294-072C2878A0D9}&quot; pptId=&quot;257&quot;/&gt;&#10;    &lt;slide id=&quot;{30B16345-9401-4F2B-9E35-657CFA91317F}&quot; pptId=&quot;634&quot;/&gt;&#10;    &lt;slide id=&quot;{6816F480-3E85-4D2B-8A47-C388E431C82D}&quot; pptId=&quot;635&quot;/&gt;&#10;    &lt;slide id=&quot;{0A0334F7-B8A9-418A-8AAA-BA90D03FDD0A}&quot; pptId=&quot;636&quot;/&gt;&#10;    &lt;slide id=&quot;{D4042ABE-1C3E-4034-9BA2-41EA9865455F}&quot; pptId=&quot;637&quot;/&gt;&#10;    &lt;slide id=&quot;{361D3D3F-8454-4CBB-8897-74E38AB96C1F}&quot; pptId=&quot;638&quot;/&gt;&#10;    &lt;slide id=&quot;{C31F555A-2396-4CA2-ADB8-FCC7F1C1A9B1}&quot; pptId=&quot;639&quot;/&gt;&#10;    &lt;slide id=&quot;{70317F36-BBE3-4EFD-ACDA-D6BF8661DC7C}&quot; pptId=&quot;353&quot;/&gt;&#10;    &lt;slide id=&quot;{2B2AF2BA-30C2-4B53-B629-474F651F5A5B}&quot; pptId=&quot;354&quot;/&gt;&#10;    &lt;slide id=&quot;{B03F0122-E0D1-47F1-B730-09FBC0CA034B}&quot; pptId=&quot;355&quot;/&gt;&#10;    &lt;slide id=&quot;{A7488A78-5602-4828-BAAB-CE28EB85F81C}&quot; pptId=&quot;356&quot;/&gt;&#10;    &lt;slide id=&quot;{4035C6C8-BE03-480C-A1F6-A40E3242017E}&quot; pptId=&quot;357&quot;/&gt;&#10;    &lt;slide id=&quot;{D427FEF1-9141-463E-A9B2-05C0C15833CB}&quot; pptId=&quot;358&quot;/&gt;&#10;    &lt;slide id=&quot;{7857553D-187F-4C30-B9D9-1ACB8560CEE1}&quot; pptId=&quot;359&quot;/&gt;&#10;    &lt;slide id=&quot;{4E67E4C6-8A5A-47AE-A400-663F53159908}&quot; pptId=&quot;403&quot;/&gt;&#10;    &lt;slide id=&quot;{BFA43EC4-7FA1-4225-8952-054A1FD9A29D}&quot; pptId=&quot;360&quot;/&gt;&#10;    &lt;slide id=&quot;{F4C967A6-E9E5-4FFB-B8B2-98A3DB6DF622}&quot; pptId=&quot;361&quot;/&gt;&#10;    &lt;slide id=&quot;{82EADB09-D7BB-4A6E-B063-BBC55015354C}&quot; pptId=&quot;404&quot;/&gt;&#10;    &lt;slide id=&quot;{DD154F19-2A2B-4831-BFE4-EFD4C0487F1B}&quot; pptId=&quot;362&quot;/&gt;&#10;    &lt;slide id=&quot;{6E18CE7D-1912-45E4-B4C3-DFFBAEEE065B}&quot; pptId=&quot;363&quot;/&gt;&#10;    &lt;slide id=&quot;{182C7072-7E59-4FF9-9864-73A976412E47}&quot; pptId=&quot;364&quot;/&gt;&#10;    &lt;slide id=&quot;{5C3C0E8F-4211-4B91-BEFE-E2C9B28771F5}&quot; pptId=&quot;365&quot;/&gt;&#10;    &lt;slide id=&quot;{0C3585C6-F597-441B-B1F4-45BBC34F337E}&quot; pptId=&quot;366&quot;/&gt;&#10;    &lt;slide id=&quot;{F52266CB-E71D-40E3-8189-6C03CAD2B12B}&quot; pptId=&quot;367&quot;/&gt;&#10;    &lt;slide id=&quot;{2886250B-FACC-4567-926D-1C0B30C1D708}&quot; pptId=&quot;350&quot;/&gt;&#10;    &lt;slide id=&quot;{D4AA63B7-1919-4F9E-B4AF-9A571F7B2E33}&quot; pptId=&quot;292&quot;/&gt;&#10;    &lt;slide id=&quot;{BA3A9D25-4B48-4C85-B2C3-CBA8BFF9ECC6}&quot; pptId=&quot;345&quot;/&gt;&#10;    &lt;slide id=&quot;{854D2A84-9CEC-4A33-BABA-AED2A336BFBF}&quot; pptId=&quot;293&quot;/&gt;&#10;    &lt;slide id=&quot;{532BE308-6AF8-455A-9F01-D27CE45886A6}&quot; pptId=&quot;413&quot;/&gt;&#10;    &lt;slide id=&quot;{A55ACB1A-4CA2-4D47-B8A8-F12320FF63A6}&quot; pptId=&quot;347&quot;/&gt;&#10;    &lt;slide id=&quot;{5E400D7A-717E-44AC-B056-5EB7846C319A}&quot; pptId=&quot;294&quot;/&gt;&#10;    &lt;slide id=&quot;{D6149C8A-D3AD-4AC6-8DB5-7A6D78DCE548}&quot; pptId=&quot;295&quot;/&gt;&#10;    &lt;slide id=&quot;{C34B2EDA-4C15-45D1-A75D-69E2D1F1DFAA}&quot; pptId=&quot;348&quot;/&gt;&#10;    &lt;slide id=&quot;{793B534C-ECE3-4AFD-89A2-C565314CCDE5}&quot; pptId=&quot;296&quot;/&gt;&#10;    &lt;slide id=&quot;{20D2254B-F6F5-4448-BE4E-BAF5F3F322F5}&quot; pptId=&quot;618&quot;/&gt;&#10;    &lt;slide id=&quot;{C18A73D8-AC60-4CAE-B092-449C20FF67F2}&quot; pptId=&quot;617&quot;/&gt;&#10;    &lt;slide id=&quot;{5B2A958A-3557-47D8-A66C-EE8F0CC1FA0C}&quot; pptId=&quot;380&quot;/&gt;&#10;    &lt;slide id=&quot;{33293488-A58F-44AF-810B-3672617F922B}&quot; pptId=&quot;368&quot;/&gt;&#10;    &lt;slide id=&quot;{FB77DCD5-88E6-4A68-9975-063946AA5325}&quot; pptId=&quot;369&quot;/&gt;&#10;    &lt;slide id=&quot;{F345F56E-95E2-4F21-8B12-D9752DB22484}&quot; pptId=&quot;370&quot;/&gt;&#10;    &lt;slide id=&quot;{2F0AF5E3-E2FA-44A1-BFD5-949CF90271ED}&quot; pptId=&quot;371&quot;/&gt;&#10;    &lt;slide id=&quot;{20F76EE5-31A8-4BD9-AAE0-ECDB6B6C6B90}&quot; pptId=&quot;372&quot;/&gt;&#10;    &lt;slide id=&quot;{52E4DB67-5DFD-417A-85E8-BBC66BD5E0A8}&quot; pptId=&quot;373&quot;/&gt;&#10;    &lt;slide id=&quot;{7F441093-23EE-4BB7-BE4B-D26C5BB61DCF}&quot; pptId=&quot;411&quot;/&gt;&#10;    &lt;slide id=&quot;{2B1B3E2E-F042-4402-A7FD-A7BCA0AC0649}&quot; pptId=&quot;378&quot;/&gt;&#10;    &lt;slide id=&quot;{C34E3D4C-1DBD-4D17-A9B1-4AF35A8543B1}&quot; pptId=&quot;379&quot;/&gt;&#10;    &lt;slide id=&quot;{20E44241-4B9F-404D-B57A-16CB1BD76BB7}&quot; pptId=&quot;374&quot;/&gt;&#10;    &lt;slide id=&quot;{687FC2F2-8559-4BFA-BD0C-B8B53E0715B6}&quot; pptId=&quot;376&quot;/&gt;&#10;    &lt;slide id=&quot;{15E9FDCC-C802-4220-8196-A3B04E6A4527}&quot; pptId=&quot;377&quot;/&gt;&#10;    &lt;slide id=&quot;{6F311944-9DE9-4290-AB5C-0A283094D3AD}&quot; pptId=&quot;336&quot;/&gt;&#10;    &lt;slide id=&quot;{9B667EE9-F5EB-4263-9914-DABCFB6721EF}&quot; pptId=&quot;433&quot;/&gt;&#10;    &lt;slide id=&quot;{7A387016-848B-4B45-BE3E-C27D94910A60}&quot; pptId=&quot;434&quot;/&gt;&#10;    &lt;slide id=&quot;{9B481A3D-3663-4D04-927F-49314CD77B39}&quot; pptId=&quot;435&quot;/&gt;&#10;    &lt;slide id=&quot;{C65E2408-B084-4C79-8E65-535A42F6E251}&quot; pptId=&quot;382&quot;/&gt;&#10;    &lt;slide id=&quot;{7A560CF6-ECC5-48C6-948B-331B8CD643CB}&quot; pptId=&quot;408&quot;/&gt;&#10;    &lt;slide id=&quot;{461241C9-3776-4DF7-97E8-B5B2C78BB1FA}&quot; pptId=&quot;410&quot;/&gt;&#10;    &lt;slide id=&quot;{E654FE89-07EF-488D-B543-C0F4A4AA06B2}&quot; pptId=&quot;337&quot;/&gt;&#10;    &lt;slide id=&quot;{48A6147D-B16D-4F41-BE50-4650B1D34FA3}&quot; pptId=&quot;431&quot;/&gt;&#10;    &lt;slide id=&quot;{00AAF260-61AC-482A-8B1F-C1A45CFA53B3}&quot; pptId=&quot;432&quot;/&gt;&#10;    &lt;slide id=&quot;{7D6D9A2F-424E-49BC-9555-3DA56D40E57B}&quot; pptId=&quot;426&quot;/&gt;&#10;    &lt;slide id=&quot;{495B2519-14A0-459F-997E-DFE1737CAFD2}&quot; pptId=&quot;427&quot;/&gt;&#10;    &lt;slide id=&quot;{2B167AC0-87FA-4F75-B99F-EDF290953587}&quot; pptId=&quot;428&quot;/&gt;&#10;    &lt;slide id=&quot;{7140E74D-F74F-45FF-BDDC-A2059B2CA39E}&quot; pptId=&quot;429&quot;/&gt;&#10;    &lt;slide id=&quot;{00951AA9-8492-4B53-B72A-DDD59A5E2F03}&quot; pptId=&quot;344&quot;/&gt;&#10;    &lt;slide id=&quot;{0F8A4EC7-C39C-48F4-A098-0C5823ED96B4}&quot; pptId=&quot;381&quot;/&gt;&#10;    &lt;slide id=&quot;{8EA18CA2-6263-44A7-8F1C-3BD47BAFEC5F}&quot; pptId=&quot;400&quot;/&gt;&#10;    &lt;slide id=&quot;{A0C84851-B268-4469-851C-32C04CC0452A}&quot; pptId=&quot;392&quot;/&gt;&#10;    &lt;slide id=&quot;{3E849751-C29E-4A55-AB38-AFCFE167830A}&quot; pptId=&quot;419&quot;/&gt;&#10;    &lt;slide id=&quot;{39C5AF93-4D13-4A1D-A988-D63A04893A7B}&quot; pptId=&quot;420&quot;/&gt;&#10;    &lt;slide id=&quot;{C2E2BD04-779F-4A2C-B4F1-2EB2F074BAE7}&quot; pptId=&quot;421&quot;/&gt;&#10;    &lt;slide id=&quot;{5C4C7064-7049-48F3-A67C-7D60C6853495}&quot; pptId=&quot;422&quot;/&gt;&#10;    &lt;slide id=&quot;{F735ECFC-A513-40F8-B3AF-63E36A0EC54D}&quot; pptId=&quot;414&quot;/&gt;&#10;    &lt;slide id=&quot;{D77DE7E5-7F11-42BD-B3AE-56B596D2ACD3}&quot; pptId=&quot;425&quot;/&gt;&#10;    &lt;slide id=&quot;{38F10152-1C10-4756-B946-D07E4FADCC40}&quot; pptId=&quot;415&quot;/&gt;&#10;    &lt;slide id=&quot;{1F6FB787-CCB1-4488-9F31-8C30E3D716E5}&quot; pptId=&quot;424&quot;/&gt;&#10;    &lt;slide id=&quot;{E041AF6D-5DEB-428B-86BD-A59D1BC27350}&quot; pptId=&quot;416&quot;/&gt;&#10;    &lt;slide id=&quot;{7F5DBD43-E131-427E-B299-3533FFACEC95}&quot; pptId=&quot;417&quot;/&gt;&#10;    &lt;slide id=&quot;{EAC52E15-7944-4838-80DF-6B473D3BC224}&quot; pptId=&quot;399&quot;/&gt;&#10;    &lt;slide id=&quot;{25CFBFD0-B39A-46E5-891E-060B0E88859D}&quot; pptId=&quot;405&quot;/&gt;&#10;    &lt;slide id=&quot;{7ABC8D1A-A25D-47B3-A5A7-D03E13C0B0F2}&quot; pptId=&quot;395&quot;/&gt;&#10;    &lt;slide id=&quot;{CFFED1EE-7434-4D69-A12F-208F27055FF0}&quot; pptId=&quot;396&quot;/&gt;&#10;    &lt;slide id=&quot;{19D7408D-8FCA-4E26-AA4A-37CCAA977814}&quot; pptId=&quot;406&quot;/&gt;&#10;    &lt;slide id=&quot;{505360A1-175E-4545-A6A9-C17F8D3AE21F}&quot; pptId=&quot;398&quot;/&gt;&#10;    &lt;slide id=&quot;{38CDD36B-D38D-4DDF-A549-B70D3BF33BCA}&quot; pptId=&quot;407&quot;/&gt;&#10;    &lt;slide id=&quot;{3AA148B0-A371-4BAE-B827-1B0B334467B7}&quot; pptId=&quot;625&quot;/&gt;&#10;  &lt;/slides&gt;&#10;&#10;  &lt;narration&gt;&#10;    &lt;audioTracks&gt;&#10;      &lt;audioTrack muted=&quot;false&quot; name=&quot;Audio 1&quot; resource=&quot;b760f67b&quot; slideId=&quot;{115503A0-9A58-44FB-B361-CA94523A83F8}&quot; startTime=&quot;0&quot; stepIndex=&quot;0&quot; volume=&quot;1&quot;&gt;&#10;        &lt;audio channels=&quot;1&quot; format=&quot;s16&quot; sampleRate=&quot;44100&quot;/&gt;&#10;      &lt;/audioTrack&gt;&#10;    &lt;/audioTracks&gt;&#10;    &lt;videoTracks/&gt;&#10;  &lt;/narration&gt;&#10;&#10;&lt;/presentation2&gt;&#10;"/>
</p:tagLst>
</file>

<file path=ppt/tags/tag10.xml><?xml version="1.0" encoding="utf-8"?>
<p:tagLst xmlns:a="http://schemas.openxmlformats.org/drawingml/2006/main" xmlns:r="http://schemas.openxmlformats.org/officeDocument/2006/relationships" xmlns:p="http://schemas.openxmlformats.org/presentationml/2006/main">
  <p:tag name="GENSWF_SLIDE_UID" val="{5AB07782-4713-4439-BD61-DBF51AE5B64F}:264"/>
  <p:tag name="ISPRING_SLIDE_ID_2" val="{B9962774-E64B-4D04-889C-AC5E6E7A0585}"/>
  <p:tag name="GENSWF_ADVANCE_TIME" val="5.000"/>
  <p:tag name="ISPRING_CUSTOM_TIMING_USED" val="1"/>
</p:tagLst>
</file>

<file path=ppt/tags/tag100.xml><?xml version="1.0" encoding="utf-8"?>
<p:tagLst xmlns:a="http://schemas.openxmlformats.org/drawingml/2006/main" xmlns:r="http://schemas.openxmlformats.org/officeDocument/2006/relationships" xmlns:p="http://schemas.openxmlformats.org/presentationml/2006/main">
  <p:tag name="GENSWF_SLIDE_UID" val="{BEB2ACB0-EAC1-4803-87FF-EDC8E29F9A6E}:426"/>
  <p:tag name="ISPRING_SLIDE_ID_2" val="{7D6D9A2F-424E-49BC-9555-3DA56D40E57B}"/>
  <p:tag name="GENSWF_ADVANCE_TIME" val="5.000"/>
  <p:tag name="TIMING" val="|0.001|0.5|0.5|0.5|0.5"/>
  <p:tag name="ISPRING_CUSTOM_TIMING_USED" val="1"/>
</p:tagLst>
</file>

<file path=ppt/tags/tag101.xml><?xml version="1.0" encoding="utf-8"?>
<p:tagLst xmlns:a="http://schemas.openxmlformats.org/drawingml/2006/main" xmlns:r="http://schemas.openxmlformats.org/officeDocument/2006/relationships" xmlns:p="http://schemas.openxmlformats.org/presentationml/2006/main">
  <p:tag name="GENSWF_SLIDE_UID" val="{BF43D8FE-1EB0-444E-9966-8A2A851B083F}:427"/>
  <p:tag name="ISPRING_SLIDE_ID_2" val="{495B2519-14A0-459F-997E-DFE1737CAFD2}"/>
  <p:tag name="GENSWF_ADVANCE_TIME" val="7.001"/>
  <p:tag name="TIMING" val="|0.001|0.5|0.5|0.5|0.5|0.5|0.5|0.5|0.5|0.5|0.5|0.5|0.5|0.5"/>
  <p:tag name="ISPRING_CUSTOM_TIMING_USED" val="1"/>
</p:tagLst>
</file>

<file path=ppt/tags/tag102.xml><?xml version="1.0" encoding="utf-8"?>
<p:tagLst xmlns:a="http://schemas.openxmlformats.org/drawingml/2006/main" xmlns:r="http://schemas.openxmlformats.org/officeDocument/2006/relationships" xmlns:p="http://schemas.openxmlformats.org/presentationml/2006/main">
  <p:tag name="GENSWF_SLIDE_UID" val="{F81677EF-EAC5-4B05-B25E-8B6D9387FCB8}:428"/>
  <p:tag name="ISPRING_SLIDE_ID_2" val="{2B167AC0-87FA-4F75-B99F-EDF290953587}"/>
  <p:tag name="GENSWF_ADVANCE_TIME" val="5.000"/>
  <p:tag name="TIMING" val="|0.001|0.5|0.5|0.5|0.5|0.5|0.5|0.5"/>
  <p:tag name="ISPRING_CUSTOM_TIMING_USED" val="1"/>
</p:tagLst>
</file>

<file path=ppt/tags/tag103.xml><?xml version="1.0" encoding="utf-8"?>
<p:tagLst xmlns:a="http://schemas.openxmlformats.org/drawingml/2006/main" xmlns:r="http://schemas.openxmlformats.org/officeDocument/2006/relationships" xmlns:p="http://schemas.openxmlformats.org/presentationml/2006/main">
  <p:tag name="GENSWF_SLIDE_UID" val="{A385F5C5-FAA6-4069-905D-A9EFB2F59FB4}:429"/>
  <p:tag name="ISPRING_SLIDE_ID_2" val="{7140E74D-F74F-45FF-BDDC-A2059B2CA39E}"/>
  <p:tag name="GENSWF_ADVANCE_TIME" val="5.000"/>
  <p:tag name="TIMING" val="|0.001|0.5|0.5|0.5|0.5|0.5|0.5|0.5|0.5"/>
  <p:tag name="ISPRING_CUSTOM_TIMING_USED" val="1"/>
</p:tagLst>
</file>

<file path=ppt/tags/tag104.xml><?xml version="1.0" encoding="utf-8"?>
<p:tagLst xmlns:a="http://schemas.openxmlformats.org/drawingml/2006/main" xmlns:r="http://schemas.openxmlformats.org/officeDocument/2006/relationships" xmlns:p="http://schemas.openxmlformats.org/presentationml/2006/main">
  <p:tag name="GENSWF_SLIDE_UID" val="{47E36458-350F-4837-870B-E19EABAEC9C0}:344"/>
  <p:tag name="ISPRING_SLIDE_ID_2" val="{00951AA9-8492-4B53-B72A-DDD59A5E2F03}"/>
  <p:tag name="GENSWF_ADVANCE_TIME" val="5.000"/>
  <p:tag name="TIMING" val="|0.001|0.5|0.5"/>
  <p:tag name="ISPRING_CUSTOM_TIMING_USED" val="1"/>
</p:tagLst>
</file>

<file path=ppt/tags/tag105.xml><?xml version="1.0" encoding="utf-8"?>
<p:tagLst xmlns:a="http://schemas.openxmlformats.org/drawingml/2006/main" xmlns:r="http://schemas.openxmlformats.org/officeDocument/2006/relationships" xmlns:p="http://schemas.openxmlformats.org/presentationml/2006/main">
  <p:tag name="GENSWF_SLIDE_UID" val="{2B500616-7C4A-493E-AFC5-460423E6A289}:381"/>
  <p:tag name="ISPRING_SLIDE_ID_2" val="{0F8A4EC7-C39C-48F4-A098-0C5823ED96B4}"/>
  <p:tag name="GENSWF_ADVANCE_TIME" val="5.000"/>
  <p:tag name="TIMING" val="|0.001|0.5|0.5|0.5|0.5|0.5"/>
  <p:tag name="ISPRING_CUSTOM_TIMING_USED" val="1"/>
</p:tagLst>
</file>

<file path=ppt/tags/tag106.xml><?xml version="1.0" encoding="utf-8"?>
<p:tagLst xmlns:a="http://schemas.openxmlformats.org/drawingml/2006/main" xmlns:r="http://schemas.openxmlformats.org/officeDocument/2006/relationships" xmlns:p="http://schemas.openxmlformats.org/presentationml/2006/main">
  <p:tag name="GENSWF_SLIDE_UID" val="{413484CC-F52C-4465-8E5B-C4B194C317BB}:400"/>
  <p:tag name="ISPRING_SLIDE_ID_2" val="{8EA18CA2-6263-44A7-8F1C-3BD47BAFEC5F}"/>
  <p:tag name="GENSWF_ADVANCE_TIME" val="5.000"/>
  <p:tag name="TIMING" val="|0.001|0.5|0.5|0.5|0.5|0.5|0.5|0.5"/>
  <p:tag name="ISPRING_CUSTOM_TIMING_USED" val="1"/>
</p:tagLst>
</file>

<file path=ppt/tags/tag107.xml><?xml version="1.0" encoding="utf-8"?>
<p:tagLst xmlns:a="http://schemas.openxmlformats.org/drawingml/2006/main" xmlns:r="http://schemas.openxmlformats.org/officeDocument/2006/relationships" xmlns:p="http://schemas.openxmlformats.org/presentationml/2006/main">
  <p:tag name="GENSWF_SLIDE_UID" val="{4A7BF198-829D-4D56-ADA6-8D6A4C86C651}:392"/>
  <p:tag name="ISPRING_SLIDE_ID_2" val="{A0C84851-B268-4469-851C-32C04CC0452A}"/>
  <p:tag name="GENSWF_ADVANCE_TIME" val="5.000"/>
  <p:tag name="TIMING" val="|0.001|0.5|0.5"/>
  <p:tag name="ISPRING_CUSTOM_TIMING_USED" val="1"/>
</p:tagLst>
</file>

<file path=ppt/tags/tag108.xml><?xml version="1.0" encoding="utf-8"?>
<p:tagLst xmlns:a="http://schemas.openxmlformats.org/drawingml/2006/main" xmlns:r="http://schemas.openxmlformats.org/officeDocument/2006/relationships" xmlns:p="http://schemas.openxmlformats.org/presentationml/2006/main">
  <p:tag name="GENSWF_SLIDE_UID" val="{AF74CD6A-7F79-457A-A2D8-29C67C86A17C}:419"/>
  <p:tag name="ISPRING_SLIDE_ID_2" val="{3E849751-C29E-4A55-AB38-AFCFE167830A}"/>
  <p:tag name="GENSWF_ADVANCE_TIME" val="5.000"/>
  <p:tag name="ISPRING_CUSTOM_TIMING_USED" val="1"/>
</p:tagLst>
</file>

<file path=ppt/tags/tag109.xml><?xml version="1.0" encoding="utf-8"?>
<p:tagLst xmlns:a="http://schemas.openxmlformats.org/drawingml/2006/main" xmlns:r="http://schemas.openxmlformats.org/officeDocument/2006/relationships" xmlns:p="http://schemas.openxmlformats.org/presentationml/2006/main">
  <p:tag name="GENSWF_SLIDE_UID" val="{536DD308-EAEA-4E6C-9665-CEE44E516E9B}:420"/>
  <p:tag name="ISPRING_SLIDE_ID_2" val="{39C5AF93-4D13-4A1D-A988-D63A04893A7B}"/>
  <p:tag name="GENSWF_ADVANCE_TIME" val="5.000"/>
  <p:tag name="TIMING" val="|0.001|0.001|0.001|0.001|0.001|0.001"/>
  <p:tag name="ISPRING_CUSTOM_TIMING_USED" val="1"/>
</p:tagLst>
</file>

<file path=ppt/tags/tag11.xml><?xml version="1.0" encoding="utf-8"?>
<p:tagLst xmlns:a="http://schemas.openxmlformats.org/drawingml/2006/main" xmlns:r="http://schemas.openxmlformats.org/officeDocument/2006/relationships" xmlns:p="http://schemas.openxmlformats.org/presentationml/2006/main">
  <p:tag name="GENSWF_SLIDE_UID" val="{83597D30-5B9C-4CCA-8ECC-258CDD01B07C}:265"/>
  <p:tag name="ISPRING_SLIDE_ID_2" val="{26E0DADB-CB67-48F0-8156-5AD5B4176883}"/>
  <p:tag name="GENSWF_ADVANCE_TIME" val="5.000"/>
  <p:tag name="ISPRING_CUSTOM_TIMING_USED" val="1"/>
</p:tagLst>
</file>

<file path=ppt/tags/tag110.xml><?xml version="1.0" encoding="utf-8"?>
<p:tagLst xmlns:a="http://schemas.openxmlformats.org/drawingml/2006/main" xmlns:r="http://schemas.openxmlformats.org/officeDocument/2006/relationships" xmlns:p="http://schemas.openxmlformats.org/presentationml/2006/main">
  <p:tag name="GENSWF_SLIDE_UID" val="{C195270F-02EB-4E17-B385-ECA3F9784A0E}:421"/>
  <p:tag name="ISPRING_SLIDE_ID_2" val="{C2E2BD04-779F-4A2C-B4F1-2EB2F074BAE7}"/>
  <p:tag name="GENSWF_ADVANCE_TIME" val="5.000"/>
  <p:tag name="TIMING" val="|0.001|0.001|0.001|0.001|0.001|0.001"/>
  <p:tag name="ISPRING_CUSTOM_TIMING_USED" val="1"/>
</p:tagLst>
</file>

<file path=ppt/tags/tag111.xml><?xml version="1.0" encoding="utf-8"?>
<p:tagLst xmlns:a="http://schemas.openxmlformats.org/drawingml/2006/main" xmlns:r="http://schemas.openxmlformats.org/officeDocument/2006/relationships" xmlns:p="http://schemas.openxmlformats.org/presentationml/2006/main">
  <p:tag name="GENSWF_SLIDE_UID" val="{0C6CA86B-AF7F-4863-889C-46E0F2BB4D86}:422"/>
  <p:tag name="ISPRING_SLIDE_ID_2" val="{5C4C7064-7049-48F3-A67C-7D60C6853495}"/>
  <p:tag name="GENSWF_ADVANCE_TIME" val="5.000"/>
  <p:tag name="TIMING" val="|0.001|0.5|0.5|0.5|0.5|0.5|0.5|0.5|0.5"/>
  <p:tag name="ISPRING_CUSTOM_TIMING_USED" val="1"/>
</p:tagLst>
</file>

<file path=ppt/tags/tag112.xml><?xml version="1.0" encoding="utf-8"?>
<p:tagLst xmlns:a="http://schemas.openxmlformats.org/drawingml/2006/main" xmlns:r="http://schemas.openxmlformats.org/officeDocument/2006/relationships" xmlns:p="http://schemas.openxmlformats.org/presentationml/2006/main">
  <p:tag name="GENSWF_SLIDE_UID" val="{A3403149-26DB-4BF7-819D-64AFB6420807}:414"/>
  <p:tag name="ISPRING_SLIDE_ID_2" val="{F735ECFC-A513-40F8-B3AF-63E36A0EC54D}"/>
  <p:tag name="GENSWF_ADVANCE_TIME" val="5.000"/>
  <p:tag name="ISPRING_CUSTOM_TIMING_USED" val="1"/>
</p:tagLst>
</file>

<file path=ppt/tags/tag113.xml><?xml version="1.0" encoding="utf-8"?>
<p:tagLst xmlns:a="http://schemas.openxmlformats.org/drawingml/2006/main" xmlns:r="http://schemas.openxmlformats.org/officeDocument/2006/relationships" xmlns:p="http://schemas.openxmlformats.org/presentationml/2006/main">
  <p:tag name="GENSWF_SLIDE_UID" val="{8311419A-532E-42BC-8A90-F8FC906BF622}:425"/>
  <p:tag name="ISPRING_SLIDE_ID_2" val="{D77DE7E5-7F11-42BD-B3AE-56B596D2ACD3}"/>
  <p:tag name="GENSWF_ADVANCE_TIME" val="5.000"/>
  <p:tag name="TIMING" val="|0.001|0.002|0.002|0.001|0.001"/>
  <p:tag name="ISPRING_CUSTOM_TIMING_USED" val="1"/>
</p:tagLst>
</file>

<file path=ppt/tags/tag114.xml><?xml version="1.0" encoding="utf-8"?>
<p:tagLst xmlns:a="http://schemas.openxmlformats.org/drawingml/2006/main" xmlns:r="http://schemas.openxmlformats.org/officeDocument/2006/relationships" xmlns:p="http://schemas.openxmlformats.org/presentationml/2006/main">
  <p:tag name="GENSWF_SLIDE_UID" val="{CE78376A-D38C-48B1-8959-B3A79FBA94B2}:415"/>
  <p:tag name="ISPRING_SLIDE_ID_2" val="{38F10152-1C10-4756-B946-D07E4FADCC40}"/>
  <p:tag name="GENSWF_ADVANCE_TIME" val="5.000"/>
  <p:tag name="ISPRING_CUSTOM_TIMING_USED" val="1"/>
</p:tagLst>
</file>

<file path=ppt/tags/tag115.xml><?xml version="1.0" encoding="utf-8"?>
<p:tagLst xmlns:a="http://schemas.openxmlformats.org/drawingml/2006/main" xmlns:r="http://schemas.openxmlformats.org/officeDocument/2006/relationships" xmlns:p="http://schemas.openxmlformats.org/presentationml/2006/main">
  <p:tag name="GENSWF_SLIDE_UID" val="{93F90E57-CD7E-41C1-AA35-DCEB9BDF86BD}:424"/>
  <p:tag name="ISPRING_SLIDE_ID_2" val="{1F6FB787-CCB1-4488-9F31-8C30E3D716E5}"/>
  <p:tag name="GENSWF_ADVANCE_TIME" val="5.000"/>
  <p:tag name="ISPRING_CUSTOM_TIMING_USED" val="1"/>
</p:tagLst>
</file>

<file path=ppt/tags/tag116.xml><?xml version="1.0" encoding="utf-8"?>
<p:tagLst xmlns:a="http://schemas.openxmlformats.org/drawingml/2006/main" xmlns:r="http://schemas.openxmlformats.org/officeDocument/2006/relationships" xmlns:p="http://schemas.openxmlformats.org/presentationml/2006/main">
  <p:tag name="GENSWF_SLIDE_UID" val="{D55073F4-5C77-4B60-A7A7-205B0D4A2549}:416"/>
  <p:tag name="ISPRING_SLIDE_ID_2" val="{E041AF6D-5DEB-428B-86BD-A59D1BC27350}"/>
  <p:tag name="GENSWF_ADVANCE_TIME" val="5.000"/>
  <p:tag name="TIMING" val="|0.001"/>
  <p:tag name="ISPRING_CUSTOM_TIMING_USED" val="1"/>
</p:tagLst>
</file>

<file path=ppt/tags/tag117.xml><?xml version="1.0" encoding="utf-8"?>
<p:tagLst xmlns:a="http://schemas.openxmlformats.org/drawingml/2006/main" xmlns:r="http://schemas.openxmlformats.org/officeDocument/2006/relationships" xmlns:p="http://schemas.openxmlformats.org/presentationml/2006/main">
  <p:tag name="GENSWF_SLIDE_UID" val="{25B0925C-CFFE-48D6-8E34-F94BC843A285}:417"/>
  <p:tag name="ISPRING_SLIDE_ID_2" val="{7F5DBD43-E131-427E-B299-3533FFACEC95}"/>
  <p:tag name="GENSWF_ADVANCE_TIME" val="5.000"/>
  <p:tag name="TIMING" val="|0.001"/>
  <p:tag name="ISPRING_CUSTOM_TIMING_USED" val="1"/>
</p:tagLst>
</file>

<file path=ppt/tags/tag118.xml><?xml version="1.0" encoding="utf-8"?>
<p:tagLst xmlns:a="http://schemas.openxmlformats.org/drawingml/2006/main" xmlns:r="http://schemas.openxmlformats.org/officeDocument/2006/relationships" xmlns:p="http://schemas.openxmlformats.org/presentationml/2006/main">
  <p:tag name="GENSWF_SLIDE_UID" val="{1C17E8EE-1F06-4829-8C89-50663CFE5832}:399"/>
  <p:tag name="ISPRING_SLIDE_ID_2" val="{EAC52E15-7944-4838-80DF-6B473D3BC224}"/>
  <p:tag name="GENSWF_ADVANCE_TIME" val="5.000"/>
  <p:tag name="ISPRING_CUSTOM_TIMING_USED" val="1"/>
</p:tagLst>
</file>

<file path=ppt/tags/tag119.xml><?xml version="1.0" encoding="utf-8"?>
<p:tagLst xmlns:a="http://schemas.openxmlformats.org/drawingml/2006/main" xmlns:r="http://schemas.openxmlformats.org/officeDocument/2006/relationships" xmlns:p="http://schemas.openxmlformats.org/presentationml/2006/main">
  <p:tag name="GENSWF_SLIDE_UID" val="{A5AE40BE-BD02-4966-989A-03DBAB9967F7}:405"/>
  <p:tag name="ISPRING_SLIDE_ID_2" val="{25CFBFD0-B39A-46E5-891E-060B0E88859D}"/>
  <p:tag name="GENSWF_ADVANCE_TIME" val="5.000"/>
  <p:tag name="ISPRING_CUSTOM_TIMING_USED" val="1"/>
</p:tagLst>
</file>

<file path=ppt/tags/tag12.xml><?xml version="1.0" encoding="utf-8"?>
<p:tagLst xmlns:a="http://schemas.openxmlformats.org/drawingml/2006/main" xmlns:r="http://schemas.openxmlformats.org/officeDocument/2006/relationships" xmlns:p="http://schemas.openxmlformats.org/presentationml/2006/main">
  <p:tag name="GENSWF_SLIDE_UID" val="{9C6E9252-1474-4419-B1E8-33C4927EFFDB}:266"/>
  <p:tag name="ISPRING_SLIDE_ID_2" val="{50021A1F-C85B-4AD8-BA73-D42BE8870D84}"/>
  <p:tag name="GENSWF_ADVANCE_TIME" val="5.000"/>
  <p:tag name="ISPRING_CUSTOM_TIMING_USED" val="1"/>
</p:tagLst>
</file>

<file path=ppt/tags/tag120.xml><?xml version="1.0" encoding="utf-8"?>
<p:tagLst xmlns:a="http://schemas.openxmlformats.org/drawingml/2006/main" xmlns:r="http://schemas.openxmlformats.org/officeDocument/2006/relationships" xmlns:p="http://schemas.openxmlformats.org/presentationml/2006/main">
  <p:tag name="GENSWF_SLIDE_UID" val="{429B5D2F-93B1-46AA-AF5F-98B9BD835F38}:395"/>
  <p:tag name="ISPRING_SLIDE_ID_2" val="{7ABC8D1A-A25D-47B3-A5A7-D03E13C0B0F2}"/>
  <p:tag name="GENSWF_ADVANCE_TIME" val="5.000"/>
  <p:tag name="ISPRING_CUSTOM_TIMING_USED" val="1"/>
</p:tagLst>
</file>

<file path=ppt/tags/tag121.xml><?xml version="1.0" encoding="utf-8"?>
<p:tagLst xmlns:a="http://schemas.openxmlformats.org/drawingml/2006/main" xmlns:r="http://schemas.openxmlformats.org/officeDocument/2006/relationships" xmlns:p="http://schemas.openxmlformats.org/presentationml/2006/main">
  <p:tag name="GENSWF_SLIDE_UID" val="{89CFB261-C633-4FB7-8450-962454B5FBFF}:396"/>
  <p:tag name="ISPRING_SLIDE_ID_2" val="{CFFED1EE-7434-4D69-A12F-208F27055FF0}"/>
  <p:tag name="GENSWF_ADVANCE_TIME" val="5.000"/>
  <p:tag name="ISPRING_CUSTOM_TIMING_USED" val="1"/>
</p:tagLst>
</file>

<file path=ppt/tags/tag122.xml><?xml version="1.0" encoding="utf-8"?>
<p:tagLst xmlns:a="http://schemas.openxmlformats.org/drawingml/2006/main" xmlns:r="http://schemas.openxmlformats.org/officeDocument/2006/relationships" xmlns:p="http://schemas.openxmlformats.org/presentationml/2006/main">
  <p:tag name="GENSWF_SLIDE_UID" val="{C9D57839-EB3F-4A2F-8BD6-02D673C4E513}:406"/>
  <p:tag name="ISPRING_SLIDE_ID_2" val="{19D7408D-8FCA-4E26-AA4A-37CCAA977814}"/>
  <p:tag name="GENSWF_ADVANCE_TIME" val="5.000"/>
  <p:tag name="ISPRING_CUSTOM_TIMING_USED" val="1"/>
</p:tagLst>
</file>

<file path=ppt/tags/tag123.xml><?xml version="1.0" encoding="utf-8"?>
<p:tagLst xmlns:a="http://schemas.openxmlformats.org/drawingml/2006/main" xmlns:r="http://schemas.openxmlformats.org/officeDocument/2006/relationships" xmlns:p="http://schemas.openxmlformats.org/presentationml/2006/main">
  <p:tag name="GENSWF_SLIDE_UID" val="{988B8B32-CB0E-4C63-BDA1-1FD35591A61B}:398"/>
  <p:tag name="ISPRING_SLIDE_ID_2" val="{505360A1-175E-4545-A6A9-C17F8D3AE21F}"/>
  <p:tag name="GENSWF_ADVANCE_TIME" val="5.000"/>
  <p:tag name="ISPRING_CUSTOM_TIMING_USED" val="1"/>
</p:tagLst>
</file>

<file path=ppt/tags/tag124.xml><?xml version="1.0" encoding="utf-8"?>
<p:tagLst xmlns:a="http://schemas.openxmlformats.org/drawingml/2006/main" xmlns:r="http://schemas.openxmlformats.org/officeDocument/2006/relationships" xmlns:p="http://schemas.openxmlformats.org/presentationml/2006/main">
  <p:tag name="GENSWF_SLIDE_UID" val="{31958AA1-F40E-4109-85B3-5CE721194D3A}:407"/>
  <p:tag name="ISPRING_SLIDE_ID_2" val="{38CDD36B-D38D-4DDF-A549-B70D3BF33BCA}"/>
  <p:tag name="GENSWF_ADVANCE_TIME" val="5.000"/>
  <p:tag name="ISPRING_CUSTOM_TIMING_USED" val="1"/>
</p:tagLst>
</file>

<file path=ppt/tags/tag125.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31.370"/>
  <p:tag name="GENSWF_SLIDE_UID" val="{773D3898-1D56-4C50-BF27-87D9DB4D8382}:625"/>
  <p:tag name="ISPRING_SLIDE_ID_2" val="{3AA148B0-A371-4BAE-B827-1B0B334467B7}"/>
  <p:tag name="TIMING" val="|5.661|10.801|6.887|6.887"/>
</p:tagLst>
</file>

<file path=ppt/tags/tag13.xml><?xml version="1.0" encoding="utf-8"?>
<p:tagLst xmlns:a="http://schemas.openxmlformats.org/drawingml/2006/main" xmlns:r="http://schemas.openxmlformats.org/officeDocument/2006/relationships" xmlns:p="http://schemas.openxmlformats.org/presentationml/2006/main">
  <p:tag name="GENSWF_SLIDE_UID" val="{A22A3F01-56DB-43DE-9189-A0F65FC9B5F4}:267"/>
  <p:tag name="ISPRING_SLIDE_ID_2" val="{6F2CA64F-FFA8-46E9-90ED-120A0F27CC77}"/>
  <p:tag name="GENSWF_ADVANCE_TIME" val="5.000"/>
  <p:tag name="TIMING" val="|0.001|0.001|0.001|0.5|0.5|0.001|0.001|0.001"/>
  <p:tag name="ISPRING_CUSTOM_TIMING_USED" val="1"/>
</p:tagLst>
</file>

<file path=ppt/tags/tag14.xml><?xml version="1.0" encoding="utf-8"?>
<p:tagLst xmlns:a="http://schemas.openxmlformats.org/drawingml/2006/main" xmlns:r="http://schemas.openxmlformats.org/officeDocument/2006/relationships" xmlns:p="http://schemas.openxmlformats.org/presentationml/2006/main">
  <p:tag name="GENSWF_SLIDE_UID" val="{606C8999-8A40-4EDE-A1C6-12599BCEE049}:268"/>
  <p:tag name="ISPRING_SLIDE_ID_2" val="{6744657D-14B6-4CF3-83B5-FE0954FB060E}"/>
  <p:tag name="GENSWF_ADVANCE_TIME" val="5.000"/>
  <p:tag name="TIMING" val="|0.001|0.5|0.5|0.5"/>
  <p:tag name="ISPRING_CUSTOM_TIMING_USED" val="1"/>
</p:tagLst>
</file>

<file path=ppt/tags/tag15.xml><?xml version="1.0" encoding="utf-8"?>
<p:tagLst xmlns:a="http://schemas.openxmlformats.org/drawingml/2006/main" xmlns:r="http://schemas.openxmlformats.org/officeDocument/2006/relationships" xmlns:p="http://schemas.openxmlformats.org/presentationml/2006/main">
  <p:tag name="GENSWF_SLIDE_UID" val="{699F6CCC-4895-4DD1-BEC4-0F4825B628AE}:269"/>
  <p:tag name="ISPRING_SLIDE_ID_2" val="{550E04BF-64B5-41E7-9791-561AF85830C0}"/>
  <p:tag name="GENSWF_ADVANCE_TIME" val="5.000"/>
  <p:tag name="TIMING" val="|0.001|0.5"/>
  <p:tag name="ISPRING_CUSTOM_TIMING_USED" val="1"/>
</p:tagLst>
</file>

<file path=ppt/tags/tag16.xml><?xml version="1.0" encoding="utf-8"?>
<p:tagLst xmlns:a="http://schemas.openxmlformats.org/drawingml/2006/main" xmlns:r="http://schemas.openxmlformats.org/officeDocument/2006/relationships" xmlns:p="http://schemas.openxmlformats.org/presentationml/2006/main">
  <p:tag name="GENSWF_SLIDE_UID" val="{73161CB5-E1C4-46B1-AF8C-B2DBD4E1196C}:270"/>
  <p:tag name="ISPRING_SLIDE_ID_2" val="{86EC21B1-6BC5-4AB9-A337-9218DA139C04}"/>
  <p:tag name="GENSWF_ADVANCE_TIME" val="5.000"/>
  <p:tag name="TIMING" val="|0.001"/>
  <p:tag name="ISPRING_CUSTOM_TIMING_USED" val="1"/>
</p:tagLst>
</file>

<file path=ppt/tags/tag17.xml><?xml version="1.0" encoding="utf-8"?>
<p:tagLst xmlns:a="http://schemas.openxmlformats.org/drawingml/2006/main" xmlns:r="http://schemas.openxmlformats.org/officeDocument/2006/relationships" xmlns:p="http://schemas.openxmlformats.org/presentationml/2006/main">
  <p:tag name="GENSWF_SLIDE_UID" val="{E7625F2C-36F9-4A16-B79D-973A889EB588}:271"/>
  <p:tag name="ISPRING_SLIDE_ID_2" val="{F47E4F96-0D3F-4A8A-9CCE-D1A963CDB9D1}"/>
  <p:tag name="GENSWF_ADVANCE_TIME" val="5.000"/>
  <p:tag name="ISPRING_CUSTOM_TIMING_USED" val="1"/>
</p:tagLst>
</file>

<file path=ppt/tags/tag18.xml><?xml version="1.0" encoding="utf-8"?>
<p:tagLst xmlns:a="http://schemas.openxmlformats.org/drawingml/2006/main" xmlns:r="http://schemas.openxmlformats.org/officeDocument/2006/relationships" xmlns:p="http://schemas.openxmlformats.org/presentationml/2006/main">
  <p:tag name="GENSWF_SLIDE_UID" val="{E98026DC-51B6-4CB3-9579-7FDBD4B86D64}:335"/>
  <p:tag name="ISPRING_SLIDE_ID_2" val="{AF5E1A38-6245-4844-B626-CE7D9F149B27}"/>
  <p:tag name="GENSWF_ADVANCE_TIME" val="5.000"/>
  <p:tag name="TIMING" val="|0.001|0.5"/>
  <p:tag name="ISPRING_CUSTOM_TIMING_USED" val="1"/>
</p:tagLst>
</file>

<file path=ppt/tags/tag19.xml><?xml version="1.0" encoding="utf-8"?>
<p:tagLst xmlns:a="http://schemas.openxmlformats.org/drawingml/2006/main" xmlns:r="http://schemas.openxmlformats.org/officeDocument/2006/relationships" xmlns:p="http://schemas.openxmlformats.org/presentationml/2006/main">
  <p:tag name="GENSWF_SLIDE_UID" val="{E587443F-AD78-472D-B724-8114187B93FB}:273"/>
  <p:tag name="ISPRING_SLIDE_ID_2" val="{81CA9C46-0EB2-479F-B0DF-1045CD423BF6}"/>
  <p:tag name="GENSWF_ADVANCE_TIME" val="5.000"/>
  <p:tag name="TIMING" val="|0.001"/>
  <p:tag name="ISPRING_CUSTOM_TIMING_USED" val="1"/>
</p:tagLst>
</file>

<file path=ppt/tags/tag2.xml><?xml version="1.0" encoding="utf-8"?>
<p:tagLst xmlns:a="http://schemas.openxmlformats.org/drawingml/2006/main" xmlns:r="http://schemas.openxmlformats.org/officeDocument/2006/relationships" xmlns:p="http://schemas.openxmlformats.org/presentationml/2006/main">
  <p:tag name="GENSWF_SLIDE_UID" val="{0459B5C9-F643-46BE-82AF-5E049160B65F}:256"/>
  <p:tag name="ISPRING_SLIDE_ID_2" val="{115503A0-9A58-44FB-B361-CA94523A83F8}"/>
  <p:tag name="GENSWF_ADVANCE_TIME" val="10.569"/>
  <p:tag name="ISPRING_CUSTOM_TIMING_USED" val="1"/>
</p:tagLst>
</file>

<file path=ppt/tags/tag20.xml><?xml version="1.0" encoding="utf-8"?>
<p:tagLst xmlns:a="http://schemas.openxmlformats.org/drawingml/2006/main" xmlns:r="http://schemas.openxmlformats.org/officeDocument/2006/relationships" xmlns:p="http://schemas.openxmlformats.org/presentationml/2006/main">
  <p:tag name="GENSWF_SLIDE_UID" val="{C07C517A-87D4-4B4D-810A-7E44133665C5}:274"/>
  <p:tag name="ISPRING_SLIDE_ID_2" val="{F6A92B62-304D-46DE-820D-D0114888DFE2}"/>
  <p:tag name="GENSWF_ADVANCE_TIME" val="5.000"/>
  <p:tag name="ISPRING_CUSTOM_TIMING_USED" val="1"/>
</p:tagLst>
</file>

<file path=ppt/tags/tag21.xml><?xml version="1.0" encoding="utf-8"?>
<p:tagLst xmlns:a="http://schemas.openxmlformats.org/drawingml/2006/main" xmlns:r="http://schemas.openxmlformats.org/officeDocument/2006/relationships" xmlns:p="http://schemas.openxmlformats.org/presentationml/2006/main">
  <p:tag name="GENSWF_SLIDE_UID" val="{D2335FDC-F9E2-452F-A626-FF6306B59E48}:275"/>
  <p:tag name="ISPRING_SLIDE_ID_2" val="{3D027937-37C2-4A13-9B02-D99B1F80FC50}"/>
  <p:tag name="GENSWF_ADVANCE_TIME" val="5.000"/>
  <p:tag name="TIMING" val="|0.001|0.5|0.5"/>
  <p:tag name="ISPRING_CUSTOM_TIMING_USED" val="1"/>
</p:tagLst>
</file>

<file path=ppt/tags/tag22.xml><?xml version="1.0" encoding="utf-8"?>
<p:tagLst xmlns:a="http://schemas.openxmlformats.org/drawingml/2006/main" xmlns:r="http://schemas.openxmlformats.org/officeDocument/2006/relationships" xmlns:p="http://schemas.openxmlformats.org/presentationml/2006/main">
  <p:tag name="GENSWF_SLIDE_UID" val="{8A9DA9C1-E13A-48DA-BAE4-3C770C8EA652}:276"/>
  <p:tag name="ISPRING_SLIDE_ID_2" val="{FE767843-4BC2-4354-BC3F-457AEE25D95B}"/>
  <p:tag name="GENSWF_ADVANCE_TIME" val="5.000"/>
  <p:tag name="ISPRING_CUSTOM_TIMING_USED" val="1"/>
</p:tagLst>
</file>

<file path=ppt/tags/tag23.xml><?xml version="1.0" encoding="utf-8"?>
<p:tagLst xmlns:a="http://schemas.openxmlformats.org/drawingml/2006/main" xmlns:r="http://schemas.openxmlformats.org/officeDocument/2006/relationships" xmlns:p="http://schemas.openxmlformats.org/presentationml/2006/main">
  <p:tag name="GENSWF_SLIDE_UID" val="{94F29722-69F8-4F96-8229-A417A522CEAA}:277"/>
  <p:tag name="ISPRING_SLIDE_ID_2" val="{508EB20B-7BF1-4C60-A4FA-BC7E9BF9BE3E}"/>
  <p:tag name="GENSWF_ADVANCE_TIME" val="5.000"/>
  <p:tag name="TIMING" val="|0.001|0.5|0.5|0.5"/>
  <p:tag name="ISPRING_CUSTOM_TIMING_USED" val="1"/>
</p:tagLst>
</file>

<file path=ppt/tags/tag24.xml><?xml version="1.0" encoding="utf-8"?>
<p:tagLst xmlns:a="http://schemas.openxmlformats.org/drawingml/2006/main" xmlns:r="http://schemas.openxmlformats.org/officeDocument/2006/relationships" xmlns:p="http://schemas.openxmlformats.org/presentationml/2006/main">
  <p:tag name="GENSWF_SLIDE_UID" val="{EC8A117E-CF1E-4F0A-8740-C609542DE82F}:278"/>
  <p:tag name="ISPRING_SLIDE_ID_2" val="{4C0FD078-DCD1-44B8-BC82-1A5E62A816E0}"/>
  <p:tag name="GENSWF_ADVANCE_TIME" val="5.000"/>
  <p:tag name="ISPRING_CUSTOM_TIMING_USED" val="1"/>
</p:tagLst>
</file>

<file path=ppt/tags/tag25.xml><?xml version="1.0" encoding="utf-8"?>
<p:tagLst xmlns:a="http://schemas.openxmlformats.org/drawingml/2006/main" xmlns:r="http://schemas.openxmlformats.org/officeDocument/2006/relationships" xmlns:p="http://schemas.openxmlformats.org/presentationml/2006/main">
  <p:tag name="GENSWF_SLIDE_UID" val="{708541B8-62C1-4D60-BB85-178F49AA244F}:279"/>
  <p:tag name="ISPRING_SLIDE_ID_2" val="{56CC919B-72DF-4B28-AF62-9A29DA00E25C}"/>
  <p:tag name="GENSWF_ADVANCE_TIME" val="5.000"/>
  <p:tag name="ISPRING_CUSTOM_TIMING_USED" val="1"/>
</p:tagLst>
</file>

<file path=ppt/tags/tag26.xml><?xml version="1.0" encoding="utf-8"?>
<p:tagLst xmlns:a="http://schemas.openxmlformats.org/drawingml/2006/main" xmlns:r="http://schemas.openxmlformats.org/officeDocument/2006/relationships" xmlns:p="http://schemas.openxmlformats.org/presentationml/2006/main">
  <p:tag name="GENSWF_SLIDE_UID" val="{E8D61F98-B4C4-4640-9A25-0AF7F7E5C08D}:280"/>
  <p:tag name="ISPRING_SLIDE_ID_2" val="{0A645F70-20AF-4615-905C-6B884206D3F5}"/>
  <p:tag name="GENSWF_ADVANCE_TIME" val="5.000"/>
  <p:tag name="ISPRING_CUSTOM_TIMING_USED" val="1"/>
</p:tagLst>
</file>

<file path=ppt/tags/tag27.xml><?xml version="1.0" encoding="utf-8"?>
<p:tagLst xmlns:a="http://schemas.openxmlformats.org/drawingml/2006/main" xmlns:r="http://schemas.openxmlformats.org/officeDocument/2006/relationships" xmlns:p="http://schemas.openxmlformats.org/presentationml/2006/main">
  <p:tag name="GENSWF_SLIDE_UID" val="{E707CBC5-BD3E-4586-976E-6B38C59EDDA5}:281"/>
  <p:tag name="ISPRING_SLIDE_ID_2" val="{DBE1441F-1035-42FD-BEFD-397229614F42}"/>
  <p:tag name="GENSWF_ADVANCE_TIME" val="5.000"/>
  <p:tag name="TIMING" val="|0.001"/>
  <p:tag name="ISPRING_CUSTOM_TIMING_USED" val="1"/>
</p:tagLst>
</file>

<file path=ppt/tags/tag28.xml><?xml version="1.0" encoding="utf-8"?>
<p:tagLst xmlns:a="http://schemas.openxmlformats.org/drawingml/2006/main" xmlns:r="http://schemas.openxmlformats.org/officeDocument/2006/relationships" xmlns:p="http://schemas.openxmlformats.org/presentationml/2006/main">
  <p:tag name="GENSWF_SLIDE_UID" val="{6DB6DA9E-B1F2-4659-ADBB-073F4F2C5597}:282"/>
  <p:tag name="ISPRING_SLIDE_ID_2" val="{3B2818E5-CD20-4A65-B469-02E9B19EF928}"/>
  <p:tag name="GENSWF_ADVANCE_TIME" val="5.000"/>
  <p:tag name="TIMING" val="|0.001|0.5|0.5"/>
  <p:tag name="ISPRING_CUSTOM_TIMING_USED" val="1"/>
</p:tagLst>
</file>

<file path=ppt/tags/tag29.xml><?xml version="1.0" encoding="utf-8"?>
<p:tagLst xmlns:a="http://schemas.openxmlformats.org/drawingml/2006/main" xmlns:r="http://schemas.openxmlformats.org/officeDocument/2006/relationships" xmlns:p="http://schemas.openxmlformats.org/presentationml/2006/main">
  <p:tag name="GENSWF_SLIDE_UID" val="{FD3105F6-9131-4FB7-A9D2-5D4C20F89AC5}:283"/>
  <p:tag name="ISPRING_SLIDE_ID_2" val="{C5110E83-7D77-4756-9087-5F9EBA6F6E45}"/>
  <p:tag name="GENSWF_ADVANCE_TIME" val="5.000"/>
  <p:tag name="ISPRING_CUSTOM_TIMING_USED" val="1"/>
</p:tagLst>
</file>

<file path=ppt/tags/tag3.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31.370"/>
  <p:tag name="GENSWF_SLIDE_UID" val="{716EA688-12E1-4DA2-8678-A34CC6FAF2CE}:640"/>
  <p:tag name="ISPRING_SLIDE_ID_2" val="{8BA34D6E-88B8-4125-9201-767255E55FA6}"/>
  <p:tag name="TIMING" val="|5.661|10.801"/>
</p:tagLst>
</file>

<file path=ppt/tags/tag30.xml><?xml version="1.0" encoding="utf-8"?>
<p:tagLst xmlns:a="http://schemas.openxmlformats.org/drawingml/2006/main" xmlns:r="http://schemas.openxmlformats.org/officeDocument/2006/relationships" xmlns:p="http://schemas.openxmlformats.org/presentationml/2006/main">
  <p:tag name="GENSWF_SLIDE_UID" val="{F9DF6F15-B51A-4039-B86F-3D8E9C557F95}:284"/>
  <p:tag name="ISPRING_SLIDE_ID_2" val="{4E233F81-7392-4651-99BA-4E3FD4A1B5DA}"/>
  <p:tag name="GENSWF_ADVANCE_TIME" val="5.000"/>
  <p:tag name="ISPRING_CUSTOM_TIMING_USED" val="1"/>
</p:tagLst>
</file>

<file path=ppt/tags/tag31.xml><?xml version="1.0" encoding="utf-8"?>
<p:tagLst xmlns:a="http://schemas.openxmlformats.org/drawingml/2006/main" xmlns:r="http://schemas.openxmlformats.org/officeDocument/2006/relationships" xmlns:p="http://schemas.openxmlformats.org/presentationml/2006/main">
  <p:tag name="GENSWF_SLIDE_UID" val="{6303FC65-D18B-4CDA-9D08-F6FC16E394EB}:285"/>
  <p:tag name="ISPRING_SLIDE_ID_2" val="{F52749EA-56A3-4EF1-B0EB-E6561700BB6F}"/>
  <p:tag name="GENSWF_ADVANCE_TIME" val="5.000"/>
  <p:tag name="ISPRING_CUSTOM_TIMING_USED" val="1"/>
</p:tagLst>
</file>

<file path=ppt/tags/tag32.xml><?xml version="1.0" encoding="utf-8"?>
<p:tagLst xmlns:a="http://schemas.openxmlformats.org/drawingml/2006/main" xmlns:r="http://schemas.openxmlformats.org/officeDocument/2006/relationships" xmlns:p="http://schemas.openxmlformats.org/presentationml/2006/main">
  <p:tag name="GENSWF_SLIDE_UID" val="{09DA4845-E9F6-4E03-A5C7-A44E4DA0BBCB}:286"/>
  <p:tag name="ISPRING_SLIDE_ID_2" val="{18FA92FA-A322-4AAC-8D84-8F796C9EEB81}"/>
  <p:tag name="GENSWF_ADVANCE_TIME" val="5.000"/>
  <p:tag name="TIMING" val="|0.001|0.5"/>
  <p:tag name="ISPRING_CUSTOM_TIMING_USED" val="1"/>
</p:tagLst>
</file>

<file path=ppt/tags/tag33.xml><?xml version="1.0" encoding="utf-8"?>
<p:tagLst xmlns:a="http://schemas.openxmlformats.org/drawingml/2006/main" xmlns:r="http://schemas.openxmlformats.org/officeDocument/2006/relationships" xmlns:p="http://schemas.openxmlformats.org/presentationml/2006/main">
  <p:tag name="GENSWF_SLIDE_UID" val="{095F251D-45D1-4DC1-94DB-EFE04F5D2550}:287"/>
  <p:tag name="ISPRING_SLIDE_ID_2" val="{AF2E5F55-2CE7-4A21-9BF0-EC0DD7E1BEA6}"/>
  <p:tag name="GENSWF_ADVANCE_TIME" val="5.000"/>
  <p:tag name="ISPRING_CUSTOM_TIMING_USED" val="1"/>
</p:tagLst>
</file>

<file path=ppt/tags/tag34.xml><?xml version="1.0" encoding="utf-8"?>
<p:tagLst xmlns:a="http://schemas.openxmlformats.org/drawingml/2006/main" xmlns:r="http://schemas.openxmlformats.org/officeDocument/2006/relationships" xmlns:p="http://schemas.openxmlformats.org/presentationml/2006/main">
  <p:tag name="GENSWF_SLIDE_UID" val="{4C52C273-55B7-4095-A0C8-CFB7B4022FF5}:288"/>
  <p:tag name="ISPRING_SLIDE_ID_2" val="{62445EEE-1D6D-4882-9557-C7E4DDADDF51}"/>
  <p:tag name="GENSWF_ADVANCE_TIME" val="5.000"/>
  <p:tag name="TIMING" val="|0.001"/>
  <p:tag name="ISPRING_CUSTOM_TIMING_USED" val="1"/>
</p:tagLst>
</file>

<file path=ppt/tags/tag35.xml><?xml version="1.0" encoding="utf-8"?>
<p:tagLst xmlns:a="http://schemas.openxmlformats.org/drawingml/2006/main" xmlns:r="http://schemas.openxmlformats.org/officeDocument/2006/relationships" xmlns:p="http://schemas.openxmlformats.org/presentationml/2006/main">
  <p:tag name="GENSWF_SLIDE_UID" val="{4212BCA5-0710-4F9D-8D45-247499179B59}:351"/>
  <p:tag name="ISPRING_SLIDE_ID_2" val="{B8B04681-294E-40A7-882F-E3138DA50813}"/>
  <p:tag name="GENSWF_ADVANCE_TIME" val="5.000"/>
  <p:tag name="TIMING" val="|0.001|0.5|0.5|0.5|0.5"/>
  <p:tag name="ISPRING_CUSTOM_TIMING_USED" val="1"/>
</p:tagLst>
</file>

<file path=ppt/tags/tag36.xml><?xml version="1.0" encoding="utf-8"?>
<p:tagLst xmlns:a="http://schemas.openxmlformats.org/drawingml/2006/main" xmlns:r="http://schemas.openxmlformats.org/officeDocument/2006/relationships" xmlns:p="http://schemas.openxmlformats.org/presentationml/2006/main">
  <p:tag name="GENSWF_SLIDE_UID" val="{FF64ADAB-4DAB-46AB-A983-0809E590F2AA}:352"/>
  <p:tag name="ISPRING_SLIDE_ID_2" val="{6A857ADB-9FE5-4524-9A05-FB50509E77A9}"/>
  <p:tag name="GENSWF_ADVANCE_TIME" val="9.001"/>
  <p:tag name="TIMING" val="|0.001|0.5|0.5|0.5|0.5|0.5|0.5|0.5|0.5|0.5|0.5|0.5|0.5|0.5|0.5|0.5|0.5|0.5"/>
  <p:tag name="ISPRING_CUSTOM_TIMING_USED" val="1"/>
</p:tagLst>
</file>

<file path=ppt/tags/tag37.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08.285"/>
  <p:tag name="TIMING" val="|4.985|9.35|36.092|4.851|0.704|21.667|20.107"/>
  <p:tag name="GENSWF_SLIDE_UID" val="{A5C740D2-DD06-4729-8DD7-11FEF5CEE279}:632"/>
  <p:tag name="ISPRING_SLIDE_ID_2" val="{F925DDC6-6BE9-4341-A097-2B832CABD757}"/>
</p:tagLst>
</file>

<file path=ppt/tags/tag38.xml><?xml version="1.0" encoding="utf-8"?>
<p:tagLst xmlns:a="http://schemas.openxmlformats.org/drawingml/2006/main" xmlns:r="http://schemas.openxmlformats.org/officeDocument/2006/relationships" xmlns:p="http://schemas.openxmlformats.org/presentationml/2006/main">
  <p:tag name="GENSWF_SLIDE_UID" val="{E67FEFD8-5922-4B0B-AAC7-826FE34E3C94}:633"/>
  <p:tag name="ISPRING_SLIDE_ID_2" val="{39F415FD-23E6-42C4-B9C0-7637C28DF5B3}"/>
  <p:tag name="GENSWF_ADVANCE_TIME" val="5.000"/>
  <p:tag name="ISPRING_CUSTOM_TIMING_USED" val="1"/>
</p:tagLst>
</file>

<file path=ppt/tags/tag39.xml><?xml version="1.0" encoding="utf-8"?>
<p:tagLst xmlns:a="http://schemas.openxmlformats.org/drawingml/2006/main" xmlns:r="http://schemas.openxmlformats.org/officeDocument/2006/relationships" xmlns:p="http://schemas.openxmlformats.org/presentationml/2006/main">
  <p:tag name="GENSWF_SLIDE_UID" val="{3A50B69D-25FF-4C97-899D-86AA446EBBC3}:257"/>
  <p:tag name="ISPRING_SLIDE_ID_2" val="{F6B77584-DFC6-43BC-9294-072C2878A0D9}"/>
  <p:tag name="GENSWF_ADVANCE_TIME" val="5.000"/>
  <p:tag name="ISPRING_CUSTOM_TIMING_USED" val="1"/>
</p:tagLst>
</file>

<file path=ppt/tags/tag4.xml><?xml version="1.0" encoding="utf-8"?>
<p:tagLst xmlns:a="http://schemas.openxmlformats.org/drawingml/2006/main" xmlns:r="http://schemas.openxmlformats.org/officeDocument/2006/relationships" xmlns:p="http://schemas.openxmlformats.org/presentationml/2006/main">
  <p:tag name="GENSWF_SLIDE_UID" val="{12C0BF08-E55C-4045-A11E-5B78AAF6050F}:258"/>
  <p:tag name="ISPRING_SLIDE_ID_2" val="{8F6526C9-8877-4058-BE77-D81252CD526B}"/>
  <p:tag name="GENSWF_ADVANCE_TIME" val="5.000"/>
  <p:tag name="ISPRING_CUSTOM_TIMING_USED" val="1"/>
</p:tagLst>
</file>

<file path=ppt/tags/tag40.xml><?xml version="1.0" encoding="utf-8"?>
<p:tagLst xmlns:a="http://schemas.openxmlformats.org/drawingml/2006/main" xmlns:r="http://schemas.openxmlformats.org/officeDocument/2006/relationships" xmlns:p="http://schemas.openxmlformats.org/presentationml/2006/main">
  <p:tag name="GENSWF_SLIDE_UID" val="{E781C53F-EC6C-4DAC-B640-2200C0FCF925}:634"/>
  <p:tag name="ISPRING_SLIDE_ID_2" val="{30B16345-9401-4F2B-9E35-657CFA91317F}"/>
  <p:tag name="GENSWF_ADVANCE_TIME" val="5.000"/>
  <p:tag name="ISPRING_CUSTOM_TIMING_USED" val="1"/>
</p:tagLst>
</file>

<file path=ppt/tags/tag41.xml><?xml version="1.0" encoding="utf-8"?>
<p:tagLst xmlns:a="http://schemas.openxmlformats.org/drawingml/2006/main" xmlns:r="http://schemas.openxmlformats.org/officeDocument/2006/relationships" xmlns:p="http://schemas.openxmlformats.org/presentationml/2006/main">
  <p:tag name="GENSWF_SLIDE_UID" val="{C0F91580-875E-4589-A52A-6CF1DF28AEC8}:635"/>
  <p:tag name="ISPRING_SLIDE_ID_2" val="{6816F480-3E85-4D2B-8A47-C388E431C82D}"/>
  <p:tag name="GENSWF_ADVANCE_TIME" val="5.000"/>
  <p:tag name="ISPRING_CUSTOM_TIMING_USED" val="1"/>
</p:tagLst>
</file>

<file path=ppt/tags/tag42.xml><?xml version="1.0" encoding="utf-8"?>
<p:tagLst xmlns:a="http://schemas.openxmlformats.org/drawingml/2006/main" xmlns:r="http://schemas.openxmlformats.org/officeDocument/2006/relationships" xmlns:p="http://schemas.openxmlformats.org/presentationml/2006/main">
  <p:tag name="GENSWF_SLIDE_UID" val="{A425C74C-99D4-4FF9-B861-E864444B22CB}:636"/>
  <p:tag name="ISPRING_SLIDE_ID_2" val="{0A0334F7-B8A9-418A-8AAA-BA90D03FDD0A}"/>
  <p:tag name="GENSWF_ADVANCE_TIME" val="5.000"/>
  <p:tag name="ISPRING_CUSTOM_TIMING_USED" val="1"/>
</p:tagLst>
</file>

<file path=ppt/tags/tag43.xml><?xml version="1.0" encoding="utf-8"?>
<p:tagLst xmlns:a="http://schemas.openxmlformats.org/drawingml/2006/main" xmlns:r="http://schemas.openxmlformats.org/officeDocument/2006/relationships" xmlns:p="http://schemas.openxmlformats.org/presentationml/2006/main">
  <p:tag name="GENSWF_SLIDE_UID" val="{26CE6A29-CB6B-4A3C-8C42-138336FAAD96}:637"/>
  <p:tag name="ISPRING_SLIDE_ID_2" val="{D4042ABE-1C3E-4034-9BA2-41EA9865455F}"/>
  <p:tag name="GENSWF_ADVANCE_TIME" val="5.000"/>
  <p:tag name="ISPRING_CUSTOM_TIMING_USED" val="1"/>
</p:tagLst>
</file>

<file path=ppt/tags/tag44.xml><?xml version="1.0" encoding="utf-8"?>
<p:tagLst xmlns:a="http://schemas.openxmlformats.org/drawingml/2006/main" xmlns:r="http://schemas.openxmlformats.org/officeDocument/2006/relationships" xmlns:p="http://schemas.openxmlformats.org/presentationml/2006/main">
  <p:tag name="GENSWF_SLIDE_UID" val="{F7B846B8-ACCB-411F-A11E-8FB2CDB8A389}:638"/>
  <p:tag name="ISPRING_SLIDE_ID_2" val="{361D3D3F-8454-4CBB-8897-74E38AB96C1F}"/>
  <p:tag name="GENSWF_ADVANCE_TIME" val="5.000"/>
  <p:tag name="ISPRING_CUSTOM_TIMING_USED" val="1"/>
</p:tagLst>
</file>

<file path=ppt/tags/tag45.xml><?xml version="1.0" encoding="utf-8"?>
<p:tagLst xmlns:a="http://schemas.openxmlformats.org/drawingml/2006/main" xmlns:r="http://schemas.openxmlformats.org/officeDocument/2006/relationships" xmlns:p="http://schemas.openxmlformats.org/presentationml/2006/main">
  <p:tag name="GENSWF_SLIDE_UID" val="{18D40F66-C846-4ADD-A439-77DC8AAD6935}:639"/>
  <p:tag name="ISPRING_SLIDE_ID_2" val="{C31F555A-2396-4CA2-ADB8-FCC7F1C1A9B1}"/>
  <p:tag name="GENSWF_ADVANCE_TIME" val="5.000"/>
  <p:tag name="ISPRING_CUSTOM_TIMING_USED" val="1"/>
</p:tagLst>
</file>

<file path=ppt/tags/tag46.xml><?xml version="1.0" encoding="utf-8"?>
<p:tagLst xmlns:a="http://schemas.openxmlformats.org/drawingml/2006/main" xmlns:r="http://schemas.openxmlformats.org/officeDocument/2006/relationships" xmlns:p="http://schemas.openxmlformats.org/presentationml/2006/main">
  <p:tag name="GENSWF_SLIDE_UID" val="{BD144A7A-2E7E-4E1C-9E49-C3EC993D3E07}:353"/>
  <p:tag name="ISPRING_SLIDE_ID_2" val="{70317F36-BBE3-4EFD-ACDA-D6BF8661DC7C}"/>
  <p:tag name="GENSWF_ADVANCE_TIME" val="5.000"/>
  <p:tag name="TIMING" val="|0.001|0.5|0.5|0.5|0.5|0.5"/>
  <p:tag name="ISPRING_CUSTOM_TIMING_USED" val="1"/>
</p:tagLst>
</file>

<file path=ppt/tags/tag47.xml><?xml version="1.0" encoding="utf-8"?>
<p:tagLst xmlns:a="http://schemas.openxmlformats.org/drawingml/2006/main" xmlns:r="http://schemas.openxmlformats.org/officeDocument/2006/relationships" xmlns:p="http://schemas.openxmlformats.org/presentationml/2006/main">
  <p:tag name="GENSWF_SLIDE_UID" val="{92CBDD1C-3F17-4070-910E-9735C60DEFC1}:354"/>
  <p:tag name="ISPRING_SLIDE_ID_2" val="{2B2AF2BA-30C2-4B53-B629-474F651F5A5B}"/>
  <p:tag name="GENSWF_ADVANCE_TIME" val="5.000"/>
  <p:tag name="TIMING" val="|0.001|0.5|0.5|0.5"/>
  <p:tag name="ISPRING_CUSTOM_TIMING_USED" val="1"/>
</p:tagLst>
</file>

<file path=ppt/tags/tag48.xml><?xml version="1.0" encoding="utf-8"?>
<p:tagLst xmlns:a="http://schemas.openxmlformats.org/drawingml/2006/main" xmlns:r="http://schemas.openxmlformats.org/officeDocument/2006/relationships" xmlns:p="http://schemas.openxmlformats.org/presentationml/2006/main">
  <p:tag name="GENSWF_SLIDE_UID" val="{6618F431-5E44-4B99-A324-4E14D44B68DB}:355"/>
  <p:tag name="ISPRING_SLIDE_ID_2" val="{B03F0122-E0D1-47F1-B730-09FBC0CA034B}"/>
  <p:tag name="GENSWF_ADVANCE_TIME" val="5.000"/>
  <p:tag name="TIMING" val="|0.001"/>
  <p:tag name="ISPRING_CUSTOM_TIMING_USED" val="1"/>
</p:tagLst>
</file>

<file path=ppt/tags/tag49.xml><?xml version="1.0" encoding="utf-8"?>
<p:tagLst xmlns:a="http://schemas.openxmlformats.org/drawingml/2006/main" xmlns:r="http://schemas.openxmlformats.org/officeDocument/2006/relationships" xmlns:p="http://schemas.openxmlformats.org/presentationml/2006/main">
  <p:tag name="GENSWF_SLIDE_UID" val="{5112FEA8-1D9D-473F-86BD-139A0B25C1F5}:356"/>
  <p:tag name="ISPRING_SLIDE_ID_2" val="{A7488A78-5602-4828-BAAB-CE28EB85F81C}"/>
  <p:tag name="GENSWF_ADVANCE_TIME" val="5.000"/>
  <p:tag name="ISPRING_CUSTOM_TIMING_USED" val="1"/>
</p:tagLst>
</file>

<file path=ppt/tags/tag5.xml><?xml version="1.0" encoding="utf-8"?>
<p:tagLst xmlns:a="http://schemas.openxmlformats.org/drawingml/2006/main" xmlns:r="http://schemas.openxmlformats.org/officeDocument/2006/relationships" xmlns:p="http://schemas.openxmlformats.org/presentationml/2006/main">
  <p:tag name="GENSWF_SLIDE_UID" val="{88687D37-1031-4EE0-A93C-301943861645}:259"/>
  <p:tag name="ISPRING_SLIDE_ID_2" val="{AC6B6F0C-DBB5-43DE-B02A-4A3418205172}"/>
  <p:tag name="GENSWF_ADVANCE_TIME" val="6.501"/>
  <p:tag name="TIMING" val="|0.001|0.5|0.5|0.5|0.5|0.5|0.5|0.5|0.5|0.5|0.5|0.5|0.5"/>
  <p:tag name="ISPRING_CUSTOM_TIMING_USED" val="1"/>
</p:tagLst>
</file>

<file path=ppt/tags/tag50.xml><?xml version="1.0" encoding="utf-8"?>
<p:tagLst xmlns:a="http://schemas.openxmlformats.org/drawingml/2006/main" xmlns:r="http://schemas.openxmlformats.org/officeDocument/2006/relationships" xmlns:p="http://schemas.openxmlformats.org/presentationml/2006/main">
  <p:tag name="GENSWF_SLIDE_UID" val="{CCDEB8CC-42AA-4379-9511-09AC01D16D09}:357"/>
  <p:tag name="ISPRING_SLIDE_ID_2" val="{4035C6C8-BE03-480C-A1F6-A40E3242017E}"/>
  <p:tag name="GENSWF_ADVANCE_TIME" val="5.000"/>
  <p:tag name="ISPRING_CUSTOM_TIMING_USED" val="1"/>
</p:tagLst>
</file>

<file path=ppt/tags/tag51.xml><?xml version="1.0" encoding="utf-8"?>
<p:tagLst xmlns:a="http://schemas.openxmlformats.org/drawingml/2006/main" xmlns:r="http://schemas.openxmlformats.org/officeDocument/2006/relationships" xmlns:p="http://schemas.openxmlformats.org/presentationml/2006/main">
  <p:tag name="GENSWF_SLIDE_UID" val="{E7726784-1D52-4109-8BF8-F60F158A5322}:358"/>
  <p:tag name="ISPRING_SLIDE_ID_2" val="{D427FEF1-9141-463E-A9B2-05C0C15833CB}"/>
  <p:tag name="GENSWF_ADVANCE_TIME" val="7.501"/>
  <p:tag name="TIMING" val="|0.001|0.5|0.5|0.5|0.5|0.5|0.5|0.5|0.5|0.5|0.5|0.5|0.5|0.5|0.5"/>
  <p:tag name="ISPRING_CUSTOM_TIMING_USED" val="1"/>
</p:tagLst>
</file>

<file path=ppt/tags/tag52.xml><?xml version="1.0" encoding="utf-8"?>
<p:tagLst xmlns:a="http://schemas.openxmlformats.org/drawingml/2006/main" xmlns:r="http://schemas.openxmlformats.org/officeDocument/2006/relationships" xmlns:p="http://schemas.openxmlformats.org/presentationml/2006/main">
  <p:tag name="GENSWF_SLIDE_UID" val="{A21461D7-365D-452E-85BF-EECD524C41FD}:359"/>
  <p:tag name="ISPRING_SLIDE_ID_2" val="{7857553D-187F-4C30-B9D9-1ACB8560CEE1}"/>
  <p:tag name="GENSWF_ADVANCE_TIME" val="5.000"/>
  <p:tag name="ISPRING_CUSTOM_TIMING_USED" val="1"/>
</p:tagLst>
</file>

<file path=ppt/tags/tag53.xml><?xml version="1.0" encoding="utf-8"?>
<p:tagLst xmlns:a="http://schemas.openxmlformats.org/drawingml/2006/main" xmlns:r="http://schemas.openxmlformats.org/officeDocument/2006/relationships" xmlns:p="http://schemas.openxmlformats.org/presentationml/2006/main">
  <p:tag name="GENSWF_SLIDE_UID" val="{2B664E5B-94DF-42A2-8AF4-559C876E8C6A}:403"/>
  <p:tag name="ISPRING_SLIDE_ID_2" val="{4E67E4C6-8A5A-47AE-A400-663F53159908}"/>
  <p:tag name="GENSWF_ADVANCE_TIME" val="5.000"/>
  <p:tag name="ISPRING_CUSTOM_TIMING_USED" val="1"/>
</p:tagLst>
</file>

<file path=ppt/tags/tag54.xml><?xml version="1.0" encoding="utf-8"?>
<p:tagLst xmlns:a="http://schemas.openxmlformats.org/drawingml/2006/main" xmlns:r="http://schemas.openxmlformats.org/officeDocument/2006/relationships" xmlns:p="http://schemas.openxmlformats.org/presentationml/2006/main">
  <p:tag name="GENSWF_SLIDE_UID" val="{E7867E3C-C84C-4B3C-8C6D-356BE1922FC4}:360"/>
  <p:tag name="ISPRING_SLIDE_ID_2" val="{BFA43EC4-7FA1-4225-8952-054A1FD9A29D}"/>
  <p:tag name="GENSWF_ADVANCE_TIME" val="6.501"/>
  <p:tag name="TIMING" val="|0.001|0.5|0.5|0.5|0.5|0.5|0.5|0.5|0.5|0.5|0.5|0.5|0.5"/>
  <p:tag name="ISPRING_CUSTOM_TIMING_USED" val="1"/>
</p:tagLst>
</file>

<file path=ppt/tags/tag55.xml><?xml version="1.0" encoding="utf-8"?>
<p:tagLst xmlns:a="http://schemas.openxmlformats.org/drawingml/2006/main" xmlns:r="http://schemas.openxmlformats.org/officeDocument/2006/relationships" xmlns:p="http://schemas.openxmlformats.org/presentationml/2006/main">
  <p:tag name="GENSWF_SLIDE_UID" val="{531182BF-E5DE-426D-97BD-8337C3BCFA61}:361"/>
  <p:tag name="ISPRING_SLIDE_ID_2" val="{F4C967A6-E9E5-4FFB-B8B2-98A3DB6DF622}"/>
  <p:tag name="GENSWF_ADVANCE_TIME" val="5.000"/>
  <p:tag name="ISPRING_CUSTOM_TIMING_USED" val="1"/>
</p:tagLst>
</file>

<file path=ppt/tags/tag56.xml><?xml version="1.0" encoding="utf-8"?>
<p:tagLst xmlns:a="http://schemas.openxmlformats.org/drawingml/2006/main" xmlns:r="http://schemas.openxmlformats.org/officeDocument/2006/relationships" xmlns:p="http://schemas.openxmlformats.org/presentationml/2006/main">
  <p:tag name="GENSWF_SLIDE_UID" val="{EB3700A8-147C-40FD-B244-472839F75856}:404"/>
  <p:tag name="ISPRING_SLIDE_ID_2" val="{82EADB09-D7BB-4A6E-B063-BBC55015354C}"/>
  <p:tag name="GENSWF_ADVANCE_TIME" val="5.000"/>
  <p:tag name="ISPRING_CUSTOM_TIMING_USED" val="1"/>
</p:tagLst>
</file>

<file path=ppt/tags/tag57.xml><?xml version="1.0" encoding="utf-8"?>
<p:tagLst xmlns:a="http://schemas.openxmlformats.org/drawingml/2006/main" xmlns:r="http://schemas.openxmlformats.org/officeDocument/2006/relationships" xmlns:p="http://schemas.openxmlformats.org/presentationml/2006/main">
  <p:tag name="GENSWF_SLIDE_UID" val="{CA239438-985C-4AD2-A556-1C70B0152438}:362"/>
  <p:tag name="ISPRING_SLIDE_ID_2" val="{DD154F19-2A2B-4831-BFE4-EFD4C0487F1B}"/>
  <p:tag name="GENSWF_ADVANCE_TIME" val="7.501"/>
  <p:tag name="TIMING" val="|0.001|0.5|0.5|0.5|0.5|0.5|0.5|0.5|0.5|0.5|0.5|0.5|0.5|0.5|0.5"/>
  <p:tag name="ISPRING_CUSTOM_TIMING_USED" val="1"/>
</p:tagLst>
</file>

<file path=ppt/tags/tag58.xml><?xml version="1.0" encoding="utf-8"?>
<p:tagLst xmlns:a="http://schemas.openxmlformats.org/drawingml/2006/main" xmlns:r="http://schemas.openxmlformats.org/officeDocument/2006/relationships" xmlns:p="http://schemas.openxmlformats.org/presentationml/2006/main">
  <p:tag name="GENSWF_SLIDE_UID" val="{DF89AF20-8FA8-4F87-9FE4-C35C1D57EFEA}:363"/>
  <p:tag name="ISPRING_SLIDE_ID_2" val="{6E18CE7D-1912-45E4-B4C3-DFFBAEEE065B}"/>
  <p:tag name="GENSWF_ADVANCE_TIME" val="5.000"/>
  <p:tag name="ISPRING_CUSTOM_TIMING_USED" val="1"/>
</p:tagLst>
</file>

<file path=ppt/tags/tag59.xml><?xml version="1.0" encoding="utf-8"?>
<p:tagLst xmlns:a="http://schemas.openxmlformats.org/drawingml/2006/main" xmlns:r="http://schemas.openxmlformats.org/officeDocument/2006/relationships" xmlns:p="http://schemas.openxmlformats.org/presentationml/2006/main">
  <p:tag name="GENSWF_SLIDE_UID" val="{3A54CE84-8A1D-4A41-989C-ED87F0FCDA69}:364"/>
  <p:tag name="ISPRING_SLIDE_ID_2" val="{182C7072-7E59-4FF9-9864-73A976412E47}"/>
  <p:tag name="GENSWF_ADVANCE_TIME" val="5.000"/>
  <p:tag name="TIMING" val="|0.001|0.5|0.5|0.5|0.5|0.5|0.5|0.5"/>
  <p:tag name="ISPRING_CUSTOM_TIMING_USED" val="1"/>
</p:tagLst>
</file>

<file path=ppt/tags/tag6.xml><?xml version="1.0" encoding="utf-8"?>
<p:tagLst xmlns:a="http://schemas.openxmlformats.org/drawingml/2006/main" xmlns:r="http://schemas.openxmlformats.org/officeDocument/2006/relationships" xmlns:p="http://schemas.openxmlformats.org/presentationml/2006/main">
  <p:tag name="GENSWF_SLIDE_UID" val="{B23B0A8F-9DEA-4029-AEEF-AA5DA57E2BB4}:260"/>
  <p:tag name="ISPRING_SLIDE_ID_2" val="{B41F3ACF-F5E2-4E5C-A9FF-23ABD4493FAB}"/>
  <p:tag name="GENSWF_ADVANCE_TIME" val="5.000"/>
  <p:tag name="TIMING" val="|0.001|0.5|0.5|0.5|0.5|0.5"/>
  <p:tag name="ISPRING_CUSTOM_TIMING_USED" val="1"/>
</p:tagLst>
</file>

<file path=ppt/tags/tag60.xml><?xml version="1.0" encoding="utf-8"?>
<p:tagLst xmlns:a="http://schemas.openxmlformats.org/drawingml/2006/main" xmlns:r="http://schemas.openxmlformats.org/officeDocument/2006/relationships" xmlns:p="http://schemas.openxmlformats.org/presentationml/2006/main">
  <p:tag name="GENSWF_SLIDE_UID" val="{DAFAF149-82DD-4E53-A4FF-1BC4C4C9A885}:365"/>
  <p:tag name="ISPRING_SLIDE_ID_2" val="{5C3C0E8F-4211-4B91-BEFE-E2C9B28771F5}"/>
  <p:tag name="GENSWF_ADVANCE_TIME" val="5.000"/>
  <p:tag name="TIMING" val="|0.001|0.5|0.5|0.5|0.5|0.5"/>
  <p:tag name="ISPRING_CUSTOM_TIMING_USED" val="1"/>
</p:tagLst>
</file>

<file path=ppt/tags/tag61.xml><?xml version="1.0" encoding="utf-8"?>
<p:tagLst xmlns:a="http://schemas.openxmlformats.org/drawingml/2006/main" xmlns:r="http://schemas.openxmlformats.org/officeDocument/2006/relationships" xmlns:p="http://schemas.openxmlformats.org/presentationml/2006/main">
  <p:tag name="GENSWF_SLIDE_UID" val="{8E8F5351-F50C-43C0-8142-438F51FB3800}:366"/>
  <p:tag name="ISPRING_SLIDE_ID_2" val="{0C3585C6-F597-441B-B1F4-45BBC34F337E}"/>
  <p:tag name="GENSWF_ADVANCE_TIME" val="5.000"/>
  <p:tag name="TIMING" val="|0.001"/>
  <p:tag name="ISPRING_CUSTOM_TIMING_USED" val="1"/>
</p:tagLst>
</file>

<file path=ppt/tags/tag62.xml><?xml version="1.0" encoding="utf-8"?>
<p:tagLst xmlns:a="http://schemas.openxmlformats.org/drawingml/2006/main" xmlns:r="http://schemas.openxmlformats.org/officeDocument/2006/relationships" xmlns:p="http://schemas.openxmlformats.org/presentationml/2006/main">
  <p:tag name="GENSWF_SLIDE_UID" val="{F5843DEF-A891-4452-8D31-C16597F93D9B}:367"/>
  <p:tag name="ISPRING_SLIDE_ID_2" val="{F52266CB-E71D-40E3-8189-6C03CAD2B12B}"/>
  <p:tag name="GENSWF_ADVANCE_TIME" val="6.001"/>
  <p:tag name="TIMING" val="|0.001|0.5|0.5|0.5|0.5|0.5|0.5|0.5|0.5|0.5|0.5|0.5"/>
  <p:tag name="ISPRING_CUSTOM_TIMING_USED" val="1"/>
</p:tagLst>
</file>

<file path=ppt/tags/tag63.xml><?xml version="1.0" encoding="utf-8"?>
<p:tagLst xmlns:a="http://schemas.openxmlformats.org/drawingml/2006/main" xmlns:r="http://schemas.openxmlformats.org/officeDocument/2006/relationships" xmlns:p="http://schemas.openxmlformats.org/presentationml/2006/main">
  <p:tag name="GENSWF_SLIDE_UID" val="{211A090F-6D2D-446C-99CF-4C05CE7CE431}:350"/>
  <p:tag name="ISPRING_SLIDE_ID_2" val="{2886250B-FACC-4567-926D-1C0B30C1D708}"/>
  <p:tag name="GENSWF_ADVANCE_TIME" val="5.000"/>
  <p:tag name="ISPRING_CUSTOM_TIMING_USED" val="1"/>
</p:tagLst>
</file>

<file path=ppt/tags/tag64.xml><?xml version="1.0" encoding="utf-8"?>
<p:tagLst xmlns:a="http://schemas.openxmlformats.org/drawingml/2006/main" xmlns:r="http://schemas.openxmlformats.org/officeDocument/2006/relationships" xmlns:p="http://schemas.openxmlformats.org/presentationml/2006/main">
  <p:tag name="GENSWF_SLIDE_UID" val="{81D4A8D3-3260-4106-B19B-703F5AEB39A8}:292"/>
  <p:tag name="ISPRING_SLIDE_ID_2" val="{D4AA63B7-1919-4F9E-B4AF-9A571F7B2E33}"/>
  <p:tag name="GENSWF_ADVANCE_TIME" val="5.000"/>
  <p:tag name="ISPRING_CUSTOM_TIMING_USED" val="1"/>
</p:tagLst>
</file>

<file path=ppt/tags/tag65.xml><?xml version="1.0" encoding="utf-8"?>
<p:tagLst xmlns:a="http://schemas.openxmlformats.org/drawingml/2006/main" xmlns:r="http://schemas.openxmlformats.org/officeDocument/2006/relationships" xmlns:p="http://schemas.openxmlformats.org/presentationml/2006/main">
  <p:tag name="GENSWF_SLIDE_UID" val="{90231C71-91A4-4907-8A02-44F8C56AF29B}:345"/>
  <p:tag name="ISPRING_SLIDE_ID_2" val="{BA3A9D25-4B48-4C85-B2C3-CBA8BFF9ECC6}"/>
  <p:tag name="GENSWF_ADVANCE_TIME" val="5.000"/>
  <p:tag name="ISPRING_CUSTOM_TIMING_USED" val="1"/>
</p:tagLst>
</file>

<file path=ppt/tags/tag66.xml><?xml version="1.0" encoding="utf-8"?>
<p:tagLst xmlns:a="http://schemas.openxmlformats.org/drawingml/2006/main" xmlns:r="http://schemas.openxmlformats.org/officeDocument/2006/relationships" xmlns:p="http://schemas.openxmlformats.org/presentationml/2006/main">
  <p:tag name="GENSWF_SLIDE_UID" val="{B451879C-6E48-4F5A-AC78-CDD2D477DDCE}:293"/>
  <p:tag name="ISPRING_SLIDE_ID_2" val="{854D2A84-9CEC-4A33-BABA-AED2A336BFBF}"/>
  <p:tag name="GENSWF_ADVANCE_TIME" val="5.000"/>
  <p:tag name="TIMING" val="|0.001|0.5|0.5|0.5|0.5|0.5|0.5|0.5|0.5"/>
  <p:tag name="ISPRING_CUSTOM_TIMING_USED" val="1"/>
</p:tagLst>
</file>

<file path=ppt/tags/tag67.xml><?xml version="1.0" encoding="utf-8"?>
<p:tagLst xmlns:a="http://schemas.openxmlformats.org/drawingml/2006/main" xmlns:r="http://schemas.openxmlformats.org/officeDocument/2006/relationships" xmlns:p="http://schemas.openxmlformats.org/presentationml/2006/main">
  <p:tag name="GENSWF_SLIDE_UID" val="{F7ACCA72-E799-462D-B84C-383DCFD8E5FB}:413"/>
  <p:tag name="ISPRING_SLIDE_ID_2" val="{532BE308-6AF8-455A-9F01-D27CE45886A6}"/>
  <p:tag name="GENSWF_ADVANCE_TIME" val="5.000"/>
  <p:tag name="TIMING" val="|0.001|0.001|0.001|0.001|0.001|0.001|0.001|0.001"/>
  <p:tag name="ISPRING_CUSTOM_TIMING_USED" val="1"/>
</p:tagLst>
</file>

<file path=ppt/tags/tag68.xml><?xml version="1.0" encoding="utf-8"?>
<p:tagLst xmlns:a="http://schemas.openxmlformats.org/drawingml/2006/main" xmlns:r="http://schemas.openxmlformats.org/officeDocument/2006/relationships" xmlns:p="http://schemas.openxmlformats.org/presentationml/2006/main">
  <p:tag name="GENSWF_SLIDE_UID" val="{133F3F51-C251-4F8D-A048-2EAE506788D5}:347"/>
  <p:tag name="ISPRING_SLIDE_ID_2" val="{A55ACB1A-4CA2-4D47-B8A8-F12320FF63A6}"/>
  <p:tag name="GENSWF_ADVANCE_TIME" val="5.000"/>
  <p:tag name="ISPRING_CUSTOM_TIMING_USED" val="1"/>
</p:tagLst>
</file>

<file path=ppt/tags/tag69.xml><?xml version="1.0" encoding="utf-8"?>
<p:tagLst xmlns:a="http://schemas.openxmlformats.org/drawingml/2006/main" xmlns:r="http://schemas.openxmlformats.org/officeDocument/2006/relationships" xmlns:p="http://schemas.openxmlformats.org/presentationml/2006/main">
  <p:tag name="GENSWF_SLIDE_UID" val="{0BD89B4E-B417-4B8C-9B16-4A7C7F8E3D1F}:294"/>
  <p:tag name="ISPRING_SLIDE_ID_2" val="{5E400D7A-717E-44AC-B056-5EB7846C319A}"/>
  <p:tag name="GENSWF_ADVANCE_TIME" val="5.000"/>
  <p:tag name="ISPRING_CUSTOM_TIMING_USED" val="1"/>
</p:tagLst>
</file>

<file path=ppt/tags/tag7.xml><?xml version="1.0" encoding="utf-8"?>
<p:tagLst xmlns:a="http://schemas.openxmlformats.org/drawingml/2006/main" xmlns:r="http://schemas.openxmlformats.org/officeDocument/2006/relationships" xmlns:p="http://schemas.openxmlformats.org/presentationml/2006/main">
  <p:tag name="GENSWF_SLIDE_UID" val="{868065D6-7474-4660-8F75-4F6F57E93DAD}:261"/>
  <p:tag name="ISPRING_SLIDE_ID_2" val="{221B37D6-65D2-4340-8BEE-924C44BF5FC2}"/>
  <p:tag name="GENSWF_ADVANCE_TIME" val="6.001"/>
  <p:tag name="TIMING" val="|0.001|0.5|0.5|0.5|0.5|0.5|0.5|0.5|0.5|0.5|0.5|0.5"/>
  <p:tag name="ISPRING_CUSTOM_TIMING_USED" val="1"/>
</p:tagLst>
</file>

<file path=ppt/tags/tag70.xml><?xml version="1.0" encoding="utf-8"?>
<p:tagLst xmlns:a="http://schemas.openxmlformats.org/drawingml/2006/main" xmlns:r="http://schemas.openxmlformats.org/officeDocument/2006/relationships" xmlns:p="http://schemas.openxmlformats.org/presentationml/2006/main">
  <p:tag name="GENSWF_SLIDE_UID" val="{86DB4F47-5EA8-4325-B8A7-D127CDB08093}:295"/>
  <p:tag name="ISPRING_SLIDE_ID_2" val="{D6149C8A-D3AD-4AC6-8DB5-7A6D78DCE548}"/>
  <p:tag name="GENSWF_ADVANCE_TIME" val="5.000"/>
  <p:tag name="TIMING" val="|0.001|0.5|0.001|0.5|0.5"/>
  <p:tag name="ISPRING_CUSTOM_TIMING_USED" val="1"/>
</p:tagLst>
</file>

<file path=ppt/tags/tag71.xml><?xml version="1.0" encoding="utf-8"?>
<p:tagLst xmlns:a="http://schemas.openxmlformats.org/drawingml/2006/main" xmlns:r="http://schemas.openxmlformats.org/officeDocument/2006/relationships" xmlns:p="http://schemas.openxmlformats.org/presentationml/2006/main">
  <p:tag name="GENSWF_SLIDE_UID" val="{AB2179E3-F5CA-4D92-A615-430A60011D8B}:348"/>
  <p:tag name="ISPRING_SLIDE_ID_2" val="{C34B2EDA-4C15-45D1-A75D-69E2D1F1DFAA}"/>
  <p:tag name="GENSWF_ADVANCE_TIME" val="5.000"/>
  <p:tag name="TIMING" val="|0.001|0.001|0.001|0.001|0.001|0.001|0.001"/>
  <p:tag name="ISPRING_CUSTOM_TIMING_USED" val="1"/>
</p:tagLst>
</file>

<file path=ppt/tags/tag72.xml><?xml version="1.0" encoding="utf-8"?>
<p:tagLst xmlns:a="http://schemas.openxmlformats.org/drawingml/2006/main" xmlns:r="http://schemas.openxmlformats.org/officeDocument/2006/relationships" xmlns:p="http://schemas.openxmlformats.org/presentationml/2006/main">
  <p:tag name="GENSWF_SLIDE_UID" val="{565E5B97-D0A7-46A5-BD41-A3FB763AFE91}:296"/>
  <p:tag name="ISPRING_SLIDE_ID_2" val="{793B534C-ECE3-4AFD-89A2-C565314CCDE5}"/>
  <p:tag name="GENSWF_ADVANCE_TIME" val="5.000"/>
  <p:tag name="ISPRING_CUSTOM_TIMING_USED" val="1"/>
</p:tagLst>
</file>

<file path=ppt/tags/tag73.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76.679"/>
  <p:tag name="TIMING" val="|8.512|4.187|18.744|12.227|5.978|2.648"/>
  <p:tag name="GENSWF_SLIDE_UID" val="{612DD3D0-7D33-4CE7-8D1F-9D15DE58647A}:618"/>
  <p:tag name="ISPRING_SLIDE_ID_2" val="{20D2254B-F6F5-4448-BE4E-BAF5F3F322F5}"/>
</p:tagLst>
</file>

<file path=ppt/tags/tag74.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9.947"/>
  <p:tag name="GENSWF_SLIDE_UID" val="{77F7F8C2-BFC2-43A7-B59E-09F8CDBAED8B}:617"/>
  <p:tag name="ISPRING_SLIDE_ID_2" val="{C18A73D8-AC60-4CAE-B092-449C20FF67F2}"/>
</p:tagLst>
</file>

<file path=ppt/tags/tag75.xml><?xml version="1.0" encoding="utf-8"?>
<p:tagLst xmlns:a="http://schemas.openxmlformats.org/drawingml/2006/main" xmlns:r="http://schemas.openxmlformats.org/officeDocument/2006/relationships" xmlns:p="http://schemas.openxmlformats.org/presentationml/2006/main">
  <p:tag name="GENSWF_SLIDE_UID" val="{FE6B151E-2390-4A21-8181-04394A06FA80}:380"/>
  <p:tag name="ISPRING_SLIDE_ID_2" val="{5B2A958A-3557-47D8-A66C-EE8F0CC1FA0C}"/>
  <p:tag name="GENSWF_ADVANCE_TIME" val="5.000"/>
  <p:tag name="ISPRING_CUSTOM_TIMING_USED" val="1"/>
</p:tagLst>
</file>

<file path=ppt/tags/tag76.xml><?xml version="1.0" encoding="utf-8"?>
<p:tagLst xmlns:a="http://schemas.openxmlformats.org/drawingml/2006/main" xmlns:r="http://schemas.openxmlformats.org/officeDocument/2006/relationships" xmlns:p="http://schemas.openxmlformats.org/presentationml/2006/main">
  <p:tag name="GENSWF_SLIDE_UID" val="{D14CCC56-A466-4237-968F-3A03CD30F370}:368"/>
  <p:tag name="ISPRING_SLIDE_ID_2" val="{33293488-A58F-44AF-810B-3672617F922B}"/>
  <p:tag name="GENSWF_ADVANCE_TIME" val="5.000"/>
  <p:tag name="TIMING" val="|0.001|0.5|0.5|0.5|0.5"/>
  <p:tag name="ISPRING_CUSTOM_TIMING_USED" val="1"/>
</p:tagLst>
</file>

<file path=ppt/tags/tag77.xml><?xml version="1.0" encoding="utf-8"?>
<p:tagLst xmlns:a="http://schemas.openxmlformats.org/drawingml/2006/main" xmlns:r="http://schemas.openxmlformats.org/officeDocument/2006/relationships" xmlns:p="http://schemas.openxmlformats.org/presentationml/2006/main">
  <p:tag name="GENSWF_SLIDE_UID" val="{87596B08-BE8C-4833-8737-C123B3FC059A}:369"/>
  <p:tag name="ISPRING_SLIDE_ID_2" val="{FB77DCD5-88E6-4A68-9975-063946AA5325}"/>
  <p:tag name="GENSWF_ADVANCE_TIME" val="5.000"/>
  <p:tag name="TIMING" val="|0.001"/>
  <p:tag name="ISPRING_CUSTOM_TIMING_USED" val="1"/>
</p:tagLst>
</file>

<file path=ppt/tags/tag78.xml><?xml version="1.0" encoding="utf-8"?>
<p:tagLst xmlns:a="http://schemas.openxmlformats.org/drawingml/2006/main" xmlns:r="http://schemas.openxmlformats.org/officeDocument/2006/relationships" xmlns:p="http://schemas.openxmlformats.org/presentationml/2006/main">
  <p:tag name="GENSWF_SLIDE_UID" val="{FAC403A2-34F5-4911-83AE-5A270414549A}:370"/>
  <p:tag name="ISPRING_SLIDE_ID_2" val="{F345F56E-95E2-4F21-8B12-D9752DB22484}"/>
  <p:tag name="GENSWF_ADVANCE_TIME" val="5.000"/>
  <p:tag name="TIMING" val="|0.001|0.5|0.5|0.5|0.5|0.5"/>
  <p:tag name="ISPRING_CUSTOM_TIMING_USED" val="1"/>
</p:tagLst>
</file>

<file path=ppt/tags/tag79.xml><?xml version="1.0" encoding="utf-8"?>
<p:tagLst xmlns:a="http://schemas.openxmlformats.org/drawingml/2006/main" xmlns:r="http://schemas.openxmlformats.org/officeDocument/2006/relationships" xmlns:p="http://schemas.openxmlformats.org/presentationml/2006/main">
  <p:tag name="GENSWF_SLIDE_UID" val="{098ED971-CF4F-4D8C-A3F2-67470913AEE4}:371"/>
  <p:tag name="ISPRING_SLIDE_ID_2" val="{2F0AF5E3-E2FA-44A1-BFD5-949CF90271ED}"/>
  <p:tag name="GENSWF_ADVANCE_TIME" val="5.000"/>
  <p:tag name="TIMING" val="|0.001|0.5|0.5|0.5|0.5"/>
  <p:tag name="ISPRING_CUSTOM_TIMING_USED" val="1"/>
</p:tagLst>
</file>

<file path=ppt/tags/tag8.xml><?xml version="1.0" encoding="utf-8"?>
<p:tagLst xmlns:a="http://schemas.openxmlformats.org/drawingml/2006/main" xmlns:r="http://schemas.openxmlformats.org/officeDocument/2006/relationships" xmlns:p="http://schemas.openxmlformats.org/presentationml/2006/main">
  <p:tag name="GENSWF_SLIDE_UID" val="{9AEAC693-9405-42F4-AF11-D562BB88EA61}:262"/>
  <p:tag name="ISPRING_SLIDE_ID_2" val="{92157A9D-3C89-4507-AD74-F9EED73D0AFF}"/>
  <p:tag name="GENSWF_ADVANCE_TIME" val="8.001"/>
  <p:tag name="TIMING" val="|0.001|0.5|0.5|0.5|0.5|0.5|0.5|0.5|0.5|2"/>
  <p:tag name="ISPRING_CUSTOM_TIMING_USED" val="1"/>
</p:tagLst>
</file>

<file path=ppt/tags/tag80.xml><?xml version="1.0" encoding="utf-8"?>
<p:tagLst xmlns:a="http://schemas.openxmlformats.org/drawingml/2006/main" xmlns:r="http://schemas.openxmlformats.org/officeDocument/2006/relationships" xmlns:p="http://schemas.openxmlformats.org/presentationml/2006/main">
  <p:tag name="GENSWF_SLIDE_UID" val="{B74297FF-9CBD-435B-AB2B-6D0FE3E35270}:372"/>
  <p:tag name="ISPRING_SLIDE_ID_2" val="{20F76EE5-31A8-4BD9-AAE0-ECDB6B6C6B90}"/>
  <p:tag name="GENSWF_ADVANCE_TIME" val="5.000"/>
  <p:tag name="TIMING" val="|0.001|0.5|0.5|0.5|0.5"/>
  <p:tag name="ISPRING_CUSTOM_TIMING_USED" val="1"/>
</p:tagLst>
</file>

<file path=ppt/tags/tag81.xml><?xml version="1.0" encoding="utf-8"?>
<p:tagLst xmlns:a="http://schemas.openxmlformats.org/drawingml/2006/main" xmlns:r="http://schemas.openxmlformats.org/officeDocument/2006/relationships" xmlns:p="http://schemas.openxmlformats.org/presentationml/2006/main">
  <p:tag name="GENSWF_SLIDE_UID" val="{47DCFC4D-58CB-419F-B487-45C166EE9691}:373"/>
  <p:tag name="ISPRING_SLIDE_ID_2" val="{52E4DB67-5DFD-417A-85E8-BBC66BD5E0A8}"/>
  <p:tag name="GENSWF_ADVANCE_TIME" val="5.000"/>
  <p:tag name="TIMING" val="|0.001|0.5|0.5|0.5|0.5|0.5"/>
  <p:tag name="ISPRING_CUSTOM_TIMING_USED" val="1"/>
</p:tagLst>
</file>

<file path=ppt/tags/tag82.xml><?xml version="1.0" encoding="utf-8"?>
<p:tagLst xmlns:a="http://schemas.openxmlformats.org/drawingml/2006/main" xmlns:r="http://schemas.openxmlformats.org/officeDocument/2006/relationships" xmlns:p="http://schemas.openxmlformats.org/presentationml/2006/main">
  <p:tag name="GENSWF_SLIDE_UID" val="{1F14B354-AA95-4A35-92A9-B38EDD21D829}:411"/>
  <p:tag name="ISPRING_SLIDE_ID_2" val="{7F441093-23EE-4BB7-BE4B-D26C5BB61DCF}"/>
  <p:tag name="GENSWF_ADVANCE_TIME" val="5.000"/>
  <p:tag name="ISPRING_CUSTOM_TIMING_USED" val="1"/>
</p:tagLst>
</file>

<file path=ppt/tags/tag83.xml><?xml version="1.0" encoding="utf-8"?>
<p:tagLst xmlns:a="http://schemas.openxmlformats.org/drawingml/2006/main" xmlns:r="http://schemas.openxmlformats.org/officeDocument/2006/relationships" xmlns:p="http://schemas.openxmlformats.org/presentationml/2006/main">
  <p:tag name="GENSWF_SLIDE_UID" val="{42179024-BEEA-4AD5-83B7-94C0CC478C90}:378"/>
  <p:tag name="ISPRING_SLIDE_ID_2" val="{2B1B3E2E-F042-4402-A7FD-A7BCA0AC0649}"/>
  <p:tag name="GENSWF_ADVANCE_TIME" val="6.501"/>
  <p:tag name="TIMING" val="|0.001|0.5|0.5|0.5|0.5|0.5|0.5|0.5|0.5|0.5|0.5|0.5|0.5"/>
  <p:tag name="ISPRING_CUSTOM_TIMING_USED" val="1"/>
</p:tagLst>
</file>

<file path=ppt/tags/tag84.xml><?xml version="1.0" encoding="utf-8"?>
<p:tagLst xmlns:a="http://schemas.openxmlformats.org/drawingml/2006/main" xmlns:r="http://schemas.openxmlformats.org/officeDocument/2006/relationships" xmlns:p="http://schemas.openxmlformats.org/presentationml/2006/main">
  <p:tag name="GENSWF_SLIDE_UID" val="{2804CA4C-7E07-4141-B670-EBEF9BF9087A}:379"/>
  <p:tag name="ISPRING_SLIDE_ID_2" val="{C34E3D4C-1DBD-4D17-A9B1-4AF35A8543B1}"/>
  <p:tag name="GENSWF_ADVANCE_TIME" val="5.000"/>
  <p:tag name="TIMING" val="|0.001|0.5|0.5|0.5|0.5|0.5"/>
  <p:tag name="ISPRING_CUSTOM_TIMING_USED" val="1"/>
</p:tagLst>
</file>

<file path=ppt/tags/tag85.xml><?xml version="1.0" encoding="utf-8"?>
<p:tagLst xmlns:a="http://schemas.openxmlformats.org/drawingml/2006/main" xmlns:r="http://schemas.openxmlformats.org/officeDocument/2006/relationships" xmlns:p="http://schemas.openxmlformats.org/presentationml/2006/main">
  <p:tag name="GENSWF_SLIDE_UID" val="{F1D120E9-B186-4A9A-8BDA-4CFD990B9300}:374"/>
  <p:tag name="ISPRING_SLIDE_ID_2" val="{20E44241-4B9F-404D-B57A-16CB1BD76BB7}"/>
  <p:tag name="GENSWF_ADVANCE_TIME" val="5.000"/>
  <p:tag name="TIMING" val="|0.001"/>
  <p:tag name="ISPRING_CUSTOM_TIMING_USED" val="1"/>
</p:tagLst>
</file>

<file path=ppt/tags/tag86.xml><?xml version="1.0" encoding="utf-8"?>
<p:tagLst xmlns:a="http://schemas.openxmlformats.org/drawingml/2006/main" xmlns:r="http://schemas.openxmlformats.org/officeDocument/2006/relationships" xmlns:p="http://schemas.openxmlformats.org/presentationml/2006/main">
  <p:tag name="GENSWF_SLIDE_UID" val="{960398CA-9695-47BD-9D8E-E4B7C8E7D72C}:376"/>
  <p:tag name="ISPRING_SLIDE_ID_2" val="{687FC2F2-8559-4BFA-BD0C-B8B53E0715B6}"/>
  <p:tag name="GENSWF_ADVANCE_TIME" val="5.000"/>
  <p:tag name="TIMING" val="|0.001|0.5|0.5|0.5|0.5|0.5|0.5|0.5"/>
  <p:tag name="ISPRING_CUSTOM_TIMING_USED" val="1"/>
</p:tagLst>
</file>

<file path=ppt/tags/tag87.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ABRvPlazmě verze 0.1.swf"/>
</p:tagLst>
</file>

<file path=ppt/tags/tag88.xml><?xml version="1.0" encoding="utf-8"?>
<p:tagLst xmlns:a="http://schemas.openxmlformats.org/drawingml/2006/main" xmlns:r="http://schemas.openxmlformats.org/officeDocument/2006/relationships" xmlns:p="http://schemas.openxmlformats.org/presentationml/2006/main">
  <p:tag name="GENSWF_SLIDE_UID" val="{3CFA68F0-4CEE-458D-AE42-370F196E5425}:377"/>
  <p:tag name="ISPRING_SLIDE_ID_2" val="{15E9FDCC-C802-4220-8196-A3B04E6A4527}"/>
  <p:tag name="GENSWF_ADVANCE_TIME" val="5.000"/>
  <p:tag name="TIMING" val="|0.001"/>
  <p:tag name="ISPRING_CUSTOM_TIMING_USED" val="1"/>
</p:tagLst>
</file>

<file path=ppt/tags/tag89.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ABRvPlazmě verze 0.1.swf"/>
</p:tagLst>
</file>

<file path=ppt/tags/tag9.xml><?xml version="1.0" encoding="utf-8"?>
<p:tagLst xmlns:a="http://schemas.openxmlformats.org/drawingml/2006/main" xmlns:r="http://schemas.openxmlformats.org/officeDocument/2006/relationships" xmlns:p="http://schemas.openxmlformats.org/presentationml/2006/main">
  <p:tag name="GENSWF_SLIDE_UID" val="{CCCD1C85-9F0D-4C14-A4A1-E248C1085A68}:263"/>
  <p:tag name="ISPRING_SLIDE_ID_2" val="{3C979092-E431-45D3-A715-09C542938C3D}"/>
  <p:tag name="GENSWF_ADVANCE_TIME" val="5.000"/>
  <p:tag name="ISPRING_CUSTOM_TIMING_USED" val="1"/>
</p:tagLst>
</file>

<file path=ppt/tags/tag90.xml><?xml version="1.0" encoding="utf-8"?>
<p:tagLst xmlns:a="http://schemas.openxmlformats.org/drawingml/2006/main" xmlns:r="http://schemas.openxmlformats.org/officeDocument/2006/relationships" xmlns:p="http://schemas.openxmlformats.org/presentationml/2006/main">
  <p:tag name="GENSWF_SLIDE_UID" val="{A55B75D4-3B85-459C-8FB5-3D2FE34D6F29}:336"/>
  <p:tag name="ISPRING_SLIDE_ID_2" val="{6F311944-9DE9-4290-AB5C-0A283094D3AD}"/>
  <p:tag name="GENSWF_ADVANCE_TIME" val="5.000"/>
  <p:tag name="ISPRING_CUSTOM_TIMING_USED" val="1"/>
</p:tagLst>
</file>

<file path=ppt/tags/tag91.xml><?xml version="1.0" encoding="utf-8"?>
<p:tagLst xmlns:a="http://schemas.openxmlformats.org/drawingml/2006/main" xmlns:r="http://schemas.openxmlformats.org/officeDocument/2006/relationships" xmlns:p="http://schemas.openxmlformats.org/presentationml/2006/main">
  <p:tag name="GENSWF_SLIDE_UID" val="{363ED724-242F-4FB2-A1B4-710DEA0A6AF9}:433"/>
  <p:tag name="ISPRING_SLIDE_ID_2" val="{9B667EE9-F5EB-4263-9914-DABCFB6721EF}"/>
  <p:tag name="GENSWF_ADVANCE_TIME" val="5.000"/>
  <p:tag name="ISPRING_CUSTOM_TIMING_USED" val="1"/>
</p:tagLst>
</file>

<file path=ppt/tags/tag92.xml><?xml version="1.0" encoding="utf-8"?>
<p:tagLst xmlns:a="http://schemas.openxmlformats.org/drawingml/2006/main" xmlns:r="http://schemas.openxmlformats.org/officeDocument/2006/relationships" xmlns:p="http://schemas.openxmlformats.org/presentationml/2006/main">
  <p:tag name="GENSWF_SLIDE_UID" val="{03438E67-0CCA-4BB2-8821-39728F29E937}:434"/>
  <p:tag name="ISPRING_SLIDE_ID_2" val="{7A387016-848B-4B45-BE3E-C27D94910A60}"/>
  <p:tag name="GENSWF_ADVANCE_TIME" val="5.000"/>
  <p:tag name="ISPRING_CUSTOM_TIMING_USED" val="1"/>
</p:tagLst>
</file>

<file path=ppt/tags/tag93.xml><?xml version="1.0" encoding="utf-8"?>
<p:tagLst xmlns:a="http://schemas.openxmlformats.org/drawingml/2006/main" xmlns:r="http://schemas.openxmlformats.org/officeDocument/2006/relationships" xmlns:p="http://schemas.openxmlformats.org/presentationml/2006/main">
  <p:tag name="GENSWF_SLIDE_UID" val="{32A09812-47C6-4951-B0F7-9CBFE841FDEE}:435"/>
  <p:tag name="ISPRING_SLIDE_ID_2" val="{9B481A3D-3663-4D04-927F-49314CD77B39}"/>
  <p:tag name="GENSWF_ADVANCE_TIME" val="5.000"/>
  <p:tag name="ISPRING_CUSTOM_TIMING_USED" val="1"/>
</p:tagLst>
</file>

<file path=ppt/tags/tag94.xml><?xml version="1.0" encoding="utf-8"?>
<p:tagLst xmlns:a="http://schemas.openxmlformats.org/drawingml/2006/main" xmlns:r="http://schemas.openxmlformats.org/officeDocument/2006/relationships" xmlns:p="http://schemas.openxmlformats.org/presentationml/2006/main">
  <p:tag name="GENSWF_SLIDE_UID" val="{0D1A093C-1C83-470F-897F-CB6FAEA1B5DF}:382"/>
  <p:tag name="ISPRING_SLIDE_ID_2" val="{C65E2408-B084-4C79-8E65-535A42F6E251}"/>
  <p:tag name="GENSWF_ADVANCE_TIME" val="5.000"/>
  <p:tag name="ISPRING_CUSTOM_TIMING_USED" val="1"/>
</p:tagLst>
</file>

<file path=ppt/tags/tag95.xml><?xml version="1.0" encoding="utf-8"?>
<p:tagLst xmlns:a="http://schemas.openxmlformats.org/drawingml/2006/main" xmlns:r="http://schemas.openxmlformats.org/officeDocument/2006/relationships" xmlns:p="http://schemas.openxmlformats.org/presentationml/2006/main">
  <p:tag name="GENSWF_SLIDE_UID" val="{0D953EFC-6368-45D4-A4EB-6774683C9167}:408"/>
  <p:tag name="ISPRING_SLIDE_ID_2" val="{7A560CF6-ECC5-48C6-948B-331B8CD643CB}"/>
  <p:tag name="GENSWF_ADVANCE_TIME" val="5.000"/>
  <p:tag name="ISPRING_CUSTOM_TIMING_USED" val="1"/>
</p:tagLst>
</file>

<file path=ppt/tags/tag96.xml><?xml version="1.0" encoding="utf-8"?>
<p:tagLst xmlns:a="http://schemas.openxmlformats.org/drawingml/2006/main" xmlns:r="http://schemas.openxmlformats.org/officeDocument/2006/relationships" xmlns:p="http://schemas.openxmlformats.org/presentationml/2006/main">
  <p:tag name="GENSWF_SLIDE_UID" val="{77FF88E7-D5F4-403D-B23A-DF858D3ADE22}:410"/>
  <p:tag name="ISPRING_SLIDE_ID_2" val="{461241C9-3776-4DF7-97E8-B5B2C78BB1FA}"/>
  <p:tag name="GENSWF_ADVANCE_TIME" val="5.000"/>
  <p:tag name="TIMING" val="|0.001|0.5|0.5"/>
  <p:tag name="ISPRING_CUSTOM_TIMING_USED" val="1"/>
</p:tagLst>
</file>

<file path=ppt/tags/tag97.xml><?xml version="1.0" encoding="utf-8"?>
<p:tagLst xmlns:a="http://schemas.openxmlformats.org/drawingml/2006/main" xmlns:r="http://schemas.openxmlformats.org/officeDocument/2006/relationships" xmlns:p="http://schemas.openxmlformats.org/presentationml/2006/main">
  <p:tag name="GENSWF_SLIDE_UID" val="{F5AE8BD5-6D9A-4DB4-8461-512E595E7810}:337"/>
  <p:tag name="ISPRING_SLIDE_ID_2" val="{E654FE89-07EF-488D-B543-C0F4A4AA06B2}"/>
  <p:tag name="GENSWF_ADVANCE_TIME" val="5.000"/>
  <p:tag name="ISPRING_CUSTOM_TIMING_USED" val="1"/>
</p:tagLst>
</file>

<file path=ppt/tags/tag98.xml><?xml version="1.0" encoding="utf-8"?>
<p:tagLst xmlns:a="http://schemas.openxmlformats.org/drawingml/2006/main" xmlns:r="http://schemas.openxmlformats.org/officeDocument/2006/relationships" xmlns:p="http://schemas.openxmlformats.org/presentationml/2006/main">
  <p:tag name="GENSWF_SLIDE_UID" val="{5629E739-2E41-468D-9C1A-72BF41F87D35}:431"/>
  <p:tag name="ISPRING_SLIDE_ID_2" val="{48A6147D-B16D-4F41-BE50-4650B1D34FA3}"/>
  <p:tag name="GENSWF_ADVANCE_TIME" val="5.000"/>
  <p:tag name="ISPRING_CUSTOM_TIMING_USED" val="1"/>
</p:tagLst>
</file>

<file path=ppt/tags/tag99.xml><?xml version="1.0" encoding="utf-8"?>
<p:tagLst xmlns:a="http://schemas.openxmlformats.org/drawingml/2006/main" xmlns:r="http://schemas.openxmlformats.org/officeDocument/2006/relationships" xmlns:p="http://schemas.openxmlformats.org/presentationml/2006/main">
  <p:tag name="GENSWF_SLIDE_UID" val="{AA670FC4-4AF2-479C-8BBD-95C9CE7FC876}:432"/>
  <p:tag name="ISPRING_SLIDE_ID_2" val="{00AAF260-61AC-482A-8B1F-C1A45CFA53B3}"/>
  <p:tag name="GENSWF_ADVANCE_TIME" val="5.000"/>
  <p:tag name="ISPRING_CUSTOM_TIMING_USED" val="1"/>
</p:tagLst>
</file>

<file path=ppt/theme/theme1.xml><?xml version="1.0" encoding="utf-8"?>
<a:theme xmlns:a="http://schemas.openxmlformats.org/drawingml/2006/main" name="Motiv sady Office">
  <a:themeElements>
    <a:clrScheme name="Kancelář">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Kancelář">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Motiv sady Office">
  <a:themeElements>
    <a:clrScheme name="Kancelář">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Kancelář">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2946</TotalTime>
  <Words>9454</Words>
  <Application>Microsoft Office PowerPoint</Application>
  <PresentationFormat>Předvádění na obrazovce (4:3)</PresentationFormat>
  <Paragraphs>5167</Paragraphs>
  <Slides>122</Slides>
  <Notes>122</Notes>
  <HiddenSlides>0</HiddenSlides>
  <MMClips>0</MMClips>
  <ScaleCrop>false</ScaleCrop>
  <HeadingPairs>
    <vt:vector size="8" baseType="variant">
      <vt:variant>
        <vt:lpstr>Použitá písma</vt:lpstr>
      </vt:variant>
      <vt:variant>
        <vt:i4>7</vt:i4>
      </vt:variant>
      <vt:variant>
        <vt:lpstr>Motiv</vt:lpstr>
      </vt:variant>
      <vt:variant>
        <vt:i4>1</vt:i4>
      </vt:variant>
      <vt:variant>
        <vt:lpstr>Vložené servery OLE</vt:lpstr>
      </vt:variant>
      <vt:variant>
        <vt:i4>5</vt:i4>
      </vt:variant>
      <vt:variant>
        <vt:lpstr>Nadpisy snímků</vt:lpstr>
      </vt:variant>
      <vt:variant>
        <vt:i4>122</vt:i4>
      </vt:variant>
    </vt:vector>
  </HeadingPairs>
  <TitlesOfParts>
    <vt:vector size="135" baseType="lpstr">
      <vt:lpstr>Arial</vt:lpstr>
      <vt:lpstr>BlinkMacSystemFont</vt:lpstr>
      <vt:lpstr>Calibri</vt:lpstr>
      <vt:lpstr>Noto Sans</vt:lpstr>
      <vt:lpstr>Symbol</vt:lpstr>
      <vt:lpstr>Times New Roman</vt:lpstr>
      <vt:lpstr>Wingdings</vt:lpstr>
      <vt:lpstr>Motiv sady Office</vt:lpstr>
      <vt:lpstr>Clip</vt:lpstr>
      <vt:lpstr>rastrový obrázek</vt:lpstr>
      <vt:lpstr>Rastrový obrázek</vt:lpstr>
      <vt:lpstr>Bitmap Image</vt:lpstr>
      <vt:lpstr>Rastrový obraz</vt:lpstr>
      <vt:lpstr>Prezentace aplikace PowerPoint</vt:lpstr>
      <vt:lpstr>Prezentace aplikace PowerPoint</vt:lpstr>
      <vt:lpstr>Water Balance</vt:lpstr>
      <vt:lpstr>Prezentace aplikace PowerPoint</vt:lpstr>
      <vt:lpstr>Prezentace aplikace PowerPoint</vt:lpstr>
      <vt:lpstr>Prezentace aplikace PowerPoint</vt:lpstr>
      <vt:lpstr>Major ions</vt:lpstr>
      <vt:lpstr>The balance of sodium and chloride</vt:lpstr>
      <vt:lpstr>Prezentace aplikace PowerPoint</vt:lpstr>
      <vt:lpstr>Prezentace aplikace PowerPoint</vt:lpstr>
      <vt:lpstr>Osmotic balance in body fluids</vt:lpstr>
      <vt:lpstr>Osmotic pressure</vt:lpstr>
      <vt:lpstr>Osmotic pressure</vt:lpstr>
      <vt:lpstr>Isotonic environment</vt:lpstr>
      <vt:lpstr>Hypertonic environment</vt:lpstr>
      <vt:lpstr>Hypertonic environment</vt:lpstr>
      <vt:lpstr>Isotonic environment</vt:lpstr>
      <vt:lpstr>Hypotonic environment</vt:lpstr>
      <vt:lpstr>Hypotonic environment</vt:lpstr>
      <vt:lpstr>Isotonic environment</vt:lpstr>
      <vt:lpstr>The balance of the capillary and its disorders (water and soluti movement between plasma and interstitium)</vt:lpstr>
      <vt:lpstr>Isotonic environment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Control volume and osmolarity</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 Na+ excretion in the kidney</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Dehydration</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water_and_ions_disbalances1_eng</dc:title>
  <dc:creator>jirka</dc:creator>
  <cp:lastModifiedBy>Jiří Kofránek</cp:lastModifiedBy>
  <cp:revision>90</cp:revision>
  <dcterms:created xsi:type="dcterms:W3CDTF">2011-01-06T13:56:52Z</dcterms:created>
  <dcterms:modified xsi:type="dcterms:W3CDTF">2024-01-19T10:49:45Z</dcterms:modified>
</cp:coreProperties>
</file>